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881" r:id="rId2"/>
    <p:sldId id="370" r:id="rId3"/>
    <p:sldId id="860" r:id="rId4"/>
    <p:sldId id="858" r:id="rId5"/>
    <p:sldId id="861" r:id="rId6"/>
    <p:sldId id="869" r:id="rId7"/>
    <p:sldId id="362" r:id="rId8"/>
    <p:sldId id="374" r:id="rId9"/>
    <p:sldId id="344" r:id="rId10"/>
    <p:sldId id="266" r:id="rId11"/>
    <p:sldId id="278" r:id="rId12"/>
    <p:sldId id="873" r:id="rId13"/>
    <p:sldId id="853" r:id="rId14"/>
    <p:sldId id="854" r:id="rId15"/>
    <p:sldId id="872" r:id="rId16"/>
    <p:sldId id="855" r:id="rId17"/>
    <p:sldId id="877" r:id="rId18"/>
    <p:sldId id="874" r:id="rId1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3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31:36.5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4441 9072 13583 0,'0'0'592'0,"0"0"144"0,0 0-592 0,0 0-144 0,0 0 0 0,3-4 0 16,-2-3 1168-16,-1 7 208 0,-1-7 32 0,1 7 16 15,0 0-176-15,0 0-32 0,0 0-16 0,0 0 0 16,-5-5-112-16,5 5-32 0,0 0 0 0,0 0 0 15,-7-2-304-15,1 2-64 0,0 0-16 0,-1 4 0 0,0 1-192 0,0 4-32 16,-2-2-16-16,2 5 0 0,-1-1-160 0,2 4-16 16,-3 2-16-16,-1 2 0 0,-2-2-32 0,2 2 0 15,1 2 0-15,0 3 0 0,-1-1 128 0,3 1 32 16,0 3 0-16,1-3 0 0,1 4-64 0,0-4-16 16,1 2 0-16,3-1 0 0,-2-2-64 15,3 2-16-15,0-2 0 0,3 0 0 0,0-1-208 16,3-1 176-16,-1-1-176 0,4-3 160 0,1 1-160 0,1-1 192 15,2-5-192-15,0 1 192 0,2 0-192 0,0-4 192 16,2 0-192-16,0-4 192 0,2-2-368 0,2 1-64 16,-2-2-16-16,6 0 0 15,-3-2-1504-15,-2-4-304 0,-1 0-64 0,-2-1-11552 0</inkml:trace>
  <inkml:trace contextRef="#ctx0" brushRef="#br0" timeOffset="649.21">4621 9213 9215 0,'0'0'816'0,"0"-5"-656"16,0 5-160-16,0-6 0 0,0 1 1088 0,0 0 176 0,0 5 32 0,0 0 16 16,0 0 208-16,0 0 32 0,0 0 16 0,0 0 0 15,0 0-352-15,0 0-80 0,5 7-16 0,0 7 0 16,0 0-208-16,1 0-32 0,2 3-16 0,3 1 0 16,1-1-224-16,0 6-64 0,1-1 0 0,1 0 0 15,0 2-128-15,-1 1-16 0,-1-3-16 0,2 2 0 16,-1 1-224-16,1-3-64 0,-1 0 0 0,1-2 0 15,-1 1-128-15,1 0 192 0,0-1-192 0,-3-1 192 0,-1-2-192 16,-2-1 128-16,3 0-128 0,-2-5 128 0,-1 0-128 0,-1-2 0 16,0 1 0-16,0-1 0 15,-7-9-768-15,0 0-16 0,0 0-16 0,0 0-7952 16,0 0-1584-16</inkml:trace>
  <inkml:trace contextRef="#ctx0" brushRef="#br0" timeOffset="967.22">4910 9179 13935 0,'0'0'608'0,"0"0"144"0,0 0-608 0,0 0-144 0,0 0 0 0,0 0 0 16,0 0 1280-16,0 0 240 15,0 0 32-15,0 0 16 0,0 0 32 0,0 0 16 0,0 11 0 0,-1 1 0 16,-3 3-304-16,-1 4-64 16,0 3-16-16,-4 2 0 0,-1 0-160 0,0 4-48 15,-2 0 0-15,1 1 0 0,0-2-304 0,-1 2-64 0,1 2-16 0,3-3 0 16,-3 0-288-16,-1-3-64 0,1 1-16 0,-1-4 0 16,2 1-112-16,0-2-32 0,0-4 0 15,0 0 0-15,3-1-128 0,1-2 0 0,1 0 0 0,0-3 128 16,2-1-128-16,2-4 0 0,1-6 0 0,0 0 0 31,0 0-1408-31,10 0-192 0,2-2-64 0,0-2-8384 0,0-6-1664 0</inkml:trace>
  <inkml:trace contextRef="#ctx0" brushRef="#br0" timeOffset="1318.78">5115 9587 20095 0,'0'0'896'0,"0"0"176"0,0 0-864 0,-1 8-208 16,-3 1 0-16,1-3 0 0,1 7 1120 0,-2 1 176 0,-1 2 48 0,1 2 0 16,2-2-432-16,-1 2-80 15,0 4 0-15,1-4-16 0,2-1-496 0,0-1-80 16,1-1-32-16,3-1 0 0,0 0-16 0,2-4 0 16,2 0 0-16,-1 2 0 0,4-3 128 0,-1-2 32 15,0-2 0-15,0-2 0 0,2-1-176 0,-2-2-48 0,4 0 0 0,1-3 0 31,-1-2-576-31,-1-3-112 0,-2 2-16 0,-3-6-12640 0</inkml:trace>
  <inkml:trace contextRef="#ctx0" brushRef="#br0" timeOffset="1497.63">5055 9321 28559 0,'0'0'2544'0,"-6"3"-2032"15,6-3-512-15,-5 4 0 0,5-4-160 0,-5 6-128 16,1-1-32-16,4-5 0 0,-1 7 912 0,-3 0 176 16,4-7 48-16,0 7 0 0,0-7-608 0,4 10-208 15,-3-4 144-15,3 0-9168 16,1 2-1824-16</inkml:trace>
  <inkml:trace contextRef="#ctx0" brushRef="#br0" timeOffset="1835.44">5468 9562 23263 0,'0'0'1024'0,"0"0"224"0,0 0-992 0,0 0-256 0,0 10 0 0,0 1 0 0,0-1 1088 0,0 6 160 16,0 0 32-16,2 1 16 0,-1-2-368 0,1 2-80 16,1 0-16-16,0-3 0 0,-1 2-448 0,1-1-112 15,-1 1-16-15,1 1 0 0,-1-3-16 0,0-3-16 16,-2 1 0-16,0 0 0 0,-2-1-96 0,1 0 0 15,0-3-128-15,-2 1 192 0,1-3-320 0,2-6-80 16,-5 6-16-16</inkml:trace>
  <inkml:trace contextRef="#ctx0" brushRef="#br0" timeOffset="2377.75">5913 9143 13823 0,'0'0'608'0,"0"0"128"16,0 0-592-16,0 0-144 0,-9 2 0 0,9-2 0 0,-5 5 2880 0,-1 2 528 0,0 0 112 15,-1 3 32-15,1-1-1952 0,0 4-400 0,0 1-80 0,3 0-16 16,0 2-592-16,3 2-128 0,-2 0-32 0,4-1 0 16,-2 3-192-16,4-3-32 0,1 0-128 0,1-2 192 15,3-1-64-15,3-1 0 0,-2-4-128 0,3 0 192 16,-1-6 176-16,2 1 16 0,0-1 16 0,1-2 0 16,2-4-16-16,0 1 0 0,-1-2 0 0,1-4 0 15,0 0-64-15,0-3-32 0,-2 1 0 0,2-2 0 0,-2-1-80 0,-1 1-16 16,0-2 0-16,-3-1 0 0,1-3-192 0,-2-1 176 15,0 0-176-15,-1 0 160 0,-1-4-160 0,-1 0 160 16,-2 4-160-16,2 2 160 0,0 1-160 0,0 5 0 16,-4-2 0-16,1 6 0 0,-2-1 0 0,-2 8 0 15,0 0 0-15,0 0 0 0,0 0 192 0,0 0 16 16,2 13 0-16,-2 3 0 0,-2 3-48 0,0 4-16 16,0 9 0-16,-2 0 0 0,0 2-144 0,-1 4 160 15,-1 1-160-15,-3 3 160 0,-1 3-160 0,-1-4 160 16,0-2-160-16,1-1 160 0,0-4-160 0,0-1 0 15,-1-2 0-15,1-3 128 0,1-3-128 0,-2 0 160 16,2-4-160-16,-1-1 160 0,0-6-160 0,1-1 160 16,0-1-160-16,1-6 160 0,1 0-160 0,0-1 0 15,1-2 0-15,-1-4 0 16,1-3-2048-16,1-4-272 0,0-1-64 0</inkml:trace>
  <inkml:trace contextRef="#ctx0" brushRef="#br0" timeOffset="2662.39">6481 9478 12895 0,'0'6'1152'0,"-5"4"-928"15,0 0-224-15,0 4 0 0,-1 3 3328 0,-1 1 640 16,1 1 112-16,0 1 16 0,-1 2-1776 0,2 1-352 15,0-2-80-15,1 0-16 0,3-4-1040 0,1 0-224 16,1-1-32-16,5-3-16 0,0 0-368 16,3-2-192-16,2-4 192 0,1 0-192 0,0-3 256 0,2-1-48 15,3-3-16-15,1-3 0 0,-2-5-192 0,3 2 0 16,0 0 128-16,0-4-128 16,0-2-464-16,-1 1-144 0,0-5-32 0,-1 2-10112 15,-2-1-2048-15</inkml:trace>
  <inkml:trace contextRef="#ctx0" brushRef="#br0" timeOffset="2861.58">6501 9177 19343 0,'0'0'1728'0,"0"0"-1392"16,0 0-336-16,0 0 0 0,0 0 3520 0,0 0 624 0,0 0 128 0,-2-7 16 15,-2 2-2896-15,4 5-592 0,-3-5-112 16,3 5-32-16,0 0-656 0,2-8 0 0,-1 1 0 16,5 0 0-1,0 0-1552-15,2 0-352 0,0 4-64 0,9-8-12528 0</inkml:trace>
  <inkml:trace contextRef="#ctx0" brushRef="#br0" timeOffset="3234.29">6942 8558 21935 0,'0'0'960'0,"0"0"224"0,0 0-944 0,0 0-240 0,0 0 0 0,5 11 0 15,-3-2 1216-15,2 5 208 0,1 4 48 0,3 3 0 16,3 3 128-16,1 3 16 16,0 6 16-16,1 5 0 0,1 5-560 0,0 2-112 15,1 7-32-15,1 1 0 0,-1 7-224 0,0 2-32 16,-1-1-16-16,-1 3 0 0,-2-4-336 0,-2-4-64 0,-3-5 0 0,-3-3-16 15,0-6-240-15,-6-2 176 0,0-3-176 0,-2-2 160 16,-1-2-160-16,-2-3 192 0,-1-3-192 0,1-2 192 16,-1-3-832-1,-1-2-176-15,-1-2-16 0,-4 2-16256 0</inkml:trace>
  <inkml:trace contextRef="#ctx0" brushRef="#br0" timeOffset="3972.61">4571 10305 9215 0,'0'0'816'0,"0"0"-656"16,0 0-160-16,0 0 0 0,0 0 1344 0,0 0 224 16,5-2 48-16,-1-6 16 0,1 2-304 0,-1-2-64 15,2-1-16-15,2 2 0 0,3-4-208 0,1 2-32 16,-1-3-16-16,4-1 0 0,1-1-256 0,0 1-48 15,2-1-16-15,0-1 0 0,-3 0-128 0,0 0-32 16,0 1 0-16,1-2 0 0,-4 0-144 0,1 1-48 0,0 1 0 16,-3 3 0-16,-2 1-160 0,-1 4-32 0,1-2-128 0,-2 5 192 15,-6 3 0-15,0 0 0 16,7 5 0-16,-2 5 0 0,0 0 160 0,0 6 32 16,-1 7 0-16,-2 3 0 0,-1 6-224 0,1 1-32 15,-2-3-128-15,0 6 192 0,0 1-192 0,0 1 144 0,0-3-144 16,0-2 128-16,2-2-128 0,0 1 128 0,1-6-128 0,0 1 128 15,-2-3-128-15,0-2 0 0,2-2 0 0,2 3 0 32,-1-8-1616-32,1-3-208 0,-1-2-32 0,-4-10-10384 0</inkml:trace>
  <inkml:trace contextRef="#ctx0" brushRef="#br0" timeOffset="4279.58">4824 10263 17503 0,'0'0'768'0,"0"0"176"0,-3 7-752 0,1 0-192 15,-3 3 0-15,1-1 0 0,0 4 1408 0,-1 2 256 16,0 3 64-16,1 2 0 0,2 3-352 0,-1 3-64 16,-1-2-16-16,0 5 0 0,1 3-336 0,-1 0-80 15,0 5-16-15,-1 3 0 0,0 1-352 0,-2 2-64 16,0 2 0-16,-2 0-16 0,1 0-208 0,-1 2-32 15,-1-3-16-15,1 2 0 0,-1-4-176 0,0 0 128 0,0-1-128 0,1-1 128 16,0 0-128-16,0 0 0 0,0 1 144 0,2-2-144 16,-1-2 0-16,0 0 0 15,1 0 0-15,0 0 128 0,1-3-384 0,-2 1-64 16,1-1 0-16,-5 8-16 16,2-4-480-16,1-5-80 0,2-2-32 0,0-12-8288 15,0 3-1648-15</inkml:trace>
  <inkml:trace contextRef="#ctx0" brushRef="#br0" timeOffset="5186.2">4618 11536 14047 0,'0'0'624'0,"0"0"128"0,0 0-608 0,0 0-144 16,0 0 0-16,0 0 0 0,0 0 1088 0,0 0 192 16,0 0 48-16,0 0 0 0,0 0-304 0,0 0-64 15,0 0-16-15,-3 9 0 0,-2 3-144 0,2 5-32 16,-3-1 0-16,0 3 0 0,-4 4 0 0,2 5-16 15,-1 3 0-15,-2 7 0 0,0 2-240 0,-1 4-64 16,-2 3 0-16,-1 2 0 0,-2-2-32 0,0 3-16 0,-3 1 0 16,1 2 0-16,2-1 48 0,-2 0 0 0,-3-1 0 0,0-2 0 15,5 0-192-15,-1-1-48 0,1-3 0 0,1 1 0 16,-1-3-208-16,1 0 144 0,-1-4-144 0,2-2 128 16,0-1-128-16,2-2 0 0,1-2 144 0,2-4-144 15,1 0 0-15,3-5 0 0,1-3 0 0,2 8-192 16,3-6-1856-16,5-4-368 15</inkml:trace>
  <inkml:trace contextRef="#ctx0" brushRef="#br0" timeOffset="5746.73">3118 14202 17503 0,'0'0'1552'0,"0"0"-1232"0,0 0-320 0,-5 5 0 0,1 2 1280 0,0-1 208 15,-1 6 48-15,-1 0 0 0,-3 5 32 0,1 3 16 16,1 6 0-16,0-2 0 0,0 5-496 0,0-1-80 15,1 2-32-15,-2 2 0 0,1-3-528 0,-1 1-128 16,-1-1 0-16,3-4-16 0,-3 3-176 0,1-5-128 16,0-1 192-16,-3 6-192 15,4-8-416-15,2-2-192 0,0-9-32 0,5-9-8960 16,0 0-1776-16</inkml:trace>
  <inkml:trace contextRef="#ctx0" brushRef="#br0" timeOffset="5963.75">2919 13648 10127 0,'0'0'896'0,"0"0"-704"0,0 0-192 0,0 0 0 15,0 0 1728-15,0 0 320 0,0 0 64 0,0 0 16 16,0 0-864-16,0 0-176 0,0 0-48 0,0 0 0 15,0 0-640-15,0 0-128 0,0 0-16 0,0 0-16 16,0 0-560-16,0 0-96 0</inkml:trace>
  <inkml:trace contextRef="#ctx0" brushRef="#br0" timeOffset="6373.27">3307 14280 13823 0,'-1'19'608'0,"1"-9"128"0,-1 4-592 0,1 1-144 16,0 1 0-16,-1 1 0 0,-2 2 2032 0,2 2 368 15,-2-2 80-15,1 0 16 0,-1 0-1216 0,-1 0-224 16,-1-1-48-16,2-2-16 0,1-2-224 0,0-1-64 15,-3-2 0-15,1-3 0 0,4-8 16 0,0 0 0 16,0 0 0-16,0 0 0 0,0 0-80 0,0 0 0 16,0 0-16-16,-1-8 0 0,-1-3-288 0,4 1-48 15,1-4-16-15,1-1 0 0,0 1-144 0,-1 2-128 0,3 0 144 0,-1 0-144 16,0 4 0-16,0 0 128 0,0 1-128 0,2 3 0 16,-7 4 0-16,7 0 0 0,2 3 128 0,-1 3-128 15,-1 3 0-15,2 3 0 0,0 5 128 0,0 4-128 16,-4-1 144-16,1 2-16 0,2-2 0 0,-3 2 0 15,-1 1 0-15,-1-2-128 0,-1-3 192 0,1 0-64 0,-1 1-128 16,2-3 0-16,-1 0 0 0,0 1 128 16,2-4-576-16,-1-1-112 0,1-6-16 15,-5-6-9824-15,9 0-1952 0</inkml:trace>
  <inkml:trace contextRef="#ctx0" brushRef="#br0" timeOffset="6845.72">3933 14313 9215 0,'0'0'816'0,"0"0"-656"16,0 0-160-16,0 0 0 0,-6 4 2272 0,-2 0 416 15,0-3 96-15,1 1 16 0,-2 1-1072 0,0 2-224 16,-1 3-32-16,1-2-16 0,0 4-496 0,0-1-112 15,-1 5-16-15,0 0 0 0,-3 0-160 0,1 4-32 16,1 3-16-16,-2 0 0 0,1-1-16 0,1 2 0 16,3 6 0-16,0-6 0 0,-1 0-160 0,3 0-16 15,2 2-16-15,0-5 0 0,1-1-176 0,3-3-48 0,2-2 0 0,0-2 0 16,2-2-64-16,1-1 0 0,3-6-128 0,2-2 192 16,-1-1 16-16,2-3 0 0,2-5 0 0,1-1 0 15,0-5 48-15,1-3 0 0,1-2 0 16,0-3 0-16,-1-1-112 0,3-2-16 0,-4-3 0 0,1 0 0 15,1 1-128-15,-2-4 128 0,-2-1-128 0,0-3 128 16,-2-2-128-16,-2 0 0 0,-3-4 144 0,-2-4-144 0,-5 1 128 16,2 0-128-16,-1 3 160 0,-1 7-160 0,0 5 0 15,1 10 0-15,-1 2 0 0,1 3 0 0,0 9 0 0,1 6 0 16,0 0 0-16,-5 5-160 0,0 6 160 0,-1 7 0 16,1 6 0-16,0 3-128 0,1 5 128 0,1 3 0 15,0 5 0-15,1 3 0 0,-1 0 0 0,0 4 0 16,2-4 0-16,1 4 0 0,4-1-128 0,-3 0-112 15,3-4-16-15,5 10 0 16,2-10-1888-16,0-10-384 0,0-4-80 0,-1-12-6528 16,4-7-1296-16</inkml:trace>
  <inkml:trace contextRef="#ctx0" brushRef="#br0" timeOffset="7221.31">4224 14310 24879 0,'-13'12'1088'0,"8"-7"256"0,1 0-1088 0,1 3-256 16,3-8 0-16,-3 6 0 0,2 4 256 0,1-2 0 0,1-1 0 0,3 2 0 16,-4-9 80-16,0 0 16 0,0 0 0 0,9 3 0 15,1-3 224-15,0-1 32 0,1-2 16 0,2-5 0 16,-1 2 112-16,3 0 32 0,3-6 0 0,-2 1 0 15,-2-1-80-15,0-2-16 0,0 0 0 0,0 3 0 16,-1-3-416-16,-2 0-64 0,-1 0-32 0,-2 4 0 0,0 0-32 0,-4 2 0 16,-1-1 0-16,-1 5 0 0,-2 4 64 0,0 0 16 15,0 0 0-15,-8 2 0 0,-1 3 16 0,-1 5 0 16,-2 3 0-16,2 1 0 0,0 5-224 0,0 5 144 16,-3-1-144-16,1 3 128 0,4-2-128 0,0 2 0 15,2-1 0-15,2-3 0 0,0 1 0 16,3-2 0-16,2 0 0 0,3-6 0 0,0-2 0 0,2-2 0 15,4-4 0-15,6 0 0 16,-2-4-624-16,2-6-144 0,3-6-48 0,-5 3-9744 16,2-7-1968-16</inkml:trace>
  <inkml:trace contextRef="#ctx0" brushRef="#br0" timeOffset="7604.76">4665 14242 20271 0,'-10'14'896'0,"5"-8"192"0,-2 4-880 0,1 3-208 16,-2 2 0-16,0 7 0 0,-1 1 1936 0,0 0 352 15,0 3 64-15,0 1 16 0,-1 5-960 0,1 0-176 0,0 2-32 0,0 1-16 16,0 0-560-16,0 0-112 0,0-2-32 0,3 0 0 16,-3 0-320-16,4-1-160 0,1-6 160 0,-1-1-160 15,1-5 144-15,2-2-144 0,-1-1 128 0,2-7-128 16,1-1 416-16,0-9 0 0,0 0 0 0,0 0 0 15,0 0 96-15,6-8 0 0,3-2 16 0,-2-7 0 0,1 0-256 16,1-4-48-16,0-4-16 0,1 0 0 16,1-7-208-16,-2-1 176 0,-1-3-176 0,3-2 160 15,-1-3-160-15,0 2 0 0,3-2 144 0,1 4-144 0,1 2 0 16,0 6 0-16,0 2 0 0,1 5 0 0,-1 3 192 0,0 4-48 16,-2 2 0-16,-3 6 0 0,0 5 32 0,0 4 0 15,-1 4 0-15,-1 4 0 0,-2 4-176 0,-1 1 0 16,-1 4 0-16,-3 3 128 0,-2 0-128 0,-3 0 0 15,-1 4 0-15,-1-2 128 0,-2 3-128 0,-2-2-256 16,-1-1 64-16,-6 8 16 16,-1-4-2016-16,3-6-416 0,0-3-80 0</inkml:trace>
  <inkml:trace contextRef="#ctx0" brushRef="#br0" timeOffset="8189.63">3021 15529 21071 0,'0'0'928'0,"0"0"208"16,0 0-912-16,0 0-224 0,-10-2 0 0,10 2 0 0,0 0 1200 0,0 0 192 16,-5 11 32-16,-1-1 16 0,-1 3-288 0,5 5-48 15,-1 2-16-15,2 7 0 0,1 0-528 0,3 4-112 16,-1 1-32-16,-1-9 0 0,3 5-240 0,0 1-48 16,1 3-128-16,0 0 192 0,3-2-192 0,0 1 0 15,-1-3 0-15,2-5 0 0,-1-3 128 0,-1-3-128 16,2-2 0-16,0-6 0 0,0 0 224 0,-3-7-48 15,3-1-16-15,1-3 0 0,2-8 320 0,1-2 64 0,-1-7 16 16,4-4 0-16,0-2-256 0,2-3-48 16,0-1-16-16,-1-3 0 0,3 1-240 0,-3 2 0 15,0-1 128-15,-1 3-128 0,1 3 0 0,-1 3 0 16,-2 2 0-16,2 3 0 0,-2 1 0 0,0 3 0 16,0 3 0-16,3-3 0 15,1 5-464-15,-4 3-96 0,0 3-16 0,-5 2-9664 16,0 2-1952-16</inkml:trace>
  <inkml:trace contextRef="#ctx0" brushRef="#br0" timeOffset="8523.92">3710 15650 23151 0,'0'0'1024'0,"0"0"208"0,0 0-976 0,0 0-256 0,-3 6 0 0,-2 5 0 16,-3-1 1072-16,-1 4 160 0,-1 2 48 0,-2 3 0 0,0 2-368 0,0-1-64 15,-3 3-16-15,2-2 0 0,3 1-288 0,1 0-64 16,0-1-16-16,3-3 0 0,2-3-256 0,3-1-48 16,1-1-16-16,1-1 0 0,-1-12-16 0,0 0-128 15,8 3 192-15,1-1-64 0,1-5 272 0,1-5 48 16,-1 1 16-16,2-6 0 0,-1 0-64 0,-1 2-16 16,1-4 0-16,-1 2 0 0,-4-2-144 0,1 2-48 15,-1 0 0-15,-1 2 0 0,-1 3-192 0,-2 1 176 0,1 0-176 0,-3 7 160 16,0 0-160-16,0 0 0 15,0 0 0-15,5 7 128 0,0 1-128 0,0 0 0 16,0 2 0-16,-1 2 0 0,2-2 0 0,2 3 0 16,-4-6 0-16,3 2 0 0,2-5 0 0,0 0 0 15,1-2 0-15,1-2 0 0,0-4-240 0,0 1-80 16,2-6 0-16,8-5-16 16,-1-5-1440-16,0 1-272 0,-2 0-64 0,-7 4-7360 0,3-2-1472 0</inkml:trace>
  <inkml:trace contextRef="#ctx0" brushRef="#br0" timeOffset="8830.32">4089 15489 5519 0,'0'0'496'0,"-2"9"-496"0,-1 2 0 0,-1 3 0 0,0 1 3984 0,1 3 704 16,0 2 144-16,-1 2 32 0,3 3-2304 0,-1 2-464 15,0 4-96-15,1-3-16 0,0 3-736 0,-2 1-160 16,1-1-16-16,2-1-16 0,0-1-464 0,1-5-80 15,1 2-32-15,2-4 0 0,0-6-288 0,1-3-48 16,0-3-16-16,2-2 0 0,-1-2 48 0,2-4 0 16,-2-2 0-16,3-1 0 0,2-4 192 0,1-5 32 15,0-2 16-15,0 0 0 0,-1-3-160 0,2-2-16 16,0 0-16-16,-2-2 0 0,-1-1-80 0,3 1-16 16,-3 0 0-16,2 2 0 0,-2 1-128 0,0 1 0 0,1 1 0 15,-3 2 128-15,-2 2-128 0,2 1 0 16,1 2 0-16,0 3 0 0,0-3-336 0,-2 5 0 0,-7 2 0 0,12 0 0 31,-1 0-1984-31,1 1-400 0,0 0-80 0</inkml:trace>
  <inkml:trace contextRef="#ctx0" brushRef="#br0" timeOffset="9099.79">4673 15659 18303 0,'0'0'816'0,"0"0"160"0,0 0-784 0,0 0-192 0,0 0 0 0,-4 9 0 0,-1-3 1920 0,0 3 320 16,0-1 80-16,0 4 16 0,-1 1-592 0,1 0-112 16,2 2-32-16,-1 3 0 0,0 0-576 0,0 1-128 15,0 0-32-15,0 0 0 0,1-1-416 0,1-2-96 16,2 2-16-16,0-1 0 0,0-2-208 0,2 0-128 15,-1-3 128-15,1-4-128 0,1 1-192 0,-3-9-128 16,0 0 0-16,6 5-16 16,1-3-1760-16,0-2-336 0,4-4-80 0</inkml:trace>
  <inkml:trace contextRef="#ctx0" brushRef="#br0" timeOffset="10058.2">5007 15608 28447 0,'0'0'1264'0,"-6"5"256"0,-2-4-1216 0,0 3-304 16,-1 0 0-16,1 4 0 0,-1-2 320 0,-2 4 0 16,-1-1 0-16,-1 5 0 0,0 3-80 0,-1 0-16 15,-1 1 0-15,1 3 0 0,4 0 16 0,0-2 0 0,0-1 0 0,3-1 0 16,3-2-64-16,3 0-16 0,0-2 0 0,2-4 0 15,2 1-160-15,2-5 0 0,-5-5 144 0,9 4-144 16,1-3 304-16,1-2-16 0,-1-2 0 0,3-1 0 16,0-3 96-16,0-1 32 0,-1 1 0 0,1-5 0 15,1 1-64-15,-1 2-16 0,-1-3 0 0,0 5 0 16,-1-2-208-16,1 2-128 0,-3 4 160 0,0-2-160 16,-2 2 0-16,1 2 0 0,-1 2 0 0,0-1 0 15,-7 0 0-15,9 1 0 0,0 1 0 0,2-1 0 16,0-1 0-16,2-1 0 0,1-1 0 0,0 0 0 15,3-3 128-15,-1 0-128 0,1-6 0 0,8-4 0 16,-5 0 128-16,0-3-128 0,-4-1 0 0,1-1 0 0,-2-2 128 16,3-1-128-16,-4-2 0 0,1 1 0 0,-1-6 128 0,-1 2-128 15,-1-3 0-15,0 0 0 0,-2-1 160 0,-4-3-160 16,1-3 160-16,-5-4-160 0,2-7 144 0,-5 4-144 16,-2-4 128-16,1 4-128 0,-2 0 0 0,0 7 0 15,1 5 0-15,2 10 0 0,0 1 0 0,0 11 0 16,1 1 0-16,-3 6 0 0,3 4-128 0,0 0 128 15,-9 6 0-15,3 8 0 0,-4 7 0 0,2 5 0 16,-2 1 0-16,2 6 128 0,3 1-128 0,0 6 0 16,1 6 0-16,2 3 0 0,-2 5 0 0,3 0 0 15,-1 2 0-15,2-1 0 0,3-1 0 0,1-5 0 0,1-10 0 16,1-3 0-16,2-4 0 0,1-7 0 0,1-2 0 0,4-7 0 16,-5-3 0-16,0-7 0 0,-2 2 0 0,6-4 128 15,0-4-128-15,-2-3 128 0,1-4-128 0,-1-1 128 16,-1 2-128-16,0-6 128 0,-1 0-128 0,-1 1 128 15,-2-1-128-15,2 0 0 0,-3 1 0 0,1-2 0 16,-2 4 0-16,0 0 0 0,-2 0 0 0,-2 9 0 16,4-7 0-16,-4 7 0 0,0 0 0 0,0 0 0 15,0 0 0-15,0 0 0 0,0 0 0 0,0 0 0 16,0 0-144-16,0 0 144 0,0 0 0 0,0 0 0 16,0 11 0-16,0-11-128 0,0 0 128 0,4 8 0 15,-4-8 0-15,9 6 0 0,-9-6-128 0,14 5 128 16,-1-1 0-16,1-4 0 0,-4 0 0 0,4 0 0 15,0 1 0-15,1-2 0 0,-1-1 0 0,0-5 0 16,-3 1 0-16,2-1 0 0,1-1 0 0,-1 0 0 0,0-3 0 16,-1 0 0-16,1-1 0 0,-2-4 0 0,0 0 0 15,-1-1 128-15,-1 0-128 0,1-4 0 0,1 0 0 0,-2-5 0 16,1 2 0-16,1-3 0 0,-3-4 128 0,-1-5-128 16,-2-2 0-16,-4-5 0 0,-1-4 0 0,-1-4 0 15,-3-3 0-15,0 2 0 0,2 0-192 0,-1 5-16 16,-2 5-16-16,3 8 0 0,-2 10 96 0,1 7 128 15,-1 4-208-15,1 10 80 0,3 3 128 0,-7 5 0 16,0 9-144-16,-1 9 144 0,-1 7 0 0,0 8 128 16,3 5 0-16,2 6 0 0,3 4 32 0,-2 6 0 0,3 3 0 0,-1 1 0 15,0 4 112-15,1 0 32 0,2 2 0 0,3-6 0 16,0-3-64-16,3-6-16 16,-2-5 0-16,4-5 0 0,-1-6-224 0,-1-15 0 0,0 0 128 15,4 6-128-15,1-3 0 0,1-7-208 0,-3-8 32 0,-3-2 16 31,2-6-1552-31,-5-3-304 0,-5 0-64 0</inkml:trace>
  <inkml:trace contextRef="#ctx0" brushRef="#br0" timeOffset="10221.06">4907 15360 35935 0,'-14'5'3200'0,"5"-1"-2560"0,-2 0-512 0,3 1-128 0,-1-1 416 0,9-4 64 15,0 0 16-15,-9 6 0 0,0 1-112 0,9-7 0 16,0 0-16-16,0 0-17520 16</inkml:trace>
  <inkml:trace contextRef="#ctx0" brushRef="#br0" timeOffset="11081.11">6095 10336 15663 0,'0'0'1392'0,"0"0"-1120"0,8-8-272 0,-1 2 0 16,1-4 960-16,1 1 128 0,0-5 16 0,1 0 16 16,0-3-64-16,0-1-16 0,-1-2 0 0,1 0 0 15,2-1-128-15,-2 0-16 0,-1-3-16 0,0 1 0 16,-3 1-112-16,0-3-32 0,1 1 0 0,-3 3 0 15,-2 2-272-15,2 3-48 0,-2 0-16 0,1 7 0 0,-3 9-208 0,0 0-64 16,0 0 0-16,0 0 0 0,0 0 16 0,0 0 0 16,9 4 0-16,0 3 0 0,1 5 96 0,0 6 16 15,-1 5 0-15,0 6 0 0,0 1-96 0,0 4-16 16,-2 5 0-16,2 1 0 0,0-2-144 0,0-1 0 16,1-2 144-16,0 1-144 0,1-4 0 0,1-2 144 15,-2-3-144-15,2-4 0 0,-2-4 160 0,0 0-160 16,2-1 128-16,-3-3-128 15,-1-1-272-15,1-5-144 0,0 1-32 0,-2 0 0 16,0-4-1472-16,-7-6-320 0,0 0-48 0</inkml:trace>
  <inkml:trace contextRef="#ctx0" brushRef="#br0" timeOffset="11764.41">6306 10287 4607 0,'0'0'400'16,"0"0"-400"-16,-5 8 0 0,-1 0 0 0,-1-3 2368 0,2 4 384 0,0-3 64 0,1 3 32 16,0 1-1200-16,2 3-240 0,2-3-64 0,0 5 0 15,1 3-128-15,2 4-48 0,1 3 0 0,1-1 0 16,2 4-192-16,2 0-32 0,1 5-16 15,0 0 0-15,-1 3-160 0,2 1-48 0,-1 2 0 0,0 4 0 16,1-2 0-16,1 2 0 0,0 2 0 0,0-5 0 16,1 0-144-16,1 2-48 0,1-2 0 15,-4 0 0-15,-1-1 64 0,2 4 16 0,-1-3 0 0,3-2 0 0,2 1-144 16,-2-1-16-16,2-1-16 0,1 1 0 0,0-1-208 16,-3-11-32-16,2 3-16 0,5 12 0 0,-2 1-176 0,0-4 160 15,4-3-160-15,-4 3 160 0,2-2-160 16,0 1 0-16,0-3 0 0,0-2 0 0,0 0 0 0,-1 0 0 15,-2-1 128-15,1 1-128 0,-1 0 0 0,-4-11 0 16,0 4 0-16,7 10 128 0,-1 1-128 0,-2-2 0 16,1-2 0-16,0 1 0 0,0 1 0 0,1-1 0 15,-3 0 0-15,2 0 0 0,2 0 0 0,-2-1 0 0,0 1 0 0,1 0 0 16,1 0 0-16,-4-10 0 16,0 4 0-16,10 10 0 0,-2-4 0 0,0-1 0 0,1-2 128 0,-2 2-128 15,-2-4 0-15,-1 2 0 16,2 1 0-16,0-3 0 0,1-1 0 0,0 2 0 15,-2-3 0-15,1 4 0 0,2-4 0 0,-1 4 0 0,0-4 0 16,2 4 0-16,1-8 0 0,-2 5 0 0,-1-1 128 16,2 2-128-16,-4-7 0 0,1 2 0 0,0 1 0 0,-1-1 0 15,-2-4 0-15,2 1 0 0,-3 1 0 0,-1-1 128 16,-2-1-128-16,1 3 0 0,-2-3 0 0,0 0 0 16,2-1 128-16,-1 1-128 0,1 0 0 0,-3 0 128 15,4-1-128-15,-2-2 160 0,-1-1-160 0,1-2 160 16,-1 1-160-16,0 1 160 0,-1-2-160 0,-1-3 160 15,0 2-160-15,-2-1 192 0,-1-4-192 0,0 0 192 16,-1 2-192-16,-1-3 128 0,-1 3-128 0,-7-9 128 16,7 5-128-16,-7-5 0 0,0 0 144 0,0 0-144 15,0 11 0-15,0-11-192 0,0 0 32 0,-9 3 0 16,-1-4-1632 0,-3-5-336-16,-2-4-64 0</inkml:trace>
  <inkml:trace contextRef="#ctx0" brushRef="#br0" timeOffset="12925.11">8435 14057 8287 0,'0'0'736'0,"0"0"-592"16,0 0-144-16,0 0 0 0,0 0 1904 0,0 0 336 0,0 0 80 0,0 0 16 16,0 0-752-16,0 0-160 0,1 7-16 0,-1 0-16 15,0-7-384-15,0 8-80 0,0 3-16 0,0 0 0 16,-1 1-128-16,1 5-16 0,0-1-16 0,0 5 0 15,0 0-96-15,1 6-16 0,1 1 0 0,-1 6 0 16,0 4-208-16,1 6-48 0,-1-4-16 0,-1 4 0 0,0 1-176 16,-1 0-48-16,-1-1 0 0,0-4 0 15,-1-2-144-15,1-4 128 0,-1-2-128 0,1-3 128 0,0-3-128 16,1-2 0-16,1-3 0 0,0-3 0 0,1-5-240 16,3-2-128-16,0-6-16 0,-4-5-8896 15,9-1-1792-15</inkml:trace>
  <inkml:trace contextRef="#ctx0" brushRef="#br0" timeOffset="13310.8">8884 14382 13823 0,'0'0'1216'0,"0"0"-960"16,-5-3-256-16,-2 0 0 0,1 0 1728 0,-3 1 320 15,2 2 48-15,-4 2 16 0,3 1-656 0,-4 1-128 16,-1 0-32-16,1 5 0 0,-2 0-400 0,-2 5-96 16,0-1-16-16,2 2 0 0,-4 6-304 0,2 2-64 15,0-1-16-15,4 1 0 0,0 0-208 0,3-2-32 16,3 0-16-16,0-2 0 0,3-2-144 0,2 0 0 16,1 0 144-16,2-3-144 0,2-7 192 0,2 1-16 15,2-4-16-15,1-4 0 0,1-3 112 0,2-5 32 0,0 0 0 0,2-5 0 16,2 1 16-16,0 0 16 0,-1-4 0 0,1 0 0 15,-2-1-32-15,-2 2-16 0,-2 0 0 0,-1 2 0 16,-2 0 64-16,-2 2 16 0,0 5 0 0,-5 6 0 16,0 0-192-16,0 0-48 0,0 0 0 0,7 7 0 0,-1 7-128 15,-1 1 0-15,0 3 144 0,0 1-144 0,0 6 160 16,0 0-32-16,0-1-128 0,0-1 192 0,2-1-192 0,0-3 0 16,3 0 0-16,4 1 0 15,-1-7-256-15,0-6-160 0,-2-2-32 0,2-5 0 16,0-2-1632-16,-1-6-336 0,0-6-64 0</inkml:trace>
  <inkml:trace contextRef="#ctx0" brushRef="#br0" timeOffset="13708.69">9134 13974 21711 0,'0'0'960'0,"2"7"192"0,-2 1-912 0,0 6-240 15,0 2 0-15,1 1 0 0,-1 2 1408 0,0 2 256 16,0 10 32-16,0 0 16 0,1 2-432 0,-1 5-96 16,-1 5-16-16,0 0 0 0,-2 7-160 0,-1-1-48 15,0 3 0-15,1 3 0 0,-1-2-352 0,1 0-80 16,-2-5-16-16,1-1 0 0,3-6-352 0,0-6-160 16,0-3 128-16,2-7-128 0,-1-2 0 0,1-6 128 0,0-7-128 15,3-1 0-15,-4-9 208 0,0 0-32 0,8-7-16 16,-1 1 0-16,2-8-16 0,0 0 0 0,3-2 0 0,-2-2 0 15,1 0-144-15,2 3 0 0,-2-1 0 0,1 3 128 16,-1-1-128-16,1 5 0 0,-5-2 0 0,4 6 0 16,-6-1 0-16,-5 6 0 0,0 0 0 0,7 6 0 15,-2-1 0-15,-3 4 0 0,-4-1 0 0,-2 5 0 16,-2-2 0-16,-1 4 0 0,-6 1 0 0,0 0 0 16,-1 1 0-16,0-2 0 0,-4 0 0 0,3-3 0 0,2 0-144 15,2-1-64-15,1-5-16 0,-4-1 0 16,2-4-1200-16,3-3-240 0,9 2-64 0,-5-10 0 15,5-4-1024-15,3-3-192 0,2-11-64 0,3 5 0 0</inkml:trace>
  <inkml:trace contextRef="#ctx0" brushRef="#br0" timeOffset="14041.64">9464 14697 12895 0,'0'0'1152'0,"0"0"-928"15,0 0-224-15,7 2 0 0,-7-2 2256 0,10 3 416 16,2-2 80-16,-1-1 0 0,1-1-960 0,0-2-192 16,0 1-32-16,2-5-16 0,0 1-448 0,0 1-80 0,0-3-32 0,-2 2 0 15,0-4-240-15,-3 2-48 16,0-1-16-16,0 0 0 0,-2-1-176 0,0 3-48 16,-4-4 0-16,0 4 0 0,-2-2-80 0,-2 3 0 15,-4 2-16-15,2-3 0 0,-2 4-32 0,-1-1 0 16,-3 4 0-16,-4 2 0 0,1 2-64 0,-2 5-16 0,-2 0 0 0,1 5 0 15,-1 0-80-15,-1 4-32 0,2-1 0 16,-2 3 0-16,2-3-144 0,5 1 0 0,1 0 0 0,1 0 0 16,3 0 0-16,3-3 0 0,2-1 0 0,5-2 0 15,0 1 0-15,2 2-176 0,2-4 48 0,4 3 0 16,1-2-448 0,0-7-96-16,3-2-16 0,0-4 0 0,0-3-1840 0,3-3-368 0,-2-4-80 15,-5 3-16-15</inkml:trace>
  <inkml:trace contextRef="#ctx0" brushRef="#br0" timeOffset="14309.39">10053 13792 19343 0,'0'0'1728'0,"-3"7"-1392"16,-3 2-336-16,1 4 0 0,-1-2 1776 0,-2 6 272 15,1 2 64-15,-2 5 16 0,0 0-624 0,0 7-128 16,-1 1-32-16,1 6 0 0,1 4-256 0,2 1-64 0,-2 4-16 0,-1 23 0 16,3-7-304-16,1 0-48 15,4-5-16-15,2-1 0 0,-1-2-304 0,4-5-64 16,0-3-16-16,1-5 0 0,0-4-256 0,2-4 0 16,0-5 0-16,-1-2 0 0,-1-2-320 0,3-6 16 0,-2-3 16 15,1-9 0 1,-1 1-320-16,2-7-64 0,2-2-16 0,-1-9-10000 0,-2-5-2016 0</inkml:trace>
  <inkml:trace contextRef="#ctx0" brushRef="#br0" timeOffset="14677.51">10357 14274 23615 0,'0'0'1040'0,"0"0"224"0,0 0-1008 0,0 0-256 16,-9 0 0-16,-1 2 0 0,0 1 1344 0,-3 3 240 15,-2 0 32-15,-2 1 16 0,0 4-496 0,-1 2-112 16,-1-2 0-16,2 3-16 0,2 0-208 0,4-2-32 16,2 0-16-16,4 1 0 0,2 1-304 0,3-4-48 15,4 2-16-15,3-3 0 0,4 1-176 0,3-1-32 16,3 1-16-16,5 3 0 0,2-3 96 0,0 4 0 15,0 1 16-15,3 3 0 0,-3-1 16 0,-1-1 0 16,-2-1 0-16,-1-1 0 0,-2 3-64 0,-4-2-16 16,-4 0 0-16,-5 0 0 0,-3-1 192 0,-5 0 48 15,-8-1 0-15,-1 1 0 0,-6 1 128 0,-5-1 16 16,-5-2 16-16,-2 0 0 0,-3 0-288 0,-3-5-64 16,-1 0-16-16,1-1 0 0,0-3-240 0,1-5 0 15,4-1-192-15,4-8 192 16,1 0-2432-16,4-2-384 0</inkml:trace>
  <inkml:trace contextRef="#ctx0" brushRef="#br0" timeOffset="20145.87">24116 6685 12319 0,'0'0'544'0,"0"0"112"0,0 0-528 0,0 0-128 16,0 0 0-16,0 0 0 0,0 0 912 0,0 0 160 16,0 0 16-16,0 0 16 0,-9 5-144 0,0-1-48 15,-2-1 0-15,-1 0 0 0,-1 4-208 0,1-2-32 16,-4 1-16-16,0 3 0 0,2-2-48 0,-1 1-16 15,-1-1 0-15,2 3 0 0,0-2-16 0,3 2-16 16,0-4 0-16,2 3 0 0,0 1-176 0,2 0-16 16,7-10-16-16,-3 9 0 0,-2 3-208 0,5-12-144 0,0 0 192 0,0 10-192 15,0-10 192-15,5 11-192 0,-2-4 192 16,5 0-192-16,1-2 192 0,1 0-192 0,2-1 192 0,0 3-192 16,5-4 224-16,-2 4-64 0,2-1-16 15,2-2 0-15,0 2-144 0,-2 2 192 0,4-4-192 16,-2 1 192-16,0 2-48 0,0-1 0 0,0-4 0 15,0 2 0-15,-1-2-144 0,0 1 192 0,-2-3-192 0,2 1 192 16,-1 2-192-16,-1-2 128 0,-2-2-128 0,3-1 128 16,-2 1-128-16,-1 0 0 0,-3-4 144 0,-1 2-144 15,-10 3-192-15,12-1-128 0,-12 1 0 0,0 0-16 32,10-2-816-32,-10 2-144 0,0 0-48 0,0 0 0 0</inkml:trace>
  <inkml:trace contextRef="#ctx0" brushRef="#br0" timeOffset="20512.79">23916 6835 6447 0,'0'0'272'0,"0"0"80"0,0 0-352 0,0 0 0 16,7-7 0-16,-7 7 0 0,7-6 2368 0,1 1 416 16,3 2 80-16,-1-2 16 0,1 1-1392 0,3 1-272 15,0 2-48-15,3 0-16 0,2-2-256 0,3-2-64 16,2 0-16-16,2 1 0 0,2 3 32 0,1-3 16 16,-2-5 0-16,2 4 0 0,-1-3-192 0,2 2-32 0,1 0-16 0,0-2 0 15,4 2-112-15,0-1 0 16,5 0-16-16,-2 3 0 0,3-2-112 0,-1-1-32 15,0 2 0-15,-11 1 0 0,3-2-96 0,-2 2-32 0,-1 0 0 0,1 2 0 16,0-2-96-16,-4-1-128 0,-3 2 176 0,-2 0-176 16,-3 1 144-16,0 1-144 0,-4 0 0 0,-2 1 144 15,0 0-144-15,-5 1-192 0,-7-1 32 0,0 0 16 32,0 0-2304-32,0 0-464 0</inkml:trace>
  <inkml:trace contextRef="#ctx0" brushRef="#br0" timeOffset="21198.41">26328 5904 7359 0,'0'0'656'0,"0"0"-528"15,-7 3-128-15,0 2 0 0,-1 3 912 0,0-3 160 16,-2 0 16-16,3 4 16 0,-4 0-272 0,2 2-48 15,-3-2-16-15,-2 3 0 0,-2 2-96 0,-1 0-32 16,-2 1 0-16,-3 4 0 0,-1 5-32 0,0 0-16 16,-1 4 0-16,0 0 0 0,0 3-16 0,0 3-16 15,-1 4 0-15,3 3 0 0,1 1-80 0,3 0-16 16,3 5 0-16,3 0 0 0,3 1-96 0,2 2-32 16,3-7 0-16,3 0 0 0,4-3-112 0,3-2-32 15,2-4 0-15,2-1 0 0,3-4-48 0,3-1-16 0,3-5 0 16,5 0 0-16,4-1-128 0,4-3 0 15,4-4 0-15,3-5 0 16,7 0-1280-16,-3-6-256 0</inkml:trace>
  <inkml:trace contextRef="#ctx0" brushRef="#br0" timeOffset="21849.93">26860 6280 4607 0,'0'0'192'0,"0"0"64"0,0 0-256 0,0 0 0 0,0 0 0 0,0 0 0 0,0 0 2160 0,0 11 384 16,0 2 80-16,0 1 0 0,0 0-1216 0,3-1-256 16,-1 1-64-16,2 0 0 0,0 1-320 0,1 3-64 15,3 2 0-15,0 3-16 0,3 3-160 0,0-1-16 16,1-1-16-16,1 2 0 0,4 1-48 0,-2 0 0 16,-1-3 0-16,0 1 0 0,-1-3-320 0,1-3-128 15,0 0 0-15,-1-1 144 0,-1 0-16 0,0-2-128 16,-2 0 192-16,-1-5-64 0,-2 0-128 0,1 1 128 15,-2-3-128-15,-6-9 128 16,9 9-480-16,-9-9-96 0,0 0-32 0</inkml:trace>
  <inkml:trace contextRef="#ctx0" brushRef="#br0" timeOffset="22215.87">27168 6176 12095 0,'0'0'528'0,"0"0"112"0,0 0-512 0,0 0-128 0,0 0 0 0,0 0 0 15,0 0 1200-15,0 0 208 0,0 0 32 0,0 0 16 0,0 0-256 0,-4 12-48 16,-4-4-16-16,1 3 0 0,-2 1-320 16,-3 3-64-16,2 4-16 0,-3 4 0 0,1 1-80 0,-2 2-16 15,-1 1 0-15,4-5 0 0,0 5-80 0,-7 13-32 16,0 0 0-16,1-1 0 0,-1-2-144 0,0 0-48 16,1-3 0-16,3-2 0 0,-1-1-128 0,1-6-16 15,3 0-16-15,1-2 0 0,-2-4-176 0,7 0 160 16,0-3-160-16,2-2 160 0,2-4-160 0,1-10 0 15,0 0 144-15,0 0-144 16,7 9-400-16,-7-9-160 0,11-4-16 0,2-6-12432 0</inkml:trace>
  <inkml:trace contextRef="#ctx0" brushRef="#br0" timeOffset="22541.05">27430 6648 14735 0,'0'0'640'0,"-2"11"160"0,1 3-640 0,-1-3-160 0,0 3 0 0,0-1 0 0,-2 1 1984 0,-1 8 384 16,0 4 64-16,1-4 0 0,0-3-1056 0,-1 6-224 16,0-1-32-16,0 0-16 0,0-2-496 0,0 0-96 15,1-3-32-15,0-2 0 0,-1 0-288 0,4-3-64 16,-2-1-128-16,2-3 192 0,1-10-64 0,0 12-128 16,0-12 176-16,0 0-176 15,0 0-1280-15,0 0-352 0,8 4-80 0</inkml:trace>
  <inkml:trace contextRef="#ctx0" brushRef="#br0" timeOffset="22802.74">27777 6931 18431 0,'-3'14'1632'15,"1"2"-1312"-15,-2 1-320 0,0 0 0 0,0 2 976 0,0 0 128 16,-3-2 32-16,-1 2 0 0,-1 3-304 0,-1-2-48 0,0-2-16 0,1-2 0 16,0 0-400-16,0-1-96 0,-1-2-16 0,0-5 0 15,3 3-256-15,1-6 128 0,-2 0-128 0,8-5-7744 16,0 0-1600-16</inkml:trace>
  <inkml:trace contextRef="#ctx0" brushRef="#br0" timeOffset="23167.06">28295 6216 15999 0,'3'17'704'0,"2"-2"160"0,0 4-688 0,1 5-176 15,1 5 0-15,0 2 0 0,0-4 944 0,4 3 144 16,-1 2 48-16,2-3 0 0,-1 0-96 0,1 2-16 16,0-2 0-16,0 2 0 0,-2-1-448 0,0-3-112 0,0-2-16 0,0-3 0 15,1-4-240-15,-4-6-48 16,1 0-16-16,-2 2 0 0,3 0-16 0,-1-4 0 16,-2 0 0-16,0-2 0 0,-1 1-304 0,-1-4-64 15,-4-5-16-15,0 0-11200 0</inkml:trace>
  <inkml:trace contextRef="#ctx0" brushRef="#br0" timeOffset="23403.78">28519 6153 20783 0,'0'0'912'0,"-4"6"208"0,0 7-896 0,-3 2-224 0,-1-1 0 0,-1 5 0 0,-2 4 976 0,-1 2 160 15,-2 7 16-15,2 0 16 0,-2 0-240 0,0 1-48 16,-3 1-16-16,2 2 0 0,1-1-272 0,-3 2-48 16,2-1-16-16,1 0 0 0,0 1-288 0,-1-1-64 15,1-3-16-15,1-1 0 0,3 0-160 0,1-6 0 16,3 1 0-16,1-7 0 16,2 1-640-16,3-5-144 0,0-2-48 0,0-14-11920 0</inkml:trace>
  <inkml:trace contextRef="#ctx0" brushRef="#br0" timeOffset="23726.59">28673 6727 23551 0,'0'0'1040'0,"0"0"224"0,5 4-1008 0,0 2-256 0,1 4 0 0,-2-2 0 15,0 2 592-15,-2 2 80 0,2-3 16 0,-4 5 0 0,0 0-176 0,0-2-48 16,-4 1 0-16,-1 2 0 0,-1 1-80 0,-2 0-32 16,-2 2 0-16,-1 1 0 0,-1-1 96 0,1-1 32 15,-1 1 0-15,2-1 0 0,-1-3 16 0,4 1 0 16,-1-1 0-16,1 1 0 0,1-3-32 0,3-2 0 16,3 1 0-16,2-3 0 0,0 1-160 0,3-4-48 15,3 0 0-15,2 0 0 0,3-4 64 0,2-1 16 16,2-1 0-16,0-1 0 0,2 0-128 0,2 0-16 15,2-2-16-15,-2 1 0 0,1-2-176 0,-2-1 0 16,-1 1 0-16,-1 1 0 16,0-2-1712-16,-2 2-368 0,0 1-80 0</inkml:trace>
  <inkml:trace contextRef="#ctx0" brushRef="#br0" timeOffset="24105.71">29527 6897 11967 0,'0'0'1072'0,"0"0"-864"0,0 0-208 0,6 7 0 0,-1-2 1696 0,0 3 288 16,-5-8 64-16,7 10 16 0,-2 4-144 0,0-2-16 16,-1 2-16-16,0 2 0 0,-1-1-512 0,0 3-96 15,-2 1-32-15,1 1 0 0,-2 2-320 0,-2-1-64 16,0-2-16-16,-2 0 0 0,-1 1-288 0,0-3-64 15,-3 0-16-15,-3 4 0 0,-1-1-208 0,1-3-32 16,-2 0-16-16,0-4 0 0,1-3-224 0,0 0 0 16,1-5 0-16,1 0-10736 15,10-5-2144-15</inkml:trace>
  <inkml:trace contextRef="#ctx0" brushRef="#br0" timeOffset="24867.8">30288 6031 11055 0,'0'0'480'0,"0"0"112"0,0 0-464 0,0 0-128 16,0 0 0-16,0 0 0 0,0 0 752 0,0 0 128 16,0 0 16-16,0 0 16 0,0 0-144 0,0 0-16 15,0 0-16-15,0 0 0 0,-7 6-96 0,0 3 0 0,1-2-16 0,1 6 0 16,1 2 0-16,0 5 0 0,3 1 0 0,1 3 0 15,0 2-176-15,1-2-16 0,-1 3-16 0,4-1 0 16,0 2-160-16,2-5-48 0,2-1 0 0,0-1 0 16,3 2-16-16,0-4-16 0,2-2 0 0,2-5 0 15,3 1 144-15,0 0 16 0,-3-4 16 0,3-2 0 16,1-5 288-16,1-4 64 0,1 1 16 0,0-5 0 0,0-2 48 0,-2-5 16 16,-1-2 0-16,-1 0 0 0,1 1-272 0,0-3-64 15,-2-2-16-15,1-2 0 0,0-2-176 16,-2 1-48-16,-2-1 0 0,-1-2 0 0,1 2 16 0,-2-4 0 15,0 2 0-15,-1 3 0 0,-1 2-96 0,-3 1-128 16,-1 2 176-16,0 2-176 0,0 0 0 0,-1 4 0 16,0 3 0-16,-2-1 0 15,-2 9-1200-15,0 0-144 0,0 0-16 0,0 0-12496 0</inkml:trace>
  <inkml:trace contextRef="#ctx0" brushRef="#br0" timeOffset="25122.1">30574 6559 21999 0,'-11'22'960'0,"3"-7"224"0,1 6-944 0,-2 0-240 15,-1 1 0-15,-1 1 0 0,0 0 640 0,1 1 64 0,0-4 32 16,2 3 0-16,0 0 32 0,5-2 0 0,0-2 0 0,1-1 0 15,0 0-320-15,1-1-48 0,1-2-16 0,0 1 0 16,0-4-160-16,3 1-32 0,-1 0-16 0,2-2 0 16,1-1-176-16,0-4 128 0,-5-6-128 0,6 9 128 15,-2-1-528-15,-4-8-112 0,13 4-32 16</inkml:trace>
  <inkml:trace contextRef="#ctx0" brushRef="#br0" timeOffset="25588.67">31190 5623 15663 0,'0'0'1392'0,"0"0"-1120"15,0 0-272-15,0 0 0 0,6 5 752 0,0 1 80 0,2-1 32 0,-2 3 0 16,1 2 160-16,3 3 16 0,0-1 16 0,1 7 0 15,2 7-368-15,1 2-80 0,-1 4-16 0,2 4 0 16,0 8-208-16,1 3-32 0,0 9-16 0,1 6 0 16,-2 7-192-16,-2 6-144 0,-3 2 192 0,-4 7-192 15,-2 4 144-15,-4 1-144 0,-4 1 0 0,0-1 144 16,-2-5-144-16,0-7 0 0,-2-4 0 0,0-6 0 16,-1-8 0-16,1-5 0 0,-5-3 144 0,-8 10-144 15,-1-9 128-15,0-7-128 0,-3-10 160 0,-5-4-160 16,-1-3-1408-16,-1-4-384 0</inkml:trace>
  <inkml:trace contextRef="#ctx0" brushRef="#br0" timeOffset="27085.18">26486 7355 11919 0,'0'0'512'0,"0"0"128"0,0 0-512 0,0 0-128 15,0 0 0-15,0 0 0 0,0 0 896 0,0 0 128 16,0 0 48-16,0 0 0 0,0 0-416 0,0 0-80 16,2 12 0-16,2-2-16 0,2 4-224 0,1 3-32 15,2 1-16-15,2 1 0 0,0 0-32 0,2 4 0 16,1 3 0-16,1-3 0 0,1 2-256 0,-2 2 0 15,2-4 0-15,-2 2 0 0,0-3 0 0,0-3 0 0,1 0 0 0,-2-1 0 16,-2-2 192-16,0-1 16 0,1-5 16 16,-1 2 0-16,0-6 272 0,0 2 48 0,2-3 16 0,1-1 0 15,0-3 32-15,0-1 16 0,0-2 0 0,-2-2 0 16,4-1-144-16,-1-4-16 0,3 1-16 0,-1-3 0 16,0-1-240-16,1 1-32 0,0-3-16 0,2 1 0 15,1 0-144-15,2-1 0 0,2-2 0 0,0 1 128 0,0-1-128 16,3 1 128-16,4 1-128 0,-3 0 128 15,-2 0 0-15,1 3-128 0,1 1 192 0,-2-2-64 0,0 2 0 16,-3-2-128-16,-3 2 192 0,1 3-64 0,-2 3-128 0,1 1 0 16,-4 1 144-16,3 4-144 0,-4 0 0 15,-2 1 128-15,-3 4-128 0,0 3 0 0,-5-2 0 0,0 3 0 16,-1 2 0-16,-3 1 0 0,0 1 0 0,-2 1 0 16,0 1-144-16,-1-2 144 0,0 2 0 0,-1-3 0 15,2-2 0-15,-2 2 0 0,2 0 0 0,0 0 0 16,-1-2 0-16,1 1 0 0,0-13 0 0,1 12 0 15,-1-12 0-15,2 9 0 0,-2-9 0 0,0 0 0 16,0 0 0-16,0 0 0 0,11 4 0 0,-1-4 128 16,0-3-128-16,1 1 128 0,2-2-128 0,0 2 0 15,0-2 144-15,1-3-144 0,1 1 0 0,-1 2 128 16,1-2-128-16,0 2 0 0,3 0 0 0,-3 2 0 0,-2 2 0 0,0-2 0 16,-1 5 0-16,1 0 0 15,0 2 0-15,0 3 0 0,1 0 0 0,1 5-128 16,-1 0 128-16,2-2 0 0,1 2 0 0,-1-2-160 0,2-2 160 0,3 4 0 15,0-3 0-15,-4-1 0 0,3-5 0 0,3 1 0 16,2 0 0-16,3-3 176 0,4-2 0 0,4-2 0 16,3-5 368-16,0 1 80 0,0 0 16 15,1-6 0-15,1 0 0 0,-2-2 0 0,1 0 0 0,-3-3 0 16,-2 1 0-16,1-2 16 0,-6 0 0 16,0 1 0-16,-5 0-144 0,-1 0-48 0,-6 2 0 0,0 1 0 15,-7 1-192-15,-1 0-32 0,-2 3-16 0,-2 3 0 16,-4-2-64-16,-1 2-16 0,-1 7 0 0,-3-5 0 0,-1-1-304 0,1 2-64 15,-2 0-16-15,-1 2-11088 16,-2 3-2208-16</inkml:trace>
  <inkml:trace contextRef="#ctx0" brushRef="#br0" timeOffset="27651.43">26633 8626 16575 0,'0'0'1472'0,"0"0"-1168"0,0 0-304 0,0 0 0 0,0 0 720 0,0 0 96 16,0 0 16-16,0 0 0 0,0 0 432 0,0 0 80 15,-3 17 32-15,-1 0 0 0,-1 3-496 0,-1 0-112 16,-2 5 0-16,1-1-16 0,-2 1-224 0,0 3-32 16,0-2-16-16,1 2 0 0,-1-1-224 0,3 0-64 15,-2-5 0-15,2 0 0 0,1 1-192 0,0-5 144 16,0-6-144-16,3 0 128 0,2-2-416 0,0-10-96 16,0 0 0-16,11 0-12512 0</inkml:trace>
  <inkml:trace contextRef="#ctx0" brushRef="#br0" timeOffset="28003.21">26924 8577 16575 0,'-5'11'1472'0,"-2"3"-1168"0,0 0-304 0,-2 4 0 15,1 3 880-15,-2-2 112 0,2-1 32 0,-2 0 0 16,4 0-48-16,-1-3 0 0,1-2 0 0,1-1 0 15,0 1-368-15,1-5-80 0,4-8-16 0,-2 11 0 16,2-11-48-16,0 0-16 0,0 0 0 0,0 0 0 0,15 2 112 0,-2-5 16 16,0-5 0-16,-1 2 0 0,3-4-192 0,0 1-48 15,2-5 0-15,1 3 0 0,-2 2-160 0,0 0-48 16,-2 2 0-16,-2 5 0 0,1-1-128 0,0 2 0 16,-2 2 0-16,-1 2 0 0,-10-3 0 15,12 7 0-15,-2 5 0 0,-3 4 0 0,0 2-192 0,-3 1 192 16,-2 3-160-16,-2 1 160 0,-1 2 0 0,0-4 0 15,-2-1 0-15,2-1 0 0,0-3 0 0,-1 0 0 16,2 0 0-16,3-4 160 0,1-3-160 0,-4-9 0 16,0 0 144-16,15 2-144 0,1-1 0 0,2-3-128 15,1-2 0-15,2-1 0 16,-1-5-2160-16,0 1-416 0</inkml:trace>
  <inkml:trace contextRef="#ctx0" brushRef="#br0" timeOffset="28435.23">27571 8732 18831 0,'0'0'832'0,"0"0"176"0,0 0-816 0,0 0-192 0,0-4 0 0,0 4 0 16,0 0 832-16,0 0 128 0,-5-7 32 0,-2 6 0 15,1 2-224-15,-6 1-32 0,1 2-16 0,-2 2 0 16,-3 7-176-16,-1-2-32 0,1 3-16 0,-2 1 0 15,4 2-160-15,1-1-16 0,1 0-16 0,1-2 0 16,2 2-128-16,3-2-32 0,2-1 0 0,2-4 0 0,2-9-144 16,2 9 0-16,-2-9 0 0,8 3 0 15,-8-3 384-15,14-1 0 0,1-1 0 0,-1-7 0 0,3-1-96 0,-5-1-32 16,2 1 0-16,0-3 0 0,3 1-80 0,-4 0-32 16,-2-3 0-16,7-7 0 0,-2 1 80 0,0 2 16 15,-1 0 0-15,-6 3 0 0,1 2-48 0,0-6 0 16,-1-3 0-16,0 2 0 0,-1-2-64 0,-1 1 0 15,-1 4-128-15,0 6 192 0,-3-1-192 0,0 5 0 16,-1-2 0-16,-2 10 0 0,0 0 192 0,0 0-64 16,-5 8-128-16,-2 5 192 0,0 3-192 0,0 4 144 15,-2 5-144-15,0-3 128 0,0 0-128 0,0 1 128 16,2 2-128-16,0-2 128 0,1 4-128 0,2-3 0 16,1-1 0-16,2 0 0 15,1-2-320-15,3-2-128 0,2-2-48 0,1 2 0 16,3-8-720-16,1 1-160 0,-1-7-32 0,1-4-11584 0</inkml:trace>
  <inkml:trace contextRef="#ctx0" brushRef="#br0" timeOffset="28720.49">27740 8818 11967 0,'0'0'1072'0,"0"0"-864"0,0 0-208 0,0 0 0 16,11 6 1536-16,1 0 272 0,-1-1 48 0,-1-4 16 15,3-1-368-15,0-1-80 0,-1-3-16 0,2 0 0 16,2 0-176-16,-1 0-32 0,-1-5-16 0,-1 2 0 15,-1 0-416-15,0-1-64 0,-2 0-32 0,-1-1 0 16,-3 3-256-16,0-2-48 0,0 2-16 0,-6 6 0 16,0 0 128-16,0 0 32 0,0 0 0 0,0 0 0 0,-9-2-96 15,0 5-16-15,-3 1 0 0,1 3 0 16,-2 0-192-16,0 4-32 0,-1-2-16 0,1 3 0 0,-1-4-160 0,2 3 0 16,4-1 144-16,1-1-144 15,3-2 0-15,4-7 0 0,-3 10 0 0,3-10 128 0,0 0-128 16,7 9 0-16,-7-9 0 0,11 5 0 15,3-3-416-15,-1-4-48 0,2-3-16 0,0 2 0 16,1-3-2144-16,-1 1-416 0,-1-2-96 0,1 0 0 16</inkml:trace>
  <inkml:trace contextRef="#ctx0" brushRef="#br0" timeOffset="29052.74">28145 8781 9215 0,'0'0'816'0,"-1"8"-656"16,0 3-160-16,-2 2 0 0,1 4 2544 0,-2 0 464 15,-3 2 112-15,1 4 16 0,-2-1-1024 0,0 3-208 16,-1 3-48-16,-2-1 0 0,1 1-608 0,-5 11-128 16,1-3-32-16,3-6 0 0,0-4-320 0,4-3-64 15,-1-4 0-15,3-5-16 0,0-2-352 0,3 0-64 16,2-12-16-16,0 0 0 0,0 0 96 0,0 0 16 0,0 0 0 0,10-3 0 16,0-6 208-16,-3 2 64 0,4-5 0 0,-1-3 0 15,1-5-304-15,2-2-48 0,1-1-16 0,2-5 0 16,2-2-112-16,-1-1-32 0,1-2 0 15,2-1 0-15,3 0-128 0,0 2 0 0,-2 5 144 0,1 3-144 16,-2 5 0-16,-1 4 0 0,-1 3 0 0,-3 2 0 16,-2 5 0-16,-1 5-160 0,-2 0 160 0,-3 5-160 0,0 5 160 0,-4 2 0 15,-3 3 0-15,-2 4 0 0,-3 4 0 0,0 0 0 16,-4-2 0-16,-3 4 0 0,-2 0 0 16,-2-2 0-16,-6 0-176 0,2 1 176 15,0-4-1424-15,-1-2-192 0,1 0-48 0,-8 2-14048 16</inkml:trace>
  <inkml:trace contextRef="#ctx0" brushRef="#br0" timeOffset="29480.52">26511 9806 23039 0,'-8'-3'2048'0,"8"3"-1648"0,-6-5-400 0,-1 1 0 16,7 4 1152-16,0 0 160 0,0 0 32 0,0 0 0 15,0 0-432-15,0 0-80 0,0 0 0 0,-2 10-16 16,0 3-496-16,2-3-112 0,3 3-16 0,2 1 0 16,0 1 0-16,4-1 0 0,-1 0 0 0,1 0 0 15,-2 3-192-15,2-6 144 0,0 1-144 0,0-1 128 16,-1-5-128-16,-1 1 128 0,1 0-128 0,-8-7 128 0,10 2 192 0,4-4 16 16,-1 0 16-16,1-6 0 0,2-1 224 0,2-5 32 15,0-2 16-15,0-2 0 16,-2-2-272-16,2 1-48 0,-3 1-16 0,0 0 0 0,1 0-288 0,-1 0 128 15,0 1-128-15,0 1 0 0,-2 4 0 16,0 3 0-16,-2-1 0 0,1 3 0 16,-2 3-400-16,-1 2-144 15,-9 2-32-15,11-4-10128 0,-11 4-2032 0</inkml:trace>
  <inkml:trace contextRef="#ctx0" brushRef="#br0" timeOffset="30072.7">27158 9686 25167 0,'0'0'1104'0,"0"0"240"0,0 0-1072 0,0 0-272 15,-12 10 0-15,5-1 0 0,-1 1 768 0,-2 2 112 0,-3-2 16 0,0 4 0 16,-1 1-320-16,0 2-64 0,-1-1-16 0,4 1 0 16,-2-3-272-16,4 0-48 0,3 0-16 0,1 0 0 15,2-4-160-15,3 1 0 16,0-11 0-16,6 12 128 0,3-6 752 0,3-1 144 0,0-3 16 0,4-4 16 31,-1-2-1568-31,3 1-304 0,3-6-64 0,0 1-16 0,-1-3 896 0,0 1 208 0,1-3 32 16,-2 3 0-16,-1 1-48 0,-3 0-16 0,-2 1 0 0,-1 2 0 15,-4 0-176-15,-8 6 160 0,0 0-160 0,0 0 160 16,0 0-160-16,0 0 0 0,10 3 0 0,-10-3 0 16,6 12 0-16,-2 0 0 0,-3-1 0 0,3 0 0 15,1 6 0-15,-1-2 0 0,-1 0 0 0,1-2 0 0,1 1 0 0,2-1 0 16,1-5 0-16,2 3 0 0,-1-9 0 0,4 1 0 15,-2-3 0-15,3-3 0 0,1-2 0 0,2-4 0 16,-1-1 0-16,2-3 128 0,0 2-128 0,-3 1 192 16,-2-4-192-16,0 2 192 0,-3 1-192 15,1-3 0-15,-1 2 144 0,1 3-144 0,0-2 0 0,-3 5 144 16,-2-1-144-16,-6 7 0 0,0 0 0 0,0 0 0 16,0 0 0-16,0 0 0 0,0 0 0 0,5 12 0 15,-4 2 0-15,-2 1-192 0,0 3 192 0,-3 1 0 16,-1 0 0-16,0 0-144 0,1-1 144 0,-2 1 0 15,2 1 0-15,-1-1 0 0,-2-1 0 0,2-1 0 16,0-2 0-16,3-4 0 0,0-2 128 0,2-9-128 16,0 0 128-16,0 0-128 0,0 0 144 0,0 0-144 15,8 1 192-15,2-3-192 0,0-6 320 0,2-2-32 0,-1 0-16 16,2 0 0-16,0-5-96 0,-2 2-32 16,1 4 0-16,-1-1 0 0,2 5-144 0,-1-2 0 0,-1 0 0 15,0 3 0-15,1 3 0 0,-2 1 0 16,-10 0 0-16,0 0 0 0,0 0-192 0,11 3-64 15,-2 4 0-15,-9-7-10176 0,6 10-2048 0</inkml:trace>
  <inkml:trace contextRef="#ctx0" brushRef="#br0" timeOffset="31021.92">30450 8165 12783 0,'-5'16'560'0,"1"-3"128"0,-1 0-560 0,2-3-128 0,1 0 0 16,2-10 0-16,-2 9 1264 0,2-9 208 0,0 0 64 0,0 0 0 15,7 9-384-15,-7-9-80 16,0 0-16-16,14-5 0 0,1-4-32 0,2-3-16 0,-2-4 0 16,0-4 0-16,0-3-368 0,-2 0-80 0,0-4-16 0,-1 0 0 15,0-3-208-15,1-6-32 0,-1-1-16 0,2 1 0 16,-4-4-64-16,3 1-16 0,0 1 0 0,-2 2 0 0,0 6-208 0,-3 2 0 16,1 7 128-16,-1 3-128 0,-3 3 0 0,1 8 0 15,-6 7 0-15,0 0 0 0,0 0-128 0,9 14 128 16,0 5-192-16,-1 6 192 0,-2 12-192 15,1 1 64-15,-1 7 128 0,-4-1-208 0,3 3 208 0,-1-1 0 16,-1 1 0-16,1-4 0 0,-2 0 0 0,3-3-192 16,-2-3 192-16,1-3-192 15,1 0-352-15,0-2-64 0,0-8-16 16,1 2 0-16,1 1-192 0,-1-6-32 0,0-3-16 0,1-4-6368 16,-2-7-1264-16</inkml:trace>
  <inkml:trace contextRef="#ctx0" brushRef="#br0" timeOffset="31255.17">30736 8030 21183 0,'0'0'1888'0,"-9"6"-1504"0,4 6-384 0,0 1 0 16,2 3 768-16,1 4 96 0,-1 3 16 0,1 0 0 15,-1 3 64-15,3 2 16 16,4 2 0-16,0 4 0 0,1-1-288 0,0 3-48 0,5 0-16 15,-2 2 0-15,3 0-256 0,-1-1-48 0,2 0-16 0,-1-2 0 16,1 1-128-16,-1-2-32 0,0-1 0 0,2 0 0 16,-3-1-128-16,2 0 192 0,-2-1-192 0,0 0 192 15,-1 3-192-15,1 1-272 0,-4-2 64 0,1-2-13760 16</inkml:trace>
  <inkml:trace contextRef="#ctx0" brushRef="#br0" timeOffset="31788.43">30611 9946 5519 0,'1'-13'240'0,"3"6"64"0,-1-3-304 0,1 4 0 0,-2-4 0 0,-2 10 0 15,0 0 3520-15,0 0 640 0,0 0 128 0,0 0 16 16,0 0-2528-16,-4 11-512 0,1 4-112 0,-3 5 0 15,0 0-368-15,0 12-64 0,-1 6-16 0,1 2 0 0,0 6-240 0,1 0-48 16,0 1-16-16,1 1 0 0,1-3-144 0,2 3-16 16,1-2-16-16,-3 0 0 0,2-3-96 0,1-3-128 15,0-3 176-15,0-5-176 0,1-3 0 0,2-2-352 16,-2-5 48-16,2-3 16 16,1-3-2016-16,-1-6-416 0</inkml:trace>
  <inkml:trace contextRef="#ctx0" brushRef="#br0" timeOffset="32166.4">30902 10186 19343 0,'0'0'1728'0,"0"0"-1392"0,0 0-336 0,-7 2 0 16,-2 2 1152-16,-1 0 176 0,-2 4 16 0,-1 3 16 15,-2-1-336-15,-1 4-80 16,-1 0-16-16,1 3 0 0,-1-2-416 0,3 1-64 0,1 2-32 0,5 0 0 16,0-3-224-16,3-1-32 0,2 1-16 0,3-2 0 15,2-1-144-15,-2-12 0 0,5 10 144 0,2-3-144 16,2 0 384-16,1-7 16 0,3 0 0 0,1-4 0 16,0-2-16-16,1-1 0 0,1 1 0 0,-1-6 0 15,0 1 128-15,-1 2 0 0,-1-2 16 0,-2 2 0 16,-1-3-240-16,-2 5-48 0,-3-3-16 0,-5 10 0 0,6-6-64 0,-6 6-16 15,0 0 0-15,0 0 0 0,0 0-144 0,0 0 192 16,0 0-192-16,4 8 192 0,-4-8-192 0,5 14 0 16,0 1 0-16,2-1 0 0,-1-1 0 0,0 2 0 15,3 1 0-15,0-1 0 0,4-3 0 0,-2-4 0 16,1-3 0-16,3 2 0 0,-1-4-384 0,0-3-16 16,0-2 0-16,0-6 0 15,0-1-2464-15,-1-5-480 16</inkml:trace>
  <inkml:trace contextRef="#ctx0" brushRef="#br0" timeOffset="32590.2">31303 9601 17503 0,'0'0'1552'0,"0"0"-1232"16,-4 5-320-16,-1 4 0 0,1 2 976 0,0 3 144 0,-2 2 32 0,-1 2 0 15,1-1 240-15,-3 4 48 0,3 0 16 16,0 5 0-16,-1 2-592 0,1 3-112 0,-1 2-32 0,4 0 0 16,0 1-208-16,1-1-64 0,-2 1 0 0,1 0 0 15,2 1-128-15,0-4-48 0,-1-3 0 0,1 0 0 16,1-5-144-16,0-3-128 0,1-3 192 0,1-3-192 0,-1-4 208 16,-1-10-64-16,0 0-16 0,0 0 0 15,6 8 320-15,-6-8 64 0,10 0 16 0,2-4 0 0,1-5-96 0,-1 1-32 16,1-2 0-16,2 3 0 0,-1-5-400 0,0 5 0 15,-1-2 0-15,0 4 0 0,-2 3 0 16,1 1 0-16,-4 1 0 0,-8 0 0 0,11 5-192 0,-4 4 192 16,-7-9-160-16,5 8 160 0,-1 6-144 0,-1-2 144 15,-3 2-128-15,-2 8 128 0,-1 0 0 0,-4-3 0 16,-2-2 0-16,0-5-128 0,1 1 128 0,-5 2 0 16,0-2 0-16,-6 3 128 0,0-5-128 0,2 2 128 15,1-4-128-15,2 0 128 0,1-4-128 0,3-2 128 16,10-3-128-16,-11-2 128 0,3-1-432 0,8 3-80 15,-5-9 0-15,5 0-16 16,1-3-2208-16,3 1-432 0</inkml:trace>
  <inkml:trace contextRef="#ctx0" brushRef="#br0" timeOffset="32939.47">31571 10221 8287 0,'0'0'736'0,"0"0"-592"0,0 0-144 0,8 9 0 16,0-4 3008-16,3 0 560 0,-1 0 112 0,2-3 32 16,4-4-1472-16,-1-1-304 0,-1-2-48 0,1 0-16 15,2-4-592-15,-2 1-112 0,-1-2-16 0,3 2-16 16,-5-5-352-16,2 2-64 0,-2-2-16 0,-5 3 0 16,0 1-192-16,3-6-32 0,-4 2-16 0,-2 4 0 0,-1-2-112 0,-1 2-32 15,-2-2 0-15,-2-2 0 0,-4 3 0 16,0 1-16-16,-3 5 0 0,-1 1 0 0,-3 3-128 0,-1 3-32 15,-2 0 0-15,-2 3 0 0,0 3-144 0,-1 5 0 16,1 1 0-16,1 3 0 16,1 1 0-16,5 1-144 0,-1 1 144 0,6-2-160 0,1 0 160 0,4 0 0 15,2-1 0-15,3-1-128 0,2 1 128 0,4-3 0 16,2-1 0-16,2-3 0 0,0-1 0 0,4-4 0 16,2 2 0-16,3-3 0 0,-4-5 0 0,-3 0 0 15,1 0 0-15,1-4 0 16,3-1-1216-16,1 0-192 0,-1 0-64 0,2-4 0 15,1 1-1520-15,1-4-304 0</inkml:trace>
  <inkml:trace contextRef="#ctx0" brushRef="#br0" timeOffset="33229.07">32431 9357 3679 0,'0'0'160'0,"0"0"32"0,-6 1-192 0,0 3 0 0,-2 4 0 0,-1-1 0 15,0 7 5008-15,-2 3 960 0,-4 2 192 16,2 4 48-16,-2 7-4032 0,3-6-784 0,1 6-176 0,-2 3-16 16,0 6-288-16,2 4-48 0,-2 4-16 0,2 4 0 15,-1 1 0-15,-3 12 0 0,4 2 0 0,2-5 0 16,2-5-400-16,2 0-96 0,2-8-16 0,0-1 0 15,0-7-144-15,2-5-48 0,0-2 0 0,1-4 0 0,-1-3-144 16,2-2 192-16,1-1-192 16,1-3 192-16,1-2-192 0,1-4 0 0,-1-3-192 0</inkml:trace>
  <inkml:trace contextRef="#ctx0" brushRef="#br0" timeOffset="38176.15">31073 11199 23039 0,'0'0'2048'0,"0"0"-1648"0,0 0-400 0,0 0 0 15,0 0 336-15,0 0-16 0,0 0 0 0,0 0 0 16,0 0 288-16,0 0 48 0,5 15 16 0,-4 2 0 15,-2 0 96-15,-3 6 0 0,0 5 16 0,0 0 0 16,-2 4-176-16,-2 0-32 0,-1-1-16 0,2 5 0 16,-1 2-176-16,-1-2-16 0,0-1-16 0,0-3 0 15,1 0-224-15,0 0-128 0,0-4 128 0,1-2-128 0,-2 0 0 0,1-2 0 16,1-4 0-16,0-1-128 0,2-2-192 16,1-4-48-16,4-13 0 0,0 0-9104 15,0 0-1808-15</inkml:trace>
  <inkml:trace contextRef="#ctx0" brushRef="#br0" timeOffset="38416">31389 11145 14735 0,'0'0'1312'0,"0"0"-1056"16,0 0-256-16,-1 12 0 0,0-2 3248 0,1 5 592 0,-2 4 112 0,0 5 16 15,-2 4-2480-15,-1 5-496 0,0 2-96 0,0 2-32 16,-2 2-272-16,1 0-48 0,-2 0-16 0,1 1 0 16,-1 0-256-16,2-2-48 0,-2 1-16 0,2-2 0 15,-2-3-208-15,1-1 0 0,0-1 128 0,1-5-128 16,1 1-256-16,0-8-112 0,0-1-16 0,1-3 0 31,0-1-608-31,1-6-128 0,3-9-32 0,0 0-8096 0,0 0-1632 0</inkml:trace>
  <inkml:trace contextRef="#ctx0" brushRef="#br0" timeOffset="38829.37">30714 11688 24879 0,'-6'9'2208'0,"1"0"-1760"16,0 2-448-16,2 3 0 0,2-1 496 0,1 4 16 15,2 2 0-15,2 2 0 0,0 1 0 0,5-1 0 16,0 1 0-16,5 2 0 0,1-2-208 0,3-2-48 15,0 1 0-15,2-1 0 0,4 0-16 0,2-2-16 16,-1-3 0-16,2-2 0 0,2 0 176 0,-1-4 48 16,0 2 0-16,-1-8 0 0,-2-3 224 0,-1-2 48 0,0 0 16 0,2-5 0 15,0 0 128-15,2-5 32 0,0 2 0 0,3-4 0 16,-1-4-240-16,3 1-32 0,0-1-16 0,2-1 0 16,-1-2-160-16,-1 1-48 0,-2-4 0 0,-1 0 0 15,-3 0-48-15,-3-3-16 0,-5 3 0 0,-1 0 0 16,-3 3-336-16,-3 3 144 0,-5 3-144 0,-1 4 0 15,-2-2-1344 1,-2 5-368-16,-4-2-80 0</inkml:trace>
  <inkml:trace contextRef="#ctx0" brushRef="#br0" timeOffset="39528.11">29381 13380 22111 0,'0'0'1968'0,"0"0"-1584"0,-4-4-384 0,4 4 0 0,-8-6 576 0,-1 2 48 15,-1 1 0-15,-2 2 0 0,-5 1 0 0,-1 1 0 16,-1 1 0-16,-2 2 0 0,-2 2-208 0,-5 1-32 16,-2 5-16-16,0-1 0 0,-3 3 16 0,1 3 0 15,0 2 0-15,3 3 0 0,4 4 0 0,2-2 16 16,1 4 0-16,7-3 0 0,4 1-80 0,4-2 0 16,6-2-16-16,5 0 0 0,6 2-304 0,1-4 160 15,5-2-160-15,3 0 128 0,2-2-128 0,6 1 0 16,2-1 144-16,2-1-144 0,-2-1 144 0,0-1-144 15,0 1 192-15,-1-1-192 0,-2 0 128 0,-2 1-128 0,-4-3 0 16,-4-2 0-16,-6 1 128 0,-10-10-128 0,0 0 144 16,-2 10-144-16,-5 2 432 0,-7-6-16 0,-5 0 0 15,-5-1 0-15,-6-2-192 0,-1 1-32 0,-5-3-16 0,0-1 0 16,1-2-432-16,2-2-96 0,1 1-16 0,3-3 0 31,1-2-1760-31,5 1-368 0</inkml:trace>
  <inkml:trace contextRef="#ctx0" brushRef="#br0" timeOffset="40043.97">29604 13488 17503 0,'0'0'1552'0,"0"0"-1232"16,0 0-320-16,-5 14 0 0,2 1 1680 0,-1 3 288 0,-1 2 48 0,0 3 16 16,0 6-1008-16,-2 1-208 15,-3 3-48-15,2 1 0 0,-1-1-112 0,2 3-16 0,-1-1-16 0,3 1 0 16,0-3-128-16,3-4-32 0,0-1 0 0,4-5 0 16,1-1-224-16,4-2-48 0,3-6-16 0,3-1 0 15,1-4 112-15,5-6 32 0,3-5 0 0,5-7 0 16,4-4 320-16,3-2 80 0,3-7 16 0,2-1 0 15,2-3-160-15,-3-3-48 0,-4-3 0 0,-2 1 0 16,-3 2-32-16,-2 0-16 0,-7 3 0 0,-2-2 0 16,-2 2-160-16,-4-1-48 0,-2 4 0 0,-2 5 0 15,-3 1-272-15,-2 1 0 0,-2 2 0 0,-2 5 0 16,-2-1-320-16,3 10 0 0,-4-6-16 0,4 6 0 16,0 0-1360-1,-10 1-272-15,1 2-48 0,9-3-13392 0</inkml:trace>
  <inkml:trace contextRef="#ctx0" brushRef="#br0" timeOffset="40456.35">30277 13574 27647 0,'0'0'2448'0,"0"0"-1952"16,0 12-496-16,-4 2 0 0,2 5 272 0,-2 5-32 15,-1 0-16-15,-2 8 0 0,0-3 592 0,-2 6 112 16,2 1 32-16,-1 4 0 0,-3-1-272 0,0-1-48 15,-2 3-16-15,0 2 0 0,0-1-272 0,-1-1-48 16,-3 1-16-16,3-2 0 0,-1-1-288 0,1-1 160 16,1-1-160-16,2-3 128 0,0-6-128 0,4-4 0 0,2-2 0 0,2-6 128 15,-1-3 0-15,4-13-128 0,0 0 192 0,0 0-64 16,0 0 320-16,12-12 48 0,1-3 16 0,-1-4 0 16,1-3-64-16,4-2-16 0,2-6 0 0,0-2 0 15,0-5-256-15,1-2-48 0,2-1-128 0,2-4 192 16,1-2-192-16,3-1 0 0,1 3 0 0,2 0 0 15,1 5 0-15,-2 6 0 0,-2 5 0 0,-2 5 0 16,-4 5 0-16,-1 6 0 0,-5-1 0 0,-2 7 0 16,-5 0-160-16,-9 6 160 0,0 0-128 0,0 0 128 15,0 0-304-15,3 13 32 0,-6 2 0 0,-3 2 0 32,-3 1-160-32,-5 1-16 0,-4 0-16 0,0-1 0 0,1 1 208 0,-5 0 32 0,-2-1 16 15,1-1 0-15,0 0 64 0,3-2 16 0,-1-3 0 0,2-2 0 16,0-4-64-16,3-2 0 0,3-4 0 0,3-4 0 15,4 0-1360-15,2-2-288 0,4-7-48 16</inkml:trace>
  <inkml:trace contextRef="#ctx0" brushRef="#br0" timeOffset="40766.65">30587 13829 26719 0,'0'0'2368'0,"0"0"-1888"16,13 5-480-16,1 0 0 0,0-3 976 0,2-2 112 0,2-1 0 0,1-4 16 15,-1-1-736-15,0-1-160 16,0-4-16-16,1 2-16 0,0-3-48 0,-3 1-128 0,-2 0 192 0,-1-2-64 16,-3-1 0-16,-2 4 0 0,-3-2 0 0,-3 2 0 15,-2-1-128-15,-1-2 160 0,-3 2-160 0,-1 3 160 16,-2 2 272-16,-2 0 48 0,-2 4 16 0,0 2 0 15,-2 4-176-15,-1 3-16 0,-2 4-16 0,1 3 0 16,-2 1-288-16,-1 4 0 0,0 2 0 0,3 6 0 16,2-4 0-16,3 2 0 0,3 1 0 0,0-2 0 15,2 0-240-15,4-1-48 0,2-3-16 0,3-1 0 16,1-1-2432 0,1-2-480-16</inkml:trace>
  <inkml:trace contextRef="#ctx0" brushRef="#br0" timeOffset="41048.78">30925 13797 17503 0,'-16'14'768'0,"7"-1"176"0,0-1-752 0,0 5-192 0,-1 2 0 0,1 1 0 0,1 1 2448 0,-1-2 464 15,-1-2 96-15,1 1 0 0,2 1-1664 0,0-4-320 16,1-3-80-16,2-1-16 0,0 3-384 0,2-6-80 15,2-8-16-15,0 0 0 0,0 0-128 0,0 0-16 16,0 0-16-16,0 0 0 0,11-8-48 0,1-4-16 16,-1-2 0-16,2-2 0 0,0 1 32 0,1-3 16 15,0-2 0-15,3 1 0 0,-1-1-128 0,0 1-16 0,1 1-128 16,0 1 192-16,2 2-192 0,1 2 0 0,-1 3 0 0,-3 2 0 16,-1 1 0-16,-1 2-128 0,-1 3 128 0,-1 2-208 31,-2 0-1328-31,-10 0-256 0,11 4-48 0</inkml:trace>
  <inkml:trace contextRef="#ctx0" brushRef="#br0" timeOffset="41451.03">31232 13850 28559 0,'0'0'2544'0,"0"0"-2032"0,-3 13-512 0,2 2 0 0,-2 0 1088 0,1 2 128 16,0 2 32-16,0-1 0 0,-2 0-448 0,1-1-96 16,1 2 0-16,-1 2-16 0,2-1-352 0,-3 1-64 15,2-4-16-15,-1-1 0 0,-1 0-256 0,2-1 0 16,-1-2 128-16,1 0-128 0,0-3 0 0,2-10 128 16,0 0-128-16,4 9 0 0,-4-9 192 0,0 0-192 15,0 0 192-15,12 2-192 0,-3-2 432 0,1-5-32 16,-1-2 0-16,1-4 0 0,-1 5 32 0,1-5 0 15,-1-1 0-15,0 0 0 0,-2-5-176 0,1 0-48 16,-2 2 0-16,1 1 0 0,-2-1-208 0,1 2 176 16,-1-1-176-16,2-1 160 0,-1 4-160 0,2 0 0 15,-1-1 0-15,5 2 0 0,-2-4 0 0,1-2 0 0,2 1 0 16,0 0 0-16,-1 0 0 0,2-3 0 16,-1-1 0-16,0 1 0 0,0 0 0 0,-1 4 0 0,1 0 0 0,-2 0 0 15,0 3 0-15,0 3 0 0,-1-1-192 0,0 5 192 31,-2-1-576-31,-8 5 0 0,0 0 0 0,0 0 0 16,10-1-1680-16,-10 1-336 0,0 0-64 0</inkml:trace>
  <inkml:trace contextRef="#ctx0" brushRef="#br0" timeOffset="41750.3">31758 13713 13823 0,'0'0'1216'0,"0"0"-960"0,-3 9-256 0,1 5 0 0,-1 0 3872 0,-1 4 736 15,1 3 128-15,-6 3 48 0,0 4-3072 0,-3-1-624 16,1 4-112-16,1 0-16 0,-2-4-384 0,3 4-64 15,-2 3 0-15,1-2-16 0,0-4-320 0,2 1-176 16,2-4 192-16,0 1-192 0,0-5 0 0,2-2 0 16,2-2-160-16,1-3 160 15,1-5-1648-15,0-9-208 0,0 0-32 0,0 0-7680 16,0 0-1536-16</inkml:trace>
  <inkml:trace contextRef="#ctx0" brushRef="#br0" timeOffset="42169.54">32190 13867 13823 0,'0'0'1216'0,"0"0"-960"0,0 0-256 0,0 0 0 16,0 0 2048-16,0 0 352 0,0 0 80 0,0 0 16 0,0 0-1216 0,0 0-224 16,0 0-48-16,-8-5-16 0,8 5-80 15,-10-2-16-15,-1 4 0 0,-1 3 0 0,0 2-304 0,-2 0-64 16,-3 2-16-16,1 1 0 0,-2 4-128 0,1-3-48 16,2 4 0-16,1 1 0 0,3-1-48 0,2 0-16 15,2-2 0-15,7-13 0 0,-1 15-144 0,1-15-128 16,4 21 192-16,5-6-192 0,-9-15 208 0,12 16-64 15,1 0-16-15,1-1 0 0,-1 0 32 0,2 2 0 16,0-3 0-16,-2-2 0 0,0 1 48 0,-13-13 16 16,11 18 0-16,-11-18 0 0,0 0 32 0,0 0 0 15,3 21 0-15,-5-3 0 0,-4-5 192 0,-3-2 32 16,-3-4 16-16,-6-2 0 0,-1 1-240 0,-4-3-32 16,-1-3-16-16,-2-2 0 15,0 1-688-15,-1-5-144 0,4 1-16 0</inkml:trace>
  <inkml:trace contextRef="#ctx0" brushRef="#br0" timeOffset="42503.04">32342 14191 14735 0,'0'0'1312'15,"0"0"-1056"-15,0 0-256 0,0 0 0 0,0 0 3728 0,0 0 688 0,0 0 144 0,0 0 32 16,0 0-3408-16,0 0-672 0,7-6-144 0,-2-3-32 0,0 1-336 16,-1 2 128-16,0-5-128 0,-4 11 0 0,2-8 0 0,-1-3 0 15,-1 11 0-15,0 0 128 16,0 0 32-16,-3-6 16 0,3 6 0 0,0 0 0 0,-8-4 48 0,8 4 16 16,-10 4 0-16,10-4 0 0,-7 4-48 0,7-4 0 15,-5 13 0-15,3-5 0 0,2-8-192 0,2 14 128 16,2-3-128-16,1-1 0 0,2 0 0 0,2-2 0 15,-1-1 0-15,1 2 0 0,0-3 0 0,0 3 0 16,0-2 0-16,0 0 0 0,-9-7-272 0,10 7 48 16,-10-7 16-16,10 4 0 15,-10-4-288-15,10 3-48 0,-10-3-16 0,11 4 0 16,-11-4-1680-16,0 0-352 0,10-2-64 0</inkml:trace>
  <inkml:trace contextRef="#ctx0" brushRef="#br0" timeOffset="42913.2">32601 14116 15663 0,'0'0'1392'0,"0"0"-1120"0,-3 11-272 0,0-2 0 16,-2 1 1536-16,-1 1 240 0,0 3 48 0,-3 0 16 15,-3-3-736-15,2-2-144 0,3 2-16 0,-1-2-16 16,-1 1-272-16,3-2-48 0,1 2-16 0,-2-3 0 15,7-7-96-15,-4 10-32 0,4-10 0 0,0 0 0 16,0 0-64-16,0 0-16 0,0 0 0 0,0 0 0 16,0 0 64-16,13 0 0 0,0-5 0 0,1-2 0 0,1 1-128 0,0-7 0 15,1-3-16-15,0-2 0 0,1-2-112 0,-2-2-32 16,0-5 0-16,0 1 0 0,1-5 16 0,0-3 0 16,1-6 0-16,-1 0 0 0,1-7 304 0,-1 1 64 15,1 0 16-15,-8 22 0 0,0-5-128 0,1-8-32 16,0-8 0-16,0-2 0 0,-1-4-176 0,0-1-32 15,-2 7-16-15,6-27 0 0,-5 27-176 0,-3 12 128 16,-3 12-128-16,-3 9 128 0,1 12 64 0,-7 5 16 16,-4 9 0-16,5 0 0 0,-3 7-80 0,-1 10-128 15,-1 4 176-15,-2 3-176 0,0 3 176 0,0 4-176 16,1-5 160-16,-11 38-160 0,4-11 0 0,2-2 0 0,2-5 0 16,1-2-160-1,-3-2-1264-15,5-5-256 0,-1-1-48 0</inkml:trace>
  <inkml:trace contextRef="#ctx0" brushRef="#br0" timeOffset="43081.23">32046 13652 38703 0,'-29'-4'1712'0,"18"3"352"15,3 0-1648-15,8 1-416 0,0 0 0 0,0 0 0 16,-8 5-896-16,8-5-256 0,-5 9-48 0</inkml:trace>
  <inkml:trace contextRef="#ctx0" brushRef="#br0" timeOffset="43724.27">30135 14832 25103 0,'0'0'1104'0,"0"0"240"0,0 0-1072 0,-8-2-272 16,8 2 0-16,-8 0 0 0,2 4 432 0,1 4 16 0,0-1 16 0,0 6 0 15,0 1 240-15,0 4 32 0,-1 3 16 0,1 2 0 16,0 5-256-16,1 3-48 0,-1 2-16 0,2 2 0 16,-1 2-160-16,1 1-16 0,2-2-16 0,0-2 0 0,-1 1-48 0,1-5 0 15,1-4 0-15,1-1 0 0,2-5 0 0,-1-2-16 16,1-3 0-16,2-4 0 0,-1-1 128 0,-4-10 16 15,9 5 16-15,-9-5 0 0,14-2 48 0,0-1 16 16,1-6 0-16,2 0 0 0,-2-8-160 0,3 0-48 16,-3-3 0-16,0 0 0 0,0-5-64 0,-1 3 0 15,0 4-128-15,-1-2 192 0,-2-2-192 0,1 2 144 16,-1 2-144-16,2 3 128 0,0 0 0 0,-1 2-128 16,0 0 192-16,1 2-64 0,2 1-128 0,-2 2 0 15,-3 2-160-15,0-2 160 0,-1 3-224 0,-2 1 48 16,-7 4 16-16,11-4 0 15,-11 4-288-15,0 0-64 0,0 0-16 0,0 0 0 16,0 0-176-16,0 0-16 0,0 0-16 0,0 0 0 16,0 0-240-16,0 0-48 0,0 0-16 0,0 0-7872 0,-5 12-1584 0</inkml:trace>
  <inkml:trace contextRef="#ctx0" brushRef="#br0" timeOffset="44316.25">29999 15539 13823 0,'0'0'608'0,"-8"12"128"0,-1 1-592 0,0 2-144 16,0-4 0-16,3-2 0 0,6-9 1904 0,-3 9 336 16,3-9 80-16,0 0 16 0,0 0-896 0,0 0-176 15,0 0-48-15,10-5 0 0,1-3-384 0,1-6-64 16,1-3-32-16,2-4 0 0,2 0-176 0,2-5-48 0,-1 0 0 0,5-6 0 15,2-1-112-15,3-3-16 0,2-1-16 0,1-2 0 16,0-6 192-16,2 0 32 0,1-5 16 0,1-1 0 16,2-2 0-16,0-4 0 0,-1-2 0 0,-4 1 0 15,-4 1-256-15,-2 2-48 0,-3-1-16 0,-1 8 0 16,-7 4-160-16,0 6-128 0,-3 5 144 0,-1 8-144 16,-5 3 288-16,0 7-32 0,-4 1-16 0,-2 1 0 15,-1 4-112-15,-3 2-128 0,-1 3 176 0,-4 3-176 16,-1 1 128-16,-3 3-128 0,-2 6 0 0,-2 3 0 15,-2 3 0-15,-5 7 128 0,-5 6-128 0,-2 3 0 16,-2 6 0-16,-1 3 0 0,-4 3 0 0,4 6 0 16,2 2 0-16,4 3 0 0,2 2 0 0,5 1 0 15,4 3 0-15,5-6 0 0,4-5 0 0,3 1 0 16,2 1 0-16,5-1 0 0,1-8 0 0,4-3 0 16,3-3 128-16,1-5 0 0,5 1 16 0,-1-6 0 15,0-2-144-15,4-5 0 0,3-3 0 0,2-3 0 16,1-3-496-16,1-3 32 0,-1-2 0 15,1-5 0-15,-1-5-1952 0,-1-2-384 0,-3-2-80 0</inkml:trace>
  <inkml:trace contextRef="#ctx0" brushRef="#br0" timeOffset="44670.65">30583 15308 23951 0,'0'0'2128'0,"0"0"-1696"0,0 0-432 16,0 0 0-16,10 9 1712 0,3 0 256 0,1-5 48 0,4-3 16 15,1 0-1456-15,3-2-304 0,2-3-48 0,2-3-16 16,1-2 32-16,1-3 0 0,-1-3 0 0,-2 4 0 16,-1-2-112-16,1 0-128 0,-5-3 176 0,-4 2-176 15,-3 0 128-15,-4 0-128 0,-4-2 0 0,-1 5 0 16,-3-2 256-16,-2 2-64 0,-3 4-16 0,-2 1 0 15,-3-2 96-15,-4 5 32 0,-5 3 0 0,1 2 0 16,-5 7-160-16,0 0-16 0,-2 4-128 0,0 1 192 16,2 6-192-16,1 2 0 0,2 3 0 0,2 3 0 15,2-1 0-15,2 2 0 0,6 0 0 0,2-2-160 16,2 0 160-16,4-3-128 0,3 0 128 0,4-3-128 16,1-4-480-1,2-2-96-15,2-2 0 0,1 0-16 0,1-6-1728 0,3-2-352 0,7-5-64 16,1-5-16-16</inkml:trace>
  <inkml:trace contextRef="#ctx0" brushRef="#br0" timeOffset="45017.53">31191 15210 31327 0,'-15'2'1392'0,"7"3"272"0,-1-2-1328 0,3 4-336 0,-4 0 0 0,-1 2 0 0,-1 5 752 0,-2 2 80 15,-2 0 0-15,2 2 16 0,2 0-336 0,-1 1-64 16,-1 0 0-16,3 0-16 0,2 0-208 0,2 0-32 0,1-1-16 16,5-4 0-16,1-4-176 0,4-1-144 0,-4-9 144 0,12 6-208 15,2-2-48-15,0-4-16 0,0-4 0 0,1-1 0 16,1-5 272-16,-2 0 0 0,0-5 0 0,1 2 0 16,-4 0 192-16,1-1-16 0,-2-1 0 0,0 0 0 15,0 2 288-15,-1 3 64 0,0-2 16 16,-4 6 0-16,-5 6-96 0,0 0-32 0,0 0 0 0,0 0 0 15,0 0-288-15,0 0-128 0,0 0 128 0,0 0-128 16,-2 14 0-16,-1 0 0 0,1 4 0 0,0 0-176 16,0-5 0-16,0 4 0 0,2 1 0 0,3-2 0 31,0 0-400-31,2-5-64 0,0-1-32 0,2 0 0 0,1-3-1280 16,2-1-256-16,2-1-48 0,-1-5-7136 0,2-4-1424 0</inkml:trace>
  <inkml:trace contextRef="#ctx0" brushRef="#br0" timeOffset="45349.02">31618 15162 24879 0,'0'0'2208'0,"0"0"-1760"16,0 0-448-16,0 0 0 0,0 0 1296 0,0 0 176 15,0 0 48-15,0 0 0 0,-5 8-640 0,-1 2-128 16,-1-3-32-16,2 6 0 0,0 0 48 0,-1 0 16 15,-3 1 0-15,2 1 0 0,1-1-416 0,3 0-96 16,0 1-16-16,1-1 0 0,1 1-256 0,1 0 0 0,0 1 0 0,1-4 0 16,2 0 192-16,-1 1-192 0,1-3 192 0,0 2-192 15,-2 2 256-15,0-2-48 0,-1-1-16 0,-2 3 0 16,-2-4 16-16,-1 2 0 0,-2-1 0 0,-3-2 0 16,0 5 112-16,-3-4 32 0,-3 2 0 15,-2-1 0-15,-1-2-96 0,-1 3 0 0,-2-5-16 0,4 3 0 16,-2-6-240-16,5 0 0 0,-1 1 0 0,5-4 0 31,2-2-1008-31,9 1-288 0,-8-7-64 0,6 0-16 16,2 7-1536-16,5-14-304 0,4-6-64 0,6 2-9328 0</inkml:trace>
  <inkml:trace contextRef="#ctx0" brushRef="#br0" timeOffset="45857.14">31549 15398 21359 0,'0'0'944'0,"0"0"208"0,0 0-928 0,0 0-224 0,0 0 0 0,0 0 0 15,9-10 1024-15,0 3 176 0,-1-5 16 0,2 3 16 16,0-3-96-16,2 1-32 0,0 2 0 0,1-1 0 16,0-1-384-16,1-3-80 0,0 4 0 0,2 1-16 15,-2-4-80-15,3 0-16 0,-1 3 0 0,2 3 0 16,0-1-48-16,-2 3-16 0,0-5 0 0,-2 6 0 0,-2 4-208 0,2 1-64 15,-2 0 0-15,-2 2 0 0,-10-3-192 0,11 6 0 16,-1-1-144-16,-10-5 144 16,7 8-1392-16,-7-8-176 0,0 0-32 0</inkml:trace>
  <inkml:trace contextRef="#ctx0" brushRef="#br0" timeOffset="46087.15">31976 15255 23039 0,'0'0'2048'0,"0"0"-1648"0,0 0-400 0,-1 11 0 0,1 2 1536 0,-2 1 240 0,-2 2 32 0,0 1 16 16,0 1-1040-16,0 1-208 0,-5 1-32 0,1 3-16 16,-1 2 32-16,0-3 0 0,-4 2 0 0,2 2 0 15,-1-3-176-15,-1-1-16 0,1 0-16 0,-1 1 0 16,0-2-224-16,2-3-128 0,-1 0 160 0,6-3-160 31,0-3-960-31,1-1-272 0,1 2-64 0</inkml:trace>
  <inkml:trace contextRef="#ctx0" brushRef="#br0" timeOffset="46741.1">32203 15395 23951 0,'0'0'2128'16,"0"0"-1696"-16,0 0-432 0,-5 8 0 0,0 6 800 0,-1 0 80 16,0 2 16-16,-2-2 0 0,0 1-192 0,-1 0-16 15,0 0-16-15,0-2 0 0,0-3-288 0,0 3-48 16,1-5-16-16,2 3 0 0,-2-3-320 0,8-8 144 15,-5 10-144-15,5-10 0 0,0 0 240 0,0 0-64 16,0 0-16-16,0 0 0 0,0 0 160 0,0 0 48 16,11-3 0-16,-1 0 0 0,0-5-48 0,0 4-16 15,0-5 0-15,-2 3 0 0,1 3-176 0,-2-1-128 16,-7 4 144-16,11 2-144 0,-11-2 0 0,0 0 0 0,11 9 0 0,-11-9 0 16,8 16 192-16,-2 1-64 0,-2 1-128 0,-3-2 192 15,0 1-192-15,-1-17 0 0,3 19 0 0,-3-19 0 16,2 17 0-16,-2-17 0 0,0 0 0 0,0 0 0 15,14 9 0-15,0-6 0 0,0-4 0 0,-5-3-160 16,1 0 160-16,2-1 0 0,1-1 0 0,1-5-128 16,1 0 128-16,0 1 0 0,0-4 0 0,9-9 128 15,-2 3-128-15,-4 3 0 0,-4 4 0 0,1 2 0 16,-2 3 0-16,-2 3 0 0,-1-1 0 0,-2 3-128 16,-2 1 128-16,1 2 192 0,-7 0-32 0,0 0-16 15,0 0-16-15,0 0 0 0,0 0 0 0,0 0 0 16,0 0-128-16,0 0 0 0,0 0 0 0,4 19 0 0,-4-19 128 15,0 0-128-15,-4 18 0 0,4-18 128 0,-4 16-128 16,-1-3 0-16,0-4 0 0,1 1 128 0,4-10-128 0,-5 11 0 16,0 1 0-16,5-12 128 0,0 0-128 0,-3 19 0 15,2-3 0-15,1-16 0 0,0 18 0 0,0-18 0 16,1 19 0-16,-1-19 0 0,0 0 0 0,7 21 0 16,-7-21 0-16,10 19 0 0,-10-19 0 0,0 0 0 15,10 19 0-15,-10-19 0 0,11 19 0 0,-11-19 0 16,12 19 0-16,-12-19 128 0,13 21-128 0,-13-21 0 15,7 22 0-15,-3-3 0 0,-4-19 0 0,3 20 0 16,-5-1 0-16,1-1 128 0,0 0-128 0,-2-3 0 16,-4 1 0-16,0-2 0 15,3-4-1232-15,-3 1-128 0,-1-3-32 0</inkml:trace>
  <inkml:trace contextRef="#ctx0" brushRef="#br0" timeOffset="46933.46">32226 15224 44223 0,'0'0'3936'16,"0"0"-3152"-16,0 0-624 0,0 0-160 0,0 0 416 0,0 0 48 0,0 0 16 0,0 0 0 15,7 9-480-15,-7-9-208 0,10 4 16 0,-10-4 0 16,11 1-1536-16,-11-1-288 15,0 0-64-15</inkml:trace>
  <inkml:trace contextRef="#ctx0" brushRef="#br0" timeOffset="49167.25">1290 14497 14847 0,'0'0'656'0,"0"0"144"0,0 0-640 0,0 0-160 0,0 0 0 0,0 0 0 0,0 0 704 0,3-7 96 15,-1-4 32-15,7 0 0 0,3-6-144 16,2-3-32-16,1-7 0 0,3 2 0 0,1-6 48 0,-7 16 16 16,2-4 0-16,3 0 0 0,3 0-288 15,2-1-64-15,1-4-16 0,0-4 0 0,0-2-96 0,18-23 0 16,-6 8-16-16,-2 5 0 0,-1 3 48 0,-4 3 16 15,-4 1 0-15,0 2 0 0,-1 7 16 0,0-1 16 16,0 0 0-16,-1 1 0 0,1 0-32 0,-1 5-16 16,-2 2 0-16,-1 6 0 0,-2-2 0 0,-3 3 0 15,-4 5 0-15,0 3 0 0,-10 2-16 0,0 0 0 16,10 2 0-16,-10-2 0 0,3 13 80 0,-1 2 16 16,0 5 0-16,-2 2 0 0,-2 3-112 0,-3 7 0 15,0 6-16-15,-1 6 0 0,0 1 16 0,-3 5 16 16,-3 3 0-16,-1 6 0 0,-2 4-16 0,1 3-16 0,0-1 0 15,2 3 0-15,-1 0-240 0,1-4 176 0,1-3-176 0,1-5 160 16,1-4-32-16,0-5-128 0,0-3 192 16,0-2-64-16,0 1 112 0,0-3 16 0,-1-3 0 0,1-2 0 15,-1 0-128-15,1-5-128 0,2-3 176 0,-2 0-176 16,0-5 128-16,1-1-128 0,1 0 0 0,3-4 0 31,1-3-384-31,1-1-192 0,-1-7-48 0,3-6-9792 0,0 0-1952 0</inkml:trace>
  <inkml:trace contextRef="#ctx0" brushRef="#br0" timeOffset="49486.75">1250 15265 23039 0,'0'0'2048'0,"0"0"-1648"0,-7-4-400 0,7 4 0 0,0 0 208 0,0 0-32 15,0 0-16-15,0 0 0 0,0 0 64 0,0 0 16 16,0 0 0-16,0 0 0 0,8-8 576 0,3-2 112 16,2 4 32-16,2-4 0 0,4 2-32 0,3-2 0 15,5 1 0-15,2-2 0 0,6 2-208 0,1-1-32 16,3-3-16-16,2 3 0 0,-2 0-144 0,1 2-16 16,-1 0-16-16,3 2 0 0,0 1-80 0,0 0-16 15,-1 4 0-15,1 1 0 0,0 0-160 0,-2 0-48 16,0 0 0-16,-5 0 0 0,0 3-192 0,-4-1 128 15,1-4-128-15,-4 5 0 0,-2-1 128 0,-3 0-128 0,-3-1 0 16,-2 0 0-16,-4 0 0 0,-3 1-192 0,0-2 16 0,-11 0 0 31,0 0-1632-31,0 0-336 0,0 0-64 0</inkml:trace>
  <inkml:trace contextRef="#ctx0" brushRef="#br0" timeOffset="53254.8">10247 775 22047 0,'0'0'976'0,"0"0"208"0,8-7-944 0,-8 7-240 0,9-5 0 0,-9 5 0 0,0 0 496 0,0 0 48 16,8-5 16-16,-8 5 0 0,0 0 304 0,0 0 64 15,-6-10 16-15,-3 4 0 0,-1 2-272 0,-3 0-48 16,-1 0-16-16,-4 3 0 0,-1-2-128 0,-3 2-32 16,-3 1 0-16,-4 1 0 0,-2 1-272 0,-4 0-176 15,-7 3 192-15,-5-1-192 0,-7-3 0 0,0 1 0 16,-1-2 0-16,-4 2 0 0,1 2 0 0,-3 2 0 16,-1-2 0-16,-7 0 0 0,-7-1 0 0,0-2 0 15,1 0 160-15,-2 3-160 0,2 0 176 0,-5-3-48 16,-5 2-128-16,0-2 192 0,-2-1-48 0,4 1-16 15,1 0 0-15,-4 2 0 0,-7 1-128 0,1-4 128 16,1-3-128-16,2 3 128 0,2 4-128 0,-5-3 0 0,-6 1 0 16,1-2 128-16,3 0-128 0,0 1 0 15,-1 4 144-15,-4-1-144 0,-1 0 128 0,1-2-128 0,3-1 128 0,0 2-128 16,0 2 192-16,-1-3-48 0,-3-2 0 0,3 2 0 16,3 3 48-16,-3-3 16 0,-2 0 0 0,1-1 0 15,2-2 16-15,4 1 0 0,5 0 0 0,-5 0 0 16,-6-2-16-16,4 1 0 0,5-1 0 0,1 0 0 15,3 0-16-15,-1 0-16 0,-6 1 0 0,3-3 0 16,5 1-48-16,1 0 0 0,2 1 0 0,-1-1 0 16,-3-1 0-16,-2-2 0 0,5 1 0 0,3-2 0 15,3 4-128-15,-3 0 160 0,2-2-160 0,-1-1 160 16,-2-1-160-16,1 3 0 0,1-1 144 0,5 3-144 16,0-1 0-16,-2 1 128 0,-4-1-128 0,2-1 0 15,0-2 0-15,4 2 0 0,5 2 0 0,-3 2 0 0,-3-2 0 16,-1-1 128-16,3-4-128 0,2 2 0 0,4 3 0 0,1-2 0 15,2-1 0-15,-4 2 128 0,0-1-128 0,-3 2 0 16,-1-6 0-16,1 3 0 0,4 1 0 0,1 0 0 16,2-1 0-16,-1 0 0 0,-2 1 0 0,1-2 0 15,2-3 0-15,0 3 0 0,4-3 0 0,3 4 0 16,2-1 0-16,3-3 0 0,1 2 0 0,0-3 144 16,-1 1-144-16,3-1 0 0,0 2 128 0,6-4-128 15,-2 0 0-15,5 2 0 0,2-1 0 0,3 2 0 16,2-3 0-16,4 2 0 0,1 0 128 0,13 5-128 15,0-3 0-15,-3 2 0 0,1-3 0 0,1 3 0 0,-1-3 0 16,0 2 0-16,1 4 0 0,-13-8 0 0,3 6 0 0,3 4 0 16,2 1 0-16,1 1-144 0,1 2 144 15,1 4-128-15,1 1 128 0,8 0 0 0,-5 1-144 16,2 3 144-16,-3 2 0 0,1 3-176 0,1 1 176 16,-1 2-128-16,0 4 128 0,-8 19 0 0,3-1 0 0,4-2-128 15,1-2 128-15,5-15 0 0,3 5-144 0,-1 5 144 16,1 5 0-16,-3 5 0 0,2 7 0 0,2 3 0 15,-2 3 0-15,-2 44 0 0,1-18 0 0,0 0 0 16,2 0-128-16,0 0 128 0,0 3 0 0,0-6 0 16,0-2 0-16,-4 3 0 0,0 6-144 0,0 4 144 15,0 1 0-15,0-2 0 0,0-3 0 0,-2 5 0 16,-1 2 0-16,1 4 0 0,1 2 0 0,1-5 0 16,-2-9 0-16,-1 5 0 0,2 10 0 0,0-4 0 15,-3 0 0-15,3-5 0 0,-2-3 0 0,2 7 0 16,0 4 0-16,1 0 0 0,0-6 0 0,2 1 0 0,0 4 0 15,1 0 0-15,1 5 0 0,0-6 0 0,1-6 0 0,1 7 0 16,1 7 0-16,-1-2 0 0,1-3 0 0,1-3 0 16,1-1 0-16,0 2 0 0,0 6 0 0,2-2 0 15,1-8 0-15,-1 5 0 0,-1 1 0 0,1 1 0 16,-1-1 0-16,2-5 0 0,0-4 0 0,-1 3 0 16,-1 10 0-16,0-1 0 0,-1-8 0 0,0 3 0 15,-2-3 0-15,2 7 0 0,2 1 0 0,1-1 0 16,-2-7 0-16,2 7 0 0,-1 6 0 0,3-2 0 15,-1 0 0-15,2-1 0 0,2 1 0 0,0 2 0 16,3 4 0-16,-1-4 0 0,-1-3 0 0,0 7 0 16,1 3 0-16,0-5 0 0,0-4-176 0,1 2 176 0,-1 2-160 15,0 1 160-15,-1-2-128 0,0-2 128 16,-2-1 0-16,1 0-144 0,0 4 144 0,1-5 0 16,-2-1 0-16,1 3 0 0,-1 5 0 0,2-4 0 0,0-4 0 0,0 0 0 15,0 3 0-15,2 0 0 0,2-5 0 0,-5-46 0 16,1 8 0-16,2 9 0 0,-1 4 0 0,2 3 0 15,0 7 0-15,1 2 0 0,1 0 0 0,10 85 128 16,-5-29-128-16,-2-21 0 0,-3-13 0 0,-1-5 0 16,-2-7 0-16,-1 0 0 0,0 3 0 0,-3-6 0 15,0-1 0-15,0 3 0 0,-1-4 0 0,3 3 0 16,-3-3 0-16,2 0 0 0,1-2 0 0,-2-1 0 16,0 3 0-16,0-2 0 0,2-2 0 0,-2 0 0 15,-1-3 0-15,3-1 0 0,-3 8 0 0,-1-2 0 16,0-2 0-16,1-1 0 0,-3-3 0 0,2 2 0 0,6 4 0 15,-5-2 0-15,-2 0 0 0,0-4 0 16,-1-4 0-16,1 4 0 0,-1 3 0 0,-2-1 0 0,-1-2 0 0,-1-2 0 16,-3-4 0-16,1 4 0 0,-3-1 0 0,0 1-208 15,1-8 80-15,-2 2 128 0,0-2-176 16,-1-3 176-16,2-1-128 0,2-2 128 0,0-2 0 16,2-2 0-16,-1 0 0 0,0-3-128 0,2-5 128 0,-1-3 0 15,-1-3 0-15,3 0 0 0,3 0 0 0,-1 2 0 16,-2-5 0-16,1-1 0 0,1-2 0 0,0-4 0 15,-2 0 0-15,2 3 0 0,0-7 0 0,1 0 0 16,-1 0 0-16,1 0 128 0,-3 3-128 0,2-6 128 16,-1-2-128-16,1 0 128 0,-1 0-128 0,0 1 0 15,2-1 128-15,-2-5-128 0,-1 0 128 0,1-3-128 0,1 0 160 16,-1-3-160-16,-1 2 144 0,1-1-144 0,0-4 128 16,3 0-128-16,0-1 144 0,0 0-144 0,0 1 160 0,1-3-160 15,0 0 128-15,-1-2-128 0,1 0 0 0,2 0 0 16,1-1 128-16,2-1-128 0,-1 1 0 0,0-1 0 15,2-3 0-15,2 1 0 0,-1 1 0 0,2-1 0 16,-2 0 0-16,6-1 0 0,0 2 0 0,5-3 0 16,-3 2 0-16,4-2 0 0,4 2 0 0,3-3 0 15,-1 5 0-15,7-2 0 0,4 0 0 0,1 2 0 16,1-5 0-16,-1 5 0 0,1-1 0 0,-1 1 0 16,3-3 0-16,5 1 0 0,0 1 0 0,6-2 0 15,7 4 0-15,2-4 0 0,1 1 0 0,0-1 0 0,-1 0 0 16,3 0 0-16,5-1 128 0,4 0-128 15,8 2 0-15,-3-3 128 0,-1-1-128 0,1-1 0 0,0-2 128 16,8 0-128-16,5 1 0 0,0-1 0 0,-4-2 0 0,3-1 128 16,1 0-128-16,5 1 0 0,3-2 0 15,2 0 128-15,-4-3-128 0,4 0 0 0,4 0 128 16,-1 3-128-16,-3-4 0 0,4-1 0 0,1 0 192 0,3 3-64 16,-1-4-128-16,2 2 192 0,0 0-192 0,0-4 144 15,6 2-144-15,-4 0 128 0,-1-4-128 0,-1 1 0 16,8 2 144-16,-3-6-144 0,-6-2 0 0,4-1 0 15,2 0 0-15,3-2 128 0,-2 0-128 0,-1-2 0 16,-2 0 0-16,1 0 0 0,2-2 0 0,-1 1 0 16,-3-1 0-16,2 2 0 0,2-5 0 0,0 2 0 15,-3 1 0-15,1-1 0 0,3 1 0 0,-5 4 0 0,-8-4 0 16,1-1 128-16,3 0-128 0,-1 2 0 0,-6-2 0 16,2 3 0-16,-3-2 0 0,2 4 0 0,-1-2 0 0,-3 1 0 15,-8-2 0-15,1 2 0 0,2 0 0 0,1-1 0 16,1 2 0-16,-2 0 0 0,-11 0 0 0,3 1-128 15,2-1 128-15,-2 0 0 0,-1 2-144 16,-4-1 144-16,-5 1 0 0,-2 3 0 0,0 0 0 16,0 2 0-16,3 0 0 0,-3-1 0 0,-10 1 0 0,0 2 0 15,-2-2 0-15,-3 3 0 0,-1-1 0 0,2 2 0 16,-1-2 0-16,-1 4 0 0,-5-3 0 0,-1 3 0 16,-5-5 0-16,0 4 0 0,-3-1 0 0,0 3 0 15,-1 1 0-15,3 2 0 0,0-7 0 0,-1 4 0 16,-1 1 0-16,-2 0 0 0,-6-2 0 0,-2 2 0 15,-3 1 0-15,0 3 0 0,-2 0 0 0,-1-1 0 0,-2 1 0 16,-1 1 0-16,-4-1 0 0,0 3 0 0,-2 0 0 16,-2 0 0-16,1 4 0 0,-2-2 0 0,-2 1 0 15,1 3 0-15,0-3 0 0,-1 2 0 0,-2-4 0 16,-3 1 0-16,1 0 128 0,-1 0-128 0,0-2 0 0,-1-2 0 16,-4 1 0-16,-7-2 0 0,0 0 128 0,0 0-128 15,12 0 128-15,-12 0-128 0,0 0 176 0,0 0-48 16,0 0-128-16,0 0 192 0,0 0 64 0,1-11 0 15,-4 0 0-15,1-3 0 0,-1-3-96 0,-1 1-16 16,-3-4 0-16,-1-1 0 0,1-3-144 0,0-4 128 16,3 0-128-16,-3-1 128 0,-1-6-128 0,0-3 0 15,1-4 0-15,-1 1 0 0,-2 1 0 0,0-5 0 16,0 1 0-16,-2-7 0 0,1-2-128 0,-2-3 128 16,0-4 0-16,1-2 0 0,0 1 0 0,0-4 0 0,-2-1 0 0,1 1 0 15,-2-2 0-15,2-3 0 0,0-4 0 0,0 3 0 16,-1-2 0-16,-1 0 0 0,1-1 0 0,2-1 0 15,-1 0 0-15,-1 0 0 0,-3-1 0 16,2-2 0-16,-3 2 0 0,0 0 0 0,1-2 0 0,-2-3 0 16,-3-3 0-16,-2 4 0 0,0 1 0 0,-3 1 0 15,0 0 0-15,1-5 0 0,-4-4 0 0,5 6 0 16,-2-2 0-16,3 3 128 0,1-2-128 0,0-1 0 16,2-5 128-16,-2 2-128 0,1 0 0 0,3-2 128 15,1-1-128-15,-1-3 0 0,-1-5 0 0,1 4 0 16,1 2 0-16,0 1 0 0,-1-1 0 0,0-2 0 15,0-1 0-15,-1 2 0 0,-4 2 0 0,1-4 0 16,1-3-128-16,1-2 128 0,-1 5 0 0,-1-2 0 16,0 0 0-16,3 1 0 0,0-4 0 0,-1 2 0 0,3 1 0 15,1 2 0-15,-4 1 0 0,3-1 0 0,1-3 0 16,-1 3 0-16,-1-1 0 0,1-3 0 0,-1 0 0 0,1-2 0 16,-1 2 0-16,1-1 0 0,0 1 0 0,1-3 0 15,0 2 128-15,-1 3-128 0,1 1 0 0,-1-2 0 16,0-1 0-16,0-3 128 0,2 6 0 0,4 0 0 15,2-2 0-15,1 0 0 0,-1-5 0 0,1 2-128 16,4 1 192-16,1 1-64 0,0 0-128 0,2-2 0 16,-2 3 0-16,3 2 128 0,-3 0-128 0,4-1 0 15,-1 4 0-15,1-1 0 0,0-1 0 0,0 2 128 16,0 2-128-16,0-1 128 0,0-2-128 0,-3-1 0 16,1 0 0-16,-1 2 0 0,-1 1 0 0,-1-3-144 15,-1-4 144-15,-2 1-208 0,-2 2 208 0,0-4-144 0,1 3 144 0,0-2-128 16,-1 2 128-16,2-1 0 0,1 2 160 15,0 2-160-15,2-2 0 0,1-1 0 0,3 1 0 0,1 0 0 16,3-2 128-16,0 3-128 0,2 3 0 0,-1-2 144 16,3-3-144-16,0 4 128 0,2 0-128 0,0 1 128 15,0-1-128-15,0 3 0 0,-1 0 0 0,-1 0 0 16,-3-1 0-16,-2 2 0 0,1 1 0 0,-2 0 0 16,-1-1-272-16,0 3 64 0,-1 4 16 0,-2-2 0 15,0 6 64-15,-2-5 128 0,-2 2-208 0,2 4 80 16,1 4 128-16,-1-2 0 0,-1-2 0 0,0 4 0 15,-3 3 0-15,2-1 0 0,1-2 192 0,0 6-64 16,-2-1-128-16,0 1 0 0,1 1 0 0,-1 2-128 0,-1 3 128 16,2-4 0-16,-2 1 128 0,1-1-128 0,-1 4 176 15,0 1-48-15,0 3 0 0,-1 1 0 0,0 3 0 0,0 0 0 16,0-2 0-16,-1 1 0 0,1 5-128 16,1-1 0-16,1 1 0 0,0 4 0 0,0-1 0 15,2 3 128-15,1 2-128 0,0 3 0 0,-2 1 0 0,2 1 0 16,0 1 0-16,0 3 0 0,0 0 0 0,1 7 128 15,-1 6-128-15,1 2 0 0,-2 2 0 0,1 6 0 16,0 0 0-16,-2 5 0 0,1 0 0 0,6 3-320 16,-10 5 48-16,-2 7 16 15,1 2-2032-15,-2 3-400 0,1 6-64 16</inkml:trace>
  <inkml:trace contextRef="#ctx0" brushRef="#br0" timeOffset="67380.55">29946 15599 1839 0,'0'0'0'0,"0"0"160"0,0 0-160 0,0 0 0 16,0 0 0-16,0 0 0 0,0 0 2192 0,0 0 416 16,0 0 80-16,0 0 0 0,0 0-1552 0,0 0-320 15,0 0-64-15,0 0-16 0,0 0 144 0,0 0 16 16,0 0 16-16,0 0 0 0,0 0-128 0,0 0-16 16,0 0-16-16,4-2 0 0,1-1 16 0,0-3 0 15,2-1 0-15,0 1 0 0,1-5-176 0,1 2-16 16,-1-3-16-16,11-11 0 0,-3 2-48 0,2 0-16 15,0 1 0-15,1-1 0 0,1-1-144 0,0-2-32 16,0 0 0-16,-1-1 0 0,3-5 0 0,3 1 0 0,-1 1 0 16,1-4 0-16,2-1-48 0,1-1-16 0,1-2 0 15,-2-1 0-15,-2-1-64 0,-1 0-32 0,-2-3 0 0,-2-2 0 16,-1-1-160-16,-1-3 192 0,-3 1-192 0,-2 1 192 16,-3 6-192-16,0 1 0 0,-1 1 0 0,-1 3 128 15,-2 2-128-15,1 6 0 0,-2 1 0 0,0 2 128 16,-1 1-128-16,0 3 0 0,-4 3 0 0,0 2 0 15,0 0 0-15,-4 2 0 0,0 2 0 16,0-1 0-16,-1 4 0 0,-1 2 0 0,-2-1 0 0,3 1 0 16,-3 0 0-16,1 0 0 0,7 5 0 0,-12 2 128 15,3 0-128-15,-3 1 0 0,-1 1 0 0,-1 5 0 16,0-3 128-16,0 8-128 0,-3 3 0 0,0 2 128 16,-1 3-128-16,0 3 128 0,-5 4-128 0,4 6 128 0,-1 3-128 15,-1 8 0-15,0 1 0 0,-1 5 0 16,-3 1 0-16,4 2 0 0,1 1 0 0,1 1 0 0,1 1 0 15,0 0 0-15,-1 0 0 0,4 2 0 0,4-3 0 0,-1-2 0 16,6-3 0-16,0-7 0 0,3 1 0 16,4-8 0-16,4-1 0 0,4-4 0 15,3-1-368-15,4-7-48 0,6 2-16 0,3-5-8688 16,6-4-1744-16</inkml:trace>
  <inkml:trace contextRef="#ctx0" brushRef="#br0" timeOffset="68431.03">32908 15789 12959 0,'0'0'576'0,"0"0"112"0,0 0-560 0,0 0-128 0,12-2 0 0,-12 2 0 15,10-2 864-15,-10 2 144 0,0 0 16 0,0 0 16 16,0 0-256-16,0 0-48 0,0 0-16 0,0 0 0 15,0 0 16-15,0 0 0 0,0 0 0 0,0 0 0 16,-5-8-80-16,5 8-16 0,-9-5 0 0,0-1 0 16,-1 1 0-16,-2 1 0 0,3 1 0 0,-1 1 0 15,-1-2-128-15,3 4-48 0,-2 0 0 0,-1 0 0 16,-3 1-144-16,0 3-16 0,-3 0-16 0,2-2 0 16,0 3-112-16,-12 6-32 0,4-2 0 0,6 1 0 15,3 1-144-15,6-2 0 0,-1 4 0 0,2-3 0 0,3 3 0 16,2 1 0-16,1-2 0 0,3 0 0 0,2 0 128 0,1 0-128 15,3-2 0-15,2 2 128 16,0-5 32-16,3 2 0 0,2-4 0 0,0 0 0 0,1 0-160 16,0-2 192-16,1-3-192 0,-7 0 192 0,0-1-192 0,1-1 128 15,1-2-128-15,-1 2 128 0,-1-1-128 0,1 1 192 16,-3-2-192-16,8-2 192 0,-6 1-64 0,-10 5 0 16,0 0 0-16,0 0 0 0,0 0-128 0,0 0 0 15,0 0 0-15,-3 12 0 0,-2 0 0 0,-1 6 0 16,-2 3 144-16,3-9-144 0,-2 4 128 0,-1 4-128 15,-2 5 160-15,-2-1-160 0,0 4 0 0,-1-2 0 0,-1 5 0 16,-14 21 0-16,3-10 128 0,3 0-128 0,2-3 0 16,-1-1 144-16,1 1-16 0,1-1 0 15,0 0 0-15,0-1 0 0,-4-3 192 0,0-2 16 0,0 0 16 16,0-6 0-16,0 1-32 0,0-4-16 0,-2-5 0 0,3-3 0 16,0-4-112-16,1 0 0 0,1-5-16 0,10-2 0 15,0-3-32-15,-4 0 0 0,1-2 0 0,1-3 0 16,2-1 48-16,3-1 0 0,0-6 0 0,-2-11 0 15,6-3-192-15,3 0 0 0,3-4 0 0,6 1 0 16,1-3-256-16,-2 14 64 0,3-2 0 0,5-1 16 16,-2 0 48-16,4 0 0 0,1 2 0 0,2 3 0 15,2 0 128-15,20-9-128 0,-5 7 128 0,-2 6-128 16,-2 3 128-16,-2 1 0 0,-4 3-144 0,0 4 144 16,-3 1 0-16,1 3 0 0,-2 3 0 0,-1 2 0 0,-1 5-128 15,-3 0 128-15,-4 3 0 0,-8-4 0 16,1 2-1440-16,-2 1-224 0,0 0-32 0</inkml:trace>
  <inkml:trace contextRef="#ctx0" brushRef="#br0" timeOffset="70810.53">30432 10990 8287 0,'0'0'736'0,"-9"0"-592"0,-1-5-144 0,1 4 0 16,0 1 704-16,0 0 128 0,-1 0 0 0,0-1 16 15,1 1-400-15,9 0-96 0,-9 1-16 0,9-1 0 16,-13-3 176-16,4 1 48 0,9 2 0 0,0 0 0 16,0 0 224-16,0 0 48 0,-7-4 16 0,7 4 0 0,0 0-16 0,0 0-16 15,0 0 0-15,14-5 0 0,4 0-112 0,2 1-32 16,3-1 0-16,6 0 0 0,4-1-224 0,3-3-64 16,-1 2 0-16,2-2 0 0,5 2-256 15,4 0-128-15,1-3 0 0,6 5 128 0,5-1-128 0,0-1 0 16,0 2 0-16,0-2 128 0,-4 0 16 0,1 2 0 15,0-4 0-15,3 4 0 0,-2-2 16 0,4 2 0 16,5 1 0-16,-2 1 0 0,-4-1-160 0,0-2 0 16,-4 0 144-16,-2 3-144 0,-2-2 0 0,-1 3 128 15,-2 0-128-15,2 2 0 0,-1 0 0 0,0-1 0 16,-5 2 0-16,-5-2 128 16,-3 0-128-16,-4 0 0 0,-4-1 0 0,-1 2 0 0,-2 0 0 0,-12 0 0 15,1-1 0-15,-2 1 128 0,1-1-128 0,-2-1 0 0,1 1 0 16,-2 0 0-16,-1-2 320 0,4 2-16 0,-4 0 0 15,-9 1 0-15,0 0 32 0,0 0 16 0,0 0 0 0,0 0 0 16,0 0-96-16,0 0-32 0,0 0 0 0,0 0 0 16,-11-5-80-16,0 2-16 0,-3 1 0 0,5 2 0 15,-2 0-128-15,-2 0 0 0,-1 1 0 0,-3 0 128 16,-2 0-128-16,-3 2 0 0,-5 0 0 16,-24 0 0-16,0 1 0 0,0-1 0 0,-5-2 0 0,2 0 0 15,-1 2 0-15,-2 1 0 0,0 1 0 0,-6 0 0 16,-5-1 0-16,-3 2 0 0,-2 0 0 0,1 1 0 15,0-2 0-15,4 4 0 0,2-3 0 0,-2 3 0 16,-2-4 0-16,2 1 128 0,2 2-128 0,5 0 192 16,5 3-192-16,6-2 0 0,3 1 0 0,5 2 128 0,5-2-128 15,4 1 0-15,4-3 0 0,4-1 128 0,4-3-128 16,5 0 0-16,3 0 0 0,13-4 0 0,0 0 0 0,0 0 0 16,0 0 0-16,0 0 0 0,10-1 0 0,4-2 0 15,4 0 0-15,5 1 0 0,1-3 0 0,5-3 0 16,6 2 0-16,4-3 0 0,4 0 0 0,8 0 0 15,5 3 0-15,5 1 0 0,1-4 160 0,1 1-160 16,-2-5 192-16,2 2-192 0,-1 3 192 0,5 3-192 16,-1-2 192-16,5 2-192 0,-1 0 144 0,-4-3-144 15,-5 3 0-15,-1 0 144 0,-2-2-144 0,-1 2 0 16,-1 3 0-16,-1-1 0 0,2-6 0 0,-5 6 128 16,-5 0-128-16,-6-1 0 0,-7-1 0 15,-3 3 0-15,-7-2 128 0,-1 1-128 0,-7 3 0 0,-3-1 0 0,-3 0 0 16,-10 1 0-16,0 0 0 0,0 0 0 0,0 0 0 0,0 0-176 15,-6 2 176-15,-7 1 0 0,-2 2 0 0,-3 1 0 16,-4-2 0-16,-4 1 0 0,-7 0 0 0,-2 3-128 16,-8-4 128-16,0 2 0 0,-3 3 0 0,0-4 0 15,-4 1 0-15,-1 1 0 0,-1-2 0 0,-4 4 0 16,-3-3 0-16,-3 0 0 0,-2 1 0 0,-2-4 128 16,4 3-128-16,2 0 0 0,2-1 0 0,2 0 128 15,2 4-128-15,4-3 0 0,1 3 0 0,5-2 0 16,-1-4 0-16,7 1 0 0,6 0 0 0,7 0 0 15,5 0 0-15,4-1 0 0,5-1 0 0,11-2 0 16,0 0 0-16,0 0 0 0,0 0-176 0,19 1 176 16,5-1-192-16,8 1 48 0,7-2 16 0,7-3 0 15,5-2 0-15,4-3 0 0,1 3 0 16,2-3 0-16,4 2 128 0,4 2 0 0,6-4 0 0,-4 3-128 16,1 1 128-16,-2-1 0 0,-3 2 0 0,-2 1-128 0,0 2 128 0,-2 1 0 15,2 1 0-15,-4 2 0 16,-5 1-896-16,-10 1-160 0,-3-3-32 15</inkml:trace>
  <inkml:trace contextRef="#ctx0" brushRef="#br1" timeOffset="81404.14">30906 11163 11967 0,'0'0'528'0,"0"0"112"0,0 0-512 0,0 0-128 0,0 0 0 0,0 0 0 15,6-6 1216-15,-6 6 224 0,0 0 32 0,8-8 16 16,-8 8-480-16,9-4-112 0,-3-2 0 0,-6 6-16 16,0 0 48-16,9-8 16 0,-9 8 0 0,0 0 0 0,8-3-48 0,-8 3 0 15,0 0 0-15,10-3 0 0,-10 3-304 16,0 0-64-16,0 0-16 0,0 0 0 0,0 0 32 15,6 6 0-15,-2 6 0 0,-1-2 0 0,-2 4-32 16,-1 4-16-16,-1 5 0 0,-2 3 0 0,3 6 64 0,-1-1 16 16,-2 0 0-16,1 8 0 0,-1 1-32 0,1 1 0 15,-1-3 0-15,-1 1 0 0,1 3-80 0,-1-1-16 16,-1-3 0-16,1 0 0 0,-2-2-32 0,2 0-16 16,-1 0 0-16,0-4 0 0,-3-5 0 0,2 0 0 15,0 1 0-15,1-2 0 0,-2-4-176 0,2-1-32 16,0-3-16-16,0-3 0 0,2-1-32 0,-1 0 0 15,2-3 0-15,0-1 0 0,1-1-144 0,1-9 160 16,0 11-160-16,0-11 160 0,0 0-160 0,0 0 160 16,0 0-160-16,0 0 160 0,0 0-160 0,12 0-224 15,-2-4 48-15,0-3 16 16,1 0-1392-16,-3-4-288 0,0-4-48 0,-1-6-16 16,1-2-1248-16,-1 1-256 0,5-14-48 0,-2 3-16 0</inkml:trace>
  <inkml:trace contextRef="#ctx0" brushRef="#br1" timeOffset="81758.34">31319 11256 14735 0,'8'-18'1312'0,"-2"8"-1056"0,1-4-256 0,0 0 0 16,1 1 640-16,-1 2 80 0,1-2 16 0,-2 0 0 0,0 5 544 0,-3-4 128 15,1 3 0-15,-1 0 16 0,-3 9-16 0,1-6-16 16,-1-3 0-16,0 9 0 0,0 0-384 0,0 0-80 15,0 0-16-15,0 0 0 0,0 0-544 0,0 0-112 16,-4 12-32-16,0 0 0 0,1 1 96 0,-3 6 32 16,0 6 0-16,-2 2 0 0,0 5 48 0,-3 4 16 15,0 2 0-15,0 5 0 0,-3 4 32 0,-2 1 0 16,1 3 0-16,1 0 0 0,0-3-96 0,0 2-16 16,-1-1 0-16,2 0 0 0,-2-5-16 0,3 1-16 15,1-5 0-15,1-3 0 0,2 1 0 0,1-3 0 16,-1-5 0-16,2-2 0 0,0 1-112 0,1-5 0 15,0 1-16-15,2-5 0 0,-1 0-176 0,1-1 192 16,1-2-192-16,0-3 192 0,2-5-192 0,-2 2 192 16,2-11-192-16,0 0 192 0,0 0-320 0,0 0-64 0,0 0-16 0,0 0 0 31,0 0-688-31,0 0-128 0,0 0-16 0,2-14-10160 0,-2-4-2048 0</inkml:trace>
  <inkml:trace contextRef="#ctx0" brushRef="#br1" timeOffset="82163.06">30507 11636 24879 0,'-10'-3'2208'0,"1"2"-1760"0,1 1-448 0,8 0 0 15,-9 3 0-15,9-3 0 0,-8 5 128 0,8-5-128 16,0 0 720-16,-7 6 112 0,2 2 32 0,5-8 0 15,0 0 208-15,1 13 32 0,1 1 16 0,1-4 0 16,4 0-192-16,0 6-32 0,5 2-16 0,1 4 0 16,1 3-176-16,1-1-48 0,0 2 0 0,0 2 0 0,1-3-224 0,-1 6-48 15,0 0-16-15,2-4 0 0,0 0-224 0,2-3-144 16,1-1 192-16,0-2-192 0,0-1 256 16,1-4-64-16,-1-3-16 0,0-1 0 0,3 1 144 0,-1-4 48 15,-1-1 0-15,5-4 0 0,-1-2 16 0,3-2 0 16,-2-2 0-16,3-4 0 0,1-5-64 0,1-4 0 15,-3-3 0-15,-2-1 0 0,1-3 64 0,0-3 0 16,1-2 0-16,-3-3 0 0,-2-2 0 0,-3 0 0 16,-2-3 0-16,0 3 0 0,-1 0-144 0,-3 5-32 15,-2-1 0-15,-2 5 0 0,-1-1-208 0,0 4 0 16,0 5 0-16,-1 5 0 0,-3-3 0 0,-1 6 0 16,-2 0-176-16,-2 7 176 15,0 0-1920-15,0 0-272 0,0 0-48 0</inkml:trace>
  <inkml:trace contextRef="#ctx0" brushRef="#br1" timeOffset="83326.38">28510 14376 12895 0,'0'0'576'0,"5"-7"112"0,-5 7-560 0,6-5-128 0,-6 5 0 0,0 0 0 0,0 0 1792 0,0 0 336 16,0 0 64-16,0 0 16 0,0 0-1152 0,0 0-224 16,-7-2-64-16,-5 2 0 0,-4 0 336 0,-6 3 64 15,-4 1 16-15,-4 0 0 0,-1 1-144 0,-6-1-16 16,-6-1-16-16,-1 2 0 0,1 2-176 0,-3-2-48 15,-1 1 0-15,0 2 0 0,1-1-368 0,-2 1-80 16,-4-4-16-16,-4 1 0 0,-5-2-96 0,0-2-32 0,0-2 0 16,0 1 0-16,0 0-16 0,4 0-16 0,-3-2 0 0,4 0 0 15,3 0-160-15,3 1 128 0,3 0-128 0,5 1 128 16,4-3-128-16,6 1 0 16,8-2 0-16,4 1 128 0,3 1-128 0,5-2 0 15,1 2 0-15,11 2 0 16,-3-8-608-16,3 8-96 0,5-9-32 0,5 1-9792 15,3 1-1952-15</inkml:trace>
  <inkml:trace contextRef="#ctx0" brushRef="#br1" timeOffset="83625.52">28696 14542 20271 0,'0'0'1792'0,"0"0"-1424"0,-11 0-368 0,1 2 0 0,0 1 1184 0,-1 1 160 16,-3-1 48-16,-3 0 0 0,-4 2 64 0,-2 0 16 15,-1 1 0-15,-3-2 0 0,-1 3-256 0,-4 2-64 16,-3-2 0-16,-2 1 0 0,-4-4-272 0,-1-3-64 16,-4-1-16-16,2 2 0 0,-2 1-272 0,0 0-48 15,-1-5-16-15,0 7 0 0,-4 2-272 0,1-2-64 16,-5-4-128-16,1-1 192 0,-3-1-192 0,5-1 0 15,4 1 128-15,5 2-128 0,2-1 0 0,7 4 128 16,3 4-128-16,4-4 0 0,3-2 0 0,3 1 0 16,3-1 0-16,4 0-160 15,1 1-384-15,3-3-80 0,1-1-16 0,9 1 0 16,0 0-1632-16,0 0-336 0,0 0-64 0</inkml:trace>
  <inkml:trace contextRef="#ctx0" brushRef="#br1" timeOffset="83999.67">27348 14149 23951 0,'0'0'2128'0,"0"0"-1696"0,0 0-432 0,0 0 0 16,0 0 256-16,-7 5-48 0,-4 3 0 0,0-3 0 0,-3-3 208 15,-2 2 32-15,-4 2 16 0,-1 0 0 0,-5 5 560 0,0-2 96 16,-2 4 32-16,1 1 0 0,-1 3-144 0,1 4-32 16,2 0 0-16,0 3 0 0,-3 2-400 0,0-1-96 15,0 7-16-15,0-1 0 0,0-1-272 16,1 3-48-16,-3 1-16 0,3 1 0 0,3-3-128 0,5-4 0 16,2-2 0-16,7 0 128 0,6 0 16 0,7-2 0 15,3 3 0-15,8-1 0 0,6-1 240 0,8 0 64 16,8-3 0-16,7 0 0 0,8 1 256 0,6-2 64 15,7-1 16-15,4-2 0 0,6-2-384 0,-3-5-80 16,-1-1 0-16,1-4-16 0,-3 1-304 0,-1-2 160 16,0-1-160-16,-3-2 128 15,-4 1-1248-15,-6-1-256 0,-5-2-48 0</inkml:trace>
  <inkml:trace contextRef="#ctx0" brushRef="#br1" timeOffset="85125.96">21889 13428 12095 0,'0'0'528'0,"0"0"112"0,0 0-512 0,1-10-128 0,-4 2 0 0,3 8 0 15,0 0 1296-15,-3-8 240 0,3 8 32 0,-7-4 16 16,0-1-224-16,0 0-32 0,-2 2-16 0,2 3 0 0,-3 1-496 0,1 2-112 16,-3 1 0-16,0-1-16 0,-2 4-192 0,-2 6-48 15,0-1 0-15,-2 2 0 0,-2 4-112 0,-1 4-16 16,1 1-16-16,1 2 0 0,-1 2 64 0,1-2 16 16,2 4 0-16,-1-2 0 0,0 0-64 0,4-3-16 15,4 1 0-15,3-2 0 0,3-3-48 0,3 2 0 16,2 1 0-16,6-3 0 0,4 1 32 0,1-2 0 15,4-2 0-15,1 1 0 0,2-4-64 0,3-1-16 16,2 0 0-16,4-1 0 0,-1-4-64 0,3 1-16 16,3-4 0-16,2 0 0 0,3 0-128 0,0-4-192 15,4-2 32-15,-3-3-9632 16,1-1-1936-16</inkml:trace>
  <inkml:trace contextRef="#ctx0" brushRef="#br1" timeOffset="85499.01">22560 13417 14735 0,'-12'2'1312'0,"12"-2"-1056"0,-11 5-256 0,3 4 0 15,2 3 1664-15,-2 0 256 0,0 2 64 0,-3 6 16 16,1 2-896-16,-1 5-176 0,-2 0-32 0,0 1-16 15,1 2-48-15,-4-1-16 0,1 2 0 0,0 3 0 16,0 2-48-16,1-3 0 0,2-5 0 0,2 0 0 0,1-4-368 0,4-2-80 16,1-5 0-16,3-3-16 15,1-2 80-15,0-12 0 0,0 0 16 0,0 0 0 0,0 0 256 0,0 0 48 16,11-10 16-16,2-3 0 0,0-10-80 0,1-1-32 16,0 1 0-16,1-6 0 0,2-2-416 0,-1 1-64 15,3-1-128-15,0-2 176 0,-1-1-176 0,0 0 0 16,0 1 144-16,1 3-144 0,1-3 0 0,2 5 0 15,0 4 0-15,1 5 0 0,-1 1 0 0,0 3 0 16,-3 4 0-16,2 2-128 0,-2 2 128 0,-1 2-160 16,-3 1 160-16,1 4-160 15,-1 2-1088-15,0 2-224 0,-1 2-32 0,0-1-13920 0</inkml:trace>
  <inkml:trace contextRef="#ctx0" brushRef="#br1" timeOffset="85844.48">22913 13741 11967 0,'0'0'528'0,"12"-1"112"0,2-2-512 0,5 2-128 0,4-3 0 0,2-1 0 15,3 0 2304-15,3 0 448 0,-2-4 64 0,-3 0 32 16,-1-2-1760-16,-4-2-368 0,-2 0-64 0,-1-1-16 15,-1 1-48-15,-3 2-16 0,-2-4 0 0,-2 1 0 16,-2 4 128-16,-3 1 32 0,-2-4 0 0,-5 5 0 16,-3-3-64-16,-2 5-16 0,-2-2 0 0,-3 4 0 15,-3 2-96-15,-3 4-32 0,-2 4 0 0,-5 6 0 0,-7 2-288 0,-4-1-64 16,-1-2-16-16,-2 6 0 16,1 0 16-16,4 2 0 0,3 0 0 0,4 2 0 0,4 0 128 0,7 1 16 15,3 2 16-15,4 0 0 0,7-3-336 0,2-5 128 16,1-1-128-16,7 1 0 0,3-2 0 15,4 0 0-15,3-4 0 0,5 0-192 16,5-2-1056-16,5-2-224 0,4-3-32 16,4-3-12880-16</inkml:trace>
  <inkml:trace contextRef="#ctx0" brushRef="#br1" timeOffset="86175.96">23698 13590 24879 0,'-16'-7'2208'0,"6"5"-1760"15,0-2-448-15,-3 3 0 0,3 1 1072 0,-1 2 128 16,-2 2 16-16,-4 0 16 0,-3 3-208 0,-3 1-32 16,-3 4-16-16,-1-1 0 0,0-1-80 0,3 4-32 0,2-1 0 0,5-2 0 15,0 1-272-15,6 0-48 16,3 1-16-16,4 0 0 0,4-13-336 0,1 14-192 16,-1-14 192-16,8 10-192 0,2-2 160 0,2-5-160 0,-1 3 128 0,4-6-128 15,3-4 208-15,-1 0-32 0,0-1-16 0,5-3 0 16,-2 2-160-16,-1-3 192 0,-3 1-192 15,-4 2 192-15,4 0-192 0,-5 2 128 0,1 1-128 16,-12 3 128-16,0 0-128 0,0 0 0 0,0 0 0 0,8 3 0 16,-8-3 0-16,0 0-176 0,7 14 176 0,-3-3-128 15,-3 2 128-15,3 1 0 0,0-5 0 0,-1 4-128 16,2 0 128-16,3 0 0 0,2-4 0 0,2 0 0 16,-1-4-640-16,3 0-64 15,1-2 0-15,4-3 0 0,2-3-2048 0,2-2-432 0,12-11-80 16,-2 0 0-16</inkml:trace>
  <inkml:trace contextRef="#ctx0" brushRef="#br1" timeOffset="86382.16">24314 12952 27935 0,'0'0'1232'0,"-10"2"256"0,2 2-1184 0,-2 5-304 15,1 1 0-15,-1 5 0 0,-1 3 896 0,-2 4 128 16,-2 3 32-16,-1 1 0 0,0 5-208 0,1 2-32 15,-2 2-16-15,3 0 0 0,3 1-336 0,-1 1-64 16,2 3-16-16,0 0 0 0,4 0-256 0,-1 1-128 0,2 4 0 0,0-2 128 31,1-5-1312-31,0 0-272 0,2-2-48 0,-1-3-8288 16,3-7-1664-16</inkml:trace>
  <inkml:trace contextRef="#ctx0" brushRef="#br1" timeOffset="86539.17">23895 13563 27583 0,'0'0'1216'0,"0"0"256"0,10-4-1168 0,2 3-304 0,4-2 0 16,4-2 0-16,3 3-160 0,2-1-96 0,0 1 0 0,0-1-16 16,-1 2 272-16,0 0 0 0,-2-1 0 0,-1 1-7872 15,4-2-1616-15</inkml:trace>
  <inkml:trace contextRef="#ctx0" brushRef="#br1" timeOffset="86842.49">24679 13737 32127 0,'0'0'1424'0,"0"0"304"0,13-9-1392 0,-1 2-336 16,2-1 0-16,-1-3 0 0,-3 0 288 0,-2 0-16 15,-2-3 0-15,1-3 0 0,-4 1 192 0,0-1 48 16,-3 1 0-16,-1-1 0 0,-2 1 272 0,1-2 64 16,-2 1 16-16,-1 6 0 0,0 0-320 0,-1 4-64 15,0 0-16-15,-2 3 0 0,0 3-208 0,-1 3-64 16,-2 3 0-16,0 2 0 0,0 1-64 0,0 5 0 16,0 4-128-16,3 0 192 0,-1 1-192 0,4 1 144 15,3 0-144-15,4 2 128 0,3 4-128 0,6-2 0 0,3 1 0 0,5 2 0 16,6-4 0-16,3 3 0 0,3-1 0 0,2-3 0 31,2 2-1056-31,1 1-288 0,-1-2-64 0,0-3-15456 0</inkml:trace>
  <inkml:trace contextRef="#ctx0" brushRef="#br1" timeOffset="87360.13">22163 14774 22111 0,'0'0'976'0,"-7"-4"208"0,-1-4-944 0,0 1-240 16,3-3 0-16,0 4 0 0,-2-3 1792 0,2 0 320 15,-4 0 64-15,0 3 16 0,0 3-1056 0,-1 3-224 0,-3 0-32 0,-1 3-16 16,-1 2-320-16,0 4-64 0,-2 0-16 0,-2 5 0 15,-4 1-112-15,4 5-32 16,-1 3 0-16,2 2 0 0,4-2-80 0,4 4-32 16,2-4 0-16,4-2 0 0,4 1-80 0,4-3-128 15,2-4 176-15,5-1-176 0,1 0 256 0,7-6-48 16,6-2-16-16,1-3 0 0,2-4 32 0,4-8 0 0,-2-1 0 16,2-4 0-16,-3-3-32 0,1-1 0 0,-1-2 0 0,-4-2 0 15,-3 2-192-15,-4 1 128 0,-3 0-128 0,-2 0 0 16,-3 1 0-16,-2 3 0 0,-1 3 0 0,-3 0 0 31,-3 1-432-31,-1 5-16 0,0 6-16 0,0 0 0 0,0 0-352 0,0 0-64 0,-10 5-16 0,2 4 0 16,3 0-272-16,2 1-64 0,3-10-16 0,3 13-12768 15</inkml:trace>
  <inkml:trace contextRef="#ctx0" brushRef="#br1" timeOffset="87972.29">23309 14492 18431 0,'-13'4'816'0,"4"2"160"0,-1 2-784 0,0 6-192 0,1 1 0 16,-1 4 0-16,-2 2 1152 0,1 4 192 0,-2 5 48 0,0 2 0 15,1-1-560-15,-4-2-128 0,-3 3 0 0,0 2-16 16,0 3 160-16,0 0 48 0,-3-3 0 0,5-1 0 16,1-4-192-16,1-2-48 0,1-9 0 0,1-2 0 15,6-7 112-15,2 0 32 0,5-9 0 0,0 0 0 16,0 0 160-16,0 0 48 0,10-12 0 0,3-1 0 15,2-1-464-15,1-4-96 0,2-4 0 0,1-2-16 16,0 0-432-16,2-4 0 0,-1 1 0 0,0 1 0 0,1 3 0 16,-1 0 0-16,0 0 0 0,1 5 0 15,0 4 0-15,-2 3 0 0,-2 2 0 0,-2 5 0 0,0 3-192 16,-1 3 192-16,-2 4-160 0,-2 1 160 0,-2 6-192 0,-2 2 192 16,-3 4-208-16,-2 2 80 0,-2-1 128 0,-2 3 0 15,-2-2 0-15,-3 4-128 16,-1-4 128-16,0 1 0 0,1-4 0 0,1-3 0 0,1-1 0 0,2-7 0 15,4-7 0-15,0 0 0 0,0 0 144 0,0 0-144 16,0 0 192-16,10-8-192 0,4-5 336 0,4-2-32 16,1-3-16-16,4 0 0 0,2-1-128 0,1-3-32 15,0 1 0-15,1 0 0 0,0 4-128 0,0 0 0 0,-1 2-160 16,-2 2 160-16,-1 5-128 0,-2 1 128 0,-2 3 0 0,-4 3-144 16,-2 3 144-16,-1 5-192 15,-3 3 192-15,-1 5-192 0,0 3 192 0,-3 1-192 16,-4 3 192-16,-1 3-192 0,-3-1 192 0,0 0-192 0,-3 2 192 0,1-3-192 31,0-1-320-31,1 0-80 0,2 0-16 0,1-3 0 16,2 1-2304-16,1-2-464 0,4-4-80 0</inkml:trace>
  <inkml:trace contextRef="#ctx0" brushRef="#br1" timeOffset="88298.86">24271 14750 29311 0,'0'0'1296'0,"-9"7"272"0,-1-4-1248 0,-2 7-320 0,-2 1 0 0,-5 3 0 0,-5 1 928 0,-1 3 128 15,-3 1 32-15,-1 4 0 0,-1 2-176 0,2-3-16 16,3-5-16-16,8 4 0 0,2 0-416 0,6 1-80 16,4 1 0-16,5-3-16 0,3-1-368 0,3 0 0 15,5-2 0-15,5-4 128 0,2-6-128 0,2 0 0 16,3-2 0-16,1-4 0 0,-1-4 256 0,1-3 0 15,0 0-16-15,-2-6 0 0,-3 2 80 0,-1-4 0 16,-4-2 16-16,-2 0 0 0,-2-1-48 0,-2 0-16 16,-4-1 0-16,-4 2 0 0,-1-1-80 0,-7-2 0 15,-1 0-16-15,-2 1 0 0,-3 2-176 0,-2-2 0 16,0-1 0-16,1 1 0 0,-1 3-224 0,1 2-80 0,1 0-16 0,1 6 0 31,5-2-1184-31,2 5-240 0,6 4-48 0,0 0-16 16,0 0-1520-16,0 0-320 0</inkml:trace>
  <inkml:trace contextRef="#ctx0" brushRef="#br1" timeOffset="88746">24918 14786 23039 0,'0'0'1024'0,"0"0"192"0,0 0-960 0,0 0-256 0,-8-8 0 0,-1 4 0 15,-2 3 2128-15,-1 2 384 0,0-1 80 0,-4 2 16 0,-1 0-1776 0,-2 2-336 16,-2 2-80-16,-2-1-16 0,-3 6 32 0,-1-1 0 15,0 4 0-15,2 2 0 0,-1 2 80 0,1 1 0 16,1 0 16-16,1 1 0 0,3 0-112 0,4-3-32 16,5 1 0-16,2 0 0 0,4 1-256 0,4-1-128 15,3-5 128-15,5-2-128 0,3-1 128 0,5 0-128 16,5-3 0-16,5-4 128 0,-1-5-128 0,4-2 128 16,-3-5-128-16,4 0 128 0,-1-2 64 0,0-2 0 15,0-5 0-15,0 1 0 0,-1-4-16 0,0 1 0 16,-3-3 0-16,0 1 0 0,-1-3-32 0,-3-2 0 15,2-3 0-15,-2-2 0 0,-1 0-16 0,0-2 0 16,0-2 0-16,0-4 0 0,0-2-128 0,-1-3 192 16,-1-6-192-16,-3 1 192 0,1-3-192 0,-2 11 0 15,-4 6 0-15,-3 8 0 0,-2 7 0 0,-4 10 0 16,0 11-192-16,0 0 192 0,-7 2-192 0,-4 10 192 16,-7 7-160-16,0 11 160 0,-5 6 0 0,-1 3-144 15,-2 3 144-15,-1 8 0 0,0 6 0 0,1 5 0 0,0 1 0 0,-1 6 0 16,1-1 0-16,3-2 0 15,1 0-128-15,6-4 128 0,3-3-240 0,5-6 48 16,5-5 0-16,3-1 0 16,3-9-800-16,4-5-160 0,0-7-16 0,5-3-16 15,2-7-736-15,2-4-128 0,2-6-48 0,4-6-11888 0</inkml:trace>
  <inkml:trace contextRef="#ctx0" brushRef="#br1" timeOffset="89134.14">25281 15067 32079 0,'-14'6'1408'0,"14"-6"320"0,-8 5-1392 0,2 0-336 0,6-5 0 0,-3 12 0 0,3-12 448 0,0 0 0 16,7 10 16-16,3-1 0 0,1-4 0 0,3-3 0 16,2-3 0-16,6-2 0 0,3 1 96 0,3-3 16 15,4-5 0-15,3 1 0 0,4-4-80 0,0 2-16 16,0-2 0-16,1-1 0 0,-3-1-192 0,-4-3-32 15,-4 1-16-15,-4 0 0 0,-4-4-32 0,-3 1 0 16,-7-4 0-16,-2 1 0 0,-4 1 16 0,-5 1 0 16,-4 0 0-16,-5 5 0 0,-5 3-16 0,-4 2 0 15,-3 4 0-15,-7 2 0 0,-5 1 160 0,-5 8 16 0,-3 1 16 0,0 9 0 16,1 4-16-16,-2 4-16 16,1 3 0-16,0 6 0 0,2 2-32 0,3 2 0 15,3 2 0-15,7-1 0 0,3 2 112 0,6-1 0 16,5 0 16-16,8-3 0 0,4-1-208 0,6 0-64 0,5-4 0 0,9 2 0 15,5 0-48-15,8-4-16 16,3 0 0-16,6-6 0 0,6 0-128 0,8-5 0 0,6-3 144 16,3-4-144-16,1-1 0 0,-2-5-208 0,-5-1 16 0,4-2 16 31,-2 0-1552-31,0-2-320 0,-2 0-64 0</inkml:trace>
  <inkml:trace contextRef="#ctx0" brushRef="#br1" timeOffset="90366.95">25954 15447 18431 0,'0'0'816'0,"-9"6"160"0,-1-1-784 0,2 1-192 0,8-6 0 0,0 0 0 0,0 0 1296 0,-4 7 224 16,4-7 32-16,0 0 16 0,0 0-512 0,0 0-96 15,0 0-32-15,12-9 0 0,-3-1 32 0,3-7 16 16,6-1 0-16,1-3 0 0,3-5-400 0,1 2-64 16,1-5-32-16,4 1 0 0,1-4-224 0,0-2-64 15,1-4 0-15,-1-2 0 0,-1-4 208 0,0-3 48 16,-5-6 0-16,-1-6 0 0,0-1-80 0,0 1-16 15,-1-5 0-15,0-5 0 0,-2-3-208 0,-2 1-144 16,0 2 192-16,-3 7-192 0,-3 6 0 0,-2 6 0 0,-2 11 0 16,-5 7 0-16,-2 8 192 0,-1 5-192 15,-2 5 192-15,-4 5-192 0,-2 7 384 0,-3 4-48 0,-4 6 0 16,-3 3 0-16,-3 8-80 0,-3 8-32 0,-4 3 0 0,-1 7 0 16,0 4-224-16,-1 3 128 0,1 2-128 0,1 4 0 15,2 2 208-15,1 0-48 0,0-1-16 0,3 1 0 16,6 6 64-16,5-4 16 0,4-6 0 0,6-2 0 15,5-9-32-15,5 0-16 0,3-2 0 0,6-2 0 16,3-5-48-16,7-2 0 0,2-7 0 16,4 0 0-16,3 0-128 0,1-3 0 0,0-3 0 0,1-4-12368 15,0 0-2352-15</inkml:trace>
  <inkml:trace contextRef="#ctx0" brushRef="#br1" timeOffset="94653.9">2113 16506 11055 0,'0'0'976'0,"0"0"-784"0,0 0-192 16,0 0 0-16,1-11 1168 0,-1 11 192 0,2-9 48 0,0-1 0 16,-2 10-256-16,2-7-32 0,-2-4-16 0,0 11 0 15,0 0-144-15,0 0-16 0,0 0-16 0,0 0 0 16,0 0-128-16,0 0-32 0,0 0 0 0,0 0 0 16,0 0-240-16,0 0-48 0,-4 14-16 0,1 2 0 0,-1 2-208 0,-1 2-32 15,0 1-16-15,-2 9 0 0,0-1 128 0,2 5 32 16,1-1 0-16,0 3 0 15,1 1-96-15,2-2-16 0,1 0 0 0,4-4 0 0,4 0-256 16,0-7 160-16,3-2-160 0,0-5 128 0,1-3 80 0,0-2 16 16,2-6 0-16,1-3 0 0,2-3 144 0,2-3 16 15,0 1 16-15,-1-6 0 0,-2 0-64 0,2-4-16 16,-1-2 0-16,2 0 0 0,0-4-128 16,0-1-48-16,-3-4 0 0,1 3 0 0,0 1-144 0,-3 0 160 15,-2-2-160-15,-2 3 160 0,-2-1-160 0,-2 2 0 16,1-1 144-16,-2 1-144 0,-1-1 0 0,-2 1 0 15,-2-2 0-15,0 3 128 0,0 2-128 0,-1 3 0 16,-3-2 128-16,4 4-128 0,0 9 0 0,0 0 0 16,0 0 0-16,0 0 0 0,0 0 0 0,0 0 0 15,-5 8 0-15,1 0-128 0,2 3 128 0,-2 2 0 16,1-1 0-16,1 5 0 0,-1 1 0 0,2 2-128 16,0 4 128-16,-1 2 0 0,1 5 0 0,0 4 0 15,-2 2 0-15,-1 3 0 0,1 5 0 0,-2-1 0 0,-4 5 128 16,2-4-128-16,-2 0 128 0,-1-2-128 15,0-2 128-15,-1-2-128 0,-1-3 320 0,1-3-16 0,-2-4 0 0,0 0 0 16,3-3 112-16,-4-1 32 16,1-5 0-16,1-2 0 0,-2-1-48 0,0-3 0 0,0-3 0 0,1 1 0 15,2-6-64-15,-1 0-16 0,0-3 0 0,0-3 0 16,2-1-64-16,-2-6 0 0,0 1-16 0,-1-6 0 16,2 1-48-16,-1-4-16 0,2-4 0 0,0 0 0 15,1-2-176-15,4 0 0 0,5 0 144 0,2-2-144 16,2 2 0-16,4-3 0 0,3 1 0 0,3 2 0 15,3 1-128-15,1 1 128 0,1 0-128 0,2 2 128 0,3 2 0 0,2 4-128 16,2 1 128-16,-2-1 0 0,2 6 0 0,3 2-128 16,1 1 128-16,0 2 0 0,-1 3 0 0,0 1 0 15,-4-1 0-15,-2 6 0 0,-1-2 0 0,-5 2 0 16,-4-2 0-16,-2 2-128 16,-1 1-816-16,-1-1-144 0,-3-1-48 0,-3-1-10656 15,-5-7-2144-15</inkml:trace>
  <inkml:trace contextRef="#ctx0" brushRef="#br1" timeOffset="95153.73">2944 16779 16927 0,'-15'4'752'0,"5"-3"144"0,-1 0-704 0,2-1-192 0,1-1 0 0,0 0 0 0,8 1 1584 0,0 0 272 16,0 0 64-16,0 0 16 0,0 0-800 0,2-9-176 16,2-3-16-16,4 5-16 0,3-2-480 0,3 4-80 15,4 0-32-15,0-1 0 0,7 3 48 0,1 0 0 16,2 2 0-16,2 1 0 0,3 2-160 0,-2 1-32 15,-5-1 0-15,1 2 0 0,0-1-64 0,0 1-128 16,-3-1 176-16,0 6-176 0,-4-4 0 0,-1 2 0 16,-2 2 0-16,-2-3-144 15,-1 4-2352-15,-5-3-448 0</inkml:trace>
  <inkml:trace contextRef="#ctx0" brushRef="#br1" timeOffset="95326.18">2997 16986 27647 0,'0'0'2448'0,"0"0"-1952"0,0 0-496 0,0 0 0 15,14-1 992-15,4-3 96 0,5 0 32 0,2 0 0 16,2 2-592-16,1-6-112 0,-1 2-32 0,-2 1 0 16,-1-4 304-16,6 4 48 0,-1-4 16 0,1 1 0 15,0 2-144-15,-1-1-32 0,-1 2 0 0,-2 2 0 16,0-4-576-16,-2 2 0 0,-2 1 0 0,-1 2 0 15,1-1-2576-15,-2-1-544 0</inkml:trace>
  <inkml:trace contextRef="#ctx0" brushRef="#br1" timeOffset="96221.43">4421 16653 17503 0,'-18'5'768'0,"8"0"176"0,-1-1-752 0,2-2-192 0,9-2 0 0,0 0 0 0,0 0 1408 0,0 0 256 16,0 0 64-16,0 0 0 0,0-12-784 0,3 2-160 16,3-4-16-16,0-2-16 0,5 1-160 0,2-1-16 15,1-1-16-15,4 1 0 0,-3 2-112 0,2-2 0 16,2 0-16-16,2-1 0 0,3 3-96 0,-2 2-16 15,-3 1 0-15,0 1 0 0,-1 4-64 0,-1 3 0 16,-2 2-16-16,-1 5 0 0,-2 2-240 0,0 8 176 16,-1 5-176-16,-2 4 160 0,-2 4 0 0,-2 5 0 15,-4-1 0-15,-5 4 0 0,-6-2-32 0,0 1-128 16,-2-1 192-16,-2 0-64 0,-1-6 112 0,1 0 16 16,1-6 0-16,2-2 0 0,0-5 320 0,0-1 64 15,2-5 0-15,9-8 16 0,0 0 32 0,0 0 0 16,0 0 0-16,4-7 0 0,4-6-272 0,2-2-48 0,2-3-16 0,5-2 0 15,5 0-352-15,0-6 0 0,0 1 0 0,4 1 0 16,-8-2 0-16,2 3 0 16,0 1 0-16,1-3-128 0,0 4 128 0,1 3 0 0,-3 4 0 15,1 4-128-15,-2-2 128 0,-3 9 0 0,-1 1-144 0,-1 4 144 16,-2 3 0-16,-3 5-144 0,-3-1 144 0,-4 6 0 16,-2 4-144-16,-3 0 144 0,-3 2 0 0,-2 0-144 15,-1-1 144-15,-2 1 0 0,0-2 0 0,0-1 0 16,3-6 0-16,0-1 0 0,0-3 0 0,9-8 128 15,0 0 128-15,0 0 16 0,0 0 16 0,0 0 0 0,0 0-96 16,7-15 0-16,3-4-16 0,3 0 0 16,4 1-176-16,2-1 0 0,1-4 0 0,0 2 0 0,3 0 0 0,1 1 0 15,1 2 0-15,2 0 0 0,2 3 0 0,-1 2 0 16,-1 5 0-16,-2 0 0 0,-2 4-160 0,-1 4 160 16,-3 3 0-16,-1 4-144 0,-3 3 144 0,-1 6 0 15,0 3 0-15,0 5 0 0,-3-1 0 0,-2-2 0 16,-4 2 0-16,2 3 0 0,-1-5 0 0,-1 2-128 15,-2 1 128-15,-1-3 0 16,2-2-528-16,0-4-32 0,0-4 0 0,2 0 0 16,-6-11-2608-16,0 0-528 0</inkml:trace>
  <inkml:trace contextRef="#ctx0" brushRef="#br1" timeOffset="96584.81">5793 16155 19343 0,'-12'5'848'0,"12"-5"192"0,-2 10-832 0,3 3-208 0,4-3 0 0,1 3 0 16,2 2 2256-16,3 3 416 0,2 1 80 0,4 1 0 0,0 4-1760 0,4 4-352 15,2 3-80-15,-1-2-16 0,0 0 80 16,0 4 16-16,1-4 0 0,-1 3 0 0,1 1-192 0,-1 0-16 16,-2 0-16-16,-1-3 0 0,-2-3-224 0,-2 0-64 15,-1 0 0-15,-1-2 0 0,-2-2-128 0,-2-3 160 16,-3-2-160-16,1-2 160 0,0-5-160 0,0 0 0 15,-7-11 0-15,9 7 0 16,-9-7-1424-16,10 5-320 0,0-5-64 0</inkml:trace>
  <inkml:trace contextRef="#ctx0" brushRef="#br1" timeOffset="96866.35">6268 16204 26719 0,'-9'-1'2368'0,"9"1"-1888"16,0 0-480-16,0 0 0 0,0 0 1856 0,0 0 256 15,0 0 64-15,-11 4 16 0,2 5-1312 0,-4 1-272 16,0 4-48-16,-5 4-16 0,-2-1 320 0,-3 6 64 0,-1 5 16 0,0 0 0 16,-1 3-160-16,2 2-16 0,0 0-16 0,2-3 0 15,2 2-240-15,3 0-32 0,2 1-16 0,-1-1 0 16,-2-3-272-16,3 0-64 0,3-5-128 0,2 2 192 15,0-2-192-15,2-4 0 0,2-3 0 0,3-2 0 16,-2-4-272-16,4-11-48 0,4 8-16 0,-4-8 0 16,11 1-1648-16,3-3-336 0,4-7-64 0,2-3-14544 15</inkml:trace>
  <inkml:trace contextRef="#ctx0" brushRef="#br1" timeOffset="97109.04">6902 16192 30399 0,'0'0'2704'0,"0"0"-2160"15,0 0-544-15,0 0 0 0,0 0 928 0,0 0 80 16,-4 11 16-16,1-1 0 0,-3 3-352 0,1 2-64 16,-1 3-16-16,-2 4 0 0,-2 7 240 0,-1 0 32 0,-3 4 16 0,1 4 0 15,2 4-240-15,2-3-32 16,0-1-16-16,1-1 0 0,3 3-288 0,3-4-64 15,3-2-16-15,3-2 0 0,0-5-224 0,2 1 0 0,3-4 0 0,1-4-160 32,0-4-1232-32,0-5-240 0,2 1-48 0,-1-8-9776 15,1-3-1968-15</inkml:trace>
  <inkml:trace contextRef="#ctx0" brushRef="#br1" timeOffset="97290.24">6562 16457 35007 0,'0'0'3120'0,"0"0"-2496"0,0 0-496 0,12 5-128 16,4 2 384-16,-1-4 64 0,3-1 16 0,6-2 0 15,2 1-464-15,5-2 0 0,2-2 0 0,-1-1 0 16,0 1 0-16,-2-1 128 0,-1-1-128 0,2 1 0 0,2-3 0 0,-1 2-192 16,-2-1 48-16,2-3 0 15,0 3-2208-15,1-4-432 0</inkml:trace>
  <inkml:trace contextRef="#ctx0" brushRef="#br1" timeOffset="97825.46">8326 15614 22111 0,'-8'-6'1968'16,"2"0"-1584"-16,0 1-384 0,6 5 0 0,0 0 272 0,-11 0-16 16,-1 0-16-16,-4 0 0 0,2 2 256 0,0 3 48 0,-1 0 16 0,1 0 0 15,0 2 272-15,4 4 64 16,-1 5 16-16,-1-1 0 0,1-1-160 0,-1 7-48 16,1 2 0-16,1 3 0 0,1 3-16 0,1 6-16 0,-1 2 0 0,0 5 0 15,-1 4-80-15,0 2-16 0,-1 1 0 0,-1-1 0 16,1-1-144-16,1-5-48 0,2-4 0 0,0-4 0 15,1-2-176-15,0-8-32 0,1 2-16 0,2-8 0 16,2-6 160-16,0 0 16 0,2-12 16 0,0 0 0 16,0 0 144-16,0 0 16 0,0 0 16 0,13-4 0 15,1-8-96-15,3 0-32 0,0-2 0 0,1-8 0 0,1 1-208 16,3-2-64-16,1 1 0 0,2-1 0 0,-2 4-128 0,2 1 0 16,1 2 0-16,1 2-176 0,2 1 176 0,0 4 0 15,1 0 0-15,-2 5 0 0,0-1 0 0,-2 5 0 16,-3 5 0-16,-2 1-128 0,0 4 128 0,-4 1 0 15,-3 3 0-15,0 4 0 0,-1 4 0 0,-3-1 192 16,-2 5-64-16,-3-2 0 0,-2 2-128 0,-5 1 176 16,-2 2-176-16,-3-3 192 0,-5 0 48 0,-2-1 16 15,-3-1 0-15,-1-1 0 0,-1-3 384 0,-4-2 96 16,-4-3 16-16,1-4 0 0,-2 1-48 0,0-2 0 16,-2-6 0-16,4-2 0 0,0-2-384 0,1-1-64 15,2-4-32-15,0-4 0 0,3 2-224 0,1-5 0 16,2 1 0-16,2-3 0 15,2-4-848-15,4-4-272 0,2-3-48 0,4 1-12880 16,3-6-2576-16</inkml:trace>
  <inkml:trace contextRef="#ctx0" brushRef="#br1" timeOffset="99270.55">4561 17051 12895 0,'0'0'1152'0,"-9"5"-928"0,1-3-224 16,8-2 0-16,0 0 1584 0,0 0 272 15,0 0 48-15,0 0 16 0,0 0-384 0,0 0-80 16,0 0-16-16,12 2 0 0,0-4-304 0,2 0-64 16,2-3-16-16,3 2 0 0,2 1 32 0,3 0 0 15,3 0 0-15,4 1 0 0,-2 1-208 0,5 0-48 16,2 0 0-16,-1 1 0 0,0-1-128 0,4 2-16 0,1 0-16 0,0 2 0 16,1-1-192-16,0 1-32 0,-1-4-16 0,-2 3 0 15,-1-1-160-15,-5 2-16 0,-5-4-16 0,-1 1 0 16,-1 2 0-16,-3 1 0 0,-4-2 0 0,0-1 0 15,-4-1-64-15,-4 2-16 0,-10-2 0 0,0 0 0 16,0 0-160-16,0 0 128 0,0 0-128 0,0 0 128 16,0 0-432-16,0 0-80 15,0 0-32-15,-6-4-11840 0,-6-2-2368 0</inkml:trace>
  <inkml:trace contextRef="#ctx0" brushRef="#br1" timeOffset="100002.9">7976 16729 15135 0,'0'0'672'0,"0"0"144"0,0 0-656 0,0 0-160 0,0 0 0 15,0 0 0-15,0 0 800 0,0 0 128 0,0 0 32 0,0 0 0 16,5-7 64-16,4-2 32 0,4 2 0 0,1 4 0 16,1-6 128-16,4 2 32 0,4-2 0 0,4 2 0 15,2 0-304-15,4-2-48 0,4 3-16 0,2-3 0 16,1 2-144-16,1-4-16 0,-1 4-16 0,-2-2 0 15,-3 3-80-15,-1 2-16 0,-1-3 0 0,-2 4 0 16,-4-1-192-16,-1 1-32 0,-3-1-16 0,-3 2 0 0,-2-2-208 0,-3 2-128 16,-1 0 160-16,-2 2-160 15,-12 0-1312-15,0 0-352 0,0 0-80 0</inkml:trace>
  <inkml:trace contextRef="#ctx0" brushRef="#br1" timeOffset="103973.42">20757 14140 6447 0,'0'0'576'0,"13"-1"-576"0,-1 1 0 0,-1 1 0 0,0 2 2064 15,1-3 304-15,-12 0 64 0,11 0 16 16,0 0-592-16,-11 0-128 0,0 0-32 0,10 1 0 0,-10-1-192 0,0 0-32 16,0 0-16-16,0 0 0 0,0 0-240 0,0 0-64 15,0 0 0-15,0 0 0 0,0 0-384 0,-5 9-96 16,-4 0-16-16,-1-2 0 0,-3 5-192 0,-2-2-32 15,-4 1-16-15,-2 2 0 0,-3-2-160 0,-1 3-16 16,-5 2-16-16,0-1 0 0,-2-1-32 0,-2 0-16 16,-2 1 0-16,-1 2 0 0,-2-1 48 0,-2 1 16 15,-1-1 0-15,2 2 0 0,-1-1-112 0,3-1 0 16,-2-3-128-16,5 3 192 0,-1-2-192 0,3 0 128 16,1 2-128-16,2-5 0 0,2 2 0 0,0-1 128 15,3-4-128-15,-1 2 0 0,6-2 0 0,1-1 128 0,1-3-128 16,5-1 0-16,4 2 0 0,9-5 0 0,-9 1 0 0,9-1 0 31,0 0-688-31,0 0-80 0,0 0 0 0,8-6-16 16,2-3-1968-16,3-3-400 0</inkml:trace>
  <inkml:trace contextRef="#ctx0" brushRef="#br1" timeOffset="104322.31">21063 14357 21071 0,'0'0'928'0,"0"0"208"0,0 0-912 0,10 2-224 0,-10-2 0 0,0 0 0 16,0 0 432-16,0 0 32 0,0 0 16 0,0 0 0 16,-5 7 624-16,-2 2 128 0,-4-2 32 0,-2 0 0 0,-5 2-352 0,-1 0-64 15,0 0-16-15,-1 1 0 16,-3 1-224-16,0 2-48 0,-1-3-16 0,0 3 0 0,0 2-112 0,-2-1-32 15,0 4 0-15,-2 1 0 0,-3-2-176 0,-1 0-32 16,0 3-16-16,-2 0 0 0,-1 3-16 0,-5 0 0 16,-3 1 0-16,-3-4 0 0,-3 0-160 0,0 0 0 15,2-1 0-15,0 1 0 0,0 2 176 0,4-5-48 16,2-3-128-16,4 3 192 0,4-1-192 0,2 1 0 16,1-3 0-16,5 0 0 0,2-4 0 0,4 1 0 15,3-3 0-15,3-2 0 0,1 0-272 0,3-4 0 16,9-2 0-16,0 0 0 15,0 0-1456-15,0 0-304 0,7-8-48 0,4-6-11088 0</inkml:trace>
  <inkml:trace contextRef="#ctx0" brushRef="#br1" timeOffset="104661.09">20202 14205 15663 0,'-17'-5'688'0,"5"2"144"0,-6-1-656 0,4 3-176 0,3 1 0 0,-2 5 0 16,0 0 2240-16,-2 2 432 0,-3 2 80 0,-1-1 0 15,0 4-1856-15,-5-1-368 0,-3 1-80 0,0 4 0 0,2 5 256 16,0 4 64-16,-1 0 16 0,3 6 0 16,0 1-208-16,2 1-32 0,0 5-16 0,2 3 0 0,2-1-240 0,-1 5-48 15,1-2-16-15,2 3 0 0,1-3-224 16,5 0 128-16,0 2-128 0,3-7 0 0,1-1 176 0,2-3-176 15,3-1 192-15,3-1-192 0,2-7 320 0,4-2-64 16,3-1 0-16,5-4 0 0,3-3 176 0,7-3 16 16,4 1 16-16,5-6 0 0,6 0 32 15,3-6 0-15,4-3 0 0,0-3 0 0,-1 0-288 0,2-2-48 16,0-2-16-16,3 2 0 0,-3-3-384 0,1 3-80 16,-1 0 0-16,-4 2-16 15,-2 1-2320-15,-7-5-464 0</inkml:trace>
  <inkml:trace contextRef="#ctx0" brushRef="#br1" timeOffset="106173.33">15167 14759 10127 0,'0'0'448'0,"0"0"96"0,4-9-544 0,-2-2 0 0,1 2 0 0,-1 0 0 15,-2 9 1888-15,0 0 272 0,2-12 48 0,-2 12 16 16,0 0-960-16,0 0-192 0,0 0-48 0,0 0 0 15,0 0-512-15,0 0-128 0,0 0 0 0,-3 16-16 16,1-2-96-16,-2 5-16 0,-2 1 0 0,2 8 0 16,0 5 0-16,0 4 0 0,-1 2 0 0,0 5 0 15,1 6-112-15,-2 1-16 0,2-4-128 0,1-3 192 16,3-3-192-16,5-2 128 0,2-5-128 0,4-6 0 16,3-6 128-16,5-5-128 0,3-3 0 0,3-5 144 0,2-5 224 15,1-5 32-15,1-7 16 0,3-1 0 0,0-6 272 16,1-2 48-16,0-3 16 0,0-3 0 0,-1-1-368 15,-1 0-64-15,-5-3 0 0,-2 1-16 0,-2-5-160 0,-5 2-16 16,-4 1-128-16,-4-1 192 0,-4 3 192 0,-4-2 16 16,-3 3 16-16,-2-3 0 0,-4 2-96 0,-2 1-32 15,-1 2 0-15,-2 4 0 0,0 3-288 16,1 2 128-16,-1 5-128 0,2 4 0 0,-1-3 0 0,1 7 0 16,-1 3-240-16,5 2 80 15,7-4-1232-15,0 0-240 0,0 0-48 0,0 0-11568 0</inkml:trace>
  <inkml:trace contextRef="#ctx0" brushRef="#br1" timeOffset="106508.01">16258 14755 21823 0,'0'0'960'0,"-9"0"208"0,0 2-928 0,-1-1-240 16,-2 3 0-16,1 3 0 0,-7-2 192 0,0 7 0 0,-2-2 0 0,-3 5 0 15,-2 2 368-15,-1-1 64 0,1 1 16 0,-1 1 0 16,3 1 48-16,3 0 16 0,4-3 0 0,2-1 0 16,2-1-112-16,6 2-16 0,3 0 0 0,6-1 0 15,4-1-272-15,4 2-64 0,0 1-16 0,6 0 0 16,3-3-224-16,2 1 0 0,-1 0 128 0,5 5-128 16,-1 0 0-16,0 2 0 0,1-2 0 0,-3-1 0 15,-3 0 0-15,-2-1 0 0,-7-2 0 0,-3 0 0 0,-6-4 0 16,-3 4 144-16,-5 0-144 0,-6-1 128 15,-7 1 112-15,-4-2 16 0,-5 0 0 0,-2 1 0 0,-4 0 320 16,-1-1 80-16,2-4 16 0,1-1 0 0,1-1-448 0,1-3-96 16,4-4 0-16,5-2-128 15,1-6-816-15,6 0-272 0,3-7-48 0,3-1-12960 16</inkml:trace>
  <inkml:trace contextRef="#ctx0" brushRef="#br1" timeOffset="106827.63">16452 15025 19343 0,'-13'6'848'0,"13"-6"192"0,-8 9-832 0,8-9-208 16,0 0 0-16,0 0 0 0,-2 10 1424 0,2-10 240 0,0 0 64 15,12 0 0-15,2 0-1088 0,-2-2-224 0,1-2-32 0,0-1-16 16,1-7 80-16,0 1 32 0,2 1 0 0,1-3 0 15,-1 3-96-15,0-3-32 0,-4 0 0 0,2 3 0 16,-5-3 32-16,-1 2 0 0,-3 1 0 0,0-2 0 16,-5 4 96-16,-3-3 32 0,0 4 0 0,-4 0 0 15,-3 4 0-15,0 1 0 0,-3 2 0 0,-2 4 0 16,-2 5-256-16,1 0-32 0,-2 4-16 0,4 2 0 16,-2 5-48-16,0 1-16 0,2 0 0 0,4 2 0 15,0 4-16-15,6-4 0 0,4 2 0 0,7-2 0 16,2-5-128-16,2-1 0 0,3 0 0 0,6-2 128 0,3-2-128 15,6-2-192-15,4 0 32 0,4-5-10656 16,9-1-2144-16</inkml:trace>
  <inkml:trace contextRef="#ctx0" brushRef="#br1" timeOffset="107710.88">17463 14651 7359 0,'-3'-13'656'0,"2"6"-528"0,-2-2-128 0,3 1 0 0,4 2 2496 0,-4 6 448 16,0 0 112-16,0 0 16 0,0 0-2240 0,0 0-448 15,0 0-96-15,3 11-16 0,-5 10 96 0,0 4 16 16,-3 2 0-16,0 3 0 0,-2 2 0 0,0 4 16 15,-2 2 0-15,-1 0 0 0,-3 1 256 0,2 3 48 16,-3-2 16-16,0-4 0 0,0-1-192 0,2-7-32 16,2-3-16-16,1-7 0 0,3-7 192 0,2-2 32 15,4-9 16-15,0 0 0 0,0 0 192 0,0 0 48 16,6-9 0-16,1-5 0 0,2-5-368 0,1-4-64 0,-1-1-16 16,3 0 0-16,0-5-224 0,-1-3-48 0,3 0-16 15,-1 2 0-15,1-3-224 0,1-2 128 0,0 5-128 16,1 5 0-16,0 0 0 0,-2 6 0 0,-1 3 0 0,0 4 0 15,-3 1 0-15,0 7 0 0,-10 4 0 0,11-1 0 16,-11 1-144-16,10 4 144 0,-2 6 0 0,-2 0-144 16,0 3 144-16,-3 5 0 0,-3 2 0 0,-1 3 0 15,-1 0 0-15,-2-2 0 0,-3 0 0 0,1 1 0 16,0 3 0-16,-1-6 0 0,5-3 0 0,-1-4 0 16,3-12 0-16,-1 11 0 0,1-11 128 0,0 0-128 15,0 0 176-15,0 0-48 0,8-13 0 0,3 1 0 16,2-2 128-16,1-3 0 0,0-1 16 0,1-2 0 15,0-5-272-15,0 2 160 0,1 2-160 0,-1 1 128 16,1 1-128-16,-2 2 0 0,0 5 0 0,-1 0 0 0,-3 6 0 0,-1 3 0 16,-9 3 0-16,0 0 0 0,10 5-128 15,-3 7 128-15,-2-1-160 0,-3 5 160 0,-2 1-144 16,-1 5 144-16,-3 3-128 0,0 1 128 0,-2 3 0 16,0 2 0-16,-2-6 0 0,2 3 0 0,-1-4 0 0,2 0 0 15,2 0 0-15,1-3 0 0,2-2 0 16,4-5 0-16,1-5 0 0,3-4 0 15,2-1-384-15,1-4-112 0,3-4-16 0,4-4-9968 16,3-7-2000-16</inkml:trace>
  <inkml:trace contextRef="#ctx0" brushRef="#br1" timeOffset="108012.45">18128 14652 26207 0,'-14'12'1152'0,"3"-6"256"0,0 6-1136 0,1-2-272 0,0 5 0 0,-3 3 0 16,-4 1 768-16,2 2 112 0,1 4 16 0,1-5 0 16,1 0-176-16,2 1-16 0,2-1-16 0,4 2 0 15,3-3-304-15,2-2-48 0,3-4-16 0,1-1 0 16,4-4-160-16,2 0-32 0,5-2-128 0,0-3 192 16,-2-4 80-16,1-3 16 0,3-1 0 0,0-4 0 15,0 0 160-15,-2-4 48 0,-2-2 0 0,1-2 0 16,-3 1-48-16,-2-2-16 0,-4-1 0 0,-2 1 0 15,-2 2-96-15,-4 1-16 0,-3-1 0 0,-2 0 0 0,-4-2-112 16,-1 1-16-16,-2 1-16 0,-2 2 0 16,0 1-176-16,1 3 0 0,-1 0 0 0,4 4 0 15,0 4-256-15,3 1-64 0,9 1-32 0,-10 0 0 16,10 0-1840-16,0 0-368 0,0 0-80 0,0 0-11760 16</inkml:trace>
  <inkml:trace contextRef="#ctx0" brushRef="#br1" timeOffset="108440.76">18534 14580 2751 0,'0'0'128'0,"0"0"16"0,0 0-144 0,0 0 0 15,0 0 0-15,0 0 0 0,-9-1 5472 0,0 2 1056 16,-2 1 224-16,0 2 32 0,-3 4-5056 0,-2-3-1008 16,-1 5-208-16,-3 0-32 0,-1 4 224 0,1 1 32 15,-2-1 16-15,4 3 0 0,3-2-160 0,1 2-16 0,4-3-16 0,0 1 0 16,2 2-336-16,2-2-64 0,1-1-16 0,3-2 0 15,4 0-144-15,1 1 0 0,-3-13 0 0,9 7 0 16,3 0 128-16,-1-1-128 0,2-4 128 0,3-4-128 16,3-4 176-16,2-2-48 0,-1 0-128 0,2-3 192 15,-5-2-64-15,3-1 0 0,-3-1-128 0,-1-2 192 16,-2 1-192-16,-2-4 176 0,0-5-176 0,-1 3 160 16,1 0-160-16,-2-5 160 0,-3-1-160 0,0-4 160 15,-1-2 16-15,-1-3 0 0,0-1 0 0,0-6 0 16,-1-3 112-16,-1-3 32 0,1 2 0 0,-1 3 0 15,1 1-160-15,-1 6-32 0,-3 6 0 0,0 6 0 16,0 10-128-16,0 5 0 0,0 3-160 0,0 8 160 16,0 0 0-16,0 0 0 0,-10 14 0 0,2 1 0 15,-2 2 0-15,0 8 0 0,2 6 0 0,-2-1 0 0,1 3 0 0,0 4 0 16,5 2-128-16,-1 5 128 0,0-4 0 16,0 5 0-16,1-3 0 0,2 2 0 15,-1 1-480-15,3-1-48 16,3 1-16-16,0-5 0 0,1-5-2272 0,6-2-448 0,2-8-80 0,-1-3-9184 15</inkml:trace>
  <inkml:trace contextRef="#ctx0" brushRef="#br1" timeOffset="108826.98">18804 14601 11967 0,'-18'6'1072'0,"10"-1"-864"0,2 1-208 0,6-6 0 16,-4 10 2816-16,4-10 528 0,0 0 112 0,0 0 0 15,0 0-2032-15,12 5-400 0,2-4-96 0,-2-2-16 16,2-1-160-16,-1-5-48 0,4-2 0 0,-2 2 0 16,3-5-32-16,-2 1-16 0,1 1 0 0,-1-6 0 15,-2 0-16-15,0-1 0 0,-1 1 0 0,-2-1 0 16,1 1-192-16,-6-2-32 0,-1-2-16 0,-2 1 0 16,-1 0-112-16,-2 1-32 0,0 3 0 0,-1 3 0 15,-2 1-96-15,1 6-32 0,2 5 0 0,0 0 0 16,-9-5-128-16,0 10 0 0,-1 1 0 0,-2 9 0 15,-2 4 0-15,2 0 0 0,-1 2 0 0,2 0 0 16,2 2 0-16,0-1 0 0,4-2 0 0,1 3 0 0,1 2 0 16,2-3 0-16,1-3 0 0,0 0 0 0,4-2 0 15,-3-2 0-15,2-6 0 0,-3-9 0 0,6 11 0 16,-6-11 0-16,0 0-224 0,13 2 80 0,0-2-32 0,-5-2 0 16,1-2 0-16,0 1 0 15,0-2-240-15,-1-1-48 16,-8 6-16-16,10-5 0 0,-4-5-448 0,1 4-96 0,-1-3 0 0,0 4-16 15,-6 5-2000-15,7-6-400 0</inkml:trace>
  <inkml:trace contextRef="#ctx0" brushRef="#br1" timeOffset="109243.43">19273 13841 10127 0,'0'-19'896'0,"0"7"-704"0,0-1-192 0,0 1 0 16,0-2 912-16,1-1 160 0,2 2 16 0,-2 3 16 15,-1-1 16-15,0 3 0 0,0 8 0 0,1-11 0 16,-1 3 224-16,0 8 32 0,0 0 16 0,0 0 0 16,0 0-128-16,0 0-32 0,0 0 0 0,0 0 0 15,-9 12-400-15,0 5-64 0,0 8-32 0,3 0 0 16,-3 4-160-16,2 4-48 0,0 9 0 0,2 1 0 0,0 6-16 16,-1 4-16-16,1 0 0 0,-2 2 0 0,1 2 32 0,0 1 16 15,-1-5 0-15,3-2 0 0,1-3-288 16,-1-5-64-16,1-2-16 0,1-8 0 0,-1-2 16 0,3-2 16 15,0-9 0-15,0-1 0 0,0-2 160 0,0 0 16 16,1-4 16-16,2-4 0 0,-3-9-176 0,0 0-32 16,0 0-16-16,14-1 0 15,0 0-1264-15,0-3-256 0,0-6-64 16</inkml:trace>
  <inkml:trace contextRef="#ctx0" brushRef="#br1" timeOffset="109845.83">15784 15846 18303 0,'3'-19'816'0,"1"6"160"0,1 0-784 0,2 1-192 0,-1-2 0 0,0 0 0 16,-1 2 1696-16,-5 12 288 0,6-9 64 0,-6 9 16 16,0 0-592-16,0 0-112 0,0 0-16 0,2 14-16 15,-2 3-368-15,-1 6-80 0,-3 8-16 0,0 6 0 16,-1 3-288-16,-1 6-48 0,-1-5-16 0,0 4 0 16,-3 2-240-16,-1 0-48 0,2-5-16 0,2-1 0 15,-1-6-208-15,3-2 176 0,1-1-176 0,3-5 160 16,0-1-416-16,2-7-64 0,0-2-32 0,6-7 0 15,0-1-2544 1,3-6-512-16</inkml:trace>
  <inkml:trace contextRef="#ctx0" brushRef="#br1" timeOffset="110234.13">15776 16145 26719 0,'0'0'1184'0,"0"0"240"0,0 0-1136 0,0 0-288 0,0 0 0 0,8 10 0 0,-1-1 1104 0,3-4 176 15,1-4 16-15,3 1 16 0,-1 4-736 0,1-3-160 16,2-4-32-16,2 2 0 0,1 1-256 0,0-1-128 16,-2 1 128-16,3-2-128 0,-1 0 0 0,0 0 0 15,-2 2 128-15,0 0-128 0,-3 0 0 0,0-1 0 16,-1 1 0-16,-2 3 128 0,-11-5-128 0,14 6 0 16,-14-6 0-16,10 10 128 0,0-4 128 0,1 3 0 15,-3 1 16-15,0 0 0 0,-2-2-96 0,2 2-32 16,0-4 0-16,-1 6 0 0,1-6-16 0,-8-6-128 15,8 9 192-15,-8-9-64 0,8 9-128 0,-8-9 160 16,0 0-160-16,12 4 160 0,-2-2-32 0,0-3 0 0,-1-3 0 0,0 0 0 16,-1-7-128-16,1 2 160 0,-1-2-160 15,1-1 160-15,-1 1-160 0,-2-3 0 0,-1-3 0 0,1 3 0 16,-4 0-176-16,-1 0 48 0,-2-1 0 0,-3 0 0 16,-2 1 128-16,-3 1 0 0,-2 2 0 0,-2-1 0 15,-4 3 0-15,1 2 0 0,-1 3 160 0,2 1-160 16,1 1 208-16,0-3-48 0,-1 4-16 0,2 1 0 15,2 3-144-15,0 0 0 0,4-2 0 0,7-1 0 16,0 0 0-16,0 0 0 0,0 0 0 0,0 0 0 31,0 0-432-31,0 0-112 0,0 0-32 0,15 3-9888 0,2-5-1984 0</inkml:trace>
  <inkml:trace contextRef="#ctx0" brushRef="#br1" timeOffset="110929.48">17085 15983 2751 0,'0'-10'256'0,"-4"-3"-256"0,3-2 0 0,-1 1 0 16,0-1 4512-16,1 2 864 0,1 13 160 0,0 0 32 15,-4-8-3728-15,4 8-752 0,0 0-160 0,0 0-32 16,0 0-352-16,-9 11-80 0,0 4-16 0,1 6 0 0,0 9 32 0,0 4 0 15,1 4 0-15,-1 4 0 0,0 4-192 0,2-3-32 16,1 4-16-16,-4 1 0 0,-4-1 0 0,1 2 0 16,0-6 0-16,-1-1 0 0,-1-8-64 0,3-5-16 15,0-2 0-15,2-7 0 0,1-3 272 0,4-6 48 16,0-3 16-16,4-8 0 0,0 0 208 0,0 0 32 16,4-18 16-16,4-3 0 0,2-9-368 0,4-1-64 15,3-5 0-15,2-2-16 0,2-2-304 0,2-1 0 16,0-8 0-16,1 2 0 0,3 5 0 0,-2-2 0 15,2-1 0-15,2 7 0 0,2 4 0 0,0 3 0 16,-3 6 0-16,-1 3-144 0,-3 6 144 0,0 3 0 0,-1 7-144 16,-4 2 144-16,-5 5-160 0,0 7 160 0,-5 1-208 0,-4 5 80 15,-5 3 128-15,-2 4-192 0,-3 2 192 0,-4 1-192 16,-4 0 32-16,-5 3 0 0,-3-3 0 16,-1 0 0-16,-2-2 0 0,1-6 0 0,3-3 0 0,1-2 0 31,2-3-304-31,6-2-64 0,4-4-16 0,7-2-9504 0,0-11-1920 0</inkml:trace>
  <inkml:trace contextRef="#ctx0" brushRef="#br1" timeOffset="111227.46">17711 15815 10127 0,'-17'22'448'0,"7"-4"96"0,-3 3-544 0,3 3 0 0,-1 1 0 0,-1 4 0 0,-2-2 3648 0,-1 2 608 15,0 3 128-15,1-4 32 0,0-1-2688 0,-2-2-544 16,5-5-96-16,0-2-32 0,-1-4-80 0,3-2-16 16,4-3 0-16,5-9 0 0,0 0-112 0,0 0-16 15,0 0-16-15,0 0 0 0,12-5-224 0,0-4-32 16,1-3-16-16,2-5 0 0,3-2-224 0,1-4-64 16,0-1 0-16,1 0 0 0,2 0-128 0,1-3-128 15,0 3 144-15,0-3-144 0,1 3 0 0,0 2 128 16,-2-2-128-16,3 4 0 0,-2 5 0 0,-1 3 0 15,-3 1 0-15,0 3 0 0,-3 1 0 0,-1 3-192 16,-2 2 192-16,-3 2-208 16,-10 0-1456-16,12 4-272 0,-12-4-64 0</inkml:trace>
  <inkml:trace contextRef="#ctx0" brushRef="#br1" timeOffset="111827.24">18032 16080 12895 0,'0'0'1152'0,"0"0"-928"0,-9 6-224 0,9-6 0 16,0 0 2496-16,0 0 448 0,0 0 80 0,0 0 32 16,0 0-1472-16,12-1-304 0,-2-4-48 0,0 0-16 15,1-6-192-15,0 3-64 0,1-4 0 0,1 2 0 16,0-2-288-16,0 0-64 0,-2 0-16 0,2 2 0 15,-2-6-320-15,1 3-64 0,-4 2-16 0,-1-1 0 16,-3-2-32-16,-2 6-16 0,-2 8 0 0,-1-7 0 16,-4 2 48-16,0 3 0 0,-3 0 0 0,-2 3 0 15,-2 3-64-15,-2 5-128 0,1 1 192 0,-1 5-64 16,0 3-128-16,2 0 160 0,2 0-160 0,2 2 160 16,1 2-160-16,4-2 0 0,2 0 0 0,1-2 0 15,2 0 0-15,5-4 0 0,2 0 0 0,2-1 0 16,3-6 0-16,4 2 0 0,0-3 0 0,-1 2 0 15,5-3-384-15,2-5-144 16,0-2-48-16,6-5-9888 0,-2 3-1984 0</inkml:trace>
  <inkml:trace contextRef="#ctx0" brushRef="#br1" timeOffset="112231.38">18528 15894 3679 0,'0'0'320'16,"-9"1"-320"-16,0 2 0 0,9-3 0 0,-11 4 4928 0,1 3 928 15,1 2 176-15,-2 4 48 0,0-2-4352 0,-2 2-880 16,-1 1-160-16,0 1-48 0,-1 2 256 0,2-2 64 16,2 2 0-16,1-2 0 0,1 0-64 0,4 0 0 0,3-1 0 0,4-2 0 15,3-1-416-15,2-4-96 0,5-2 0 0,1-1-16 16,2-2-144-16,0-3-32 0,0-4 0 0,3-4 0 16,1 1 16-16,0-3 0 0,0-2 0 0,2 0 0 15,-2-3 16-15,-3-2 0 0,-3 1 0 16,-2 1 0-16,1-1-96 0,-4 0 0 0,-1-1-128 0,1 0 192 15,-2 0-16-15,-2-1-16 0,0-2 0 0,0-5 0 16,-2 1 160-16,-1-2 16 0,-1 2 16 0,-1-3 0 16,0-3-160-16,0 2-16 0,-1 6-16 0,0-1 0 15,0 4-160-15,0 3 0 0,-1 6 0 0,2 2 128 16,1 9-128-16,0 0 0 0,0 0 0 0,-7 7-176 16,-1 4 176-16,0 6-192 0,2 5 192 0,-3 3-192 15,1 1 192-15,2 4 0 0,0 3 0 0,-3 3-128 16,2 2 128-16,2-1 0 0,-1-2 0 0,2 1 0 15,2-3 0-15,2-1 0 0,5-4 0 0,0 1 0 0,1-6-336 16,2-3-48-16,-1-2 0 0,1-4 0 16,1-2-768-16,0-6-144 0,0-1-48 0,0-4-9408 15,-9-1-1872-15</inkml:trace>
  <inkml:trace contextRef="#ctx0" brushRef="#br1" timeOffset="112437.92">18758 15900 18431 0,'0'0'1632'0,"0"0"-1312"16,0 0-320-16,-1 13 0 0,-1-3 1840 0,0 3 288 16,-2 1 64-16,-1-1 16 0,2-1-752 0,0 2-160 0,-2 2-16 0,-1 0-16 15,-1-2-112-15,-1 3-32 0,1-2 0 0,0 0 0 16,2 2-432-16,0-2-96 0,1-2-16 0,2-2 0 16,0-1-384-16,2-3-64 0,2 2-128 0,-2-9 176 15,0 0-320-15,10 3-64 0,-1-1-16 0,2-2 0 31,4-3-2080-31,2-3-400 0,1-2-96 0</inkml:trace>
  <inkml:trace contextRef="#ctx0" brushRef="#br1" timeOffset="112830.04">19259 15763 18303 0,'0'0'816'0,"-9"1"160"0,0-1-784 0,-1 0-192 15,-2 2 0-15,1 2 0 0,-2-1 704 0,-1 2 80 16,-2 4 32-16,-2-1 0 0,0 2 272 0,-1 0 48 15,-1 4 16-15,1 2 0 0,1 1 128 0,1 0 16 16,2-2 16-16,2 0 0 0,2 2-352 0,2-1-80 16,3 0-16-16,2-2 0 0,4 1-304 0,2-5-64 15,1 0-16-15,2 2 0 0,3-3-224 0,-1 1-32 0,2-4-16 0,4-1 0 16,0-1-48-16,2 0-16 0,1-4 0 0,2-4 0 16,-4 0-144-16,4-1 192 0,0 0-192 15,2-1 192-15,-2 1-192 0,0-1 0 0,-4-2-160 16,1 1 160-1,-1-3-688-15,-1 1-32 0,-1-4-16 0,1 1-9568 0,0-1-1920 0</inkml:trace>
  <inkml:trace contextRef="#ctx0" brushRef="#br1" timeOffset="113038.34">19580 15390 28559 0,'-8'7'2544'0,"-3"2"-2032"0,1 4-512 0,0 3 0 0,-1 2 624 16,-1 4 16-16,-1 1 16 0,1 3 0 0,-2 0-16 0,0 3 0 16,1 0 0-16,2-1 0 0,-1 4-192 0,3-2-64 15,2-4 0-15,2-1 0 0,2 1-256 0,2-3-128 16,1-1 128-16,1 1-128 16,-1-1-400-16,4-3-176 0,-2 1-16 0,0-1-16 15,-2-3-2816-15,0-4-560 0</inkml:trace>
  <inkml:trace contextRef="#ctx0" brushRef="#br1" timeOffset="113185.77">19252 15784 15663 0,'0'0'1392'0,"0"0"-1120"15,9-9-272-15,5-2 0 0,8 5 4400 0,2 2 816 16,4-2 160-16,4 0 48 0,2-2-3632 0,4-2-704 0,2 2-160 0,2-2-32 16,2 4-320-16,1-3-64 0,0 4 0 0,1 1-16 15,1 3-208-15,-4-1-32 0,-3 0-16 0,-3 0 0 31,-6 1-2368-31,-5 1-480 0</inkml:trace>
  <inkml:trace contextRef="#ctx0" brushRef="#br1" timeOffset="113779.23">15556 16933 16575 0,'0'0'1472'0,"0"0"-1168"0,-9-2-304 0,9 2 0 0,0 0 2352 0,0 0 400 16,0 0 96-16,-9 3 16 0,9-3-1696 0,-7 11-336 0,0 5-64 0,1 3 0 15,1 3-256-15,0 3-32 0,-2 4-16 0,1 1 0 16,-2 5-80-16,2-1 0 0,0 0-16 0,-1 1 0 16,1-4-128-16,1-3-32 0,1-1 0 0,2-4 0 15,-1-4-16-15,2-4 0 0,-1-2 0 0,2-13 0 16,0 0 240-16,0 0 32 0,0 0 16 0,8-8 0 16,2-2-32-16,-1-5 0 0,4-4 0 0,0-3 0 15,1-6-208-15,0 4-48 0,3-1-16 0,0 1 0 16,-1-7-176-16,1 7 0 0,-1 1 0 0,1 1 128 15,1 5-128-15,-2 3 0 0,-3 2 0 0,1 3 0 0,0 4 0 16,0 5 0-16,-1 3-176 0,-1 4 176 0,1 4-144 0,-2 5 144 16,0 4-160-16,-4 5 160 0,0-4 0 15,-2 7 0-15,-1 0-128 0,-2 0 128 0,1-4-208 16,-2-1 0-16,1-3 0 0,1 0 0 16,0 0-1712-16,0-5-352 15,2-1-64-15,1-2-11648 0</inkml:trace>
  <inkml:trace contextRef="#ctx0" brushRef="#br1" timeOffset="114115.22">16023 17118 16575 0,'0'0'736'0,"-2"13"160"0,2-13-720 0,2 9-176 15,1 1 0-15,6-5 0 0,-9-5 3648 0,14 5 704 0,-1-1 144 0,1-7 32 16,1 0-3120-16,2-3-608 0,0 0-128 0,1-3-32 15,0 3-336-15,0-4-80 0,-3 1-16 0,-1-4 0 16,0 2-16-16,-2 2-16 0,-2-1 0 0,-4 2 0 16,-1-3 128-16,-2 3 16 0,-3-2 16 0,0 10 0 15,-4-8-64-15,-4 0-16 0,-2 3 0 0,-1 4 0 16,-2 4-128-16,-4 2-128 0,-2 4 144 0,0 2-144 16,-1 3 0-16,1 5 0 0,1 4 0 0,0-1 0 15,6-2 128-15,1 2-128 0,4-1 0 0,3 0 0 16,3-4 160-16,3 1-160 0,3-3 160 0,3 1-160 15,3-4 0-15,5 1 0 0,1-5 0 0,4 1 0 16,0-4 0-16,4-4 0 0,-1-2 0 0,1-2 0 16,1-5-928-16,-1 1-224 15,-1-3-64-15,2-1-9712 0,-2-4-1936 0</inkml:trace>
  <inkml:trace contextRef="#ctx0" brushRef="#br1" timeOffset="114556.58">16621 17020 20271 0,'-16'12'1792'0,"6"-2"-1424"16,-2-1-368-16,2 5 0 0,0 4 2672 0,3 2 464 15,-1 0 80-15,-1 3 32 0,1-1-2240 0,-1-2-448 16,0 0-96-16,7-1-16 0,-3-1 16 0,2-2 0 16,3 0 0-16,5-3 0 0,0-4-288 0,2 1-176 15,0-5 192-15,7 0-192 0,0-4 208 0,4-2-64 0,2-4-16 0,3-1 0 16,4-6 48-16,0 1 0 0,-1-3 0 0,1-2 0 15,-3 1 32-15,-2-1 16 0,-2-2 0 0,-2-1 0 16,-4 1-32-16,-4 0-16 0,0 0 0 0,-4 7 0 16,0 2-48-16,-4-1-128 0,1 2 192 0,-3 8-64 15,0 0-128-15,0 0 128 0,0 0-128 0,-9 8 128 16,2 5-128-16,-1 2 0 0,-1 4 144 0,1 0-144 16,-1 3 0-16,1 0 0 0,2 4 0 0,2-6 0 15,3 1 0-15,2-2 0 0,3-3 0 0,2-1 0 16,5-1 0-16,1-3 0 0,2-1 0 0,2-6-128 15,-2-2 128-15,3-4 0 0,5-5 0 0,0-4 0 16,2-4 0-16,0-3 256 0,-1-3-64 0,0 1-16 16,-2-3 208-16,-2-1 32 0,-3 0 16 0,-5-3 0 15,-1 0 256-15,-3-2 48 0,-4-3 16 0,-1 1 0 0,-4-1-256 16,1 1-48-16,-1 6-16 0,-2 0 0 0,-3 4-432 16,1 2 0-16,-2 1 0 0,2 4 0 15,-3 4-1040-15,1 0-96 16,1 2-16-16,-1 3-11456 0,2-1-2304 0</inkml:trace>
  <inkml:trace contextRef="#ctx0" brushRef="#br1" timeOffset="115263.55">17986 16825 17503 0,'-7'2'1552'0,"-1"1"-1232"0,-1 2-320 15,2 4 0-15,0 1 2080 0,1 6 352 0,0 6 80 0,0 5 16 16,1-1-1648-16,2 4-336 0,-1 0-64 0,1 1-16 16,1 2-144-16,-1 0-16 0,2 0-16 0,0 0 0 15,1-7-16-15,0 2 0 0,2-2 0 0,1-3 0 16,1-8-48-16,1-1-16 0,0-3 0 0,-5-11 0 16,7 5 432-16,-7-5 64 0,13-1 32 0,0-1 0 15,-1-9 400-15,2 0 80 0,4-6 0 0,0-3 16 16,-1-5-384-16,-1 1-80 0,2-3 0 0,1 0-16 15,1-3-432-15,-1 2-64 0,0-3-32 0,-2 7 0 16,1-3-224-16,-2 7 0 0,1 0 0 0,-2 3 0 16,-1 1-176-16,-1 4-128 0,-2 3-16 0,-1 2-16 15,2 2-2576-15,-2 1-512 16</inkml:trace>
  <inkml:trace contextRef="#ctx0" brushRef="#br1" timeOffset="116882.76">18836 16891 20271 0,'-22'2'896'0,"5"2"192"0,0-3-880 0,-1 1-208 16,0 0 0-16,3 3 0 0,-2 3 2784 0,-2-3 512 16,0 2 96-16,-4 4 32 0,0-2-2288 0,2 3-464 15,-1 1-96-15,2 0 0 0,1-1 128 0,0 2 16 16,2 2 16-16,4 0 0 0,2-1-176 0,3 1-48 0,3-5 0 0,4 2 0 15,1 1-512-15,3-4 0 0,0 1 0 0,5-3 0 16,2 1 0-16,0-4 0 0,2-1 0 0,2-2 0 16,1 1 0-16,0-3 0 0,-1-4 0 0,1 0 0 15,2-1 128-15,-2-2-128 0,0 0 144 0,-3 2-144 16,1-2 0-16,-2 0 128 0,-6 2-128 0,-5 5 0 16,0 0 0-16,0 0 128 0,0 0-128 0,0 0 0 15,0 0 0-15,0 0 0 0,0 0 0 0,8 6 0 16,-8-6 0-16,6 11 0 0,-6-11 0 0,8 8 0 15,-2 3 0-15,2-6 0 0,-8-5 0 0,12 4 0 16,-12-4 0-16,17 0 0 0,1-3 0 0,0-1 0 16,3-1 0-16,1-5 0 0,1-1 0 0,2-3 0 15,-1-3 0-15,0-1 0 0,1 0 0 0,-3-1 0 16,1-4 0-16,0 1 128 0,1 0-128 0,1-3 0 0,-5-2 0 16,0-2 0-16,3-2 128 0,-3-3-128 0,-1-3 0 15,-1 0 128-15,-1-2-128 0,-2-3 0 0,-2-4 128 0,-2 0-128 16,-1-3 0-16,-2 4 144 0,-2-1-144 15,-1 8 0-15,-2 5 0 0,-2 9 0 0,-1 5-192 0,-1 5 192 16,-2 4-192-16,3 10 192 0,-11 1-192 0,-2 9 192 16,-1 6-160-16,-3 4 160 0,-4 5-160 0,2 7 160 15,-1 4-160-15,-1 3 160 0,2 6 0 0,0 0 0 16,0 2 0-16,1 5 0 0,1 4 0 0,0 2 0 16,2 0 0-16,1-3 0 0,2-4 0 0,4-3 0 15,0-1 144-15,5-8-144 0,2-2 160 0,1-4-160 16,4-9 160-16,2 1-160 0,3-8 160 0,4-5-160 15,1-3 160-15,1-6-160 0,3 1 224 0,1-6-48 0,1-3-16 16,2-6 0-16,1 3 16 0,0-5 0 0,0 0 0 16,-2-3 0-16,0-3-176 0,-2-3 160 0,-3-1-160 0,2-2 160 15,1 1-160-15,-4 1 160 0,-3-4-160 0,-1 4 160 16,-1 4-160-16,-1 2 160 0,-2 3-160 0,-2 6 160 16,-2-3-160-16,-3 11 0 0,0 0 0 0,0 0 0 15,0 0 0-15,0 0 0 0,0 0 0 0,-7 13 0 16,-1-1 0-16,1 2 0 0,-4 1 0 0,4 0 0 15,-2 2 0-15,1-2 0 0,4-2 0 0,1 1 0 16,0 0 0-16,2-1 0 0,2-2 0 0,3-1 0 16,-4-10 0-16,6 11 0 0,3-4 0 0,0-2 0 15,5-3 0-15,0-3 0 0,1-3 0 0,4 0 128 16,3-1-128-16,1-4 128 0,0 0-128 0,-2-2 128 0,-2 0-128 16,0-1 0-16,-1-1 0 0,0-1 128 0,-1 0-128 15,-1 2 128-15,-1-3-128 0,-2 1 128 16,-2 1-128-16,1 3 0 0,-4-2 0 0,-1 3 128 0,0-1-128 15,-1 5 0-15,-6 5 0 0,7-6 0 0,-7 6 0 0,0 0 0 16,0 0 0-16,0 0 0 0,0 0 0 0,0 0 0 16,0 0 0-16,0 0 0 0,0 10 0 0,0 1 0 15,0-11 0-15,-2 10 0 0,-1 4-128 0,2-2 128 16,0-3 0-16,0 2 0 0,-1-1 0 0,2 2 0 16,3-5 0-16,-1 2 128 0,-2-9-128 0,11 11 0 15,-1-3-192-15,1 0 192 0,1 0 0 0,0-6 0 16,1 0 0-16,1 0 0 0,1-1 0 0,2-2 0 15,1-1 128-15,1-1-128 0,0-2 0 0,-1-3 0 0,-2 1 0 16,1-5 0-16,-1-1 0 0,-1 1 0 0,1-3 0 16,-1-2 0-16,0 0 0 0,2 0 128 0,-3-4-128 15,0 1 0-15,-2-3 160 0,1 2-160 0,0-1 192 0,-2 2-192 16,1-3 160-16,-2-1-160 0,-1 2 128 0,-2 2-128 16,0-1 0-16,-1 2 0 0,-1 3 128 0,-2 2-128 15,-3 2 0-15,0 5 0 0,0 7 0 0,0 0 0 16,0 0 0-16,0 0 128 0,-11 1-128 0,1 4 0 15,-2 3 0-15,-2 0 0 0,-2 6 0 0,-1 4 0 16,-4 0 128-16,0 5-128 0,-5 2 0 0,5-2 128 16,-1 0-128-16,3 1 128 0,1-1-128 0,3-3 128 15,3 3-128-15,6-2 128 0,2-4-128 0,4-1 128 16,4-1-128-16,2-1 0 0,5-4 0 0,0-1 0 16,3-3 0-16,3 1 128 0,2-5-128 0,1-2 192 15,2-2-192-15,0-3 0 0,0 0 0 0,1 1 128 0,-1-4-128 16,0 2 0-16,1 1 144 0,-2-4-144 0,-4 1 0 0,1-1 128 15,-1 2-128-15,-5-2 0 0,0 1 0 0,-2 3 144 16,-2-4-144-16,-8 9 0 0,6-6 128 0,-6 6-128 16,5-9 0-16,-5 9 0 0,0 0 0 15,0 0 0-15,0 0 0 0,0 0 0 0,0 0-192 16,0 0 48-16,0 0 16 0,0 0 0 0,0 0 0 0,0 0 0 16,0 0 0-16,0 0 0 0,0 0 128 0,0 0-192 15,0 0 192-15,0 0-192 0,0 0 192 0,0 0-128 16,0 0 128-16,0 0-128 0,0 0 128 0,0 0 0 15,0 0 0-15,0 0-128 0,0 0 128 0,0 0 0 16,0 0 0-16,0 0 0 0,0 0 0 0,0 0-208 16,1-9 80-16,-1 9 128 0,0 0-288 0,0 0 64 0,0 0 16 0,0 0 0 15,0 0 64-15,0 0 16 0,0 0 0 0,5-5 0 16,-5 5-64-16,0 0 0 0,8-8 0 0,-8 8 0 16,8-5 0-16,-8 5 0 0,7-4 0 0,-7 4 0 15,11-5 0-15,-4 2 0 16,-7 3 0-16,10-3 0 0,-1 0 192 0,0 2-208 0,-9 1 80 0,9-1 128 15,-9 1 0-15,0 0 0 0,10 2 0 0,-10-2 0 16,0 0 0-16,7 9 0 0,-7-9-192 0,2 14 192 16,1 0-144-16,-2 2 144 0,-1-5 0 0,0 4 0 15,0 0 0-15,-1 1 0 0,-1 0 0 0,0 2 0 16,-1-4 0-16,-1-3 0 0,-1 1 0 0,-1-1 0 16,-2-2 128-16,0 0 144 0,-3-2 32 0,0-1 0 15,-3 1 240-15,0-3 48 0,-3 0 16 0,2-1 0 0,-1-3-32 16,0-2-16-16,1 1 0 0,1-4 0 0,-1 0-176 15,2-3-48-15,2 3 0 0,-1-4 0 0,2 0-176 16,1 1-32-16,3-1-128 0,1 0 192 0,0 0-192 0,1 2 0 16,0-1 0-16,4 8 0 15,0 0-1120-15,0 0-160 0,0 0-48 0,1-8-11472 16,1-1-2304-16</inkml:trace>
  <inkml:trace contextRef="#ctx0" brushRef="#br1" timeOffset="122944.12">7549 9695 4607 0,'0'0'400'0,"0"0"-400"0,5-10 0 0,-1 2 0 15,0-2 1728-15,-4 10 272 0,5-9 48 0,0-2 16 16,-2 2-1536-16,0-3-304 0,-1 5-64 0,-2 7-16 15,5-10 448-15,-5 10 96 0,2-10 16 0,-2 10 0 16,0-9 144-16,0 9 48 0,0 0 0 0,-1-11 0 16,1 11 16-16,-2-7 16 0,2 7 0 0,0 0 0 15,-6-7-48-15,6 7-16 0,-5-8 0 0,5 8 0 16,0 0-144-16,0 0-16 0,-6-6-16 0,6 6 0 16,0 0-32-16,-8-2 0 0,8 2 0 0,0 0 0 15,-9 2-224-15,9-2-48 0,0 0-16 0,-6 9 0 16,0 3-64-16,1 4-16 0,0 0 0 0,0 1 0 0,1 4-128 0,0 2-32 15,1 1 0-15,1 2 0 0,-1 1-128 0,2 1 128 16,0 1-128-16,-1 1 128 0,1 0-128 0,1 2 160 16,0 0-160-16,0-2 160 0,0 3-32 15,3 2-128-15,-2-1 192 0,2-1-64 0,-2 0 64 0,1-1 16 16,1-1 0-16,1 0 0 0,-4-3 48 0,2 0 16 16,2 0 0-16,0-4 0 0,-2 0 0 0,0 0 0 15,-1-1 0-15,1-4 0 0,-2 0-80 0,0 0 0 16,0-1-16-16,0 1 0 0,2-2-48 0,-2-2-128 0,0 0 192 15,0-3-64-15,-2-1 64 0,2 1 16 0,0-3 0 16,0 2 0-16,0-11-16 0,0 8 0 0,0-8 0 16,0 0 0-16,0 0-32 0,0 0-16 0,0 0 0 15,0 0 0-15,0 0 0 0,0 0 0 0,0 0 0 0,0 0 0 16,0-9-16-16,0-4 0 0,2-1 0 0,-1-3 0 16,-2 0 0-16,1-4 0 0,0-2 0 0,1 1 0 15,0-8 0-15,2 4 0 16,-1-4 0-16,2 0 0 0,1-3-128 0,0-4 160 0,0-2-160 0,3-2 160 15,-2-5-160-15,3 3 0 0,-1-3 0 0,1 3 0 16,-2-5 0-16,0 2 0 0,-3 0 0 0,1 4 0 16,0-1 0-16,-1 4 0 0,-2 0 0 0,1 4 0 15,-3 3 0-15,1 4 0 0,-1 0 128 0,0 5-128 16,0 2 0-16,0 3 0 0,-1 4 0 0,-1 1 0 16,1 4 0-16,-1 0 0 0,2 9 0 0,0 0 0 15,-3-5 0-15,3 5 0 0,0 0 0 0,0 0 0 0,0 0 0 0,-5 9 0 16,2 4 0-16,-2 5 0 0,2 5 0 0,-1 5 0 15,0 2-224-15,3 6 80 0,-3 3 144 0,1 3 0 16,0 4 0-16,-1 2 0 0,1 4 0 0,2 2 0 16,-3-2 0-16,2 2-128 0,0 0 128 0,1-1 0 15,1-2 0-15,0-1 0 0,0-7 0 0,0 0 0 16,-1-4 0-16,1-4 0 0,1-2 0 0,-1-5 0 16,-1 0 0-16,-1-7 0 0,0-3 0 0,1 0 128 15,-2-3-128-15,3-3 128 0,-2-1 48 0,2-11 16 16,0 0 0-16,0 0 0 0,0 0 32 0,0 0 16 15,0 0 0-15,0 0 0 0,-3-15-80 0,0-2-16 16,1-1 0-16,1-2 0 0,-1-3-144 0,2-6 0 16,0-2 0-16,-1-2 0 0,0 0 0 0,1-2 128 0,0-5-128 15,0-3 0-15,0-1 0 0,1-2 0 0,0 4 0 0,2-3 0 16,-1 2 0-16,1-1 0 0,0 1 0 16,0 4 0-16,1 3 0 0,-3 1 0 0,2 1 0 0,0 1 0 15,-2 2 0-15,1 3 0 0,1 0 0 0,-3 4 0 16,0 4 0-16,0 1 0 0,1 4 0 0,-1 2 0 15,0 4 0-15,0 9 0 0,0 0-144 0,0 0 144 16,0 0 0-16,0 0-160 0,0 0 160 0,-1 11-128 16,-3 5 128-16,3 5-160 0,-2 6 160 0,1 6-160 15,0 4 160-15,1 2-128 0,0 7 128 0,0 2-128 16,-2 6 128-16,1 5 0 0,-1 4 0 0,0 4 0 16,1 1 0-16,2-7 0 0,0-7 0 0,1-3 0 15,3-8 0-15,1-2 0 0,-2-6 0 0,0-4 0 16,0-3 0-16,0-4 0 0,-1 0 0 0,-1-2 0 0,-1-6 0 15,0-4 0-15,3-2 0 0,-3-10 0 0,0 0 0 0,0 0 192 16,0 0-64-16,0 0 0 0,0 0 96 0,1-10 32 16,0-8 0-16,1-1 0 0,-1-3-128 15,0-2 0-15,-1-8-128 0,2 2 192 0,-1-6-192 0,-1-1 0 16,0-1 128-16,0-2-128 0,0-7 0 0,-1 1 0 16,-1-7 0-16,2 0 0 0,-1 3 0 0,1-3 0 15,0-1 0-15,1 4 0 0,-1 6 0 0,3 1 0 16,-1 2 0-16,1 5 0 0,1 3 0 0,-4 8 0 15,1 2 0-15,0 8-160 0,0 2 160 0,1 3-192 16,-2 10 192-16,0 0-192 0,0 0 192 0,0 0 0 16,0 0-144-16,0 11 144 0,-2 4 0 0,1 7-176 0,0 7 176 0,0 3-128 15,1 5 128-15,-3 7 0 0,2 3-144 16,0 3 144-16,-2 10 0 0,1 1-144 16,-2 7 144-16,0-1 0 0,1-4 0 0,2-1 0 0,0-3 0 0,1-7 0 15,1-8 0-15,0 1 0 0,2-2 0 0,-2-5-160 16,0-6 160-16,2-1 0 0,-2-7 0 0,1 0 0 15,-2-4 0-15,1-2 0 0,-1-5 0 0,1-2 128 16,-1-11 48-16,0 0 16 0,0 0 0 0,0 0 0 16,0 0-64-16,0 0 0 0,5-11 0 0,0-5 0 15,-1-8-128-15,0 0 128 0,-2-5-128 0,0-4 128 16,-1-5-128-16,1-2 0 0,-2 1 144 0,0-6-144 16,0-2 0-16,0-2 0 0,0-5 0 0,0 1 128 15,0-3-128-15,2 0 0 0,-1 3 0 0,2 1 0 0,-2 0 0 16,1 5 0-16,1 5 0 0,-1 2-128 0,1 5 128 0,-3 2 0 15,0 0 0-15,0 5 0 0,-1 3 0 16,-1 6 0-16,1 4 0 0,0 5 0 0,1 10 0 0,0 0-128 16,0 0 128-16,0 0 0 0,-6 5-128 0,-2 10 128 15,0 7-128-15,1 10 128 0,-2 3-160 0,0 5 160 16,0 3-192-16,1 6 192 0,-1 6-144 0,2 7 144 16,-2 6 0-16,4-2-144 0,1 0 144 0,1-4 0 15,-3 0-144-15,2-7 144 0,1-7 0 0,0-6 0 16,-1-2 0-16,3-2 0 0,-2-5 0 0,1-1 0 15,-1-7 0-15,2-1 0 0,0-3 0 0,2-6 0 16,-1-5 0-16,0-10 128 0,0 0 64 0,0 0 16 16,0 0 0-16,0 0 0 0,0 0-16 0,3-11 0 0,-2-7 0 15,1-6 0-15,2-2-64 0,-1-6-128 0,-3 1 176 16,0-5-176-16,1-3 128 0,-1-2-128 0,0-5 0 16,0 1 0-16,0-6 0 0,1-4 0 0,-1-5 0 0,3 2 0 15,-1 1 0-15,2-1 0 0,-1 2 0 0,0 7 0 16,1 3 0-16,1 7 0 0,2 7 0 0,-1 8-144 15,0 3 144-15,2 6-128 0,-4 6 128 0,-4 9-128 16,0 0 128-16,9 8 0 0,0 5 0 0,-2 6 0 16,0 4 0-16,-2 8 0 0,-1 5 0 0,-1 3 0 15,2 2-144-15,-3 7 144 0,-2 3-160 0,0 3 160 16,-2-1 0-16,2-5 0 0,0-2-128 0,-2-4 128 16,2-6 0-16,0-3 0 0,-1-2 0 0,-1-4 0 15,0-4 0-15,1-5 0 0,-1-3 0 0,2-5 0 16,0-10-128-16,0 0-48 0,0 0 0 0,0 0 0 15,0 0-2976 1,0 0-608-16</inkml:trace>
  <inkml:trace contextRef="#ctx0" brushRef="#br1" timeOffset="123918.67">7296 11157 16287 0,'0'0'720'0,"0"0"160"0,-7 6-704 0,7-6-176 0,0 0 0 0,-7 7 0 16,1-1 1104-16,6-6 192 0,0 0 48 0,-6 5 0 16,-1-2-128-16,7-3-32 0,0 0 0 0,0 0 0 15,0 0-80-15,0 0-16 0,0 0 0 0,0 0 0 16,0 0-240-16,0 0-48 0,0 0-16 0,5-12 0 15,2 2-352-15,4-4-80 0,-1 0-16 0,3 1 0 16,0-5-128-16,-1 1-16 0,2-4-16 0,0 1 0 0,0 1-176 0,0 0 192 16,-1-1-192-16,-2 0 192 0,1 4-192 0,-2-1 0 15,-1 1 0-15,1 2 128 0,-5 4-128 16,3-2 0-16,-1 5 0 0,1-1 128 0,0 2-128 0,-8 6 0 16,10-4 0-16,-10 4 0 0,0 0 0 0,10 2 0 15,-10-2 0-15,0 0 0 0,8 18 0 0,-2 1 0 16,-2 5 0-16,1 3 0 0,-1-1 176 0,1 1-48 15,0 0-128-15,1 1 192 0,-3-2-192 0,2 0 0 16,-1-3 0-16,2 1 0 0,-3 3 128 0,2-5-128 16,-1-2 0-16,-1-2 0 0,1-2 0 0,0-2 128 15,-1-1-128-15,-3-13 0 0,3 11 0 0,-3-11 0 16,0 0 0-16,0 0 0 0,0 0 0 0,0 0-160 0,0 0 0 16,0 0 0-1,0 0-1504-15,0 0-320 0,9-7-48 0,-2-2-11344 0</inkml:trace>
  <inkml:trace contextRef="#ctx0" brushRef="#br1" timeOffset="124271.57">7416 11031 18143 0,'0'0'800'0,"0"0"160"0,0 0-768 0,0 0-192 0,0 0 0 0,0 0 0 16,0 0-480-16,0 0-144 0,0 0-16 16,0 0-16-16,0 0 656 0,0 0 224 0,0 0 0 0,0 0 0 0,0 0 800 0,0 0 144 15,0 0 48-15,-2 11 0 0,0 2 272 0,-1 0 64 16,1 1 16-16,-1 5 0 0,-1 4-224 0,3-2-32 16,-1 4-16-16,0 3 0 0,1-1-432 0,-1 4-96 15,2 1 0-15,2 0-16 0,1-3-224 0,0 0-32 16,1 0-16-16,1-3 0 0,3-1-272 0,1 1-48 15,0-7-16-15,1 0 0 0,0-3-144 0,3-2 0 16,-2-4 144-16,2 2-144 0,0 0 0 0,-2-4 144 16,-1 0-144-16,2-1 0 0,0-4 160 0,4 1-160 15,-1 0 128-15,3-4-128 0,0-3 0 0,2-1 0 16,3-2 0-16,3-3 0 16,4 1-1184-16,2-3-224 0,1 1-32 0,-2-4-13408 0</inkml:trace>
  <inkml:trace contextRef="#ctx0" brushRef="#br1" timeOffset="125073.27">7934 11501 12895 0,'0'0'1152'0,"0"0"-928"0,0 0-224 0,-3 8 0 15,0 2 1184-15,3-10 192 0,0 0 32 0,0 0 16 16,0 0-256-16,0 0-48 0,0 0-16 0,0 0 0 16,4-11 16-16,0 0 0 0,1-1 0 0,0-1 0 15,2-1-400-15,1 1-80 0,0-3 0 0,-1-1-16 16,-2 1-208-16,3 2-32 0,-2 0-16 0,2 1 0 16,-2-1-96-16,2 0-16 0,2 5 0 0,-2 2 0 15,1 2-112-15,-9 5-16 0,0 0-128 0,0 0 192 16,0 0-64-16,9 6-128 0,-3 5 176 0,-2 6-176 15,-4-1 208-15,0 6-64 0,-2 2-16 0,1 3 0 16,0-4-128-16,0 3 160 0,-1-1-160 0,1-1 160 0,-5-1-160 16,1-2 0-16,1 0 0 0,1-5 128 0,1-4 64 15,1-4 0-15,1-8 0 0,0 0 0 0,0 0 176 0,0 0 32 16,0 0 16-16,6-11 0 0,-1-4-112 0,1-2-32 16,1-3 0-16,0-2 0 0,1-2-272 15,-2-4 160-15,3 3-160 0,0-2 128 0,0 3-128 0,0 0 0 16,-3 0 0-16,2 3 0 0,-1 2 0 0,1 4 0 15,-2 3 0-15,1 2 0 0,-1 5 0 0,-6 5 0 16,0 0 0-16,0 0 0 0,0 0 0 0,8 9 128 16,-3 5-128-16,-1 3 128 0,-2 2 0 0,0 2 0 15,-2 5 0-15,-2-2 0 0,0 1-128 0,2 2 0 16,-3-2 0-16,6 0 0 0,-3-5 0 0,2-1 128 16,1 1-128-16,2-1 0 0,1-3 0 0,3-1 0 15,-3-4 0-15,1 1 0 0,0-1 0 0,5-4 0 0,1-1-224 16,2-1 80-1,1-2-1904-15,3-3-368 0,2 0-80 0</inkml:trace>
  <inkml:trace contextRef="#ctx0" brushRef="#br1" timeOffset="125503.03">8459 11308 18431 0,'-14'14'816'0,"4"-6"160"0,-4 3-784 0,3-3-192 0,1 2 0 0,1-1 0 0,2 2 1824 0,2 1 320 15,0-6 64-15,5-6 16 0,-1 14-1264 0,1-14-240 16,0 0-48-16,6 8-16 0,-6-8-208 0,12 6-64 15,0-5 0-15,0-2 0 0,-1-5-64 0,2 1 0 16,0 0-16-16,-1-4 0 0,2 0-112 0,-1-1-32 16,-1 2 0-16,-1-4 0 0,0 0-160 0,0 2 0 15,-1-4 144-15,-3 2-144 0,1 3 0 0,-2-1 128 16,-6 10-128-16,0 0 0 0,0-9 224 0,0 9-32 16,0 0 0-16,0 0 0 0,-11-2 32 0,-1 2 0 0,0 3 0 0,-2 3 0 15,2 5-96-15,1 0-128 0,-2 3 176 0,4 2-176 16,0 0 192-16,3 2-64 0,1 1 0 0,1-1-128 15,3 0 128-15,1 1-128 0,2 0 0 0,2-1 0 16,1-3 0-16,0-1 0 0,4-4 0 0,0 1 0 16,4 0-240-16,0-5-48 0,1-1-16 0,0-1 0 31,3 0-1536-31,1-4-304 0,3-2-64 0,-1-3-10368 0</inkml:trace>
  <inkml:trace contextRef="#ctx0" brushRef="#br1" timeOffset="125925.55">8951 11246 27071 0,'-11'-3'1200'0,"11"3"240"0,-9 7-1152 0,-1-2-288 0,2 1 0 0,-2 2 0 0,2-3 464 0,-3 4 48 16,1-2 0-16,1 5 0 0,1-3 128 0,3 3 16 16,-1 2 16-16,-1-3 0 0,4 1-320 0,-2 3-64 15,-2-1-16-15,5 0 0 0,0 0-272 16,4 0 128-16,0 0-128 0,2-3 0 0,-4-11 0 0,8 11 0 15,-1-3 0-15,1 1 0 0,-8-9 160 0,11 5-160 16,1 0 128-16,-1 0-128 0,1-5 320 0,-1 0-32 16,0-2 0-16,2 1 0 0,0-4 48 0,0 0 16 15,-2 1 0-15,2-2 0 0,-3 1-112 0,0 1-32 16,-1-1 0-16,-9 5 0 0,0 0-208 0,10-5 128 16,-10 5-128-16,0 0 0 0,0 0 0 0,0 0 128 15,0 0-128-15,0 0 0 0,0 0 0 0,0 13 144 0,-2-2-144 16,0-2 128-16,0 2-128 0,2-11 0 0,0 0 0 0,0 0 0 15,0 0 0-15,0 0 0 0,0 0 0 0,0 0 0 16,11-10 0-16,2-1 0 16,0-7-192-16,-1-5 192 0,2-2-192 0,-2-2 192 15,-1-1-192-15,-1 0 192 0,1 1 0 0,-1-1 0 0,-1 3 0 0,-2-3 0 16,1 4 0-16,0 1 208 0,-5 1-16 0,1 5-16 16,0 4-176-16,-1 0 160 0,0 2-160 0,-3 11 160 15,0 0-160-15,0 0 0 0,0 0 0 0,0 0-10832 16,0 0-2128-16</inkml:trace>
  <inkml:trace contextRef="#ctx0" brushRef="#br1" timeOffset="128355.9">9531 11009 19807 0,'0'0'880'0,"-6"-3"176"0,6 3-848 0,0 0-208 0,0 0 0 0,0 0 0 16,0 0 0-16,0 0 0 0,0 0 0 0,-3 14 0 16,2 0 336-16,1 2 32 0,2 2 0 0,2 3 0 15,0 4 592-15,1 3 128 0,1-2 32 0,1 6 0 16,2 2-208-16,1 1-32 0,0 0-16 0,1 0 0 16,1-2-416-16,-1-4-96 0,1 4-16 0,-1-1 0 0,1-6-192 0,-1 0-144 15,-1-3 192-15,0 0-192 0,-1 1 144 16,0-4-144-16,-3-3 0 0,2-2 144 0,0-2-144 15,-2-1 0-15,0-2 0 0,-6-10 0 16,0 0-752-16,0 0-16 0,0 0-16 0,0 0-7600 16,9-5-1504-16</inkml:trace>
  <inkml:trace contextRef="#ctx0" brushRef="#br1" timeOffset="128625.77">9771 10993 26719 0,'-16'-1'2368'0,"16"1"-1888"0,-9 0-480 0,2 5 0 0,1 1 192 0,0 4-48 0,-1-2-16 0,0 7 0 16,-2 4 96-16,-1 0 16 0,-2 3 0 0,1 3 0 16,-2-1 480-16,2 2 112 0,-1 3 0 0,2 2 16 15,0-3-16-15,0 1-16 0,-1-3 0 0,4 1 0 16,-1-1-304-16,2 2-64 0,2-6-16 0,0 4 0 15,0-2-256-15,3-4-48 0,-1-2-128 0,2-1 192 16,1-3-192-16,-1-5 0 0,0-9 0 0,0 0 0 31,5 10-384-31,3-5-112 0,-8-5-16 0,12 0-16 16,4-4-2160-16,-2-1-416 0,3-10-96 0,0-3 0 0</inkml:trace>
  <inkml:trace contextRef="#ctx0" brushRef="#br1" timeOffset="128842.05">9943 11267 34607 0,'0'0'1536'0,"0"0"320"0,0 0-1488 0,0 0-368 0,12-1 0 0,4-1 0 15,1-2-416-15,3 0-160 0,-3-1-16 0,2-4-16 0,0 1 320 0,2-2 64 16,0 3 16-16,0 0 0 0,-2 0 16 0,2 2 16 15,0-3 0-15,-2 3 0 16,-1 1-400-16,-3 0-96 0,-2 2-16 0,-1-2-8096 16,-12 4-1632-16</inkml:trace>
  <inkml:trace contextRef="#ctx0" brushRef="#br1" timeOffset="129037.33">9964 11497 19343 0,'0'0'848'0,"0"0"192"0,0 0-832 0,0 0-208 0,0 0 0 0,13 6 0 16,2 0 2432-16,1-4 448 0,0-2 96 0,1-2 16 15,0-3-2544-15,2 0-448 0,2-5-224 0,0 2 32 16,0-5-32-16,-1 2 0 0,0-1 0 0,5 0 0 31,-3 0-288-31,0 2-64 0,-2-3-16 0,1 2-7536 0,-2 2-1520 0</inkml:trace>
  <inkml:trace contextRef="#ctx0" brushRef="#br1" timeOffset="129305.89">10609 10967 32255 0,'0'0'2864'0,"-7"8"-2288"0,4 1-576 0,-1 4 0 0,3-3 384 0,-5 4-48 15,1 2 0-15,2 2 0 0,-1 0-336 0,0 1 0 16,0-1 0-16,0 1 128 0,1 0-128 0,0-1 0 16,0-2 128-16,2 1-128 0,1 1 0 0,1-3 0 15,2-1 0-15,1-4 128 0,-4-10-128 0,7 10 0 16,-7-10 0-16,12 3 0 0,1-5 0 0,-2-1 0 0,3-6 0 0,3 0-128 31,0-3-336-31,1-2-64 0,0-2-16 0,-2-1 0 16,3 1-2144-16,1-2-448 0</inkml:trace>
  <inkml:trace contextRef="#ctx0" brushRef="#br1" timeOffset="129467.21">10785 10943 33231 0,'-19'13'1472'0,"5"0"304"0,0 3-1424 16,0 6-352-16,0 5 0 0,2 2 0 0,-1 5 624 0,-1 4 48 0,0 2 16 0,1 0 0 15,2 2 80-15,0 3 0 0,0-5 16 0,2 4 0 16,1 1-336-16,-1-1-80 0,1 0-16 0,3-5 0 15,0 2-352-15,0-4 0 0,1-4 0 0,0-1 0 16,0 1-1504-16,-1-8-272 16,1 1-48-16</inkml:trace>
  <inkml:trace contextRef="#ctx0" brushRef="#br1" timeOffset="136494.81">7650 10023 32255 0,'0'0'2864'0,"-9"10"-2288"0,0-3-576 0,2-1 0 0,7-6 240 0,0 0-64 15,-7 9-16-15,7-9 0 0,0 0-160 0,0 0 0 16,0 0 0-16,0 0 0 0,0 0 0 0,0 0 0 15,0 0-192-15,0 0 192 0,7-12-384 0,1 2 32 16,-2-2 16-16,2 0 0 16,-2 2-496-16,1-4-80 0,-2-1-32 0,1-1 0 15,1 0-1744-15,-1 2-368 0,0-9-64 0,-2 4-16 0</inkml:trace>
  <inkml:trace contextRef="#ctx0" brushRef="#br1" timeOffset="136706.91">7739 9557 31327 0,'-27'-3'2784'0,"13"3"-2224"0,1-4-560 0,2-1 0 15,2 1 880-15,1-1 64 0,-1 0 16 0,3-4 0 31,0 2-1376-31,1-5-272 0,1-1-48 0,2 1-16 0,0-6-1504 16,2-1-304-16,2-3-64 0</inkml:trace>
  <inkml:trace contextRef="#ctx0" brushRef="#br1" timeOffset="136885.94">7731 9140 6447 0,'-15'-5'272'0,"5"2"80"0,-3 0-352 0,3 1 0 0,3-1 0 0,7 3 0 0,-5-10 5904 0,0 3 1120 16,-1-4 208-16,5 1 64 15,-1-4-6240-15,2 0-1248 0,-1-3-240 0,2-3-48 16,2-1-1280-16,1-1-256 0,-2-2-48 0,1 1-9600 0</inkml:trace>
  <inkml:trace contextRef="#ctx0" brushRef="#br1" timeOffset="137303.07">7595 8437 22175 0,'-8'-10'976'0,"5"1"208"0,-1 0-944 0,1-3-240 0,1 1 0 0,-1-1 0 16,1 0 288-16,-1 0 16 0,-1 0 0 0,2-4 0 16,-1 2 272-16,1 0 48 0,0 2 16 0,0-4 0 15,-1 0-384-15,1 3-64 0,-1 2 0 0,3-2-16 16,-1-5-176-16,0 2-176 0,1-1 48 0,0 1 0 31,1-3-384-31,3 0-64 0,-1-1 0 0,3-1-16 16,-1-5-128-16,0 2-32 0,1 1 0 0,0-2 0 0,1 1 336 0,0 2 64 0,0-2 16 0,-1 0 0 15,-1 0 80-15,-1-2 0 0,-1 3 16 0,-1 2 0 16,-1-3-16-16,1 3-16 0,-2 4 0 0,-2-1 0 16,1-3-560-1,-1 2-128-15,-1 2 0 0,0-2-16 0,1-1 464 0,1 3 112 0,-4-1 16 0,2 0 0 16,1 0 544-16,0 2 112 0,1-2 32 0,-2 0 0 0,2-1 480 15,0 1 112-15,1-1 0 0,0 1 16 0,0 1 112 0,0 0 32 16,0 1 0-16,0-1 0 0,1-1-288 0,0 2-64 16,1 1-16-16,-1 1 0 0,-1-3-464 0,0 0-96 15,0 1 0-15,-1 1-128 0,-2-1 160 0,2 2-160 16,-3-2 128-16,2-1-128 0,-1 2 0 0,-1-1 0 16,0-1-224-16,3-1 80 0,-4 1-64 0,1-1-16 15,0-1 0-15,2 0 0 0,1 0-96 0,-1-3-32 16,0-3 0-16,-1 3-9504 0</inkml:trace>
  <inkml:trace contextRef="#ctx0" brushRef="#br1" timeOffset="137509.87">7473 6320 11055 0,'-8'-7'976'0,"2"-6"-784"0,1 0-192 0,2-1 0 15,2 0 3168-15,1-1 592 0,0 0 112 0,0-3 32 16,0 0-3264-16,-1 1-640 0,0-1 0 0,-2-1-256 16,3-3 0-16,0-1-16 0,-1 3 0 0,-1-1 0 15,1 2-624 1,1 2-112-16,-2-4-16 0,-1 1-16 0,1-2-1072 0,0-1-224 0</inkml:trace>
  <inkml:trace contextRef="#ctx0" brushRef="#br1" timeOffset="137649.79">7409 5675 8287 0,'-3'-24'736'0,"0"10"-592"0,0-2-144 0,0-1 0 0,-2-3 1840 0,1 1 336 15,1 0 64-15,-1 0 0 0,1 0-1056 0,-1-1-224 16,0-2-32-16,0-1-16 0,-1 1-256 0,0-4-48 16,0 2-16-16,1-3 0 0,0 2-320 0,0-1-64 15,-2-3-16-15,4 1 0 0,0 2-192 0,1-1-208 16,1-1 32-16,0-1 16 16,0 3-896-16,-1-2-176 0,-1 3-48 0</inkml:trace>
  <inkml:trace contextRef="#ctx0" brushRef="#br1" timeOffset="138147.37">7242 4718 14735 0,'-4'-11'1312'0,"0"-3"-1056"0,0 2-256 0,-1-1 0 16,1-2 1472-16,2 0 256 0,-1-3 32 0,-1 2 16 16,4 2-672-16,0 2-128 0,-1-3-16 0,1-1-16 15,0 0-352-15,1 2-64 0,2 0-16 0,1 1 0 16,1 0-320-16,0-1-64 0,1 2 0 0,1 0-128 16,-2-3 0-16,1 1 0 0,0 0 0 0,-1 3 0 15,-1-3 0-15,-1 1 0 0,-1 0 0 0,1 0 0 16,-3 2 128-16,0 2-128 0,0-2 0 0,0 3 0 15,-1-2 0-15,-1 1 0 0,0 0 0 0,2 9 0 16,0-6 144-16,0 6-144 0,0-12 0 0,-1 5 144 16,-1-3-16-16,2 3 0 0,0 0 0 0,0 7 0 15,0-7-128-15,0 7 128 0,0-10-128 0,0 10 128 16,-4-8-128-16,4 8 0 0,0-10 144 0,0 10-144 16,0-7 0-16,0 7 128 0,0-7-128 0,0 7 0 0,-1-10 0 15,1 4 0-15,0 6 0 0,1-10 0 0,1 2 0 0,0-1 0 16,-2 1 0-16,3-2 0 0,1 4 0 0,-1-3 0 15,1 1 0-15,-4 8 0 0,4-10 0 0,-1 3 0 16,-1-4 0-16,1 4 0 0,-1-3 0 0,2 2 0 16,1-2 0-16,-5 10 128 0,3-9 0 0,-1-1 16 15,-2 2 0-15,2-2 0 0,0 1-144 0,1-1 160 16,-1 1-160-16,-2 9 160 0,-1-13-160 0,1 2 0 16,0 1 0-16,0-2 0 0,1 3 0 0,-1-2 0 15,0 1 0-15,-1 1 0 0,1 0 0 0,-1 1 0 16,1 8 0-16,-2-7 0 0,2 7 0 0,-1-11 0 15,0 1 0-15,1 10 0 0,-4-10 160 0,0 4-160 0,3-2 192 16,1 8-192-16,0 0 256 0,-4-5-64 0,2-4-16 16,2 9 0-16,0 0-176 0,0 0 0 0,-4-7 0 0,4 7 0 15,0 0-144-15,0 0-112 0,0 0-32 0,0 0 0 32,0 0-336-32,0 0-64 0,-3-9-16 0,3 9-7456 0,0 0-1504 0</inkml:trace>
  <inkml:trace contextRef="#ctx0" brushRef="#br1" timeOffset="138912.07">7469 3605 36047 0,'0'0'1600'0,"0"0"320"0,0 0-1536 0,0 0-384 0,0 0 0 0,0 0 0 15,0 0 0-15,0 0 0 0,0 0-224 0,-2 12 80 16,2-12 144-16,-4 7 0 0,0 2 0 0,-2-4-128 31,-3 2-1168-31,0 2-240 0,-1-2-32 0,-2 4-7984 0,-2-4-1600 0</inkml:trace>
  <inkml:trace contextRef="#ctx0" brushRef="#br1" timeOffset="139103.18">6973 3769 17503 0,'-17'-7'768'0,"5"4"176"0,-1 1-752 0,2 0-192 0,0 5 0 0,0-1 0 0,2 0 3008 0,-1 2 560 15,-1-3 112-15,-2 0 32 0,-1 0-3056 0,0 3-656 16,-1-3 0-16,0-1 0 16,-2-1-2112-16,1-3-336 0,-2 3-64 0</inkml:trace>
  <inkml:trace contextRef="#ctx0" brushRef="#br1" timeOffset="139277.09">6148 3729 16575 0,'-19'2'1472'0,"-4"1"-1168"16,-3-2-304-16,0 3 0 0,1-2 832 0,0 0 128 0,-1-2 0 16,2 0 16-16,1 0-608 0,1-2-128 0,5 1-32 0,-4 1 0 15,1-1-400-15,-2 0-64 0,-1-2-32 0,-1 1 0 32,-1-1-848-32,0 2-160 0,-2-1-48 0,1 1-6112 0</inkml:trace>
  <inkml:trace contextRef="#ctx0" brushRef="#br1" timeOffset="139449.01">5175 3663 10127 0,'-16'-2'896'0,"0"2"-704"0,-3 3-192 0,1 1 0 16,0-4 1760-16,2 1 320 0,-2 2 64 0,0-2 16 15,0-1-1648-15,1 0-320 0,-2 0-64 0,1 1 0 0,0 0-256 0,-1 1-64 16,-3-1 0-16,3 0 0 15,0 0-1536-15,0 1-320 0</inkml:trace>
  <inkml:trace contextRef="#ctx0" brushRef="#br1" timeOffset="140037.71">4331 3759 12671 0,'-24'7'560'0,"7"-2"112"0,-2 1-544 0,-3-1-128 0,-4 1 0 0,-1 3 0 0,-1-5 0 0,0 0 0 16,-1 0 0-16,1-2 0 0,1 0-240 0,2-2 32 15,1-2 0-15,1 1 0 0,0 1 208 0,1 0-192 16,2-1 192-16,0-2-192 0,-1 2 320 0,2 1 64 16,-1-1 0-16,1 1 16 0,1 1 496 0,1 0 80 15,2-2 32-15,-1 0 0 0,-2-1-64 0,1 1-16 0,0 0 0 0,-1-2 0 16,-1 1-192-16,0-1-32 0,-2 2-16 0,2-2 0 16,0 1-256-16,0 1-48 0,1-3-16 15,0 3 0-15,1 1-176 0,-1-2 0 0,1 0 0 0,1 0 0 16,-2 2 0-16,1 0 128 0,1-1-128 0,-1 1 0 15,0 0 128-15,0 0-128 0,2 0 0 0,0 0 128 16,-2 1-128-16,3-1 128 0,0-1-128 0,0 1 128 16,0 1-128-16,-1 1 0 0,2-2 0 0,0 1 0 15,1 2 128-15,-1-2-128 0,-2-1 128 0,0 2-128 16,-1 1 192-16,2 2-64 0,-1-1 0 0,1-2 0 16,-1-2-128-16,0 3 0 0,-2-2 144 0,2 2-144 15,1-2 0-15,0 3 0 0,-1-3 0 0,1 2 0 16,-2-1 0-16,4-1 0 0,-1 2 0 0,-1-2 0 15,0 0 0-15,1 1 0 0,1-1 0 0,-1 3 0 0,-1-3 0 16,2 0 0-16,-3-1 0 0,2 0 0 0,-1 3 0 0,3-2 0 16,-4-1 0-16,2 1 0 0,-1 2 128 0,0 0-128 15,3-1 128-15,-2 1-128 0,1-2 272 0,0 1-16 16,-2 0 0-16,0 2 0 0,0-3 32 0,-3 0 0 16,-2 2 0-16,1-2 0 0,3-2 16 0,-3-1 0 15,1 2 0-15,-5 0 0 0,2 0-64 0,-1 2-16 16,1-1 0-16,1-1 0 0,1 0 0 0,-1 0 0 15,0 0 0-15,1 2 0 0,0 1-96 0,2 0 0 16,-2-2-128-16,2 1 192 0,-1-2 16 0,2 0 0 16,0 2 0-16,-1-1 0 0,2-1 128 0,0 1 32 15,0 0 0-15,0 1 0 0,2-2-64 0,-2 2-16 0,0 0 0 0,0-1 0 16,0-1-144-16,2 0-16 16,-2 0-128-16,3 0 192 0,2 0-384 0,9 0-64 0,-9-5-32 0,3 2-12992 15</inkml:trace>
  <inkml:trace contextRef="#ctx0" brushRef="#br1" timeOffset="141173.81">2017 4102 17327 0,'0'0'768'0,"0"0"160"0,-7 5-736 0,7-5-192 0,0 0 0 0,-9 7 0 15,-1-5 672-15,1 0 96 0,0-2 32 0,0-2 0 16,-1 0 32-16,1-3 16 0,0 0 0 0,0 0 0 0,0-6-16 0,0 3-16 15,2-6 0-15,0-2 0 0,1 0-128 0,1-2-32 16,0 1 0-16,1-2 0 0,1-1-176 0,2 1-32 16,1-3-16-16,1-2 0 0,2-1-256 0,1 2-48 15,1-3-128-15,1 4 192 0,2 0-192 0,1 0 128 16,2 1-128-16,1 3 0 0,0 4 0 0,2 0 128 16,4 0-128-16,-1 4 0 0,-2 2 0 0,3 4 0 15,-1-2 0-15,1 5 0 0,0 0 0 0,-1 2 0 16,-2 3 0-16,-1 1-160 0,-2 2 160 0,2 5 0 15,-1 3-144-15,-4 3 144 0,1 1 0 0,-3 3 0 16,-2 5 0-16,1 0 0 0,-2 2 128 0,-3-2-128 16,-2 2 0-16,0-3 128 0,-2-2-128 0,-2-2 128 0,-5-3-128 15,-3-2 128-15,2 1 176 0,-5 0 16 0,-1-3 16 16,-6-1 0-16,-4-2 288 0,-2 0 48 0,0-3 16 16,-2-1 0-16,2-3-176 0,-2-1-48 0,2-4 0 0,1-3 0 15,1-2-96-15,2-1-32 0,3-4 0 0,1-3 0 16,3-4-144-16,4 0-16 0,1-1-16 15,4-1 0-15,2 0-160 0,3-3 0 0,1 0 0 0,6-3 0 16,2 0 0-16,3-2-272 0,2 3 32 0,1 0 16 16,2-3 64-16,5 3 16 0,3 2 0 0,1-1 0 15,2 2 144-15,0 3-160 0,6 3 160 0,0 3-160 16,2 1 160-16,1 4 0 0,0 0 0 0,-1 3-128 16,-4 1 128-16,0 5-128 0,-2 1 128 0,0 6-128 15,-5 0 128-15,0 5 0 0,0 4-144 0,-3 6 144 16,-4 4 0-16,-3 3-144 0,-4-1 144 0,-3 7 0 0,-4 4 0 15,-2-3-128-15,-1-3 128 0,-5 0 0 0,-5-5 0 16,-2-1 0-16,1-1 0 0,-6-3 0 0,2-4 192 16,-4-2 32-16,-3-2 16 0,-1-2 0 15,0-1 208-15,-1-5 32 0,0-1 16 0,3-5 0 0,-1-3-224 0,3-1-32 16,3-3-16-16,0-5 0 0,1 0-80 0,3-3-16 16,2-5 0-16,3-1 0 0,2-2-128 0,3-1 0 15,4-5 0-15,2 2 0 0,3-4 0 0,1 1-144 16,5-2 0-16,3 5 0 0,2 1-16 0,3 0 0 15,3 3 0-15,0 3 0 0,1 7 160 0,-1-1-128 16,-2 4 128-16,2 2-128 0,0 4 128 0,0 5-160 16,-3 2 160-16,1 0-160 0,-3 6 160 0,1-2 0 15,-2 4-144-15,-2 1 144 0,-2 1-240 0,-1 1 32 16,-2-3 0-16,-3-2 0 0,0-1-128 0,-4 2-32 0,-2-3 0 16,-3 2 0-16,-2-6 144 0,-2 4 32 0,-1-4 0 15,-2 5 0 1,1-5-1792-16,-2 2-336 0</inkml:trace>
  <inkml:trace contextRef="#ctx0" brushRef="#br1" timeOffset="142798.6">2664 3186 22975 0,'0'0'1024'0,"0"0"192"0,0 0-960 0,0 0-256 16,0 0 0-16,-6 9 0 0,1 2 128 0,-4 2-128 16,-3 0 176-16,0 3-176 0,-3 3 304 0,-2 3-48 15,-3 3-16-15,-2 1 0 0,-2 2-240 0,1-2 176 16,-1 2-176-16,2 4 160 0,-2 1-160 0,3 0 0 0,-1 0 0 0,2-1 0 15,0-1 0-15,1-7 0 0,2 2 0 0,1-1 0 16,2-5 0-16,3-1 0 0,0-1 0 0,2-4 0 16,2 0 0-16,2-5 128 0,1 1-128 0,4-10 0 15,0 0 0-15,0 0 0 0,0 0 128 0,9 5-128 16,0-1 192-16,3-3 0 0,-2-4 0 0,4 0 0 16,2-4-192-16,2-3-224 0,1 1 48 0,1-2 16 31,3-3-432-31,2 0-96 0,0 1-16 0,2-1-6224 0,-1 0-1264 0</inkml:trace>
  <inkml:trace contextRef="#ctx0" brushRef="#br1" timeOffset="143082.24">2283 3707 26719 0,'-14'-8'2368'0,"14"8"-1888"16,0 0-480-16,0 0 0 0,0 0 400 0,0 0-16 16,11-6 0-16,1 1 0 0,2-3-384 0,4 1 0 15,1-5 0-15,4 2 0 0,3-4 0 0,3-4 0 16,6-1 0-16,0-2 0 0,2-2-192 0,1 0-112 16,-2 1-16-16,-2 1-16 15,2-5-320-15,-3 3-64 0,0 1-16 0,0-3 0 16,0 3-16-16,0 1 0 0,0 0 0 0,0 0 0 15,2 1 256-15,-2 1 48 0,0-1 16 0,-2 0 0 16,-1 3-288-16,-4-1-64 0</inkml:trace>
  <inkml:trace contextRef="#ctx0" brushRef="#br1" timeOffset="143592.84">3335 2791 2751 0,'-11'-7'256'0,"11"7"-256"0,0 0 0 0,0 0 0 0,0 0 5504 0,-1 16 1072 16,-2 1 208-16,2 4 32 0,1 0-5552 0,1 3-1120 15,0-3-144-15,2 3-176 0,-2 4 176 0,1-1 0 16,-2 3 0-16,0 3 0 0,-2-1 0 0,1 0-160 15,0 2 160-15,-3 2-160 0,-2 0-64 0,-2-1-16 16,0-3 0-16,2-3 0 0,1-5 48 0,-1-5 16 16,3-4 0-16,-1-2 0 0,3-4 352 0,1-9 64 15,0 0 16-15,0 0 0 0,0 0 464 0,0 0 112 16,0 0 0-16,0-8 16 0,0-6-144 0,2-2-16 16,2-5-16-16,3 0 0 0,1-6-400 0,1 2-80 15,-1-6 0-15,2 1-16 0,-1-1-176 0,3-2 128 16,0-2-128-16,3-2 128 0,1-1-128 0,0 1-256 0,1 0 64 15,1 1 16 1,-1-2-240-16,4 8-48 0,-1-1-16 0,-1 8 0 0,1-1 176 0,0 6 48 16,-4 4 0-16,-1 2 0 0,-1 3 256 0,-1 2-128 0,-2 5 128 15,0 2 0-15,-2 4 0 0,-3 4 0 0,-2 1 0 0,-3 4 0 16,-1 1 0-16,-3 0 0 0,-3 4 0 0,-3 0 0 16,-4 1-144-16,-2 1 144 0,-1-2-208 0,-1-3 80 15,-1 0 128-15,1-2 0 0,-1-2 0 0,1-3-128 16,1 1 128-16,2-3 0 0,1 1 0 0,-2-1 0 15,2-3 0-15,0-1-208 0,2-1 16 0,1 1 16 32,1-4-1504-32,1 1-304 0,3-3-64 0</inkml:trace>
  <inkml:trace contextRef="#ctx0" brushRef="#br1" timeOffset="143974.38">3996 2431 32255 0,'-11'-6'2864'0,"11"6"-2288"16,0 0-576-16,0 0 0 16,0 0-592-16,-5 11-240 0,1 0-32 0,2 5-16 0,2 0 624 0,0 3 256 15,0 0-192-15,1 4 192 0,0 3-144 0,2 2 144 16,-3-2 0-16,0 6 0 0,0-1-160 0,0 0 160 15,-4 4-128-15,1-2 128 16,1 0-560-16,0-6-16 0,0-1-16 0,1-5 0 16,-1-5 16-16,1-2 16 0,1-14 0 0,0 0 0 0,0 0 560 0,0 0 192 0,0 0 0 0,0 0 0 15,6-10 480-15,2-2 96 0,0-5 0 0,1-4 16 16,0-2-208-16,-1 2-32 0,1-6-16 0,1 2 0 16,1-3-16-16,-2 1 0 0,2 2 0 0,0-3 0 15,1 2-224-15,1-2-48 0,-1 0-16 16,0 0 0-16,3-1-224 0,1 5 0 0,2-1 0 0,1 4 0 15,-2 2-224-15,-1 3-32 0,1 2-16 0,-2 1 0 32,-1 0-656-32,1 4-128 0,-2-2-32 0,0 6-11712 0</inkml:trace>
  <inkml:trace contextRef="#ctx0" brushRef="#br1" timeOffset="144419.43">4619 2445 19983 0,'0'0'880'15,"0"0"192"-15,0 0-864 0,0 0-208 0,0 0 0 0,0 0 0 0,0 0 176 0,0 0-16 16,0 0 0-16,0 0 0 0,0 0 0 0,0 0 0 15,0 0 0-15,0 0 0 0,0 0-160 0,12 2 0 0,-2-2 0 0,1-3 0 16,2-2 0-16,-2-1-192 0,1-2 64 16,1 0 128-16,-2-3 0 0,2 2 0 0,-3-3 0 0,0 1 0 15,0 1 0-15,0-2 0 0,-2 3 0 0,-2-2 128 16,0 2 64-16,-3 0 0 0,-3 9 0 0,3-9 0 16,-3 9 176-16,0 0 32 0,0 0 16 0,0 0 0 15,0 0 32-15,0 0 16 0,-12 5 0 0,0 3 0 16,-6 6-288-16,0 1-176 0,-3 2 192 0,3 0-192 15,-1 2 0-15,0 1 0 0,0-1 0 0,-1 1 0 16,1-1 0-16,3 1 0 0,-1-1 0 0,5 0 0 16,0 1 0-16,2-5 0 0,4-3 0 0,2 0 0 15,4-12 0-15,0 0 0 0,0 10 0 0,0-10 0 16,5 13 0-16,4-7 0 0,-9-6 0 0,13 8 0 16,1-4 0-16,2-3-144 0,2-1 16 0,2-1 0 15,4-3-528-15,3-3-112 0,0 1 0 16,1-2-16-16</inkml:trace>
  <inkml:trace contextRef="#ctx0" brushRef="#br1" timeOffset="144918.26">5025 2186 19343 0,'-18'2'1728'0,"9"-1"-1392"0,-2 5-336 0,0 2 0 16,1 3 1152-16,0 3 144 0,0 2 48 0,0 2 0 16,-2 1-1120-16,5 1-224 0,-1 2 0 0,4 5 0 15,2-5 0-15,0 3 0 0,1-5-144 0,1 2 144 16,1-3 0-16,3 1-128 0,1-2 128 0,2-3 0 16,0-7-288-16,4 1 48 0,0-6 16 0,2-1 0 15,-1-5 96-15,2-1 128 0,0-7-208 0,3-2 80 16,1-2 400-16,1-3 96 0,0-4 16 0,1 1 0 15,0-2 192-15,0-5 64 0,-3 3 0 0,1-6 0 16,1 2-208-16,-2-2-48 0,-2-2 0 0,-1 2 0 16,-1 1-112-16,-2-1-16 0,-3-4-16 0,2 1 0 15,-2-2-16-15,-3 1 0 0,-3-1 0 0,1 2 0 16,-3-1-224-16,1 1 144 0,-2 0-144 0,-2 2 128 16,1-1-128-16,-1 3 0 0,1 5 0 0,-1 4-176 0,-1 3 176 15,0 5 0-15,2 2-144 0,-1 7 144 16,3 4 0-16,0 0 240 0,0 0-48 0,-2 9 0 15,-2 6-64-15,0 7 0 0,2 4-128 0,0 6 192 0,1-1-192 0,1 2 128 16,-1 1-128-16,2 3 0 0,2 0 0 0,0 1 0 16,1 0 0-16,3-1 0 0,0-3 0 0,0-2 0 15,-1-1 0-15,0 0 0 0,2 1 0 0,-3-6 0 16,1-2-128-16,2-1 128 16,0-6-528-16,0 0 0 0,3-4 0 0,-1-1 0 15,0 0-240-15,1-6-64 0,2-1 0 0,0-2-6992 16,-2-1-1408-16</inkml:trace>
  <inkml:trace contextRef="#ctx0" brushRef="#br1" timeOffset="145145.97">5566 1981 23951 0,'0'0'2128'0,"-6"-4"-1696"0,6 4-432 0,0 0 0 16,0 0 496-16,0 0 16 0,0 0 0 0,0 0 0 15,0 0-272-15,-6 7-48 0,0 3-16 0,3 4 0 16,0 0 256-16,1 3 48 0,-2 3 16 0,0-1 0 16,3 0-272-16,-2 1-48 0,1 0-16 0,2 3 0 15,0 1-160-15,0-1-144 0,0-2 144 0,3-2-208 16,0-4-800-16,-3 0-144 0,2-2-48 16,1-4-6480-16,-3-9-1312 0</inkml:trace>
  <inkml:trace contextRef="#ctx0" brushRef="#br1" timeOffset="145491.16">5941 1813 36159 0,'-12'-1'1600'0,"12"1"336"0,-9-1-1552 0,9 1-384 16,-8 3 0-16,2 5 0 0,-3 1 0 0,1 2 0 16,-1 1 0-16,0 1 0 0,0 1 0 0,1-2 128 0,-1 4 0 0,0 1 0 15,-1 0-128-15,1 2-144 16,0 0 144-16,1 1-208 16,-1 2-224-16,0-3-32 0,7 0-16 0,-1-1 0 15,3-4-112-15,3-4-32 0,-1 3 0 0,5-4 0 16,-2 1 64-16,1-4 16 0,-6-6 0 0,14 8 0 0,-2-4 320 0,2-3 64 0,0-1 16 0,1 0 0 15,1-1 144-15,2 1 144 0,1-3-16 0,2-1-128 16,1-2 144-16,3 1-144 0,0 0 0 0,0-4 144 16,1 2-400-16,0-3-64 0,2 1-32 0,2-3-8384 15,0-2-1680-15</inkml:trace>
  <inkml:trace contextRef="#ctx0" brushRef="#br1" timeOffset="145722.37">6489 1391 35935 0,'-19'-11'3200'0,"10"6"-2560"0,9 5-512 0,0 0-128 16,0 0-496-16,0 0-112 0,-5 11-32 0,2 6 0 0,1 0 448 0,1 5 192 15,1 7-192-15,0 1 192 0,1 3 0 0,1 1 0 16,1 0 0-16,0 3 0 0,-2 1-176 0,3 4 176 15,-2-2-128-15,-1-4 128 16,-1 1-736-16,2 1-64 0,0-3-16 0,1-2 0 16,-2-3-1568-16,2-4-320 0,0-2-64 0</inkml:trace>
  <inkml:trace contextRef="#ctx0" brushRef="#br1" timeOffset="145954">6509 1813 6447 0,'3'-15'272'0,"2"10"80"15,4-1-352-15,4 2 0 0,3 0 0 0,3 1 0 0,3 0 6144 0,2-4 1152 0,0 3 224 0,3 2 48 16,1-3-6000-16,0-3-1200 0,-2 3-240 0,1-1-128 15,1-4-1008-15,-2 2-272 0,-5-2-48 0,-3 0-12432 16</inkml:trace>
  <inkml:trace contextRef="#ctx0" brushRef="#br1" timeOffset="146162.79">7106 1657 21183 0,'-21'0'1888'0,"10"5"-1504"15,2 4-384-15,1 5 0 0,4-1 2528 0,-2 2 432 0,1 0 96 0,1 0 16 32,2 1-2912-32,-2-4-576 0,3-3-112 0,1 3-32 15,1-5-2208-15,-1-7-448 0,0 0-96 0,4 14-16 0</inkml:trace>
  <inkml:trace contextRef="#ctx0" brushRef="#br1" timeOffset="146702.16">7418 1440 25791 0,'-18'0'2304'0,"7"5"-1856"0,-4 6-448 0,5 3 0 15,-1 4 784-15,3 2 64 0,2-1 16 0,1-1 0 16,2-3-864-16,3-1 0 0,2-1 0 0,4 0 0 16,1 1 0-16,0-4 0 0,2 0 0 0,0-2-128 0,-1-2-96 0,-8-6-16 15,10 1 0-15,0-1 0 0,0 0 240 0,1-1 0 16,-11 1-160-16,10-6 160 0,-3-1 0 0,-7 7 0 16,7-9 0-16,-2 3 0 0,-1-2 0 0,-3-2 0 15,-1 10 0-15,-3-9 0 0,0-2 256 0,-1 1-48 16,-1 1 0-16,0-4 0 0,-2 3 144 0,5-3 32 15,-1 2 0-15,1 1 0 0,-1-3-208 0,2 0-48 16,1 0 0-16,2-1 0 0,5-1-128 0,2 0 0 16,2 1 0-16,3-1 0 0,0 2 0 0,2-1-144 15,2 1 144-15,1 4 0 0,0 1 0 0,-1 1-128 16,-1 3 128-16,1 1 0 0,-2 3 128 0,-1 3 96 0,-2 1 16 16,0 4 0-16,-2 1 16 0,-1 0 0 0,-2 1 0 0,-2 2 0 15,-1-1-64-15,-1 3 0 0,-4 0 0 0,0-2 0 16,-4 4-192-16,3-4 128 0,-3 2-128 0,0-4 0 15,1 1 128-15,3-11-128 0,-3 7 0 0,3-7 0 16,0 0 192-16,0 0-64 0,0 0-128 0,0 0 192 16,0 0-192-16,13 2 0 0,1-4 0 0,1-2-160 15,2-1 160-15,2-2 0 0,0-2 0 0,1 2 128 16,0-1-128-16,3 1 0 0,-2 0 0 0,-1 2 0 16,-4 3 0-16,0 1 0 0,-2 1 0 0,0 3 0 15,-2 0 0-15,1 5 0 0,-3-3 0 0,0 3 0 16,-1 1-144-16,0-3 144 0,-9-6-160 0,8 10 160 15,-3-4-2240 1,-5-6-368-16</inkml:trace>
  <inkml:trace contextRef="#ctx0" brushRef="#br1" timeOffset="146895.57">6942 1206 46991 0,'0'0'4176'0,"0"0"-3344"15,0 0-656-15,0 0-176 16,0 0-800-16,11 6-192 0,0 2-32 0,2-5-16 16,0-3-880-16,2-1-192 0,2 1-16 0</inkml:trace>
  <inkml:trace contextRef="#ctx0" brushRef="#br1" timeOffset="148351.13">9021 964 3679 0,'0'0'320'0,"3"-9"-320"16,-3 9 0-16,4-9 0 0,-4 9 4096 0,3-9 768 15,0-1 128-15,-3 10 48 0,-1-9-3440 0,-1-1-704 16,0 4-128-16,-2-4-16 0,-2 0-96 0,-3-1-16 15,-3 5 0-15,-2 1 0 0,-6-4-336 0,0 1-80 16,-5-2-16-16,1 4 0 0,-6-2-48 0,-1 2-16 16,-3 0 0-16,0-2 0 0,-2 3 160 0,0 1 16 15,-2 0 16-15,-2 0 0 0,-5 1-16 0,2 1 0 16,-4 4 0-16,-4-1 0 0,-7-1 16 0,2 0 0 16,0-3 0-16,0 5 0 0,-3 1 0 0,2 5 0 0,0-2 0 15,-7 6 0-15,-7-2-128 0,-1 3-16 0,-3-4-16 0,4 2 0 16,-2 3-176-16,-1-1 128 0,-3-2-128 0,-1 3 128 15,0 3-128-15,1-3 0 0,4 1 144 0,0 0-144 16,-1 2 0-16,-4 0 0 0,-4 1 0 0,3-1 128 16,3-2-128-16,2 0 128 0,1 2-128 0,1 1 128 15,0-3 16-15,-2 1 16 0,-2 2 0 0,2-1 0 16,3-2-160-16,2 3 160 0,2 0-160 0,0-1 160 16,-1 0-160-16,0-2 0 0,-2-1 144 0,2 3-144 15,4-2 0-15,1 3 0 0,2-1 0 0,0 4 0 16,-2-3 0-16,-3 1 0 0,-2-2 0 0,2 4 0 15,1 0 0-15,2 4 0 0,2-3 0 0,0 1 0 16,-2 3 0-16,0-3 0 0,-3-3 0 0,2 3 0 16,5 0 0-16,-1 0 0 0,1-2 0 0,5 6 0 0,2-2 0 15,-3 3 0-15,-4-4 0 0,2 1 0 0,1-1 0 16,4-1 0-16,1-2 0 0,3 3 0 0,1 3 0 0,1 2 128 16,4-2-128-16,0 1 0 0,-2-4 0 0,1 0 144 15,1 0-144-15,1-2 0 0,2 2 128 0,2 3-128 16,1-3 0-16,2 3 0 0,2-6 0 0,3 2 0 15,-2 4 0-15,3-2 0 0,3 1 0 0,2 0 0 16,0 1 0-16,0 1 0 0,0 3 0 0,2-5 0 16,-3 2 0-16,1-1 0 0,-1 3 0 0,-3-4 0 15,0 1 0-15,3-2 0 0,1 3 0 0,2-1 0 16,-2 1 0-16,4-2 0 0,0 0 0 0,1-3 0 16,-1-1 0-16,2 4 0 0,1-2 144 0,0 1-144 15,5 0 0-15,-2-3 144 0,-2 4-144 0,1-3 0 0,1 1 0 16,2 3 0-16,-1-6 0 0,4 0 0 0,1 0 0 0,2 2 0 15,0-3 0-15,2-1 0 16,2-1 0-16,1 0 0 0,0 1 0 0,3 0 0 0,1-2 0 0,1-2 0 16,1-1 0-16,2 1 0 0,1-1 0 0,-1 1 0 15,5-1 0-15,0-1 0 0,1 0 0 0,1 1 0 16,3-5 128-16,2 1-128 0,-2 0 0 0,4-4 128 16,-1 1-128-16,2 0 0 0,4-3 144 0,3 0-144 15,2-1 0-15,2-2 0 0,3 0 0 0,0-3 128 16,-4-4-128-16,4 3 0 0,2-5 128 0,3 0-128 15,-1 2 0-15,2-4 128 0,2 0-128 0,1 0 0 16,7-3 128-16,-1 4-128 0,0-4 128 0,-1-2-128 16,-3 1 128-16,2 3-128 0,1-3 128 0,2-2-128 0,3 0 128 15,0-1-128-15,1 1 128 0,0-1-128 0,-1-1 0 0,-1 1 0 16,-2-1 0-16,-1 0 128 0,1-1-128 0,-1 0 0 16,0-3 0-16,0 3 128 0,4 1-128 0,-1-2 0 15,-2-2 0-15,0 5 128 0,-3-2-128 0,-1 1 0 16,1 1 0-16,0 1 0 0,-2 1 0 0,3-2 0 15,2-1 0-15,-2 2 0 0,0-1 0 0,-3 1 0 16,-2-3 0-16,1 3 0 0,-1 0 0 0,1-2 0 16,0-1 0-16,1 1 0 0,0 3 0 0,1 1 0 15,0-3 0-15,0 1 0 0,-2 1 0 0,1-2 0 16,0-1 0-16,-1 2 0 0,-1-2 0 0,1 0 0 16,1-2 0-16,3 2 0 0,1-2 0 0,0 1 0 15,-2 0 0-15,-2-3 0 0,-2 2 0 0,2-1 0 0,-2 3 0 16,2 1 0-16,-1-1 0 0,4 1 0 0,3 1 0 0,-2-1 128 15,0-2-128-15,-3-1 0 0,-3-2 128 0,2 2-128 16,0 1 128-16,-1 1-128 0,-2 0 128 0,4 2-128 16,0-2 0-16,1 0 144 0,2 0-144 0,-1-1 0 15,-3-1 144-15,0-3-144 0,1 0 0 0,-4 2 144 16,1 0-144-16,0 0 0 0,-2-2 0 0,3 2 0 16,2 1 0-16,-1 0 0 0,-1-1 0 0,-4 0 0 15,-2-3 0-15,-2 1 0 0,-1-1 128 0,1-2-128 16,-3 5 0-16,0-2 0 0,-2-3 144 0,3 2-144 15,1-4 0-15,2 0 144 0,-1-5-144 0,1 0 0 16,-4 1 128-16,-1 2-128 0,-2-2 0 0,0-2 0 16,-5-1 128-16,1 1-128 0,0-1 0 0,-2 0 0 15,-4 2 256-15,-3 0-48 0,-1 1-16 0,-2-3 0 16,-2-1 208-16,-3 1 48 0,-4-1 0 0,-2 3 0 16,-1-1 32-16,-3 2 16 0,-3 0 0 0,-3 3 0 0,-2-3-112 0,-3 4-32 15,-3 1 0-15,-2 3 0 0,-3-1-160 0,-5 2-48 16,-3 0 0-16,-3-1 0 0,-4 6-144 0,-6 2-144 15,-7 0 144-15,-7 5-208 16,-8-1-896-16,-1 5-176 0,-1 2-48 16,-4 5 0-16,-3 5-1616 0,-8-1-320 0</inkml:trace>
  <inkml:trace contextRef="#ctx0" brushRef="#br1" timeOffset="149319.51">2922 3105 15599 0,'0'0'688'0,"0"0"144"0,0 0-656 0,0 0-176 0,0 0 0 0,0 0 0 0,0 0 848 0,0 0 144 15,0 0 32-15,0 0 0 0,0 0 32 0,0 0 16 16,0 0 0-16,0 0 0 0,0 0-80 0,-7 5-16 16,-1 0 0-16,8-5 0 0,-10 5-320 0,1 1-64 15,0 2-16-15,0-2 0 0,-2 3-192 0,1 0-64 16,-2 2 0-16,-1 0 0 0,-1 1-320 0,-1 4 128 16,-1-1-128-16,0 1 0 0,-1 1 144 0,-4-2-144 15,3 3 192-15,-1 0-192 0,2-2 368 0,-5 2-48 16,-3 1 0-16,0 1 0 0,3-2 16 0,-3 0 0 15,0-3 0-15,0 2 0 0,-2-1-48 0,1 3-16 0,1 3 0 0,1-3 0 16,0-1-112-16,2 0-32 0,2-1 0 0,2-1 0 16,1 0-128-16,2-1 0 0,0 1 0 15,0-1 0-15,-1-2 0 0,5-2 0 0,-2 2 0 0,3 1 0 16,0-4 0-16,2 0 0 0,3-2 0 0,0 1 0 16,0-2 0-16,5-7 0 0,0 0 0 0,0 0 0 15,0 0-176-15,0 0-64 0,0 0-16 0,0 0 0 31,10-1-928-31,0-4-192 0,2-4-32 0,-1-1-16 0</inkml:trace>
  <inkml:trace contextRef="#ctx0" brushRef="#br1" timeOffset="149737.96">2443 3097 28559 0,'-11'-9'1264'0,"11"9"272"0,0 0-1232 0,0 0-304 15,0 0 0-15,0 0 0 0,0 0-256 0,0 0-96 16,-7 9-32-16,2-1 0 0,1 3 384 0,-1-1 0 15,0 3 0-15,1 2 128 0,-1 3 16 0,-1 0 0 16,-2 2 0-16,-1 4 0 0,1 3-144 0,-3-2 160 16,0 3-160-16,-2 4 160 0,-1-4-160 0,2 3 0 0,0-2 0 0,1-1 0 15,0 0 0-15,3-4 0 0,-5 0 0 0,3 0 0 16,1-3 0-16,1-1 0 0,3-2 0 0,1-2 0 16,2 2 0-16,2-3 0 0,1-1 0 0,4-2 0 15,0 0 0-15,3-3 128 0,2 0-128 0,4-2 0 16,2-5 368-16,4-2-16 0,1-2 0 0,5-2 0 15,2-1-112-15,5-6-32 0,3 1 0 0,4-4 0 16,3-2-208-16,2-2-288 0,-1-1 64 0,3-1 16 31,0-5-2064-31,-1 0-416 0</inkml:trace>
  <inkml:trace contextRef="#ctx0" brushRef="#br1" timeOffset="162433.16">32720 10084 1839 0,'0'0'0'0,"0"0"160"0,0 0-160 0,0 0 0 0,0 0 0 0,0 0 0 0,0 0 3696 0,0 0 704 15,10-4 144-15,-10 4 16 0,9-4-2592 0,-9 4-528 16,9-3-96-16,-9 3-32 0,9-3 32 0,-9 3 0 16,8-6 0-16,-8 6 0 0,0 0-320 0,0 0-64 15,0 0-16-15,0 0 0 0,0 0-208 0,0 0-32 16,0 0-16-16,0 0 0 0,-13 4-176 0,0-1-48 15,-2 0 0-15,1 2 0 0,-1 3-16 0,-1-3-16 16,1 1 0-16,2 2 0 0,1-2-176 0,0 3-48 16,1-4 0-16,2 3 0 0,9-8-208 0,-6 10 0 0,0-4 128 15,6-6-128-15,-3 12 0 0,1-4 144 0,2 3-144 0,3 0 128 16,-1-2-128-16,4 2 192 0,-1-2-192 16,0 3 192-16,-1 0-192 0,1-1 0 0,1 3 0 0,0-2 128 15,-1 1 32-15,0 1 0 0,-1 0 0 0,0 1 0 16,-1-1-160-16,-3-1 0 0,-2 0-160 0,1 1 160 15,0-3 0-15,-2 2 240 0,-1-2-32 16,1-2 0-16,-1 3 176 0,-1-5 48 0,-2 1 0 0,1-3 0 16,0 1 16-16,-2 2 16 0,-1-4 0 0,-2-2 0 15,-2-2-80-15,0-1 0 0,-1 0-16 0,0-2 0 16,-2-1-80-16,1-2-16 0,-1 1 0 0,2-1 0 16,0-6-272-16,2 3 0 0,-1-2 0 0,3-1 0 31,2 2-528-31,3-3-16 0,1 2 0 0,4 2 0 0,0-2-1984 15,4 3-400-15,-1-2-80 0</inkml:trace>
  <inkml:trace contextRef="#ctx0" brushRef="#br1" timeOffset="164041.73">30487 10960 1839 0,'0'0'160'15,"0"0"-160"-15,0 0 0 0,0 0 0 0,0 0 2336 0,0 0 432 0,0 0 96 0,0 0 16 16,0 0-1584-16,0 0-304 0,-8 6-64 0,8-6-16 16,0 0 80-16,0 0 16 0,-8 4 0 0,8-4 0 15,-7 8 48-15,7-8 16 0,0 0 0 0,-8 5 0 16,8-5 16-16,-6 5 0 0,6-5 0 0,-7 7 0 15,7-7-144-15,-7 7-32 0,0 0 0 0,7-7 0 16,-7 9-224-16,-1-4-48 0,-1 3-16 0,2-3 0 16,7-5-32-16,-10 4 0 0,-2 0 0 0,2-2 0 15,1 0-32-15,0 0-16 0,-1-2 0 0,2 0 0 16,8 0-32-16,-11-4-16 0,1-1 0 0,-2 1 0 16,1-1-96-16,-1-4-16 0,1 0 0 0,-1-3 0 15,0-1-128-15,-2-2-48 0,0-2 0 0,-1 2 0 16,1-5 0-16,0 1 0 0,2-2 0 0,-1-2 0 15,-1-1 16-15,2-5 0 0,0-1 0 0,1-1 0 0,1-2-96 16,0-1-128-16,1-3 176 0,2 1-176 0,-2-1 0 16,4-2 0-16,1 0 0 0,1 3 0 0,-1 3 0 0,0 2 0 15,2 0 0-15,-2 0 0 0,1 2 0 0,2-2 0 16,0-2 0-16,1 2 0 0,1 0 0 16,0-1 0-16,2-1 0 0,1 0 0 0,-3 4 0 0,1 1 0 15,1-4 0-15,1 3 0 0,-1 2 0 0,1 3 0 16,-2-1-128-16,0 3 128 0,2 3 0 0,0-1 0 15,0 1 0-15,1 0 0 0,-2 2 0 0,1 3 0 16,1 0 0-16,0 1 0 0,1 3 0 0,0-3-144 16,2 7 144-16,-1-2 0 0,1 2 0 0,-1 2-160 15,1-2 160-15,0 1 0 0,1 1-128 0,-1 2 128 16,1-2 0-16,1 0 0 0,-1 3 0 0,4-2-128 16,0 1 128-16,1 0 0 0,0 1 0 0,1 0 0 0,0-2-128 15,6-2 128-15,3 0 0 0,2 1 0 0,2 0 0 0,4-3 0 16,1 0 0-16,2-3 0 15,0 1 0-15,5-3 0 0,4-2 0 0,4 1 0 0,3-1 0 0,9 0 0 16,4 5 0-16,-1-2 0 0,-1-3 0 0,-3 1 0 16,-6 2 0-16,2-5 0 0,0 2 0 0,-1 0 0 15,1 2 128-15,1-2-128 0,1 1 176 0,-2 3-176 16,-5-3 0-16,-1 0 0 0,-2 3 0 16,0-3-144-16,0 2 144 0,1 1 0 0,-1-4 0 0,3 4 0 15,1-1 0-15,-2 0-128 0,0 1 128 0,-2 0 0 16,-3 2 0-16,-20 2 0 15,4 1 0-15,3-4-128 0,2 0 128 0,1-1 0 0,2 2 0 0,-1-1 0 16,0 3 0-16,27-3 0 0,-10 0 0 0,-10 4-128 0,-9-1 128 16,-4 2 0-16,-2 0 0 0,-3 1 0 15,-4-2 0-15,-1 0 0 0,-1 1 0 0,-1 1 0 0,-2 0 0 0,-1 1 0 16,-1-2 0-16,-1 1 0 0,0 1 0 16,-1 0 0-16,-1 1 0 0,-3 1 0 0,-1 0 0 0,2 0 0 15,-2 0 0-15,2 0 0 0,-3 0 0 0,1 1 0 16,1 1 0-16,3 1 0 0,-10-3 0 0,11 8 0 15,-1-3 0-15,-1 3 128 0,-1 2-128 0,1 3 0 16,0-2 0-16,1 6 0 0,-1 2 0 0,0 6 0 16,0 1 0-16,-1 4-128 0,0 2 128 0,0 2 0 15,-1 2 0-15,0 1 0 0,2-1 0 0,-3 3 0 16,-4-3 0-16,4 4 0 0,-3 7 0 0,-1 5 0 16,-2 6 0-16,-2 0 0 0,0 0 0 0,2 1 0 15,0-6 0-15,2-5 0 0,1-1 0 0,2 3 0 0,1-3 0 0,-2 4 0 16,-1 2 0-16,-2-2 0 0,1-3 0 15,-3-6 0-15,-1-1 0 0,-2-3 0 0,1-6 0 0,-2-2 0 16,-2 0 0-16,0-4 0 0,1 2 0 0,-2-2 0 16,1 2 0-16,-1-3 0 0,2 2 0 0,1-3 0 15,-1 1 0-15,1 2 0 0,-1-4 0 0,4-2 0 16,-1 1 0-16,0-4 0 0,1-3 0 0,-1 0 0 16,1-1 0-16,-1 0 0 0,2-4 0 0,0 2 0 15,-2 1 0-15,3-13 0 0,0 0 0 0,-5 9 0 16,5-9 128-16,-6 8-128 0,6-8 128 0,-10 4-128 15,-1-1 128-15,0-2-128 0,0 0 160 0,2 1-160 0,-4-1 304 16,-4 1-48-16,-2 0 0 0,-4 0 0 16,-3 1 128-16,-5 2 0 0,-4 1 16 0,-34 2 0 0,0-3-48 0,3 1-16 15,0-1 0-15,32-1 0 0,-4 0-112 16,-3 2-32-16,0-2 0 0,-1 1 0 0,0 0-192 16,2 2 0-16,-3-5-144 0,-34 2 144 15,15 0-1472-15,12-4-192 0,7-1-32 0</inkml:trace>
  <inkml:trace contextRef="#ctx0" brushRef="#br1" timeOffset="164865.01">30834 8932 14735 0,'0'0'1312'0,"3"13"-1056"0,0-4-256 0,2 1 0 0,1 2 2224 0,0-3 384 15,-3 2 80-15,-3-11 0 0,7 8-1088 0,-7-8-208 16,0 0-48-16,1 11-16 0,-1-11-432 0,0 0-64 16,1 6-32-16,-1-6 0 0,0 0 16 0,0 0 0 15,0 0 0-15,-2-14 0 0,-5-3 16 0,2-5 16 16,0-3 0-16,0-5 0 0,-3 1-240 0,2 0-48 0,-5-5-16 0,1-2 0 16,-1-6-192-16,0-5-32 0,-2 0-16 0,0-6 0 15,2-7-96-15,0-1-16 16,-1-4 0-16,2-1 0 0,0 5-64 0,0-1-128 0,1 1 176 15,0 5-176-15,0-1 208 0,0 4-64 16,0 4-16-16,2 2 0 0,-1 5-128 0,0 2 128 0,4 7-128 16,1 3 128-16,0 4-128 0,-1 1 0 0,2 1 0 0,0 5 128 15,1 1-128-15,0 2 0 0,0 2 0 0,1 2 0 16,1 1 0-16,1 1 0 0,-2 10-144 0,6-9 144 16,-3-2 0-16,-3 11 0 0,0 0-128 0,0 0 128 15,8-3-160-15,-8 3 32 0,10 1 0 0,-10-1 0 16,9 5-192-16,-9-5-16 0,8 10-16 0,-1 2 0 15,-2-5-208-15,3 2-32 0,-3-1-16 16,0 2 0-16,-5-10-544 0,8 10-96 0,-1 2-32 0,0-4 0 16,-7-8-2112-16,0 0-448 0,7 16-64 0,-7-16-32 0</inkml:trace>
  <inkml:trace contextRef="#ctx0" brushRef="#br1" timeOffset="165467.75">30068 8202 24063 0,'-19'16'1072'0,"9"-3"208"0,0 3-1024 0,1 0-256 16,0-4 0-16,2 4 0 0,-2 0 656 0,2-1 80 16,2 1 16-16,1-6 0 0,4-10-96 0,0 0-16 15,0 0 0-15,0 0 0 0,0 0-48 0,0 0-16 0,0 0 0 0,0 0 0 16,0 0 32-16,8-4 0 0,0-5 0 0,-2-2 0 15,2-1 144-15,-3-1 16 0,2-3 16 16,2-2 0-16,0-2-128 0,3-6-16 0,-1 1-16 16,2-3 0-16,1 3-176 0,1-3-16 0,0 0-16 0,2-4 0 15,-1-1-128-15,2 0-32 0,0-2 0 0,1 1 0 16,1-3-80-16,1 0-32 0,-2 3 0 0,-1 0 0 16,2 1-144-16,0 0 160 0,-1 0-160 0,0 1 160 15,-1 5-32-15,-1 0-128 0,-3 3 192 0,1-1-64 16,-1 2 64-16,1 3 0 0,-2-1 0 0,0 4 0 15,-2 1-16-15,-1 4 0 0,-1 1 0 0,0 1 0 0,-1 3-176 0,-1-2 192 16,0 2-192-16,0 2 192 0,-7 5-192 16,13-4 160-16,-4 3-160 0,1 2 160 15,0 3-160-15,2 0 0 0,0 1 0 0,1 5 0 0,1 1 0 16,0 6 0-16,-3 5 0 0,6 2 128 0,-1-2-128 16,1 4 0-16,1 6 144 0,1 0-144 0,0 0 0 0,0 2 0 15,3 2 0-15,0-2 128 0,4-2-128 0,-1 1 144 16,-1 0-144-16,2 0 160 0,-4 1 32 0,0 1 16 15,0-2 0-15,0-4 0 0,-5 0 0 0,1-4 0 16,-3 5 0-16,1-5 0 0,-2 3 64 0,0-4 16 0,-3 0 0 0,1-2 0 16,-1-3 16-16,0-2 0 15,0-2 0-15,-3-2 0 0,-1 1-16 0,-1-2 0 16,1 1 0-16,-2-4 0 0,-5-9-80 0,6 10-16 16,-6-10 0-16,0 0 0 0,0 0-48 0,0 0-16 15,0 0 0-15,0 0 0 0,0 0-128 0,0 0 160 0,0 0-160 0,0 0 160 16,0-11-160-16,-1-1 0 0,-1 2 0 0,1-4 0 15,0 0-320-15,0 1-64 0,-1-1 0 0,1-1 0 32,1-3-1360-32,0 2-288 0,3-1-48 0,-2 1-11264 0,0-1-2256 0</inkml:trace>
  <inkml:trace contextRef="#ctx0" brushRef="#br1" timeOffset="170302.15">26359 7440 2751 0,'0'0'256'0,"0"0"-256"0,-1-10 0 0,1 10 0 16,-1-9 2560-16,-1-1 480 0,1 2 96 0,1-2 0 15,0 10-1664-15,-1-7-320 0,1 7-80 0,-3-12-16 0,2 2-16 0,0 1 0 16,-2 3 0-16,3 6 0 0,0 0-32 0,-3-9-16 16,1 4 0-16,2 5 0 0,0 0-208 0,-2-9-32 15,2 9-16-15,0 0 0 0,-4-7-96 0,4 7 0 16,0 0-16-16,0 0 0 0,0 0-112 0,0 0 0 15,0 0-16-15,0 0 0 0,0 0-144 0,0 0-32 16,0 0 0-16,-1 14 0 0,-1-1-48 0,2 4-16 16,2 2 0-16,0 1 0 0,-1-2-80 0,2-2-32 15,-2 5 0-15,1-1 0 0,1 2-16 0,2-3-128 16,0 0 192-16,2-1-64 0,-1 1-128 0,1 0 0 16,0-1 0-16,2-2 0 0,1-1 0 0,0 1 0 15,-1-4 0-15,0-3 0 0,-1 3 192 0,2-3-32 16,0-1-16-16,2-2 0 0,0 0 64 0,2 0 16 0,-1-3 0 0,0-2 0 15,3-1 96-15,0-1 0 0,-2-6 16 0,1 4 0 16,0-1-64-16,2 0-16 16,-1-4 0-16,2 1 0 0,-4-1-112 0,2-2-16 15,1 2-128-15,-2-3 192 0,0-6-192 0,2 5 144 0,-1 0-144 0,4-1 128 16,-3-1-128-16,1 2 0 0,-1 0 144 0,-2 0-144 16,0 3 0-16,0-1 0 0,4-1 0 15,1 2 0-15,0 3 0 0,-2-3 0 0,-1 5 0 0,3-1 0 16,0-1 0-16,0 0 0 0,1 3 0 0,-2-2 0 15,0 2 0-15,0 1 0 0,-1-1 0 0,-2 2 0 16,1 1 0-16,0 1 0 0,1 3 0 0,0-1 0 16,-3-2 0-16,2 4 0 0,-2-1 0 0,0 1 0 0,-1 1 0 15,0 1 0-15,0 2 0 0,0 1 0 0,0 2 0 0,-1-1 0 16,0 0 0-16,-3 4 0 16,2-1 0-16,-1 0 0 0,-1 5 0 0,-1-2 0 0,-3-3 0 15,-1 1 0-15,3 2 0 0,-3-2 128 0,-1 0-128 0,-1-1 144 16,0 0-144-16,-3 0 160 0,1-1-16 0,-1-3 0 15,0-10 0-15,-1 14 0 0,0-1 16 0,-1-4 0 16,0 2 0-16,2-11 0 0,0 0-32 0,-1 9-128 16,1-9 192-16,0 0-64 0,0 0 32 0,0 0 0 15,0 0 0-15,0 0 0 0,0 0 32 0,0 0 16 16,0 0 0-16,0 0 0 0,0-9 16 0,3-2 0 16,3-1 0-16,1-1 0 0,3-2-224 0,3 1 128 0,-4-2-128 15,2 0 0-15,2 2 0 0,1-1 0 0,1-1 0 0,2-1 0 16,-1 1 0-16,1 3 0 0,-2 3 0 15,-1 0 0-15,3 2 0 0,-3 0 0 16,0 2 0-16,0 3 0 0,-2 1 0 0,4 2 0 0,-5 0 0 0,2 2 0 16,-2 0 0-16,-1 3 0 0,-2 2-128 0,1 1 128 15,1 3 0-15,0 1 0 0,-1-1 0 0,1 3 0 16,0-2 0-16,2 2 0 0,1 0 0 0,-1 0 0 16,2-4 0-16,-1 1-128 0,0 1 128 0,2-6 0 15,-1 2 0-15,4-1 0 0,-2-2 0 0,2 1 0 16,0 1 0-16,1-4 0 0,1-1 0 0,1 1 0 15,0-2 0-15,3-1 0 0,1-1 0 0,0 0 0 16,0-1 0-16,3 0 0 0,0 0 128 0,0-1-128 16,-2-4 0-16,2 2 0 0,0-1 0 0,-2-3 0 0,-2 3 128 15,2-5-128-15,-2 2 0 0,3-2 144 0,1 2-144 16,0-2 160-16,-4 1-160 0,3-1 160 0,0-3-32 0,1 2-128 16,-1 0 192-16,-1-2-64 0,-2 2-128 15,-3 0 0-15,1-2 0 0,-3 0 0 0,-2 3 0 0,-2-1 160 16,-3-2-160-16,0 3 160 0,-3 2-16 0,0-1 0 15,-4 2 0-15,-5 8 0 0,9-10-144 0,-9 10 160 16,5-6-160-16,-5 6 160 0,0 0-160 0,0 0 0 16,0 0 0-16,0 0 128 0,0 0-128 0,0 0 0 15,0 0 0-15,0 0 0 0,0 0-144 0,0 0-16 16,-10 3 0-16,10-3 0 0,-9 7-192 0,9-7-32 16,-8 9-16-16,3-2 0 15,-1 2-1072-15,1-2-224 0,5-7-32 0,-6 11-16 16,1-3-1552-16,5-8-304 0</inkml:trace>
  <inkml:trace contextRef="#ctx0" brushRef="#br1" timeOffset="173194.51">26029 7210 9215 0,'-13'-10'400'0,"7"6"96"16,6 4-496-16,-8-4 0 0,2-3 0 0,6 7 0 0,-7-7 2304 0,7 7 384 0,-5-6 64 0,5 6 0 16,0 0-1472-16,0 0-320 0,-5-9-48 0,5 9-16 15,0 0-112-15,0 0-16 0,0 0-16 0,0 0 0 16,0 0-240-16,0 0-64 0,0 0 0 0,0 0 0 15,0 0-208-15,0 0-48 0,-1 13-16 0,0 2 0 16,1 2-16-16,0 0 0 0,1 1 0 0,2 3 0 16,-3 0-32-16,2 2 0 0,-1 1 0 0,4-1 0 15,-1 0-128-15,0 2 128 0,0-2-128 0,2 1 128 16,1-2-128-16,-1 1 0 0,3-2 0 0,0 1 0 16,0 4 0-16,0-4 0 0,-1-1 0 0,1 0 0 15,5 0 0-15,0-2 0 0,-1 1 0 0,2-1 128 0,3-1-128 16,-3-3 0-16,-1 0 0 0,3-1 0 15,1-1 144-15,-1-1-144 0,1-1 160 0,1 2-160 16,-1-7 176-16,0-1-176 0,0 0 192 0,-1-2-192 0,2-2 304 0,3-1-48 16,1-2-16-16,-1-1 0 0,-2-2-32 0,0 0 0 15,4-2 0-15,-1-3 0 0,1 1 16 0,2-2 0 16,-2 1 0-16,1 1 0 0,1-4-48 0,-1 2-16 16,-1-2 0-16,-1-2 0 0,0 0-16 0,0 1 0 15,-1 0 0-15,-2-2 0 0,-2 1-144 0,0-1 160 16,1 2-160-16,-2 2 160 0,0-1-160 0,0 1 0 15,2 2 0-15,-3-2 0 0,-2 3 0 0,1 2 0 16,1 0 128-16,0 0-128 0,-1 1 0 0,2 1 0 0,-2-1 0 16,-1 4 0-16,3 0 0 0,-3 2 0 15,0 2 0-15,-2 0 0 0,0 1 0 0,-1 2 0 0,1-2 0 16,-2 3 0-16,-1 1 0 0,1 0 0 0,0 0 0 16,0 2 0-16,0 0 0 0,-1 1 0 0,0 3 0 15,3-2 128-15,-3 1-128 0,1 2 0 0,0 0 0 0,0 0 0 16,-1 0 0-16,0 1 0 0,0 1 0 0,0 2 0 15,-3-3 0-15,2 1 0 0,-3-4 0 0,0 5 0 16,-3 1 0-16,1-3 0 0,-3 0 144 0,1 2-144 16,-3 1 192-16,-1 1-48 0,-1-4 0 0,0 0 0 15,-2-1 32-15,0 1 0 0,-1-1 0 0,1 0 0 16,-3-5-32-16,0 1 0 0,2 3 0 0,0-4 0 16,0 1-144-16,0-6 128 0,0 0-128 0,7-4 128 15,-9 6-128-15,9-6 0 0,-9 5 144 0,9-5-144 16,-9-5 144-16,9 5-144 0,-5-6 192 0,5-2-192 15,1-4 192-15,3-1-64 0,2 0 0 0,2-1-128 0,1-2 128 16,4-3-128-16,-1-6 0 0,1 4 0 16,2 0 0-16,0 2 0 0,1 0 0 0,-2 0 0 0,0 1 0 0,0 1 0 15,0-2 0-15,1 1 0 0,0 0 0 0,2 1 0 16,0 2 0-16,1 2 0 0,-4 2 0 0,3-3 0 16,-1 3 0-16,1 3-144 0,1-1 144 0,-2 4 0 15,-1 2 0-15,-1 1 0 0,0-1 0 0,-1 0 0 16,0 3 0-16,1 3-128 0,0 1 128 0,0 1 0 15,0 3 0-15,0 0-128 0,0 3 128 0,1-2 0 16,3 1 0-16,0-1 0 0,-1 4 0 0,4-2 0 0,-1-2 0 16,0 2-128-16,-1-3 128 0,0 2 0 0,1-3 0 15,-1 4 0-15,1-7 0 0,0 2 0 0,2-2 0 16,2 0 0-16,0-3 0 0,2-1 0 0,-2-1 0 0,0 0 0 16,1-2 0-16,1 2 0 0,-1-3 160 0,-1-1-160 15,0 1 224-15,-2-5-48 0,-2 1-16 0,2-2 0 16,1 1-16-16,-1-2 0 0,-1 0 0 0,1-1 0 15,-2-2-144-15,2 1 0 0,-2-2 144 0,0 0-144 16,5-3 0-16,-4-2 128 0,-2 1-128 0,0 0 0 16,0-2 128-16,-1 2-128 0,-1-1 128 0,-1 1-128 15,-1 0 0-15,-2 0 144 0,-4 1-144 0,-1 3 0 16,-1 1 128-16,-2 5-128 0,-2-1 0 0,-3 10 0 16,2-7 0-16,-2 7 0 0,0 0 0 0,-3-7 0 15,3 7 0-15,-9-4-192 0,-1 3 16 0,-2-1 16 16,-1 2-1888-1,-1 0-368-15,-1 0-80 0</inkml:trace>
  <inkml:trace contextRef="#ctx0" brushRef="#br1" timeOffset="174327.18">25970 7100 13823 0,'-9'0'608'0,"6"0"128"0,-2 1-592 0,1-2-144 0,0-1 0 0,4 2 0 15,0 0 1152-15,0 0 192 0,0 0 32 0,0 0 16 0,-6 2-496 16,6-2-112-16,-6 5-16 0,6-5 0 0,-6 3-96 0,6-3-32 16,-1 14 0-16,0 2 0 0,-1-4 0 0,0 6 0 15,1 3 0-15,1 0 0 0,0 1-144 0,0 1-48 16,-2 5 0-16,1-2 0 0,4 4-192 0,2 1-32 16,0-4-16-16,1 4 0 0,0-1-80 0,1-3-128 15,3 1 176-15,1-5-176 0,2-2 0 0,1 0 0 16,0-4 0-16,3 1 0 0,0-1 272 0,1-3-48 15,1-2-16-15,2-4 0 0,-1 5 48 0,1-6 0 16,1 1 0-16,0-4 0 0,-2 0-32 0,2-2 0 16,-1-1 0-16,1-1 0 0,-2-1-64 0,2-3-16 15,-1 0 0-15,2-1 0 0,3-4-144 0,-1 2 192 16,-1-5-192-16,2 1 192 0,-2 1-192 0,3-3 192 0,-1 3-192 0,2-2 192 16,-1-2-192-16,5 4 128 0,1-1-128 15,-3 1 128-15,2 1 0 0,-3-1-128 0,2 3 192 0,-3-4-64 16,2 2-128-16,-1-2 160 0,1 2-160 0,-2-2 160 15,0 5-160-15,-4 0 0 16,1 3 0-16,-1 2 0 0,-2 1 0 0,-2 2 0 0,-1 4 0 0,-1-1 128 16,-3 0-128-16,1 4 0 0,-1 0 0 0,-1 2 0 15,-1-1 0-15,-2 3 0 0,1 1 128 0,-2-1-128 16,0-2 0-16,-4 4 0 0,1 0 144 0,-2 3-144 16,-3 1 128-16,1 0-128 0,-1 2 128 0,1-1-128 15,-3 0 160-15,0 1-32 0,-1-3-128 0,-1-1 192 16,1 1-192-16,0-3 176 0,-2-1-176 0,1 0 160 15,-2 2-160-15,1-4 0 0,1-2 144 0,2-10-144 16,0 0 0-16,-4 12 144 0,4-12-144 0,0 0 0 16,-3 9 192-16,3-9-192 0,0 0 192 0,0 0-192 0,0 0 224 0,0 0-64 15,0 0-16-15,0 0 0 0,0 0-144 16,7-5 128-16,-1-2-128 0,2-3 128 0,1 1-128 0,2-2 0 16,-1-3 144-16,2 0-144 0,0 0 0 0,2-3 0 15,2 1 0-15,-4-1 128 0,1 0-128 0,1 0 0 16,-1 1 0-16,2 3 0 0,0 3 0 0,2-3 0 15,-1 3 0-15,1 1 0 0,-2 0 0 0,0 3-128 16,-1 2 128-16,2 1-128 0,-2 2 128 0,-2 1 0 16,2 0 0-16,-2 4 0 0,0 0 0 0,0 2-128 15,-2 2 128-15,0-2 0 0,0 2 0 0,1-1 0 0,-3 3 0 0,3-1 0 16,-1 3 0-16,2-3 0 0,2 1 0 16,2-4 0-16,-1 3 0 0,3-4 0 0,0 0 0 15,1-2 0-15,2 1 0 0,2-3 0 0,-1-1 0 0,-1-1-128 16,1-3 128-16,0 2 0 0,-1-1 0 0,3-1 128 15,2-4-128-15,-2 1 0 0,-3 0 0 16,2-2 128-16,3 3 0 0,-3-3 0 0,-2 1 0 0,1 2 0 16,-1-4 64-16,1 2 0 0,-3-2 16 0,-1 0 0 15,0 1 16-15,-2-1 0 0,0 2 0 0,-4-2 0 16,-3 2-96-16,4-2 0 0,-4 3-128 0,-2-3 192 16,2 2-192-16,-4 2 144 0,0-3-144 0,-5 9 128 15,6-9-128-15,-3-1 0 0,-3 10 0 0,0 0 128 16,0 0-128-16,0 0 0 0,0-11 0 0,0 11 0 15,0 0-400-15,0 0-64 0,0 0-16 0,0 0-10784 16,-9-3-2176-16</inkml:trace>
  <inkml:trace contextRef="#ctx0" brushRef="#br1" timeOffset="177008.6">26035 7153 8287 0,'0'0'368'0,"0"0"80"0,0 0-448 0,0 0 0 0,0 0 0 0,0 0 0 16,0 0 1856-16,0 0 304 0,0 0 48 0,0 0 16 16,0 0-1248-16,0 0-240 0,3 9-48 0,1 4-16 15,1-3 0-15,0 2 0 0,-1 4 0 0,3 2 0 0,-1-1-160 0,-2 5-48 16,3 1 0-16,-1 2 0 0,2-3-144 0,1 2-48 15,-1 0 0-15,0-4 0 0,2 2-112 0,4-3-32 16,-1 0 0-16,1-1 0 0,0 0 64 0,2-4 0 16,-2-3 0-16,3-2 0 0,2 3 128 0,0-2 48 15,0-1 0-15,1-6 0 0,0 1 64 0,0-1 16 16,1 1 0-16,2-4 0 0,2-2 64 0,0-1 0 16,2 0 16-16,2-1 0 0,1 2-144 0,2-2-16 15,0-3-16-15,4 2 0 0,-1 2-96 0,1-4-32 16,-2 0 0-16,0 0 0 0,-2-4-48 0,-1 1-16 0,-1 1 0 15,-1 0 0-15,1 1-160 0,0 3 160 0,1-4-160 16,-2 5 160-16,0 2-160 0,-2-1 0 0,-2 2 144 16,-1 4-144-16,-2 2 0 0,1 7 144 0,-3-1-144 0,-1 1 0 15,-2 3 160-15,-2 3-160 0,-1 1 128 0,-1-1-128 16,-2-1 128-16,-1 2-128 0,-1 1 0 16,-1 2 128-16,-2 1-128 0,2-2 0 0,-3-2 0 0,-1-1 0 15,-3-3 0-15,0-3 128 0,1-1-128 0,-2 1 0 16,0-12 0-16,0 0 0 0,0 0 128 0,-2 9-128 15,2-9 0-15,0 0 128 0,0 0-128 0,0 0 128 16,0 0 128-16,0 0 32 0,0 0 0 0,0 0 0 16,0 0 112-16,0 0 32 0,4-9 0 0,4-3 0 15,-1 2-288-15,2 1-144 0,0-1 160 0,3 1-160 16,0-2 0-16,2 4 0 0,2-2 0 0,3 3 0 16,1 1 0-16,3-1 0 0,-2 0 0 0,5 3-160 0,1 0 160 15,-1 1 0-15,2 0 0 0,0 0 0 0,0-1 0 16,1 2 0-16,1 1 0 0,-2 1 0 0,-2 2 0 0,1 2 0 15,0-1 0-15,-1-2 0 0,1 3 0 16,0-1 0-16,-1-1 0 0,1-2-128 0,1-2 128 0,3 1 0 16,0 0 0-16,2-2 0 0,0-1 0 0,3-1 0 15,-2 0 0-15,2 0 0 0,-2-4 0 0,1 1 0 16,-2-2 0-16,-3 0 0 0,-2-4 0 0,-2 3 128 16,-4-3-128-16,0-1 128 0,-3-1 48 0,-1-1 16 15,1-1 0-15,-3 3 0 0,-2 0-64 0,-3-2 0 16,-6-1 0-16,0 3 0 0,0 3-128 0,-1-2 192 15,0 2-192-15,-2 2 192 0,-1-1-192 0,1 3 128 16,-2 7-128-16,1-9 128 0,-1 9-128 0,0 0 0 0,-3-7 0 0,3 7 0 16,0 0 0-16,0 0 0 0,0 0 0 0,0 0 0 15,-10-4 0-15,10 4-224 0,-9 0 80 0,9 0 16 16,-10 4 128-16,1 2 0 0,9-6 0 0,-7 10-128 16,0-5 128-16,7-5 0 0,0 0 0 0,-7 9 0 15,-1-2 0-15,8-7 0 0,-4 11 0 0,2-5 0 16,2-6 0-16,0 0 0 0,0 0 0 0,-7 8 0 15,7-8-192-15,-5 9 64 0,5-9 0 0,-5 7 0 16,5-7-96-16,0 0-16 0,0 0 0 0,0 0 0 16,0 0-112-16,0 0-32 0,0 0 0 0,-8 7 0 15,8-7-192-15,0 0-64 16,0 0 0-16,0 0 0 0,-8 4-1664 0,8-4-352 16</inkml:trace>
  <inkml:trace contextRef="#ctx0" brushRef="#br1" timeOffset="181639.16">6522 14828 11967 0,'0'0'1072'0,"0"0"-864"0,0 0-208 0,0 0 0 16,0 0 768-16,0 0 128 0,0 0 0 0,-5-4 16 16,-3-2-16-16,1-1-16 0,-1 2 0 0,-1-5 0 15,0 1-368-15,0-4-80 0,-2 3-16 0,1-3 0 16,-2-4-224-16,1-2-64 0,0-3 0 0,-1 3 0 16,-1-1-128-16,-2-3 0 0,1-8 0 0,-2 4 128 15,-2-2-128-15,-1 3 160 0,-3-4-160 0,-1 2 160 16,-3 0 96-16,-2-2 32 0,0 1 0 0,-2-1 0 15,0-1 160-15,-2 0 16 0,2 2 16 0,-2-3 0 16,0 2-80-16,0 0-16 0,-1-1 0 0,0-1 0 16,-1 3 160-16,-4-1 32 0,-3-3 0 0,-3 4 0 15,-7 1-160-15,1-1-32 0,2 0 0 0,-3 3 0 0,4 2-128 16,-1 0-48-16,-2 1 0 0,-2 3 0 0,-4-2-208 0,-5-1 176 16,-5 2-176-16,2-1 160 0,-2 0-160 0,3 2 0 15,2 2 0-15,0-1 0 0,-4-2 0 16,-2 0 0-16,0-2 0 0,0 3 0 0,1-3 0 0,1 2 0 15,3 1 0-15,-2 3 0 0,-1 0 0 0,-1 3 0 16,-2-2 0-16,2 0 0 0,0 1 0 0,3 2 0 16,0 5 0-16,-1-4 0 0,3 3 128 0,-5-1-128 15,-4 0 0-15,1 1 128 0,5 4-128 0,3-3 192 16,-2 3-192-16,5 3 192 0,-2-2-64 0,-1 0-128 16,-4 1 192-16,2 2-64 0,2 1-128 0,2 1 0 15,2-1 0-15,2 2 128 0,2-1-128 0,0 0 0 0,-2 3 0 16,-1-1 0-16,0-2 0 0,-1 3 0 0,6 1 0 0,1 2 0 15,3-3 128-15,2 6-128 0,0 1 128 0,1 3-128 16,-2 0 0-16,-1 2 0 0,1 2 128 0,-1 0-128 16,0-1 0-16,1 4 0 0,2-1 0 0,2 3 0 15,2 1 0-15,2-1 0 0,0-1 0 0,3 3 0 16,3 2 0-16,-2-3 0 0,-3 3 0 0,0-2 0 16,-1 2 0-16,0-3 0 0,-1 0 0 0,0 5 0 15,1 4 160-15,1 2-160 0,3-2 192 0,-2-2-192 16,-1 4 208-16,3-1-64 0,1 0-16 0,1 3 0 15,2 0 64-15,-1-1 16 0,2-3 0 0,1 1 0 16,1-1 144-16,2 3 32 0,2-1 0 0,5 1 0 16,2-2-192-16,3 2-48 0,1-2 0 0,3 3 0 0,3 1-144 15,1-1 0-15,4-1 0 0,0 0 0 0,3 3 0 16,3 0 0-16,-1 0 0 0,2-1 0 0,3-1 0 16,0 1 0-16,1-1 0 0,3 1 0 0,1 1 0 15,1-1 0-15,3 1 0 0,0-2 0 0,1-1 0 0,2-5 0 16,2 1 0-16,0-1 0 0,-1-3 0 0,-1 0 0 15,4 1 0-15,0-4 0 0,2 2 0 0,-1-2 0 16,0 1 0-16,2 0 0 0,1-3 0 0,4 4 0 16,-1-3 0-16,6 0 0 0,0 0 0 0,2-2 0 15,0 2 0-15,-2-1 0 0,-1-4 0 0,0-1 0 16,1-1 0-16,-1 0 0 0,0-1 0 0,2 0 0 16,2 1 0-16,0-2 0 0,2 0 0 0,1 2 0 15,5-3 0-15,-4-2 0 0,-1 1 0 0,-2 1 0 0,0-1 0 16,0-1 0-16,-2 0 0 0,3 1 0 15,2-5 0-15,2 4 0 0,1-4 0 0,3 2 0 0,-1-3 0 16,-1 5 0-16,0-7 0 0,-1 3 0 0,-1-3 0 16,0-2 0-16,-1 2 0 0,-1 2 0 0,2-3 0 0,4-2 0 15,3 2 0-15,-1 2 0 0,-2-2 0 0,-2-1 0 16,0-1 0-16,-3 2 0 0,1 1 0 16,0-1 0-16,0-3 0 0,2 2 0 0,0-1 0 15,4 0 0-15,0-2 0 0,-4 1 128 0,-4-2-128 0,1-1 0 16,-1 1 128-16,0 0-128 0,4-2 128 0,0 2-128 15,1-2 128-15,3 1-128 0,-2-3 0 0,0 2 128 16,-3-1-128-16,-1 3 0 0,-5-3 0 0,1-1 0 16,2 1 144-16,-1 2-144 0,1-1 160 0,1 0-160 15,1-3 0-15,0 4 0 0,0-1 0 0,-2 1 0 16,0-1 0-16,-1 0 0 0,-2-3 0 0,2 3 0 16,-5-1 0-16,3-4 0 0,0 2 0 0,0 2 0 15,0 0 0-15,1-1 0 0,-1 0 0 0,0 0 0 0,-3-4 0 16,-1 3 0-16,-2-3 0 0,-3 2 0 0,1 2 0 15,1-1 128-15,-3 1-128 0,-1 0 0 0,2-4 0 0,-1 3 0 16,0 2 0-16,1-4 0 0,4 0 0 0,-3 2 128 16,-1-3-128-16,-1 4 0 0,0-5 0 0,-6 2 0 15,-1-2 128-15,-1 3-128 0,-1-5 0 0,0 2 128 16,-2-3-128-16,1 1 0 0,-3 1 128 0,1-1-128 16,-1 1 0-16,-1 0 144 0,0-7-144 0,0 2 0 15,-3-1 0-15,0 1 128 0,-1-2-128 0,-2-1 0 0,-2-3 144 16,1-2-144-16,1 1 128 0,-2 0-128 0,-3-3 160 0,0 0-160 15,-1-2 160-15,-1 2-160 0,0-5 160 16,0 1-160-16,-1-1 192 0,-3-2-64 0,1-3-128 0,-2 1 192 16,0-3-192-16,-2-3 128 0,0-1-128 0,-2 1 0 15,2-3 128-15,-2 2-128 0,-4 1 0 0,2-3 0 16,-2-1 0-16,0-2 128 0,-2 0-128 0,-1 0 0 16,-2-5 0-16,-1 3 128 0,-1 4-128 15,-2-2 0-15,2 1 272 0,-1 3-32 0,-2 4-16 0,0 0 0 16,-1 5 128-16,-1 0 32 0,-2 0 0 0,-2 2 0 15,-2 4-128-15,-2-1-32 0,-1 3 0 0,-4-2 0 16,-4 4-224-16,-2 0 0 0,-3 4 128 0,-3 0-128 16,0 0 0-16,1 4 0 0,1 2-144 0,0 3 144 15,0 0-1168 1,0 3-144-16,-2-1-32 0,-1 6-9856 0,-1 0-1984 0</inkml:trace>
  <inkml:trace contextRef="#ctx0" brushRef="#br1" timeOffset="192374.69">29833 6913 18143 0,'0'0'800'0,"-4"-8"160"0,4 8-768 0,-3-10-192 0,3 10 0 0,-3-8 0 15,-1-2 832-15,4 10 112 0,0 0 16 0,0 0 16 16,-2-6-144-16,2 6-16 0,0 0-16 0,0 0 0 15,0 0-192-15,0 0-32 0,0 0-16 0,4 7 0 16,-4-7-112-16,3 17-32 0,0 1 0 0,-1 1 0 16,0 0-16-16,0 4 0 0,0 1 0 0,-2 1 0 0,-3 3-32 15,0 2-16-15,1-3 0 0,-1 5 0 0,1-4-16 0,-1-1 0 16,2-4 0-16,0-3 0 0,-1-3 32 0,4-2 0 16,0 0 0-16,1 2 0 0,-1-3-112 15,3-3-32-15,2 1 0 0,-1-5 0 0,-6-7-32 0,9 9-16 16,0-5 0-16,1-2 0 0,0-2 16 0,0-1 0 15,2-4 0-15,1 3 0 0,-1-1-64 0,2-3-128 16,0-1 192-16,2 1-64 0,-1-3-128 0,0 3 128 16,0-5-128-16,1 6 128 0,-1-2-128 0,1 0 0 15,3 2 0-15,-1-1 128 0,-4 2-128 0,4 2 0 16,0-1 0-16,2 3 0 0,0 0 0 0,2 1 0 16,1 2 0-16,-1 1 0 0,-1 0 0 0,5-1 0 15,2 1 0-15,1 3 0 0,0 0 0 0,-1-2 0 0,0-1 0 16,-3 2 0-16,3-1 0 0,-2-2 0 0,-3 0 0 0,-2-1 0 15,0-1 0-15,-1 3 0 0,-1-4 0 0,0-1 0 16,-4-2 0-16,-1 2 0 0,-2 0 0 0,-2-2 0 16,-1-1 0-16,-2 1 0 0,0-6 144 0,-1 4-144 15,1-2 256-15,-2 0 0 0,1-1-16 0,-1-1 0 16,0 2 80-16,0-4 0 0,0 4 16 0,-1-5 0 16,-1 3-80-16,-1-1-32 0,2 3 0 0,-1-5 0 15,-2 6-224-15,-1 6 144 0,2-8-144 0,-2 8 128 16,2-9-128-16,-2 9 0 0,-2-9 0 0,2 9 128 15,0 0-128-15,0 0 0 0,-3-6 0 0,3 6 0 16,0 0 0-16,0 0 0 0,0 0-160 0,0 0 160 16,-9 3-624-16,1 2-16 15,0 1-16-15,8-6 0 0,-7 6-2400 0,7-6-464 0</inkml:trace>
  <inkml:trace contextRef="#ctx0" brushRef="#br1" timeOffset="193702.63">25783 7176 10127 0,'0'0'448'0,"0"0"96"16,-3-9-544-16,0 0 0 0,3 9 0 0,0-10 0 0,0 2 1776 0,0-1 240 0,1 0 48 0,2-1 16 15,-1 3-816-15,-2 7-176 0,4-10-16 0,-4 10-16 16,0 0-400-16,7-7-80 0,-7 7 0 0,6-4-16 16,-6 4-80-16,0 0-16 0,0 0 0 0,10-1 0 15,-10 1-48-15,0 0-16 0,12 8 0 0,-5 4 0 16,0-1-48-16,0 3-16 0,-2 1 0 0,0 5 0 16,0 6 0-16,-1-2 0 0,0-1 0 0,-1 5 0 15,-1 0-80-15,-1 2 0 0,-1 2-16 0,0-4 0 16,-1-2 0-16,0 2 0 0,-2-1 0 0,1-3 0 15,-1-3 32-15,2 0 16 0,-2-2 0 0,2-2 0 16,0-4-32-16,0-1 0 0,-1 1 0 0,1-4 0 16,0 2-96-16,1-11-32 0,0 0 0 0,-1 8 0 15,1-8 64-15,0 0 16 0,0 0 0 0,0 0 0 16,0 0-16-16,0 0 0 0,0 0 0 0,0 0 0 16,0 0 112-16,0 0 16 0,7-6 0 0,0 0 0 0,-1-2-112 0,3 2-16 15,0 0 0-15,2-2 0 0,2 3-192 0,0 2 0 16,-2-1 128-16,2 1-128 0,2 1 0 0,3-1 0 15,1 2 0-15,2 1 0 0,1 0 0 16,2 0 0-16,3 2 0 0,1 2 0 0,0 3 0 0,0-1 0 16,0 7-128-16,0-3 128 0,0 4 0 0,-3 1 0 15,2-2-128-15,0-1 128 0,0 1 0 0,4 1 0 16,2-2-128-16,3 0 128 0,-2 1 0 0,7-4 0 16,1 0 0-16,2 1 0 0,3-1 0 0,0-4 0 15,-1 1 0-15,0-1 0 0,-2-3 0 0,3 0 0 16,1 1 128-16,5 1-128 0,0 1 128 0,3-2 0 15,1 0-128-15,-2 0 192 0,-2-3-192 0,-3-2 0 16,-6 1 128-16,1 1-128 0,-1-3 0 0,-1 2 128 0,1-1-128 0,-1-1 0 16,-5-1 144-16,1 2-144 0,1-2 128 0,-3 1-128 15,-3 0 0-15,-1-2 0 0,-1-1 128 0,-2 4-128 16,-2-2 0-16,-1-1 0 0,0 0 0 0,-1 1 0 16,2 2 0-16,0-2 0 0,2-3 0 0,0 4 0 15,1-1 0-15,-1 0 0 0,1 0 128 0,-1 2-128 16,1-1 0-16,-3 2 0 0,-1 0 0 0,-4 1 128 15,-1 1-128-15,-2 1 0 0,-2 1 0 0,-3-1 0 16,-2 3 0-16,1-2 0 0,-4 2 0 0,2-1 0 16,-3 2 0-16,-1-2 0 0,0 1 0 0,-3 2 0 15,-5-7 0-15,8 6 0 0,-8-6 0 0,7 6 0 16,1 3 0-16,-8-9 0 0,6 7 0 0,-6-7 0 16,7 8 144-16,0-1-144 0,0 0 160 0,-7-7-160 0,0 0 144 15,6 8-144-15,-6-8 128 0,0 0-128 0,0 0 128 16,5 6-128-16,-5-6 128 0,0 0-128 0,0 0 128 0,0 0-128 15,0 0 128-15,0 0-128 0,0 0 256 0,0 0-48 16,0 0 0-16,10-2 0 0,-1-3 96 0,3-4 16 16,-3 0 0-16,2-5 0 0,4-1 80 0,3-7 32 15,0-6 0-15,2-2 0 0,4-7-112 0,2-4-32 16,4-1 0-16,0 1 0 0,-1-4-96 0,-1 4 0 16,-4 3-16-16,-1 4 0 0,-3 2-48 0,-2 8 0 15,-4 3 0-15,0 4 0 0,-4 3-128 0,-1 1 0 16,-3 4 0-16,-1 1 0 15,-5 8-512-15,0 0-176 0,0 0-32 0,0 0-11936 16,-9 4-2384-16</inkml:trace>
  <inkml:trace contextRef="#ctx0" brushRef="#br1" timeOffset="196921.06">30029 8113 2751 0,'-14'7'256'0,"8"-3"-256"0,-4-3 0 0,2 3 0 0,0 4 2048 0,2-3 384 16,6-5 64-16,-8 5 0 0,2 1-1264 0,6-6-256 15,0 0-48-15,-5 7-16 0,5-7-272 16,0 0-64-16,0 0-16 0,0 0 0 0,0 0 0 0,0 0 0 16,-3 7 0-16,3-7 0 0,0 0 64 0,0 0 16 15,0 0 0-15,0 0 0 0,9-6 256 0,1-2 64 16,1-3 16-16,1-3 0 0,1-4-304 0,4-2-64 15,-2-3-16-15,5-6 0 0,-1-1-240 0,4 1-48 16,0-3-16-16,0 1 0 0,5-4-80 0,-3 0-16 16,3-2 0-16,0-1 0 0,1-3-48 0,1-1-16 15,0-1 0-15,-2 3 0 0,0 1-128 0,-3 1 0 16,0 2 144-16,-5 3-144 0,-5 3 0 0,0 6 0 0,-2-2 0 0,-1 6 0 16,-4 2 192-16,0 5-48 0,-2 4 0 15,1 1 0-15,-7 8 192 0,0 0 48 0,0 0 0 0,0 0 0 16,10 6-192-16,-1 3-16 0,-3 6-16 0,-1 4 0 15,0 3-160-15,2 4 0 0,0 8 144 0,0 0-144 16,-1 1 0-16,2 4 0 0,-1-1 0 0,4 1 128 16,0 0-128-16,3 0 128 0,1-4-128 0,3 0 128 15,0-4-128-15,2 1 0 0,0-3-128 16,0-3 128-16,-1-2 0 0,0 0 0 16,2-4 0-16,0-1 0 0,-4 1-192 0,1-4 32 0,-3 1 16 0,-1-7 0 15,0 0-592 1,0-5-112-16,-2 1-32 0,-3-2-12304 0</inkml:trace>
  <inkml:trace contextRef="#ctx0" brushRef="#br1" timeOffset="197356.51">30482 7597 26431 0,'-14'-7'1168'0,"14"7"240"0,-9-4-1120 0,9 4-288 16,-9-3 0-16,9 3 0 0,0 0 416 0,0 0 32 16,0 0 0-16,0 0 0 0,0 0-240 0,-4 12-32 0,3 7-16 0,3 2 0 15,5-1 16-15,0 2 0 16,2 3 0-16,3 3 0 0,2-1-176 0,1 3 128 0,1 3-128 0,-2 2 128 15,2 0-128-15,0 2 0 0,1 5 0 0,0 4 128 16,1 3-128-16,-1 0 0 0,-5 1 144 16,2 1-144-16,-1 1 256 0,0-1-32 0,-3 1 0 0,0 2 0 15,-2 3 224-15,1-2 64 0,-3-1 0 0,-1 0 0 16,0-3 64-16,0-2 32 0,0-2 0 16,3 0 0-16,0-2-48 0,-1 0-16 0,0-3 0 0,2 2 0 15,-1-6-144-15,1 0-16 0,0-3-16 0,1 0 0 16,2-6-176-16,1-1-16 0,-1-3-16 0,4-1 0 15,-4-4-160-15,2-3 128 0,0 0-128 0,1-2 128 16,-1-3-320-16,4-1-64 0,3-5 0 0,-4-2-11056 16,-1-1-2192-16</inkml:trace>
  <inkml:trace contextRef="#ctx0" brushRef="#br1" timeOffset="198694.23">30904 11157 10127 0,'0'0'896'0,"-7"-7"-704"0,2 1-192 0,5 6 0 16,0 0 2464-16,-5-9 464 0,5 9 80 0,0 0 32 15,-2-7-1680-15,2 7-336 0,0 0-64 0,0-12 0 16,0 5-416-16,0 7-80 0,0 0-16 0,0 0 0 16,0 0-192-16,0 0-64 0,0 0 0 0,10 0 0 0,-3 2-192 0,1 6 144 15,-2 1-144-15,1 5 128 0,-1 1 224 0,0 5 32 16,1 3 16-16,-1 8 0 0,-1 2 112 0,-4 3 32 15,-1 4 0-15,0 3 0 0,-2 7-160 0,-4 4-48 16,-5 1 0-16,-3 1 0 0,-2 1-128 0,-2 3-16 16,-2-3-16-16,-1-1 0 0,1-4-48 0,-2-2-128 15,1-6 192-15,-2 2-64 0,0-3 80 0,1-2 16 16,2-6 0-16,0-3 0 0,-1 0-64 0,4-2-16 16,1-4 0-16,2 1 0 0,2-5-144 0,0-1 0 15,3-2 0-15,3-5 128 16,1-3-448-16,5-11-112 0,0 0-16 0,0 0 0 15,0 0-1792-15,18-10-352 0</inkml:trace>
  <inkml:trace contextRef="#ctx0" brushRef="#br1" timeOffset="199068.58">31239 11053 4607 0,'1'-13'400'0,"-1"1"-400"0,6 4 0 0,-6 8 0 16,7-6 4512-16,-2-1 816 0,-5 7 176 0,8-5 16 0,-8 5-4064 0,0 0-816 16,0 0-176-16,7 6-16 0,-7-6 0 0,6 14 16 15,-4 4 0-15,-2 4 0 0,-5 5 208 0,1 5 32 16,-3 6 16-16,-2 3 0 0,-3 6-160 0,-2 1-48 15,0 5 0-15,0 2 0 0,2 6-256 0,-4 2-64 16,-1 4-16-16,-1 3 0 0,-1 1 16 0,2 0 16 16,2-3 0-16,1-6 0 0,1 2-80 0,0-7-128 15,1-4 176-15,-1-1-176 0,-2-1 336 0,3-4-32 16,1 0-16-16,-2-5 0 0,4-1-48 0,0-3-16 16,1 0 0-16,0-5 0 0,2-5-224 0,-1-1 144 15,2-6-144-15,3-2 128 0,0-1-128 0,2-3 0 16,2-4 0-16,-2-11-176 15,2 9-1184-15,-2-9-240 0,0 0-64 0,0 0-7936 0,0 0-1584 16</inkml:trace>
  <inkml:trace contextRef="#ctx0" brushRef="#br1" timeOffset="199463.92">30426 11726 17503 0,'0'0'1552'0,"-5"-6"-1232"0,5 6-320 0,0 0 0 15,0 0 2480-15,0 0 432 0,0 0 96 0,0 0 0 16,0 0-2208-16,5 13-448 0,-2 1-96 0,4 5 0 16,0 4 64-16,2 7 32 0,2 2 0 0,0 3 0 0,0 5-16 0,2 1 0 15,0 3 0-15,-2 2 0 0,-1-3-144 0,1 3-16 16,-1-3-16-16,1 3 0 0,3-4-160 0,1-4 192 15,-1-4-192-15,2 0 192 0,-1-1-16 0,0-1 0 16,0-8 0-16,3-1 0 0,4-2 336 0,-1-6 64 16,1-1 0-16,5-4 16 0,2-5 48 0,3-2 0 15,2-6 0-15,3-1 0 0,1-8-112 0,0-5-16 16,0-3 0-16,-1-4 0 0,3-9 0 0,0-3 0 16,1-2 0-16,0-4 0 0,-2-1-64 0,-2 5-32 15,-2 1 0-15,0 2 0 0,-3 2-192 0,-4 7-32 16,-4-2-16-16,-3 5 0 0,0 2-176 0,-4 1 0 15,-3 5 0-15,-2 1 128 16,-6 0-464-16,2 4-112 0,-8 10 0 0,1-9-12224 16,-3-1-2432-16</inkml:trace>
  <inkml:trace contextRef="#ctx0" brushRef="#br1" timeOffset="201644.92">27164 14326 4607 0,'-12'2'192'0,"4"1"64"0,-3-2-256 0,1 2 0 0,0 0 0 0,-1 0 0 16,-1-1 2272-16,3 0 416 0,0-1 64 0,9-1 32 16,0 0-1280-16,0 0-256 0,0 0-48 0,0 0-16 15,8 6-64-15,5 1-16 0,1-5 0 0,6-1 0 16,5 2-224-16,5-2-48 0,4-1-16 0,3 0 0 16,4 0-256-16,1-1-48 0,-2 0-16 0,3-1 0 15,4 0-112-15,3 1 0 0,2-1-16 0,4 2 0 16,3 0 32-16,2 0 16 0,-2 0 0 0,1 2 0 15,-4-1 0-15,4 1 0 0,1 1 0 0,2 1 0 0,0 2-160 16,-4-1-16-16,-1 0-16 0,-5 3 0 0,-5-3-96 0,-3 0-128 16,-6-2 176-16,-2 2-176 0,-4 0 144 0,-4-1-144 15,-3 1 0-15,-3 0 144 0,-3-3-144 0,-5 1 0 16,-3-2 0-16,-4 0 0 16,-8-1-1328-16,0 0-192 0,0 0-32 0</inkml:trace>
  <inkml:trace contextRef="#ctx0" brushRef="#br1" timeOffset="202181.12">27334 14193 10127 0,'0'0'448'0,"0"0"96"16,-5-11-544-16,0 0 0 0,0 3 0 0,0-2 0 0,0 2 1984 0,-4-1 272 0,0 3 64 0,1 3 16 15,1 2-1168-15,-1 1-224 0,-1 0-48 0,-1 3-16 16,-1-2-48-16,-1 4 0 0,0 8 0 0,-2-4 0 15,-2 1-240-15,0 1-48 0,-1 3-16 0,-1 3 0 16,1 0-48-16,-2 6-16 0,-4 2 0 0,0 0 0 16,-3 3-32-16,0 4-16 0,-4-2 0 0,1 3 0 15,0 2-96-15,1-1 0 0,-2 0-16 0,2-1 0 0,2-6 80 0,3 1 0 16,3-4 16-16,3 1 0 0,3-4-64 0,3-3-16 16,0-4 0-16,5 1 0 0,4 0-96 0,2-1-32 15,2 0 0-15,5-1 0 0,0-2 128 0,5 3 32 16,2 1 0-16,1-4 0 0,5 0-32 0,3 0 0 15,4-2 0-15,1 3 0 0,2-3-112 0,2 1-16 16,3-4-16-16,3 4 0 0,2 1-176 0,2-1 0 16,2 1 0-16,1-1 128 0,1 3 0 0,2-3 0 15,1 3 0-15,-2 0 0 0,-2-4 128 0,0 2 0 0,-1 0 16 16,0 1 0-16,-2-1-112 0,-6-3-32 16,-4 0 0-16,-4-2 0 0,-1 3-128 0,-5-4 0 0,-5-4 144 15,-4 3-144 1,-4 0-1088-16,-9-4-304 0,0 0-48 0,0 0-9360 0,-12 6-1872 15</inkml:trace>
  <inkml:trace contextRef="#ctx0" brushRef="#br1" timeOffset="204675.37">26574 12615 11967 0,'-13'1'1072'0,"5"-1"-864"0,-4 0-208 0,1 3 0 15,-2 2 4032-15,-1 0 768 0,-3 2 160 0,0 4 32 16,-4-5-3920-16,0 3-784 0,-2-4-160 0,-1 1-128 16,-6 1 368-16,-1-4-48 0,-5 2 0 0,-1 1 0 15,-2-5-32-15,-1-1-16 0,0-4 0 0,-1 3 0 16,-1-1-16-16,0 2 0 0,0 0 0 0,-1-1 0 0,-3-1 32 0,-6 0 0 16,-6 1 0-16,-5 0 0 0,-2-3 0 0,-1 0 0 15,0 2 0-15,1 0 0 0,1 4 32 0,-8-4 0 16,-8-1 0-16,-1 0 0 0,1 1-64 0,1-1 0 15,2-1 0-15,-5 2 0 0,-3-2 0 0,-1 3 0 16,-2-2 0-16,4-1 0 0,4-1-16 0,-3 1-16 16,-3 2 0-16,-2-1 0 0,-1-3-96 0,3 1 0 15,4 0-128-15,1 1 192 0,-2 3-192 0,-2-3 0 16,-1-1 128-16,3 1-128 0,3 0 0 0,1 0 0 16,2 2 0-16,-2-1 0 0,-2 1 176 0,1-1-176 15,3 1 192-15,7 2-192 0,4 1 192 0,1-1-64 0,3 0 0 16,-1 1-128-16,0 0 192 0,4-1-192 0,1 2 192 15,5-1-192-15,2 0 208 0,4 2-64 16,5 2-16-16,-1-3 0 0,0-2 0 0,1 0-128 0,0 2 192 0,1-2-64 16,2-2-128-16,-1 0 128 0,2-2-128 0,3 0 128 15,0 0-128-15,2 3 0 0,-1 0 0 0,2-3 128 16,3-2-128-16,1 1 0 0,1 1 0 0,2-3 0 16,-2 2 0-16,2 0 0 0,1-2 0 0,2 3 0 15,2 1 0-15,2 2 128 0,0-3-128 0,3-1 0 16,1 3 0-16,2 2 0 0,1 1 128 0,1 0-128 15,2 2 0-15,8-3 160 0,-9 6-160 0,3-1 160 16,0 1-160-16,-1 1 0 0,1 5-160 0,1-1 160 16,0 1 0-16,1 2 0 0,-1 4 0 0,1 1 0 15,0 3 0-15,-1 2 0 0,2 4-128 0,1 2 128 0,-1 1 0 0,1 3 0 16,-1 3 0-16,2 4 0 16,0-2 0-16,-2 2 208 0,3 2-64 0,0 2-16 0,0-1-128 15,0 4 0-15,3 2 0 0,-1-1-176 0,1 0 176 0,1 3 0 16,-1 3 0-16,0-1 0 0,3 2 0 0,-1 0 128 15,2 0-128-15,-1-1 0 0,1-1 128 0,0 1-128 16,0 2 128-16,0 0-128 0,0 1 224 0,-1-3-32 16,-1 3 0-16,0-4 0 0,0 0-192 0,0-1 0 15,2 2 0-15,-2-2 0 0,-2 2 144 0,1 2-16 16,1 0 0-16,0 0 0 0,-2-3-128 0,2-1 0 16,0-3 0-16,0 1 0 0,0-2 0 0,0 2 0 15,0-1 0-15,1-2 0 0,-1 0 0 0,0-2 128 16,0-4-128-16,-1-3 0 0,-2-1 144 0,-1-2-144 0,1-2 160 15,-2-1-160-15,-3 2 0 0,2-4 0 0,0-1 0 0,1-2 0 16,0 1 128-16,0-4-128 0,-2 1 0 16,0-1 0-16,1-4 176 0,2-1-176 15,3-4 192-15,-2 1-192 0,-1-3 0 0,2-3 0 0,1 1 0 0,0-1 0 16,-2-3 0-16,-2-8 0 16,7 11 0-16,-1-3 0 0,-6-8 0 0,10 9 0 0,0-4 0 0,0 0 0 15,1 1 0-15,-3-2 0 0,6-1 0 0,0-3 0 16,0 0 0-16,2 0 0 0,-2-2 0 0,6 1-144 15,-2 0 144-15,5-2 0 0,2-1 0 0,4 2 0 16,3-2 0-16,5 2 0 0,2-3 0 0,6-2 0 16,3 3 0-16,2 2 0 0,1-3 0 0,-1 0 0 15,0 0 0-15,2 2 0 0,3-1 0 0,4 0 0 16,4 2 0-16,2 1 0 0,-1 1 0 0,-1 1 128 16,-6 0-128-16,3 0-128 0,-1 3 128 0,5 0-192 0,2 0 192 15,1 1 0-15,3 3 0 0,-1-2 0 0,-5-1 0 0,2 3 0 16,2-2 0-16,2 5 0 0,1 0 0 0,2 0 0 15,-1 2 0-15,-2-2 0 0,-5 2 0 0,1 1 0 16,4-1 0-16,2-1 0 0,2 2 0 0,0 1 0 16,-2 1 0-16,0-2 0 0,-4-2 0 0,3 2 0 15,2 2 0-15,2-2 0 0,1-4 0 0,-5 3 0 16,-1 2 0-16,-1 1 0 0,1-2 0 0,1-1 0 16,1 1 0-16,3 1 0 0,-1-1 0 0,-5-1 0 15,-7 1 0-15,3-1 0 0,1 1 0 0,3-3 0 16,2 0 0-16,0 1 0 0,-1-3 0 0,-5 2 0 15,-7-3 0-15,2 5 0 0,2-3 0 0,-3 1 0 0,-1-1 0 16,2-1 0-16,0 4 0 0,-4-5 0 0,-6 1 0 16,-1-3 0-16,-2-1 0 0,-3 3 0 0,2-3 0 0,-4 2 0 15,0 1 0-15,-4 0 0 0,-1 0 0 0,-2 0 0 16,0 0 0-16,-3-3 0 0,-2 1 0 0,-2 3 0 16,-1-5 0-16,-4 5 0 0,-3-4 0 0,-1-1 0 15,-2 1 0-15,-3 1 0 0,0-2 0 0,-3 0 0 16,-1 0 0-16,-1 1 0 0,-9-5 0 0,8 5 0 15,-8-5 0-15,7 3 0 0,-7-3 0 0,0 0 0 16,0 0 0-16,7 9 0 0,-7-9 0 0,0 0 0 16,0 0 0-16,0 0 0 0,0 0 0 0,0 0 0 15,0 0 0-15,0 0 0 0,0 0 0 0,0 0 0 16,0 0 0-16,0 0 0 0,0 0 0 0,0 0 128 16,-3-12-128-16,2 2 0 0,-2 1 128 0,1-2-128 0,-1 3 0 0,1-4 0 15,-1 3 0-15,2-5 128 16,-2 2-128-16,1-2 0 0,-2-2 0 0,1 0 0 0,1-1 0 0,2-3 0 15,-4-6 0-15,3 2 0 0,-2-4 0 0,3 0 128 16,2-3-128-16,-1-1 0 0,-1-1 0 0,1 2 128 16,0 0-128-16,2-3 0 0,-3-1 0 0,0-1 0 15,0-1 0-15,-4 1 0 0,2-4 0 0,-2-3 0 16,0 2 0-16,0-4-128 0,-4-1 128 0,2-3-160 16,0 4 160-16,-2-2-160 0,-2-2 160 0,0 2 0 15,0-2 0-15,-2-3 0 0,-1-2 0 0,1 0 0 16,-2-9 0-16,2 6 0 0,1 1 0 0,-1 0 128 15,-2-2-128-15,3-3 128 0,1 0-128 0,-3-4 128 0,2 4-128 16,1-1 128-16,-1 2-128 0,2 0 192 0,1-1-64 16,-1 3 0-16,1-2 80 0,0-1 32 0,2 2 0 0,0 4 0 15,3-3-48-15,-1 0 0 0,1 1 0 0,-1-1 0 16,0 4-192-16,1-2 0 16,-2-4 128-16,3 3-128 0,-2-1 0 0,1 2 0 0,1-2 0 0,-2 2 0 15,-1 3 0-15,2 2 0 0,1 0 0 0,-1 1 0 16,2 1 0-16,1 5 0 0,-1-2 0 0,1 3 0 15,1-2 0-15,0 3 0 0,1 3 0 0,0 1 0 16,2 2 0-16,-2 3 0 0,0 0 144 0,-1 3-144 16,0 2 128-16,1-2-128 0,-1 2 128 0,0 6-128 15,0 0 128-15,1 3-128 0,-2-1 128 0,0 3-128 16,0 3 0-16,-2 4 0 0,1 0 0 0,1 10 0 16,0 0 0-16,0 0-176 0,0 0 16 0,0 0 0 15,0 0-1232-15,0 0-240 16,-5 14-48-16,0 0-17712 0</inkml:trace>
  <inkml:trace contextRef="#ctx0" brushRef="#br1" timeOffset="207899.87">20867 16695 8287 0,'-3'10'736'0,"-1"4"-592"0,1-1-144 0,-1 5 0 0,1 3 2944 0,1-2 544 16,-1 0 112-16,1-1 32 0,-2-3-2736 0,3-2-560 16,-3 0-96-16,1-1-32 0,1-4 272 0,-1 2 48 15,3-10 16-15,-4 8 0 0,4-8 112 0,-5 9 32 16,5-9 0-16,-6 5 0 0,6-5 80 0,-9 0 32 15,9 0 0-15,-9-3 0 0,1-4-128 0,2-2-32 16,0-1 0-16,-1 1 0 0,1-7-240 0,-2 1-48 16,-1-3-16-16,1-1 0 0,-3-2 0 0,3-5 0 15,-3 2 0-15,1 1 0 0,-1-3 128 0,-2 0 32 0,-2-6 0 0,1 6 0 16,-1-5-112-16,-1 2-32 0,0 1 0 16,-1-2 0-16,-2 0-224 0,-1 4-128 0,-3-5 160 15,-2 4-160-15,-3-4 0 0,0 0 0 0,-2-3 0 0,2 1 0 16,0 0-144-16,0 0 144 0,-1 0-208 0,3-2 80 15,-2 4 128-15,0 0 0 0,0 0 0 0,1 0 0 16,0 0 0-16,3 2 0 0,-1-2 160 0,-1 0-160 16,1 3 176-16,-2-2-176 0,-2-3 192 0,-2 3-192 15,3-1 176-15,-1 0-176 0,0-5 160 0,1 3-160 16,1 0 128-16,-1 1-128 0,3 2 0 0,-1-3 144 16,1 0-144-16,1 1 0 0,0-1 0 0,2 1 0 15,-2-1 0-15,5 0 0 0,1 1 0 0,3-1 0 16,-3-1 0-16,2-3 0 0,0 0 0 0,2 0 0 15,0 0 0-15,3-2 0 0,-1 2 0 0,6-2 0 16,-2-2 0-16,3 3 192 0,2 1-192 0,1-2 192 0,0-2-192 16,2-2 0-16,2-1 144 0,2 3-144 0,1-5 0 15,2 4 128-15,-1-3-128 0,3 3 0 0,1-3 0 0,3 3 0 16,-3-3 0-16,3 1 0 0,1-5 0 0,0 4 0 16,1-5 0-16,0 2 0 0,0 2 0 0,1-2 0 15,3 1 0-15,-2 2 0 0,0-2 0 0,-1 4 0 16,1-3 0-16,-3 6 128 0,1-1-128 0,-2 0 176 15,-3 1-176-15,3-1 192 0,1-4 0 0,-1 3 16 16,1 3 0-16,-4-3 0 0,0 3-208 0,-1 2 0 16,-3 1 0-16,-1 1 0 0,-2-1 0 0,-2 0 128 15,-2-2-128-15,-3 4 0 0,-2 1 128 0,-2 2-128 0,-2-2 0 16,0 2 144-16,-2 3-144 0,-2 1 0 0,-1 0 144 0,-3 2-144 16,-3 1 0-16,-1 0 0 0,-1 4 0 15,-2 3 0-15,0 0 0 0,-1 2 0 0,-1 3 0 16,-1 0 0-16,-5 2 0 0,0-2-160 0,-4 2 160 0,-1 2 0 15,-3-1-144-15,2 3 144 0,1 0 0 0,-2-1-144 16,0 2 144-16,-2 3 0 0,0 2 0 0,-1 0 0 16,3 1 0-16,-3 2 0 0,-5-3 0 0,-3 3 0 15,-3 4 0-15,2-2 0 0,1 1 0 0,-2 2 0 16,1-3 0-16,0 4 0 0,0-2 0 0,-4 4-128 16,-5-4 128-16,0 2 0 0,0 1 0 0,2 2 0 15,0-2 0-15,0 3 0 0,-2 2 0 0,-2-4 0 16,-5 3 0-16,0 3 0 0,-1 1 0 0,1 1-128 15,1-2 128-15,1 2 0 0,-1 1 0 0,-2-1-128 16,-3 2 128-16,-1 0 0 0,1-1 0 0,3-1 0 16,3 0 0-16,-1 3 0 0,-2 2 0 0,-4-1 0 0,-2 1 0 15,3 4-192-15,1-5 192 0,2 0-192 0,2 1 192 0,3 0 0 16,-3 4 0-16,-3-1 0 0,-5 0 0 16,3 0 0-16,-1 4 0 0,4-3 0 0,2 2 0 0,0 2 0 15,-3 1 0-15,0-4 0 0,0 2 0 0,3 0 0 16,2 0 0-16,0-1 0 0,5 2 0 0,0 1 0 15,1-2 0-15,-1-2 0 0,0 2 0 0,2 2 0 16,6 0 0-16,-4-3-128 0,5 1 128 0,1 0 0 16,3 2 0-16,1 2 0 0,-1-1 0 0,-2 0 0 15,-6-2 0-15,3 3 0 0,1-1 0 0,2 3-128 16,-2 0 128-16,1 1 0 0,2 2 0 0,0 1 0 0,1 1 0 16,-3 3 0-16,-5-5 0 0,-2 1 0 0,3 2 0 15,0-1 0-15,1 4 0 0,1-2 0 0,2 6 0 0,0-2-128 16,3-1 128-16,-2 3 0 0,-3 1 0 15,0-1 0-15,-3 0 0 0,4 1 0 0,4 0 0 0,1 2 0 16,3 2 0-16,2-1 0 16,3-2 0-16,4-1 0 0,2 1 0 0,0-2 0 0,1-2 0 0,1 1 0 15,2-1 0-15,3-4 0 0,0 2 0 0,3-1 0 16,2 2 0-16,2-3 0 0,1 3 0 0,6 1 0 16,-1-3 0-16,5 2 0 0,1-2 0 0,2 0-128 15,0-4 128-15,4 3 0 0,1 1 0 0,4-1-128 16,3-2 128-16,2 2 0 0,1 0 0 0,5-1 0 15,0 3 0-15,5-4 0 0,1 0 0 0,5-1 0 16,2-3 0-16,-1 0 0 0,2-1 0 0,0 0-128 16,2-3 128-16,3 0 0 0,4 1 0 0,1-1 0 0,4 0 0 15,4-2 0-15,4-3 0 0,3 0 0 0,2 2 0 16,-1-7 0-16,-3 0 0 0,2 2 0 0,2-3 0 16,3 2 0-16,1-1 0 0,4-2 0 0,2 2 0 0,0 0 0 15,1-2 0-15,-4 0 0 0,0-1 0 0,2-1-160 16,1 2 160-16,3-2 0 0,5-1 0 0,-2 0-128 15,-6-1 128-15,2 0 0 0,1-2 0 0,2 1-160 16,3-1 160-16,-1 1-128 0,1 1 128 0,-3-2 0 16,-2-3 0-16,0 0 0 0,1-1 0 0,3 0 0 15,2 1 0-15,-2-2 0 0,-3-5 0 0,1 6 0 16,-1-3 0-16,1 1 0 0,3-3 0 0,3 2 0 0,0-2 0 16,-1-2 0-16,-4 0 0 0,1-1 0 0,0-1 0 15,2 3 0-15,4-1 0 0,-1-3 0 0,-3 2 0 16,-1-4 0-16,3 1 0 0,-1 2 0 0,4 1 0 15,-3-1-128-15,-1 0 128 0,-4-2 0 0,-2 1-144 0,-2-1 144 16,0 1 0-16,1 2 0 0,1-1 0 0,0 1 0 16,-1-2 0-16,-3 1 0 0,-3-1 0 15,-1 1 0-15,0-1 0 0,0 2 0 0,2-1 0 0,1-1 0 16,-1-1 0-16,-1 2 0 0,-2-2 0 0,1 0 0 16,1-1 0-16,3-1 0 0,2 0 0 0,1-2 0 15,-1 1 0-15,-3-6 0 0,-3 2 0 0,2 1 0 16,-1-4-224-16,0 3 80 0,4-5 16 0,2 2 0 15,-3-2 128-15,-2-2 0 0,-4-1 0 0,-1 0 0 16,-2 2 0-16,1 1 0 0,-3-1 0 0,2-3 0 0,0 1 0 16,-3-2 0-16,-7 2 0 0,1-2 0 0,-6-1 208 15,1-1-16-15,1-1-16 0,-2 0 0 0,-2-2 16 0,0 0 0 16,-1 1 0-16,1-2 0 0,0 0-64 0,-3-4 0 16,0 2 0-16,-3-3 0 0,-3 1-128 0,0-5 128 15,1 2-128-15,-4-2 128 0,-1-3-128 0,-2 1 0 16,-2-1 0-16,-1-1 128 0,-3-2-128 0,-2 1 0 15,-3-1 0-15,-1 0 0 0,-3 0 128 0,0 1-128 16,-5 0 128-16,0 0-128 0,-2-1 208 0,-3 0-32 16,-3 2-16-16,-1-1 0 0,-3 1 144 0,0 0 16 15,-2 1 16-15,-2 3 0 0,-3 3-80 0,-2-1 0 16,-3 0-16-16,-5 1 0 0,-5-3-464 0,-5 6-96 16,-6-3 0-16,-11 6-12016 0,-10 2-2384 15</inkml:trace>
  <inkml:trace contextRef="#ctx0" brushRef="#br1" timeOffset="213589.71">30161 9728 11055 0,'0'0'480'0,"0"0"112"0,0 0-464 0,0 0-128 0,0 0 0 0,0 0 0 0,0 0 3168 0,7-9 608 16,-7 9 128-16,6-7 32 0,-4-4-2480 0,-2 11-496 15,3-8-112-15,-3 8-16 0,0 0-336 0,0-12-80 16,0 5-16-16,0 7 0 0,0 0-208 0,0 0-64 16,0 0 0-16,0 0 0 0,0 0-128 0,0 0 0 15,0 0 0-15,0 0 0 0,0 0 0 0,0 0 0 0,0 0 192 0,0 0-64 16,0 0 192-16,0 0 16 0,3 11 16 0,-1 2 0 16,-1-1 32-16,3 0 16 0,-1 1 0 0,-1 3 0 15,0-1 0-15,0 2 0 0,-1-1 0 0,1 3 0 16,-2 3-112-16,0 0-32 0,-2 3 0 0,1-1 0 15,-1 2-64-15,0 2-32 0,-2 2 0 0,2 1 0 16,-2-1-160-16,2 3 192 0,0 1-192 0,1 2 192 16,0-2-192-16,1-2 0 0,0 2 0 0,0-2 128 15,0 0 0-15,0 1-128 0,0 0 192 0,1-2-64 16,-2-2 0-16,1 3-128 0,-2-2 192 0,1 1-64 16,1-1-128-16,1-2 0 0,1 0 144 0,2 1-144 15,-1-2 0-15,2 0 0 0,1-4 0 0,-1 1 128 16,-3 0-128-16,3-1 0 0,2-7 0 0,-2 2 0 15,-1-3 0-15,-1-1 0 0,0 2 0 0,-2-2 0 16,0 1 0-16,1-4 144 0,-2-2-144 0,0-9 0 16,0 14 160-16,-2-5-160 0,2-9 128 0,0 10-128 0,0-10 0 0,0 0 128 15,0 0-128-15,0 0 0 0,0 0 0 0,0 0 0 16,0 0 128-16,7 5-128 0,-7-5 0 0,12-1 128 16,-1-3-128-16,1 2 128 0,4-2-128 0,0-3 0 15,2 2 0-15,1 0 0 0,4-2 0 0,0 2 0 16,1-2 0-16,3 0 0 0,1 0 0 0,2-2 0 15,-1 2 0-15,-1-2 0 0,3 4 0 0,2 1 128 16,2-1-128-16,5 0 128 0,2 1-128 0,4 1 0 16,3 0 0-16,2-2-176 0,0 1 176 0,0-1 0 15,-2 1 0-15,2-3 0 0,0 2 0 0,2 3 0 16,3-2 0-16,3 1 0 0,0 0 0 0,1 1 0 16,0 2 0-16,-5 2 0 0,-5-1 0 0,1 3 0 0,0-2 0 15,-1 1-128-15,-2-1 128 0,0 2 0 0,-1 1 0 16,-2 0-128-16,-4-2 128 15,-3 1 0-15,-1-2-144 0,-3 3 144 0,-2-1 0 0,-1-1 0 0,1 0-144 0,-14 1 144 16,2 3 0-16,3-2 0 0,1 1 0 0,0 2 0 16,2-4 0-16,-2 1 0 0,1 1 0 0,19 2 0 15,-9-1 0-15,-4 0 0 0,-6-4 0 0,-4 2 0 16,-7 1 0-16,-2-3 0 0,-2-1 0 0,-10-2 0 16,0 0 0-16,8 6 0 0,-8-6 0 0,0 0 0 15,0 0 0-15,0 0 128 0,0 0-128 0,0 0 0 16,0 0 128-16,0 0-128 0,0 0 0 0,0 0 144 15,9 5-144-15,-9-5 160 0,0 0-160 0,0 0 160 16,0 0-160-16,0 0 0 0,6-10 0 0,1 2 0 0,-2-3 0 16,0-2 128-16,0-3-128 0,3-3 0 0,-3-6 176 0,2-1-48 15,2-4-128-15,1-4 192 0,0-1-64 0,1-1 0 16,4-1-128-16,0 2 192 0,2-1-192 16,-7 13 0-16,3-6 128 0,1-5-128 0,0-6 0 0,1-6 128 15,0-2-128-15,2-2 0 0,-2 1 128 0,13-38-128 16,-5 18 0-16,-2 6 0 0,0 1 128 0,-2 2-128 15,0 1 0-15,-4-1 0 0,-1 3 0 0,-1 4 0 16,-1 8 0-16,-1 3 0 0,-4 7 0 0,7-14 0 16</inkml:trace>
  <inkml:trace contextRef="#ctx0" brushRef="#br1" timeOffset="-213826.15">27002 12579 19343 0,'0'0'1728'0,"0"0"-1392"0,0 0-336 0,0 0 0 16,0 0 2240-16,11-1 368 0,-11 1 80 0,0 0 0 15,0 0-1984-15,0 0-416 0,-8-4-80 0,-3-1-16 16,-3 0 64-16,-4 0 0 0,-4 1 0 0,-4-2 0 15,-6-2-256-15,-8 4 0 0,-3 0 0 0,-6-2 0 16,-5 0 192-16,-3-2-48 0,-4 2-16 0,-3 2 0 16,1-1 112-16,-8 0 16 0,-11 1 0 0,-2 1 0 15,-1 1 160-15,1-2 32 0,2-2 16 0,-9 1 0 16,-6 1-48-16,-4-4-16 0,2 2 0 0,-1 2 0 0,0-1-64 16,-4 1-16-16,-10 0 0 0,2 2 0 0,3 2-128 15,-6 0-16-15,-4 0-16 0,2 0 0 0,5 1-160 0,-1-2 0 16,-3 1 0-16,0 0 0 0,1 0 0 0,4-2-144 15,4 0 144-15,-1-3-208 0,-3 0-80 0,6 0-16 16,7-3 0-16,1 0 0 0,-5-2 304 0,4 1-192 16,3-5 192-16,7 4-160 0,7-3 160 0,-1 1 0 15,0 4 0-15,0-5 0 0,1 1 144 0,5 0 16 16,6 0 0-16,2-1 0 0,7 3 80 0,2-2 16 16,-2 1 0-16,2-1 0 0,3-2-96 0,5 3-16 15,3 1 0-15,5-2 0 0,2 3-144 0,4-2 192 16,4 3-192-16,4-2 192 0,2 3-64 0,1-4-128 15,3 4 192-15,2-2-64 0,2 3 0 0,2-3 0 16,-1 1 0-16,4-1 0 0,1 3 80 0,2 1 16 0,0-3 0 16,1 3 0-16,1 0-32 0,0 0 0 0,3 1 0 0,-2 1 0 15,0 2-64-15,0 1 0 0,2 1-128 0,6-1 192 16,-11 6-192-16,4 1 128 0,-1 2-128 0,1 4 0 16,-2 2 0-16,1 3 0 0,0 0 0 0,1 2 0 15,-1 4 0-15,1 4 0 0,-1 0 0 0,-1 4 0 16,-1 2 0-16,1 4 0 0,0 2 0 0,1 4 0 15,0-2 0-15,-1 6 0 0,0 1 0 0,1 0 0 16,-1 7 0-16,2-1 0 0,-1 2 0 0,2 2 0 16,-1 4 0-16,1-2 0 0,1 4 0 0,1-4 0 15,0-1 0-15,0 2 0 0,2-5 0 0,-1 3 0 16,1 2 0-16,-1-1 0 0,1 0 0 0,0-4 0 0,1 2 0 16,0-2 0-16,0 0 0 0,-1-2 0 15,1 1 0-15,1 0 0 0,-1-2 0 0,-1 0 0 0,1-2 0 16,0 1 0-16,-2-1 0 0,1-1 0 0,-1-2 0 0,2 0 0 15,-2 1 0-15,2 1 0 0,0 1 0 0,0-3 0 16,-1-2 0-16,1 2 0 0,-1 1 0 0,0-1 0 16,0-2 0-16,1 1 0 0,-1-6 128 0,2 4-128 15,0-3 0-15,2 1 0 0,-1 0 0 0,1-5 128 16,2-1-128-16,-3-4 0 0,3 0 0 0,0-4 0 16,1-5 0-16,0 0 0 0,0-3 0 0,2 0 0 15,0-2 0-15,1-2 0 0,1-3 0 0,0-2-208 16,0-1 64-16,-1 0 16 0,1 1 128 0,2-4-128 0,-1 1 128 15,0-5-128-15,0-2 128 0,0 1 0 16,2 1 0-16,-1-2 0 0,2-1 0 0,1 0 0 0,0 1 0 0,2-1 0 16,3 1 0-16,3-2 0 0,3-1 0 15,5 0 0-15,1-1 0 0,4-2 0 0,0 2 0 16,5-1 0-16,0-1 0 0,5 0 0 0,3 1 0 0,6 1 0 16,3-1 0-16,4 2 0 0,4-1 0 0,1 1 0 15,-5 0 0-15,5 1-128 0,1-1 128 0,7 3 0 16,1-1 0-16,2 5 0 0,0 2 0 0,-4 0-128 15,1 2 128-15,1 2 0 0,3-3 0 0,6 3 0 16,3 2 0-16,0 0 0 0,-5 0 0 0,4 2 0 16,3-2 0-16,3 0 0 0,4 2 0 0,-1-1 0 15,-6 2 0-15,4-1 0 0,5 1 0 0,0-2 0 16,-1-1 0-16,1 2 0 0,0 1 0 0,4 1 0 16,3-5-192-16,-2 0 64 0,-4-2 0 0,1 4 0 0,0-1-112 0,0-2-16 15,-2 1 0-15,-4 1 0 0,-7 1 64 0,-1 1 0 16,2-3 0-16,0 0 0 0,-1 4 16 0,-7-1 16 15,-8 1 0-15,-4 0 0 0,0-1-16 0,-2-1 0 16,-3-1 0-16,-2 1 0 0,-5-4 16 0,-5-1 0 16,-5 1 0-16,-4-4 0 0,-5 1 160 0,-2-5 0 15,-3-2 0-15,-3-1 0 0,-2-2 0 0,-2-1 0 16,0-5 0-16,-4-4 128 0,-2-3-128 0,-1-4 0 16,-5-2 0-16,-3-3 0 0,-2-6 144 0,-2 1-144 15,-4-4 192-15,0-3-192 0,-5-4 256 0,-2-4-64 16,1 0-16-16,-2-9 0 0,0-3-176 0,-1-5 160 15,0-6-160-15,-1-5 160 0,3-2-32 0,2-9 0 16,2-7 0-16,4-8 0 0,2-11 64 0,4-6 16 0,1-2 0 16,6-8 0-16,2-4-208 0,4 1 0 0,-3 1-192 0,4 8 192 15,1 8 0-15,0 8 0 0,1 8 0 0,-2 6 0 16,-2 4 400-16,-4 7 48 16,1 3 0-16,-1 8 0 0,-2 8-208 0,-2 2-48 0,-2 3 0 0,-5 4 0 31,0 1-1168-31,-4 2-240 0,-3-2-64 0</inkml:trace>
  <inkml:trace contextRef="#ctx0" brushRef="#br1" timeOffset="-211880.72">19545 13357 16991 0,'0'0'752'0,"7"-11"144"0,5-1-704 0,-1 2-192 0,2-3 0 0,1 4 0 16,0-3 176-16,1 2 0 0,-1 2 0 0,1-1 0 16,-2 4 320-16,1 1 64 0,-2-2 16 0,0-1 0 15,-3 2-16-15,0 1 0 0,0-3 0 0,0 1 0 16,-9 6-272-16,6-7-48 0,-1-2-16 0,-2 2 0 0,1-5-224 0,-4 2 176 15,0 0-176-15,0-2 160 0,0 2-32 0,0-2 0 16,0-1 0-16,-3 1 0 0,1-2 176 0,-2-1 16 16,-3-3 16-16,-1 1 0 0,-1 1 208 0,-2 1 32 15,1 0 16-15,-5 2 0 0,-1-1-16 0,-4-1-16 16,0 3 0-16,-3 2 0 0,-1-2-304 0,-3 3-64 16,1-3-16-16,-6 5 0 0,-5-4-176 0,-5 5 192 15,-1-3-192-15,-2 2 192 0,1-2-32 0,-2 4 0 16,-1-1 0-16,0 1 0 0,-1 2 0 0,0-1 0 15,-2 1 0-15,-3-1 0 0,-7 1 32 0,-1 0 16 0,1 1 0 16,0 0 0-16,-1 1 0 0,3 1 0 0,-1 1 0 16,-2 2 0-16,-5-2-16 0,-1 2-16 0,0 2 0 15,0-3 0-15,1-1-176 0,3 1 192 0,0 2-192 0,-1 1 192 16,-4 0-192-16,-3 0 128 0,2 2-128 0,2 2 128 16,1-2-128-16,2 4 0 0,3-2 0 0,-3 0 0 15,-6 2 0-15,0 0 0 0,-1 3 0 0,1 0 0 16,1 1 0-16,3 0 0 0,1 3 0 0,-6 3 0 15,-7 1 0-15,5-2 0 0,-1 5 0 0,4 0 0 16,3-1 0-16,-5 3 0 0,-1-2 0 0,-4 3 0 16,-1-1 0-16,0 5 0 0,1-1 0 0,3 1 0 15,3 1 0-15,-2 3 0 0,-7-1 0 0,6 1 0 16,3-3 0-16,4 0 0 0,-2 1 0 0,3-1 0 16,1 2 0-16,-2 0 0 0,-4-3 0 0,1 1 0 0,2 0 0 15,4 2 0-15,0-1 0 0,1 3 0 16,-1 0 128-16,-3 2-128 0,-1 0 0 0,2 3 128 15,1-4-128-15,3 1 0 0,2 1 0 0,1 5 0 0,0-5 0 0,-2 2 0 16,-3 2 0-16,0-2 0 0,3 3 0 0,3-3 128 16,4 3-128-16,0-2 0 0,2 5 0 0,3-2 0 15,-1 1 0-15,1-2 0 0,-4 0 0 0,3-3 0 16,-1 3 128-16,4-1-128 0,0 3 0 0,2 2 0 16,1-2 0-16,4 2 0 0,2 3 0 0,1 2 0 15,-2-4 0-15,1 3 0 0,-3-1 0 0,0 2 0 16,2 1 0-16,1 0 0 0,5-1 0 0,2 0 0 15,2-1 0-15,2 1 0 0,6-2 0 0,0 1 0 16,6-1 0-16,0 2 0 0,1 0 0 0,3 0 0 16,2-5 0-16,2 2 0 0,5-1 0 0,2 2 0 0,2 1 0 15,3-3 0-15,2-2 0 0,3 3-176 0,3 1 176 0,2-3-128 16,3 0 0-16,3-5 0 0,3 3 0 16,3-5 0-16,1 0 128 0,4 0-128 0,1-4 128 0,6 0-128 15,1 2 128-15,0 2 0 0,0-3 0 0,2-1 0 16,0-2 0-16,5-1 0 0,2 1 128 0,5-4-128 15,3-4 0-15,5 0 144 0,4-4-144 0,-1 1 0 16,-3-2 160-16,2-4-160 0,3 0 128 0,4 0-128 16,7 2 0-16,-2-2 128 0,2-3-128 0,2 2 0 15,-5 0 0-15,4 0 0 0,2-1 0 0,4 4 0 16,0-2 0-16,-1-1 0 0,-2-2 0 0,-1-1 0 16,4 1 0-16,4-1 0 0,1-2 0 0,-2-2 0 15,-3-1 0-15,-1-1 0 0,4 3-144 0,2-2 144 0,2-3 0 16,-5 1 0-16,-3 2 0 0,3-3 0 0,2 1 0 15,1 0 0-15,1 1 0 0,-3-1 0 0,-5 0 0 16,4-1 0-16,-1 0 0 0,4 2 0 0,1-5 0 16,0 3 0-16,-6-2 0 0,1-2 0 0,2 3 0 15,2-3 0-15,0 2 0 0,-3-2 0 0,-5-2 0 0,-1 0-160 16,-3 3 160-16,5 0-128 0,2 2 128 0,-3-3-160 16,-6-3 160-16,-1 3-160 0,-1-1 160 0,2 1 0 15,3-2 0-15,-2 1-128 0,-2-2 128 0,-2 0 0 16,-2-2 0-16,-1 1 0 0,0-1 0 0,2 1 0 15,2 0 0-15,-4 1 0 0,-4-4-160 0,-5 3 160 16,-1-2-192-16,-2 2 192 0,0 0-192 0,2 1 64 16,1 0 128-16,-1 0-208 0,-2 0 16 0,-3-4 16 15,-3 1 0-15,-2 2 0 0,-2 0-16 0,-1-2-16 0,-2 2 0 0,0-2 0 16,2 2 0-16,-1 0 0 16,-3-3 0-16,-2 2 0 0,-3-1 208 0,-2 0-176 0,-3 1 176 0,0-2-160 15,-3-1 160-15,0 1 0 0,-2 2 0 0,0-3 0 16,0-4 0-16,-2 2 0 0,0-3 0 15,0 3 0-15,0-6 0 0,2 0 0 16,-3-3 0-16,3 0 0 0,-4-1 0 0,2-5-192 0,-2 0 192 16,-1-1-192-16,-3-3-112 0,-1-1-16 0,-4-3-16 0,1 2 0 15,-4-3 176-15,1 3 160 0,-3-2-208 0,-1-2 80 16,-3-3 128-16,1 1 128 0,-3-1-128 0,-2-1 176 16,1-1 160-16,-3 0 48 0,-4 0 0 0,0-1 0 15,-1-4 16-15,0 3 16 0,1 1 0 0,-2 0 0 16,-2-3-112-16,1-3-32 0,-2 0 0 0,-2-4 0 15,0-2-128-15,-2-2-16 0,-2-4-128 0,-1 2 192 0,-4-1-192 0,0 0 0 16,-3-1 0-16,-1-1 0 0,-3-5 0 0,1 2 0 16,-1-5 0-16,-1 4 0 0,-1 3 0 0,-2-2 0 15,0 0 0-15,-1 5 0 0,-1-1-128 0,0-4 128 16,-2 0 0-16,1 0 0 0,-3-2 0 16,2 2 0-16,-4 2 0 0,4-2 0 0,-2 2 0 0,4-2 0 15,2-6 128-15,2 0-128 0,1 2 0 0,1-2 0 16,2 1 0-16,0 0 0 0,1-2 0 0,1-3-208 15,1 0 16-15,4-1 0 0,-1 1 64 0,4 3 128 16,-2 3-208-16,5-2 80 0,-1 1 128 0,2-1 0 16,0-1 0-16,4 3 0 0,-1-2 0 0,4 4 0 0,3 5 0 15,4 2 0-15,-1 2 0 0,3-1 0 16,3-3 0-16,2 2 0 0,1 2 0 0,2 1 0 0,1 4 0 16,0 1 0-16,0-3 0 0,0 2 0 0,0 2 0 15,-1 0 0-15,-1 3 0 0,0-3 0 0,-2 2 0 16,0-2 0-16,-2 5 0 0,-3-1 0 0,0 2 144 0,-1 0-144 15,-2 1 240-15,1 2-64 0,-4 4-16 0,-2 0 0 16,-2 1-160-16,-3 4 0 0,0 2 0 0,-5 1-176 31,-5-1-368-31,-2 3-80 0,-4 4-16 0,-6 1-8384 0,-5 0-1664 0</inkml:trace>
  <inkml:trace contextRef="#ctx0" brushRef="#br1" timeOffset="-207558.92">10283 15283 8287 0,'-11'0'736'0,"11"0"-592"16,-10 0-144-16,0 1 0 0,3 2 4416 0,-2-1 864 0,-1 1 160 0,-1-2 48 15,-3 3-4400-15,-4 0-864 0,-5-1-224 0,-4 0 0 16,1 1 0-16,-5 1 128 0,-4 2-128 0,-6-2 0 16,-5 2 128-16,-2 3-128 0,-4-1 0 0,-2 1 144 15,1-1-16-15,-3 0-128 0,-1 2 192 0,-4-3-64 16,-7 3 160-16,-1-2 32 0,-6 3 0 0,2-5 0 16,-2 4 48-16,0-4 16 0,0 3 0 0,-4-2 0 15,-7 2 48-15,1-1 16 0,0 2 0 0,-1 2 0 16,0 0-160-16,-7 1-32 0,-5 0 0 0,3-1 0 15,2-2-64-15,0 3-32 0,1 1 0 0,-5-5 0 16,-3-1-160-16,0 3 192 0,4-1-192 0,-2 2 192 16,-6-7-192-16,2 4 0 0,2-2 0 0,0 3 0 15,1 2 0-15,-4-3 128 0,-5 2-128 0,1-2 0 0,5 3 0 16,-3 1 0-16,-1-2 0 0,-1 0 0 16,0 0 0-16,3 1 0 0,3-3 0 0,-2 3 0 0,-5-1 144 15,5-2-144-15,3 1 160 0,1-2-160 0,1 1 320 16,-3-3-48-16,-1 3 0 0,4-1 0 0,2 2 16 15,1 1 0-15,-3-5 0 0,0 1 0 0,3 1-112 16,5 0-32-16,1-1 0 0,0 0 0 0,-4 2-144 0,1-3 0 16,7-1 0-16,0 0 0 0,5 2 0 0,-3 0 0 15,-3-5 128-15,2 2-128 0,5 2 0 0,4-3 0 16,4-1 0-16,-3 3 0 0,3 1 0 0,1-2 128 16,-4 0-128-16,3 2 128 0,5-4-128 0,1 4 0 15,3 2-160-15,2-3 160 0,2 3 0 0,-2-3 0 16,-2 1-128-16,2-2 128 0,3 0 0 0,4-1 0 15,-1 0 0-15,6 3 0 0,0 1 0 0,2 1 0 0,0-3 0 0,0 3 0 16,0-3 0-16,2 2 0 0,1 0 0 0,2-3 0 16,3 3 0-16,2 0 0 0,2 0 0 0,4 1 0 15,3 0 0-15,1 1 0 0,1 1 0 0,1-2 0 16,0 5 0-16,2 0 0 0,3-3 0 0,-1 3 0 16,-3 2 0-16,0 1 0 0,3 0 0 0,2 2 0 15,1-1-144-15,2 2 144 0,0-1-128 0,2 0 128 16,-1 0 0-16,4 0 0 0,1 1 0 0,5 2 0 15,-1 1 0-15,1 3 0 0,-1 0 0 0,5 0 0 16,4 1 0-16,1-3 0 0,1 4 0 0,3-2 0 16,3 4 0-16,2 0 0 0,-2-1 0 0,5 2 0 15,3 1 0-15,3-3-128 0,1 0 128 0,2 2 0 16,-1-2 0-16,4 0-128 0,5-2 128 0,1-1 0 16,2-3 0-16,5 4 0 0,4-2 0 0,3 0-128 0,3-3 128 15,4-1 0-15,4-3 0 0,0-1 0 0,0 0 0 0,2-2 0 16,4-2 0-16,5 0 0 0,4 1 0 0,1-6 0 15,-3 4 0-15,2-2 0 0,1-4 0 0,4 1 0 16,5-3 0-16,3 1 0 0,2-3 0 0,2-2 0 16,-4 0 0-16,7 0 128 0,4-2-128 0,1-1 0 15,-2-1 0-15,1 2 0 0,-1-1 0 0,5-1 0 16,5 2 0-16,-1-2 0 0,-3-1 0 0,6 2 0 16,1 2 0-16,1 0 0 0,-2 0 0 0,3-3 0 15,4-3 0-15,-2 2 0 0,-1 2 0 0,1-3 0 16,1-1 0-16,3 3 0 0,2-1 0 0,0-1 0 15,-2 0 0-15,3 4 0 0,3-6 0 0,-3 2 0 0,-1 0 0 16,2-5-128-16,4 1 128 0,-2-5 0 0,-6-4 0 16,5 0 0-16,3-3 0 0,-3-1 0 0,-3-7 0 15,2 2-128-15,4-3 128 0,-2 1 0 0,-4 1 0 0,-2-4 0 16,3-2 0-16,-1 0 0 0,-3 0 0 0,-1 1 128 16,-2 0-128-16,-1-3 0 0,2-1 0 0,-5 0 0 15,-4 1 0-15,1-1 0 0,2 0 0 0,-6-2-128 16,-4-1 128-16,-3 2 0 0,-2-5 0 0,1 0-128 15,-1 5 128-15,-5-6 0 0,-7 0 0 0,-6-1 0 16,-3 4 0-16,-3-2 0 0,-2 0 0 0,-6-1 0 16,-5 0 0-16,-8-1 144 0,-6 1-144 0,-10-4 0 15,-5 5 176-15,-10-5-176 0,-7 2 160 0,-8 0-160 16,-7-1 368-16,-5 1-32 0,-8 5 0 0,-7-2 0 16,-8 3 112-16,-9 4 0 0,-15 1 16 0,-7 9 0 15,-8-3-320-15,-10 11-144 0,-4 3 128 0,-15 4-128 16,-13 6-336-16,-6 7-160 15,-3 6-16-15,-15 4-17040 0</inkml:trace>
  <inkml:trace contextRef="#ctx0" brushRef="#br1" timeOffset="-206902.2">1528 17578 16575 0,'0'0'736'0,"0"0"160"0,0 0-720 0,0 0-176 0,0 0 0 0,0 0 0 0,0 0 576 0,0 0 64 16,0 0 32-16,14-4 0 0,-1-3-192 0,-1-2-32 16,2-5-16-16,3-4 0 0,-1-5 64 0,3-2 16 15,3 1 0-15,1-6 0 0,0-1-192 0,2 1-16 16,-2-1-16-16,2 3 0 0,1-3 80 0,-1 3 16 15,-1 5 0-15,2 2 0 0,-3 2 80 0,-3 2 32 16,-2-1 0-16,-2 6 0 0,1 7 16 0,-2 3 0 16,-3 1 0-16,-12 1 0 0,9 6-80 0,-4 8-16 0,-3 0 0 15,-2 9 0-15,-5 1-240 0,0 6-48 0,-3 0-128 0,-4 3 192 16,-4 2-192-16,1 1 128 0,-1 6-128 0,-2-1 0 16,0-2 0-16,2 1 128 0,0 0-128 0,1-4 0 15,1-5 0-15,1-2 0 0,2-4 128 0,2 1-128 16,1-6 0-16,3-2 0 15,1-4 0-15,2-4 0 0,2-10 0 0,1 11-192 0,-1-11 16 0,0 0-8832 16,10 4-1760-16</inkml:trace>
  <inkml:trace contextRef="#ctx0" brushRef="#br1" timeOffset="-206607.57">1731 17513 27647 0,'-7'8'2448'0,"-4"-2"-1952"0,0 1-496 0,0 4 0 0,-1 3 272 0,1 4-32 16,1 5-16-16,-2 2 0 0,-2 3 160 0,1 5 16 15,1 3 16-15,0 2 0 0,-3-2-80 0,1 2-16 16,3 1 0-16,-1 6 0 0,1 0-80 0,-1 2-32 16,3 3 0-16,-1 1 0 0,0 2-208 0,0 2 128 15,0 0-128-15,1 0 0 0,0 0 0 0,4 0 128 16,2-2-128-16,3-2 0 0,4 0 224 0,5-4 0 15,-3 1 0-15,7-6 0 0,4 0 16 0,4-4 0 16,3-2 0-16,0-2 0 0,4-5-96 0,4-1-16 0,5-6 0 16,1-3 0-16,-1-2-128 0,5-5 0 0,3-5 0 0,4-4 128 15,3-4-128-15,2-4-272 0,0-3 64 0,0-3 16 32,-4 0-1984-32,3-1-384 0</inkml:trace>
  <inkml:trace contextRef="#ctx0" brushRef="#br1" timeOffset="-205950.96">2852 18882 4607 0,'0'0'400'0,"-11"-5"-400"16,2 2 0-16,9 3 0 0,0 0 4656 0,-8-3 848 16,8 3 160-16,0 0 32 0,-7 5-4096 0,2 4-816 15,0 0-160-15,0 5-48 0,-2 2 32 0,1 3 0 16,1 3 0-16,0 5 0 0,0-1-160 0,0 4-48 15,-3 1 0-15,-1 0 0 0,0 2-48 0,1 0-16 16,-2 0 0-16,3 0 0 0,-4-1-16 0,3-4 0 16,1 0 0-16,1-5 0 0,-2-2-96 0,2-4-32 15,3-4 0-15,2-6 0 0,1-7 160 0,0 0 32 0,0 0 0 0,0 0 0 16,4-13-32-16,5-7 0 0,0-3 0 0,1 0 0 16,3-6-352-16,-1 1 128 0,4-4-128 0,-2 1 0 15,-2-4 0-15,3-2 0 0,2 2 0 0,-3 3 0 16,3 2 0-16,0 0 0 0,1 7 0 0,1 2 0 15,-1 3 0-15,0 5 0 0,-3 2 0 0,-1 6 0 16,-1 4-128-16,-2 2 128 0,1 1-128 0,-4 9 128 16,1 0 0-16,-2 4-128 0,-5 3 128 0,2 4 0 15,-4 2 0-15,-1-1 0 0,-2 2 144 0,1 2-144 16,-2-3 160-16,-1 1-160 0,-2-2 128 0,2-5-128 16,2-3 128-16,-1-5-128 0,4-10 128 0,0 0-128 15,0 0 144-15,0 0-144 0,4-7 160 0,3-6-160 16,3-3 256-16,2-5-32 0,2-2-16 0,2-3 0 0,3-1-208 15,3-1 0-15,-2 3 0 0,1 0 0 16,-2 3-176-16,0 4 32 0,-1 2 0 0,-2 8 0 16,-2-3 144-16,0 6 0 0,4 4-144 0,-3 5 144 0,-2 5 0 0,-2 0-176 15,-2 3 176-15,0 6-128 0,-3 0 128 0,0 5 0 16,-4 4 0-16,2-2 0 0,-2-1-128 0,-2 2 128 16,0-2-128-16,0-3 128 15,3 0-1152-15,1-6-160 0,1 0-32 0,0-3-8704 16,0-1-1760-16</inkml:trace>
  <inkml:trace contextRef="#ctx0" brushRef="#br1" timeOffset="-205597.69">3892 18763 21183 0,'-25'4'1888'0,"10"2"-1504"0,1 2-384 0,-3 1 0 15,0-3 2112-15,2 7 368 0,1 1 64 0,-1 3 16 16,1 3-1760-16,-3 2-352 0,3 0-64 0,-1 2 0 16,0 3-384-16,5 0 128 0,0 2-128 0,3 0 0 15,2-5 0-15,5-1 0 0,7-1 0 0,0-5 0 16,5-1-256-16,2-4 0 0,1-3-16 0,5-2 0 31,2-7-384-31,3-4-80 0,2-5-16 0,2-4 0 0,3-184 528 0,0 362 224 0,0-185-192 0,-1-3 192 16,-1-2 192-16,-1-1 176 0,-3 2 16 0,-3 3 16 15,-5-4 384-15,-1 5 80 0,-6 1 16 0,-5 4 0 16,-4-2-144-16,-4 3-32 0,-5-2 0 0,-6 1 0 16,-5-2-240-16,-5 3-48 0,-5 0-16 0,-3 3 0 0,-5-5-400 15,2 7 0-15,2 3 0 0,4 4 0 16,4-1-544-16,4 2-96 16,0 0 0-16,6 2-16 0,4 3-2496 0,10-4-496 15</inkml:trace>
  <inkml:trace contextRef="#ctx0" brushRef="#br1" timeOffset="-205154.62">4665 18607 24351 0,'-14'6'1088'0,"5"-1"208"0,0 3-1040 15,-1 2-256-15,0 3 0 0,-3-1 0 0,-2 5 512 0,0 2 64 0,-2 0 0 0,-1 5 0 16,1 1-400-16,-2 5-176 0,-4-4 160 0,2 5-160 16,2 1 0-16,0-3 0 0,0 1 0 0,3 2 0 15,0-1 176-15,5-5-176 0,1 2 192 0,3-6-192 16,4-4 192-16,3-3-192 0,3-5 192 0,-3-10-192 16,11 9 256-16,-11-9-48 0,10-2-16 0,1-9 0 15,6-3 576-15,-2-5 128 0,3-5 0 0,1-6 16 16,4-5-304-16,-3 1-64 0,0 2-16 0,-1-1 0 15,0-1-336-15,-1 0-64 0,-1-2 0 0,-2 0-128 16,-2-2 144-16,-2-4-144 0,-1 0 0 0,-2 0 144 16,-2-6-144-16,-1 4 0 0,-2-3 0 0,1 6 128 0,1 2-128 15,-1 8 0-15,-2 6-192 0,-1 7 192 0,1 6-208 0,-2 12 80 16,0 0 128-16,0 0-208 0,0 0 208 0,-8 14 128 16,-1 9 0-16,0 6-128 0,0 8 208 0,1 7-64 15,-1-1-16-15,2 6 0 0,1 3-128 0,1 3 0 16,1 1 0-16,-1 0 0 0,0-1 0 0,2-1-192 15,2 0 0-15,4-4 16 16,0-1-2128-16,5-6-416 0,2-5-96 0,3-7-5408 16,0-8-1088-16</inkml:trace>
  <inkml:trace contextRef="#ctx0" brushRef="#br1" timeOffset="-204456.51">4968 18816 29487 0,'-13'7'2624'0,"3"2"-2112"0,3-4-512 0,7-5 0 16,-5 12 560-16,4-3 0 0,1-9 0 0,4 13 0 16,1-2-368-16,2-4-64 0,4-1 0 0,1 0-128 15,1-3 0-15,4-3 0 0,2-1 0 0,1-1 0 16,2 1 0-16,3-5 0 0,-1-2 0 0,2-1 0 15,-6-1 0-15,3-1 0 0,-2-1 0 0,1-3 0 16,-3-2 0-16,-1 1 0 0,-3-2 0 0,-1-1 0 16,-1-1 368-16,-2-1-48 0,-2 1 0 0,0 0 0 0,-3-2 176 15,-2 2 16-15,-1 1 16 0,-3 0 0 0,0 1-160 0,-3 0-48 16,-1-1 0-16,-4 1 0 0,0 2-144 16,-1 2-48-16,-1 5 0 0,0-1 0 0,0 6-128 15,-3 1 0-15,-2 5 0 0,-2 4 0 0,-2 4 0 0,0 4-144 16,0 6 144-16,-2 1-208 0,0 0 208 0,2 4 0 15,1 1-160-15,4 0 160 0,1 3 0 0,4-4 0 16,2 3 0-16,2-5 0 0,3-1-144 0,2 1 144 16,2-2 0-16,4 0 0 0,0-4 0 0,3 0-128 15,1-2 128-15,3-2 0 0,2 0 0 0,3-2-128 16,1-5 128-16,3 1 0 0,2-1 0 0,2-5 0 16,-1-3 0-16,2-3 0 0,-2 0 0 0,3-3 0 15,1-6 0-15,-1-1 0 0,3-2 0 0,-2-2 0 0,4-2 0 0,-1-1 0 16,0-2 0-16,2 0 0 0,1-4 0 0,0 0 0 15,-2-5 128-15,-4 0-128 0,0-2 0 0,-2 0 144 16,-3-2-144-16,-1-3 0 0,-1 1 0 0,1-5 0 16,-3 0 128-16,-2-3-128 0,-3 3 0 0,-1-6 128 15,-3-2-128-15,2 0 0 0,-5 0 0 0,-1 0 0 16,-2-2-192-16,-1 5 192 0,-3 1-160 0,-1 3 160 16,-1 6 0-16,-3 7 0 0,-1 6 0 0,1 7 0 15,-2 2 0-15,1 6 128 0,5 11 16 0,0 0 0 16,-15 4 160-16,2 4 16 0,-2 7 16 0,0 8 0 15,-1 10-176-15,1 6-32 0,-3 7-128 0,-2 6 192 16,1 4-32-16,1 3-16 0,2 4 0 0,2 1 0 16,-3 2 32-16,3-1 0 0,0 2 0 0,4-1 0 15,2-1-176-15,6-4 192 0,3-1-192 0,3-7 192 0,3-3-192 0,2-3 128 16,4-5-128-16,2-4 128 0,3-5-128 0,4-1-144 16,-1-4 144-16,5 0-208 15,3-6-1680-15,4-2-336 0</inkml:trace>
  <inkml:trace contextRef="#ctx0" brushRef="#br1" timeOffset="-201871.59">7515 9934 3679 0,'-13'-8'320'0,"7"2"-320"0,6 6 0 0,-4-8 0 16,1 1 2240-16,3-3 368 0,2-1 80 0,0 3 0 15,2-4-1616-15,0 2-336 0,0-3-64 0,1 2-16 0,0 1 320 0,-1-4 64 16,-3 1 16-16,0 3 0 0,-1-2-352 0,3 1-64 16,-2 2 0-16,0-2-16 0,1 3-176 0,-1-2-16 15,0 1-16-15,2-1 0 0,0 1 96 0,-1-1 32 16,0 2 0-16,1-2 0 0,1 1 0 0,-1-2 0 16,1 2 0-16,0-3 0 0,-1 3 96 0,0 0 0 15,-3 9 16-15,4-8 0 0,-4 8-192 0,0 0-32 16,4-9-16-16,-4 9 0 0,0 0-160 0,0 0-48 15,0 0 0-15,0 0 0 0,3 12-32 0,-2 2-16 0,-1 8 0 0,0 1 0 16,-1 5 32-16,-1 5 0 16,1 2 0-16,-4 6 0 0,0 1-32 0,0 5 0 15,-2-1 0-15,1 5 0 0,1-1-160 0,2 0 128 0,1-3-128 0,1-1 128 16,-1-7-128-16,2-2 0 0,3-3 0 0,-1-4 0 16,2-6 0-16,-1 0 128 0,-1-1-128 15,1-3 0-15,-1-5 304 0,2-3-32 0,-4-1 0 0,0-11 0 16,3 9 160-16,-3-9 16 0,0 0 16 0,0 0 0 15,0 0 16-15,0 0 0 0,0 0 0 0,2-13 0 16,0-6-16-16,-2-2 0 0,-2-2 0 0,1-1 0 16,0-5-240-16,0-1-48 0,-1-1-16 0,-2-5 0 15,2-1-160-15,-2-2 0 0,0-1 0 0,0 1 0 16,-1 1 0-16,2 0 0 0,0-1 128 0,1 3-128 16,-2 0 0-16,-3 4 0 0,2 6 0 0,0 1 0 15,1 4 0-15,1 2 0 0,0 1 0 0,-1 4 0 16,-1 0 0-16,1 5 0 0,0 0 0 0,4 9 0 0,0 0 0 0,0 0 0 15,-6 10 0-15,0 3 0 0,-1 5-224 16,1 6 80-16,0 3 16 0,-1 8 0 0,0 9 128 0,0 1 0 16,2 5-144-16,0 1 144 0,1-2 0 15,2-2 0-15,-1 0 0 0,3-5 0 0,-1-5 0 0,0-4 0 16,1-2 0-16,0-7 0 0,0-3 0 0,0-1 0 16,1-3 0-16,-1-4 0 0,0 0 0 0,0-13 0 15,0 0 0-15,0 0 0 0,0 0 0 0,0 0 128 16,4-14 0-16,-2 0 0 0,3-1 80 0,-1-5 16 15,0-5 0-15,0-4 0 0,0-2-96 0,-2-2 0 16,1-2-128-16,-2-2 192 0,-1 0-192 0,0-4 0 16,0 1 128-16,0 1-128 0,0 3 0 0,0 4 0 0,-1 4 0 0,0 4 0 15,-3 6 0-15,1 6 0 0,3 1 0 0,0 11 0 16,0 0 0-16,0 0 0 0,0 0 0 0,-1 17-160 16,-2 3 160-16,0 9 0 0,-1 3-144 0,0 9 144 15,0 1 0-15,2 6 0 16,-2 0 0-16,0 3 0 0,0 2 0 0,2-3 0 0,0-3-144 0,2-6 144 15,-1-6-272-15,0-2 0 0,0-5 0 0,1-5 0 16,0-9 96-16,2-1 32 0,-2-13 0 0,0 0 0 16,0 0-208-16,0 0-32 0,0 0-16 0,0 0 0 31,10-9-2864-31,0-10-560 0</inkml:trace>
  <inkml:trace contextRef="#ctx0" brushRef="#br1" timeOffset="-201370.06">7625 10104 15663 0,'-8'-6'1392'0,"2"1"-1120"0,6 5-272 0,-2-8 0 0,1-1 2272 0,1 3 400 16,2-4 80-16,2 1 0 16,0-4-2096-16,1 1-416 0,1-4-96 0,1-1-16 15,-1-5-512-15,2 2-128 0,-2-1 0 0,0 1-6912 16,2-6-1360-16</inkml:trace>
  <inkml:trace contextRef="#ctx0" brushRef="#br1" timeOffset="-201164.73">7475 9480 29487 0,'-15'-15'2624'0,"6"9"-2112"0,3-2-512 0,1 3 0 0,1-3 256 0,4 8-48 0,-1-9-16 0,1-1 0 31,0 10-704-31,4-11-128 0,-1-4-48 0,3-1 0 16,-1 2-1824-16,1 2-368 0</inkml:trace>
  <inkml:trace contextRef="#ctx0" brushRef="#br1" timeOffset="-201014.86">7566 9024 21183 0,'-16'-11'944'0,"8"2"192"0,0 2-912 0,3-2-224 0,1 3 0 0,0-3 0 0,4 0 832 16,2-1 112-16,0 1 16 0,2-4 16 16,0 1-2560-16,1 0-512 15,0-2-96-15</inkml:trace>
  <inkml:trace contextRef="#ctx0" brushRef="#br1" timeOffset="-200823.62">7622 8579 20271 0,'-14'-13'1792'0,"4"6"-1424"15,2 0-368-15,0 2 0 0,8 5 1600 0,-5-10 256 16,0-1 64-16,1 2 0 0,4 9-1184 0,-4-9-224 0,-1 0-64 0,2 0 0 16,-3 0-240-16,3-1-48 0,-2 1-16 0,-1-1 0 31,3 1-2064-31,-1-4-432 0</inkml:trace>
  <inkml:trace contextRef="#ctx0" brushRef="#br1" timeOffset="-200608.23">7577 7703 33695 0,'-23'-11'1488'0,"12"3"304"0,2 3-1424 0,9 5-368 0,0 0 0 0,-3-9 0 15,1-2-384-15,2 11-128 0,1-13-48 0,2 2 0 16,0-5-1088-16,3 2-208 0,0-1-64 0,2 1-6304 16,-1 2-1264-16</inkml:trace>
  <inkml:trace contextRef="#ctx0" brushRef="#br1" timeOffset="-200420.81">7493 7307 26543 0,'-12'0'1168'0,"12"0"256"0,-11-2-1136 0,11 2-288 16,0 0 0-16,0 0 0 0,0 0-256 0,0 0-128 0,0 0 0 0,-7-3-16 31,7 3-1344-31,-1-9-272 0,1 0-48 0</inkml:trace>
  <inkml:trace contextRef="#ctx0" brushRef="#br1" timeOffset="-200102.16">7536 6962 4607 0,'-7'-17'400'0,"4"5"-400"0,0-1 0 0,-1-1 0 16,-1-1 3600-16,1 1 640 0,0 0 128 0,0 0 32 15,0-2-2992-15,2-2-608 0,-1 0-112 0,2 0-32 16,0 0-656-16,-1-2-176 0,1-5-16 0,1-1 0 16,-1 0-672-16,0 0-144 0,-2-3-16 0,1 2-16 15,-1-3-464-15,0-1-96 0,0 2 0 0,-1-1-16 16,-1-2 832 0,0 1 160-16,-3 1 48 0,2-3 0 0,-4-3 432 0,-1 3 144 0,1 0 0 0,0 0 0 0,-1 2-192 0,3 0 64 15,-2-1 128-15,3 3-208 0,1 1 688 0,1-3 144 16,1 2 16-16,0 0 16 0,1-1 96 0,0 4 16 15,0-3 0-15,3 3 0 0,0-3-320 0,0 3-64 16,-3-1-16-16,1 1 0 16,1-2-704-16,0 1-144 0,0-3-32 0,-1-2 0 15,0 2-1152-15,-1 2-256 0,1-3-32 0,-3 3-16 16,0-2 1056-16,-1-2 208 0,1 1 32 0,3 0 16 0,-3-4 528 0</inkml:trace>
  <inkml:trace contextRef="#ctx0" brushRef="#br1" timeOffset="-199994.49">7281 4955 6447 0,'-10'-23'272'0,"5"11"80"0,-2-6-352 0,1 1 0 0,-3-2 0 0,0-1 0 16,2-5 2176-16,-1 2 352 0,0 0 80 0</inkml:trace>
  <inkml:trace contextRef="#ctx0" brushRef="#br1" timeOffset="-199784.75">7211 4292 12895 0,'-11'-17'576'0,"6"5"112"0,1 0-560 0,0 1-128 0,-1-2 0 0,0-2 0 16,3 2 1344-16,0 2 256 0,-2-3 32 0,2-2 16 16,-1 0-1136-16,2-1-208 0,-3 1-48 0,4-1-16 0,0-1-432 0,0 1-96 15,0-1-16-15,0 0 0 16,0 0-752-16,0 3-160 0,3-2-16 0,-2 2-16 16,0-1 224-16,0 0 32 0,1 4 16 0,0 2 0 0,1-3 720 0,-3 3 256 15,-3 0-144-15,2 1 144 0,0 0 288 0,-1 1 144 16,2 8 16-16,-2-9 16 0,-2 0 240 0,4 9 32 15,0 0 16-15,-1-10 0 0,-1 0-896 0,1 2-176 16</inkml:trace>
  <inkml:trace contextRef="#ctx0" brushRef="#br1" timeOffset="-199277.08">7435 3672 26719 0,'-10'-9'2368'0,"10"9"-1888"0,0 0-480 0,0 0 0 16,0 0 448-16,0 0-16 15,0 0 0-15,0 0 0 0,0 0-432 0,0 0-224 0,0 0 32 0,0 0 0 32,0 0-1696-32,0 0-336 0</inkml:trace>
  <inkml:trace contextRef="#ctx0" brushRef="#br1" timeOffset="-199076.95">7153 3741 30399 0,'-18'-3'1344'0,"6"0"288"0,3 3-1312 0,1 3-320 0,8-3 0 0,-9 3 0 16,9-3-288 0,-9 3-128-16,0 0-32 0,9-3 0 0,-12 3 176 0,2 0 16 0,1 1 16 0,9-4 0 15,-11 2-1824-15,2 1-368 0,-4 1-80 16,13-4-16-16</inkml:trace>
  <inkml:trace contextRef="#ctx0" brushRef="#br1" timeOffset="-198780.97">6446 3938 7359 0,'-22'-12'656'0,"8"9"-528"0,-4 1-128 0,3 0 0 16,1 2 4096-16,-1 0 768 0,-3 0 176 0,0 0 16 31,-1 0-4592-31,-4 0-912 0,-3 0-192 0,-1 0-6528 0,0-1-1312 16</inkml:trace>
  <inkml:trace contextRef="#ctx0" brushRef="#br1" timeOffset="-198217.99">2805 3958 4607 0,'-11'-3'400'0,"-2"2"-400"0,-2 1 0 0,1-2 0 16,1 0 1920-16,-1 2 288 0,0-1 64 0,2-1 16 0,0 2-1712 15,-1-2-320-15,-2-1-80 0,0 2-16 16,1-2-464-16,0 1-80 0,-3-2-32 0,2 2 0 0,-3-2 16 0,2 1 0 15,-2 1 0-15,0-1 0 0,0 2 400 0,2 1 0 16,-2 0 0-16,0 0 128 0,1 1 160 0,-1 0 32 16,-1 2 16-16,1-2 0 0,-2 3-32 0,2 0-16 15,0 2 0-15,0-2 0 0,0-1 16 0,3 0 0 16,0 2 0-16,2 1 0 0,0-4-160 0,2 2-16 16,0 0-128-16,-2 2-4144 15,4-3-928-15</inkml:trace>
  <inkml:trace contextRef="#ctx0" brushRef="#br1" timeOffset="-197804.85">1631 3966 18879 0,'0'0'832'0,"10"-1"192"0,4-1-832 0,4-1-192 0,2 1 0 0,3-4 0 0,2 0 0 0,3 1 0 16,4-1 0-16,4-2 0 0,1 3 0 0,2 0-240 16,3-3 80-16,1 4 16 0,2-2-96 0,-3-3-16 15,-3 3 0-15,-1-2 0 16,-1 3-192-16,0 1-32 0,14-5-16 0,-4 6 0 0</inkml:trace>
  <inkml:trace contextRef="#ctx0" brushRef="#br1" timeOffset="-194637.91">732 3673 8287 0,'0'0'368'0,"0"0"80"0,0 0-448 0,0 0 0 0,0 0 0 0,0 0 0 15,0 0 528-15,-9 1 32 0,9-1 0 0,-9 3 0 16,0-1-240-16,9-2-64 0,-5 3 0 0,0 2 0 16,0-1-64-16,1 1-32 0,1 1 0 0,-1 0 0 15,0-1-160-15,1 3 128 0,-3 4-128 0,1 0 128 16,0 5-128-16,2-3 0 0,-3-3 0 0,2 1 0 16,0 0 160-16,1-2-160 0,0 2 192 0,2-3-192 15,1-9 128-15,1 11-128 0,-1-11 0 0,5 12 0 16,1-3 160-16,3 2-160 0,-9-11 128 0,7 6-128 15,0 3 288-15,2-1-32 0,0 3 0 0,1-2 0 16,0 3-80-16,1-2-32 0,-1 1 0 0,8 10 0 0,-3-6 32 16,-2 0 0-16,-2 2 0 0,-1-3 0 0,0-3 0 0,-1 1 0 15,-1 0 0-15,0-2 0 0,-3 3-32 0,0-3 0 16,-2 2 0-16,0-1 0 0,-3-11 16 0,0 12 0 16,-1-1 0-16,-2 2 0 0,-2-3 160 0,-2 1 48 15,-2 2 0-15,-2-3 0 0,-3 3 112 0,2-2 32 16,-4-2 0-16,1 3 0 0,-1-6-240 0,4-1-32 15,2 2-16-15,-3-1 0 0,-1 0-96 0,2 2 0 16,-2-3-128-16,0 0 192 0,0-1-192 0,-9 1 128 16,5-5-128-16,4 0 0 0,3-1 128 0,11 1-128 15,-8-8 0-15,3-1 0 0,1-5 0 0,3-1 0 0,2-3 0 16,3-1 0-16,1-3 0 0,1 1 0 16,2-6 0-16,2 0-160 0,0-4 160 0,3 1 0 0,0 2 0 15,1-2 0-15,0 6 0 0,-7 10 0 0,4 1 0 16,-1 0 0-16,0-2 0 0,1 0 0 0,-1-2 0 0,4 2 0 15,-2 2 0-15,8-7 0 0,-2 6 160 16,-4 4-160-16,-3-3 128 0,-2 4-128 0,-2-1 0 0,-7 10 0 16,0 0 0-16,0 0 0 0,0 0 0 0</inkml:trace>
  <inkml:trace contextRef="#ctx0" brushRef="#br1" timeOffset="-194391.65">1084 4097 21183 0,'0'0'1888'0,"0"0"-1504"0,0 0-384 0,0 0 0 0,0 0 0 0,-6 4 0 15,6-4 0-15,0 0 0 0,-8 5 0 0,8-5 0 16,0 0 0-16,0 0 0 0,0 0 0 0,0 0-128 16,0 0 128-16</inkml:trace>
  <inkml:trace contextRef="#ctx0" brushRef="#br1" timeOffset="-193956.39">1305 3477 16127 0,'0'0'704'0,"0"0"160"0,-6 10-688 0,1 0-176 0,1 4 0 16,2 2 0-16,-1-1 0 0,2 3 0 0,0 2 0 0,1 0 0 16,0 1 0-16,1 4 0 0,0 2 0 0,3-2 0 0,-2 3 0 0,1 1 0 15,1-1-144-15,0 2 144 0,-1-5 0 0,3 0 0 16,1-4 0-16,2-2 0 0,0-3 0 0,1-3 0 16,2-3 128-16,-1 0-128 0,2-3 128 0,-1-5 0 15,1-2-128-15,0 0 192 0,0-2 144 0,1 2 32 16,0-5 0-16,-2-3 0 0,-2 0-48 0,1-3 0 15,-5 2 0-15,0-1 0 0,-6 10 16 0,5-12 0 16,-2 2 0-16,-3-1 0 0,0 11 32 0,-6-10 0 16,-2-2 0-16,-1 5 0 0,0-2 64 0,-4 5 16 15,-1 4 0-15,-1 0 0 0,-3-3-240 0,-2 2-32 16,-2 2-16-16,2 2 0 0,1 2-160 0,0 6 0 16,0 0 0-16,1 0 0 15,2 1-496-15,3-2-16 0,3 2-16 0,2 0 0 0</inkml:trace>
  <inkml:trace contextRef="#ctx0" brushRef="#br1" timeOffset="-177637.34">13329 576 2751 0,'0'0'256'0,"0"0"-256"15,0 0 0-15,0 0 0 0,0 0 2384 0,0 0 432 16,0 0 96-16,0 0 16 0,0 0-1424 0,0 0-288 16,0 0-48-16,3 9-16 0,-2 4-192 0,0 2-64 0,-1 3 0 0,0 2 0 15,-1 2-112-15,-2 5-16 0,2 1-16 0,-4 3 0 16,1 4-320-16,-2 2-64 0,-1 1-16 0,-1 1 0 16,-3 3-160-16,1-2-48 15,1-4 0-15,2 0 0 0,-1-2-16 0,3-2 0 0,0-1 0 0,-2-3 0 16,5-8-128-16,-1 0 0 15,2 2-192-15,1 3 192 16,3-8-848-16,0-7-48 0,3 0-16 0</inkml:trace>
  <inkml:trace contextRef="#ctx0" brushRef="#br1" timeOffset="-177177.12">13562 939 12895 0,'0'0'1152'0,"0"0"-928"16,0 0-224-16,0 0 0 0,0 0 848 0,0 0 128 16,0 10 32-16,-3-1 0 0,2 3 272 0,-2 0 48 15,-2 3 16-15,0 0 0 0,0 2-560 0,-1-1-96 16,-1 2-32-16,0 0 0 0,-2 0-272 0,1 0-64 15,1-1-16-15,-1 1 0 0,4-4-176 0,0-1-128 16,2-3 192-16,0-2-192 0,2-8 160 0,0 0-160 16,0 0 128-16,0 0-128 0,11-2 0 0,-2-3 0 15,-1-1 128-15,1-4-128 0,0 2 0 0,0-4 0 16,0-1 144-16,0 0-144 0,-1-1 160 0,-1-1-32 16,0 1-128-16,-1 0 192 0,3 0 48 0,-2 0 0 0,1-1 0 15,0 3 0-15,-1 2-16 0,1-1 0 16,1 3 0-16,-4 0 0 0,0 3-96 0,-5 5-128 0,8-1 176 0,-8 1-176 15,0 0 0-15,10 3 0 0,-10-3 0 16,7 11 0-16,-4-1 128 0,-1 2-128 0,-3 2 0 0,1-3 0 16,1 2 0-16,-1 1 0 0,-1 1 128 0,0-4-128 15,0 1 0-15,-1 2 0 0,2-3 0 0,0 1 0 16,0-2 0-16,0-10 0 0,-2 8 0 0,4 3 0 16,-4-1 128-16,2 0-128 0,-1-2 0 0,1-8 0 0,0 0 144 15,0 0-144-15,1 11 0 0,-1-11 144 0,0 0-144 0,0 0-272 16,2 7 64-16,-2-7 16 15,0 0-1696-15,9 4-336 0,-9-4-64 16</inkml:trace>
  <inkml:trace contextRef="#ctx0" brushRef="#br1" timeOffset="-176645.55">13892 964 7359 0,'0'0'320'0,"0"0"80"0,0 0-400 0,0 0 0 0,-5 9 0 0,5-9 0 16,0 0 2528-16,0 0 416 0,0 0 96 0,0 0 16 15,0 0-1728-15,0 0-352 0,4 6-64 0,-4-6-16 16,0 0-192-16,10 2-64 0,-10-2 0 0,11-3 0 0,1-1-224 15,-3 2-48-15,-9 2-16 0,9-4 0 0,-9 4-176 0,7-8-48 16,-7 8 0-16,5-7 0 0,-5 7 0 0,0-12-128 16,0 12 192-16,0 0-64 0,-6-7 272 0,-2 2 48 15,1 7 16-15,-3-1 0 0,-1 2 48 0,1 1 16 16,-1 3 0-16,-1 2 0 0,2 3-160 0,1-2-48 16,0 4 0-16,3 1 0 0,5 2-192 0,-3-2-128 15,0-2 128-15,2 1-128 0,2 0 0 0,2-4 0 16,2 1 0-16,1 2-128 0,0-6 128 0,2 2 0 15,-1-4-144-15,5-1 144 16,1 4-576-16,3-3-64 0,-2-4 0 0,2 1 0 16,0-5-1856-16,2-1-368 0</inkml:trace>
  <inkml:trace contextRef="#ctx0" brushRef="#br1" timeOffset="-176249.49">14232 883 11967 0,'0'0'528'0,"0"0"112"0,0 0-512 0,0 0-128 0,0 0 0 0,0 0 0 15,-9-1 1712-15,9 1 304 0,-11-2 64 0,4 4 16 16,7-2-1136-16,-13 2-208 0,3 2-48 0,0 1-16 16,0 0-160-16,1 0-16 0,-1 7-16 0,1-2 0 15,0 2-96-15,1 1-16 0,0-6 0 0,2 0 0 16,6-7-64-16,-5 10-32 0,5-10 0 0,0 0 0 0,0 0-144 0,0 0-16 15,0 0-128-15,0 0 192 0,0 0 64 16,0 0 0-16,11-4 0 0,0-3 0 0,-4-1 0 0,2-3 16 16,0 1 0-16,0-3 0 0,-3 1-48 0,1 4-16 15,-1-5 0-15,-1 4 0 0,-1-1 64 0,-4 10 16 16,5-9 0-16,-5 9 0 0,0 0-32 0,0 0-16 16,0 0 0-16,0 0 0 0,0 0-48 0,0 0 0 15,5 13 0-15,-1 3 0 0,0 2-192 0,-2 1 128 16,1 0-128-16,1 3 0 0,1-1 128 0,0 0-128 15,0-4 0-15,3-1 0 0,-2-5 0 0,0 1 0 16,1 0 0-16,0-5 0 0,1-2 0 0,2 0-208 16,0-3 16-16,0-2 0 15,1-2-2208-15,-1-5-432 0,5-4-96 0,-2-2-16 16</inkml:trace>
  <inkml:trace contextRef="#ctx0" brushRef="#br1" timeOffset="-175978.38">14484 847 19343 0,'-5'9'1728'0,"-4"5"-1392"0,1 3-336 0,1-2 0 15,0 1 912-15,-2 3 112 0,-1 2 32 0,-2 0 0 16,3 0 352-16,-1 0 80 0,1-3 16 0,2-3 0 16,1 2-608-16,3-3-112 0,-1-1-16 0,1-6-16 15,5 1-368-15,-2-8-80 0,0 0-16 0,0 0 0 16,6-1 160-16,2-3 48 0,3-3 0 0,2-1 0 0,1-5 16 0,3-4 0 15,1-1 0-15,0-1 0 0,0-1-176 0,0 1-16 16,2 0-16-16,2 1 0 0,-1 2-64 0,0 2-16 16,-2 3 0-16,7 0 0 0,-2 0-224 0,-1 6 0 15,0 1 0-15,-1 0 0 16,-1 3-2272-16,1 1-400 0</inkml:trace>
  <inkml:trace contextRef="#ctx0" brushRef="#br1" timeOffset="-175425.3">16239 529 10127 0,'-8'-16'896'0,"5"8"-704"0,2-3-192 0,1 3 0 0,0-1 2176 0,0 9 416 15,0 0 80-15,0 0 16 0,0 0-1552 0,0 0-304 16,0 0-64-16,0 16-16 0,-1 1 80 0,0 6 0 16,-4 1 16-16,1 2 0 0,1 7-448 0,-2-1-80 15,-4-2-32-15,-1 3 0 0,-3 3-96 0,2-3 0 16,-1-1-16-16,1-7 0 0,1-2-176 0,2-5 192 15,3-6-192-15,1 1 192 0,1 0 16 0,3-13 16 16,0 0 0-16,0 0 0 0,0 0 464 0,0 0 80 16,6-13 32-16,1-1 0 0,4-4-96 0,-2-1 0 15,1-1-16-15,0-2 0 0,0-4-448 0,0 0-96 16,-1 2-16-16,1-3 0 0,-1 3-128 0,3 0 0 0,-1 4 144 0,2 2-144 16,1 1 0-16,0 6 0 15,4-2 0-15,-3 3 0 0,0 2-128 0,0 2 128 0,2 1-128 0,-2 2 128 31,-1 2-1472-31,1 0-224 0,2 1-32 0</inkml:trace>
  <inkml:trace contextRef="#ctx0" brushRef="#br1" timeOffset="-174683.94">16741 768 3679 0,'0'0'160'0,"0"0"32"0,0 0-192 0,7 9 0 0,-7-9 0 15,11 7 0-15,-11-7 3968 0,12 2 768 0,0-4 128 0,-1-2 48 16,1 0-2816-16,-1-5-560 0,0 0-128 0,1-5 0 16,-3 0-720-16,-2 2-144 0,1-2-32 0,-2-3 0 0,1-1-320 0,-2 2-192 15,-3 2 192-15,2 2-192 0,-4 1 224 0,-1 1-64 16,-2 2-16-16,3 8 0 0,-7-1 272 0,-3 2 48 16,-1 3 16-16,-4 5 0 0,-3 1-192 0,-3 6-32 15,-2 5-16-15,-3 2 0 0,1-2-112 0,2 1-128 16,2-2 176-16,9-5-176 0,1 2 128 0,4-3-128 15,1-1 0-15,3 1 0 0,5 0 0 0,3-3 0 16,4-3 0-16,3-2-144 0,5-1-16 0,3-4 0 16,4-1 0-16,14-5 0 15,-1-2-272-15,-2-3-48 0,-4-2-16 0,1-4 0 16,-1-1-576-16,-3 1-112 0,-3-2-32 0,-1 1 0 16,-2 2-64-16,-1 0-32 0,0 1 0 0,-2 1 0 15,-1-1 352-15,-1 4 64 0,-1 0 0 0,-1 3 16 16,-2-3 64-16,-2 5 16 0,2-1 0 0,-13 6 0 15,10-2 192-15,-10 2 32 0,0 0 16 0,0 0 0 0,0 0 384 0,0 0 176 16,0 0-160-16,0 0 160 0,0 0 0 0,0 0 256 0,0 0-16 0,0 0-16 16,0 0 16-16,0 0 0 15,0 0 0-15,6 2 0 0,-6-2-240 0,0 0 0 0,0 0 0 0,9 2 0 16,-9-2 640-16,0 0 96 0,0 0 16 0,0 0 0 16,0 0 496-16,0 0 96 0,0 0 32 0,0 0 0 15,0 0-160-15,0 0-48 0,0 0 0 0,0 0 0 16,-5 7-224-16,0-1-48 0,-3 2-16 0,1-2 0 15,-2 4-144-15,0-1-32 0,-1 2 0 0,0-2 0 0,0 2-240 16,1-3-48-16,0 4-16 0,2 1 0 16,1-4-128-16,1 2-16 0,4-2-16 0,1 0 0 0,0-9-240 0,0 0 144 15,0 0-144-15,10 2 128 0,1 1 64 0,5-3 0 16,1-1 0-16,4-3 0 0,0-5-64 0,1 1 0 16,1-3 0-16,0 1 0 0,-4-3-128 0,0 1 192 15,-3 1-192-15,-2-3 192 0,-1 3-192 0,-2 3 0 16,-2-1 144-16,-1 4-144 0,-8 5 128 0,0 0-128 15,8 9 128-15,-3 0-128 0,-4 3 224 0,-1 4-32 16,-1 3 0-16,-3 4 0 0,-1 3-64 0,-3 2 0 16,-3 3-128-16,-2-2 192 0,-2 3-192 0,-2 2 176 15,-2 2-176-15,-2-1 160 0,-4 1-16 0,1 0 0 16,-1 2 0-16,1-4 0 0,-2-1-16 0,1-4-128 16,1-2 192-16,2 0-64 0,2-4-128 0,2-3 0 15,4-1 144-15,3-4-144 0,-1-2 0 0,4-5 0 16,0-2-192-16,2-1 64 15,6-5-2224-15,0 0-432 0</inkml:trace>
  <inkml:trace contextRef="#ctx0" brushRef="#br1" timeOffset="-173914.94">18569 686 16127 0,'0'0'704'0,"-9"1"160"0,9-1-688 16,0 0-176-16,0 0 0 0,0 0 0 0,0 0 304 0,0 0 16 15,7-1 16-15,5-3 0 0,3-1 496 0,4 1 112 16,6 0 16-16,2-1 0 0,6-1 48 0,2 1 16 16,3 1 0-16,1 0 0 0,1 0-128 0,0 2-32 15,-2-2 0-15,16 1 0 0,-7 1-400 0,-17 1-80 16,-2 1 0-16,0 0-16 0,-1-2-208 0,-3 2-32 15,-2 3-128-15,-3-1 192 16,-3 1-1392-16,-3 1-272 0,-3 2-64 0</inkml:trace>
  <inkml:trace contextRef="#ctx0" brushRef="#br1" timeOffset="-173735.94">18617 995 22111 0,'0'0'1968'15,"10"3"-1584"-15,4 3-384 0,3-3 0 0,3 0 1168 0,5-1 160 0,3 0 16 0,3-4 16 16,3 0-352-16,2-1-80 0,3-4-16 0,1 0 0 16,-1 2-16-16,4-4 0 0,2 2 0 0,0-5 0 15,5 1-560-15,1-1-112 0,3 2-32 0,0 3 0 16,-2-5-896-16,-4 5-176 16,-3-2-32-16</inkml:trace>
  <inkml:trace contextRef="#ctx0" brushRef="#br1" timeOffset="-173409.88">19199 210 26031 0,'0'0'1152'0,"0"0"240"0,0 0-1120 16,0 0-272-16,0 0 0 0,3 11 0 0,-6-3 544 0,-1 8 48 15,-2 1 16-15,-4 9 0 0,-3 3 464 0,4 2 80 16,-5 8 32-16,0 8 0 0,-1 3-208 0,-2 2-32 0,1 6-16 0,-1 1 0 16,0 4-320-16,-6 20-64 0,1-2-16 15,4-7 0-15,0-5-384 0,3-7-144 0,1-1 0 0,2-6 144 16,0-10-144-16,3-1 0 0,2-5-160 0,-1 10 160 15,4-7-672-15,4-7-32 16,4-9-16-16,4-1-10000 0,3-8-2000 0</inkml:trace>
  <inkml:trace contextRef="#ctx0" brushRef="#br1" timeOffset="-172950.69">20632 543 24351 0,'0'0'1088'0,"0"0"208"0,0 0-1040 0,0 0-256 15,-2 9 0-15,1 4 0 0,1 2 480 0,-1 7 32 16,-2 7 16-16,2 0 0 0,1 4 112 0,-1 6 0 0,1 2 16 0,-4 3 0 15,0 4-176-15,-1 0-32 0,-3-1-16 0,-1 2 0 16,1-1-192-16,-3-4-48 0,1 2 0 0,1-8 0 16,-1-3-192-16,1-7 128 0,0-2-128 0,2-5 0 15,0-4-192-15,4-6-128 0,3-11-16 0,0 0-16 16,0 0-1712-16,0 0-352 0,12-9-64 0,0-4-16 0</inkml:trace>
  <inkml:trace contextRef="#ctx0" brushRef="#br1" timeOffset="-172718.31">20696 707 11967 0,'8'-9'1072'0,"-3"2"-864"0,2-1-208 0,1-2 0 0,3 1 1824 0,0-2 320 15,-1 1 64-15,3 1 16 0,0 5-704 0,1-1-144 16,0 1-32-16,1 0 0 0,0 2-448 0,2 0-112 16,-1 1-16-16,-4 2 0 0,0 2-48 0,1 1-16 15,0 3 0-15,-1 1 0 0,0 3-64 0,-1 0-32 16,-2 1 0-16,-2 3 0 0,-2 2-192 0,-3 1-32 15,-4 0-16-15,-1-1 0 0,-3 1-48 0,-4-1 0 16,-3-3 0-16,-5 1 0 0,-2 0 256 0,-3 0 64 16,-4 2 0-16,-11 2 0 0,2-2-192 0,2-3-48 0,1-4 0 15,1 0 0-15,2-6-272 0,3-2-128 0,3-3 128 0,4-3-128 32,2-6-784-32,3 1-240 0,2-2-64 0</inkml:trace>
  <inkml:trace contextRef="#ctx0" brushRef="#br1" timeOffset="-172316.48">22048 547 10127 0,'0'0'896'16,"0"0"-704"-16,-7-4-192 0,1-1 0 0,-4 0 2304 0,0 1 448 15,-2 1 64-15,-2-1 32 0,-2-1-1072 0,-2 2-224 16,-1 2-32-16,-12 1-16 0,2 4-672 0,0 3-128 15,0 1-16-15,-1 3-16 0,-1 3-96 0,1 3-32 16,2 2 0-16,3 4 0 0,2 1-160 0,3 4-16 16,2-3-16-16,3 1 0 0,3-3-160 0,3 0-16 15,0 1-16-15,8-4 0 0,1-1-160 0,5-1 160 16,4-3-160-16,4-2 160 0,1 0-160 0,2-1 0 16,3-3 144-16,7 3-144 0,3-5 0 0,-5 0 128 0,4-5-128 0,3-1 0 31,2-1-272-31,4 0-128 0,1-1-32 0</inkml:trace>
  <inkml:trace contextRef="#ctx0" brushRef="#br1" timeOffset="-171858.35">22433 1048 12895 0,'0'0'1152'0,"0"0"-928"0,2 9-224 0,0-4 0 0,-2 1 1088 0,0-6 192 16,0 0 16-16,0 0 16 0,0 0 96 0,0 0 32 16,0 0 0-16,0 0 0 0,0 0-320 0,0 0-64 15,0 0-16-15,3-6 0 0,1-3-144 0,4-1-48 16,1-7 0-16,2 0 0 0,2-1-224 0,2-4-48 15,-1-3-16-15,1 1 0 0,2-4 16 0,-1 0 0 16,2-5 0-16,0-4 0 0,-1-4-192 0,0-3-16 16,1 2-16-16,0-3 0 0,-2 3-160 0,-3 12-48 15,1-2 0-15,0 4 0 0,0 0-144 0,-1 3 0 0,-2 4 0 16,1 4 0-16,-1 1 0 0,2 2 0 16,-2 7 0-16,1 0-176 0,-6 6 176 0,-6 1 0 15,8 9 0-15,-4 1 0 0,-1 7 0 0,0 5 0 16,-2 3 0-16,0 0 0 0,1 3 0 0,-2 4 0 15,0 2 0-15,-2 8 0 0,2-5 0 0,0-1 0 0,0-1 0 16,0-2 0-16,2-6 0 0,-1 1 0 0,-1-3 0 0,3 1 0 16,-2-5 0-16,-1-2 0 0,0 2 0 0,0-5 0 31,0-1-448-31,0-2-16 0,-1-4 0 0,-1 1 0 16,2-10-1536-16,0 0-304 0,-5 4-64 0</inkml:trace>
  <inkml:trace contextRef="#ctx0" brushRef="#br1" timeOffset="-171684.47">22496 819 19343 0,'8'-2'1728'0,"3"0"-1392"15,5 1-336-15,4 1 0 0,3 0 2432 0,1 0 432 16,0-1 80-16,2 0 0 0,-1-1-1216 0,3 0-256 16,4-5-64-16,1 2 0 0,1 0-576 0,2-2-128 15,1 2-32-15,-1 1 0 0,5-3-672 0,-3 2 0 16,-1 0 0-16</inkml:trace>
  <inkml:trace contextRef="#ctx0" brushRef="#br1" timeOffset="-169781.37">12835 1523 7359 0,'0'0'320'0,"0"0"80"0,0 0-400 0,0 0 0 0,0 0 0 0,0 0 0 16,0 0 2000-16,0 0 320 0,0 0 64 0,0 0 16 15,-4 7-1056-15,2 3-192 0,2-2-64 0,3 4 0 16,1 0-288-16,1 3-64 0,3 0-16 0,-1 3 0 15,2 1-336-15,1 1-64 0,2 3 0 0,2-2-16 0,0-1-48 0,2-1-16 16,2-1 0-16,2 0 0 0,2-3-48 0,0-4-16 16,0 2 0-16,1-3 0 0,1-6 320 0,2-1 64 15,-2-3 16-15,-2 0 0 0,0-3 48 0,3-1 16 16,-1-3 0-16,1 0 0 0,-2 1-176 0,1-3-16 16,2 1-16-16,0-3 0 0,1 1-192 0,1 1-48 15,0-4 0-15,0 3 0 0,0-4-64 0,1-1-128 16,-2 1 176-16,1 0-176 0,0 0 128 0,-2 0-128 15,-1-1 0-15,0 2 0 0,0 1 0 0,1-2 128 16,-1 2-128-16,1 2 0 0,-2-2 192 0,1 4-64 16,-1-2 0-16,1 5-128 0,0 0 160 0,-3 4-160 15,-1 2 128-15,1 4-128 0,-1 0 0 0,0 5 0 16,-2-1 0-16,-1 4 0 0,-3-2 0 0,0 3 128 16,-1 2-128-16,-1 2 0 0,-2 2 0 0,1 0 0 15,-2-1 128-15,-1-2-128 0,0-2 0 0,-2-1 0 16,0-3 0-16,-2-2 128 0,-1 3-128 0,-1-5 0 15,1 2 0-15,1-4 128 0,-5-5 128 0,0 0 32 0,0 0 0 0,7 2 0 16,0-4 80-16,1 0 16 0,-2-6 0 16,2 1 0-16,2-2-160 0,0 0-32 0,2-4 0 0,0 3 0 15,2-3-192-15,2-1 0 0,0 2 128 0,2 3-128 16,-2-2 0-16,0 4 0 0,2 2 0 0,3-2 0 16,-1 5 0-16,2 2 0 0,0 2 0 0,2 5 0 15,1 0 0-15,1 5 0 0,-1-1-128 0,2 2 128 0,1 1 0 16,-2-1 0-16,1-2 0 0,0 2 0 0,0-4 0 15,3 0 0-15,-2-3 0 0,4 2 0 0,2-3 0 0,3-2 0 16,5 0 0-16,2-2 0 0,5-1 0 0,2-2 0 16,1-5 0-16,0-1 0 0,0-1 0 0,1-3 0 15,3 3 0-15,4-5 0 0,0-1 160 0,2 0-160 16,0-2 160-16,1 1-160 0,-1 0 304 0,0 1-48 16,-1-1 0-16,1-1 0 0,2 2-32 0,0 0-16 15,0-1 0-15,0 0 0 0,-2 1-208 0,-3-3 144 16,-2-2-144-16,14-7 128 0,-12 4-128 0,-11 0 0 15,-10 5 0-15,-2 2 0 16,-6 2-1424-16,-5 0-320 0,-4-1-64 0,-8 4-13568 0</inkml:trace>
  <inkml:trace contextRef="#ctx0" brushRef="#br1" timeOffset="-169026.07">13259 2341 12895 0,'0'0'1152'0,"0"0"-928"15,3-8-224-15,-1 3 0 0,-2 5 896 0,0 0 128 16,0 0 16-16,0 0 16 0,0 0 128 0,0 0 32 16,0 0 0-16,0 0 0 0,0 0-288 0,4 9-48 15,-1 4-16-15,-2 1 0 0,-2 2-224 0,-2 3-64 16,0 3 0-16,0 1 0 0,-4 2-48 0,3-2-16 16,-1-3 0-16,0 1 0 0,-1-1-96 0,1-4-32 15,0-2 0-15,0-1 0 0,3-5-96 0,2-8-32 16,0 0 0-16,0 0 0 0,0 0 32 0,0 0 0 15,9-3 0-15,1-3 0 0,3-7-48 0,0 0-16 16,0 0 0-16,1-3 0 0,-2 0-224 0,2-2 128 0,0-1-128 0,3-1 0 16,-3 0 0-16,0 3 0 0,0 3 0 15,1 0 0-15,0 1 0 0,-1 5 0 0,-2 1 0 0,-2 3 0 16,0 3 0-16,-1 2 0 0,-1 3 0 0,-2 3-160 16,0 1 160-16,-3 6 0 0,-2 1 0 0,-2 3-128 15,-2 2 128-15,-3 1 0 0,1 0 0 16,-2 0 0-16,1-2 0 0,0 1 0 0,-1-7 0 0,4-2 128 15,-3-2-128-15,6 0 128 0,0-9-128 0,0 0 128 16,0 0 0-16,0 0 0 0,9-3 0 0,3-3 0 0,1-3 64 16,-1-2 0-16,2-2 16 0,1-3 0 0,2 0-208 15,0 1 144-15,0-3-144 0,1 3 128 0,0 1-128 0,-2 4 0 16,1-2 0-16,-3 6 0 0,-1 1 0 0,-2 2 0 16,-1 3 0-16,0 5 0 0,-1 1 0 0,-1 4 128 15,-2 5-128-15,-1 2 128 0,-1 0-128 0,-1 2 160 16,-3 0-160-16,0 4 160 0,-1-2-160 0,-1-2 128 15,4 0-128-15,-2-3 128 0,-2 0-256 0,2-5-64 16,0-1-16-16,3 4 0 16,-1-6-1712-16,-2-8-320 0,0 0-80 0</inkml:trace>
  <inkml:trace contextRef="#ctx0" brushRef="#br1" timeOffset="-168829.98">14092 2322 14735 0,'0'0'1312'0,"0"0"-1056"16,-5 10-256-16,0-1 0 0,-2 2 2032 0,0 2 336 15,-1-2 80-15,-1 3 16 0,-1 2-704 0,0-1-144 0,0 5-16 0,-1-1-16 16,2-1-816-16,1-2-176 0,0 1-16 0,2-2-16 16,0 1-560-16,3-2 0 0,-1-2 0 0,1 3 0 31,2-2-2144-31,1-13-384 0,0 0-80 0</inkml:trace>
  <inkml:trace contextRef="#ctx0" brushRef="#br1" timeOffset="-168447.66">14371 2403 9215 0,'-1'13'816'0,"-5"-1"-656"16,1 5-160-16,-4 2 0 0,-1 1 3072 0,-2 2 576 15,3-2 112-15,-1-1 16 0,0 0-1664 0,1-3-352 16,0-2-64-16,1-4-16 0,1 1-736 0,2-3-160 16,5-8-16-16,0 0-16 0,0 0-416 0,0 0-80 15,0 0 0-15,0 0-16 0,9-9 16 0,3-5 16 16,2-4 0-16,3-1 0 0,-2-1-144 0,3-1-128 16,-2-1 192-16,4-1-192 0,0-1 256 0,0-1-48 15,-1 6-16-15,3 0 0 0,1 3-64 0,0 6-128 16,-2 1 176-16,1 4-176 0,-2 3 240 0,-1 2-64 15,-1 3-16-15,-3 7 0 0,-2 0-160 0,0 5 160 0,-2 5-160 16,-1 1 160-16,-3 3 0 0,-1-1 0 16,-2 3 0-16,-2 2 0 0,-2-2-32 0,0 1 0 0,-1-8 0 0,1 3 0 15,0-1-128-15,0-2 128 0,1-1-128 16,2-4 128-16,-2-1-128 0,2-6-192 0,-3-7 32 16,0 0 16-1,0 0-528-15,0 0-96 0,0 0-32 0,9-7-9520 0,-2-3-1904 16</inkml:trace>
  <inkml:trace contextRef="#ctx0" brushRef="#br1" timeOffset="-168305.32">14392 2029 35471 0,'0'0'1568'0,"0"0"336"0,-8 5-1520 0,8-5-384 0,0 0 0 0,-6 12 0 0,-1-3 336 0,2 0 0 15,-1-2 0-15,6-7 0 0,-5 9-64 0,5-9-16 16,0 0 0-16,-4 6 0 15,4-6-2112-15,0 0-448 0</inkml:trace>
  <inkml:trace contextRef="#ctx0" brushRef="#br1" timeOffset="-167356.18">12737 3261 14735 0,'0'0'1312'0,"0"0"-1056"0,0 0-256 0,0 0 0 0,-3-9 896 0,3 9 128 16,0 0 32-16,0 0 0 0,0 0 32 15,0 0 16-15,3 10 0 0,0 5 0 0,3 3-528 16,1 4-128-16,3 6 0 0,-1 1-16 0,-2 2-192 0,-1 3-48 16,-1 0 0-16,0 3 0 0,1 0-192 0,0-1 144 15,-3-1-144-15,1-3 128 0,0-4 0 0,0-1-128 16,0-6 192-16,-1-3-64 0,0-2 128 0,0-3 32 16,-1-5 0-16,-2-8 0 0,0 0 400 0,0 0 80 0,12-1 0 0,-1-6 16 15,0-4 96-15,2-7 16 0,0 0 0 0,2-3 0 16,2-6-464-16,-1 3-96 15,1-6-16-15,-3 3 0 0,1-4-176 0,-1 3-144 16,1 1 192-16,0 4-192 0,1-1 128 0,0 5-128 16,1 1 0-16,-2 4 0 0,0 4 0 0,-2 1 0 0,1 3 0 0,0 2 0 15,-1 0-176-15,-5 2 16 0,3 2 0 16,-1 4-9792-16,-1 1-1952 0</inkml:trace>
  <inkml:trace contextRef="#ctx0" brushRef="#br1" timeOffset="-167029.68">13403 3600 19807 0,'12'-2'880'0,"0"-3"176"0,2-2-848 0,1 1-208 0,-1-5 0 0,4 2 0 16,2-3 1296-16,-2 0 224 0,-3-5 32 0,1 3 16 0,-4-1-864 0,0-1-160 15,-2 0-32-15,-3 2-16 0,-1 1-96 0,-4 3-16 16,-2 10 0-16,-2-13 0 0,-2 3 32 0,1 0 0 16,-7 5 0-16,0 2 0 0,-2 5-64 0,0 2-16 15,-5-1 0-15,-1 6 0 0,-1 0-80 0,0 5 0 16,-1 0-16-16,1 5 0 0,0 3-96 0,1 2-16 16,1 0 0-16,4-1 0 0,0-3-128 0,4 2 0 15,4-3 0-15,0-1 0 0,2-2 0 0,3 0 0 16,3-2 0-16,2-2 0 0,2-5 0 0,4-2 0 0,1-2-192 15,2 0 192 1,2-3-1360-16,3-4-160 0,1-1-16 0,3-1-11280 0</inkml:trace>
  <inkml:trace contextRef="#ctx0" brushRef="#br1" timeOffset="-166762.33">13845 3394 9215 0,'0'13'816'0,"-1"2"-656"0,-2 6-160 0,-2 0 0 15,-4 5 2368-15,2-2 432 0,-4 3 80 0,1-3 32 16,0 2-1216-16,0 2-240 0,-1-3-48 0,-1 1-16 16,4-3-48-16,-2 0-16 0,3-1 0 0,-1-3 0 15,4-7-304-15,0-1-64 0,4-11-16 0,0 0 0 16,0 0-352-16,0 0-64 0,0 0-16 0,9-12 0 16,2-4 80-16,0-2 16 0,2 0 0 0,1-2 0 15,0-2-272-15,1 2-48 0,0-3-16 0,-1 0 0 0,-1 1-96 16,1 5-32-16,0 0 0 0,1 2 0 0,0 2-144 0,-1 0 128 15,0 4-128-15,-1 3 128 0,-2 4-128 0,1 0 0 16,-1 4 0-16,-1 3 0 16,-10-5-1456-16,11 12-160 0,-1 1-48 0,-4-4-13760 15</inkml:trace>
  <inkml:trace contextRef="#ctx0" brushRef="#br1" timeOffset="-166380.71">14526 3070 18431 0,'0'0'1632'0,"0"0"-1312"0,-6 10-320 0,2 1 0 16,2 0 1344-16,-1 6 208 0,1 0 48 0,-2 5 0 15,1 7-80-15,1 4-16 0,0-1 0 0,2 5 0 0,-1 4-528 0,0-2-96 16,-2 2-32-16,1 3 0 0,-1-3-464 0,1 0-80 15,-1-2-32-15,1 0 0 0,-1-3-272 0,3-4 0 16,-1-2 0-16,0 1 0 16,-1-8-800-16,2-3-64 0,0-5-16 0,0-1 0 15,0-14-1616-15,0 0-336 0</inkml:trace>
  <inkml:trace contextRef="#ctx0" brushRef="#br1" timeOffset="-166197.87">14326 3481 19343 0,'0'0'1728'0,"11"7"-1392"16,2-4-336-16,-1-2 0 0,1-1 576 0,1 0 32 15,3-1 16-15,3-3 0 0,2-5 592 0,3 3 128 16,-1-2 32-16,3 2 0 0,1 1-752 0,-1-3-160 16,-3 3-16-16,-1-1-16 0,-3-1-592 0,0 2-112 15,-1-5-32-15,-1 3-7840 16,2 3-1584-16</inkml:trace>
  <inkml:trace contextRef="#ctx0" brushRef="#br1" timeOffset="-166054.06">14875 3322 18543 0,'1'14'816'0,"0"-1"176"0,-1 2-800 0,-1 3-192 0,1 1 0 0,-3 2 0 16,-2 5 1472-16,0 2 240 0,0 1 48 0,-2-2 16 16,-2 3-560-16,1-4-128 0,2-4 0 0,2 3-16 15,0-5-400-15,1 2-80 0,3-3-16 0,0-3 0 0,2-2-576 0,3-1-288 16,-1-4 32-16,-4-9-8752 15,7 5-1744-15</inkml:trace>
  <inkml:trace contextRef="#ctx0" brushRef="#br1" timeOffset="-165725.03">15400 3424 15887 0,'0'0'704'0,"0"0"144"0,0 0-672 0,-5-8-176 16,-2-1 0-16,0 4 0 0,-2-3 1248 0,-1 3 224 15,-3 3 32-15,-1 2 16 0,-1 4-112 0,-3 3 0 16,-4 1-16-16,-1 3 0 0,-2-2-272 0,-3 4-48 0,2-3-16 0,1 7 0 15,1 4-480-15,4-2-80 0,3-1-32 0,6 0 0 16,0 0-304-16,6-3-160 0,3 0 160 0,2-1-160 16,4-1 128-16,2-4-128 15,3 0 0-15,5-6 0 0,6 1 0 0,2-1 0 0,3-2 0 0,3-2 0 32,3-3-400-32,-1 0-176 0,-1-5-48 0,-1 0-8560 0,-2-1-1712 0</inkml:trace>
  <inkml:trace contextRef="#ctx0" brushRef="#br1" timeOffset="-165210.15">15873 3411 11055 0,'0'0'976'0,"0"0"-784"0,-8-3-192 0,8 3 0 0,-9-1 2304 0,0 0 432 15,0 3 80-15,-1 3 0 0,0 4-1152 0,-2-1-224 16,-2 2-48-16,0 2-16 0,-1-2-496 0,1 4-112 15,-1-2 0-15,4 1-16 0,3 0-416 0,3 1-80 16,0-1 0-16,5-3-16 0,0-10-240 0,4 12 0 16,2-5 128-16,2 0-128 0,0-1 0 0,4-4 144 15,2 1-144-15,1-1 128 0,0-2 64 0,1 0 0 16,-1-1 0-16,0 1 0 0,2 1 16 0,-5 2 16 16,1 1 0-16,0-1 0 0,2 0 0 0,-2 2 0 0,3 1 0 0,-2-1 0 15,-1-1-32-15,0 1-16 16,1 2 0-16,1-2 0 0,1-1-176 0,2-3 160 15,1-2-160-15,3-2 160 0,2 3 0 0,3-4 0 0,2-2 0 16,4-6 0-16,-2-4-160 0,-1-1 160 0,-1-2-160 0,-1-1 160 16,-2-3-160-16,-1-2 192 0,-1 2-192 0,-6 4 192 15,1-3-192-15,1-3 128 0,1-2-128 0,0-2 128 16,1 0 112-16,-2-2 16 0,2-3 0 0,-2-3 0 16,1-5-48-16,-2 0 0 0,-3-1 0 0,1-2 0 15,-3 5-80-15,-2 3-128 0,-1 0 176 0,-4 4-176 16,-2 10 0-16,-2 1 0 0,-3 7 0 0,0 4 0 15,-4 0 0-15,-1 8 0 0,-4 4 0 0,-1 7 0 16,-2 0 144-16,1 9-144 0,-2 5 0 0,2 6 144 0,1 3-144 16,0 5 128-16,1 2-128 0,1 1 128 15,2 3-128-15,1 2 0 0,1-4 0 0,1 6 0 16,1-3 0-16,0 2 0 0,2-2 0 0,0-5 0 16,2-1-464-16,0-4-176 0,1-3-48 0,1-3 0 15,-2-1-1616-15,-2-7-336 0</inkml:trace>
  <inkml:trace contextRef="#ctx0" brushRef="#br1" timeOffset="-165043.83">15921 3098 28559 0,'-10'-9'1264'0,"10"9"272"0,0 0-1232 0,0 0-304 15,0 0 0-15,0 0 0 0,10-5 1648 0,0 4 272 16,0-2 48-16,-10 3 16 0,10-1-1664 0,-10 1-320 15,11 0 0-15,-11 0-15840 0</inkml:trace>
  <inkml:trace contextRef="#ctx0" brushRef="#br1" timeOffset="-164393.06">13577 4674 19695 0,'-8'-19'864'0,"2"5"192"0,-3-5-848 0,-1 0-208 0,-4 0 0 0,1 1 0 15,0 3 1088-15,1 4 160 0,-2 3 32 0,1 4 16 16,2 2-96-16,-5 4-32 0,1 5 0 0,-1 4 0 15,-1-1-528-15,1 5-96 0,-1 3-32 0,2 4 0 16,-1 5-256-16,1-3-48 0,-1 4-16 16,3-2 0-16,2 6-192 0,2 0 0 0,1-4 0 15,4-1 0-15,0-5 128 0,3 0-128 0,4-5 0 0,0-3 0 16,1 0 0-16,6-8 128 0,3 1-128 0,2-7 0 16,1-6 160-16,4-3-16 0,0-7 0 0,7-3 0 15,5-2 160-15,2-4 16 0,2-2 16 0,-1-5 0 16,0-1-128-16,-1-1-16 0,-1-2-16 0,-2-2 0 15,-4-1 144-15,-1-2 16 0,-3-2 16 0,-2 0 0 0,0-5-160 16,-2-1-16-16,-1 0-16 0,-3-1 0 16,-4 3-160-16,2 8 160 0,-3 3-160 0,-2 8 160 0,-3 5-160 0,-1 7 0 15,-2 7 0-15,-2 9-176 0,0 0 176 0,0 0 0 16,-4 9-144-16,-2 7 144 0,2 6-144 0,-3 6 144 16,-5 2-192-16,-1 7 192 0,-1 4 0 0,1 6-128 15,-1 1 128-15,0 7 0 0,-2 3 0 0,2-1 0 16,2 1 0-16,3-5 0 0,1-3-160 0,3-7 32 15,1-6 0-15,4-3 0 16,0-2-400-16,4-4-80 0,1-4-16 0,1-6 0 16,2-4-624-16,2-7-128 0,2-3-32 0,-1-5-11536 0</inkml:trace>
  <inkml:trace contextRef="#ctx0" brushRef="#br1" timeOffset="-164204.28">14154 4563 22111 0,'0'0'1968'0,"0"12"-1584"16,3 2-384-16,-1 1 0 0,2 1 1344 0,0 0 176 15,-2 1 32-15,1 1 16 0,-1-2-240 0,1 2-48 0,2 0-16 0,0-2 0 16,-4-4-496-16,3 0-112 0,-1 2-16 0,0-3 0 16,4 0-416-16,-3 0-96 0,3-3 0 0,1 0-128 15,3-2-1408-15,2-5-384 16,1-3-64-16</inkml:trace>
  <inkml:trace contextRef="#ctx0" brushRef="#br1" timeOffset="-163823.52">14891 4489 14735 0,'0'0'1312'0,"0"0"-1056"15,0 0-256-15,-4-9 0 0,-1 4 2176 0,5 5 368 16,-6-8 80-16,-2 3 0 0,1 1-1200 0,-1 0-240 16,0 1-48-16,0 1-16 0,-3 2-352 0,0 4-64 15,-3 0 0-15,0 0-16 0,0 2-272 0,0 4-48 16,0 2-16-16,3-2 0 0,2 0-176 0,2-2-48 16,2 2 0-16,5-10 0 0,-1 11-128 0,2 1 0 15,3-5 0-15,2 2 0 0,2-2 208 0,2 2 16 16,-2-2 0-16,2 2 0 0,-1-1 96 0,1 2 32 15,0-4 0-15,0 4 0 0,-2-2-144 0,1 2-16 16,-3-3-16-16,-1 4 0 0,-1-1 0 0,-4 3 0 0,-2 3 0 16,-2-2 0-16,-1-2 176 0,-4 2 32 0,-1 1 16 15,-3 0 0-15,-1 3-112 0,-4-1-32 16,-2-1 0-16,-3-3 0 0,-1-2-128 0,0-2-128 0,-2-2 192 0,2-4-192 16,0 1-144-16,4-3-144 0,1-3-32 0,3-2 0 15,4-6-2240 1,3-1-464-16,4-3-96 0</inkml:trace>
  <inkml:trace contextRef="#ctx0" brushRef="#br1" timeOffset="-163597.58">15171 4083 22111 0,'0'0'976'0,"0"0"208"0,0 0-944 0,0 0-240 0,0 0 0 0,0 0 0 0,-6 8 1360 0,-3 3 240 15,-2 6 32-15,-1-1 16 0,-2 4-352 0,0 2-64 16,1 8-16-16,-1 1 0 0,-1 0-352 0,0 5-80 16,1 2-16-16,1-2 0 0,3 0-384 0,1 2-64 15,0 2-32-15,1-6 0 0,2-4-288 0,2 1 0 16,0-2-128-16,3-5 128 16,2-1-2112-16,2-4-320 0,-1-2-64 0,2-4-6640 0,1-1-1328 15</inkml:trace>
  <inkml:trace contextRef="#ctx0" brushRef="#br1" timeOffset="-162700.49">15148 4451 20271 0,'10'3'1792'0,"0"-3"-1424"0,3 0-368 0,0-1 0 16,1-3 1056-16,0 1 144 0,2-1 16 0,-1-1 16 15,-2-3 240-15,0 2 32 0,0 1 16 0,-2-3 0 16,-3 2-688-16,-2-2-128 0,-6 8-16 0,0 0-16 15,0 0-368-15,0 0-80 0,0 0-16 0,0 0 0 16,-2 13 0-16,-2 1 0 0,-1-4 0 0,-2 5 0 16,-2 3-80-16,-1 2-128 0,0 2 176 0,0-1-176 0,-2 0 240 0,2-1-64 15,1-1-16-15,2-2 0 16,5-3-16-16,2-2 0 0,0-12 0 0,7 9 0 0,0-1 112 0,2-4 0 16,1-3 16-16,2-2 0 0,1-3 112 0,-1-5 32 15,4-2 0-15,0-2 0 0,1-2-160 16,-1-2-48-16,2 1 0 0,-1-2 0 0,-4 0-208 0,0 1 176 15,0 4-176-15,-3 1 160 0,-1-2-160 0,-3 1 160 16,2 4-160-16,-8 9 160 0,0 0-160 0,0 0 0 16,0 0 144-16,0 0-144 0,0 0 0 0,0 0 0 15,0 0-192-15,8 11 64 0,-3 1 128 0,-2 2 0 16,0-2 0-16,-2-1 0 0,-1-11 0 0,4 13 0 16,-4-13 0-16,4 9 0 0,-4-9 0 0,6 9 0 15,-6-9 0-15,10 2 0 0,1-4 0 0,1-5 0 16,1 1 0-16,2-2 0 0,1-3 0 0,1 2 0 15,1 0 0-15,0 0 0 0,0-2 0 0,0-1 0 16,-2 5 0-16,1-3 128 0,-2 3-128 0,-2 1 0 16,1 2 0-16,-2 0 0 0,1 2 0 0,-2 2 0 0,0 1-144 0,-11-1 144 15,10 6 0-15,-1 3 0 0,-3-1 0 16,0 1 0-16,-6-9 0 0,8 9 0 16,-2 1 0-16,-1-4 0 0,-5-6 0 0,0 0 0 0,9 9 0 0,-9-9 0 15,12 4 0-15,0-4 0 0,-1-1 0 0,0-3 0 16,0-3 0-16,2 2 0 0,2 2 0 0,-3-4 0 15,-1 1 0-15,1 1 0 0,2-4 128 0,-2 3-128 16,1-5 0-16,0 4 0 0,-2 2 0 0,3-3 0 16,-1 3 0-16,-2 0 0 0,0-2 0 0,-2 4 0 15,-1 0 0-15,0 1 0 0,-8 2 0 0,8-2 0 16,-8 2 0-16,0 0 0 0,0 0 0 0,0 0 0 0,0 0 0 16,0 0 0-16,0 0 0 0,0 0 0 0,0 0 0 0,0 0 0 15,0 0 0-15,0 0 0 0,0 0-192 16,0 0 192-16,0 0-160 0,7 0 160 0,-7 0-160 0,8 2 160 15,-8-2-160-15,10 2 160 0,0-1 0 0,2 3-144 16,-2-1 144-16,0-1 0 0,2-2-160 0,-1 0 160 16,0-1-192-16,1 0 192 0,1-2-208 0,1-1 64 15,-3 2 16-15,3-6 0 0,-1 1 128 0,-1 0-128 16,1-3 128-16,0 2-128 0,-1-3 128 0,0 1 0 16,2 1 0-16,-1-2-128 0,-2 2 128 0,1-4 0 15,-1 1 0-15,-1 4 0 0,-2-4 0 0,-1 4 0 16,0-3 0-16,-2 3 0 0,-3-2 0 0,0 4 0 0,-1-3 128 15,-1 3-128-15,-1 1 128 0,-2-2-128 16,3 7 160-16,0 0-160 0,-6-1 192 0,-1 1-64 16,1 2-128-16,0 4 192 0,-2 0-192 0,0 5 176 15,1 1-176-15,-1 3 160 0,3 3 0 0,-3 2 0 16,3-1 0-16,3 2 0 0,-1-2-160 0,1 1 192 16,2 0-192-16,0-2 192 0,2 1-192 0,1-2 0 0,1-1-160 15,-1-2 160 1,1-4-1792-16,1 2-272 0,-1-6-48 0</inkml:trace>
  <inkml:trace contextRef="#ctx0" brushRef="#br1" timeOffset="-162533.22">15904 4088 29487 0,'-19'-3'1296'0,"5"1"288"0,2 4-1264 0,-2 1-320 0,2 4 0 0,1-2 0 0,-2 4 2784 0,2 1 496 15,0-1 112-15,2 0 0 0,3 1-2176 0,2 0-448 16,2 0-96-16,2-10-16 0,0 0-656 0,0 0-144 15,0 0-32-15,7 7 0 16,1-2-2848-16,-8-5-576 0</inkml:trace>
  <inkml:trace contextRef="#ctx0" brushRef="#br1" timeOffset="-158296.31">14882 12724 10703 0,'0'0'464'0,"0"0"112"0,0 0-448 0,0 0-128 0,0 0 0 0,0 0 0 0,0 0 1168 0,0 0 224 16,0 0 32-16,0 0 16 0,0 0-160 0,0 0-16 15,0 0-16-15,0 0 0 0,0 0-192 0,0 0-32 16,0 0-16-16,0 0 0 0,0 0 16 0,-6 8 16 16,6-8 0-16,0 0 0 0,-8 4-80 0,8-4 0 15,-7 5-16-15,7-5 0 0,0 0-272 0,0 0-48 16,0 0-16-16,0 0 0 0,0 0-176 0,0 0-48 16,-2-5 0-16,5-1 0 0,-3 6-224 0,9-7-160 15,0 0 192-15,1 0-192 0,0-1 160 0,0 3-160 16,0-1 128-16,1 2-128 0,-1 1 128 0,0 2-128 15,-10 1 0-15,11 0 128 0,-2-2-128 0,-9 2 192 16,0 0-192-16,13 5 192 0,-5 4-64 0,-3-1 0 0,-3 5 0 16,0-3 0-16,-4 2-128 0,0 2 160 15,-2-4-160-15,-2 1 160 0,-2 2-160 0,-1-4 192 0,-1 2-192 0,0-4 192 16,-2 0-192-16,1-2 192 0,-1-1-192 0,1 0 192 16,-1-1-32-16,2-3 0 0,1-2 0 0,1 1 0 15,8 1 0-15,-8-4 0 0,8 4 0 0,-4-9 0 16,0-3-32-16,2-2-128 0,4 2 192 0,2 2-64 15,1-5-128-15,2 2 0 0,4 2 0 0,0-2 0 16,0 3 0-16,0 1 0 0,0 3 0 0,1-2 0 16,-1 4-160-16,0 0 160 0,0 3 0 0,-1 0-144 15,-10 1 144-15,10 2 0 0,-10-2 0 0,0 0 0 16,9 7 0-16,-9-7 0 0,4 15 0 0,-3-2 0 16,-2-2 0-16,-3 2 0 0,-1 1 0 0,-1-4 0 15,-3 1 0-15,0 2 0 0,-2-4 0 0,0 1 128 0,1-3-128 0,1-1 0 16,9-6 0-16,-10 6 128 0,1-3-128 15,9-3 144-15,-9-2-144 0,9 2 160 0,0 0-32 16,-2-10-128-16,0 1 192 0,5-2-64 0,1 5-128 0,1-5 0 16,0 3 144-16,1-3-144 0,2 4 0 15,1-1 0-15,0 2 0 0,-2 3 0 0,-7 3 0 0,0 0-128 16,12 2 128-16,-12-2 0 0,0 0 0 0,9 8 0 16,-4 3 0-16,-1 1-128 0,-4-2 128 0,-2 3 0 15,-3 1 0-15,1-2 0 0,-2-2 0 0,-1 1 0 16,-1-4 0-16,0-2 0 15,1 1-960-15,7-6-272 0,-9 3-48 0</inkml:trace>
  <inkml:trace contextRef="#ctx0" brushRef="#br1" timeOffset="-146182.35">14608 11607 16527 0,'0'0'720'0,"2"-9"176"0,1 0-720 0,-3 9-176 16,0 0 0-16,5-9 0 0,-5 9 848 0,1-8 144 0,-2 1 32 15,1 7 0-15,0 0 176 0,0 0 32 0,-6-5 16 0,-2 1 0 16,-1 3-208-16,-1 1-32 0,-2 1-16 16,1 1 0-16,-4 5-320 0,1 2-64 0,-3-2-16 0,1 5 0 15,-2 3-224-15,-1 2-48 0,-1-1-16 0,-2 7 0 16,0 4 0-16,-1 2 0 0,-2 4 0 0,-2 1 0 15,-2 3-96-15,1 1-16 0,1 3 0 0,-1 1 0 16,0-1 128-16,4-2 32 0,1 2 0 0,4 1 0 16,3-4-160-16,4-3-48 0,5 2 0 0,2-4 0 15,2-4-144-15,4-1 192 0,5-3-192 0,2-1 192 16,3-3 0-16,1-3 16 0,6 0 0 0,4-5 0 16,-1-3-80-16,3-1-128 0,1-5 176 0,-1-2-176 15,1-2 0-15,2-1-256 0,0-2 32 0,-2-3 0 16,-1-3-1968-16,0 0-400 15,8-6-80-15,-8 0-16 0</inkml:trace>
  <inkml:trace contextRef="#ctx0" brushRef="#br1" timeOffset="-145869.21">14782 11720 21183 0,'0'0'944'0,"0"0"192"0,0 0-912 0,0 0-224 15,0 0 0-15,0 0 0 0,0 0 1072 0,10 6 160 0,-1 2 48 0,0 0 0 16,0 3 16-16,0 4 16 0,0 2 0 0,1 2 0 16,1 1-320-16,2-1-64 0,-2 2-16 0,5 0 0 15,-2 5-336-15,0-5-80 0,1 1-16 0,0-1 0 16,-1-2-224-16,0 2-64 0,-1-3 0 0,-1-4 0 15,0-2-192-15,-1 4 176 0,-1-2-176 0,-1-3 160 16,-1-1-160-16,0-2 160 0,-8-8-160 0,11 7 160 16,-1-2-416-16,-10-5-64 0,12 3-32 0,-12-3 0 31,10 0-2144-31,-10 0-416 0,9-5-96 0</inkml:trace>
  <inkml:trace contextRef="#ctx0" brushRef="#br1" timeOffset="-145616.25">15161 11576 23327 0,'-10'-15'1024'0,"6"9"224"0,4 6-992 0,0 0-256 0,-3-9 0 0,3 9 0 0,0 0 832 0,0 0 128 16,-9 4 32-16,-2 1 0 0,-2 2 304 0,0 6 64 16,1 5 16-16,-2 3 0 0,-2 9-384 0,0-2-80 15,-1 2-16-15,1 3 0 0,1 3-112 0,-3-1-16 16,0 1-16-16,3 0 0 0,1-1-320 0,0 2-64 15,-1-1-16-15,-1-5 0 0,4-3-224 0,0 0-128 16,3-4 128-16,3-2-128 0,1 0 0 0,1-5 128 16,1-4-128-16,2 0 0 0,1 0-208 0,3-5-112 15,1 1-32-15,-4-9 0 16,10 2-2576-16,2-5-512 0,8-8-96 0,-4 0-32 0</inkml:trace>
  <inkml:trace contextRef="#ctx0" brushRef="#br1" timeOffset="-145405.85">15421 12048 20271 0,'-10'11'1792'0,"0"5"-1424"0,1 1-368 0,1 2 0 16,5 2 1936-16,-1-1 320 0,-1 2 64 0,0 1 16 15,-2-2-992-15,2-2-208 0,0 0-48 0,0 0 0 16,1 0-640-16,0 1-128 0,2-4-16 0,1-2-16 15,1-1-288-15,0-13 0 0,2 9 128 0,-2-9-128 16,6 9-1392-16,-6-9-336 0,11 2-64 0,0-2-11392 16</inkml:trace>
  <inkml:trace contextRef="#ctx0" brushRef="#br1" timeOffset="-145107.89">15843 12148 21535 0,'-2'16'960'0,"0"-4"192"0,1 1-928 0,0 2-224 0,0 2 0 0,-2 1 0 16,-1-1 1408-16,-1 0 256 0,0-1 32 0,-2 2 16 15,0 0-320-15,-2-2-64 0,-1-3-16 0,-1 0 0 16,-1 1-608-16,2 0-112 0,-3-5-16 0,4 0-16 16,-1-4-304-16,1 0-64 0,0 1-16 0,9-6 0 15,-10 3-176-15,1-5-272 0,1-1 64 0,0-4 16 32,2 1-2416-32,-1-3-464 0</inkml:trace>
  <inkml:trace contextRef="#ctx0" brushRef="#br1" timeOffset="-144781.89">16019 11508 15663 0,'0'0'1392'0,"0"0"-1120"15,0 0-272-15,0 0 0 0,0 0 1760 0,0 0 288 16,0 0 64-16,5 10 16 0,0-1-528 0,1 6-96 16,3 5-32-16,-1 4 0 0,1-3-320 0,0 2-80 15,1 5-16-15,0-2 0 0,1 4-304 0,1-1-64 16,-2 3-16-16,3-1 0 0,-3 1-352 0,1-3-64 16,-1 1 0-16,1 1-16 0,-2-4-240 0,-1 1 176 0,1-5-176 0,0-3 160 15,-2-2-32-15,0 0-128 0,1-2 192 0,-2 1-64 16,3-3-128-16,-3-5-224 0,1 1 48 0,-7-10 16 31,9 5-1328-31,1-1-272 0,0-2-48 0,-1-7-12288 0</inkml:trace>
  <inkml:trace contextRef="#ctx0" brushRef="#br1" timeOffset="-144531.93">16386 11410 25631 0,'0'0'1136'0,"0"0"224"0,0 0-1088 0,0 0-272 0,-6 10 0 0,1 4 0 0,-2 2 1072 15,0 4 144-15,-2 0 48 0,-1 7 0 0,-2-1 112 0,1 5 32 16,-2-3 0-16,0 2 0 0,1 2-576 0,-1 0-96 16,1 2-32-16,2 2 0 0,0-2-288 0,0-1-64 15,0 1-16-15,1-1 0 0,-3 2-208 0,4-3-128 16,0-7 128-16,2 2-128 0,-1-4 0 0,2-1 0 15,0 1 0-15,2-5 0 16,0-4-1264-16,3-1-320 0,1-2-64 0,-1-11-14112 0</inkml:trace>
  <inkml:trace contextRef="#ctx0" brushRef="#br1" timeOffset="-144213.92">16536 11956 26655 0,'0'0'1184'0,"0"0"240"0,0 0-1136 0,0 0-288 0,0 0 0 0,12 2 0 15,-2 3 880-15,0 0 112 0,-10-5 32 0,11 6 0 16,-1 6-32-16,-2-1 0 0,-3-2 0 0,-1 4 0 16,-1-3-592-16,-2 1-112 0,-1 4-32 0,-1 1 0 15,-2-1 16-15,-1-1 0 0,-2 1 0 0,-2 2 0 16,1-1 128-16,-1 1 32 0,0-3 0 0,1 1 0 15,0-1 16-15,1 1 0 0,3-2 0 0,2 1 0 16,1-4-144-16,0-10-32 0,7 12 0 0,3-5 0 16,2 2 48-16,5-4 16 0,2-1 0 0,5 1 0 0,3-2-80 0,1-3-32 15,-2 0 0-15,2-2 0 0,2 0-224 0,-4-3 176 16,2 0-176-16,-2 1 160 0,-2-3-320 0,-2 2-64 16,-5 2-16-16,0-8-12144 15,-3 3-2432-15</inkml:trace>
  <inkml:trace contextRef="#ctx0" brushRef="#br1" timeOffset="-143321.89">16526 11042 12959 0,'0'0'576'0,"0"0"112"0,0 0-560 0,0 0-128 0,0 0 0 0,0 0 0 16,0 0 928-16,13-1 160 0,-1-1 16 0,4 3 16 16,1 3-96-16,5 2-32 0,2-1 0 0,3 3 0 15,2 1-128-15,3 0-32 0,3 3 0 0,2 2 0 16,0-4-112-16,1 7-16 0,-1 6-16 0,1 1 0 0,-6 0-288 0,0 5-48 16,0 6-16-16,-2 2 0 0,-2 2-112 0,-2 5-32 15,-4 1 0-15,-1 3 0 0,-5-2-48 16,-3 1-16-16,-4 0 0 0,-4 0 0 0,-3 4 288 15,-2 1 48-15,-3-2 16 0,-2-2 0 0,-3 1 192 0,-2 0 32 16,-4-6 16-16,-1 0 0 0,-1-3-64 0,0 0-16 16,1 4 0-16,-3-6 0 0,-1-3-112 0,0-2-16 15,0-3-16-15,1-1 0 0,0 0-176 0,1-5-16 16,1-1-16-16,3-3 0 0,0-1-96 0,3-2-32 16,4-6 0-16,0-3 0 0,0 1-160 0,6-9 0 15,0 0 0-15,0 0 0 16,0 0-2048-16,0 0-432 0,0-13-80 0</inkml:trace>
  <inkml:trace contextRef="#ctx0" brushRef="#br1" timeOffset="-142478.89">17601 10906 13823 0,'0'0'1216'0,"0"0"-960"0,3-10-256 0,-3 10 0 0,0 0 832 0,0 0 112 16,0 0 16-16,0 0 16 0,0 0-144 0,0 0-16 16,0 0-16-16,-7 12 0 0,-1-2-32 0,-3 4 0 15,0 1 0-15,0 4 0 0,-1 7-160 0,-1 2-32 16,-1 2-16-16,0-1 0 0,0 2 160 0,-1 1 48 16,4 2 0-16,-1-4 0 0,0-2-48 0,4-1 0 15,-2 0 0-15,3-4 0 0,0-2-144 0,2-2-48 16,1-2 0-16,3-2 0 0,1-1-144 0,2-2-16 15,-2-12-16-15,9 6 0 0,2-1-80 0,5-3-16 0,0-2 0 16,3-1 0-16,3-4-64 0,2 0 0 0,0-5-16 0,3 1 0 16,2-4-48-16,0 6-128 0,-1-5 192 15,0 3-64-15,0-1-384 0,-1 0-64 0,-3 0-32 0,0-3 0 32,0 2-2336-32,-3-1-480 0</inkml:trace>
  <inkml:trace contextRef="#ctx0" brushRef="#br1" timeOffset="-141985.08">17524 11328 12895 0,'0'0'1152'0,"0"0"-928"0,0 0-224 0,0 0 0 0,0 0 1360 0,0 0 240 15,0 0 32-15,0 0 16 0,0 0-864 0,0 0-160 16,0 0-48-16,0 0 0 0,6-5 272 0,2-4 48 16,-2 1 16-16,2-1 0 0,2 1-192 0,0-2-32 15,1 0-16-15,2-2 0 0,1 1-208 0,1-2-32 16,2-1-16-16,2 1 0 0,1-3-48 0,1 3-16 16,0-1 0-16,2 1 0 0,0 2-64 0,2-2-16 15,2-3 0-15,0 1 0 0,0-1 80 0,1 1 16 16,-1-3 0-16,3 4 0 0,0 0-16 0,1 3 0 15,-2-1 0-15,1 0 0 0,2-4-64 0,1 2-16 0,0 0 0 16,3 4 0-16,1-2-80 0,1-2 0 0,0 0-16 16,1 0 0-16,1-2-48 0,-3 4-128 0,0 0 192 15,-2 1-64-15,0 1-128 0,-2 2 160 0,-2-3-160 0,1 3 160 16,-3-1-160-16,1 3 192 0,-1 2-192 16,-2 0 192-16,-2-1-32 0,-2 2 0 0,-3-2 0 0,2 4 0 15,1-1-32-15,-3 0-128 0,-2 2 192 16,0 0-64-16,-2-1-128 0,-1 2 192 0,-1-1-192 0,2 0 192 15,-4 2-192-15,0-1 0 0,-2 0 0 0,-1 0 0 16,-9-1 0-16,10 2 0 0,-10-2 128 0,10 2-128 16,-10-2 0-16,0 0 0 0,0 0 144 0,0 0-144 15,0 0 0-15,8 7 0 0,-8-7 0 0,0 0-128 32,0 0-1648-32,0 0-320 0,0 0-64 0</inkml:trace>
  <inkml:trace contextRef="#ctx0" brushRef="#br1" timeOffset="-140761.15">17650 10934 3679 0,'0'0'160'0,"0"0"32"0,0 0-192 0,0 0 0 0,0 0 0 0,-6-3 0 15,1-4 1984-15,5 7 368 0,0 0 64 0,-9 7 16 16,1 0-1152-16,0 3-208 0,-1-1-48 0,1 3-16 15,1 3-496-15,-2 1-112 0,0 2-16 0,0 1 0 16,2 3-112-16,-1 2-16 0,0 2-16 0,1-1 0 16,-1 2 16-16,2-4 16 0,-1 3 0 0,0-3 0 15,-1-1 176-15,3-1 48 0,4 0 0 0,-1-2 0 16,1-3 32-16,4 0 16 0,0-3 0 0,3 1 0 16,1-3-96-16,1-1-32 0,-1-3 0 0,2 2 0 15,2-6-144-15,0-1-16 0,2 1-16 0,1-2 0 0,2-1-48 16,-1-1-16-16,1-2 0 0,-2 1 0 15,3 1-176-15,1-1 0 0,1-1 144 0,0-4-144 16,0 2-272-16,1 1-128 0,-3-2-32 0,0 0-10784 16</inkml:trace>
  <inkml:trace contextRef="#ctx0" brushRef="#br1" timeOffset="-140046.72">17461 11397 11055 0,'0'0'480'16,"0"0"112"-16,0 0-464 0,0 0-128 0,0 0 0 0,0 0 0 0,0 0 1728 0,0 0 320 16,0 0 64-16,3-8 0 0,2-3-1088 0,5 0-240 0,5 2-32 0,-1-4-16 15,2 2-128-15,2-1-32 0,1-4 0 0,3-1 0 16,1 1-128-16,4-4-16 0,1 1-16 0,4 2 0 15,2-2 64-15,2 1 16 0,1 0 0 0,1-1 0 16,0 0 32-16,-1 0 16 0,-3-3 0 0,0 3 0 16,1-1-272-16,-2 2-48 0,-2 1-16 0,0 3 0 15,1 3-208-15,0-2 0 0,-4 2 0 0,-1-2 0 16,-1-1 0-16,-1 3 0 0,1 1 0 0,-1-2 0 16,1 1 128-16,-1-1-128 0,-2 2 0 0,-2 2 0 15,1 0 176-15,0-1-176 0,-1-2 192 0,1 4-192 0,-2-2 192 16,2 0-64-16,-1 0 0 0,2 2-128 15,0 0 208-15,1-2-64 0,1 3-16 0,-1-3 0 0,0 3-128 16,0 2 0-16,-1-3 0 0,-2 4 128 0,1-1-128 0,-2 3 192 16,0-2-192-16,1 3 192 0,-3 0-192 15,0 1 0-15,-3 1 0 0,0-1 0 0,-1 1 176 0,0 3-48 16,0 2-128-16,0-2 192 0,-1 1-64 0,0 2-128 16,-2-3 176-16,3 1-176 0,-1 2 192 0,-1 0-192 15,1 0 192-15,-1-4-192 0,-2 6 224 16,1-3-64-16,-1 0-16 0,1 2 0 0,-3-4 0 0,1 6 0 15,-1-3 0-15,1 4 0 0,-2-3 16 0,1 2 0 16,0 3 0-16,-2-2 0 0,2 0-160 0,-3 1 0 16,0-4 0-16,0 2 128 0,1 1-128 0,-1-3 128 15,2 2-128-15,-1-1 128 0,-1 2 0 0,2 1-128 16,-1-3 192-16,0 1-64 0,-6-11 0 0,9 15-128 0,-1-4 192 16,-1 0-64-16,1 2 0 0,0-6 0 0,-8-7 0 0,10 12 0 15,-1-5-128-15,-2 4 0 0,-7-11 0 0,11 7 128 16,-1 2 48-16,0-4 0 0,1 0 0 0,-2 2 0 15,3-6 0-15,-1 1 0 0,2 1 0 0,-1 0 0 16,1-1-176-16,0 2 192 0,-2 0-192 0,2-3 192 16,-1-2-192-16,0-1 192 0,1-1-192 0,0 1 192 15,-1 2-192-15,1-1 192 0,1 0-192 16,0-2 192-16,0 2-32 0,1-3 0 0,-3-1 0 0,-1 3 0 16,1-1-32-16,-1 0 0 0,-1 2 0 0,0 0 0 15,2-2-128-15,-2 1 0 0,-10 2 0 0,11-4 0 16,0 3 0-16,-11 1 0 0,8-2 0 0,-8 2 0 15,0 0 0-15,0 0 0 0,0 0 0 0,0 0-11552 16,0 0-2336-16</inkml:trace>
  <inkml:trace contextRef="#ctx0" brushRef="#br1" timeOffset="-138319.29">20405 10876 17391 0,'0'0'768'0,"0"0"160"0,0 0-736 0,0 0-192 0,0 0 0 0,0 0 0 16,-6-9 0-16,0 4 0 0,-2 2 0 0,0 1 128 15,-1 1 704-15,-1-1 128 0,-2 1 16 0,-1-1 16 16,0 4 80-16,0 1 16 0,0 0 0 0,-3 1 0 15,0 5-336-15,-1 1-64 0,-1 3-16 0,3 0 0 16,-1-1-160-16,-1 6-16 0,2 1-16 0,0 3 0 16,1-6-208-16,2-2-32 0,3 2-16 0,3-1 0 15,3 0-32-15,2-2-16 0,1-4 0 0,0-9 0 0,0 0-48 0,5 11 0 16,2-4 0-16,1-1 0 0,4-2 128 0,-1-3 32 16,1-2 0-16,0-4 0 0,2-2-16 0,2 0 0 15,-1-5 0-15,0 2 0 0,-1 2-272 0,1 0 128 16,-2-3-128-16,-1 2 0 0,-2 1 128 0,0 1-128 15,-1-2 0-15,-9 9 0 0,0 0 0 0,7-4 0 16,-7 4 0-16,0 0 0 0,0 0 0 0,0 0 0 16,0 0 0-16,0 0 0 0,8 13 224 0,-3-3-64 15,-2 2-16-15,-1-1 0 0,1 3-144 0,-2 0 0 16,0 0 0-16,2-4 128 0,-1 2-128 0,4-1 0 16,-6-11 0-16,5 12 0 0,-5-12 0 0,10 7-176 15,-10-7 48-15,11 5 0 16,-1-1-1728-16,2-1-352 0,-1-3-64 0</inkml:trace>
  <inkml:trace contextRef="#ctx0" brushRef="#br1" timeOffset="-137927.58">20700 10819 21135 0,'-19'0'928'0,"8"2"208"0,-1 1-912 0,-2-1-224 0,2 2 0 0,-1 1 0 15,-1 0 0-15,0-2 0 0,3 1 0 0,2 2 0 0,9-6 512 0,0 0 144 16,0 0 48-16,0 0 0 0,0 0-16 0,0 0 0 16,0 0 0-16,9 10 0 0,2-1-256 0,3-3-48 15,-1 1-16-15,4 0 0 0,3 1 16 0,0 1 0 16,1-4 0-16,0 1 0 0,-1 2-160 0,-1-2-32 15,-2 5 0-15,-2-3 0 0,-4 4-64 0,2-4 0 16,-13-8-128-16,9 10 192 0,-3-1 128 0,-6-9 32 16,0 10 0-16,0-10 0 0,-5 9 128 0,-2-2 32 15,-4-3 0-15,-1 2 0 0,-3 1-176 0,-2-3-16 16,-1 1-16-16,0-3 0 0,1 0-176 0,-1 0-128 16,0-1 192-16,2 1-192 0,2-1 128 0,3-2-128 15,4-2 0-15,7 3 0 16,0 0-512-16,0 0-144 0,0 0-48 0,0 0 0 15,-3-13-2432-15,7 3-480 0</inkml:trace>
  <inkml:trace contextRef="#ctx0" brushRef="#br1" timeOffset="-137565.24">21333 10756 9215 0,'0'0'400'0,"0"0"96"0,0 0-496 0,0 0 0 0,0 0 0 0,2-10 0 15,-2 10 2736-15,-4-11 448 0,-3 3 80 0,0 3 32 16,-3 5-1424-16,-3 3-272 0,-4 2-64 0,0-1-16 16,-3 1-288-16,-1 2-48 0,-3-2-16 0,1 2 0 15,3 2-352-15,0-2-80 0,0 6-16 0,2-4 0 16,2 1-160-16,2 1-48 0,0-2 0 0,4 2 0 16,1-5-320-16,4 2-64 0,5-8 0 0,0 11-128 0,1 0 0 0,3-3 0 15,2 2 0-15,2-3 0 0,1 1 128 0,2 1-128 16,1 7 0-16,0-4 0 0,0-3 128 0,-1 4-128 15,1-4 0-15,-2 2 0 0,-3 2 128 0,0-4-128 16,-2 1 0-16,-1-1 0 0,-2 2 128 0,-2-3-128 16,0-8 0-16,-6 10 0 0,-1 0 224 15,-1-1-64-15,-4-1-16 0,-2 1 0 0,-2-5-16 0,-2-1 0 16,-3 2 0-16,1-2 0 0,-3-2-128 0,4-2 160 16,-1-2-160-16,3 0 160 0,5-1-160 0,1 0-224 15,3-5 48-15,2 0 16 16,6 9-2240-16,2-10-448 0,3 1-96 0</inkml:trace>
  <inkml:trace contextRef="#ctx0" brushRef="#br1" timeOffset="-137243.78">21441 10762 21823 0,'0'0'960'0,"0"0"208"0,0 0-928 0,0 0-240 0,0 0 0 0,-2 11 0 15,-1 3 688-15,-2-4 80 0,-1 3 32 0,1 1 0 16,1 1 480-16,0-1 112 0,-1-1 16 0,1 2 0 16,3 2-656-16,1-2-128 0,0-1-32 0,2-3 0 15,4 2-208-15,-3 1-64 0,1-6 0 0,3 0 0 16,-1-2 0-16,2-3 0 0,-8-3 0 0,11 3 0 0,0-1 192 0,1-2 16 16,1-5 16-16,1 0 0 0,-3 0-176 0,3-5-48 15,1 0 0-15,-1-2 0 0,-1-3-96 0,-3 1-32 16,-1-2 0-16,-1-2 0 0,-1 1-64 15,0 2-128-15,-2-1 176 0,-2-1-176 0,1 0 128 0,-1 0-128 16,1 1 0-16,-2 1 0 0,1-1 0 0,-1 2-320 16,0 2 32-16,0 1 16 15,1 2-1616-15,2 0-320 0,-5 9-64 0,4-6-12112 0</inkml:trace>
  <inkml:trace contextRef="#ctx0" brushRef="#br1" timeOffset="-136725.09">21801 10664 15663 0,'0'0'688'0,"0"0"144"15,0 0-656-15,0 0-176 0,0 0 0 0,0 0 0 0,5 12 928 0,-4-3 160 0,-1-9 16 0,-1 14 16 16,-1 3 96-16,-1-2 32 0,1-1 0 0,-1-1 0 16,-1 1-288-16,0 1-48 0,-1 3-16 0,1-4 0 15,-1-4-208-15,0 3-48 0,0-6-16 0,0 3 0 16,5-10 0-16,-5 7 0 0,5-7 0 0,0 0 0 15,-9 7 64-15,9-7 16 0,0 0 0 0,0 0 0 16,0 0 0-16,0 0 16 0,0 0 0 0,0 0 0 16,-2-10-192-16,2 1-32 0,2-3-16 0,3-1 0 15,2 1-240-15,3 0-48 0,-1-2-16 0,3 2 0 16,1 1-176-16,2-2 0 0,-1 3 0 0,0-1 0 16,0 0 0-16,-1 5 0 0,0 2-144 0,-1 0 144 0,0 1-128 0,-1 1 128 15,-11 2 0-15,10 5 0 0,-10-5-144 16,8 9 144-16,-8-9 0 0,5 16-144 0,-1 0 144 0,-4-1-160 15,-3-1 160-15,0 2-160 0,-2-1 160 0,-1-1 0 16,0-1 0-16,0-5 0 0,-1 1 0 0,7-9 0 16,-6 5 0-16,6-5 0 0,0 0 0 0,0 0 176 15,0 0-48-15,0 0 0 0,0 0 112 0,0 0 16 16,0-6 0-16,3-4 0 0,2 2-112 0,2-3-16 16,2-3 0-16,0 1 0 0,1 0-128 0,3-1 0 15,0 3 144-15,1 2-144 0,0-2 0 0,-2 4 0 16,-1 0 0-16,0 3 0 0,-2 1 0 0,-9 3 0 15,0 0 0-15,10 7-128 0,-2 2 128 0,-3 5-128 0,-3-2 128 16,2 5-128-16,-3 1 128 0,-1-1 0 0,-2 1 0 16,-1 0-128-16,2 0 128 0,0-3 0 0,-1-1 0 0,1 1 0 15,0-1 0-15,0-4-128 0,1-10 128 0,3 12-192 32,1-6-1136-32,5-1-224 0,0-2-48 0,1-6-14432 0</inkml:trace>
  <inkml:trace contextRef="#ctx0" brushRef="#br1" timeOffset="-136464.93">22287 10666 16575 0,'0'0'1472'0,"0"0"-1168"0,0 0-304 0,0 0 0 0,0 0 1744 0,0 14 304 15,-2 3 48-15,-1-2 16 0,0 0-320 0,-1-1-64 16,-1 1-16-16,0 2 0 0,0 0-688 0,0 0-128 16,0 0-16-16,-2-1-16 0,2 0-480 0,0-1-112 15,0-1-16-15,0 1 0 0,1 0-256 0,2-1 128 16,-1-1-128-16,3-5 0 0,0-8-176 0,0 0-144 16,0 0-16-16,8 6-9696 15,-8-6-1936-15</inkml:trace>
  <inkml:trace contextRef="#ctx0" brushRef="#br1" timeOffset="-135708.04">22462 10627 19343 0,'0'0'1728'0,"0"0"-1392"0,-4 14-336 0,-1-4 0 16,1 1 880-16,-1 5 96 0,0 0 32 0,-1 2 0 15,-2 1 176-15,1-1 32 0,-2 0 16 0,2-2 0 16,-2 1-144-16,1-3-48 0,-1-3 0 0,2 1 0 16,1-4-336-16,2 1-80 0,4-9-16 0,0 0 0 15,0 0-48-15,0 0-16 0,0 0 0 0,0 0 0 16,0 0-112-16,0 0-32 0,10-7 0 0,0-1 0 16,1-5-96-16,-1 1-32 0,-1 0 0 0,2-3 0 15,1 1-144-15,-1 1-128 0,2 1 144 0,-2-2-144 16,-1 0 0-16,0 3 128 0,-2 0-128 0,1 6 0 0,-1-1 0 0,-8 6 0 15,0 0 0-15,0 0 0 0,10-2 0 0,-10 2 0 16,0 0 0-16,10 13 0 0,-2 0 192 0,-2-1-64 16,-2 2-128-16,0 2 192 0,-1 0-192 0,2-1 0 15,-1 1 128-15,3-4-128 0,-1 0 0 0,2-1 0 16,2-4 0-16,0-1 0 0,0-1 0 0,2-2 128 16,-1-2-128-16,0-2 0 0,1-2 0 0,2-3 144 15,0-2-144-15,0-3 128 0,-1 0-128 0,-1 0 0 16,4-2 0-16,-3 2 128 0,1-2-128 0,-1 0 128 15,-1-1-128-15,-1 4 128 0,-1-2-128 0,-1 4 0 16,-1-2 0-16,-2 5 0 0,-6 5 0 0,0 0 0 16,8-5 0-16,-8 5 0 0,0 0 0 0,0 0 0 0,0 0-128 15,0 0 128-15,0 0 0 0,5 10 0 0,-3 1 0 16,-2-3 0-16,0-8 0 0,0 13 0 0,0-13 0 0,-3 12 0 16,0-3 0-16,3-9 0 0,-5 12 0 0,5-12 0 15,-5 6 0-15,5-6 0 0,-7 9 0 0,1-4 0 16,6-5 128-16,-9 4-128 0,9-4 0 0,-7 4 128 15,7-4-128-15,-8 7 0 0,-2-4 0 0,10-3 128 16,-7 5-128-16,7-5 0 0,0 0 0 0,-5 11 0 16,3-3 0-16,2-8 0 0,0 0-144 0,6 13 144 15,-1-6 0-15,4 2 0 0,3-5-128 0,0 1 128 16,4-1 0-16,-1-3 0 0,1-5 0 0,2 3 0 16,0 0 0-16,1-2 0 0,-1-1 0 0,0 3 0 15,1-1 0-15,-4-3 0 0,-1 1 0 0,-1 1 0 16,-2 2 0-16,-11 1 176 0,0 0-176 0,9 5 160 0,-9-5 32 15,0 0 16-15,1 13 0 0,-2 3 0 16,-3 2-48-16,-3 1-16 0,-4 1 0 0,0 2 0 0,-1 2-144 0,-2-1 128 16,-2 1-128-16,1 3 128 0,-1-3-128 0,2 3 0 15,-2-4 0-15,2 3 0 0,-3 1 0 0,3-2 0 16,0 0 128-16,3-5-128 0,0-5-208 0,2-2-80 16,2-2-16-16,1-2 0 15,-3-2-1504-15,9-7-304 0,0 0-64 0</inkml:trace>
  <inkml:trace contextRef="#ctx0" brushRef="#br1" timeOffset="-135503.56">22354 10647 41471 0,'-20'-13'1840'0,"9"8"368"0,11 5-1760 0,0 0-448 0,0 0 0 0,0 0 0 16,0 0 0-16,0 0-176 0,0 0 16 0,7-6 0 15,-7 6 160-15,6-8 144 0,-6 8-16 0,0 0-128 32,8-6-256-32,-8 6-144 0,10-4-48 0,-10 4 0 15,11 1-1968-15,1 2-400 0,-1 1-64 0,1 0-32 0</inkml:trace>
  <inkml:trace contextRef="#ctx0" brushRef="#br1" timeOffset="-134963.75">23424 10835 5519 0,'0'0'496'0,"-1"-7"-496"16,1 7 0-16,0 0 0 0,3-8 4240 0,0-1 752 15,1 4 160-15,1-1 32 0,-1-2-2992 0,-4 8-592 16,6-6-112-16,-6 6-16 0,0 0-320 0,0 0-64 16,0 0-16-16,0 0 0 0,9-4-304 0,-9 4-64 15,0 0-16-15,0 0 0 0,2 13-48 0,-4 1 0 0,-1 1 0 16,-1 1 0-16,-1 0-336 0,-2-1-80 0,-2 0-16 0,0 2 0 16,1-1-16-16,-3 2-16 0,4-3 0 0,-1-1 0 15,3-5-176-15,5-9 192 0,-4 9-192 0,4-9 192 16,0 0 80-16,0 0 32 0,0 0 0 0,0 0 0 15,0 0 48-15,13-6 16 0,0-6 0 0,1-2 0 16,0-1-176-16,0 0-48 0,0 1 0 0,-3-2 0 16,0 1-144-16,5-1 0 0,-2 3 0 0,-2 2 128 15,0-2-128-15,-2 0 128 0,-2 5-128 0,-1 0 128 16,-7 8-128-16,0 0 0 0,10-3-192 0,-10 3 192 16,0 0-160-16,7 11 160 0,-3 0 0 0,1 3-144 15,-3 0 144-15,1 3 0 0,-2 1-144 0,2 0 144 16,-1 1 0-16,2 0 0 0,0 0 0 0,1 2 0 15,1-4 0-15,2 0 0 0,-1-3 0 0,2 0 0 0,2-5-144 16,0 0 144-16,0-7 0 0,1-1 0 0,1-2 0 16,-5-1 0-16,3-3 0 0,-1 1 0 0,0-3 0 0,-1-3 0 15,-1 0 0-15,-2-3 0 0,-1 2-208 0,-3-1-48 16,-2-3 0-16,0 0 0 16,-1 2-1408-16,-1 2-272 0,-2-3-64 0,-1 2-9072 15,0 2-1792-15</inkml:trace>
  <inkml:trace contextRef="#ctx0" brushRef="#br1" timeOffset="-134639.92">24017 10753 35007 0,'0'0'3120'0,"0"0"-2496"0,0 0-496 0,0 0-128 15,0 0 368-15,-9 12 48 0,-1-3 16 0,-1 4 0 16,1 0-256-16,0-1-48 0,-1 2-128 0,0 2 192 15,1-1 0-15,1 1-16 0,2 2 0 0,2 1 0 16,1-1-176-16,1 0 0 0,2-2 0 0,5 0-176 16,0-4 176-16,2 2 0 0,2-4 0 0,3-2 128 15,2 1-128-15,1-4 0 0,1-5 0 0,2 0 0 16,2 0 224-16,0-2 80 0,-2-4 16 0,1-1 0 16,0-1 16-16,-1-6 16 0,-5-2 0 0,0-1 0 15,-2 1 0-15,-4 0 0 0,-4-1 0 0,-1 0 0 16,-2 1 80-16,-2-2 16 0,-2-1 0 0,-3 0 0 15,-1 2-304-15,1 2-144 0,-1 2 160 0,-2-1-160 0,1 3 128 16,0 2-128-16,0-1 0 0,-2 5 144 16,2 2-1296-16,-1 2-272 0,-3 3-48 15,4 1-10448-15,-3 1-2096 0</inkml:trace>
  <inkml:trace contextRef="#ctx0" brushRef="#br1" timeOffset="-133956.95">20899 11562 8287 0,'0'0'736'0,"0"0"-592"0,0 0-144 0,0 0 0 0,2-7 1984 0,-2 7 384 16,0 0 64-16,4-12 0 0,-4 5-448 0,0 7-112 16,-1-9-16-16,1 9 0 0,0 0-208 0,0 0-48 15,-2-7-16-15,2 7 0 0,0 0-480 0,0 0-80 16,-9 5-32-16,1 4 0 0,-3 0-448 0,3 4-96 15,0 2 0-15,3-1-16 0,-2-1-224 0,0 1-32 16,0 1-16-16,1-2 0 0,1-4-160 0,1 2 0 16,4-11 0-16,0 0 128 0,-2 9-128 0,2-9 160 15,0 0-160-15,0 0 160 0,0 0 208 0,11-2 32 0,1-2 16 0,0-5 0 16,4 0-128-16,1-5-32 0,-1-1 0 0,0-2 0 16,1 1-256-16,-1 2 0 0,-1-2 128 0,1 1-128 15,1-1 0-15,4 3 0 0,-6 3 0 0,-1 0 0 16,0 5 0-16,-1 2 0 0,-2 2 0 15,-1 3 0-15,-10-2 0 0,12 9 0 0,-5 3-160 0,0 2 160 16,-3-2 0-16,-1 4 0 0,1 0 0 0,-1 2 0 16,-2 1 0-16,-1-1 128 0,1-2-128 0,1-1 0 15,-1-1 0-15,1-3 0 0,1-1 0 0,-1-1 0 16,-2-9 0-16,0 0 0 0,0 0 0 0,9 7 0 31,0-3-336-31,1-3-160 0,2-3-16 0,1-1-10480 0,2-2-2080 0</inkml:trace>
  <inkml:trace contextRef="#ctx0" brushRef="#br1" timeOffset="-133650.02">21631 11421 23039 0,'-12'0'2048'0,"0"1"-1648"16,-2-1-400-16,1 6 0 0,-1-1 2240 0,1 2 352 15,-3 2 80-15,-2 3 16 0,0-2-1552 0,0 4-304 16,2 1-64-16,-1-1-16 0,1-1 64 0,3 2 16 15,3-1 0-15,3 1 0 0,2-1-512 0,3-2-112 16,2 0-16-16,2-1 0 0,3-1-192 0,3-3 0 16,4 1 0-16,0-6 0 0,3 1 0 0,3-3 0 15,1 0 128-15,0-3-128 0,2 0 0 0,-2-5 0 16,-1 2 0-16,-2 1 0 0,-2-6 0 0,-1 3 0 0,-3-5 0 16,-2 1 0-16,-2 2 128 0,-2-1-128 0,-2 2 0 15,0-3 0-15,-4 2 160 0,0 1-160 0,-1 0 160 16,-2 2-160-16,-1-1 0 0,-3 1 0 0,0 3 0 0,0 3 0 15,-1-2-160-15,1 2-80 0,9 1-16 0,-8 0 0 32,8 0-1344-32,0 0-256 0,0 0-64 0,0 0-13360 0</inkml:trace>
  <inkml:trace contextRef="#ctx0" brushRef="#br1" timeOffset="-133474.33">21871 11450 29487 0,'-4'12'2624'0,"0"-2"-2112"0,2 3-512 0,-1 3 0 16,-1 0 304-16,-1 0-48 0,-1-2-16 0,-2 1 0 16,-1 2 464-16,1-3 112 0,0 0 16 0,-1-4 0 15,0 0-192-15,3-2-48 0,-1-1 0 0,7-7 0 0,-5 7-416 0,5-7-176 16,0 0 128-16,0 0-128 16,0 0-1792-16,9 2-448 0,4-2-96 0</inkml:trace>
  <inkml:trace contextRef="#ctx0" brushRef="#br1" timeOffset="-133047.21">22465 11306 25791 0,'-21'-4'1152'0,"9"2"224"0,-2 5-1104 0,-2 0-272 16,0-2 0-16,-2 3 0 0,0 1 960 0,-1 2 144 16,-1-2 32-16,-1 4 0 0,0-1-80 0,2 2-16 15,-2-4 0-15,6 2 0 0,0 1-304 0,2 0-64 16,0 0-16-16,5 0 0 0,1 1-288 0,5 1-64 0,2-11-16 0,0 10 0 16,2 4-160-16,3 0-128 15,2-3 144-15,-1 3-144 0,4-2 0 0,2-2 0 0,-1 2 0 0,2 1 0 16,2 1 0-16,-1-2 0 15,-1 2 0-15,-1 2 0 0,1-2 0 0,-1 2 128 0,-1-3-128 0,-1 1 0 16,-2 0 144-16,-2-2-16 0,-1-1 0 0,-2 1 0 16,-2-3 80-16,-1-9 16 0,-2 12 0 0,-2-2 0 15,-1-3 160-15,-4 1 16 0,-1-2 16 0,-2-2 0 16,-3 1-64-16,-2 2-16 0,-3-4 0 0,1-1 0 16,-3-2-112-16,2 0-32 0,0 0 0 0,1 0 0 15,0-3-192-15,2 1 128 0,3-2-128 0,3 1 0 0,0 0 0 16,5 0-288-16,6 3 32 0,0 0 16 15,5-9-2496-15,4 1-496 16,3 2-96-16</inkml:trace>
  <inkml:trace contextRef="#ctx0" brushRef="#br1" timeOffset="-132721.89">22768 11602 9215 0,'0'0'816'15,"0"0"-656"-15,0 0-160 0,0 0 0 0,9 6 4528 0,1-2 864 16,3 1 176-16,0-2 48 0,0 0-4240 0,1-1-848 16,0-4-160-16,1 1-48 0,0-3 256 0,2 2 32 15,-1-3 16-15,-1 1 0 0,1-3-176 0,-1 1-16 16,0 1-16-16,-1-3 0 0,-2 1-80 0,-2 2-16 16,-4-3 0-16,-6 8 0 0,4-9 96 0,-4-1 16 15,-4 2 0-15,-2-1 0 0,-3 4 160 0,-3 2 48 0,-5 0 0 0,-1 3 0 16,0 3-160-16,-1 0-32 0,-1 4 0 0,1 3 0 15,-1-1-144-15,3 3-48 0,0 4 0 0,7 2 0 16,1 1-64-16,4 0-32 0,-3-3 0 0,5 1 0 16,1-1-160-16,4 1 0 0,1-2 144 0,1-1-144 15,0 1 0-15,1-1 0 0,0 0 0 0,3-4 0 16,-3-1-272-16,-5-9-80 0,7 9-16 0,-7-9 0 16,0 0-2512-16,0 0-512 0</inkml:trace>
  <inkml:trace contextRef="#ctx0" brushRef="#br1" timeOffset="-132573.75">21835 11438 23039 0,'-19'-5'2048'0,"4"3"-1648"16,5 4-400-16,10-2 0 0,0 0 3840 0,0 0 672 15,0 0 144-15,0 0-14304 16,0 0-2848-16</inkml:trace>
  <inkml:trace contextRef="#ctx0" brushRef="#br2" timeOffset="-126685.65">24881 10188 32255 0,'0'0'2864'0,"0"0"-2288"0,0 0-576 0,13 5 0 0,-13-5 0 0,10 3-224 16,-10-3 16-16,10 2 0 0,-10-2 336 0,0 0 64 15,0 0 0-15,0 0 16 0,0 0 32 0,0 0 0 16,0 0 0-16,0 0 0 0,0 0-32 0,0 0 0 15,-10 0 0-15,-2-1 0 0,0 0-64 0,-2-2-16 16,-2-2 0-16,1 3 0 0,-1-1 96 0,-3 1 16 16,-3 0 0-16,-3-1 0 0,-5-3 80 0,-4 1 0 15,-4 2 16-15,-3-2 0 0,-1-2-16 0,-2 1 0 16,-2 3 0-16,0-3 0 0,-1 1 64 0,-1 0 16 16,-3-3 0-16,-5 4 0 0,-6 0-144 0,-3 1-48 15,-4-5 0-15,1 2 0 0,-1 3-16 0,1-1 0 16,-1 1 0-16,-4-1 0 0,-4 1 16 0,-3 1 0 15,1-1 0-15,4-1 0 0,0-2-208 0,-4 2 144 16,-6 0-144-16,0-3 128 0,0-1-128 0,3-1 160 16,4 4-160-16,-6 1 160 0,-7-5-160 0,0 3 0 0,-2 0 144 15,3-1-144-15,1 6 128 0,-4-2-128 16,-2 0 160-16,-1-2-160 0,1-2 208 0,1 2-48 16,0 3-16-16,-1-1 0 0,-2 2-16 0,0 1-128 0,2 0 192 15,-2 0-64-15,1 0-128 0,-1-2 160 0,1-3-160 0,-1 4 160 16,2 4-160-16,-1-2 128 0,-2-2-128 0,2-2 128 15,1 1-128-15,2 0 0 0,4 1 0 0,-3 1 128 16,-6-1-128-16,3 1 0 0,5-1 144 0,0 1-144 16,1 1 0-16,-4 0 0 0,-4-2 0 0,2 2 0 15,2 0 0-15,3 1 144 0,0-1-144 0,-1 1 0 0,-2 3 128 16,-1 1-128-16,4-3 0 0,0 2 0 0,1-1 0 16,0-1 0-16,0-3 0 0,3 2 0 15,0 1 0-15,6 2 0 0,0 1 0 0,-2-1 0 0,-2-2 0 0,4 1 0 16,3 1 0-16,2 1 0 0,2 1 128 0,0 1-128 15,-2-1 0-15,3 0 0 0,-2-1 0 0,3-1 0 16,1 4 0-16,4-2 0 0,4 2 0 0,-3-1 0 16,-4-2 0-16,0 3 0 0,3-3 0 0,1 3 0 15,2-2 0-15,2 3 0 0,2-1 0 0,0 2 0 16,-2-2 0-16,0 2 0 0,-2-4 0 0,2 4 0 16,2-1 0-16,1 3 0 0,0 0 0 0,2-3 0 15,1 1 0-15,-1 2 0 0,-1-3 0 0,0 0 0 16,1 3 128-16,1-3-128 0,-2 3 0 0,3 1 0 15,1-3 0-15,0 1 0 0,-3-2 0 0,-2-2 0 16,-3 4 0-16,1 0 0 0,3 1 0 0,0 2 0 16,-1-1 0-16,4-2 0 0,2 4 0 0,-3-1 0 0,-2-1 0 0,-1 0 0 15,1-4 128-15,1 3-128 16,2 1 0-16,0-1 0 0,2-1 144 0,4 2-144 0,2 3 0 0,-1-1 144 16,-1 1-144-16,-1-2 0 15,0-1 0-15,4 0 128 0,3 3-128 0,1 0 0 16,2 2 0-16,0 2 0 0,2-2 128 0,3 1-128 0,2 2 128 0,2-1-128 15,0 2 0-15,1 5 0 0,-3 1 0 0,1 2-176 16,-3 1 176-16,3 1 0 0,-2-1 0 0,1 3 0 16,1 6 0-16,2-2 0 0,0 2 0 0,1 1 0 15,1-2 0-15,1 1 0 0,-1 4 0 0,3-3 0 16,1 0 0-16,1 3 0 0,1-3 0 0,0 1 0 16,1-2 0-16,2 0 0 0,2 3 0 0,-2-3 0 0,0 0 0 15,0-3 128-15,4 2-128 0,0 1 128 16,0-1 0-16,3-1 0 0,2 3 0 0,0-4 0 0,1 0-128 0,2-1 0 15,0 1-128-15,2 2 128 0,1 3 0 0,2-3 0 16,1 1 0-16,3 2 0 0,0-1 0 0,2-1 0 16,1-3 0-16,2 0 0 0,1-1 0 0,3-3 0 15,-1-3 0-15,2 1 0 0,1-3 0 0,1-2 0 16,3 2 0-16,-3-5 0 0,2 3 0 0,-1-4 0 16,1-2 0-16,-1 1 0 0,1-1 0 0,-1 0 0 15,1-1 0-15,1-1 0 0,1-1 0 0,1 0 0 16,0-2 0-16,5 1 0 0,-3-6 0 0,1 1 0 15,3 3 0-15,-2-2 128 0,4-3-128 0,2 1 0 16,1-3 0-16,1 2 0 0,2-5 0 0,-3 1 0 16,-1 1 128-16,1-3-128 0,-3-2 0 0,2 2 0 15,2 2 0-15,-2-1 128 0,3 0-128 0,-1 3 0 16,0-2 0-16,1 5 0 0,1-4 0 0,3 3 0 16,1-2 0-16,0 1 0 0,-1-3 0 0,1 1 0 15,-2 0 0-15,-2-3 0 0,-1 1 0 0,2 0 0 0,2 0 0 16,-1-2 0-16,1-3 0 0,1 0 0 0,2 0 0 0,0-1 0 15,2-2 0-15,0-1 0 0,-1 2 0 0,-2-1 128 16,-2 2-128-16,0-3 0 0,0 0 0 0,0-1 0 16,0 1 0-16,0 1 0 0,-2 0 0 0,2-1 128 15,0-1-128-15,1 3 0 0,1-1 0 0,2 1 0 16,-1-4 0-16,-2 0 0 0,-1 0 0 0,-1 1 0 16,0-4 0-16,1 4 0 0,0 0 0 0,2-2 0 15,-2 2 0-15,0-1 0 0,2-2 0 0,2 4 0 0,0-1 0 16,-1-1 0-16,2 1 0 0,-2 1 0 0,-3-4 0 0,1 2 0 15,-1 0 0-15,1-2 0 0,0 3 0 16,1-1 0-16,2-3 0 0,1 2 0 0,1 0 128 16,0 0-128-16,2-4 160 0,-3 2-160 0,-5-1 0 15,2 1 0-15,-2-4 0 0,2 2 0 0,-1-1 0 0,2 0 0 16,-2-1 0-16,1 3 0 0,1-4 0 0,-1 1 0 16,2 0 0-16,1-1 0 0,-2-1 0 0,-1 0 0 15,-3 2 0-15,1 2 0 0,-1-6 0 0,1 2 0 16,0-2 0-16,1 2 0 0,0 0 0 0,-4 2 0 15,4-1 0-15,0-1 0 0,1 2 0 0,-1 1 0 16,0-5 0-16,-1 2 0 0,1 0 0 0,-3-2 0 16,-2 3 0-16,3 0 0 0,0 0 0 0,-1 0 0 15,1 0 0-15,-1 1 0 0,0-1 0 0,2 0 0 16,1-1 0-16,0 4 0 0,-3 2 0 0,2-4 0 16,1 0 0-16,-3 2 0 0,0-2 0 0,1 3 0 15,0 2 0-15,3 0 0 0,-2-4 0 0,0 1 0 16,0 2 0-16,1-3 0 0,1 3 0 0,2-2 0 0,3 1 0 15,-2 1 0-15,0 3 0 0,-1-3 0 0,-2 1 0 0,2-2 0 16,1 2 0-16,-1-1 0 0,-1 4 0 0,2-4 0 16,1 3 0-16,1 2 0 0,1-2 0 15,1 1 0-15,-5 0 0 0,1 0 0 0,-3 0 0 0,3 1 0 16,1 1 0-16,1 2 0 0,-1-2 0 0,3 1 0 16,1-1 0-16,1 2 0 0,1 0 0 0,1-1 0 15,0 0 0-15,-1-1 0 0,-1 1 0 0,2-1 0 0,1-1 0 16,2 3-128-16,-1-3 128 0,3 2 0 15,0-1 0-15,-2 1 0 0,-1-3 0 0,0 1 0 0,-1-2 0 0,1 3 0 16,-1-2 0-16,2 2 0 0,1 1 0 16,2-1 0-16,0 1 0 0,-2-2 0 15,0-1 0-15,-1 1 0 0,1 0 0 0,-1 3 0 0,0-2 0 16,2 1 0-16,2-2 0 0,3 1 0 0,-2 1 0 0,1-1 0 16,-3 0 0-16,0-1 0 0,1-1 0 0,0 2 0 15,-2 1 0-15,2 2 0 0,0-2 0 0,3 1 0 16,-3-3 0-16,-1 0 0 0,-1 1 0 0,-1 1 0 15,1-1 0-15,1 3 0 0,1 1 0 0,0 0 0 16,1-3 0-16,-4 2 0 0,-2 0 0 0,-1 0 0 16,0 2 0-16,2-1 0 0,0 1 0 0,1 1 0 0,1 4 0 15,1-3 0-15,0-1 0 0,-3 0 0 16,-1-2 0-16,-2 3 0 0,-3-1 0 0,1-1 0 16,0 1 0-16,2 2 0 0,1 2 0 0,0-2 0 15,-2 1 0-15,1 1 0 0,-2-4 0 0,-2-1 0 16,-3 1 0-16,-1-1 0 0,5 0 0 0,-2-1 0 15,0-2 0-15,2 1 0 0,2 1 0 0,-1 1 0 16,0-2 0-16,1 2 0 0,-7-4 0 0,-1 0 0 16,1-1 0-16,0 1 0 0,2-2 0 0,-1 3 0 0,1-2 0 0,2 1 0 15,2-3 0-15,-2 1 0 0,1 0 0 0,-2 0 0 16,-3-2 0-16,-2-1 0 0,-2 0 0 0,2-2 0 16,-1 3 0-16,2-3 0 15,0 1 0-15,1-2 0 0,1 0 144 0,0-3-144 0,-1-4 128 0,1 2-128 16,-1 1 0-16,-4 0 0 0,-2-2 0 0,-1-1 0 15,-2 1 0-15,2-1 0 0,0-1 0 0,1 1 0 0,0-4 0 16,-1 2 0-16,-1 0 0 0,1-3 0 16,-1 1 0-16,-1 1 0 0,-1-1 0 0,-2 1 128 15,1-6-128-15,-4 2 0 0,-2 0 0 0,-1-3 128 16,-2 3-128-16,-1-5 128 0,-2 0-128 0,2-4 128 0,-2 1-128 16,-1-1 128-16,-2 0-128 0,-3-1 128 0,0-1 32 0,-3-3 0 15,-3-1 0-15,-1 2 0 0,-1 1 80 0,-5-1 16 16,-3-1 0-16,-1 0 0 0,-2 3 0 0,-4-1 16 15,0-1 0-15,-4 0 0 0,-3 3-32 0,-2-2-16 16,-1-1 0-16,-3 2 0 0,-3-1-80 0,0 3-16 16,-5 1 0-16,-4 2 0 0,-5-1-128 0,-3 1 0 15,-3-3 0-15,-2 7 0 0,-2 1 0 0,1 2 0 0,-1 3 0 0,3-2 0 16,3-1-176-16,-3 3 176 0,-4 0-128 0,0 1 128 16,0-3-224-16,1-1 32 0,1 2 16 0,2-2 0 31,1 1-272-31,3-1-64 0,2 0-16 0,3 0 0 15,1 1-1312-15,-1-6-256 0,-3 1-48 0</inkml:trace>
  <inkml:trace contextRef="#ctx0" brushRef="#br2" timeOffset="-123899.96">12650 243 20095 0,'0'0'896'0,"-4"-8"176"0,1-5-864 0,0 0-208 16,1 2 0-16,-1 1 0 0,3 10 384 0,0 0 48 0,-5-11 0 0,2 2 0 16,0-3-48-16,-1 7-16 0,4 5 0 0,0 0 0 15,0 0-96-15,-9 7-16 0,1 6 0 0,2 2 0 16,-2 0-128-16,2-2-128 0,-2 2 192 0,1 5-192 16,-1 1 128-16,0 1-128 0,-1-2 0 0,2 5 0 15,-1 2 0-15,4-8 0 0,-3 4 0 0,-1 6 0 16,-1 2 304-16,2 2-48 0,-1 3-16 0,-1 3 0 0,0 2 224 0,-7 32 48 15,2-7 16-15,2-6 0 0,2 0-176 0,1 1-32 16,0-4-16-16,3 2 0 0,1-2 16 0,1-1 16 16,-1-2 0-16,1 2 0 0,0 0-64 0,1 5-16 15,-1 4 0-15,0-3 0 0,0-1-16 0,2 0-16 16,-2 5 0-16,1 1 0 0,-2-1-32 16,1 2 0-16,0 1 0 0,2 0 0 0,-1-7 64 0,3 1 16 15,-3 5 0-15,1-5 0 0,0 3-48 0,-1 2-16 16,-1-3 0-16,1 2 0 0,-1 0-64 0,1-1-16 15,-1-1 0-15,2 3 0 0,-2-2 64 0,0-1 0 16,2-1 0-16,-1 2 0 0,1-2 32 0,-1 0 16 16,1-5 0-16,0 1 0 0,2 1 16 0,0-4 16 15,-1 0 0-15,1-1 0 0,-3 0-16 0,2-2 0 16,0-3 0-16,0 1 0 0,1 0 0 0,0 0 0 16,0-1 0-16,0-3 0 0,-2-4-64 0,2 2-32 0,0-4 0 0,2 0 0 15,-1 0-160-15,-1-1 160 0,0-2-160 0,0 1 160 16,0-1-160-16,0-2 0 0,0-4 144 15,-1 2-144-15,-1 0 0 0,1-1 128 0,0 0-128 0,0-1 0 16,-2-1 0-16,2 0 128 0,-2-3-128 0,1 3 0 16,-2 0 0-16,1-4 0 0,1 0 0 0,-1 1 128 15,-1-5-128-15,2 2 0 0,-1 2 128 0,3-4-128 16,-2 1 0-16,0-2 144 0,1 0-144 0,0 1 0 16,0 0 240-16,-1-4-64 0,1 1-16 0,0-1 0 15,0 3-32-15,1-3 0 0,-3-1 0 0,2 1 0 16,0-3-128-16,1 2 0 0,-2-1 144 0,2 1-144 0,-1 3 0 15,0-2 0-15,-1 3 0 0,1-1 128 0,-1-3-128 16,0-1 0-16,2 1 128 0,0 0-128 0,-1-2 0 16,0 1 0-16,1 0 0 0,0-3 0 0,-3 1 0 0,3-4 128 15,0 2-128-15,0 1 0 0,0 1 0 0,0-1 128 16,-1-1-128-16,1 0 0 0,-1-1 0 0,-1 1 0 16,2-2 0-16,0-1 0 0,2 1 0 0,-1-3 0 15,-1-9 0-15,0 0 128 0,1 10-128 0,-1-10 0 16,5 13 0-16,-5-13 0 0,7 8 0 0,-7-8 0 15,10 10 0-15,-10-10 0 0,13 6 0 0,-2 1 0 16,-1 0 0-16,0-3 0 0,-10-4 0 0,16 6 0 16,-1 1 0-16,0-5 0 0,2-1 0 0,-1 1 0 15,-2-2 0-15,4 1 0 0,1 2 0 0,0-2 128 0,3-2-128 16,1-1 0-16,1 0 0 0,0 0 0 16,0 0 0-16,1 1 128 0,2 1-128 0,0 1 0 0,-2-1 0 15,1 0 0-15,-1 0 0 0,2 0 0 16,1-1 0-16,1 1 128 0,-1 2-128 0,1-1 0 15,0 2 0-15,3-2 0 0,1 3 0 0,2-1 0 0,0 0 0 0,2 1 0 16,0 0 0-16,0 1 0 16,0 2 0-16,-2-4 0 0,0 4 0 0,1-1 0 0,1-1 0 15,3 0 128-15,2-1-128 0,-2 2 0 0,2-3 0 16,1 1 0-16,3 0 0 0,0 1 0 0,-2-5 0 16,1-2 0-16,-3-3 0 0,0 1 0 0,1 1 0 0,2-1 128 15,-1-1-128-15,3 1 192 0,0 1-64 0,1 1 0 16,1-6-128-16,-1 3 0 0,0 0 0 15,1 3 128-15,-6-4 0 0,1 3 0 0,3-4 0 0,0 2 0 16,0-2-128-16,2 1 0 0,0-2 128 0,3 0-128 16,1 2 0-16,-4-3 0 0,-2 1 0 0,-1-2 0 0,0 2 0 15,1-2 0-15,0 2 0 0,2-3 128 0,1 0-128 16,1 0 0-16,0-1 0 0,-2 3 0 0,-2-3 0 0,-2 1 0 16,-1-2 0-16,1 1 0 0,-1-4 0 0,-1 2 0 15,2 3 0-15,-1-3 0 0,2-3 0 0,1 2 0 16,-1-1 0-16,-2-1 0 0,-3 1 0 0,-2-1 0 15,0 2 0-15,-1 0 128 0,0-3-128 0,0 2 0 16,0 1 0-16,0 1 0 0,-1 3 128 0,1-3-128 16,0-1 160-16,1 1-160 0,-1-3 0 0,-4 1 0 15,0-1 0-15,-1 0 0 0,-1 2 0 0,0-3 0 16,0-1 0-16,-1-1 0 0,0 2 0 0,-2-2 0 16,2-3 0-16,0 1 144 0,1 1-144 0,0-2 0 15,-1 1 0-15,-1 2 0 0,1 1 0 0,-1 1 0 0,-1 0 0 0,-1-2 0 16,-2-2 0-16,-1-1 0 15,-1 2 0-15,2 1 0 0,-1 2 0 0,1-1 0 16,-1 0 0-16,2 0 0 0,-2-2 0 0,2 0 0 16,-2 0 0-16,3 0 0 0,1-1 0 0,2-1 0 0,-1-1 0 0,1 1 0 15,1 2 0-15,-2-4 0 0,-1 4 0 0,-1-1 0 16,2-5 0-16,-1 2 0 0,1 0 0 16,1-1 0-16,-1 5 0 0,2 2 0 0,-1-2 0 15,0 1 0-15,2-3 0 0,2 0 0 16,0 3 0-16,0 1 0 0,2 2 0 0,-1-1 0 0,0 2 0 0,0-1 0 15,-2 1 0-15,3 1 0 0,1 2 0 16,0-1 0-16,0-3 0 0,0 5 0 0,0-2 0 0,4 1 0 16,3 1 0-16,1 1 0 0,1 1 0 0,0-4 0 15,-4 0 0-15,1 2 0 0,2 0 0 0,1-1 0 16,0 4 0-16,2-1 0 0,0 4 0 0,-1-3 0 16,1 1 0-16,0-3 0 0,1 2 0 0,-3-1 0 0,-1 5 0 15,1 1 0-15,2-5 0 0,1 4 0 0,1 1 0 0,0-2 0 16,3-1 0-16,5 3 0 0,-2-3 0 0,-1 2 0 15,0 1 0-15,1-4 0 0,0 1 0 0,3 0 0 16,0-2 0-16,2 4 0 0,3 0 0 0,-3-2 0 16,-2 1 0-16,2-1 0 0,3-2 0 15,1 3 0-15,1-5 0 0,3 4 0 0,0-5 0 0,-2 2 0 16,-2-1 0-16,-2-2 0 0,3 2 0 0,-1 0 0 16,0-1 0-16,1 3 0 0,-3-3 0 15,-2 2 0-15,-4 3 0 0,1-2 0 0,2 1 0 0,-4 3 0 16,0-1 0-16,2 1 0 0,1-2 0 0,-2-2 0 15,-1 3 0-15,0-3 0 0,-1 1 0 0,-1 5 0 16,1-1 0-16,-4-1 0 0,5-2 0 0,-1 4 0 0,-2-3 0 0,-2 3 0 16,-3-1 0-16,1 3 0 15,-3 1 0-15,1 0 0 0,-2 0 0 0,0 0 0 16,1 0 0-16,0 1 0 0,0 1 0 0,0 1 0 16,-1-1 0-16,-3 2 0 0,-4-1 0 0,1-1 0 0,0 0 0 15,2 1 0-15,-2 0 0 0,-1 2 0 0,-1-1 0 16,0 0 0-16,2 1 0 0,-2 2 0 0,0-2 0 0,-1 2 0 15,-2 0 0-15,0-1 0 0,-5 0 0 0,0 2 0 16,-3-1 0-16,1 2 0 0,0-4-144 0,0 4 144 16,-1-3 0-16,0 6 0 0,-1-6 0 0,0 2 0 15,-1-1 0-15,1-3 0 0,0 0 0 0,0 0 0 16,-1 1 0-16,1-1 0 0,-2-3 0 0,1 2 0 16,-1-1 0-16,-2-1 0 0,0-2 0 0,-2 0 0 15,-1-2 128-15,-1 1-128 0,1-1 0 0,-1-1 0 0,-2-1 128 0,2-1-128 16,1-3 0-16,-1 0 0 0,-2-4 176 15,2 2-176-15,1-4 192 0,-1-3-192 0,0-2 0 0,0-4 0 16,-1-1 0-16,2 2 0 0,2-2 0 0,-3 0 128 16,-1-5-128-16,1-1 0 0,1-5 144 0,-1-2-144 15,-1-3 0-15,-2 1 144 0,-1-5-144 0,0-1 0 16,0-6 144-16,-1 0-144 0,-2-1 0 0,0-2 144 16,1-1-144-16,-2-2 0 0,-1-2 144 0,1-1-144 15,0-5 0-15,0-3 144 0,1-1-144 0,0 2 0 16,0 0 0-16,1 1 0 0,1-2 0 0,-1-1 0 15,1-3 0-15,0-1 0 0,-2 3 0 0,-2 1 0 16,1 4 0-16,-2 3 0 0,2 0 192 0,-2 1-32 16,-1-2-16-16,1 4 0 0,0-1-16 0,0 4 0 15,3-1 0-15,-1 4 0 0,0 3-128 0,-1-1 0 16,0 0 0-16,0 1 0 0,0 0 0 0,-2 3 0 0,-2 0 0 0,0 6 0 16,0 0 0-16,-1 1 0 0,-1 1 0 0,-3 1 0 15,0 5-288-15,0 1 64 0,-4 1 16 16,0 3 0-16,0-1-144 0,2 14-32 0,-1-1 0 0,2 0 0 31,-3 1-240-31,2-1-48 0,0 4-16 0,1 2 0 0,0-1-1360 16,-3 0-256-16,0 2-64 0,4 10-16 0</inkml:trace>
  <inkml:trace contextRef="#ctx0" brushRef="#br2" timeOffset="-117328.31">15039 6406 10367 0,'0'0'448'0,"0"0"112"16,0 0-560-16,0 0 0 0,0 0 0 0,0 0 0 0,0 0 496 0,0 0-16 15,0 0 0-15,0 0 0 0,-2-11 32 0,2 11 0 16,-1-6 0-16,1 6 0 0,0 0 16 0,-1-9 16 16,1 9 0-16,0-7 0 0,0 7-16 0,0 0 0 0,0 0 0 15,0 0 0-15,1-9-128 0,-1 9-16 16,0-9-16-16,0 9 0 0,0 0-144 0,0 0-32 16,0 0 0-16,-4-5 0 0,4 5 48 0,-5-8 0 0,5 8 0 0,-7-5 0 15,-1 4 16-15,0-2 16 0,1 1 0 0,-2-1 0 16,0 2-16-16,0 1-16 0,-1 1 0 0,-2 2 0 15,0-6-96-15,-1 3-16 0,0-1 0 0,1 5 0 16,-4-1 0-16,1 1 0 0,-1 0 0 0,-1 0 0 16,-1 1 48-16,0-3 0 0,1 2 0 0,-1 1 0 15,-1 3 16-15,0-3 16 0,0 0 0 0,-2 3 0 16,4-2-16-16,1 2-16 0,1-4 0 0,0-2 0 16,-1 2-176-16,3 1 0 0,-1 1 144 0,1-1-144 15,3 1 192-15,2 0-16 0,8-6-16 0,-6 6 0 16,6-6-160-16,-4 12 0 0,3-3 0 0,1-9 0 15,0 0 0-15,7 12 0 0,0-3 0 0,0 0 0 0,1-1 0 16,1 1 0-16,0-3 0 0,1 2 0 0,0-3 0 0,0 1 0 16,-1 2 0-16,0-2 0 0,1 3 0 15,-2 0 0-15,1 4 0 0,-2-3 0 0,1 0 0 0,-1 0 0 16,0 1 0-16,-1 2 0 0,-2-3 0 16,0 2 128-16,-3-1-128 0,2-2 128 0,-3 3 0 0,0-12 0 15,-3 8 0-15,2 4 0 0,-4-4 80 0,0 2 16 16,-2-3 0-16,0 3 0 0,-3-2 96 0,-2 2 0 15,1-3 16-15,-3 2 0 0,-3-2 48 0,-1 2 16 16,1-3 0-16,0 0 0 0,-1-1-112 0,2 0-32 16,-1-2 0-16,2 1 0 0,1 1-128 0,0-1-128 15,1-1 192-15,1 1-192 0,-1-2 128 0,3 2-128 0,1-4 0 16,0 2 0-16,1 2 896 0,8-4 112 16,0 0 16-16,0 0 16 0,0 0-832 0,0 0-208 0,0 0 0 0,0 0 0 31,0 0-736-31,0 0-192 0,0 0-32 0,0 0-16 0,0 0 800 0,12 5 176 0,-2-1 0 15,0 3 0-15,1-2 0 0,-2 1 0 16,0 2 0-16,1-2 0 0,-1 4 0 0,-1-2 0 0,-2 2 0 0,-1-1 0 16,-5-9 0-16,7 13 0 0,-3-5 0 0,-2 4 0 15,-2 1 0-15,-1-5 0 0,-2 4 0 0,1 1 0 16,-2-1 0-16,-1 2 0 0,-2 0 0 0,0 0 0 16,-2-2 0-16,0 3 128 0,0-2-128 0,2 1 0 15,-1-3 0-15,2 2 128 0,-1 1-128 0,2-3 0 16,4 2 160-16,0 0-160 0,-1-1 160 0,4-1-160 15,0 0 192-15,2-1-48 0,1 0-16 0,1 3 0 16,2-2 64-16,2 2 16 0,2 1 0 0,2-4 0 0,1-1 64 16,4-2 16-16,1 1 0 0,2-1 0 0,-1-1-96 0,1 1 0 15,-3-5-16-15,1 2 0 0,2-2-176 0,2 0 192 16,-1-4-192-16,3 2 192 0,-2 2-192 16,0-1 192-16,-1-1-192 0,0 3 192 15,-3-2-1488-15,0 3-304 0,-1-2-48 16</inkml:trace>
  <inkml:trace contextRef="#ctx0" brushRef="#br2" timeOffset="-111330.61">12463 5190 5519 0,'0'0'240'0,"0"0"64"0,0 0-304 0,0 0 0 0,0 0 0 16,-5-10 0-16,5 10 2512 0,-5-7 448 0,0-4 96 0,5 11 16 15,0 0-1616-15,0 0-320 0,0 0-64 0,0 0-16 16,0 0-368-16,0 0-80 0,0 0-16 0,0 0 0 16,0 0-368-16,-8 9-80 0,3 0-16 0,2 5 0 15,-1 5-128-15,1 3 0 0,1-2 0 0,-1 4 0 16,1 1 0-16,-1 0 0 0,-1-1 0 0,0-1 0 16,2 2 128-16,-1-2 0 0,-2 1 0 0,4-3 0 15,0-5-128-15,-1 0 0 0,0-4 0 0,1 1 0 16,1-13 240-16,0 9 16 0,0-9 0 0,0 0 0 15,0 0 400-15,0 0 96 0,0 0 16 0,3-6 0 16,1-5-288-16,0 1-48 0,-1-3-16 0,0-2 0 0,1-1-256 16,0-1-160-16,2 1 192 0,1-2-192 0,-2 0 144 15,2 0-144-15,0 0 0 0,2 6 144 0,2-1-144 16,1 0 0-16,0 3 0 0,1-1 0 0,0-1 0 0,1 7 0 16,-2 1-128-16,2-2 128 0,0 2-128 0,0 2 128 15,0 0-160-15,0 6 160 0,-1 4-128 0,-1-2 128 16,-2 4 0-16,-1 2-144 0,-2 3 144 0,1 2 0 15,-2 0 0-15,-1 2 0 0,-1 1 0 0,-1-1 0 16,-2 0 0-16,-1 0 0 0,-1-1 0 0,-1-3 0 16,1-3 0-16,0-1 0 0,1-11 0 0,0 0 0 15,0 0 0-15,0 0 0 0,0 0 0 0,0 0 0 16,0 0 160-16,0 0-160 0,5-11 208 0,1 0-48 16,1 0-16-16,0-3 0 0,3-3-144 0,1 1 0 0,-1-2 144 15,1 1-144-15,1 2 0 0,0 4 0 0,0-1 0 16,-1 3 128-16,1 2-128 0,-1 3 0 0,-1 0 0 0,3 1-128 15,-4 3 128-15,1 6-128 0,-1-3 128 0,0 5-128 16,-2 2 128-16,2 3-160 0,-2 0 160 0,-1 3-160 16,-2 3 160-16,1 3 0 0,-1-2 0 0,-2 2 0 15,-2-2 0-15,0 2 0 0,0-1 0 0,0 1 0 16,0-4 0-16,0-1 0 0,0-3 0 0,0 0 0 16,0-1-240-16,0-1-112 0,0-12-32 0,4 7-7936 15,-4-7-1600-15</inkml:trace>
  <inkml:trace contextRef="#ctx0" brushRef="#br2" timeOffset="-111066.5">13245 5351 15663 0,'0'0'688'0,"-4"-7"144"0,4 7-656 0,0 0-176 15,0 0 0-15,0 0 0 0,0 0 800 0,0 0 128 16,0 0 32-16,0 0 0 0,0 0-496 0,-5 10-80 16,3 3-32-16,-1-1 0 0,1 0-48 0,-1 4-16 15,1-1 0-15,-2 0 0 0,2 2-160 0,0 0-128 16,-2 0 144-16,2-1-144 0,-1-2 144 0,0 0-144 16,0 3 128-16,0-2-128 0,1-5 0 0,-1 2 0 15,-1-6 128-15,4-6-128 16,0 0-368-16,0 0-96 0,0 0-32 0,0 0-5712 0,0 0-1152 0</inkml:trace>
  <inkml:trace contextRef="#ctx0" brushRef="#br2" timeOffset="-110684.3">13370 5351 14559 0,'0'0'640'0,"0"0"144"0,0 0-624 0,0 0-160 0,0 0 0 0,0 0 0 16,2 7 656-16,0 5 112 0,-2-12 0 0,0 10 16 15,-2 1 0-15,0 3 0 0,-1-1 0 0,1 0 0 16,-2-1-304-16,0 2-64 0,0-3-16 0,0 3 0 16,2 1-64-16,-5 1-16 0,1 1 0 0,1-6 0 0,-3 1 32 0,3-1 0 15,1-5 0-15,4-6 0 0,0 0 160 16,0 0 16-16,0 0 16 0,0 0 0 0,0 0-32 0,0 0 0 16,0 0 0-16,0 0 0 0,7-6-48 0,0-5-16 15,0-2 0-15,2 0 0 0,0-2-272 0,2-2-176 16,1 1 192-16,0 1-192 0,2 1 0 0,0 4 0 15,0-2 0-15,0 3 0 0,0-2 0 0,0 4 0 16,0 1 0-16,0 5 0 0,0 5 0 0,-3 3 0 16,3 0 0-16,-2 5 0 0,-2 1 0 0,-1 1-144 15,-1 3 16-15,-1 2 0 0,0 2 128 0,0 2 0 16,-4 5 0-16,1-1 0 0,1-1 0 0,-2 1 0 16,1-5 0-16,1-1 0 0,0 1 0 0,2-3 0 15,-3-5 0-15,3 0 0 16,1 0-704-16,2-1-224 0,1-6-32 0</inkml:trace>
  <inkml:trace contextRef="#ctx0" brushRef="#br2" timeOffset="-109855.77">14261 5276 14735 0,'0'0'1312'0,"0"0"-1056"0,0 0-256 0,-7 6 0 15,7-6 432-15,-7 13 16 0,0-2 16 0,-1 2 0 0,-1 2 320 0,0 0 64 16,0-2 16-16,0 7 0 0,1 1-224 0,1 0-32 16,-1-2-16-16,0 2 0 0,1-2-208 0,-2 1-32 15,3-1-16-15,0-1 0 0,3-4-112 0,-1 0-32 16,0-5 0-16,4-9 0 0,0 0 0 0,0 0-16 15,0 0 0-15,0 0 0 0,0 0 272 0,0 0 64 16,5-8 16-16,1-2 0 0,2-1-208 0,2-5-32 16,2 1-16-16,-1-1 0 0,2-3-272 0,1-2 128 15,-4 0-128-15,3 0 0 0,-1 2 128 0,2 1-128 16,-1 1 0-16,1 0 0 0,0 1 0 0,-1 2 0 16,-2 0 0-16,2 5 0 0,0 2 0 0,-1 6 0 15,-1 4 0-15,-1 2-144 0,0 0 144 0,-1 1-160 0,-2 6 160 16,1 2-160-16,-3 2 160 0,3 3 0 0,-3 0 0 0,-1 2 128 15,-1 1-128-15,0 4 0 0,-2-3 0 0,-1 1 0 16,0 0 0-16,2-2 0 0,-1-3 128 16,1-2-128-16,2-3 0 0,1-3-160 0,0 0 16 0,2-5 0 31,-7-6-592-31,11 8-112 0,-2-5-32 0,2-5 0 0</inkml:trace>
  <inkml:trace contextRef="#ctx0" brushRef="#br2" timeOffset="-109506.39">14886 5302 11967 0,'-11'-2'1072'0,"1"-1"-864"0,10 3-208 0,-11 0 0 0,1-1 1632 0,0 1 288 15,0 4 48-15,0 1 16 0,0 2-1376 0,1 2-272 16,-3 5-48-16,2 0-16 0,-1-1 128 0,0 4 32 15,3 0 0-15,0 1 0 0,0 4-160 0,4-2-16 16,-1 0-16-16,4-1 0 0,2-2-80 0,4 0-16 16,1-2 0-16,1-2 0 0,3-2-16 0,3-3-128 15,-2-2 192-15,3-4-64 0,0-3 112 0,2-3 16 16,-2-3 0-16,1 0 0 0,1-4-256 0,0 1 176 16,-2-5-176-16,0-2 160 0,-2-1 80 0,0 0 16 15,-3 1 0-15,1-1 0 0,-4 0 128 0,1 2 48 16,-4-2 0-16,0 1 0 0,-3 1-112 0,-1 0 0 0,-1 2-16 15,0 3 0-15,-2-2-176 0,0 2-128 0,0 3 192 16,4 8-192-16,-5-7 0 0,5 7 0 0,0 0-192 0,-9-3 48 31,9 3-512-31,-7 6-112 0,7-6 0 0,-5 8-10944 0</inkml:trace>
  <inkml:trace contextRef="#ctx0" brushRef="#br2" timeOffset="-109248.23">15209 5226 6447 0,'0'0'272'0,"0"0"80"0,0 0-352 0,0 0 0 0,-8 1 0 0,8-1 0 0,-9 8 2320 15,3 2 400-15,1 4 80 0,0-2 16 16,0 0-1632-16,0 5-320 0,0-6-64 0,1 3-16 0,0 4-240 0,0 1-48 15,0 1-16-15,1-1 0 0,-1-1-272 0,-1 1-48 16,0 0-16-16,0-1 0 0,-1 0-144 0,3-3 0 16,-1-3 0-16,3-1 0 15,1-11-832-15,0 0-192 0,0 0-32 0</inkml:trace>
  <inkml:trace contextRef="#ctx0" brushRef="#br2" timeOffset="-108839.85">15570 5038 18431 0,'0'0'1632'0,"-3"-6"-1312"0,3 6-320 0,0 0 0 16,0 0 528-16,0 0 48 0,-10 3 0 0,0 2 0 16,0 1-16-16,-1-1 0 0,-2 2 0 0,-2 3 0 15,-2 3-240-15,1-1-64 0,-2 0 0 0,0 4 0 16,0-1-128-16,3-1-128 0,1-3 192 0,2 2-192 16,5 0 128-16,2-3-128 0,1 3 0 0,3-6 0 15,1-7 128-15,2 12-128 0,-2-12 0 0,9 11 0 0,0-5 128 0,2 1-128 16,2-1 0-16,1-1 0 0,0-1 0 0,0 4 0 15,0-2 128-15,0-1-128 0,0-1 240 0,-1 1-16 16,-3-1 0-16,-1 1 0 0,-3 4 96 16,-6-9 0-16,0 0 16 0,3 10 0 0,-3 1-80 0,-4-3-32 15,-4 1 0-15,-2-3 0 0,-4 4-48 0,-2-2-16 16,-2 2 0-16,-1-3 0 0,0-2-160 0,0 1 192 16,1-3-192-16,3 2 192 0,2 1-432 0,1-2-80 15,3-3 0-15</inkml:trace>
  <inkml:trace contextRef="#ctx0" brushRef="#br2" timeOffset="-108517.8">15719 5197 16575 0,'0'0'736'0,"-7"-5"160"0,7 5-720 0,0 0-176 0,0 0 0 0,0 0 0 15,5-7 1408-15,-5 7 256 0,9-9 64 0,3 4 0 16,-1-4-1248-16,3 3-240 0,-1-4-48 0,2 2-16 16,-2-2-176-16,-2 3 160 0,0-4-160 0,-4 4 160 15,-1-2-160-15,0 1 0 0,-6 8 0 0,2-7 0 16,-2 7 0-16,0 0 128 0,0 0-128 0,-8-6 0 16,1 6 320-16,-6 3-32 0,-1 2 0 0,-1 1 0 15,-3 7 208-15,2 1 32 0,0-1 16 0,2 3 0 0,2 0-96 16,1-1 0-16,3 3-16 0,2-3 0 15,4-2-160-15,2 1-16 0,2-2-16 0,5 4 0 16,0-5-80-16,6 0-16 0,2 1 0 0,5-4 0 0,4-3-144 16,1-2-272-16,1-4 64 0,-1-3-12864 15</inkml:trace>
  <inkml:trace contextRef="#ctx0" brushRef="#br2" timeOffset="-108164.89">16395 4837 13823 0,'0'0'1216'0,"0"0"-960"0,-6-5-256 0,6 5 0 16,-8-6 1328-16,8 6 208 0,0 0 64 0,0 0 0 15,0 0-384-15,0 0-80 0,0 0-16 0,0 0 0 16,-10 2-592-16,10-2-112 0,-7 7-32 0,4 1 0 16,-1 1-48-16,1 4-16 0,3-3 0 0,0 3 0 15,2 2-128-15,0 0-48 0,1 1 0 0,0-1 0 0,-1-1-144 0,2 1 192 16,-1-2-192-16,1-3 192 15,0 1-640-15,-4-11-128 0,5 9-32 0,-5-9-7024 16,0 0-1408-16</inkml:trace>
  <inkml:trace contextRef="#ctx0" brushRef="#br2" timeOffset="-107637.9">16490 4652 13583 0,'0'0'592'15,"0"0"144"-15,0 0-592 0,0 0-144 0,0 0 0 0,0 0 0 0,0 0 992 0,0 0 160 0,0 0 48 0,0 0 0 16,0 0-352-16,0 0-64 0,0 0-16 0,0 0 0 16,10-2-128-16,-10 2-48 0,0 0 0 0,11 5 0 15,-11-5-128-15,6 7-16 0,-6-7-16 0,8 11 0 16,-1-1-288-16,0 2-144 0,-7-12 160 0,5 12-160 16,1 2 128-16,-2-2-128 0,0 1 0 0,-2-1 144 15,-2-12-144-15,3 12 0 0,1-1 0 0,-3 1 128 16,-1-4-128-16,0-8 192 0,-1 14-192 0,1-14 192 15,-4 9 256-15,4-9 48 0,0 0 16 0,-4 11 0 0,4-11-128 0,0 0 0 16,0 0-16-16,0 0 0 0,0 0 16 0,0 0 16 16,0 0 0-16,0 0 0 0,0 0-80 0,4-11-32 15,2 4 0-15,-1-5 0 0,0 1-288 0,0-2 160 16,0-2-160-16,1 2 128 0,0 2-128 0,2-2 0 16,-2 3 0-16,1 1 0 0,1 3 0 0,1-1 0 15,1 3 0-15,0 3 0 0,-10 1 0 0,14 5-144 16,-1 4 144-16,-2 0-208 0,0 4 208 15,-2 2 0-15,-1 0-160 0,-1 4 160 0,-1 2 0 0,1-2 0 16,-2 1 0-16,0 2 0 0,-1-5-256 0,-2 3 80 0,-1-1 16 16,1 0 0-1,-1-5-2368-15,0-2-480 0</inkml:trace>
  <inkml:trace contextRef="#ctx0" brushRef="#br2" timeOffset="-107439.02">16500 4584 33167 0,'-15'-16'1472'0,"9"8"304"0,0-2-1424 0,6 10-352 0,0-7 0 0,0 7 0 15,0 0 208-15,7-7-16 0,-7 7-16 0,13-5 0 16,-2 0-512-16,1-2-112 0,2 1 0 0</inkml:trace>
  <inkml:trace contextRef="#ctx0" brushRef="#br2" timeOffset="-106653.43">16994 3874 11919 0,'0'0'512'0,"0"0"128"0,0 0-512 16,0 0-128-16,0-7 0 0,0 7 0 0,0 0 896 0,0 0 128 15,0-10 48-15,0 10 0 0,0 0-368 0,0 0-64 0,0 0 0 0,0 0-16 16,1 12-16-16,1 2 0 0,1-2 0 0,2 6 0 16,1 1 32-16,0 5 0 0,-1-1 0 0,2 1 0 15,2-1-48-15,1-1 0 0,2-2 0 0,0 0 0 16,4-2-32-16,-2-1-16 0,0-3 0 0,1-2 0 15,0-4 32-15,0 2 16 0,2-3 0 0,1-5 0 16,0 1-32-16,-1-3-16 0,0-3 0 0,-1 1 0 16,0-4-128-16,1-2-32 0,1-1 0 0,0-5 0 15,-1-2-112-15,0 0-16 0,-3-3-16 0,0-1 0 16,0-5-64-16,-2 0-16 0,0 1 0 0,-1-3 0 16,-1 3-16-16,-1 0 0 0,-2 0 0 0,0 2 0 15,-2 0-144-15,0 2 0 0,0 1 0 0,0 4 0 16,0 1 0-16,-1 2 0 0,0 2 128 0,-2-2-128 15,0 0 0-15,0 3 0 0,1-1 0 0,-3 10-176 16,0 0-528-16,0 0-96 0,0 0-32 0,0 0-8704 16,-11-1-1760-16</inkml:trace>
  <inkml:trace contextRef="#ctx0" brushRef="#br2" timeOffset="-106255.24">17128 4233 3679 0,'0'0'160'0,"0"0"32"0,0 0-192 0,0 0 0 0,0 0 0 0,0 0 0 16,0 0 2576-16,0 0 480 0,0 0 80 0,0 0 32 16,0 0-2064-16,0 0-400 0,0 0-96 0,0 0-16 15,7-6 192-15,-7 6 48 0,0 0 0 0,0 0 0 16,0 0 48-16,10 3 16 0,-10-3 0 0,6 10 0 16,-1 0-16-16,-1 3 0 0,0-1 0 0,-1 2 0 15,-3 4-112-15,1 2 0 0,0 1-16 0,0 0 0 16,3 1-128-16,0 0-32 0,0 2 0 0,2-3 0 15,2-2-272-15,1 3-64 0,0 0-16 0,1 0 0 0,-1-1-64 16,0-1-16-16,1-1 0 0,1-1 0 0,-1 0-160 16,0-2-144-16,2 1 144 0,1 1-9776 15,2-1-1824-15</inkml:trace>
  <inkml:trace contextRef="#ctx0" brushRef="#br3" timeOffset="-96226.43">19528 1652 14111 0,'0'0'624'0,"0"0"128"0,-7-3-608 0,7 3-144 0,-9-2 0 0,9 2 0 0,-9-3 784 0,3 2 128 16,-3 0 32-16,9 1 0 0,-9 2-176 0,0 2-48 16,0 0 0-16,1 0 0 0,2 2-272 15,2 3-64-15,-2 2-16 0,1-1 0 0,0 3-144 0,1-3-32 16,0 2 0-16,1 2 0 0,1 1-192 0,1 0 176 16,-1-1-176-16,1 1 160 0,1 2-160 0,1-2 0 15,2-1 0-15,-1-4 128 0,-2-10-128 0,6 11 0 16,-6-11 144-16,0 0-144 0,8 7 144 0,-8-7-144 15,13 5 192-15,-3-3-192 0,0-4 304 0,1-2-48 16,-1-2-16-16,0 1 0 0,0-5-32 0,0 0 0 16,0-3 0-16,-1-2 0 0,-1 1-208 0,1 1 176 0,1-2-176 15,0 1 160-15,-1-1-160 0,1 2 0 0,2 1 0 0,-1 0 0 16,-1 2 0-16,1 1 0 0,-1 0 0 0,0 4 0 16,-1 1 0-16,-9 4 0 0,11 0 0 0,-11 0 0 15,12 2 0-15,-6 5 0 0,2 2-144 0,-8-9 144 16,5 9 0-16,-1 1 0 0,-3 1 0 0,-1-1 0 15,-1 3 0-15,-2 1 0 0,-1-3 0 0,0 2 0 16,1 1 0-16,-1-4 0 0,-1-1 0 0,5-9 0 16,0 0 0-16,-4 7 0 0,4-7 0 0,0 0 0 15,0 0 0-15,0 0 0 0,0 0 128 0,0 0-128 16,5-9 320-16,3-4-16 0,0-1-16 0,4 3 0 16,1-3-160-16,-1-2-128 0,2 2 192 0,2 3-192 15,0-4 128-15,1 1-128 0,-1 1 0 0,2 3 0 0,-4-2 0 16,1 5 0-16,-2-1 0 0,0 4 0 0,-3 3 128 15,0 4-128-15,-10-3 144 0,13 10-144 0,-2 1 0 0,-2 4 128 16,-3 2-128-16,-1 1 0 0,-1 0 0 0,3 1 0 16,-4 0 0-16,0 1 0 0,-1 0 0 0,0 2 144 15,-1-3-144-15,2-2 128 0,-3-5-128 0,1 1 0 16,0 1 0-16,2-4 0 16,-2 0-864-16,-1-10-96 0,2 12-32 0</inkml:trace>
  <inkml:trace contextRef="#ctx0" brushRef="#br3" timeOffset="-95954.74">20276 1601 17503 0,'0'0'1552'0,"0"0"-1232"0,-3 13-320 0,1-4 0 16,-1 2 368-16,2 2 16 0,0 1 0 0,1 1 0 15,0 0 112-15,0 0 16 0,0 2 16 0,1-1 0 16,0 1-224-16,0 1-48 0,-1 1-16 0,3-1 0 16,-1-3-112-16,1-1-128 0,0-1 176 0,0-1-176 15,-3-12-1184 1,0 0-352-16</inkml:trace>
  <inkml:trace contextRef="#ctx0" brushRef="#br3" timeOffset="-95514.11">20572 1629 15663 0,'0'0'688'0,"-9"5"144"0,0 1-656 0,3 3-176 0,-1 0 0 0,2 4 0 15,0 2 1504-15,0-3 272 0,1-1 48 0,2 2 16 16,0-4-1360-16,2-9-272 0,2 11-48 0,-2-11-16 15,2 11-144-15,-2-11 192 0,0 0-192 0,0 0 192 16,0 0-192-16,0 0 0 0,12 3 0 0,-12-3 128 16,11-8-128-16,-1 2-144 0,1-4 144 0,-1 1-208 15,-3-4 208-15,2 1 0 0,0-2-160 0,-1 0 160 16,-1-2 0-16,1 4 0 0,1 1 0 0,1 1 0 16,0 4 272-16,2 0 32 0,0 0 0 0,0 4 0 15,-12 2 144-15,13 2 16 0,-2 2 16 0,-1 3 0 16,-1 3-256-16,-1 3-48 0,-2 2-16 0,0-1 0 15,-1 2-160-15,-1 0 0 0,-2-1 144 0,-1 0-144 0,3-1 0 16,-2 1 0-16,-1-3 0 0,1-2 128 0,-2-10-368 0,2 13-64 16,-2-13-16-16,0 0-11104 15</inkml:trace>
  <inkml:trace contextRef="#ctx0" brushRef="#br3" timeOffset="-94237.95">21005 1661 3679 0,'0'0'320'0,"0"0"-320"0,0 0 0 0,0 0 0 15,4-9 1344-15,-4 9 192 0,3-10 32 0,-3 10 16 0,2-8-704 0,3-1-144 16,-5 9-32-16,4-8 0 0,-4 8-48 0,0 0-16 16,0 0 0-16,0 0 0 0,0 0 112 0,0 0 16 15,0 0 0-15,0 0 0 0,0 0-128 0,-6 13 0 16,-1-1-16-16,2 4 0 0,2 3 80 0,-3 2 0 15,4 1 16-15,-1 0 0 0,1-2-304 0,-1 2-64 16,1 1-16-16,0-3 0 0,1-1-208 0,1-1-128 16,0-3 160-16,1-3-160 0,1-1 128 0,-2-11-128 15,0 0 0-15,7 13 0 0,1-7 0 0,2-1 0 16,2-2-176-16,-1-4-10144 0</inkml:trace>
  <inkml:trace contextRef="#ctx0" brushRef="#br3" timeOffset="-93795.11">21425 1576 5519 0,'0'0'496'0,"0"0"-496"0,0 0 0 0,0 0 0 16,0 0 2544-16,0 0 400 0,-1 8 96 0,-2 3 16 16,3-11-2112-16,-1 11-432 0,1 0-64 0,0 2-32 15,0-4 160-15,0 4 16 0,-2 1 16 0,1 0 0 16,0 1-288-16,0-1-64 0,-2 0-16 0,1-1 0 0,-1-3-240 16,0 3 128-16,3-13-128 0,-2 7 0 0,2-7 128 0,0 0-128 15,0 0 0-15,0 0 144 0,0 0 368 0,0 0 64 16,0 0 0-16,0 0 16 0,0 0 240 0,11-1 64 15,0-3 0-15,-1 0 0 0,1-3-272 0,1-1-48 16,-2-1-16-16,1 0 0 0,-1-1-304 0,2 1-64 16,-2-4-16-16,0 6 0 0,0-3-176 0,0 5 0 15,-1-1 0-15,0 1 0 0,-9 5 0 0,10-1 0 16,-10 1 0-16,12 3 0 0,-12-3 0 0,10 7 0 16,-4 0 0-16,1 5 0 0,-3 1-144 0,1 0 144 15,-2 0 0-15,1 3 0 0,-1-2-192 0,2-1 192 0,0 1-192 16,0-2 192-16,0 1-416 0,0-4 32 0,-5-9 0 0,8 11 0 31,0-2-480-31,-1 0-96 0,1-2 0 0</inkml:trace>
  <inkml:trace contextRef="#ctx0" brushRef="#br3" timeOffset="-93085.39">21800 1761 11055 0,'0'0'976'0,"0"0"-784"16,0 0-192-16,0 0 0 0,0 0 0 0,0 0 0 0,0 0 0 0,0 0 0 16,0 0-896-16,0 0-112 0,0 0-16 0,0 0-16 15,0 0 80-15,0 0 32 0</inkml:trace>
  <inkml:trace contextRef="#ctx0" brushRef="#br3" timeOffset="-92890.55">21768 1760 8175 0,'0'0'352'0,"0"0"96"0,0 0-448 0,0 0 0 0,0 0 0 0,0 0 0 0,8-7 1248 0,-8 7 160 0,7-10 48 0,1 4 0 16,-2-3-368-16,2 3-80 0,-1-4-16 0,0 4 0 15,2 0-288-15,-2 0-64 0,1 1-16 0,0 1 0 16,-8 4-240-16,10-7-64 0,-10 7 0 0,10-3 0 16,-10 3 0-16,0 0 0 0,0 0 0 0,11 5 0 15,-3 4 176-15,-3 2 16 0,-1-1 16 0,-2 4 0 16,0 0-208-16,-2 1-64 0,-2-1 0 0,1 3 0 15,-1 1-256-15,-1-2 0 0,-2-2 128 0,2 2-128 16,0-6-176-16,0 0-80 0,3-10-32 0,0 0 0 31,0 0-352-31,0 0-80 0,0 0-16 0,0 0 0 0</inkml:trace>
  <inkml:trace contextRef="#ctx0" brushRef="#br3" timeOffset="-92577.82">22228 1434 24879 0,'0'0'2208'0,"0"0"-1760"0,0 0-448 15,0 0 0 1,0 0-272-16,0 0-144 0,7 9-32 0,-2 3 0 0,0-3 448 0,-3 3 0 0,-2 4 0 0,-1 0 0 16,0 2 144-16,-2 1-144 0,1-1 192 0,-2 0-192 15,0-1 160-15,-2 1-160 0,-1 0 128 0,2 0-128 16,-1 1 0-16,1-4 0 0,0-3 0 0,1 2 0 31,0-2-448-31,0-4-64 0,4-8 0 0,0 0-16 16,0 0-464-16,0 0-96 0,0 0 0 0</inkml:trace>
  <inkml:trace contextRef="#ctx0" brushRef="#br3" timeOffset="-92170.29">22515 1422 28559 0,'0'0'1264'0,"0"0"272"0,14-4-1232 0,2-2-304 16,0 2 0-16,3 0 0 0,3 3-208 0,-1-2-112 15,1-1 0-15,0-1-16 0,-1 1 336 0,1 2 0 16,-2 1 0-16,3-2 128 0,-3 2-128 0,0-1 0 16,-4 2 0-16,-2 3 128 0,-1 0-128 0,-4-1 0 15,-9-2-160-15,5 8 160 0,-5-8-352 0,-2 15 32 16,-4 3 0-16,-3 0 0 0,-2-1 176 0,-7 4 144 15,0 3-192-15,-3-4 192 0,2 1 0 0,1-2 0 16,2-3 128-16,2-1-128 0,3 1 304 0,1-4-48 0,1 1 0 16,3 0 0-16,1-4-80 0,2 1-32 0,3-1 0 0,1 0 0 15,-1-9-144-15,7 7 128 0,-1 0-128 0,3-4 128 16,2 3-128-16,1-4 0 0,0-1 144 0,2-1-144 16,3 0 0-16,2 0 144 0,0-2-144 0,4-1 0 15,-3-1 0-15,3 2-272 0,0-2 16 0,0 0 16 31,-1 2-512-31,-1-1-96 0,0 1-32 0,-2-5-10432 0</inkml:trace>
  <inkml:trace contextRef="#ctx0" brushRef="#br3" timeOffset="-91950.18">22681 1596 23951 0,'0'0'1056'0,"0"0"224"0,-7-4-1024 0,7 4-256 0,0 0 0 0,0 0 0 0,0 0 0 0,0 0 160 15,0 0-160-15,0 0 128 0,0 0 0 0,0 0 0 16,14 0 0-16,-1 0 0 0,-2 0-128 0,3-3 192 16,0 3-192-16,2 0 192 0,-1 0-400 0,3 0-80 15,0-1-16-15,1 1-6928 16,1-1-1376-16</inkml:trace>
  <inkml:trace contextRef="#ctx0" brushRef="#br3" timeOffset="-91575.82">23241 1542 20271 0,'0'-14'896'0,"0"14"192"0,5-6-880 0,5 1-208 0,6 3 0 0,3 0 0 16,1 0 2464-16,3 0 448 0,1-1 96 0,2-2 0 15,2-1-2496-15,1 1-512 0,3-4 0 0,1 2-208 16,-2-3-240-16,1 2-32 16,-1-3-16-16,-3 3 0 0,-3-2-96 15,-3 1-32-15,-5-1 0 0,-1 2 0 0,-4-2 288 0,-1 5 48 0,-4-2 16 0,-7 7 0 16,7-7 272-16,-7 7 0 0,0 0 176 0,0 0-176 0,0 0 448 0,0 0-32 15,0 0 0-15,-11 2 0 0,0 6-128 0,0 1-32 16,-2 4 0-16,0 4 0 0,0 1 16 0,2 3 0 16,-2 0 0-16,4 3 0 0,4-1-128 0,3-2-16 15,2-1-128-15,2-1 192 0,2-1-192 0,4 0 128 16,2-4-128-16,1 1 0 0,2-3 0 0,1-1 0 16,1 1 0-16,3-4 0 15,0-2-1728-15,1-1-384 0</inkml:trace>
  <inkml:trace contextRef="#ctx0" brushRef="#br3" timeOffset="-90798.46">20301 2355 13823 0,'0'0'608'0,"0"0"128"0,0 0-592 0,0 0-144 15,0 0 0-15,0 0 0 0,0 0 1008 0,0 0 160 16,0 0 48-16,0 0 0 0,0 0-688 0,0 0-128 16,0 0-16-16,0 0-16 0,0 0 112 0,0 0 32 0,0 0 0 0,-9-5 0 15,0 0-64-15,-3-2 0 0,-1 3 0 0,-1 2 0 16,-3-3-64-16,2 0-32 0,-3 3 0 0,1 1 0 16,-1 1-32-16,0 3 0 0,0 3 0 0,0 0 0 15,2 6-64-15,2-1 0 0,1 3-16 0,2 0 0 16,1 1-16-16,2 3 0 0,-1 1 0 0,4 0 0 15,2 2-224-15,3-1 176 0,4-1-176 0,3-2 160 16,3-2-160-16,4-2 0 0,-2-6 0 0,5-2 0 16,1-5 0-16,2-2 128 0,3-5-128 0,1-4 0 15,2-2 0-15,0-3 0 0,1-6 0 0,0 1 0 16,-2-1 0-16,0 0 0 0,1-1 128 0,-1-1-128 16,-3 1 0-16,0 2 192 0,-3-5-192 0,-2 2 192 15,1 1 128-15,-1-3 48 0,-2 3 0 0,-1-3 0 16,-1 2-96-16,-1 1-16 0,0-2 0 0,-2 1 0 0,0 0-256 15,-1-1 128-15,-1 4-128 0,-2 4 0 0,-1 3 144 16,0 5-144-16,-5 9 0 0,0 0 144 0,0 0 16 0,0 0 0 16,0 0 0-16,0 0 0 0,5 13-160 15,-3 1 0-15,-4 6 0 0,1 2 0 0,-2 0 0 0,3 3 0 16,-2 3 0-16,2 4 0 0,-4-4 0 0,2 1 0 16,0 0 0-16,1-2 0 0,1 2 0 0,0-3 128 15,0 0-128-15,1-3 0 16,1-1-320-16,0-2-128 0,2-1-48 0,-2-2 0 15,2-3-640-15,3 0-128 0,0-5-16 16,1-2-10544-16</inkml:trace>
  <inkml:trace contextRef="#ctx0" brushRef="#br3" timeOffset="-90570.71">20991 2268 35935 0,'-12'-4'3200'0,"12"4"-2560"0,0 0-512 0,0 0-128 15,-2 11 0-15,1 0-192 0,0 2 64 0,1 2 0 16,0 0 128-16,1 2-208 0,0-2 80 0,1-2 128 31,1-1-576-31,-1 2 16 0,-1-2 0 0,0 1 0 16,2 1-2192-16,-2-4-448 0,-2 0-96 0</inkml:trace>
  <inkml:trace contextRef="#ctx0" brushRef="#br3" timeOffset="-90203">21590 2173 29663 0,'-14'-3'1312'0,"5"3"272"0,0 3-1264 0,-1-1-320 15,-3 2 0-15,-1 3 0 0,-1-4 0 0,1 5 0 0,3 1 128 0,-3 4-128 16,1-2 0-16,2 2 0 0,2 2 0 16,2-1 0-16,1-2 0 0,2 1 0 0,3 3 0 0,2-1 0 31,2-2-464-31,2 1 0 0,-1 1 0 0,2 0 0 15,2-1-16-15,2-1 0 0,1 0 0 0,1 1 0 0,-2-2 320 0,0 1 160 0,0 1-160 0,-1 0 160 16,1-4 0-16,-2 0 0 0,-3 2 128 0,0-3-128 16,-5-9 352-16,3 14-32 0,-3-3-16 0,0-11 0 15,-3 9 112-15,-2 1 32 0,5-10 0 0,-8 8 0 16,1-2-128-16,7-6-32 0,-9 5 0 0,0-2 0 16,0-3-160-16,9 0-128 0,-8-3 144 0,8 3-144 15,-7-6-1120 1,3-1-320-16,3 1-64 0</inkml:trace>
  <inkml:trace contextRef="#ctx0" brushRef="#br3" timeOffset="-89984.59">22158 2025 19343 0,'0'0'1728'0,"-9"6"-1392"16,0 6-336-16,4 4 0 0,-1 3 2816 0,-2 2 512 16,-1 3 80-16,2 4 32 0,1 0-2800 0,-1 4-640 15,1 1 0-15,-1 0 0 16,1-5-1056-16,0 0-176 0,-1 1-48 0,2-3-7280 0,0-2-1456 16</inkml:trace>
  <inkml:trace contextRef="#ctx0" brushRef="#br3" timeOffset="-89135.77">22198 2398 31327 0,'10'-5'2784'0,"4"2"-2224"0,5 2-560 0,2 0 0 31,5-2-336-31,1 3-176 0,1-1-48 0,1 0 0 0,1-2 368 0,2-1 64 0,0 0 128 0,-2 1-208 16,-2 1-240-16,-2 0-64 0,-5-2 0 16,-2 0 0-16,-2 2 224 0,-7 0 32 0,-10 2 16 0,0 0 0 0,0 0 240 0,4 12 0 15,-5-2 0-15,-4 3 0 0,-3 1 192 0,-5-2 64 16,1 2 32-16,-1 3 0 0,0-1-16 0,0 0 0 16,2-1 0-16,2-2 0 0,4-4-64 0,0 1-16 15,5-10 0-15,0 0 0 0,0 0 16 0,0 0 0 16,0 0 0-16,0 0 0 0,14 0 80 0,0-5 16 15,0-2 0-15,2 0 0 0,0-7-304 0,-1 0 128 16,-1 0-128-16,0 0 0 0,-3 1 160 0,3-1-160 16,-4 3 128-16,1 2-128 0,-3-4 240 0,1 5-48 15,-1-2 0-15,0 5 0 0,-8 5-16 0,0 0-16 16,0 0 0-16,0 0 0 0,0 0-32 0,10 4-128 0,-10-4 192 0,6 13-64 16,-2-4-128-16,0 2 128 0,-2 3-128 0,1-4 128 15,-3-10-128-15,4 13 0 0,0 0 0 0,-4-13-176 16,6 8 176-16,-6-8-128 0,11 4 128 0,1-2-128 15,-1-4 128-15,2 0 0 0,0-2 0 0,2-1 0 16,0-7 128-16,3 3-128 0,0-2 128 0,-1 1-128 16,1 0 0-16,1-3 128 0,0 3-128 0,3-2 0 15,1 6 0-15,-3-3 0 0,1 4 0 0,-6 1 0 16,0 2 0-16,-1 4 0 0,-1 2 0 0,1-1 0 16,-3 2 0-16,-1 5 0 0,1 0 0 0,-4 3 0 15,0 1 0-15,0 0 0 0,-3-2 144 0,2 4-144 16,-2 1 128-16,-1 0-128 0,2-2 0 0,0-1 0 15,0-2 0-15,0-2 0 0,1-3 0 0,-6-7 0 16,9 7 0-16,4-5 128 0,-2-2-128 0,1-2 0 16,1-3 176-16,2 0-176 0,3 0 160 0,-1-6-160 0,1 0 160 15,1-2-160-15,0-1 160 0,2 2-160 0,-1 0 144 16,2-1-144-16,1 4 128 0,2-1-128 0,2 3 0 0,-1-3 0 16,0 4 0-16,-1-1-176 0,2 2 176 0,-3 0 0 15,-1-4 0-15,-3 2 0 0,-2 1 0 0,-1 0 0 16,-2 2 0-16,-1 3-128 0,-1-4 128 0,-2-1 0 15,0 3 0-15,1-1-128 0,-1 0 128 0,2-2 0 16,0 1 0-16,-2 1 0 0,1-1 0 0,-1-3-128 16,-1 2 128-16,-1-2 0 0,-9 8 0 0,9-6 0 15,-9 6 0-15,0 0-128 0,5-7 128 0,-5 7 192 16,0 0-32-16,0 0-16 0,0 0 112 0,0 0 0 16,-11 8 16-16,-2 5 0 0,-1 1-48 0,1 3-16 0,1 1 0 15,-1 1 0-15,0-1 48 0,3 0 0 0,2-4 0 0,2-1 0 16,1 1-96-16,2-4-16 0,3-10 0 0,0 11 0 15,2 1-144-15,-2-12 192 0,6 10-192 0,0-1 192 16,6-4-192-16,2-1-192 0,4-2 32 0,3-2 16 31,3-1-2144-31,4-2-416 0,18-3-96 0,2-5-16 0</inkml:trace>
  <inkml:trace contextRef="#ctx0" brushRef="#br3" timeOffset="-86999.31">19439 3782 13071 0,'0'0'576'0,"0"0"128"0,-6-4-576 0,6 4-128 0,-6-4 0 0,6 4 0 0,0 0 816 0,0 0 128 16,0 0 16-16,0 0 16 0,-7-6 0 0,7 6 0 16,0 0 0-16,0 0 0 0,0 0-208 0,0 0-32 15,0 0-16-15,0 0 0 0,0 0-96 0,9-5-32 16,-9 5 0-16,10-3 0 0,-10 3-128 0,12 0-16 16,-2 2-16-16,-10-2 0 0,11 4-48 0,0 1-16 15,-11-5 0-15,10 10 0 0,0 3-32 0,1-2 0 16,-3 0 0-16,2 2 0 0,-2-1-96 0,2 2-32 0,-1 1 0 15,-2 3 0-15,5 1-48 0,-1 1-16 0,1 2 0 0,-2 2 0 16,1-3 48-16,1 5 16 0,1 0 0 0,0-1 0 16,0 4 16-16,4-4 0 0,-1 1 0 15,1-2 0-15,-1 1 32 0,2 2 16 0,0 2 0 0,1-2 0 16,1 1 16-16,2-1 0 0,-3 3 0 0,3-5 0 16,-2 2 16-16,2-4 0 0,-1 1 0 0,1 3 0 15,-2-2-48-15,0 3 0 0,-1-2 0 0,1 3 0 16,-3-4-80-16,2 3-32 0,0-5 0 0,1 3 0 15,-1-2-16-15,0 1-128 0,-2 2 192 0,1-3-64 16,-1 0-128-16,-1 0 160 0,-2-1-160 0,-1 3 160 16,-2-3 0-16,1-3 0 0,-1 0 0 0,-2-1 0 15,0-1 64-15,-3 0 16 0,2 0 0 0,-2-2 0 16,0-1 0-16,-1 1 0 0,0-4 0 0,0 0 0 16,-3 1 80-16,1-5 0 0,-3-8 16 0,4 12 0 0,-4-12-96 0,0 0-32 15,0 0 0-15,0 0 0 0,0 0-16 0,0 0-16 16,0 11 0-16,0-11 0 0,0 0-16 0,0 0 0 15,0 0 0-15,0 0 0 0,-8-7-32 0,2-1-128 16,-1-3 192-16,1 0-64 0,-2-3-128 16,2-2-224-16,1-2 48 0,1 0 16 15,2 2-1392-15,-1-2-288 16,2 0-48-16,0 0-15008 0</inkml:trace>
  <inkml:trace contextRef="#ctx0" brushRef="#br3" timeOffset="-86140.14">18463 4724 11967 0,'-5'-14'528'0,"5"14"112"0,-4-9-512 0,2 1-128 0,2 8 0 0,-3-7 0 16,3 7 1056-16,-2-10 176 0,-1 3 48 0,3 7 0 15,-3-10-976-15,3 10-304 0,0-7 160 0,0 7-160 16,0 0 0-16,0 0 0 0,-2-11-192 0,2 11 192 16,0 0-304-16,0 0 64 0,0 0 16 0,0 0 0 15,0 0 224-15,0 0 0 0,0 0 0 0,0 0 0 16,0 0 640-16,0 0 32 0,0 0 0 0,0 0 0 15,0 0 432-15,0 0 96 0,10 4 16 0,-10-4 0 16,9 8-160-16,-9-8-32 0,10 6 0 0,-2 3 0 16,2-3-208-16,-2 3-48 0,0 1-16 0,1 2 0 15,0-3-144-15,0 5-32 0,3 0 0 0,-1 1 0 16,1 0-128-16,-1 3-48 0,0 0 0 0,2 2 0 16,0-2-96-16,1 4-32 0,0 0 0 0,0 3 0 15,0 0-80-15,0-1 0 0,0 3-16 0,1 0 0 0,1 3-48 0,0 1 0 16,2-2 0-16,-1 0 0 0,1-2 48 15,1 1 0-15,2 0 0 0,-1 0 0 16,1 0 96-16,1 1 32 0,-3-1 0 0,-1-3 0 0,-2 2 32 0,0-3 16 16,-2 4 0-16,0-4 0 0,-2 2-32 0,1-1-16 15,-1-2 0-15,-1 4 0 0,0-3-16 0,0 0 0 16,1-1 0-16,-2-2 0 0,1 0-96 0,-2-3 0 16,-2-3-16-16,0-1 0 0,-1-2-176 0,-1 1 192 15,-1 0-192-15,1-4 192 0,-5-9-192 0,0 0 128 16,4 11-128-16,-4-11 128 0,0 0-128 0,0 0 160 15,0 0-160-15,0 0 160 0,0 0-160 0,0 0 0 16,0 0 144-16,0 0-144 16,-3-9-320-16,2 2-128 0,-2-6-16 0,1 4-11504 0,-1-4-2288 15</inkml:trace>
  <inkml:trace contextRef="#ctx0" brushRef="#br3" timeOffset="-85120.53">16268 6149 23951 0,'0'0'2128'0,"0"0"-1696"0,0 0-432 0,0 0 0 15,0 0 1936-15,0 0 304 0,0 0 64 0,14 6 16 16,-1-1-1744-16,2 5-336 0,-1-1-80 0,2 5-16 16,2-1 80-16,2 0 16 0,1 1 0 0,2 2 0 15,-2 3-240-15,5 0 0 0,-1 2 128 0,1 2-128 16,-1-2 0-16,4 0 0 0,-2 0 128 0,1 2-128 16,0 1 160-16,-1 0-16 0,-1-1 0 0,0 1 0 15,-1-3 144-15,-1 0 32 0,-1 1 0 0,-3 2 0 16,-3-2 128-16,-1-1 16 0,0 2 16 0,-2 0 0 0,0-3-48 15,-2 1-16-15,0-2 0 0,1 1 0 16,-1 2-192-16,1-1-32 0,-2 0-16 0,0-2 0 0,-4 0-176 0,1-3 0 16,-1-3 0-16,2 0 128 15,0-1-1296-15,-2 1-272 0,0-4-48 0,1 0-9328 16,-8-9-1872-16</inkml:trace>
  <inkml:trace contextRef="#ctx0" brushRef="#br3" timeOffset="-81419.38">7585 1984 7359 0,'0'0'656'0,"0"0"-528"0,0 0-128 15,0 0 0-15,-3-7 1408 0,3 7 240 0,0 0 48 0,0 0 16 16,-2-6-704-16,2 6-144 0,0 0-32 0,0 0 0 16,0 0-176-16,0 0-32 0,0 0-16 0,0 0 0 15,0 0-304-15,0 0-64 0,0 0-16 0,0 0 0 16,0 0 144-16,0 0 16 0,0 0 16 0,0 0 0 16,0 0 32-16,0 0 0 0,0 0 0 0,0 0 0 15,0 0-144-15,11 4-32 0,-1-1 0 0,-1 5 0 16,-9-8 32-16,12 8 0 0,-3 3 0 0,1-2 0 15,0 2 16-15,-1 0 0 0,2 1 0 0,-1 4 0 16,-2-4-64-16,2 1-16 0,0 0 0 0,2 1 0 16,1 0-96-16,-1-2 0 0,0 4-128 0,-1-1 192 15,-1 0-64-15,0 0 0 0,1-2-128 0,0 1 192 16,1-1-192-16,-1 1 144 0,0-7-144 0,0 5 128 0,-1-2-128 16,0 1 160-16,-2 2-160 0,-1-5 160 0,1 1-160 0,-1-2 128 15,0 4-128-15,-1-5 128 0,-6-6-128 0,0 0 192 16,6 7-192-16,-6-7 192 0,7 9 0 0,-7-9 0 15,0 0 0-15,0 0 0 0,0 0 16 0,0 0 16 16,0 0 0-16,0 0 0 0,0 0 160 0,0 0 48 16,0 0 0-16,0 0 0 0,0 0-144 0,-7-9-32 15,0 3 0-15,-3-1 0 0,-2-5-128 0,0 2-128 16,-2 1 192-16,0-2-192 0,-2 0 128 0,2-1-128 16,0 0 0-16,-1 1 0 0,-1-4 0 0,-1-1 128 15,-1 2-128-15,3 0 0 0,1 3 128 0,1-3-128 16,1 1 0-16,0 3 0 0,-1 0 0 0,3 4 0 15,0-5 0-15,2 5 0 0,1 2 0 0,2-1 160 0,5 5-160 16,-5-4 128-16,5 4-128 0,0 0 0 0,-7-4 0 0,7 4 0 16,0 0 0-16,0 0 0 0,0 0 0 0,0 0-176 15,0 0 176-15,7 14-128 0,0-2 128 0,1 1-128 16,-3-1 128-16,5 0 0 0,0 0 0 0,2 4 0 16,-2-1 0-16,1-1 0 0,2-3-144 0,1 2 144 15,3 1 0-15,0 0 0 0,0-1 0 0,1-1 0 16,0 2-192-16,1-3 16 0,1 0 16 0,2 2 0 31,-1-6-1840-31,1 5-368 0</inkml:trace>
  <inkml:trace contextRef="#ctx0" brushRef="#br3" timeOffset="-80262.71">6133 6214 12895 0,'0'0'1152'0,"0"0"-928"0,0 0-224 0,0 0 0 15,0 0 736-15,0 0 96 0,0 0 32 0,0 0 0 16,0 0-208-16,0 0-32 0,0 0-16 0,0 0 0 16,0 0-160-16,0 0-16 0,0 0-16 0,0 0 0 15,-9-2-176-15,9 2-48 0,-10-1 0 0,2 0 0 16,-2 0 0-16,0-2 0 0,1-2 0 0,0 1 0 0,0 2 144 0,-1-1 32 15,-1-2 0-15,-1-3 0 0,1 2 64 0,0-4 16 16,-3 2 0-16,2-2 0 0,1 2-16 0,0-2 0 16,3 1 0-16,-3-3 0 0,1-1-96 0,-2 1-16 15,0-2 0-15,1-2 0 0,0-1-112 16,1 1-16-16,0-1-16 0,0 1 0 0,1 3-48 0,1-1-128 16,0-2 192-16,-1-1-64 0,0 3-128 0,0 1 160 15,0 3-160-15,1 0 160 0,1 4-160 0,0-3 128 16,2 2-128-16,5 7 128 0,0 0-128 0,0 0 0 15,-5-6 0-15,5 6 0 0,0 0 0 0,0 0 0 16,0 0 0-16,0 0 0 0,0 0-176 0,12 3 176 16,-1 2-128-16,1 4 128 0,-2-3 0 0,1 5-160 15,1 0 160-15,0 1 0 0,-2 4-128 0,2-1 128 16,-1-4 0-16,2 5 0 0,1-1 0 0,-3 1 0 0,0 0 0 0,-4-2 0 16,1-3 0-16,0 2 0 0,-1-4 0 0,-7-9 0 15,8 8 0-15,-8-8 0 0,6 11 0 0,-6-11 0 16,0 0 0-16,0 0 144 0,0 0-144 0,0 0 192 15,0 0 0-15,0 0 0 0,0 0 0 0,0 0 0 16,0 0-192-16,0-11 0 0,-1-3 144 0,-2 1-8656 16,-2-4-1744-16</inkml:trace>
  <inkml:trace contextRef="#ctx0" brushRef="#br3" timeOffset="-78835.3">4646 8870 14975 0,'0'0'656'0,"0"0"144"0,0 0-640 0,0 0-160 0,-9 0 0 0,9 0 0 16,0 0 512-16,0 0 64 0,0 0 0 0,-9 3 16 15,0-2 160-15,9-1 16 0,0 0 16 0,0 0 0 16,-9 0-32-16,9 0-16 0,0 0 0 0,-10-3 0 16,0-2-64-16,1 2-16 0,0-1 0 0,0 1 0 15,-1-2-128-15,0-1-16 0,0 1-16 0,0 0 0 16,-1-4-32-16,0 2 0 0,0-3 0 0,0 1 0 16,-3-2-96-16,2 1-32 0,0-3 0 0,1-2 0 15,-1-1-144-15,0 0-48 0,0-3 0 0,1-1 0 16,-2-1-144-16,2-2 0 0,1-2 0 0,-2 2 0 0,-3-2 0 15,2 0 128-15,2 3-128 0,-1-4 0 0,0 1 0 0,-1 2 0 16,0-1 0-16,2 3 0 0,-1 1 0 0,1 1 0 16,-2 0 0-16,2 2 0 0,-2 3 128 0,1 3-128 15,2-2 128-15,0 2-128 0,1 2 128 16,0-3-128-16,2 5 0 0,0-3 128 0,1 3-128 0,0 0 0 16,1 0 0-16,5 7 0 0,0 0 0 0,0 0 0 15,0 0 0-15,0 0 0 0,0 0 0 0,0 0-144 16,0 0 144-16,0 0 0 0,0 0-160 0,6 7 160 15,5 2-128-15,1-2 128 0,-2 5-128 0,4 0 128 16,1-3-128-16,2 5 128 0,-1 0 0 0,1 0 0 16,1 1 0-16,1 2 0 0,0-3 0 0,1 2 0 15,2 0 0-15,1-1 0 0,1-2 0 0,0 1 0 0,-1 0 0 16,2 0 0-16,-2-3 0 0,-1 2 0 16,-3 2 0-16,1-1 0 0,-1-4 0 0,0 2 0 0,-2-2 0 15,-2 0 0-15,-2 1 0 0,1-2 0 0,-3 1 0 16,-1-3 0-16,-2-1 0 0,0 2 0 0,-1-3 0 0,-1 0 0 15,-6-5 0-15,7 8 144 0,-7-8-144 0,0 0 0 16,0 0 128-16,0 0-128 0,0 0 0 0,0 0 0 16,-7 8 224-16,0 0-64 0,-3-5-16 0,-2-1 0 15,-2-1-144-15,-2-1 192 0,-2-1-192 0,-2-1 192 16,-2-2-192-16,-2-4 192 0,-3 2-192 0,0-4 192 16,-2 1-64-16,-1-5-128 0,2 2 192 0,-1 1-64 15,-3-4 0-15,4-1 0 0,-1 1 0 0,-1-1 0 16,-1-1-128-16,-1-1 0 0,0 3 144 0,-1-5-144 15,-3-3 0-15,7 1 0 0,0 2 0 0,2 1 128 0,2 0-128 16,-1 2 0-16,3 2 0 0,6 1 128 0,-4 1-128 16,9 4 0-16,-1-1 0 0,3 4 0 0,5 2 0 0,5 4 0 15,-7-4 0-15,7 4-128 0,0 0 128 0,0 0-128 16,0 0 128-16,0 0-128 0,7 13 128 0,3 1-208 16,1 0 80-16,3 2 128 0,3 2-160 0,2 1 160 15,1 0 0-15,3 0-144 0,-3-1 144 0,6 0 0 16,0 0 0-16,1 0-128 0,0-1 128 0,1 3 0 15,1-4 0-15,0 2 0 0,-3-4 0 0,-1 0 0 16,1 2 0-16,-2 1-128 0,0-2 128 0,0 0 0 16,0 2 0-16,-1-2 0 0,0-3 0 0,-1 0 0 15,-1 1 0-15,-1-3 0 0,1-1 0 0,0 0 0 16,-3 0 0-16,0-2 0 0,-3 2 0 0,2-4 0 16,-1 3 0-16,1-2 0 15,2 0-784-15,-4 0-128 0,-1-2-32 0,-4-2-12176 0</inkml:trace>
  <inkml:trace contextRef="#ctx0" brushRef="#br3" timeOffset="-77665">3385 7199 16575 0,'0'0'736'0,"-9"1"160"0,9-1-720 0,-9 4-176 16,2 1 0-16,7-5 0 0,0 0 352 0,-7 4 32 0,7-4 16 0,0 0 0 15,0 0-80-15,-4 7 0 0,4-7-16 0,0 0 0 16,0 0-48-16,0 11-16 0,0-11 0 0,4 11 0 15,-3-2-64-15,2 2-16 0,1-2 0 0,0 4 0 16,-1 0 112-16,3-1 32 0,-1 4 0 0,1 1 0 16,3 2 48-16,1 4 16 0,2 1 0 0,-1 2 0 15,2 2 80-15,-1 0 0 0,2 1 16 0,3 3 0 16,1 0-48-16,1-1-16 0,-3 2 0 0,1 0 0 16,-1-1-64-16,1-1-16 0,-2-2 0 0,3 1 0 15,-3-3 16-15,2 0 0 0,-3-2 0 0,-2 1 0 16,-1-6-48-16,-1-1-16 0,0 1 0 0,0-2 0 15,-2 0-96-15,-1-3-32 0,1-1 0 0,-2-4 0 16,-1 3-144-16,-5-13 128 0,5 12-128 0,-5-12 128 16,0 0 0-16,0 0-128 0,4 8 192 0,-4-8-64 0,0 0 32 15,0 0 0-15,0 0 0 0,0 0 0 0,0 0 64 0,0 0 16 16,-6-6 0-16,0-4 0 0,-2 0-240 0,0-3 176 16,1-1-176-16,-1 0 160 0,0 0-160 15,0-2 0-15,-1-3 0 0,-2-1 0 0,-1 0 0 0,-1 0 0 16,2-3 0-16,-2 1-176 0,-1 1 176 0,0-2-192 15,0 1 192-15,1 2-192 0,-1-3 192 0,-2 0 0 16,2 2 0-16,-2-2-128 0,2 1 128 0,2 2 0 16,0-1 0-16,1 2 0 0,-1 0 0 0,1 1 0 15,0 2 0-15,0-1 0 0,3 2 0 0,-1-1 0 16,1-2 0-16,2 4 0 0,2 1 0 0,-3 6 0 16,2-4 0-16,3 4-128 0,-2-5 128 0,4 12 0 15,0 0 0-15,0 0 0 0,0-6 0 0,0 6-160 16,0 0 160-16,0 0 0 0,0 0-160 0,0 0 160 0,11-1-128 0,2 3 128 15,0 2 0-15,1 5-160 0,1 0 160 0,3 6 0 16,0 0 0-16,3 2 0 16,1 1 0-16,2 1 0 0,2 0 0 0,0 0 0 15,0 0 0-15,-1 2 0 0,-1 2 0 0,-1 0 0 0,-1-2 0 0,1-2 0 16,-1-3 0-16,0 1 0 0,-4-1 0 0,0-3 0 16,-1-2 0-16,-1 2 128 0,-1-4-128 0,-1 1 0 15,-1-3 0-15,-2 0 176 0,-11-7-176 0,13 6 160 16,-2 2-32-16,-11-8-128 0,0 0 192 0,0 0-64 15,8 8-128-15,-8-8 160 0,0 0-160 0,0 0 160 16,0 0-16-16,0 0 0 0,0 0 0 0,0 0 0 16,-10-8-16-16,-2 0-128 0,-2 0 192 0,-2-1-64 15,-3 0-128-15,-2 0 0 0,-2-1 144 0,-1 0-144 0,-1-3 0 16,-1-1 0-16,-2-3 0 0,-1 3 0 0,-5-2 0 0,0-2 0 16,-1-2 0-16,5-2-192 0,-2 2 192 0,2 1-128 15,0 0 128-15,4 0-128 0,1-1 128 0,4 3 0 16,-2 0 0-16,4 4-128 0,2 6 128 0,5-3 0 15,1 2 0-15,1 4-128 0,1-1 128 0,9 5 0 16,0 0 0-16,0 0 0 0,0 0 0 0,0 0 0 16,0 0 0-16,4 10 0 0,1 3 0 0,8-2-128 15,2 3 0-15,6 2 0 0,1-2 128 0,6 2-128 16,5 1 128-16,3-2-128 0,2 0 128 0,3 2 0 0,3-2 0 16,-2 0 0-16,-1 2 0 0,1-7 0 15,1-1 0-15,2-2 0 0,0 1 0 0,1-3 0 16,-1 2 0-16,-1 1 128 0,1 0-128 0,-2 2-256 0,0 0 64 0,-4 2-9216 15,-3 2-1856-15</inkml:trace>
  <inkml:trace contextRef="#ctx0" brushRef="#br3" timeOffset="-75448.34">3259 7485 4607 0,'0'0'400'0,"-9"-3"-400"15,3 1 0-15,6 2 0 0,-8-8 1472 0,2 3 192 16,6 5 64-16,-6-5 0 0,2-3-944 0,4 8-176 0,0 0-32 0,-7-6-16 15,2 0-32-15,5 6 0 0,-5-8 0 0,5 8 0 16,0 0-80-16,0 0 0 0,0 0-16 0,0 0 0 16,-6-6-112-16,6 6-32 0,0 0 0 0,0 0 0 15,0 0-144-15,0 0-16 0,0 0-128 0,0 0 192 16,0 0-192-16,0 0 0 0,0 0 0 0,0 0 0 16,0 0 304-16,0 0-48 0,0 0 0 0,0 0 0 15,0 0 128-15,0 0 32 0,0 0 0 0,11 7 0 16,-1 2-128-16,1 0-32 0,-1 1 0 0,3 3 0 15,1-2-16-15,0 3-16 0,-2 1 0 0,3-1 0 16,2-2-224-16,1 3 176 0,0 2-176 0,2-1 160 16,3-1-160-16,-2 3 0 0,0-1 144 0,2-1-144 15,1 2 0-15,0 0 0 0,-1 0 0 0,1-1 0 16,-4 0 0-16,3-3 144 0,-2 0-144 0,-1 0 0 16,0 2 304-16,-1 0-48 0,-2-2-16 0,1-2 0 15,1 2-64-15,0 2-16 0,-1-4 0 0,-1-1 0 0,-1 0 0 0,-1-2 0 16,0 1 0-16,0 1 0 0,-1-2 0 15,2 3 0-15,-4-3 0 0,1 1 0 0,-3-2-160 0,-1 2 0 16,-1-1 0-16,-2-1 128 0,-6-8-128 0,0 0 192 16,0 0-192-16,0 0 192 0,0 0-64 0,0 0 0 15,0 0 0-15,0 0 0 0,0 0 112 0,0 0 16 16,0 0 0-16,0 0 0 0,-9-2 32 0,0-3 16 16,-1-1 0-16,0-3 0 0,-2 0 16 0,1-1 0 15,-2-2 0-15,2-3 0 0,-1 0-64 0,0-2-16 16,2-2 0-16,-3-1 0 0,-2-2-240 0,-1-2 176 15,2 0-176-15,2 0 160 0,-1-3-160 0,1 1 0 16,1-1 144-16,1 1-144 0,1-4 0 0,0 4 0 16,0-1 0-16,3 6 0 0,-3-2 0 0,3 1 0 0,0 2 0 0,3 2 0 15,-4 0 0-15,2 2 0 16,1 3 0-16,2 1 0 0,-1 1 0 0,1 2 0 0,2 9 0 0,0 0 0 16,0 0 0-16,0 0 0 0,0 0 0 0,0 0 0 15,0 0-144-15,9 6 144 0,-2 2-160 0,2 4 160 16,0 3-128-16,1 4 128 0,0 2 0 0,1 1-144 15,-1 1 144-15,1 3 0 0,1 2 0 0,0-3 0 16,1 2 0-16,4-2 0 0,2 2 0 0,-2-4-128 16,-3-3 128-16,2 2 0 0,2-1 0 0,-3 0 0 15,1-2 0-15,0-1 0 0,-4-3 0 0,0-1 0 16,-1 1 0-16,-1-2 0 0,-1-1 0 0,-1-4 0 16,-8-8 208-16,0 0-16 0,6 8-16 0,-6-8 0 15,0 0 144-15,0 0 48 0,0 0 0 0,0 0 0 0,0 0 112 0,-6-10 32 16,-7-3 0-16,3 1 0 0,-3 0-256 15,-1-5-64-15,-2-2 0 0,-1 1 0 0,1-2-64 0,-1 0-128 16,2-3 176-16,-2 2-176 0,-2 0 128 0,3 0-128 16,1 2 0-16,3 2 0 0,1 0 0 0,2 4 0 15,1 6 0-15,8 7 0 0,0 0 0 0,0 0 0 16,0 0 0-16,0 0-144 0,0 0 0 0,0 0 0 16,3 10 0-16,2 3 0 15,2 1-1664-15,5 0-336 0,1-2-64 16,4 0-16-16</inkml:trace>
  <inkml:trace contextRef="#ctx0" brushRef="#br3" timeOffset="-73981.63">4084 8184 9215 0,'0'0'816'0,"-9"-5"-656"0,0 1-160 0,9 4 0 16,-7-4 912-16,0-2 160 0,1 1 16 0,1 1 16 16,5 4-368-16,0 0-80 0,-5-7-16 0,5 7 0 15,-5-6-208-15,5 6-48 0,0 0-16 0,0 0 0 16,0 0-112-16,0 0-32 0,0 0 0 0,0 0 0 15,0 0-48-15,0 0-16 0,0 0 0 0,6 14 0 0,2-5 112 0,-1 2 32 16,1 2 0-16,2 0 0 0,3 2 64 0,1 2 16 16,1-1 0-16,3 1 0 0,0-1 32 0,1 2 16 15,0 1 0-15,1 1 0 0,0 5-112 0,1-3-32 16,-3-2 0-16,-1-1 0 0,5 0-112 0,-2 2-32 16,-1 0 0-16,2-2 0 0,-1-3-144 0,0 1 160 15,-2-1-160-15,0 1 160 0,0-1-160 0,-2 2 160 16,1-1-160-16,-2-1 160 0,-1 1-160 0,0-2 0 15,0-2 144-15,-1 1-144 0,-2 1 128 0,1 0-128 16,-1-3 160-16,-1-1-160 0,-2 0 240 0,-2-4-48 16,1-1-16-16,-7-6 0 0,0 0 176 0,0 0 32 15,3 9 16-15,-3-9 0 0,0 0 96 0,0 0 16 0,0 0 0 0,0 0 0 16,0 0 96-16,0 0 32 0,-8-4 0 0,2 2 0 16,0-5-384-16,-2 2-64 0,-2-5 0 15,0 2-16-15,-3-3-176 0,1 1 128 0,-1-3-128 16,-1 2 128-16,0-1-128 0,-4-2 0 0,0-2 0 0,2 2 128 15,-1 0-128-15,1 0 0 0,-2-1 0 0,2-2 0 16,-1 2 0-16,-1 0 0 0,-2-2 0 0,1 0 0 16,2 0 0-16,2-1 0 0,0 1 0 0,2 2 0 15,2-1 0-15,-1-1 0 0,2 2 0 0,-1 0 0 16,2 1 0-16,0 2 0 0,0-1 0 0,1 1 0 16,2 4 0-16,6 8 0 0,0 0 0 0,0 0 0 15,-6-8-160-15,6 8 160 0,0 0 0 0,0 0-144 16,0 0 144-16,0 0-192 0,5 12 192 0,2 1-192 0,3 3 192 15,1 2-128-15,-1 1 128 0,1 1-128 0,2 1 128 0,1 2 0 16,0 2 0-16,2-2 0 0,2 1 0 0,-1 0 0 16,-2-4 0-16,3 1 0 0,1-2 0 0,0-1 0 15,-1-4 0-15,3-3 0 0,0-1 0 0,-1-1-128 16,2-2 128-16,0-5-9248 16,1-2-1760-16</inkml:trace>
  <inkml:trace contextRef="#ctx0" brushRef="#br3" timeOffset="-73226.98">5667 5670 11055 0,'0'0'976'0,"0"0"-784"0,0 0-192 0,0 0 0 15,0 0 1120-15,0 0 176 0,0 0 48 0,0 0 0 16,0 0-512-16,3 10-112 0,1 0-16 0,3-1 0 16,-1 2-128-16,0 5-16 0,5-1-16 0,0 3 0 15,2 2-112-15,-1-1-32 0,2 0 0 0,-1 1 0 16,1 1-224-16,-1 0-48 0,-2 2-128 0,1-1 192 16,0-2-192-16,1 2 128 0,1-2-128 0,-1 2 0 15,1-3 256-15,0 1-32 0,2 0-16 0,-2-2 0 16,-1-2 208-16,0-4 32 0,-1 1 16 0,2 1 0 15,3-1 16-15,-2-2 0 0,0 1 0 0,-1-1 0 0,-1-2-160 16,0 0-16-16,-3-3-16 0,0 0 0 0,0 2-112 16,-10-8-32-16,0 0 0 0,8 6 0 15,-8-6-1424-15,0 0-272 0</inkml:trace>
  <inkml:trace contextRef="#ctx0" brushRef="#br3" timeOffset="-72087.08">7716 2116 1839 0,'0'0'160'0,"-8"-3"-160"0,8 3 0 0,-9-1 0 15,0 2 2000-15,9-1 368 0,-10 1 80 0,0-1 16 0,0 0-1808 0,3 0-352 16,0 0-80-16,7 0-16 0,-8 0 144 0,8 0 32 16,-10 0 0-16,10 0 0 0,-9 0 48 0,9 0 16 15,0 0 0-15,0 0 0 0,0 0 160 0,0 0 32 16,0 0 16-16,0 0 0 0,0 0-192 0,0 0-32 15,0 0-16-15,0 0 0 0,1 9 192 0,4 3 32 16,2-3 16-16,2 2 0 0,1 3-144 0,1 1-16 16,1 4-16-16,0 0 0 0,2-2-160 0,3 1-16 15,0 2-16-15,-2 0 0 0,1 0-128 0,1-1-32 16,1-2 0-16,-2 0 0 0,-1-2-128 0,2-1 0 16,1-4 144-16,-3 2-144 0,-1-6 0 0,-1 3 144 0,-2-3-144 15,-2 1 0-15,-9-7 160 0,11 7-160 0,-2 0 128 16,-9-7-128-16,0 0 192 0,9 6-32 0,-9-6-16 15,0 0 0-15,0 0 96 0,0 0 16 0,0 0 0 0,0 0 0 16,0 0 224-16,0-9 48 0,0 9 16 0,-5-11 0 16,-2-1-192-16,-2 0-32 0,-2 1-16 0,-1 0 0 15,-2-2-128-15,-1 2-32 0,-3-3 0 0,0-1 0 16,-1-2-144-16,-1 3 0 0,-1 0 0 0,0 0 128 16,3-2-128-16,0-1 0 0,0 2 0 0,4-2 0 15,-1 3 0-15,1 4 0 0,1 0 0 0,2 4 0 16,2-3 0-16,3 4 0 0,0 2 0 0,6 3 0 15,0 0 0-15,0 0 0 0,0 0 0 0,0 0 0 16,3 12 0-16,5 3-144 0,1 1 144 0,2 2 0 16,0 0 0-16,3 2 0 0,3 3 0 0,3-1 0 15,3-3 0-15,1 0 0 0,0-1 0 0,2-1 0 0,2 1 0 16,0 1 0-16,-3 0 0 0,3 0-160 16,3 1-1552-16,-1-4-304 0,12 4-64 15,-6-4-16-15</inkml:trace>
  <inkml:trace contextRef="#ctx0" brushRef="#br3" timeOffset="-66743.34">3088 9975 4607 0,'0'0'400'0,"0"0"-400"0,-9 7 0 0,9-7 0 16,0 0 1360-16,0 0 192 0,0 0 48 0,0 0 0 16,-8 7-1072-16,8-7-208 0,0 0-32 0,0 0-16 15,0 0-144-15,0 0-128 0,0 0 192 0,0 0-192 16,0 0 352-16,10-4-32 0,-1 0-16 0,-1-4 0 16,-2 2 256-16,0 0 48 0,5-4 16 0,-5 2 0 15,0-3-48-15,1-1 0 0,-1 2 0 0,2-4 0 16,2 0-64-16,0-1-32 0,-5-1 0 0,4 0 0 15,1 1-96-15,0-2-32 0,0-1 0 0,1 1 0 16,-1-3-48-16,1 0-16 0,1-3 0 0,-1-1 0 0,2 0-96 0,1-4-32 16,0 3 0-16,1-3 0 0,2 2-160 0,-1 0 160 15,-1 0-160-15,1-3 160 0,0 1-160 0,1-3 128 16,0 2-128-16,1 2 128 0,-2-3-128 0,1 5 0 16,-3-2 0-16,0 4 0 0,2-4 0 0,-2 2 0 15,0 1 0-15,-2-2 0 0,0 3 144 0,-3 3-144 16,-3-2 160-16,2 2-160 0,0 1 320 0,-1 1-48 15,-2 0 0-15,1 1 0 0,-1 0-16 0,2-1 0 16,-1-2 0-16,-1 0 0 0,3-1-48 0,1 1-16 16,1-5 0-16,0 3 0 0,-1 2-64 0,2 1 0 15,3-1-128-15,0 1 192 0,0 2-192 0,0-1 0 0,-1 0 0 16,1 0 0-16,0 0 0 0,0 1 0 0,0-1 0 16,-1 0 0-16,-1-1 0 0,1 2 0 15,-2 1 0-15,1-1 0 0,-2 1 0 0,2 1 0 0,-2 1 0 0,0 0 0 16,0-2 128-16,3 0-128 0,-1-1 0 0,2 1 144 15,-5-1-16-15,3 0 0 0,-1-3 0 0,-1 3 0 16,1-1-128-16,0 0 192 0,0 0-192 0,2 2 192 16,-1-1-192-16,0 1 0 0,0 0 144 0,2 0-144 15,-2-2 0-15,2 2 128 0,-2-1-128 0,-1 1 0 16,-1-3 0-16,1 1 128 0,-1 0-128 0,0-1 0 16,0-1 0-16,-1 2 144 0,-1 1-144 0,-1 1 0 15,3-2 128-15,-1 3-128 0,-1-2 0 0,0 2 0 16,0-2 0-16,1 1 0 0,-2 1 0 0,2 1 0 15,-2-3 0-15,1 1 0 0,0-2 128 0,0 0-128 0,1 0 0 0,-1 0 0 16,0 1 0-16,0-1 0 0,3-1 0 0,-1-2 0 16,-1-3 0-16,0 1 0 0,-1 0 0 15,3-2 0-15,-2 1 0 0,-1 0 0 0,1-3 128 0,2 4-128 16,-1-1 0-16,0 4 0 0,0-1 0 0,-2 1 0 16,2 0 0-16,-3-3 0 0,4-3 128 0,-5 3-128 15,0 2 0-15,3-3 0 0,0-2 128 0,0 5-128 16,-1-3 144-16,2 1-144 0,1 0 128 0,1-3-128 15,-1 2 0-15,1 3 144 0,-1-2-144 0,2 0 128 16,-2 1-128-16,-1 1 128 0,1-5-128 0,0 2 160 16,0 2-160-16,0 3 160 0,-3-2-160 0,3-3 128 15,0-1-128-15,1 3 128 0,-2-4-128 0,1 5 160 0,2 0-160 16,-4 0 160-16,1-2-160 0,-1 1 0 0,2 2 0 16,-1-1 0-16,1-4 0 0,-1 2 128 0,2 0-128 15,0 3 0-15,-1 0 0 0,1-3 0 0,-1 0 128 0,1 3-128 16,-1 0 0-16,1 1 0 0,-2 2 0 15,1-2 0-15,2-2 0 0,0 1 0 0,1 0 0 0,1-1 128 16,-2-2-128-16,-1 4 0 0,1-1 0 0,0 0 0 16,1-5 0-16,0 4 0 0,0-1 0 0,1 1 0 15,1-2 0-15,1 1 0 0,-2 0 0 0,-1 2 0 16,1 0 0-16,-1-3 0 0,0-2 0 0,2 2 0 16,-1 1 0-16,0 2 0 0,2-1 0 0,-2 0 0 15,0-1 0-15,0-2 0 0,1 0 144 0,-1 1-144 16,0-1 128-16,3 1-128 0,0 0 128 0,0-2-128 15,-1-1 0-15,4 2 128 0,-6-3-128 0,3 4 0 16,-2-2 0-16,1 2 0 0,-1 2 0 0,0 0 128 16,-4-4-128-16,2 4 0 0,4 1 128 0,-4 1-128 0,1 3 0 15,2-2 0-15,1-1 0 0,-1 0 0 0,0 0 0 16,1 1 0-16,0-4 0 0,-2-1 0 0,1 0 0 16,-1 2 0-16,2 0 0 0,1 0 0 0,-1-2 0 0,0 1 0 15,-2-1 0-15,2-3 0 0,0 2 0 0,1 2 0 16,-1-2 0-16,-1 1 0 0,1 0 0 0,1 4 0 15,-2-1 0-15,-1 1 0 0,2 0 0 0,-1-2 128 16,0 2-128-16,0 0 0 0,1-1 0 0,-3-2 0 16,1 1 0-16,2-4 0 0,1 1 0 0,0 1 0 15,3-3 0-15,0 2 0 0,-1-4 0 0,2 1 0 16,0-2 0-16,1 2 0 0,-1-1 0 0,0 3 0 16,-4-6 0-16,4 7 0 0,0-3 0 0,0 4 0 0,-2 0 0 15,0 1 0-15,-1-1 0 0,-1 1 0 0,0-3 0 0,1 1 0 16,1 1 0-16,0-3 0 15,0 1 0-15,-1-2 0 0,0 2 0 0,1-1 0 0,-1-3 0 0,0 4 0 16,-1-2 0-16,-1 4 0 0,3-1 0 0,-2 1 0 16,1 1 0-16,-1 1 0 0,-1 0 0 0,0 1 0 15,-2 1 0-15,2 1 0 0,1-1 0 0,1 0 0 16,1-1 0-16,-2 1 0 0,-1 0 0 0,-1 0 0 16,4-2 0-16,-2 0 0 0,-2-2 0 0,3 0 0 15,-3 1 0-15,4-3 0 0,-2-1 0 0,0 5 128 16,0-3-128-16,0 2 0 0,0 0 0 0,-1 2 0 15,0-3 0-15,1 0 0 0,0 2 0 0,0 0 0 16,0 2 0-16,-1 0 0 0,-2-1 0 0,2 0 0 0,0-6 0 16,1 5 128-16,0-2-128 0,1-3 0 0,2 3 0 15,-2-1 0-15,-2-2 0 0,2 1 128 0,-2-3-128 16,0 3 0-16,0-3 0 0,0 4 0 0,-1-2 0 16,1 4 0-16,0 0 0 0,-2-2 128 0,0 0-128 15,-1 2 0-15,0 3 0 0,0-1 0 0,1-1 0 0,-1 0 0 16,0 0 0-16,-1 2 0 0,0 0 0 0,1-1 0 15,1-3 0-15,0 1 0 0,-1 0 0 0,1 1 0 16,-4-2 0-16,1 0 0 0,-1-2 0 0,-1 2 0 16,0-2 0-16,2 3 0 0,1 1 0 0,0 0 0 15,-1 2 0-15,1-1 0 0,-1-1 0 0,-2 1 128 16,0 2-128-16,1 3 0 0,-3-1 0 0,1-1 0 16,-1 0 0-16,0 1 0 0,0-2 0 0,0 0 0 15,-2 2 0-15,2 1 128 0,-1-3-128 0,-2 1 0 0,-1 1 0 0,1-1 128 16,2 1-128-16,0 0 0 0,1-1 0 0,0-4 0 15,-2 2 0-15,1 1 0 0,1 2 0 0,-2 2 0 16,1-3 0-16,1 2 0 0,0-3 0 0,1 3 128 16,-1 0-128-16,-2 0 0 0,0 1 0 0,0-2 0 15,0 1 0-15,-1 0 0 0,-1 2 0 16,0 2 0-16,0-3 0 0,0 0-160 0,-1 0 160 16,1 2 0-16,0-3-192 0,-1 0 192 0,0 1-192 0,-1 0 192 15,-1 2-304-15,-1 0 48 0,2 0 16 0,-2 2 0 16,-1-3-48-16,0 6-16 0,0-3 0 0,0 3 0 15,0 0-48-15,0 7-16 0,0-7 0 0,0 7 0 16,0 0-144 0,0 0-16-16,0 0-16 0,0 0 0 0,0 0-352 15,0 0-80-15,0 0-16 0,0 0 0 0,4-5-320 0,-4 5-64 0,5-6-16 0,-5 6-4208 16,4-7-848-16</inkml:trace>
  <inkml:trace contextRef="#ctx0" brushRef="#br3" timeOffset="-64759.9">8534 1469 10127 0,'0'0'448'0,"0"0"96"0,0 0-544 0,0 0 0 15,-6-8 0-15,6 8 0 0,-6-5 1216 0,6 5 144 0,0 0 32 16,0 0 0-16,-9-3-688 0,9 3-128 0,-10 3-16 15,-1 3-16-15,0 3-80 0,-2 0-16 16,1 5 0-16,-2 4 0 0,-3 2-64 0,-1 6-32 0,-2-2 0 0,0 6 0 16,-3 0-96-16,0 3 0 0,-1 0-16 0,1 5 0 15,-1 3-64-15,-2 2-16 0,1-1 0 0,-1 3 0 16,2-1-160-16,1 0 0 0,0-3 0 0,3-4 128 16,0-2-128-16,-1 1 0 0,1-1 0 0,0 1 128 15,-1 0-128-15,1-1 192 0,0 5-192 0,-1 0 192 16,2 4-48-16,2-4 0 0,-3 1 0 0,4-2 0 15,2-2-144-15,-1-5 0 0,1 1 144 0,-2-1-144 16,2 1 176-16,-1-3-48 0,-1 0 0 0,0 1 0 16,1 4 48-16,0-1 0 0,0 2 0 0,-1 0 0 15,0 5-48-15,-1 0-128 0,0-2 192 0,0-2-64 0,2 0-128 0,2-2 0 16,-2 0 144-16,1-5-144 0,0 1 0 16,0 1 144-16,-3 2-144 0,0-1 0 0,3-1 192 15,-3 3-64-15,1 1 0 0,-2-1-128 0,0 1 192 16,1 0-192-16,1-2 192 0,-2 2-192 0,0 0 144 15,1 1-144-15,-3-4 0 0,3 4 144 0,0 1-144 0,1 3 0 16,-2-3 0-16,0 2 128 0,0 1-128 0,-1 4 0 16,0-4 0-16,1-1 0 0,0 2 0 0,1-4 0 15,-4-2 0-15,1-3 0 0,1-1 128 0,0 0-128 16,-3 2 0-16,1 1 128 0,-5 0 64 0,2 2 16 16,-1 1 0-16,1-1 0 0,-2 1 48 0,2-1 16 15,0-2 0-15,3 1 0 0,0-1-80 0,2-2-32 0,1 1 0 16,0-3 0-16,-2 2-160 0,1 0 0 0,0 0 144 15,1 3-144-15,0 2 0 0,0 0 128 0,-2-1-128 0,-2 0 0 16,3 1 0-16,-1 2 0 0,-2-2 0 16,1 0 128-16,-2-1-128 0,-3 2 0 15,0-2 0-15,-2 4 128 0,-1 1-128 0,-3-1 0 0,-1 4 0 0,0 1 0 16,0 1 0-16,-2-3 0 0,-2 2 0 0,1-5 0 16,-3-2 0-16,1 3 0 0,-1 3 0 0,-3 2 0 15,-1 0 0-15,0 2 128 0,-2 2-128 0,1 0 0 16,2-3 0-16,0 0 0 0,-2 2 0 0,2-5 0 15,1 0 0-15,-3 0 0 0,4 2 0 0,0 2 0 16,1 1 0-16,-2-2 0 0,3 2 0 0,0 1 0 16,-2-1 0-16,2-4 0 0,-1 1 0 0,2-1 0 15,0 2 0-15,0 2 0 0,1 2 0 0,1-2 0 16,2-3 0-16,1 1 0 0,2 1 0 0,-1-1 0 0,1-3 0 16,1 0 0-16,1-1 0 0,0-2 0 0,-3 1 0 0,2-2-160 15,1 2 160-15,0 2 0 0,-1-5-128 0,2 5 128 16,2-3 0-16,3-1 0 0,-1-2 0 0,3 0-128 15,-2-2 128-15,2 1 0 0,-2 2 0 0,2-1 0 16,2 1 0-16,0-1 0 0,-1-1 0 0,0 0 0 16,-1-1 0-16,2 1 0 0,0 0 0 0,3 1 0 15,-2-5 0-15,2-1 0 0,-5 0 0 0,1 3 0 16,-2 2 0-16,2 0 0 0,-1 0 0 0,1 1 0 16,0 1 0-16,1-1 0 0,0 2 0 0,1 1 0 15,-1-3 0-15,0-1 0 0,0-2 0 16,0-2 0-16,1-1 0 0,-1 2 0 0,0-4-208 0,0 5 16 0,0 0 0 15,1-1 0-15,-1 1-144 0,-1-3-32 0,-3-1 0 16,3 2 0-16,3-1-16 0,-1-1 0 0,-1-3 0 16,0 1 0-1,1-2-16-15,-2 0-16 0,-4 0 0 0,0-2 0 0,1 2 192 0,1-3 32 16,-2 4 16-16,1-3 0 0,-2-1 176 0,2 1 0 0,2-2 0 16,2 0 0-16,0-4 0 0,2 2 0 0,-3-3 0 0,4 0-128 15,1-1 128-15,1-2 0 0,1 0 0 0,0-2 0 16,0-3 0-16,1 0 0 0,3-3 0 0,2 1 0 15,0-3 0-15,-1 2 0 0,1-3 0 0,6-5 0 16,-7 4 0-16,2 1-160 0,-1 0 160 0,6-5-160 16,-6 4 160-16,-1 2-160 0,1-2 160 0,6-4-160 15,-6 5 160-15,-2-2 0 0,8-3 0 0,-8 2 0 16,8-2 0-16,0 0 0 0,-5 4 0 0,5-4 0 0,-9-1 0 16,9 1 0-16,0 0 0 0,0 0 0 15,-9-3 0-15,9 3 0 0,-6-2 0 0,6 2 0 16,-5-8 0-16,5 8 0 0,-3-9 0 0,3 9 0 0,-1-11 0 0,5-2 0 15,-1-2 0-15,3-4 0 0,3-2-128 0,-2-4 128 16,2-1-128-16,5-4 128 0,4-2-192 16,1-2 64-16,0-4 0 0,3-3 0 0,1-1 128 0,1 0-160 15,0 3 160-15,3-1-160 0,1-2 160 0,1-1 0 16,0 0 0-16,2-4-128 0,-2 1 128 0,1 2 0 16,2-2 0-16,-1 1 0 0,-5-3 0 0,4 2 0 15,1-2 0-15,0-3 0 0,-2-3 0 0,2-1 0 0,0 0 160 16,2 1-160-16,1-5 192 0,1 1-64 0,2-1-128 15,1 1 192-15,-1-6-192 0,1 2 128 0,2-7-128 16,0 3 0-16,2 3 128 0,-1-2-128 0,1 0 0 16,1 3 0-16,-1-6 0 0,4 5 0 0,-1-2 0 0,0 0 0 15,1 4 128-15,-2 1-128 0,-2 1 0 0,1 1 144 16,-3 2-144-16,-1 1 0 0,3 0 0 0,0 0 128 16,0-2-128-16,0 1 0 0,1 1 0 0,2 2 128 15,-2 2-128-15,3 0 0 0,-4-2 0 0,0-2 0 16,-3-4 0-16,3 0 128 0,0-4-128 0,1 0 0 15,-2 4 0-15,-1-6 128 0,1 0-128 0,0-1 0 16,-1-5 0-16,2-2 0 0,-1-1 0 0,0 6 0 16,-7-1 0-16,-1 3 0 0,-4 4 0 0,1 1 0 15,0 5 0-15,-3 2 160 0,-1 2-32 0,-3 3-128 16,0 4 512-16,0 3 0 0,-1 2 0 0,-2 2 0 16,-1-1-96-16,0 3-32 0,-1-3 0 0,-2 1 0 0,1-2-176 0,-2-1-32 15,1-1-16-15,-1-3 0 0,0 4-32 0,2-4-128 16,-1-1 192-16,3 1-64 0,-1-2-128 0,2-2 0 15,1 0 0-15,-1-2 0 0,4-3 0 0,2 1 0 16,2-2 0-16,-2 6 0 0,-2 1 0 0,0 0 0 16,1 5 0-16,-1 3 0 0,-1-2 0 0,0 5 0 15,-3 0 0-15,-1 1 0 0,-1 1 0 0,2-1 0 16,-1-1 0-16,2 3 0 0,-1 1 0 0,1-1 0 16,2-2 144-16,1 0-144 0,2 2 0 0,-1-3 0 15,1-1 0-15,-1-1 128 0,4 1-128 0,-2-1 0 16,-1 3 0-16,-2-1 0 0,-1-1 0 0,1 2 0 0,1 2 0 15,1-2 128-15,-2 1-128 0,-1 1 0 16,-2 1 0-16,2 2 0 0,-1-1 0 0,-2 0 0 16,-2 0 0-16,0-2 0 0,-2-2 0 0,2 1 0 0,0-1 0 15,2-1 0-15,2 2 0 0,-2-1 0 0,0-1 0 0,3 2 0 16,0-1 0-16,3 2 0 0,-2-2 0 0,1 2 0 16,1 1 0-16,-1-1 0 0,0-1-176 0,1 0 176 15,-1 0-192-15,-1 0 48 0,-2 2 16 0,0-2 0 16,2 1 128-16,-4 1 0 0,-3 1 0 0,2 2 0 15,-2 0 0-15,1-3 0 0,-1 3 0 0,2 1 0 16,-1-2 0-16,-1-2 0 0,1 1 0 0,1-1 0 16,-1 0 0-16,2-1-128 0,2-2 128 0,-2 3 0 15,1 0 0-15,-1 3 0 0,3 1 0 0,-1-2 0 16,-2 4 0-16,2 3 0 0,-3 1 0 0,-2-1 0 16,0 3 0-16,-2-1 0 0,-1 2 0 0,0-1 0 0,0 2 0 15,-1 1 0-15,-3-1 0 0,-2 0 0 0,2-1 0 16,-4 5 0-16,0-2 0 0,-2 2 0 0,-1-3 0 0,-3 3 0 15,-3 2 0-15,1 4 0 0,-2-1 0 16,-1 4 0-16,-2-1 0 0,-1 5-128 16,0 1-320-16,-2 2-64 0,-2 4-16 0,0-1-10672 0</inkml:trace>
  <inkml:trace contextRef="#ctx0" brushRef="#br3" timeOffset="-44900.61">16563 6284 3679 0,'0'0'320'0,"0"0"-320"0,-8 2 0 0,8-2 0 16</inkml:trace>
  <inkml:trace contextRef="#ctx0" brushRef="#br3" timeOffset="-44487.41">16560 6245 11055 0,'0'0'976'0,"0"-5"-784"15,0 5-192-15,0-7 0 0,-2 3 1568 0,2 4 272 16,0 0 48-16,-3-5 16 0,1-3-1104 0,2 8-224 16,-4-4-32-16,4 4-16 0,0 0-272 0,0 0-48 15,-4-3-16-15,4 3 0 0,0 0 64 0,-5-7 0 0,1 2 0 0,4 5 0 16,0 0 128-16,-4-5 48 0,-1 1 0 0,0-1 0 15,5 5-144-15,-6-4-32 0,1 1 0 0,-2-1 0 16,0-1-256-16,0 0 128 0,1 1-128 0,0 1 0 16,-1-1 128-16,7 4-128 0,-6-7 0 0,-2 3 0 15,-1-2 144-15,2-1-144 0,0 3 0 0,7 4 144 16,-10-2-144-16,3-2 192 0,7 4-192 0,-9-5 192 16,0 2-64-16,9 3-128 0,-10-1 192 0,10 1-64 15,-11-1 112-15,11 1 16 0,-8-1 0 0,8 1 0 16,-9 0 0-16,9 0 16 0,0 0 0 0,0 0 0 15,0 0-272-15,-9 3 160 0,9-3-160 0,0 0 128 16,-7 9-128-16,7-9 0 0,-5 9 0 0,5-9 0 16,-2 13 0-16,2-4 0 0,0-9 0 0,-2 11 0 15,1 1 0-15,1-3 0 0,0-9 0 0,1 12 0 16,1-3-1120 0,-1 1-208-16</inkml:trace>
  <inkml:trace contextRef="#ctx0" brushRef="#br3" timeOffset="-42486.26">19936 4538 8287 0,'0'0'736'0,"0"0"-592"0,0 0-144 0,0 0 0 16,0 0 1040-16,0 0 176 0,0 0 48 0,2 9 0 15,-2-9-496-15,0 0-112 0,1 7-16 0,-1-7 0 16,0 0 48-16,0 0 0 0,0 0 0 0,0 0 0 16,0 0-112-16,0 0-32 0,1 9 0 0,-1-9 0 15,0 0 96-15,0 0 0 0,0 0 16 0,8 3 0 0,-1-3 80 0,2 0 16 16,0-1 0-16,1-3 0 0,1-2-320 0,-1 0-64 15,1-1-16-15,-1-2 0 0,2 3-176 0,-1-4-48 16,2 2 0-16,1-3 0 0,-1-1 16 0,1 2 0 16,0-3 0-16,0-1 0 0,0 3 0 0,-2-3 0 15,3 1 0-15,-1 3 0 0,0-3-144 0,0 3 192 16,0 1-192-16,2 0 192 0,-2 1-192 0,0-4 160 16,0 4-160-16,2-2 160 0,-2 3-160 0,1-3 0 15,-1 2 144-15,0-2-144 0,0 2 0 0,-2-1 0 16,-1 3 0-16,-1 1 128 0,1-2-128 0,-3 4 0 15,3 0 128-15,-4 2-128 0,1-3 0 0,-2-1 144 16,1 2-144-16,-7 3 0 0,7-2 176 0,-7 2-176 16,8-3 160-16,-8 3-160 0,0 0 176 0,7 0-176 15,0-1 192-15,-7 1-192 0,6 3 256 0,1 0-48 16,-1 4-16-16,-6-7 0 0,0 0 64 0,6 5 16 16,-6-5 0-16,7 6 0 0,-1 4-144 0,-1-3-128 15,0 2 192-15,0-2-192 0,2 3 128 0,-2-1-128 16,1 3 0-16,0-3 0 0,2 1 0 0,0 4 0 15,-1 1 128-15,1-1-128 0,-1 0 0 0,1 1 0 16,0 2 0-16,-1-1 0 0,1 2 192 0,0 1-192 0,-1 0 192 0,1-2-192 16,-2-1 176-16,2-1-176 0,-1-2 160 0,1 1-160 15,-2 0 0-15,1-2 0 0,-1-4 0 0,1 3 0 16,-2-4 160-16,0 2-160 0,-5-9 160 16,0 0-160-16,0 0 192 0,0 0-48 0,0 0-16 0,0 0 0 15,0 0-128-15,0 0 192 0,0 0-192 0,0 0 192 16,0 0 64-16,0 0 0 0,0 0 16 0,0 0 0 15,0 0-48-15,0 0-16 0,-5-6 0 0,0 1 0 16,-1 0-64-16,0-3-16 0,1 3 0 0,-1-1 0 16,2-2-128-16,-1 3 192 0,0-4-192 0,0 1 192 0,-1-2-192 15,1 3 0-15,0-4 144 0,0 4-144 0,0-3 0 16,0 2 0-16,-1-1 0 0,-1 0 0 0,1 0 0 16,0 0 0-16,-1-2 0 0,1 3 128 0,-3-2-128 0,1 1 0 15,0-1 0-15,-1 1 0 0,-2-1 0 0,3 4 0 16,-4-3 0-16,-1 1 0 0,-1-1 0 0,0 2 128 15,0 2-128-15,0-3 0 0,0 2 0 0,-1 0 0 16,3-1 0-16,-1 2 0 0,0 2 0 0,0-1 0 16,1-2 0-16,0 1 0 0,1 1 0 0,1-1 0 15,1 0 0-15,-1 1 0 0,2 3 0 0,-1 0 0 16,3-1 0-16,-1 1 0 0,0-3 0 0,2 2 0 16,0-2 0-16,-1 1 0 0,6 3 0 0,0 0 0 15,-6 0 0-15,6 0-128 0,-5-1 128 0,5 1 0 16,-6 0 0-16,-1 0 0 0,1 0 0 0,0 1 0 15,-1 1 0-15,1 0-128 0,-2 1 128 0,1 2 0 16,-2-1 0-16,-1-1 0 0,-1 3 0 0,0 1 0 0,1-2 0 16,-2 3 0-16,-2 1 0 0,-1 3 0 0,1 0 0 15,-1 2 0-15,-2 1 0 0,1 3 0 0,-1-3 0 0,1 0 0 16,-2-1 0-16,0 0 0 0,0 0 0 16,2 3 0-16,1-2 0 0,-1 0 0 0,2-2 0 0,0 1 0 15,-1 0 0-15,2-1 0 0,-1-3 0 0,4 3 0 16,-1-4 0-16,-1 1 0 0,2-5 0 0,3 4 0 15,-1-4 0-15,2 0 0 0,1 0 0 0,5-5 0 0,0 0 0 16,0 0 0-16,0 0 0 0,0 0 0 0,0 0 0 0,0 0 128 16,0 0-128-16,0 0 0 0,0 0 128 0,0-6-128 15,1 1 128-15,1-4-128 0,2 1 128 0,1 0-128 16,0-2 128-16,2 3-128 0,0-5 0 0,1 2 0 16,0 0 0-16,0-2 128 0,1 3-128 0,0-2 0 15,0 1 0-15,1 1 0 0,0-4 0 16,2 4 0-16,-1-5 0 0,1 3 0 0,1-1 0 0,-1 0 0 15,1-2 0-15,0 4 0 0,-2-4 0 0,1-2 0 16,0 2 0-16,0 3 0 0,-1 0 0 0,1-1 0 16,-1 4 0-16,2-3 0 0,-1 2 0 0,1-1 0 15,1 4 0-15,-4-2 0 0,0 0 0 0,1 2 0 16,-1-2 0-16,0 5 0 0,0-1 0 0,-1 1 0 16,-1-1 0-16,1 1 0 0,-2 0 0 0,1 2 0 15,-1-1 0-15,1 1 0 0,-2 0 0 0,3 0 0 16,-9 1 0-16,9-2 0 0,0 0 0 0,0 2 0 15,0-1 0-15,-1 1 0 0,-8 0 0 0,8-2 0 16,0 1 0-16,0 0 0 0,-8 1 0 0,7 0 0 16,1 1 0-16,-8-1 0 0,0 0 0 0,8 3 0 15,-1 0 128-15,1 1-128 0,-2 0 128 0,2 2-128 0,1 3 160 0,0 0-160 16,1 1 160-16,-1 4-160 0,1-3 160 0,0 2-160 16,1 3 128-16,2 2-128 0,1-1 0 0,1 1 144 15,-1 0-144-15,0 0 0 0,0 0 0 0,-1 1 0 16,0-2 144-16,-2 1-144 0,2 2 160 0,-2 0-160 15,0-4 176-15,-1 1-176 0,0-1 192 0,3 3-192 16,-2-2 176-16,0-2-176 0,1-5 160 0,-4 0-160 16,-8-10 128-16,7 7-128 0,-7-7 0 0,6 9 144 0,-6-9-144 15,0 0 0-15,0 0 0 0,0 0 128 0,0 0-128 16,0 0-256-16,0 0 64 0,0 0-16864 16</inkml:trace>
  <inkml:trace contextRef="#ctx0" brushRef="#br2" timeOffset="-34269.07">18206 2295 16527 0,'0'0'720'0,"0"0"176"0,0 0-720 0,0 0-176 0,0 0 0 0,0 0 0 16,0 0 912-16,0 0 160 0,0 0 16 0,0 0 16 15,0 0-288-15,0 0-64 0,-5-1-16 0,5 1 0 16,0 0-224-16,0 0-32 0,-5-2-16 0,5 2 0 16,-6 4-192-16,1 0-32 0,-2 4-16 0,2-2 0 15,-1 2-48-15,1 2-16 0,-2 1 0 0,2 1 0 0,0 0-16 0,0 2 0 16,3-2 0-16,2 1 0 0,0 1-144 0,1-4 160 15,3 1-160-15,2 1 160 0,2-6 32 0,2 2 16 16,1-2 0-16,5-4 0 0,0 0 208 0,3-1 32 16,2-2 16-16,1-2 0 0,1-1-80 0,0-3-32 15,0 0 0-15,-1-3 0 0,-2 3-96 0,-1-5-32 16,-2 2 0-16,-2-4 0 0,-2 0-16 0,-2 1 0 16,-2 3 0-16,-1-4 0 0,-3 1 16 0,-2 2 0 15,1-2 0-15,-4 2 0 0,-1 2 48 0,-2-2 16 16,0 3 0-16,-2 0 0 0,-3 6-112 0,-1 0-32 15,3 1 0-15,-2 1 0 0,-1 1-144 0,0 2 0 16,-1 2 0-16,1 0 0 16,0-1-384-16,0 2-128 0,0 3 0 0,2-4-9424 0,2 3-1888 15</inkml:trace>
  <inkml:trace contextRef="#ctx0" brushRef="#br2" timeOffset="-33955.19">18683 2210 9215 0,'0'0'816'0,"0"0"-656"0,0 0-160 0,0 9 0 15,-1-3 2144-15,-1 3 400 0,-1 1 80 0,0 2 0 16,-3-4-736-16,1 4-160 0,-2-3-16 0,0 2-16 16,-1 2-592-16,2-2-112 0,-1 2-32 0,1 0 0 15,0-6-384-15,1 2-64 0,1-4-32 0,4-5 0 16,0 0-128-16,0 0-32 0,0 0 0 0,0 0 0 0,0 0 304 0,0 0 48 15,0 0 16-15,0 0 0 0,6-9-144 0,2 1-32 16,1-3 0-16,1 1 0 0,0-4-320 0,1 3-192 16,2 1 192-16,-3-3-192 0,3 2 128 0,0 2-128 15,-2-3 0-15,2 5 0 0,-3-4 0 0,4 5 0 16,0 1 0-16,-1-3 0 0,-1 2 0 0,1 1-272 16,1-3 16-16,-1 3 16 15,-2 1-2288-15,-1-1-464 0</inkml:trace>
  <inkml:trace contextRef="#ctx0" brushRef="#br2" timeOffset="-33708.81">19086 2013 12895 0,'0'0'1152'16,"0"0"-928"-16,0 0-224 0,0 0 0 0,0 0 1776 0,0 0 304 0,0 0 64 0,0 0 16 15,0 0-768-15,0 0-160 0,-3 9-16 0,2 0-16 16,-3 5-432-16,-1 0-64 0,0 2-32 0,0 2 0 16,0 1-192-16,0 4-32 0,0 0-16 0,1 0 0 15,0-1-288-15,0 0-144 0,1 2 160 0,0 3-160 16,0-4 0-16,2 1 0 0,1-1-128 0,0-3 128 16,1-2-1936-16,2-2-288 0,1-2-48 15,0-3-8288-15</inkml:trace>
  <inkml:trace contextRef="#ctx0" brushRef="#br2" timeOffset="-33304.08">18997 2248 2751 0,'0'0'256'0,"0"0"-256"0,0 0 0 0,0 0 0 0,5-5 3680 0,1-2 688 16,2 0 144-16,1 2 32 0,1 0-2704 0,3-3-544 15,1 2-96-15,2-4-32 0,1 2-384 0,1-4-80 16,-1 2 0-16,1-2-16 0,0-1-288 0,0 1-48 15,0 0-16-15,-1-2 0 0,0 0 48 0,-2 1 16 16,-1-2 0-16,0 1 0 0,0 1-64 0,-2 3-16 16,-5-2 0-16,1 6 0 0,-2-1 48 0,-6 7 0 15,0 0 0-15,0 0 0 0,0 0-112 0,0 0-32 16,-5 10 0-16,-1 1 0 0,-4 3-16 0,1 3 0 16,-1 0 0-16,-2 1 0 0,-1 1-32 0,2 2-16 15,-2 1 0-15,2 1 0 0,1-2-160 0,1-1 128 0,0 0-128 16,4-3 128-16,-2-3-128 0,4 0 192 0,0-5-192 15,3 1 192-15,3-4-192 0,-3-6 128 0,7 7-128 0,2-5 128 16,3-2 64-16,-2 0 0 0,1-1 0 0,3-3 0 16,-1 2-64-16,1 0-128 15,1 2 192-15,0 0-64 0,-2-1-128 0,1 4 0 0,0 3 0 16,0-1 0-16,-3 1 0 0,1 3 0 0,-1-1 0 16,-1 3 0-16,-1-2 0 0,0 1 0 0,0 2 0 0,-1-5 0 15,-1 1 0-15,2 0-144 0,-1-3 144 0,1 2-208 16,0-1-1392-16,-3-3-256 0,2 1-64 0,1-3-11520 15</inkml:trace>
  <inkml:trace contextRef="#ctx0" brushRef="#br2" timeOffset="-32968.31">19638 2247 12895 0,'0'0'1152'0,"0"0"-928"0,0 0-224 0,-2 9 0 0,-3-3 1424 0,1 4 240 15,-1-1 64-15,0 2 0 0,1-2 80 0,1 4 32 16,-2-2 0-16,1 0 0 0,0 1-800 0,1-2-144 16,2 1-48-16,1-1 0 0,0-10-528 0,3 6-128 15,0 2 0-15,-3-8-16 0,8 6 80 0,0-2 0 16,1-4 16-16,0 0 0 0,-2 0 288 0,2-4 48 16,-3-2 16-16,3 1 0 0,-1 1 32 0,-2-4 16 15,-1 2 0-15,-1 0 0 0,0-5-160 0,-4 4-16 16,0-2-16-16,0 1 0 0,-3-2-16 0,0 2 0 15,-1 0 0-15,-1 1 0 0,-2 1-128 0,0-2-16 0,-1 3-16 16,-1 1 0-16,-1 1-176 0,0 3-128 0,1 0 192 16,0 2-192-16,0-1 128 0,2 2-128 0,0 1 0 15,1-2 0-15,0 0 0 0,6-2 0 0,0 0-128 0,-6 6 128 32,3-1-640-32,3-5-16 0,0 0-16 0,0 0 0 15,1 5-2016-15,-1-5-384 0</inkml:trace>
  <inkml:trace contextRef="#ctx0" brushRef="#br2" timeOffset="-31248.85">20034 4316 8287 0,'0'0'368'0,"0"0"80"0,0 0-448 0,0 0 0 0,0 0 0 0,-6 8 0 15,6-8 1632-15,-8 10 240 0,3-4 48 0,-2 2 16 16,7-8-896-16,-8 5-176 15,-2 0-32-15,2 1-16 0,2 2-208 0,-2-1-32 16,-1 1-16-16,0-3 0 0,0-2 176 0,1 2 32 0,-3-1 16 0,4-1 0 16,-2 3 192-16,4 1 48 0,-2-3 0 15,7-4 0-15,-9 6-144 0,9-6-32 0,-7 7 0 0,7-7 0 16,0 0-144-16,0 0-48 0,0 0 0 0,0 0 0 16,0 0-16-16,0 0-16 0,0 0 0 0,0 0 0 15,13-5-32-15,1-2 0 0,1-3 0 0,3-1 0 16,1-6-160-16,1-1-48 0,0-1 0 0,1 0 0 15,-1 0-192-15,-5 5-64 0,2-1 0 0,2-2 0 16,0-2-128-16,0 0 192 0,-1 1-192 0,1 2 192 16,-1 1-64-16,-2 1-128 0,-1 1 192 0,-1-2-64 15,-2 2-128-15,-2 0 192 0,-1 3-192 0,-1 1 192 16,-2 2-192-16,-1 2 192 0,-1-3-192 0,-2 3 192 0,-2 5-192 16,0 0 192-16,0 0-192 0,0 0 192 0,0 0-192 0,3-4 0 15,-3-4 144-15,0 8-144 0,0 0 0 0,0 0 0 16,0 0 0-16,0 0 128 0,0 0-128 0,0 0 0 15,0 0 0-15,0 0 0 0,0 0 0 0,5 8 0 16,0-2 0-16,0 5-128 0,0-3 128 0,2 5 0 16,0 0 0-16,1 1 0 0,1 2 0 0,1 3 0 15,1 3 0-15,1 1 0 0,-1 1 0 0,2 4 0 16,0-1 0-16,-1 1-128 0,1-4 128 0,0 3 0 16,-1-3 0-16,1 1 0 0,0 1 0 0,0-4 0 15,-1 4 0-15,0-3 0 0,-1-3 0 0,1 2 0 0,-2-2 0 16,0 2 0-16,-1-5 0 0,0 2 0 15,1-5 0-15,-1 0 0 0,-2-1 0 0,1 0 128 0,1-3-128 0,-1 3 0 16,1-1 0-16,-3-3 0 0,0 1 0 0,1-4 128 16,-7-6-128-16,5 6 0 0,-5-6 0 0,5 6 128 15,-5-6-128-15,0 0 128 0,0 0-128 0,0 0 128 16,0 0 0-16,0 0 16 0,0 0 0 0,0 0 0 16,0 0 0-16,0 0 0 0,0 0 0 0,0 0 0 15,-5-9-144-15,1 3 128 0,-1-3-128 0,0 3 128 16,-2-1-128-16,4-1 0 0,-4 2 0 0,1-4 128 15,1 1-128-15,-3-2 0 0,2-1 0 0,-2 1 0 0,0-4 0 0,2 1 0 16,-3 0 0-16,0 0 0 0,0-4 0 0,1 0 0 16,-4 0 0-16,2 2 0 0,-2-1 0 0,2 2 0 15,0-1 0-15,3 2 0 0,-2 0 0 0,1 2 0 16,0 0-144-16,2-1 144 0,0 1 0 0,-1 0 0 16,0 0 0-16,0 3 0 0,1-1 0 15,0 3 0-15,-1-4 0 0,0 4 0 0,-1 0 0 16,-1-2 0-16,0 3 0 0,0-1 0 0,2 1-128 0,0 4 128 15,1-1 0-15,0 1 0 0,-1-2-128 0,1 3 128 16,0-1 0-16,-1 2 0 0,1 3-160 0,-2 1 160 16,1 0-128-16,-1-2 128 0,0 3 0 0,-1 2 0 15,1-2 0-15,-1 1-128 0,-3 4 128 0,3 0 0 16,-1 3 0-16,-1 1-128 0,-2-3 128 0,0 3 0 16,-2 0 0-16,0 2 0 0,1 2 0 0,-1-1 0 15,-2 1 0-15,0 0 0 0,0 0 0 0,-1-2 0 16,0 1 0-16,-1-2 0 0,-1-2 0 0,1 2 128 15,0-1-128-15,2 1 0 0,1-5 128 0,2 1-128 16,0-5 128-16,2 2-128 0,2-5 0 0,1 1 0 16,1-1 0-16,3-3 128 0,5 0-128 0,0 0 0 0,0 0 128 0,0 0-128 15,0-7 0-15,3-3 144 0,1 1-144 16,2-3 0-16,3-1 0 0,2 0 0 0,1-3 0 0,6 0 0 16,-1 0 0-16,1 1 0 0,3-1 0 0,-1 0 0 15,0-2 0-15,2 0 0 0,1 0 0 0,2 2 0 16,-1-3 0-16,0 1 0 0,3 1 0 0,-1 2 0 15,-2-1 0-15,-1-1 0 0,-2 1 0 0,-2-1 0 16,-2 4 0-16,-2 3 0 0,-1-2 0 0,-1 3 0 0,-2 0 0 16,-2 2 0-16,-1 0 0 0,-1 3 0 15,-7 4 0-15,0 0 0 0,0 0 0 0,0 0 0 0,0 0 128 0,0 0-128 16,0 0 0-16,3 8 0 0,-1 3 0 16,0 4 0-16,-2 2 0 0,0 2 0 0,-2 1 0 0,2 4 0 15,-1 4 0-15,1 0 0 0,0 2 0 16,3 1 0-16,-1 0 0 0,2-2 0 0,1 2 0 0,1-2 0 15,2-5 160-15,1 0-160 0,1 0 128 0,2-2-128 16,0-2 0-16,1-2 128 0,0-2-128 0,2-2 0 16,2-2 144-16,0 1-144 0,0-1-192 15,2-1-128-15,1 0 0 0,8 2-18304 0</inkml:trace>
  <inkml:trace contextRef="#ctx0" brushRef="#br2" timeOffset="-5700.78">20230 1277 13407 0,'0'0'592'0,"0"0"128"0,0 0-576 0,0 0-144 16,0 0 0-16,-3-5 0 0,3 5 672 0,0 0 96 16,0-8 32-16,0 8 0 0,0 0-368 0,0 0-80 15,0 0-16-15,0 0 0 0,0 0-16 0,17 0-16 0,-4 3 0 0,-2 0 0 16,2 0-128-16,1 0-32 0,-2-2 0 0,6 1 0 15,4 2 192-15,3 1 48 0,1-2 0 0,4-1 0 16,2 0-16-16,4 0 0 0,-3-3 0 0,1 0 0 16,3-1-64-16,4 0-16 0,-1-3 0 0,7 2 0 15,2-1 96-15,3 2 32 0,1 1 0 0,2-5 0 16,1-2-48-16,0 1-16 0,1-2 0 0,-1 4 0 16,1 1-64-16,1 2-16 0,1-1 0 0,3 1 0 15,3-2-48-15,-5 1-16 0,-3-2 0 0,1 0 0 16,1 1-208-16,-1 1 128 0,-1 0-128 0,2 1 0 15,-2 0 0-15,-2-2 128 0,-3-2-128 0,-6 1 0 16,-4-3 0-16,-3 2 144 0,-2 0-144 0,-3-1 128 16,-2 4-128-16,-1 1 0 0,-5 0 0 0,-2-1 0 0,-2-1 0 15,-3 3 0-15,-4 0 0 0,-1 1 0 0,-1-1 0 16,-3-2 0-16,-10 3 0 0,0 0 0 0,10 0 0 0,-10 0 0 16,0 0 192-16,0 0-64 0,0 0 80 0,0 0 16 15,-2 10 0-15,-5-2 0 0,-3-2 96 0,-4-1 32 16,-4-1 0-16,-2 4 0 0,-5 2-192 0,-3-1-32 15,-3 0-128-15,-1-2 192 0,-2 3-192 0,-1-1 0 16,-2 1 128-16,-3 2-128 0,-4-4 0 0,-3-2 0 16,-4 0 0-16,-1-2 0 0,1 0 0 0,-1 2 0 15,2 1 0-15,-1-2 0 0,2 4 0 0,-2-6 0 16,-1 1 0-16,-1-3 0 0,-3-1 0 0,2 0 0 0,1-1 0 16,1-1 0-16,0 0 0 0,2 1 0 15,0 1 0-15,0 1 0 0,-3-1 0 0,0-2 0 0,-3-2 0 16,3 0 0-16,1 3 0 0,2 1 0 0,-1 0 0 15,7 1 0-15,1 1 0 0,2 3 0 0,0-2 0 16,3 0 0-16,1-1 0 0,2 0 0 0,-1-2 0 0,5 0 0 16,4 0 0-16,2-2-128 0,5 0 128 0,2 2 0 15,2 0 0-15,3 0 0 0,3 0-128 0,10 0 128 16,0 0 0-16,0 0 0 0,0 0 0 0,0 0 0 16,0 0-288-16,18 4 48 0,2-2 16 0,9 2 0 15,7-4 224-15,6-5 0 0,2 2 0 0,7-2 0 16,0-5 0-16,4 3 0 0,2-4 176 0,6 5-48 15,6 2 64-15,5-3 0 0,2-1 16 0,4 2 0 16,0-5 16-16,5 5 0 0,3 0 0 0,5-1 0 16,2-1-32-16,2-1 0 0,-1-4 0 0,3 7 0 15,3 0-16-15,-4-1-16 0,-4-2 0 0,0-1 0 0,0 3-160 16,0 0 0-16,0 2 0 0,-6 2 0 0,-7-2 0 16,-2 0 0-16,-4 4 0 0,-2 2 0 0,-3 4-224 0,-4 1-32 15,-5 1 0-15,-8 4-9248 16,-5 2-1856-16</inkml:trace>
  <inkml:trace contextRef="#ctx0" brushRef="#br2" timeOffset="-2665.04">12846 4012 15663 0,'0'0'688'0,"0"0"144"0,0 0-656 0,0 0-176 0,11-4 0 0,2 2 0 0,0-2 512 0,1 4 64 16,1 4 0-16,3-2 16 0,1 1-176 0,4-2-32 16,1 3-16-16,3 0 0 0,2 0-48 0,4-2 0 15,1 1 0-15,1-2 0 0,-2 1-128 0,2 1-16 16,2 0-16-16,1 0 0 0,3-5-16 0,3 2 0 15,0 0 0-15,4 0 0 0,1-1 16 0,5-1 0 16,-1 0 0-16,3-2 0 0,-4 3-160 0,4-3 160 0,1-2-160 16,3 0 160-16,5 4-160 0,4-2 0 0,2-1 0 0,0 0 0 15,-5 0 0-15,1-3 128 0,1 3-128 16,3 3 0-16,4-2 0 0,-3-3 128 0,0 4-128 0,-5-1 0 16,-2-3 0-16,-2 2 0 0,0 4 0 0,0 0 0 15,3 1 0-15,0 1 0 0,-3-1 0 0,-6 3 0 16,-5-3 0-16,-1 3 0 0,-4 0 0 0,1 0 0 15,-1-2 0-15,3 1 0 0,-2 2 0 0,0-1 0 16,-1 0 0-16,-3 0 0 0,-5 0 0 0,-2-2 0 16,-3 0 0-16,-2 2 0 0,-1-1 128 0,-3-1-128 15,-3 2 0-15,-1-2 0 0,-4 1 0 0,0-1 0 16,-5-2 128-16,-3 1-128 0,-12 0 192 0,0 0-64 16,0 0-128-16,0 0 0 0,0 0 0 0,0 0 0 15,0 0 400-15,0 0 48 0,-13-2 16 0,-5 1 0 16,-3-3-272-16,-2 2-48 0,-4-1-16 0,-3 2 0 0,-1 0-128 0,-6 1 0 15,-5-2 144-15,-5 2-144 0,-4-1 0 0,-3 0 0 16,-3-1 0-16,-1 2 0 0,-1 0 0 0,-2 2 0 16,0 0 0-16,-7 0 0 0,-10-1 0 0,1 0 128 15,0 0-128-15,4 2 0 0,-1-3 0 0,-1 1 0 16,-4 0 0-16,-4 2 0 0,2-3 0 0,2 0 144 16,2 0-144-16,0 3 0 0,0-1 192 0,-2-1-192 15,-2-1 192-15,4 0-192 0,6 2 192 0,3-1-192 16,3-1 192-16,0 1-192 0,1 0 208 0,1 1-64 15,-1-2-16-15,6 0 0 0,4-2-128 0,5 2 192 16,2 0-192-16,4 0 192 0,3 0-192 0,5 0 0 16,3 0 0-16,4 0 128 0,2 0-128 0,5-1 0 15,1 0 0-15,2 0 0 0,4 1 0 0,4 0 0 0,10 0 0 0,0 0 0 16,-8 0 0-16,8 0 0 0,0 0 0 0,0 0 0 16,0 0 0-16,11 3 0 0,1 1 0 0,6 1 0 15,2-1 0-15,4-1 0 0,2 1 0 0,4 1 0 16,4-2 128-16,5 0-128 0,2 1 0 0,6 0 128 15,6 1-128-15,5-3 0 0,6 1 0 0,-1-1 128 16,-1 2-128-16,5-1 0 0,2 0 0 0,5 0 0 16,5 0 0-16,1-2 128 0,3 0-128 0,1 0 0 15,-7 1 128-15,5-1-128 0,0 0 0 0,1 0 128 16,-1-1-128-16,-4 3 0 0,-6-2 144 0,1 1-144 16,-2-1 0-16,0 0 144 0,0 0-144 0,-3-1 0 15,-5 2 144-15,-3-1-144 0,-5 0 0 0,-4 2 144 16,-7 2-144-16,-5 0 0 0,-3-1 144 0,-4 2-144 15,-6 0 0-15,-1-1 0 0,-8 2 0 0,-5-2-12736 16</inkml:trace>
  <inkml:trace contextRef="#ctx0" brushRef="#br2" timeOffset="-1094.42">18448 2794 5519 0,'0'0'240'0,"-9"-3"64"0,0-5-304 0,3 4 0 0,-3 3 0 0,9 1 0 16,-9-3 2128-16,9 3 368 0,0 0 80 0,-8-2 16 16,1-2-1600-16,7 4-320 0,-7-5-64 0,7 5-16 15,0 0-176-15,0 0-32 0,0 0-16 0,0 0 0 16,0 0-176-16,0 0-48 0,0 0 0 0,0 0 0 16,0 0-144-16,0 0 160 0,0 0-160 0,0 0 160 15,0 0-32-15,0 0-128 0,0 0 192 0,12 1-64 16,-1-1 32-16,1 0 0 0,-1-1 0 0,2 1 0 0,1 0-32 0,2 1 0 15,2 1 0-15,2-2 0 16,3 0-128-16,3 0 128 0,0-2-128 0,4 4 128 0,-1 0-128 16,3 3 192-16,1-1-192 0,4-2 192 0,2 2-192 0,3-1 160 15,1 1-160-15,-3-2 160 0,-1-1 32 0,2 1 0 16,1-1 0-16,1 0 0 0,0 2-16 16,5-1 0-16,1 1 0 0,3 1 0 0,4-2-176 0,-2-2 0 15,-3-2 0-15,-1-2 0 0,-2 3 0 0,-1 1 0 16,-1 0 128-16,0 1-128 0,-1 3 0 0,-1-2 0 15,-1 1 0-15,0-2 128 0,-2 0-128 0,-3 1 0 16,-1-2 0-16,-4 0 0 0,-7-2 0 0,-3 2 0 16,-4 3 0-16,-2-1 0 0,-4 0-144 0,-13-2 144 15,8 0 0-15,-8 0 0 0,0 0-176 0,0 0 176 16,0 0-160-16,0 0 160 0,-10-2 0 0,-5 2 0 0,-1-2 0 16,-5 1 0-16,-3 1 256 0,-4-2-16 0,-4 0 0 15,-3-2 0-15,-3-2 16 0,-3 1 0 0,0 1 0 16,-1 0 0-16,0-1-128 0,0 1-128 0,-3 1 176 0,-4 2-176 15,-2-3 128-15,-2 2-128 0,-4-2 0 0,0 0 0 16,1-1 0-16,1-4 0 0,2 3 0 0,1 3 0 16,-1 2 0-16,0 1 0 0,-3 0 0 0,-2 0 0 15,-3 0 0-15,3 0 0 0,3 0 0 0,2 0 0 16,3 0 0-16,4 1 0 0,4-1 0 0,4 3 0 16,3-1 0-16,5 1 0 0,1 0 0 0,5 0 0 15,3 0 192-15,6-2-192 0,3-1 192 0,12 0-192 16,-8 5 0-16,8-5 0 0,0 0 0 0,0 0 0 15,10 8 192-15,4-3-64 0,4-4 0 0,2-1-128 16,3 0 208-16,2 0-64 0,2 0-16 0,3-2 0 0,3-2 0 16,3-1-128-16,1 1 192 0,2 0-64 0,-1 2-128 0,4-3 0 15,2 1 0-15,1-1 128 0,1 1-128 0,-3-5 0 16,-1 1 0-16,0-1 0 16,-1 3-1152-16,-2 2-304 0,13-6-64 15,-12 1-16-15</inkml:trace>
  <inkml:trace contextRef="#ctx0" brushRef="#br2" timeOffset="283.45">20208 2880 8287 0,'0'0'736'0,"0"0"-592"0,0 0-144 0,0 0 0 15,0 0 496-15,0 0 64 0,0 0 16 0,9-4 0 16,-9 4 0-16,10-1 0 0,3-1 0 0,-1 2 0 0,-1 2-208 0,2-1-48 16,1-1 0-16,2 4 0 0,2-2-176 0,2 2-144 15,4-1 192-15,3-1-192 0,0 1 192 0,5 0-64 16,1-1 0-16,1-1-128 0,0-1 272 0,2 3-48 15,2-2-16-15,1 0 0 0,3-1 64 0,2 0 16 16,1 1 0-16,5 1 0 0,5-1-32 0,-1 0-16 16,1-1 0-16,0 0 0 0,-2-1-48 0,0 1-16 15,1 0 0-15,3 2 0 0,1 2-48 0,3-3-128 16,2-1 192-16,-4 0-64 0,-3-1 16 0,2-1 0 16,-1 2 0-16,0 2 0 0,0-1 48 0,2 2 16 15,0-2 0-15,0 2 0 0,-2-1-48 0,-3 0-16 16,-5-2 0-16,-1 1 0 0,2 0-16 0,-2 3-128 0,1-3 192 0,-1 2-64 15,1-2-128-15,-2 0 160 16,-2-1-160-16,-4 0 160 0,-5 0-32 0,-4 0 0 0,-1 2 0 0,-5-1 0 16,0-2 32-16,-3 1 0 0,-2-2 0 0,0 2 0 15,-2 0-32-15,-3 2-128 0,0 0 192 0,-5-1-64 16,0-1-128-16,-11 0 0 0,11 3 144 0,-11-3-144 16,0 0 0-16,0 0-128 0,0 0 0 0,0 0-9584 15</inkml:trace>
  <inkml:trace contextRef="#ctx0" brushRef="#br2" timeOffset="1637.64">19593 3753 5519 0,'0'0'496'0,"0"0"-496"16,-2-9 0-16,2 9 0 0,0 0 1488 0,0 0 208 15,0 0 32-15,3-10 16 0,-3 10-1056 0,0 0-224 16,8-5-32-16,-8 5-16 0,0 0-48 0,0 0-16 16,0 0 0-16,10 1 0 0,-10-1-16 0,8 8 0 15,-8-8 0-15,10 10 0 0,-4 2 112 0,-1 1 0 16,-1-1 16-16,0 2 0 0,0 0 0 0,-2 1 0 15,3 0 0-15,-1 3 0 0,-1 0-48 0,1 2-16 0,-2-1 0 0,3 0 0 16,0 0 48-16,0 2 16 0,2 0 0 16,0 2 0-16,2 1-128 0,-2-1-16 0,0 1-16 0,2 2 0 15,1-5-112-15,1 3-32 0,0 2 0 0,2-3 0 16,-1 0-32-16,2 1 0 0,2-3 0 0,-1 4 0 16,0 1-128-16,0-2 0 0,2 0 0 0,-1 2 0 15,1-4 0-15,-2-1 0 16,0 2 128-16,1 0-128 0,-2 0 176 0,0 2-48 0,-2-1-128 0,1-1 192 15,-3 1-32-15,2-2-16 0,-2-2 0 0,0 1 0 16,-1-2-16-16,0-1 0 0,0-1 0 0,0 1 0 16,0 0-128-16,2 0 160 0,-1-3-160 0,0 0 160 15,-2-3-160-15,0 0 0 0,-1 2 144 16,3-2-144-16,-2-3 0 0,2 3 0 0,-2-3 0 0,1 1 128 16,-2-4-128-16,1 2 128 0,-8-8-128 0,10 8 128 15,-2-2-128-15,-8-6 0 0,6 9 0 0,-6-9 0 16,0 0 0-16,0 0 0 0,0 0 160 0,0 0-160 0,0 0 160 15,0 0-160-15,0 0 160 0,0 0-160 0,0 0 176 0,0-11-176 16,-2 5 192-16,-2-6-192 0,-3 2 144 0,2-3-144 16,-2 0 0-16,-2 2 144 0,-1-3-144 15,-2-1 0-15,1 0 0 0,-2-2 0 0,-1-1 0 0,0 0 0 16,-1 1 0-16,0-1 0 0,-1 0 0 16,1 0 0-16,0-1 0 0,0 0 0 0,-2-2 0 0,-1-1 0 15,-1-2 0-15,0 0 0 0,-1 1 0 0,-1-1 128 16,0 1-128-16,-1 1 0 0,1-1 0 0,-1-2 0 15,0 2 0-15,-1-3 0 0,2 2 0 0,-1 0 0 16,1-1 0-16,0 3 0 0,-2 1 0 0,2 1 128 16,-1 0-128-16,1 1 0 0,-1 0 0 0,2-1 0 15,-1 2 0-15,2 0 0 0,0 0-128 0,1 3 128 16,1 0 0-16,-1 0 0 0,0-2 0 0,0 4 0 16,2 2 0-16,-1-1 0 0,2 2 0 0,1 1 0 15,0 4 0-15,1-2 0 0,1 2 0 0,1-1 0 16,4 1 0-16,0 2 0 0,7 3 0 0,0 0 0 0,-7-2 0 0,7 2 0 15,0 0 0-15,0 0 0 16,0 0 0-16,0 0 0 0,-3 13 0 0,6 1 0 16,1 0-144-16,2 3 144 0,3 0 0 0,2 4-128 0,3 3 128 0,1-1 0 15,2 1 0-15,1 4 0 0,2-3 0 16,0 4 0-16,3 3 0 0,-2 0 0 0,-1-3 0 0,2 6 0 16,-1 0 0-16,2 1-128 0,0-1 128 0,0 2 0 15,1 0 0-15,0 0 0 0,0 0 0 0,2 0 0 16,-1-2 0-16,1 0 0 0,-2-1 0 0,2 1 0 15,0 1 144-15,-2 0-144 0,-1-5 128 0,0 2-128 16,0-5 128-16,0 0-128 0,-2-1 0 0,-2 0 128 0,-1-1-128 0,0-1 0 16,-2-5 0-16,1-2 128 0,-3 0-128 0,1-4 0 15,2-3-192-15,-3-1-8080 16,-2-6-1616-16</inkml:trace>
  <inkml:trace contextRef="#ctx0" brushRef="#br2" timeOffset="2379.05">19924 4372 3679 0,'-27'-4'320'0,"10"3"-320"16,-2 0 0-16,0-2 0 0,0 3 3024 0,3 0 544 0,2 1 96 15,1 1 32-15,0 0-2816 0,1-1-560 0,0 1-128 0,1-2 0 16,0 1-192-16,3 0 0 0,-1 2 144 0,1-1-144 15,8-2 192-15,0 0-48 0,-8 7 0 0,8-7 0 16,0 0 0-16,0 0 0 0,0 0 0 0,0 0 0 16,0 0 16-16,0 0 0 0,0 0 0 0,0 0 0 15,9 5 48-15,-9-5 16 0,14 1 0 0,-2-2 0 0,0-1-80 0,2 1-16 16,2-3 0-16,-2-1 0 16,3 0 0-16,3 0-128 0,0-5 192 0,2 4-64 15,-1-3 112-15,1 0 16 0,-2-1 0 0,0-1 0 0,1-1 80 0,-2 0 32 16,-1 0 0-16,-2-2 0 0,-2 1-32 15,3 3 0-15,-2-3 0 0,1 2 0 0,1 0-112 16,1-1-32-16,-2 0 0 0,1 2 0 0,1-4-192 0,-1 1 0 16,0 1 0-16,-1-1 0 0,-2 0 0 0,2 4 0 15,-4-2 0-15,2 2 0 0,0 0 0 0,0 4 0 16,0-1 0-16,0 1 0 0,0 1 0 0,-1 0 0 16,-2-1 0-16,1 2 0 0,-1 1 0 0,-11 2 0 15,12-2 0-15,-3 2 0 0,-9 0 0 0,11 2 0 16,-11-2 0-16,10 4 0 0,-1 1 0 0,-9-5 0 15,10 5 0-15,0 1 0 0,-2 3 0 0,-2-1 0 16,0 4 0-16,1 0 0 0,0-1 176 0,-2 3-176 16,4 3 192-16,-2-3-192 0,-1-2 192 0,1 4-64 15,-1 0 0-15,2 2-128 0,1 1 128 0,-2 0-128 0,0 0 0 0,0 4 0 16,1-1 0-16,2-2 0 0,-6 2 128 16,2 3-128-16,3-2 0 0,0-1 160 0,-1-1-160 0,2 2 128 15,0-3-128-15,0 2 192 0,-1 1-192 16,1-2 192-16,0 0-64 0,1-2-128 0,-1-1 192 0,0-2-64 15,0-2-128-15,0-1 192 0,0 0-192 0,1-5 192 0,-2 1-192 16,-1-2 0-16,-8-7 144 0,11 9-144 0,-11-9 0 0,10 6 144 16,-10-6-144-16,0 0 0 0,0 0 128 0,0 0-128 15,0 0 0-15,0 0-8224 16,0 0-1696-16</inkml:trace>
  <inkml:trace contextRef="#ctx0" brushRef="#br2" timeOffset="2971.63">19277 3731 14735 0,'0'0'1312'0,"-5"-5"-1056"0,5 5-256 0,0 0 0 15,0 0 848-15,0 0 112 0,0 0 32 0,0 0 0 16,0 0-640-16,0 0-128 0,0 0-32 0,11 5 0 15,0 5 128-15,0 1 32 0,-1 3 0 0,0 2 0 16,1 3-128-16,1 1-32 0,-1 1 0 0,2 2 0 16,1 0-192-16,1 2 176 0,0 2-176 0,2-1 160 15,-1 4-160-15,1 1 0 0,-2-3 144 0,2 3-144 16,-1-2 160-16,2-1-32 0,0 1-128 0,1-1 192 16,0 0-48-16,1 3-16 0,1-3 0 0,-1 3 0 0,2 3-128 15,1-1 160-15,-2-4-160 0,2 1 160 0,1 2-32 16,0 0 0-16,0-2 0 0,2 3 0 0,-4 0 192 0,0 1 48 15,1-7 0-15,0 4 0 0,-3-1-96 0,1-2-16 16,-1 2 0-16,-2 1 0 0,-2 3-16 0,1-5-16 16,-2 0 0-16,1 1 0 0,-4-2-96 0,1 3-128 15,1-2 176-15,-3-1-176 0,1 0 176 0,-2-2-176 16,-1 2 160-16,-3-4-160 0,2-3 128 0,-2-2-128 16,-2-2 0-16,2 1 144 0,-2-1-144 0,0 0 0 15,-1-3 144-15,-2 0-144 0,-1-1 0 0,2-2 128 0,0-1-128 16,-1-2 0-16,-1-8 0 0,0 0 0 0,1 11 0 0,-1-11 128 15,0 0-128-15,0 0 0 16,0 0 0-16,0 0-128 16,0 0-1408-16,12-7-288 0,-2-3-48 0</inkml:trace>
  <inkml:trace contextRef="#ctx0" brushRef="#br2" timeOffset="3645.36">19747 4373 3679 0,'0'0'160'0,"-10"-2"32"0,0 0-192 15,1 1 0-15,9 1 0 0,-9 0 0 0,9 0 2416 0,0 0 432 16,0 0 96-16,0 0 0 0,0 0-1584 0,0 0-320 16,0 0-64-16,0 0-16 0,0 0-272 0,7-5-64 15,4-1-16-15,1 1 0 0,1 1-240 0,2-5-48 16,1 4-16-16,3-4 0 0,1 1-112 0,2 1-32 15,0-5 0-15,3-1 0 0,-1 3 16 0,1-2 0 16,1-6 0-16,-2 3 0 0,1 1 48 0,-3 2 16 0,1-2 0 0,-1-1 0 16,0-3 32-16,0 2 16 15,-1-1 0-15,0 2 0 0,-2 3 16 0,-1-4 0 16,-1-1 0-16,-1 1 0 0,-4 3 16 0,1 3 0 0,-2-3 0 0,1 3 0 16,-2 1-128-16,-1 0 0 0,-1 3-16 0,-1 1 0 15,1-2-176-15,-8 7 0 0,9-5 144 0,-9 5-144 16,10-3 0-16,-10 3 0 0,0 0 0 0,9-3 0 15,-9 3 0-15,0 0 0 0,0 0 0 0,0 0 0 16,0 0 0-16,7 5 0 0,-7-5 0 0,7 13 0 0,-7-13 0 16,5 15 0-16,-1-1 0 0,-1 1 0 15,1-1 0-15,0 4 0 0,0 0 0 0,1 1 0 0,1 0 128 16,-1 0-128-16,-1 0 160 0,1 0-160 0,0 1 176 16,3 2-176-16,0-2 192 0,2 1-192 0,-3 4 144 0,2 1-144 15,0-4 0-15,3 0 144 0,-3-3-144 0,3 1 0 16,-2-2 144-16,1 3-144 0,-2-4 0 0,-1 1 144 15,1-4-144-15,2 0 0 0,-3 0 128 0,1-1-128 16,0-2 0-16,0 1 0 0,-3 0 0 0,1-1 128 16,-1 0-128-16,2-3 0 0,-8-8 144 0,10 7-144 15,0-3 0-15,-10-4 144 0,10 5-144 0,-1-2 0 16,-9-3 0-16,10-3 0 16,-2-1-640-16,-2-2-176 0,-2-5-16 0</inkml:trace>
  <inkml:trace contextRef="#ctx0" brushRef="#br2" timeOffset="4173.43">19330 3583 7359 0,'0'0'320'0,"0"0"80"0,0 0-400 0,11 2 0 0,2 6 0 0,-1 1 0 0,-1-1 2640 0,2 4 448 16,1 1 96-16,1 2 16 0,0 3-2416 0,2 1-464 16,-1 2-112-16,2 4-16 0,1 2 0 0,-1 1 0 15,0 4 0-15,2 4 0 0,2-1-64 0,-2 4 0 16,2 2-128-16,1 0 192 0,-1 1-48 0,3 3-16 16,-3-5 0-16,3 6 0 0,-1 0 144 0,1 1 32 15,3-4 0-15,-4 3 0 0,2-3 0 0,-1 4 0 0,-1 0 0 16,0 0 0-16,1 0-16 0,-1-4 0 0,-1 2 0 0,-1-3 0 15,0 1-32-15,1 3 0 0,1-6 0 0,-4 2 0 16,0-4 112-16,0 1 16 16,-1-1 0-16,0-1 0 0,0-1-160 0,-1 0-32 15,-3-3 0-15,0-2 0 0,-1-3-64 0,-1 0-128 0,0-4 176 0,-2 0-176 16,-1 1 144-16,1-4-144 0,-4-5 0 16,1-1 144-1,-2-6-464-15,-1 0-112 0,-5-9-16 0,0 0 0 16,0 0-2032-16,0 0-400 0</inkml:trace>
  <inkml:trace contextRef="#ctx0" brushRef="#br2" timeOffset="4784.35">19714 4217 22111 0,'-20'-10'1968'0,"8"6"-1584"15,1 0-384-15,2 4 0 0,9 0 624 0,0 0 32 16,0 0 16-16,0 0 0 0,0 0-672 0,0 0 0 15,0 0 0-15,0 0 0 0,0 0 0 0,0 0 192 0,14-6-64 0,1 1 0 16,2-4-128-16,2 2 0 16,1-3 144-16,-1 1-144 0,3-3 0 0,2-1 128 15,1 1-128-15,1-3 0 0,-2 0 0 0,0 2 0 0,0 0 0 0,-1 1 0 16,-1-5 208-16,-3 3-16 0,0-1-16 0,0 4 0 16,-3-3 48-16,2 1 16 15,-1-1 0-15,-1 2 0 0,1-3-64 0,-2 4-16 0,0 2 0 0,0 1 0 16,-1 3-32-16,-2 3-128 0,1-2 192 15,-2 1-64-15,-1 1-128 0,0 0 0 0,-1 2 144 0,-9 0-144 16,13 7 0-16,-3-3 128 0,-10-4-128 0,12 7 0 16,-2 3 0-16,-3 2 0 0,0-3 0 0,-1 3 0 15,-1 0 0-15,0 2 0 0,0 0 0 0,2 2 128 16,-1 2 0-16,2 1 0 0,1 2 0 0,-3 4 0 0,0-1 0 16,1 0 16-16,-1 2 0 0,0-3 0 0,2 2 16 0,2 3 0 15,0-1 0-15,0-1 0 0,1 0-32 0,-1 0 0 16,0 0 0-16,3 1 0 0,-1-6 0 15,2 1 0-15,2-2 0 0,-2 3 0 0,-2-4 0 16,1 1 0-16,0 1 0 0,-2-3 0 0,1-1-128 0,-1 0 128 16,2-3-128-16,1-1 128 0,-4-2-128 0,1 2 0 15,1-4 0-15,-2 0 0 0,-10-9 0 0,9 7 0 16,1-1 0-16,-10-6-9280 16,10 7-1728-16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6447 0 0,'0'0'499'0'0,"0"3"-220"0"0,3 15 1548 0 0,1 0 0 0 0,12 33 0 0 0,-12-41-1423 0 0,0-1 1 0 0,0 0 0 0 0,1 0-1 0 0,0 0 1 0 0,0-1 0 0 0,1 1 0 0 0,9 8-1 0 0,-8-11-206 0 0,-1 0-1 0 0,1 0 0 0 0,1-1 1 0 0,-1 0-1 0 0,1-1 1 0 0,0 0-1 0 0,0 0 0 0 0,10 3 1 0 0,9 1 324 0 0,33 7 0 0 0,-45-12-367 0 0,5 1 70 0 0,1-1 0 0 0,0-2 0 0 0,26 0 0 0 0,62-8 306 0 0,-84 4-468 0 0,0-1 1 0 0,-1-2-1 0 0,0 0 1 0 0,0-1-1 0 0,0-2 1 0 0,-1 0-1 0 0,31-18 1 0 0,-41 19-40 0 0,-1 0 1 0 0,0-1-1 0 0,0 0 1 0 0,-1-1-1 0 0,0 0 1 0 0,0-1-1 0 0,-1 0 1 0 0,-1 0-1 0 0,0-1 1 0 0,15-26-1 0 0,-21 31-7 0 0,0 0 0 0 0,4-15-1 0 0,-6 19-5 0 0,0 0 0 0 0,-1-1 0 0 0,0 1-1 0 0,1 0 1 0 0,-1-1 0 0 0,0 1-1 0 0,0 0 1 0 0,-2-7 0 0 0,2 9-5 0 0,0 0 0 0 0,-1 0 0 0 0,1 0 1 0 0,-1 0-1 0 0,0 0 0 0 0,1 0 0 0 0,-1 0 0 0 0,0 0 0 0 0,1 1 1 0 0,-1-1-1 0 0,0 0 0 0 0,0 0 0 0 0,0 1 0 0 0,1-1 0 0 0,-1 0 1 0 0,0 1-1 0 0,0-1 0 0 0,-1 0 0 0 0,-1 0 10 0 0,1 0-1 0 0,-1 0 0 0 0,1 1 1 0 0,-1-1-1 0 0,1 1 1 0 0,-4-1-1 0 0,-5 0 4 0 0,-1 2-1 0 0,1-1 1 0 0,-1 1 0 0 0,1 1-1 0 0,-18 4 1 0 0,-54 22 70 0 0,68-23-86 0 0,-14 6-27 0 0,0 1 1 0 0,1 1-1 0 0,-50 32 1 0 0,66-36 12 0 0,1-1 1 0 0,0 2 0 0 0,0-1 0 0 0,1 1 0 0 0,0 1 0 0 0,1 0 0 0 0,0 1 0 0 0,1-1 0 0 0,1 1 0 0 0,-12 24 0 0 0,12-20 6 0 0,1 0 0 0 0,1 1 0 0 0,1 0-1 0 0,0 0 1 0 0,1 0 0 0 0,1 1 0 0 0,0-1 0 0 0,2 1 0 0 0,0-1 0 0 0,0 1 0 0 0,5 21 0 0 0,-3-25 26 0 0,1 0 1 0 0,1-1 0 0 0,0 0 0 0 0,1 0 0 0 0,1 0 0 0 0,-1 0-1 0 0,2-1 1 0 0,0 0 0 0 0,0 0 0 0 0,1-1 0 0 0,1 0 0 0 0,0 0-1 0 0,0-1 1 0 0,19 15 0 0 0,-7-9 51 0 0,0-2 0 0 0,0 0-1 0 0,2-1 1 0 0,-1-2 0 0 0,43 16-1 0 0,-35-17 18 0 0,1-2 0 0 0,0-1 0 0 0,1-1-1 0 0,37 2 1 0 0,178-6 457 0 0,-235-2-527 0 0,142-14 271 0 0,-146 13-281 0 0,-1-1-1 0 0,0 0 1 0 0,0 0-1 0 0,9-4 0 0 0,-14 5-118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6911 0 0,'0'0'1512'0'0,"-2"1"-1205"0"0,-26 18 593 0 0,1 1 1 0 0,0 1-1 0 0,2 1 0 0 0,-39 44 0 0 0,40-38-662 0 0,1 2 1 0 0,2 0-1 0 0,1 1 0 0 0,1 2 0 0 0,1 0 0 0 0,2 0 0 0 0,2 2 0 0 0,-14 47 1 0 0,21-54-199 0 0,0 1 1 0 0,2-1 0 0 0,1 2-1 0 0,1-1 1 0 0,2 0 0 0 0,1 1 0 0 0,1-1-1 0 0,1 0 1 0 0,2 0 0 0 0,1 0 0 0 0,9 31-1 0 0,-7-40-69 0 0,0 0 0 0 0,1-1 0 0 0,19 34 0 0 0,-22-46-204 0 0,-1-1 1 0 0,2 0-1 0 0,-1 0 0 0 0,1 0 0 0 0,-1 0 1 0 0,12 7-1 0 0,-5-6-1110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7111 0 0,'0'0'2099'0'0,"2"3"-1364"0"0,4 8-56 0 0,4 5 318 0 0,13 32 0 0 0,-12-17-615 0 0,65 203 1192 0 0,-69-206-1444 0 0,12 59 211 0 0,-12-50-273 0 0,3 17 5 0 0,-3-13 7 0 0,-3-19-61 0 0,-3-20-109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8495 0 0,'0'0'388'0'0,"-1"2"-10"0"0,-4 4-351 0 0,1-1 0 0 0,-1 1 0 0 0,-1-1 1 0 0,-7 5-1 0 0,6-4 191 0 0,0 1-1 0 0,-12 12 1 0 0,-78 120 3178 0 0,57-74-2407 0 0,-32 56 304 0 0,53-86-1014 0 0,-22 56 1 0 0,38-82-235 0 0,-1 1 0 0 0,2 0-1 0 0,-1 0 1 0 0,-1 17-1 0 0,4-24-120 0 0,0-1-1 0 0,-1 1 1 0 0,1-1-1 0 0,1 1 0 0 0,-1-1 1 0 0,0 1-1 0 0,1-1 1 0 0,-1 1-1 0 0,1-1 0 0 0,0 0 1 0 0,-1 1-1 0 0,1-1 1 0 0,0 0-1 0 0,1 1 0 0 0,-1-1 1 0 0,0 0-1 0 0,1 0 1 0 0,-1 0-1 0 0,1 0 0 0 0,0 0 1 0 0,-1-1-1 0 0,1 1 0 0 0,0 0 1 0 0,3 1-1 0 0,9 4-903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5063 0 0,'0'0'6720'0'0,"1"-2"-6400"0"0,1-4-164 0 0,1 0-1 0 0,0 0 1 0 0,1 0-1 0 0,-1 0 1 0 0,1 1-1 0 0,8-10 1 0 0,0 2 163 0 0,21-17 1 0 0,-24 23-58 0 0,18-10-1 0 0,-18 12-13 0 0,-7 4-164 0 0,-1 1-29 0 0,1 1-42 0 0,-1 0 1 0 0,1 0 0 0 0,-1 0 0 0 0,1 0-1 0 0,-1 0 1 0 0,0 0 0 0 0,0 0 0 0 0,1 1-1 0 0,-1-1 1 0 0,0 0 0 0 0,0 1-1 0 0,0-1 1 0 0,0 1 0 0 0,-1-1 0 0 0,1 1-1 0 0,0-1 1 0 0,-1 1 0 0 0,1 0 0 0 0,0 2-1 0 0,0 4 70 0 0,1 0-1 0 0,0 16 0 0 0,-2-9-3 0 0,0 1-1 0 0,-1-1 1 0 0,-1 1 0 0 0,-4 16 0 0 0,-21 60 339 0 0,24-85-308 0 0,2-4 70 0 0,0-1 0 0 0,0 0-1 0 0,0 0 1 0 0,1 1 0 0 0,-1-1-1 0 0,1 3 1 0 0,2-6 73 0 0,30-25 399 0 0,-8 5-420 0 0,-1 1-100 0 0,24-25 0 0 0,-30 26-106 0 0,1 2-1 0 0,32-24 0 0 0,-38 33-25 0 0,24-12 0 0 0,-36 19 0 0 0,1 1 0 0 0,0-1 0 0 0,-1 1 0 0 0,1 0 0 0 0,0-1 0 0 0,0 1 0 0 0,-1 0 0 0 0,1 0 0 0 0,0 0 0 0 0,0 0 0 0 0,-1-1 0 0 0,1 1 0 0 0,0 0 0 0 0,1 0 0 0 0,-1 1 0 0 0,0 0 0 0 0,0-1 0 0 0,0 1 0 0 0,0 0 0 0 0,0-1 0 0 0,-1 1 0 0 0,1 0 0 0 0,0 0 0 0 0,0 0 0 0 0,-1 0 0 0 0,1-1 0 0 0,0 1 0 0 0,-1 0 0 0 0,1 0 0 0 0,-1 0 0 0 0,1 1 0 0 0,-1-1 0 0 0,1 2 0 0 0,1 2 0 0 0,-1 1 0 0 0,2 9 0 0 0,-1 5 0 0 0,-1-1 0 0 0,0 1 0 0 0,-2 0 0 0 0,0-1 0 0 0,-7 32 0 0 0,-31 95 0 0 0,28-108 0 0 0,5-10-84 0 0,6-25 16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8951 0 0,'0'0'407'0'0,"1"2"-6"0"0,1 5-320 0 0,1 1-1 0 0,-1-1 1 0 0,-1 0-1 0 0,0 1 0 0 0,0-1 1 0 0,0 1-1 0 0,-1 0 1 0 0,0 7-1 0 0,-2 11 1433 0 0,-6 27 0 0 0,4-35-1123 0 0,0 0-1 0 0,-1-1 1 0 0,-1 1 0 0 0,-1-1 0 0 0,0-1 0 0 0,-18 29 0 0 0,13-27-5 0 0,0-1 1 0 0,-1 0 0 0 0,-1-1-1 0 0,-1 0 1 0 0,-25 20-1 0 0,31-29-598 0 0,8-5-894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5527 0 0,'0'0'250'0'0,"-1"1"-2"0"0,-9 5-149 0 0,-12 7-1 0 0,14-9 495 0 0,1 0-1 0 0,1 0 0 0 0,-1 0 0 0 0,0 1 0 0 0,-8 9 0 0 0,5-2-74 0 0,1 0 0 0 0,0 1 0 0 0,1 0 0 0 0,1 1 0 0 0,0 0 0 0 0,0 0 0 0 0,2 0 0 0 0,-8 27 0 0 0,10-29-371 0 0,1 0 0 0 0,0 0 0 0 0,1 0 0 0 0,0 0 0 0 0,2 21 0 0 0,0-24-96 0 0,0 0-1 0 0,0 0 1 0 0,1 0 0 0 0,1 0 0 0 0,-1-1-1 0 0,1 1 1 0 0,1-1 0 0 0,5 11-1 0 0,-7-16-15 0 0,-1-1 0 0 0,1 1-1 0 0,0-1 1 0 0,0 0 0 0 0,0 0-1 0 0,0 1 1 0 0,0-2 0 0 0,0 1 0 0 0,1 0-1 0 0,-1 0 1 0 0,1-1 0 0 0,-1 1-1 0 0,1-1 1 0 0,5 2 0 0 0,-4-2 42 0 0,0 0 0 0 0,0 0 0 0 0,1-1 0 0 0,-1 1 0 0 0,0-1 1 0 0,1 0-1 0 0,-1 0 0 0 0,0-1 0 0 0,6 0 0 0 0,1-2 84 0 0,0 0 0 0 0,0-1 1 0 0,0-1-1 0 0,0 1 0 0 0,-1-2 0 0 0,17-10 0 0 0,-15 8-128 0 0,-1-1 0 0 0,0-1 1 0 0,-1 0-1 0 0,0 0 0 0 0,0-1 0 0 0,-1 0 0 0 0,12-20 0 0 0,-8 9 20 0 0,-1-1 0 0 0,-1 0-1 0 0,11-35 1 0 0,-20 55-55 0 0,-1 3-4 0 0,0 6-15 0 0,-1 12-24 0 0,-19 160-14 0 0,18-170 54 0 0,-55 285 268 0 0,-22-6 446 0 0,54-213-259 0 0,-4-1 0 0 0,-57 107 0 0 0,79-169-364 0 0,-3 6 59 0 0,-1 0 0 0 0,-18 25-1 0 0,11-26 31 0 0,16-15-102 0 0,0-2-61 0 0,-1 0 0 0 0,1 0 0 0 0,0 0 0 0 0,0-1 0 0 0,0 1 0 0 0,0 0 0 0 0,1 0 0 0 0,-1 0 0 0 0,0-1 0 0 0,0 1 0 0 0,0-3 0 0 0,-1-1-54 0 0,1 0 0 0 0,-1-1 1 0 0,1 1-1 0 0,0 0 0 0 0,1-1 0 0 0,-1 1 0 0 0,1-9 0 0 0,6-39-623 0 0,-4 44 549 0 0,8-44-6142 0 0,-4 27 48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49 3223 0 0,'-2'1'240'0'0,"-33"25"1038"0"0,27-21 905 0 0,-1 0-1 0 0,-15 6 1 0 0,-12 3 2998 0 0,36-14-5108 0 0,0 0 1 0 0,0 0-1 0 0,0 0 0 0 0,-1 0 1 0 0,1 1-1 0 0,0-1 0 0 0,0 0 1 0 0,0 0-1 0 0,-1 0 0 0 0,1 0 1 0 0,0 0-1 0 0,0 0 1 0 0,0 0-1 0 0,-1 0 0 0 0,1 0 1 0 0,0 0-1 0 0,0 0 0 0 0,-1 0 1 0 0,1 0-1 0 0,0 0 0 0 0,0 0 1 0 0,-1 0-1 0 0,1 0 0 0 0,0 0 1 0 0,0 0-1 0 0,0 0 0 0 0,-1 0 1 0 0,1 0-1 0 0,0 0 1 0 0,0 0-1 0 0,-1-1 0 0 0,1 1 1 0 0,0 0-1 0 0,0 0 0 0 0,0 0 1 0 0,0 0-1 0 0,-1 0 0 0 0,1-1 1 0 0,0 1-1 0 0,0 0 0 0 0,0 0 1 0 0,0 0-1 0 0,0-1 0 0 0,1-8 920 0 0,-1 8-1162 0 0,3-6 231 0 0,0-1 1 0 0,0 1 0 0 0,0 0 0 0 0,1 0-1 0 0,1 0 1 0 0,-1 0 0 0 0,1 1 0 0 0,0 0-1 0 0,0 0 1 0 0,1 0 0 0 0,0 1 0 0 0,0 0-1 0 0,8-6 1 0 0,-13 10-63 0 0,-1 1 0 0 0,1 0 0 0 0,-1-1 0 0 0,1 1 0 0 0,-1 0 0 0 0,1 0 0 0 0,-1-1 0 0 0,1 1 0 0 0,-1 0 0 0 0,1 0 0 0 0,-1 0 0 0 0,1-1 0 0 0,-1 1 0 0 0,2 0 0 0 0,-1 1 0 0 0,0-1 0 0 0,0 1 0 0 0,0-1 0 0 0,0 1 0 0 0,0-1 0 0 0,0 1 0 0 0,0 0 0 0 0,0 0 0 0 0,0 0 0 0 0,0-1 0 0 0,0 1 0 0 0,0 0 0 0 0,-1 0 0 0 0,1 0 0 0 0,0 0 0 0 0,-1 0 0 0 0,1 0 0 0 0,-1 0 0 0 0,1 1 0 0 0,0 1 0 0 0,1 3 0 0 0,0 0 0 0 0,2 11 0 0 0,-3-5 0 0 0,0 1 0 0 0,-1-1 0 0 0,0 1 0 0 0,0-1 0 0 0,-5 20 0 0 0,-16 60 0 0 0,17-79-1 0 0,-9 20 0 0 0,0-2 19 0 0,12-29 266 0 0,5-8-86 0 0,-1 3-160 0 0,31-51 426 0 0,-18 28-327 0 0,27-33 1 0 0,-36 50-132 0 0,1 1 0 0 0,1-1 0 0 0,0 1 0 0 0,0 0-1 0 0,0 1 1 0 0,1 0 0 0 0,0 1 0 0 0,22-10 0 0 0,-30 15-6 0 0,0 0 0 0 0,1 0 0 0 0,-1 0 0 0 0,1 1 0 0 0,-1-1 0 0 0,1 1 0 0 0,-1 0 0 0 0,1-1 0 0 0,-1 1 0 0 0,1 0 0 0 0,-1 1 0 0 0,1-1 0 0 0,-1 0 0 0 0,0 1 0 0 0,1-1 0 0 0,-1 1 0 0 0,1 0 0 0 0,-1 0 0 0 0,0 0 0 0 0,1 0 0 0 0,-1 0 0 0 0,0 0 0 0 0,0 1 0 0 0,0-1 0 0 0,0 1 0 0 0,2 1 0 0 0,0 1 0 0 0,-1 0 0 0 0,1 1 0 0 0,-1-1 0 0 0,0 1 0 0 0,0-1 0 0 0,0 1 0 0 0,-1 0 0 0 0,0 0 0 0 0,0 0 0 0 0,3 10 0 0 0,-2-1 14 0 0,-1 0-1 0 0,0 0 0 0 0,-1 0 1 0 0,-1 0-1 0 0,-1 16 1 0 0,-2-1 25 0 0,-9 40 0 0 0,11-65-111 0 0,0 5-2364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4143 0 0,'0'0'570'0'0,"1"-2"174"0"0,18-15 3605 0 0,-17 15-3741 0 0,1 2-8 0 0,8-3-7 0 0,-11 3-566 0 0,0 0 0 0 0,0 0 0 0 0,1 0 0 0 0,-1 0 0 0 0,0 0 0 0 0,0 0 0 0 0,1 0 0 0 0,-1 0-1 0 0,0 0 1 0 0,0 0 0 0 0,1 0 0 0 0,-1 0 0 0 0,0 0 0 0 0,0 0 0 0 0,1 0 0 0 0,-1 0 0 0 0,0 0 0 0 0,0 0 0 0 0,1 0-1 0 0,-1 0 1 0 0,0 1 0 0 0,8 3 224 0 0,0 0-1 0 0,0 1 0 0 0,-1 0 1 0 0,0 0-1 0 0,0 1 0 0 0,0 0 1 0 0,-1 0-1 0 0,7 8 0 0 0,42 63 951 0 0,-42-57-991 0 0,7 14 225 0 0,-2 0-1 0 0,23 60 0 0 0,-27-58-225 0 0,55 168 687 0 0,-59-166-608 0 0,9 70 1 0 0,-8 42 446 0 0,-14-29-117 0 0,-10 0 2 0 0,12-114-586 0 0,-4 23 212 0 0,-1 0-1 0 0,-18 54 1 0 0,-35 53 394 0 0,32-90-472 0 0,23-41-149 0 0,0 0 0 0 0,-1 0 0 0 0,0-1 0 0 0,0 1 0 0 0,-7 5 0 0 0,-9 6 45 0 0,21-16-62 0 0,-1-1 1 0 0,1 0-1 0 0,0 1 1 0 0,-1-1 0 0 0,1 0-1 0 0,-1 1 1 0 0,1-1-1 0 0,0 0 1 0 0,-1 1-1 0 0,1-1 1 0 0,-1 0-1 0 0,1 0 1 0 0,-1 0-1 0 0,1 1 1 0 0,-1-1-1 0 0,1 0 1 0 0,-2 0 0 0 0,1 0-8 0 0,1 0 4 0 0,0 0 0 0 0,0 0 0 0 0,0 0-1 0 0,-1 0 1 0 0,1 1 0 0 0,0-1 0 0 0,0 0 0 0 0,0 0 0 0 0,0 0-1 0 0,0 0 1 0 0,0 0 0 0 0,0 0 0 0 0,0 0 0 0 0,0 0 0 0 0,0 0-1 0 0,-1 0 1 0 0,1 0 0 0 0,0 0 0 0 0,0 0 0 0 0,0 0 0 0 0,0 0-1 0 0,0 0 1 0 0,0 0 0 0 0,0 0 0 0 0,0 0 0 0 0,0-1 0 0 0,0 1-1 0 0,-1 0 1 0 0,1 0 0 0 0,0 0 0 0 0,0 0 0 0 0,0 0 0 0 0,0 0-1 0 0,0 0 1 0 0,0 0 0 0 0,0 0 0 0 0,0 0 0 0 0,0 0 0 0 0,0 0-1 0 0,0 0 1 0 0,-2-2-80 0 0,1 1-1 0 0,0-1 0 0 0,0 0 1 0 0,0 1-1 0 0,0-1 0 0 0,0 0 1 0 0,0 0-1 0 0,1 1 0 0 0,-1-1 1 0 0,0 0-1 0 0,1 0 1 0 0,-1 0-1 0 0,1-3 0 0 0,-1 0-413 0 0,1 0-1 0 0,0-1 0 0 0,1 1 1 0 0,0-6-1 0 0,3-9-767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2303 0 0,'0'0'7711'0'0,"3"-1"-7362"0"0,7-3-25 0 0,0 1 0 0 0,0 0-1 0 0,1 1 1 0 0,0 0 0 0 0,-1 0 0 0 0,1 1-1 0 0,0 0 1 0 0,15 2 0 0 0,-22-1-203 0 0,1 1 1 0 0,-1 0 0 0 0,0 0-1 0 0,0 1 1 0 0,6 1 0 0 0,-8-2-64 0 0,-1 0-30 0 0,0-1 1 0 0,0 0-1 0 0,0 1 1 0 0,0 0-1 0 0,0-1 1 0 0,0 1-1 0 0,0-1 1 0 0,0 1 0 0 0,-1 0-1 0 0,1 0 1 0 0,0 0-1 0 0,1 1 1 0 0,1 1 38 0 0,1 2-17 0 0,-1-1 0 0 0,1 1-1 0 0,-1-1 1 0 0,0 1 0 0 0,0 0-1 0 0,-1 0 1 0 0,1 0 0 0 0,-1 1-1 0 0,0-1 1 0 0,0 0 0 0 0,-1 1-1 0 0,0 0 1 0 0,0-1 0 0 0,0 1-1 0 0,0 6 1 0 0,-1 9 124 0 0,-1-1 0 0 0,-7 39-1 0 0,4-29-10 0 0,-14 93 301 0 0,-9 67 225 0 0,26-168-633 0 0,0 1-1 0 0,2 0 1 0 0,0 0 0 0 0,2 0-1 0 0,0-1 1 0 0,10 32 0 0 0,-9-42-52 0 0,1 0 0 0 0,1-1 0 0 0,0 1 1 0 0,11 16-1 0 0,-15-26 6 0 0,0 1 1 0 0,0-1-1 0 0,0 0 1 0 0,1 0-1 0 0,-1 0 1 0 0,0 0-1 0 0,4 1 0 0 0,-1 1 35 0 0,-3-2 40 0 0,1-2 3 0 0,42 2 176 0 0,-42-2-176 0 0,0-1 0 0 0,26-7 11 0 0,-29 8-96 0 0,1-1 0 0 0,0 1 0 0 0,-1 0-1 0 0,1 0 1 0 0,0 0 0 0 0,-1-1 0 0 0,1 1 0 0 0,0 0 0 0 0,-1-1 0 0 0,1 1 0 0 0,-1-1 0 0 0,1 1 0 0 0,-1-1 0 0 0,1 1-1 0 0,-1-1 1 0 0,1 1 0 0 0,-1-1 0 0 0,1 0 0 0 0,0 0 6 0 0,3-3 44 0 0,2-7 11 0 0,0 0 0 0 0,-6 10-60 0 0,0 1 0 0 0,1-1 0 0 0,-1 0 0 0 0,0 1-1 0 0,0-1 1 0 0,0 1 0 0 0,0-1 0 0 0,1 0 0 0 0,-1 1 0 0 0,0-1-1 0 0,0 0 1 0 0,0 1 0 0 0,0-1 0 0 0,0 0 0 0 0,-1 1 0 0 0,1-2-1 0 0,0 0 7 0 0,0-1 18 0 0,-15 0-91 0 0,1 3 63 0 0,11 1 0 0 0,-1 1 0 0 0,1-1 0 0 0,0 0 0 0 0,0 1 0 0 0,0 0 0 0 0,0 0 0 0 0,0 0 0 0 0,0 0 0 0 0,0 0 0 0 0,-2 3 0 0 0,-2 2 0 0 0,1-1 0 0 0,-10 15 0 0 0,10-10-2 0 0,0 0-1 0 0,0 0 1 0 0,1 0-1 0 0,1 0 1 0 0,0 1-1 0 0,0 0 1 0 0,1 0 0 0 0,1 0-1 0 0,0 0 1 0 0,0 0-1 0 0,1 0 1 0 0,1 22-1 0 0,3-5-3 0 0,1 1-1 0 0,1-1 1 0 0,2-1 0 0 0,11 34-1 0 0,-9-34 7 0 0,76 251 0 0 0,-57-142 614 0 0,-25-119-486 0 0,-2 0 1 0 0,0 0 0 0 0,-1 0-1 0 0,0 0 1 0 0,-5 27 0 0 0,2-38 15 0 0,1 1 0 0 0,-1-1 0 0 0,0 0 0 0 0,0 0 0 0 0,-1 0 0 0 0,0 0 0 0 0,-8 10 0 0 0,5-7 32 0 0,-2 3 88 0 0,-2-1 1 0 0,1 0-1 0 0,-1 0 1 0 0,-1-1 0 0 0,-13 10-1 0 0,-69 42 506 0 0,83-56-726 0 0,0-1-1 0 0,-1 0 1 0 0,0 0 0 0 0,-1-2-1 0 0,1 1 1 0 0,-1-1 0 0 0,0-1-1 0 0,-18 2 1 0 0,26-4-356 0 0,0-1 1 0 0,0 0-1 0 0,0-1 0 0 0,-7 0 1 0 0,8 0-495 0 0,-1-1 0 0 0,0 1 0 0 0,0-1 0 0 0,1 1 1 0 0,-1-1-1 0 0,1 0 0 0 0,-8-6 0 0 0,1 0-6117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20 4143 0 0,'0'0'5832'0'0,"0"-2"-5372"0"0,0 2-445 0 0,1 0 50 0 0,-1-1 0 0 0,0 1 0 0 0,0-1 0 0 0,0 0-1 0 0,0 1 1 0 0,0-1 0 0 0,0 1 0 0 0,-1-1 0 0 0,1 1-1 0 0,0-1 1 0 0,0 1 0 0 0,0-1 0 0 0,0 1 0 0 0,-1-1 0 0 0,1 1-1 0 0,0-1 1 0 0,0 1 0 0 0,-1 0 0 0 0,1-1 0 0 0,0 1-1 0 0,-1-1 1 0 0,1 1 0 0 0,0 0 0 0 0,-1-1 0 0 0,1 1-1 0 0,-1 0 1 0 0,1-1 0 0 0,-1 1 0 0 0,1 0 0 0 0,-1 0-1 0 0,1-1 1 0 0,-1 1 0 0 0,1 0 0 0 0,-1 0 0 0 0,0 0-1 0 0,-3-1 35 0 0,-1 0-1 0 0,1 0 1 0 0,-1 1-1 0 0,0 0 0 0 0,1 0 1 0 0,-1 0-1 0 0,0 1 0 0 0,1-1 1 0 0,-6 2-1 0 0,-12 5 110 0 0,1 1 0 0 0,0 1 0 0 0,-22 12 0 0 0,19-8-72 0 0,-51 34 256 0 0,48-27-272 0 0,-29 23 96 0 0,46-34-179 0 0,0 0 1 0 0,1 1-1 0 0,-10 12 1 0 0,11-13-17 0 0,7-5 35 0 0,4 6 21 0 0,-1-8-67 0 0,-1 0-1 0 0,1-1 0 0 0,-1 1 1 0 0,1 0-1 0 0,0-1 0 0 0,-1 1 0 0 0,1-1 1 0 0,0 1-1 0 0,0-1 0 0 0,0 0 1 0 0,3 2-1 0 0,28 10 60 0 0,-26-11-58 0 0,112 28 241 0 0,-20-6-117 0 0,-91-21-106 0 0,-1-1-1 0 0,1 1 1 0 0,-1 1 0 0 0,0-1 0 0 0,0 1-1 0 0,0 1 1 0 0,0-1 0 0 0,-1 1-1 0 0,0 0 1 0 0,10 10 0 0 0,-15-13-15 0 0,0 0 0 0 0,1 0 1 0 0,-1 0-1 0 0,0 0 0 0 0,0 0 0 0 0,0 0 1 0 0,0 1-1 0 0,0-1 0 0 0,-1 0 0 0 0,1 0 1 0 0,-1 1-1 0 0,0-1 0 0 0,1 4 0 0 0,-1-2 18 0 0,-1 0 0 0 0,1 0 0 0 0,-1 0 0 0 0,1 0 0 0 0,-1 0 0 0 0,-1 0 0 0 0,-1 5 0 0 0,-1-1 46 0 0,0 0 0 0 0,0 0 0 0 0,-1-1 0 0 0,0 0 0 0 0,-1 1 0 0 0,-9 8 0 0 0,-15 13 164 0 0,-1-1-1 0 0,-51 35 0 0 0,68-54-192 0 0,2-1-38 0 0,-15 12 0 0 0,24-17 32 0 0,-1 5-33 0 0,4-5-10 0 0,1 0 0 0 0,-1 1 0 0 0,1-1 0 0 0,-1 0 0 0 0,1 0 0 0 0,0 0 0 0 0,0 0 0 0 0,1 0 0 0 0,-1 0 0 0 0,4 5 0 0 0,1 5 0 0 0,4 8 0 0 0,-5-11 0 0 0,-1 0 0 0 0,4 11 0 0 0,-2-1 0 0 0,-1 1 0 0 0,-1 0 0 0 0,2 33 0 0 0,-11 84 0 0 0,1-60 0 0 0,3-58 2 0 0,1-1 0 0 0,1 0 0 0 0,1 0-1 0 0,1 0 1 0 0,8 31 0 0 0,-9-44 9 0 0,0-1 0 0 0,1 1 0 0 0,-1-1-1 0 0,1 0 1 0 0,0 0 0 0 0,0 0 0 0 0,1 0 0 0 0,0 0 0 0 0,0-1 0 0 0,0 0 0 0 0,0 0-1 0 0,0 0 1 0 0,8 5 0 0 0,-4-4-194 0 0,-1-1 1 0 0,1 0-1 0 0,0 0 0 0 0,0-1 1 0 0,0 0-1 0 0,0-1 0 0 0,1 0 1 0 0,14 2-1 0 0,12-1-5928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 5983 0 0,'0'0'4063'0'0,"1"-1"-3638"0"0,16-10 2875 0 0,-15 12-3161 0 0,0 0-97 0 0,6 1 169 0 0,-7 1-104 0 0,4 6-26 0 0,-1 1 0 0 0,0 0 0 0 0,0 0 1 0 0,-1 0-1 0 0,0 0 0 0 0,-1 1 0 0 0,1 12 0 0 0,0 79 542 0 0,-3-87-566 0 0,-10 166 580 0 0,2-70-379 0 0,-7 16-24 0 0,-12-1-17 0 0,23-108-173 0 0,-16 91 206 0 0,18-105-236 0 0,1 14 84 0 0,1-17 422 0 0,3-2-405 0 0,3-2-51 0 0,-1 0 1 0 0,1 0-1 0 0,-1-1 0 0 0,1 0 1 0 0,4-4-1 0 0,25-26 144 0 0,3-3-130 0 0,3 5-51 0 0,68-39-1 0 0,-97 64-7 0 0,0 1-1 0 0,0 0 0 0 0,1 1 1 0 0,0 0-1 0 0,0 1 1 0 0,0 1-1 0 0,0 0 0 0 0,1 1 1 0 0,23-1-1 0 0,-28 3 0 0 0,0 0 0 0 0,0 1 0 0 0,0 0 0 0 0,0 0 1 0 0,-1 1-1 0 0,17 6 0 0 0,-19-6-13 0 0,0 1 0 0 0,0 0 0 0 0,-1 0 1 0 0,1 1-1 0 0,-1-1 0 0 0,0 1 0 0 0,0 0 1 0 0,-1 1-1 0 0,1-1 0 0 0,5 8 0 0 0,-6-6-4 0 0,0 0 0 0 0,0 1 0 0 0,-1-1 0 0 0,0 1-1 0 0,-1-1 1 0 0,1 1 0 0 0,-1 0 0 0 0,2 13 0 0 0,-2-6 18 0 0,-1 0 1 0 0,0 0-1 0 0,-2 22 1 0 0,0-19 53 0 0,-2 0 0 0 0,0-1 1 0 0,0 1-1 0 0,-2-1 1 0 0,0 0-1 0 0,-1 0 1 0 0,0 0-1 0 0,-2-1 1 0 0,0 0-1 0 0,0 0 1 0 0,-1-1-1 0 0,-1 0 1 0 0,-1 0-1 0 0,0-1 1 0 0,0-1-1 0 0,-1 0 1 0 0,-1 0-1 0 0,-19 13 1 0 0,14-13 59 0 0,-1 0 1 0 0,-1-1-1 0 0,1-1 1 0 0,-2-1-1 0 0,1 0 1 0 0,-25 6-1 0 0,37-14-105 0 0,0 1-1 0 0,0-1 0 0 0,0-1 1 0 0,0 0-1 0 0,0 0 0 0 0,0 0 1 0 0,0-1-1 0 0,0 0 1 0 0,0-1-1 0 0,0 0 0 0 0,-9-3 1 0 0,5 1 9 0 0,0-2 1 0 0,0 1 0 0 0,0-1-1 0 0,1-1 1 0 0,0 0 0 0 0,-11-9-1 0 0,4-1-109 0 0,0 0 0 0 0,0-1 0 0 0,2-1 0 0 0,-19-27 0 0 0,20 21-424 0 0,14 23-204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2 1839 0 0,'0'0'8859'0'0,"-2"-1"-8343"0"0,-2 1-358 0 0,-1 0-1 0 0,1-1 1 0 0,0 2-1 0 0,-1-1 1 0 0,1 0-1 0 0,-1 1 1 0 0,1 0-1 0 0,0 0 1 0 0,-1 0-1 0 0,1 1 1 0 0,0-1-1 0 0,0 1 1 0 0,-8 4-1 0 0,-4 4 284 0 0,-28 23 0 0 0,42-32-415 0 0,-48 40 725 0 0,-67 71 0 0 0,95-87-575 0 0,0 1 1 0 0,2 0-1 0 0,1 2 1 0 0,-26 51-1 0 0,26-39 94 0 0,-22 71 0 0 0,33-85-197 0 0,2 1 0 0 0,1 0 0 0 0,-3 52 0 0 0,7-65-46 0 0,2 1 1 0 0,0-1-1 0 0,1 0 0 0 0,0 1 1 0 0,1-1-1 0 0,8 23 0 0 0,-8-28-8 0 0,1 0-1 0 0,0 1 1 0 0,1-2-1 0 0,0 1 1 0 0,1 0-1 0 0,-1-1 1 0 0,2 0-1 0 0,-1-1 1 0 0,1 1-1 0 0,12 10 1 0 0,-9-10-17 0 0,0-1-1 0 0,0 0 1 0 0,0-1 0 0 0,1 0-1 0 0,0-1 1 0 0,0 0 0 0 0,15 5-1 0 0,-5-4-36 0 0,-1-1 0 0 0,1-1 0 0 0,41 3 0 0 0,-44-7-146 0 0,-12 1-39 0 0,0-1 0 0 0,1 0 1 0 0,-1-1-1 0 0,0 1 1 0 0,1-1-1 0 0,8-3 1 0 0,-1-1-1147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7311 0 0,'0'0'660'0'0,"1"2"-434"0"0,8 20 1244 0 0,1 0 0 0 0,17 28 0 0 0,7 14 109 0 0,-3 3-407 0 0,39 82 367 0 0,-4-29-1297 0 0,-58-106-194 0 0,1 2-36 0 0,-1-7-68 0 0,-7-7-232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9671 0 0,'0'0'1547'0'0,"-1"2"-988"0"0,-17 27 1466 0 0,-26 58-1 0 0,-7 38-105 0 0,30-68-1302 0 0,-15 45 227 0 0,6-16-483 0 0,-19 62-117 0 0,36-107-221 0 0,13-39-11 0 0,10-12-3971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10047 0 0,'-2'28'448'0'0,"0"-16"88"0"0,0 1-432 0 0,-4 9-104 0 0,0 2 0 0 0,0-2 0 0 0,0-1 568 0 0,1-3 88 0 0,1-2 16 0 0,0 0 8 0 0,2 1-80 0 0,-4-1-96 0 0,6-2-504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4143 0 0,'0'0'319'0'0,"1"3"-210"0"0,4 8 699 0 0,-1 0 0 0 0,0 1 0 0 0,-1 0-1 0 0,0 0 1 0 0,2 15 0 0 0,-2 4 1116 0 0,-1 31 0 0 0,-2-44-1611 0 0,-1-1 0 0 0,0 0 0 0 0,-1 0-1 0 0,-1 0 1 0 0,-1 0 0 0 0,0 0 0 0 0,-1-1 0 0 0,-1 1 0 0 0,-1-1-1 0 0,0-1 1 0 0,-1 1 0 0 0,-1-1 0 0 0,-15 21 0 0 0,-43 39 432 0 0,63-72-678 0 0,4-3-67 0 0,-1 1 1 0 0,0-1 0 0 0,0 1 1 0 0,1-1-1 0 0,-1 0 0 0 0,0 1 0 0 0,0-1 0 0 0,0 0 1 0 0,0 1-1 0 0,0-1 0 0 0,-1 0 0 0 0,2 0-10 0 0,-1 0-1 0 0,0-1 1 0 0,1 1-1 0 0,0 0 1 0 0,-1 0-1 0 0,1 0 1 0 0,-1-1-1 0 0,1 1 1 0 0,-1 0-1 0 0,1-1 1 0 0,-1 1-1 0 0,1 0 1 0 0,0-1-1 0 0,-1 1 1 0 0,1-1-1 0 0,0 1 1 0 0,-1-1 0 0 0,1 1-1 0 0,0-1 1 0 0,0 1-1 0 0,-1-1 1 0 0,1 1-1 0 0,0-1 1 0 0,-3-14-770 0 0,3-5-323 0 0,5-2-38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8751 0 0,'0'0'794'0'0,"-2"2"-545"0"0,-6 7 402 0 0,1 1-1 0 0,0 0 1 0 0,1 0-1 0 0,-10 20 1 0 0,3-4 149 0 0,1-6-323 0 0,2 1 0 0 0,1 0 0 0 0,0 0-1 0 0,-5 26 1 0 0,8-25-115 0 0,-2 29 1 0 0,7-43-299 0 0,1 1 0 0 0,0 0-1 0 0,0-1 1 0 0,1 1 0 0 0,0 0 0 0 0,3 11 0 0 0,-3-16-46 0 0,0-1-1 0 0,0 1 0 0 0,1-1 1 0 0,1 4-1 0 0,-2-5-6 0 0,1 0 1 0 0,0 1-1 0 0,-1-1 0 0 0,1 0 1 0 0,0 0-1 0 0,0 0 0 0 0,0 0 1 0 0,0 0-1 0 0,1-1 1 0 0,-1 1-1 0 0,0-1 0 0 0,1 1 1 0 0,-1-1-1 0 0,1 0 0 0 0,-1 0 1 0 0,1 0-1 0 0,5 1 1 0 0,-4-1 23 0 0,1-1 1 0 0,-1 1-1 0 0,1-1 1 0 0,-1 0-1 0 0,1-1 1 0 0,-1 1 0 0 0,1-1-1 0 0,-1 0 1 0 0,1 0-1 0 0,6-2 1 0 0,0-2 67 0 0,1 0 1 0 0,-1-1 0 0 0,0-1-1 0 0,-1 1 1 0 0,1-2-1 0 0,-1 1 1 0 0,15-17-1 0 0,-9 7-32 0 0,0-1-1 0 0,-1-1 1 0 0,14-23 0 0 0,-17 21-45 0 0,-1-1 1 0 0,14-39-1 0 0,-20 48-31 0 0,-1 3 16 0 0,1 21 42 0 0,-3 2-53 0 0,0-1 0 0 0,-1 1 0 0 0,-1 0 0 0 0,-1 15 0 0 0,1 3 0 0 0,-4 72 80 0 0,-3 0 0 0 0,-6-1 0 0 0,-42 171 0 0 0,18-144 236 0 0,24-92-73 0 0,-24 48 1 0 0,36-81-225 0 0,-32 56 418 0 0,27-49-304 0 0,-1-1 0 0 0,0 0 0 0 0,-14 13 0 0 0,12-14 20 0 0,7-7 69 0 0,1-4-148 0 0,-1 0-76 0 0,0 0 1 0 0,0 0-1 0 0,0 0 0 0 0,1 0 0 0 0,-1 0 0 0 0,1-1 1 0 0,-1 1-1 0 0,1-1 0 0 0,0 1 0 0 0,0-1 1 0 0,0 1-1 0 0,0-1 0 0 0,1 0 0 0 0,-1 0 0 0 0,1 1 1 0 0,-1-1-1 0 0,1 0 0 0 0,0 0 0 0 0,0 1 1 0 0,1-6-1 0 0,1-5-253 0 0,0-1 1 0 0,8-25 0 0 0,-9 36 173 0 0,28-81-2443 0 0,-19 63 753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7367 0 0,'1'3'334'0'0,"1"9"-228"0"0,-1 0 0 0 0,0-1 1 0 0,-1 13-1 0 0,-3 40 1419 0 0,0-26 1342 0 0,-2-1-1 0 0,-13 56 0 0 0,13-74-2472 0 0,-12 36 533 0 0,15-48-770 0 0,0 1-105 0 0,1-1 39 0 0,0 4-100 0 0,0-9-342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6791 0 0,'0'0'615'0'0,"1"-2"-398"0"0,6-22 1889 0 0,-4 20-1356 0 0,0 1-578 0 0,1 1-1 0 0,0-1 0 0 0,-1 1 1 0 0,1 0-1 0 0,0 0 1 0 0,0 0-1 0 0,1 1 0 0 0,-1 0 1 0 0,0 0-1 0 0,1 0 0 0 0,-1 0 1 0 0,0 0-1 0 0,1 1 0 0 0,-1 0 1 0 0,1 0-1 0 0,-1 0 1 0 0,0 0-1 0 0,7 2 0 0 0,-2 2-11 0 0,1 0 0 0 0,-1 0 0 0 0,0 1 0 0 0,-1 0 0 0 0,1 1 0 0 0,-1-1 0 0 0,8 9 0 0 0,-5-3-11 0 0,0 0 0 0 0,-1 0-1 0 0,0 1 1 0 0,12 20 0 0 0,-17-24-86 0 0,19 30 174 0 0,-1 1 0 0 0,-3 1-1 0 0,-1 1 1 0 0,26 86 0 0 0,-28-70-21 0 0,-2 1 0 0 0,-4 1 1 0 0,-2 0-1 0 0,3 73 0 0 0,-12-87 97 0 0,-2 0 0 0 0,-11 68 0 0 0,7-81-72 0 0,-1 0 1 0 0,-3 0 0 0 0,0-1 0 0 0,-17 35 0 0 0,12-36-47 0 0,-1-1 0 0 0,-20 28 0 0 0,24-41-101 0 0,0 0-1 0 0,-1-2 0 0 0,0 1 1 0 0,-28 21-1 0 0,38-34-104 0 0,1 0 0 0 0,-1-1-1 0 0,0 1 1 0 0,0 0 0 0 0,-1-1 0 0 0,1 0-1 0 0,0 0 1 0 0,-6 1 0 0 0,5-3-522 0 0,3 0 368 0 0,-1 0 1 0 0,0-1-1 0 0,0 1 1 0 0,1 0-1 0 0,-1-1 1 0 0,1 0 0 0 0,-2-2-1 0 0,2 3-299 0 0,0 0-1 0 0,1 0 1 0 0,-1 0 0 0 0,1 0-1 0 0,-1 0 1 0 0,1 0 0 0 0,0-1-1 0 0,-1 1 1 0 0,1 0-1 0 0,0 0 1 0 0,0-2 0 0 0,1-11-5470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6911 0 0,'0'2'528'0'0,"2"19"250"0"0,-1-1 0 0 0,-1 1 0 0 0,-5 34-1 0 0,-18 63 3466 0 0,17-97-3682 0 0,-1-1 0 0 0,-1 1 0 0 0,0-1 0 0 0,-15 23 0 0 0,17-33-425 0 0,-1 0 0 0 0,0-1 0 0 0,0 0 1 0 0,-1 0-1 0 0,0 0 0 0 0,-12 9 0 0 0,19-18-143 0 0,1 1-1 0 0,0-1 0 0 0,-1 0 1 0 0,1 1-1 0 0,-1-1 1 0 0,1 0-1 0 0,-1 0 0 0 0,1 1 1 0 0,-1-1-1 0 0,1 0 0 0 0,-1 0 1 0 0,1 0-1 0 0,-1 0 1 0 0,1 0-1 0 0,-1 0 0 0 0,1 0 1 0 0,-1 0-1 0 0,0 0 0 0 0,-1 0-629 0 0,-4-12-9485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9095 0 0,'0'0'3528'0'0,"12"-4"-4040"0"0,0-2-128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 6911 0 0,'0'0'1162'0'0,"2"-1"-698"0"0,11-13 5348 0 0,-14 15-5758 0 0,0-1 0 0 0,0 0 0 0 0,1 0 0 0 0,-1 1 0 0 0,0-1 1 0 0,0 1-1 0 0,1-1 0 0 0,-1 1 0 0 0,0-1 0 0 0,1 1 0 0 0,-1-1 1 0 0,0 2-1 0 0,-2 0 76 0 0,-10 9 170 0 0,0 0 0 0 0,0 1 0 0 0,1 1-1 0 0,1 0 1 0 0,-20 28 0 0 0,23-27 12 0 0,0 0-1 0 0,1 1 1 0 0,1 0 0 0 0,0 0 0 0 0,-7 31-1 0 0,11-36-350 0 0,0 0-1 0 0,1 0 0 0 0,0 0 0 0 0,0 0 0 0 0,1 1 0 0 0,1-1 0 0 0,0 0 0 0 0,0 0 1 0 0,1 0-1 0 0,4 14 0 0 0,-3-16 11 0 0,1 0 0 0 0,0-1 0 0 0,0 1 0 0 0,0-1 0 0 0,1 0 0 0 0,0 0 0 0 0,1 0 0 0 0,0 0 0 0 0,0-1 1 0 0,0 0-1 0 0,1-1 0 0 0,-1 1 0 0 0,2-1 0 0 0,-1 0 0 0 0,0-1 0 0 0,1 0 0 0 0,12 5 0 0 0,-11-5 107 0 0,1-1-1 0 0,0 0 0 0 0,0-1 1 0 0,0 0-1 0 0,0 0 1 0 0,0-1-1 0 0,0 0 1 0 0,0-1-1 0 0,1 0 1 0 0,-1-1-1 0 0,0 0 1 0 0,0 0-1 0 0,0-1 1 0 0,13-5-1 0 0,-14 4-9 0 0,0-1 1 0 0,-1 0-1 0 0,1-1 0 0 0,-1 0 1 0 0,0 0-1 0 0,-1 0 0 0 0,1-1 0 0 0,-1 0 1 0 0,0-1-1 0 0,-1 0 0 0 0,0 0 0 0 0,11-15 1 0 0,-11 12 3 0 0,0-1 0 0 0,0 0 0 0 0,-1 0 0 0 0,-1 0 0 0 0,0 0 0 0 0,0-1 0 0 0,-1 0 0 0 0,0 0 0 0 0,1-19 0 0 0,-4 23-14 0 0,0 0-1 0 0,0 0 1 0 0,0 1 0 0 0,-1-1-1 0 0,-1 0 1 0 0,1 1 0 0 0,-1-1-1 0 0,0 1 1 0 0,-1-1-1 0 0,0 1 1 0 0,0 0 0 0 0,-4-7-1 0 0,4 9-13 0 0,-1 0-1 0 0,1 0 0 0 0,-1 1 0 0 0,0-1 0 0 0,0 1 0 0 0,0 0 0 0 0,0 0 1 0 0,-1 1-1 0 0,1-1 0 0 0,-1 1 0 0 0,0 0 0 0 0,0 0 0 0 0,-1 1 0 0 0,1-1 1 0 0,0 1-1 0 0,-11-2 0 0 0,5 2-29 0 0,-1 0 0 0 0,0 1 0 0 0,1 1 0 0 0,-1 0 0 0 0,0 0 0 0 0,-21 4 0 0 0,17-1-68 0 0,-1 1-1 0 0,1 1 0 0 0,0 0 1 0 0,-17 9-1 0 0,20-7-222 0 0,11-6-10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6415 0 0,'0'0'1107'0'0,"2"1"-651"0"0,6 3 21 0 0,-6-3 875 0 0,0 0-920 0 0,6 3-4 0 0,-6-3 384 0 0,0 0-412 0 0,6 0-6 0 0,-6-1 987 0 0,1 0-1253 0 0,6-1-96 0 0,-7 0 297 0 0,1 1-269 0 0,6-1-62 0 0,-6 0-93 0 0,-2 1-104 0 0,22-4-4013 0 0,-11 2 36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6103 0 0,'0'0'3472'0'0,"2"-1"-3085"0"0,2-1-216 0 0,0 0 0 0 0,-1 0 0 0 0,1-1 0 0 0,0 1-1 0 0,5-7 1 0 0,9-5 279 0 0,-7 6-85 0 0,15-14 0 0 0,5-4-5 0 0,112-82 448 0 0,-118 91-618 0 0,1 1 0 0 0,1 0 0 0 0,54-21 0 0 0,-80 36-14 0 0,0 1-152 0 0,0 0 0 0 0,0 0-1 0 0,0 0 1 0 0,-1 0-1 0 0,1 0 1 0 0,0 0 0 0 0,0 1-1 0 0,-1-1 1 0 0,1 0 0 0 0,1 1-1 0 0,-1 0-17 0 0,-1-1-1 0 0,1 1 1 0 0,-1-1-1 0 0,1 1 1 0 0,-1 0-1 0 0,1-1 1 0 0,-1 1-1 0 0,0 0 1 0 0,1 0-1 0 0,-1-1 1 0 0,0 1-1 0 0,0 1 1 0 0,1 0 6 0 0,2 5 30 0 0,-1 1-1 0 0,0-1 1 0 0,0 1-1 0 0,0 0 1 0 0,-1-1-1 0 0,-1 1 1 0 0,1 0 0 0 0,-1 0-1 0 0,-1 9 1 0 0,-2 6 131 0 0,-11 39 0 0 0,9-41-91 0 0,-2 4 39 0 0,-18 40-1 0 0,5-14 14 0 0,17-39-108 0 0,-1 15-205 0 0,2-22 48 0 0,1-4 50 0 0,1-1 1 0 0,-1 1-1 0 0,1 0 0 0 0,0 0 0 0 0,-1 0 1 0 0,1 0-1 0 0,0 0 0 0 0,0-1 0 0 0,0 1 1 0 0,-1 1-1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 6967 0 0,'0'0'630'0'0,"-1"2"-424"0"0,-14 20 868 0 0,-24 37 972 0 0,15-23-1169 0 0,-1-1-1 0 0,-35 37 1 0 0,24-30-340 0 0,-96 93 796 0 0,23-26-743 0 0,78-76-513 0 0,-20 24-1365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6735 0 0,'0'0'608'0'0,"0"2"-500"0"0,2 11 438 0 0,-1 0-1 0 0,0 0 0 0 0,0 1 1 0 0,-2 16-1 0 0,-5 7 725 0 0,-16 54 0 0 0,11-49-663 0 0,-3 9 30 0 0,-5 16 0 0 0,17-58-853 0 0,-2 9 793 0 0,3-7-5007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3679 0 0,'0'2'167'0'0,"0"4"-130"0"0,-1 0-1 0 0,0 1 1 0 0,0-1-1 0 0,-1 0 1 0 0,-3 10-1 0 0,-16 32 1707 0 0,18-42-1121 0 0,-12 26 1508 0 0,-2 0 0 0 0,-30 44 1417 0 0,48-78-3410 0 0,7-11 40 0 0,17-23 0 0 0,-10 16-132 0 0,-7 7-44 0 0,2 0 0 0 0,-1 1 0 0 0,2 0 0 0 0,0 1 1 0 0,0 0-1 0 0,1 1 0 0 0,0 0 0 0 0,17-9 0 0 0,-27 18-4 0 0,0-1 0 0 0,1 1 0 0 0,-1 0 0 0 0,0 0 0 0 0,1 1 0 0 0,-1-1 0 0 0,1 1 0 0 0,-1-1 0 0 0,1 1 0 0 0,-1 0 0 0 0,1-1 0 0 0,-1 1 0 0 0,1 1 0 0 0,-1-1 0 0 0,1 0 0 0 0,-1 1 0 0 0,1-1 0 0 0,3 2 0 0 0,-2 0-4 0 0,-1 0 0 0 0,1-1 1 0 0,-1 2-1 0 0,1-1 0 0 0,-1 0 1 0 0,0 1-1 0 0,0-1 0 0 0,0 1 1 0 0,0 0-1 0 0,-1 0 1 0 0,4 5-1 0 0,0 0 5 0 0,-1 1 0 0 0,0 0 0 0 0,-1 0 0 0 0,0 0 0 0 0,-1 0 0 0 0,1 1 0 0 0,-2-1 0 0 0,1 1 0 0 0,-1 0 0 0 0,-1 0-1 0 0,0 0 1 0 0,0 0 0 0 0,-1 0 0 0 0,-2 19 0 0 0,-9 45 297 0 0,10-67-254 0 0,1-5 23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165 292 2759 0 0,'0'0'5639'0'0,"-1"1"-5180"0"0,-5 1-270 0 0,1 1 0 0 0,-1 0 1 0 0,1 0-1 0 0,0 1 1 0 0,1 0-1 0 0,-1-1 0 0 0,1 2 1 0 0,-1-1-1 0 0,-5 8 1 0 0,-3 6 280 0 0,-15 25-1 0 0,16-22-104 0 0,0-1 80 0 0,-9 24 0 0 0,12-23-199 0 0,7-17-184 0 0,0 0-21 0 0,0 0 0 0 0,0 0 0 0 0,1 0 0 0 0,0 0 0 0 0,0 1 0 0 0,0-1 0 0 0,0 0 0 0 0,1 0 0 0 0,0 1 1 0 0,0 8-1 0 0,0-11 37 0 0,2-2 9 0 0,0 1-61 0 0,0 0-1 0 0,0-1 1 0 0,1 0-1 0 0,-1 1 1 0 0,0-1-1 0 0,0 0 1 0 0,0 0 0 0 0,1 0-1 0 0,-1 0 1 0 0,0-1-1 0 0,0 1 1 0 0,0-1-1 0 0,1 1 1 0 0,1-2 0 0 0,0 0 10 0 0,0 1-1 0 0,0-1 1 0 0,-1-1 0 0 0,1 1 0 0 0,-1-1 0 0 0,0 1 0 0 0,4-4 0 0 0,3-6 52 0 0,0 1 1 0 0,-1-2-1 0 0,9-15 1 0 0,-16 26-81 0 0,14-25 22 0 0,-1-2 0 0 0,15-36 0 0 0,12-65 24 0 0,-29 84-22 0 0,10-80 0 0 0,-22 118-24 0 0,0 3-2 0 0,-1 1 0 0 0,1-1 0 0 0,-1 1 0 0 0,-1-1 0 0 0,1 1 0 0 0,-1 0 0 0 0,-1-8 0 0 0,1 10-80 0 0,1 6 44 0 0,0-1 1 0 0,-1 0 0 0 0,1 0 0 0 0,-3 6 0 0 0,-1 4 12 0 0,-7 42 65 0 0,3-1 1 0 0,-3 84-1 0 0,9-52 18 0 0,0 44 24 0 0,4-116-248 0 0,5 26 1 0 0,-7-37 118 0 0,1 0-396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7311 0 0,'0'0'660'0'0,"1"3"-541"0"0,14 15-20 0 0,-14-17-16 0 0,1 0 0 0 0,-1-1 0 0 0,0 1 0 0 0,0 0 0 0 0,0-1 0 0 0,0 1 0 0 0,0-1 1 0 0,1 0-1 0 0,-1 1 0 0 0,0-1 0 0 0,0 0 0 0 0,1 0 0 0 0,-1 0 0 0 0,0 0 0 0 0,0 0 0 0 0,3 0 1 0 0,-1 0 155 0 0,6-1-17 0 0,-1 0 1 0 0,1 0-1 0 0,-1 0 1 0 0,0-1-1 0 0,0-1 1 0 0,0 1-1 0 0,0-1 1 0 0,0-1-1 0 0,8-4 1 0 0,3-3 77 0 0,0-2 0 0 0,21-16 0 0 0,-33 23-208 0 0,-1 1 0 0 0,0-1 0 0 0,0-1 1 0 0,-1 1-1 0 0,0-1 0 0 0,0 0 0 0 0,6-12 0 0 0,-6 10 60 0 0,-4 8 192 0 0,-2-3-58 0 0,1 4-278 0 0,0 0 1 0 0,0 0-1 0 0,0 0 1 0 0,0 0-1 0 0,0-1 1 0 0,0 1-1 0 0,0 0 0 0 0,0 0 1 0 0,0 0-1 0 0,0 0 1 0 0,0-1-1 0 0,0 1 1 0 0,0 0-1 0 0,0 0 0 0 0,0 0 1 0 0,0 0-1 0 0,0-1 1 0 0,0 1-1 0 0,0 0 0 0 0,0 0 1 0 0,0 0-1 0 0,0 0 1 0 0,0 0-1 0 0,0 0 1 0 0,-1-1-1 0 0,1 1 0 0 0,0 0 1 0 0,0 0-1 0 0,0 0 1 0 0,0 0-1 0 0,0 0 1 0 0,0 0-1 0 0,-1 0 0 0 0,1 0 1 0 0,0 0-1 0 0,0-1 1 0 0,-3 1 40 0 0,1 0 1 0 0,-1-1 0 0 0,1 1 0 0 0,-1 0-1 0 0,1 0 1 0 0,0 1 0 0 0,-1-1 0 0 0,1 0 0 0 0,-1 1-1 0 0,1 0 1 0 0,0-1 0 0 0,-1 1 0 0 0,1 0-1 0 0,0 0 1 0 0,0 0 0 0 0,-1 1 0 0 0,1-1 0 0 0,0 0-1 0 0,0 1 1 0 0,-2 1 0 0 0,-4 5 50 0 0,-1 1-1 0 0,1 0 1 0 0,-7 10 0 0 0,1-1 54 0 0,-30 38 205 0 0,38-47-294 0 0,0 1 0 0 0,1 0 0 0 0,0 0 0 0 0,-5 14 0 0 0,9-22-55 0 0,0 1 0 0 0,1-1-1 0 0,-1 1 1 0 0,1 0 0 0 0,0-1-1 0 0,0 1 1 0 0,-1-1 0 0 0,2 1-1 0 0,-1 0 1 0 0,0-1 0 0 0,0 1-1 0 0,1-1 1 0 0,0 1 0 0 0,-1-1-1 0 0,2 4 1 0 0,-1-4-15 0 0,0-1 0 0 0,0 1 0 0 0,0-1 0 0 0,0 1 1 0 0,0-1-1 0 0,1 1 0 0 0,-1-1 0 0 0,0 0 0 0 0,1 1 0 0 0,-1-1 0 0 0,1 0 0 0 0,-1 0 0 0 0,1 0 0 0 0,0 0 0 0 0,-1 0 0 0 0,1-1 1 0 0,0 1-1 0 0,0 0 0 0 0,-1-1 0 0 0,1 1 0 0 0,4-1 0 0 0,1 1-235 0 0,1 0-1 0 0,-1-1 1 0 0,9-1 0 0 0,10-4-3750 0 0,0-2-1242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83 7687 0 0,'-31'109'778'0'0,"7"-29"84"0"0,-2 8 1741 0 0,-1-1-767 0 0,12-32-732 0 0,14-53 260 0 0,3-4-1151 0 0,54-110 676 0 0,-41 80-770 0 0,17-43 1 0 0,13-26-128 0 0,-35 82 8 0 0,36-64 0 0 0,-40 75 0 0 0,0-1 0 0 0,1 1 0 0 0,0-1 0 0 0,0 2 0 0 0,1-1 0 0 0,15-10 0 0 0,-19 15 3 0 0,0 1-1 0 0,0 0 0 0 0,0 0 1 0 0,8-2-1 0 0,-7 5 46 0 0,24 10 35 0 0,-24-6 16 0 0,-1-1-69 0 0,-1 0 1 0 0,0 1 0 0 0,0-1-1 0 0,0 1 1 0 0,-1-1 0 0 0,1 1-1 0 0,-1 0 1 0 0,-1 0 0 0 0,1 0-1 0 0,1 10 1 0 0,-1-4 33 0 0,-2 1 0 0 0,1-1 0 0 0,-1 1 0 0 0,-1 0 0 0 0,0-1 0 0 0,-6 23 0 0 0,3-19 0 0 0,-1 1-1 0 0,-1-1 0 0 0,0 0 1 0 0,-13 20-1 0 0,6-12-45 0 0,-19 24-1 0 0,8-20-5298 0 0,10-14-601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0,'0'0'768'0'0,"0"3"-472"0"0,2 30 461 0 0,-2-18-83 0 0,4 25-1 0 0,8 21 811 0 0,7 84 0 0 0,-18-133-1313 0 0,1-1 0 0 0,4 13-1 0 0,-5-21 270 0 0,1-4-309 0 0,5-1-37 0 0,0-1 0 0 0,0 0 1 0 0,0 0-1 0 0,-1-1 0 0 0,0 0 1 0 0,0 0-1 0 0,0 0 0 0 0,0-1 0 0 0,0 0 1 0 0,6-7-1 0 0,7-10 131 0 0,22-30 0 0 0,27-35-78 0 0,-55 72-142 0 0,1 1 0 0 0,1 0 0 0 0,24-18-1 0 0,-26 24-4 0 0,-1 2-10 0 0,-7 5-245 0 0,-1 0 0 0 0,1 0 1 0 0,0 1-1 0 0,8-1 0 0 0,-1 1-4949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8895 0 0,'0'0'808'0'0,"-2"3"-664"0"0,-4 4 242 0 0,-1 1-1 0 0,0-1 0 0 0,-1 0 0 0 0,-8 6 0 0 0,5-5 571 0 0,-20 21 0 0 0,18-15-571 0 0,1 1 1 0 0,0 0 0 0 0,1 1 0 0 0,0 1-1 0 0,-8 19 1 0 0,4-4 42 0 0,14-32-414 0 0,1 1-1 0 0,-1 0 0 0 0,1 0 1 0 0,0 0-1 0 0,-1 0 0 0 0,1-1 1 0 0,0 1-1 0 0,0 0 0 0 0,-1 0 1 0 0,1 0-1 0 0,0 0 0 0 0,0 0 1 0 0,0 0-1 0 0,0 0 0 0 0,0 1 1 0 0,1 0 24 0 0,-2 2 153 0 0,4-3-119 0 0,0 0-49 0 0,1-1-1 0 0,-1 1 1 0 0,1 0 0 0 0,-1-1 0 0 0,1 0-1 0 0,-1 0 1 0 0,1 0 0 0 0,-1 0-1 0 0,1 0 1 0 0,-1-1 0 0 0,0 1 0 0 0,1-1-1 0 0,-1 0 1 0 0,1 0 0 0 0,-1-1-1 0 0,0 1 1 0 0,0 0 0 0 0,0-1 0 0 0,0 0-1 0 0,0 0 1 0 0,0 0 0 0 0,0 0 0 0 0,4-5-1 0 0,8-7 99 0 0,-5 6-78 0 0,0-2 0 0 0,-1 1-1 0 0,0-1 1 0 0,0 0 0 0 0,-1-1-1 0 0,-1 0 1 0 0,0-1 0 0 0,0 1 0 0 0,5-14-1 0 0,-7 14-18 0 0,-4 10 0 0 0,0 3 0 0 0,4 14-21 0 0,0-1-1 0 0,-2 1 1 0 0,0 0-1 0 0,1 22 0 0 0,-3-30-2 0 0,2 10 0 0 0,-1-11-6 0 0,0 0 0 0 0,6 13 0 0 0,-7-17-94 0 0,1-1-47 0 0,7 6-774 0 0,-9-8 783 0 0,2 2-1926 0 0,-2-2 1926 0 0,0 0 1 0 0,1 0-1 0 0,-1 0 1 0 0,0 0-1 0 0,0 0 0 0 0,0 0 1 0 0,1 0-1 0 0,-1 0 1 0 0,0 0-1 0 0,0 0 0 0 0,0 0 1 0 0,1 0-1 0 0,-1-1 1 0 0,17 0-5373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7055 0 0,'0'0'5548'0'0,"0"3"-5036"0"0,-18 104 1778 0 0,1-5-1076 0 0,4-8-470 0 0,-10 97 224 0 0,19-138-730 0 0,4 86 0 0 0,2-102-191 0 0,-2-13 67 0 0,8 42 0 0 0,-7-60-110 0 0,0 0 0 0 0,1 1-1 0 0,0-1 1 0 0,0 0 0 0 0,1-1 0 0 0,-1 1-1 0 0,1 0 1 0 0,1-1 0 0 0,-1 1 0 0 0,1-1-1 0 0,6 7 1 0 0,-8-10-260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5983 0 0,'-22'57'648'0'0,"-16"36"3184"0"0,-5 6 4326 0 0,46-100-7932 0 0,3-1-147 0 0,1-1 0 0 0,-1 0-1 0 0,0 0 1 0 0,0-1 0 0 0,-1 0 0 0 0,1 0-1 0 0,-1 0 1 0 0,6-7 0 0 0,39-45 190 0 0,-6 5-161 0 0,14-9-34 0 0,-48 50-74 0 0,2 3-10 0 0,-7 6-33 0 0,5 2-10 0 0,-9-1 31 0 0,0 0 1 0 0,-1 0 0 0 0,1 0 0 0 0,0 0 0 0 0,-1 1 0 0 0,1-1 0 0 0,0 0-1 0 0,-1 0 1 0 0,1 1 0 0 0,-1-1 0 0 0,1 0 0 0 0,-1 0 0 0 0,1 1 0 0 0,-1-1-1 0 0,1 1 1 0 0,-1-1 0 0 0,1 1 0 0 0,0 0 0 0 0,0 0-56 0 0,1 1-52 0 0,1 0 0 0 0,-1-1 0 0 0,0 1 0 0 0,-1 0 0 0 0,1 1 0 0 0,0-1 0 0 0,0 0 0 0 0,-1 0 0 0 0,2 4 0 0 0,1 1-553 0 0,5 6-897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10103 0 0,'0'0'919'0'0,"-3"3"-759"0"0,-5 6 334 0 0,1 0 0 0 0,-1 0 0 0 0,2 1 1 0 0,-1 0-1 0 0,1 1 0 0 0,1-1 0 0 0,-6 17 0 0 0,-19 59 1457 0 0,24-64-1550 0 0,1 0 0 0 0,-2 24 0 0 0,6-36-323 0 0,1 1 0 0 0,2 14 1 0 0,0 1-1 0 0,0-21-35 0 0,5 5-73 0 0,-6-8-186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163 473 7487 0 0,'0'0'675'0'0,"-2"0"-555"0"0,-46 8 2655 0 0,43-7-2413 0 0,0 1-1 0 0,0 0 1 0 0,-9 4-1 0 0,10-4-193 0 0,1 1 0 0 0,0-1-1 0 0,-1 1 1 0 0,1-1 0 0 0,0 1 0 0 0,-4 6-1 0 0,1-3 83 0 0,4-4-172 0 0,1 0 1 0 0,-1 0-1 0 0,0 0 0 0 0,1 1 0 0 0,-1-1 0 0 0,1 1 0 0 0,-1 2 1 0 0,-3 4 71 0 0,1-2 17 0 0,-1 2 121 0 0,0 0 1 0 0,-4 11-1 0 0,1 7 120 0 0,7-24-205 0 0,1 0-127 0 0,0 9-11 0 0,0-9 69 0 0,2-1-60 0 0,1 1-61 0 0,9 6 81 0 0,-7-5-66 0 0,4 2 57 0 0,25 7 75 0 0,-16-7-101 0 0,0-1 6 0 0,-1-3-1 0 0,15-1 16 0 0,-30-1-1 0 0,1-1 9 0 0,10-4-37 0 0,-1-1 1 0 0,0 0-1 0 0,0-1 1 0 0,0 0-1 0 0,-1 0 0 0 0,0-1 1 0 0,0-1-1 0 0,15-16 1 0 0,-4 0-11 0 0,-1 0 1 0 0,28-43 0 0 0,-38 51-21 0 0,-2-1 0 0 0,0 0 0 0 0,12-36 0 0 0,10-62-81 0 0,-25 84-77 0 0,0 0 1 0 0,-3-1-1 0 0,0-55 0 0 0,-3 2-367 0 0,0 84 390 0 0,-2 5-46 0 0,-7 11 163 0 0,1 2 1 0 0,1-1-1 0 0,0 1 1 0 0,1 0-1 0 0,1 0 1 0 0,-5 24-1 0 0,-11 107 295 0 0,19-137-266 0 0,-6 138 364 0 0,9-120-289 0 0,1 0 0 0 0,2 0 0 0 0,7 34 0 0 0,-9-56-93 0 0,-1 0 1 0 0,1-1-1 0 0,1 1 0 0 0,-1 0 0 0 0,1-1 0 0 0,0 1 1 0 0,0-1-1 0 0,0 0 0 0 0,1 0 0 0 0,5 5 0 0 0,-4-6 34 0 0,0-2-33 0 0,1 0 0 0 0,-1 0 0 0 0,1-1 0 0 0,-1 0 0 0 0,11 1 0 0 0,-15-2-10 0 0,0 0 1 0 0,0 0-1 0 0,1 0 1 0 0,-1 0-1 0 0,0 0 1 0 0,0 0-1 0 0,0-1 1 0 0,0 1-1 0 0,0 0 1 0 0,0-1-1 0 0,0 1 1 0 0,2-2-1 0 0,1 0 10 0 0,4-2 47 0 0,-1 0-1 0 0,1 0 0 0 0,-1-1 1 0 0,0 0-1 0 0,11-11 0 0 0,1-3 98 0 0,-12 10-86 0 0,-6 6-61 0 0,1 1 132 0 0,0 1-192 0 0,8-3 20 0 0,4 1-20 0 0,20-1 36 0 0,-17 1 12 0 0,-11 1-24 0 0,0 0-1 0 0,-1-1 1 0 0,1 0 0 0 0,-1 0-1 0 0,8-6 1 0 0,25-22-180 0 0,-37 30 200 0 0,10-9-26 0 0,-1-1 1 0 0,0-1-1 0 0,11-15 0 0 0,-3 2 7 0 0,-8 11 23 0 0,0-1 0 0 0,16-32 0 0 0,8-36 0 0 0,-23 56 0 0 0,-2 6 0 0 0,-8 19 0 0 0,3-18 0 0 0,-3 13-15 0 0,3-12 65 0 0,-5 12-41 0 0,1-1 0 0 0,-4-10 0 0 0,4 17-84 0 0,-2 3-45 0 0,-6 12 125 0 0,1 0 0 0 0,0 0 0 0 0,1 0 0 0 0,0 1 1 0 0,1 0-1 0 0,1 0 0 0 0,0 0 0 0 0,1 1 0 0 0,1 0 0 0 0,0-1 0 0 0,2 1 1 0 0,-1 0-1 0 0,4 22 0 0 0,3-7-286 0 0,1 0 0 0 0,1-1 1 0 0,17 38-1 0 0,-24-65 120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9671 0 0,'-24'4'1048'0'0,"14"-8"4760"0"0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7487 0 0,'0'0'1367'0'0,"2"-1"-747"0"0,9-5 61 0 0,0-1 1 0 0,-1-1-1 0 0,17-15 0 0 0,-16 13-372 0 0,1 0 1 0 0,14-9-1 0 0,-24 18-270 0 0,1 0 1 0 0,-1-1-1 0 0,0 1 0 0 0,1 0 0 0 0,-1 0 0 0 0,0 1 0 0 0,1-1 0 0 0,2 0 0 0 0,-2 1-13 0 0,0 1-1 0 0,0-1 0 0 0,0 1 0 0 0,0 0 0 0 0,-1-1 1 0 0,1 1-1 0 0,0 1 0 0 0,0-1 0 0 0,-1 0 1 0 0,1 1-1 0 0,-1-1 0 0 0,1 1 0 0 0,-1 0 1 0 0,0 0-1 0 0,0 0 0 0 0,0 0 0 0 0,0 0 0 0 0,0 0 1 0 0,3 5-1 0 0,2 3 17 0 0,-1 0 0 0 0,0 1 0 0 0,5 15 1 0 0,36 78-29 0 0,-11-16 55 0 0,-8-18 54 0 0,-21-55-91 0 0,0-1 0 0 0,16 23 0 0 0,-21-33-32 0 0,0-1 0 0 0,11 9 0 0 0,-5-5-48 0 0,-7-7 13 0 0,-1 1-1 0 0,1-1 1 0 0,0 1-1 0 0,-1-1 1 0 0,1 1-1 0 0,0-1 1 0 0,0 1-1 0 0,0-1 1 0 0,0 0-1 0 0,0 1 1 0 0,-1-1-1 0 0,1 0 1 0 0,1 0-1 0 0,1 1-77 0 0,0 0-1106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3223 0 0,'0'0'5651'0'0,"-1"1"-4946"0"0,-3 2-360 0 0,1 1 0 0 0,0-1 0 0 0,0 1 0 0 0,0 0 0 0 0,0 0 0 0 0,1 0 0 0 0,0 0 0 0 0,-1 0 0 0 0,2 1 0 0 0,-1-1 0 0 0,0 0 0 0 0,1 1 0 0 0,0 0 0 0 0,-1 6 0 0 0,1 6 45 0 0,0 1 1 0 0,2-1-1 0 0,4 33 0 0 0,4-5 118 0 0,16 51-1 0 0,-19-80-408 0 0,0-1 0 0 0,1 1 0 0 0,0-1 0 0 0,1-1 0 0 0,1 1 0 0 0,17 21 0 0 0,47 43 332 0 0,-57-63-284 0 0,1-1 0 0 0,33 21 0 0 0,-25-21 25 0 0,1-1 0 0 0,48 18 1 0 0,58 11 188 0 0,-21-22-164 0 0,-84-17-157 0 0,50 4 81 0 0,-6-2 79 0 0,-58-4-1687 0 0,-1 0 1 0 0,0 1-1 0 0,20 8 1 0 0,-16-3-4700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368 574 4143 0 0,'0'0'319'0'0,"-2"0"-116"0"0,-16-2 639 0 0,1 0 0 0 0,-1 1 0 0 0,0 1-1 0 0,0 1 1 0 0,-18 3 0 0 0,26-3-682 0 0,0 2-1 0 0,0-1 1 0 0,0 1-1 0 0,1 1 1 0 0,-1 0 0 0 0,1 0-1 0 0,0 1 1 0 0,0 0-1 0 0,0 0 1 0 0,-11 11-1 0 0,4-3-46 0 0,2 1 0 0 0,0 1 0 0 0,0 0-1 0 0,-14 22 1 0 0,23-29-87 0 0,0 0 0 0 0,1 0 1 0 0,-1 0-1 0 0,1 1 0 0 0,1 0 0 0 0,0 0 0 0 0,0 0 0 0 0,1 0 0 0 0,0 0 0 0 0,0 1 1 0 0,0 11-1 0 0,4 2-5 0 0,-1-21-12 0 0,-1 1 0 0 0,1 0 0 0 0,0-1 0 0 0,0 1-1 0 0,2 4 1 0 0,0-3 2 0 0,0 1 0 0 0,0-1 1 0 0,1 0-1 0 0,-1 0 0 0 0,1-1 0 0 0,0 1 0 0 0,0-1 0 0 0,0 0 0 0 0,1 0 0 0 0,-1 0 0 0 0,1 0 0 0 0,-1-1 0 0 0,1 0 1 0 0,0 0-1 0 0,0 0 0 0 0,6 1 0 0 0,-4-1 29 0 0,1-1 0 0 0,-1 0 1 0 0,1 0-1 0 0,-1-1 0 0 0,1 0 1 0 0,-1 0-1 0 0,1 0 0 0 0,-1-1 1 0 0,0-1-1 0 0,15-3 0 0 0,-8-1 59 0 0,0 0-1 0 0,0-1 0 0 0,0 0 1 0 0,-1-1-1 0 0,0-1 0 0 0,-1 0 0 0 0,1-1 1 0 0,-2 0-1 0 0,0 0 0 0 0,16-20 1 0 0,-4 0 11 0 0,-1-1 1 0 0,-1-1 0 0 0,19-41-1 0 0,-18 27-56 0 0,24-74 0 0 0,4-52 46 0 0,-26 63-85 0 0,-19 80-28 0 0,0-53-1 0 0,-5-12-794 0 0,-1 97 755 0 0,-7 10 58 0 0,1 0-1 0 0,1 1 1 0 0,0 0-1 0 0,-5 21 1 0 0,-11 65 224 0 0,19-83-184 0 0,-40 289 258 0 0,40-197-236 0 0,3-93-57 0 0,2 0 0 0 0,0-1 0 0 0,0 1 0 0 0,10 28 0 0 0,-11-39-71 0 0,2 0-1 0 0,-1 1 0 0 0,0-1 0 0 0,1 0 1 0 0,0-1-1 0 0,0 1 0 0 0,1 0 0 0 0,-1-1 1 0 0,9 7-1 0 0,-8-8-1147 0 0,10 2-3437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4143 0 0,'0'0'191'0'0,"2"2"-11"0"0,13 19-91 0 0,-12-18 19 0 0,2 1 719 0 0,0-1-507 0 0,0 0-1 0 0,1-1 1 0 0,-1 0 0 0 0,0 1-1 0 0,1-2 1 0 0,-1 1-1 0 0,1-1 1 0 0,-1 1 0 0 0,1-2-1 0 0,0 1 1 0 0,0-1-1 0 0,-1 1 1 0 0,8-2 0 0 0,-4 0-108 0 0,-3 0-33 0 0,0 0 1 0 0,0 0-1 0 0,0-1 0 0 0,0 0 0 0 0,9-4 1 0 0,-2 0 238 0 0,0-1 1 0 0,-1-1 0 0 0,22-17 0 0 0,-30 21-357 0 0,0 1 0 0 0,0-1 1 0 0,-1 0-1 0 0,0 0 1 0 0,1 0-1 0 0,-1 0 0 0 0,-1 0 1 0 0,1-1-1 0 0,-1 1 0 0 0,0-1 1 0 0,0 0-1 0 0,0 0 1 0 0,0 0-1 0 0,0-6 0 0 0,-1 9-49 0 0,-1 1 1 0 0,0-1-1 0 0,-1 0 0 0 0,1 0 0 0 0,0 1 0 0 0,0-1 1 0 0,-1 0-1 0 0,1 1 0 0 0,-1-1 0 0 0,1 1 0 0 0,-1-1 1 0 0,0 0-1 0 0,0-1 0 0 0,0 1 10 0 0,-3-1 31 0 0,1 0-49 0 0,-2-1 13 0 0,0 1-1 0 0,0 0 0 0 0,-7-3 0 0 0,10 5-9 0 0,0 0 1 0 0,0 1-1 0 0,0-1 0 0 0,0 0 1 0 0,0 1-1 0 0,0 0 1 0 0,0-1-1 0 0,0 1 0 0 0,0 0 1 0 0,-1 0-1 0 0,1 0 1 0 0,0 1-1 0 0,-4 0 1 0 0,1 0 5 0 0,0 1 0 0 0,-1 1 0 0 0,1-1 0 0 0,0 1 0 0 0,0 0 0 0 0,1 0 1 0 0,-1 0-1 0 0,1 0 0 0 0,-1 1 0 0 0,1 0 0 0 0,-5 6 0 0 0,-3 5 26 0 0,-20 31-1 0 0,29-42-31 0 0,-3 6 24 0 0,1 0 1 0 0,-1 0 0 0 0,2 1 0 0 0,-1-1-1 0 0,-4 21 1 0 0,7-24-17 0 0,1-1 1 0 0,0 1-1 0 0,1 0 0 0 0,-1 0 1 0 0,1 0-1 0 0,1 0 0 0 0,-1 0 0 0 0,1-1 1 0 0,0 1-1 0 0,1 0 0 0 0,2 6 1 0 0,-3-8-4 0 0,2-1 1 0 0,-1 1 0 0 0,0-1 0 0 0,1 0 0 0 0,0 0 0 0 0,0 0-1 0 0,0-1 1 0 0,0 1 0 0 0,1 0 0 0 0,-1-1 0 0 0,8 5 0 0 0,-6-5-17 0 0,0 1 0 0 0,0-2 0 0 0,0 1 0 0 0,0 0 0 0 0,1-1 0 0 0,-1 0 0 0 0,1 0 0 0 0,-1-1 0 0 0,11 2 0 0 0,5-3-643 0 0,1-3-250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83 7367 0 0,'-9'20'590'0'0,"-35"71"542"0"0,32-68 54 0 0,0 0 1 0 0,-9 31 0 0 0,-12 52 705 0 0,-2 4-742 0 0,17-68-755 0 0,18-40 784 0 0,1-5-949 0 0,14-55 266 0 0,-1 1-268 0 0,8-18-144 0 0,16-50 15 0 0,-30 105-90 0 0,0 0 0 0 0,2 1 0 0 0,0 0 0 0 0,14-18 0 0 0,-12 20-26 0 0,0 1 0 0 0,2 0 0 0 0,0 1 0 0 0,30-25 0 0 0,-29 30-48 0 0,-1 4-7 0 0,-14 6 70 0 0,0 0 0 0 0,0 0 1 0 0,0 0-1 0 0,0 0 1 0 0,0 0-1 0 0,1 0 0 0 0,-1 0 1 0 0,0 0-1 0 0,0 0 0 0 0,0 0 1 0 0,0 0-1 0 0,1 0 1 0 0,-1 0-1 0 0,0 0 0 0 0,0 0 1 0 0,0 0-1 0 0,0 0 1 0 0,1 0-1 0 0,-1 0 0 0 0,0 0 1 0 0,0 0-1 0 0,0 0 1 0 0,0 0-1 0 0,1 0 0 0 0,-1 0 1 0 0,0 0-1 0 0,0 0 1 0 0,0 1-1 0 0,0-1 0 0 0,0 0 1 0 0,1 0-1 0 0,-1 0 1 0 0,0 0-1 0 0,2 2-2 0 0,0 0 0 0 0,1 0 0 0 0,-1 1 0 0 0,0-1 0 0 0,-1 0 0 0 0,1 1 0 0 0,0-1-1 0 0,-1 1 1 0 0,1-1 0 0 0,-1 1 0 0 0,0 0 0 0 0,0 0 0 0 0,0 0 0 0 0,1 5 0 0 0,-1-4-3 0 0,-1 1 0 0 0,0-1 0 0 0,1 0 0 0 0,-2 0 0 0 0,1 0 1 0 0,0 1-1 0 0,-1-1 0 0 0,0 0 0 0 0,0 0 0 0 0,0 0 0 0 0,-2 5 0 0 0,-7 12-53 0 0,-1-1 0 0 0,-1-1 1 0 0,-1 0-1 0 0,-25 29 0 0 0,17-20-812 0 0,19-25-20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2 166 4143 0 0,'0'0'5103'0'0,"3"0"-4559"0"0,8-4-259 0 0,0 0 0 0 0,0-1 1 0 0,0 0-1 0 0,-1 0 0 0 0,0-1 0 0 0,0-1 0 0 0,12-10 0 0 0,-16 12-176 0 0,0-1-1 0 0,-1-1 1 0 0,1 1-1 0 0,4-9 0 0 0,3-2 70 0 0,-11 14-148 0 0,0 0-1 0 0,0-1 1 0 0,-1 1-1 0 0,1 0 0 0 0,-1-1 1 0 0,0 1-1 0 0,0-1 1 0 0,0 1-1 0 0,1-5 1 0 0,-2 7-21 0 0,0-1 135 0 0,-1 0-77 0 0,-8-8-42 0 0,8 10-21 0 0,0-1-1 0 0,1 1 1 0 0,-1 0-1 0 0,0-1 0 0 0,0 1 1 0 0,0 0-1 0 0,0-1 1 0 0,1 1-1 0 0,-1 0 1 0 0,0 0-1 0 0,0 0 0 0 0,0 0 1 0 0,-1 0-1 0 0,0 0-1 0 0,-1 0-1 0 0,0 1 1 0 0,0-1 0 0 0,1 1-1 0 0,-1-1 1 0 0,0 1-1 0 0,1 0 1 0 0,-1 0 0 0 0,1 0-1 0 0,-1 0 1 0 0,-3 3-1 0 0,2-1 5 0 0,0 0 0 0 0,0 1 0 0 0,0-1-1 0 0,0 1 1 0 0,-4 6 0 0 0,-1 3 2 0 0,1 0 0 0 0,0 0 1 0 0,-6 17-1 0 0,-10 28 91 0 0,21-49-74 0 0,0 1-1 0 0,1 0 0 0 0,0 0 1 0 0,0 12-1 0 0,2-4 56 0 0,1-13-61 0 0,1-1-1 0 0,-1 1 0 0 0,1-1 0 0 0,0 0 0 0 0,2 4 1 0 0,-4-7-14 0 0,1 0-1 0 0,0 0 1 0 0,-1 0 0 0 0,1 0 0 0 0,-1 0 0 0 0,1 0 0 0 0,0-1 0 0 0,0 1 0 0 0,-1 0 0 0 0,1-1 0 0 0,0 1 0 0 0,0 0 0 0 0,2 0 0 0 0,1 1 6 0 0,-1 1-6 0 0,1-1 1 0 0,0 0 0 0 0,0 0-1 0 0,0 0 1 0 0,0-1-1 0 0,1 1 1 0 0,-1-1 0 0 0,7 1-1 0 0,-9-2-229 0 0,-1 0-1 0 0,1 0 1 0 0,-1 0-1 0 0,0 0 0 0 0,1 0 1 0 0,-1 0-1 0 0,1 0 1 0 0,-1 0-1 0 0,0-1 0 0 0,1 1 1 0 0,1-1-1 0 0,3-1-1008 0 0,15-2-3095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10103 0 0,'3'0'464'0'0,"57"4"193"0"0,-2 1-563 0 0,179-18 4759 0 0,-113 2-3337 0 0,8 1-894 0 0,-113 8-676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 5527 0 0,'-1'3'423'0'0,"-2"6"-265"0"0,-1 0-1 0 0,0 0 1 0 0,0-1 0 0 0,-1 1-1 0 0,0-1 1 0 0,-8 10 0 0 0,-7 12 1325 0 0,-41 61 2357 0 0,45-69-3038 0 0,6-7 1191 0 0,22-28-1339 0 0,22-32-372 0 0,1-1-124 0 0,-5 10-104 0 0,-16 19-29 0 0,0 0 0 0 0,19-16 0 0 0,-5 11 35 0 0,-27 21-60 0 0,1 0 0 0 0,-1 0 0 0 0,1 1 0 0 0,-1-1 0 0 0,1 0 0 0 0,-1 0 0 0 0,2 0 0 0 0,10 1-10 0 0,-13 0 8 0 0,1 0 0 0 0,-1 0 0 0 0,0 0 0 0 0,0 0 0 0 0,1 1 0 0 0,-1-1 0 0 0,0 0 0 0 0,0 0 0 0 0,0 0 0 0 0,1 0 0 0 0,-1 0 0 0 0,0 0 0 0 0,0 0 0 0 0,1 0 0 0 0,-1 1 1 0 0,0-1-1 0 0,0 0 0 0 0,0 0 0 0 0,0 0 0 0 0,1 0 0 0 0,-1 1 0 0 0,8 7-19 0 0,-5-2-22 0 0,-1 3 29 0 0,0 1 1 0 0,-1-1-1 0 0,0 1 0 0 0,-1-1 1 0 0,0 1-1 0 0,0 0 0 0 0,-4 18 1 0 0,-21 69-27 0 0,9-42 13 0 0,16-55 16 0 0,0 1 0 0 0,-1 0-1 0 0,1-1 1 0 0,0 1 0 0 0,0 0 0 0 0,0 0 0 0 0,0-1-1 0 0,0 1 1 0 0,0 0 0 0 0,0-1 0 0 0,0 1 0 0 0,0 0-1 0 0,1 1 1 0 0,-2 5-568 0 0,4-6-282 0 0,11 4-241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215 365 1839 0 0,'-2'0'9207'0'0,"-6"1"-8684"0"0,0-1-1 0 0,-14-1 1 0 0,17 2-290 0 0,-73 43 405 0 0,69-38-600 0 0,1 0 0 0 0,0 0 0 0 0,0 1 1 0 0,1 0-1 0 0,-13 16 0 0 0,15-17-14 0 0,0 2-1 0 0,0-1 1 0 0,-4 11 0 0 0,8-15-12 0 0,-5 12-2 0 0,6-13-10 0 0,0 0 0 0 0,0 0 0 0 0,0 0 0 0 0,0 0 0 0 0,0 0 0 0 0,0 3 0 0 0,1-4 0 0 0,-1 0 0 0 0,0 0 0 0 0,0 0 0 0 0,1 0 0 0 0,-1 0 0 0 0,1 1 0 0 0,-1-1 0 0 0,1 0 0 0 0,0 0 0 0 0,0 1 0 0 0,1-1 3 0 0,-1 0 1 0 0,0 0-1 0 0,1 0 0 0 0,-1 0 0 0 0,1 0 0 0 0,-1 0 0 0 0,1-1 0 0 0,0 1 0 0 0,-1 0 1 0 0,1-1-1 0 0,0 0 0 0 0,-1 1 0 0 0,1-1 0 0 0,0 0 0 0 0,0 0 0 0 0,-1 0 1 0 0,1 0-1 0 0,0 0 0 0 0,-1 0 0 0 0,1 0 0 0 0,0-1 0 0 0,2 0 0 0 0,3-1 16 0 0,-2 0 1 0 0,1 0-1 0 0,0 0 0 0 0,10-7 0 0 0,-2 0 45 0 0,-2 0-1 0 0,1-1 0 0 0,-1-1 0 0 0,-1 1 1 0 0,15-20-1 0 0,-9 8 17 0 0,0-1 1 0 0,15-29 0 0 0,-16 22-45 0 0,-2-1 1 0 0,12-37-1 0 0,13-66 57 0 0,-35 121-93 0 0,-2 0 0 0 0,0 0 0 0 0,0 0 0 0 0,-1-1 0 0 0,-1-13 0 0 0,0 26 0 0 0,0 1 0 0 0,0-1 0 0 0,0 1 0 0 0,0-1 0 0 0,0 1 0 0 0,0-1 0 0 0,-1 1 0 0 0,1-1 0 0 0,0 0 0 0 0,0 1 0 0 0,0-1 0 0 0,0 1 0 0 0,-1-1 0 0 0,1 1 0 0 0,0-1 0 0 0,0 1 0 0 0,-1 0 0 0 0,1-1 0 0 0,-1 0 0 0 0,0 1 0 0 0,1 0 1 0 0,-1 1-1 0 0,0-1 0 0 0,1 0 0 0 0,-1 0 0 0 0,1 1 0 0 0,-1-1 0 0 0,0 0 1 0 0,1 1-1 0 0,-1-1 0 0 0,1 0 0 0 0,-1 1 0 0 0,1-1 0 0 0,-1 1 1 0 0,1-1-1 0 0,-1 1 0 0 0,1-1 0 0 0,-1 1 0 0 0,1 1 0 0 0,-12 14-14 0 0,12-16 13 0 0,-14 25-14 0 0,0 1 0 0 0,2 0 0 0 0,-16 50 0 0 0,25-67 16 0 0,-40 145 219 0 0,34-115-119 0 0,-7 79 1 0 0,16-101-139 0 0,2 30 1 0 0,-2-40 8 0 0,1 1 0 0 0,1-1 0 0 0,0 1 0 0 0,0-1 0 0 0,6 14 0 0 0,-7-19-791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5527 0 0,'0'0'423'0'0,"1"2"-139"0"0,0 2-48 0 0,0 1 81 0 0,0 0 2782 0 0,2-5-2264 0 0,1 0-590 0 0,0 0 0 0 0,-1-1 1 0 0,1 1-1 0 0,0-1 0 0 0,0 0 1 0 0,-1 0-1 0 0,1 0 0 0 0,-1 0 1 0 0,1-1-1 0 0,3-2 0 0 0,-1 1-20 0 0,-1-1-1 0 0,0 0 1 0 0,0 0 0 0 0,0 0-1 0 0,-1-1 1 0 0,7-8-1 0 0,-10 11 280 0 0,-3 3-450 0 0,-1 0-49 0 0,-1 0 0 0 0,1 0 0 0 0,-1 0 0 0 0,1 1 1 0 0,0-1-1 0 0,0 1 0 0 0,0 0 0 0 0,0 0 0 0 0,0 0 1 0 0,0 0-1 0 0,1 1 0 0 0,-1-1 0 0 0,-4 6 0 0 0,-2 4 28 0 0,1 0 0 0 0,-9 14-1 0 0,13-19-1 0 0,0 0 0 0 0,1 1 0 0 0,-5 12-1 0 0,7-16-16 0 0,0 0-1 0 0,0 0 0 0 0,1 0 1 0 0,-1 0-1 0 0,1 0 0 0 0,0 0 0 0 0,0 1 1 0 0,0-1-1 0 0,1 4 0 0 0,4 7 3 0 0,-4-13-16 0 0,-1 0 0 0 0,1 0 0 0 0,0 0 0 0 0,0-1 0 0 0,1 1 0 0 0,1 2 0 0 0,-1-2-13 0 0,0 0-1 0 0,0 0 0 0 0,0 0 1 0 0,1-1-1 0 0,-1 1 0 0 0,0-1 0 0 0,1 1 1 0 0,0-1-1 0 0,-1 0 0 0 0,1 0 1 0 0,0 0-1 0 0,0 0 0 0 0,0 0 1 0 0,-1-1-1 0 0,1 1 0 0 0,4-1 1 0 0,-1 0-96 0 0,0 0 1 0 0,1-1 0 0 0,-1 0 0 0 0,0 0 0 0 0,0 0 0 0 0,10-4 0 0 0,2-2-999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7423 0 0,'-8'11'141'0'0,"1"1"-1"0"0,0 0 0 0 0,1 0 0 0 0,-5 15 1 0 0,6-13 391 0 0,-1-1 0 0 0,-1 0 1 0 0,-9 14-1 0 0,-21 29 6455 0 0,39-58-6830 0 0,81-82 348 0 0,-68 69-478 0 0,-1 0 0 0 0,24-16-1 0 0,-25 22-26 0 0,-13 9-1 0 0,1-1 1 0 0,0 1-1 0 0,0 0 0 0 0,-1-1 0 0 0,1 1 1 0 0,0 0-1 0 0,-1-1 0 0 0,1 1 0 0 0,0 0 1 0 0,0 0-1 0 0,-1 0 0 0 0,1 0 0 0 0,0 0 1 0 0,0 0-1 0 0,1 0 0 0 0,-1 1-1 0 0,0-1-1 0 0,0 1 0 0 0,0 0 0 0 0,0-1 1 0 0,0 1-1 0 0,0 0 0 0 0,-1 0 1 0 0,1 0-1 0 0,0-1 0 0 0,-1 1 0 0 0,1 0 1 0 0,0 0-1 0 0,-1 0 0 0 0,1 0 1 0 0,-1 1-1 0 0,1-1 0 0 0,-1 0 0 0 0,0 0 1 0 0,1 0-1 0 0,-1 2 0 0 0,1 2 0 0 0,0 1-1 0 0,0 0 0 0 0,-1 5 0 0 0,-2 11-7 0 0,0-1 0 0 0,-1 0 0 0 0,-1 0 0 0 0,-11 30 0 0 0,5-13 6 0 0,6-19 5 0 0,2-3-140 0 0,3-2-1557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6447 0 0,'0'0'499'0'0,"-2"1"-328"0"0,-3 4-138 0 0,0 0 362 0 0,0 1 0 0 0,0-1 1 0 0,-4 6-1 0 0,-16 27 1381 0 0,2 0-1 0 0,-20 46 1 0 0,-64 226 1596 0 0,98-277-3214 0 0,2 1 0 0 0,1 1 0 0 0,2-1 0 0 0,0 41 1 0 0,4-61-140 0 0,1 0 0 0 0,0-1 1 0 0,1 1-1 0 0,1 0 0 0 0,0-1 1 0 0,0 0-1 0 0,10 22 0 0 0,-9-28-42 0 0,0-2 0 0 0,0 1-1 0 0,0 0 1 0 0,0-1 0 0 0,8 7-1 0 0,-7-9-334 0 0,6 0-98 0 0,-5-4-704 0 0,6-3-2872 0 0</inkml:trace>
  <inkml:trace contextRef="#ctx0" brushRef="#br0" timeOffset="1">0 473 8287 0 0,'0'0'979'0'0,"3"0"-356"0"0,46-3 1385 0 0,14-1-475 0 0,32-3-73 0 0,-77 8-1367 0 0,-1-1 0 0 0,1 2 0 0 0,23 5 0 0 0,-15-1-237 0 0,1-2-15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46 5983 0 0,'0'0'464'0'0,"-1"2"-305"0"0,-29 54 1400 0 0,-16 35 2071 0 0,36-69-2805 0 0,2 0 0 0 0,-9 31 0 0 0,7 0-6 0 0,10-52-807 0 0,0 0 0 0 0,0 0 1 0 0,0 0-1 0 0,0 0 1 0 0,0 0-1 0 0,0 0 0 0 0,0 0 1 0 0,0-1-1 0 0,0 1 1 0 0,0 0-1 0 0,1 2 0 0 0,0 5 280 0 0,1-7-150 0 0,1 0-102 0 0,-1-1 0 0 0,1 1-1 0 0,-1-1 1 0 0,1 1 0 0 0,-1-1-1 0 0,1 0 1 0 0,-1 0 0 0 0,1 0 0 0 0,0 0-1 0 0,-1-1 1 0 0,1 1 0 0 0,-1-1-1 0 0,1 1 1 0 0,-1-1 0 0 0,0 0-1 0 0,1 0 1 0 0,-1 0 0 0 0,0 0-1 0 0,1 0 1 0 0,-1-1 0 0 0,3-1 0 0 0,2-2 92 0 0,-1-1-1 0 0,0 1 1 0 0,0-1 0 0 0,0-1 0 0 0,9-11 0 0 0,21-40 238 0 0,-15 22-207 0 0,12-24-56 0 0,-26 45-80 0 0,1 0-1 0 0,0 0 0 0 0,1 1 0 0 0,20-23 0 0 0,23-20 29 0 0,-50 55 472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 5983 0 0,'0'0'274'0'0,"-3"-1"-6"0"0,-24-2-162 0 0,12 3 74 0 0,11 1 94 0 0,0 0 0 0 0,0 0 0 0 0,1 0 1 0 0,-1 0-1 0 0,1 1 0 0 0,-1-1 0 0 0,1 1 0 0 0,-1 0 0 0 0,1 0 0 0 0,0 0 0 0 0,0 1 0 0 0,0-1 0 0 0,0 1 0 0 0,-3 4 0 0 0,2-3-46 0 0,0 1 0 0 0,1 0 0 0 0,-1 1 0 0 0,1-1 0 0 0,0 1 0 0 0,1-1 0 0 0,-1 1 0 0 0,-1 8 0 0 0,-3 8 150 0 0,4-15-249 0 0,1 0 0 0 0,0 0 1 0 0,0 0-1 0 0,1 0 0 0 0,-1 15 0 0 0,2-22-123 0 0,0 0 0 0 0,0 1 0 0 0,0-1 0 0 0,0 0-1 0 0,0 1 1 0 0,0-1 0 0 0,0 0 0 0 0,0 0 0 0 0,0 1-1 0 0,1-1 1 0 0,-1 0 0 0 0,0 0 0 0 0,0 1 0 0 0,0-1-1 0 0,0 0 1 0 0,1 0 0 0 0,-1 1 0 0 0,0-1 0 0 0,0 0-1 0 0,0 0 1 0 0,1 1 0 0 0,-1-1 21 0 0,1 0 0 0 0,-1 0-1 0 0,0 1 1 0 0,0-1 0 0 0,0 0 0 0 0,1 0 0 0 0,-1 0-1 0 0,0 1 1 0 0,0-1 0 0 0,0 0 0 0 0,0 0 0 0 0,1 1-1 0 0,-1-1 1 0 0,0 0 0 0 0,0 1 0 0 0,0-1 0 0 0,0 0-1 0 0,0 1 1 0 0,0-1 0 0 0,0 0 0 0 0,0 1 0 0 0,3-1 159 0 0,9 2 8 0 0,-6-3 4 0 0,1-2-74 0 0,0 1-1 0 0,-1-1 0 0 0,1-1 1 0 0,-1 1-1 0 0,0-1 0 0 0,0 0 1 0 0,-1 0-1 0 0,1-1 0 0 0,-1 0 1 0 0,0 0-1 0 0,6-6 0 0 0,-8 6 28 0 0,4-3-70 0 0,-7 8-80 0 0,0 0 0 0 0,0 0 0 0 0,0 0-1 0 0,0 0 1 0 0,0 0 0 0 0,0 1 0 0 0,0-1-1 0 0,0 0 1 0 0,0 0 0 0 0,0 0 0 0 0,0 0 0 0 0,0 0-1 0 0,0 0 1 0 0,0 0 0 0 0,0 0 0 0 0,0 0-1 0 0,0 0 1 0 0,0 0 0 0 0,0 0 0 0 0,0 0-1 0 0,0 1 1 0 0,0-1 0 0 0,0 0 0 0 0,0 0 0 0 0,1 0-1 0 0,-1 0 1 0 0,0 0 0 0 0,0 0 0 0 0,0 0-1 0 0,0 0 1 0 0,0 0 0 0 0,0 0 0 0 0,0 0 0 0 0,0 0-1 0 0,0 0 1 0 0,0 0 0 0 0,0 0 0 0 0,0 0-1 0 0,1 0 1 0 0,-1 0 0 0 0,0 0 0 0 0,0 0-1 0 0,0 0 1 0 0,0 0 0 0 0,0 0 0 0 0,0 0 0 0 0,0 0-1 0 0,0 0 1 0 0,0 0 0 0 0,0 0 0 0 0,0 0-1 0 0,0 0 1 0 0,1 0 0 0 0,-1 0 0 0 0,0 0 0 0 0,0 0-1 0 0,0 0 1 0 0,0-1 0 0 0,0 1 0 0 0,0 0-1 0 0,0 0 1 0 0,0 0 0 0 0,0 0 0 0 0,0 0 0 0 0,0 0-1 0 0,0 0 1 0 0,0 0 0 0 0,0 0 0 0 0,4 7-2 0 0,-1 0-1 0 0,1 0 1 0 0,-2 0 0 0 0,4 11 0 0 0,4 18-65 0 0,-6-18 119 0 0,2-1-66 0 0,1-4-115 0 0,-3-9-739 0 0,7 4-3074 0 0,4-1-1321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23 4607 0 0,'-1'3'208'0'0,"-23"38"5"0"0,-8 15 774 0 0,13-18 3224 0 0,6-8 2010 0 0,15-32-5831 0 0,15-19 258 0 0,17-27 0 0 0,-25 35-564 0 0,0 0 1 0 0,1 0 0 0 0,1 1 0 0 0,0 0 0 0 0,14-11 0 0 0,-13 13-42 0 0,0-1-33 0 0,3 3-10 0 0,-12 7-148 0 0,-2 0 7 0 0,0 1 1 0 0,0-1-1 0 0,0 1 0 0 0,0 0 1 0 0,1-1-1 0 0,-1 1 0 0 0,0 0 1 0 0,0 0-1 0 0,2 0 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6911 0 0,'0'0'528'0'0,"-1"2"-341"0"0,-6 12 831 0 0,-15 21 0 0 0,5-9 1025 0 0,-16 25 1131 0 0,18-28-2045 0 0,0 0 1 0 0,-12 28-1 0 0,26-48-1055 0 0,-2 7 18 0 0,2-3-16 0 0,-1 3-271 0 0,2-8-865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199 757 4607 0 0,'0'0'5395'0'0,"-2"2"-3798"0"0,-33 23 24 0 0,23-17-1069 0 0,-22 18 1 0 0,-32 42 809 0 0,58-57-1153 0 0,-1 1 1 0 0,1-1-1 0 0,1 1 1 0 0,-10 20-1 0 0,16-30-96 0 0,2 1-2 0 0,0 9-6 0 0,-1-9-1 0 0,9 6 103 0 0,-5-7-110 0 0,1-2-63 0 0,0 0 0 0 0,-1 0-1 0 0,1 0 1 0 0,0-1 0 0 0,0 0-1 0 0,-1 0 1 0 0,1 0 0 0 0,0 0-1 0 0,-1-1 1 0 0,7-2 0 0 0,4-4 95 0 0,25-16 1 0 0,-33 18-92 0 0,0 1 1 0 0,9-11 0 0 0,-2 2-9 0 0,-10 11-27 0 0,-3 2-9 0 0,13-17 69 0 0,-2 6-40 0 0,0 2 20 0 0,0 1-33 0 0,1 1-10 0 0,-3 4 0 0 0,-1 1 0 0 0,0-1 0 0 0,15-2 0 0 0,4-1 0 0 0,-3-1-27 0 0,-1-2-1 0 0,-1 0 1 0 0,0-1 0 0 0,0-2-1 0 0,-1 0 1 0 0,35-28-1 0 0,-45 30 16 0 0,0-1 1 0 0,-1 0-1 0 0,10-14 0 0 0,27-44-20 0 0,-39 56 31 0 0,4-7-7 0 0,-1-1 0 0 0,-1 0 0 0 0,-1 0 0 0 0,-1-1 0 0 0,-1 0-1 0 0,7-30 1 0 0,-8 14-17 0 0,-1 0 1 0 0,-2 0-1 0 0,-1-45 0 0 0,-3 55-52 0 0,1 11-53 0 0,-1-1 0 0 0,-5-33-1 0 0,5 50 51 0 0,-3 4-80 0 0,-4 3 131 0 0,0 0 0 0 0,0 1 0 0 0,1 0 0 0 0,0 0 0 0 0,0 1 1 0 0,0 0-1 0 0,-6 10 0 0 0,-31 58 14 0 0,39-66 11 0 0,-33 62-19 0 0,-27 80 1 0 0,48-107 51 0 0,3 0 0 0 0,1 1 0 0 0,-6 58 1 0 0,15-86-20 0 0,1-1 2 0 0,0 1 0 0 0,1 0 0 0 0,1-1 0 0 0,2 23 0 0 0,1-23 12 0 0,-3-13 40 0 0,3-1 28 0 0,6 4 4 0 0,-9-6-91 0 0,0 1 0 0 0,1-1 0 0 0,-1 0-1 0 0,0 0 1 0 0,0 0 0 0 0,1 0 0 0 0,-1 1 0 0 0,0-1-1 0 0,1 0 1 0 0,-1 0 0 0 0,0 0 0 0 0,0 0 0 0 0,1 0-1 0 0,-1 0 1 0 0,0 0 0 0 0,0 0 0 0 0,1 0 0 0 0,-1 0-1 0 0,1 0 1 0 0,4 0 45 0 0,0 0 0 0 0,0 0-1 0 0,0-1 1 0 0,0 0 0 0 0,-1 0 0 0 0,1 0-1 0 0,0 0 1 0 0,0-1 0 0 0,4-2 0 0 0,-2 0 16 0 0,-1 0 0 0 0,0-1 0 0 0,0 0 0 0 0,0 0 1 0 0,0 0-1 0 0,-1-1 0 0 0,0 0 0 0 0,5-7 0 0 0,4-8 27 0 0,13-27 0 0 0,-3 5-17 0 0,30-44-23 0 0,-45 74-53 0 0,-1 3-13 0 0,-6 8-52 0 0,0 1-126 0 0,7-7 134 0 0,0 1 0 0 0,21-12 0 0 0,-23 15 29 0 0,-1 0 0 0 0,-1 0 0 0 0,1-1-1 0 0,-1 0 1 0 0,0 0 0 0 0,0-1 0 0 0,0 1-1 0 0,6-11 1 0 0,-5 8 16 0 0,12-18-35 0 0,-2-1 1 0 0,18-42 0 0 0,-33 67 45 0 0,13-29-74 0 0,-2-1 1 0 0,12-46-1 0 0,5-67-99 0 0,-27 128 126 0 0,-2 17 48 0 0,0-1 0 0 0,0 1 1 0 0,0-1-1 0 0,0 1 0 0 0,0-1 0 0 0,0 1 0 0 0,0-1 0 0 0,0 1 0 0 0,0-1 1 0 0,0 1-1 0 0,0-1 0 0 0,0 1 0 0 0,0-1 0 0 0,0 1 0 0 0,-1-1 0 0 0,1 1 0 0 0,0 0 1 0 0,0-1-1 0 0,-1 0 0 0 0,0 1 4 0 0,1 0 0 0 0,-1 0 1 0 0,1 0-1 0 0,-1 0 0 0 0,0 0 1 0 0,1 1-1 0 0,-1-1 0 0 0,0 0 0 0 0,1 0 1 0 0,-1 0-1 0 0,1 1 0 0 0,-1-1 0 0 0,1 0 1 0 0,-1 1-1 0 0,0-1 0 0 0,1 0 0 0 0,-1 1 1 0 0,0 0-1 0 0,-12 11 68 0 0,4-1 12 0 0,0 1-1 0 0,-14 21 0 0 0,-12 31 165 0 0,27-48-190 0 0,-45 108 421 0 0,40-91-367 0 0,-4 18 6 0 0,1 1 0 0 0,3 1 0 0 0,-9 71 0 0 0,21-114-122 0 0,-29 158-3105 0 0,22-142-2861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1375 0 0,'0'0'7003'0'0,"-1"2"-6543"0"0,-8 12 221 0 0,-20 37 1006 0 0,-62 164 1306 0 0,68-147-2475 0 0,-27 81 308 0 0,38-108-510 0 0,-10 71-1 0 0,21-105-253 0 0,0 0 1 0 0,1 0-1 0 0,0 0 1 0 0,0 0-1 0 0,1 0 1 0 0,-1 1-1 0 0,4 10 1 0 0,-3-16 110 0 0,0-1 3 0 0,2 0-128 0 0,-1 0-1 0 0,0 0 0 0 0,1 0 0 0 0,-1 0 1 0 0,0-1-1 0 0,1 1 0 0 0,-1 0 1 0 0,1-1-1 0 0,-1 0 0 0 0,1 0 1 0 0,-1 0-1 0 0,4 0 0 0 0,-1 0 24 0 0,-1-1-1 0 0,1 0 0 0 0,0 0 1 0 0,0-1-1 0 0,8-3 1 0 0,-1-1 49 0 0,0-1 1 0 0,0 0 0 0 0,17-14-1 0 0,24-16 24 0 0,106-57 0 0 0,-149 89-143 0 0,0 0-1 0 0,0 1 0 0 0,0 0 1 0 0,0 0-1 0 0,0 1 0 0 0,14-2 1 0 0,-20 5-2 0 0,0-1 1 0 0,-1 1-1 0 0,1 0 0 0 0,0 0 1 0 0,0 0-1 0 0,0 0 1 0 0,-1 1-1 0 0,1-1 0 0 0,0 1 1 0 0,-1 0-1 0 0,1 0 1 0 0,0 1-1 0 0,-1-1 0 0 0,0 1 1 0 0,1 0-1 0 0,-1 0 1 0 0,0 0-1 0 0,0 0 0 0 0,0 0 1 0 0,0 1-1 0 0,3 2 1 0 0,-2 1-4 0 0,0-1 0 0 0,0 1 0 0 0,0 0 0 0 0,-1 0 0 0 0,0 0 0 0 0,0 1 1 0 0,-1-1-1 0 0,2 9 0 0 0,0 0-2 0 0,-1 0-1 0 0,1 26 1 0 0,-3-23 52 0 0,-2 0-1 0 0,0 0 1 0 0,-1 0-1 0 0,0 0 1 0 0,-2-1-1 0 0,0 1 0 0 0,-7 16 1 0 0,3-13 33 0 0,0 0 1 0 0,-2 0 0 0 0,-1-1-1 0 0,0-1 1 0 0,-18 22 0 0 0,18-26 43 0 0,-2-1 0 0 0,1-1 1 0 0,-2 0-1 0 0,0-1 1 0 0,-1 0-1 0 0,0-1 0 0 0,-22 12 1 0 0,24-16-66 0 0,-1 0 1 0 0,0-1 0 0 0,0-1 0 0 0,0 0-1 0 0,-1-1 1 0 0,0 0 0 0 0,1-1 0 0 0,-1-1-1 0 0,-23 0 1 0 0,31-2-68 0 0,0 0-1 0 0,0-1 1 0 0,0 0-1 0 0,0-1 1 0 0,0 0-1 0 0,1 0 1 0 0,-1 0-1 0 0,1-1 1 0 0,-1 1-1 0 0,1-2 1 0 0,0 1-1 0 0,0-1 1 0 0,0 0-1 0 0,0 0 1 0 0,1 0 0 0 0,0-1-1 0 0,0 0 1 0 0,0 0-1 0 0,0-1 1 0 0,1 1-1 0 0,0-1 1 0 0,0 0-1 0 0,0 0 1 0 0,1 0-1 0 0,0 0 1 0 0,0-1-1 0 0,-3-12 1 0 0,3 10-202 0 0,1 0 0 0 0,1 0 0 0 0,-2-15 0 0 0,3 19-193 0 0,0 0 1 0 0,0 0 0 0 0,1 0-1 0 0,-1 1 1 0 0,1-1-1 0 0,0 0 1 0 0,1 0 0 0 0,3-9-1 0 0,6-4-5704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0,'0'0'1848'0'0,"16"2"1560"0"0,3 6-8760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8495 0 0,'0'0'2636'0'0,"-1"4"-1686"0"0,-6 27 359 0 0,3-12-444 0 0,-8 24-1 0 0,2-17-250 0 0,-44 137 1596 0 0,46-127-2017 0 0,7-20-3882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12007 0 0,'0'0'528'0'0,"-6"14"112"0"0,-2 2-512 0 0,0 2-128 0 0,-1-1 0 0 0,-1 3 0 0 0,0 0 728 0 0,0 0 112 0 0,2-1 24 0 0,0-1 8 0 0,-2 0-496 0 0,2 0-104 0 0,-1 1-16 0 0,5-3-8 0 0,0 2-248 0 0,2 2-7112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1 919 0 0,'0'0'370'0'0,"0"2"1214"0"0,0 9 1337 0 0,-4 19 1 0 0,-11 35 268 0 0,7-34-2439 0 0,5-14-431 0 0,-80 295 3314 0 0,15-100-2691 0 0,67-209-1032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5527 0 0,'0'0'1251'0'0,"-2"0"-507"0"0,-17 4 885 0 0,-32 11-1 0 0,1 0-809 0 0,32-10-582 0 0,0 0 1 0 0,0 2-1 0 0,1 0 1 0 0,-23 13-1 0 0,31-15-160 0 0,0 1 0 0 0,0 0 0 0 0,1 0 0 0 0,0 1 0 0 0,0 0-1 0 0,1 0 1 0 0,0 1 0 0 0,0 0 0 0 0,-8 13 0 0 0,13-17-49 0 0,0-1-1 0 0,0 1 1 0 0,0 0-1 0 0,1 0 1 0 0,-1 0 0 0 0,1 0-1 0 0,0 0 1 0 0,0 0 0 0 0,1 0-1 0 0,-1 0 1 0 0,1 0-1 0 0,0 0 1 0 0,0 8 0 0 0,2-7 25 0 0,0-3-47 0 0,0 1 1 0 0,0-1-1 0 0,0 0 1 0 0,1 1-1 0 0,-1-1 0 0 0,0 0 1 0 0,1 0-1 0 0,0-1 0 0 0,-1 1 1 0 0,1-1-1 0 0,0 1 1 0 0,0-1-1 0 0,0 0 0 0 0,0 0 1 0 0,0 0-1 0 0,0 0 1 0 0,0 0-1 0 0,0-1 0 0 0,0 0 1 0 0,0 1-1 0 0,0-1 0 0 0,0 0 1 0 0,5-1-1 0 0,4-1 9 0 0,1 0 1 0 0,0-1-1 0 0,-1-1 0 0 0,0 0 0 0 0,0-1 0 0 0,0 0 1 0 0,0 0-1 0 0,-1-2 0 0 0,0 1 0 0 0,0-1 0 0 0,-1-1 1 0 0,0 0-1 0 0,0 0 0 0 0,17-20 0 0 0,-17 15-4 0 0,1 2 32 0 0,-11 11-43 0 0,1-1 1 0 0,0 0 0 0 0,-1 1 0 0 0,1-1 0 0 0,0 0 0 0 0,0 1-1 0 0,0-1 1 0 0,0 1 0 0 0,0 0 0 0 0,-1-1 0 0 0,1 1-1 0 0,2-1 1 0 0,-1 1 0 0 0,-1 1-1 0 0,1-1 0 0 0,-1 0 1 0 0,1 1-1 0 0,-1-1 1 0 0,1 1-1 0 0,-1 0 0 0 0,1-1 1 0 0,-1 1-1 0 0,1 0 0 0 0,-1 0 1 0 0,0 0-1 0 0,0 0 1 0 0,1 0-1 0 0,-1 0 0 0 0,2 2 1 0 0,2 3-21 0 0,-1-1 0 0 0,0 1 0 0 0,4 7 0 0 0,8 9-107 0 0,-15-20-75 0 0,1 0-52 0 0,6 5-566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0 919 0 0,'-1'3'392'0'0,"-2"16"2167"0"0,-1 1-1 0 0,-1-1 0 0 0,-12 29 0 0 0,-30 58-151 0 0,14-35-991 0 0,-21 58 16 0 0,-23 52-368 0 0,31-70-744 0 0,45-109-21 0 0,4-3-230 0 0,16-13-35 0 0,-1 0 0 0 0,20-21 0 0 0,4-2-8 0 0,-34 30-31 0 0,63-49-255 0 0,-62 50 223 0 0,0 0-1 0 0,0 1 1 0 0,1 0-1 0 0,0 1 0 0 0,0 0 1 0 0,13-4-1 0 0,-17 7 4 0 0,0 1-1 0 0,12-1 0 0 0,-18 1 33 0 0,1 0-1 0 0,-1 0 0 0 0,0 0 1 0 0,0 0-1 0 0,0 0 0 0 0,1 0 1 0 0,-1 0-1 0 0,0 0 0 0 0,0 0 1 0 0,0 0-1 0 0,1 0 0 0 0,-1 0 1 0 0,0 0-1 0 0,0 0 0 0 0,0 0 1 0 0,0 0-1 0 0,1 1 0 0 0,-1-1 1 0 0,0 0-1 0 0,0 0 0 0 0,0 0 1 0 0,0 0-1 0 0,1 0 0 0 0,-1 1 1 0 0,0-1-1 0 0,0 0 0 0 0,0 0 1 0 0,0 0-1 0 0,0 1 0 0 0,4 3-11 0 0,-1 0-1 0 0,-1 1 0 0 0,1-1 1 0 0,0 1-1 0 0,-1 0 0 0 0,0 0 1 0 0,0 0-1 0 0,-1 0 0 0 0,1 0 1 0 0,-1 0-1 0 0,0 0 0 0 0,0 1 1 0 0,-1-1-1 0 0,0 0 0 0 0,0 1 1 0 0,0-1-1 0 0,-1 9 0 0 0,-1-4 15 0 0,-1-1 0 0 0,1 0 0 0 0,-1 1 0 0 0,-1-1 0 0 0,0 0 0 0 0,0-1 0 0 0,-1 1 0 0 0,-9 13 0 0 0,6-13 0 0 0,1 0 0 0 0,-2 0 0 0 0,1-1 0 0 0,-1 0 0 0 0,0-1 0 0 0,-20 12 0 0 0,13-9 31 0 0,-33 14-1 0 0,43-22-35 0 0,0 0 1 0 0,0 0-1 0 0,0 0 1 0 0,0-1-1 0 0,0 0 0 0 0,0 0 1 0 0,0-1-1 0 0,0 1 1 0 0,-11-2-1 0 0,15 1-75 0 0,0-1 0 0 0,1 1 0 0 0,-1 0 0 0 0,0-1 0 0 0,1 1 0 0 0,-1-1 0 0 0,1 0 0 0 0,-1 1 0 0 0,1-1 0 0 0,0 0 0 0 0,-1 0 0 0 0,1 0 0 0 0,-2-2 0 0 0,-8-6-1127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3 142 7367 0 0,'2'2'334'0'0,"8"9"-1"0"0,5-2-213 0 0,-8-5-10 0 0,0-1-1 0 0,1 0 1 0 0,10 3-1 0 0,-13-5 99 0 0,-1-1-1 0 0,0 1 0 0 0,0-1 0 0 0,1 0 0 0 0,-1 0 0 0 0,0 0 0 0 0,1 0 1 0 0,4-2-1 0 0,0 1 85 0 0,-1-1 1 0 0,0 0 0 0 0,1-1-1 0 0,-1 1 1 0 0,-1-2 0 0 0,1 1-1 0 0,0-1 1 0 0,-1 0 0 0 0,10-7-1 0 0,-9 4-18 0 0,7-4 345 0 0,16-18-1 0 0,-27 25-525 0 0,-1 0 0 0 0,1-1-1 0 0,-1 1 1 0 0,0-1 0 0 0,0 0-1 0 0,0 0 1 0 0,-1 0 0 0 0,4-8 0 0 0,-6 11-64 0 0,0 1 1 0 0,1 0 0 0 0,-1 0 0 0 0,0-1-1 0 0,0 1 1 0 0,1 0 0 0 0,-1-1 0 0 0,0 1 0 0 0,0 0-1 0 0,-1-1 1 0 0,1 1 0 0 0,0 0 0 0 0,0-1-1 0 0,-1 1 1 0 0,1 0 0 0 0,-1-1 0 0 0,1 1-1 0 0,-1 0 1 0 0,1 0 0 0 0,-1 0 0 0 0,-1-2 0 0 0,1 2 8 0 0,-1-1 0 0 0,1 1 0 0 0,-1 0 1 0 0,1-1-1 0 0,-1 1 0 0 0,0 0 0 0 0,1 0 1 0 0,-1 0-1 0 0,0 0 0 0 0,0 1 0 0 0,0-1 1 0 0,0 0-1 0 0,-3 0 0 0 0,0 0 149 0 0,0 1-1 0 0,0 0 0 0 0,0 0 1 0 0,0 0-1 0 0,1 0 0 0 0,-1 1 1 0 0,0-1-1 0 0,0 1 1 0 0,-8 3-1 0 0,2 1-271 0 0,-1 0 0 0 0,-18 11 1 0 0,17-8-8 0 0,1 1 0 0 0,-1 1 0 0 0,2 0 1 0 0,-1 1-1 0 0,1 1 0 0 0,1-1 0 0 0,0 1 1 0 0,1 1-1 0 0,0 0 0 0 0,-9 19 0 0 0,15-27 92 0 0,1 0 0 0 0,-1 0 0 0 0,1 0 0 0 0,1 1 0 0 0,-1-1 0 0 0,1 1 0 0 0,0-1 0 0 0,0 1 0 0 0,0 0 0 0 0,1-1 0 0 0,0 11 0 0 0,0-15 0 0 0,1 1 0 0 0,-1-1 0 0 0,0 1 0 0 0,1-1 0 0 0,-1 1 0 0 0,1-1 0 0 0,1 3 0 0 0,0-2 3 0 0,0 1-1 0 0,-1-1 0 0 0,2 0 0 0 0,-1 0 1 0 0,0 0-1 0 0,0 0 0 0 0,1 0 1 0 0,-1 0-1 0 0,1-1 0 0 0,-1 1 1 0 0,1-1-1 0 0,0 0 0 0 0,-1 0 0 0 0,1 0 1 0 0,0 0-1 0 0,0 0 0 0 0,0 0 1 0 0,0-1-1 0 0,0 1 0 0 0,4-1 0 0 0,4 0 5 0 0,1 0 0 0 0,-1-1-1 0 0,22-4 1 0 0,-12 0-41 0 0,-1 0-1 0 0,37-16 1 0 0,35-24-2786 0 0,-61 30-2572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6911 0 0,'-1'3'528'0'0,"-38"74"895"0"0,8-18 892 0 0,-74 147 2775 0 0,63-125-3966 0 0,-41 95 572 0 0,77-155-1584 0 0,0 0-1 0 0,1 0 1 0 0,1 1-1 0 0,-2 43 1 0 0,7-45-102 0 0,2-4 1 0 0,3-1-263 0 0,-2-14 69 0 0,-1 0-58 0 0,1-1 0 0 0,0 1-1 0 0,0-1 1 0 0,0 1 0 0 0,0-1-1 0 0,0 0 1 0 0,-1 0 0 0 0,1-1-1 0 0,0 1 1 0 0,0-1 0 0 0,7-2-1 0 0,7-6-1254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 2303 0 0,'0'0'3610'0'0,"-3"0"-1729"0"0,-4 0-1171 0 0,1-1 1 0 0,-1 2-1 0 0,1-1 0 0 0,-1 1 0 0 0,-12 3 1 0 0,-34 12 1386 0 0,38-9-1575 0 0,-1 1 1 0 0,1 0 0 0 0,-20 15 0 0 0,19-12-230 0 0,-55 40 828 0 0,60-42-914 0 0,2 0 1 0 0,-1 0-1 0 0,1 1 1 0 0,-12 17-1 0 0,17-18-102 0 0,0-1-1 0 0,0 0 1 0 0,1 1 0 0 0,0-1-1 0 0,-3 17 1 0 0,4-14 11 0 0,1-8 11 0 0,2 0-40 0 0,-1 0-65 0 0,1-2-13 0 0,-1 0 0 0 0,0 0 0 0 0,0 0 0 0 0,1 0 0 0 0,-1 0 0 0 0,1 0 0 0 0,-1 0 0 0 0,1 0 0 0 0,-1-1 0 0 0,1 1 0 0 0,1 1 0 0 0,1 3 25 0 0,1-1-1 0 0,0 0 1 0 0,0 0-1 0 0,0 0 0 0 0,0 0 1 0 0,1-1-1 0 0,0 0 1 0 0,-1 0-1 0 0,1 0 1 0 0,8 3-1 0 0,14 5 157 0 0,0 2 0 0 0,-1 1 0 0 0,35 25 0 0 0,-56-35-116 0 0,0 0 0 0 0,0 0 0 0 0,-1 0 0 0 0,1 1 0 0 0,-1 0 0 0 0,0 0 0 0 0,6 10 0 0 0,-9-10 69 0 0,-2-2-98 0 0,1 0 1 0 0,-1 0-1 0 0,0-1 1 0 0,0 1-1 0 0,0 0 1 0 0,0 0 0 0 0,0-1-1 0 0,0 1 1 0 0,-1-1-1 0 0,1 1 1 0 0,-1-1-1 0 0,0 0 1 0 0,0 1-1 0 0,0-1 1 0 0,0 0-1 0 0,0 0 1 0 0,0 0-1 0 0,-1-1 1 0 0,-2 3-1 0 0,-12 6 161 0 0,1-2 0 0 0,-1 0 0 0 0,-32 11 0 0 0,22-11-17 0 0,-53 8 1 0 0,63-14-151 0 0,-1-1 1 0 0,0 0-1 0 0,1-1 0 0 0,-1-1 1 0 0,-21-4-1 0 0,26 2-173 0 0,0 0 1 0 0,0 0-1 0 0,0-2 0 0 0,0 0 1 0 0,1 0-1 0 0,0-1 0 0 0,-17-11 1 0 0,21 12-329 0 0,0-1 1 0 0,0 0-1 0 0,-8-9 0 0 0,1-3-1090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0,'0'0'3431'0'0,"2"3"-3166"0"0,13 21 202 0 0,-1 1-1 0 0,12 29 1 0 0,-4-7-56 0 0,113 257 148 0 0,-119-268-545 0 0,9 22 2 0 0,3-2 0 0 0,3 0 0 0 0,38 52 0 0 0,-45-77 5 0 0,1-1 0 0 0,1-1-1 0 0,60 50 1 0 0,-70-66 59 0 0,1 0 1 0 0,0-2-1 0 0,1 0 1 0 0,0-1-1 0 0,1-1 0 0 0,0-1 1 0 0,0 0-1 0 0,1-2 1 0 0,0 0-1 0 0,0-1 0 0 0,1-1 1 0 0,28 2-1 0 0,42-3 494 0 0,94-10-1 0 0,-121 5-436 0 0,23-2 3 0 0,-37-2-49 0 0,-1-2 0 0 0,49-14-1 0 0,-53 9 12 0 0,0-1-1 0 0,58-28 0 0 0,85-45 243 0 0,142-58 210 0 0,-265 120-430 0 0,118-40 181 0 0,115-12-112 0 0,-181 53-161 0 0,124-7 0 0 0,-115 19-32 0 0,111-11 0 0 0,-52 9 0 0 0,1 11 0 0 0,126-7 0 0 0,-291 8 0 0 0,175-12 0 0 0,-90 10 0 0 0,207-6 0 0 0,-115 7-3 0 0,81 0 18 0 0,137 32 45 0 0,-252-17-45 0 0,-3 0 16 0 0,0 13-2 0 0,56 33 38 0 0,-169-41-50 0 0,0 2-1 0 0,61 34 1 0 0,-92-42-4 0 0,0 0-1 0 0,0 2 1 0 0,-1-1-1 0 0,17 19 0 0 0,51 64-11 0 0,-30-33 0 0 0,-31-36 30 0 0,-1 0 0 0 0,32 51 0 0 0,-47-64 38 0 0,0 0 1 0 0,-1 0-1 0 0,0 1 1 0 0,-1 0-1 0 0,0 0 0 0 0,-1 1 1 0 0,-1-1-1 0 0,3 29 1 0 0,-6-37 31 0 0,0 1 1 0 0,0-1 0 0 0,0 1 0 0 0,-1-1-1 0 0,-3 11 1 0 0,3-10 66 0 0,1-7-159 0 0,0 0 1 0 0,0 0 0 0 0,1 0 0 0 0,-1 0 0 0 0,0 1 0 0 0,0-1-1 0 0,0 0 1 0 0,0 0 0 0 0,0 0 0 0 0,0 0 0 0 0,0 0 0 0 0,0 0 0 0 0,0 0-1 0 0,0 0 1 0 0,0 0 0 0 0,0 0 0 0 0,0 0 0 0 0,0 0 0 0 0,0 0 0 0 0,0 0-1 0 0,0 0 1 0 0,0 0 0 0 0,1 0 0 0 0,-1 0 0 0 0,0 0 0 0 0,0 0-1 0 0,0 0 1 0 0,0 0 0 0 0,0 0 0 0 0,0 0 0 0 0,0 0 0 0 0,0 0 0 0 0,0 0-1 0 0,0 0 1 0 0,0 0 0 0 0,0 0 0 0 0,0 0 0 0 0,1 0 0 0 0,-1 0-1 0 0,0 0 1 0 0,0 0 0 0 0,0 0 0 0 0,0 0 0 0 0,0 0 0 0 0,0 0 0 0 0,0 0-1 0 0,12-11 740 0 0,-7 5-864 0 0,14-14 361 0 0,-11 11-158 0 0,0 0 0 0 0,13-9 0 0 0,8-3-68 0 0,1 1 0 0 0,44-22 1 0 0,70-23 24 0 0,-75 39-45 0 0,119-29 0 0 0,-142 45 0 0 0,1 1 0 0 0,85-3 0 0 0,-69 11 0 0 0,101 13 0 0 0,301 55-12 0 0,-167-23-44 0 0,-220-34 52 0 0,459 43 4 0 0,-290-28 0 0 0,78 5 0 0 0,-192-26 0 0 0,20 2 0 0 0,-10 4 0 0 0,126 8 0 0 0,2-11 0 0 0,32-1 0 0 0,-78 1 0 0 0,-146-6 0 0 0,179-1 0 0 0,48-2 0 0 0,-88 3 0 0 0,-1-11 0 0 0,-28-12 45 0 0,14-1 38 0 0,-117 15 17 0 0,0-4 0 0 0,0-4 0 0 0,132-43 0 0 0,-117 24-12 0 0,193-59 174 0 0,-272 89-256 0 0,206-53 288 0 0,-5-11 27 0 0,-72 15-253 0 0,-151 54-72 0 0,0 0 1 0 0,0 0 0 0 0,0 0-1 0 0,0 0 1 0 0,0 0-1 0 0,0 0 1 0 0,1 0 0 0 0,-1 0-1 0 0,0 0 1 0 0,0 0-1 0 0,0 0 1 0 0,0 0 0 0 0,0 0-1 0 0,0 0 1 0 0,0 0-1 0 0,1 0 1 0 0,-1-1-1 0 0,0 1 1 0 0,0 0 0 0 0,0 0-1 0 0,0 0 1 0 0,0 0-1 0 0,0 0 1 0 0,0 0 0 0 0,0 0-1 0 0,0 0 1 0 0,0-1-1 0 0,0 1 1 0 0,0 0 0 0 0,0 0-1 0 0,0 0 1 0 0,1 0-1 0 0,-1 0 1 0 0,0 0 0 0 0,0-1-1 0 0,0 1 17 0 0,0-10-1611 0 0,-4 2-3170 0 0,-5-2-2243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7831 0 0,'0'0'603'0'0,"1"2"-396"0"0,3 16 554 0 0,-2-1 0 0 0,0 1 0 0 0,0 0 1 0 0,-2-1-1 0 0,0 1 0 0 0,-4 26 0 0 0,-27 107 2508 0 0,13-72-2453 0 0,-21 71 17 0 0,36-139-822 0 0,2-9-87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49 5527 0 0,'0'0'423'0'0,"0"-1"-278"0"0,1-5 214 0 0,0 0-1 0 0,-1-12 0 0 0,0 12 291 0 0,0 5 293 0 0,0-1-25 0 0,-2-6 3708 0 0,1 9-4099 0 0,-5 7-331 0 0,1 0 0 0 0,1-1 0 0 0,-1 2 1 0 0,1-1-1 0 0,1 0 0 0 0,-5 15 1 0 0,-10 57 299 0 0,15-66-403 0 0,-72 391 996 0 0,10-145-798 0 0,31-137-158 0 0,28-104-93 0 0,4-12-31 0 0,-1 1 1 0 0,2-1-1 0 0,-1 0 1 0 0,1 1-1 0 0,0-1 1 0 0,1 15-1 0 0,0-20-246 0 0,3-3-324 0 0,2-1 265 0 0,0-1-1 0 0,-1 0 1 0 0,1 0-1 0 0,-1 0 1 0 0,1-1-1 0 0,-1 1 1 0 0,0-1-1 0 0,5-7 1 0 0,6-8-1010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0 340 7367 0 0,'3'-1'568'0'0,"77"-42"1050"0"0,86-32 0 0 0,92-20 876 0 0,-129 55-1655 0 0,142-25 0 0 0,-137 45-706 0 0,-77 19-4472 0 0,-32 3-447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241 110 6911 0 0,'0'0'860'0'0,"-2"0"-186"0"0,-5 0-238 0 0,3 0-176 0 0,0 0 1 0 0,0 0-1 0 0,0 0 1 0 0,0 1-1 0 0,0-1 1 0 0,1 1-1 0 0,-1 0 0 0 0,0 0 1 0 0,0 0-1 0 0,-5 3 1 0 0,-1 2 90 0 0,-1 1 0 0 0,2 0 0 0 0,-13 10 0 0 0,-25 29 508 0 0,29-28-541 0 0,11-10-200 0 0,-1 0 0 0 0,2 0-1 0 0,-1 1 1 0 0,1 0 0 0 0,0 0-1 0 0,-5 13 1 0 0,8-16-81 0 0,0 1 0 0 0,1 0 0 0 0,0 0 0 0 0,0 0 0 0 0,1 1 1 0 0,0-1-1 0 0,0 0 0 0 0,0 1 0 0 0,1-1 0 0 0,1 8 0 0 0,-1-12-24 0 0,1 1 0 0 0,-1-1 0 0 0,1 0 0 0 0,0 0 0 0 0,0 0-1 0 0,0 0 1 0 0,0 0 0 0 0,1 0 0 0 0,-1 0 0 0 0,1 0 0 0 0,0 0 0 0 0,0 0-1 0 0,4 4 1 0 0,-3-4 20 0 0,1 0 0 0 0,-1-1 1 0 0,1 1-1 0 0,0-1 0 0 0,-1 1 0 0 0,1-1 0 0 0,0 0 0 0 0,1-1 0 0 0,5 3 0 0 0,-3-2 55 0 0,0-1 1 0 0,0 1 0 0 0,0-1-1 0 0,1-1 1 0 0,-1 0 0 0 0,0 0-1 0 0,0 0 1 0 0,1 0-1 0 0,-1-1 1 0 0,0-1 0 0 0,0 1-1 0 0,9-4 1 0 0,-7 1 98 0 0,1-1 1 0 0,-2-1-1 0 0,1 1 0 0 0,0-1 1 0 0,-1-1-1 0 0,0 1 0 0 0,-1-1 1 0 0,1-1-1 0 0,9-13 0 0 0,-13 17-103 0 0,-1-2 0 0 0,1 1 0 0 0,-1 0 0 0 0,0-1 0 0 0,-1 1 0 0 0,1-1 0 0 0,-1 0 0 0 0,0 0 0 0 0,-1 0 0 0 0,1 0 0 0 0,-1 0 0 0 0,0 0 0 0 0,-1 0 0 0 0,0 0 0 0 0,0-1 0 0 0,0 1 0 0 0,0 0 0 0 0,-1 0 0 0 0,0 0 0 0 0,-1 0 0 0 0,-2-9 0 0 0,-3-5 76 0 0,0 0 0 0 0,-1 0 0 0 0,-21-35 0 0 0,22 43-115 0 0,0 0-42 0 0,0 0 0 0 0,-1 1 0 0 0,-1-1 0 0 0,0 1 0 0 0,0 1 0 0 0,-14-12-1 0 0,0 5-591 0 0,22 16 217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29 8663 0 0,'0'0'787'0'0,"-2"2"-646"0"0,-15 17-52 0 0,-11 13 1073 0 0,23-25-852 0 0,-12 14 873 0 0,-19 36 0 0 0,32-50-1028 0 0,1 1 0 0 0,-1-1 0 0 0,1 1 1 0 0,1-1-1 0 0,0 1 0 0 0,0 0 0 0 0,0 0 1 0 0,1 0-1 0 0,0 12 0 0 0,1-18-119 0 0,0 0-1 0 0,0 0 1 0 0,0 0-1 0 0,1 1 1 0 0,-1-1-1 0 0,1 0 1 0 0,-1 0 0 0 0,1 0-1 0 0,0 0 1 0 0,0 0-1 0 0,0 0 1 0 0,0 0-1 0 0,0 0 1 0 0,0-1 0 0 0,1 1-1 0 0,1 2 1 0 0,-1-2 3 0 0,1 0 0 0 0,0 1 1 0 0,-1-1-1 0 0,1-1 0 0 0,0 1 1 0 0,1 0-1 0 0,-1-1 0 0 0,0 1 1 0 0,5 0-1 0 0,-1 0 33 0 0,0 0 1 0 0,1-1 0 0 0,-1 0-1 0 0,1 0 1 0 0,-1-1-1 0 0,1 0 1 0 0,-1 0-1 0 0,14-3 1 0 0,-2-1 287 0 0,0-1 1 0 0,33-13 0 0 0,-47 16-266 0 0,0 0 1 0 0,0-1 0 0 0,-1 0-1 0 0,1 0 1 0 0,0 0 0 0 0,-1 0 0 0 0,0-1-1 0 0,0 0 1 0 0,0 0 0 0 0,0 0-1 0 0,-1 0 1 0 0,1-1 0 0 0,-1 1-1 0 0,4-8 1 0 0,-6 9-49 0 0,0 1 0 0 0,0-1 0 0 0,-1 0 0 0 0,1 1 0 0 0,-1-1 0 0 0,1 1 0 0 0,-1-1 0 0 0,0 0 0 0 0,0 1 0 0 0,0-1 0 0 0,0 0 0 0 0,-1 1 0 0 0,1-1 0 0 0,-1 0 0 0 0,1 1 0 0 0,-1-1 0 0 0,0 1 0 0 0,0-1 0 0 0,0 1 0 0 0,-1-1 0 0 0,-1-1 1 0 0,-3-5 111 0 0,0 0 1 0 0,-1 0 0 0 0,-14-13 0 0 0,19 20-131 0 0,-12-10 194 0 0,-1 0 1 0 0,0 0 0 0 0,-18-10 0 0 0,-1 0-1418 0 0,-1-5-4223 0 0,23 17-1121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40 7111 0 0,'0'0'324'0'0,"0"-3"-4"0"0,2-10 3044 0 0,-5 15-2942 0 0,-2 3-279 0 0,1 0 1 0 0,0-1-1 0 0,0 2 0 0 0,0-1 1 0 0,-5 9-1 0 0,-14 33 425 0 0,10-20-282 0 0,-24 45 440 0 0,-23 48 372 0 0,53-106-810 0 0,-13 19-1 0 0,18-30 916 0 0,4-6-861 0 0,82-88 1115 0 0,-62 67-1319 0 0,29-41 50 0 0,15-14-123 0 0,-44 57-65 0 0,24-19 0 0 0,-35 32 0 0 0,0 1 0 0 0,0 1 0 0 0,1 0 0 0 0,23-10 0 0 0,-31 16 0 0 0,1-1 0 0 0,-1 1 0 0 0,1 0 0 0 0,-1 0 0 0 0,1 0 0 0 0,6 0 0 0 0,-9 1 0 0 0,0 0 0 0 0,0 0 0 0 0,0 1 0 0 0,0-1 0 0 0,-1 0 0 0 0,4 2 0 0 0,-3-1 0 0 0,-1-1 0 0 0,1 1 0 0 0,-1 0 0 0 0,0 0 0 0 0,1 0 0 0 0,-1 0 0 0 0,0 0 0 0 0,0 0 0 0 0,1 1 0 0 0,1 1 0 0 0,-1 0 0 0 0,0 1 0 0 0,0-1 0 0 0,0 1 0 0 0,-1 0 0 0 0,1-1 0 0 0,-1 1 0 0 0,0 0 0 0 0,0 0 0 0 0,0 0 0 0 0,0-1 0 0 0,-1 1 0 0 0,0 0 0 0 0,0 0 0 0 0,0 0 0 0 0,0 0 0 0 0,-1 6 0 0 0,-2 6 0 0 0,-1-1 0 0 0,-10 30 0 0 0,3-19 15 0 0,-2 1 0 0 0,-1-2 0 0 0,0 0 0 0 0,-24 29 0 0 0,37-51 398 0 0,3-5-282 0 0,314-203 930 0 0,-313 203-1061 0 0,15-8 0 0 0,24-11 0 0 0,-37 19 0 0 0,0 0 0 0 0,1 0 0 0 0,-1 1 0 0 0,0-1 0 0 0,1 1 0 0 0,-1 1 0 0 0,0-1 0 0 0,1 1 0 0 0,-1 0 0 0 0,8 0 0 0 0,-10 1 0 0 0,-1 0-1 0 0,1 0 0 0 0,-1-1 1 0 0,1 1-1 0 0,-1 1 1 0 0,0-1-1 0 0,1 0 1 0 0,-1 1-1 0 0,0-1 0 0 0,0 1 1 0 0,0-1-1 0 0,0 1 1 0 0,0 0-1 0 0,0 0 1 0 0,-1 0-1 0 0,1 0 0 0 0,-1 0 1 0 0,1 1-1 0 0,-1-1 1 0 0,0 0-1 0 0,0 1 0 0 0,0-1 1 0 0,0 1-1 0 0,1 2 1 0 0,0 4-12 0 0,0 0 1 0 0,0 0 0 0 0,-1 0-1 0 0,0 0 1 0 0,-1 16 0 0 0,-1-8 3 0 0,-1 1 0 0 0,-1-1 0 0 0,-8 32 0 0 0,-24 49-13 0 0,27-75 20 0 0,-8 15 1 0 0,8-19 0 0 0,0-1 0 0 0,-7 34 0 0 0,11-30 0 0 0,4-19-9 0 0,-1-1 0 0 0,1 0 1 0 0,0 1-1 0 0,0-1 0 0 0,1 4 0 0 0,4 7-263 0 0,-5-13 259 0 0,0 0 1 0 0,0 0 0 0 0,0 1-1 0 0,0-1 1 0 0,0 0 0 0 0,0 0-1 0 0,0 0 1 0 0,1 0-1 0 0,-1 1 1 0 0,0-1 0 0 0,0 0-1 0 0,0 0 1 0 0,0 0 0 0 0,0 0-1 0 0,1 0 1 0 0,-1 0-1 0 0,0 1 1 0 0,0-1 0 0 0,0 0-1 0 0,1 0 1 0 0,-1 0-1 0 0,0 0 1 0 0,0 0 0 0 0,0 0-1 0 0,1 0 1 0 0,-1 0 0 0 0,0 0-1 0 0,4 1-629 0 0,1-1 0 0 0,-1 0 0 0 0,0 0-1 0 0,0 0 1 0 0,0 0 0 0 0,0 0 0 0 0,1-1-1 0 0,3-1 1 0 0,18-7-5442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 19 8495 0 0,'0'0'766'0'0,"-2"-1"-628"0"0,-5-4-30 0 0,5 3 49 0 0,0 1-1 0 0,-1-1 0 0 0,1 1 1 0 0,-1 0-1 0 0,1 0 0 0 0,-1 0 0 0 0,1 0 1 0 0,-1 0-1 0 0,0 1 0 0 0,1-1 1 0 0,-1 1-1 0 0,0 0 0 0 0,1 0 1 0 0,-6 0-1 0 0,1 1 51 0 0,1 0 0 0 0,-1 0 0 0 0,0 0 0 0 0,-8 4 0 0 0,-8 3 160 0 0,0 2 0 0 0,0 0 0 0 0,1 1 0 0 0,0 2-1 0 0,1 0 1 0 0,1 1 0 0 0,-32 28 0 0 0,36-27-150 0 0,1 1 0 0 0,0 1 1 0 0,1 0-1 0 0,-16 26 0 0 0,25-34-159 0 0,0 0 0 0 0,0 0 0 0 0,1 1 0 0 0,0 0 0 0 0,1 0 0 0 0,0 0 0 0 0,1 0 0 0 0,0 0 0 0 0,0 0 0 0 0,1 1 1 0 0,0 13-1 0 0,2-19-50 0 0,0 0 1 0 0,0 0 0 0 0,0 0-1 0 0,1 0 1 0 0,-1 0 0 0 0,1 0-1 0 0,0-1 1 0 0,1 1 0 0 0,3 4-1 0 0,-2-4 40 0 0,-1-3-34 0 0,0 0 1 0 0,1 0-1 0 0,-1 0 0 0 0,0-1 0 0 0,1 1 0 0 0,-1-1 1 0 0,1 0-1 0 0,0 0 0 0 0,-1 0 0 0 0,1-1 0 0 0,0 1 1 0 0,0-1-1 0 0,0 0 0 0 0,-1 0 0 0 0,7-1 0 0 0,-4 0 44 0 0,0 0-1 0 0,0 0 0 0 0,0-1 0 0 0,0 0 0 0 0,0 0 0 0 0,-1-1 0 0 0,1 1 1 0 0,-1-1-1 0 0,9-6 0 0 0,-5 1 12 0 0,0 1 0 0 0,-1-1 0 0 0,0-1-1 0 0,0 1 1 0 0,-1-1 0 0 0,0-1 0 0 0,7-12 0 0 0,-4 4 9 0 0,-2 1-1 0 0,0-1 1 0 0,9-29-1 0 0,-4 6 41 0 0,-13 54-116 0 0,0-1 1 0 0,2 1 0 0 0,-1-1-1 0 0,7 21 1 0 0,-5-25-3 0 0,0 0-1 0 0,0 0 1 0 0,1 0 0 0 0,0 0-1 0 0,0-1 1 0 0,1 1 0 0 0,10 12-1 0 0,-8-13-24 0 0,9 11-849 0 0,22 20 1 0 0,-32-33 411 0 0,0 0 0 0 0,0-1 0 0 0,1 0 1 0 0,-1 0-1 0 0,1 0 0 0 0,0-1 1 0 0,0 0-1 0 0,9 3 0 0 0,7-2-5394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0 9215 0 0,'-1'2'422'0'0,"-24"24"163"0"0,16-18-546 0 0,1 0 1 0 0,1 0 0 0 0,-9 12 0 0 0,6-4 558 0 0,-8 12 901 0 0,8-16-762 0 0,-2 3 518 0 0,-19 29 0 0 0,14-14-407 0 0,2 0 1 0 0,-20 55 0 0 0,23-50-575 0 0,11-33 235 0 0,4-4-338 0 0,11-9 51 0 0,-1 0 1 0 0,19-22-1 0 0,20-31 83 0 0,11-14-221 0 0,-52 67-83 0 0,0 0 0 0 0,1 1 1 0 0,0 0-1 0 0,19-11 0 0 0,-27 18-1 0 0,0 1 0 0 0,1 0 0 0 0,-1 0 0 0 0,0 0 0 0 0,1 1 0 0 0,7-2 0 0 0,4 2 0 0 0,-13 1 0 0 0,-1 1 0 0 0,0 0 1 0 0,1 0-1 0 0,-1-1 0 0 0,0 1 0 0 0,0 0 0 0 0,0 1 0 0 0,0-1 0 0 0,0 0 0 0 0,0 1 1 0 0,0-1-1 0 0,0 1 0 0 0,0-1 0 0 0,-1 1 0 0 0,1 0 0 0 0,-1 0 0 0 0,1 0 0 0 0,-1 0 1 0 0,0 0-1 0 0,0 0 0 0 0,2 4 0 0 0,0 2-11 0 0,0 0-1 0 0,0 0 1 0 0,-1 1 0 0 0,2 15 0 0 0,2 102 6 0 0,-5-60-95 0 0,0-48-784 0 0,6 27 1 0 0,-2-21-4264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12119 0 0,'0'3'555'0'0,"-1"7"-292"0"0,0 1-1 0 0,-4 15 1 0 0,3-16 112 0 0,0 0 0 0 0,1 0 0 0 0,-1 20 0 0 0,3-19-38 0 0,1-1 0 0 0,0 1-1 0 0,0-1 1 0 0,1 0 0 0 0,0 0 0 0 0,7 15 0 0 0,34 54-226 0 0,-33-62-150 0 0,0-1 0 0 0,1 0 0 0 0,15 14 0 0 0,-19-22-2428 0 0,13 10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462 1 6447 0 0,'0'3'499'0'0,"-13"41"1544"0"0,-26 62 0 0 0,-28 42 2317 0 0,64-142-4347 0 0,-142 312 3594 0 0,18 9-2249 0 0,110-271-1431 0 0,3 0-1 0 0,-14 114 1 0 0,20-96-847 0 0,7-55 433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0 300 7279 0 0,'0'0'660'0'0,"1"3"-541"0"0,-1 3-100 0 0,2 0-1 0 0,-1 0 1 0 0,1 0 0 0 0,0 0-1 0 0,3 7 1 0 0,-1-8 492 0 0,3 0-238 0 0,0 1 0 0 0,1-1 0 0 0,-1-1 0 0 0,1 0 1 0 0,0 0-1 0 0,0 0 0 0 0,0-1 0 0 0,0 0 0 0 0,14 2 1 0 0,8 0 327 0 0,0-2 0 0 0,0 0 0 0 0,1-3 0 0 0,53-4 1 0 0,-45-2-63 0 0,1-1 0 0 0,-1-2 0 0 0,43-16 0 0 0,-32 7 23 0 0,-2-2-1 0 0,51-29 0 0 0,-78 38-456 0 0,-1-1 0 0 0,0-2 0 0 0,-1 0-1 0 0,24-22 1 0 0,-38 31-83 0 0,1-1 0 0 0,-2 1 0 0 0,1-1 0 0 0,-1 0-1 0 0,0 0 1 0 0,0-1 0 0 0,4-8 0 0 0,-7 12-6 0 0,0-1-1 0 0,0 0 1 0 0,0 0-1 0 0,0 0 1 0 0,0 0-1 0 0,-1 0 1 0 0,0 1 0 0 0,0-1-1 0 0,0 0 1 0 0,0 0-1 0 0,-1 0 1 0 0,1 0-1 0 0,-1 0 1 0 0,0 0 0 0 0,-2-5-1 0 0,1 5 4 0 0,1 0-1 0 0,-2 0 1 0 0,1 0-1 0 0,0 0 1 0 0,-1 0-1 0 0,1 0 1 0 0,-1 1-1 0 0,-4-5 1 0 0,5 6-13 0 0,0 1 1 0 0,0-1 0 0 0,0 0-1 0 0,-1 1 1 0 0,1-1-1 0 0,0 1 1 0 0,-1 0-1 0 0,1 0 1 0 0,0 0 0 0 0,-1 0-1 0 0,1 0 1 0 0,-1 1-1 0 0,0-1 1 0 0,1 1 0 0 0,-5-1-1 0 0,0 2 12 0 0,-1-1 0 0 0,1 1 1 0 0,0 1-1 0 0,-1-1 0 0 0,1 1 0 0 0,-10 4 0 0 0,-41 22 31 0 0,18-5-47 0 0,-70 52 0 0 0,-27 41 58 0 0,115-96-60 0 0,0 2 0 0 0,-25 34 0 0 0,40-47 0 0 0,1 0 0 0 0,0 1 0 0 0,0 0 0 0 0,1 0 0 0 0,0 0 0 0 0,1 1 0 0 0,0 0 0 0 0,1 0 0 0 0,-3 18 0 0 0,5-25 0 0 0,1-1 0 0 0,0 0 0 0 0,0 0 0 0 0,0 1 0 0 0,0-1 0 0 0,1 0 0 0 0,-1 0 0 0 0,1 1 0 0 0,0-1 0 0 0,0 0 0 0 0,0 0 0 0 0,1 0 0 0 0,-1 0 0 0 0,0 0 0 0 0,1 0 0 0 0,0-1 0 0 0,0 1 0 0 0,0 0 0 0 0,0-1 0 0 0,0 0 0 0 0,1 1 0 0 0,-1-1 0 0 0,1 0 0 0 0,-1 0 0 0 0,4 2 0 0 0,3 1 0 0 0,0-1 0 0 0,-1 0 0 0 0,2 0 0 0 0,-1-1 0 0 0,0 0 0 0 0,1 0 0 0 0,11 1 0 0 0,32 2-40 0 0,1-2-1 0 0,60-3 0 0 0,-62-2-150 0 0,72-4-943 0 0,-35 0-1524 0 0,-59 3 1555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5839 0 0,'0'0'5418'0'0,"2"2"-4918"0"0,8 7 218 0 0,19 12 1 0 0,-15-11-152 0 0,14 13-1 0 0,43 50 662 0 0,-37-37-784 0 0,17 22 208 0 0,49 73 0 0 0,-99-129-645 0 0,33 50 265 0 0,49 101-1 0 0,-75-136-221 0 0,16 33 93 0 0,-15-28-65 0 0,1-1 1 0 0,1 0-1 0 0,22 30 0 0 0,-32-49 36 0 0,0-1-210 0 0,0-1 23 0 0,-1 0-37 0 0,1 1 0 0 0,-1-1 0 0 0,1 1-1 0 0,0-1 1 0 0,-1 1 0 0 0,1-1 0 0 0,-1 0-1 0 0,1 1 1 0 0,0-1 0 0 0,-1 0 0 0 0,1 0-1 0 0,0 0 1 0 0,-1 1 0 0 0,1-1-1 0 0,0 0 1 0 0,-1 0 0 0 0,1 0 0 0 0,0 0-1 0 0,-1 0 1 0 0,1 0 0 0 0,0 0 0 0 0,-1 0-1 0 0,1 0 1 0 0,0-1 0 0 0,-1 1 0 0 0,2 0-1 0 0,6-5-1305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35 7831 0 0,'0'0'706'0'0,"-3"-2"-464"0"0,-4-3 218 0 0,0 1 0 0 0,-1 1-1 0 0,0-1 1 0 0,0 1 0 0 0,0 0-1 0 0,0 1 1 0 0,-16-3 0 0 0,11 3-93 0 0,0 1 1 0 0,0 0 0 0 0,-1 1 0 0 0,1 1 0 0 0,0 0 0 0 0,0 0-1 0 0,-21 7 1 0 0,-77 30 1187 0 0,95-32-1402 0 0,0 2-1 0 0,0 0 1 0 0,1 1-1 0 0,-23 18 1 0 0,34-25-145 0 0,-11 15 101 0 0,13-15-54 0 0,2 0 3 0 0,2 8-35 0 0,-2-8 37 0 0,4-1 39 0 0,5 0-39 0 0,0 0 0 0 0,0-1-1 0 0,0 0 1 0 0,0 0 0 0 0,11-2 0 0 0,1-2 46 0 0,25-7-1 0 0,-41 10-71 0 0,0 0-7 0 0,21-1 26 0 0,-12 0-32 0 0,-14 2-19 0 0,0 0-1 0 0,1 0 1 0 0,-1 0 0 0 0,0 0-1 0 0,0 0 1 0 0,0 0 0 0 0,1 0 0 0 0,-1 0-1 0 0,0 0 1 0 0,0 0 0 0 0,0 0-1 0 0,1 0 1 0 0,-1 0 0 0 0,0 0-1 0 0,0 0 1 0 0,0 0 0 0 0,1 0 0 0 0,-1 0-1 0 0,0 1 1 0 0,0-1 0 0 0,0 0-1 0 0,1 0 1 0 0,-1 0 0 0 0,0 0 0 0 0,10 10 8 0 0,-9-9-10 0 0,0 1 0 0 0,0-1 0 0 0,0 1 0 0 0,0-1 0 0 0,-1 1 0 0 0,1-1 0 0 0,-1 1 0 0 0,1 2 0 0 0,0 2 0 0 0,0 1 0 0 0,-1-1 0 0 0,0 1 0 0 0,0-1 0 0 0,-1 0 0 0 0,0 1 0 0 0,0-1 0 0 0,0 0 0 0 0,-4 11 0 0 0,-4 6 0 0 0,-12 25 0 0 0,20-48 0 0 0,-81 160-2 0 0,37-75 15 0 0,37-68-5 0 0,1-1 0 0 0,1 1 0 0 0,0 0 0 0 0,1 1 0 0 0,1-1 0 0 0,0 1 0 0 0,-1 22 0 0 0,5-31 10 0 0,0-1-1 0 0,2 11 1 0 0,2-4-7 0 0,4 0 32 0 0,-7-13-42 0 0,0-1 0 0 0,0 1 1 0 0,1-1-1 0 0,-1 0 0 0 0,0 0 1 0 0,0 1-1 0 0,2 0 0 0 0,-1-1 1 0 0,-1-1-1 0 0,1 1 1 0 0,0 0-1 0 0,-1-1 1 0 0,1 1-1 0 0,-1-1 1 0 0,4 1-1 0 0,8-1 58 0 0,-12 0-55 0 0,0 0 1 0 0,0 0-1 0 0,0 0 1 0 0,0 0-1 0 0,0 0 1 0 0,0 0-1 0 0,0 0 0 0 0,0-1 1 0 0,0 1-1 0 0,0 0 1 0 0,-1-1-1 0 0,1 1 1 0 0,0-1-1 0 0,1 0 1 0 0,2-1 4 0 0,22-11 56 0 0,-25 13-60 0 0,0-1 1 0 0,1 1-1 0 0,-1-1 0 0 0,0 1 0 0 0,0-1 0 0 0,0 0 1 0 0,0 0-1 0 0,0 1 0 0 0,0-1 0 0 0,1-1 0 0 0,1-1-2 0 0,6-8-53 0 0,6-9-1713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15 9559 0 0,'0'0'860'0'0,"-3"2"-705"0"0,-7 6 138 0 0,0 0-1 0 0,0 1 1 0 0,1 0 0 0 0,0 1-1 0 0,1 0 1 0 0,0 0 0 0 0,0 1-1 0 0,1 0 1 0 0,1 0 0 0 0,0 0-1 0 0,0 1 1 0 0,1 0 0 0 0,-4 14-1 0 0,6-10-84 0 0,-1-1-1 0 0,2 1 1 0 0,0 0 0 0 0,1 30-1 0 0,1-39-166 0 0,1 0 0 0 0,0 1-1 0 0,0-1 1 0 0,1 0 0 0 0,-1 0 0 0 0,2 1 0 0 0,-1-2-1 0 0,1 1 1 0 0,0 0 0 0 0,0 0 0 0 0,1-1-1 0 0,7 11 1 0 0,-7-13-15 0 0,-1-1 0 0 0,1 1 1 0 0,0-1-1 0 0,-1 0 0 0 0,2 0 0 0 0,-1 0 0 0 0,0 0 0 0 0,0-1 0 0 0,1 1 0 0 0,-1-1 0 0 0,6 1 0 0 0,-3-1 43 0 0,0 0-1 0 0,0-1 0 0 0,0 0 0 0 0,0 0 0 0 0,0-1 0 0 0,0 0 0 0 0,9 0 0 0 0,-4-2 92 0 0,0 0 0 0 0,0-1 0 0 0,0 0-1 0 0,0-1 1 0 0,0 0 0 0 0,-1 0 0 0 0,0-2-1 0 0,19-11 1 0 0,-6 2 248 0 0,-2-2 0 0 0,37-33 0 0 0,-50 41-321 0 0,0-1 1 0 0,-1 0-1 0 0,-1 0 0 0 0,1 0 0 0 0,-1-1 0 0 0,-1 0 0 0 0,0 0 0 0 0,7-19 0 0 0,-8 14-33 0 0,-1 1 1 0 0,0-1-1 0 0,-1 0 0 0 0,-1 0 0 0 0,-1 0 1 0 0,0 0-1 0 0,-1-1 0 0 0,-2-16 0 0 0,0 18-90 0 0,-3 5-153 0 0,4 8-76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4 5063 0 0,'0'0'232'0'0,"-2"-1"-13"0"0,-1 0 179 0 0,0 1 0 0 0,-1-1 0 0 0,1 1 0 0 0,0-1 0 0 0,0 1 0 0 0,-1 0 0 0 0,1 0 0 0 0,0 1 0 0 0,0-1 0 0 0,-1 1 0 0 0,1-1 0 0 0,0 1 0 0 0,0 0 0 0 0,0 0 0 0 0,-4 2 0 0 0,-5 3 375 0 0,1 1 1 0 0,-17 12-1 0 0,19-13-817 0 0,-3 3 241 0 0,1-1 0 0 0,-1 2-1 0 0,2-1 1 0 0,-15 18 0 0 0,21-22-163 0 0,1-1 0 0 0,-1 1-1 0 0,1 0 1 0 0,0 0 0 0 0,0 1 0 0 0,1-1 0 0 0,0 1-1 0 0,0-1 1 0 0,0 1 0 0 0,0 0 0 0 0,1-1 0 0 0,0 1-1 0 0,0 10 1 0 0,1-14-23 0 0,0 0-1 0 0,0 0 1 0 0,0 0-1 0 0,1 0 1 0 0,-1 0-1 0 0,2 3 1 0 0,-1-3 3 0 0,0 1-1 0 0,0-1 1 0 0,1 1 0 0 0,-1-1 0 0 0,1 0 0 0 0,0 0 0 0 0,0 0 0 0 0,-1 0 0 0 0,2 0 0 0 0,-1 0 0 0 0,0 0 0 0 0,0 0 0 0 0,0-1 0 0 0,1 1 0 0 0,-1-1-1 0 0,1 0 1 0 0,-1 0 0 0 0,1 1 0 0 0,0-2 0 0 0,-1 1 0 0 0,1 0 0 0 0,0-1 0 0 0,0 1 0 0 0,3-1 0 0 0,1 1 61 0 0,0-1 0 0 0,0 0 0 0 0,0-1-1 0 0,0 1 1 0 0,-1-1 0 0 0,1-1 0 0 0,0 1 0 0 0,-1-1 0 0 0,8-3 0 0 0,3-3 181 0 0,0-1 1 0 0,0-1 0 0 0,-1 0-1 0 0,0-1 1 0 0,0-1-1 0 0,15-15 1 0 0,-26 21-205 0 0,-3 4-29 0 0,0 0 1 0 0,1 0-1 0 0,-1 0 0 0 0,0 1 1 0 0,1-1-1 0 0,-1 0 0 0 0,1 1 1 0 0,-1 0-1 0 0,4-2 0 0 0,-6 3-22 0 0,0 0 0 0 0,0 0 0 0 0,0 0-1 0 0,0 0 1 0 0,0 0 0 0 0,1 0 0 0 0,-1 0-1 0 0,0 0 1 0 0,0 0 0 0 0,0 0 0 0 0,0 0-1 0 0,0 0 1 0 0,0 0 0 0 0,0 0 0 0 0,0 0-1 0 0,0 0 1 0 0,0 0 0 0 0,0 0 0 0 0,1 0-1 0 0,-1 0 1 0 0,0 0 0 0 0,0 0 0 0 0,0 0-1 0 0,0 0 1 0 0,0 0 0 0 0,0 0 0 0 0,0 0 0 0 0,0 0-1 0 0,0 0 1 0 0,0 0 0 0 0,0 0 0 0 0,1 0-1 0 0,-1 0 1 0 0,0 0 0 0 0,0 0 0 0 0,0 0-1 0 0,0 0 1 0 0,0 1 0 0 0,0-1 0 0 0,0 0-1 0 0,0 0 1 0 0,0 0 0 0 0,0 0 0 0 0,0 0-1 0 0,0 0 1 0 0,0 0 0 0 0,0 0 0 0 0,0 0 0 0 0,0 0-1 0 0,0 0 1 0 0,0 0 0 0 0,0 1 0 0 0,0-1-1 0 0,0 0 1 0 0,0 0 0 0 0,0 0 0 0 0,0 0-1 0 0,0 0 1 0 0,0 0 0 0 0,0 0 0 0 0,0 0-1 0 0,0 0 1 0 0,4 14 8 0 0,2 16 0 0 0,-4-16-26 0 0,1 0 1 0 0,7 20-1 0 0,-9-30-1 0 0,1-1 0 0 0,-1 0 1 0 0,1 1-1 0 0,0-1 0 0 0,0 0 0 0 0,0 0 0 0 0,0 0 0 0 0,1 0 0 0 0,-1 0 1 0 0,1 0-1 0 0,0-1 0 0 0,0 1 0 0 0,0-1 0 0 0,4 3 0 0 0,-2-2-73 0 0,1-1 1 0 0,0 1-1 0 0,0-1 0 0 0,0 0 0 0 0,0-1 0 0 0,1 0 0 0 0,-1 0 0 0 0,8 1 1 0 0,-2-2-1292 0 0,-1 0 0 0 0,1-1 0 0 0,18-3 0 0 0,2-3-3913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1 6447 0 0,'-10'7'155'0'0,"0"1"0"0"0,1 0 0 0 0,0 1 0 0 0,0 0 0 0 0,1 0 0 0 0,-10 16 0 0 0,-37 66 3154 0 0,16-8-1212 0 0,-33 101 1 0 0,52-127-1624 0 0,-23 70-271 0 0,6 1 1 0 0,-37 246 0 0 0,72-358-4127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1375 0 0,'3'0'107'0'0,"78"-3"1746"0"0,8 0 5537 0 0,169 5-1997 0 0,-249-2-5315 0 0,-1 0-17 0 0,0 0-1 0 0,14 4 1 0 0,-17-2-142 0 0,3 4-730 0 0</inkml:trace>
  <inkml:trace contextRef="#ctx0" brushRef="#br0" timeOffset="1">560 145 1375 0 0,'0'0'66'0'0,"-2"2"-8"0"0,-19 29-63 0 0,11-19 1682 0 0,-23 24 3943 0 0,32-34-4718 0 0,-1 0-389 0 0,-6 6-81 0 0,6-6-48 0 0,0 0-143 0 0,-5 6-66 0 0,5-6 224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5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71 10135 0 0,'-2'1'464'0'0,"-8"3"-292"0"0,1 0 0 0 0,-1 1-1 0 0,1 0 1 0 0,1 0 0 0 0,-1 1-1 0 0,1 0 1 0 0,-12 11 0 0 0,6-2 667 0 0,-1 0 1 0 0,-21 30-1 0 0,32-39-741 0 0,0 0 0 0 0,1 0-1 0 0,0 0 1 0 0,0 1 0 0 0,0-1-1 0 0,1 1 1 0 0,-1-1 0 0 0,2 1-1 0 0,-1 0 1 0 0,1 0 0 0 0,-1 9-1 0 0,2-15-86 0 0,0 0 0 0 0,0 0 0 0 0,0 0 1 0 0,0 0-1 0 0,0 0 0 0 0,1 0 0 0 0,-1 0 0 0 0,0 0 0 0 0,0 0 0 0 0,1 0 0 0 0,-1 0 0 0 0,0-1 0 0 0,2 3 0 0 0,-1-1 17 0 0,0 0-18 0 0,-1-1 1 0 0,0 1-1 0 0,1-1 1 0 0,0 0-1 0 0,-1 0 1 0 0,1 1-1 0 0,0-1 1 0 0,-1 0-1 0 0,1 0 1 0 0,0 0-1 0 0,0 0 1 0 0,1 1-1 0 0,2 2 15 0 0,-2-2-5 0 0,0 1 0 0 0,1-1-1 0 0,-1 0 1 0 0,1 0 0 0 0,-1 0-1 0 0,1 0 1 0 0,0-1 0 0 0,-1 1-1 0 0,1-1 1 0 0,0 0 0 0 0,0 0-1 0 0,0 0 1 0 0,4 1 0 0 0,-3-1 62 0 0,1-1 0 0 0,-1 1 0 0 0,1-1 0 0 0,-1 0 0 0 0,1 0 0 0 0,-1-1 0 0 0,1 0 0 0 0,6-1 0 0 0,-3-1 109 0 0,1 0-1 0 0,-1 0 1 0 0,0-1-1 0 0,0 0 1 0 0,0 0-1 0 0,-1-1 0 0 0,1 0 1 0 0,12-12-1 0 0,-9 6 3 0 0,-1-1-1 0 0,0 0 0 0 0,0 0 1 0 0,-1-1-1 0 0,-1 0 1 0 0,0-1-1 0 0,0 1 0 0 0,-2-2 1 0 0,0 1-1 0 0,0-1 1 0 0,-2 0-1 0 0,5-20 1 0 0,-8 30-151 0 0,0 0 1 0 0,-1 0 0 0 0,1 0 0 0 0,-1 0 0 0 0,0-1-1 0 0,0 1 1 0 0,-1 0 0 0 0,1 0 0 0 0,-1 0 0 0 0,0 0 0 0 0,-1 0-1 0 0,1 0 1 0 0,-1 0 0 0 0,0 0 0 0 0,0 0 0 0 0,-5-7 0 0 0,0 5-33 0 0,-1 4-22 0 0,7 3-46 0 0,3 1-124 0 0,5 1 139 0 0,-1 1 0 0 0,1-1 0 0 0,0 0 0 0 0,0 0 0 0 0,0-1 0 0 0,0 0 0 0 0,0 0 0 0 0,9-1 1 0 0,19-2-102 0 0,51 0 14 0 0,-77 2 122 0 0,1 1 0 0 0,-1 0 0 0 0,0 1 0 0 0,0 0 0 0 0,0 0 0 0 0,17 7 0 0 0,-22-7 7 0 0,0 0-1 0 0,0 0 1 0 0,-1 1 0 0 0,1-1-1 0 0,-1 1 1 0 0,5 4-1 0 0,-6-5-2 0 0,-1 0 0 0 0,1-1 0 0 0,-1 1 0 0 0,1 1 0 0 0,-1-1-1 0 0,0 0 1 0 0,0 0 0 0 0,0 0 0 0 0,0 1 0 0 0,0-1 0 0 0,0 0-1 0 0,0 5 1 0 0,-1 8 4 0 0,-1-7 0 0 0,-1-1 0 0 0,0 0 0 0 0,0-1 0 0 0,-6 12 0 0 0,0 2 0 0 0,4-12 0 0 0,-7 15 0 0 0,2-6 0 0 0,8-16 0 0 0,1 0 0 0 0,0-1 0 0 0,-1 1 0 0 0,1 0 0 0 0,0 0 0 0 0,-1 0 0 0 0,1 0 0 0 0,0-1 0 0 0,0 1 0 0 0,0 0 0 0 0,-1 0 0 0 0,1 0 0 0 0,0 0 0 0 0,1 1 0 0 0,-1-2 1 0 0,0 0-1 0 0,0 1 0 0 0,0-1 1 0 0,1 0-1 0 0,-1 0 0 0 0,0 0 0 0 0,0 1 1 0 0,0-1-1 0 0,1 0 0 0 0,-1 0 1 0 0,0 0-1 0 0,1 0 0 0 0,-1 0 1 0 0,0 1-1 0 0,0-1 0 0 0,1 0 1 0 0,-1 0-1 0 0,0 0 0 0 0,1 0 1 0 0,-1 0-1 0 0,0 0 0 0 0,1 0 1 0 0,-1 0-1 0 0,1 0 0 0 0,11-3 27 0 0,10-7 16 0 0,68-45 126 0 0,-57 34-136 0 0,-15 11-1 0 0,31-13 0 0 0,-36 18-32 0 0,-12 5 0 0 0,0-1 0 0 0,-1 1 0 0 0,1 0 0 0 0,0 0 0 0 0,0 0 0 0 0,0 0 0 0 0,0 0 0 0 0,0 0 0 0 0,0 0 0 0 0,0 1 0 0 0,-1-1 0 0 0,1 0 0 0 0,1 1 0 0 0,0 0-1 0 0,0 0-1 0 0,0 1 1 0 0,0-1 0 0 0,0 0-1 0 0,-1 1 1 0 0,1 0-1 0 0,0-1 1 0 0,-1 1 0 0 0,1 0-1 0 0,-1 0 1 0 0,0 0-1 0 0,0 0 1 0 0,0 0 0 0 0,0 0-1 0 0,1 2 1 0 0,2 6-11 0 0,-1 0 1 0 0,2 12-1 0 0,-1-2 5 0 0,-2-15 7 0 0,1 6 0 0 0,0 0 0 0 0,6 12 0 0 0,-7-20 0 0 0,-1 0 0 0 0,1 0 0 0 0,0 0 0 0 0,0 0 0 0 0,0 0 0 0 0,0 0 0 0 0,1-1 0 0 0,-1 1 0 0 0,1-1 0 0 0,-1 0 0 0 0,5 3 0 0 0,0-1 0 0 0,0 0 0 0 0,0 0 0 0 0,9 3 0 0 0,-12-6 0 0 0,-1 0 0 0 0,1 0 0 0 0,0 0 0 0 0,-1-1 0 0 0,1 0 0 0 0,0 0 0 0 0,0 0 0 0 0,-1 0 0 0 0,6-1 0 0 0,2-1 4 0 0,0-1 0 0 0,-1 0 0 0 0,1 0 0 0 0,-1-1 0 0 0,11-6 0 0 0,46-29 48 0 0,-8 4-3 0 0,-49 29-41 0 0,2 1 0 0 0,-1 0 0 0 0,19-5 1 0 0,-18 8 28 0 0,-12 2-39 0 0,0 0 1 0 0,0 0 0 0 0,0 0-1 0 0,1 0 1 0 0,-1 0-1 0 0,0 0 1 0 0,0 0 0 0 0,0 0-1 0 0,0 0 1 0 0,0 0-1 0 0,0 0 1 0 0,1 0 0 0 0,-1 0-1 0 0,0 0 1 0 0,0 0-1 0 0,0 0 1 0 0,0 0-1 0 0,0 0 1 0 0,0 0 0 0 0,0 0-1 0 0,1 0 1 0 0,-1 0-1 0 0,0 0 1 0 0,0 0 0 0 0,0 0-1 0 0,0 1 1 0 0,0-1-1 0 0,0 0 1 0 0,0 0 0 0 0,0 0-1 0 0,0 0 1 0 0,1 0-1 0 0,-1 0 1 0 0,0 0 0 0 0,0 0-1 0 0,1 2 1 0 0,0-1-1 0 0,0 1 1 0 0,0-1-1 0 0,0 1 1 0 0,-1-1 0 0 0,1 1-1 0 0,0-1 1 0 0,-1 1-1 0 0,1 0 1 0 0,-1-1-1 0 0,0 1 1 0 0,1 0 0 0 0,-1 2-1 0 0,0-1 3 0 0,0 0-1 0 0,-1 0 1 0 0,1 0-1 0 0,-1 0 0 0 0,0-1 1 0 0,0 1-1 0 0,0 0 1 0 0,-2 4-1 0 0,-4 7 47 0 0,-1 0 0 0 0,-1-1-1 0 0,0 0 1 0 0,0-1 0 0 0,-16 15-1 0 0,3-5 118 0 0,-45 32 0 0 0,59-48-99 0 0,0 0 0 0 0,-1-1-1 0 0,0 0 1 0 0,0-1 0 0 0,-18 6-1 0 0,22-8-199 0 0,-1-1-1 0 0,1 0 0 0 0,-1 0 0 0 0,0 0 0 0 0,1-1 1 0 0,-1 1-1 0 0,0-1 0 0 0,1-1 0 0 0,-1 1 0 0 0,0-1 1 0 0,-10-3-1 0 0,-11-7-7287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39 6447 0 0,'-8'-4'576'0'0,"-1"-2"-464"0"0,1 0-112 0 0,-2-2 0 0 0,-2 4 2504 0 0,-2 0 480 0 0,0 2 96 0 0,2 0 24 0 0,-1 0-2400 0 0,3 2-352 0 0,-4 8-8288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611 11 2303 0 0,'0'0'458'0'0,"-2"-1"883"0"0,-4-1-682 0 0,-1 0 0 0 0,1 0 0 0 0,0 1 0 0 0,-1 0 0 0 0,1 0 1 0 0,-1 0-1 0 0,1 1 0 0 0,-9 1 0 0 0,-56 8 946 0 0,66-8-1478 0 0,-47 11 1001 0 0,-75 28 0 0 0,70-21-619 0 0,39-12-311 0 0,0 0 0 0 0,1 2 0 0 0,0 0 0 0 0,-28 19 0 0 0,40-24-159 0 0,0 0 1 0 0,1 0 0 0 0,-6 7-1 0 0,8-7 21 0 0,-1 7-37 0 0,3-11-22 0 0,0 1 1 0 0,0-1-1 0 0,0 0 1 0 0,0 0-1 0 0,0 0 0 0 0,0 1 1 0 0,-1-1-1 0 0,1 0 1 0 0,0 0-1 0 0,0 0 1 0 0,0 1-1 0 0,0-1 0 0 0,1 0 1 0 0,-1 0-1 0 0,0 0 1 0 0,0 0-1 0 0,0 1 1 0 0,0-1-1 0 0,0 0 0 0 0,0 0 1 0 0,0 0-1 0 0,0 1 1 0 0,0-1-1 0 0,0 0 0 0 0,0 0 1 0 0,1 0-1 0 0,-1 0 1 0 0,0 0-1 0 0,0 1 1 0 0,4 3 23 0 0,0 1 1 0 0,1-1-1 0 0,-1 0 1 0 0,1-1-1 0 0,0 1 1 0 0,0-1-1 0 0,0 0 1 0 0,0 0-1 0 0,11 4 0 0 0,8 2 151 0 0,25 5 0 0 0,-40-11-150 0 0,221 63 538 0 0,-218-62-526 0 0,0-1 1 0 0,0 2 0 0 0,-1-1-1 0 0,0 1 1 0 0,0 1 0 0 0,18 12-1 0 0,-25-13 50 0 0,-3-3-60 0 0,-1-1-1 0 0,1 1 0 0 0,0 0 1 0 0,-1 0-1 0 0,1 0 1 0 0,-1-1-1 0 0,1 1 0 0 0,-1 0 1 0 0,0 0-1 0 0,0 0 1 0 0,0 0-1 0 0,0 0 0 0 0,0-1 1 0 0,0 1-1 0 0,0 0 0 0 0,-1 0 1 0 0,1 0-1 0 0,-1 0 1 0 0,0-1-1 0 0,1 1 0 0 0,-1 0 1 0 0,0 0-1 0 0,-2 2 1 0 0,1-1 36 0 0,-1 1 1 0 0,0-1 0 0 0,0 0-1 0 0,0 0 1 0 0,-1 0 0 0 0,1-1-1 0 0,-1 1 1 0 0,1-1 0 0 0,-7 3-1 0 0,-4 2 177 0 0,-20 5-1 0 0,15-5-65 0 0,-21 6 215 0 0,-1-1 1 0 0,-81 12-1 0 0,57-16-157 0 0,-79-2 1 0 0,136-6-229 0 0,3 0-27 0 0,0 0 1 0 0,1 0-1 0 0,-1 0 0 0 0,-6-2 1 0 0,11 2 11 0 0,0 0 1 0 0,0 0 0 0 0,0 0-1 0 0,0 0 1 0 0,0 0-1 0 0,0 0 1 0 0,0 0 0 0 0,0 0-1 0 0,0-1 1 0 0,0 1-1 0 0,0 0 1 0 0,0 0 0 0 0,0 0-1 0 0,0 0 1 0 0,1 0 0 0 0,-1 0-1 0 0,0 0 1 0 0,0 0-1 0 0,0 0 1 0 0,0 0 0 0 0,0 0-1 0 0,0 0 1 0 0,0 0-1 0 0,0-1 1 0 0,0 1 0 0 0,0 0-1 0 0,0 0 1 0 0,0 0-1 0 0,0 0 1 0 0,0 0 0 0 0,0 0-1 0 0,0 0 1 0 0,0 0-1 0 0,-1 0 1 0 0,1 0 0 0 0,0 0-1 0 0,0 0 1 0 0,0 0-1 0 0,0-1 1 0 0,0 1 0 0 0,0 0-1 0 0,0 0 1 0 0,0 0-1 0 0,0 0 1 0 0,0 0 0 0 0,0 0-1 0 0,0 0 1 0 0,0 0-1 0 0,0 0 1 0 0,0 0 0 0 0,0 0-1 0 0,0 0 1 0 0,0 0-1 0 0,-1 0 1 0 0,1 0 0 0 0,0 0-1 0 0,0 0 1 0 0,0 0-1 0 0,0 0 1 0 0,0 0 0 0 0,0 0-1 0 0,0 0 1 0 0,3-5-404 0 0,0 1-1 0 0,1-1 1 0 0,0 1 0 0 0,0 0 0 0 0,5-4 0 0 0,16-10-3999 0 0,6 0-1368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209 173 7831 0 0,'-38'24'1030'0'0,"1"1"0"0"0,-51 46 0 0 0,84-68-827 0 0,-1 2 1 0 0,2-1-1 0 0,-1 0 1 0 0,0 1 0 0 0,1 0-1 0 0,0-1 1 0 0,0 1 0 0 0,0 0-1 0 0,1 1 1 0 0,-1-1-1 0 0,1 0 1 0 0,1 1 0 0 0,-1 0-1 0 0,1-1 1 0 0,0 1-1 0 0,-1 7 1 0 0,4-7 244 0 0,0-4-377 0 0,-1 1 0 0 0,1 0 0 0 0,0 0 0 0 0,1-1 0 0 0,-1 1 0 0 0,0-1 0 0 0,1 0 0 0 0,-1 1 0 0 0,1-1 0 0 0,0 0 0 0 0,0-1 1 0 0,0 1-1 0 0,0 0 0 0 0,0-1 0 0 0,0 0 0 0 0,0 0 0 0 0,0 0 0 0 0,0 0 0 0 0,1 0 0 0 0,3 0 0 0 0,13 1 233 0 0,-1-1-1 0 0,1-1 1 0 0,0-1-1 0 0,-1-1 1 0 0,31-6 0 0 0,95-33 862 0 0,-129 36-999 0 0,0-1 0 0 0,0-1 1 0 0,0-1-1 0 0,-1 0 0 0 0,0-1 0 0 0,0-1 1 0 0,-1 0-1 0 0,14-14 0 0 0,-25 21-107 0 0,0 0 1 0 0,-1 0-1 0 0,1 0 0 0 0,-1-1 0 0 0,1 1 1 0 0,-1-1-1 0 0,0 0 0 0 0,-1 0 0 0 0,1 0 1 0 0,-1 0-1 0 0,1 0 0 0 0,-1 0 0 0 0,1-6 0 0 0,-2 4 6 0 0,0 0-1 0 0,0 1 0 0 0,0-1 1 0 0,-1 0-1 0 0,1 0 0 0 0,-1 1 1 0 0,-1-1-1 0 0,1 0 0 0 0,-3-5 1 0 0,-1 0 15 0 0,-1 0-1 0 0,0 0 1 0 0,0 0 0 0 0,-1 1 0 0 0,-1 0 0 0 0,1 0 0 0 0,-2 0-1 0 0,-13-12 1 0 0,14 16-40 0 0,0-1 1 0 0,-1 1-1 0 0,0 1 0 0 0,0 0 0 0 0,0 0 0 0 0,0 1 1 0 0,-1 0-1 0 0,-10-3 0 0 0,-3 1-1335 0 0,1 1-1 0 0,-33-2 1 0 0,52 7-18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7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768 157 3223 0 0,'-1'-2'240'0'0,"0"-5"252"0"0,0 1-1 0 0,-1 0 0 0 0,0 1 0 0 0,0-1 1 0 0,-1 0-1 0 0,1 1 0 0 0,-1-1 0 0 0,0 1 1 0 0,-1 0-1 0 0,0 0 0 0 0,1 0 0 0 0,-1 0 0 0 0,-8-6 1 0 0,0 0 376 0 0,-1 0 1 0 0,-24-15-1 0 0,31 22-696 0 0,0 1 1 0 0,0 0-1 0 0,0 1 0 0 0,-1-1 0 0 0,1 1 1 0 0,0 1-1 0 0,-1-1 0 0 0,0 1 0 0 0,-10-1 1 0 0,9 2-19 0 0,1 0 0 0 0,-1 0 0 0 0,0 1 0 0 0,0 0 0 0 0,0 0 0 0 0,0 1 0 0 0,1 0 0 0 0,-1 0 0 0 0,1 1 0 0 0,-1 0 0 0 0,1 0 0 0 0,0 1 0 0 0,-12 7 0 0 0,-16 15 194 0 0,2 1 1 0 0,1 2 0 0 0,1 1-1 0 0,1 1 1 0 0,-39 54 0 0 0,40-43-373 0 0,2 1 0 0 0,2 1 0 0 0,2 1 0 0 0,-25 66 0 0 0,-16 93 242 0 0,57-174-186 0 0,2 1 0 0 0,0-1 0 0 0,2 1 0 0 0,2 57 0 0 0,2-76-23 0 0,1-1 0 0 0,-1 1 0 0 0,2-1 0 0 0,0 0 0 0 0,0 0 0 0 0,1 0 0 0 0,5 11 0 0 0,0-7-9 0 0,0-5-105 0 0,-7-8-439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18 5063 0 0,'0'0'390'0'0,"0"-2"-252"0"0,6-13 9782 0 0,-13 21-9533 0 0,1 1 0 0 0,0 0 0 0 0,0 0 1 0 0,1 1-1 0 0,-6 9 0 0 0,-7 11 248 0 0,-66 95 1093 0 0,43-55-1126 0 0,-14 24-22 0 0,-113 218 147 0 0,139-260-680 0 0,14-26-16 0 0,2 1 1 0 0,-13 34-1 0 0,25-57-53 0 0,0 1 0 0 0,0 0-1 0 0,0 0 1 0 0,1 0 0 0 0,-1 4 0 0 0,3-4-99 0 0,-1-1 49 0 0,1-1 1 0 0,-1 0-1 0 0,1 0 1 0 0,-1 0-1 0 0,1 0 1 0 0,0 0-1 0 0,-1 0 1 0 0,1-1-1 0 0,0 1 1 0 0,0-1-1 0 0,0 1 1 0 0,-1-1-1 0 0,1 1 1 0 0,2-1 0 0 0,1 0-459 0 0,-1 0 1 0 0,1 0 0 0 0,-1 0 0 0 0,0-1 0 0 0,8-2 0 0 0,8-2-6026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7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11055 0 0,'0'0'506'0'0,"4"1"-10"0"0,8 2-447 0 0,-1-1 0 0 0,1-1 0 0 0,14 1 0 0 0,41-3 344 0 0,-58 1-201 0 0,111-8 1768 0 0,135-27 0 0 0,-167 19-2325 0 0,-31 6-1659 0 0,-33 4-3218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0 6911 0 0,'-15'20'543'0'0,"-14"18"-350"0"0,-46 59 3883 0 0,43-53-2126 0 0,24-34-1589 0 0,2 0 1 0 0,-1 1 0 0 0,2 0 0 0 0,-9 21 0 0 0,13-31-354 0 0,1 0 0 0 0,-1 1 0 0 0,1-1 0 0 0,0 0 0 0 0,-1 1 0 0 0,1-1 0 0 0,0 0 0 0 0,0 0 0 0 0,0 3 0 0 0,0-1 5 0 0,0-2-5 0 0,0 0 0 0 0,-1 0 0 0 0,1 0 0 0 0,0 0 0 0 0,0 0 0 0 0,0 0 0 0 0,0 0 0 0 0,1 1 1 0 0,-1-1-1 0 0,0 1 0 0 0,2 6-147 0 0,1-6-641 0 0,9 5-2811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8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5 188 9151 0 0,'0'0'422'0'0,"-1"3"-13"0"0,-3 8 4654 0 0,7-13-4485 0 0,22-37 520 0 0,-15 24-699 0 0,0 0 0 0 0,24-27 0 0 0,-20 28-80 0 0,1 1 1 0 0,26-19-1 0 0,-35 28-297 0 0,-1 0 0 0 0,1 1 1 0 0,1 0-1 0 0,-1 0 0 0 0,0 0 1 0 0,1 1-1 0 0,-1 0 0 0 0,1 0 0 0 0,0 1 1 0 0,0 0-1 0 0,8-1 0 0 0,-13 3-22 0 0,0-1 0 0 0,0 0 0 0 0,0 0 0 0 0,0 1 0 0 0,0-1 0 0 0,-1 1 0 0 0,1 0 0 0 0,0 0 0 0 0,0-1 0 0 0,-1 1 0 0 0,1 0 0 0 0,0 0 0 0 0,-1 1 0 0 0,1-1 0 0 0,-1 0 0 0 0,0 0 0 0 0,1 1 0 0 0,-1-1 0 0 0,0 1 0 0 0,0-1 0 0 0,0 1 0 0 0,0 0 0 0 0,0-1 0 0 0,0 1 0 0 0,1 3 0 0 0,1 3 0 0 0,0 0 0 0 0,-1-1 0 0 0,0 2 0 0 0,1 11 0 0 0,-2-10 1 0 0,-1 0-1 0 0,1 0 1 0 0,-2 0-1 0 0,-1 11 1 0 0,-10 38-10 0 0,8-42 29 0 0,1 0 0 0 0,0 0 1 0 0,0 20-1 0 0,3-37-16 0 0,0 1 1 0 0,0 0-1 0 0,0 0 0 0 0,0 0 0 0 0,0 0 1 0 0,0 0-1 0 0,0 0 0 0 0,0 0 1 0 0,1 0-1 0 0,-1 0 0 0 0,0-1 1 0 0,1 2-1 0 0,1 7 13 0 0,1-8-182 0 0,0 1 103 0 0,0-1-1 0 0,1 0 1 0 0,-1 0 0 0 0,0 0-1 0 0,1 0 1 0 0,-1 0 0 0 0,1-1-1 0 0,-1 0 1 0 0,0 0 0 0 0,1 0-1 0 0,-1 0 1 0 0,1 0 0 0 0,-1 0 0 0 0,4-2-1 0 0,9-3-1091 0 0,21-10-1 0 0,-7 1-184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9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934 600 8263 0 0,'0'0'375'0'0,"0"-2"-2"0"0,0-3-318 0 0,-1-1-1 0 0,0 1 0 0 0,0 0 1 0 0,0 0-1 0 0,-1-1 1 0 0,1 1-1 0 0,-2 0 0 0 0,-1-5 1 0 0,1 6 176 0 0,1 0 1 0 0,0 0 0 0 0,-1 0-1 0 0,0 0 1 0 0,1 1-1 0 0,-1-1 1 0 0,-1 1 0 0 0,1 0-1 0 0,-1-1 1 0 0,-3-1 0 0 0,4 3-132 0 0,1 1 1 0 0,-1 0-1 0 0,0 0 0 0 0,0 0 1 0 0,1 0-1 0 0,-1 1 1 0 0,0-1-1 0 0,0 1 1 0 0,0 0-1 0 0,0 0 1 0 0,0 0-1 0 0,0 0 1 0 0,0 0-1 0 0,1 1 0 0 0,-1-1 1 0 0,0 1-1 0 0,0 0 1 0 0,-3 1-1 0 0,-1 0 46 0 0,1 1-1 0 0,-1 1 1 0 0,1-1-1 0 0,-1 1 0 0 0,1 0 1 0 0,-6 6-1 0 0,-35 30 969 0 0,-59 70-1 0 0,100-104-1051 0 0,0 1 1 0 0,1 0-1 0 0,0 0 1 0 0,0 1-1 0 0,1-1 1 0 0,0 1-1 0 0,0 0 1 0 0,1 0-1 0 0,0 0 1 0 0,0 1-1 0 0,1-1 1 0 0,0 1-1 0 0,-1 10 1 0 0,3-17-54 0 0,0 0 0 0 0,0-1 0 0 0,0 1 0 0 0,0 0 0 0 0,0 0 0 0 0,0-1 0 0 0,2 4 0 0 0,-1-3 4 0 0,0 1 1 0 0,0-1 0 0 0,1 0 0 0 0,-1 0-1 0 0,1 0 1 0 0,-1 0 0 0 0,1 0 0 0 0,0 0-1 0 0,0 0 1 0 0,0 0 0 0 0,0-1 0 0 0,0 1-1 0 0,0-1 1 0 0,1 0 0 0 0,-1 1 0 0 0,0-1-1 0 0,1 0 1 0 0,-1 0 0 0 0,1-1 0 0 0,-1 1-1 0 0,4 0 1 0 0,-1 0 8 0 0,0 0-1 0 0,0-1 0 0 0,0 1 1 0 0,0-1-1 0 0,1 0 1 0 0,-1-1-1 0 0,0 1 1 0 0,0-1-1 0 0,0 0 1 0 0,5-2-1 0 0,2-2 14 0 0,0 0-1 0 0,0 0 0 0 0,-1-1 1 0 0,0-1-1 0 0,17-13 1 0 0,-11 6 82 0 0,-1-1 1 0 0,21-25 0 0 0,-2 2 34 0 0,-19 21-109 0 0,-1 0-1 0 0,22-33 1 0 0,-19 17 91 0 0,-1 1-1 0 0,-2-2 0 0 0,20-64 1 0 0,2-72 119 0 0,-14 51-26 0 0,-16 91-192 0 0,2 0 1 0 0,13-31-1 0 0,-18 50-35 0 0,-4 10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0,-2 8 0 0 0,2-7 0 0 0,-48 207 0 0 0,20-89 24 0 0,-28 156 83 0 0,47-182-20 0 0,3 111-1 0 0,16-41-309 0 0,-10-156 182 0 0,1 1-159 0 0,-1 0-115 0 0,1 0-5010 0 0</inkml:trace>
  <inkml:trace contextRef="#ctx0" brushRef="#br0" timeOffset="1">0 6 15087 0 0,'0'0'2272'0'0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6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71 6015 0 0,'0'0'542'0'0,"1"-3"-446"0"0,6-10-86 0 0,-1-1 89 0 0,3-12 1804 0 0,-8 23-1206 0 0,0 1-88 0 0,4-8 4283 0 0,-5 17-4667 0 0,-1 1 0 0 0,0-1 0 0 0,-3 11 0 0 0,0-1-77 0 0,-6 29 168 0 0,-6 34 96 0 0,-5 47 20 0 0,-45 155 0 0 0,60-263-405 0 0,-6 23 203 0 0,-27 60 1 0 0,10-32 161 0 0,12-30-4 0 0,16-38 338 0 0,4-4-544 0 0,22-26 280 0 0,42-61 0 0 0,-11 12-231 0 0,-43 61-213 0 0,1 0 0 0 0,23-20-1 0 0,-30 31-17 0 0,0 0 0 0 0,0 0 0 0 0,0 1 0 0 0,1 0 0 0 0,14-6 0 0 0,-6 7 0 0 0,-14 2 0 0 0,-1 1 0 0 0,1 1 0 0 0,0-1 0 0 0,-1 0 0 0 0,1 0 0 0 0,0 1 0 0 0,-1-1 0 0 0,3 1 0 0 0,-1 1-2 0 0,-1-1-1 0 0,1 0 0 0 0,-1 1 1 0 0,1 0-1 0 0,-1 0 1 0 0,0 0-1 0 0,0 0 0 0 0,0 0 1 0 0,0 0-1 0 0,0 0 0 0 0,0 1 1 0 0,-1-1-1 0 0,1 1 1 0 0,-1-1-1 0 0,0 1 0 0 0,1-1 1 0 0,-1 1-1 0 0,0 0 1 0 0,-1 0-1 0 0,1 0 0 0 0,0-1 1 0 0,-1 5-1 0 0,1 2 0 0 0,0-1 0 0 0,-1 1 1 0 0,0 0-1 0 0,-1 0 0 0 0,0-1 0 0 0,-2 12 0 0 0,-1-8 3 0 0,0 0 0 0 0,0-1 0 0 0,-1 0 0 0 0,0 0 0 0 0,-1 0 0 0 0,0-1 0 0 0,-1 0 0 0 0,0 0 0 0 0,0 0 0 0 0,-1-1 0 0 0,0 0 0 0 0,-14 11 0 0 0,16-15 0 0 0,0-1 0 0 0,0 0 0 0 0,0 0 0 0 0,-1 0 0 0 0,1-1 0 0 0,-1 0 0 0 0,0 0 0 0 0,0-1 0 0 0,0 0 0 0 0,0 0 0 0 0,0 0 0 0 0,-13 0 0 0 0,10-1-66 0 0,-1-2 0 0 0,0 1 1 0 0,1-1-1 0 0,-1-1 0 0 0,1 0 0 0 0,0 0 1 0 0,0-1-1 0 0,-13-5 0 0 0,18 6-37 0 0,0 0 0 0 0,0-1-1 0 0,0 0 1 0 0,0 0 0 0 0,0 0-1 0 0,1 0 1 0 0,0-1 0 0 0,-1 0-1 0 0,1 0 1 0 0,0 0-1 0 0,-4-6 1 0 0,6 6-695 0 0,0 1-1 0 0,0 0 0 0 0,0-1 1 0 0,1 0-1 0 0,-1 1 0 0 0,0-6 1 0 0,-1-7-4972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6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170 273 8287 0 0,'0'0'1662'0'0,"3"0"-816"0"0,8-2-494 0 0,-1 0-1 0 0,1-1 0 0 0,-1 0 0 0 0,0 0 1 0 0,1-1-1 0 0,-2-1 0 0 0,1 0 1 0 0,-1 0-1 0 0,1-1 0 0 0,-1 0 0 0 0,-1 0 1 0 0,9-9-1 0 0,42-42 718 0 0,-49 45-850 0 0,-1 1 0 0 0,0-1-1 0 0,11-21 1 0 0,-15 23-28 0 0,-1 0 0 0 0,5-12 0 0 0,-9 21-171 0 0,0 0 0 0 0,0 0 0 0 0,1 0 0 0 0,-1 0-1 0 0,0 0 1 0 0,0 1 0 0 0,0-1 0 0 0,0 0 0 0 0,0 0-1 0 0,0 0 1 0 0,0 0 0 0 0,0 0 0 0 0,-1 0 0 0 0,1 1 0 0 0,-1-2-1 0 0,1-1 42 0 0,-1 0 137 0 0,0 1 2 0 0,-1 0-169 0 0,0 1 0 0 0,0-1 0 0 0,0 0 0 0 0,-1 1 0 0 0,1 0 0 0 0,0-1 0 0 0,-1 1 0 0 0,1 0 0 0 0,0 0 0 0 0,-1 0 0 0 0,0 1 0 0 0,1-1 0 0 0,-1 0 0 0 0,1 1 0 0 0,-1 0 0 0 0,0 0-1 0 0,1-1 1 0 0,-1 1 0 0 0,1 1 0 0 0,-1-1 0 0 0,0 0 0 0 0,-3 2 0 0 0,-2 0 16 0 0,-1 1 0 0 0,1 0 1 0 0,0 1-1 0 0,-11 5 0 0 0,-29 22 26 0 0,45-29-62 0 0,-43 33 75 0 0,-77 73-1 0 0,121-106-83 0 0,-51 53 75 0 0,47-48-70 0 0,1 0 0 0 0,0 0 0 0 0,0 1 0 0 0,0-1 0 0 0,1 1 0 0 0,-4 13 0 0 0,7-18 1 0 0,0 0 1 0 0,0 0-1 0 0,0 1 1 0 0,1 3 0 0 0,0-6-8 0 0,0 1 0 0 0,0-1 0 0 0,0 1 0 0 0,0-1 0 0 0,0 1 0 0 0,0-1 0 0 0,1 1 0 0 0,-1-1 0 0 0,1 2 0 0 0,1 0 1 0 0,-1-1 0 0 0,1 1 0 0 0,0-1 1 0 0,0 0-1 0 0,0 0 0 0 0,0 0 0 0 0,0 0 0 0 0,0 0 0 0 0,1 0 0 0 0,-1 0 0 0 0,1-1 0 0 0,-1 0 0 0 0,1 1 0 0 0,-1-1 1 0 0,1 0-1 0 0,0 0 0 0 0,5 1 0 0 0,5 1 7 0 0,0 0-1 0 0,22 0 1 0 0,-12-2-27 0 0,-1-1 1 0 0,1-2-1 0 0,0 0 0 0 0,24-6 0 0 0,89-27-2630 0 0,-129 33 2340 0 0,21-6-911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5 6911 0 0,'-11'-1'103'0'0,"-1"-1"0"0"0,0 1 0 0 0,0 1 0 0 0,1 0-1 0 0,-1 1 1 0 0,0 0 0 0 0,0 1 0 0 0,-12 3 0 0 0,-147 44 5397 0 0,152-41-5191 0 0,0 0 0 0 0,1 2 0 0 0,0 0 0 0 0,0 2 0 0 0,-18 14 0 0 0,32-22-260 0 0,1-1 0 0 0,-1 0 1 0 0,1 1-1 0 0,0 0 0 0 0,1-1 0 0 0,-1 1 0 0 0,1 0 0 0 0,-1 0 0 0 0,1 1 0 0 0,0-1 0 0 0,1 0 0 0 0,-1 1 1 0 0,1-1-1 0 0,0 1 0 0 0,0 0 0 0 0,0 4 0 0 0,1-8-45 0 0,0-1 1 0 0,0 0-1 0 0,0 0 1 0 0,0 1-1 0 0,0-1 0 0 0,0 0 1 0 0,0 0-1 0 0,0 1 1 0 0,0-1-1 0 0,0 0 0 0 0,0 0 1 0 0,0 1-1 0 0,0-1 1 0 0,0 0-1 0 0,0 0 0 0 0,0 1 1 0 0,0-1-1 0 0,0 0 1 0 0,1 0-1 0 0,-1 1 0 0 0,0-1 1 0 0,0 0-1 0 0,4 6 29 0 0,1-1-1 0 0,-1 0 1 0 0,1 0 0 0 0,0 0-1 0 0,0-1 1 0 0,0 0-1 0 0,10 7 1 0 0,-3-5 22 0 0,0 1 0 0 0,1-1-1 0 0,14 4 1 0 0,60 27 257 0 0,2 1-1 0 0,-70-31-204 0 0,0 1 1 0 0,30 18 0 0 0,-47-24-77 0 0,0-1 1 0 0,0 1 0 0 0,0 0 0 0 0,0 0 0 0 0,0 0 0 0 0,0 0-1 0 0,0 0 1 0 0,3 5 0 0 0,-3-3 24 0 0,0 1 99 0 0,1 7 18 0 0,-3-6 3 0 0,-2-1-97 0 0,0 0-1 0 0,0 0 1 0 0,-1 0-1 0 0,0-1 1 0 0,1 1-1 0 0,-2-1 1 0 0,1 0-1 0 0,-6 7 1 0 0,2-5 25 0 0,0 0 1 0 0,0-1-1 0 0,0 1 1 0 0,-13 6-1 0 0,-2-2 54 0 0,1-1 0 0 0,-2-1-1 0 0,-25 7 1 0 0,22-8-100 0 0,0-1-1 0 0,0-1 1 0 0,0-1-1 0 0,0-2 1 0 0,-32 0 0 0 0,44-3-37 0 0,14 1-26 0 0,0 0 0 0 0,0 0 0 0 0,-1 0 0 0 0,1 0 0 0 0,0 0 0 0 0,0 0 1 0 0,0 0-1 0 0,0 0 0 0 0,-1-1 0 0 0,1 1 0 0 0,0 0 0 0 0,0 0 0 0 0,0 0 0 0 0,0 0 0 0 0,-1 0 0 0 0,1 0 0 0 0,0 0 1 0 0,0 0-1 0 0,0 0 0 0 0,0-1 0 0 0,0 1 0 0 0,0 0 0 0 0,-1 0 0 0 0,1 0 0 0 0,-5-7-845 0 0,5 7 812 0 0,0 0 0 0 0,-1 0 0 0 0,1-1 0 0 0,0 1 0 0 0,0 0 0 0 0,0 0 1 0 0,0 0-1 0 0,0 0 0 0 0,0 0 0 0 0,0 0 0 0 0,0-1 0 0 0,0 1 1 0 0,0 0-1 0 0,0 0 0 0 0,0 0 0 0 0,0 0 0 0 0,0 0 0 0 0,0-1 0 0 0,0 1 1 0 0,0 0-1 0 0,0 0 0 0 0,0 0 0 0 0,0 0 0 0 0,0-1 0 0 0,0 1 0 0 0,0 0 1 0 0,0 0-1 0 0,0 0 0 0 0,0 0 0 0 0,0-1 0 0 0,4-12-1202 0 0,6-3-8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7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 3679 0 0,'0'0'1480'0'0,"-3"0"-258"0"0,0 0-961 0 0,0 0 0 0 0,0 0 0 0 0,-1 0 0 0 0,1 0 1 0 0,0 1-1 0 0,0-1 0 0 0,0 1 0 0 0,-1 0 0 0 0,1 0 0 0 0,0 0 1 0 0,0 0-1 0 0,0 0 0 0 0,0 1 0 0 0,1 0 0 0 0,-1-1 0 0 0,0 1 1 0 0,-4 4-1 0 0,-3 4 241 0 0,0 0 0 0 0,1 0 0 0 0,-8 12 0 0 0,9-10-97 0 0,-22 29 314 0 0,2 2-1 0 0,1 1 0 0 0,3 1 0 0 0,2 1 1 0 0,1 1-1 0 0,-21 77 0 0 0,33-89-549 0 0,1 0 0 0 0,-6 60 0 0 0,13-71-110 0 0,0 1 0 0 0,2-1 0 0 0,1 1 0 0 0,8 42 0 0 0,-8-55-44 0 0,2-1 1 0 0,-1 0 0 0 0,2 1-1 0 0,-1-1 1 0 0,2-1 0 0 0,10 18-1 0 0,-12-22-122 0 0,1 0-1 0 0,-1 0 0 0 0,2 0 1 0 0,-1-1-1 0 0,1 0 0 0 0,-1 0 0 0 0,1 0 1 0 0,1-1-1 0 0,-1 0 0 0 0,1 0 1 0 0,7 3-1 0 0,-9-6-1096 0 0,8-3-47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8287 0 0,'0'0'639'0'0,"3"-1"-415"0"0,53-8 3442 0 0,112-3 0 0 0,43 4-1907 0 0,-7 0-891 0 0,-115 9-2132 0 0,-50-1-5110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780 40 7423 0 0,'0'0'1567'0'0,"0"-2"-714"0"0,0 1-686 0 0,-1-1 0 0 0,1 1-1 0 0,-1-1 1 0 0,1 1-1 0 0,-1-1 1 0 0,0 1 0 0 0,0-1-1 0 0,0 1 1 0 0,0-1 0 0 0,0 1-1 0 0,0 0 1 0 0,0 0-1 0 0,0-1 1 0 0,0 1 0 0 0,-2-1-1 0 0,1 0 14 0 0,-1 1 0 0 0,0-1 0 0 0,0 1 0 0 0,0 0 0 0 0,1-1 1 0 0,-1 1-1 0 0,-6-1 0 0 0,3 1 7 0 0,-1 0 0 0 0,1 1 0 0 0,-1-1 0 0 0,1 1 1 0 0,-1 1-1 0 0,1-1 0 0 0,-11 3 0 0 0,-28 8 707 0 0,-85 32 0 0 0,118-37-839 0 0,-71 31 282 0 0,65-28-258 0 0,2 1 0 0 0,-28 20-1 0 0,41-28-71 0 0,0 1-1 0 0,0-1 0 0 0,0 1 1 0 0,1 0-1 0 0,-1 0 1 0 0,1 0-1 0 0,-1 0 0 0 0,1 1 1 0 0,-2 3-1 0 0,3-5-4 0 0,1-1-1 0 0,-1 1 0 0 0,1-1 1 0 0,-1 1-1 0 0,1 0 0 0 0,0-1 1 0 0,-1 4-1 0 0,2-2 4 0 0,-1 1-1 0 0,0-1 1 0 0,1 0 0 0 0,0 0-1 0 0,0 0 1 0 0,0 0 0 0 0,0 0-1 0 0,0 0 1 0 0,0 0-1 0 0,1 0 1 0 0,0 0 0 0 0,-1 0-1 0 0,1-1 1 0 0,0 1 0 0 0,0-1-1 0 0,1 1 1 0 0,3 2 0 0 0,4 4 7 0 0,1-2 0 0 0,0 1 1 0 0,12 5-1 0 0,-15-8-9 0 0,22 12 26 0 0,-1 1 1 0 0,0 2-1 0 0,33 30 0 0 0,-56-45-1 0 0,-1 0 0 0 0,-1 1 0 0 0,1 0 0 0 0,-1 0 0 0 0,0 0 1 0 0,7 13-1 0 0,-10-16-15 0 0,0-1 0 0 0,0 1 0 0 0,0 0 0 0 0,0 0 0 0 0,0 0 0 0 0,-1-1 0 0 0,1 1 0 0 0,-1 0 0 0 0,0 0 0 0 0,0 0 0 0 0,0 0 0 0 0,0 0 0 0 0,0 0 0 0 0,-1 0 1 0 0,1 0-1 0 0,-1 0 0 0 0,0 0 0 0 0,0-1 0 0 0,0 1 0 0 0,-2 3 0 0 0,-1 0 49 0 0,-1 0 0 0 0,0 0 0 0 0,0 0 0 0 0,0-1 0 0 0,-1 0-1 0 0,0 0 1 0 0,0 0 0 0 0,0-1 0 0 0,0 1 0 0 0,-1-1 0 0 0,-13 5 0 0 0,-1 0 109 0 0,0-2 0 0 0,-41 9 0 0 0,25-9-39 0 0,1-1-1 0 0,-60 1 1 0 0,72-7-101 0 0,0-1 0 0 0,1-1 0 0 0,0-2-1 0 0,-1 0 1 0 0,-26-8 0 0 0,45 10-49 0 0,0 0 1 0 0,1 0-1 0 0,-1 0 0 0 0,1 0 1 0 0,-1-1-1 0 0,-7-5 0 0 0,11 7-36 0 0,0 0 0 0 0,1 1 0 0 0,-1-1-1 0 0,0 0 1 0 0,0 0 0 0 0,0 0 0 0 0,1 0-1 0 0,-1 0 1 0 0,0 0 0 0 0,1 0 0 0 0,-1 0-1 0 0,1 0 1 0 0,-1 0 0 0 0,1 0-1 0 0,-1 0 1 0 0,1 0 0 0 0,0-1 0 0 0,0 1-1 0 0,0 0 1 0 0,-1 0 0 0 0,1 0 0 0 0,0-1-1 0 0,1 1 1 0 0,-1 0 0 0 0,0 0 0 0 0,0 0-1 0 0,0 0 1 0 0,1-1 0 0 0,-1 1 0 0 0,0 0-1 0 0,1 0 1 0 0,-1 0 0 0 0,1 0-1 0 0,0-1 1 0 0,2-1-539 0 0,-1 0 0 0 0,1 0 0 0 0,0 0 1 0 0,0 0-1 0 0,0 1 0 0 0,0-1 0 0 0,0 1 0 0 0,0 0 0 0 0,6-3 0 0 0,22-11-4826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11055 0 0,'-8'35'1091'0'0,"-1"-1"0"0"0,-2 0-1 0 0,-24 52 1 0 0,-25 37 1769 0 0,35-66-2294 0 0,7-15-451 0 0,13-30-103 0 0,0 0-1 0 0,1 0 0 0 0,-4 22 1 0 0,7-32-530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0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37 7799 0 0,'0'0'356'0'0,"-3"1"-6"0"0,-10 3-110 0 0,0 1 1 0 0,0 0-1 0 0,1 1 1 0 0,0 1 0 0 0,-21 14-1 0 0,18-9 355 0 0,1-1 1 0 0,0 2-1 0 0,1 0 0 0 0,-12 15 1 0 0,18-19-427 0 0,1 0 1 0 0,0 0 0 0 0,1 1-1 0 0,0 0 1 0 0,1 0 0 0 0,0 0 0 0 0,1 1-1 0 0,0-1 1 0 0,0 1 0 0 0,-1 15-1 0 0,3-22-132 0 0,1 0 0 0 0,0 0 1 0 0,0 1-1 0 0,0-1 0 0 0,1 0 0 0 0,-1 0 0 0 0,1 0 0 0 0,0 0 0 0 0,0 0 0 0 0,0 0 0 0 0,1-1 0 0 0,-1 1 0 0 0,5 7 1 0 0,-3-6-4 0 0,1-1 0 0 0,-1 0 0 0 0,1 1 0 0 0,0-1 0 0 0,0 0-1 0 0,1-1 1 0 0,-1 1 0 0 0,1-1 0 0 0,6 4 0 0 0,-3-3 51 0 0,0 0 0 0 0,1 0 0 0 0,-1-1 0 0 0,1 0-1 0 0,0-1 1 0 0,0 1 0 0 0,0-2 0 0 0,0 0-1 0 0,0 0 1 0 0,0 0 0 0 0,1-1 0 0 0,11-1 0 0 0,-15 0 25 0 0,0 0 1 0 0,0 0 0 0 0,0-1 0 0 0,-1 0 0 0 0,1 0-1 0 0,0 0 1 0 0,-1 0 0 0 0,1-1 0 0 0,-1 0-1 0 0,0 0 1 0 0,0-1 0 0 0,0 1 0 0 0,-1-1 0 0 0,1 0-1 0 0,-1 0 1 0 0,0-1 0 0 0,0 1 0 0 0,0-1 0 0 0,0 0-1 0 0,3-6 1 0 0,-4 4-10 0 0,1 0 0 0 0,-1 0 0 0 0,-1 0-1 0 0,1-1 1 0 0,-1 1 0 0 0,0-1 0 0 0,-1 1 0 0 0,0-1-1 0 0,0 1 1 0 0,0-1 0 0 0,-1 0 0 0 0,0 1 0 0 0,-1-1-1 0 0,-1-8 1 0 0,-6-17 247 0 0,-14-41-1 0 0,13 47-357 0 0,1 0 0 0 0,-6-38 1 0 0,14 62-194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1 4143 0 0,'0'0'319'0'0,"-3"1"-31"0"0,-2 0 238 0 0,-1 1 0 0 0,1 0 0 0 0,-1 0-1 0 0,1 1 1 0 0,0 0 0 0 0,0 0 0 0 0,0 0 0 0 0,-5 5-1 0 0,2-2 24 0 0,1 1 0 0 0,0 0 0 0 0,1 1 0 0 0,-8 10 0 0 0,-1 8 312 0 0,0 0-1 0 0,-13 35 1 0 0,25-55-727 0 0,-106 292 2764 0 0,78-207-2404 0 0,-13 59 50 0 0,19-64-328 0 0,13-45-145 0 0,-20 73 193 0 0,31-110-199 0 0,1-2-11 0 0,-1 9-101 0 0,1-11 42 0 0,0 0 1 0 0,0 0 0 0 0,0 0-1 0 0,0 0 1 0 0,0 0-1 0 0,0 0 1 0 0,0 0 0 0 0,0 0-1 0 0,0 0 1 0 0,0 0-1 0 0,0 0 1 0 0,1 0 0 0 0,-1 0-1 0 0,0 0 1 0 0,0 0-1 0 0,0 0 1 0 0,0 0 0 0 0,0 0-1 0 0,0 0 1 0 0,0 0-1 0 0,0 0 1 0 0,0 0 0 0 0,0 0-1 0 0,0 0 1 0 0,1 0-1 0 0,-1 0 1 0 0,0 0-1 0 0,0 0 1 0 0,0 0 0 0 0,0 0-1 0 0,0 0 1 0 0,0 0-1 0 0,0 0 1 0 0,0 0 0 0 0,0 0-1 0 0,0 0 1 0 0,0 0-1 0 0,0 0 1 0 0,1 0 0 0 0,-1 0-1 0 0,0 0 1 0 0,0 0-1 0 0,0 0 1 0 0,0 0 0 0 0,0 0-1 0 0,0 1 1 0 0,0-1-1 0 0,0 0 1 0 0,0 0 0 0 0,0 0-1 0 0,0 0 1 0 0,0 0-1 0 0,0 0 1 0 0,0 0 0 0 0,0 0-1 0 0,0 0 1 0 0,0 0-1 0 0,0 0 1 0 0,0 1 0 0 0,0-1-1 0 0,0 0 1 0 0,0 0-1 0 0,0 0 1 0 0,0 0-1 0 0,0 0 1 0 0,0 0 0 0 0,0 0-1 0 0,0 0 1 0 0,31-8-1269 0 0,-9-2-3450 0 0,-4-3-960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36 178 3223 0 0,'-1'2'499'0'0,"-3"8"805"0"0,1-1 0 0 0,1 0 0 0 0,-1 1 0 0 0,-1 14 0 0 0,1 0 99 0 0,-2 1-330 0 0,-6 34 1076 0 0,11-52-1969 0 0,1-1 0 0 0,-1 1 0 0 0,1-1 0 0 0,0 1 0 0 0,1-1 0 0 0,0 1 0 0 0,0-1 0 0 0,6 12 0 0 0,-7-15-130 0 0,1 1 9 0 0,-1 0 1 0 0,1-1 0 0 0,0 1 0 0 0,1-1 0 0 0,-1 1 0 0 0,1-1 0 0 0,-1 0 0 0 0,1 0 0 0 0,0 0 0 0 0,0-1 0 0 0,0 1 0 0 0,1-1-1 0 0,-1 1 1 0 0,1-1 0 0 0,-1 0 0 0 0,1 0 0 0 0,0-1 0 0 0,4 3 0 0 0,-1-3 50 0 0,-1 1 0 0 0,1-1 1 0 0,0 0-1 0 0,-1 0 0 0 0,1-1 0 0 0,0 0 0 0 0,0 0 1 0 0,0 0-1 0 0,-1-1 0 0 0,9-2 0 0 0,-3 0 120 0 0,0-1-1 0 0,-1 0 1 0 0,1-1-1 0 0,14-8 1 0 0,39-29 764 0 0,-51 32-876 0 0,-1-1 1 0 0,0-1 0 0 0,-1 0-1 0 0,0 0 1 0 0,-1-1 0 0 0,16-25-1 0 0,-11 12-9 0 0,-2 0-1 0 0,-1-1 0 0 0,10-29 1 0 0,-4 4-22 0 0,16-42-205 0 0,-34 92 1 0 0,0 2 3 0 0,-1-1 0 0 0,1 0 0 0 0,-1 1 0 0 0,0-1 1 0 0,1 0-1 0 0,-1 1 0 0 0,0-1 0 0 0,1 0 0 0 0,-1 0 0 0 0,0 1 0 0 0,0-1 0 0 0,0-1 1 0 0,2 1-1394 0 0,8-6-76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0 1375 0 0,'0'0'66'0'0,"0"3"370"0"0,-9 24 5335 0 0,-24 51 0 0 0,22-54-5339 0 0,-5 12 352 0 0,-45 108 604 0 0,40-88-820 0 0,-53 99 0 0 0,-8 16-341 0 0,41-80-258 0 0,34-77-1527 0 0,-9 14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5527 0 0,'4'0'250'0'0,"29"-1"-41"0"0,18-1-68 0 0,35 8 2387 0 0,-24 0-197 0 0,334 10 3060 0 0,-389-16-5472 0 0,-1 0-319 0 0,3-1-3711 0 0,4 0-955 0 0</inkml:trace>
  <inkml:trace contextRef="#ctx0" brushRef="#br0" timeOffset="1">1172 1 8751 0 0,'-2'2'674'0'0,"-3"6"-523"0"0,0 0 0 0 0,-1-1 1 0 0,0 1-1 0 0,-13 10 0 0 0,-33 24 2229 0 0,26-23-992 0 0,2 1 1 0 0,0 1 0 0 0,-36 43-1 0 0,53-55-1166 0 0,1 0 0 0 0,-9 17 0 0 0,9-14-146 0 0,-2 3-2 0 0,2 1-4 0 0,6-15-68 0 0,0 0 0 0 0,0 1 0 0 0,-1-1 1 0 0,1 0-1 0 0,0 1 0 0 0,1-1 1 0 0,-1 0-1 0 0,0 1 0 0 0,0-1 1 0 0,1 1-1 0 0,0 0-20 0 0,0 0 0 0 0,0 0 1 0 0,0 0-1 0 0,1-1 0 0 0,-1 1 0 0 0,0-1 0 0 0,1 1 1 0 0,0-1-1 0 0,-1 1 0 0 0,1-1 0 0 0,2 1 1 0 0,22 13-357 0 0,-21-12 53 0 0,1-1 1 0 0,0 0-1 0 0,0 0 0 0 0,10 2 0 0 0,6 0-1187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29 8751 0 0,'0'0'674'0'0,"-3"2"-438"0"0,-107 74 3946 0 0,96-64-3711 0 0,0 0 0 0 0,1 1 0 0 0,0 0 1 0 0,1 1-1 0 0,-13 21 0 0 0,22-31-391 0 0,1 1-1 0 0,0-1 1 0 0,0 1 0 0 0,0-1-1 0 0,0 1 1 0 0,1 0 0 0 0,0 0 0 0 0,-1 5-1 0 0,2-9-65 0 0,0 0 1 0 0,0 0-1 0 0,0 0 0 0 0,0 0 0 0 0,0 0 1 0 0,0 0-1 0 0,0 0 0 0 0,0 0 0 0 0,0 0 0 0 0,0 0 1 0 0,0 0-1 0 0,1-1 0 0 0,-1 1 0 0 0,1 1 1 0 0,0 1 23 0 0,-1-3-32 0 0,0 1 0 0 0,0-1 0 0 0,0 0-1 0 0,1 1 1 0 0,-1-1 0 0 0,0 0 0 0 0,0 1 0 0 0,0-1-1 0 0,0 0 1 0 0,0 0 0 0 0,1 1 0 0 0,-1-1 0 0 0,0 0-1 0 0,0 0 1 0 0,0 1 0 0 0,1-1 0 0 0,-1 0 0 0 0,0 0-1 0 0,1 1 1 0 0,3 3 27 0 0,1-1 0 0 0,0 1 0 0 0,0-1 0 0 0,0 0-1 0 0,0-1 1 0 0,0 1 0 0 0,0-1 0 0 0,1 0 0 0 0,-1 0 0 0 0,1-1-1 0 0,0 1 1 0 0,-1-1 0 0 0,1-1 0 0 0,0 1 0 0 0,7-1 0 0 0,-4 0 45 0 0,0-1 1 0 0,0-1 0 0 0,0 0 0 0 0,-1 0 0 0 0,1 0 0 0 0,0-1 0 0 0,-1-1 0 0 0,0 1 0 0 0,0-1 0 0 0,9-7-1 0 0,-12 9-26 0 0,-1-1-1 0 0,0 0 0 0 0,0-1 0 0 0,-1 1 0 0 0,1-1 0 0 0,-1 0 0 0 0,0 1 1 0 0,0-1-1 0 0,0-1 0 0 0,0 1 0 0 0,-1 0 0 0 0,1-1 0 0 0,-1 1 0 0 0,0-1 0 0 0,-1 0 1 0 0,1 0-1 0 0,-1 0 0 0 0,0 1 0 0 0,1-9 0 0 0,-2 6 6 0 0,0 0 1 0 0,0 1-1 0 0,-1-1 0 0 0,0 1 0 0 0,0-1 0 0 0,-1 1 1 0 0,1-1-1 0 0,-1 1 0 0 0,-1 0 0 0 0,-3-8 1 0 0,-2 0 73 0 0,0 1 0 0 0,-1 1 0 0 0,-13-16 0 0 0,-5-4 3 0 0,25 29-201 0 0,-4-2-2244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52 8863 0 0,'0'0'407'0'0,"-1"2"-6"0"0,-3 11-257 0 0,-7 14 6920 0 0,14-26-6589 0 0,1 0-336 0 0,1-1 1 0 0,-1 1-1 0 0,1-1 1 0 0,-1 0-1 0 0,1 0 1 0 0,-1-1-1 0 0,1 1 1 0 0,-1-1-1 0 0,8-2 1 0 0,11-6 331 0 0,30-15 0 0 0,-1 0-3 0 0,-49 23-447 0 0,15-7 153 0 0,0 1 0 0 0,0 1 1 0 0,23-4-1 0 0,-35 9-127 0 0,-1 0 0 0 0,1 0 1 0 0,0 1-1 0 0,0 0 0 0 0,0 0 0 0 0,-1 1 0 0 0,1 0 0 0 0,0 0 0 0 0,-1 0 0 0 0,1 0 1 0 0,0 1-1 0 0,-1 0 0 0 0,0 0 0 0 0,1 1 0 0 0,5 3 0 0 0,-5-2-23 0 0,0 0 1 0 0,-1 1-1 0 0,1 0 0 0 0,-1 0 1 0 0,0 0-1 0 0,0 1 0 0 0,0-1 1 0 0,-1 1-1 0 0,0 0 0 0 0,0 1 0 0 0,-1-1 1 0 0,1 1-1 0 0,-1-1 0 0 0,-1 1 1 0 0,0 0-1 0 0,1 0 0 0 0,0 8 0 0 0,1 19 45 0 0,-1-1 0 0 0,-1 1-1 0 0,-2 0 1 0 0,-1 0 0 0 0,-2 0-1 0 0,-1-1 1 0 0,-11 42 0 0 0,9-54-43 0 0,0-3 41 0 0,2-9-26 0 0,3-7-26 0 0,0 1-1 0 0,0-1 1 0 0,0 1 0 0 0,0-1 0 0 0,1 1-1 0 0,-1 4 1 0 0,0-7-46 0 0,1 1-1 0 0,0 0 1 0 0,-1-1-1 0 0,1 1 1 0 0,-1 0-1 0 0,1-1 1 0 0,-1 1 0 0 0,1 0-1 0 0,-1-1 1 0 0,1 1-1 0 0,-2 0 1 0 0,2-1-11 0 0,-1 2-518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45 17967 0 0,'0'0'1600'0'0,"-8"-8"-1280"0"0,2-4-256 0 0,0-1-320 0 0,2 1-400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6911 0 0,'0'0'744'0'0,"23"0"-744"0"0,-1-4 0 0 0,2-2 1088 0 0,7 0 192 0 0,3-2 48 0 0,7-2 8 0 0,3-2-824 0 0,3 2-168 0 0,6-1-32 0 0,1 3-8 0 0,-1 2-304 0 0,0 0 0 0 0,-5 0 0 0 0,-5-2-5648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13359 0 0,'0'0'1184'0'0,"25"-4"-944"0"0,3-2-240 0 0,6-2 0 0 0,9 0 216 0 0,4 0-8 0 0,1-4 0 0 0,3 2 0 0 0,4-4 8 0 0,-3 1 0 0 0,-3 1 0 0 0,-5 0 0 0 0,-1 0-152 0 0,2 2-64 0 0,-1 4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39:03.18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9713 4294 27119 0,'0'0'1200'0,"0"0"256"0,0 0-1168 0,0 0-288 0,10-1 0 0,3 2 0 16,1 2-192-16,5-2-80 0,1-2-32 0,4 1 0 0,2 0 304 15,1 1 0-15,4-1 176 0,2 0-176 0,5 0 128 0,-1-2-128 16,0-1 0-16,1-1 0 0,3 3 0 0,1 1 0 16,2 0 128-16,4 4-128 0,5 0 0 0,1-2 0 15,6-2 0-15,-2-1 0 0,0-3 0 0,3-1 0 16,5 1 0-16,2 0 0 0,5 2 0 0,3-2 240 16,4-4-48-16,2 5-16 0,-2-1 192 0,4-1 32 0,3 1 16 15,3 0 0-15,3 3 32 0,1-1 0 0,0 1 0 0,0 1 0 16,4 1-48-16,0 2 0 0,-1 1 0 15,-1 2 0-15,0-1-80 0,4 0 0 0,6 3-16 16,-2-2 0-16,-2 1-128 0,2 2-32 0,1-3 0 0,3 3 0 16,2-4-144-16,0 3 128 0,-2 2-128 0,4-3 128 15,3 2-128-15,-4-1 0 0,-3 2 0 0,1-1 0 16,0 1 0-16,0-1 0 0,-1-1 0 0,-2-1 0 16,-6 3 0-16,2-2 0 0,2 1 128 0,-5-3-128 15,-3 1 0-15,-4 2 0 0,0-2 0 0,-1 3 0 16,0-5 0-16,-5 6 0 0,-6-4 0 0,-1 3 0 15,-3-3 0-15,2 3 0 0,-2-1 0 0,-5 2 0 16,-5-3 0-16,-5 3 0 0,-5-3 0 0,-2 2 0 16,-10-4 0-16,-2 3 0 0,-5-2 0 0,-4 2 0 0,-3-4 0 15,-4 1 128-15,-6 0-128 0,-7 0 0 0,-3-4 128 16,-10-2-128-16,0 0 0 0,0 0 128 0,0 0 0 16,0 0 0-16,-16 3 0 0,-5-2 0 0,-4-1 0 0,-4 0-128 15,-8-1 192-15,-6-1-64 0,-7 1-128 0,-2-1 0 16,-9 0 0-16,-5-2 0 0,-8-1 0 15,-1-1 0-15,-3 2-128 0,-3 0 128 0,-4-1 0 0,-8 1 0 16,-6-1-144-16,-1-1 144 0,0 1 0 0,-3 1 0 16,-5-1 0-16,-1-1 0 0,-1 1 0 0,-5 1 0 15,-3-4 0-15,-3 2 0 0,-2-1 0 0,0 0-128 16,-1 0 128-16,-2 2 0 0,-3-2 0 0,-2 3 0 16,0-1 0-16,-1-1 0 0,-3 2 0 0,0 1 0 15,0-2 0-15,-1-1 0 0,2-1 0 0,0 4 0 0,1-3 0 16,-2 1 0-16,-2 0 0 0,2 1 0 15,3 3 0-15,3-4 0 0,2-1 0 0,3-1 0 0,2 1 0 16,1 1 0-16,-1 0 0 0,5-1 0 0,5 2 0 0,0 0 0 16,-3 0 0-16,4-1 0 0,7 2 0 0,3 2 0 15,4 2 0-15,2-1 0 0,3 0 0 0,7-1 0 16,4 0 0-16,9 1 0 0,6 1-128 0,2 2 128 16,1 3 0-16,4-3 0 0,5-2 0 0,9 1 0 15,7 0 0-15,7 0 0 0,5 1 0 0,7 1 0 16,5-3 0-16,6 1-128 0,8-2 128 0,0 0 0 15,0 0-400-15,15 9 16 0,7 0 16 0,8-4 0 16,7 0 192-16,10 0 48 0,8-1 0 0,7-2 0 16,3-4 128-16,5 2 0 0,4 2-144 0,12-2 144 15,11-3 0-15,3-3 0 0,3-2 0 0,8 3 0 16,6-3 0-16,1 1 0 0,4-3 0 0,5 2 0 16,4 3 0-16,5-4 128 0,0-3-128 0,5 4 192 0,4 3-192 15,-1-3 192-15,-6 0-192 0,7-1 192 0,-4 2-192 16,2 2 0-16,-6-2 0 0,1 3 0 0,4 2 0 0,-5-1 0 15,-6 1 128-15,1 1-128 0,1 1 0 0,-3 1 0 16,-5 0 0-16,-1 2 0 0,2-2 0 0,-5-1 0 16,-9 0 0-16,0 2 128 0,-3 1-128 0,-2-2 0 15,-4-2 0-15,-7 1 0 0,-4 3 0 0,2-2 0 16,-3-1 0-16,-6 0 0 0,-6 0 0 0,-6 0 0 16,-5 0 0-16,-5 4 0 0,-6-2 0 0,-4 1 0 15,-3-2 0-15,-4 0 0 0,-6-1 0 0,-5 0 0 16,-7 0 0-16,-6 0 0 0,-6 0 0 0,-6-1 0 15,-10 1 0-15,0 0 0 0,0 0-256 0,-21-1 80 16,-8 1 16-16,-9 0 0 0,-9 1-48 0,-6 0-16 0,-6 1 0 16,-8 1 0-1,-6 5-192-15,-12-2-32 0,-11 3-16 0,-7 0 0 16,-5 4-1216-16,-13 1-240 0,-13 1-64 0</inkml:trace>
  <inkml:trace contextRef="#ctx0" brushRef="#br0" timeOffset="8215.19">20440 12128 9839 0,'0'0'432'0,"0"0"96"0,0 0-528 0,0 0 0 0,0 0 0 0,0 0 0 0,0 0 992 0,0 0 96 16,0 0 0-16,0 0 16 0,0 0 272 0,0 0 48 15,-9 1 16-15,9-1 0 0,0 0-352 0,0 0-80 16,0 0-16-16,0 0 0 0,0 0-80 0,0 0-16 16,0 0 0-16,0 0 0 0,0 0-48 0,0 0-16 15,0 0 0-15,0 0 0 0,-3-11-192 0,2 1-64 16,1-4 0-16,3 1 0 0,0 0-144 0,1-3-48 15,-1-6 0-15,-1 0 0 0,3 1-112 0,0-2-16 16,-1-4-16-16,0 3 0 0,1-4-32 0,1 1 0 0,0-3 0 16,1 3 0-16,0-3-208 0,-2 3 144 0,2 0-144 15,0-1 128-15,-4 0-128 0,4-1 0 16,-2 3 0-16,0-2 0 0,-1 3 0 0,0-1 0 0,-1 2 128 0,1 1-128 16,-1 0 0-16,1 5 0 0,-3 1 0 0,1 5 0 15,-2 0 0-15,2 6 0 0,-2 6 0 0,1-9 0 16,-1 9 128-16,0 0-128 0,0-5 192 0,0 5-64 15,0 0 96-15,0 0 16 0,0 0 0 0,0 0 0 16,-3 9-112-16,1 5-128 0,1 4 176 0,-5 2-176 16,3 7 224-16,-1-1-64 0,0 5-16 0,3 3 0 15,-3 3-144-15,1 2 0 0,1 3 0 0,-1 0 0 16,1-1 0-16,-1-2 0 0,2 0 0 0,-2-6 0 16,3-2 0-16,0-1 0 0,-1-6 128 0,1 1-128 15,-1-4 0-15,0-4 0 0,-2-1 0 0,2-6 128 16,0 1-128-16,1-11 128 0,0 0-128 0,0 0 128 0,-3 9 192 0,3-9 16 15,0 0 16-15,0 0 0 16,0 0 160-16,0 0 16 0,0 0 16 0,-6-9 0 0,-1-6-208 16,3-2-32-16,3-2-16 0,0-1 0 0,0-5-288 0,-1-1 160 15,2-2-160-15,2-1 128 0,-1-4-128 16,1-1 0-16,1-2 0 0,0 0 0 0,0 1 0 0,2-1 0 16,2 2 0-16,-2 1 0 0,-3 2 0 0,3 2 0 15,-2 0 0-15,0 6 0 0,-1 4 0 0,-1 2 0 16,-2 3 0-16,2 6 0 0,-1 8 0 0,0 0 0 15,0 0 0-15,0 0 0 0,0 0 0 0,0 0 0 16,-3 10 0-16,-3 6 0 0,1 5-160 0,-1 4 160 16,0-1 0-16,-3 5-144 0,0 1 144 0,-1 5 0 0,-3 2 0 15,2 6 128-15,-2 1-128 0,1 0 0 0,5-3 0 16,0-4 0-16,4-6 0 0,0-4 0 0,3-4 0 0,0-4 0 16,0-4 0-16,0-5 0 0,0-10 0 15,0 0 128-15,0 0 64 0,0 0 32 0,0 0 0 0,0 0 0 16,5-5 288-16,2-9 48 0,-2-3 16 0,1-4 0 15,0-2-224-15,1-6-32 0,-2-4-16 0,1-3 0 16,0 0-304-16,1-4 160 0,0 1-160 0,-1-2 128 16,-1 3-128-16,-2 6 0 0,0 3 0 0,-2 5 0 15,-1 2 0-15,0 6 0 0,0 4 0 0,-1 3 0 16,1 9 0-16,0 0 0 0,0 0 0 0,0 0 0 16,-6 12 0-16,-1 6 0 0,0 1 0 0,-2 5 0 15,0 2 0-15,0 1 0 0,1 4 0 0,3 3 0 16,0 2-144-16,0 2 144 0,1 1-192 0,3-2 192 15,1-4-704-15,3-2-16 0,0-7-16 0,2 1 0 16,2-3-1056-16,2-3-192 0,1-1-64 0,0-3-9264 16,0-5-1856-16</inkml:trace>
  <inkml:trace contextRef="#ctx0" brushRef="#br0" timeOffset="9464.39">15631 13182 10943 0,'0'0'480'0,"0"0"96"0,0 0-448 0,-9 0-128 0,9 0 0 0,0 0 0 16,-9-2 976-16,9 2 176 0,-7-1 48 0,7 1 0 16,-7-2 272-16,7 2 64 0,-7-4 16 0,7 4 0 15,0 0-192-15,0 0-32 0,0 0-16 0,0 0 0 16,-5-4-384-16,5 4-80 0,0 0-16 0,0 0 0 16,0 0-208-16,0 0-48 0,0 0-16 0,0 0 0 15,0 0-240-15,0 0-64 0,-6 11 0 0,3 1 0 16,-1 4 64-16,0 7 0 0,0 1 0 0,-1 9 0 15,0 4 64-15,0 1 32 0,0 4 0 0,0 4 0 0,-2 2-176 0,2 1-48 16,0 3 0-16,0 0 0 0,0-1-192 16,1-3 144-16,0-6-144 0,1-3 128 0,0-3-128 15,1-4 0-15,0-2 0 0,1-6 128 0,0-1 96 0,-1-1 16 16,0-4 0-16,2-6 0 0,-1 0-48 0,1-12 0 16,0 0 0-16,0 0 0 0,-2 8 32 0,2-8 0 15,0 0 0-15,0 0 0 0,-1-8 144 0,1-7 16 16,0-3 16-16,0-2 0 0,0-7-240 0,1 1-160 15,1-3 192-15,-1 0-192 0,4-4 128 0,-1-3-128 16,0-2 0-16,1 0 0 0,0-3 0 0,0 3 0 16,-1 0 0-16,-2-1 0 0,0-6 0 0,1 3 0 15,-1 2 0-15,-2-2 0 0,0 2 0 0,0 5 0 0,-2 2 0 16,1 3 0-16,-1 1 0 0,-1 6 0 16,-1 2 0-16,-1 3 0 0,1 4 0 0,2 1 0 15,-1 4 0-15,1 2 0 0,2 7 144 0,0 0-144 0,0 0 0 0,0 0 144 16,-7 7-144-16,1 6 0 0,2 9 144 0,0 4-144 15,0 7 0-15,1 7 0 0,-2 4 0 0,2 5 0 16,1 5 0-16,-1 6 144 0,0 0-144 0,1 7 160 16,-1-2-160-16,1 0 0 0,-1-3 0 0,2-5 0 15,0-5 0-15,1-6 0 0,0-2 0 0,0-7 0 16,0-4 0-16,0-6 0 0,0 0 0 0,1-6 0 16,-1-3 0-16,0-6 0 0,0-3 0 0,0-9 0 15,0 0 208-15,0 0-32 0,0 0-16 0,0 0 0 16,-3-13 144-16,1-1 16 0,-1-5 16 0,2-5 0 15,-1-6-192-15,2-5-144 0,0-6 192 0,0-2-192 16,2-5 0-16,1-3 0 0,-1-4 0 0,1 0 0 16,-2 1 0-16,3 3 0 0,-2 8 0 0,3 2-192 0,1 5 192 15,-3 10-192-15,1 7 192 0,-1 3-192 0,-1 9 192 16,-2 7 0-16,0 0 0 0,0 0-144 0,-1 16 144 0,-3 7 0 16,0 3 0-16,-1 7 0 0,-4 4 0 0,2 3 0 15,-3 5 0-15,1 3 0 0,0-1 0 0,0 4 0 16,0 0 0-16,0 1 0 0,1-4-128 0,0-5 0 15,1-7 0-15,2-4 0 16,1-7-288-16,2-4-48 0,3-8-16 16,3-4 0-16,-4-9-1248 0,11-5-256 0,3-4-64 0</inkml:trace>
  <inkml:trace contextRef="#ctx0" brushRef="#br0" timeOffset="10118.73">16598 12081 5519 0,'0'0'496'0,"5"-8"-496"15,-5 8 0-15,3-9 0 0,-2-1 2304 16,1 0 384-16,-1 2 64 0,-1 8 0 0,2-8-832 0,-2 8-160 15,0-8-32-15,0 8-16 0,0 0-400 0,0 0-80 16,0 0-16-16,0 0 0 0,0 0-176 0,0 0-32 16,0 0-16-16,0 0 0 0,-7 13-352 0,-1 1-64 15,0 5 0-15,2 5-16 0,0 0-112 0,-2 6-32 16,0 2 0-16,1 4 0 0,-2 2-64 0,3-1-16 16,-2-3 0-16,2-3 0 0,1-3-144 0,1 0-48 15,0-6 0-15,0-2 0 0,0-4 48 0,0-5 0 0,2-2 0 16,2-9 0-16,0 0 192 0,0 0 32 0,0 0 16 0,0 0 0 15,0 0 128-15,0 0 16 0,0 0 16 0,0-10 0 16,1-4-208-16,2-2-32 0,-1-2-16 0,2-2 0 16,1-3-336-16,-1 0 0 0,0 1 0 0,1-3 128 15,-1-1-128-15,0 0 0 0,-1-1 0 0,1 4 0 16,-1 1 0-16,-2 7 0 0,-1 3 0 0,3 1 0 16,-3 11 0-16,0 0 0 0,0 0 0 0,0 0 0 15,0 0 0-15,-4 13 0 0,-4 7 0 0,-1 8 0 16,3 3 0-16,-2 4 0 0,1 4 0 0,-2 1 0 15,1 3 0-15,0 3 0 0,2-4 0 0,2-2 0 16,2-6 0-16,0-4 0 0,5-2 0 0,0-3 0 16,0-8 0-16,2-3-128 0,3-5 128 0,2-2-192 15,2-5-384 1,0-4-64-16,5-7-32 0,2-5-16496 0</inkml:trace>
  <inkml:trace contextRef="#ctx0" brushRef="#br0" timeOffset="11235.6">21380 9360 19007 0,'0'0'832'0,"0"0"192"0,-3-7-832 0,3 7-192 15,0 0 0-15,0 0 0 0,0 0 640 0,-3-9 64 0,3 9 32 16,0 0 0-16,0 0-64 0,0 0-16 0,0-7 0 0,0 7 0 16,0 0-160-16,0 0-48 0,0 0 0 0,0 0 0 15,0 0-48-15,0 15-16 0,0 3 0 0,0 5 0 16,1 2 288-16,-1 6 48 0,0 2 16 0,2 3 0 16,-2 1-96-16,0 10-32 0,0 3 0 0,-2 5 0 15,1 3-112-15,-4 0-32 0,0 9 0 0,0-4 0 16,-2 3-272-16,1-1-64 0,0-5-128 0,1-7 192 15,1-2-192-15,0-9 128 0,3-3-128 0,-2-4 0 16,-2-5 176-16,4-1-176 0,-3-4 192 0,0-1-192 16,0 0 496-16,-1-5-16 0,1-3 0 0,-1 0 0 15,2 0 32-15,-3-2 0 0,3 0 0 0,-2-6 0 16,5-8-240-16,-6 10-32 0,3-2-16 0,3-8 0 16,0 0-224-16,0 0 176 0,-9 1-176 0,9-1 160 15,-9-3 0-15,2-3 0 0,1-3 0 0,1-2 0 0,3-7-32 0,-1-1 0 16,0-2 0-16,2-4 0 0,1-3-128 15,1-4 128-15,1-1-128 0,0 0 128 0,2-1-128 0,0-3 0 16,0-1 0-16,1-3 0 0,0-6 0 0,0 3 0 16,1-3 0-16,1 5 0 0,-1 0 0 0,0 1 0 15,2 0 0-15,0-2 0 0,-3 3 0 0,2 0 0 16,1 1 0-16,0 2 0 0,-3 1 0 0,0 5 0 16,-1-1 0-16,-1 6 0 0,1-2 0 0,-1 5 0 15,-2-1 0-15,-1 5 0 0,0 3 0 0,0 3 0 16,-1-1 0-16,-1 4 0 0,1 2 0 0,1 8 0 15,0 0 0-15,0 0 0 0,0 0-160 0,0 0 160 0,0 0 0 0,-1 16-144 16,0 1 144-16,-1 7-160 0,0 8 160 16,-1 5-160-16,1 4 160 0,-2 6 0 0,3 4-144 0,-2 2 144 15,1 2 0-15,-1-2 0 0,3 0-144 0,0 2 144 16,-3 1 0-16,2 1 0 0,0 0 0 0,0-3 0 16,-1-6 0-16,2-1 0 0,-1-6 0 0,0-1 0 15,0 0 0-15,-1-2 0 0,2-5 128 0,-2-1-128 16,-1 0 0-16,1-2 0 0,-2-4 0 15,1 2 0-15,0-4 144 0,0 1-144 0,0 1 128 0,1-5-128 16,-1-1 0-16,1 1 128 0,-1-2-128 0,1-3 0 16,-1-2 0-16,1 2-144 0,2-5 0 0,0-2-11648 15,0-9-2336-15</inkml:trace>
  <inkml:trace contextRef="#ctx0" brushRef="#br0" timeOffset="22292.54">21220 16105 10127 0,'0'0'896'0,"0"0"-704"0,0 0-192 0,0 0 0 15,0 0 1248-15,0 0 224 0,0 0 32 0,4 10 16 16,-4-10-224-16,0 0-32 0,0 0-16 0,0 0 0 16,0 0-16-16,0 0 0 0,0 0 0 0,0 0 0 15,0 0-384-15,5 0-80 0,-5 0 0 0,8-1-16 16,-1-2-64-16,1-2-16 0,0-1 0 0,-1 0 0 16,2-6 0-16,9-9 0 0,-3 3 0 0,2 3 0 15,-2-1-144-15,1 2-16 0,-2 0-16 0,4-1 0 16,3-1-112-16,-4-1 0 0,2 2-16 0,-1 0 0 15,0-2-112-15,1 1 0 0,3-2-16 0,-2 1 0 16,-1-1 0-16,-1 3 0 0,-2-1 0 0,1-2 0 16,-1-4-64-16,0 6-16 0,-1-1 0 0,-4 3 0 15,0 0-160-15,-1 3 160 0,-1 2-160 0,-2 0 160 16,-7 9-160-16,7-6 160 0,-7 6-160 0,0 0 160 16,0 0 32-16,0 0 16 0,0 0 0 0,0 0 0 0,0 0 48 0,0 0 0 15,-2-7 0-15,2 7 0 0,0 0-112 0,0 0-16 16,-10-2 0-16,3 3 0 0,7-1-128 0,-13 5 128 15,3 0-128-15,0 4 128 0,-2 0-128 0,1 4 160 16,0 3-160-16,-1 1 160 0,-1-1-160 0,-1 2 0 16,-2 1 0-16,-1 1 0 0,-1-1 128 0,0 2-128 15,-1 3 0-15,0 0 128 0,-1-2-128 0,-2 1 160 16,2 0-160-16,0-2 160 0,-2-2-32 0,2 0-128 16,-1 2 192-16,1 0-64 0,0 0-128 0,-1-4 128 15,2 2-128-15,0-1 128 0,-1 0 0 0,3-1 0 0,1-4 0 16,2 1 0-16,1-2 64 0,3-3 16 0,2 2 0 0,1-4 0 15,7-7-80-15,0 0 0 0,0 0-128 0,0 0 192 16,0 0-192-16,0 0 144 0,0 0-144 0,0 0 128 16,0 0-128-16,5-12 0 0,1-1 0 0,4-3 0 15,3-2 0-15,2-1 0 0,3 0 0 0,1-5 128 16,1 0-128-16,3 0 0 0,0-1 0 0,3 3 0 16,-2-1 0-16,5-2 0 0,-1 3 0 0,1 0 0 15,-1-1 0-15,0-2 0 0,0 2 0 0,-1-3 0 16,-4 4 0-16,0-1 0 0,-3 0 0 0,-1-1 0 15,-1 2 0-15,-2 3 0 0,-2 0 0 0,2 4 0 16,-5-3 0-16,0 5 0 0,0 3 0 0,-2 0 0 16,-2 2 0-16,-3 1 0 0,0 0 0 0,-4 7 0 15,0 0 0-15,0 0 128 0,0 0-128 0,0 0 0 16,0 0 128-16,0 0-128 0,-8 7 0 0,-3 3 128 16,-2 4-128-16,2-2 0 0,-3 5 0 0,-2 2 0 0,0 4 0 15,-2 0 0-15,1 5 0 0,-2-4 0 0,-3 0 0 0,-1 1 0 16,-2-2 0-16,0-1 0 0,-3 1 0 0,1-3 0 15,2-1 128-15,0-1-128 0,0-1 0 0,4-2 0 16,3-1 0-16,1-2 128 0,2 0-128 0,5-4 192 16,1-1-192-16,9-7 192 0,-6 8-192 0,6-8 0 15,0 0 0-15,0 0 128 0,0 0-128 0,0 0 0 16,0 0 0-16,7-8 0 0,2-1 144 16,4-2-144-16,1-4 160 0,4-1-160 0,2-4 144 0,4-2-144 15,6-1 128-15,-2-1-128 0,-1-1 0 0,4 3 0 16,2-1 0-16,-1-1 0 0,-4 0 0 0,-2 3 0 15,-1 0 0-15,3 2 0 0,-3-1 0 0,-1 5 0 16,-2-1 0-16,-2 2 0 0,-1 3 0 0,-1 2 128 0,-4-2-128 0,-1 4 0 16,-2 3 0-16,-1 1 0 0,-10 3 0 15,0 0 0-15,0 0 0 0,0 0 0 0,0 0 0 0,0 0 0 16,0 0 0-16,0 0-192 0,0 0 0 0,0 0 16 31,0 0-352-31,0 0-80 0,0 0-16 0,-7 6 0 16,-2-2-1232-16,0 1-256 0,0-3-64 0,-1 2-14608 0</inkml:trace>
  <inkml:trace contextRef="#ctx0" brushRef="#br0" timeOffset="23409.98">21242 15667 9215 0,'0'0'400'0,"-10"-3"96"0,-3-3-496 16,4 1 0-16,0 1 0 0,9 4 0 0,-6-5 3808 0,6 5 672 16,-8-7 128-16,8 7 16 0,0 0-2752 0,0 0-544 15,-4-5-112-15,4 5-32 0,0 0 32 0,0 0 0 16,0 0 0-16,0 0 0 0,0 0-416 0,8 5-80 0,1 4-16 0,1-2 0 15,1 4-32-15,2-1-16 0,0 4 0 0,5 3 0 16,-1 2-192-16,1 2-32 0,5 5-16 0,0-2 0 16,0 1-96-16,0 3 0 0,2 4-16 0,1 0 0 15,-2-2-48-15,0 1 0 0,-1-1 0 0,0-2 0 16,-3 2-128-16,-2 0-128 0,-3-4 144 0,-1 2-144 16,1-3 0-16,-2-1 128 0,-2 0-128 0,1-2 0 15,-1-3 0-15,1-1 128 0,-5-2-128 0,1 1 0 16,-2-3 128-16,1-5-128 0,-2 1 0 0,-5-10 0 15,0 0 208-15,0 0-48 0,0 0-16 0,0 0 0 16,0 0 80-16,0 0 16 0,0 0 0 0,-3-13 0 16,-2 0-96-16,0-2-16 0,-1 2 0 0,-1-4 0 15,0-4-128-15,-1 1 0 0,-1 1 0 0,-1 0 0 16,-1 0 0-16,0-2 0 0,0 0 0 0,-3-1 0 0,0-1 0 16,0 2 0-16,-1 0 0 0,-2 1 0 0,1 1 0 15,1-1 0-15,1-5 0 0,-3 3 0 0,0 0 0 0,2 0 0 16,0 1 0-16,2 0 0 0,1 0 0 0,-1 0 0 15,0 1 0-15,3 0-176 0,-3-3 176 0,3 3-128 16,0-2 128-16,0 4-128 0,0 2 0 16,1 0 0-16,0 4 0 0,0-1 0 0,0-1 128 0,1 3 0 15,1 2 0-15,0 2 0 0,2 1 0 0,5 6 0 16,-6-3 0-16,6 3-128 0,0 0 128 0,0 0 0 16,0 0 0-16,0 0-128 0,0 0 128 0,-3 12 0 15,5-2-144-15,-1 1 144 0,1 3 0 0,4-2 0 16,-1 1 0-16,4 2 0 0,-2-1 0 0,3 2-176 0,-1 2 176 15,4 0-192-15,-2 0 192 0,1 1 0 0,3 0 0 16,0 0 0-16,1 1 0 0,1 1 0 0,5 2 0 0,0-1 0 16,-1-1 0-16,2-2 0 0,1 0 0 0,0 0 128 15,-1-1-128-15,-1-2 0 0,-2 2 0 0,-1-3 128 16,-1 4-128-16,-1-2 144 0,-2-4-144 16,1-1 160-16,3 2-160 0,-3-1 128 0,-2-2-128 0,-2 1 128 15,0-1-128-15,-1-4 0 0,-2-1 0 0,-4 2 0 16,-5-8 0-16,0 0 160 0,0 0-160 0,0 0 160 15,0 0-160-15,0 0 0 0,0 0 0 0,0 0 128 16,0 0 16-16,0 0 0 0,-10-8 0 0,-1 2 0 16,-2-4-144-16,-2-2 128 0,-2-2-128 0,1 1 128 15,-1-2-128-15,-1-1 0 0,1-3 0 0,-4 1 0 16,-3 0 0-16,1 0 0 0,-2-1-144 0,-1 0 144 16,-2-1 0-16,0-1 0 0,-1 2-128 0,0 0 128 15,1 1 0-15,3 1-192 0,0-1 192 0,4 1-160 0,0-1 160 16,4 5 0-16,0-1 0 0,2 2 0 15,1-1 0-15,2 3 0 0,4 1 0 0,-3 2 0 16,4-2 0-16,2 4 0 0,5 5 0 0,-4-9-128 0,4 9 128 0,0 0 0 16,0 0 0-16,0 0-128 0,0 0 128 0,0 0 0 15,10 0-144-15,1 6 144 0,0 3 0 0,3 5 0 16,0-1-144-16,2 2 144 0,2 5 0 0,2 1 0 16,1 0 0-16,1 2 0 0,4 5 0 0,2-2 0 15,4 0 0-15,-2-2 0 0,1 1 0 0,-2 0 0 16,0-2 0-16,-3 0 0 0,-2 2 0 0,-4-5 0 15,-1 0 0-15,-2-4 0 0,-3 1 0 0,0-3 128 16,0-4-128-16,-3 1 0 0,-1-4 0 0,-1 1 0 16,-4-2 128-16,-5-6-128 0,0 0 0 0,0 0 0 0,0 0 128 0,0 0-128 15,0 0 0-15,0 0 0 0,-9-8 0 0,0-2 0 32,0 0-320-32,1-2-176 0,-3-3-16 0,1-3-16 15,-1-1-1600-15,-1 0-320 0,2 0-64 0,1 1-8784 0,0 0-1760 0</inkml:trace>
  <inkml:trace contextRef="#ctx0" brushRef="#br0" timeOffset="23980.82">21716 15651 13823 0,'0'0'608'0,"6"-7"128"0,-1-6-592 0,4 2-144 0,1 2 0 0,2-1 0 16,-2 3 2688-16,0 0 496 0,-2 1 96 0,-8 6 32 0,0 0-1904 15,0 0-384-15,0 0-80 0,0 0-16 0,0 0 640 0,0 0 128 16,0 0 32-16,-3 13 0 0,-3-3-672 0,-4 6-128 16,-3 3-32-16,-2 5 0 0,-3 1-224 0,-1 7-48 15,-1 0-16-15,-2 1 0 0,-1 5 16 0,-4 0 0 16,1 1 0-16,-4 0 0 0,0 1-112 0,-2 1-32 16,3-2 0-16,1-3 0 0,4-2-240 0,2-4-48 15,2-3-16-15,2-2 0 0,2-3-176 0,2-2 0 16,2-3 144-16,2-4-144 0,1-1 144 0,1-1-144 15,5-5 192-15,3-6-192 0,0 0 192 0,0 0-64 16,0 0 0-16,0 0-128 0,1-11 160 0,1-1-160 16,6-4 128-16,0-2-128 0,1-1 0 0,2-1 128 15,2-6-128-15,1 2 0 0,2-4 0 0,3 1 0 0,0-6 0 16,6 2 0-16,1-2 0 0,2-2 0 0,0-2 0 16,-1-2 0-16,3 1 0 0,-2-2 0 0,-4-1 0 0,-1 4 0 15,-1 2 0-15,-2 6 0 0,1 0 0 0,-4 7 0 16,-1 3 0-16,-4 3 0 0,-1 2 0 0,-4 4 0 15,0-1 0-15,-7 11 0 0,0 0 0 0,0 0 0 16,0 0 0-16,0 0 0 0,0 0 0 0,0 0 0 16,-4 14 0-16,-4 2 0 0,-2 1 0 0,-3 2 0 15,-2 6 0-15,-2 5 0 0,0 3 128 0,-4 4-128 16,0 0 0-16,-2 1 0 0,-3-1 0 0,1 2 0 16,-6-2 0-16,2 0 0 0,0-1 0 0,0-1 0 15,1 0 0-15,1-4 0 0,3-5 128 0,0 0-128 16,2-3 0-16,3 3 0 0,3-7 0 0,2-1 0 0,2-6 0 15,3 1 0-15,3 0 0 0,1-7 0 0,5-6-272 16,0 0-48-16,0 0 0 0,0 0 0 16,0 0-1200-16,0 0-240 0,2-9-48 0,2-5-16 15,1-4-960-15,0-2-192 0,0-3-32 0</inkml:trace>
  <inkml:trace contextRef="#ctx0" brushRef="#br0" timeOffset="24276.35">21125 15742 25167 0,'0'0'1104'0,"-7"-3"240"0,7 3-1072 0,0 0-272 16,0 0 0-16,0 0 0 0,0-10 560 0,0 10 48 0,0 0 16 0,0 0 0 16,9-4 816-16,-9 4 160 0,14 3 48 0,0 4 0 15,5 2-192-15,2 5-48 0,0 3 0 16,3 2 0-16,1 2-416 0,4 2-96 0,0 3 0 0,2-4-16 15,-1 4-320-15,2-2-64 0,-2-1-16 0,0 1 0 16,-4-1-176-16,-2-3-48 0,1 2 0 0,-2-2 0 16,-6-1-48-16,0 0-16 0,-3-2 0 0,0-2 0 15,-1-2-192-15,-2 0 144 0,-3-3-144 0,-1 0 128 16,-7-10-128-16,7 8 0 0,-7-8 0 0,5 8 128 16,-5-8-128-16,0 0-192 0,0 0 32 0,0 0 16 15,0 0-1712-15,0 0-352 16,-8-10-64-16</inkml:trace>
  <inkml:trace contextRef="#ctx0" brushRef="#br0" timeOffset="25807.35">21187 15902 6447 0,'0'0'272'0,"0"0"80"0,0 0-352 0,-4-5 0 15,2-6 0-15,2 4 0 0,-2-5 1536 0,5 5 256 16,-3 7 32-16,4-12 16 0,-3 2-1504 0,2 1-336 16,-1-3 0-16,1 3 0 0,-1-4 160 0,0 3 32 15,-1 0 16-15,0-2 0 0,-1 2 272 0,0-3 48 16,1 1 16-16,-1 0 0 0,-1-1 224 0,1 3 32 0,0 10 16 0,-1-9 0 16,1 9 0-16,0 0 0 0,0 0 0 0,0 0 0 15,0 0-32-15,0 0 0 0,0 0 0 0,0 0 0 16,0 0-352-16,4 9-80 0,1 4-16 0,1 1 0 15,0-1-32-15,2 1-16 0,3 2 0 0,1 2 0 16,-1 0-48-16,5 2-16 0,0 4 0 0,2-2 0 16,0-2 48-16,2 2 16 0,3 3 0 0,-1-3 0 15,0-1 32-15,3 1 0 0,-1 3 0 0,0-4 0 16,0 0-80-16,-2 0-16 0,-2-2 0 0,-3-1 0 16,-5-4-96-16,2 0-128 0,-2-4 176 0,-2 0-176 15,-1 3 144-15,-2-7-144 0,-7-6 0 0,8 9 144 16,-8-9-320-16,0 0-64 0,0 0-16 0,0 0 0 31,0 0-2032-31,0 0-400 0</inkml:trace>
  <inkml:trace contextRef="#ctx0" brushRef="#br0" timeOffset="26179.01">21731 15578 14847 0,'0'0'656'16,"0"0"144"-16,0 0-640 0,0 0-160 0,0 0 0 0,0 0 0 0,0 0 912 0,0 0 160 0,0 0 16 15,0 12 16-15,-2 0-192 0,-2 3-32 0,-5 0-16 0,-1 3 0 16,0-1-96-16,-4 2 0 0,-2 0-16 0,1 2 0 15,-1 1 240-15,-2 1 48 0,-3-2 16 0,-1 2 0 16,-3 4-176-16,0 0-48 0,-3 2 0 0,-1-1 0 16,1 0-336-16,0-3-80 0,2 3-16 0,1-2 0 15,-2 2-240-15,2-4-160 0,2 2 192 0,0-5-192 16,3-3 128-16,3-1-128 0,5 0 0 0,-1-3 0 16,1-4 0-16,5 3 0 0,3-7 0 0,4-6 0 15,0 0 0-15,0 0 0 0,0 0 0 0,0 0-144 16,9 9-688-1,2-6-128-15,-1-5-16 0,3-2-8224 0,2-4-1632 0</inkml:trace>
  <inkml:trace contextRef="#ctx0" brushRef="#br0" timeOffset="26633.46">21173 15702 6447 0,'0'0'576'0,"0"0"-576"0,-6-9 0 0,6 9 0 16,0 0 2384-16,0 0 368 0,0 0 80 0,0 0 16 15,0 0-1360-15,0 0-272 0,0 0-48 0,0 0-16 16,0 0-192-16,0 0-64 0,0 0 0 0,14 4 0 16,-3 2-176-16,3 2-32 0,3 2-16 0,3 3 0 15,4 0-112-15,3 4-32 0,2 3 0 0,4 4 0 16,3-1 64-16,1 1 16 0,-1 1 0 0,1 1 0 15,-2 4-224-15,-4-5-64 0,-1 2 0 0,-6-1 0 16,1 3-160-16,-3-4-32 0,-3 2-128 0,-3-4 192 16,0-2-64-16,-4 4-128 0,1-5 176 0,-3-1-176 15,-2-2 160-15,-3-2-160 0,-1-4 128 0,-2 1-128 16,-2-12 0-16,0 0 0 0,0 12 0 0,0-12 0 16,0 0-1280-16,0 0-272 0,0 0-64 15</inkml:trace>
  <inkml:trace contextRef="#ctx0" brushRef="#br0" timeOffset="26967.74">21722 15632 11967 0,'0'0'528'0,"0"0"112"0,0 0-512 0,0 0-128 0,0 0 0 0,0 0 0 15,-11 4 1680-15,2 4 304 0,0-2 64 0,-1 6 16 16,-3 0-944-16,0 6-192 0,-1 1-32 0,-1 3-16 16,-1-1 144-16,-3 1 48 0,-6 2 0 0,3 5 0 15,-4 1-112-15,-1 0-32 0,-1 2 0 0,1 1 0 16,0-1-400-16,1-4-80 0,4 0 0 0,0-4-16 15,2 1-208-15,-1-3-32 0,3-4-16 0,1-1 0 16,-1 1-176-16,6-3 128 0,2-3-128 0,4-1 128 0,1-4-336 16,5-7-80-16,-1 10-16 0,1-10-9040 15,0 0-1824-15</inkml:trace>
  <inkml:trace contextRef="#ctx0" brushRef="#br0" timeOffset="31701.65">13760 8864 11055 0,'0'0'976'0,"2"-8"-784"0,1-1-192 0,-3 9 0 16,0 0 960-16,3-9 128 0,-3 9 48 0,3-8 0 15,-3 8-432-15,0-9-64 0,0 9-32 0,0 0 0 16,-3-9-48-16,-3 1-16 0,0 3 0 0,-2 0 0 16,-2 2-224-16,-2 1-64 0,-5-1 0 0,-2 1 0 15,-3-2-256-15,0 0 128 0,-4 2-128 0,-3-1 0 16,-4-1 128-16,-2 3-128 0,0-2 0 0,1 1 0 15,-2-1 176-15,-2 2-176 0,-3 0 160 0,-1 0-160 16,-2 1 272-16,-7 0-32 0,-4 0-16 0,-3 0 0 16,-3 0-96-16,1 0 0 0,2 0-128 0,-3 1 192 0,-2 1 64 0,-4 3 16 15,-4-2 0-15,1-2 0 0,-5 0-16 16,4-1 0-16,1 0 0 0,-3 3 0 0,-2 0-64 0,-4-1-32 16,-2-2 0-16,1-1 0 0,2 1-160 0,2 0 0 15,2 1 144-15,-3 2-144 0,-6-2 0 0,2-1 144 16,-3 1-144-16,4-1 0 0,2 0 128 0,0 0-128 15,-5 0 0-15,0-1 0 0,-1-4 128 0,3 2-128 16,2 1 0-16,1 0 0 0,-3 1 0 0,0-1 0 16,-2-2 128-16,2-1-128 0,4 0 128 0,-1 1-128 0,0 0 192 15,-3-4-192-15,-3 2 288 0,3-2-48 0,2 2-16 16,2 1 0-16,-2-3 32 0,0 2 0 16,-4 2 0-16,-1-2 0 0,1 0-80 0,1 0-16 0,5-1 0 0,-2 0 0 15,-3-4-16-15,1 5 0 0,-2-1 0 16,3 1 0-16,3 1 0 0,-1-1 0 0,2-2 0 0,-3 3 0 15,-5-3-144-15,6 2 160 0,0 1-160 0,4 1 160 16,1-1-160-16,-6 2 0 0,-5 1 144 0,0 0-144 16,1 1 0-16,2 2 0 0,3 2 0 0,-3-2 0 15,-3-2 0-15,2 0 0 0,1 3 0 16,3 1 128-16,4-2-128 0,0 4 0 0,1-1 0 0,-5 0 0 16,0-2 0-16,3 2 0 0,3 3 0 0,3-5 0 15,3 1 0-15,0 0 0 0,-1 5 0 0,-3-3 0 16,-1-2 0-16,2 2 0 0,5 4 0 0,2-3 0 15,5 2 0-15,1-3 0 0,0-1 0 0,-1-1 0 16,1 2 0-16,3-2 0 0,1-2 0 0,2 3 0 0,3 1 0 16,4 0 0-16,2-1 0 0,4-3 0 0,0 2 0 0,3-2 0 15,3 0 0-15,1 1 0 0,-1-1 0 0,5 1 0 16,2-2 0-16,2 0 0 0,0-2 0 0,5 1 0 16,1-1 0-16,2 1 0 0,3-1 0 0,1 0 0 15,2 1 0-15,8 1 0 0,0 0 0 0,0 0 0 16,-6 0 0-16,6 0 0 0,0 0 0 0,0 0 0 15,0 0 0-15,0 0 128 0,0 0-128 0,11 0 0 16,1 0 0-16,-1 1 0 0,2 2 0 0,-1 1 0 16,1 2 0-16,0-1 0 0,0 3 0 0,-1 1 0 15,4-2 0-15,-2 3 0 0,0 3 0 0,-2-1 0 16,2 2 0-16,-1 5-128 0,-2 4 128 0,0 3 0 0,-1 1 0 0,-1 5 0 16,-2-1 0-16,-2 5 0 0,-1 1 0 0,1 5 0 15,-2 4 0-15,-2-2 0 0,-1 3 0 0,-1 3 0 16,-2-1 0-16,-1 0 0 15,1-1 0-15,0 0 0 0,1-5 0 0,-1 3 0 0,0-5 0 16,1 1 0-16,1 2 0 0,-1-3 0 0,1 0 0 16,1-1 0-16,0-3 0 0,1-3 0 0,2-2 0 0,-1 0 0 15,1 0 0-15,3-6 0 0,3 1 0 0,-1-3 0 16,2 0 0-16,1-3 0 0,2-2 0 0,2 0 0 16,1 0 0-16,1-1 0 0,1-2 0 0,4-3 0 15,2-5 0-15,4 2 0 0,3-3 0 0,4 1 0 16,5-2 0-16,3-3 0 0,5 1 0 0,0-3 0 15,1-1 0-15,3-1 0 0,2-3 0 0,5-1 0 16,7-4 0-16,5 3 0 0,7-3 0 0,-2 4 0 16,-1 2 0-16,1-2 0 0,3-3 0 0,7 2 0 0,7-3 0 15,-1 3 0-15,-4-1 0 0,0 0 0 16,3 4 0-16,4 2 0 0,5-3 0 0,0-1 0 0,-6 1 0 0,4 3 0 16,2 4 0-16,-1-1 0 0,0-4 0 0,-5 0 0 15,0 2 0-15,6 2 0 0,4 0 0 0,-3 2 0 16,-4-3 0-16,-3 2 128 0,1-2-128 0,3 3 0 15,2 0 0-15,-6 3 128 0,-7 1-128 0,1 2 0 16,0-2 0-16,1 3 0 0,1-2 0 0,-4 2 0 16,-4 2 0-16,-3-3 0 0,-1 2 0 0,5 2 0 15,3-4 0-15,-3 1 0 0,-5-3 0 0,-2 3 0 16,-4 1 0-16,3-1 0 0,2 1 0 0,-1-3 0 0,-1 1 0 16,-3-1 0-16,-2 1 0 0,-1 3 0 0,-2-3 0 15,2 1 0-15,5-2 0 0,-3 0 0 0,-4 0 0 16,-3 0 0-16,-3 0 0 0,0 0 0 0,-2-1 0 0,5 1 0 15,-2 0 0-15,1 0 0 0,-2-2 0 0,-5-1 0 16,-6-2 0-16,0-2 0 0,1 2 0 0,-4 1 0 16,1 1 0-16,0 0 0 0,2 0 0 0,0 0 0 15,-2-3 0-15,-4-2-128 0,-3-2 128 0,-3 1 0 16,-4 2 0-16,-2 0 0 0,1-4 0 16,-3 2 0-16,-4-2 0 0,-2 1 0 0,-3-1 0 0,-1 1 0 15,-2-2 0-15,-3 0 0 0,-5-2 0 0,4 1 0 16,-1-1 0-16,-2-3 0 0,-3-1 0 0,0-2 0 15,-1 7 128-15,1-6-128 0,-3 1 160 0,-1-6-160 16,-2-3 128-16,1-1-128 0,-2-4 0 0,2-3 144 16,-1 5-144-16,1-10 0 0,-1-4 0 0,1-5 0 0,2 2 0 0,-1-4 128 15,0-4-128-15,1-1 0 0,0 0 192 16,0-3-64-16,0-5 0 0,0 2 0 0,0-1 320 16,0 2 48-16,0-1 16 0,0 3 0 0,0 6 64 0,-1-1 0 15,-1 4 16-15,-1 1 0 0,0-1-304 0,-2 4-64 16,-2 4-16-16,1 5 0 0,0 2-208 0,-3 3-192 15,-4 1 48-15,-2 4-10224 16,-3-1-2048-16</inkml:trace>
  <inkml:trace contextRef="#ctx0" brushRef="#br0" timeOffset="32646.49">21178 9291 6447 0,'0'0'576'0,"0"0"-576"15,0 0 0-15,0 0 0 0,0 0 1392 0,-7-3 160 16,-1 1 48-16,8 2 0 0,-9-1-720 0,9 1-144 16,-11-2-32-16,0 1 0 0,3 0-304 0,-4 1-64 15,1 0-16-15,-2 1 0 0,-4 0-192 0,-2 1-128 0,-2-1 128 0,-2 1-128 16,-1 1 0-16,-6-1 0 0,-3 2 0 0,-1-1 0 15,0-1-320-15,-2 0-16 0,-3 0-16 0,-2 1 0 32,-3 1-320-32,-1 1-64 0,-4-2-16 0,-5 0 0 15,-6 1 192-15,2-2 48 0,-1 1 0 0,1-2 0 0,-3-1 320 0,1 1 192 0,1 2-192 0,-6-2 192 16,-3 3 0-16,-3-3 0 0,1-2 0 0,2-2 0 16,0 3 0-16,0 0 0 0,-4 2 0 0</inkml:trace>
  <inkml:trace contextRef="#ctx0" brushRef="#br0" timeOffset="33030.17">17578 9268 1839 0,'-75'-1'160'0,"18"-1"-160"0,-11 0 0 0,-7-3 0 16,-2-1 1040-16,0 0 176 0,2-1 48 0,0 0 0 0,-4 2-832 15,1-2-176-15,-3 0-16 0,4-2-16 0,3 2-16 16,4 0 0-16,5-1 0 0,-6 1 0 0,-7-2 368 15,3 4 64-15,3 1 0 0,2-1 16 0,4-1-80 16,4 1 0-16,3-3-16 0,-2 3 0 0,-2 1-288 0,0 1-48 16,1-1-16-16,6 1 0 0,3-3-32 0,3 3-16 15,2 1 0-15,1 1 0 0,4 1-160 0,-5 0 160 16,0 1-160-16,-1-1 160 0,-1-1-160 0,2 1 0 16,7 0 144-16,0 1-144 0,2 0 176 0,1 2-48 15,0-3 0-15,2 2 0 0,4 1 32 0,-1 1 0 16,0 1 0-16,-1-2 0 0,-2 0-160 0,-1 2 0 0,2 3 0 15,2-3 128-15,1-1-128 0,3 2 0 0,2 0 0 0,2 1 0 16,2-1 0-16,2-1 0 0,2-1 0 16,2 1 128-16,-1 1-128 0,1-3 0 0,0 1 0 0,4-1 0 15,1 3 0-15,5-3 0 0,7-3 0 0,0 0 0 16,0 0 0-16,0 0 0 0,0 0 0 0,0 0 0 16,0 0 0-16,12 4-144 0,2-3 144 0,3-1 0 31,-1 0-576-31,2-1-16 0</inkml:trace>
  <inkml:trace contextRef="#ctx0" brushRef="#br0" timeOffset="33532.78">14102 9288 11919 0,'-36'5'512'0,"15"-1"128"0,-2-1-512 0,0-1-128 0,1 0 0 0,2 0 0 0,1 2 400 0,2-1 48 16,2-1 16-16,4-1 0 0,0 1-144 0,11-2-16 15,0 0-16-15,0 0 0 0,0 0-112 0,0 0-32 16,12 0 0-16,3 0 0 0,4-2-16 0,7 1 0 16,4-1 0-16,7 0 0 0,8 0 256 0,4-1 64 15,6 1 0-15,-2-3 0 0,-1-3 32 0,-1 3 16 16,1-2 0-16,0 1 0 0,2 2-112 0,0 2-32 0,0-3 0 15,-1-2 0-15,-1 2-32 0,-3 0 0 16,-7-2 0-16,-2 3 0 0,-3 2-112 0,-4 0-16 0,-6 1-16 0,-6-2 0 16,-3 1-176-16,-5 2 128 0,-13 0-128 0,0 0 128 15,0 0 96-15,0 0 16 0,0 0 0 0,-13 7 0 16,-6-3 32-16,-5 1 16 0,-5 1 0 16,-7 0 0-16,-5 0-160 0,-6 1-128 0,-5-1 144 0,-2-1-144 15,-4 0 208-15,4-3-48 0,2 1-16 0,1-1 0 16,0 2 32-16,5 3 0 0,4-2 0 0,8-2 0 15,-2 1-176-15,6 0 0 0,7-1 144 0,5-1-144 16,8 1 0-16,10-3 0 0,0 0 0 0,0 0 0 16,0 0 0-16,14 5 0 0,5 0 0 0,4-3 0 15,2-2 0-15,5 0 176 0,1-1-176 0,5 0 192 16,1-2-32-16,2 2 0 0,1 0 0 0,4-1 0 16,1 1-160-16,2 0 0 0,0 0 0 0,-2 1 128 15,0 1-944 1,-6 3-192-16,10-4-32 0,-12 0-16 0</inkml:trace>
  <inkml:trace contextRef="#ctx0" brushRef="#br0" timeOffset="42193.06">21837 10964 13071 0,'0'0'576'0,"0"0"128"0,0 0-576 0,0 0-128 0,7-8 0 0,-7 8 0 15,0 0 640-15,0 0 80 0,0 0 32 0,7-6 0 16,-7 6-112-16,0 0 0 0,0 0-16 0,0 0 0 15,0 0-112-15,0 0-32 0,0 0 0 0,0 0 0 16,2-7-160-16,-2 7-16 0,1-10-16 0,-1 10 0 16,0 0 224-16,0 0 64 0,0 0 0 0,0 0 0 15,0 0-208-15,-1-6-48 0,1 6 0 0,0 0 0 0,0 0-144 0,0 0-48 16,-4-9 0-16,4 9 0 0,0 0 0 0,0 0 0 16,-3-8 0-16,3 8 0 0,0 0 144 0,0 0 32 15,-4-10 0-15,-1 5 0 0,5 5-16 0,-3-10 0 16,1 2 0-16,2 8 0 0,-6-9-16 0,6 9 0 15,-7-7 0-15,7 7 0 0,-5-8-272 0,0 0 128 16,-3 3-128-16,4 0 0 0,4 5 128 0,-6-7-128 16,-2 2 0-16,8 5 0 0,-6-6 0 0,6 6 0 15,-8-6 0-15,8 6 0 0,-9-4 0 0,9 4 128 16,-7-2-128-16,7 2 0 0,-8-3 144 0,8 3-144 16,0 0 0-16,0 0 144 0,0 0-144 0,-9-5 0 0,9 5 0 0,0 0 0 15,0 0 0-15,0 0 0 0,0 0-128 0,0 0 128 16,0 0-144-16,0 0 144 0,0 0-192 0,0 0 192 15,0 0-288-15,0 0 48 0,0 0 16 0,0 0-7952 16,0 0-1584-16</inkml:trace>
  <inkml:trace contextRef="#ctx0" brushRef="#br1" timeOffset="48311.36">21791 11034 12783 0,'0'0'560'0,"0"0"128"0,0 0-560 0,0 0-128 0,-5-8 0 0,5 8 0 16,-5-5 192-16,1-2 0 0,0-4 0 0,0 6 0 15,4 5 800-15,0 0 160 0,-6-9 48 0,2 4 0 0,0-4-128 16,2 1-32-16,2 8 0 0,-4-10 0 0,0 0-176 0,2 0-32 15,-1 1-16-15,2-1 0 0,0 2-160 0,-1-2-16 16,1 2-16-16,-2-2 0 0,0 1-240 0,-1-1-64 16,0 3 0-16,0-5 0 0,0 3-96 0,-3-2-32 15,0-1 0-15,1 5 0 0,0-7 64 0,-2 5 0 16,0-3 0-16,1 2 0 0,-2-1 32 0,-1-2 16 16,-2 2 0-16,1 2 0 0,-1 2-48 0,0-1 0 15,-2 1 0-15,-2-2 0 0,-1 4-64 0,-1 0 0 16,3 0-16-16,-2 2 0 0,-1 0-176 0,-1 1 192 15,0 1-192-15,-2-1 192 0,-1 2-64 0,3 1-128 16,0 1 192-16,0-2-64 0,0 4-128 0,1 1 0 16,0 3 144-16,0-3-144 0,0 0 128 0,1 1-128 15,-1 0 160-15,0 2-160 0,2 0 240 0,0 2-48 0,4-3-16 16,-1 1 0-16,0 1 80 0,2 2 32 0,-1-1 0 0,2 2 0 16,0-1-112-16,0 1-32 0,0 2 0 0,-2 0 0 15,2-1-144-15,0 2 0 0,0 3 144 0,1 0-144 16,0-2 128-16,3 2-128 0,-1 2 128 0,3 2-128 15,3 0 128-15,1-1-128 0,0-2 160 0,3 2-160 16,0-1 208-16,3 0-48 0,0-1-16 0,0 1 0 16,1 0-144-16,0-1 0 0,2 1 144 0,1-1-144 15,0 0 0-15,1-1 128 0,-1 0-128 0,1 0 0 16,1 0 128-16,0-1-128 0,1-1 128 0,2-4-128 16,3 2 128-16,0-1-128 0,0 1 128 0,1-4-128 15,0 2 128-15,0 0-128 0,0 0 160 0,0-1-160 16,0-3 128-16,0 2-128 0,0-2 0 0,2 1 0 0,-1-4 144 15,2 2-144-15,-1-2 128 0,-1-1-128 0,0 1 128 0,-1 0-128 16,0-3 128-16,0-2-128 0,0 0 128 16,0 0-128-16,-1-2 0 0,-3-3 128 0,0 0-128 0,-1 1 160 15,-2-3-160-15,3 0 160 0,-1 4-160 0,1-8 128 16,2 2-128-16,-1-3 128 0,-1 4-128 0,2-3 0 16,-3-1 144-16,1 2-144 0,-1-3 0 0,0 2 128 15,-1-1-128-15,0-2 0 0,-2 1 0 0,-1-3 128 16,-3 2-128-16,0-2 0 0,-2 2 0 0,0-4 144 15,-1-2-144-15,-1-1 0 0,-2 2 128 0,-1 1-128 16,-1 1 0-16,-1-4 0 0,0 1 128 0,-2 0-128 16,-2 1 0-16,-2-1 0 0,0 1 0 0,0 0 0 15,-3 2 0-15,0-1 0 0,-1 1 0 0,1-1 0 0,-2-1 0 16,1 2 0-16,-2 4 0 0,1 1 0 16,-4 0 0-16,2-1 0 0,0 0 0 0,0 3 0 0,-1-3 0 0,1 5 0 15,-1-3 0-15,0 4 0 0,-1-3 0 0,-4 4 0 16,2-5 0-16,-1 6 0 0,-2-3 0 0,1 3 0 15,-2 0 0-15,-1 1 0 0,2-1 0 0,0 3 0 16,2 0 0-16,1 1 0 0,1 0 0 0,0 1 0 16,2 1 0-16,-1 2 0 0,1-1 0 0,-1 3 0 15,1-1 0-15,-1 1 0 0,2 0 0 0,-2 3-144 16,1 1 144-16,-1 1 0 0,2 1 0 0,0-2-128 16,0 2 128-16,-1-4 0 0,1 3 0 0,1-1 0 15,0 3 0-15,1-3 0 0,-2 2 0 0,1 0 0 16,0 0 0-16,3 1 0 0,-1-3 0 0,0 5 128 15,3 3-128-15,-1-1 0 0,-1 1 0 0,3-2 128 0,0 0-128 16,2 3 0-16,0 1 0 0,1 0 0 0,0 0 0 0,3-1 0 16,-1-1 0-16,3 0 0 0,3 1 0 15,-2 0 0-15,3 1 0 0,1 0 0 0,3 0 0 0,0-1 0 16,3 0 0-16,1-2 0 0,1 0 0 0,2-4 0 16,2 1 128-16,2 1-128 0,-1-1 0 0,-1-2 144 15,0 2-144-15,1-4 0 0,0 0 128 0,1-1-128 16,0 0 0-16,2-2 0 0,1 2 144 0,2-3-144 15,0 0 0-15,2-1 144 0,0-1-144 0,1-1 0 16,-2 1 0-16,2-3 0 0,2-2 0 0,-1 1 0 16,0 0 128-16,-1-3-128 0,1 2 0 0,-3-2 0 15,0 0 144-15,-3 0-144 0,-1 0 0 0,-2 0 0 16,1-1 0-16,-2-4 128 0,0 2-128 0,0 2 0 0,-3-3 0 16,0 2 0-16,0-4 0 0,-1 2 0 0,0-3 0 15,-1 0 0-15,-2-3 0 0,0 0 144 0,-4-1-144 0,1-1 0 16,-1-2 160-16,0-4-160 0,-3-1 128 0,-1 4-128 15,3 0 0-15,-4 0 128 0,-1-4-128 0,-1 0 0 16,-1 2 0-16,0-2 0 0,-2 0 128 0,-1 0-128 16,-1 2 0-16,0-4 0 0,-1-1 0 0,0 4 0 15,-2 2 0-15,-1 1 0 0,1 0 0 0,-2 1 0 16,3 0 0-16,-2 0 0 0,-4 0 0 0,2 3 0 16,-3-4 0-16,0 4 0 0,-2-2 0 0,2 3 0 15,0-1 0-15,-2 0 0 0,-1 3 0 0,1 0 0 16,-2 0 0-16,-1 3 0 0,-3 3 0 0,1-4 0 15,-2 5-128-15,3 0 128 0,-3 2 0 0,0 1 0 16,-3-2 0-16,3 4 0 0,2 0 0 0,-1 0 0 0,1 2-144 0,-1 2 144 16,-1 1 0-16,2 0 0 0,-1-1 0 0,-1 2 0 15,1 3 0-15,1-2 0 0,-1 4-144 0,2 3 144 16,1-1 0-16,0 1-144 0,-2 0 144 0,1 1 0 16,0-1 0-16,1 0 0 0,0 1 0 0,1 1 0 15,1-1 0-15,1-1 0 0,1-1 0 0,1 2 0 16,-2 1 0-16,5 1 0 0,2 1 0 0,-1 1 0 15,2 5 0-15,6-4-128 0,-1-1 128 0,2 0 0 16,0-1 0-16,2 1-128 0,3 0 128 0,-1 2 0 16,2-1 0-16,2-1 0 0,-1 0 0 0,2-1 0 15,-2-2 0-15,3 2 0 0,0 0 0 0,2 0 0 0,1-2 0 16,1 1 0-16,1-1 0 0,1 1 0 16,1-2 0-16,1-1 0 0,-2-2 0 0,2 0 0 0,-3 1 0 0,2-2 128 15,-2 2-128-15,1 0 0 0,-2-3 0 0,2 1 0 16,-1 3 0-16,4-3 0 0,1 0 0 0,2-3 0 15,0-2 0-15,3-2 144 0,0 0-144 16,1-2 0-16,-1-2 0 0,2-1 0 0,2-3 0 0,0 2 0 16,-1-2 0-16,0-1 0 0,1-2 0 0,-2 2 0 15,2-4 0-15,-2 2 0 0,-3-4 0 0,-2 4 0 16,0-5 0-16,-1 4 0 0,0-4 0 0,1 4 0 16,-2-3 0-16,-1-3 0 0,-2 1 0 0,1 1 0 15,-5-4 0-15,4 0 0 0,-5-1 0 0,0 0 0 16,0-4 144-16,-3 1-144 0,0-4 0 0,-2 1 144 15,1 1-144-15,-2 2 0 0,-1-6 0 0,-2 2 0 16,2 1 0-16,-1-2 0 0,-2 2 128 0,-1 1-128 0,0 2 0 0,-1 0 0 16,-2-2 0-16,-1 4 0 0,0 2 0 0,-1 2 0 15,-4 0 0-15,2 0 0 0,-5 3 0 16,1 0 0-16,-3-1 0 0,1 1 0 0,-3 0-144 0,-1 1 144 16,-1 1 0-16,-1-1 0 0,0 2 0 0,0 3 0 15,0-4 0-15,-1 4 0 0,-2 0 0 0,-2 0-128 16,-1 1 128-16,-1 2 0 0,1 0 0 0,-1 0 0 15,0-3 0-15,-1 5 0 0,-1 3 0 0,1 0 0 16,2 0-128-16,-2 2 128 0,2 1 0 0,-1-1 0 16,0 0 0-16,3 4 0 0,-3-1 0 0,5 3 0 15,-5-1 0-15,3 3 0 0,2 1 0 0,2-1 0 16,-3 3 0-16,2-1 0 0,-2-1 0 0,2 3 0 16,1 1 0-16,1 1 0 0,1 0 0 0,1 0 0 0,-1-1 0 0,2 1 0 15,1 1 0-15,1 3 0 16,1 0 0-16,0-3 0 0,2 1 0 0,0-1 0 0,1 3 0 0,1-3 0 15,3-3 0-15,2 2 0 0,-1 1 0 16,1-1 0-16,2-1 0 0,2 1 0 0,2-1 0 0,1-2 0 16,3 1 0-16,3-1 0 0,4 0 0 0,-1-2 0 15,4 0 0-15,2 0 0 0,1 1 0 0,5 0 0 16,2-5 0-16,0 3 0 0,-1-2 0 0,1-2 0 16,0 4 0-16,1-7 128 0,0-1-128 0,2 3 0 15,2-3 128-15,1 3-128 0,1-3 0 0,1-3 0 16,-2 0 128-16,5-2-128 0,3 1 0 0,-2-2 144 15,-1-2-144-15,-1-2 0 0,-1-3 144 0,-3 2-144 0,-3-3 0 16,2 2 0-16,-3-5 0 0,0 2 128 16,-1-3-128-16,-1 2 0 0,-1-1 0 0,-4-2 0 15,-1-1 0-15,-2 0 128 0,0 0-128 0,-1-3 0 0,-2-2 128 0,-1-3-128 16,-3 1 128-16,-1-5-128 16,1 2 128-16,-7-3-128 0,0 3 128 0,-1-5-128 0,0 7 0 0,-4-1 128 15,0-2-128-15,-4 3 0 0,0-3 0 0,-1 3 128 16,-4 2-128-16,-1-2 0 0,-2 0 0 15,-2 3 144-15,-2 1-144 0,1 1 0 0,-3 4 128 0,-3 1-128 16,1-1 0-16,-2 0 0 0,0 1 0 0,-1 2 0 16,-1-3 0-16,1 3 0 0,2 0 0 0,1 0 0 15,-2 5 0-15,1-3 0 0,-1 1 0 0,-3-1 0 16,-2 4 0-16,-2 1 0 0,1 2 0 0,-1-1 0 16,-1 1 0-16,1 2 0 0,1 0 0 0,2 3 0 15,1 1 128-15,2 0-128 0,2 1-208 0,2 2-112 16,2-2 0-16,3 1-16 15,-1 3-1664-15,5-1-336 0,0 3-64 0</inkml:trace>
  <inkml:trace contextRef="#ctx0" brushRef="#br1" timeOffset="50616.25">14362 10334 14735 0,'0'0'1312'0,"0"0"-1056"0,0 0-256 0,-7 0 0 0,7 0 2368 0,0 0 400 16,-9 3 96-16,9-3 16 0,-10 4-2032 0,0 0-400 16,1-1-64-16,-1 4-32 0,-2-6 256 0,1 2 48 15,-2-2 16-15,0 1 0 0,-3 1-384 0,-2 2-80 0,-1 0-16 0,-4-1 0 16,-2 1-192-16,-5-1 0 0,2-2 128 0,0 2-128 15,-1 0 0-15,2 1 128 0,-2 1-128 0,0-3 0 16,0 1 240-16,-3 0-48 0,-1 2-16 16,2-1 0-16,-2-2 176 0,0 2 32 0,-2 4 16 0,-3-2 0 15,-3 1-80-15,-2-3 0 0,-2 1-16 0,2 1 0 16,1-5-80-16,1-1-16 0,1 3 0 16,-1-1 0-16,-1-1-80 0,0 3 0 0,3 1-128 0,-5-3 192 15,-4 1-64-15,-1-1-128 0,-1-6 176 0,0 1-176 16,3 0 288-16,2 1-48 0,-1-1-16 0,1 0 0 15,2 4-224-15,-1-1 176 0,-3-1-176 0,-2-1 160 16,-3-3-160-16,1-4 0 0,3 3 144 0,0 1-144 16,-1-2 128-16,1-1-128 0,1 4 160 0,1-1-160 15,-2-5 192-15,-3 3-64 0,-5-5-128 0,-2 6 192 0,-1 3-64 16,2-2-128-16,1-2 176 0,0-1-176 0,0 2 160 16,0 0-160-16,-1 4 128 0,-4-3-128 0,-5-2 0 0,1-2 128 15,3 2-128-15,1 2 0 0,0 0 0 0,0-2 0 16,-3 1 0-16,-2 0 0 0,-4 1 0 15,1 1 0-15,0-1 0 0,3 2 0 0,0 1 0 0,0-2 0 16,-1 0 0-16,-2 0 0 0,-6 0 0 0,2-1 128 16,2 2-128-16,2-1 0 0,3 1 128 0,-4-2-128 15,-3 0 0-15,-4 0 128 0,5 0 16 0,2-1 0 16,3 2 0-16,-1-1 0 0,3 0 0 0,-3-2 0 16,-5 0 0-16,1 3 0 0,2-2 48 0,3-2 0 15,-2 2 0-15,4 3 0 0,0-4-192 0,-1 0 0 16,-5 1-192-16,1 1 192 0,0-3 0 0,1 3 0 15,2 0 0-15,1 1 0 0,0 1 0 0,-3-3 0 0,-4 1 0 0,1 0 0 16,4 3 0-16,0-2 0 0,5-3 0 0,-2 2 0 16,0 2 0-16,-2 0 0 0,-4-3 0 15,2 1 0-15,3 3 0 0,2 0 0 0,2 0 0 0,0-1 0 16,-3 1 0-16,-1 1 0 0,-4 0 0 0,3 0 0 16,3-1 0-16,3 0 0 0,2 1 0 0,0 0 0 15,2 2 0-15,-3 1 0 0,-3-1 0 0,1-1 0 16,4-1 0-16,2 3 0 0,2 1 0 0,2-2 0 15,1 1 0-15,-2 1 0 0,1 2 0 0,-3-1 0 16,-2-2 0-16,0 2 0 0,0 1 0 0,3 1 0 16,3 0 0-16,3 1 0 0,-1-2 0 0,2 2 0 15,2-4 0-15,-2 1 0 0,1 0 0 0,1 2 0 16,-3-4 0-16,7 2 0 0,1 1 0 0,3-1 0 16,2-2 0-16,4 1 128 0,2 1-128 0,4-3 0 15,2 0 128-15,1-1-128 0,4-1 128 0,0 1-128 0,4 0 0 16,-1 1 0-16,2-2 128 0,6 0-128 0,7 0 0 0,0 0 160 15,-10-2-160-15,10 2 160 0,0 0-160 0,0 0 192 16,-8-1-192-16,8 1 192 0,0 0-192 0,0 0 160 16,0 0-160-16,0 0 160 0,0 0-160 0,0 0 0 15,0 0 0-15,0 0 0 0,0 0 0 0,12 4 0 16,-12-4 0-16,10 5 0 0,-10-5 0 0,9 9 0 16,-9-9 0-16,10 11 0 0,-4-2 0 0,0 3 0 15,-6-12 0-15,6 15 0 0,-3 4 0 0,1 1 0 16,-1 1 0-16,-1-1 0 0,1 3 0 0,-2 4 0 0,0-1 0 15,1 4 0-15,-2 1 0 0,0 4 0 0,-2-4 0 0,1 5 0 16,-1 2 0-16,0 0 0 0,-4 2 0 0,1-2 0 16,0 9 0-16,0-4 0 0,0 2 0 0,-1-3 0 15,0 0 0-15,0-1 0 0,-1-2 0 0,2-1 0 16,2-1 0-16,-1-2 0 0,0 2 0 0,0-1 0 16,-5-2 0-16,3 2 0 0,1-5 0 0,1 0 0 15,0 2 0-15,0-1 0 0,2-1 0 0,0-3 0 16,0 0 0-16,2-4 0 0,0 1 0 0,4-5 0 15,1-1 0-15,1 0 0 0,2-1 0 0,1-2 0 16,1-4 0-16,1 1 0 0,1-1 0 0,3-2 0 16,3 1 0-16,2-1 0 0,4-4-144 0,0 2 144 15,2-1 0-15,1-4 0 0,4 1 0 0,4-2 0 16,2 1 0-16,2 1 0 0,4-4 0 0,4 1 0 16,3 0 0-16,1 0 0 0,-1-1 144 0,3 0-144 0,1 0 0 15,6 2 0-15,4-2 0 0,3 1 0 0,3-1 0 0,1-1 0 16,0 1 0-16,0-2 0 15,1 0 0-15,5-1 0 0,6 0 0 0,-1-1 0 0,-2 0 0 16,2 0 0-16,0-2 0 0,5 2 0 16,3 0-128-16,2 2 128 0,-1-2 0 0,-1-1 0 0,-1 0 0 0,7 1 0 15,4-3 0-15,-3 4 0 0,-7 0 0 0,0 1 0 16,3-2 0-16,4-3 0 0,4 2 0 0,-2 1 0 16,-6-3 0-16,6 2 0 0,2 2 0 0,-1 2 0 15,-1 0 0-15,0-1 0 0,1 1 0 0,3 0 0 16,5 1 0-16,-2 1 0 0,-4-2 0 0,1 1 0 15,4 1 0-15,0-1 0 0,-3 0 0 0,0 1 0 16,0-1 0-16,2 3 0 0,4-2 0 0,-5 3 0 0,-5-3 0 16,2 1 0-16,3-1 0 0,1 1 0 0,-2 0 0 15,-2-1 0-15,-3 0 0 0,4 0 0 0,2 1 0 0,-3-2 0 16,-7 1 0-16,2 0 0 0,1 2 0 0,1-1 0 16,0 3 0-16,-2-2 0 0,-6-2 0 0,2 1 0 15,0 0 0-15,0 1 0 0,-1-1 0 0,-3 3 0 16,-3-1 0-16,-1 0 0 0,-1 1 0 0,-1 1 0 15,1-2 0-15,-4 1 0 0,-7-1 0 0,-3 2 0 16,-4-2 0-16,1 1 0 0,2 2 0 0,-3-2 0 16,-4-1 0-16,-6 1 0 0,-6 1 0 0,-2-1 0 15,-2 1 0-15,-3 2 0 0,0-2 0 0,-3 3 0 16,-3-2 0-16,-1 0 160 0,1 2-160 0,-2-2 160 16,-4 1-160-16,0-1 0 0,-3 2 0 0,-3-4 0 0,-6-1 0 0,-2 1 0 15,-3 1 0-15,-1-3 0 0,-5 0 0 16,-8-3 0-16,8 4 0 0,-8-4 0 0,0 0 0 15,0 0 0-15,0 0 0 0,0 0 0 0,0 0 0 16,0 0 0-16,0 0 128 0,0 0-128 0,0 0 128 0,-1-9-128 16,-2-2 128-16,-1-1-128 0,1-4 128 0,1-2-128 15,-3-1 128-15,2-5-128 0,-1-2 144 0,1-5-144 16,1-4 160-16,-1-3-160 0,1-1 176 0,0-8-176 16,0-4 192-16,-1-5-192 0,-2-2 128 0,-1-5-128 15,-1 0 0-15,2-2 0 0,-1 1 0 0,1-2 0 16,0 3 0-16,2 2 0 0,-3 1 128 0,2 0-128 15,0 7 0-15,2 1 0 0,-3 3 192 0,2 2-192 16,-1 7 192-16,0 0-192 0,2 1 128 0,-2 2-128 0,-1 1 0 16,0 5 0-16,-4-2 0 0,0 2-144 0,-1 6-16 15,-3-1 0 1,-2 3-1952-16,-3 2-400 0,-2-2-80 0</inkml:trace>
  <inkml:trace contextRef="#ctx0" brushRef="#br1" timeOffset="52311.61">12618 10828 4607 0,'0'0'400'0,"0"0"-400"0,-7 5 0 0,7-5 0 16,0 0 2240-16,-5 9 384 0,-2 0 64 0,7-9 0 16,-9 6-1792-16,9-6-384 0,-8 2-64 0,0 2 0 15,0 1 704-15,8-5 128 0,-10 4 48 0,3-1 0 16,7-3-176-16,-9 2-48 0,9-2 0 0,-9 3 0 16,9-3-336-16,0 0-80 0,0 0-16 0,0 0 0 15,0 0-128-15,0 0-32 0,0 0 0 0,0 0 0 0,0 0-64 0,0 0-32 16,0 0 0-16,0 0 0 15,0 0 80-15,0 0 16 0,11-8 0 0,2-2 0 16,1 1-192-16,1-2-48 0,0-1 0 0,2 1 0 0,-1-3-144 0,0-4-128 16,1 1 144-16,1 0-144 0,0-4 128 0,2 0-128 15,1-1 0-15,-2 3 144 0,-1 1-144 0,-1 2 160 16,0 2-160-16,-1-2 160 0,1 1 16 0,-3-1 0 16,0 2 0-16,-1 4 0 0,-1-2 0 0,-3 6 0 15,-1-2 0-15,0 2 0 0,-8 6-176 0,7-5 0 16,-7 5 144-16,0 0-144 0,0 0 160 0,0 0-32 15,0 0-128-15,0 0 192 0,0 0-16 0,0 0-16 16,0 0 0-16,-9 5 0 0,-1 0-160 0,-3 4 0 16,1-3 0-16,-2 7 128 0,-2-2-128 0,1 6 0 0,-1-1 0 15,-2 2 0-15,-1 0 0 0,0 1 0 0,-2-1 0 16,2 2 0-16,-1 3 0 0,1-1 0 0,0-2 0 16,0 0 0-16,0 1 0 0,0-2 0 0,0-3 0 15,1-2 0-15,0 0 128 0,1-1-128 0,1-2 0 0,1 2 128 16,1 1 0-16,1-4 0 0,0 0 0 0,2-3 0 15,1 0 0-15,2 0-128 0,2-1 192 0,6-6-64 16,0 0 0-16,0 0-128 0,0 0 192 0,0 0-64 16,0 0 0-16,0 0-128 0,0 0 192 0,0 0-64 15,0 0 48-15,7-6 0 0,2-5 0 0,3 3 0 16,0-1-48-16,4 0-128 0,1-4 192 0,1 3-64 16,1-3-128-16,0-1 0 0,4 2 0 0,-1 0 128 15,-1-3-128-15,1-2 0 0,-2 1 0 0,2 1 0 16,-2-1 0-16,1 2 0 0,-4-4 0 0,0 3 0 15,-2 1 0-15,-1 2 0 0,-1 0 0 0,-2-1 0 0,0-3 0 16,-3 3 0-16,0 3 128 0,0-3-128 0,-2 2 0 0,-1 2 0 16,-5 9 0-16,5-13 0 0,-1 4 0 0,-1 0 0 15,-2 1 128-15,-1 8-128 0,0 0 0 0,0 0 0 16,0 0 0-16,0 0 0 0,0-13 0 0,0 4 0 16,0 9 0-16,0 0 0 0,0 0 0 0,0 0 0 15,0 0 0-15,0 0 0 0,0 0 0 0,0 0 0 16,0 0 0-16,0 0 0 0,0 0-160 0,0 0 160 15,0 0 0-15,0 0-144 0,0 0 144 0,0 0 0 16,0 0 0-16,0 0 0 0,0 0 0 0,0 0 0 0,0 0 0 16,0 0 0-16,0 0 0 0,0 0 0 15,0 0 0-15,5 9 0 0,0 2 0 0,-1-3 0 0,0 0 0 0,-1 0-128 16,-3-8 128-16,7 13 0 0,-2-4 0 0,3 4 0 16,-3-3 0-16,0 3 0 0,1 2 0 0,2-2-128 15,2-5 128-15,0 5 0 0,0 1 0 0,-1 1 0 16,4-1 0-16,-2 2 0 0,-1 0 0 0,1-1 0 15,-4 2 0-15,3-2 0 0,2-2 0 0,-5 0 0 16,0 1 0-16,-1-3 0 0,2-2 0 0,1 4 0 16,-3-2 0-16,0 1 0 0,-2-2 0 0,0-1 128 15,0 2-128-15,-2-3 128 0,1 1-128 0,-2-3 128 16,3 4-128-16,-4-10 0 0,0 0 0 0,0 0 128 16,0 0-128-16,0 0 128 0,0 0-128 0,0 0 128 15,0 0-128-15,0 0 128 0,0 0-128 0,0 0 128 16,-10-4-128-16,2 0 144 0,-2-1-144 0,2-4 160 0,-2 1-160 15,3 1 128-15,-2 0-128 0,0 0 128 16,-3-4-128-16,3 1 0 0,2-3 0 0,-3-1 0 16,1 1 0-16,0 2 0 0,-1-4 128 0,2-2-128 0,0 2 0 0,-2 1 0 15,3-3 0-15,-4 5 0 0,4-4 0 0,-1 1 0 16,1 2 0-16,0 2 0 0,0-2 0 0,-1-1 0 16,-2 1 0-16,2 3 0 0,1-2 0 0,0 4 0 15,0-2 0-15,0 2 0 0,2-5 0 0,0 6 0 16,0-2 0-16,5 9 0 0,-6-5 0 0,6 5 0 15,0 0 0-15,0 0 0 0,-8-8 0 0,8 8 0 16,-6-2 0-16,6 2 0 0,0 0-160 0,0 0 160 16,0 0 0-16,-9 4-144 0,9-4 144 0,0 0 0 15,-7 6 0-15,7-6 0 0,-7 6 0 0,7-6 0 16,-5 12 0-16,5-12-128 0,0 0 128 0,-5 7 0 16,5-7 0-16,-5 12 0 0,-1-5 0 0,1 2 0 15,5-9 0-15,-7 9 0 0,-1 0 0 0,0-3 0 16,2 3 0-16,1-2 0 0,-1 0 0 0,-1 2 0 0,0-2 0 0,-1 3 0 15,-1-1 0-15,2 2 0 16,-1 2 0-16,0-3 0 0,2 1 0 0,0 2 0 0,-2-3 0 0,0 3 0 16,1-4 0-16,2 1 0 0,-2-2 0 15,1-1 0-15,6-7 0 0,-5 7 0 0,-2 0 0 16,7-7 0-16,0 0 0 0,0 0 0 0,0 0 0 0,0 0 0 16,0 0 0-16,0 0 0 0,0 0 0 0,0 0 0 15,0 0 0-15,0 0-128 0,0 0 0 0,0 0 0 16,12-7-1904-16,-2 0-368 15,0-3-80-15,0 2-16 0</inkml:trace>
  <inkml:trace contextRef="#ctx0" brushRef="#br1" timeOffset="59041.95">29024 6943 11967 0,'0'0'1072'0,"0"0"-864"16,10-4-208-16,0 1 0 0,1 0 1056 0,1 1 160 15,-12 2 48-15,14-6 0 0,0 4 16 0,2-3 0 16,1 1 0-16,1 1 0 0,-2 2-496 0,2 1-80 0,1 0-32 0,0 0 0 16,0-1-480-16,-1 1-192 0,-2 4 128 0,1-2-128 15,0 0 0-15,-5 1-320 0,-2 1 48 0,-10-4-10048 16</inkml:trace>
  <inkml:trace contextRef="#ctx0" brushRef="#br1" timeOffset="59224.06">29064 7089 23951 0,'0'0'2128'0,"0"0"-1696"0,0 0-432 0,8 9 0 16,1-2 448-16,2-5 16 0,2 1 0 0,2-3 0 15,3 1 560-15,0-2 96 0,-2-2 32 0,2 1 0 16,0 0-688-16,0 0-128 0,-1-4-16 0,0 2-16 16,-2 1-624-16,1 2-128 15,-1 1-32-15,-1-1-8384 0,0 1-1680 0</inkml:trace>
  <inkml:trace contextRef="#ctx0" brushRef="#br1" timeOffset="60020.71">30074 6688 16575 0,'0'0'736'0,"0"0"160"0,-8-4-720 0,8 4-176 0,0 0 0 0,0 0 0 15,0 0 848-15,-9-1 144 0,9 1 32 0,0 0 0 16,-8 5-192-16,8-5-16 0,-5 7-16 0,-1 5 0 0,1-2-272 0,2 4-48 16,1 2-16-16,1 2 0 0,1 4-144 0,0 5-48 15,0-3 0-15,1 0 0 0,4 1-80 16,0-2-32-16,1 3 0 0,-1-5 0 0,3-4-160 0,1-5 0 16,0 0 0-16,1-1 0 0,0-4 160 0,0-1-160 15,-1-1 192-15,5-5-192 0,0-4 432 0,3-2-32 16,0-4 0-16,3-2 0 0,-1-4 48 0,-2-2 0 15,1-1 0-15,-1 0 0 0,-1-1-256 0,-2-5-32 16,-1 1-16-16,-2 3 0 0,0-2-144 0,-3 1 0 16,0 4 144-16,-4 3-144 0,2 4 0 0,2-1 0 15,-3 5 0-15,-5 7 128 0,0 0-128 0,0 0 0 16,0 0 0-16,6 6-128 0,-2 7 128 0,-4 6 0 16,-2 4 0-16,-1 10 0 0,1 2 0 0,-2 5 192 15,0 2-32-15,-4 2-16 0,2 4 128 0,-2 2 32 0,1 2 0 16,-2 1 0-16,-3 1-48 0,0 1-16 0,-1-1 0 15,-1 0 0-15,-3-2-96 0,2 0-16 0,-1-3 0 16,0-2 0-16,0-6 224 0,1-3 32 0,-1-3 16 0,2-4 0 16,0-5 0-16,0-1 0 0,-1-3 0 0,0-6 0 15,1-6 48-15,1 2 16 0,2-7 0 0,1 1 0 16,-1-8-80-16,4-2 0 0,-2-2-16 0,0-8 0 16,1-4-144-16,1-1-32 0,-2-5 0 0,1-187 0 15,3 362-192-15,0-182 0 0,4 0-144 0,1 1 144 16,1 6-208-16,4 3 48 0,3 3 16 0,2 3 0 15,-1 1 144-15,2 3-192 0,5 4 192 0,-1 3-192 16,5 1 192-16,0 2-160 0,1-1 160 0,2 5-160 16,1 1 160-16,4 0 0 0,-3 1 0 0,3 4 0 15,-2 0 0-15,-1 1-128 0,0 2 128 0,1-4 0 16,-2 4-752-16,-2-2-64 16,-3 3-16-16,-2 2 0 0,1-2-1680 0,-2-3-352 0,-1 1-64 0,-1-4-5760 15,-3-2-1152-15</inkml:trace>
  <inkml:trace contextRef="#ctx0" brushRef="#br1" timeOffset="60462.34">30850 6969 17615 0,'0'0'768'0,"0"0"192"0,0 0-768 0,0 0-192 0,0 0 0 0,0 0 0 0,0 0 1152 0,0 0 208 16,0 0 48-16,0 0 0 0,13 1-96 0,-2-1-16 16,1-1 0-16,0 1 0 0,1 0-288 0,0-2-64 15,-2 1-16-15,2 2 0 0,2-1-256 0,-1 2-48 16,-1-1-16-16,1 0 0 0,-3-1-352 0,0 0-64 15,0 0 0-15,-1 3-16 0,2-1-176 0,-3-2 0 16,-9 0 0-16,11 0 0 16,-1 0-1856-16,-10 0-240 0,10-1-48 0</inkml:trace>
  <inkml:trace contextRef="#ctx0" brushRef="#br1" timeOffset="61200.58">31590 6624 16575 0,'0'0'736'0,"0"0"160"0,0 0-720 0,0 0-176 0,0 0 0 0,0 0 0 15,-8 0 896-15,1 4 160 0,-2 4 32 0,0 1 0 16,-1 5-80-16,1 2-16 0,-3 3 0 0,5 3 0 0,-3 4-208 0,3 2-32 16,2 3-16-16,3 1 0 0,2-6-320 0,2 4-64 15,3-2-16-15,2 0 0 0,4-4-112 0,2-1-32 16,3-8 0-16,2-1 0 0,0-2 160 0,1-3 32 15,1 0 0-15,2-6 0 0,1-3 64 0,1-1 32 16,0-2 0-16,2-5 0 0,-2-1-176 0,0-2-48 16,-3 0 0-16,4-3 0 0,-4-3-96 0,-2 1-32 15,-1-1 0-15,-1 2 0 0,-3 0-128 0,-3 2 128 16,-2-2-128-16,-1-1 128 0,-2 2-128 0,0 4 160 16,1 0-160-16,-7 10 160 0,0 0-160 0,0 0 0 15,0 0 0-15,0 0 0 0,0 0 0 0,-3 11 0 0,-2 1 0 16,-1 6 0-16,-3 2 0 0,-1 5 0 0,-1 6 0 15,1 2 0-15,0 6 0 0,-1 2 0 0,-5 4 0 16,2 2 0-16,-1 1 0 0,0 0 0 0,-2 4 0 16,1 2 0-16,-2-3 0 0,4-1 0 0,1 1 0 0,-3-5 0 15,-1-3 192-15,2-6 16 0,1-1 0 0,0-6 0 16,1-4 208-16,-1-2 32 0,2-5 16 0,-1 1 0 16,0-5 64-16,2-1 16 0,1-2 0 0,1-6 0 15,0 1-144-15,9-7-16 0,-9-3-16 0,9 3 0 16,-9-6-112-16,3-3 0 0,-1-5-16 0,2-3 0 15,0-2-112-15,1-2-128 0,2-5 176 16,1 2-176-16,1-3 0 0,2 4 0 0,1 3 0 0,2 2 0 16,1 0 0-16,2 3 0 0,2 3 0 0,1 3 0 15,1-2-160-15,0 5 160 0,1 2-160 0,1 3 160 16,1 1-160-16,3 3 160 0,1-1-160 0,0 3 160 0,-1 3 0 16,1-2 0-16,-1 2-128 0,0 2 128 0,0 4 0 15,-3-3-176-15,0 1 176 0,-2 1-160 16,-2-5-352-16,-1 1-80 0,1-1-16 0,-1 1 0 15,-10-9-176-15,9 5-48 0,-9-5 0 0,0 0 0 16,0 0-1280-16,0 0-256 0,0 0-48 0</inkml:trace>
  <inkml:trace contextRef="#ctx0" brushRef="#br1" timeOffset="61914.75">31567 6214 2751 0,'0'0'256'0,"-6"11"-256"0,-3-3 0 0,1 2 0 0,3-2 2800 0,-1 2 512 0,-1-4 96 0,1 3 32 0,1-3-1504 0,5-6-288 16,-6 8-64-16,1 1-16 0,5-9-320 0,-6 6-64 15,6-6-16-15,0 0 0 0,-3 8-160 0,3-8-48 16,0 0 0-16,0 0 0 0,0 0 48 0,0 0 0 16,0 0 0-16,5-10 0 0,1 1-304 0,2-3-64 15,1-3-16-15,1 0 0 0,1-2-240 0,1-1-64 16,0-1 0-16,0 0 0 0,3-1-128 0,-1 1-16 15,1 1-16-15,-1 0 0 0,-1-1-160 0,2 1 0 0,2 2 144 16,-1 1-144-16,0-1 0 0,-1 5 0 0,-1-2 0 16,0 3 128-16,0 1-128 0,-2-1 0 0,-1 4 0 0,0 1 0 15,-2-2 0-15,-1 2 0 0,-8 5 128 0,7-4-128 16,-7 4 0-16,0 0 0 0,12-3 0 16,-12 3 128-16,0 0-128 0,0 0 0 0,9 7 0 0,-3 6 0 15,-1-3 0-15,-1 5 0 0,2 2 0 0,-2 3 0 16,2 2 0-16,1 1 0 0,-1-2 0 0,0 1 0 15,3 2 0-15,0 0 0 0,0-2 128 0,3-1-128 16,-2 1 128-16,-1 0-128 0,-3-2 160 0,2 0-160 16,-1 1 224-16,1-4-48 0,-2-1-16 0,-1-1 0 15,0-2-16-15,2 1 0 0,-3 0 0 0,-1-4 0 16,-3-10-16-16,0 0-128 0,5 9 192 0,1 0-64 16,-6-9-128-16,0 0 160 0,0 0-160 0,0 0 160 0,8 6-160 0,-8-6 0 15,0 0 0-15,0 0 0 16,0 0-1472-16,0 0-368 0,0 0-80 0</inkml:trace>
  <inkml:trace contextRef="#ctx0" brushRef="#br1" timeOffset="65477.78">21554 9236 6447 0,'0'0'576'0,"0"0"-576"0,0 0 0 0,0 0 0 16,0 0 1248-16,0 0 144 0,0 0 16 0,0 0 16 15,0 0-848-15,0 0-192 0,0 0-16 0,0 0-16 16,0 0 96-16,0 0 32 0,11 3 0 0,-11-3 0 16,12-3 0-16,0 2 0 0,-1 0 0 0,1 1 0 15,-2-3-112-15,3 2-32 0,-1-2 0 0,1 2 0 16,-2-1-32-16,2 0-16 0,1 1 0 0,1 0 0 15,-1-1-64-15,2 1-16 0,-1 1 0 0,-1 0 0 16,0 0 48-16,0 1 0 0,-2 1 0 0,1 0 0 16,-1 2-128-16,-12-4-128 0,12 5 176 0,-1 0-176 15,-11-5 160-15,8 12-160 0,-4-3 128 0,1 2-128 16,-3-2 0-16,-2 2 0 0,-2 3 128 0,0-1-128 0,-1 0 128 16,1 3-128-16,-2 2 192 0,-1 0-64 0,-2-2 0 0,4 0-128 15,-2 0 192-15,-1-1-64 0,3 1-128 0,-1-1 192 16,0 3-192-16,1-2 192 0,2 1-48 0,0 1 0 15,1-1 0-15,1-1 0 0,2-2-16 0,1 1 0 16,-1-1 0-16,2-3 0 0,-1 2 128 0,1-4 32 16,-5-9 0-16,12 9 0 0,-2-2 112 0,1 0 32 15,1-5 0-15,1 0 0 0,1-1 96 0,0-1 32 16,0 0 0-16,-2 0 0 0,0 0-368 0,-1-1-192 16,-2-2 192-16,0-2-192 0,-1 0 176 0,-8 5-176 15,0 0 160-15,10-4-160 0,-10 4 128 0,0 0-128 0,0 0 0 16,0 0 144-16,7-6 16 0,-7 6 0 0,0 0 0 0,0 0 0 15,0 0-160-15,0 0 0 0,0 0-192 0,0 0 192 16,0 0 0-16,-9 5 0 0,1 2 0 16,-1 2 0-16,1-4-128 0,0 4 128 0,-1-2 0 0,2 2 0 15,2-1 0-15,-2 4 0 0,2-2-144 0,2 4 144 16,0 0 0-16,0-1 0 0,0 1 0 0,1 0 0 16,2 2 0-16,2 1 0 0,0 1 0 0,2 1 0 15,1-2-128-15,1 1 128 0,2-1 0 0,0-2 0 16,1-2 0-16,-3 2-128 0,2 0 128 0,-1 2 0 15,2-1 0-15,-1 2 0 0,-1-1 0 0,2-1 0 16,3-1 0-16,-2 2 0 0,-3 1 0 0,2 2 0 16,0 2 144-16,-1 0-144 0,-3 1 128 0,-1 3-128 15,-2-5 144-15,0 1-144 0,-2-3 160 0,-2 0-160 0,0 3 256 16,-2-1-64-16,-1-2 0 0,-1 0 0 0,-2 2 192 16,0-2 16-16,-1 5 16 0,2-4 0 0,-3 1-32 0,-1-2 0 15,-1 5 0-15,-4 0 0 0,0-1-64 16,-3 0 0-16,-4 4-16 0,0-5 0 0,-1 3 64 15,-3-1 16-15,1-4 0 0,-4 0 0 0,0-3-176 16,-1 1-16-16,0-1-16 0,-1-3 0 0,1-2-16 0,-1 1 0 16,-2-1 0-16,4-2 0 15,2 2-1424-15,2-3-272 0,2 1-64 0</inkml:trace>
  <inkml:trace contextRef="#ctx0" brushRef="#br1" timeOffset="75539.02">9756 4781 25279 0,'-12'-4'1120'0,"12"4"224"0,0 0-1072 0,0 0-272 0,-7 4 0 0,7-4 0 15,-9 9 0-15,3 0-192 0,2-1 16 0,-4 2 16 16,0 2 160-16,1 0 0 0,-1 2 0 0,1 1 0 0,-2 0 128 0,4-6-128 16,-2 5 160-16,0 3-160 0,-2 3 0 0,-1 3 0 15,-2 4 0-15,-1-2 0 0,3 3 0 0,-11 18 0 16,3-7 0-16,4-7 0 0,2-4 0 0,2-3 128 16,1 0-128-16,2-4 0 0,0-3 0 0,4 2 0 15,-1-4 128-15,2 0-128 0,1-2 224 0,1-3 0 16,1 1 0-16,2-3 0 0,2 0 96 0,1-2 32 15,2 4 0-15,2-6 0 0,3-2 64 0,1 3 16 16,2-3 0-16,2 0 0 0,1-1-144 0,3 1-32 16,1 1 0-16,1-2 0 0,1 1-128 0,1-2-128 15,-1 3 144-15,2-2-144 0,2 1 0 0,0 1 128 16,-1-3-128-16,0 0 0 0,-1-1 0 0,0 0-288 16,-1 0 64-16,-1 0 16 15,-3 2-336-15,-1-1-64 0,-3-1-16 0,-1 2 0 16,1 1-464-16,0 1-112 0,-1 1-16 0</inkml:trace>
  <inkml:trace contextRef="#ctx0" brushRef="#br1" timeOffset="75927.55">9513 5058 19343 0,'-10'-6'848'0,"10"6"192"0,0 0-832 0,0 0-208 0,0 0 0 0,0 0 0 0,0 0 496 0,0 0 48 15,0 0 16-15,0 0 0 0,0 0-16 0,0 0 0 16,0 0 0-16,15 4 0 0,2-2 96 0,1 2 32 16,-1-3 0-16,2 2 0 0,3-2-128 0,1 3-32 15,0-2 0-15,0 1 0 0,2 0-64 0,-1-1 0 16,0 1-16-16,2-2 0 0,-1 1-240 0,2 1-64 16,0-2 0-16,-1 1 0 0,0-1-128 0,-2-1 0 0,0 0 0 0,-1-3 0 15,-3 3-192-15,1-1-112 0,-7 0-16 16,-2-2-16-1,0 2-1648-15,-12 1-336 0,0 0-64 0</inkml:trace>
  <inkml:trace contextRef="#ctx0" brushRef="#br1" timeOffset="76169.42">9556 4859 23951 0,'-9'-16'2128'0,"6"8"-1696"0,1-1-432 0,4 0 0 16,0 0 352-16,5 0-16 0,0 0 0 0,3 0 0 16,2 0-16-16,3 0-16 0,3-3 0 0,3 0 0 0,2 1-64 0,3 1-16 15,2 2 0-15,2-1 0 0,2 0-224 0,2 4 0 16,1-1 0-16,-2 2 0 0,2 0 0 0,1 4 0 16,-2-1 0-16,-1 1 0 15,-1 0-448-15,0 0 32 0,0 0 0 16,-3 1 0-16,0 0-528 0,0-1-96 0,-1 2-32 0,-2-2-9152 15</inkml:trace>
  <inkml:trace contextRef="#ctx0" brushRef="#br1" timeOffset="76584.23">10605 4835 11055 0,'0'0'976'0,"0"0"-784"0,0 0-192 0,3 12 0 15,0 0 1744-15,1 3 304 0,0 3 64 0,0 1 16 16,0 2-1296-16,-1 4-256 0,0-3-48 0,0 6-16 16,-2 2 48-16,-1 3 0 0,-1 2 0 0,-2 2 0 15,0-1-96-15,-2 2-16 0,0 4 0 0,1-3 0 16,-1-3-208-16,0-4-48 0,0-4-16 0,0-2 0 15,3-5-48-15,-2-5 0 0,1-1 0 0,1-6 0 16,2-9 400-16,0 0 80 0,-4 8 16 0,4-8 0 16,0 0-64-16,0 0-16 0,0-14 0 0,2-9 0 15,3-4-112-15,2-3-32 0,0-3 0 0,2-3 0 0,2-2-144 0,-1 2-48 16,0 2 0-16,3 0 0 0,3 2 48 16,-1 2 16-16,-2-2 0 0,1 6 0 0,3 2-144 0,-1 5-128 15,1 3 144-15,0 4-144 0,1-1 0 0,-1 3 0 16,1 3 0-16,1 2 0 0,1-2 0 0,2 3 0 15,2 2-160-15,0-1 160 16,1 2-1744-16,-1 1-272 0,-1-1-48 16</inkml:trace>
  <inkml:trace contextRef="#ctx0" brushRef="#br1" timeOffset="77012.73">11661 4801 27647 0,'0'0'1216'0,"0"0"256"0,-4 12-1168 0,1-2-304 0,0 4 0 0,1 4 0 16,-1 3 0-16,1 4 0 0,-1-1 0 0,0 1 0 16,0 2 304-16,-4 0-48 0,5 3-16 0,-2 3 0 15,-1 0-240-15,-2 0 144 0,2-1-144 0,-2 0 128 0,-1-3-128 0,2-6 0 16,1-1 0-16,0-3 128 0,1-3-128 0,1-3 0 16,3-13 0-16,0 0 0 0,0 0 240 0,0 0-48 15,0 0 0-15,0 0 0 0,-2-13 384 0,0-2 80 16,2-3 16-16,3 0 0 0,1-2-304 0,1 0-64 15,0-2-16-15,3 0 0 0,-1-3-32 0,2 1-16 16,0 1 0-16,0-1 0 0,1 1-240 0,2 3 128 16,0 2-128-16,1 0 0 0,0 0 0 0,1 3 0 15,1 2 0-15,0 4 0 0,2-1 0 0,-2 3-128 16,1 0 128-16,1 2-208 16,-2 4-496-16,0 2-80 0,-1 0-32 0,2 3-13344 0</inkml:trace>
  <inkml:trace contextRef="#ctx0" brushRef="#br1" timeOffset="77464.38">12551 4852 24703 0,'0'0'1088'0,"0"0"240"0,0 0-1072 0,0 0-256 0,0 0 0 0,0 0 0 15,0 0-144-15,0 0-96 0,0 0-16 0,0 0 0 16,0 0 112-16,-9 0 16 0,9 0 0 0,-7 4 0 16,-2-1-304-16,0-1-48 15,0 2-16-15,-1-1 0 0,1-1 112 0,-3 1 32 0,1 0 0 0,-1 5 0 16,0-3 528-16,-2 5 96 0,0 1 32 0,0 3 0 0,0 3 336 0,0 4 80 16,0-1 16-16,1 7 0 0,0-1-48 0,2 4-16 15,1-2 0-15,3 1 0 0,4 0-256 0,1-5-48 16,4-3-16-16,3-2 0 0,2-2-80 0,4-1-16 15,-1 0 0-15,2-4 0 0,2-4-48 0,2 1-16 16,-1-2 0-16,3-5 0 0,1 0 0 0,1-4-16 16,0 0 0-16,2-3 0 0,1-6 32 0,0 0 16 15,-2-3 0-15,1-2 0 0,1-1 128 0,-3-2 32 16,-2-1 0-16,-1-3 0 0,-3 0 224 0,-2 0 48 16,-2-4 16-16,-2 3 0 0,-2 3 32 0,-2-2 0 15,-2 2 0-15,-4 2 0 0,-2 1-144 0,-2 4-32 16,0 4 0-16,-3-1 0 0,-3 3-336 0,-4 1-64 15,-3 2 0-15,-4 3-128 0,-3 4-192 0,0 0-160 0,-2 1-32 16,4 2 0 0,1-3-1344-16,1 2-256 0,2 2-64 0,5 3-12800 0</inkml:trace>
  <inkml:trace contextRef="#ctx0" brushRef="#br1" timeOffset="77844.48">13156 5073 13471 0,'-15'31'592'0,"3"-11"128"0,-3 7-576 0,-3 1-144 0,-2 4 0 0,0 2 0 0,-1-1 832 0,2-2 144 15,2-3 32-15,1-3 0 0,2 0 400 0,3-5 64 16,1-4 32-16,1-2 0 0,2-4-160 0,2 0-48 15,5-10 0-15,0 0 0 0,0 0-16 0,0 0-16 16,0 0 0-16,-2-10 0 0,2-4-112 0,2-1 0 16,3-5-16-16,2 1 0 0,3-2-480 0,3-2-80 15,1 0-32-15,2-3 0 0,3 3-96 0,3-3 0 16,2 2-16-16,3-1 0 0,3-2-208 0,-3 4-32 16,1-1-16-16,1 0 0 0,0 2-32 0,3 5 0 15,0 0 0-15,3 6 0 0,0 2-144 0,-1 5 160 16,0 3-160-16,2 4 160 0,-2 5-160 0,1 4 0 0,-2 3 0 15,0 3 0-15,0 2-176 0,-1 2-16 0,-4 3 0 16,1-2 0 0,0-4-1616-16,0 3-336 0,0-2-64 0,-1 4-13360 0</inkml:trace>
  <inkml:trace contextRef="#ctx0" brushRef="#br1" timeOffset="81692.72">29699 8312 13823 0,'0'0'1216'0,"0"0"-960"0,0 0-256 0,0 0 0 16,0 0 1216-16,0 0 208 0,0 0 48 0,0 0 0 16,0 0-672-16,0 0-128 0,6-9-32 0,2 4 0 15,-1-1-160-15,1-1-32 0,-1 1-16 0,2-3 0 0,1 2-48 0,2-4-16 16,-1 4 0-16,1-5 0 0,1 1 16 0,-1 2 16 16,3-2 0-16,-3 3 0 0,-1-2 80 0,0 0 16 15,-1-4 0-15,-1 2 0 0,-3 3-112 0,0-1-32 16,-1 4 0-16,-5 6 0 0,8-8-64 0,-8 8-16 15,0 0 0-15,0 0 0 0,10-5-96 0,-10 5-32 16,0 0 0-16,0 0 0 0,0 0 32 0,3 17 0 16,-3 2 0-16,-3 1 0 0,2 0 16 0,-3 5 0 15,0-4 0-15,0 2 0 0,-1-1-192 0,5 2 0 16,-2-1 0-16,-1 1 128 0,-2 2-128 0,1-4 0 16,1 0 0-16,0-1 128 0,-2-5-128 0,1-1 0 15,3-1 0-15,0 0 0 0,-3-4 128 0,4 0-128 0,-1 0 0 0,1-10 128 16,0 0-272-16,0 0-64 0,0 0-16 0,0 0 0 31,0 0-896-31,0 0-176 0,0 0-48 0,0 0-11200 0</inkml:trace>
  <inkml:trace contextRef="#ctx0" brushRef="#br1" timeOffset="81999.72">29921 8305 13823 0,'0'0'608'0,"0"0"128"0,0 0-592 0,-8 5-144 0,8-5 0 0,0 0 0 16,-10 5 1536-16,1 1 256 0,3-1 64 0,-3 4 16 15,-1-4-608-15,0 7-128 0,0-1-32 0,-2 4 0 16,-2 3-160-16,0 2-48 0,0 3 0 0,-1 1 0 0,-3 3-144 16,0 2-48-16,1 3 0 0,-1 0 0 0,-3 0-144 0,4-1-48 15,-1 0 0-15,-1-3 0 0,-3 1-192 0,2 2-32 16,1-5-16-16,1 4 0 0,-1 3-32 0,0-3-16 15,-2 2 0-15,2-2 0 0,0-4-96 0,-2 2 0 16,-2-3-128-16,1 1 192 0,1-5-192 0,-1 1 0 16,-1 0 0-16,3-1 0 0,2-1 0 0,1 0 0 15,1-5 0-15,3-4 0 16,2-1-960-16,2-5-272 0,-1 1-64 0,10-6-12672 0</inkml:trace>
  <inkml:trace contextRef="#ctx0" brushRef="#br1" timeOffset="82632.6">28457 9822 15135 0,'0'0'672'0,"0"0"144"0,0 0-656 0,0 0-160 15,1-10 0-15,-1 10 0 0,0-8 672 0,0 8 96 0,0 0 32 0,0 0 0 16,-4-10 16-16,4 10 0 0,0 0 0 0,0 0 0 15,-10-1-144-15,1 4-32 0,-4 2 0 0,1 1 0 16,-4 7-224-16,1 1-48 0,0 0-16 0,-2 2 0 16,-2 2-80-16,1 1-16 0,1 0 0 0,0 3 0 15,1-1-96-15,3 0-32 0,3-4 0 0,3 1 0 16,2-4-128-16,4-2 0 0,2 0 144 0,6 0-144 16,3-8 144-16,3-1-144 0,1 0 192 0,3-4-192 15,5-4 400-15,0-4-16 0,-1 0-16 0,2-5 0 16,-1-3-144-16,-1 1-32 0,-3-1 0 0,-1-1 0 15,0-2-64-15,0 0-128 0,-2-2 176 0,-2 2-176 16,-4 2 176-16,-4 0-176 0,0 0 160 0,-3 1-160 16,-2-1 144-16,-1 1-144 0,-1 1 128 0,-2-1-128 15,-3 3 128-15,1 4-128 0,-1-1 0 0,0 3 128 0,1-3-128 16,-2 4-144-16,3 0 144 0,-1 3-208 16,6 4-1280-16,0 0-256 0,-8 4-48 0</inkml:trace>
  <inkml:trace contextRef="#ctx0" brushRef="#br1" timeOffset="83083.33">28862 9379 13295 0,'0'0'576'0,"0"0"144"15,0 0-576-15,0 0-144 0,0 0 0 0,0 0 0 0,0 0 848 0,3 15 144 16,-6 1 32-16,1 2 0 0,-2 1-256 0,-1 2-64 0,-2 5 0 0,2 0 0 16,-2 3-112-16,-2-1-16 0,-1 2-16 0,-3 3 0 15,-4 1 32-15,1-4 16 0,1 2 0 0,1 0 0 16,-2-7-208-16,4 0-32 0,-1-3-16 0,1-3 0 16,4-2 32-16,-1-1 16 0,1-2 0 0,3-8 0 15,5-6-80-15,0 0 0 0,0 0-16 0,0 0 0 16,0 0-80-16,0 0-16 0,0 0 0 0,13-6 0 15,-3-7-16-15,1 2 0 0,3-2 0 0,-2 1 0 16,0-1-192-16,4 4 128 0,1-3-128 0,0 5 0 16,-3-1 0-16,-1 4 0 0,-2 1 0 0,-11 3 0 15,12 0 0-15,-12 0 0 0,0 0 0 0,10 5 0 16,-4 2 0-16,-6-7 0 0,1 13 0 0,-2 1 0 0,-3-1 0 0,-2-2 0 16,-4 1 0-16,-2-1 0 0,0-2 0 0,-4 1 0 15,-1-2 0-15,0 3 0 0,0-4 0 16,2-1 0-16,1-1 0 0,3-4 0 0,1-3 0 0,1-3-160 15,1 0 32-15,8 5 0 16,-4-8-1728-16,3-4-352 0,2 2-64 0,2 0-8160 16</inkml:trace>
  <inkml:trace contextRef="#ctx0" brushRef="#br1" timeOffset="83615.27">28999 9713 5519 0,'0'0'496'0,"0"0"-496"0,0 0 0 0,7 9 0 15,2 0 928-15,-9-9 96 0,7 6 0 0,-7-6 16 16,8 8-784-16,-8-8-256 0,9 5 160 0,-9-5-160 16,0 0 0-16,0 0 0 0,0 0 0 0,10 4 0 15,-10-4 320-15,0 0 0 0,0 0-16 0,0 0 0 16,0 0 352-16,0 0 80 0,0 0 16 0,0 0 0 15,0 0-80-15,0 0-16 0,0 0 0 0,0 0 0 16,0 0-144-16,0 0-16 0,0 0-16 0,0 0 0 16,0 0-208-16,0 0-32 0,0 0-16 0,0 0 0 15,0 0 96-15,0 0 0 0,0 0 16 0,0 0 0 16,0 0 112-16,0 0 0 0,0 0 16 0,0 0 0 16,-3-6-112-16,3 6-32 0,0 0 0 0,0 0 0 0,-8-2-64 0,8 2-32 15,-9 1 0-15,9-1 0 0,-12 4 16 0,3 2 0 16,3 3 0-16,0-2 0 0,-1 3 16 0,2-3 0 15,1 4 0-15,4-11 0 0,-3 9-128 0,3-9-128 16,-4 12 176-16,2-4-176 0,2-8 160 0,0 0-160 16,6 10 128-16,-1 3-128 0,2-2 176 0,0 2-48 15,2 0-128-15,-1-3 192 0,0 1 0 0,0 3-16 16,-2-4 0-16,0 2 0 0,-1 0-16 0,1-1 0 16,-1 1 0-16,-3-3 0 0,-2-9 32 0,0 0 16 15,0 12 0-15,0 0 0 0,-1-3 144 0,-2 3 32 16,0-6 0-16,3-6 0 0,-8 8 32 0,0-3 16 15,-1-3 0-15,1 2 0 0,-3-3-240 0,1-1-64 16,1 0 0-16,-1-1 0 0,0-1-128 0,0-3 0 0,0-6 144 16,2 5-144-16,3 0-224 0,-1-3-112 0,2 1-32 15,4-3 0 1,4 1-2448-16,-1-1-512 0</inkml:trace>
  <inkml:trace contextRef="#ctx0" brushRef="#br1" timeOffset="83932.82">29102 9843 20095 0,'0'0'896'0,"0"0"176"0,0 0-864 0,8 8-208 0,1-1 0 0,1-3 0 16,2-3 560-16,0-1 64 0,1-1 16 0,2-2 0 0,3 1-48 0,0-4 0 15,0 0 0-15,1 1 0 0,0 1-272 0,0-2-64 16,-1-1-16-16,-3 2 0 0,-2-2-240 0,-2 0 128 15,-2 2-128-15,-4-2 0 0,-5 7 256 0,5-8-64 16,-5-1 0-16,0 9 0 0,0 0 320 0,-5-6 64 16,-3 3 16-16,-2 2 0 0,-1 1-224 0,-3 4-48 15,-3 0-16-15,1 5 0 0,2-3-304 0,0 5 128 16,0 1-128-16,2 2 0 0,1 1 0 0,1-1 0 16,0-1 0-16,3 1 0 0,5 0 0 0,2 0 0 15,1-5 0-15,3 2 0 0,2-2 0 0,2 0-192 16,2-3 0-16,0 0 0 15,1-2-1728-15,3-4-352 0,2-1-64 0</inkml:trace>
  <inkml:trace contextRef="#ctx0" brushRef="#br1" timeOffset="84218.72">29395 9811 17727 0,'-9'12'784'0,"4"-1"176"0,0-4-768 0,-2 6-192 0,0-2 0 0,0 3 0 15,1 3 624-15,1-2 80 0,0-1 32 0,1-2 0 16,1-1 128-16,2 0 32 0,1-11 0 0,1 9 0 16,-1 4-384-16,2-5-80 0,-2-8-16 0,0 0 0 15,0 0-112-15,0 0-32 0,0 0 0 0,10 0 0 16,-10 0 368-16,11-5 80 0,-3-4 16 0,2-1 0 16,-2-6-96-16,-1 0-32 0,-2-1 0 0,1 1 0 15,2 0-160-15,1 5-16 0,2-4-16 0,-1 2 0 16,-1 2-272-16,1-1-144 0,0 0 160 0,0 4-160 0,-1-1 0 0,0 3 0 15,0 2 0-15,-9 4 0 0,11-5 0 0,1 1 0 16,-12 4 0-16,10 0 0 16,0 2-320-16,-10-2-96 0,11 6-32 0,0-1-8960 15,-11-5-1792-15</inkml:trace>
  <inkml:trace contextRef="#ctx0" brushRef="#br1" timeOffset="84569.43">29659 9757 19343 0,'0'0'1728'0,"0"0"-1392"0,0 0-336 0,-5 12 0 16,0-1 0-16,1 1-256 0,0 0 32 0,1 2 16 16,-4 2 1040-16,5-1 224 0,-3 1 32 0,1 1 16 15,0-1-288-15,0 0-64 0,0-1-16 0,2 2 0 16,0-2-272-16,1-5-48 0,1-10-16 0,-2 13 0 15,2-6 64-15,0-7 16 0,0 0 0 0,0 0 0 16,0 0 272-16,0 0 48 0,0 0 16 0,0 0 0 16,0 0-16-16,10-6 0 0,-3-2 0 0,0-2 0 15,-1-1-352-15,1 1-64 0,-1-4 0 0,-1 1-16 16,0 0-176-16,1-1-48 0,1-1 0 0,-1 2 0 16,0 3-144-16,2-1 0 0,0 2 0 0,-1-2 128 15,0 4-128-15,-1-1 0 0,2 3 0 0,-8 5 0 16,9-7 0-16,0 1-144 0,-9 6 144 0,10-3-208 15,-1 0-1104-15,-9 3-224 0,12-4-32 0,0 0-8080 16,-12 4-1616-16</inkml:trace>
  <inkml:trace contextRef="#ctx0" brushRef="#br1" timeOffset="84891.4">29963 9830 20847 0,'0'0'912'0,"0"0"208"0,0 0-896 0,0 0-224 16,0 0 0-16,0 0 0 0,0 0 432 0,0 0 32 16,0 0 16-16,0 0 0 0,0 0 336 0,0 0 64 0,11-3 16 0,-11 3 0 15,0 0-480-15,8-5-96 0,-8 5 0 0,5-11-16 16,-1 3-144-16,-4 8-32 0,-3-11 0 0,3 11 0 16,-3-5 224-16,3 5 32 0,0 0 16 0,0 0 0 15,-11-2-64-15,4 4-16 0,7-2 0 0,-9 7 0 16,1 3-176-16,2-1-144 0,1 0 192 0,5-9-192 15,0 14 128-15,1-4-128 0,-1-10 0 0,5 13 0 16,0 1 0-16,0-4 0 0,2 2 0 0,-2-5 0 16,-5-7 0-16,0 0 0 0,10 8 0 0,-1-6 0 15,-9-2 0-15,10 4 0 0,-10-4 0 0,10 3 0 16,-10-3 0-16,12-1-256 0,-12 1 64 0,10-6 0 16,-1 3-1376-16,-2-4-272 15,-7 7-48-15</inkml:trace>
  <inkml:trace contextRef="#ctx0" brushRef="#br1" timeOffset="85298.61">30249 9796 18431 0,'-13'8'1632'16,"4"-1"-1312"-16,0 2-320 0,2-3 0 0,-1 2 528 0,-1-2 48 15,-1 3 0-15,0 1 0 0,0 3-272 0,0-2-48 16,1 2-16-16,0 0 0 0,0-3 224 0,3 0 48 16,-1-1 16-16,5 0 0 0,2-9-320 0,0 0-64 0,0 9-16 0,0-9 0 15,0 0 112-15,12 3 16 16,1-6 0-16,0 0 0 0,0-2 256 0,-1 0 64 0,2-5 16 0,0 1 0 16,-1-4-32-16,1-1-16 0,0 0 0 0,-1 3 0 15,-3-2-288-15,0 3-48 0,-2 1-16 0,-1-1 0 16,1 2-192-16,-2 2 144 0,1-2-144 0,-7 8 128 15,0 0-128-15,0 0 0 0,0 0 0 0,0 0 0 16,0 0 0-16,0 0 0 0,-3 14 0 0,2-1 128 16,1 3-128-16,-2 2 128 0,1 1-128 15,2 0 128-15,5 2-128 0,-4-2 0 0,1-1 0 0,0 1 0 16,1 0 0-16,1 0 0 0,2 0 0 0,-2-4 128 16,-1 0-128-16,-1-4 0 0,1-1-160 0,-1 1 160 31,-1-2-496-31,1 1 0 0,-3-10 0 0,0 0 0 15,0 0-1328-15,0 0-272 0</inkml:trace>
  <inkml:trace contextRef="#ctx0" brushRef="#br1" timeOffset="85466.97">29987 9554 38815 0,'-22'-5'1728'0,"14"1"336"0,8 4-1648 0,0 0-416 0,0 0 0 0,0 0 0 0,0 0 0 0,0 0 0 16,0 0 0-16,0 0-176 16,6-9-1056-16,4-2-224 0,-1 2-32 0,2-4-14128 0</inkml:trace>
  <inkml:trace contextRef="#ctx0" brushRef="#br1" timeOffset="86456.93">31308 8265 15663 0,'0'0'1392'0,"0"0"-1120"16,0 0-272-16,0 0 0 0,0 0 432 0,0 0 16 16,0 0 16-16,0 0 0 0,0 0 496 0,0 0 112 15,0 0 16-15,0 0 0 0,10-2 128 0,0-3 48 0,0-1 0 16,-1 0 0-16,4-5-480 0,0 2-80 16,-1-4-32-16,2 2 0 0,0 0-224 0,0-3-64 0,-1-3 0 0,-2 1 0 15,1 1-64-15,-1 1 0 0,-3 1-16 16,2-1 0-16,-1-1-80 0,1 3-16 0,-1 0 0 0,-3 1 0 15,2 3-208-15,-8 8 0 0,9-9 0 0,-9 9 0 16,9-4 0-16,-9 4 0 0,0 0 0 0,0 0 0 16,10 9 0-16,-2 3 0 0,-3 3 0 0,0 3 0 15,0 3 128-15,-1 5-128 0,0-2 0 0,-1 1 0 16,-1 2 0-16,3-3 0 0,-1 2 0 0,1-2 0 16,-2 1 0-16,4 3 128 0,-3-2-128 0,1-1 0 15,0-5 0-15,0-2 0 0,1 2 0 0,1 1 0 16,-4-2 0-16,2-1 0 0,1-2 0 0,-1-2 0 0,-3-2 0 15,2-5-240-15,-4-7 48 0,6 10 16 16,-1-2-560-16,-5-8-112 0,7 8-32 0,-7-8-7792 16,0 0-1568-16</inkml:trace>
  <inkml:trace contextRef="#ctx0" brushRef="#br1" timeOffset="86733.12">31535 8306 14735 0,'0'0'640'15,"0"0"160"-15,0 0-640 0,0 0-160 0,0 0 0 0,0 15 0 0,0 4 1968 0,2 0 352 16,-1 3 80-16,1 1 16 0,2-2-1200 0,0 2-224 16,0 4-48-16,1-3-16 0,0 3-368 0,0 1-80 0,0 2-16 0,0-2 0 15,2 1-112-15,-1-2-32 16,-1 1 0-16,1-1 0 0,1-1-128 0,-1 4-16 0,2-6-16 0,-2 1 0 15,2 2-160-15,-3-4 0 0,1-2 144 0,1 2-144 16,-1 1 0-16,0-1 0 0,2 4 0 0,1-5 128 16,0-2-128-16,1 0-256 0,0-1 64 0</inkml:trace>
  <inkml:trace contextRef="#ctx0" brushRef="#br1" timeOffset="88337.32">31623 9642 4607 0,'0'0'400'0,"0"0"-400"0,0 0 0 0,0 0 0 0,0 0 1712 0,0 0 256 0,0 0 48 0,0 0 16 0,0 0-1008 0,0 0-192 15,0 0-32-15,0 0-16 0,0 0 16 0,1 11 0 16,1 3 0-16,-2 1 0 0,-2 3-96 0,1 1 0 15,0 2-16-15,-1-1 0 0,1 4-208 0,0-2-32 16,-2 1-16-16,0 5 0 0,-2-2-96 0,-2 2-16 16,0 3 0-16,-1-7 0 0,0-1-80 0,-1-3-32 15,0 2 0-15,2-7 0 0,-1 0 224 0,4-2 32 16,-2-3 16-16,6-10 0 0,0 0 96 0,0 0 0 16,0 0 16-16,0 0 0 0,0 0 176 0,0 0 16 15,-1-10 16-15,2-4 0 0,3-5-256 0,1-3-48 16,3 2-16-16,0-7 0 0,1 2-208 0,2-3-32 15,-1 0-16-15,-1-3 0 0,2 2-224 0,0 1 144 0,0-2-144 16,1 3 128-16,1-1-128 0,0 4 0 0,-2-2 0 0,3 7 0 16,1 4 0-16,1 6 0 0,-6 0 0 0,1 4 0 15,1 1 0-15,-12 4 0 0,11 2 0 0,-11-2 0 16,10 14-160-16,-3 1 160 0,-5 3 0 0,-2 1-144 16,-2 1 144-16,-3 0-128 0,-3 0 128 0,-2 1-128 15,-2 1 128-15,-2 1 0 0,-3-3 0 0,0-1 0 16,1-2 0-16,0-3 0 0,1-4 0 0,2 1 0 15,3-5 0-15,1 1 0 0,9-7 0 0,-9 1 0 16,9-1-1040 0,0 0-176-16,0-13-48 0,0 1-7600 0,5-2-1520 0</inkml:trace>
  <inkml:trace contextRef="#ctx0" brushRef="#br1" timeOffset="88660.82">31853 9625 16575 0,'0'0'736'0,"-8"12"160"0,3-6-720 0,0 7-176 16,0-1 0-16,1 5 0 0,1-1 704 0,-1 1 96 15,0 0 32-15,1 0 0 0,3 0-208 0,0 1-48 16,-1-1 0-16,0 1 0 0,0 0 0 0,-1 0 0 16,1-3 0-16,0-1 0 0,-2 0-128 0,1-3-48 15,2-11 0-15,-2 11 0 0,2-11 176 0,0 0 48 0,0 0 0 0,0 0 0 16,0 0 224-16,0 0 48 15,0 0 16-15,6-12 0 0,-1 2-288 0,-2 0-64 0,5-5-16 0,-2-1 0 16,1 0-288-16,0-1-48 0,1 2-16 0,1 1 0 16,0-2-192-16,0 0 0 0,0 1 0 15,0 4 0-15,-2 0 0 0,1 0 0 0,-2 3 0 0,2 1 0 16,-8 7 0-16,10-4 0 0,-10 4 0 0,11-1-160 31,-11 1-224-31,12 2-64 0,-12-2 0 0,11 5 0 16,-11-5-2368-16,10 7-464 0</inkml:trace>
  <inkml:trace contextRef="#ctx0" brushRef="#br1" timeOffset="88959.9">31970 9855 18191 0,'1'12'800'0,"-1"-12"176"0,0 0-784 0,7 10-192 0,-2 0 0 0,1-4 0 0,2 1 880 0,-8-7 128 16,11 2 16-16,-1-2 16 0,-10 0-112 0,13-1-32 15,-1-3 0-15,-1 0 0 0,-2 2-368 0,-9 2-80 16,10-4 0-16,-2-4-16 0,-2 2-176 0,-2-3-16 16,-4 9-16-16,1-7 0 0,-1 7 176 0,0 0 48 15,0 0 0-15,-8-8 0 0,0 4 16 0,-1 2 16 16,-2 0 0-16,1 5 0 0,-2 4-288 0,-1 0-48 16,0 4-16-16,-1-2 0 0,-1 1-128 0,1-1 0 15,1 3 0-15,3-2 128 0,1 3-128 0,5 1 0 16,1-7 0-16,0 3 0 0,3-10 0 0,3 9 0 15,-3-9 0-15,8 12 0 0,5-5 0 0,1 2-272 16,0-4 64-16,1-1 16 16,2-5-752-16,-1 1-144 0,1 0-16 0</inkml:trace>
  <inkml:trace contextRef="#ctx0" brushRef="#br1" timeOffset="89370.57">32265 10033 12783 0,'0'0'560'0,"0"0"128"0,0 0-560 16,0 0-128-16,-4 8 0 0,-2 1 0 0,6-9 608 0,-8 6 96 0,2 2 0 0,-1 1 16 15,-1 3 240-15,0 0 32 0,0 0 16 0,1 0 0 16,-1-3-208-16,3 2-32 0,5-11-16 0,-8 10 0 16,8-10-48-16,-5 11 0 0,5-11 0 0,0 0 0 15,0 0-48-15,0 0-16 0,0 0 0 0,0 0 0 16,13-2 64-16,-3-5 0 0,2 0 0 0,2-2 0 0,-3-3-368 0,4-5-64 15,2 1-16-15,-7 9 0 0,-1-3-128 0,1 1-128 16,1-2 144-16,1-3-144 0,-2 0 128 0,1-4-128 16,1-1 0-16,8-19 0 0,-3-2 128 0,-3 4-128 15,-4-4 0-15,0 5 144 0,-2 3-144 0,-3 5 0 16,-1 6 0-16,-2 5 128 0,-2 6-128 0,0 1 0 16,-1 5 0-16,-4 3 0 0,-3 5 192 0,-2 7 16 15,-3 5 0-15,-3 5 0 0,-1 5 16 0,-2 5 0 16,1 4 0-16,10-14 0 0,-3 7-96 0,0 0 0 15,-2 3-128-15,0 2 192 0,1 1-64 0,0 0 0 16,2 2-128-16,-6 24 192 0,3-11-192 0,4-9 128 0,4-10-128 0,1-6 0 16,-1-2 0-16,5-22 0 15,-1 22 0-15,1-22 0 16,0 0-544-16,0 0-96 0,0 0-32 0</inkml:trace>
  <inkml:trace contextRef="#ctx0" brushRef="#br1" timeOffset="89625.8">32377 10230 4607 0,'0'0'400'0,"0"0"-400"15,2 12 0-15,1 2 0 0,-1 1 3648 0,-2 1 656 0,-2 2 128 0,-1 0 32 16,-2 0-2976-16,-2 0-592 0,0-1-112 0,-2 0-16 0,0-2-64 0,-2 0 0 15,1-1 0-15,4-5 0 0,-2-2-224 0,0 2-48 16,1-3-16-16,-1 3 0 0,0-3-160 0,2 2-16 16,1-1-16-16,-4 2 0 0,3-1-224 0,6-8 128 15,0 0-128-15,0 0 0 0,0 0-160 0,0 0-128 16,0 0-32-16</inkml:trace>
  <inkml:trace contextRef="#ctx0" brushRef="#br1" timeOffset="89937.55">32687 10376 24991 0,'0'0'1104'0,"0"0"240"0,-9 4-1088 15,1 1-256-15,0 0 0 0,1 0 0 0,1 3 128 0,-2 0-128 0,-1-4 144 0,2 2-144 16,-1 2 320-16,-1-2-48 0,2 3 0 0,-4 0 0 15,4 2-112-15,-3-1-32 0,2 3 0 0,-2 0 0 16,2-4-128-16,2 1 192 0,3 0-192 0,2 0 192 16,1-10-192-16,1 13 0 0,2-4 0 0,-3-9 128 15,7 7 32-15,-7-7 0 0,11 5 0 0,-1 1 0 16,0-4 32-16,-10-2 0 0,10 6 0 0,-10-6 0 16,12 3-192-16,-12-3 0 0,10-1 0 0,-10 1 128 15,10 1-128-15,-10-1 0 0,9-4 0 0,0-1 0 0,1 1-272 0,0 0-96 16,-1-1-16-16,0-2 0 15,-2 2-1856-15,2-2-384 0,1 1-80 0</inkml:trace>
  <inkml:trace contextRef="#ctx0" brushRef="#br1" timeOffset="90321.07">32800 10235 20271 0,'-16'3'896'0,"5"2"192"0,0 3-880 0,1 2-208 16,2 1 0-16,-3 4 0 0,1 1 1344 0,-1 0 208 0,1 1 48 0,1-1 16 16,2-2-1008-16,0 1-208 0,2 1-32 0,1-1-16 15,2 0-208-15,1-1-144 0,-1-4 192 0,2 3-192 16,2-4 0-16,-2-9-176 0,1 10 0 0,-1-10 0 31,2 10-496-31,-2-10-96 0,0 0-32 0,0 0 0 16,0 0 32-16,0 0 0 0,0 0 0 0,0 0 0 0,0 0 384 0,0 0 64 0,0 0 32 0,0 0 0 31,0 0-256-31,0 0-48 0,0 0-16 0,0 0 0 16,0 0-560-16,0 0-112 0,0 0-32 0,0 0 0 15,0 0 288-15,0 0 64 0,0 0 16 0,0 0 0 0,0 0 944 0,0 0 144 0,0 0 48 0,0 0 16 16,0 0 336-16,0 0 64 0,9-3 16 0,0 0 0 16,3 0-240-16,-12 3-64 0,11-2 0 0,1-1 0 15,-2 2-320-15,1 0 128 0,1 1-128 0,-1 0 0 0,-1-3 0 0,0 3 128 16,1 3-128-16,-11-3 0 0,6 1-208 0,-6-1-112 15,5 3-32-15</inkml:trace>
  <inkml:trace contextRef="#ctx0" brushRef="#br1" timeOffset="90937.52">31551 10562 21999 0,'0'0'960'0,"0"0"224"0,0 0-944 0,0 0-240 0,0 0 0 0,0 0 0 0,-7 8 0 16,0 1 0-16,-4 4 0 0,1 5 0 0,-5 3 464 0,0 4 48 15,-2-1 16-15,-2 5 0 0,-4-1-144 0,0 3-16 16,1-4-16-16,-1 2 0 0,0 1 112 0,2-4 32 16,4-3 0-16,3 1 0 0,3-5-240 0,5-4-32 15,2-5-16-15,3 0 0 0,1-10 160 0,0 0 16 16,8 8 16-16,3-2 0 0,2-4 192 0,5-4 48 15,2-3 0-15,0 0 0 0,4 3-384 0,1-2-80 16,-1-2-16-16,-3 2 0 0,-3 1-160 0,-3 1 0 16,-2 2 0-16,-4 2 0 0,-9-2 0 0,6 9 0 15,-2 1 0-15,-4 2 0 0,-2-2 0 0,-5 3 0 0,-3 1 0 16,-5-2 0-16,-3 1 0 0,-5 1 0 16,-2-4 0-16,-1-1 128 0,2-1 16 0,3-1 0 0,0-2 0 0,3 0 0 15,3 1-144-15,4-4 0 0,2-1 144 0,9-1-144 16,0 0 0-16,-4-9-288 0,4 1 48 0,5-5 16 31,4 8-2256-31,5-7-448 0</inkml:trace>
  <inkml:trace contextRef="#ctx0" brushRef="#br1" timeOffset="91260.67">31751 10969 13823 0,'0'0'1216'0,"-8"4"-960"0,8-4-256 0,-11 7 0 15,1-2 2800-15,0 2 512 0,0 0 96 0,-2 2 32 0,0 4-2304 0,-1 1-464 16,2-4-96-16,-1 3 0 0,1 1-48 0,2 0 0 16,0-2 0-16,4 2 0 0,1 2-352 0,1-4-176 15,3-12 160-15,3 13-160 0,1 0 128 0,2-2-128 16,2-4 0-16,2-1 0 0,1-1 208 0,2-2-48 16,0-2-16-16,0-1 0 0,-3-5 32 0,1-3 0 15,2 3 0-15,-2-1 0 0,-1-2-48 0,-2 0-128 16,-3-3 192-16,-1 3-64 0,-1-3-128 0,-3 3 192 15,-2-2-192-15,2 10 192 0,0 0 48 0,-6-5 16 16,0 2 0-16,6 3 0 0,-12-5-80 0,3 5-16 16,0 2 0-16,9-2 0 0,-6 10-160 0,1-1 0 15,1 1 0-15,3 1 0 0,1-2 0 0,2 3 0 0,-2-12 0 0,8 11-176 32,2 1-1328-32,2 0-272 0,2-2-48 0</inkml:trace>
  <inkml:trace contextRef="#ctx0" brushRef="#br1" timeOffset="91546.12">32096 11144 22111 0,'0'0'1968'0,"0"0"-1584"0,-9 1-384 0,0 2 0 16,9-3 960-16,-11 4 128 0,-1 1 0 0,3-1 16 16,-1-2-288-16,3-1-64 0,-6 2-16 0,4 2 0 15,9-5-128-15,-9 8-32 0,-1-4 0 0,2 1 0 16,8-5-368-16,-5 9-80 0,1-2 0 0,2 5-128 15,-1-1 0-15,3 0 0 0,0 1 0 0,2-2 0 16,0 2 0-16,1 0 0 0,-1-2 0 0,1 3 0 0,-1 1 0 0,-1-2 0 16,-1-1 0-16,0 2 0 0,-2-4 0 0,-2 2 0 15,-6 0 0-15,2-3 0 0,-3 2 192 0,-1-3-64 16,0 0 0-16,-1 1-128 0,2-4 336 0,-1 2-32 16,1-1-16-16,1-2 0 0,1-3-288 0,1-3 0 15,2-3 0-15,2-1 0 16,1-2-1344-16,3-1-384 0,3-4-80 0</inkml:trace>
  <inkml:trace contextRef="#ctx0" brushRef="#br1" timeOffset="91904">32078 11290 15663 0,'0'0'1392'0,"0"0"-1120"0,0 10-272 0,0-10 0 15,3 9 1168-15,0 2 176 0,3-4 48 0,0 2 0 16,-6-9-640-16,9 6-128 0,1 0-32 0,1 0 0 15,1-2-48-15,-1-2-16 0,-1 1 0 0,1-2 0 16,3-1-224-16,-3 0-48 0,2 0-16 0,-3 0 0 16,1-1-96-16,1-2-16 0,-1 1 0 0,-4-1 0 15,-2-1 320-15,1 1 64 0,0-3 16 0,1 3 0 16,-1-5-80-16,2 2 0 0,-4 1-16 0,3-8 0 16,0 3-112-16,-5 1-32 0,1 0 0 0,-2 3 0 15,-1 6-96-15,-3-7-32 0,0 0 0 0,-3 1 0 16,-1 4 16-16,2 2 0 0,-2 1 0 0,-2 0 0 15,-2 3-176-15,-2 3 192 0,-1-1-192 0,-1 2 192 16,0 3-48-16,-11 11 0 0,5-3 0 0,4-3 0 0,2-1-144 16,5 2 160-16,1-3-160 0,4-1 160 0,1 1-160 15,2 0 0-15,-1 2 0 0,3-3 0 0,4-4 0 0,1 2-176 16,0-2 48-16,3 1 0 16,0-3-640-16,4 0-128 15,-1-3-32-15,2-1 0 0,-1 0-1680 0</inkml:trace>
  <inkml:trace contextRef="#ctx0" brushRef="#br1" timeOffset="92291.81">32584 11627 4607 0,'0'0'400'0,"-9"1"-400"0,0 2 0 0,0-1 0 16,0 2 3104-16,-2 1 544 0,-3-1 96 0,0 1 32 15,-1-1-2320-15,-3 2-464 0,-2-2-96 0,1 3 0 16,-2 0 80-16,2-2 32 0,0 2 0 0,3 2 0 16,3-3-368-16,3 3-64 0,2-3 0 0,8-6-16 15,-4 10-368-15,4-10-64 0,0 0 0 0,0 0-128 16,10 5 400-16,2-1-16 0,1-4-16 0,2-1 0 16,3-2 48-16,1 1 16 0,0-7 0 0,1 1 0 15,0-1-128-15,1 1-32 0,0-4 0 0,1 2 0 16,-2-4-272-16,1 0 0 0,-4-3 0 0,1-3 0 15,-1-4 272-15,-2-5-48 0,-2-2-16 0,-1-1 0 16,0-3 208-16,-2 1 32 0,-2 2 16 0,-2 4 0 16,-2 6-144-16,-2 7-16 0,-2 6-16 0,0 9 0 0,0 0 224 15,0 0 32-15,-7 4 16 0,-2 10 0 0,-1 5-320 0,1 5-64 16,0 7-16-16,-1 4 0 0,-2 5-160 16,1-1 128-16,3 2-128 0,-2-4 128 0,2-6-128 0,0 2 0 15,0-2 0-15,2 2 128 16,-2-1-1936-16,-1-2-400 0,-4 2-80 0</inkml:trace>
  <inkml:trace contextRef="#ctx0" brushRef="#br1" timeOffset="92757.71">31336 11888 21183 0,'-8'-9'944'0,"8"9"192"0,-7-3-912 0,7 3-224 0,-9-1 0 0,9 1 0 16,-11 3 1344-16,0 4 208 0,-3 3 48 0,4 4 16 0,-3 0-944 0,0 4-192 16,1 0-32-16,-1 2-16 0,2-1-192 0,3 2-48 15,4-1 0-15,2-1 0 0,2 0-192 0,3-1 0 16,4-5 0-16,2-2 0 0,0-1 0 0,2-2 0 16,0-2 128-16,3-3-128 0,0-3 0 0,2-2 0 15,0 1 128-15,-1-5-128 0,-1-3 528 0,0-1 64 16,0 0 16-16,-2-3 0 0,-3 0 144 0,-2 2 16 15,-4-3 16-15,-1-1 0 0,-2 2-208 0,-2-1-64 16,-3-4 0-16,-2 1 0 0,1 1-208 0,-2 2-48 16,0 0-16-16,0 4 0 0,2 0-240 0,-1 5 0 15,1-3 128-15,6 8-128 0,0 0 0 0,0 0 0 16,0 0-144-16,0 0 144 16,0 0-1792-16,0 0-256 0,0 0-48 0,13 3-12240 0</inkml:trace>
  <inkml:trace contextRef="#ctx0" brushRef="#br1" timeOffset="93075.39">31671 12077 19343 0,'-11'15'848'0,"5"-3"192"0,-1 0-832 0,1 2-208 0,1 2 0 0,0-2 0 16,-2-3 1792-16,2-1 320 0,5-10 64 0,-5 10 16 15,5-10-880-15,0 0-176 0,0 0-48 0,0 0 0 16,0 0-448-16,0 0-80 0,0 0-32 0,0 0 0 16,14-5-32-16,1-2-16 0,1-6 0 0,0 0 0 0,-2 1-288 0,4-1-48 15,0-2-16-15,0 3 0 0,-1 2-128 0,0-1 0 16,-1 2 144-16,0 0-144 0,-2 4 128 0,-2 5-128 16,0 0 160-16,-2 6-160 0,-1 4 192 0,-3 4-48 15,-1 4-16-15,-1 4 0 0,-4-1-128 0,-1 7 160 16,-3 1-160-16,-1 1 160 0,-3-5-160 0,2 2 128 15,-3-3-128-15,5-1 128 16,-1-2-1632-16,0-1-336 0,1-4-64 0</inkml:trace>
  <inkml:trace contextRef="#ctx0" brushRef="#br1" timeOffset="93839.37">31079 12737 22111 0,'0'0'1968'15,"0"0"-1584"-15,0 0-384 0,0 0 0 0,0 0 656 0,-3 16 48 16,0 3 16-16,-1 2 0 0,-1 2-16 0,0 2 0 16,-2-1 0-16,-2 3 0 0,2-3-96 0,-3 4-32 15,-2-1 0-15,1 1 0 0,-2-3-16 0,2-1-16 16,-2-5 0-16,0-1 0 0,0-1-128 0,3-5-32 16,1 0 0-16,3-7 0 0,6-5 0 0,0 0 0 15,0 0 0-15,0 0 0 0,0 0 0 0,0 0 0 16,14-12 0-16,4 2 0 0,1-6-112 0,2-1-16 0,2-2-16 0,0-1 0 15,0-4-240-15,3 1 0 0,-4 1 128 0,1 2-128 16,-1-2 0-16,1 4 0 0,-2 2 0 0,1 3 0 16,-2-1 0-16,-1 8 0 0,-2-1 0 0,-4 5 0 15,-1 1 0-15,0 3 0 0,-5 5 0 0,-1 0 0 16,-4 6 0-16,-1 0 0 0,-2 1 0 0,-3 3 0 16,-5 2 0-16,-1 3 0 0,-1 0 0 0,-2-2 144 15,-2 0-16-15,-3 2-128 0,-4-4 192 0,5 0-64 16,1-1-128-16,4 1 192 0,0-3-192 0,6-2 192 15,1-8-192-15,5-5 0 0,0 0 0 0,0 0 128 16,0 0-128-16,11 0 128 0,1-4-128 0,4-6 128 16,3 1 0-16,2-2 0 0,0-3 0 0,2 4 0 15,0 0-128-15,-1 1 0 0,-3-3 0 0,-3 5 128 16,-2-4-128-16,1 6 0 0,-4-2 0 0,-11 7 0 0,0 0 0 16,10 0 0-16,-10 0 0 0,0 0 0 0,5 12 0 0,-3 2 0 15,-3 2 0-15,-3-1 0 0,-1 4-160 0,-1 0 160 16,-2-1 0-16,2 0-144 0,-1-2 144 0,2 1-128 15,2-1 128-15,0-3-128 16,3 0-256-16,3 1-64 0,-3-3 0 0,0-11 0 16,5 11-1984-16,-5-11-384 0,10 7-96 0,0-2-16 0</inkml:trace>
  <inkml:trace contextRef="#ctx0" brushRef="#br1" timeOffset="94162.54">31725 13127 23951 0,'0'0'1056'0,"0"0"224"0,0 0-1024 0,0 0-256 0,0 0 0 0,0 0 0 16,0 0 848-16,0 0 112 0,-7 11 32 0,0 2 0 16,-2 1-96-16,0 0 0 0,-1 1-16 0,0-1 0 15,-2 2-272-15,5 3-48 0,-4-2-16 0,6 0 0 16,3-2-352-16,-2 0-64 0,3-2 0 0,2-4-128 15,-1-9 160-15,6 12-160 0,-6-12 128 0,10 6-128 16,-10-6 336-16,14 2-16 0,0-3 0 0,0-3 0 16,0-1 32-16,0-4 0 0,-1 2 0 0,-1-5 0 15,-4 3-176-15,1-3-48 0,-5-4 0 0,-1 1 0 16,-3 0-128-16,-2 1 160 0,0 1-160 0,-1-1 160 0,-4 0-160 16,-1 4 0-16,-1-4 0 0,2 1 0 15,-1 5-592-15,2-3 0 16,6 11 0-16,0 0 0 0,0 0-1648 0,0 0-320 0,0 0-64 0</inkml:trace>
  <inkml:trace contextRef="#ctx0" brushRef="#br1" timeOffset="94591.67">32076 13151 23903 0,'0'0'1056'0,"-9"3"224"0,9-3-1024 0,-11 6-256 16,1-1 0-16,0 0 0 0,-1 3 768 0,-2-2 96 15,-2 2 32-15,-1 2 0 0,1-2-352 0,0 1-64 0,0 2-16 0,1-2 0 16,1 2-16-16,3 1-16 0,1 0 0 0,3 2 0 16,-1-5-144-16,3 1-32 0,3-2 0 0,1-8 0 15,0 0 0-15,0 0-16 0,7 9 0 0,-7-9 0 16,12 4 336-16,2-2 64 0,-1-3 0 0,3-1 16 16,4-2-224-16,-1-5-48 0,-2 0-16 0,1-4 0 15,0 2-160-15,-1 1-16 0,-2-4-16 0,0-2 0 16,0 0-176-16,-1-2 192 0,0-1-192 0,-1-1 192 15,-2-3-48-15,1-3 0 0,-1 0 0 0,1-6 0 16,-2-1-144-16,-1 0 160 0,-2 2-160 0,0 1 160 16,-2 4-160-16,-3 2 0 0,0 9 0 0,-1 6 128 15,-1 9-128-15,0 0 0 0,0 0 0 0,-10 4 0 16,-2 9 0-16,0 3 0 0,-2 4 0 0,-2 5 0 16,1 8 0-16,-1 2 0 0,-1 3 0 0,1 3 0 0,-2 2 0 15,0-2 0-15,0 0 0 0,0 3 0 0,2-1 176 0,1 1-48 16,-1-6-128-16,5-4 192 0,3-2-400 0,3-6-96 15,1 1-16-15,3-3 0 16,2-6-320-16,4 0-80 0,2-4-16 0,3-5 0 16,4-4-1664-16,2 0-336 0,2-4-64 15</inkml:trace>
  <inkml:trace contextRef="#ctx0" brushRef="#br1" timeOffset="95228.16">32175 13433 22111 0,'0'0'1968'0,"0"0"-1584"0,0 0-384 16,0 0 0-16,0 0 1008 0,0 0 112 0,9 9 32 0,-2-2 0 15,-7-7-176-15,12 2-16 0,-12-2-16 0,12 0 0 16,1 0-352-16,-7 0-64 16,3 0-16-16,-2-1 0 0,0 0-256 0,1-1-64 0,-2 1-16 0,2 0 0 15,-3-2 16-15,8-1 16 0,-7-1 0 0,-6 5 0 16,0 0 48-16,8-3 0 0,-8 3 0 0,6-8 0 15,-6 8-64-15,0 0-16 0,4-6 0 0,-4 6 0 16,0 0-176-16,0 0 160 0,0 0-160 0,0 0 160 16,-12 1-32-16,6 1 0 0,0 2 0 0,-4 3 0 15,-1-4-128-15,0 4 0 0,0-1 0 0,0 0 128 16,-1 6-128-16,-7 6 0 0,2-6 0 0,4 2 128 16,3 0-128-16,3 2 0 0,1-5 0 0,4 3 0 15,-1-3 0-15,3-11 0 0,0 11 0 0,3-1 0 16,-3-10 0-16,8 6 0 0,2 0 0 0,0-2 0 0,-10-4 128 15,14 3-128-15,0-3 128 0,-5 0-128 16,2 0 144-16,2 0-144 0,2 0 160 0,-1 0-160 0,3-1 128 16,-1 1-128-16,2-2 0 0,14 0 144 0,-6-1-144 15,2-2 0-15,-3 0 0 0,-1 1 0 0,0-2 0 0,0 0 0 16,-2-1 0-16,-1-3 0 0,1 1 0 0,-2-5 0 16,-1 1 128-16,-1 2-128 0,0-4 0 0,0-2 0 15,-1-1 144-15,1-2-144 0,-1-4 128 0,-1 0-128 16,1-3 128-16,-3 0-128 0,0-3 0 0,-8 13 128 15,2-2-128-15,-1-1 0 0,0 0 0 0,-2 1 128 16,0-1-128-16,-1 1 0 0,0 2 0 0,-1-14 0 0,-1 11 0 16,-2 3 128-16,-2 6 64 0,2 11 32 0,-5-7 0 15,0 6 0-15,-2 2 48 0,-4 2 16 0,-1 2 0 0,-4 4 0 16,-1 0-64-16,-2 4-16 0,-2 2 0 0,-14 19 0 16,4 2-16-16,6 3-16 0,2 6 0 0,4 0 0 15,2 5-176-15,5-3 160 0,3-5-160 0,4-3 160 16,2-3-160-16,3-4 0 0,4-6 0 0,2-1 0 15,-1-5 128-15,4-1-128 0,1-4 0 0,2-1 128 16,-1-2-128-16,3 0 0 0,0 0-160 0,3-3 160 16,0 0-2256-1,1-4-368-15</inkml:trace>
  <inkml:trace contextRef="#ctx0" brushRef="#br1" timeOffset="96509.92">30577 14056 15663 0,'0'0'688'0,"0"0"144"0,-1-13-656 0,-1 6-176 0,2 7 0 0,0 0 0 0,0-13 768 0,0 4 128 15,0 9 32-15,0 0 0 0,-2-7-80 0,2 7-16 16,-3-7 0-16,3 7 0 0,0 0-112 0,0 0-16 16,-6 4-16-16,-4 2 0 0,0 7-160 0,-2 4-16 15,-1 0-16-15,1 2 0 0,-1 4-80 0,2 4-16 16,-1 0 0-16,2 2 0 0,1-2-192 0,1 1-32 16,3-3-16-16,5 2 0 0,5-6-160 0,4 0 0 15,3-5 0-15,2-1 128 0,2-4 208 0,3-2 48 16,2-3 0-16,0-4 0 0,1-3 96 0,2-1 32 15,0-2 0-15,0-1 0 0,1-5-192 0,0-1-48 16,-2-3 0-16,1-2 0 0,-4-1-272 0,-1 2 0 16,-2 0 128-16,-2 0-128 0,-1 1 0 0,-1 0 128 0,-3 1-128 15,-1 3 0-15,-1-2 0 0,-3 3 0 0,-5 9 0 16,0 0 0-16,0-7 0 0,0 7 0 0,0 0 0 0,-9 6 0 16,-4 4 0-16,-1 7 0 0,-2 2 0 0,-2 5 0 15,-1 8 0-15,-2 3 0 0,0 4-128 0,-2 5 128 16,-3 2 0-16,-2 6 0 0,0 5 0 0,-3 4 0 15,-5-5 0-15,-2 4 128 0,-4 1-128 0,-4-3 160 16,-2-2-160-16,2-2 0 0,3-2 144 0,2-5-144 16,2-8 224-16,2-3-32 0,4-3 0 0,4-7 0 15,3-1 240-15,5-4 32 0,2-3 16 0,3-8 0 16,4-1-160-16,2-5-48 0,10-4 0 0,0 0 0 16,-9-4-112-16,5-7-32 0,3-3 0 0,3-4 0 15,2-1-128-15,4-5 0 0,0-7 0 0,6-1 0 16,3-1 0-16,3 0 0 0,3 2 0 0,0-1 0 0,4 4-192 15,-1 4 192-15,5 5-160 0,-2 3 160 0,-1 5-144 16,1 2 144-16,3 4-128 0,0 4 128 16,-2 1 0-16,-2 3 0 0,-2 6 0 0,-2 1-128 0,-2 4 128 15,-3 2 0-15,-5-1 0 0,-3 0 0 0,-1 3-208 0,-2-1-16 16,-2-2 0-16,-1 0 0 16,-2 2-2384-16,-2-1-464 0</inkml:trace>
  <inkml:trace contextRef="#ctx0" brushRef="#br1" timeOffset="96847.5">31007 14656 23951 0,'-9'0'2128'0,"9"0"-1696"16,0 0-432-16,0 0 0 0,0 0 1008 0,0 0 112 0,0 0 32 0,0 0 0 0,10 10-512 15,5-5-112-15,2-1-16 0,0 1 0 16,2-2-192-16,1-2-64 0,-1 0 0 0,1 2 0 0,-2-2-256 0,0 3 0 16,-1 2-176-16,-1-2-8928 15,-5-3-1792-15</inkml:trace>
  <inkml:trace contextRef="#ctx0" brushRef="#br1" timeOffset="97025.95">30869 14951 3679 0,'0'0'320'0,"0"0"-320"16,0 0 0-16,17 3 0 0,2 0 5648 0,2 0 1072 15,1-1 192-15,2 1 64 0,3-6-5248 0,0 1-1056 16,3-2-208-16,-1 0-32 0,-1 2-224 0,3-3-32 16,-1 1-16-16,-3 0 0 15,-3 1-1824-15,-1 1-352 0</inkml:trace>
  <inkml:trace contextRef="#ctx0" brushRef="#br1" timeOffset="97733.93">31493 14875 18431 0,'0'0'1632'0,"-7"-4"-1312"0,7 4-320 0,0 0 0 0,0 0 1216 0,6-6 192 16,4-1 16-16,2-2 16 0,0 4-720 0,1-4-144 15,1 2-16-15,1-2-16 0,1 2-240 0,-2 2-48 16,0-5-16-16,-2 4 0 0,0-2-16 0,-1 3 0 16,-2 3 0-16,-9 2 0 0,0 0-224 0,0 0 176 15,0 0-176-15,0 0 160 0,-1 16 0 0,-4 3 0 16,-4 5 0-16,-3 4 0 0,-3 2-16 0,-1-3 0 16,-2 4 0-16,-3-2 0 0,-1 3 0 0,-3 0 0 0,1 1 0 15,0-1 0-15,0-6 48 0,2 1 16 0,3-4 0 0,5-5 0 16,3-6 240-16,5-3 64 0,2 0 0 0,4-9 0 15,0 0 64-15,0 0 32 0,11 4 0 0,6-5 0 16,3-6-176-16,4-2-48 0,3-3 0 0,0 2 0 16,1-6-256-16,-2 1-128 0,1-4 0 0,-2 1 128 15,-1-1-128-15,-1 0 0 0,0 0 0 0,0 2 0 16,0 2 0-16,-3 3 0 0,-1 4 0 0,-3 0 0 16,-4 3-144-16,-1 4 144 0,-11 1 0 0,0 0 0 15,5 11-128-15,-3 2 128 0,-4 2 0 0,-3 3 0 16,-6 8 0-16,0-4-128 0,-4 0 128 0,-2 2 0 15,-1 3 0-15,-1-2 0 0,-1 2 0 0,1-5 0 16,0-3 0-16,1-2 0 0,0-1 0 0,4-4 0 16,3-3 0-16,6 1 0 0,5-10 0 0,0 0 0 0,0 0 0 0,0 0 0 15,10 3 0-15,3-6 0 0,1-4 0 0,3-1 0 16,2-4 0-16,2-1 0 0,0 1-160 0,1-2 160 16,1 2-128-16,0 3 128 0,-2 0 0 0,1 1-160 15,-2-1 160-15,-1 3 0 0,-1 3-128 0,-3 5 128 16,-2 3 0-16,-3 2 0 0,-10-7 0 0,5 13 0 15,-2 4 0-15,-6 2 0 0,-2 2 144 0,-2 1-144 16,-5 0 128-16,0-1-128 0,-5 0 0 0,2 0 0 16,-3-1 0-16,0 2 0 0,-2-3-304 0,3 1-32 15,1 1-16-15,2-2-9744 16,2 0-1936-16</inkml:trace>
  <inkml:trace contextRef="#ctx0" brushRef="#br1" timeOffset="98180.57">32152 15264 11967 0,'0'0'1072'0,"0"0"-864"0,0 0-208 0,0 0 0 0,0 0 2560 0,0 0 480 16,0 0 96-16,0 0 0 0,-5 16-1728 0,1 2-368 16,1-1-64-16,1 4-16 0,-2 5-64 0,1 3-32 15,1 3 0-15,-2 1 0 0,-1 0-352 0,1 2-64 16,0 2 0-16,-1-3-16 0,0-1-128 0,-1-2-32 16,0-1 0-16,-3 1 0 0,2-6-272 0,1 0 128 0,0-6-128 0,0-2 0 15,3-4 128-15,0-1-128 0,1 0 0 0,2-12 0 31,0 0-304-31,0 0-112 0,0 0-32 0</inkml:trace>
  <inkml:trace contextRef="#ctx0" brushRef="#br1" timeOffset="98447.58">32420 15411 12895 0,'0'0'1152'0,"3"-10"-928"0,-3 10-224 0,0 0 0 0,0 0 3200 0,0 0 576 0,0 0 128 0,0 0 32 16,0 0-2528-16,0 0-512 0,-11 4-112 0,-1 6-16 0,-6 1-16 15,-2 6-16-15,-5 4 0 0,10-13 0 0,-3 9-112 0,-1 0-32 16,-1 1 0-16,-2 1 0 16,1 2-96-16,-1 2-32 0,1-1 0 0,-18 19 0 0,8-8-224 0,3-6-48 15,5-3-16-15,4-9 0 0,3 0-176 0,4-2 0 16,-4 0 0-16,6-5 0 0,10-8-208 0,0 0-80 15,0 0-16-15,0 0 0 16,0 0-2896-16,12 3-576 0</inkml:trace>
  <inkml:trace contextRef="#ctx0" brushRef="#br1" timeOffset="98715.69">32626 15692 11055 0,'0'0'480'0,"0"0"112"0,0 0-464 0,0 0-128 0,0 0 0 0,0 0 0 16,0 0 3712-16,-1 11 736 0,-3 1 144 0,-4-2 16 16,-2 4-3056-16,-4-1-608 0,-4-2-128 0,-2 3-32 15,0 1-48-15,-2 1-16 0,0-1 0 0,2 3 0 16,1 0-192-16,1 2-32 0,0 1-16 0,2 1 0 15,1 4-480-15,1-2 0 0,2-1 0 0,2 2 0 16,0-2-208-16,2-2-144 0,3 0-32 0,1-3 0 16,2-3-2240-16,2-1-464 0</inkml:trace>
  <inkml:trace contextRef="#ctx0" brushRef="#br1" timeOffset="98885.85">32336 15941 23951 0,'0'0'2128'0,"0"0"-1696"0,0 0-432 0,0 0 0 0,0 0 1008 0,13 3 112 16,3 1 32-16,3-2 0 0,2 1-736 0,2-2-144 15,1 1-16-15,3 0-16 0,0-1-96 0,1-1-16 16,0 0 0-16,-1 0 0 16,0-1-1120-16,-3-1-224 0,-1 0-64 0</inkml:trace>
  <inkml:trace contextRef="#ctx0" brushRef="#br1" timeOffset="99295.14">32852 15860 23039 0,'0'0'2048'0,"0"0"-1648"0,-4 10-400 0,-1 4 0 15,-1 2 1408-15,2-3 192 0,-6 0 32 0,0 5 16 16,-3 3-448-16,0 1-96 0,-1 0-16 0,0 2 0 15,-1 1-384-15,-10 17-96 0,4-5-16 0,5-5 0 16,-1-6-240-16,5 0-48 0,0-7-16 0,3-1 0 16,3-6-288-16,1-3 160 0,5-9-160 0,0 0 128 15,0 0-128-15,0 0 128 0,0 0-128 0,6 9 128 0,-6-9 64 16,13 3 16-16,-2-5 0 0,2 1 0 0,1-3-64 0,1 2-16 16,-2-2 0-16,2 1 0 0,-2 2-128 15,0 1 0-15,-2 0 0 0,-1 1 0 0,-10-1 0 16,12 6 0-16,-6 1 0 0,-6-7 0 0,5 10 0 0,-2 3 0 15,-3 0 0-15,-3-3 0 0,-1 3 0 0,-2-3 0 16,-2 1 0-16,-2 1 0 0,-1-5 144 0,-1 3-144 16,-2-3 160-16,2-1-160 0,-2 2 320 0,0-4-16 15,-2-2-16-15,5-1 0 0,-2-1 32 0,-1-2 16 16,-1-2 0-16,0 0 0 0,1-3-160 0,-1-1-48 16,-2-3 0-16,2 2 0 0,0-4-128 0,1 0 0 15,0 2 0-15,2-3 0 16,2 1-2192-16,-1-1-432 0,-3-6-64 0,7 1-32 0</inkml:trace>
  <inkml:trace contextRef="#ctx0" brushRef="#br2" timeOffset="125146.43">16241 1362 5519 0,'0'0'496'0,"0"0"-496"0,0 0 0 0,0 0 0 15,0-9 5056-15,0 9 928 0,7-5 176 0,-7 5 48 16,5-11-4576-16,-2 4-912 0,-3 7-176 0,2-11-32 16,-2 3-256-16,-2-2-64 0,1 4 0 0,-4-5 0 0,-4 5-384 0,-1 1-64 15,-4-3-32-15,-3 2 0 16,-3 1-32-16,-3 0-16 0,-2 1 0 0,-4 3 0 0,-3-1 192 0,-4 1 144 15,-2-1-192-15,-4 0 192 0,-1 1 0 16,-8 1 0-16,-7-1 128 0,-5 1-128 0,0 0 384 0,-2 1 0 16,0 2-16-16,-1-1 0 0,-3 1 64 0,-4 1 16 15,-9 2 0-15,3-2 0 0,1-3-16 0,0 3 0 16,1 1 0-16,-3 1 0 0,-6-2-112 0,0 1 0 16,-2-2-16-16,1 3 0 0,-1-1-144 0,-5 2-32 15,-6 0 0-15,-2-2 0 0,4 2-128 0,-1 1 0 16,-3 4 0-16,-3-4 0 0,-7-2 0 0,2 3 0 15,2-2 0-15,-4 4 0 0,-6-5-144 0,2 3 144 16,5-3 0-16,-1 4 0 0,-2-1 0 0,1 1 0 0,0-4 0 16,4 1 0-16,3 2 0 0,-3 0 0 0,-4 0 0 0,4-3 0 15,1 3 0-15,5-3 0 16,-1 0 0-16,3 1 0 0,-1-2 0 0,5 3 0 0,4-2 0 0,-1 1 0 16,-1 1 0-16,3-4 0 0,2 1 0 15,5 2 0-15,5-3 0 0,-2-2 0 0,-2 1 0 0,4-2 144 16,4 1 16-16,4 2 0 0,1-2 0 0,5-2 0 15,4 0 32-15,2 0 0 0,-5 0 0 0,3 0 0 16,1 0-48-16,3 0 0 0,4 1 0 0,2 0 0 16,1-1-144-16,7 1 0 0,1 1 0 0,2-2 128 15,-4 0-128-15,4 0 0 0,2 0 144 0,-2 0-144 16,5 0 128-16,3 0-128 0,4-2 160 0,1 2-160 16,3-1 192-16,2 1-64 0,2 0-128 0,1 1 192 15,1-1-64-15,3 2-128 0,1 0 176 0,1 2-176 0,0 1 208 16,1 0-64-16,0 0-16 0,2 4 0 15,-1 0-128-15,1 2 0 0,-1 2 0 0,4 2 128 16,0 3-128-16,0 5 0 0,-1 1 0 0,2 5 0 0,-1 1 0 0,2 4 0 16,0 5 0-16,0 5 0 0,0-1 128 0,1 6-128 15,-1 1 0-15,0 2 128 0,1 1-128 0,0 3 0 16,1 2 0-16,-1-1 0 0,1 5 0 0,0 0 0 16,-1 3 0-16,0-3 0 0,0 2 128 0,-2-2-128 15,-2 4 0-15,2 3 128 0,2-2-128 0,-4 1 0 16,1 2 144-16,-2 1-144 0,0 3 176 0,1 1-48 15,1-3 0-15,-1 1 0 0,0-1 0 0,2 2-128 16,-2-1 192-16,2 4-64 0,-2 1-128 0,3-1 160 16,-4-1-160-16,4 0 160 0,2 1-160 0,0-2 0 0,-1 0 0 15,2 0 128-15,-2-4-128 0,4 0 0 0,-3-3 0 16,2 1 0-16,0-1 0 0,-2-5 0 0,-1 1 0 0,2-3 0 16,1 0 0-16,-2-3 128 0,-1-1-128 0,0-1 0 15,1-1 0-15,-1 0 0 0,0-2 128 0,0-2-128 16,-1-2 0-16,1-2 0 0,0-5 0 0,1-1 128 15,0-2-128-15,2-3 0 0,0-4 0 0,-1 0 0 16,0-6 128-16,2 1-128 0,-2-3 0 0,2-1 128 16,2-3-128-16,-1 1 128 0,-1-2-128 0,0 0 128 15,0-1-128-15,0-3 160 0,-1-5-160 0,3 1 160 16,1 2-160-16,-1-4 0 0,-2-9 0 0,0 0 128 16,5 13-128-16,-5-13 0 0,0 0 0 0,11 9 128 15,-11-9-128-15,11 9 0 0,-1-6 0 0,0 1 0 16,2 0 0-16,1-1 0 0,-1-2 0 0,1 0 0 15,1-1 0-15,0 0 128 0,1 0-128 0,3 1 0 16,1-1 0-16,1 0 0 0,2 2 128 0,0-2-128 0,-1 0 0 16,3 1 0-16,2 0 0 0,2 0 0 0,2-1 0 0,2 2 0 15,2-1 0-15,-1 3 0 0,3-2 0 0,2 1 0 16,5-2 0-16,2-1 0 0,3 0 0 0,2 0 0 16,-6-1 128-16,2 0-128 0,2-1 0 0,2 1 0 15,1 0 0-15,3-2 0 0,5 2 0 0,1-2 0 16,2 1 144-16,1-1-144 0,-3 2 0 0,2-3 144 15,2-1-144-15,3 3 0 0,5-2 128 0,0 3-128 16,0-3 0-16,1-1 0 0,-1 0 128 0,2 1-128 16,4 1 0-16,2-3 0 0,4-1 0 0,-1 2 0 15,-2-2 0-15,1 0 0 0,2 4 0 0,5-1 0 16,3 0 0-16,-5 0 0 0,-3 0 0 0,3 3 0 16,-4-1 0-16,8 0 0 0,2 1 128 0,-3 1-128 15,-8 3 0-15,2-2 0 0,0 0 0 0,4-1 0 0,3 1 0 16,-2 2 0-16,-3-2 0 0,-3 2 0 0,5-2 0 15,2 3 0-15,6-3 0 0,-5 2 0 0,-2-2 0 0,2 0 0 16,-1 2 0-16,3-1 0 16,1 1 0-16,-2 2 0 0,-4 0 0 0,1-3 0 15,3 2 0-15,-2 3 0 0,4-2 0 0,-3-1 0 0,-4-2 0 0,1 4 0 16,-1 1 0-16,2 0 0 0,-2 1 0 0,-1-4 0 16,-3-2 0-16,-2 2 0 0,-1 3 0 0,3-4 0 15,1 4 0-15,-5-1 0 0,-4-2 0 0,-3-2 0 16,-3 2 0-16,-1 3 0 0,0-2 0 0,-2 1 0 15,-3 2 0-15,-3-4 0 0,-4 1 0 0,0 1 0 16,-4-2 0-16,-2 1 0 0,-2-1-128 0,-1 1 128 16,0-3 0-16,-3 0 0 0,0-2 0 0,-5-2-144 0,-2 1 144 0,-5-4 0 15,-4 0 0-15,-3 0-128 0,-3-4 128 16,-1 1 0-16,-3-2 0 0,-1 2 0 0,-2-4 0 0,-2-1 0 16,-3 2 0-16,-1-5 128 0,-2-1-128 0,0-4 128 15,-4 0-128-15,0-4 128 0,-2 1-128 0,-1-5 0 16,-1 0 128-16,0-2-128 0,-2-4 0 0,-2-1 128 15,-1-3-128-15,-2-4 0 0,-1-2 0 0,-1-2 0 16,-1 1 0-16,-2-5 0 0,1-3 0 0,-3-5 0 16,1 2-144-16,0-3 144 0,-1-3-144 0,0-3 144 15,1-6-192-15,-3-4 192 0,-2-1-160 0,0-2 160 16,-1-5-128-16,1-2 128 0,-2-5 0 0,2-1 0 16,1-4 0-16,2-4-128 0,-1-4 128 0,6-2 0 0,2-5 0 15,3 1 0-15,2-5 0 0,4-1 0 16,1-5 0-16,6 0 0 0,1 3 0 0,3-3 0 0,1-1 0 0,2 5 0 15,0-1 0-15,0 5 0 0,-1 1 0 0,0 6 176 16,1 3-32-16,0 2 0 0,0 2 0 16,-3 3 0-16,-1 6 0 0,-1 4 0 0,-1 4 0 0,-3 1 0 15,0 5-144-15,-3 3 0 0,-2 1 0 0,-1 6 0 16,0 7-368-16,-3 6 48 0,2 3 16 0,-5 8 0 31,-2 3-1552-31,-1 3-304 0,-4 7-64 0</inkml:trace>
  <inkml:trace contextRef="#ctx0" brushRef="#br2" timeOffset="128724.27">15266 14762 8639 0,'0'0'384'0,"0"0"64"0,0 0-448 0,0 0 0 0,-2-5 0 0,2 5 0 15,0 0 992-15,0 0 96 0,-2-11 32 0,2 11 0 16,-2-7 48-16,2 7 16 0,0 0 0 0,0 0 0 15,-3-12-32-15,3 12 0 0,0 0 0 0,0 0 0 16,0 0-144-16,0 0-48 0,3-7 0 0,-3 7 0 16,0 0-256-16,0 0-64 0,0 0-16 0,0 0 0 15,0 0-176-15,0 0-16 0,10 1-16 0,-1 1 0 16,-9-2-64-16,11 7-16 0,-2-1 0 0,0-1 0 16,-1 2-112-16,2 2-32 0,-10-9 0 0,13 11 0 15,-3-1-64-15,0 2 0 0,-1-4-128 0,0 5 192 16,1 2-32-16,0-1-16 0,2-3 0 0,-2 1 0 0,-1 0 32 0,0-3 0 15,-2 2 0-15,2-5 0 0,1 1 16 16,-1 2 16-16,-1-3 0 0,-1 3 0 0,1-3 32 0,0 3 0 16,-1-4 0-16,-7-5 0 0,8 5 64 0,-8-5 16 15,8 8 0-15,-2-3 0 0,-6-5-112 0,0 0-16 16,0 0 0-16,0 0 0 0,0 0 0 0,0 0-16 16,0 0 0-16,0 0 0 0,0 0-48 0,0 0 0 15,0 0 0-15,0 0 0 0,0 0 64 0,0 0 0 16,0 0 0-16,0 0 0 0,0 0-32 0,-9-4 0 15,1-1 0-15,-1 1 0 0,2-1-160 0,-2 0 0 16,-1-5 144-16,0 2-144 0,-1-2 0 0,3 3 0 0,-1-4 0 16,-2 4 0-16,-1-6 0 0,2 0 0 0,-2-1 0 0,2 3 0 15,1-6 0-15,1 2 0 0,0 1 0 16,-1 3 128-16,1-1-128 0,2 1 0 0,-1 3 0 0,1-1 0 16,1 3 0-16,-1 1 0 0,-1-3 0 0,1 3 0 15,6 5 0-15,0 0 0 0,0 0 0 0,0 0 128 16,-7-5-128-16,7 5 0 0,0 0 0 0,0 0 0 15,0 0 0-15,0 0 0 0,0 0 0 0,0 0-128 16,0 0 128-16,0 0-192 0,0 0 192 0,0 0-192 16,6 12 192-16,-1-1 0 0,2 0 0 0,0-2 0 15,1 3 0-15,3-5 0 0,-1 6 0 0,0 0 0 16,0-3 0-16,3 1 0 0,1 0 0 0,-1 0 0 16,-3 2 0-16,0-4 0 0,3 2 128 0,-1-3-128 15,0-1 176-15,-1-2-48 0,-2 0 0 0,-1 2 0 16,-8-7-128-16,10 5 192 0,-1 0-192 0,-2 3 192 15,-7-8-192-15,8 3 160 0,-8-3-160 0,0 0 160 0,0 0-160 0,0 0 0 16,0 0 0-16,0 0 128 0,0 0-128 0,0 0 0 16,0 0 0-16,0 0 0 15,0 0-2368-15,0 0-336 0,5-8-80 0</inkml:trace>
  <inkml:trace contextRef="#ctx0" brushRef="#br2" timeOffset="129530.59">15766 14547 10127 0,'0'0'448'0,"0"0"96"0,4-5-544 0,-4 5 0 0,0 0 0 0,0 0 0 15,0 0 1456-15,0 0 176 0,0 0 32 0,0 0 16 16,0 0-208-16,0 0-64 0,-2-10 0 0,0 4 0 16,2 6-320-16,0 0-80 0,-9 0-16 0,9 0 0 15,-10-1-256-15,1 1-48 0,0 4-16 0,0 4 0 16,0-6-80-16,-1 2-16 0,0 1 0 0,-2 4 0 15,1 1-112-15,-2 0-16 0,-1-1-16 0,0 1 0 16,-1 2-112-16,0-1-32 0,-1 6 0 0,0 1 0 16,-1-4 96-16,1 2 0 0,-1 3 16 0,1-1 0 0,-2 1 16 15,2 3 0-15,-1-1 0 0,0 5 0 0,0-3-144 0,-1-1-16 16,0 1-16-16,2-2 0 0,-2 0-112 0,1 1-128 16,3-3 176-16,-2-1-176 0,2-2 224 0,1-1-64 15,0 1-16-15,2-4 0 0,1 0 0 0,2 1 0 16,2-2 0-16,1-2 0 0,0 1-144 0,5-10 160 15,0 0-160-15,0 0 160 0,0 0 16 0,0 0 0 16,-3 6 0-16,3-6 0 0,0 0 80 0,0 0 32 16,0 0 0-16,0 0 0 0,0 0-64 0,8-7-16 15,-1-5 0-15,3 2 0 0,1 1-208 0,-1-3 144 0,-1-4-144 0,0 4 128 16,-1-4 0-16,3 1 0 0,-1-3 0 16,3 3 0-16,-1-3-128 0,2-1 0 0,-1 1-192 0,1-2 192 15,2 1 0-15,0-3 0 0,0-2 0 0,1 1 0 16,-1 3 0-16,1-2 0 0,-1-3 0 0,1 2 0 15,-2 4 0-15,0 1 0 0,-1 0 0 0,-1 2 0 16,0-1 0-16,-1 3 0 0,-3 3 0 0,2-2 0 16,-4 1 0-16,-1 0 0 0,0-1 0 0,-3 5 0 15,-3 8 0-15,0 0 0 0,4-8 0 0,-4 8 0 16,0 0 0-16,0 0 0 0,0 0 0 0,0 0 0 16,0 0 0-16,0 0 0 0,-9 9 0 0,0 1 0 15,-1 1 0-15,-2 1 0 0,0 2 0 0,1 1 0 16,-3 3 0-16,0 0 192 0,-2 1-192 0,2 4 192 15,0 2-64-15,0 0-128 0,1 6 192 0,-3-4-64 0,0 2-128 0,0-4 192 16,0 1-192-16,5-3 192 0,-1-3-192 16,2-2 0-16,1-3 0 0,3-1 0 0,2 0 0 0,-3-4 0 15,7-10 0-15,-5 10 128 0,5-10-128 0,0 0 0 16,0 0 0-16,0 0 0 16,0 0-864-16,0 0-208 0,0 0-32 15,0 0-16-15,8-10-1536 0,0 1-304 0</inkml:trace>
  <inkml:trace contextRef="#ctx0" brushRef="#br2" timeOffset="130266.66">15201 14665 11967 0,'0'0'1072'0,"0"0"-864"0,0 0-208 0,0 0 0 15,0 0 1632-15,0 0 288 0,-5-9 48 0,5 9 16 16,-4-9-304-16,4 9-48 0,0 0-16 0,0 0 0 16,0 0-464-16,0 0-112 0,4-10-16 0,-4 10 0 15,0 0-304-15,8-4-64 0,1-1-16 0,0 3 0 16,-9 2-64-16,11 2-32 0,1 1 0 0,-2-1 0 15,0 2-96-15,0 2-32 0,-1 2 0 0,0 2 0 16,0-3-32-16,2 5-16 0,-3 0 0 0,2 2 0 16,-1 3-32-16,1 1 0 0,0 0 0 0,-1 1 0 0,-1 1-48 0,1 1-16 15,1-3 0-15,0-1 0 0,1 1-32 16,0-3-16-16,-4-2 0 0,1 1 0 0,0 1 16 0,0-2 0 16,1-1 0-16,-1 0 0 0,0-2-64 0,-2 3-16 15,-6-13 0-15,10 12 0 0,-2-1-16 0,1 2 0 16,-2-4 0-16,0 0 0 0,-7-9-144 0,7 12 160 15,1-2-160-15,-4-2 160 0,-4-8-160 0,0 0 128 16,0 0-128-16,0 0 128 0,5 6-128 0,-5-6 0 16,0 0 144-16,0 0-144 0,0 0 208 0,0 0-16 15,0 0-16-15,0 0 0 0,0 0-176 0,-3-7 160 0,3 7-160 16,-5-12 160-16,-1 1-160 0,-1 2 0 0,-1-2 0 0,0 3 0 16,0-2 0-16,1 2 0 0,-1-3 0 15,-1 2 0-15,-1-4 0 0,0 0 0 0,-2 1 0 16,5 1 0-16,-3-1 0 0,1 0 0 0,-3-2-144 15,2 0 144-15,1 0 0 0,2 0 0 0,-2 0 0 0,0-2 0 16,0 2-160-16,1-1 160 0,2 1-128 0,-3 1 128 16,1 2 0-16,1-1-128 0,-2 4 128 0,2 1 0 15,2 0 0-15,5 7 0 0,0 0 0 0,0 0-128 16,-6-3 128-16,6 3-128 0,0 0 128 0,0 0-128 16,0 0 128-16,0 0-128 0,0 0 128 0,-3 10-128 15,3 1 128-15,4 5-128 0,1-1 128 0,4 1-128 16,-1 2 128-16,2 0 0 0,0 0 0 0,2-1 0 15,2-1 0-15,-3-2 144 0,2-2-144 0,-1 4 160 16,1-2-32-16,-1-3 0 0,-3-1 0 0,-1 0 0 0,1 1 0 16,-1-1 0-16,-2-4 0 0,-6-6 0 0,8 5-128 0,-8-5 0 15,6 9 144-15,-6-9-144 0,0 0 0 0,0 0 0 16,0 0 0-16,0 0-128 16,0 0-2336-16,7-11-464 0,-4-10-80 15,3 4-32-15</inkml:trace>
  <inkml:trace contextRef="#ctx0" brushRef="#br2" timeOffset="131421.75">15806 13999 1839 0,'0'0'160'0,"0"0"-160"16,0 0 0-16,0 0 0 0,0 0 2528 0,0 0 480 15,-3 6 80-15,3-6 32 0,0 0-1456 0,0 0-304 0,0 0-48 0,0 0-16 16,0 0-144-16,0 0-48 0,0 0 0 15,0 0 0-15,0 0-224 0,0 0-48 0,0 0-16 0,0 0 0 16,0 0 16-16,7 4 16 0,1 0 0 0,1 1 0 16,-9-5-208-16,12 3-64 0,1-2 0 0,2 0 0 15,-2 2-112-15,1 0-16 0,0-1-16 0,3 3 0 16,2 0 16-16,-1 0 0 0,-3 4 0 0,-1 0 0 16,-2 2-128-16,1-2 0 0,-3 3-16 0,2-1 0 15,-2-2-304-15,-1 2 160 0,-2 0-160 0,0 0 128 16,-7-11-128-16,6 11 128 0,-6-11-128 0,5 13 128 15,-2 1 112-15,-2 0 16 0,-2-1 0 0,-2-3 0 16,1 3 0-16,-2-3 16 0,-2 1 0 0,0 2 0 0,0-3-144 16,1 2-128-16,0-1 192 0,1-2-192 15,0 1 128-15,2-2-128 0,2-8 0 0,-3 11 0 0,3-11 0 0,0 0 0 16,-1 10 0-16,1-10 0 0,0 12 0 0,0-12 0 16,3 11 0-16,0-3 0 0,-3-8 0 0,0 0 0 15,10 6 0-15,1-1 0 0,-11-5 0 0,11 2 128 16,-1-2-128-16,0 0 0 0,-10 0 128 15,13-3-128-15,0-1 0 0,-4 2 0 0,1-2 128 0,-1 1-128 16,-9 3 0-16,10-5 0 0,-2-1 128 0,-8 6-128 16,10-5 0-16,-10 5 0 0,0 0 0 0,0 0 0 15,7-4 0-15,-7 4 0 0,0 0 128 0,0 0-128 16,0 0 0-16,0 0 0 0,0 0 0 0,0 0 128 16,0 0-128-16,0 0 0 0,0 0 0 0,0 0 0 15,0 0 0-15,0 0 0 0,0 0 0 0,0 0 0 0,0 0 0 16,0 0 0-16,0 0 0 0,-5 11 0 0,3 1 0 15,1 2 0-15,-1 0 0 0,2-2 0 0,0 2 0 0,2 2 0 16,0 0 0-16,2 1 0 0,0 2 0 0,0 0 0 16,-2-1 0-16,2-1 0 0,-2 4 0 0,1-1 0 15,-3-1 0-15,1 2 0 0,-1 0 0 0,0-2 0 16,-1-1 128-16,-2-1-128 0,0-3 144 0,0 1-144 16,-2-2 320-16,0 2-48 0,0 0 0 0,-2-2 0 15,-1-1 128-15,-1 1 32 0,0-1 0 0,1-1 0 16,0-1-48-16,1-1-16 0,-3 1 0 0,0-3 0 15,-2-1-80-15,1 0-16 0,-2-2 0 0,1 0 0 16,0 0-64-16,-2 1-16 0,-3-3 0 0,1 0 0 16,2-2-64-16,-3 1 0 0,-1 0-128 0,1 2 192 0,-1-1-192 15,1 1 128-15,3-1-128 0,2 0 0 16,-1 1 128-16,3-3-128 0,1 0 0 0,-1 0 0 0,10 0 0 0,-10 0 0 16,10 0 0-16,0 0 0 0,-6-2 0 0,6 2-128 15,0 0-16-15,0 0 0 16,0 0-1040-16,0 0-208 0,3-8-32 15,2 3-10608-15,4 1-2112 0</inkml:trace>
  <inkml:trace contextRef="#ctx0" brushRef="#br2" timeOffset="134175.93">15751 14127 9215 0,'0'0'816'0,"0"0"-656"0,0 0-160 0,-8 3 0 15,8-3 960-15,-8 2 176 0,8-2 16 0,0 0 16 16,0 0-144-16,0 0-16 0,0 0-16 0,0 0 0 0,0 0-64 0,0 0-16 15,0 0 0-15,0 0 0 0,0 0-288 0,5-5-64 16,4-2-16-16,0 0 0 0,3-2-96 16,-1 1-32-16,0-3 0 0,1 4 0 0,-2 2 32 0,2-4 16 15,-1 0 0-15,2 1 0 0,-1 3-112 0,2 3-32 16,0 0 0-16,0 1 0 0,3 0-128 0,-4 1-48 16,-2 2 0-16,-1 1 0 0,3 1-144 0,-2 1 192 15,-11-5-192-15,12 10 192 0,-1 3-16 0,-4-3 0 16,-7-10 0-16,8 14 0 0,-2 1 16 0,-3-1 0 15,4-1 0-15,-3 2 0 0,-2-1-48 0,-1 3 0 0,1-2 0 16,0-1 0-16,1-3-144 0,0 1 128 16,-3-12-128-16,4 14 128 0,1-3-128 0,2 1 0 0,-7-12 0 0,9 8 128 15,-9-8-128-15,11 9 0 0,-1-4 0 0,-10-5 0 16,12 4 240-16,-1 0-48 0,1-5 0 0,-1-2 0 16,0 1 144-16,1-2 32 0,-1 1 0 0,-2-1 0 15,0-1-160-15,1 0-16 0,-2 0-16 0,1 0 0 16,-2-1-176-16,2 1 160 0,-9 5-160 0,11-5 160 15,-4-4-160-15,-7 9 0 0,8-5 0 0,-8 5 0 16,5-11 0-16,-5 11 0 0,0 0 128 0,0 0-128 16,0 0 0-16,0 0 0 0,1-7 144 0,-1 7-144 15,0 0 0-15,0 0 0 0,0 0 0 0,0 0 0 16,-10 4 0-16,1 5 0 0,-1-3 0 0,1 3 128 16,3 1-128-16,-2 3 0 0,3-2 0 0,1 6 0 15,0 0 0-15,2 4 0 0,2 0 0 0,1 1 0 0,3-2 0 16,-2 2 0-16,2-2 0 0,3 1 128 0,-1 0-128 15,0 1 0-15,-1 1 0 0,-1-2 0 0,3 1 0 0,-4-3 0 16,1-2 0-16,-1-2 0 0,0 3 0 0,-3 1 0 16,-2-2 0-16,1 1 0 0,-2 0 0 0,-2 0 128 15,-4-2-128-15,-1 2 0 0,-1 0 0 0,-5 0 128 16,-1 1-128-16,-3 1 0 0,0-1 144 0,-2-1-144 16,-2-4 192-16,1 1-192 0,3-1 128 0,1-1-128 15,1-4 0-15,4 0 0 0,3-4 0 0,11-5-256 16,0 0 64-16,0 0-9696 15,0 0-1936-15</inkml:trace>
  <inkml:trace contextRef="#ctx0" brushRef="#br2" timeOffset="135104.09">16685 14369 1839 0,'0'0'160'0,"0"0"-160"0,0 0 0 0,-8 2 0 15,-1 0 2672-15,9-2 496 0,-9 0 96 0,9 0 32 16,0 0-1760-16,0 0-368 0,-9 5-64 0,9-5-16 16,0 0-272-16,0 0-64 0,-3 9-16 0,3-9 0 15,0 0-208-15,7 11-32 0,0-2-16 0,2-1 0 16,2-5-64-16,2 2-16 0,1-2 0 0,0 1 0 15,5-2-16-15,1-2 0 0,-2 0 0 0,1 0 0 0,0-1-128 16,0 0-16-16,-2 0-16 0,-1-3 0 0,-1 0-16 0,1 0 0 16,-4 3 0-16,2-4 0 0,0-3 64 0,0 3 16 15,-1-4 0-15,-2 2 0 0,-3-2-16 0,0 1 0 16,-2 0 0-16,-1-1 0 0,-2 2-144 0,0-3-128 16,-3 2 192-16,-2-2-192 0,1 2 144 0,1 8-144 15,-4-10 0-15,-1 1 144 0,0-2-144 0,-6 3 0 16,1-1 0-16,0 4 0 0,0-2 0 0,-1 1 128 15,-3 4-128-15,0 1 0 0,2 1 0 0,-1 2 0 16,-1 5 0-16,0 1 0 0,-1 1 0 0,-1 4 0 16,-1 2 0-16,-1 3 0 0,3 0 0 0,0 1 0 15,1 3 0-15,2-3 128 0,4 0 16 0,0 0 0 0,3-1 0 16,1-1 0-16,3 1 48 0,2-1 16 0,2-3 0 16,0 1 0-16,2-1 32 0,3-4 0 0,0 0 0 15,2-3 0-15,1 0 64 0,2-2 16 0,1-1 0 16,3-1 0-16,-1-2-64 0,1-1 0 0,-1 0 0 0,2 0 0 15,0-1-112-15,-2-1-16 0,-1 0-128 0,3-1 192 16,-2 1-192-16,-1-1-192 0,-1-2 48 0,1 0 0 31,-1-1-2160-31,-1-3-448 0,1-1-64 0,-3-2-32 0</inkml:trace>
  <inkml:trace contextRef="#ctx0" brushRef="#br2" timeOffset="135468.5">17254 14205 9215 0,'0'0'400'0,"0"0"96"0,0 0-496 0,0 0 0 0,-5 11 0 0,0-4 0 0,-1-1 2176 0,1 4 320 15,1 3 80-15,1 0 16 0,1-1-1216 0,-2 5-240 16,-1 2-48-16,1 1-16 0,1 1-144 0,-2 1-32 15,2-1 0-15,0-2 0 0,2 0-256 0,-2-1-48 16,1-3-16-16,-1 0 0 0,1-5-192 0,2-10-32 16,0 0-16-16,0 0 0 0,0 12 224 0,0-12 32 15,0 0 16-15,0 0 0 0,0 0 160 0,0 0 16 16,6-13 16-16,-1 3 0 0,0-5-256 0,1-1-48 0,-2 0-16 0,3-2 0 16,0-2-288-16,0 1-48 0,2 0-16 0,-1 0 0 15,1 0-128-15,3 3 0 0,0 2 0 0,2 3 0 16,0 2 0-16,0 0 0 0,2 3 0 0,-2 2 0 15,-2-2-128-15,1 3 128 0,-1 0 0 0,-1 3 0 16,0 0-320-16,0 3 16 0,-1 0 0 0,0 2 0 31,-10-5-2288-31,11 3-464 0</inkml:trace>
  <inkml:trace contextRef="#ctx0" brushRef="#br2" timeOffset="135856.01">17614 14220 5519 0,'0'0'240'0,"0"0"64"0,0 0-304 0,0 0 0 0,0 0 0 0,-4 12 0 0,2-4 3328 0,-1 5 592 16,1-3 128-16,-2 3 32 0,0 1-2352 0,0 1-448 15,-1 1-112-15,0 1-16 0,0 1-96 0,0-1-32 16,0 0 0-16,1 1 0 0,0-3-320 0,0-1-80 16,2 0-16-16,-1-3 0 0,2-2-288 0,1-9-48 15,0 0-16-15,0 0 0 0,0 0 240 0,0 0 32 0,0 0 16 0,0 0 0 16,0 0 192-16,0 0 32 0,8-11 16 0,-1 1 0 16,-1-5-480-16,2 0-112 15,0-1 0-15,-1 1-16 0,2 1-176 0,-2 0 0 0,0 0 0 16,2 2 128-16,0-2-128 0,0 2 0 0,-1 3 0 0,0 4 0 15,1 1 0-15,0 3 0 0,-9 1 0 0,12-1 0 16,-2 1-320-16,1 1 48 0,2 0 16 0,-2 3 0 31,-2 1-1632-31,4 3-320 0,0-3-64 0</inkml:trace>
  <inkml:trace contextRef="#ctx0" brushRef="#br2" timeOffset="136191.03">18000 14275 20847 0,'0'0'912'0,"0"0"208"0,0 0-896 0,0 0-224 0,0 0 0 0,-7 5 0 0,7-5 752 16,-9 7 96-16,-1 1 32 0,1 4 0 0,0-4-176 0,1 4-16 15,-1 2-16-15,4-1 0 0,-1 2-160 0,0 1-48 16,2 1 0-16,1-1 0 0,2 0-224 0,1-4-48 15,3-1-16-15,0-1 0 0,-3-10-176 0,9 6 192 16,-9-6-192-16,13 6 192 0,-2-2 176 0,1-4 32 16,-2-4 16-16,0 1 0 0,-2-2 112 0,3-1 32 15,-1-2 0-15,1 0 0 0,-4-2-64 0,0 1-16 16,-4-4 0-16,0 4 0 0,1-1-48 0,-4-3-16 0,-4 3 0 0,0-3 0 16,-1 2-16-16,0 2 0 15,-1-2 0-15,2 2 0 0,0-3-256 0,4 12-144 16,-4-7 160-16,4 7-160 15,0 0-256-15,0 0-128 0,0 0-48 0,0 0 0 16,0 0-2832-16,0 0-576 0</inkml:trace>
  <inkml:trace contextRef="#ctx0" brushRef="#br2" timeOffset="136472">18350 14214 18431 0,'-13'5'816'0,"4"-3"160"0,-2 1-784 0,-1 2-192 0,2 4 0 0,-1-1 0 15,-3 2 1824-15,0 1 320 0,-1-3 64 0,-1 4 16 16,1 0-672-16,1 1-128 0,0 1-16 0,5 0-16 16,-1-3-416-16,2 2-80 0,3-1 0 0,2-3-16 15,3-9-432-15,0 0-96 0,1 12-16 0,-1-12 0 0,0 0 0 0,0 0 0 16,0 0 0-16,13-4 0 0,-1-4 160 0,1 2 16 16,0-5 16-16,2 2 0 0,1-5-176 0,0 2-32 15,-2 5-16-15,1-5 0 0,0 2-304 0,-1 1 0 16,0 4-128-16,0 1 128 0,0 0 0 15,0 3 0-15,-1 1-128 0,-2 4 128 0,-11-4 0 0,13 6 0 16,0-1 0-16,-2 3 0 16,1-3-1328-16,-1 3-160 0,0 2-48 15</inkml:trace>
  <inkml:trace contextRef="#ctx0" brushRef="#br2" timeOffset="136888.26">19213 14303 7359 0,'0'0'656'0,"0"0"-528"0,-8-5-128 0,8 5 0 15,-7-4 2992-15,7 4 560 0,0 0 112 0,-10 6 32 0,1 3-2112 0,0 0-432 16,0 2-64-16,1 5-32 0,-1 0-16 0,2 3 0 15,-1 0 0-15,1 4 0 0,0 1-272 0,2 1-48 16,-1-1-16-16,1 1 0 0,0-3-400 0,1-1-96 16,0 1-16-16,1-3 0 0,1-4-192 0,1-1 176 15,-1 1-176-15,2-6 160 0,0 0-384 0,0-9-80 16,0 0-16-16,0 0 0 16,0 0-1968-16,10-1-400 0,1-9-64 0,-11 10-32 0</inkml:trace>
  <inkml:trace contextRef="#ctx0" brushRef="#br2" timeOffset="137224.44">19392 14346 21999 0,'0'0'960'0,"0"0"224"0,-5 14-944 0,3-1-240 0,-1 1 0 0,1 0 0 15,-2 1 960-15,0-1 128 0,-1 0 48 0,-2 1 0 16,1 0-48-16,1 1 0 0,0-1 0 0,-1-1 0 15,-2-3-368-15,2 2-80 0,1 1 0 0,1-5-16 16,4-9-240-16,-3 10-32 0,3-10-16 0,0 0 0 16,0 0 96-16,0 0 16 0,10 1 0 0,2-6 0 15,4-5 0-15,1-1 16 0,1-3 0 0,2-2 0 16,0 1-320-16,-1-1-144 0,-1-1 128 0,0 2-128 0,-1 1 0 16,-4 2 0-16,1 0 0 0,-1 4 0 15,0-1 0-15,-2 5 0 0,-11 4 0 0,13 0 0 0,-3 4 0 0,3 5 0 16,-2 0 0-16,-2 5 0 0,-2 4 0 15,-4 0 0-15,0 1 0 0,-3 3 0 0,0 1 0 0,-1-1 0 16,-1-2 0-16,1-1 0 0,1-2-272 0,0 1-96 16,1-2-16-16,3-2 0 15,-1-4-2688-15,1 1-560 0</inkml:trace>
  <inkml:trace contextRef="#ctx0" brushRef="#br2" timeOffset="137425.74">19167 13960 23951 0,'-25'-2'1056'0,"10"1"224"0,-1-2-1024 0,5 1-256 0,11 2 0 0,0 0 0 15,0 0 2432-15,0 0 416 0,0 0 96 0,0 0 0 31,0 0-2816-31,5-6-576 0,1-2-128 0,2 3-14208 0</inkml:trace>
  <inkml:trace contextRef="#ctx0" brushRef="#br2" timeOffset="138004.07">20555 14299 20383 0,'0'0'896'0,"-10"-3"192"0,-1 3-864 0,-3 0-224 0,1-1 0 0,0 5 0 16,-3 4 752-16,-2-2 96 0,-1 5 32 0,-4 0 0 15,-1 0-208-15,2 5-32 0,-1 4-16 0,4 1 0 16,2-2-48-16,3 2 0 0,2 4 0 0,3-1 0 16,3 4-256-16,3-6-64 0,3-2-16 0,5-1 0 15,4-1-240-15,2-3 144 0,1-2-144 0,5-7 128 16,2-1 208-16,2 0 48 0,4-2 0 0,-1-3 0 0,1-6 208 16,-2-3 48-16,2-1 16 0,-4-1 0 0,-3-1-208 0,-2-1-32 15,-1-5-16-15,-3 2 0 0,-5 5-80 0,0-3 0 16,-3 0-16-16,-2-1 0 0,-4 0 32 0,-2 0 16 15,-3-1 0-15,0 0 0 0,-3-2-64 0,-2 3-16 16,-2 1 0-16,1 4 0 0,1-3-272 16,-1 8 0-16,0-1 0 0,2 3 0 0,-1 0-320 0,2 2 0 15,0 1-16-15,10 0 0 16,-9 3-2080-16,9-3-400 0,0 0-96 0</inkml:trace>
  <inkml:trace contextRef="#ctx0" brushRef="#br2" timeOffset="138421.07">20803 13888 21183 0,'0'0'1888'0,"0"0"-1504"0,0 0-384 0,0 0 0 15,-4 12 704-15,3 1 64 0,-1-2 0 0,-1 5 16 16,1 4 176-16,-1 6 16 0,-1 6 16 0,2-3 0 15,-2 2-208-15,-1 3-32 0,0 2-16 0,-2 2 0 16,0 4-16-16,-2 1 0 0,0-5 0 0,0 1 0 16,0 3-272-16,0-2-64 0,3-5-16 0,-2-3 0 15,2-4-240-15,1-2-128 0,1-5 128 0,1-7-128 16,3-2 160-16,0-12-32 0,0 0-128 0,5 9 192 16,-5-9 128-16,9 0 0 0,3-6 16 0,2 0 0 0,1 0-144 15,2-6-16-15,0-3-16 0,2 1 0 0,0 3-160 0,-1-2 0 16,0 1 0-16,0 5 0 0,0-1-304 15,-2 3 64-15,-2 1 16 0,-1 3 0 0,-2 0 64 0,0 2 16 16,-11-1 0-16,0 0 0 0,7 15 144 0,-4 1-160 16,-5-4 160-16,0 2-160 0,-7 1 160 0,-2-1 0 15,-7 2 0-15,0-6 0 0,-4-1 0 0,1-3 0 16,-2 2 0-16,1 1 128 0,3-4-128 0,3 0 144 16,0-1-144-16,5-3 160 0,11-1-160 0,0 0 0 15,0 0 144-15,0 0-144 16,0-14-1376-16,5 1-352 0,3 2-64 0,2-6 0 0</inkml:trace>
  <inkml:trace contextRef="#ctx0" brushRef="#br2" timeOffset="138876.69">21627 14253 10127 0,'0'0'448'0,"0"0"96"0,0 0-544 0,0 0 0 0,-8-4 0 0,-1-2 0 0,-1 1 2128 0,-4 2 320 16,-4 1 64-16,-2 1 16 0,-2-2-912 0,-2 7-176 15,-4-2-32-15,2 1-16 0,-2 2-80 0,4 3-16 16,2-2 0-16,0 4 0 0,3-2-560 0,3 3-112 16,-1 3-32-16,8 1 0 0,0-3-320 0,6 1-64 15,-1-2-16-15,3 2 0 0,2 1-192 0,3-3 0 16,-1 2 0-16,6 1 0 0,0 0 144 0,3-1-16 16,-1 1 0-16,1 0 0 0,-1 1 16 0,2-1 0 15,-2-2 0-15,1 1 0 0,-5-1 32 0,0-2 0 16,-2 2 0-16,-2 0 0 0,-3-2 0 0,-1 2 0 15,1-12 0-15,-6 8 0 0,-3 4 240 0,-2-6 48 0,-3 1 16 16,-3-4 0-16,-1 0-96 0,-1-1 0 0,-1 1-16 0,-1-3 0 16,2-1-240-16,-1-2-128 0,4 1 128 15,2-5-128 1,2-3-1408-16,6-1-368 0,2-2-64 0</inkml:trace>
  <inkml:trace contextRef="#ctx0" brushRef="#br2" timeOffset="139209.03">21743 14406 21711 0,'0'0'960'0,"0"0"192"0,0 0-912 0,0 0-240 0,0 0 0 0,0 0 0 15,0 0 656-15,0 0 96 0,11 1 16 0,2-2 0 0,-4-2 416 0,2-1 96 16,2 2 0-16,1-2 16 0,0-2-352 0,0 2-80 15,-2-3-16-15,1 0 0 0,0 0-496 0,-3 2-96 16,4-4-32-16,-5 4 0 0,-9 5-64 16,6-10-16-16,-6 10 0 0,0 0 0 0,4-7 224 0,-4 7 32 15,-2-9 16-15,2 9 0 0,-9-3 16 0,-3 4 0 16,-2 5 0-16,-1 0 0 0,-2 2-96 0,0 3-16 16,-2 2 0-16,1-1 0 0,0 4-16 0,3 1-16 15,-3-1 0-15,5-1 0 0,3-4-16 0,4 0 0 16,2 0 0-16,4-1 0 0,4 2-144 0,2-1-128 15,4-3 144-15,3 2-144 0,5-4 0 0,1 1-208 16,5-2 16-16,3 0 0 16,-1-4-2384-16,5-1-480 0</inkml:trace>
  <inkml:trace contextRef="#ctx0" brushRef="#br2" timeOffset="139950.47">22294 14291 21183 0,'0'0'1888'0,"0"0"-1504"0,0 0-384 0,0 0 0 15,-4 9 0-15,1 3-208 0,-1 2 16 0,-1-2 16 16,0 0 880-16,-3 3 192 0,-2 3 16 0,0 0 16 0,0-1 160 0,1 1 48 15,0 0 0-15,1 0 0 0,-1-2-464 0,2 2-96 16,0-1 0-16,2-3-16 0,0-4 32 0,1-1 16 16,4-9 0-16,0 0 0 0,-4 6 48 0,4-6 16 15,0 0 0-15,0 0 0 0,0 0 128 0,4-9 32 16,0-2 0-16,4-3 0 0,-1-3-544 0,2-1-96 16,0 1-32-16,3-2 0 0,2 2-160 0,1 0 0 15,-1 2 0-15,-2 1 0 0,2-1 0 0,0 1-176 16,3 5 176-16,-2-2-192 0,2-1-32 0,-1 2-16 15,2 2 0-15,0 2 0 16,0 2-400-16,2-1-96 0,-1 3-16 0,4-1-14912 0</inkml:trace>
  <inkml:trace contextRef="#ctx0" brushRef="#br2" timeOffset="140323.09">22768 14279 21183 0,'0'0'1888'0,"-9"2"-1504"0,9-2-384 0,-5 9 0 16,2-1 704-16,-1 3 80 0,1 1 16 0,2-2 0 16,1-10 288-16,0 14 64 0,0-2 16 0,0 1 0 15,0 1-336-15,0 0-80 0,1 1-16 0,2-2 0 16,-2 1-416-16,3-1-64 0,-2-4-32 0,2 0 0 15,-4-9 112-15,0 0 32 0,8 5 0 0,-8-5 0 16,0 0 272-16,10 3 48 0,-10-3 16 0,10-1 0 0,-10 1-32 0,10-6 0 16,-2-2 0-16,0-3 0 0,-2-2-288 0,0-1-64 15,-1 0-16-15,0-1 0 0,1-2-96 0,-3 3-16 16,2 0 0-16,1 2 0 0,0-5-192 0,0 3 176 16,1 1-176-16,0 3 160 0,2-2-160 0,1 3 0 15,-1 1 0-15,1 3 0 0,-1-3 0 0,3 3 0 16,-2 1 0-16,1 1 0 15,2-3-384-15,1 4-64 0,0-1-16 0,1 2 0 16,3 2-2672-16,-1-1-512 0</inkml:trace>
  <inkml:trace contextRef="#ctx0" brushRef="#br2" timeOffset="140657.71">23259 14279 20271 0,'0'0'896'0,"0"0"192"0,0 0-880 0,0 0-208 0,0 0 0 0,0 0 0 16,0 0 1200-16,0 0 192 0,10 1 32 0,0-2 16 15,3-2-16-15,0 1 0 0,0-1 0 0,0-3 0 16,1-1-528-16,0 3-96 0,0-1-32 0,-1-1 0 16,-1 1-352-16,-2 0-80 0,-1-2-16 0,-2 1 0 15,-2 1-16-15,-5 5-16 0,0 0 0 0,0 0 0 16,0 0 80-16,0 0 16 0,-6-9 0 0,-3 5 0 15,-2 4-160-15,-3 2-32 0,-3 3 0 0,-2 4 0 16,-4-2-192-16,0 6 176 0,0 1-176 0,2-1 160 0,1 1 32 16,2 1 16-16,1 1 0 0,4 1 0 0,3-2-32 15,3-3-16-15,0 0 0 0,5 2 0 0,2-5-160 0,0-9 0 16,5 13 0-16,3-2 0 0,0-4 0 0,5-1-272 16,1-2 32-16,4-3 16 15,1-1-1760-15,3-1-336 16,0-4-80-16</inkml:trace>
  <inkml:trace contextRef="#ctx0" brushRef="#br2" timeOffset="141089.91">23835 14254 16527 0,'0'0'720'0,"0"0"176"0,-10-2-720 0,1 1-176 0,0 2 0 0,9-1 0 16,-12 1 960-16,1 2 144 0,0 1 48 0,-1 3 0 15,1 0 272-15,-2 1 64 0,-1 4 16 0,0 2 0 16,0 0-176-16,1 0-48 0,1 2 0 0,0 0 0 16,1-1-400-16,2 0-96 0,2-1-16 0,4-4 0 15,3-10-416-15,0 13-96 0,1-2 0 0,-1-11-16 16,8 7-48-16,2-5 0 0,1 1 0 0,1-3 0 16,0-3 160-16,4-1 32 0,-4-4 0 0,4-1 0 15,0-7-112-15,2 0-16 0,0-3 0 0,1 0 0 16,1-4-128-16,-1-3-128 0,-1 2 144 0,0 0-144 15,0-4 0-15,-2-1 0 0,-1-5 0 0,1-2 0 0,-2-1 0 16,1-2 0-16,-3-2 0 0,2-3 0 16,0-1 0-16,-2 6 0 0,2 2-128 0,-3 5 128 0,-1 5-176 15,-2 8 176-15,-3 7-160 0,-2 1 160 0,-3 11 0 16,0 0 0-16,0 0 0 0,-10 3 0 0,-3 5 208 16,-1 6 48-16,-3 7 0 0,1 5 0 15,1 7 112-15,-3 2 16 0,1 2 16 0,2 3 0 0,0-1-80 0,3 2-32 16,0-3 0-16,1 1 0 0,4 4-128 0,-2 1-32 15,4-5 0-15,2-1 0 0,3-2-128 0,3-3-256 16,1-1 64-16,2-6 16 16,3 1-2000-16,1-5-384 0,3-5-96 0</inkml:trace>
  <inkml:trace contextRef="#ctx0" brushRef="#br2" timeOffset="141673.24">24850 14253 2751 0,'0'0'256'16,"0"0"-256"-16,-10 4 0 0,10-4 0 0,-6 6 4240 0,6-6 816 15,-6 8 144-15,6-8 48 0,0 0-2976 0,-3 9-592 16,3-9-112-16,0 0-32 0,0 0-336 0,10 11-80 16,0-3-16-16,3-3 0 0,2-9-160 0,2 2-48 15,-2-3 0-15,3 1 0 0,1-5-384 0,0 1-96 16,1-2-16-16,-1 2 0 0,2-2-224 0,-3 4-48 16,-1-4-128-16,1 2 192 0,-4-5-192 0,-1 5 128 0,-2-3-128 15,-3 4 0-15,-3-2 0 0,-4 1 128 0,-1-2-128 0,-3 5 0 16,-5 0 0-16,-2 0 0 0,-3 1 0 0,-1 3 0 15,-1 1 0-15,-2 4 0 0,-2 3 0 0,0 2 0 16,-1 4 0-16,1 1 0 0,0 1 0 0,1 3 0 16,0 1 0-16,2 2 0 0,-1 1 0 0,4 2 0 15,3 2 0-15,2-4 176 0,3 1-176 0,3 0 160 16,-1-2-160-16,6-4 0 0,1-1 144 0,2-4-144 16,2 0 0-16,3-1 0 0,3-3 0 0,1-2 0 15,3-1 0-15,1-3-256 0,3-5 32 0,1-1 16 31,1 0-2160-31,1-1-416 0,1-5-96 0</inkml:trace>
  <inkml:trace contextRef="#ctx0" brushRef="#br2" timeOffset="141996.25">25426 14260 26719 0,'-11'5'2368'0,"-1"2"-1888"0,2 1-480 0,1 3 0 0,0 2 752 0,-1 0 48 15,-1 1 16-15,-1 1 0 0,2 1 480 0,-2 0 112 16,0-4 0-16,2 4 16 0,2-2-384 0,2 0-80 16,-2-5 0-16,3 2-16 0,0 0-352 0,5-11-64 15,0 0-16-15,0 0 0 0,0 0-128 0,0 0-48 16,5 8 0-16,-5-8 0 0,0 0 176 0,9-2 16 16,3-2 16-16,-1-4 0 0,-1 0-208 0,2-6-32 0,-2 0-16 15,1 2 0-15,-1-3-288 0,2-1 128 0,-1 0-128 0,1 0 0 16,-1-1 128-16,-1 3-128 15,0 4 0-15,1-2 0 0,-1 2 0 0,0 0 0 0,-2 5 0 16,1-2 0-16,-2 2 0 0,2 3 0 0,-9 2 0 0,10-3 0 31,-10 3-432-31,12 1-32 0,-12-1-16 0,11 3 0 16,-1 2-2032-16,-10-5-416 0,10 9-80 0,-1-4 0 0</inkml:trace>
  <inkml:trace contextRef="#ctx0" brushRef="#br2" timeOffset="142395.88">25904 14197 13823 0,'0'0'608'0,"0"0"128"0,0 0-592 0,0 0-144 0,0 0 0 0,0 0 0 0,0 0 1856 0,0 0 320 16,0 0 80-16,-1 10 16 0,0 2-672 0,-1-3-144 15,0 1-32-15,1 4 0 0,1-1-400 0,-4 7-64 16,0 0-32-16,-1 2 0 0,0 1-288 0,-3 3-64 16,1 0-16-16,-1 2 0 0,-1-4-128 0,0 1-32 15,0 1 0-15,2-3 0 0,-1-2-80 0,2-2-32 16,2-5 0-16,0-1 0 0,0-4 176 0,4-9 48 16,0 0 0-16,0 0 0 0,0 0 224 0,0 0 48 0,5-9 16 0,2-2 0 15,0-2-48-15,3-5-16 0,1-3 0 0,0 0 0 16,0 0-480-16,1-1-112 0,-2-3-16 0,-1-1 0 15,2 5 0-15,3 0-128 0,-1 0 192 0,0 0-64 16,-2 1-128-16,1 2 0 0,0 4 0 0,1 3 128 16,0-2-128-16,0 3 0 0,-1 1 0 0,0 4 0 15,0-2 0-15,0 5 0 0,-1 1 0 0,1-1 0 16,-2 1-128-16,0 1-16 0,-10 0 0 0,14 3 0 31,-1-1-1744-31,-2 1-352 0,1 2-64 0,-1-1-14368 0</inkml:trace>
  <inkml:trace contextRef="#ctx0" brushRef="#br2" timeOffset="143481.24">26523 14289 12895 0,'0'0'1152'0,"0"0"-928"0,0 0-224 0,0 0 0 16,-4-8 1648-16,4 8 272 0,0 0 64 0,0 0 16 16,-6-6-912-16,-2 5-192 0,0-1-48 0,-3 4 0 15,-1-1 240-15,-2 4 32 0,-2 1 16 0,1-1 0 16,1 2-96-16,-2 4-16 0,0 2 0 0,2 0 0 16,2-1-32-16,-1 3-16 0,0 3 0 0,2 0 0 0,-1 0-272 0,2 0-64 15,0 1-16-15,4-1 0 0,-1 1-368 0,2 0-64 16,3-2 0-16,2 0-16 0,2-1-176 15,2-2 160-15,1-8-160 0,4 0 160 0,3 0 112 0,0-2 32 16,2-4 0-16,2-4 0 0,-1-3-16 0,1 0 0 16,2 2 0-16,0-6 0 0,-2-2-144 0,1 2-16 15,1-3-128-15,-3-3 192 0,-1 3-192 0,-3 1 176 16,-2-1-176-16,-2-1 160 0,-4-3 80 0,-1 2 16 16,-4-2 0-16,-1 0 0 0,-4 2 160 0,1 2 32 15,-3 0 16-15,1 2 0 0,-3 0-208 0,1 3-32 16,-2-1-16-16,2 6 0 0,1 1-208 0,2 2 0 0,7 1 0 15,-8-3 0-15,8 3 0 0,0 0-256 0,0 0 16 0,0 0 16 32,0 0-1344-32,0 0-272 0,0 0-48 0,0 0-16 15,10 8-976-15,3-5-192 0</inkml:trace>
  <inkml:trace contextRef="#ctx0" brushRef="#br2" timeOffset="143829.22">26705 14274 19807 0,'0'0'880'0,"-1"11"176"0,1 0-848 0,0 3-208 0,1 3 0 0,-2 1 0 16,-2-1 1264-16,-2 3 208 0,-2-1 32 0,-1-2 16 16,0 1 32-16,1-1 16 0,-1-1 0 0,0 0 0 0,1-1-256 15,0-5-48-15,7-10-16 0,-5 9 0 0,5-9-96 0,0 0-32 16,0 0 0-16,0 0 0 0,0 0-160 0,0 0-16 15,0 0-16-15,14-10 0 0,0-3-256 0,0 2-48 16,0-5-16-16,0 0 0 0,0-2-256 0,0-1-48 16,0-3-16-16,0-2 0 0,1 1-128 0,2 3-32 15,-1 0 0-15,1 0 0 0,1 4-128 0,-2 1 0 16,1 3 0-16,-1 3 0 0,1 0 0 0,-2 3 0 16,-1 2 0-16,3-1 0 0,0 4 0 0,-3 2 0 15,0 2-144-15,0-1 144 0,-1 2 0 0,0 0 0 16,0 1 0-16,-2 3 0 0,0-2-320 0,1 3 32 15,-1-1 16-15,-1 3 0 16,1-3-1840-16,-2 3-384 0,-2-1-64 0</inkml:trace>
  <inkml:trace contextRef="#ctx0" brushRef="#br2" timeOffset="159185.47">17550 15123 2751 0,'0'0'256'0,"0"0"-256"0,0 0 0 0,0 0 0 16,2-8 2272-16,-2 8 416 0,1-10 64 0,-1 10 32 15,0-9-1136-15,1-3-240 0,1 5-32 0,-1-2-16 16,-1 9-96-16,0 0-32 0,1-9 0 0,-1 9 0 16,0 0-240-16,0 0-48 0,0 0-16 0,0 0 0 15,0 0-448-15,0 0-96 0,0 0 0 0,3 13-16 16,-3-1-160-16,0 4-16 0,-3-1-16 0,1 4 0 15,-1 3 48-15,0 4 16 0,1 0 0 0,-4 3 0 16,-1-2 32-16,2 2 16 0,-4-5 0 0,2 1 0 0,-1-4 16 16,0-2 0-16,2-3 0 0,0-2 0 15,1-5 144-15,5-9 16 0,0 0 16 0,0 0 0 0,0 0 80 16,0 0 16-16,0 0 0 0,0 0 0 0,5-7 0 0,3-5 16 16,3-2 0-16,0-5 0 0,1-4-384 0,-1 0-80 15,0-5 0-15,2 4-128 0,2-2 128 0,2 0-128 16,-1-2 0-16,2 5 0 0,0 4 0 0,0 1 0 15,-2 1 0-15,2 1 0 0,1 5 0 0,-1 2 0 16,-3 5 0-16,-1 2 0 0,1 2 0 0,-3 4 0 16,1 1-160-16,-2 6 160 0,-5-1 0 0,1 4-176 15,-1 3 176-15,-1 2-128 0,-2 2 128 0,-3 4 0 16,-1-3 0-16,-3 3 0 0,0 0 0 0,-2-2 0 16,-2 1 0-16,4-1 0 0,-2-4 0 0,2-1 0 15,0-4 0-15,2 0 128 0,0-2-128 0,2-12 0 16,0 13 0-16,0-13 0 15,0 0-400-15,0 0-160 0,9 5-16 0,3-6-9888 0,0-4-1968 0</inkml:trace>
  <inkml:trace contextRef="#ctx0" brushRef="#br2" timeOffset="159554.04">18293 15167 6447 0,'0'0'272'0,"0"0"80"0,-12-1-352 0,2 1 0 0,0 0 0 0,2 2 0 15,-2 3 2032-15,0 4 336 0,-1 0 64 0,-1 3 0 16,-1 3-768-16,1 1-144 0,0 2-48 0,0 1 0 16,1-1-160-16,2 1-32 0,2 1-16 0,2-2 0 0,2 0-480 0,3-3-80 15,3-1-32-15,2-4 0 0,2 2-384 0,4-4-80 16,-11-8-16-16,17 7 0 0,1-2 80 0,0-3 16 15,-3-2 0-15,2-2 0 0,-1 0 256 0,1-6 48 16,-2 0 16-16,-1 0 0 0,0-1-64 0,-1 0-16 16,-3 0 0-16,-2-4 0 0,-3 2-48 0,0-2-16 15,-4-1 0-15,-1 1 0 0,-3 2-32 0,-2-2-16 16,-3 3 0-16,-1 0 0 0,-2-4-160 0,1 2-16 16,-2 2-16-16,3 0 0 0,-1 1-224 0,-1-1 128 15,2 1-128-15,2 1 0 0,-1 5 0 0,8 3 0 16,-6-3-176-16,6 3 176 15,0 0-1936-15,0 0-272 0,0 0-48 0,0 0-11952 0</inkml:trace>
  <inkml:trace contextRef="#ctx0" brushRef="#br2" timeOffset="159775.93">18674 15098 20271 0,'0'0'1792'0,"0"0"-1424"0,-5 11-368 0,1-3 0 15,2 4 768-15,-1 2 96 0,1 0 16 0,-2 5 0 16,0-1 480-16,-2 0 112 0,-2-1 0 0,0 2 16 16,1 3-144-16,0 0-48 0,1 1 0 0,1-2 0 15,-3-2-448-15,3-1-80 0,0-3-32 0,3-1 0 16,0 0-496-16,2-1-112 0,0-3 0 0,2 0-128 16,-2-10-160-16,0 0-144 0,10 7-16 0,0-4-16 15,0-3-2240-15,2-2-448 0</inkml:trace>
  <inkml:trace contextRef="#ctx0" brushRef="#br2" timeOffset="160154.56">19251 15145 15663 0,'5'-12'688'0,"-5"12"144"0,8-7-656 0,-3 0-176 0,1 0 0 0,1 0 0 0,-7 7 2192 0,0 0 416 15,0 0 80-15,0 0 0 0,0 0-1744 0,0 0-368 16,-10-1-64-16,-3 2 0 0,0 4 128 0,-5-1 48 0,1-1 0 16,-1 6 0-16,-3 2-48 0,2 3 0 0,3 1 0 0,1-2 0 15,1-5-128-15,2 4-16 0,3-2-16 0,3 0 0 16,6-10-224-16,0 0-64 0,2 8 0 0,6 2 0 16,2-4-192-16,3 3 0 0,0-4 0 0,4 3 0 15,2 1 128-15,2-2-128 0,-1 2 0 0,0-2 144 16,2 2-144-16,-3-2 0 0,0 3 0 0,-2-1 0 15,-5 5 0-15,-1-1 0 0,-5-3 0 0,-2 3 0 16,-5-2 0-16,-5-1 0 0,-5 4 0 0,-3 2 128 16,-6-2 32-16,-7-3 0 0,-2 2 0 0,-2-3 0 15,-1-1 32-15,-1-1 16 0,0-1 0 0,2-3 0 16,4-3 64-16,3 1 16 0,2-2 0 0,4-2 0 0,3-2-288 16,2 2 0-16,6-6 0 0,4 1 0 15,6-2-2128-15,3 0-384 16,3-4-80-16</inkml:trace>
  <inkml:trace contextRef="#ctx0" brushRef="#br2" timeOffset="160531.87">19635 15204 21423 0,'0'0'944'0,"0"0"208"0,0 0-928 0,0 0-224 0,0 0 0 16,12 8 0-16,-1-1 1008 0,-1-4 144 0,2-3 48 0,-1 0 0 16,4-2 16-16,0 2 16 0,1 0 0 0,2 0 0 15,1-2-336-15,1-1-64 0,4-3 0 0,-1 1-16 16,1 0-384-16,-1-3-80 0,-1 2-16 0,-3 0 0 16,-2-1-112-16,0 2-32 0,-3-5 0 0,-4 2 0 15,-10 8 64-15,5-6 16 0,-5 6 0 0,0 0 0 16,-7-10 304-16,-4 6 48 0,-1 0 16 0,-4 0 0 15,-3 4-128-15,-2 4 0 0,-5 0-16 0,1 1 0 16,-2 5-48-16,1-1 0 0,-1 3 0 0,0 2 0 16,2-1-80-16,1 4-32 0,2 1 0 0,4-2 0 15,3 0-80-15,4 0 0 0,2-2-16 0,5 1 0 16,1 1-240-16,6-1 176 0,1-1-176 0,3-1 160 16,3-5-160-16,3 4-176 0,2-4 48 0,6-1 0 15,2-3-1632-15,2 0-320 16,2-2-64-16</inkml:trace>
  <inkml:trace contextRef="#ctx0" brushRef="#br2" timeOffset="161970.78">15707 14130 11455 0,'0'0'512'0,"0"0"96"0,0 0-480 0,0 0-128 0,0 0 0 0,0 0 0 0,-9 4 352 0,9-4 48 16,-11 4 16-16,11-4 0 0,-8 2 384 0,8-2 80 15,-9 3 16-15,9-3 0 0,-6 2 112 0,6-2 16 16,-8 3 16-16,8-3 0 0,-6 0-112 0,6 0-32 16,0 0 0-16,0 0 0 0,0 0-64 0,0 0-32 15,0 0 0-15,0 0 0 0,0 0-288 0,0 0-64 16,0 0-16-16,12-3 0 0,-2 2 16 0,4 0 16 15,0-4 0-15,1 1 0 0,1 0-48 0,2 3-16 16,1-3 0-16,-1-3 0 0,0 1-144 0,-2 1-48 16,1 0 0-16,-2 1 0 0,0 0-32 0,1 0-16 0,-1-1 0 0,0 3 0 15,0 1 0-15,-2 1 0 0,-1 0 0 0,-2 2 0 16,-10-2-160-16,10 6 128 0,0 0-128 16,-2 1 128-16,-8-7-128 0,7 12 0 0,-2 0 0 0,1 0 0 15,-1 2 192-15,-2 0-64 0,-3-14 0 0,4 18 0 16,0-1-128-16,1 1 0 0,-1-1 0 0,1-2 128 15,0 0 0-15,1-1 0 0,1 1 0 0,0-1 0 16,1-1-128-16,0-4 128 0,3-1-128 0,-1-3 128 16,1 1 0-16,-11-6-128 0,12 5 192 0,1-1-64 15,-3-3 96-15,0-1 16 0,0-1 0 0,1-2 0 16,0-2-240-16,-11 5 176 0,9-5-176 0,0 0 160 16,-3-5-32-16,1 2 0 0,-2-3 0 0,-2 3 0 15,1-1-128-15,0 3 160 0,-1-4-160 0,-1 2 160 16,-2 8-160-16,0-10 0 0,0 2 0 0,0 8 128 15,0-10-128-15,0 10 0 0,0 0 0 0,0 0 0 0,0 0 0 16,0 0 0-16,0 0 0 0,0 0 0 0,-6-1-160 0,6 1 160 16,-9 1 0-16,9-1-144 0,-9 5 144 0,0 0 0 15,0-1-144-15,2 1 144 0,-1 2 0 0,0-1 0 16,-1 3 0-16,1 0 0 0,-3 2 0 0,4-2 0 16,2 3 0-16,-2-3 0 0,2 1 0 0,3 1 0 15,-1-2 0-15,2 2 0 0,1 1 0 0,0 2 0 16,1-3 0-16,0 1 128 0,2 2-128 0,-1 0 0 15,1 1 0-15,0-1 128 0,-1-1-128 0,2 1 128 16,0 1-128-16,2-1 128 0,0 1-128 0,1-1 0 16,0-1 0-16,0 2-176 0,-1 2 176 0,-1-1 128 0,-1 1-128 15,-3 0 176-15,1 1 80 0,-2 0 32 0,-2 0 0 0,1-2 0 16,-5-2 48-16,-1 3 16 0,-2-1 0 0,1 1 0 16,-3 1 80-16,0-2 16 0,-2 1 0 0,-1-2 0 15,-1-1 32-15,-2-3 16 0,0 1 0 0,0-1 0 16,-1-2-176-16,4 1-48 0,-1-3 0 0,2-1 0 15,1 2-272-15,-1-6 0 0,0 0 128 0,-1-1-128 32,3-1-1088-32,-3-1-288 0,0-1-48 0,-1-2-10608 0,4-2-2128 15</inkml:trace>
  <inkml:trace contextRef="#ctx0" brushRef="#br2" timeOffset="165525.09">15500 15636 13583 0,'0'0'592'0,"0"0"144"0,0 0-592 0,0 0-144 0,5-9 0 15,-5 9 0-15,0 0 1136 0,0 0 192 0,7-9 32 16,-7 9 16-16,2-7-32 0,-2 7 0 0,0 0 0 0,0 0 0 16,1-9-160-16,-1 9-32 0,0 0-16 0,0 0 0 15,0 0-272-15,0 0-48 0,0 0-16 0,0 0 0 16,0 0-160-16,0 0-48 0,2 12 0 0,-2 0 0 16,0-2-128-16,0 5-16 0,-2 3-16 0,1 4 0 15,0 3-80-15,0-1-16 0,-1 6 0 0,2-2 0 16,0 3 64-16,0-1 16 0,-2-4 0 0,2 3 0 15,-2-3-32-15,2 2-16 0,-1-4 0 0,0 0 0 16,0 0-32-16,-1-3 0 0,0-1 0 0,1-1 0 16,-1-4-96-16,1 2-32 0,-2-7 0 0,1 0 0 15,2 0-64-15,0-10-16 0,0 0 0 0,0 0 0 16,0 0-128-16,-1 7 0 0,1-7 144 0,0 0-144 0,0 0 0 16,0 0-240-16,0 0 48 0,0 0 0 15,0 0-1696-15,0 0-336 0,1-10-64 0</inkml:trace>
  <inkml:trace contextRef="#ctx0" brushRef="#br2" timeOffset="166114.43">15337 16602 15135 0,'0'0'672'0,"0"0"144"0,0 0-656 0,-2-5-160 0,2 5 0 0,0 0 0 0,0 0 1024 0,0 0 160 16,-1-10 32-16,1 10 16 0,0 0 16 0,0 0 0 16,0 0 0-16,0 0 0 0,0 0-80 0,6 10-16 15,0 3 0-15,1-1 0 0,-1 4-128 0,2 1-48 16,-1 4 0-16,3 3 0 0,4-1-304 0,0 2-64 16,0 1-16-16,0-2 0 0,-1 3-32 0,1-1-16 15,0 2 0-15,0-4 0 0,-1 0-32 0,2 2-16 16,-2-4 0-16,-1-1 0 0,0 1-304 0,-2 1-48 0,-2-2-16 15,-2-2 0-15,0 0 32 0,-1-1 0 0,-1-3 0 16,-1 2 0-16,-2-2-160 0,0-3 0 0,-1-2-160 0,0-10 160 16,2 10-224-16,-1-1 48 0,-1-9 16 15,0 0 0 1,0 0-1280-16,0 0-256 0,0 0-48 0,0 0-8400 0,0 0-1680 0</inkml:trace>
  <inkml:trace contextRef="#ctx0" brushRef="#br2" timeOffset="166443.26">15796 16614 15663 0,'0'0'1392'0,"0"0"-1120"0,0 0-272 0,0 0 0 0,0 0 1648 0,4-8 272 15,-4 8 48-15,0 0 16 0,0 0-576 0,0 0-128 16,0 0 0-16,0 0-16 0,-10 11-96 0,-2 3-16 16,-2 0 0-16,-2 4 0 0,-2 2-288 0,-1 2-64 15,-1 5-16-15,-1-1 0 0,-3-3 128 0,3 4 32 16,-1 0 0-16,0 2 0 0,1-2-256 0,0 1-48 16,1-4-16-16,0 1 0 0,1-2-192 0,0-4-48 15,0 0 0-15,2-1 0 0,2-1-192 0,2-1-32 16,2-1-16-16,2 1 0 0,1-6-144 0,3 2 0 15,0-1 0-15,2 0-176 16,5 2-1968-16,-1-4-400 0,-1-9-80 0</inkml:trace>
  <inkml:trace contextRef="#ctx0" brushRef="#br2" timeOffset="169863.66">14440 14169 14111 0,'0'0'624'0,"0"0"128"0,0 0-608 0,-9 0-144 0,9 0 0 0,-9-2 0 0,9 2 832 0,0 0 144 16,0 0 32-16,0 0 0 0,-10-4-256 0,10 4-48 15,0 0-16-15,0 0 0 0,0 0 16 0,0 0 16 16,0 0 0-16,0 0 0 0,0 0-96 0,0 0-32 15,0 0 0-15,0 0 0 0,0 0-16 0,10-3 0 16,3 3 0-16,-2 0 0 0,2-2-112 0,1 4-16 16,1 2-16-16,3-1 0 0,4-2-144 0,1 2-32 15,1-1 0-15,0 1 0 0,1 0 32 0,1 1 0 16,0-4 0-16,0 2 0 0,-1-2 32 0,-3 2 16 0,-2 1 0 16,-2-2 0-16,-1 0 0 0,-2-1 0 0,1-1 0 0,-2 1 0 15,-2 0-32-15,-2 0-16 0,-1-1 0 0,-9 1 0 16,0 0-48-16,0 0-16 0,0 0 0 0,0 0 0 15,0 0-16-15,0 0 0 0,0 0 0 0,0 0 0 16,0 0 64-16,0 0 16 0,0 0 0 0,0 0 0 16,-12 6-80-16,3-1-16 0,9-5 0 0,-12 4 0 15,-1 0-64-15,-1 1-128 0,-1-1 176 0,1-2-176 16,0-1 176-16,-3 2-176 16,1-1 160-16,-3 1-160 0,0 1 160 0,-2-3-160 0,2-1 160 0,-1 0-160 15,0-1 128-15,-1 1-128 0,-2-4 0 0,3 4 144 16,2 0-144-16,0 0 0 0,2 0 0 0,2 0 0 15,0 3 0-15,2-1 0 0,2 1 0 0,10-3 0 16,-10 1 0-16,10-1 0 0,0 0 0 0,0 0 0 16,0 0 0-16,0 0 0 0,0 0 0 0,0 0 0 0,13 2-192 0,2 0 192 15,4-2-160-15,5-2 160 16,6 0 0-16,1 1 0 0,1-1-128 0,4 0 128 0,-1-2 0 0,0 1 0 16,-2 1 0-16,-3-1 0 0,-1 2 0 15,1-1 0-15,-1-5 0 0,-2 5 0 0,-2 0 0 0,-2 1 0 16,-3-1 176-16,-1 2-48 0,-2 0 80 0,-3 0 32 15,-3 1 0-15,-11-1 0 0,0 0-112 0,0 0-128 16,0 0 176-16,0 0-176 0,0 0 176 0,0 0-176 16,0 0 160-16,-14 0-160 15,-1 1-416-15,0 0-176 0,-3 2-48 0,-1 1-10736 16,0-3-2144-16</inkml:trace>
  <inkml:trace contextRef="#ctx0" brushRef="#br2" timeOffset="170897.72">13290 13934 10127 0,'0'0'448'0,"0"0"96"0,0 0-544 0,0 0 0 0,0 0 0 0,0 0 0 16,1-6 1536-16,-1 6 192 0,2-12 32 0,-2 12 16 16,0 0-480-16,0 0-80 0,0 0-32 0,0 0 0 15,0 0-288-15,0 0-64 0,0 0-16 0,0 0 0 16,0 0-304-16,0 0-64 0,-2 14-16 0,-1-2 0 15,0 2-64-15,0 2-16 0,2 3 0 0,-1 2 0 16,1 2-16-16,1-2 0 0,0 1 0 0,1 2 0 16,1 1-160-16,2-2-48 0,1-2 0 0,0-4 0 15,0-3-128-15,1 0 128 0,0-4-128 0,1 1 128 0,-7-11 64 16,0 0 0-16,13 3 0 0,-2 0 0 16,0-2 320-16,1-2 64 0,-1-4 0 0,2 1 16 0,0-4-160 15,2 1-48-15,-4-5 0 0,3 2 0 0,2-2-256 0,-2 0-128 16,-2 1 0-16,1-2 128 0,1-4-128 0,-3 1 0 15,-2-2 0-15,0 0 0 0,0 1 0 0,-1-1 0 16,-1 1 128-16,0 3-128 0,-3 3 0 0,-1-1 0 16,1 5 0-16,-4 7 128 0,0 0-128 0,0 0 0 15,0 0 0-15,0 0 0 0,0 0-176 0,0 0 176 16,0 0-128-16,0 10 128 0,2 5-128 0,-2 2 128 16,-2-1-128-16,0 5 128 0,-2 0 0 0,1 7 0 15,-3-1 0-15,0 3 0 0,-1 2 0 0,0 1 0 16,-4 3 192-16,1 1-64 0,-1 1-128 0,-1-3 192 0,-2-3-64 15,0-3 0-15,3 1 32 0,0-5 16 0,-2-1 0 0,-1-4 0 16,2-1 208-16,0-3 32 0,-1-5 16 16,0 1 0-16,1 0 48 0,0-3 16 0,2 1 0 0,0-5 0 15,0 1-224-15,-1-3-32 0,3-3-16 0,-1-2 0 16,0-1-64-16,0-1-16 0,0 1 0 0,1-4 0 16,2-2-16-16,0 1 0 0,1-4 0 0,-1-3 0 15,5-3-128-15,0 2 0 0,1 2 0 0,1 1 0 16,3-1 0-16,1 1 0 0,3 3 0 0,2-1 0 15,0 2 0-15,4 0 0 0,0 0-176 0,1 2 176 16,2 5 0-16,1-1-160 0,2 0 160 0,0 0 0 16,2 3-128-16,1 3 128 0,-2 0 0 0,4 0 0 15,-1 1-160-15,0 3 160 0,-4 0-128 0,2-1 128 16,-2 3 0-16,0-3-128 0,-6 3 128 0,2-2 0 16,-4 3-2176-16,0-4-368 15</inkml:trace>
  <inkml:trace contextRef="#ctx0" brushRef="#br2" timeOffset="172857.36">15111 14816 4607 0,'0'0'400'0,"0"0"-400"0,0 0 0 0,0 0 0 16,0 0 480-16,0 0 16 0,0 0 0 0,0 0 0 0,0 0-496 0,0 0 0 15,0 0-128-15,0 0 128 0,0 0 0 0,9 8 0 16,-9-8 0-16,0 0 0 0,0 0 176 0,0 0 144 16,0 0 16-16,0 0 16 0,11 5 208 0,-11-5 32 15,0 0 16-15,9 5 0 0,-9-5-224 0,0 0-32 16,0 0-16-16,0 0 0 0,0 0 256 0,0 0 48 16,0 0 16-16,0 0 0 0,0 0 160 0,0 0 16 15,0 0 16-15,9 5 0 0,-9-5-64 0,0 0-16 16,0 0 0-16,0 0 0 0,0 0 0 0,0 0 0 15,0 0 0-15,0 0 0 0,0 0-240 0,0 0-48 16,0 0-16-16,0 0 0 0,0 0-160 0,0 0-48 16,0 0 0-16,0 0 0 0,0 0-96 0,0 0-32 0,0 0 0 0,0 0 0 15,0 0 0-15,0 0-128 0,0 0 192 0,-9 6-64 16,2 0 16-16,-1-3 0 0,-1 0 0 0,0-1 0 16,0 1-16-16,-3-2 0 0,0 1 0 0,1-1 0 15,-3 1 16-15,1 1 0 0,-1 1 0 0,1 0 0 16,-2-3 32-16,1 0 0 0,-1 3 0 0,1-2 0 15,-1 0-176-15,-1 2 160 0,1-2-160 0,-1 1 160 16,-2-2-160-16,1 1 0 0,1 2 0 0,-2 1 0 16,0-2 0-16,0-1 0 0,-1 1 0 0,-1 1 0 15,-2-2 0-15,0 1 128 0,0 1-128 0,0-2 0 16,2-1 0-16,0 2 0 0,-2 0 0 0,3-1 0 16,1 3 0-16,2-2 0 0,0-2 0 0,-1 0 0 15,1 2 0-15,1-1 0 0,1 0 0 0,1-1 0 16,1 1 0-16,0 2 0 0,1-2 0 0,2-1 0 0,0 0 0 15,0-1 0-15,0 0 0 0,2 0 0 0,-2 0 0 0,9 0 0 16,-9 0 0-16,9 0 0 0,-9 0 0 0,9 0 0 16,-8 0 128-16,8 0-128 0,0 0 0 0,-7 0 0 15,7 0 0-15,0 0 0 0,0 0 0 0,0 0 0 16,0 0 0-16,0 0 0 0,0 0 0 0,0 0 0 16,0 0 144-16,0 0-144 0,0 0 0 0,0 0 128 15,0 0-128-15,12-4 0 0,1-1 0 0,0 3 0 16,0 0 0-16,2 1 0 0,0-1 0 0,3 0 0 15,1 2 0-15,2 0 0 0,1 0 0 0,2 0 0 16,2 0 0-16,0-1 0 0,2-2 0 0,4 2 0 16,-3-1 0-16,-1 0 0 0,0 1 0 0,-2 0 0 15,-2 0 0-15,-1-1 0 0,0 0 0 0,-1 0 0 0,1 0 0 16,-2 1 0-16,-2-1 0 0,-1 0 128 0,-3 1-128 16,0 1 176-16,0-2-48 0,-1 1 0 0,0 0 0 15,-4-1 0-15,-10 2 32 0,11-1 0 0,-11 1 0 0,0 0 0 16,0 0 192-16,0 0 32 0,0 0 16 0,0 0 0 15,0 0 176-15,0 0 16 0,0 0 16 0,0 0 0 16,0 0-208-16,0 0-32 0,0 0-16 0,0 0 0 16,-5-5-112-16,-2-1-32 0,7 6 0 0,-10-3 0 15,-3 2-32-15,4 0-16 0,-1-2 0 0,0 3 0 16,-1 0-160-16,-3 0 0 0,-4 0 144 0,0 3-144 16,-2-1 0-16,-1 3 0 0,-2-1 0 0,1-1 0 15,-8 0 0-15,1 1 0 0,-4 3 0 0,1-4 128 16,-3 0 0-16,-1 0 16 0,2-1 0 0,1 3 0 0,1-2-144 15,1-1 128-15,2 1-128 0,0 1 128 0,1 2-128 16,3-2 0-16,2-3 0 0,2 3 0 0,4 0-240 16,0-2-80-16,3 2 0 0,3 0-16 15,0-4-1712-15,4 0-320 16,7 0-80-16</inkml:trace>
  <inkml:trace contextRef="#ctx0" brushRef="#br2" timeOffset="174831.94">12132 14743 5519 0,'0'0'496'0,"0"0"-496"0,0 0 0 0,0 0 0 0,-9 5 1920 0,1 1 304 16,0-1 48-16,1 1 16 0,-2 3-1120 16,0-1-208-16,0 2-64 0,0 2 0 0,0 0 112 0,3 4 16 15,1-1 0-15,2 3 0 0,1-1-320 0,2 1-48 16,2-1-16-16,1-1 0 0,2-1-256 0,1-3-64 15,1-2-16-15,0-1 0 0,0 1 48 0,4-5 16 16,-1 2 0-16,0-5 0 0,-1-2 112 0,2 0 32 16,-11 0 0-16,12-2 0 0,0-4 32 0,-1 1 16 15,-1 0 0-15,0-4 0 0,1 2-288 0,0-5-48 16,2 3-16-16,-1-3 0 0,-1 0-208 0,-2 2 176 16,-2-3-176-16,1 2 160 0,-1 0-160 0,0-2 0 0,-1 1 0 15,2 2 128-15,-4-5-128 0,1 2 0 0,0 7 0 0,-5 6 128 16,5-6-128-16,-5 6 0 0,0 0 0 0,0 0 0 15,0 0 0-15,0 0 0 0,0 0-144 0,6 14 144 16,-2 2-128-16,-4 2 128 0,-1 1-192 0,-1 5 192 16,0 0 0-16,-2 4 0 0,-1 0 160 0,-1 5-32 15,-1 2-128-15,1 3 0 0,-2 1 0 0,-1-1 0 16,-1-1 224-16,0 1-32 0,0-1 0 0,-3-3 0 16,-1-4 192-16,0 0 16 0,-1-4 16 0,1 1 0 15,0-6 144-15,-1-2 16 0,0-1 16 0,-1-4 0 16,-2 0-80-16,3-5 0 0,0 1-16 0,1-5 0 15,3-1-112-15,2-3-32 0,4-4 0 0,-4 0 0 16,1-3-144-16,3-4-16 0,0 1-16 0,1-3 0 16,0-1-176-16,3-4 192 0,1-2-192 0,3-1 192 0,0 0-192 0,4-1 0 15,0 1 0-15,3 2 0 0,3 3 0 16,4 1 0-16,1 3-160 0,-1 2 160 0,0-3-160 0,1 5 160 16,1-2-160-16,0 2 160 0,0 2-128 0,2 0 128 15,4 1 0-15,-4 3-144 0,-2 2 144 0,-1 3 0 16,-1 2 0-16,-2 0-128 0,-1 1-176 0,-1 2-16 15,-13-9-16-15,11 9 0 16,-3 1-1568-16,-8-10-304 0,0 0-64 0,0 0-11744 0</inkml:trace>
  <inkml:trace contextRef="#ctx0" brushRef="#br2" timeOffset="175144.84">12795 14811 15663 0,'0'0'688'0,"1"-6"144"0,-1-3-656 0,0 9-176 0,0 0 0 0,0 0 0 16,0 0 1680-16,0 0 304 0,0 0 64 0,0 0 16 15,-3 11-544-15,-1 0-112 0,0 1-32 0,-1 5 0 16,0 2-96-16,0 1 0 0,0 2-16 0,0 2 0 15,-1-1-464-15,3 0-96 0,-1 1 0 0,0-1-16 16,0 1-304-16,0 3-64 0,2-7-16 0,2-1 0 16,0-3-304-16,0 1 160 0,-1 0-160 0,2-3 128 15,-1-4-128-15,0 1-176 0,0-11 48 0,0 10 0 16,0 0-432-16,0-10-80 0,0 0 0 16,0 0-16-16,0 0-1584 0,0 0-304 0,0 0-64 0,0 0-9680 15</inkml:trace>
  <inkml:trace contextRef="#ctx0" brushRef="#br2" timeOffset="175325.29">12560 15043 6447 0,'0'0'576'0,"0"0"-576"16,0 0 0-16,0 0 0 0,0 0 4368 0,15 0 768 16,6-3 160-16,-4-1 16 0,2-2-3856 0,1 2-784 15,0 0-160-15,-1 0-16 0,-1-1 176 0,2 1 32 0,2 1 16 0,-1-1 0 16,0 0-272-16,-1 3-64 0,0-1-16 0,-1 1 0 15,-1 0-512-15,0 0-112 0,-3-1 0 0,-2 2-8848 16,0 0-1776-16</inkml:trace>
  <inkml:trace contextRef="#ctx0" brushRef="#br2" timeOffset="175914.18">13732 14758 15999 0,'0'0'704'15,"0"0"160"-15,0 0-688 0,0 0-176 0,0 0 0 0,0 0 0 0,0 0 672 0,0 0 96 16,0 0 32-16,-8 0 0 0,-2-1 512 0,0 1 96 16,-3 1 32-16,1 1 0 0,-2 2-272 0,-3 1-48 15,-2-2-16-15,-1 1 0 0,-1 1-384 0,-2 2-80 16,-2-2 0-16,1 2-16 0,1 0-288 0,0 1-48 16,4 3-16-16,0-3 0 0,1 1 736 0,4-3 144 15,1 4 16-15,2-3 16 16,0 2-1712-16,0-3-352 0,4 0-64 0,-1 3-16 0,2-2 784 0,2 2 176 0,4-9 0 0,-5 7 0 15,5-7 0-15,0 0 160 0,2 10-160 0,-2-10 192 16,0 0-64-16,11 5 0 0,-1 1 0 0,3-3 0 16,1 1 64-16,1-1 16 0,0-2 0 0,2 0 0 15,-1 2-64-15,1-1-16 0,-5 0 0 0,0-1 0 16,-12-1-128-16,10 2 160 0,-10-2-160 0,0 0 160 16,0 0-160-16,0 0 192 0,0 12-192 0,-3 1 192 15,-3-2-48-15,-4 0 0 0,-3 2 0 0,-1-1 0 16,-2 2-16-16,-1-2 0 0,1 4 0 0,2-6 0 15,0 1 64-15,2 2 0 0,3-3 0 0,2 3 0 16,-1-2-16-16,2-3 0 0,4 2 0 0,2-10 0 16,3 10-176-16,2 2 0 0,-5-12 0 0,9 8 0 15,0 1 0-15,2-4 0 0,2 2 0 0,1-1 0 16,1-2 0-16,3 0 0 0,-3-2 0 0,3 2 128 0,0-6-128 16,1 2 0-16,1-2 0 0,1 1 0 15,-1-1-352-15,-2-2-160 0,-3 1-16 16,1-3-15488-16</inkml:trace>
  <inkml:trace contextRef="#ctx0" brushRef="#br2" timeOffset="178117.76">14076 14720 4607 0,'0'0'400'0,"0"0"-400"16,0 0 0-16,0 0 0 0,0 0 1344 0,0 0 192 0,0 0 48 0,0 0 0 16,0 0-352-16,-3-9-64 0,3 9-16 0,0 0 0 15,-13-7-48-15,4 4-16 0,-1-4 0 0,1 3 0 16,9 4-288-16,-13-2-64 0,2-1-16 0,-2 2 0 16,0-1-224-16,1 0-48 0,-2 4-16 0,-2-4 0 15,0 1-256-15,-2-2-48 0,2 3-128 0,-5 3 192 16,-3-2-192-16,2 2 0 0,0-2 0 0,-3-1 0 15,0 3 0-15,-3-2 0 0,-4-1 0 0,-1-1 0 0,-2-1 0 16,-3 2 192-16,-3 0-48 0,3 0-16 0,-2-2 32 16,2-2 0-16,-1-1 0 0,-1 2 0 0,0 1-160 15,-2 1 0-15,0-1-160 0,-4 2 160 0,-5 0 0 0,-1 2 0 16,-1-6-128-16,-1 1 128 0,6 3 0 16,0 1 0-16,1 3 0 0,1-1 160 0,3-2-160 15,-2 2 0-15,-3 0 0 0,0 1 0 0,-2 0 0 0,0-1 0 16,5-1 0-16,1 2 0 0,4 2 0 0,0-1 0 15,2 2 0-15,3 0 128 0,-1-3-128 0,0 3 0 16,1 0-192-16,-2 0 192 0,-1-4-144 0,0 2 144 16,-3-1 0-16,4-1 0 0,2 1 0 0,2-1 0 15,0 5 0-15,2-3 0 0,4 4 0 0,1-1 0 16,-1 2 0-16,3 0 0 0,-3 3-128 0,0 1 128 16,3-4 0-16,0 1 0 0,-1 3 0 0,2-1 0 15,-3 1 0-15,2 0 0 0,1 0 0 0,2-3-128 16,-1 2 128-16,3 1 0 0,1 0 0 0,4-1 0 0,0 1 0 15,3 0 0-15,1 0 0 0,1 1 0 16,2 3 0-16,1-4 0 0,1 0 0 0,0 0 0 16,0 1 0-16,2 0 0 0,-1 3 0 0,4 0 0 15,-1-3-128-15,2 3 128 0,2 0 0 0,2-1 0 16,0 0-128-16,5-1 128 0,2-2 0 0,3 3 0 0,3 1 0 0,3-2 0 16,4-2 0-16,0-1 0 0,2 1 0 0,3 0 0 15,2 0 0-15,1-4 0 0,0 0 0 0,1-1 0 16,3 0 0-16,3-3 0 15,4 3 0-15,6-4 0 0,3-1 0 0,6 0 0 0,-1 0 0 16,1-2 0-16,-5-2 0 0,1 2 0 0,-2-4 128 0,2 0-128 16,1-2 0-16,2 1 176 0,3 0-176 0,2-1 160 15,-1-1-160-15,-1-3 192 0,0 3-192 0,-3-5 192 16,0 1-192-16,1-1 160 0,4 3-160 0,3-1 160 0,0 0-160 0,-4 2 192 16,-5-2-192-16,-1 4 192 0,-1 2-192 15,1-2 0-15,-3-3 0 0,4 4 128 0,2 0-128 0,-2 2 0 16,-4-2 0-16,-3 1 0 0,-4-3 176 0,-6 1-48 15,2 3-128-15,-2-3 192 0,-3-6-48 0,-3 3-16 16,-1 0 0-16,-1-1 0 0,0 0 192 0,-2-1 48 16,-2 3 0-16,-2-3 0 0,0 3 256 0,-3-3 48 15,1 0 16-15,-5-4 0 0,-2 3-160 0,-2-1-16 16,0 2-16-16,-2-1 0 0,-2-6-192 0,1 4-48 16,-2 2 0-16,-1-3 0 0,-3 0-128 0,2 0-128 15,-3-3 192-15,-1 1-192 0,-2-2 256 0,-2 1-64 16,-2-3-16-16,-2 1 0 0,-4 0 160 0,-2 0 48 15,-4-2 0-15,-2-2 0 0,-5-3-96 0,-5 2-16 16,-5-1 0-16,-4 0 0 0,-2 1-272 0,-1 5 0 16,-1 0 0-16,3 3 0 0,3 6 0 0,2-1-352 15,1 5 48-15,3 0 16 16,3 2-2144-16,3 2-416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8863 0 0,'0'0'1962'0'0,"2"0"-1418"0"0,42-11 880 0 0,12-2-606 0 0,47 0-115 0 0,-30 6-474 0 0,21 1-91 0 0,-49 5-4290 0 0,-22-1-378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4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1086 1375 0 0,'-1'3'107'0'0,"-10"23"8068"0"0,13-25-7586 0 0,4 0-403 0 0,0 0 0 0 0,-1 0-1 0 0,1 0 1 0 0,0 0 0 0 0,-1-1 0 0 0,1 0-1 0 0,0 0 1 0 0,-1-1 0 0 0,1 1 0 0 0,0-1-1 0 0,-1-1 1 0 0,9-2 0 0 0,5-2 182 0 0,0-1 1 0 0,23-13-1 0 0,-16 5-61 0 0,-1 0-1 0 0,35-29 1 0 0,41-44 103 0 0,-70 59-268 0 0,38-35 391 0 0,101-123-1 0 0,-146 156-369 0 0,20-36-1 0 0,14-37 22 0 0,-52 94-165 0 0,13-26 68 0 0,-2-1-1 0 0,16-48 1 0 0,-25 62-65 0 0,-2-1 0 0 0,-1 1 0 0 0,-1-1 0 0 0,-1 0 0 0 0,1-28 0 0 0,-4 44-14 0 0,0 0 0 0 0,-1 0 0 0 0,0 0 0 0 0,0 1 0 0 0,-4-15 0 0 0,4 20-7 0 0,0 0 0 0 0,0 0-1 0 0,1 0 1 0 0,-2 0 0 0 0,1 0-1 0 0,0 0 1 0 0,0 0-1 0 0,-1 0 1 0 0,1 1 0 0 0,-1-1-1 0 0,1 0 1 0 0,-1 1-1 0 0,0 0 1 0 0,1-1 0 0 0,-1 1-1 0 0,0 0 1 0 0,0 0-1 0 0,0 0 1 0 0,0 0 0 0 0,0 0-1 0 0,0 0 1 0 0,0 1-1 0 0,-1-1 1 0 0,1 0 0 0 0,-3 1-1 0 0,-1 0-3 0 0,1 0 0 0 0,0 0 0 0 0,-1 0 0 0 0,1 1 0 0 0,0 0 0 0 0,0 0 0 0 0,0 1 0 0 0,0-1 0 0 0,0 1 0 0 0,0 0 0 0 0,0 1 0 0 0,0-1 0 0 0,-5 5 0 0 0,-5 3-9 0 0,1 1 1 0 0,-21 21 0 0 0,16-14-3 0 0,1 1-1 0 0,1 1 1 0 0,1 0 0 0 0,-17 27-1 0 0,-54 123-52 0 0,81-157 62 0 0,-24 56 7 0 0,4 0 1 0 0,-21 84-1 0 0,35-110 23 0 0,3 0 0 0 0,-5 54 0 0 0,12-80-9 0 0,2 1 0 0 0,0-1-1 0 0,0 1 1 0 0,2-1-1 0 0,0 1 1 0 0,1-1 0 0 0,1 0-1 0 0,9 26 1 0 0,-9-34-5 0 0,1 1 0 0 0,0-1 0 0 0,0 0 1 0 0,0 0-1 0 0,1 0 0 0 0,1-1 0 0 0,0 0 0 0 0,0 0 0 0 0,0 0 1 0 0,13 9-1 0 0,-13-12 65 0 0,0-1-1 0 0,0 1 1 0 0,1-1 0 0 0,0 0 0 0 0,-1-1 0 0 0,1 0-1 0 0,1 0 1 0 0,-1-1 0 0 0,0 0 0 0 0,1 0 0 0 0,-1-1-1 0 0,1 0 1 0 0,8 0 0 0 0,-7-1-132 0 0,0-1 1 0 0,0 0-1 0 0,0-1 0 0 0,0 0 1 0 0,0-1-1 0 0,0 0 0 0 0,12-5 1 0 0,10-6-1583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4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9615 0 0,'0'0'439'0'0,"3"1"-10"0"0,12 3-226 0 0,-1-1 0 0 0,1-1 0 0 0,0 0 0 0 0,0-1-1 0 0,0-1 1 0 0,0 0 0 0 0,0-1 0 0 0,0-1 0 0 0,20-4-1 0 0,-12 1 412 0 0,0-2 0 0 0,-1 0-1 0 0,43-20 1 0 0,-54 21-400 0 0,0 0 0 0 0,0-1 0 0 0,-1-1 0 0 0,1 1 0 0 0,-2-1 0 0 0,1-1-1 0 0,-1 0 1 0 0,15-20 0 0 0,-13 14-3 0 0,-3 5 5 0 0,7-13 0 0 0,-13 19-170 0 0,-1 1 0 0 0,1-1 0 0 0,0 1 1 0 0,-1-1-1 0 0,0 1 0 0 0,0-1 0 0 0,0 0 1 0 0,0-4-1 0 0,-1 5-14 0 0,0 1-1 0 0,0 0 1 0 0,-1 0 0 0 0,1 0 0 0 0,-1-1-1 0 0,1 1 1 0 0,-1 0 0 0 0,1 0-1 0 0,-1 0 1 0 0,0 0 0 0 0,0 0 0 0 0,0 0-1 0 0,-1 0 1 0 0,1 0 0 0 0,0 1 0 0 0,-1-1-1 0 0,1 0 1 0 0,-1 1 0 0 0,1-1 0 0 0,-1 1-1 0 0,0-1 1 0 0,1 1 0 0 0,-1 0-1 0 0,0 0 1 0 0,-4-2 0 0 0,1 1 12 0 0,1 0-1 0 0,-1 0 1 0 0,0 1-1 0 0,0-1 1 0 0,0 1-1 0 0,0 0 1 0 0,0 1-1 0 0,0-1 1 0 0,0 1-1 0 0,-7 0 1 0 0,4 1-28 0 0,0 1 0 0 0,1-1 0 0 0,-1 2-1 0 0,0-1 1 0 0,1 1 0 0 0,-1 0 0 0 0,1 0 0 0 0,0 1 0 0 0,0 0 0 0 0,0 1 0 0 0,-10 8 0 0 0,3 0-20 0 0,0 0 1 0 0,1 2 0 0 0,-20 26-1 0 0,24-28 4 0 0,0 0 0 0 0,1 1 0 0 0,1 0 0 0 0,0 1 0 0 0,1 0 0 0 0,-8 28 0 0 0,12-37 1 0 0,1 0-1 0 0,1 0 0 0 0,-1 0 1 0 0,1 0-1 0 0,0 0 1 0 0,1 0-1 0 0,-1 0 0 0 0,1 0 1 0 0,0 0-1 0 0,1 0 1 0 0,-1 0-1 0 0,1-1 0 0 0,0 1 1 0 0,1 0-1 0 0,-1-1 1 0 0,1 0-1 0 0,0 1 0 0 0,1-1 1 0 0,-1 0-1 0 0,1-1 0 0 0,0 1 1 0 0,5 4-1 0 0,-2-3-31 0 0,0 0 0 0 0,1 0 0 0 0,0 0 1 0 0,0-1-1 0 0,0 0 0 0 0,1 0 0 0 0,-1-1 0 0 0,1 0 0 0 0,0-1 0 0 0,1 0 0 0 0,-1 0 0 0 0,0-1 0 0 0,12 1 0 0 0,-7-2-478 0 0,0 0 0 0 0,21-2-1 0 0,-3-4-1050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6 7367 0 0,'-3'0'334'0'0,"-8"-2"-165"0"0,0 0 0 0 0,0 1 1 0 0,0 0-1 0 0,1 1 0 0 0,-1 0 0 0 0,0 1 1 0 0,-17 3-1 0 0,17-1 622 0 0,0 0 0 0 0,1 0 0 0 0,-1 1 0 0 0,-13 7 0 0 0,2 0 470 0 0,1 2 1 0 0,-35 26-1 0 0,48-32-1118 0 0,0 0-1 0 0,0 1 1 0 0,1 0 0 0 0,0 0 0 0 0,0 0 0 0 0,1 1 0 0 0,0 0-1 0 0,-8 17 1 0 0,13-22-115 0 0,-1-1 0 0 0,1 1 0 0 0,0 0 1 0 0,0-1-1 0 0,0 1 0 0 0,1 0 0 0 0,-1-1 0 0 0,1 1 0 0 0,0 0 0 0 0,0 0 0 0 0,0 0 0 0 0,2 5 0 0 0,-2-6-17 0 0,1 0-1 0 0,0-1 0 0 0,0 1 1 0 0,0-1-1 0 0,1 1 0 0 0,-1-1 1 0 0,1 1-1 0 0,-1-1 0 0 0,1 0 0 0 0,0 0 1 0 0,0 0-1 0 0,0 0 0 0 0,0 0 1 0 0,0 0-1 0 0,0 0 0 0 0,0-1 1 0 0,4 3-1 0 0,0-1 27 0 0,-1 0 1 0 0,1-1-1 0 0,0 1 0 0 0,0-1 1 0 0,0 0-1 0 0,0-1 0 0 0,1 0 1 0 0,-1 0-1 0 0,0 0 0 0 0,1 0 1 0 0,-1-1-1 0 0,1 0 0 0 0,-1-1 1 0 0,0 1-1 0 0,1-1 0 0 0,-1-1 1 0 0,0 1-1 0 0,0-1 0 0 0,0 0 1 0 0,0 0-1 0 0,0-1 0 0 0,10-5 1 0 0,-8 2 232 0 0,14-14 1 0 0,-5 5 94 0 0,-15 13-211 0 0,0 6-80 0 0,2 2-77 0 0,0 1 0 0 0,-1 0 0 0 0,0 0 0 0 0,0 0 0 0 0,2 9 0 0 0,7 41-65 0 0,3 8 18 0 0,-12-57 22 0 0,0-1 0 0 0,1 1 0 0 0,0-1 0 0 0,8 12 0 0 0,-7-15-320 0 0,-1-1 160 0 0,-1-1-1 0 0,1 0 1 0 0,0 0-1 0 0,0 0 1 0 0,5 1 0 0 0,-6-3-540 0 0,-1 1 0 0 0,1 0 0 0 0,0-1 0 0 0,0 0 0 0 0,0 0 0 0 0,4 0 0 0 0,13-3-5198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0 9215 0 0,'-3'1'707'0'0,"-71"18"275"0"0,17-5 1147 0 0,28-7-1036 0 0,16-4-604 0 0,0 1 1 0 0,0 0-1 0 0,-12 6 0 0 0,24-10-469 0 0,1 0 1 0 0,-1 1-1 0 0,1-1 0 0 0,-1 0 0 0 0,1 0 1 0 0,-1 1-1 0 0,1-1 0 0 0,0 0 0 0 0,-1 1 0 0 0,1-1 1 0 0,-1 1-1 0 0,1-1 0 0 0,0 0 0 0 0,-1 1 1 0 0,1-1-1 0 0,0 1 0 0 0,-1 0 0 0 0,1-1-10 0 0,0 0-1 0 0,0 1 1 0 0,0-1 0 0 0,0 0-1 0 0,0 0 1 0 0,0 0-1 0 0,0 1 1 0 0,-1-1 0 0 0,1 0-1 0 0,0 0 1 0 0,0 0-1 0 0,0 1 1 0 0,-1-1 0 0 0,1 0-1 0 0,0 0 1 0 0,0 0-1 0 0,0 0 1 0 0,-1 0 0 0 0,1 1-1 0 0,0-1 1 0 0,0 0-1 0 0,-1 0 1 0 0,1 0 0 0 0,-1 0-1 0 0,1 3 137 0 0,1 12-56 0 0,-1-13-76 0 0,1 0 0 0 0,-1 0 0 0 0,1 0 0 0 0,-1 0 0 0 0,1 0 0 0 0,1 2 0 0 0,2 4 46 0 0,1-1-1 0 0,0 0 1 0 0,1-1 0 0 0,-1 1 0 0 0,1-1 0 0 0,10 8 0 0 0,-8-7 58 0 0,0 0 0 0 0,-1 1-1 0 0,8 10 1 0 0,-11-12 32 0 0,-1-1-1 0 0,4 10 0 0 0,-7-9-5 0 0,-1 0-80 0 0,0-1 0 0 0,-1 0 1 0 0,0 0-1 0 0,0-1 0 0 0,0 1 0 0 0,-1 0 0 0 0,1-1 0 0 0,-1 1 0 0 0,0-1 0 0 0,-6 6 0 0 0,3-3 52 0 0,-1-1-1 0 0,0 0 0 0 0,0-1 0 0 0,0 1 1 0 0,-13 6-1 0 0,-1-2 68 0 0,0-1 0 0 0,-1-1 0 0 0,0 0 0 0 0,-24 4 0 0 0,41-11-151 0 0,0 0-4 0 0,-1 0-1 0 0,0 0 1 0 0,1-1 0 0 0,-1 1 0 0 0,-8-2 0 0 0,14 1-30 0 0,0 0 1 0 0,0 0-1 0 0,0 0 0 0 0,0 0 1 0 0,0 0-1 0 0,0 0 0 0 0,0 0 1 0 0,-1 0-1 0 0,1 0 0 0 0,0 0 1 0 0,0 0-1 0 0,0 0 1 0 0,0 0-1 0 0,0 0 0 0 0,0 0 1 0 0,0 0-1 0 0,0 0 0 0 0,-1 0 1 0 0,1 0-1 0 0,0 0 0 0 0,0 0 1 0 0,0 0-1 0 0,0 0 1 0 0,0-1-1 0 0,0 1 0 0 0,0 0 1 0 0,0 0-1 0 0,0 0 0 0 0,0 0 1 0 0,0 0-1 0 0,0 0 0 0 0,0 0 1 0 0,-1 0-1 0 0,1-1 1 0 0,0 0-132 0 0,-1 0 1 0 0,1 0-1 0 0,0-1 1 0 0,-1 1 0 0 0,1 0-1 0 0,0-1 1 0 0,0 1-1 0 0,-1 0 1 0 0,1-1 0 0 0,0 1-1 0 0,0 0 1 0 0,1-1-1 0 0,-1 1 1 0 0,0 0 0 0 0,0-1-1 0 0,1 1 1 0 0,-1 0-1 0 0,1 0 1 0 0,-1-1 0 0 0,1 1-1 0 0,-1 0 1 0 0,1 0-1 0 0,0 0 1 0 0,0 0 0 0 0,-1-1-1 0 0,2 0 1 0 0,12-14-6267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445 0 10135 0 0,'-14'6'269'0'0,"0"0"-1"0"0,1 0 1 0 0,0 2-1 0 0,0-1 0 0 0,1 2 1 0 0,0-1-1 0 0,1 2 1 0 0,0 0-1 0 0,0 0 0 0 0,1 1 1 0 0,0 0-1 0 0,1 0 1 0 0,0 1-1 0 0,1 1 1 0 0,-10 20-1 0 0,3 3 351 0 0,2 0 0 0 0,2 1 0 0 0,-12 64 0 0 0,-4 117 458 0 0,18-122-951 0 0,6-71-542 0 0,-1 1 1 0 0,-1-1 0 0 0,-1-1 0 0 0,-13 36 0 0 0,11-41-763 0 0</inkml:trace>
  <inkml:trace contextRef="#ctx0" brushRef="#br0" timeOffset="1">1 458 5527 0 0,'22'-10'240'0'0,"-4"4"56"0"0,2 0-232 0 0,5 0-64 0 0,1 0 0 0 0,5 0 0 0 0,1 2 1552 0 0,4 0 304 0 0,3 0 56 0 0,4 0 8 0 0,5 0-1120 0 0,1 2-232 0 0,-5 0-48 0 0,-1 2-8 0 0,-1 0-376 0 0,-1 2-72 0 0,-2 0-64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568 9 5527 0 0,'0'0'6966'0'0,"-3"-1"-6150"0"0,-3-1-559 0 0,-1 0 1 0 0,0 1 0 0 0,0 0 0 0 0,0 0-1 0 0,0 1 1 0 0,0 0 0 0 0,0 0-1 0 0,1 0 1 0 0,-13 3 0 0 0,-2 2 13 0 0,0 0-1 0 0,-20 8 1 0 0,-104 44 422 0 0,128-50-600 0 0,1 0-1 0 0,-25 16 0 0 0,33-17-57 0 0,-1 0 0 0 0,0 1-1 0 0,1 0 1 0 0,0 0 0 0 0,-10 13 0 0 0,16-16-28 0 0,-1-1 0 0 0,1 0 0 0 0,0 1 0 0 0,0-1 0 0 0,0 1 0 0 0,1 0-1 0 0,-1 0 1 0 0,1 0 0 0 0,0-1 0 0 0,0 1 0 0 0,0 0 0 0 0,0 0 0 0 0,1 8 0 0 0,0-7-5 0 0,0 0 0 0 0,1 0 0 0 0,0 0-1 0 0,0 0 1 0 0,0 0 0 0 0,1 0 0 0 0,0-1 0 0 0,0 1-1 0 0,0 0 1 0 0,5 6 0 0 0,1 0 19 0 0,0-1 0 0 0,0 0 0 0 0,1 0 0 0 0,1-1-1 0 0,0 0 1 0 0,12 8 0 0 0,-5-3 33 0 0,31 28 42 0 0,-35-31-33 0 0,-6-2 43 0 0,-6-7 90 0 0,-2 1-89 0 0,-1 1-60 0 0,0 0 0 0 0,0 0-1 0 0,-1 0 1 0 0,0-1 0 0 0,1 1 0 0 0,-1-1 0 0 0,-1 0-1 0 0,1 1 1 0 0,0-1 0 0 0,-1-1 0 0 0,1 1 0 0 0,-1 0 0 0 0,0-1-1 0 0,0 0 1 0 0,0 0 0 0 0,-6 2 0 0 0,-5 1 82 0 0,-1-1 0 0 0,0 0 1 0 0,-21 2-1 0 0,-50-3 91 0 0,68-3-233 0 0,3-4-174 0 0,12 3 0 0 0,3 1 69 0 0,1 0 0 0 0,-1-1 0 0 0,0 1 0 0 0,0 0 0 0 0,0 0 0 0 0,0-1 0 0 0,1 1 0 0 0,-1-1 0 0 0,0 1 1 0 0,0-1-1 0 0,0 0 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39 2759 0 0,'2'-1'447'0'0,"8"-8"6964"0"0,-10 8-7290 0 0,1 1-1 0 0,-1-1 1 0 0,0 0 0 0 0,0 0 0 0 0,0 1 0 0 0,1-1 0 0 0,-1 0 0 0 0,0 1 0 0 0,1-1 0 0 0,-1 0-1 0 0,0 1 1 0 0,1-2 0 0 0,0 0 161 0 0,0 0 1311 0 0,-3 0-930 0 0,0 1-554 0 0,0-1 0 0 0,0 1 0 0 0,0 0 1 0 0,-1 0-1 0 0,1-1 0 0 0,0 2 0 0 0,-1-1 0 0 0,1 0 0 0 0,-1 0 1 0 0,1 1-1 0 0,-1-1 0 0 0,1 1 0 0 0,-1 0 0 0 0,1 0 0 0 0,-5 0 1 0 0,-8 1 195 0 0,1 2 1 0 0,-1-1 0 0 0,1 2 0 0 0,-20 6 0 0 0,17-3-118 0 0,0 1-1 0 0,0 0 1 0 0,0 1 0 0 0,-28 22 0 0 0,32-20-105 0 0,-5 2 75 0 0,-18 21 0 0 0,31-29-137 0 0,0 0 0 0 0,1 0 0 0 0,0 1-1 0 0,0 0 1 0 0,0 0 0 0 0,1 0 0 0 0,0 0-1 0 0,-3 8 1 0 0,4-7 5 0 0,0 1-1 0 0,-2 10 0 0 0,4-4-1 0 0,1-10-13 0 0,0 0-1 0 0,0 0 1 0 0,0-1-1 0 0,0 1 1 0 0,0-1-1 0 0,3 7 1 0 0,-3-9-5 0 0,0 0 1 0 0,0 0 0 0 0,0 0-1 0 0,0 0 1 0 0,0 0 0 0 0,0 0-1 0 0,0 0 1 0 0,0-1 0 0 0,1 2-1 0 0,2 0 24 0 0,1 0 0 0 0,-1 0 0 0 0,1 0-1 0 0,0 0 1 0 0,-1-1 0 0 0,1 0 0 0 0,0 0 0 0 0,0 0 0 0 0,0-1-1 0 0,0 1 1 0 0,0-1 0 0 0,0-1 0 0 0,0 1 0 0 0,-1-1 0 0 0,8-1-1 0 0,-1-1 19 0 0,0 0 0 0 0,0 0 0 0 0,-1-2 0 0 0,1 1 1 0 0,15-10-1 0 0,13-11 85 0 0,-26 17-120 0 0,1 3-13 0 0,-13 5 0 0 0,0 0 0 0 0,-1 0 0 0 0,1 0 0 0 0,0 0 0 0 0,0 0 0 0 0,0 0 0 0 0,0 0 0 0 0,0 1 0 0 0,0-1 0 0 0,0 0 0 0 0,0 0 0 0 0,0 1 0 0 0,0-1 0 0 0,0 1 0 0 0,1 1 0 0 0,0 0 0 0 0,0-1 0 0 0,0 1 0 0 0,-1 0 0 0 0,1 0 0 0 0,-1 0 0 0 0,1 0 0 0 0,-1 0 0 0 0,0 1 0 0 0,0-1 0 0 0,0 0 0 0 0,0 1 0 0 0,0-1 0 0 0,-1 0 0 0 0,1 1 0 0 0,-1-1 0 0 0,1 4 0 0 0,0 3 0 0 0,-1-1 0 0 0,0 0 0 0 0,0 1 0 0 0,-2 9 0 0 0,-1 2 33 0 0,-2-1 1 0 0,0 1-1 0 0,-1-1 0 0 0,-10 23 0 0 0,-1-8 91 0 0,-25 42 0 0 0,35-66-99 0 0,1 0 0 0 0,0 1 1 0 0,1 0-1 0 0,-8 22 0 0 0,12-17-13 0 0,3-2-28 0 0,1-9-172 0 0,0-2-159 0 0,0-1-1 0 0,0 1 1 0 0,7 3-1 0 0,-7-4-434 0 0,-1-1 0 0 0,1 0 0 0 0,0 0 0 0 0,-1 0 0 0 0,1 0 0 0 0,0 0 0 0 0,3 0 0 0 0,13 0-5000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0 5527 0 0,'0'0'498'0'0,"-3"2"-161"0"0,-8 5 904 0 0,1 1-1 0 0,1 0 1 0 0,-1 1-1 0 0,-11 13 1 0 0,-31 46 1504 0 0,45-57-2251 0 0,0 1 0 0 0,1-1-1 0 0,0 2 1 0 0,1-1 0 0 0,-5 15 0 0 0,8-20-459 0 0,0-1 1 0 0,1 1-1 0 0,0-1 1 0 0,0 1 0 0 0,0 0-1 0 0,1 0 1 0 0,0-1-1 0 0,1 1 1 0 0,-1 0-1 0 0,1 0 1 0 0,1-1 0 0 0,1 8-1 0 0,-2-11-31 0 0,0-1-1 0 0,0 1 0 0 0,1-1 1 0 0,-1 1-1 0 0,1-1 0 0 0,0 1 1 0 0,-1-1-1 0 0,1 0 0 0 0,0 0 1 0 0,0 0-1 0 0,0 0 1 0 0,0 0-1 0 0,1 0 0 0 0,-1 0 1 0 0,1-1-1 0 0,-1 0 0 0 0,1 1 1 0 0,-1-1-1 0 0,1 0 0 0 0,0 0 1 0 0,-1 0-1 0 0,4 0 0 0 0,0 0 90 0 0,0 0 0 0 0,-1 0-1 0 0,1-1 1 0 0,0 0 0 0 0,-1 0-1 0 0,1-1 1 0 0,0 0-1 0 0,0 0 1 0 0,-1 0 0 0 0,7-3-1 0 0,6-2 126 0 0,-1-1-1 0 0,0 0 1 0 0,-1-2-1 0 0,0 0 1 0 0,0-1-1 0 0,-1 0 1 0 0,18-16-1 0 0,-19 13-49 0 0,1-1 0 0 0,21-28 0 0 0,-29 32-90 0 0,0 0 0 0 0,-1 0 0 0 0,0-1 0 0 0,0 0 0 0 0,6-20 0 0 0,20-67 113 0 0,-31 96-426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1 1375 0 0,'-3'-1'482'0'0,"0"1"137"0"0,-1 0 1 0 0,1 0 0 0 0,-1 0 0 0 0,1 1-1 0 0,-1-1 1 0 0,1 1 0 0 0,-1-1-1 0 0,1 1 1 0 0,-5 2 0 0 0,2 0 643 0 0,-1 0 0 0 0,0 1 0 0 0,-10 7 0 0 0,5-2-769 0 0,0-1-1 0 0,0 2 1 0 0,1 0 0 0 0,1 0-1 0 0,0 1 1 0 0,0 0 0 0 0,-8 13-1 0 0,11-14-231 0 0,1 1-1 0 0,0 0 0 0 0,0 0 1 0 0,1 0-1 0 0,-6 19 0 0 0,8-17-113 0 0,2-10 56 0 0,3-1-104 0 0,5 7 16 0 0,-3-5 4 0 0,-3-3-82 0 0,0 0-26 0 0,0-1 0 0 0,-1 0 1 0 0,1 1-1 0 0,-1-1 0 0 0,1 0 1 0 0,0 1-1 0 0,-1-1 0 0 0,1 0 0 0 0,0 0 1 0 0,-1 1-1 0 0,1-1 0 0 0,0 0 1 0 0,0 0-1 0 0,-1 0 0 0 0,1 0 1 0 0,1 0-1 0 0,9 0 141 0 0,-6-1 9 0 0,1-3-94 0 0,-1 1 1 0 0,0 0 0 0 0,0-1 0 0 0,0 0-1 0 0,0 0 1 0 0,-1-1 0 0 0,1 1 0 0 0,-1-1-1 0 0,0 0 1 0 0,-1 0 0 0 0,1 0 0 0 0,-1-1-1 0 0,0 1 1 0 0,0-1 0 0 0,2-6 0 0 0,7-20 157 0 0,-12 32-223 0 0,0-1 0 0 0,0 1 0 0 0,0 0 0 0 0,0-1 0 0 0,0 1 1 0 0,0-1-1 0 0,1 1 0 0 0,-1 0 0 0 0,0-1 0 0 0,0 1 0 0 0,0 0 0 0 0,1-1 0 0 0,-1 1 0 0 0,0 0 0 0 0,0-1 0 0 0,1 1 0 0 0,-1 0 0 0 0,0 0 0 0 0,1-1 0 0 0,-1 1 0 0 0,0 0 1 0 0,1 0-1 0 0,-1 0 0 0 0,1-1 0 0 0,-1 1 0 0 0,1 0 0 0 0,0 1-5 0 0,0 0 0 0 0,0-1 0 0 0,0 1-1 0 0,0 0 1 0 0,0 0 0 0 0,0 0 0 0 0,0 0 0 0 0,0 0 0 0 0,0 1 0 0 0,0-1 0 0 0,0 0 0 0 0,-1 0-1 0 0,1 0 1 0 0,-1 1 0 0 0,2 2 0 0 0,8 25-61 0 0,-10-28 59 0 0,10 31-100 0 0,1 0 1 0 0,21 41 0 0 0,-29-67-223 0 0,0-1 0 0 0,1 0 0 0 0,0 1-1 0 0,0-2 1 0 0,8 10 0 0 0,-6-12-1353 0 0,10 3-2710 0 0,3-3-1162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9 5983 0 0,'-8'15'224'0'0,"0"-1"0"0"0,0 1-1 0 0,-12 13 1 0 0,-34 38 2492 0 0,20-26 132 0 0,3-1-524 0 0,30-37-1763 0 0,0-2-498 0 0,1 1-1 0 0,-1-1 0 0 0,1 1 0 0 0,0-1 0 0 0,-1 1 1 0 0,1-1-1 0 0,-1 0 0 0 0,1 1 0 0 0,-1-1 1 0 0,0 0-1 0 0,1 1 0 0 0,-1-1 0 0 0,-3 3 2321 0 0,6-6-2017 0 0,11-12 26 0 0,29-33 365 0 0,-20 26-694 0 0,5-5 88 0 0,0 1 1 0 0,51-37-1 0 0,-71 58-290 0 0,-1 1 0 0 0,1 1 1 0 0,0-1-1 0 0,0 1 0 0 0,0 1 0 0 0,0-1 0 0 0,1 1 0 0 0,-1 0 0 0 0,1 1 0 0 0,0 0 1 0 0,-1 0-1 0 0,1 0 0 0 0,0 1 0 0 0,-1 1 0 0 0,1-1 0 0 0,0 1 0 0 0,-1 0 0 0 0,9 3 1 0 0,0 2-1120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4143 0 0,'0'0'319'0'0,"3"0"65"0"0,11 1 1419 0 0,0 0-1 0 0,0-1 1 0 0,18-2-1 0 0,46-8 658 0 0,-50 5-2113 0 0,176-33 1413 0 0,-21 3-3261 0 0,-147 29 602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83 2759 0 0,'2'-3'207'0'0,"5"-7"340"0"0,29-36 11823 0 0,-34 44-10978 0 0,-1-1-917 0 0,3-6-84 0 0,-3 7 623 0 0,-3 1-754 0 0,-1-1-208 0 0,0 1-1 0 0,0 1 1 0 0,0-1-1 0 0,0 0 1 0 0,0 1-1 0 0,0-1 1 0 0,0 1-1 0 0,0 0 1 0 0,0 0-1 0 0,0 0 1 0 0,-5 1 0 0 0,4 0-28 0 0,0 0 1 0 0,0 0-1 0 0,0 1 1 0 0,0 0 0 0 0,0 0-1 0 0,0 0 1 0 0,1 0 0 0 0,-6 4-1 0 0,-2 3 28 0 0,0 1-1 0 0,0 0 1 0 0,1 0 0 0 0,1 1-1 0 0,0 1 1 0 0,0 0 0 0 0,1 0-1 0 0,0 0 1 0 0,1 1 0 0 0,-5 15-1 0 0,10-24-42 0 0,1 0-1 0 0,-1 0 1 0 0,1 0 0 0 0,0 0-1 0 0,1 0 1 0 0,-1 0-1 0 0,1 1 1 0 0,0-1 0 0 0,0 0-1 0 0,0 1 1 0 0,0-1-1 0 0,1 0 1 0 0,0 0-1 0 0,0 0 1 0 0,0 1 0 0 0,0-1-1 0 0,4 7 1 0 0,4 2 34 0 0,-7-10-46 0 0,1-1 0 0 0,0 1 0 0 0,0-1 1 0 0,0 0-1 0 0,1 0 0 0 0,-1 0 0 0 0,1 0 1 0 0,-1 0-1 0 0,1-1 0 0 0,-1 0 1 0 0,1 1-1 0 0,0-1 0 0 0,-1-1 0 0 0,1 1 1 0 0,0-1-1 0 0,7 1 0 0 0,0-1-495 0 0,0-1-1 0 0,0 0 1 0 0,0-1-1 0 0,18-5 1 0 0,-10 1-1353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0 10191 0 0,'-5'2'147'0'0,"-10"1"109"0"0,1 2 1 0 0,0-1 0 0 0,0 2-1 0 0,-18 9 1 0 0,29-13-143 0 0,0 0-1 0 0,0 0 1 0 0,0 0 0 0 0,0 0 0 0 0,1 0 0 0 0,-1 1-1 0 0,1-1 1 0 0,-1 1 0 0 0,1-1 0 0 0,0 1 0 0 0,0 0-1 0 0,0 0 1 0 0,1 0 0 0 0,-1 0 0 0 0,1 1 0 0 0,-1-1-1 0 0,1 0 1 0 0,0 1 0 0 0,0-1 0 0 0,1 0 0 0 0,-1 1 0 0 0,1-1-1 0 0,0 1 1 0 0,0 5 0 0 0,0-5-9 0 0,0-2-36 0 0,0 1 1 0 0,0 0 0 0 0,0 0 0 0 0,1 0-1 0 0,-1 0 1 0 0,1-1 0 0 0,0 1-1 0 0,0 0 1 0 0,0 0 0 0 0,0-1 0 0 0,0 1-1 0 0,1-1 1 0 0,-1 1 0 0 0,3 2 0 0 0,66 84 1464 0 0,-66-83-1404 0 0,-1 0 0 0 0,0 0-1 0 0,5 14 1 0 0,-8-19-111 0 0,1 0-1 0 0,-1-1 1 0 0,0 1 0 0 0,0 0 0 0 0,0 0 0 0 0,1 0-1 0 0,-1 0 1 0 0,0 0 0 0 0,0-1 0 0 0,0 1-1 0 0,0 0 1 0 0,0 0 0 0 0,-1 1 0 0 0,1 1 39 0 0,-2 2 177 0 0,0-1-138 0 0,-1-1 0 0 0,-1 1 0 0 0,1 0 0 0 0,0-1 0 0 0,-1 0 0 0 0,0 0 0 0 0,1 0 0 0 0,-1 0-1 0 0,0 0 1 0 0,-1-1 0 0 0,1 0 0 0 0,0 0 0 0 0,-1 0 0 0 0,1 0 0 0 0,-6 1 0 0 0,-2 0 51 0 0,1-1-1 0 0,-1 0 1 0 0,1 0-1 0 0,-1-2 0 0 0,-16 1 1 0 0,-46-6 163 0 0,67 5-297 0 0,0-2 0 0 0,0 1 0 0 0,1-1 1 0 0,-11-3-1 0 0,14 3-110 0 0,0 1 1 0 0,0 0-1 0 0,0-1 1 0 0,0 1-1 0 0,0-1 1 0 0,1 0-1 0 0,-1 0 1 0 0,1 0-1 0 0,-1 0 1 0 0,1 0-1 0 0,-3-5 1 0 0,0-5-580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9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2 1375 0 0,'0'0'2242'0'0,"-3"-1"136"0"0,-7 1-1034 0 0,0 0 0 0 0,1 0 0 0 0,-1 0 0 0 0,-16 4 0 0 0,-42 13 208 0 0,13-3-485 0 0,32-9-705 0 0,0 1 0 0 0,1 1 0 0 0,0 1 0 0 0,-27 13 0 0 0,40-16-282 0 0,1 0 0 0 0,-1 0 0 0 0,1 1 0 0 0,0-1 0 0 0,1 2 0 0 0,-1-1 0 0 0,1 1 0 0 0,1 0 0 0 0,-1 1 0 0 0,1 0 0 0 0,0 0 1 0 0,-8 16-1 0 0,13-22-70 0 0,0 1 1 0 0,0 0 0 0 0,0-1 0 0 0,0 1-1 0 0,1 0 1 0 0,-1-1 0 0 0,1 1-1 0 0,-1 0 1 0 0,1 0 0 0 0,0 0 0 0 0,0-1-1 0 0,1 1 1 0 0,0 5 0 0 0,1-2 0 0 0,0-1-1 0 0,0 1 1 0 0,0-1 0 0 0,1 0-1 0 0,4 8 1 0 0,5 4 57 0 0,0-1-1 0 0,1-1 0 0 0,17 16 1 0 0,0 0 33 0 0,-26-28-85 0 0,-1 1 0 0 0,-1 0 0 0 0,5 7 0 0 0,-6-9 37 0 0,-1 0 11 0 0,0-1-53 0 0,0 1-1 0 0,0-1 0 0 0,0 1 0 0 0,-1-1 1 0 0,1 0-1 0 0,0 1 0 0 0,-1-1 1 0 0,1 0-1 0 0,-1 0 0 0 0,1 1 0 0 0,-1-1 1 0 0,0 0-1 0 0,1 0 0 0 0,-1 0 1 0 0,0 0-1 0 0,0 0 0 0 0,-1 1 1 0 0,0 0-1 0 0,0 0 1 0 0,0-1 0 0 0,0 1 0 0 0,0-1-1 0 0,-1 0 1 0 0,1 0 0 0 0,-1 0 0 0 0,-3 2-1 0 0,-4-1 32 0 0,0 0-1 0 0,0-1 1 0 0,-18 1-1 0 0,-59-1 161 0 0,74-2-189 0 0,0 0 0 0 0,1-1 0 0 0,-1-1 0 0 0,-20-6 0 0 0,33 9-44 0 0,-1 0 1 0 0,0 0-1 0 0,1 0 0 0 0,-1-1 0 0 0,0 1 1 0 0,1 0-1 0 0,-1-1 0 0 0,1 1 1 0 0,-1 0-1 0 0,1-1 0 0 0,-1 1 1 0 0,1-1-1 0 0,-1 1 0 0 0,1-1 1 0 0,-1 1-1 0 0,1-1 0 0 0,-1 0 1 0 0,0-1-491 0 0,1-12-10049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4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62 493 6911 0 0,'-6'4'260'0'0,"1"1"-1"0"0,0 1 1 0 0,0-1-1 0 0,0 1 0 0 0,1-1 1 0 0,0 1-1 0 0,0 1 1 0 0,1-1-1 0 0,-1 0 0 0 0,1 1 1 0 0,1 0-1 0 0,-1-1 1 0 0,1 1-1 0 0,0 0 0 0 0,1 1 1 0 0,0-1-1 0 0,-1 9 1 0 0,4-13 166 0 0,1 0-328 0 0,1 2 160 0 0,1 1-1 0 0,0-1 1 0 0,8 6-1 0 0,-11-10-143 0 0,0 1 0 0 0,1 0-1 0 0,-1-1 1 0 0,1 0 0 0 0,-1 1 0 0 0,1-1-1 0 0,0 0 1 0 0,0-1 0 0 0,-1 1-1 0 0,1 0 1 0 0,0-1 0 0 0,0 1 0 0 0,3-1-1 0 0,0 0 59 0 0,1-1-1 0 0,0 0 1 0 0,-1 0-1 0 0,0 0 1 0 0,1-1 0 0 0,-1 0-1 0 0,0 0 1 0 0,9-4-1 0 0,-8 2 1 0 0,0 0-1 0 0,1-1 1 0 0,-2 0-1 0 0,1 0 1 0 0,-1 0 0 0 0,1-1-1 0 0,-1 0 1 0 0,7-9-1 0 0,28-33 489 0 0,-24 30-556 0 0,-2 0 0 0 0,0-1 0 0 0,-2 0 0 0 0,13-23 0 0 0,-1-4-26 0 0,9-22-32 0 0,0-1-112 0 0,1-2-174 0 0,-22 41 110 0 0,-2-1 1 0 0,-1 0 0 0 0,6-34-1 0 0,-14 53 8 0 0,-1 9 20 0 0,-4 5-194 0 0,-4 2 273 0 0,1 0 1 0 0,0 0-1 0 0,-1 1 0 0 0,2 0 0 0 0,-1 0 0 0 0,1 1 0 0 0,-1 0 1 0 0,-5 8-1 0 0,-1 4-31 0 0,-19 35 1 0 0,22-35 33 0 0,1 0 1 0 0,1 1-1 0 0,-8 30 0 0 0,12-35 34 0 0,0-1 1 0 0,1 1-1 0 0,1 0 0 0 0,0 0 1 0 0,2 25-1 0 0,-1-38-3 0 0,1 0 0 0 0,-1 0 0 0 0,0 0 0 0 0,0 0 0 0 0,0 0 0 0 0,1 0 0 0 0,-1 0-1 0 0,0-1 1 0 0,1 1 0 0 0,-1 0 0 0 0,1 0 0 0 0,-1 0 0 0 0,1 0 0 0 0,1 1 0 0 0,0 1 26 0 0,0 0 9 0 0,1 0 0 0 0,-1 0 0 0 0,1-1 0 0 0,-1 1-1 0 0,1-1 1 0 0,0 0 0 0 0,0 0 0 0 0,0 0 0 0 0,0 0 0 0 0,0 0-1 0 0,1-1 1 0 0,-1 1 0 0 0,1-1 0 0 0,-1 0 0 0 0,1 0 0 0 0,5 1 0 0 0,4 0 115 0 0,0-1 1 0 0,0 0 0 0 0,17-2 0 0 0,-1-2-45 0 0,-1-1 0 0 0,38-11 1 0 0,-30 7-75 0 0,-3-1 15 0 0,-17 5-24 0 0,28-5 0 0 0,-25 9-22 0 0,-18 1-12 0 0,0-1 0 0 0,1 0 0 0 0,-1 0 0 0 0,0 1 0 0 0,1-1 0 0 0,-1 0 0 0 0,0 1 0 0 0,0-1 0 0 0,0 1 0 0 0,2 1 0 0 0,-1-1-3 0 0,-1 1 0 0 0,1-1 0 0 0,-1 1 0 0 0,0 0 0 0 0,0 0 0 0 0,0-1 0 0 0,0 1 0 0 0,0 0 0 0 0,0 0 0 0 0,0 0 0 0 0,-1 0 0 0 0,1 0 0 0 0,-1 0 0 0 0,1 0 0 0 0,-1 0 1 0 0,0 4-1 0 0,1 3-20 0 0,-2-1 1 0 0,-1 16 0 0 0,-1-6 7 0 0,-2 0 0 0 0,-8 23 0 0 0,4-14-15 0 0,-5 7 20 0 0,9-19-33 0 0,4-2 43 0 0,2-8 43 0 0,4 1-17 0 0,0-3 49 0 0,2-2-42 0 0,0 0 1 0 0,1 0-1 0 0,-1-1 1 0 0,1 1-1 0 0,-1-2 1 0 0,0 1-1 0 0,1-1 1 0 0,-1 0-1 0 0,1-1 1 0 0,12-4-1 0 0,6-4 131 0 0,40-21 0 0 0,-12 6-17 0 0,-41 19-116 0 0,-2 1 1 0 0,0 0 0 0 0,0 1 0 0 0,21-5 1 0 0,-15 7 33 0 0,-3 3 17 0 0,-11 0 12 0 0,-1 2 7 0 0,5 5-42 0 0,-1 1 0 0 0,0 0-1 0 0,0 1 1 0 0,-1-1 0 0 0,0 1 0 0 0,-1 0-1 0 0,0 1 1 0 0,-1-1 0 0 0,0 0 0 0 0,2 16 0 0 0,-3-15-11 0 0,0 0 0 0 0,1 0 0 0 0,0 0 0 0 0,1 0 0 0 0,0 0 0 0 0,1-1 0 0 0,0 0 0 0 0,0 0 0 0 0,1 0 0 0 0,1-1 0 0 0,-1 0 0 0 0,1 0 0 0 0,12 10 0 0 0,-12-12-29 0 0,1-1 0 0 0,-1 0 0 0 0,1-1 0 0 0,1 0 0 0 0,12 6 0 0 0,-1-2-522 0 0,29 7 0 0 0,-25-10-102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57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0 4143 0 0,'0'0'7264'0'0,"-1"2"-7014"0"0,-1 1-167 0 0,0 0 1 0 0,0 1 0 0 0,0 0 0 0 0,0-1 0 0 0,-1 6-1 0 0,-2 12 121 0 0,1 0-1 0 0,-2 27 0 0 0,2 44 239 0 0,0 2-190 0 0,-24 295 606 0 0,27-312-610 0 0,1-18-16 0 0,-9 133 606 0 0,1-95-508 0 0,-2 86 114 0 0,6-45-178 0 0,-6 23 100 0 0,1-40-166 0 0,3-50-111 0 0,0-20-26 0 0,2-3 21 0 0,-3 53 72 0 0,6-95-152 0 0,0 19 28 0 0,1-1-1 0 0,0 0 1 0 0,5 27-1 0 0,1 9 20 0 0,-5-41-15 0 0,4 25 1 0 0,10 65 91 0 0,-6-25 26 0 0,-6-65-133 0 0,21 215 307 0 0,-22-219-275 0 0,0 28-1 0 0,-2-30-40 0 0,0-12-12 0 0,0 8 39 0 0,0 0 0 0 0,1 0-1 0 0,0 0 1 0 0,0-1 0 0 0,3 11-1 0 0,-1-6-22 0 0,1 3-5 0 0,0-4 42 0 0,-2 1 11 0 0,-1-2-10 0 0,1 7 10 0 0,-1-5-54 0 0,0-1 6 0 0,-1-6 64 0 0,0 6-14 0 0,0-6-109 0 0,0 6 39 0 0,0-7 47 0 0,0 5-21 0 0,0-8 186 0 0,3 0-132 0 0,9 3-44 0 0,-9-4 43 0 0,0 0-6 0 0,34 6 59 0 0,-18-5-64 0 0,58-2 58 0 0,-29-2-49 0 0,-24 2-48 0 0,8 0 15 0 0,43 5 0 0 0,112 6 71 0 0,-164-11-98 0 0,105-1 8 0 0,56 3 33 0 0,-66 7 0 0 0,146 6-44 0 0,-12-9 54 0 0,-176-1-50 0 0,207 16 25 0 0,42-6-39 0 0,-172-11 0 0 0,-32 5 37 0 0,-35-2 5 0 0,51 8 98 0 0,38 2-207 0 0,-91-14 67 0 0,50 0 0 0 0,-83-1 0 0 0,20-1 0 0 0,-62-1 0 0 0,17 2 0 0 0,-19-1 0 0 0,1 0 0 0 0,0-1 0 0 0,9-1 0 0 0,13-1 0 0 0,-1 0 0 0 0,1 2 0 0 0,35 4 0 0 0,-48-1 11 0 0,-1 2 32 0 0,-1-1-46 0 0,-12-3-977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58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1354 39 919 0 0,'0'0'2952'0'0,"2"-2"-1357"0"0,6-6-120 0 0,-6 6-581 0 0,0 0-255 0 0,17-23 6206 0 0,-20 28-6734 0 0,1 1 0 0 0,-1-1 0 0 0,0 0-1 0 0,0 0 1 0 0,0 0 0 0 0,-1 4 0 0 0,-2 2 39 0 0,0 3 41 0 0,-1 1 1 0 0,-1-1 0 0 0,0 0 0 0 0,-13 18-1 0 0,-30 54 295 0 0,12-18-256 0 0,36-64-223 0 0,-60 101 249 0 0,-18 43 9 0 0,35-68 96 0 0,-94 128 0 0 0,113-172-217 0 0,-16 20 89 0 0,0-2-9 0 0,3 2 1 0 0,-36 65-1 0 0,1 18-5 0 0,46-84-140 0 0,17-32-13 0 0,-16 42 1 0 0,-26 62 104 0 0,17-45-109 0 0,8-23 25 0 0,1-1 4 0 0,17-35 4 0 0,-17 26 0 0 0,-4 9 37 0 0,-31 54 58 0 0,55-98-160 0 0,0 0 0 0 0,-5 16 1 0 0,-8 15 24 0 0,-14 19-27 0 0,-62 111 132 0 0,42-90 7 0 0,51-80-145 0 0,-1 1 1 0 0,1-1-1 0 0,0 1 0 0 0,-3 6 0 0 0,4-7-10 0 0,-1 0 0 0 0,1-1-1 0 0,-1 1 1 0 0,0-1-1 0 0,0 1 1 0 0,0-1-1 0 0,-4 5 1 0 0,-4 4 56 0 0,3 1 12 0 0,3-4 28 0 0,0-1-1 0 0,-11 12 1 0 0,14-17-99 0 0,-1-1 63 0 0,1 1 10 0 0,-4 7 6 0 0,3-7 818 0 0,5-5-848 0 0,9-8-47 0 0,-3 4-517 0 0,1 1-1 0 0,19-9 1 0 0,-24 13 365 0 0,27-15-6717 0 0,-14 7 192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01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1756 919 0 0,'0'0'11483'0'0,"2"-1"-11103"0"0,13-7 14 0 0,0 0-1 0 0,-1-1 1 0 0,15-12-1 0 0,2-1 66 0 0,157-98 797 0 0,-21 6-614 0 0,-60 38-333 0 0,128-90 252 0 0,-92 67-233 0 0,9-5 16 0 0,-131 88-284 0 0,122-101 130 0 0,76-84-33 0 0,-162 150-145 0 0,9-6 105 0 0,89-60 1 0 0,-9 36 9 0 0,-114 65-105 0 0,18-10 22 0 0,-1 2 30 0 0,69-46 0 0 0,-24 7 39 0 0,-82 56-87 0 0,1-1 0 0 0,0 2 0 0 0,15-6-1 0 0,8-5 43 0 0,-26 11-22 0 0,0 0 1 0 0,-1-1-1 0 0,15-13 0 0 0,-3 0 50 0 0,-11 12-17 0 0,37-18 102 0 0,-38 21-121 0 0,0 2-6 0 0,15-6-33 0 0,-12 4 22 0 0,-2 2-22 0 0,-5 3 22 0 0,4 0-22 0 0,-7 0 96 0 0,0 1-63 0 0,7 1-33 0 0,-8-1-17 0 0,0-1 1 0 0,0 1 0 0 0,1-1-1 0 0,-1 1 1 0 0,0-1 0 0 0,0 1-1 0 0,0 0 1 0 0,0 0 0 0 0,2 1-1 0 0,1 1 3 0 0,9 8-7 0 0,31 24 0 0 0,-19-16 0 0 0,-12-11 0 0 0,16 10 0 0 0,-16-11 0 0 0,21 17 0 0 0,22 16 35 0 0,-5-5-6 0 0,61 52 12 0 0,82 66 54 0 0,-40-34-95 0 0,-77-61 0 0 0,27 13-3 0 0,-17-13 60 0 0,-59-37-50 0 0,126 94-4 0 0,-99-71-8 0 0,94 72 74 0 0,-50-44 11 0 0,54 37-16 0 0,51 20 49 0 0,-70-45 17 0 0,-56-38-57 0 0,28 20-18 0 0,238 170 204 0 0,-219-152-97 0 0,-81-55-76 0 0,48 31 220 0 0,-73-48-27 0 0,31 25 1 0 0,-48-36-211 0 0,-15 1-1101 0 0,6-2 268 0 0,0 1 0 0 0,-10-2 0 0 0,-10-1-6372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02.6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7311 0 0,'0'0'548'0'0,"3"1"-280"0"0,11 4 722 0 0,-6-2-597 0 0,1 0 1 0 0,-1 1-1 0 0,0 0 1 0 0,11 7 0 0 0,350 223 4483 0 0,-152-100-3362 0 0,-30-22-635 0 0,92 64-222 0 0,-195-120-558 0 0,28 18 104 0 0,-21-16-58 0 0,38 24 48 0 0,62 27 165 0 0,9-14 126 0 0,-105-54-325 0 0,-2 4 0 0 0,95 62 0 0 0,-61-32-59 0 0,-93-55-68 0 0,73 45 89 0 0,95 67 153 0 0,-80-50-131 0 0,-60-44-89 0 0,40 28 31 0 0,-65-39-58 0 0,38 31 76 0 0,0 19-28 0 0,-50-52-21 0 0,-17-18-21 0 0,-1 0-1 0 0,10 11 0 0 0,-7-3 40 0 0,-1 1-1 0 0,0 0 1 0 0,13 35 0 0 0,-18-42-65 0 0,2 8 45 0 0,17 47 24 0 0,-16-47-66 0 0,-1-4 45 0 0,-5-10 554 0 0,2-3-519 0 0,7 3 5 0 0,-9-3-91 0 0,-1 0-1 0 0,0 0 0 0 0,0 0 1 0 0,1 0-1 0 0,-1 1 0 0 0,0-1 1 0 0,0 0-1 0 0,1 0 0 0 0,-1 0 1 0 0,0 0-1 0 0,0 0 1 0 0,1-1-1 0 0,-1 1 0 0 0,0 0 1 0 0,0 0-1 0 0,1 0 0 0 0,-1 0 1 0 0,0 0-1 0 0,0 0 0 0 0,1 0 1 0 0,-1-1-1 0 0,7-2 38 0 0,-1-1 0 0 0,0 1 1 0 0,0-2-1 0 0,0 1 0 0 0,9-9 0 0 0,27-32 104 0 0,-27 28-100 0 0,119-119 37 0 0,-129 132-83 0 0,150-133 33 0 0,-12-12-2 0 0,58-69-31 0 0,-155 173-7 0 0,200-185 78 0 0,86-47-7 0 0,-67 78 167 0 0,-253 191-210 0 0,40-26 114 0 0,64-31 1 0 0,59-17 72 0 0,-25 23 45 0 0,-138 56-242 0 0,-10 2-9 0 0,-4 0-447 0 0,-10-2-1314 0 0,-2-1-3532 0 0,-4 0-2347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23.6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167 107 2759 0 0,'0'0'7192'0'0,"-2"2"-6802"0"0,-17 13 476 0 0,17-13-314 0 0,0-1-272 0 0,-8 6 1960 0 0,12-10-2160 0 0,4-7-54 0 0,0 0-1 0 0,1 1 0 0 0,0 0 1 0 0,1 0-1 0 0,15-14 0 0 0,-14 16-24 0 0,-4 2 1 0 0,2 0 1 0 0,-1 0-1 0 0,8-4 1 0 0,17-8 61 0 0,-18 10-9 0 0,-1 4 19 0 0,1 1 22 0 0,-10 1-80 0 0,0 1 338 0 0,-2 3-246 0 0,4 8 10 0 0,-5-11-111 0 0,1 0 0 0 0,-1 1-1 0 0,0-1 1 0 0,0 0 0 0 0,0 0-1 0 0,0 1 1 0 0,0-1 0 0 0,0 0-1 0 0,0 1 1 0 0,1-1 0 0 0,-1 1-1 0 0,0-1 1 0 0,0 0 0 0 0,0 1-1 0 0,0-1 1 0 0,-1 0 0 0 0,1 1-1 0 0,-1 7 61 0 0,-1 1 1 0 0,0-1-1 0 0,0 0 0 0 0,-1 0 0 0 0,0 0 0 0 0,0 0 1 0 0,-6 9-1 0 0,2-6 37 0 0,0 0-1 0 0,-1 0 1 0 0,0 0 0 0 0,-11 11-1 0 0,14-19-25 0 0,1 1 0 0 0,-1 0 0 0 0,0-1 0 0 0,0 0 0 0 0,0 0 1 0 0,-1 0-1 0 0,-7 2 0 0 0,-37 10 859 0 0,47-14-899 0 0,0 0 321 0 0,1-1-231 0 0,-8 0-7 0 0,8 0 86 0 0,1-2-139 0 0,-5-9-43 0 0,4 8-21 0 0,1-1 0 0 0,0 1-1 0 0,0-1 1 0 0,1 0 0 0 0,-1 1-1 0 0,1-1 1 0 0,-1 0 0 0 0,1 1-1 0 0,0-1 1 0 0,1 0 0 0 0,-1 1-1 0 0,0-1 1 0 0,1 1 0 0 0,0-1-1 0 0,0 1 1 0 0,0-1 0 0 0,2-3-1 0 0,2-2-5 0 0,-1 1-1 0 0,1 0 0 0 0,0 0 0 0 0,1 0 0 0 0,10-10 1 0 0,-6 8-41 0 0,-6 7 34 0 0,7-4-14 0 0,0 1-16 0 0,2 1 27 0 0,0 4-1 0 0,-8 2-52 0 0,-2 1 59 0 0,0 1 1 0 0,0-1 0 0 0,0 1 0 0 0,-1-1 0 0 0,1 1 0 0 0,-1 0 0 0 0,0 0 0 0 0,1 0 0 0 0,-1 0 0 0 0,-1 1 0 0 0,1-1-1 0 0,0 0 1 0 0,-1 1 0 0 0,0-1 0 0 0,0 1 0 0 0,0 0 0 0 0,1 6 0 0 0,-1 1-4 0 0,0-1 0 0 0,0 1 0 0 0,-2 0 0 0 0,1 0 0 0 0,-3 13 0 0 0,-2-6 9 0 0,-2-3 0 0 0,4-11 19 0 0,1 1 0 0 0,-1-1 0 0 0,0 0 0 0 0,0 0 0 0 0,0 0 0 0 0,-1-1 0 0 0,1 1 0 0 0,-1-1 0 0 0,0 1 0 0 0,0-1 0 0 0,0-1 0 0 0,0 1 0 0 0,-1 0 0 0 0,1-1 0 0 0,-1 0 0 0 0,-6 2 0 0 0,3-1 75 0 0,-1-1 0 0 0,1 0 1 0 0,-1-1-1 0 0,-10 1 0 0 0,15-2-68 0 0,1 0 0 0 0,-1 0 0 0 0,0 0-1 0 0,0-1 1 0 0,1 0 0 0 0,-1 1 0 0 0,0-1 0 0 0,1 0 0 0 0,-1-1-1 0 0,1 1 1 0 0,-6-4 0 0 0,-1-3 54 0 0,8 5-74 0 0,1 1-1 0 0,-1-1 1 0 0,0 0 0 0 0,1 1-1 0 0,0-1 1 0 0,-1 0 0 0 0,1 0-1 0 0,0 0 1 0 0,1 0 0 0 0,-1 0-1 0 0,0 0 1 0 0,1 0 0 0 0,0 0-1 0 0,-1 0 1 0 0,1 0 0 0 0,1-5-1 0 0,3-5-5 0 0,1 3-12 0 0,-1 1 1 0 0,10-14-1 0 0,-11 20-1 0 0,-1 0-1 0 0,1 0 1 0 0,0 0 0 0 0,0 0 0 0 0,0 0-1 0 0,0 1 1 0 0,1-1 0 0 0,-1 1-1 0 0,7-3 1 0 0,12-6-55 0 0,-11 5 54 0 0,0 1 1 0 0,0 0-1 0 0,17-4 1 0 0,-11 7-30 0 0,-12 2 39 0 0,1 0 0 0 0,-1 1 1 0 0,0 0-1 0 0,0 0 0 0 0,1 0 0 0 0,-1 1 0 0 0,0-1 1 0 0,0 1-1 0 0,0 1 0 0 0,-1-1 0 0 0,1 1 1 0 0,0-1-1 0 0,-1 1 0 0 0,0 0 0 0 0,0 1 0 0 0,0-1 1 0 0,0 1-1 0 0,0 0 0 0 0,-1 0 0 0 0,1 0 1 0 0,-1 1-1 0 0,0-1 0 0 0,-1 1 0 0 0,1-1 1 0 0,-1 1-1 0 0,0 0 0 0 0,0 0 0 0 0,0 0 0 0 0,0 0 1 0 0,-1 0-1 0 0,0 1 0 0 0,0-1 0 0 0,-1 0 1 0 0,0 0-1 0 0,0 1 0 0 0,0-1 0 0 0,0 0 0 0 0,-1 1 1 0 0,0-1-1 0 0,-2 9 0 0 0,1-7 25 0 0,-1 1 1 0 0,0-1-1 0 0,-1 1 0 0 0,0-1 1 0 0,0 0-1 0 0,0 0 0 0 0,-1-1 0 0 0,0 1 1 0 0,0-1-1 0 0,-1 0 0 0 0,1 0 1 0 0,-1-1-1 0 0,-9 6 0 0 0,3-2 33 0 0,-1-2-1 0 0,0 1 0 0 0,0-2 1 0 0,-1 0-1 0 0,1 0 1 0 0,-22 4-1 0 0,27-7 15 0 0,0-2 1 0 0,0 1-1 0 0,0-1 0 0 0,-1 0 0 0 0,1-1 0 0 0,-1 0 0 0 0,-10-2 1 0 0,16 2-47 0 0,0 0 0 0 0,-1-1 0 0 0,1 0-1 0 0,0 0 1 0 0,0 0 0 0 0,0 0 0 0 0,0 0 0 0 0,0-1 0 0 0,1 1 0 0 0,-1-1 0 0 0,0 0 0 0 0,1 0 0 0 0,-1 0 0 0 0,1 0 0 0 0,-1 0 0 0 0,1 0 0 0 0,0-1 0 0 0,0 1 0 0 0,0-1 0 0 0,0 1 0 0 0,1-1 0 0 0,-2-3 0 0 0,1 1-24 0 0,0 0 1 0 0,0 0 0 0 0,1 0-1 0 0,0 0 1 0 0,0 0 0 0 0,0 0-1 0 0,1 0 1 0 0,0 0-1 0 0,0 0 1 0 0,0-1 0 0 0,0 1-1 0 0,1 0 1 0 0,0 0 0 0 0,0 0-1 0 0,0 0 1 0 0,1 0-1 0 0,0 0 1 0 0,0 0 0 0 0,0 1-1 0 0,0-1 1 0 0,1 1 0 0 0,0-1-1 0 0,0 1 1 0 0,0 0-1 0 0,0 0 1 0 0,0 0 0 0 0,1 0-1 0 0,0 1 1 0 0,0 0 0 0 0,8-6-1 0 0,-1 3-47 0 0,0 0-1 0 0,0 0 1 0 0,15-4 0 0 0,-18 8 28 0 0,-1 0 0 0 0,1 0 0 0 0,-1 1 0 0 0,1 0 0 0 0,-1 0 0 0 0,13 2 0 0 0,-2 2 9 0 0,-14-2 4 0 0,0 0-1 0 0,-1 1 1 0 0,1-1-1 0 0,-1 1 1 0 0,1 0 0 0 0,-1 0-1 0 0,0 0 1 0 0,0 1-1 0 0,0-1 1 0 0,0 1-1 0 0,-1 0 1 0 0,1 0 0 0 0,3 4-1 0 0,-3-2 3 0 0,-1-1 0 0 0,0 0 0 0 0,0 1 0 0 0,0-1 0 0 0,0 1 1 0 0,-1 0-1 0 0,1 0 0 0 0,-1-1 0 0 0,0 10 0 0 0,0-7 5 0 0,-1 1 0 0 0,-1-1 1 0 0,1 0-1 0 0,-1 0 0 0 0,0 1 1 0 0,-1-1-1 0 0,0 0 0 0 0,0 0 0 0 0,0 0 1 0 0,-1-1-1 0 0,0 1 0 0 0,0-1 1 0 0,-1 1-1 0 0,-7 9 0 0 0,5-10 28 0 0,0 1 0 0 0,0-1-1 0 0,-1 0 1 0 0,1-1 0 0 0,-2 0 0 0 0,1 0 0 0 0,0-1-1 0 0,-1 1 1 0 0,0-2 0 0 0,0 1 0 0 0,0-1-1 0 0,0 0 1 0 0,-14 2 0 0 0,10-2 54 0 0,10-2 127 0 0,0-3-144 0 0,1 0-57 0 0,0-1-1 0 0,0 1 1 0 0,0 0 0 0 0,0-1-1 0 0,0 1 1 0 0,0 0-1 0 0,0-1 1 0 0,1 1-1 0 0,0-1 1 0 0,-1 0 0 0 0,1 1-1 0 0,0-1 1 0 0,0 1-1 0 0,0-1 1 0 0,0 1 0 0 0,1-5-1 0 0,1 3 3 0 0,-1-1 0 0 0,1 0 0 0 0,0 1 0 0 0,0-1 0 0 0,0 1 0 0 0,0-1-1 0 0,1 1 1 0 0,3-5 0 0 0,-1 3-22 0 0,0 0-1 0 0,1 1 1 0 0,-1 0-1 0 0,1 0 1 0 0,0 0-1 0 0,1 0 1 0 0,6-3-1 0 0,7-2-66 0 0,22-9 0 0 0,-22 11 58 0 0,-19 7 17 0 0,0 1 1 0 0,0-1 0 0 0,0 1-1 0 0,0 0 1 0 0,0-1 0 0 0,0 1 0 0 0,0 0-1 0 0,0 0 1 0 0,-1 0 0 0 0,1 0 0 0 0,0 0-1 0 0,1 0 1 0 0,1 0-4 0 0,-2 0 6 0 0,-1 0 0 0 0,0 0 0 0 0,0 0 0 0 0,0 0 0 0 0,1 0 0 0 0,-1 0 1 0 0,0 0-1 0 0,0 0 0 0 0,0 0 0 0 0,1 0 0 0 0,-1 0 0 0 0,0 0 0 0 0,0 0 1 0 0,0 0-1 0 0,1 0 0 0 0,-1 0 0 0 0,0 0 0 0 0,0 0 0 0 0,0 0 0 0 0,0 0 1 0 0,1 1-1 0 0,-1-1 0 0 0,8 5-19 0 0,-8-5 19 0 0,0 0 1 0 0,1 0 0 0 0,-1 1-1 0 0,0-1 1 0 0,0 0 0 0 0,0 0-1 0 0,0 0 1 0 0,0 0 0 0 0,0 0 0 0 0,1 0-1 0 0,-1 0 1 0 0,0 1 0 0 0,0-1-1 0 0,0 0 1 0 0,0 0 0 0 0,0 0 0 0 0,0 0-1 0 0,0 0 1 0 0,0 0 0 0 0,0 1-1 0 0,0-1 1 0 0,0 0 0 0 0,0 0-1 0 0,0 0 1 0 0,0 0 0 0 0,0 1 0 0 0,0-1-1 0 0,0 0 1 0 0,0 0 0 0 0,0 0-1 0 0,0 0 1 0 0,0 1 0 0 0,0 3 4 0 0,-1 0 0 0 0,1 0 0 0 0,-1 0-1 0 0,0 0 1 0 0,0 0 0 0 0,-1 0 0 0 0,1 0 0 0 0,-1 0 0 0 0,0 0 0 0 0,0-1 0 0 0,0 1 0 0 0,0-1 0 0 0,-1 1-1 0 0,-4 4 1 0 0,2-3-132 0 0,-1 0-1 0 0,1 0 0 0 0,-1 0 0 0 0,0-1 0 0 0,0 1 1 0 0,-1-2-1 0 0,-10 6 0 0 0,15-8-822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1.8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377 0 6647 0 0,'0'0'4912'0'0,"-1"2"-4398"0"0,-121 168 3042 0 0,57-70-3420 0 0,44-71-194 0 0,-45 53 1 0 0,-5 5-878 0 0,55-62 335 0 0,1-1-28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 6911 0 0,'0'0'528'0'0,"0"-1"-341"0"0,0-6 2044 0 0,-2 8-1463 0 0,-3 3-492 0 0,-1 0 1 0 0,1 1-1 0 0,0-1 1 0 0,1 1-1 0 0,-1 0 1 0 0,1 0-1 0 0,0 1 1 0 0,0-1-1 0 0,-3 7 1 0 0,-1 3 139 0 0,0 1 1 0 0,-8 24-1 0 0,-6 41 407 0 0,16-53-639 0 0,-2 7 12 0 0,1 1 1 0 0,2 0-1 0 0,-1 48 0 0 0,6-73-166 0 0,0 0 0 0 0,1 1 0 0 0,1-1 0 0 0,0-1-1 0 0,0 1 1 0 0,8 20 0 0 0,-8-27-7 0 0,-1 0-1 0 0,1-1 1 0 0,0 1-1 0 0,0 0 1 0 0,0-1-1 0 0,1 0 1 0 0,-1 1-1 0 0,1-1 1 0 0,0 0-1 0 0,0 0 1 0 0,0-1-1 0 0,0 1 1 0 0,0 0-1 0 0,1-1 1 0 0,-1 0-1 0 0,1 0 1 0 0,-1 0-1 0 0,1 0 1 0 0,0-1-1 0 0,0 1 1 0 0,6 0-1 0 0,0 0 65 0 0,0-1 1 0 0,0-1-1 0 0,1 0 0 0 0,-1-1 0 0 0,0 1 0 0 0,0-2 0 0 0,0 0 0 0 0,16-4 0 0 0,5-5 177 0 0,39-18-1 0 0,-51 19-198 0 0,1-1 0 0 0,-2 0 0 0 0,1-2 0 0 0,29-25 0 0 0,-18 9 4 0 0,43-51 0 0 0,-33 27-17 0 0,-24 31-23 0 0,1 0 0 0 0,31-30-1 0 0,-39 44-42 0 0,-9 8 13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1 0 0 0,0-1 0 0 0,0 0 0 0 0,0 0 0 0 0,0 0 0 0 0,0 0 0 0 0,0 0 0 0 0,0 0 0 0 0,0 0 0 0 0,0 0 0 0 0,1 5-7 0 0,1-1 0 0 0,-1 1-1 0 0,0-1 1 0 0,-1 1-1 0 0,1 0 1 0 0,-1-1 0 0 0,0 1-1 0 0,0 6 1 0 0,-7 42 25 0 0,4-38-16 0 0,-6 25 125 0 0,-1-1 1 0 0,-19 43-1 0 0,20-57-68 0 0,-32 80 240 0 0,-5-3 0 0 0,-4-2 0 0 0,-69 103 0 0 0,92-162-211 0 0,-2-1-1 0 0,-2-1 1 0 0,-1-2-1 0 0,-2-1 0 0 0,-57 46 1 0 0,69-64 23 0 0,-1-2-1 0 0,-29 16 1 0 0,48-29-80 0 0,-1-1-1 0 0,1 0 1 0 0,-1 0 0 0 0,1 0-1 0 0,-1-1 1 0 0,0 0 0 0 0,1 0-1 0 0,-1 0 1 0 0,-8 0 0 0 0,10-1-14 0 0,1 0 0 0 0,-1 0 0 0 0,0-1 0 0 0,1 1 0 0 0,-1-1 0 0 0,1 0-1 0 0,-1 0 1 0 0,1 0 0 0 0,-1 0 0 0 0,1 0 0 0 0,0 0 0 0 0,0-1 0 0 0,-1 1 0 0 0,1-1 0 0 0,0 0 0 0 0,0 1 0 0 0,0-1 0 0 0,-2-3 0 0 0,1 0 4 0 0,-1 0 0 0 0,1-1 0 0 0,0 1 0 0 0,0-1 0 0 0,0 0 0 0 0,1 0 0 0 0,0 0 0 0 0,0 0 0 0 0,0 0 0 0 0,-1-10 0 0 0,2 0 23 0 0,-1 1 0 0 0,2-1 0 0 0,1-17 0 0 0,0 23-67 0 0,0-1 0 0 0,1 1-1 0 0,0 0 1 0 0,1-1 0 0 0,0 1-1 0 0,1 1 1 0 0,0-1 0 0 0,0 0-1 0 0,1 1 1 0 0,0 0 0 0 0,1 0-1 0 0,8-10 1 0 0,-9 13 3 0 0,1 0 0 0 0,0 0-1 0 0,0 0 1 0 0,1 1 0 0 0,-1 0 0 0 0,1 0-1 0 0,0 0 1 0 0,1 1 0 0 0,-1 0 0 0 0,1 1-1 0 0,0 0 1 0 0,0 0 0 0 0,0 1 0 0 0,0-1-1 0 0,15-1 1 0 0,-1 3-6 0 0,-1 0 1 0 0,0 2-1 0 0,0 0 0 0 0,1 1 0 0 0,-1 1 0 0 0,21 6 0 0 0,-12-1-208 0 0,-1 2 0 0 0,-1 1-1 0 0,45 23 1 0 0,-25-8-1602 0 0,-27-15 139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2.1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241 1 3223 0 0,'-20'16'821'0'0,"1"2"-1"0"0,-18 21 1 0 0,4-5 557 0 0,27-27-1296 0 0,0 1-1 0 0,1-1 0 0 0,0 1 1 0 0,-6 13-1 0 0,3-7-64 0 0,0 3-17 0 0,5-10 18 0 0,0-1 0 0 0,-7 11 0 0 0,-8 10 55 0 0,-25 51 0 0 0,37-66-73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2.6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586 0 2303 0 0,'0'0'102'0'0,"-1"2"-1"0"0,-12 17-95 0 0,8-14 471 0 0,1 0 0 0 0,0 1 0 0 0,-3 6-1 0 0,-9 19 998 0 0,-15 43 0 0 0,7-18-2427 0 0,2-5-46 0 0,13-26 723 0 0,-1 0 0 0 0,-1-1 0 0 0,-14 23 0 0 0,9-19 267 0 0,9-15 34 0 0,-10 16-1 0 0,-32 34 1848 0 0,42-53-1313 0 0,0 1-1 0 0,0 0 1 0 0,1 1-1 0 0,-9 22 0 0 0,1-4 26 0 0,13-28-492 0 0,1 0-17 0 0,-8 18-10 0 0,6-13-65 0 0,1-4 0 0 0,0 0 0 0 0,0 0 0 0 0,0 0 0 0 0,0-1 0 0 0,-1 1 0 0 0,1 0 0 0 0,-3 2 0 0 0,0 1 2 0 0,0-1-1 0 0,0 0 0 0 0,0 0 0 0 0,0 0 0 0 0,-1 0 0 0 0,0-1 1 0 0,0 0-1 0 0,-7 4 0 0 0,8-5 18 0 0,0 0 0 0 0,-7 7 0 0 0,-5 4 127 0 0,-18 16 475 0 0,32-29-400 0 0,1 0 3 0 0,-6 8 283 0 0,-1-1 0 0 0,-11 11-1 0 0,19-18-488 0 0,-1-1 0 0 0,1 0 0 0 0,-1 1-1 0 0,1-1 1 0 0,-1 1 0 0 0,1-1 0 0 0,-1 1-1 0 0,1-1 1 0 0,0 1 0 0 0,-1 0 0 0 0,1-1-1 0 0,0 1 1 0 0,0-1 0 0 0,-1 1 0 0 0,1 0-1 0 0,-1 3 34 0 0,-4 3 92 0 0,1 0-1 0 0,-2 0 1 0 0,1 0 0 0 0,-10 9-1 0 0,12-14-71 0 0,1 0 0 0 0,-1 1 0 0 0,1-1 0 0 0,0 1 0 0 0,0 0 0 0 0,-3 4 0 0 0,-5 8 304 0 0,5-8-308 0 0,0-1-43 0 0,4-4-4 0 0,13 1-4239 0 0,2-2-273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3.7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880 306 4143 0 0,'0'0'9682'0'0,"-2"0"-9328"0"0,-2 1-241 0 0,0-1-1 0 0,-1 0 1 0 0,1 0-1 0 0,0-1 1 0 0,0 1-1 0 0,0-1 1 0 0,0 0 0 0 0,0 0-1 0 0,0-1 1 0 0,0 1-1 0 0,1-1 1 0 0,-1 0-1 0 0,-5-3 1 0 0,-6-4 237 0 0,-24-22 0 0 0,17 12-67 0 0,15 12-205 0 0,-1 0-1 0 0,1 0 1 0 0,-11-5 0 0 0,-224-120 331 0 0,238 130-396 0 0,-13-10 27 0 0,8 3-40 0 0,3 1 11 0 0,5 4 32 0 0,4-5-21 0 0,-3 8-20 0 0,0 1 0 0 0,1-1 0 0 0,-1 0 0 0 0,0 1 0 0 0,0-1 0 0 0,1 1 0 0 0,-1-1 0 0 0,0 1 0 0 0,1-1 0 0 0,-1 1 0 0 0,0-1 0 0 0,1 1 0 0 0,-1-1 0 0 0,1 1 0 0 0,0-1-1 0 0,-1 1 15 0 0,0 0-1 0 0,1 0 0 0 0,-1-1 1 0 0,0 1-1 0 0,0 0 0 0 0,0 0 1 0 0,1 0-1 0 0,-1 0 0 0 0,0-1 1 0 0,0 1-1 0 0,0 0 0 0 0,0 0 1 0 0,0-1-1 0 0,0 1 0 0 0,1 0 0 0 0,-1 0 1 0 0,0 0-1 0 0,0-1 0 0 0,0 1 1 0 0,0 0-1 0 0,0 0 0 0 0,0-1 1 0 0,0 1-1 0 0,0 0 0 0 0,0-1 1 0 0,2 0 42 0 0,8-5-35 0 0,-8 5 424 0 0,-3 3-382 0 0,-7 16-16 0 0,-1-1 0 0 0,-18 25 0 0 0,-30 31 101 0 0,10-22-64 0 0,24-27 6 0 0,-18 13 85 0 0,1-1-40 0 0,-66 75 130 0 0,96-100-229 0 0,-18 12 0 0 0,-3 3 86 0 0,27-22-81 0 0,1-1-34 0 0,-8 12 56 0 0,9-13 439 0 0,6-3-450 0 0,28-12 32 0 0,-18 7-44 0 0,17-5 0 0 0,21-6-66 0 0,16-4-1404 0 0,-40 15 608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5.8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114 523 3679 0 0,'0'0'284'0'0,"-2"1"-92"0"0,-7 3 308 0 0,7-3 151 0 0,0 0 28 0 0,-39 8 1911 0 0,40-9-2552 0 0,0 0 0 0 0,1 0-1 0 0,-1 0 1 0 0,1 0-1 0 0,-1 0 1 0 0,1 0-1 0 0,-1 1 1 0 0,1-1 0 0 0,-1 0-1 0 0,1 0 1 0 0,-1 0-1 0 0,0 1 1 0 0,1-1-1 0 0,0 0 1 0 0,-2 1 0 0 0,-6 4 1007 0 0,-3-1-684 0 0,8-3 335 0 0,1-1-346 0 0,-7 3 22 0 0,6-2 1080 0 0,1-2-1162 0 0,-8-2 1110 0 0,11 0-1137 0 0,2-5-134 0 0,0 1 1 0 0,1 0-1 0 0,0 0 1 0 0,6-8-1 0 0,24-27 337 0 0,-8 15-216 0 0,-17 18-131 0 0,16-19 0 0 0,-14 13-41 0 0,-3 2 22 0 0,14-13 1 0 0,15-19 56 0 0,-26 30-142 0 0,0 1 1 0 0,15-14 0 0 0,-21 23-3 0 0,-1 0 0 0 0,1-1 1 0 0,3-6-1 0 0,-4 6-10 0 0,0 1-1 0 0,1-1 1 0 0,5-5 0 0 0,20-14 47 0 0,2-1 7 0 0,4-8 80 0 0,-22 19-33 0 0,-6 9-32 0 0,-1 1 9 0 0,-4 4-69 0 0,13-13 76 0 0,-6 4-40 0 0,0 0-36 0 0,11-7-1 0 0,-17 15 42 0 0,18-6 14 0 0,-19 7-56 0 0,0 1 58 0 0,-1-1 8 0 0,2 1-65 0 0,8-4 46 0 0,1-1-48 0 0,0 3 1 0 0,-8 2 32 0 0,8 1-21 0 0,-10 0 4 0 0,-2-1-23 0 0,0 0 1 0 0,0 0-1 0 0,0 0 0 0 0,0 0 1 0 0,0 0-1 0 0,0 0 1 0 0,0 1-1 0 0,0-1 0 0 0,0 0 1 0 0,0 1-1 0 0,1 0 1 0 0,6 3 64 0 0,-3-2-41 0 0,2 2 50 0 0,0-1 0 0 0,-1 1 0 0 0,11 8 0 0 0,119 85 177 0 0,-91-67-1 0 0,-12-9-90 0 0,47 28 325 0 0,-30-15-73 0 0,-19-7-222 0 0,8 5 191 0 0,-17-15-192 0 0,-21-16-97 0 0,2 0-6 0 0,19 13 167 0 0,-20-13 360 0 0,-2-1-604 0 0,1 0 0 0 0,0 1 0 0 0,-1-1-1 0 0,1 0 1 0 0,0 0 0 0 0,-1 1 0 0 0,1-1 0 0 0,0 0-1 0 0,-1 1 1 0 0,1-1 0 0 0,0 0 0 0 0,0 2 0 0 0,0-2 10 0 0,1 1 515 0 0,-6-15-10626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13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300 1 3679 0 0,'0'0'8728'0'0,"1"2"-8354"0"0,2 6-192 0 0,-1 0 0 0 0,0-1 0 0 0,-1 1 0 0 0,1 0 1 0 0,-2 1-1 0 0,1-1 0 0 0,-1 12 0 0 0,-8 59 765 0 0,8-79-946 0 0,-22 106 746 0 0,2-10-302 0 0,17-80-391 0 0,2 0 0 0 0,0 0 0 0 0,2 32 0 0 0,3-29-11 0 0,-3-14-35 0 0,-1-4-3 0 0,0 1 0 0 0,0-1 0 0 0,1 0-1 0 0,-1 0 1 0 0,0 0 0 0 0,1 0 0 0 0,-1 0-1 0 0,1 0 1 0 0,0 1 0 0 0,-1-1 0 0 0,1 0-1 0 0,0 1 1 0 0,0 0 9 0 0,0-1-6 0 0,-1-1 0 0 0,0 1-1 0 0,1 0 1 0 0,-1 0 0 0 0,1-1 0 0 0,-1 1 0 0 0,1 0 0 0 0,-1-1-1 0 0,1 1 1 0 0,-1-1 0 0 0,1 1 0 0 0,0 0 0 0 0,-1-1-1 0 0,1 1 1 0 0,0-1 0 0 0,0 1 0 0 0,2 1 25 0 0,0 0-1 0 0,0-1 1 0 0,0 1 0 0 0,1-1-1 0 0,-1 0 1 0 0,0 0 0 0 0,0 0-1 0 0,1 0 1 0 0,-1-1 0 0 0,0 1-1 0 0,1-1 1 0 0,-1 0 0 0 0,0 0-1 0 0,1 0 1 0 0,-1 0 0 0 0,1-1-1 0 0,5-1 1 0 0,0-1 62 0 0,-1 0 0 0 0,1-1 0 0 0,-1 0 0 0 0,1 0 0 0 0,-1-1 1 0 0,0 0-1 0 0,-1-1 0 0 0,10-7 0 0 0,5-8 93 0 0,24-29 0 0 0,-11 10-103 0 0,-27 32-80 0 0,0-2-1 0 0,-1 1 1 0 0,10-16 0 0 0,8-14-8 0 0,-17 26 15 0 0,-6 11 12 0 0,-1 4 0 0 0,0 9-14 0 0,0 0 0 0 0,0-1 0 0 0,-1 1 0 0 0,-1 0-1 0 0,0 0 1 0 0,0-1 0 0 0,-1 1 0 0 0,0-1 0 0 0,-5 14 0 0 0,-3 2 33 0 0,0 0 0 0 0,-21 36 0 0 0,-8 14-7 0 0,-25 42 143 0 0,61-113-163 0 0,-10 16 126 0 0,-1 0 0 0 0,-27 32-1 0 0,2-10 210 0 0,18-19-66 0 0,-39 35-1 0 0,40-42-129 0 0,-29 17 0 0 0,40-28-117 0 0,-1-1 0 0 0,1 0 1 0 0,-1 0-1 0 0,-1-1 0 0 0,-19 4 0 0 0,27-7-21 0 0,-1 0 0 0 0,1-1 1 0 0,-1 0-1 0 0,0 0 0 0 0,0 0 0 0 0,1 0 1 0 0,-1 0-1 0 0,0-1 0 0 0,1 0 1 0 0,-1 0-1 0 0,1 0 0 0 0,-1 0 0 0 0,1 0 1 0 0,-1-1-1 0 0,1 1 0 0 0,0-1 1 0 0,0 0-1 0 0,0 0 0 0 0,0 0 0 0 0,0-1 1 0 0,0 1-1 0 0,-4-6 0 0 0,4 4-2 0 0,1 0-1 0 0,-1 1 1 0 0,1-2-1 0 0,0 1 1 0 0,0 0-1 0 0,1 0 1 0 0,-1-1 0 0 0,1 1-1 0 0,0 0 1 0 0,0-6-1 0 0,1 7-18 0 0,-1-1 0 0 0,2 1 1 0 0,-1 0-1 0 0,0-1 0 0 0,1 1 0 0 0,0 0 0 0 0,-1 0 0 0 0,1 0 0 0 0,1-1 0 0 0,-1 1 0 0 0,0 0 0 0 0,1 0 0 0 0,-1 1 0 0 0,4-6 1 0 0,-2 5-25 0 0,-1 0 1 0 0,1 0 0 0 0,-1 0 0 0 0,1 1-1 0 0,0-1 1 0 0,0 1 0 0 0,0-1 0 0 0,0 1-1 0 0,1 0 1 0 0,-1 0 0 0 0,1 0 0 0 0,-1 1-1 0 0,5-2 1 0 0,7-1-39 0 0,-2 1 39 0 0,0 2 1 0 0,-1-1 0 0 0,1 2 0 0 0,0 0-1 0 0,19 2 1 0 0,-15 2-112 0 0,4 2-1521 0 0,-8-2 672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6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19 719 1839 0 0,'0'0'5176'0'0,"-1"2"-4330"0"0,-5 6-176 0 0,5-6 577 0 0,1-1-1163 0 0,-1 0-1 0 0,1-1 1 0 0,-1 1 0 0 0,1 0-1 0 0,-8 6 6702 0 0,9-10-6487 0 0,3-11 72 0 0,0 0 0 0 0,12-21 0 0 0,18-29 366 0 0,-10 20-382 0 0,45-70 245 0 0,2-2-262 0 0,-69 110-325 0 0,29-53 157 0 0,39-58 0 0 0,-32 60-48 0 0,15-23-72 0 0,-42 70-49 0 0,2 3 0 0 0,-12 7 0 0 0,-1 0 0 0 0,1 0 0 0 0,-1-1 0 0 0,1 1 0 0 0,-1 0 0 0 0,1 0 0 0 0,-1 0 0 0 0,1 0 0 0 0,-1-1 0 0 0,1 1 0 0 0,0 0 0 0 0,-1 0 0 0 0,1 0 0 0 0,-1 0 0 0 0,1 1 0 0 0,-1-1 0 0 0,1 0 0 0 0,-1 0 0 0 0,1 0 0 0 0,0 1 0 0 0,0 0 0 0 0,1 0 0 0 0,-1 1 0 0 0,0-1 0 0 0,0 1 0 0 0,0 0 0 0 0,0-1 0 0 0,-1 1 0 0 0,1 0 0 0 0,0-1 0 0 0,-1 1 0 0 0,1 0 0 0 0,-1 0 0 0 0,1-1 0 0 0,-1 1 0 0 0,0 3 0 0 0,1 4 0 0 0,-1 0 0 0 0,-1 9 0 0 0,-13 102 0 0 0,7-66 0 0 0,-2 19 0 0 0,-19 176 0 0 0,25-83 160 0 0,5-148-144 0 0,1-1-16 0 0,6 11-13 0 0,-8-26-62 0 0,1 1-174 0 0,3 8 62 0 0,-3-8-218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9215 0 0,'0'0'707'0'0,"2"-1"-464"0"0,10-2 233 0 0,0 1 0 0 0,23-1 1 0 0,29 2 2159 0 0,-51 1-2431 0 0,-5 0 34 0 0,180 7 3829 0 0,-95 1-2995 0 0,-90-7-978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39 2303 0 0,'0'0'4723'0'0,"1"-2"-3208"0"0,5-6-446 0 0,-5 6-196 0 0,6-10 778 0 0,-6 10-874 0 0,7-10 4602 0 0,-9 15-4960 0 0,-38 143 1208 0 0,20-81-1356 0 0,-17 69 4 0 0,33-121-247 0 0,1 1 1 0 0,0-1-1 0 0,1 24 0 0 0,1-9-94 0 0,0-26-8 0 0,13-3-4636 0 0,-10 0 3172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96 10135 0 0,'0'0'778'0'0,"1"-3"-506"0"0,3-8-146 0 0,-1 6 113 0 0,0 0 0 0 0,1 1 0 0 0,-1-1-1 0 0,1 1 1 0 0,0 0 0 0 0,0 0 0 0 0,0 1-1 0 0,0-1 1 0 0,1 1 0 0 0,-1 0 0 0 0,1 0-1 0 0,0 0 1 0 0,8-3 0 0 0,-1 1 445 0 0,1 0 0 0 0,0 1 1 0 0,0 1-1 0 0,21-3 0 0 0,-6 4 175 0 0,40 1-1 0 0,-33 2-645 0 0,-3 0-404 0 0,0 1 1 0 0,0 2 0 0 0,44 10-1 0 0,-74-13-477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5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29 968 2759 0 0,'-2'0'207'0'0,"-4"3"80"0"0,-6 4 7151 0 0,9-6-6291 0 0,-3-1 3173 0 0,6 0-4255 0 0,6-10 169 0 0,2-5 99 0 0,0 1 0 0 0,14-17-1 0 0,37-34 590 0 0,-32 36-499 0 0,31-42-1 0 0,-53 64-378 0 0,85-123 594 0 0,-10-6-213 0 0,-5-4 20 0 0,96-135 0 0 0,-153 252-434 0 0,9-7 66 0 0,-26 28 75 0 0,1 4-88 0 0,1 2-59 0 0,0 0 1 0 0,0 1-1 0 0,-1-1 0 0 0,0 0 0 0 0,0 1 0 0 0,0-1 1 0 0,-1 1-1 0 0,1 0 0 0 0,-1 0 0 0 0,0-1 1 0 0,1 10-1 0 0,-1 7-3 0 0,-2 31 0 0 0,0-27-52 0 0,-19 439-35 0 0,11-301 96 0 0,9-158 0 0 0,-1 7-2 0 0,0 1-1 0 0,1 0 0 0 0,0 0 1 0 0,3 12-1 0 0,0-11-48 0 0,-3-13 15 0 0,0 0-1 0 0,0-1 0 0 0,0 1 1 0 0,1 0-1 0 0,-1 0 1 0 0,0 0-1 0 0,1-1 1 0 0,-1 1-1 0 0,0 0 0 0 0,1 0 1 0 0,-1-1-1 0 0,1 1 1 0 0,0 0-1 0 0,-1-1 1 0 0,2 2-1 0 0,0-1-63 0 0,-1 2-221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11775 0 0,'0'0'1068'0'0,"0"2"-877"0"0,-1 10 396 0 0,-1 0 0 0 0,0-1 0 0 0,-6 20 0 0 0,-2 9 1376 0 0,-15 184 2188 0 0,16-119-3141 0 0,-26 145 179 0 0,23-189-1008 0 0,-1 1-891 0 0,4-21-5945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6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30 9215 0 0,'0'0'831'0'0,"3"-2"-686"0"0,8-2 137 0 0,-1 1 0 0 0,1-1 0 0 0,-1 2 0 0 0,21-3 0 0 0,141-4 6923 0 0,-134 9-6466 0 0,41 0 138 0 0,-38 1-544 0 0,-28-1-329 0 0,-1 0 1 0 0,1 1-1 0 0,17 4 1 0 0,-25-4-162 0 0,-3 0 26 0 0,-1-1 1 0 0,0 1 0 0 0,0-1-1 0 0,1 0 1 0 0,-1 0 0 0 0,0 1-1 0 0,0-1 1 0 0,1 0 0 0 0,0 0 0 0 0,12 0-784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 8495 0 0,'0'0'766'0'0,"2"-1"-521"0"0,4-2 209 0 0,1 1 1 0 0,0-1-1 0 0,1 1 1 0 0,12-2-1 0 0,35-2 1163 0 0,-21 3-893 0 0,82-4 1412 0 0,-94 7-2063 0 0,0 1 1 0 0,0 1-1 0 0,22 5 1 0 0,-41-6-1370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10591 0 0,'0'0'819'0'0,"2"0"-534"0"0,81-10 2137 0 0,89-12 2802 0 0,0 4-3678 0 0,-161 18-2015 0 0,18 1 0 0 0,-12 2-689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1 905 3223 0 0,'0'0'3922'0'0,"0"-2"-2728"0"0,4-6-785 0 0,0 0 0 0 0,0 0 0 0 0,0 1-1 0 0,1-1 1 0 0,0 1 0 0 0,1 0 0 0 0,12-11-1 0 0,7-11 462 0 0,-4 3-206 0 0,0-2 0 0 0,-2-1-1 0 0,-1 0 1 0 0,22-50 0 0 0,24-94 487 0 0,-5 12-374 0 0,-35 110-228 0 0,49-78 0 0 0,-28 55-46 0 0,-42 69-383 0 0,0 1 0 0 0,6-8 0 0 0,-7 10 104 0 0,0 4-132 0 0,1 2-85 0 0,0 0 0 0 0,0 0 0 0 0,0 0 0 0 0,-1 0 0 0 0,1 1 0 0 0,-1-1 0 0 0,0 1 0 0 0,-1 0 0 0 0,1 0 0 0 0,-1-1 0 0 0,2 10 0 0 0,0 8-14 0 0,0 31 0 0 0,-3-39 13 0 0,8 288-6 0 0,-8-218 2 0 0,2 43 79 0 0,4-23 26 0 0,-5-76-97 0 0,-1-22-10 0 0,0 8-14 0 0,0-11-57 0 0,-1-1-4 0 0,-4 24-1713 0 0,4-24-176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 6911 0 0,'0'0'528'0'0,"3"-2"-341"0"0,7-3 621 0 0,1 1 1 0 0,0-1-1 0 0,0 2 1 0 0,0-1-1 0 0,0 2 0 0 0,1-1 1 0 0,17 0-1 0 0,-1 1 788 0 0,1 2 1 0 0,28 2-1 0 0,0 5-617 0 0,58 15-1 0 0,-101-19-994 0 0,-11-2-972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 0 4143 0 0,'0'0'11894'0'0,"1"3"-11404"0"0,0 7-265 0 0,0-1 1 0 0,0 0-1 0 0,-1 1 0 0 0,0-1 0 0 0,-1 1 0 0 0,0-1 1 0 0,-1 0-1 0 0,-3 11 0 0 0,-3 8 253 0 0,-16 39 0 0 0,-62 129 498 0 0,40-88-689 0 0,44-103-234 0 0,0 5-28 0 0,1-7-15 0 0,4-2-841 0 0,8 3 322 0 0,-11-4 452 0 0,0 0 0 0 0,0 0 1 0 0,0 1-1 0 0,1-1 1 0 0,-1 0-1 0 0,0 0 0 0 0,0 0 1 0 0,1 0-1 0 0,-1 0 0 0 0,0 0 1 0 0,0 0-1 0 0,1 0 1 0 0,-1 0-1 0 0,0 0 0 0 0,0 0 1 0 0,1 0-1 0 0,-1 0 1 0 0,0 0-1 0 0,0 0 0 0 0,1-1 1 0 0,-1 1-1 0 0,15-5-1507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70 9671 0 0,'0'0'748'0'0,"2"-2"-373"0"0,2 0-127 0 0,-3 0-78 0 0,1 1 0 0 0,0 0 0 0 0,0-1 0 0 0,0 1-1 0 0,0 0 1 0 0,0 0 0 0 0,0 0 0 0 0,0 1 0 0 0,1-1 0 0 0,-1 0 0 0 0,4 0 0 0 0,58-6 2382 0 0,43-4 277 0 0,105-5 140 0 0,-128 6-2081 0 0,-78 9-744 0 0,9-3-64 0 0,-1 1-40 0 0,-11 3-104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3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197 35 2303 0 0,'0'0'7212'0'0,"-2"-2"-6582"0"0,-5-6-57 0 0,5 6 490 0 0,1 0-573 0 0,-6-8 1862 0 0,6 8-1912 0 0,-8-6 1520 0 0,9 8-1942 0 0,-1 0-1 0 0,0 0 0 0 0,1 0 1 0 0,-1 0-1 0 0,0 1 0 0 0,1-1 1 0 0,-1 0-1 0 0,0 0 0 0 0,1 1 1 0 0,-1-1-1 0 0,1 1 0 0 0,-2 0 0 0 0,1 0 12 0 0,-3 2 27 0 0,1 2-31 0 0,0 1 1 0 0,0-1-1 0 0,0 1 0 0 0,1 0 1 0 0,0 0-1 0 0,-3 10 1 0 0,-4 43 129 0 0,7-40-116 0 0,-12 141 283 0 0,0 0-123 0 0,5-61 174 0 0,5-67-213 0 0,4-30-80 0 0,0 1 6 0 0,-2 11 1564 0 0,4-16-1394 0 0,12-9-50 0 0,-2-1 0 0 0,13-13 0 0 0,-5 4-108 0 0,-15 17-81 0 0,0 0-1 0 0,0 1 1 0 0,1-1-1 0 0,-1 1 1 0 0,10-4-1 0 0,5-2 9 0 0,-13 4-25 0 0,1 1 0 0 0,0 1 0 0 0,0-1 0 0 0,1 1 0 0 0,14-3 0 0 0,-7 4 0 0 0,2 3 0 0 0,-2 6 0 0 0,0 4-12 0 0,-4 4-36 0 0,-3 0 26 0 0,-6-9 8 0 0,-1 1 1 0 0,0-1 0 0 0,3 11-1 0 0,-2 1 14 0 0,-2 1 0 0 0,-5 17 0 0 0,-1-20 0 0 0,-3-1 0 0 0,1-8 29 0 0,1 1 0 0 0,-1-1 0 0 0,0 0-1 0 0,-1-1 1 0 0,0 0 0 0 0,0 0 0 0 0,0-1 0 0 0,-11 6-1 0 0,-6 1 191 0 0,-46 15-1 0 0,62-24-189 0 0,0 0 0 0 0,0-1 0 0 0,-1 0 1 0 0,1-1-1 0 0,-1 0 0 0 0,1-1 0 0 0,-1 0 0 0 0,1 0 0 0 0,-1-1 0 0 0,-9-2 0 0 0,15 2-19 0 0,0 0 0 0 0,1-1 0 0 0,-1 1 0 0 0,1-1 0 0 0,-1 0 0 0 0,1 0 0 0 0,-1 0 0 0 0,1 0 0 0 0,0-1 0 0 0,0 1 0 0 0,-5-6 0 0 0,3 1 23 0 0,0 0 1 0 0,0 0 0 0 0,1 0-1 0 0,-5-9 1 0 0,8 14 19 0 0,3-24-290 0 0,-1 22-98 0 0,7-5-967 0 0,5-1-413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4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98 6967 0 0,'0'0'316'0'0,"-3"0"-2"0"0,-10 0-204 0 0,1 0 9 0 0,11 0-84 0 0,1 0 0 0 0,-1 0 0 0 0,1 0 0 0 0,-1 0-1 0 0,-8 5 7973 0 0,20-3-7666 0 0,-7-1-234 0 0,0-1 0 0 0,0 1-1 0 0,1-1 1 0 0,-1 1 0 0 0,0-1 0 0 0,8-1-1 0 0,-2-1 46 0 0,-2 0-2 0 0,0 0 0 0 0,0 1 1 0 0,-1 0-1 0 0,13 1 0 0 0,8 0 415 0 0,43-6 1 0 0,-41 3-248 0 0,21-3 220 0 0,-26 2-136 0 0,33 0 0 0 0,-28 2-147 0 0,-21 2-135 0 0,0-1 0 0 0,13 2 1 0 0,-10-1 29 0 0,-2 0-12 0 0,17 2 161 0 0,-24-2 772 0 0,-4-2-927 0 0,-1-1-112 0 0,0 1-1 0 0,1-1 1 0 0,-1 1 0 0 0,0 0-1 0 0,-1-1 1 0 0,1 1-1 0 0,0 0 1 0 0,-1 0 0 0 0,-4-2-1 0 0,-28-15 119 0 0,26 14-136 0 0,-1-1-3 0 0,-5-5-13 0 0,13 8-36 0 0,0 1 0 0 0,0 0-70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5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82 3679 0 0,'-9'-1'12305'0'0,"21"3"-10412"0"0,19 2-2339 0 0,132 9 2134 0 0,-115-9-1010 0 0,81 18-1 0 0,-58-10-232 0 0,-68-12-369 0 0,-2 0-70 0 0,-1 0 1 0 0,0 0-1 0 0,1 0 0 0 0,-1 0 0 0 0,1 0 0 0 0,-1 0 1 0 0,1 0-1 0 0,-1 0 0 0 0,1 0 0 0 0,-1 0 1 0 0,0 0-1 0 0,1 1 0 0 0,-1-1 0 0 0,1 0 0 0 0,-1 0 1 0 0,1 1-1 0 0,10 2 184 0 0,0-2-98 0 0,-8-1 356 0 0,-3 0-444 0 0,-1 0 0 0 0,2 0 0 0 0,-1-1 0 0 0,0 1 0 0 0,0 0 1 0 0,0 0-1 0 0,0-1 0 0 0,0 1 0 0 0,0 0 0 0 0,0 0 0 0 0,0 0 0 0 0,0-1 0 0 0,0 1 0 0 0,0 0 0 0 0,1 0 0 0 0,-1-1 0 0 0,0 1 0 0 0,0 0 0 0 0,0 0 0 0 0,0 0 1 0 0,1 0-1 0 0,-1-1 0 0 0,0 1 0 0 0,1 0-1 0 0,-1 0 0 0 0,0-1 0 0 0,0 1 1 0 0,1 0-1 0 0,-1 0 0 0 0,0-1 1 0 0,0 1-1 0 0,0 0 0 0 0,1 0 0 0 0,-1-1 1 0 0,0 1-1 0 0,0 0 0 0 0,0-1 0 0 0,0 1 1 0 0,0 0-1 0 0,1-1 0 0 0,-1 1 0 0 0,0 0 1 0 0,0-1-1 0 0,0 1 0 0 0,0 0 0 0 0,0-1 1 0 0,0 1-1 0 0,0 0 0 0 0,0 0 0 0 0,0-1 1 0 0,0 1-1 0 0,-1-1 0 0 0,1-3 22 0 0,-1 0 3 0 0,1 0 1 0 0,-1 0-1 0 0,0 0 1 0 0,0 0-1 0 0,-1-1 0 0 0,1 1 1 0 0,-3-4-1 0 0,1 2-19 0 0,-2-3 23 0 0,-10-13-1 0 0,7 13-8 0 0,-2-1 19 0 0,0-2-31 0 0,2 2-11 0 0,1 1-119 0 0,6 8-499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25 6735 0 0,'0'0'608'0'0,"1"-2"-500"0"0,4-6-9 0 0,-3 5 1574 0 0,-1 1-1062 0 0,6-8 2402 0 0,-7 13-2683 0 0,-1 23 256 0 0,-7 43 1 0 0,-12 29 401 0 0,8-42-511 0 0,-55 257 1067 0 0,55-253-1416 0 0,-18 78 272 0 0,24-116-291 0 0,3-16-26 0 0,1 1 0 0 0,1 0 0 0 0,-1-1 0 0 0,1 1 0 0 0,0 10 0 0 0,1-15 438 0 0,2-4-425 0 0,55-85 322 0 0,0 1-296 0 0,-49 75-120 0 0,0 1 1 0 0,1 0-1 0 0,1 0 0 0 0,0 1 1 0 0,0 0-1 0 0,1 1 0 0 0,0 0 1 0 0,0 1-1 0 0,1 0 0 0 0,24-9 0 0 0,-28 12-10 0 0,0 2 0 0 0,0-1 0 0 0,0 1-1 0 0,1 0 1 0 0,-1 1 0 0 0,1 0-1 0 0,-1 1 1 0 0,1-1 0 0 0,-1 2 0 0 0,1-1-1 0 0,-1 1 1 0 0,1 0 0 0 0,-1 1 0 0 0,0 0-1 0 0,0 0 1 0 0,1 1 0 0 0,-1 0-1 0 0,8 5 1 0 0,-10-5 7 0 0,-1 1 0 0 0,0-1 0 0 0,-1 1-1 0 0,1 0 1 0 0,-1 0 0 0 0,1 1 0 0 0,-1-1-1 0 0,-1 1 1 0 0,1 0 0 0 0,-1 0 0 0 0,1 1 0 0 0,-1-1-1 0 0,-1 0 1 0 0,3 8 0 0 0,0 0 3 0 0,-1 1 1 0 0,-1 0 0 0 0,0 0-1 0 0,2 28 1 0 0,-5-29 25 0 0,0-1-1 0 0,-1 0 1 0 0,0 0-1 0 0,-1 0 1 0 0,0 0 0 0 0,0 0-1 0 0,-2 0 1 0 0,1 0 0 0 0,-2-1-1 0 0,1 0 1 0 0,-11 18 0 0 0,6-16 70 0 0,0 1 0 0 0,0-2-1 0 0,-2 1 1 0 0,1-1 0 0 0,-2-1 0 0 0,1 0 0 0 0,-1 0 0 0 0,-20 12 0 0 0,1-3 247 0 0,-57 28 0 0 0,72-41-282 0 0,1-1-1 0 0,-1 0 1 0 0,-1-1-1 0 0,1-1 1 0 0,-1 0 0 0 0,-17 0-1 0 0,28-3-49 0 0,0-1 0 0 0,0-1 0 0 0,0 1 0 0 0,0-1 0 0 0,0 0 0 0 0,0-1 0 0 0,0 1 0 0 0,0-1 0 0 0,1 0 0 0 0,-1 0 0 0 0,1-1 0 0 0,0 0 0 0 0,-1 0 0 0 0,1 0 0 0 0,0-1 0 0 0,1 1 0 0 0,-6-7 0 0 0,7 8-22 0 0,1 0 0 0 0,0-1 1 0 0,0 1-1 0 0,0-1 0 0 0,0 1 1 0 0,1-1-1 0 0,-1 0 0 0 0,1 0 1 0 0,-1 0-1 0 0,1 0 0 0 0,0 0 1 0 0,0 0-1 0 0,1 0 1 0 0,-1 0-1 0 0,1-1 0 0 0,-1 1 1 0 0,1 0-1 0 0,0 0 0 0 0,0-1 1 0 0,0 1-1 0 0,1 0 0 0 0,1-6 1 0 0,0 2-172 0 0,0 0 0 0 0,0 0 0 0 0,1 1 0 0 0,0-1 1 0 0,1 0-1 0 0,-1 1 0 0 0,1 0 0 0 0,9-11 0 0 0,-5 9-639 0 0,-1 0 0 0 0,1 0-1 0 0,12-8 1 0 0,8-1-5480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36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7165 386 3079 0 0,'0'0'363'0'0,"12"12"10129"0"0,-14-13-10156 0 0,-5-7-86 0 0,2 3-60 0 0,-1-1 1 0 0,1 1-1 0 0,-1 0 0 0 0,-10-6 0 0 0,-39-27 777 0 0,42 29-697 0 0,-15-10 1 0 0,19 11-150 0 0,-1 1 0 0 0,0 0 0 0 0,-17-8 0 0 0,-180-70 653 0 0,44 39-639 0 0,-5 14-25 0 0,132 25-85 0 0,-85-9 37 0 0,14 3 64 0 0,-103-12-106 0 0,81 11-24 0 0,41 5 36 0 0,-126 3 0 0 0,137 7-34 0 0,-87 4 15 0 0,25 3 20 0 0,-10 2-13 0 0,22-3-20 0 0,13-2 0 0 0,-171 14 0 0 0,197-18 0 0 0,-1 0 0 0 0,-148-2 44 0 0,93-2-24 0 0,-63 8-23 0 0,100-2 60 0 0,36 0-46 0 0,-52 0-12 0 0,-28 1 1 0 0,54 0 0 0 0,-132 8 0 0 0,161-4 0 0 0,-117 27 0 0 0,72-12 0 0 0,-11 2 0 0 0,-38 3 0 0 0,62-13 0 0 0,-50 7 0 0 0,-50 9 0 0 0,102-5 0 0 0,65-15 0 0 0,-1-2 0 0 0,-46 6 0 0 0,11-2 0 0 0,16-2 0 0 0,-29 3 0 0 0,-32 5 0 0 0,25-1 0 0 0,48-8 11 0 0,-218 56 53 0 0,209-50-111 0 0,-59 27 1 0 0,47-18-13 0 0,-27 13 64 0 0,46-19-5 0 0,-8 5 0 0 0,-12 6-35 0 0,7-4 6 0 0,-29 23 29 0 0,68-38 0 0 0,0 2 0 0 0,-25 24 0 0 0,35-30 0 0 0,-43 39 0 0 0,46-42-2 0 0,-1 0 0 0 0,1 0 0 0 0,0 0 0 0 0,0 1 0 0 0,0 0 0 0 0,1 0 0 0 0,0 0 0 0 0,-5 9-1 0 0,1 3-13 0 0,-7 27 0 0 0,-3 4 3 0 0,8-26 13 0 0,1 0 0 0 0,1 0 0 0 0,-5 28 0 0 0,10-36 0 0 0,-14 63 0 0 0,13-63 0 0 0,0 0 0 0 0,1 0 0 0 0,-1 22 0 0 0,5 42 0 0 0,-1-54 0 0 0,-1-13 0 0 0,1 0 0 0 0,0 0 0 0 0,3 13 0 0 0,3 7 0 0 0,-6-24 0 0 0,5 18 20 0 0,10 26-1 0 0,1-1 17 0 0,-11-31 17 0 0,2-1-25 0 0,0 0 0 0 0,1-1 0 0 0,18 24 0 0 0,-20-32-5 0 0,0 0 0 0 0,1-1 0 0 0,-1 0 0 0 0,2 0-1 0 0,-1-1 1 0 0,1 0 0 0 0,15 9 0 0 0,-4-6 81 0 0,1 0 0 0 0,24 8 0 0 0,46 10 99 0 0,-6-3-103 0 0,106 34-3 0 0,-69-23-56 0 0,6-7 7 0 0,-67-17-32 0 0,32 3 46 0 0,-1 0 15 0 0,197 48-24 0 0,-54-9 11 0 0,-187-44-64 0 0,50 3 0 0 0,-6-1 0 0 0,203 29 128 0 0,-212-31-128 0 0,-8 0 0 0 0,76 0 0 0 0,157 17 63 0 0,-280-23-62 0 0,166 10-1 0 0,-134-10 27 0 0,14 0 10 0 0,-40-4-37 0 0,210 8 0 0 0,-187-3 0 0 0,38 4 0 0 0,-7 0 32 0 0,137-4 0 0 0,-160-8-34 0 0,65 1 16 0 0,136 10 46 0 0,-162-1-60 0 0,-28 0 0 0 0,154-9 55 0 0,-160-1-46 0 0,-15 1-9 0 0,31-2 0 0 0,64 2 69 0 0,76 0-74 0 0,-77-1 5 0 0,-81 0 0 0 0,29-4 0 0 0,-38 2 0 0 0,109-9 64 0 0,-74 6-64 0 0,45-3 0 0 0,-43 4 0 0 0,-58 4 0 0 0,43-9 0 0 0,-38 4 54 0 0,17-4-49 0 0,83-28 0 0 0,-62 15 6 0 0,6 1 42 0 0,-25 5-53 0 0,-19 6 0 0 0,1-3 26 0 0,80-38-1 0 0,-104 45-12 0 0,-3 0-8 0 0,-1-1 0 0 0,0 0 1 0 0,21-18-1 0 0,41-42 45 0 0,-33 29-46 0 0,-27 23 22 0 0,0-1 0 0 0,-2-1 0 0 0,0 0 0 0 0,-1-1 0 0 0,-1-1 0 0 0,-1 0 0 0 0,19-44 0 0 0,-15 27 129 0 0,37-96 343 0 0,-47 114-430 0 0,26-91 123 0 0,2-124 366 0 0,-32 218-490 0 0,4-18 1 0 0,-3 23-24 0 0,-1 0 0 0 0,-1-1 1 0 0,1-20-1 0 0,3-88 209 0 0,0 62-66 0 0,-6 53-130 0 0,-1 0 0 0 0,0 0 0 0 0,0 0 0 0 0,0 1 0 0 0,-1-1 0 0 0,-1 0 0 0 0,-3-9 0 0 0,-3-2 139 0 0,-16-24 0 0 0,23 38-174 0 0,-12-14 87 0 0,12 16-95 0 0,-42-48 189 0 0,5 9-119 0 0,12 14-23 0 0,19 18-18 0 0,0 1 1 0 0,-1 0-1 0 0,-18-13 1 0 0,-37-24 122 0 0,53 38-126 0 0,0-1 1 0 0,1 0-1 0 0,-11-10 0 0 0,-25-31 116 0 0,39 42-134 0 0,-33-43 65 0 0,28 36-59 0 0,6 7-10 0 0,1 1-1 0 0,-1 0 1 0 0,0 0 0 0 0,-8-6 0 0 0,4 5-3 0 0,4 2-2 0 0,1 1-1 0 0,-1 0 0 0 0,-11-5 0 0 0,12 7-12 0 0,-18-9 0 0 0,8 5 0 0 0,8 2 0 0 0,-23-7 0 0 0,16 8 0 0 0,2 1-15 0 0,10 1-139 0 0,4 4-358 0 0,1 0 194 0 0,0 0 0 0 0,0 0 0 0 0,1-1 0 0 0,-1 1 0 0 0,1-1 0 0 0,4 3 0 0 0,16 5-5447 0 0,3-1-1627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51:24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6705 2261 8287 0,'0'0'368'0,"0"0"80"0,0 0-448 0,0 0 0 0,0 0 0 0,0 0 0 0,-9 0 2112 0,9 0 320 16,-9 3 80-16,9-3 16 0,-6 8-1360 0,0-2-272 15,1 2-48-15,1 2-16 0,0-2-192 0,4-8-32 16,-4 11-16-16,2 3 0 0,-2 2-224 0,1-4-48 16,1 1-16-16,-1 2 0 0,2 0-144 0,-2 2-32 15,3 1 0-15,0 0 0 0,0-1-128 0,4 1 0 16,-3 0 144-16,2 1-144 0,1 1 0 0,2 1 0 15,3-1 0-15,0 0 0 0,1 3 128 0,0-1-128 0,0-1 128 16,2 5-128-16,2 1 256 0,-3-1-32 16,5 2 0-16,-2-2 0 0,0-2 32 0,0-3 0 0,1 2 0 0,-1-1 0 15,-2-1 0-15,1 0 16 0,0-1 0 0,0-1 0 16,-1 3-96-16,0-2-32 0,-1-2 0 0,2 0 0 16,0 0-144-16,-2-1 0 0,-2-1 0 0,1-1 0 15,0 0 128-15,-2-5-128 0,0 3 0 0,-1 1 128 31,0-3-448-31,-1 0-80 0,-6-11-32 0,6 12 0 16,2-3-1984-16,-8-9-400 0</inkml:trace>
  <inkml:trace contextRef="#ctx0" brushRef="#br0" timeOffset="382.58">7271 2155 19583 0,'0'0'864'0,"-9"4"176"0,1 4-832 0,1-1-208 15,-1 0 0-15,2 3 0 0,1 5 224 0,0 1 0 16,-2 4 0-16,1 0 0 0,-4 0 208 0,2 6 32 0,0-1 16 0,1 4 0 16,-2 1-192-16,-3 4-32 0,-3 4-16 0,2 3 0 15,-1 1-32-15,-2 0 0 0,-3 5 0 0,0 0 0 16,-2-2 48-16,1 4 0 0,-1-2 0 0,-1-2 0 16,0 2 0-16,1-3 16 0,0-1 0 0,0-2 0 15,2-5 32-15,-2 0 0 0,0-2 0 0,2 1 0 16,1 0-144-16,1-3-32 0,3-1 0 0,3-2 0 15,3-5-320-15,5-1-64 0,1-4 0 0,6-5-11568 16</inkml:trace>
  <inkml:trace contextRef="#ctx0" brushRef="#br0" timeOffset="1300.59">9833 2244 21183 0,'-11'-1'1888'0,"0"3"-1504"0,-1 3-384 0,2 3 0 16,-3-2 0-16,2 6 0 0,-1-1 0 0,2 7 0 0,3 4 352 0,-2 2 96 15,2 5 32-15,2 3 0 0,3 7 0 0,-1 2 0 16,3 0 0-16,3 4 0 0,2-4-224 0,0 0-32 16,4-1-16-16,2-3 0 0,3-5-208 0,3-4 0 15,0-6 0-15,5-3 0 0,0-3-208 0,1-3 64 16,-1-7 16-16,3-2 0 0,0-4 128 0,0-5-160 16,0-4 160-16,-1-6-160 0,0-3 160 0,3-6 0 15,-2-3 160-15,2-2-160 0,-1 2 416 0,2-1-16 16,2 0 0-16,-1-1 0 0,-1 0 48 0,1 1 16 15,2-5 0-15,-1-1 0 0,1 1-224 0,-1 3-48 16,2 1-16-16,-2 5 0 0,-3 0-176 0,-2 6 0 16,-5 3 0-16,-3 6 0 0,0 2 0 0,-3 4 128 15,-1 3-128-15,-5 6 0 0,1 4 128 0,-4 8-128 0,1 6 0 16,-3 5 128-16,-3 7 0 0,-1 6-128 0,-1 1 192 0,-2 8-64 16,-3 1-128-16,0 5 160 0,-2 11-160 0,-4 3 160 15,-1 4-160-15,-1 0 0 0,-3-2 144 0,-1-1-144 16,-1-2 0-16,1-3 0 0,-2-6 0 0,-4-3 0 15,-3-8 0-15,-3-3 0 0,0-5 0 0,-1-5 128 16,0-3-128-16,-1-5 128 0,-1-4-128 0,-1-1 128 16,1-3 128-16,1-3 16 0,0-5 16 0,-3-7 0 15,-3-3-112-15,0-6-32 0,0-2 0 0,4-8 0 16,2-4-144-16,4-5 160 0,3-3-160 0,7-2 160 16,4-6-160-16,3-4 0 0,7-2 0 0,7-3 0 15,4 0 0-15,7 1-144 0,3-2 144 0,8 6-208 16,7 5 208-16,3 4 0 0,2 7-160 0,1 3 160 15,-1 4 0-15,6 5 240 0,0 5-48 0,3 4 0 16,-1 3-16-16,3 6-16 0,2-1 0 0,4 6 0 16,0 2-336-16,1 3-64 0,-3 2-16 0,-3 1-9200 15,-1 1-1840-15</inkml:trace>
  <inkml:trace contextRef="#ctx0" brushRef="#br0" timeOffset="1695.11">11213 2883 26783 0,'-28'21'1184'0,"10"-2"240"0,0 6-1136 0,0 7-288 0,2 6 0 0,-1 5 0 16,4 3 144-16,-1 8-16 0,-1 5-128 0,4 4 192 16,-2 5 208-16,0 3 48 0,1 4 0 0,1 5 0 15,3-2-224-15,0 2-32 0,3 0-16 0,0-4 0 0,1-7-368 16,1-5-80-16,2-10-16 0,0-4-8256 16,-2-4-1648-16</inkml:trace>
  <inkml:trace contextRef="#ctx0" brushRef="#br0" timeOffset="2199.31">6453 4495 17503 0,'0'0'1552'15,"0"0"-1232"-15,0 0-320 0,0 18 0 0,0 0 2112 0,6 5 352 16,1 7 80-16,5 3 16 0,0 3-1856 0,5 2-384 15,2 3-64-15,3 6 0 0,2-2 48 0,4 5 16 16,1 0 0-16,3 2 0 0,1-3-320 0,1 1 160 16,-1 1-160-16,-2-2 128 0,-1 2-128 0,-3-4-192 15,-3 1 32-15,1-1 16 16,-2-7-800-16,-1-3-144 0,-3-4-48 0,-1-2 0 16,-3-3-1504-16,-1-2-304 0,-3-6-64 0</inkml:trace>
  <inkml:trace contextRef="#ctx0" brushRef="#br0" timeOffset="2427.67">7139 4674 34719 0,'-17'19'1536'0,"8"2"320"0,0 8-1472 0,3 7-384 0,0 3 0 0,-1 7 0 16,0-2 0-16,-2 6 0 0,-1 1 0 0,-2 1-192 16,1 1 192-16,-5 2 0 0,1 2 0 0,-3 1 128 0,-1 9-320 15,-2-6-48-15,-1 2-16 0,3-4-9840 16,1-6-1968-16</inkml:trace>
  <inkml:trace contextRef="#ctx0" brushRef="#br0" timeOffset="2783.19">7436 5451 34095 0,'-2'-10'1504'0,"2"10"320"0,7-8-1456 0,6 3-368 0,5 1 0 0,3 1 0 16,2-3 0-16,5 3-288 0,3 1 48 0,2 4 16 16,1 0 224-16,5 6 0 0,1-1 0 0,0 6 160 15,1 4-160-15,-3 0 0 0,-10 2 0 0,-2 2 0 32,-6 3-720-32,-6 5-176 0,-3 3-48 0,-5 1 0 15,-9 3-1936-15,-5 3-384 0,-3 0-64 0,-7 5-32 16,-6 0 1936-16,1-6 384 0,-4-2 80 0,3-4 0 0,4-7 1840 0,0-1 352 0,7-6 80 0,4-4 16 15,5-1 528-15,8-1 96 0,5-5 32 0,6 0 0 16,7-4-1472-16,10-4-304 0,3-6-48 0,6 0-16 16,2-3-720-16,5-2-128 15,4-3-48-15</inkml:trace>
  <inkml:trace contextRef="#ctx0" brushRef="#br0" timeOffset="3455.53">9941 4604 22287 0,'0'0'976'0,"-7"-2"224"0,7 2-960 0,0 0-240 0,-9 2 0 0,3 4 0 16,-3 1 400-16,4 3 48 0,0 3 0 0,-1 5 0 15,1 3 192-15,2 6 32 0,0 1 16 0,2 5 0 16,1 4-320-16,1 1-64 0,0 2-16 0,3-4 0 16,1 0-288-16,2-4 128 0,0 0-128 0,3-2 0 15,3-8 0-15,2-2 0 0,-1-2 0 0,2-4 0 0,-1-1 0 0,0-6 0 16,2-3 0-16,-3-4 0 0,2-1 0 0,1-4 0 16,-1-3 0-16,2-3 0 15,0-2 0-15,2-2 0 0,0-5 0 0,2 0 0 0,0-1 128 0,0 0-128 16,0-3 144-16,1 0-144 0,-3-2 144 0,1-1-144 15,-4 1 128-15,1-3-128 0,0 0 0 0,-3 1 0 16,1 0 128-16,-2 4-128 0,-2 2 0 0,0 5 0 16,-2 3 144-16,-3 8-144 0,-7 6 0 0,0 0 0 15,0 0 0-15,0 0 0 0,7 12 208 0,-3 8-16 16,-3 9-16-16,-1 8 0 0,-3 7 144 0,0 3 48 16,-4 6 0-16,2 5 0 0,-4 4-192 0,-1 6-48 15,-4 2 0-15,0 3 0 0,-4 4-128 0,-1-1 0 16,0 1 0-16,-2-2 0 0,-1-2 128 0,-1-5-128 0,0-5 0 15,-1-5 128-15,0-6-128 0,-2-5 128 0,1-6-128 16,0-3 128-16,0-3 272 0,0-6 48 0,0-4 16 16,-1-3 0-16,1-7-80 0,-4-4 0 0,2-4-16 0,0-5 0 31,-1-5-624-31,3-3-128 0,2-2-32 0,5-6 0 16,3-5-2720-16,2-6-560 0</inkml:trace>
  <inkml:trace contextRef="#ctx0" brushRef="#br0" timeOffset="3815.05">10722 5670 27647 0,'0'0'2448'0,"10"-4"-1952"16,4 4-496-16,5 2 0 0,3 2 1488 16,-1 0 208-16,1 2 32 0,0 5 16 0,2-3-1376 0,-1 6-368 15,-3 4 0-15,-1 1 0 0,-1 2 128 0,-3 5-128 16,-2 5 0-16,-4 2 0 0,-7 2 0 0,-2 4 0 16,-2-3 0-16,-6 1 0 0,2-1-288 0,-6-2 32 15,2-5 16-15,-1 2 0 0,-1-2 240 0,2-5 0 16,1 0 144-16,0-1-144 0,5-4 576 0,4-1 0 15,2 0 16-15,3-5 0 0,2-2-16 0,5 1 0 16,2-4 0-16,6 3 0 0,6-8-176 0,2 0-32 0,3-4-16 16,4-1 0-16,2-3-176 0,4-4-48 0,4 1 0 0,3-8 0 15,4-3-400-15,3 0-96 0,9-2-16 0,-5-2-11008 16,-3-1-2192-16</inkml:trace>
  <inkml:trace contextRef="#ctx0" brushRef="#br0" timeOffset="5486.91">811 3136 14735 0,'0'0'640'0,"0"0"160"0,-9-1-640 0,9 1-160 0,0 0 0 0,0 0 0 0,-9 1 784 0,9-1 128 16,0 0 32-16,-5 8 0 0,0 1-384 0,1 0-80 15,0 4-16-15,1 2 0 0,-1 0-16 0,0 4-16 16,-1 0 0-16,0 5 0 0,-2 3-160 0,0 1-16 16,-1 4-16-16,-1 2 0 0,0 3-240 0,3-14 128 15,-3 5-128-15,-1 6 0 0,-3 4 128 0,-1 5-128 16,-1 6 0-16,0-1 144 0,1-3-144 0,-12 36 0 16,6-19 0-16,5-8 0 0,2-6 0 0,3-6 0 15,1-5 0-15,3-4 0 0,-2-4 0 0,3-5 0 16,0-2 0-16,0-2 128 0,0-6 128 0,5-1 32 0,-2-1 0 15,2-3 0-15,0-9-16 0,2 10 0 16,4-4 0-16,0-1 0 0,-6-5-128 0,11 3-16 0,0-3-128 0,3-1 192 16,4-3-32-16,2 2-16 0,3-3 0 0,-10 3 0 15,4-3-144-15,6-1 160 0,0 1-160 0,4-1 160 16,3-2-160-16,2 3 160 0,6-4-160 0,35-2 160 16,-10-2-160-16,-5 3 192 0,-6 1-192 0,1-3 192 15,0 2-192-15,3-3 128 0,3 1-128 0,6 2 128 16,5-3-128-16,-2 1 128 0,-2 2-128 0,2-1 128 15,0 1-128-15,4-2 0 0,3 6 0 0,2-2 0 16,2 2 0-16,0-2 0 0,-2 2 0 0,2 2 0 16,0 0 0-16,5-1 0 0,3 0 0 0,-1 1 0 15,-6-1 0-15,-2-1 0 0,3 3 0 0,2 1 0 16,6-2 0-16,-3-2 0 0,-5-1 0 0,0 2 0 16,1-2 0-16,2 3 0 0,2 1 0 0,-1 1 0 0,-2-5 0 15,-1 3 0-15,-2 1 0 0,3 1 0 0,5 4 128 16,-3-2-128-16,0-2 0 0,-1 0 128 0,-1-2-128 15,3 0 0-15,4 4 0 0,-1-4 128 16,-2-2-128-16,-1-3 0 0,-3 2 0 0,1 1 0 0,2 0 0 0,-1 0 128 16,0-6-128-16,-4 5 0 0,-6-4 0 0,1 5 0 15,-2-3 0-15,3 2 0 0,4 0 0 0,-6-2 0 16,-5 4 0-16,0-2 0 0,-5 0 0 0,2 5 0 16,0-2 0-16,0-1 0 0,2 1 0 0,-3 0 0 15,-5 0 0-15,-2-2 0 0,0 0 0 0,-2 3 192 16,0-1-64-16,4-1 0 0,3 1 0 0,-2 1-128 15,-2-1 192-15,-2 0-64 0,-4-1-128 0,2 2 0 16,-5 2 144-16,1 0-144 0,-3 0 0 0,2 1 128 16,4-3-128-16,-3 2 0 0,-3-1 0 0,-2 1 0 0,-2-5 0 15,-2 2 128-15,-1 2-128 0,-1-1 0 0,-2-2 0 0,1 2 128 16,-1 0-128-16,2 0 0 0,-1 2 0 0,-2-2 0 16,-2-2 0-16,-3 1 144 0,-1 2-144 0,-5 0 0 15,-3 1 192-15,-1-1-192 0,-3-2 192 0,-1-1-192 16,-1 2 224-16,-2 1-64 0,-3-1-16 0,-1 1 0 15,-4-5 80-15,1 3 16 0,-1 1 0 0,0-1 0 16,-8 4 16-16,7-9 16 0,-2 3 0 16,-1-5 0-16,1 4 112 0,-2-6 0 0,-2-1 16 0,0-1 0 15,-1-3-32-15,-1-2-16 0,0-1 0 0,-2 1 0 16,-1 0-32-16,1-1-16 0,-1-2 0 0,0 2 0 16,-2-2 0-16,2 4 0 0,0 2 0 0,1 1 0 0,2 1-304 15,-1 3 128-15,0 1-128 0,2 3 0 16,0 8-1152-16,0 0-352 0,0 0-64 15</inkml:trace>
  <inkml:trace contextRef="#ctx0" brushRef="#br0" timeOffset="6952.34">689 5460 24815 0,'0'0'1088'0,"0"0"256"0,-9-1-1088 16,9 1-256-16,0 0 0 0,-2 3 0 0,-2 3 128 0,1 1-128 0,-2 0 144 0,1 4-144 15,0-1 320-15,1 5-16 0,-2 4-16 0,-3 21 0 16,3 3-144-16,1-2-16 0,0-1-128 0,0 5 192 16,1-2-48-16,-1 2-16 0,-1-5 0 0,0 5 0 15,0-2-128-15,-2 7 0 0,0-2 0 0,0 3 0 16,-2-2 0-16,3 1 0 0,0-7 0 0,-1 3 0 16,1-3 0-16,-1-4 0 0,1-6 0 0,0-1 0 15,1-1 0-15,0-5 128 0,0 2-128 0,-1-5 128 0,5 0 176 0,0 0 16 16,0-3 16-16,3-3 0 0,-1-2-112 0,3-3-32 15,1 0 0-15,3 0 0 0,1-5-64 0,1 4-128 16,4-5 176-16,1 0-176 0,3-1 144 16,-5-3-144-16,3-2 0 0,3-2 144 0,4 0-144 0,4 1 0 15,2-1 144-15,4 1-144 0,3-2 0 0,32-2 128 16,-5-2-128-16,-7-1 0 0,-4 2 0 0,-1-2 0 16,-1-1 0-16,4-1 128 0,2 1-128 0,2-2 0 15,7 2 0-15,1-1 128 0,-1-6-128 0,0 4 0 16,-2 0 0-16,4-2 0 0,0 2 0 0,4 1 128 15,3-1-128-15,1 0 0 0,-3 1 0 0,-1-2 0 16,1-3 0-16,3 4 0 0,0 5 0 0,3-2 0 16,2 0 0-16,-1-3 0 0,-4 3 0 0,0-1 0 0,4 3 0 15,5-2 0-15,1 1 0 0,-1-3 0 0,-3 0 0 16,-3-1 0-16,1 2 0 0,3 1 0 0,4 0 0 0,-3 0 0 16,-2-5 0-16,-3 5 0 0,-3-1 0 0,3 1 0 15,-1-1 0-15,2 5 0 0,-1-3 0 0,-3 3 0 16,-5 1 0-16,0 0 0 0,1-1 0 0,0 1 0 15,1 2 0-15,0-1 0 0,-1 0 0 0,-3-1 0 16,-2 2 0-16,1 2 0 0,-1 0 0 0,2 0 0 16,2 2 0-16,-4-1 0 0,-2 2 0 0,-2-1 128 15,-2 1-128-15,0-1 0 0,-1 1 0 0,4-1 0 16,-1 5 0-16,0-2 0 0,1-1 0 0,-6-1 0 16,-1 1 0-16,-3-1 0 0,0-1 0 0,-3-1 0 15,0 2 0-15,2 1 0 0,1 1 0 0,2-3 0 16,-4 0 0-16,-6 0 0 0,-1 0 0 0,-4 0 0 0,1 1 0 15,-2 2 0-15,-2-1 0 0,3-1 0 0,-1 2 0 0,2 4 0 16,1-1 0-16,1 2 0 0,1-5 0 16,1 2 128-16,-3-1-128 0,-2-1 0 0,0 1 0 0,-1 1 0 15,-1-5 0-15,1 1 0 0,-1 2 0 16,0 3 0-16,0-2 0 0,0 0 0 0,1 1 0 0,2-1 0 16,0 2 0-16,-2-2 0 0,-4-4 0 15,-2 2 0-15,-3 1 0 0,2 2 128 0,-2-3-128 0,1-1 0 16,1 2 0-16,-1-1 0 0,0-1 0 0,1-1 0 15,0 1 0-15,1-2 0 0,2 4 0 0,1-2 0 16,-1-2 0-16,-2-2 128 0,-2-2-128 0,-2 2 0 16,0 1 0-16,-1 0 0 0,-1-4 0 0,0 2 0 15,-1-2 0-15,1 1 0 0,0 1 0 0,0 0 128 16,-2-1-128-16,3 0 0 0,-3 1 0 0,2 0 0 16,5 1 0-16,-3 0 0 0,-1-6 0 0,0 1 0 15,1 1 0-15,-2 2 128 0,-4-4-128 0,-2-1 0 0,-2-2 0 0,1 2 128 16,-3-1-128-16,1 1 144 0,0-1-144 0,-3 0 160 15,-1-1 272-15,-1 1 48 0,0-1 16 16,-2-1 0-16,2-4-64 0,-3 0-16 0,-3-2 0 0,1 2 0 16,0 0-80-16,-2 1-16 0,-1-3 0 0,-1 1 0 15,-1-1-160-15,-1 1-32 0,-1 3-128 0,1 2 192 16,-1-2-192-16,-1 0-160 0,0 4 32 0,0 0 0 16,0 9-1936-1,-3-6-384-15</inkml:trace>
  <inkml:trace contextRef="#ctx0" brushRef="#br0" timeOffset="8581.1">1302 11161 12895 0,'-8'-8'1152'0,"2"2"-928"0,-1 1-224 0,7 5 0 0,-5-7 1360 0,5 7 240 16,0 0 32-16,0 0 16 0,0 0-1008 0,0 0-208 15,0 0-48-15,-6 8 0 0,-1-2 32 0,2 8 0 16,2 1 0-16,-1 6 0 0,0 5 208 0,0 6 32 16,0 3 16-16,2 4 0 0,-2 4-224 0,1 3-32 15,0 4-16-15,-2 4 0 0,-2 5-128 0,2 4-16 16,3 3-16-16,-7 2 0 0,-3 3-240 0,1 0 176 16,1-1-176-16,-1-3 160 0,1-4-160 0,1-6 0 0,-2-6 0 15,2-4 0-15,0-2 128 0,0-5-128 0,2-2 128 16,-1-2-128-16,0-3 192 0,3-2-32 0,0-5-16 0,3-1 0 15,-1-2 128-15,2-4 32 0,1-1 0 0,1-2 0 16,2-2-176-16,3-1-128 0,-1-1 144 0,1-1-144 16,2-5 0-16,2 2 0 0,3 0 0 0,2-6 0 15,0 1 0-15,3-1 0 0,3-2 0 0,3 0 0 16,4-2 0-16,2-1 0 0,3 2 0 0,5-3 0 16,6-2 0-16,1-1 0 0,4 0 0 0,-1-2 0 15,-1 4 0-15,3-4 0 0,-1 1 0 0,6-3 0 16,5 2 0-16,3-1 0 0,7 2 0 0,0-3 0 15,0-2 0-15,1 4 0 0,0-2 0 0,5 3 0 16,5-2 0-16,1 5 0 0,1-5 0 0,-2 3 0 16,-3 3 0-16,1 1 0 0,2-4 0 0,4 3 0 0,4 3 0 15,-3-1 0-15,-3 0 0 0,0 0 0 0,3-3 0 0,4 2 0 16,2 2 0-16,-1 0 0 0,-8-1 0 16,1 1 0-16,2-4 0 0,5 0 0 0,3 2 0 0,-3 1 128 15,-7-2-128-15,1-2 0 0,2 1 0 0,4 0 176 16,-1 1-176-16,-3-4 160 0,-1 2-160 0,-2-3 128 15,3 1-128-15,0 3 128 0,2-3-128 0,-5 3 0 16,-5 2 144-16,-3-1-144 0,-1-3 0 0,3 4 0 16,2-1 0-16,0 1 0 0,-5-2 0 0,-1 3 0 15,-3-1 0-15,1 2 0 0,0 0 0 0,1 1 0 16,4 0 0-16,-6 2 0 0,-5 1 0 0,0-1 0 16,-1 2 0-16,0-1 0 0,1 2 0 0,1 0 128 15,3 1-128-15,-4-1 0 0,-6-2 0 0,-2 0 0 0,1 3 0 16,-2-3 128-16,-1 0-128 0,2-2 0 15,5 0 0-15,-4 1 128 0,-3-1-128 0,-2-1 0 0,-5 0 0 16,0 3 0-16,-4-1 0 0,0 2 128 0,-2-3-128 0,0 2 0 16,-1 2 0-16,3 2 0 15,-2-1 0-15,-1 0 0 0,-3 2 0 0,-3-3 0 0,-4 1 0 0,-4 2 128 16,-2-3-128-16,0 0 0 0,-3 0 0 0,-3-1 0 16,-1-2 0-16,-1 2 0 0,-4-1 128 0,0-1-128 15,-1 2 288-15,-2-2-16 0,-11-2 0 0,10 3 0 16,-10-3 144-16,0 0 32 0,0 0 0 0,8-5 0 15,-2-3 144-15,-6 8 48 0,4-7 0 0,-3-6 0 16,-1 0-64-16,0 1 0 0,-1-5 0 0,0 0 0 16,-1 0-272-16,2-1-64 0,0-2-16 0,0 0 0 15,0 3-224-15,3 0 0 0,-1 1 0 0,1 0 0 0,0 1-128 16,0 4-80-16,1 2-16 0,1 0 0 16,-5 9-1712-16,12-5-352 15</inkml:trace>
  <inkml:trace contextRef="#ctx0" brushRef="#br0" timeOffset="12463.81">11347 1441 22511 0,'-20'-8'992'0,"5"2"224"0,-3 2-976 0,-1 3-240 0,0 1 0 0,-3 1 0 0,-2 2 208 0,-1 0 0 16,-1 2 0-16,-2-1 0 0,-2 4 320 0,-2 2 64 16,-4-4 16-16,-3 3 0 0,-4-4-240 0,1 0-48 15,1 2-16-15,0-3 0 0,-1-2-80 0,-2 1-16 16,-2-3 0-16,-1 0 0 0,-1 0 0 0,-4 0 0 16,-5-2 0-16,-3 1 0 0,-1 0-16 0,-1 0 0 15,-3 1 0-15,0 0 0 0,-1 0-64 0,-5 0 0 16,-7 0-128-16,1 0 192 0,-1-2-192 0,2 2 176 0,1 2-176 15,-7-1 160-15,-7 1-160 0,-1 2 0 0,4 1 0 16,-1-1 0-16,0-1 0 0,-6 2 0 0,-5 1 0 0,0-1 0 16,1 0 0-16,0 3 128 0,-4-2-128 0,-2 4 0 15,-5-3 160-15,4 2-160 0,3 0 192 0,0-3-192 16,-6 4 512-16,2-2-16 16,2 2 0-16,0 0 0 0,0 2-368 0,-2-1-128 0,0-3 0 0,1 4 0 15,5-2 0-15,-2 3 128 0,-2 2-128 0,0 2 0 16,0-8 192-16,3 4 0 0,4 2 0 0,-4-1 0 15,-7-4-192-15,3 1 0 0,2 3 0 0,2-2 0 16,-2 3 0-16,1-2 0 0,-1-4 0 0,0 2 0 16,6 3 0-16,-4 0 0 0,-4-2 0 0,2 0 0 15,5 1 0-15,-1-3 0 0,1 3 0 0,1 0 0 16,-4-5 0-16,4 4 0 0,-1-3 0 0,3 2 0 0,0 1 0 16,-1-3 0-16,-2 1 0 0,4-3 0 0,4 4 0 0,2-5 0 15,-1 0 0-15,0 1 0 0,0-5 128 0,3-1-128 16,4 2 0-16,1-2 144 0,-1-1-144 0,-1 0 0 15,1-1 0-15,3 0 0 0,3-1 0 0,4-1 0 16,1-5 0-16,0 3 0 0,-1 0 0 0,1-3 0 16,0 2 0-16,4-3-176 0,4 1 176 0,2 1 0 15,3-5-144-15,0 0 144 0,-2 1 0 0,1-1 0 16,-2-1 0-16,3 1 0 0,6 0 0 0,3-2 0 16,1 1 0-16,1 4 0 0,4-2 0 0,-1 3 128 15,3-2-128-15,0 1 0 0,-4-4 128 0,3 2-128 16,-1 2 128-16,2-4-128 0,2-1 128 0,1 3-128 15,2-2 0-15,2 2 128 0,2 2-128 0,1 0 0 0,0 0 144 16,4 0-144-16,-2 2 0 0,2 1 0 16,1-1 0-16,1 0 128 0,-2 2-128 0,1-1 0 0,1 1 0 0,-2 1 0 15,1-4 0-15,1 3 0 0,-2 3 0 0,5-1 0 16,0 1 0-16,1 2 0 0,0 1 0 0,2 2 0 16,0-2 0-16,1 1 0 0,1 3 0 0,-1 4 0 15,0 2 0-15,8-3 0 0,-1 5 0 0,-2 0 0 16,2 2-144-16,-4 4 144 0,1 2-160 0,1 3 160 15,-1 1 0-15,-11 28-144 0,5 1 144 0,3-2 0 16,2 1 0-16,2 2-128 0,-1 2 128 0,3-1 0 16,1 1 0-16,0 3 0 0,1 7 0 0,1 5-128 15,-1 5 128-15,3 6 0 0,1-3 0 0,-2 1 0 16,1-5 0-16,-2 10-128 0,1 3 128 0,4 1 0 16,0 1 0-16,1 1 0 0,-2 1 0 0,2 3 0 0,-1 1 0 15,2-1 0-15,1 0 0 0,3-2 0 16,-3 6 0-16,4 1 0 0,0 0 0 0,2 0-128 0,-1-5 128 15,1 7 0-15,-1 4 0 0,-1 0 0 0,4 0 0 16,-2 5 0-16,0 3 0 0,-1 2 0 0,-1-5 0 16,1 9 0-16,-1 2 0 0,2-1 0 0,0-4 0 0,1 3 0 15,0 2 0-15,1-1 0 0,-1-2 0 0,3-1 0 16,-2 1 0-16,1-3 0 0,-1 2 0 0,-1-2 0 16,0-5 0-16,-2 2 128 0,1 7-128 0,-2-3 0 15,-1-6 0-15,0 1 0 0,-2 7 0 0,3-8 0 16,-2-4 0-16,1 4 0 0,-2 6 0 0,2-5 0 15,-2-4 0-15,1-48 0 0,-2 9 0 0,2 6 0 16,-1 10 0-16,1 3 0 0,-1 3 0 0,0 2 0 0,-2 2 0 16,0 84 0-16,-2-27 0 0,0-80 0 0,-3 8 0 15,1 4 128-15,-2 5-128 0,-1 0 0 0,0 0 0 0,-1 3 0 16,0 0 0-16,-9 82 0 0,4-32 0 0,1-28 0 16,1-13 0-16,0-5 0 0,2-5 0 0,1-5 0 15,-2-2 0-15,1-4 0 0,-1-7 0 0,-2 2 0 16,0 4 0-16,-1-3 0 0,0-2 0 0,-1-2 0 15,-1 0 0-15,-2-2 0 0,-3-2 0 0,1-1 128 16,0 2-128-16,1-2 0 0,0-2 0 0,1-1 0 16,-2-8 0-16,1 0 0 0,0-2 0 0,1 3 0 15,2 1 0-15,0-5 0 0,1-2 0 0,1-1 0 16,0-6 0-16,6-19 0 0,0 1 0 0,0 4 128 16,-1-2-128-16,2 0 0 0,-2 2 0 0,4 2 0 15,1 0 0-15,-4 25 0 0,5-10 0 0,-1-6 0 16,3-6 0-16,3 0 0 0,-3-5 0 0,2-3 0 0,1 0 0 0,1-2 0 15,-1 2 0-15,1-14 0 0,1 0 0 0,0 1 0 16,2 0 0-16,-1 0 0 0,2 2 0 0,-1-2 0 16,2 0 0-16,8 12 0 0,-2-4 0 0,2 0 0 15,-2-4 128-15,1 0-128 0,2-1 0 0,-3 0 0 16,3-1 0-16,3 2-128 0,1-1 128 16,3 0 0-16,1 0 128 0,0-3-128 0,-2 2 0 0,1-5 128 15,2 4-128-15,2-1 0 0,3 0 0 0,-13-9 128 16,4 5-128-16,5-4 0 0,5 3 0 0,1-2 128 15,7 2-128-15,5-2 0 0,2 3 0 0,42 4 0 0,-15-6 0 16,-7 3 128-16,-4-6-128 0,4 4 0 16,0-3 0-16,7-2 0 0,6 1 0 0,-3-3 0 0,-4-2 0 15,1 0 128-15,-1 2-128 0,8 1 0 0,9-3 0 16,-2-1 0-16,-4-1 0 0,1 2 144 0,1-1-144 0,5 0 160 16,5 0-160-16,-2 0 0 0,-6-1 0 15,2-1 0-15,0 0 208 0,5 0-32 0,6 0-16 0,-1 2 0 16,-5-5-32-16,6 0 0 0,4 1 0 15,-2 0 0-15,-4-2-128 0,2-2 0 0,0 3 144 0,3-3-144 16,5 0 0-16,-1 1 0 0,-6-3 0 0,5 4 0 16,4-4 0-16,-4 3 0 0,-5-3 0 0,6 2 128 15,-1-3-128-15,3 3 0 0,1-2 0 0,-4 2 0 16,-4-3 0-16,4 0 128 0,6 0-128 0,-6 0 0 16,-6 1 0-16,2-3 0 0,2 0 0 0,0 3 0 15,1-2 0-15,-2 0 128 0,-6 1-128 0,5-1 0 16,5 5 0-16,-2-4 144 0,-5 1-144 0,-1 1 0 15,4-2 160-15,-1 2-160 0,1-4 128 0,1 4-128 0,-4-2 0 16,0 1 0-16,3 1 128 0,-2-1-128 0,-3 1 0 16,-1-3 0-16,-1 5 0 0,4-5 0 0,3 0 0 15,-2 0 0-15,-5-2 0 0,3 4 0 0,2 1 0 0,-2 0 128 16,-2 0-128-16,-3-1 0 0,-2 3 0 0,4 0 0 16,3-2 0-16,-2 3 0 0,-4-2 0 0,-6 2 0 15,-2 1 0-15,5-1 0 0,4 0 0 0,-3 3 0 16,-6-5 0-16,-4 4 0 0,0 2 0 0,1-1 0 15,1 1 0-15,-3 0 0 0,-6 1 0 0,-2-2 0 16,-3 2 0-16,0 0 0 0,1 0 0 0,2 2 0 16,2 4 0-16,-7-1 0 0,-7 0 0 0,-2 1 0 15,0 2 128-15,-2-3-128 0,1 1 0 0,0 2 0 0,5-2 0 16,-7-2 0-16,-2 1 0 0,-8-1 0 16,-3-3 0-16,0 2 0 0,-5 0 0 0,-1-1 0 0,-2 0 0 15,-5 2 0-15,1-3 0 0,-1 0 0 0,1 0 0 16,-2 0 0-16,-1 0 0 0,-1 1 128 0,-1 2-128 0,0-2 0 15,-6-1 0-15,0 0 0 0,-1 0 128 0,-2-1-128 16,-3-1 0-16,1 1 0 0,-2 0 0 0,-1-2 0 16,0-1 0-16,0-2 0 0,1 1 128 0,-2-4-128 15,0 0 0-15,-1-2 128 0,1-1-128 16,-1-3 128-16,-1-4 80 0,0-1 16 0,1-6 0 0,-4 2 0 16,0-5 32-16,-1 1 0 0,0-3 0 0,1 0 0 15,-2-5-80-15,0-1-16 0,0-2 0 0,-1-6 0 16,1 1-32-16,0-8 0 0,-1-3 0 0,-1-3 0 15,5-5-128-15,-2 2 128 0,-2-4-128 0,4-1 128 0,-2-2-128 0,2-9 0 16,-2-3 0-16,1-2 128 0,-1 3-128 16,-2-6 0-16,0-4 0 0,-1-4 0 0,-1-1-144 15,1-1 144-15,-4-1-192 0,1 0 192 0,0-6-128 0,-2-1 128 16,-1 1 0-16,2-1 0 0,-2-3 0 0,1 0 0 16,-1 1 0-16,1-3 0 0,0-7 0 0,0 1 0 15,-1-2 0-15,2-2 0 0,0 0 0 0,1 2 0 16,-3-3 0-16,2 3 0 0,-2-4 0 0,1 5 0 15,-2-5 0-15,2 2 0 0,-4 4 0 0,1-3 0 16,0 1 0-16,0-6 0 0,0-1 0 0,-3 1 0 16,0-2 0-16,-1 4 0 0,2-1 0 0,0 0 0 15,-2-1 0-15,0 4 0 0,0 2 0 0,0 2 0 16,-1-6-128-16,1 5 128 0,0-4 0 0,0 3 0 0,0-6 0 16,2 1 0-16,-1 6 0 0,-1-4 0 15,-1-3 0-15,1 1 0 0,-1 2 0 0,1-1-192 0,-1 2 192 0,1 2-160 16,-2-2 160-16,-1 5 0 0,1-3-144 0,-1 7 144 15,2 0 0-15,-3 4 0 0,-2 4 0 0,2-2 0 16,1 2 0-16,-1 3 0 0,0-3 0 0,2 4 0 16,-1 2 0-16,2 0 0 0,0 2 128 0,0 1-128 15,-2 1 0-15,4-1 0 0,1 1 0 0,0 2 0 16,-1 2 0-16,0 2 0 0,1-1 0 0,-1-2 0 16,-2 2-160-16,0-1 160 0,0 3-208 0,1-2 80 15,-5-1-80-15,5 2-16 0,-3 0 0 0,2 0 0 16,0-3 32-16,-3 8 16 0,2 5 0 0,-1 1 0 15,1 2 176-15,0 1 0 0,0 0 0 0,0-1 0 0,-1 2 0 16,1 6 0-16,0-1 0 0,0 3 0 0,0 2 0 0,-3 3 144 16,1 1-16-16,2 4-128 0,-1 2 224 15,1 9-64-15,-2 3-16 0,4 3 0 0,-2 0-16 0,-1 3-128 16,1 7 192-16,0 1-64 0,-1 5-128 0,2 4 0 16,1 6 0-16,4 0 0 15,0 4-1056-15,5 5-240 0,0 0-48 0</inkml:trace>
  <inkml:trace contextRef="#ctx0" brushRef="#br0" timeOffset="20724.54">680 2329 10127 0,'0'0'896'0,"0"0"-704"16,0 0-192-16,0 0 0 0,0 0 160 0,0 0 0 16,5-4 0-16,0-2 0 0,0 1 224 0,2 2 64 15,-1 1 0-15,2-2 0 0,-1 2 128 0,1 2 48 16,2 1 0-16,0 5 0 0,-2 2-96 0,1 6-16 16,-3 1 0-16,0 4 0 0,-2 1-64 0,-1 8-32 15,-2 4 0-15,-1 4 0 0,0 1-32 0,-1 3-16 16,-2 0 0-16,2 2 0 0,1 6-80 0,0-2-16 0,-1 1 0 15,1 4 0-15,1 1-112 0,2-1-32 0,-1-4 0 16,1 1 0-16,0 0 64 0,1-1 16 16,1 4 0-16,0-3 0 0,-1-3 80 0,1-1 16 0,0 1 0 0,1 1 0 15,-1-6-144-15,1 2-32 0,0-4 0 0,-1-1 0 16,-1-2-128-16,0-1 0 0,0 1 0 0,2 1 0 16,-2-3 128-16,1 1-128 0,1 1 128 0,2-2-128 15,1 0 0-15,0-1 0 0,0-7 0 0</inkml:trace>
  <inkml:trace contextRef="#ctx0" brushRef="#br0" timeOffset="22048.65">6448 2365 10127 0,'0'0'896'0,"0"0"-704"0,0 0-192 0,0 0 0 16,0 0 544-16,11 0 80 0,0 1 16 0,2 2 0 15,1 0-384-15,1-179-64 0,3 365 0 0,1-180-16 0,1 3 16 16,4 3 0-16,0-3 0 0,4 4 0 0,5 4-192 0,-1 3 0 15,1 0 0-15,0 0 0 0,0 1 0 0,-2-3 0 16,-4 4 0-16,-3 3 0 0,2-4 0 0,0 1 0 16,-2-2 0-16,1 0 0 0,-3-1 0 0,0 0 0 15,-2 0 0-15,0-3-6144 16</inkml:trace>
  <inkml:trace contextRef="#ctx0" brushRef="#br0" timeOffset="22340.36">7427 2351 16575 0,'-11'-12'736'0,"4"9"160"0,7 3-720 0,-10 1-176 0,-1 5 0 0,-3 4 0 16,0 6 784-16,-1 3 128 0,-2 4 32 0,-2 5 0 16,-4 7-608-16,-1 2-112 0,-3 0-32 0,1 1 0 15,-1 0-192-15,1 4 176 0,1-1-176 0,0 2 160 16,0 1-160-16,1-2 0 0,0-1 0 0,1 2 128 16,3-2-128-16,0 1 0 0,-1 0-160 0,3-4-6048 15,2 0-1216-15</inkml:trace>
  <inkml:trace contextRef="#ctx0" brushRef="#br0" timeOffset="22560.33">7754 3459 25791 0,'-17'-11'2304'0,"10"7"-1856"16,7 4-448-16,0 0 0 0,-4 11 752 0,4 6 48 16,4 3 16-16,2 4 0 0,2 2-656 0,1-2-160 15,1 3 0-15,2 1 0 0,2 2 0 0,6 3 0 0,0 3 0 0,3 1-8528 16,1 0-1664-16</inkml:trace>
  <inkml:trace contextRef="#ctx0" brushRef="#br0" timeOffset="24404.58">27053 5044 11967 0,'0'0'528'0,"0"0"112"0,-5-7-512 0,5 7-128 16,-6-5 0-16,0-1 0 0,-1 0 1024 0,7 6 160 0,-6-5 32 0,6 5 16 16,0 0-240-16,-9-4-48 0,3-3-16 0,-1 2 0 15,7 5-128-15,0 0-32 0,0 0 0 0,-9-4 0 16,-2-1-384-16,-1 0-64 0,0 1-32 0,-2 2 0 15,-3 2-80-15,1-1-16 0,-3 0 0 0,-2 0 0 16,-2-1-64-16,-2 1 0 0,-3-3-128 0,-2 2 192 16,-2-2-32-16,-1 0-16 0,-4 2 0 0,3-4 0 15,-2 0 176-15,4 2 48 0,3 0 0 0,5-1 0 16,3 2 16-16,4 0 16 0,1 2 0 0,4 0 0 16,-1-3 64-16,3 1 16 0,10 3 0 0,-9-2 0 15,9 2-192-15,0 0-32 0,0 0-16 0,-9 5 0 16,9-5-240-16,-9 5 128 0,4 2-128 0,0 4 0 15,0 1 0-15,1 2 0 0,1 4 0 0,0 4 0 0,-1-1 0 16,-3 2 0-16,1 5 0 0,-1 1 0 0,-1 3 0 16,0 5 0-16,-1 7 0 0,-2 0 0 0,1 4 0 0,-4 2 0 15,0 3 0-15,-1 5 0 0,2 3 128 16,-1 4-128-16,0-4 0 0,2-1 144 0,0-4-16 0,-1-1-128 16,-2-1 192-16,2 1-64 0,-1 2 32 0,3 0 0 15,0-2 0-15,0 0 0 0,0 1 48 0,0-6 16 16,1 0 0-16,0 2 0 0,0 3-48 0,0 2-16 15,0 3 0-15,1-3 0 0,0-2-160 0,0 0 192 16,-1 1-192-16,1 2 192 0,0 0-192 0,0 1 0 16,1-1 0-16,1-1 128 0,4-3-128 0,-1-1 0 15,1 0 0-15,1-3 128 0,5-2-128 0,-2-5 0 16,-1 3 144-16,-1-4-144 0,0-1 256 0,1 2-32 0,0-1 0 16,0-4 0-16,-2-4-96 0,2-1 0 0,0 1-128 15,3-1 192-15,-1-4-192 0,1 1 176 0,-1 1-176 16,0-6 160-16,2-2-160 0,-3 1 0 0,0 0 0 0,-1 2 128 15,0-5-128-15,-1 4 0 0,-2 1 0 0,1 2 128 16,-2 3-128-16,1 1 0 0,1-6 0 0,-1 5 0 16,-1 1 128-16,-1-1-128 0,-2 0 0 0,0-1 128 15,1 1-128-15,-2-5 0 0,1 4 0 0,-1 1 0 16,2 1 0-16,1 3 0 0,0-5 0 0,0 2 0 16,-2-3 128-16,1 2-128 0,-2-2 0 0,2-4 128 15,0 2-128-15,0-4 0 0,0-2 0 0,0 0 128 16,1-2-128-16,-2-1 160 0,2 1-160 0,0-1 160 15,-1-3-160-15,1 1 192 0,0 2-192 0,0-4 192 16,1 0-192-16,1-5 0 0,1 0 0 0,0 0 128 16,4 0-128-16,-2-9 0 0,6 7 0 0,2-3 0 15,-8-4 144-15,10-2-144 0,1-4 160 0,3 0-160 0,1-5 208 0,3-1-48 16,0 1-16-16,1-2 0 0,-1-1 32 16,1 1 0-16,1 2 0 0,6-3 0 0,0 4 64 0,2 1 16 15,2 0 0-15,3 1 0 0,1 1-48 0,2-2 0 16,0 4 0-16,1 0 0 0,-1 0-80 0,-2 1-128 15,1 1 176-15,-1 2-176 0,-2 1 0 0,-3 0 0 16,-4 1 0-16,-2 2 0 16,0 1-1168-16,-3 1-304 0,-2 1-48 0,-4 0-14928 15</inkml:trace>
  <inkml:trace contextRef="#ctx0" brushRef="#br0" timeOffset="25568.79">27867 4735 17503 0,'-6'-5'1552'0,"-1"1"-1232"0,7 4-320 16,0 0 0-16,-4-7 656 0,4 7 80 0,3-9 16 0,3-1 0 15,4 1-48-15,3 0-16 0,1 0 0 0,3-1 0 16,2-1-208-16,2-3-32 0,5-3-16 0,2 2 0 16,2-1 128-16,3 1 16 0,3 3 16 0,2-2 0 15,1-4-64-15,0 4-16 0,-6 4 0 0,-2-1 0 16,-1 1-96-16,-4 3-32 0,0-1 0 0,-5-1 0 16,-3 4 16-16,-4 1 0 0,0-1 0 0,-5 3 0 15,-9 2-48-15,0 0-16 0,0 0 0 0,0 0 0 16,10 7-80-16,-10-7-32 0,6 9 0 0,0 4 0 15,-4-2-96-15,-1 5 0 0,-1 1-128 0,0 4 192 16,-1 0-192-16,-1 3 128 0,0 6-128 0,0-2 0 0,-1 2 0 16,2 3 128-16,0 3-128 0,-1 2 0 0,-1-1 0 15,1 5 0-15,0 3 0 0,-1 2 0 0,-1 7 0 16,2 2 0-16,-1 1 0 0,2 0 0 0,1 3 0 0,3 5 0 16,0-3 0-16,1 5 0 0,-1 3 0 0,1-1 0 15,-1-7 0-15,2 1 0 0,1-4 0 0,0 1 0 16,-1-2 0-16,1 1 0 0,2 4 0 0,-2-4 0 15,1-1 0-15,-1 3 0 0,-1-3 0 0,3-2 0 16,-1 2 0-16,0-1 0 0,-1 0 0 0,2 1 0 16,-1 0 128-16,0 2-128 0,-3 2 0 0,-1-2 0 15,0 0 0-15,-2-2 0 0,-1 4 0 0,0 2 0 16,3-3 144-16,-3 1-144 0,0-3 0 0,0 3 0 16,0-4 0-16,0 0 0 0,0-1 0 0,0 0 0 15,1 0 0-15,2-3 0 0,0-2 0 0,1-3 0 16,0 1 0-16,1-1 128 0,1-3-128 0,1 1 0 0,0 2 0 0,2-4 0 15,-1 1 0-15,1 0 128 0,-2 0-128 16,2 1 128-16,0-5 80 0,0 1 16 0,-1 1 0 0,-2-3 0 16,0-2-96-16,0 1 0 0,-1-2-128 0,0 1 192 15,0-1-192-15,0 3 0 0,-1 0 128 0,-1-3-128 16,1-3 0-16,1 0 0 0,0-5 128 16,2 2-128-16,-1 0 0 0,2-2 0 0,1 0 128 0,0-1-128 15,-3-6 0-15,4 0 0 0,-2-2 128 0,-1-1-128 16,1 1 0-16,-2-3 0 0,-1-2 0 0,1-2 0 15,-3-5 0-15,-3-9 0 0,5 13 0 0,-2-6 0 16,-3-7 128-16,0 0-128 0,-1 12 0 0,1-12 144 16,0 0 96-16,0 0 16 0,-9 5 0 0,-1 0 0 15,1 0 208-15,-1-2 48 0,-2-1 16 0,-1 1 0 16,-3-2-128-16,-1-1-16 0,3 0-16 0,-2 0 0 0,-3 3-128 16,-2 2-32-16,0 0 0 0,-1-2 0 0,-1 0-16 15,-2 0-16-15,-6 2 0 0,-2-2 0 0,2 3 16 16,-5 1 0-16,-2 0 0 0,-2-1 0 0,-1-1 48 0,-5 0 16 15,-3 0 0-15,1 1 0 0,-1-2-64 0,2 0 0 16,2 2 0-16,1 1 0 0,2-5-192 0,1 2 176 16,3-1-176-16,6-1 160 0,2 0-160 0,7-2 0 15,1 0 0-15,8 0 0 16,0 0-960-16,14 0-240 0,0 0-32 0,0 0-17200 0</inkml:trace>
  <inkml:trace contextRef="#ctx0" brushRef="#br0" timeOffset="28650.46">18970 435 10479 0,'9'-12'448'0,"-1"8"128"0,1-3-576 0,-3 0 0 0,4 2 0 0,0-4 0 15,1 3 800-15,-4 2 48 0,1-3 16 0,-1 2 0 16,-3 1-320-16,-4 4-64 0,0 0-16 0,0 0 0 15,0 0-80-15,0 0-32 0,-7-5 0 0,-6 2 0 16,-4 3-128-16,0 3-32 0,-6 1 0 0,-4 0 0 16,-3 0-192-16,-5 3 0 0,-7 0 128 0,17-1-128 15,-8 3 320-15,-4 4 0 0,-6 1 16 0,-2 1 0 16,1 2 272-16,-1-1 48 0,-2-1 16 0,-34 15 0 16,21-8 112-16,13-3 32 0,10-1 0 0,9 0 0 15,8-1-480-15,6 0-80 0,4 1-32 0,3-1 0 16,6-3-224-16,1 0 176 0,4 1-176 0,4 1 160 0,4 1-32 15,5 1 0-15,2 1 0 0,2-1 0 0,4-1-128 0,3 0 0 16,3-1 144-16,0 1-144 0,-3 0 0 16,0-1 128-16,-2 1-128 0,1-1 0 0,2-2 0 0,-2 4 0 15,-4-2 0-15,-3 1 128 0,-2-2-128 0,-4 0 144 16,-4-1-144-16,-3 0 160 0,-4 3-160 0,-1-2 0 16,-6 0 0-16,-4 2 128 0,-3 2 352 0,-6 0 64 15,-4 0 16-15,-6-1 0 0,-5 0 144 0,-2 1 16 16,-4 0 16-16,-4-1 0 0,-5-1-240 0,1-1-48 15,2-4-16-15,2 1 0 0,2-4-288 0,5 0-144 16,0-4 160-16,5 0-160 16,1-2-1376-16,4-2-368 0,5 0-80 0</inkml:trace>
  <inkml:trace contextRef="#ctx0" brushRef="#br0" timeOffset="29045.12">19249 687 26719 0,'-23'-6'2368'0,"9"6"-1888"0,-1 2-480 0,1 3 0 16,1 0 0-16,0 7 0 0,0 1 0 0,2 3-160 15,0 3 160-15,2 1 0 0,0 1 160 0,2-1-160 0,2 3 176 0,4 2-176 16,4 0 192-16,2 1-192 0,1-3 176 16,3-1-176-16,4 1 160 0,1-2-160 0,2-3 144 0,2-3-144 15,0-1 128-15,3-1-128 0,3-4 144 0,4 0-144 16,3-7 160-16,1 1-160 0,-1-3 144 0,3-4-144 16,0-1 128-16,-1-5-128 0,-3-3 128 0,0-1-128 15,-1-4 0-15,-2-3 128 0,-2-1 16 0,-1-1 0 16,-5-1 0-16,-2-1 0 0,-6 2 272 0,-1-4 48 15,-5 2 16-15,-2-2 0 0,-4 2 80 0,-3 2 16 16,-4 1 0-16,-1 2 0 0,-5 1-304 0,2 2-48 16,-5 4-16-16,1 2 0 0,-2-2-480 0,0 6-112 15,0-2 0-15</inkml:trace>
  <inkml:trace contextRef="#ctx0" brushRef="#br0" timeOffset="29332.59">20254 65 33167 0,'-5'-8'2944'0,"5"8"-2352"0,0 0-464 0,0 0-128 0,-4 16-912 15,2 4-208-15,-2 3-32 0,0 3-16 0,-1 2 1168 0,0 1 0 0,0-2 0 0,-2 4 224 0,0 2 48 0,2-8 16 16,-2 10 0-16,-2 7 0 0,-2 5-144 0,-2 4-16 16,-1 4-128-16,0 2 192 0,0 0-192 0,-12 46 128 15,2-20-128-15,6-19 0 16,1-10-608-16,3-8-224 0,2-8-32 16,3-5-16-16,4-7-608 0,2-3-128 0,3-5-32 15,6-6-9120-15</inkml:trace>
  <inkml:trace contextRef="#ctx0" brushRef="#br0" timeOffset="29691.99">20609 416 27359 0,'0'0'1216'0,"0"0"240"0,0 5-1168 0,1 7-288 0,3 1 0 0,-2 2 0 15,2 1 0-15,1 5 0 0,0-1 0 0,2 4 0 16,3 17 0-16,1-3 0 0,1-5 192 0,-1 0-192 16,1 1 144-16,-1-3-144 0,2-4 0 0,-2-3 144 15,4-1-144-15,-1-4 0 0,0-3 144 0,2-4-144 16,-1-2 0-16,0-5 128 0,-2 0-128 0,1-5 0 16,1-4 128-16,0-1-128 0,2-4 128 0,1 0-128 15,-3-3 400-15,2-5 16 0,-4-5 0 0,1 1 0 16,-1-2 304-16,0-2 64 0,0-2 16 0,-1-5 0 15,0-5-160-15,-1 0-48 0,-1 3 0 0,1-2 0 16,-3 2-304-16,-2 16-64 0,0-1-16 0,1 0 0 16,0 1-208-16,2 2 0 0,0-2 0 0,1 4 0 0,0 4-176 15,9-7-80-15,-2 6 0 0,-3 8-16 16,-3 3-2720-16,-11 0-528 16</inkml:trace>
  <inkml:trace contextRef="#ctx0" brushRef="#br0" timeOffset="30033.94">21867 364 26719 0,'9'-16'2368'0,"0"9"-1888"0,2 1-480 0,5 2 0 15,3 3 576-15,2 0 32 0,2-1 0 0,1 0 0 16,2-3-336-16,-1 0-64 0,1-2-16 0,-2-2 0 15,-1 2-32-15,2-3-16 0,-2-1 0 0,-1 0 0 16,-3 3-144-16,-4-1 0 0,-2 4-160 0,-3-2 160 16,-10 7-240-16,0 0 48 0,0 0 16 0,0 0 0 15,-10-8 176-15,-6 6-160 0,-4-1 160 0,-5 6-160 16,-5 2 160-16,0 5 128 0,-2-3-128 0,-2 5 176 16,-2-2 528-16,2 4 96 0,1 1 32 0,2 4 0 15,2 4-192-15,14-8-48 0,-2 7 0 0,2 4 0 16,1 0-272-16,3 2-48 0,2-2-16 0,1 0 0 15,7-2-112-15,5 25-16 0,6-11-128 0,8-5 192 16,4-9-192-16,11-1 176 0,9 0-176 0,8-3 160 16,3-3-1120-16,2-6-240 0,2-2-32 0</inkml:trace>
  <inkml:trace contextRef="#ctx0" brushRef="#br0" timeOffset="32166.45">24281 387 8287 0,'0'0'736'0,"-3"-6"-592"0,1-4-144 0,1 2 0 0,-1-1 976 0,1 3 176 16,1-5 16-16,-1 4 16 0,0-6-176 0,1 4-48 15,0-2 0-15,-4-1 0 0,1 1-64 0,1-3-32 16,-2 1 0-16,0 3 0 0,-1-3-224 0,0-1-32 16,-1 2-16-16,-1-1 0 0,0 2-80 0,0 5-32 15,0 1 0-15,7 5 0 0,-13-1 64 0,0 4 16 16,0 0 0-16,-2 10 0 0,-1 5-176 0,-3 2-48 16,-2-1 0-16,0 0 0 0,-4 2-176 0,4 4-32 15,1 4-128-15,9-8 192 0,-4 8-48 0,2 3-16 16,1 2 0-16,0 3 0 0,2 2-128 0,1-1 0 15,2 2 0-15,-4 31 128 0,5-15-128 0,3-8 0 0,2-5 0 0,2-6 0 16,3-5-128-16,1-3-64 0,2-6-16 16,2-1 0-1,0-1-1664-15,2-3-336 0</inkml:trace>
  <inkml:trace contextRef="#ctx0" brushRef="#br0" timeOffset="32564.77">23801 753 24191 0,'0'0'1072'0,"0"0"208"0,7-6-1024 0,5 1-256 0,0 1 0 0,5-4 0 0,2 2 0 0,5 0 0 16,3-7 0-16,2 4 0 0,3 3 176 0,1-1-176 15,2-4 160-15,0 4-160 0,0 1 0 0,-4 1 0 16,-6 2-128-16,-3 2 128 15,-2 2-528-15,-6 2 0 0,-1 2 0 0,-3 5 0 0,-2 3 256 0,1-2 48 16,-7 3 16-16,1 2 0 0,-3 1 208 0,0 0 0 16,0-2 144-16,0-2-144 0,0 0 592 0,1-1 32 15,0-3 0-15,-1-9 0 0,0 0 16 0,0 0 16 16,7 12 0-16,0-5 0 0,-7-7-128 0,10 4-16 16,-10-4-16-16,12-4 0 0,-1 2-112 0,-2-2-32 15,-3-1 0-15,0-5 0 0,-1 0 0 0,-2-2 0 16,1 1 0-16,-1-1 0 0,-3-2 144 0,-3 2 16 15,2-2 16-15,-2 2 0 0,1-2-32 0,-2 3-16 0,-1 0 0 16,-1 3 0-16,6 8-256 0,-7-5-48 0,7 5-16 16,0 0 0-16,-9-2-160 0,9 2-224 0,0 0 48 0,0 0 16 31,0 0-2272-31,0 0-464 0,9 17-96 0,0-7-16 0</inkml:trace>
  <inkml:trace contextRef="#ctx0" brushRef="#br0" timeOffset="32926.07">25021 650 10127 0,'0'0'448'0,"0"0"96"0,0 0-544 0,0 0 0 0,0 0 0 0,-9-1 0 0,9 1 2048 0,0 0 288 16,-9 2 64-16,9-2 16 0,-6 7-1920 0,-1 2-496 15,2-3 128-15,0 4-128 0,0-1 0 0,-1 4 0 16,-2 0 0-16,2-2 0 0,-2 2 304 0,2 1 16 16,-2-4 16-16,-1 0 0 0,0-1 432 0,2 0 96 15,-1-2 16-15,0 1 0 0,8-8-80 0,-6 5-16 16,6-5 0-16,0 0 0 0,0 0 48 0,0 0 16 16,0 0 0-16,-5-6 0 0,0-6-144 0,5 0-48 15,5-4 0-15,1 1 0 0,1 0-432 0,4-3-96 16,2-1 0-16,-2 0-128 0,5-3 160 0,0 3-160 15,1 0 128-15,0 3-128 0,2 2 0 0,2 0 0 16,0 0 0-16,1 4 0 0,-2 1 0 0,-1 2 0 0,-2 1 0 16,-2 2 0-16,0 2 0 0,1 0-224 0,-1 2 48 0</inkml:trace>
  <inkml:trace contextRef="#ctx0" brushRef="#br0" timeOffset="33325.87">25876 552 15263 0,'0'0'672'0,"0"0"144"0,0 0-656 0,0 0-160 0,0 0 0 0,0 0 0 16,0 0 960-16,0 0 144 0,0 0 48 0,5 10 0 0,-5-10-96 0,4 12-16 15,-1-1 0-15,-3 3 0 0,0 3-272 0,-2-2-64 16,1 2-16-16,1 0 0 0,0 2-240 0,1-2-32 16,2-4-16-16,1 1 0 0,1-2-144 0,0 0-16 15,3-6-16-15,-1 2 0 0,-7-8 160 0,14 2 48 16,1-2 0-16,3-3 0 0,1-4 16 0,3-4 0 15,1-2 0-15,1-3 0 0,0-4-112 0,0-1-16 16,0-1 0-16,-2 1 0 0,-2 0-160 0,-3 0-32 16,-4-2-128-16,-2 1 192 0,-1-1-64 0,-5 8-128 0,0-1 176 15,-1-1-176-15,1 1 128 0,0 0-128 0,0 2 0 0,-1 2 0 32,0 0-1184-32,2-3-352 0,0 6-64 0</inkml:trace>
  <inkml:trace contextRef="#ctx0" brushRef="#br0" timeOffset="33684.48">26422 485 23951 0,'0'0'2128'16,"0"0"-1696"-16,-4 8-432 0,1 3 0 0,-2 0 512 0,0 2 32 0,-1 1 0 0,-1 0 0 15,0 0 208-15,-1 3 32 0,2-1 16 0,-1 2 0 0,1 2-368 0,1-1-80 16,0-1-16-16,1 0 0 0,0 2-336 0,0-6 128 15,2-1-128-15,1-3 0 16,1-10 0-16,0 0-160 0,1 6 16 0,-1-6 0 0,0 0 16 0,0 0 0 16,10-3 0-16,0-6 0 0,0-1 128 0,2-4 0 15,-1-4 160-15,2 1-160 0,0 1 224 0,1-2-48 16,0-1-16-16,1 1 0 0,0-1 96 0,2 4 32 16,0 1 0-16,-1 4 0 0,-1-2-288 0,0 7 160 15,-1-1-160-15,0 5 128 0,-1 2-128 0,-2 3 0 16,-11-4 0-16,12 8 0 0,-2 6-160 0,-2 2 160 15,-2 2 0-15,-1 1-144 0,-1 1 144 0,-2 2 0 16,-2 2 0-16,0-1 128 0,-2-3-128 0,-2 2 0 16,-2 0 0-16,1 1 0 0,0-2 0 0,1-4 0 0,0-1 0 15,3-4 0 1,-1 0-528-16,2-12-80 0,0 0-16 0</inkml:trace>
  <inkml:trace contextRef="#ctx0" brushRef="#br0" timeOffset="33956.44">27187 242 23039 0,'-10'-5'2048'0,"10"5"-1648"0,0 0-400 0,-8 0 0 0,8 0 320 0,-9 5-32 0,0 2 0 0,-1 1 0 15,1 1 288-15,0 5 64 0,-1 4 16 0,0 4 0 0,-2 4-144 0,5-8-48 16,-2 6 0-16,-1 7 0 16,-2 2-304-16,1 1-160 0,-1 3 160 0,0 1-160 0,-1 2 128 0,-14 30-128 15,7-12 0-15,5-10 144 16,3-8-704-16,3-9-144 0,3-8-16 0,1-4-16 16,4-5-1872-16,1-14-368 0</inkml:trace>
  <inkml:trace contextRef="#ctx0" brushRef="#br0" timeOffset="34291.51">27470 312 19343 0,'-11'8'1728'0,"2"2"-1392"15,-3 5-336-15,0 4 0 0,-3 2 1392 0,7-6 208 0,-1 3 32 0,-2 1 16 16,-5 0-880-16,0 1-192 0,-2 0-16 0,-1 1-16 15,-1-2-96-15,-19 14 0 0,8-5-16 0,1-9 0 16,4-1-432-16,2-6 128 0,2-3-128 0,3 1 0 16,1-4 0-16,4-1 0 0,3-3-144 0,2-2 144 15,1-2-320-15,8 2 32 0,0 0 16 0,0 0 0 16,0 0 272-16,0 0-128 0,0 0 128 0,0 0 0 16,0 0 0-16,12 8 0 0,0 0 0 0,2 5 0 15,0 1 0-15,0 1 0 0,0 0 0 0,0 3 0 16,0 0 128-16,-1 1-128 0,1-1 176 0,-1-3-176 15,-2-1 176-15,1 0-176 0,-2-1 160 0,0-3-160 0,0 1 0 16,-1-2 0-16,-1 0 0 0,2-4-160 16,1 0-832-16,1-1-160 15,0-4-48-15</inkml:trace>
  <inkml:trace contextRef="#ctx0" brushRef="#br0" timeOffset="35153.37">27652 548 24479 0,'0'0'1088'0,"-9"3"208"0,2 3-1040 16,0 1-256-16,0 3 0 0,-4 1 0 0,4 3 336 0,-2 3 16 0,-3-2 0 16,4 3 0-16,-1 2 208 0,2-2 32 0,1 0 16 0,1 1 0 15,0 0-352-15,3-1-80 0,-1-2-16 0,1 0 0 16,2-5-160-16,3-1 0 0,-1-2 0 0,-2-8 0 15,9 5 0-15,0-3 0 0,1-3 0 0,2-3 0 16,2-3 0-16,-1-1 0 0,-1-5 0 0,4 1 128 16,-1-1 80-16,1-4 16 0,0 1 0 0,0-1 0 15,1 1-16-15,-2-1 0 0,-1 2 0 0,0 5 0 16,-1-2-208-16,-2 4 144 0,-1 0-144 0,-1 5 128 16,-9 3-128-16,9 3 0 0,0 1 0 0,-2 3 0 15,-1 1 0-15,-1 5 0 0,-2-2-144 0,1 3 144 16,0 0 0-16,0 1 0 0,-2-2 0 0,2-1 0 15,0 0 0-15,2-4 0 0,-6-8 0 0,7 10 0 16,-1-5 0-16,-6-5 0 0,12 3 0 0,-2-3 0 16,0-3 352-16,3-2-32 0,1 0 0 0,1-5 0 0,3 1-128 15,-1-3-16-15,0 2-16 0,-1 0 0 0,-2-4-160 0,0 1 0 16,-1 2 144-16,0 0-144 0,-6 0 0 0,1 4 144 16,-2 2-144-16,-6 5 0 0,0 0 0 0,0 0 0 15,0 0 0-15,0 0 0 0,6 15 0 0,-4 0 0 16,-1 3 0-16,-1 0 0 0,0 0 160 0,2-1-160 15,-2 1 128-15,3 0-128 0,0-2 0 0,2-2 0 16,0-2 0-16,-5-12 0 0,12 9 0 0,-1 0 0 16,-11-9 0-16,9 3 0 0,1-1 128 0,-10-2-128 0,10-2 128 15,-1-3-128-15,-2-4 160 0,-2 1-160 16,-3-5 192-16,1 0-192 0,-6-1 192 0,3 1-64 0,-2-2 0 16,-2 1-128-16,0-1 128 0,-1-2-128 0,0 0 0 15,1 0 0-15,0 3 0 0,2 0 0 0,-3-1 0 16,5 2 0-16,0 3 0 0,3 0 0 0,-3 10 0 0,7-8 0 15,0-1 0-15,4 4 0 0,1 0 0 0,4 0-144 16,1 1 144-16,1 0-208 0,1 2 80 0,0-1 128 16,0 2-160-16,-1-1 160 0,0 2 0 0,-2-2-144 15,0 2 144-15,-2 2 0 0,-3 0 0 0,-1 2 0 16,-2 1 0-16,0 4 0 0,-5-1 0 0,1 4 0 16,-1 1 0-16,-2 1-128 0,-1 0 128 0,-1 2 0 15,-1 1 0-15,1-2 0 0,-1-3 0 0,2 0 0 16,-3 0 0-16,1-5 0 0,2-7 0 0,-3 11 0 15,3-11 0-15,0 0 0 0,0 0 0 0,0 0 128 16,0 0-128-16,0 0 0 0,0 0 128 0,0 0-128 16,8-8 144-16,-1 0-144 0,0-6 192 0,1 3-192 0,0 1 160 0,0-2-160 15,-2 3 128-15,-1-1-128 0,3 4 128 16,-8 6-128-16,9-8 0 0,-2 3 128 0,-7 5-128 0,10-1 0 16,-10 1 0-16,12 5 0 0,-4 3 0 0,0 1 0 15,-1 3 0-15,-2 3 0 0,-3 2 0 16,1 1 0-16,0 1 0 0,0 0 0 0,4 0 0 0,-3-1 0 15,2-2 0-15,3 0 0 0,2-2-272 0,3-2 16 16,1 0 0-16,3-5 0 16,1 1-768-16,4-4-160 0,1-3-32 0</inkml:trace>
  <inkml:trace contextRef="#ctx0" brushRef="#br0" timeOffset="35991.11">29677 222 8287 0,'0'0'368'0,"0"0"80"16,0 0-448-16,0 0 0 0,0 0 0 0,0 0 0 0,0 0 1376 0,0 0 192 0,0 0 32 0,0 0 16 16,0 0-176-16,0 0-32 0,0 0-16 0,0 0 0 15,0 0-304-15,0 0-48 0,0 0-16 0,0 0 0 16,-10-4-192-16,0 0-64 0,-1 2 0 0,1 0 0 16,-2 4 64-16,-2-2 16 0,-3 1 0 0,-1 3 0 15,-2-2-240-15,0 3-48 0,1 2-16 0,-2 0 0 16,1 0-352-16,2 2-192 0,3-3 192 0,1 2-192 15,0-1 128-15,2-3-128 0,1-1 0 0,1 0 0 16,3 4 0-16,7-7 0 0,0 0 0 0,0 0 0 16,0 0 0-16,0 0 0 0,0 0 0 0,0 0 0 0,0 0 0 0,0 0 0 15,0 0 0-15,9 7 0 0,-1 1 160 0,-8-8-160 16,8 8 128-16,-8-8-128 0,7 12 192 0,0 2-64 16,-4 0 0-16,0 3 0 0,-2 2 112 0,-1-5 16 15,-1 4 0-15,-2 1 0 0,-2 2 16 0,-1 2 16 16,-3-1 0-16,0 1 0 0,-4 2-80 0,-13 17-16 15,-1-6 0-15,3-5 0 0,0-5-192 0,2-1 128 16,4-4-128-16,3-4 0 0,2 0 0 0,4-3 0 16,1 0 0-16,1-1 0 0,2-1 0 0,3-3 0 15,2-9 0-15,1 12 0 0,-1-12 0 0,6 9 0 16,-6-9 0-16,10 8 0 0,1-4 0 0,0 0 0 16,2-3 0-16,2-1 0 0,1-2 0 0,0 1 0 15,0-1 0-15,2 1 0 0,0-4-336 0,0-1-16 0,-2 0 0 0,2 3 0 31,1-2-1792-31,0-3-352 0,-1 0-80 0</inkml:trace>
  <inkml:trace contextRef="#ctx0" brushRef="#br0" timeOffset="36435.67">29888 135 19231 0,'0'0'848'0,"0"0"176"0,4-7-816 0,-4 7-208 0,0 0 0 0,0 0 0 0,0 0 640 0,0 0 96 16,0 0 16-16,0 0 0 0,0 0 208 0,-10 11 64 15,-2 7 0-15,-2 2 0 0,-1 3-400 0,1-1-80 16,0-3-16-16,1 1 0 0,1-1-288 0,0 0-64 15,3-1-16-15,3-1 0 0,-1-3-160 0,4 2 0 16,0-3 144-16,3-3-144 0,0-10 208 0,0 0-16 16,0 0-16-16,10 13 0 0,-1-9 176 0,3-2 32 15,0-3 16-15,2-2 0 0,2 0-144 0,0-6-16 16,1 0-16-16,-1-3 0 0,2 3-80 0,-3-2-16 0,-1 1 0 16,-1 1 0-16,-2 0-128 0,1 3 0 15,-2 2 0-15,-2 0 128 0,-8 4-128 0,8 0 0 16,-8 0 0-16,0 0 0 0,0 0 0 0,8 9 0 0,-4 4-128 0,-4-1 128 15,-4 0 0-15,-1 3 0 0,0 0 0 0,1-7 0 16,-1 3 128-16,-1 2-128 0,-3-3 128 0,-1 2-128 16,1 0 0-16,-1-3 128 15,1 1-128-15,-8 6 0 0,3-7-176 0,4-3-112 0,10-6-32 0</inkml:trace>
  <inkml:trace contextRef="#ctx0" brushRef="#br0" timeOffset="36744.07">30313 325 24479 0,'0'0'1088'0,"0"0"208"0,-13 6-1040 0,0 2-256 0,-2 1 0 0,-2 0 0 0,1 1 736 0,-2 1 96 16,0-2 0-16,11 0 16 15,-4-1 80-15,1 2 16 0,1-3 0 0,0 5 0 0,1-3-656 0,1 3-128 16,3-3-32-16,3 7 0 0,5-5-128 0,4-7 0 15,3-2 0-15,5-3 0 0,5-4 0 0,3-1 0 16,1-5 0-16,-9 6 128 0,3-5-128 0,2 1 0 16,2-3 0-16,0-1 0 0,0 1 0 0,-1 0 0 15,-3-2 144-15,10-7-144 0,-9 4 464 0,-6 3 32 16,-6 4 0-16,-3-2 0 0,-5 12 272 0,0-10 48 16,0 10 16-16,-6-8 0 0,-5-1-368 0,3 3-64 0,-5 2-16 15,-2 2 0-15,-3 2-384 0,0 0 0 0,-1 1 0 16,2 1 0-1,2 1-2496-15,-3 1-496 0</inkml:trace>
  <inkml:trace contextRef="#ctx0" brushRef="#br0" timeOffset="37255.53">29904 669 19007 0,'0'0'832'0,"0"0"192"0,0 0-832 0,0 0-192 0,0 0 0 0,0 0 0 0,0 0 704 0,0 0 80 16,0 12 32-16,-1-3 0 0,-3 2-80 0,1 0-16 15,-4 3 0-15,3 0 0 0,1 2-384 0,1-4-80 16,0 4 0-16,1-1-16 0,1 0-240 0,1-2 128 16,1-4-128-16,-2-9 0 0,7 10 144 0,-7-10-144 15,11 5 128-15,1 0-128 0,-2 0 512 0,0-4 32 16,0-1 0-16,2-2 0 0,-1-4 96 0,0 0 0 0,1 3 16 15,-2-4 0-15,-1 2-272 0,0 1-48 0,-2-1-16 16,-7 5 0-16,8-6-192 0,-8 6-128 0,0 0 128 16,0 0-128-16,10 2 0 0,-10-2 0 0,7 9 0 0,-7-9 0 15,0 0 0-15,3 13 0 0,-3-3 0 0,-1 2 0 16,1-12 0-16,-4 9 0 0,-2 2 128 0,1-5-128 16,5-6 0-16,-9 8 0 0,9-8 0 0,-9 5 0 15,9-5 0-15,-10 4 0 0,0-3 0 0,10-1 128 16,-9-4-272-16,1 2-48 0,3-3-16 0,5 5 0 31,-9-10-1456-31,5 2-304 0,4-2-48 0</inkml:trace>
  <inkml:trace contextRef="#ctx0" brushRef="#br0" timeOffset="37446.44">30138 836 14735 0,'0'0'640'0,"-6"12"160"15,-2 1-640-15,-2 0-160 0,1 1 0 0,-1 4 0 0,-1 1 2624 0,-1 0 512 16,0-4 80-16,0 0 32 0,1 2-1616 0,2-1-320 16,1-2-64-16,2-2-16 0,1-1-768 0,-2-1-144 15,4-2-48-15,3-8 0 16,0 0-592-16,0 0-128 0,0 0-32 0,0 0-8672 16,10 3-1728-16</inkml:trace>
  <inkml:trace contextRef="#ctx0" brushRef="#br0" timeOffset="38111.99">30619 147 20095 0,'-14'0'896'0,"14"0"176"0,-10 0-864 0,10 0-208 0,-10 2 0 0,10-2 0 0,0 0 752 0,0 0 96 15,0 0 32-15,0 0 0 0,0 0-48 0,0 0-16 16,14-3 0-16,3-3 0 0,1 0-544 0,5 0-96 16,2-3-32-16,2 3 0 0,-1-3-144 0,-1 2 0 15,-1-2 0-15,-4 4 0 0,-2 1 0 0,-3 4 0 16,-2-1 0-16,-1 1 0 0,-12 0 0 0,0 0 0 0,9 5 0 0,-9-5 0 15,5 10 304-15,-3 1-32 0,-2 1 0 0,-1 5 0 16,-2 1 400-16,0-1 80 0,-1 1 16 0,-1 0 0 16,0 0-448-16,1 0-64 0,0-3-32 0,0 1 0 15,2 1-224-15,0 1 0 0,2 0 128 0,3 1-128 16,2 0 0-16,-1-2 0 0,1 3 0 0,-1-10 0 16,1 4 0-16,-1 1 0 0,2 1 0 15,2 2 0-15,-1 0 0 0,3 0 176 16,-1 0-176-16,9 12 160 0,-4-4-160 0,0-5 160 0,-4-2-160 0,-2 0 160 15,-2-1-32-15,-2 0 0 0,-4-3 0 0,-1 0 0 16,-2 1 320-16,-1 1 48 0,-2 2 16 0,-3 1 0 16,-2-3 64-16,-2 2 0 0,-2-1 16 0,-2 0 0 15,-2-1-144-15,-1 2-48 0,-2 0 0 0,1 0 0 16,-1-3-80-16,-1 1-32 0,0 1 0 0,0-1 0 16,2 0-144-16,-1-1-16 0,-1-2-128 0,3-1 192 15,1-1-192-15,2-1 0 0,1-3 128 0,3-2-128 0,3 0 0 16,10-6-256-16,-9 2 48 0,9-2-11376 15,0 0-2256-15</inkml:trace>
  <inkml:trace contextRef="#ctx0" brushRef="#br0" timeOffset="40273.44">19917 16579 5519 0,'0'0'240'0,"-6"-4"64"0,0-4-304 0,-2 2 0 0,-1 0 0 0,3 0 0 15,-1 2 1760-15,0 1 288 0,-2 0 64 0,1-1 16 16,2 1-1392-16,-1 1-288 0,-1-1-48 0,1 1-16 16,2-2-144-16,5 4-48 0,-6-5 0 0,6 5 0 15,-5-5 112-15,5 5 16 0,0 0 0 0,0 0 0 16,-7-4-80-16,3-1-16 0,4 5 0 0,0 0 0 16,0 0 32-16,4-9 16 0,0 4 0 0,4-3 0 15,2 2 16-15,4-1 0 0,2-2 0 0,6 3 0 16,0-3-64-16,2 3-16 0,4-3 0 0,0 3 0 0,0 3 112 15,3-1 32-15,3-2 0 0,1 2 0 0,-1 0 0 16,7 2 0-16,0-2 0 0,6 0 0 0,5 3-48 16,3 0-16-16,1-1 0 0,-2 1 0 0,0-2-80 0,1 3-16 15,4 0 0-15,3 0 0 0,2-1 16 0,4 0 0 16,4 0 0-16,-2-1 0 0,-4 1-64 0,1-1-16 16,2 0 0-16,3 2 0 0,4 0-128 0,1 2 160 15,0-2-160-15,-2 2 160 0,-2 1-160 0,2-1 160 16,1 1-160-16,3 2 160 0,2 2-32 0,-5 0-128 15,-4-1 192-15,-3 3-64 0,3-3 128 0,1 3 0 16,4-1 16-16,-1 2 0 0,-4-1 0 0,1 2 0 16,-5-3 0-16,4 2 0 0,1-2-64 0,4 1-16 15,1-3 0-15,-1 3 0 0,-5-5-64 0,2 0 0 16,1-2-128-16,6 1 192 0,2 2-192 0,1-4 128 0,-3-1-128 16,-1 0 0-16,-1 1 144 0,4 1-144 0,3-1 128 0,-2-1-128 15,0 0 0-15,-4 0 0 0,-1 1 0 16,5 0 0-16,2 1 0 0,0 0 0 0,1 2 0 0,-2-3 0 15,-2-1 0-15,2 2 0 0,3-1 0 0,2 1 0 16,1 0 0-16,-2-1 0 0,-5-2 0 0,3 1 0 16,4 1-160-16,1 0 160 0,-1 1 0 0,-3-2-144 15,-4 0 144-15,4 0 0 0,4 1 0 0,0-1 0 16,-3 0 0-16,0 0 0 0,-4-1 0 0,3 2 0 16,2 1 0-16,-1 1 0 0,-1-3 0 0,-3 1 0 15,0-1 0-15,-1 1 0 0,2 1 0 0,2-2 0 16,2-2 0-16,-3 1 0 0,-2 0 0 0,1 2 0 15,4 2 0-15,1-3 0 0,-1-2 0 0,-1 1 0 16,-4 1 0-16,4 1 0 0,1 2 0 0,1-3 0 16,0 0 0-16,-4 0 0 0,-5 1 0 0,3-1 0 0,-1 3 0 15,1-1 0-15,-1 0 0 0,-2-1 0 0,-6-1 0 0,0 2 0 16,2 2 0-16,1-1 0 0,2-2 0 0,-5 3 0 16,-5-2 0-16,-2 2 0 0,0 3 0 0,-1-2 0 15,2 4 0-15,1-3 0 0,2 2 0 0,-6 0 0 16,-1-3 0-16,-3 4 0 0,-1-1 0 0,-2 2 0 15,-1-2 0-15,2 2 0 0,5 0 0 0,-5 0 0 16,-5-5 0-16,0 2 0 0,-5-1 0 0,1-2 0 16,-2 4 0-16,1-1 0 0,0-3 128 0,1 1 48 15,-1 1 16-15,-2-2 0 0,-1-1 272 0,-4-1 64 16,-1 1 16-16,-2 1 0 0,-2-2 16 0,2 2 0 0,-2-1 0 16,2 0 0-16,-1 0-144 0,2 1-32 0,0-2 0 0,0 1 0 15,0-3-80-15,-1 1-32 0,-4 0 0 0,-4 2 0 16,-2-2-144-16,0 2-128 0,-2 2 144 15,-2-1-144-15,-4-1 128 0,-2 3-128 0,-2 0 0 0,-1-2 0 16,-4 2-144-16,-1 2-128 0,-2-3-32 0</inkml:trace>
  <inkml:trace contextRef="#ctx0" brushRef="#br0" timeOffset="53251.86">15737 14401 13823 0,'0'0'1216'0,"-11"0"-960"0,1-2-256 0,1 2 0 16,9 0 1536-16,-9-1 272 0,9 1 48 0,0 0 16 16,-6-8-672-16,1 0-144 0,4-3-32 0,-1 2 0 15,4-3-256-15,1-2-64 0,1-4-16 0,3 0 0 0,2-1-112 0,1 0 0 16,0 1-16-16,1-2 0 0,3-2 32 0,3-1 16 16,-3-2 0-16,0 3 0 0,-1 1-96 0,2-1-32 15,0-1 0-15,2 6 0 0,0-1-112 0,1 4-32 16,-1-2 0-16,-1 5 0 0,1 6-16 0,1 2-16 15,-2 3 0-15,-1 3 0 0,-1 0-176 0,0 8-128 16,-1 3 144-16,-3 2-144 0,-4 2 256 0,-3 3-64 16,0 3 0-16,-2 1 0 0,-2 6-16 0,-3-1-16 15,-4-1 0-15,-1 3 0 0,-1 0-32 0,-1-5-128 16,-1-1 192-16,1-5-64 0,-2-2 96 0,2-3 16 0,-1-2 0 16,1-4 0-16,-2-1 224 0,0-5 48 0,-1 0 16 15,2-4 0-15,0-3-32 0,1-2-16 0,-1-7 0 16,2-2 0-16,1-4-80 0,3-3-16 0,0-3 0 15,2-4 0-15,1 2-176 0,2-6-32 0,1 0-16 0,5 0 0 16,1-3-160-16,3 3 0 0,-1 0 0 0,5 0 0 16,2 3 0-16,3 4 0 0,2 2 0 0,3 4 0 15,-3 5 0-15,7 1-176 0,0 6 176 0,4 1-128 16,0 5 128-16,1 5 0 0,1 1-144 0,-5 3 144 16,-2 3 0-16,0 3 0 0,-3 3-144 0,-3 3 144 15,-2 4-144-15,-4 4 144 0,-8-1-208 0,-2 5 80 16,-4 4 0-16,-6 1 0 0,-5 0 0 0,-3 0 0 15,-2-4-16-15,-2-2 0 0,-1-7 0 0,-4-1 0 16,-5-6 144-16,-1-1 0 0,-3-5 0 0,0-3 0 16,-1-2 192-16,0-5 0 0,1-6 16 0,-1-1 0 0,-1-3 176 0,2-4 16 15,3-3 16-15,1-3 0 0,3-4-144 16,3-3-16-16,4 4-16 0,2-6 0 0,1-2-240 0,4-1 144 16,6-3-144-16,3 3 128 0,6 1-128 0,3-1 0 15,5-4 0-15,3 10 0 0,3 1-192 0,5 5 192 16,2 1-192-16,5 3 192 0,5 3-192 0,0 3 192 15,2 6-192-15,3 3 192 0,0 0-160 0,4 6 160 16,-1 4 0-16,-1 3-144 0,-4-1 144 0,-4 8 0 16,-3 4 0-16,-7 2-128 0,-6 6 128 0,-8 6-192 15,-5 7 192-15,-8-2-192 0,-6 4 32 0,-3-1 0 16,-5 1 0-16,-3-7 0 0,-4-3 160 0,-3-5 0 16,-2-6 0-16,-2-4-128 0,0-4 128 0,-1-6 176 15,-1-5-48-15,1-2 0 0,1 2 256 0,2-6 32 0,1-5 16 16,1-2 0-16,2-6-80 0,1 2-16 0,5-4 0 0,-1-4 0 15,2-7-176-15,2-2-32 0,5-2-128 0,5 0 192 16,3-3-192-16,3 0 0 0,4-2 0 0,5 1 0 16,4 1 0-16,2 2 0 0,3-2-128 0,4 5 128 15,6 1-192-15,0 4 192 0,2 4-192 0,4 4 192 16,2 4-160-16,0 4 160 0,1 4-128 0,-1 5 128 16,-3 4-128-16,-3 1 128 0,-3 5-128 0,-5 5 128 15,-6 3-128-15,-2 5 128 0,-6-1-128 0,-6 7 128 16,-4 5-144-16,-7 1 144 0,-5-1-160 0,-3 1 160 15,-3 0 0-15,-3-4 0 0,-2-2-128 0,-3-8 128 16,-3-5 0-16,1-2 0 0,-2-3 0 0,3-1 0 16,1-6 256-16,0-3-16 0,-1-4 0 0,3-4 0 15,0 2-16-15,3-5 0 0,2-5 0 0,2-4 0 0,1-3-96 16,3-2 0-16,3-6-128 0,1-1 192 0,5-4-192 16,2 0 0-16,3-1 128 0,3 2-128 0,4-4 0 0,5 1 0 15,3 0 0-15,2 1-160 0,4 3 32 0,2 5 0 16,4 2 0-16,4 4 0 0,3 5 128 0,3 4-160 15,2 5 160-15,2 5-160 0,-1 1 160 0,-1 5-128 16,-2 6 128-16,-6 4-128 0,-2 6 128 0,-5 3-128 16,-5-1 128-16,-5 3-128 0,-6 5 128 0,-6 2 0 15,-6 4-144-15,-5 4 144 0,-5 0 0 0,-3-1-144 16,-1-3 144-16,-5-6 0 0,0-5 0 0,1-7 0 16,-4-4 0-16,2-4 0 0,-1-1 0 0,2-6 128 15,-1-2 0-15,2-7 16 0,3-1 144 0,-1-5 32 0,1 0 0 16,2-6 0-16,2-5-128 0,0-5-32 0,4 2 0 15,3-6 0-15,1-2-160 0,3 0 0 16,2-3 0-16,3 0 0 0,3 1 0 0,3 1 0 0,3 2-192 16,5 5 192-16,5-1-256 0,4 4 80 0,1 4 16 0,4 3 0 15,3 4 160-15,1 7-208 0,3 5 80 0,-1 4 128 16,0 5-176-16,-5 0 176 0,-3 2-128 0,-3 7 128 16,-4 2-144-16,-3 3 144 0,-7 3-160 0,-4 0 160 15,-5 7-160-15,-5 3 160 0,-7 1-160 0,-3 2 160 16,-3 4-144-16,-5-5 144 0,-1-3-128 0,0-10 128 15,-3-4 0-15,2-5-128 0,-2-3 128 0,2-3 0 16,0-4 0-16,3-4 192 0,0-4 0 0,2-1-16 16,-1-6 112-16,2-2 32 0,1-3 0 0,1-2 0 15,3-7-144-15,2-4-32 0,3 3 0 0,3-5 0 16,2 2-144-16,4-2 0 0,3 0 0 0,1 2 0 0,3 3 0 0,3-1-192 16,3 2 32-16,5 4 16 0,2 5 144 15,3 3-208-15,-3 4 80 0,5 4 128 0,0 3-192 16,0 7 192-16,0 4-160 0,-4 4 160 0,-1 1-160 15,-4 1 160-15,-2 4-160 0,-4 0 160 0,-5 2-160 0,-2 3 160 16,-6 0-160-16,-1 5 160 0,-3-1 0 0,-2-3-144 16,-2-3 144-16,0-5 0 0,-3-5 0 0,0-1 0 15,-1-4 0-15,-2-2 0 0,1-5 256 0,0-2 48 16,1-2 0-16,1-5 0 0,-1-2 96 0,0-4 32 16,-1-3 0-16,4-2 0 0,0-1-192 0,3-3-48 15,1-1 0-15,1-2 0 0,1 1-192 0,1 2-128 16,1 1 128-16,0-1-208 15,0 2-896-15,2 6-176 0,-1 3-48 0,3 11-12176 0,0 0-2432 16</inkml:trace>
  <inkml:trace contextRef="#ctx0" brushRef="#br0" timeOffset="54355.4">15984 14235 14111 0,'0'0'624'0,"-9"4"128"0,1 0-608 0,0 0-144 16,0-5 0-16,-1 1 0 0,-1 0 1616 0,-1 0 304 0,-2-3 48 0,0-1 16 15,1 0-192-15,-1-2-48 0,2 1 0 0,-1-3 0 16,2-4-304-16,1 0-64 0,1-2-16 0,3-1 0 16,0-2-512-16,4 1-96 0,1-4-32 0,3-1 0 15,0-3-400-15,5 0-96 0,3-3-16 0,5 3 0 16,-1 2-208-16,5 1 144 0,2-2-144 0,2 4 128 16,0 1-128-16,3 3 0 0,0 3 0 0,-1 1 0 15,1 5 0-15,-2 3 0 0,1 2 0 0,-2 6 0 16,-2 4 0-16,-3 5 0 0,-5 5 0 0,-3 2 0 15,-3 5 0-15,-5 2 128 0,-3 5-128 0,-5 0 192 16,-7 0-64-16,-6 1-128 0,-4 1 192 0,-3-6-64 16,-3-1-128-16,-1-3 160 0,-2-3-160 0,3-4 160 15,-1-6 64-15,1-1 16 0,1-6 0 0,3-3 0 0,1-2 464 16,3-2 80-16,2-5 32 0,4-4 0 16,1-3-96-16,3-1-16 0,3-6 0 0,4-2 0 15,2 0-320-15,2-2-64 0,3 1 0 0,4 1-16 0,2-2-304 16,2 2 160-16,4 1-160 0,3 4 128 0,2 3-128 15,1 4 0-15,-3 2-192 0,0 4 192 0,1 3-144 0,-1 5 144 16,-2 1 0-16,-4 7 0 0,-3 1-128 0,-4 3 128 16,-2 3 0-16,-4 2 0 0,-4 5 0 0,-5-2 0 15,-3-1 0-15,-4 2 0 0,-1 3 0 0,-2-3 0 16,-1-4 0-16,1-2 0 0,2-3 0 0,-1-2 128 16,1-2-128-16,3-4 0 0,3-2-208 0,11-5-96 15,0 0-16-15,0 0-12624 16,4-10-2544-16</inkml:trace>
  <inkml:trace contextRef="#ctx0" brushRef="#br0" timeOffset="55619.45">15845 12903 12895 0,'0'0'1152'0,"-7"-6"-928"0,7 6-224 0,0 0 0 16,-6-6 1872-16,6 6 336 0,0 0 64 0,0 0 16 16,0 0-1328-16,-9 3-272 0,3 2-48 0,-1 7-16 15,1 1-224-15,1 7-32 0,0 3-16 0,2 1 0 16,2-1-32-16,1 4 0 0,1-2 0 0,2 3 0 0,2-3-160 0,0 1-32 15,3-6-128-15,0 0 192 0,0-2-192 0,2-2 144 16,2-9-144-16,0 1 128 0,1-6 256 0,2-2 64 16,3-4 0-16,0-3 0 0,0-1 192 0,1-3 64 15,0 1 0-15,1-3 0 0,-1-2-368 0,0-2-64 16,-1-2-16-16,0 3 0 0,-2-1-256 0,0 2 128 16,-2-3-128-16,0 0 0 0,0-1 128 0,-2 3-128 15,-1 2 0-15,-4 1 0 0,0 3 0 0,-7 10 0 16,0 0 0-16,0 0 0 0,10 6 0 0,-4 6 0 15,-2 5-128-15,-3 9 128 0,-2 0-128 0,-6 6 128 16,0 4 0-16,-3 2-144 0,-6 0 144 0,2 8 0 0,-3 1 0 16,0 1 0-16,-2 0 144 0,-1-3 16 15,1 1 0-15,-2-7 0 0,0-2 48 0,-2-5 16 0,-1-8 0 0,1-1 0 16,0-4 272-16,1-1 48 0,3-6 16 0,-1 0 0 16,1-5-48-16,1 0 0 0,2-5 0 0,3-2 0 15,0-1-352-15,3-3-160 0,5-5 128 0,2 0-128 31,2-3-1136-31,4-6-304 0,3 0-64 0</inkml:trace>
  <inkml:trace contextRef="#ctx0" brushRef="#br0" timeOffset="56050.68">15552 12578 20271 0,'-26'-12'1792'0,"14"10"-1424"15,2 3-368-15,10-1 0 0,0 0 608 0,0 0 48 16,0 0 16-16,0 0 0 0,16 5-496 0,7-2-176 15,5-4 0-15,5-1 144 0,7 2-144 0,3-4 0 16,3-1 0-16,2-1 128 0,0-4-128 0,2 2 0 16,2 1 0-16,3-1 0 0,-1-3 0 0,4 3 0 0,-1-2 0 0,-3 1 0 15,-2-5 176-15,-3 0-48 16,-6-1-128-16,-1 2 192 0,-4 1 192 0,-1 5 48 0,-7-5 0 16,-4 5 0-16,-3-3 368 0,-5 3 80 0,-6 0 16 0,-4 2 0 15,-4-4 144-15,-4 0 48 0,-5-4 0 0,-4 3 0 16,-3-3 80-16,-8-1 32 0,-3 1 0 15,-5 1 0-15,-7-3-432 0,-2-1-96 0,-7 2-16 0,-1 3 0 16,-2-2-432-16,-2 2-96 0,1 4 0 0,0-2-128 31,3 2-736-31,3 2-256 0,3 0-48 0,2 5-9952 0,3 3-1984 0</inkml:trace>
  <inkml:trace contextRef="#ctx0" brushRef="#br0" timeOffset="58473.44">20651 1408 15663 0,'0'0'1392'0,"0"0"-1120"16,-9-3-272-16,1 1 0 0,1 0 896 0,-1 0 112 15,8 2 16-15,-10-5 16 0,-2 0-512 0,2 1-96 16,-3-3-32-16,2 0 0 0,0-1 32 0,-5-1 0 15,0 0 0-15,-2-1 0 0,-2 3-144 0,6-1-32 16,-5 0 0-16,-6-3 0 0,0 1-256 0,-6-3 0 16,0 3 128-16,-5 0-128 0,-3-4 0 0,-34-7 0 15,11 6 0-15,4 1 0 0,-2 5 160 0,3-2-32 16,1 3 0-16,5-1 0 0,2 6 240 0,4 0 32 0,2-1 16 16,2 0 0-16,0 8-224 0,3 0-32 0,2-1-16 0,2 2 0 15,-1 1-144-15,1 0 0 0,1 4 0 16,3-3 128-16,1-1-128 0,3 3 0 0,3-1 0 15,4 3 0-15,2-2 0 0,1 4 0 0,2 2 0 0,2 2 0 16,-1 2 0-16,0 2 0 0,2 6 0 0,-3 3 0 16,2 6 384-16,2 7-16 0,-3 2 0 0,1 4 0 15,-1 3-48-15,2 7 0 0,-2 4 0 0,1 11 0 16,1 7-128-16,0 5-48 0,-2 0 0 0,4 7 0 16,-1 7-144-16,1 1 0 0,1 3 144 0,2 0-144 15,1-2 0-15,1-4 0 0,3 3 0 0,-3-4 0 16,3 2 0-16,-1-1 0 0,2 2 0 0,-1 5 128 15,-1-5-128-15,-1 4 0 0,0 2 0 0,1 3 0 16,-4 2 0-16,-1 4 0 0,-3 9 0 0,-1-1 128 16,-3-1-128-16,-2 5 0 0,0 1 0 0,-3 3 0 0,-2 2 0 15,0-1 128-15,-2 5-128 0,1 0 0 16,1 4 0-16,-1 2 0 0,0-2 0 0,1 1 128 0,-2-1-128 0,1-1 0 16,2 0 128-16,1-5-128 0,0-1 144 0,-1-1-144 15,2 4 192-15,0-5-192 0,0 4 272 0,3-4-48 16,-2 4-16-16,1-183 0 0,-2 364-80 0,-1-184-128 15,-1 4 176-15,-3-3-176 0,0 2 144 0,1 0-144 16,1-5 0-16,-1 0 144 0,2 2-144 0,-1-1 0 16,2 6 144-16,2-5-144 0,-1 3 0 0,1-4 0 15,1 3 0-15,2-3 128 0,-2-3-128 0,2-4 0 16,1-4 0-16,1-4 0 0,1-2 0 0,2-5 0 16,0-2 0-16,-1-5 0 0,-1-1 128 0,1-4-128 15,3 3 160-15,-3-4-160 0,2 0 256 0,-1-6-64 0,0-2 0 16,0-1 0-16,0 0 0 0,0-6-16 0,-2 1 0 15,2-8 0-15,-2-3-16 0,2 1 0 0,0 2 0 16,1-3 0-16,-1 2 16 0,0-6 0 0,1 0 0 0,0-5 0 16,0-5-32-16,3-1 0 0,1 0 0 0,2-2 0 15,-2-6-144-15,3-4 192 0,3-7-192 0,1-5 192 16,1-6 48-16,1-1 16 0,0-4 0 0,1-6 0 16,1-4-48-16,-1-1 0 0,-1-1 0 0,3-3 0 15,0-2-16-15,1-1-16 0,-9-4 0 0,13 3 0 16,0-3-16-16,0 0 0 0,-2-3 0 0,2 0 0 15,-1 1 32-15,2-2 16 0,4 0 0 0,2-2 0 16,0 1-32-16,4 1-16 0,0-1 0 0,6-2 0 16,5 2-160-16,5 0 0 0,6-4 144 0,5 3-144 0,4-2 0 15,2 2 128-15,1 1-128 0,6-3 0 16,2 2 0-16,8-1 0 0,2-3 0 0,4-1 0 0,0-2-384 16,1-2 16-16,2-2 0 0,6-3 0 15,8-4-1104-15,-1-3-208 0,0-7-48 16,0-2-8608-16,2-3-1712 0</inkml:trace>
  <inkml:trace contextRef="#ctx0" brushRef="#br0" timeOffset="59745.53">24502 1492 29663 0,'0'0'1312'0,"4"-9"272"0,2 2-1264 0,5 4-320 15,1-3 0-15,6-1 0 16,4-1-304-16,3-3-112 0,3-1-32 0,4 0 0 0,3-2 448 0,2-3 0 15,-1 2 0-15,3-2 128 0,2 0-128 0,1 1 0 0,1 4 0 0,3-1 0 16,2 8 0-16,2-5 0 0,2 2 0 0,-1-3 128 16,-3 2 0-16,-5-2 16 0,-3 5 0 0,-2 1 0 15,-3 3 128-15,0 3 32 0,-2 5 0 0,-1-1 0 16,-3 4-96-16,0 3-16 0,-1 2 0 0,-1 2 0 16,-2 4-192-16,-1 2 144 0,-5 5-144 0,-3-1 128 15,-1 6 0-15,-5 5-128 0,-5 5 192 0,-2 5-64 16,-5 4 64-16,-2 4 16 0,-2 4 0 0,-1 4 0 15,-2-4-80-15,-2 9-128 0,0 3 176 0,0 3-176 16,-3-1 128-16,0 7-128 0,0 2 0 0,0 5 0 16,-2 4 0-16,2 1 0 0,0-1 128 0,2 5-128 15,-1 1 0-15,2 5 0 0,0-3 0 0,1 5 0 16,0 0 0-16,2 4 0 0,2 2 0 0,2-1 0 0,2-1 0 16,0 6 0-16,1 1 0 0,1 2 0 0,0-3 0 0,1 7 0 15,1 2 0-15,2-5 0 0,-2 2 0 0,2-1 0 16,0 1 0-16,3 0 0 0,0-1 128 15,0-2-128-15,1 2 0 0,1-2 0 0,1 0 0 0,1 2 0 16,-2-2 0-16,4 2 0 0,1-6 144 0,0 4-16 16,0-3-128-16,0 0 192 0,1 1-192 0,-1-3 144 15,-1 3-144-15,-2 0 128 0,-2-1-128 0,-1 1 0 16,-3-4 0-16,-1 8 128 0,-3-2-128 0,-1 3 0 16,-2-1 0-16,0-3 0 0,2 1 0 0,-1-5 128 15,0 1-128-15,-1 0 0 0,0 1 144 0,2-6-144 16,1-4 160-16,-1 1-160 0,0 3 208 0,0-2-48 15,0-4-16-15,1-1 0 0,1 0-144 0,-1-2 192 0,-1 4-192 16,0-4 192-16,-3-2-192 0,3-3 0 0,0-3 144 16,0 1-144-16,-2 2 0 0,1-5 0 0,-1-5 0 15,1-1 0-15,-1 1 0 0,2-2 0 0,-3 0 0 16,2-3 128-16,2-1-128 0,0-5 0 16,1-1 0-16,0-1 0 0,-1 0 0 0,2-4 128 0,-2 2-128 0,3-3 0 15,1-1 0-15,0-5 128 0,0-1-128 0,3 5 0 16,3-4 176-16,1 3-48 0,-2-3 0 0,1-2 0 15,0 1 48-15,4-3 0 0,0-3 0 0,-1 2 0 16,0-1-176-16,1-1 160 0,0-5-160 0,1-1 160 16,-1 0-160-16,2-5 0 0,-1-3 0 0,1-1 128 15,-1 2-128-15,1-7 160 0,0-1-160 0,2-2 160 16,-1-1-160-16,0-1 160 0,0 3-160 0,-2-7 160 16,0 1-32-16,-4-2 0 0,2-2 0 0,-1 2 0 15,1-1-128-15,-1 0 128 0,-3-2-128 0,-1-2 128 0,-3 0-128 16,-1 0 160-16,-2-2-160 0,-3 0 160 15,-3-1 32-15,-1 0 0 0,1-1 0 0,-9 0 0 0,-1 0 160 0,-3-1 32 16,-2-1 16-16,-3 2 0 0,-4 0 80 0,-4-2 16 16,-4 3 0-16,-4-1 0 0,-3 0-48 0,-9 1-16 15,-5 4 0-15,-10 3 0 0,-10 1 16 0,-3 4 16 16,-3-1 0-16,-2 5 0 0,-2-3-160 0,-8 2-48 16,-11 2 0-16,2-3 0 0,1 3-256 0,-7 1 0 15,-7-1 0-15,-1 1 0 16,5-4-1216-16,-3 0-192 0,-3-1-32 15,-4-2-17696-15</inkml:trace>
  <inkml:trace contextRef="#ctx0" brushRef="#br0" timeOffset="63051.56">16080 14279 7359 0,'0'0'656'0,"0"0"-528"16,0 0-128-16,0 0 0 0,0 0 1984 0,0 0 352 15,0 0 80-15,0 0 16 0,0 0-1472 0,0 0-272 16,-7-5-64-16,1 3-16 0,6 2-112 0,-8 0-32 16,8 0 0-16,-9 2 0 0,9-2-80 0,-8 2-32 15,0 3 0-15,0 1 0 0,8-6-128 0,-9 6-32 0,1-1 0 0,0 5 0 16,0-1-64-16,2 1-128 0,-2-1 176 0,1 1-176 16,-2 3 272-16,1-2-48 0,-1 4-16 0,-1 2 0 15,-3 2 64-15,1 1 16 0,-1 4 0 0,0 1 0 16,-3 3-64-16,0 0-16 0,0 2 0 0,-2 2 0 15,-1 0-208-15,-1 1 128 0,-3-2-128 0,-1 4 0 16,0 0 128-16,-3 5-128 0,-1-1 0 0,-1 4 0 16,-2-3 0-16,2 4 128 0,0 3-128 0,1 0 0 15,0-5 0-15,1 0 0 0,2 0 0 0,0-5-160 16,1-5-32-16,3-3-16 0,0 3 0 0,4-3 0 16,0-5 208-16,-1 0 0 0,0 2 0 0,-1-5 0 15,-1 2 0-15,0 1 0 0,-2-1 0 0,-1 3 0 16,-1-1 0-16,1-2 0 0,-1 0 0 0,0 1 0 15,1 0 128-15,-1 2-128 0,1-1 0 0,0-2 0 16,2 4 144-16,1-3-144 0,3 2 0 0,-1 1 144 0,-1-1-144 16,1 1 0-16,3-1 0 0,-1 2 0 0,2-5 0 0,2 2 0 15,-1-2 0-15,2 0 0 0,-1-3 0 0,-1-1 0 16,0 0 0-16,0 2 0 0,-1-3 0 0,0-3 0 16,-3 1 0-16,3 1 0 0,-1-2 0 0,1 2 0 15,0-2 0-15,0 0 0 0,0 0 128 0,1-2-128 16,1 1 128-16,0 1-128 0,2 1 0 0,1-1 0 15,0-1 128-15,2 1-128 0,-1-1 0 0,0 1 0 16,0 1 0-16,-1 0 0 0,0-1 0 0,1 1 0 16,3-1 0-16,-3 0 0 0,1 0 0 0,0 1 0 15,1-2 0-15,0-3 128 0,-2 2-128 0,3 1 192 16,-1-3-192-16,1 1 192 0,-1-1-32 0,0-1 0 0,0 2 0 16,1-2 0-16,-2 0-160 0,1 0 128 15,0-2-128-15,1 3 128 0,1-3-128 0,-3 2 160 0,-2-4-160 0,2 5 160 16,-2-3 16-16,1 4 0 0,-1-6 0 0,3 4 0 15,0-3-32-15,1 0 0 0,5-7 0 0,-5 9 0 16,-1-4-144-16,6-5 128 0,-5 8-128 0,5-8 128 16,-6 5 0-16,6-5 0 0,-6 5 0 0,6-5 0 15,-7 6 16-15,7-6 0 0,-5 8 0 0,0-2 0 16,5-6 16-16,-5 8 0 0,5-8 0 0,-4 6 0 16,4-6-32-16,-4 11 0 0,-1-5 0 0,2 3 0 15,-1-3-128-15,0 1 0 0,4-7 0 0,-5 8 0 16,0-1 0-16,1 3 128 0,4-10-128 0,-5 6 0 15,5-6 0-15,-5 8 0 0,5-8 128 0,0 0-128 16,-5 8 0-16,5-8 0 0,0 0 144 0,0 0-144 16,0 0 128-16,0 0-128 0,0 0 128 0,0 0-128 15,0 0 0-15,0 0 0 0,0 0 0 0,0 0-9024 16,11-12-1824-16</inkml:trace>
  <inkml:trace contextRef="#ctx0" brushRef="#br0" timeOffset="64522.77">14170 17079 11967 0,'0'0'528'0,"-10"5"112"0,-4 0-512 0,4 1-128 0,10-6 0 0,-10 3 0 0,2-1 1216 0,8-2 224 16,-9 3 32-16,2 1 16 0,7-4-768 0,-9 5-144 15,1-4-48-15,8-1 0 0,-9 0 128 0,1 1 32 16,-1 1 0-16,9-2 0 0,-9 0 32 0,1 1 16 15,-2-1 0-15,1 0 0 0,3-1-144 0,-1 1-16 16,1-2-16-16,0 0 0 0,-2-1-64 0,3-4-16 16,1 2 0-16,2-3 0 0,0 0-96 0,2 1 0 15,2-5-16-15,0 0 0 0,2 1-48 0,2-1-16 16,1-4 0-16,3 4 0 0,1 2-112 0,2-3 0 16,1 5-16-16,2-2 0 0,0 2-48 0,0-1 0 0,-1 2 0 15,1-1 0-15,-1 2 0 0,3 5 0 0,-3-3 0 0,-1 3 0 16,-1 1 16-16,-2 3 0 0,1 1 0 0,-6 2 0 15,0 5-144-15,1 0 192 0,-2 1-192 0,-3 3 192 16,-2 3-32-16,-1 1 0 0,-3 1 0 0,0 3 0 16,-6 0 0-16,0-3 0 0,-3 0 0 0,-2 1 0 15,-4-1 64-15,-3-1 16 0,-3-1 0 0,0-4 0 16,-2-1 48-16,0-2 16 0,2-5 0 0,1 0 0 16,-1-4 144-16,3-2 48 0,-1-2 0 0,4-4 0 15,2 1-48-15,3-5 0 0,-1 1 0 0,5-5 0 16,2-2-192-16,6-1-32 0,-1-1-16 0,3-1 0 15,1-1-208-15,6 0 0 0,3-2 0 0,3 3 0 16,2 1 0-16,1 4 0 0,2-1 0 0,1 1-160 16,1 4 160-16,2 2-128 0,1 4 128 0,0 2-128 15,0 3 128-15,0 2 0 0,0-1 0 0,-3 5 0 16,-5 4 0-16,0 2-128 0,-2-2 128 0,-3 3 0 0,-2 1 0 0,-4 5-128 16,-7 0 128-16,-2 1 0 0,-3 1 0 15,-2 0 0-15,-6-1 0 0,-2-2-128 0,-2-2 128 16,-3-3 0-16,2-5 0 0,1-2 128 0,0-3 0 0,2-3 0 15,0-2 0-15,2-4 0 0,-2-1 128 0,3-2 16 16,-1-6 16-16,4-1 0 0,0-2-160 0,3-2-128 16,-1-4 192-16,5 2-192 0,0-3 0 0,5 0 0 15,0-1 0-15,4 0 0 0,0 3 0 0,4 3 0 16,4 0 0-16,2 3 0 0,1 0 0 0,3 5-176 16,1 1 176-16,0 5-160 0,1 0 160 0,2 3 0 0,0 5-144 15,0 5 144-15,0-1 0 0,-2 6 0 16,-2 1 0-16,0 2 0 0,-3 3 0 0,-1 3 0 0,-4-2 0 15,-2 7 0-15,-3 1 0 0,-2 4 0 0,-5 0 0 16,-1-1 0-16,-3 1 0 0,-2-3 0 0,-3-4 0 16,-1-4 0-16,-5 1 0 0,1-6 0 0,-2-4 176 0,0-1-176 15,-2-4 320-15,2-1-16 0,0-5-16 0,3-5 0 16,1-1 48-16,0-2 16 0,1-6 0 0,-1-2 0 16,0-2-192-16,2-1-32 0,0-2-128 0,2 0 192 15,1-1-192-15,0 0 0 0,4-3 128 0,2 1-128 16,2 0 0-16,4 2 0 0,-1 1 0 0,5 6-160 15,-1 1 160-15,4 2-128 0,2 2 128 0,2 1-128 16,0 5 128-16,2 1-128 0,2 2 128 0,2 4-128 16,2 4 128-16,-1-1 0 0,0 5 0 0,-1-2 0 15,2 5 0-15,-3 2-128 0,-3 2 128 0,0 0 0 16,-5 1 0-16,0 2 0 0,-4-2 0 0,-3 2 0 0,-3 3 0 16,-2 2 0-16,-1-5 0 0,-4-1 0 0,-4 2 0 15,-4-3 0-15,-5-2 0 0,-2-1 128 0,-3-6 0 0,0 1 0 16,-3-3 0-16,1-3 0 0,-1-5 208 15,0-2 48-15,1-2 16 0,-1-3 0 0,2-3-16 0,2-6 0 16,4-2 0-16,-2-1 0 0,3-1-192 0,3 0-64 16,3-4 0-16,1-1 0 0,4 1-128 0,2 1 0 15,1-3 0-15,4 5 0 0,1 0-176 0,5 1 176 16,1 2-128-16,3 4 128 0,3 3-128 0,3 0 128 16,1 5-128-16,3 2 128 0,3 2-128 0,1 4 128 15,3 1-128-15,-3 6 128 0,-1 0 0 0,1 4 0 16,0 2 0-16,-2 2-128 0,-3 0 128 0,-3 4 0 0,-2-2 0 15,-3 2-128-15,-4 3 128 0,-2-3 0 0,-5-1 0 0,-2 0 0 16,-5-4 0-16,0-3 0 0,-3-1 0 0,-3-4 0 16,-1-3 0-16,0-3 144 0,-3-1-16 0,2-4-128 15,-1-3 384-15,-1-5-16 0,-1-3-16 0,0-1 0 16,1-6 0-16,0 0 0 0,1-2 0 0,2 0 0 16,1-1-192-16,5-1-32 0,2 1-128 0,2 3 192 15,0-2-192-15,3 3 0 0,1 1 0 0,3 4 0 16,-1 2 0-16,4 4 0 0,1 0 0 0,-7 8 0 15,10-2 0-15,1 1-192 0,-11 1 192 0,16 3-160 16,-2 6-1120 0,-2-1-240-16,1 3-32 0</inkml:trace>
  <inkml:trace contextRef="#ctx0" brushRef="#br0" timeOffset="67765.87">18895 20408 25455 0,'0'0'1120'0,"0"0"240"0,0 0-1088 0,0 10-272 0,0-4 0 0,0 4 0 16,0-3 0-16,0-7 128 0,-1 7-128 0,1-7 0 15,0 0 0-15,0 0 0 0,0 0 0 0,0 0 0 16,0 0 320-16,0 0-64 0,0 0 0 0,0 0 0 15,0 0-48-15,0 0-16 0,6-9 0 0,-6 9 0 16,3-15 128-16,-3 1 0 0,-3-1 16 0,0 4 0 16,-3-5 240-16,0 0 32 0,0-1 16 0,-4-2 0 15,-3 0-48-15,1-1-16 0,1-3 0 0,2 0 0 16,-4-2-224-16,2-1-32 0,-2 3-16 0,1 0 0 16,-2-3-288-16,0 2 128 0,-2 1-128 0,1-3 0 15,1 2 0-15,-1-3 0 0,-2 3 0 0,1 1 0 16,-2-2 0-16,-1 1-176 0,0 0 176 0,-2-2-160 0,-1 3 160 0,0 0 0 15,0-4-144-15,0 2 144 0,-1 0 0 0,-2 2 0 16,-2-1 0-16,-5 0 0 0,-1 3 0 16,-2 0 0-16,0 0 0 0,4 1 0 0,1 1 0 0,-1 0 0 15,-1-1 0-15,1 4 0 0,-2-1 0 0,0 1 0 16,-2 2 0-16,1-1 0 0,-2 2 0 16,-2 3 0-16,-4-2 0 0,-3 0 0 0,-3 1 0 0,1-2 0 15,3 3 0-15,2-2 0 0,-2-2 0 0,-1 5 0 16,-1-1 0-16,-1 5 0 0,-1-2 0 0,-4 0 0 15,-5 2 0-15,-1-1 0 0,1 2 0 0,1-2 0 16,0-5 0-16,2 6 0 0,0 3 0 0,-2-1 0 16,-3-3 176-16,-4 0-176 0,0-3 224 0,1 2-48 0,2 4-16 15,0 0 0-15,3 0-32 0,-4-2-128 0,-1 0 192 16,-5 3-64-16,-2 0-128 0,-1 1 192 0,1-1-192 16,3-2 192-16,0 0-192 0,-2 3 0 0,0 1 0 0,-2 0 0 15,-3-2 0-15,2 1 0 0,5 0 0 0,1 0 0 16,0 1 0-16,-2 0 0 0,-4-3 0 0,0 2 0 15,0 1 0-15,2-3 0 0,0 1 128 0,4 0-128 16,2 1 0-16,-6 0 0 0,-4 0 0 0,0-1 0 16,2 2 0-16,1 0 128 0,1 0-128 0,3 0 128 15,1 2 64-15,-3-1 0 0,-5 0 0 0,2-1 0 16,4 0-192-16,3 1 128 0,1 6-128 0,4-3 128 16,1-2-128-16,-1 1 0 0,-6 1 0 0,2 1 0 15,-1-3 0-15,6 1 0 0,1-2 0 0,1 3 0 16,2 0 0-16,-2 2 0 0,-2-2 0 0,1 2 0 0,-6 3 0 0,4-3 0 15,1-1 0-15,3 4 0 0,1-1 0 16,2 2 0-16,2 2 0 0,-3-3 0 0,0 1 0 0,1-3 0 16,-6 5 0-16,5-3 0 0,1 3 0 0,5-4 0 15,0 2 0-15,2-2 0 0,2 2-128 0,1 3 128 16,1-3 0-16,0 4 0 0,-3-1 0 0,0-2 0 16,-2 3 0-16,3 2 0 0,2 2 0 0,0-1 0 15,3-1 0-15,3 2 0 0,0 0-144 0,4 1 144 16,0-1 0-16,2 3 0 0,2 2 0 0,-1 1-128 15,-1-3 128-15,1 2 0 0,0 2 0 0,1-1 0 16,-1 3 0-16,3 0 0 0,2-3-128 0,2 1 128 16,-1-2 0-16,3 2 0 0,1 2-128 0,0 0 128 15,3 1 0-15,1 1 0 0,1-1-144 0,2 2 144 16,-1-3 0-16,2 1-144 0,1 1 144 0,3-1 0 0,1 4 0 16,1-5 0-16,0 1 0 0,2-3 0 0,0 3 0 0,2-1 0 15,0 2 0-15,2-1 128 0,0-3-128 0,2 5 176 16,0-2-176-16,1 0 0 0,1-5 0 0,2 3 0 15,1-2 0-15,1-2 0 0,-1 1 0 0,4 1 0 16,-1-4 0-16,2-1 0 0,0-1 0 0,2 0 0 16,1 0 0-16,2 0 0 0,2-1 0 0,2 1 0 15,1 1 0-15,3-2 0 0,-1-2 0 0,1-1 0 16,0-1 0-16,-2 1 0 16,0 1 0-16,1 0 0 0,-1-3 0 0,1 0 0 0,0 2 0 0,4-1 0 15,1-2 0-15,2 2 0 0,3 0 0 0,3-2 0 16,2 2-128-16,-17-7 128 0,6 2 0 0,1-3 0 0,2 4 0 15,2-3 0-15,5 2 0 0,2 1 0 16,3-3 0-16,39 7-144 0,-11-4 144 0,-4 0 0 0,-4-4-144 0,-4 2 144 16,-3-1 0-16,-2 0-144 0,3 2 144 0,1-3 0 15,2 0 0-15,3 1 0 0,1-1 0 0,-1-1 0 16,-3 1 0-16,1 1 0 0,3-3 0 0,3 1 0 16,2-2 0-16,3 1 0 0,1-1 0 0,-3 1 0 15,-2-1 0-15,0 0 0 0,5-2 0 0,2 0 0 16,1 0 0-16,1 1 0 0,0 0 0 0,1 1 0 15,0-1 0-15,3-1 0 0,3-1 0 0,1 1 0 16,-1 0 0-16,2 0 0 0,0-2-176 0,3 0 176 16,3-1-208-16,0-1 80 0,-1 1-96 0,2-1-16 0,2-1 0 15,2-4 0-15,3 1 48 0,-3 2 0 0,-3-2 0 16,4 3 0-16,0-4 64 0,2 3 128 0,-2 2-208 0,-1-2 80 16,-2 2 128-16,0 0 0 0,-3 3 0 0,1-2 0 15,-2 1 0-15,0-2 0 0,-2 1 0 0,2 1 0 16,0-2 0-16,-4 3 0 0,-4-3 0 0,-3 0 0 15,4 0 0-15,-5 2 0 0,-2-1 0 0,1-1 0 16,0-1 0-16,-1 0 0 0,-6 0 0 0,0 1 0 16,-3-1 0-16,-31 3 0 0,6-2 0 0,3 1 0 15,2-1 0-15,2-2-128 0,1 1 128 0,0 1-128 16,1-2 128-16,44-4 0 0,-20 1 0 0,-6 0-128 16,-11 0 128-16,-5 0 0 0,-6 0 0 0,-2 0 0 15,-4-1 0-15,-2 1 0 0,-5-3 0 0,1 3 0 16,-5-4 0-16,0 4 0 0,-4 0 0 0,-2-2 0 0,-3 1 0 15,-2-4 0-15,-2-4 0 0,-3 1 0 0,-5-3 128 16,1 1-128-16,-4-5 128 0,-3 2-128 0,-4-1 304 16,-2 0-16-16,-4-7 0 0,-1-1 0 0,-4-2 160 0,-3 0 48 15,0-2 0-15,3 14 0 0,-5 2 0 16,-2-4 0-16,-4-2 0 0,-1-6 0 16,-6 2-224-16,0 0-32 0,-2-3-16 0,-28-28 0 0,5 8-224 15,2 5 0-15,-1 5 0 0,2 2 0 0,-2 2-320 0,2 2 32 16,2-1 16-16,-1 3 0 15,0 2-240-15,1-1-64 0,-3 1 0 0,-1-2 0 16,-7 0-1232-16,-2-2-256 0,-3 3-48 0,0 0-16 0</inkml:trace>
  <inkml:trace contextRef="#ctx0" brushRef="#br0" timeOffset="86728.63">10014 223 20271 0,'0'0'1792'0,"0"0"-1424"16,0 0-368-16,0 0 0 0,0 0 0 0,-4 13 0 0,2-2 0 0,-1 2 0 15,-1 1 288-15,0 1 32 0,1 3 16 16,-1 1 0-16,0 1-16 0,1-6 0 0,1 4 0 0,-1 4 0 16,-2-1-192-16,1 2-128 0,1 1 128 0,0-2-128 15,-1-2 0-15,-1 17 0 0,-1-4 0 0,3-7 128 16,2-3-128-16,0-4 0 0,-1-3 128 0,1-2-128 16,-1 0 0-16,0-1 0 0,2-6 0 0,0-7 0 31,0 0-1920-31,0 0-464 0,0 0-96 0,16 11-16 0</inkml:trace>
  <inkml:trace contextRef="#ctx0" brushRef="#br0" timeOffset="87214.11">10325 487 21183 0,'0'0'1888'0,"0"0"-1504"0,0 0-384 0,0 0 0 16,0 0-1104-16,0 0-304 0,0 0-48 0,0 0-16 0,0 0 1472 0,0 0 192 15,0 0 96-15,0 0 16 0,7 7 48 0,0-1 16 16,1 1 0-16,1-4 0 0,1 1-176 0,0 3-48 16,0-5 0-16,2 1 0 0,1-3-144 0,-1 1 0 15,1-1 144-15,2 0-144 0,0 0 128 0,1-1-128 16,-1-1 128-16,0 0-128 0,-1-2 0 0,-2 0 0 0,3-1 0 15,-2 1 128-15,-2-3-128 0,0 0 0 0,0 1 0 16,-2-2 0-16,-2 3 160 0,0-1 16 0,-7 6 0 16,2-5 0-16,1 0 272 0,-1 1 64 0,-1-5 16 0,1 3 0 15,-1 1-80-15,-1-2-32 0,0 1 0 0,-3-6 0 16,0 5-144-16,-2-1-16 0,-2 2-16 0,-2 2 0 16,-1-1-48-16,-3 0-16 0,-1 0 0 0,0 3 0 15,-3 5 0-15,1 2 0 0,-1 1 0 0,-4 1 0 16,3 3-176-16,8-5 0 0,-2 4 0 0,-2 2 0 15,0 3 0-15,0-1 0 0,0 0 0 0,1 1 128 16,3 0-128-16,-6 7 0 0,5-2 0 0,5-5 0 16,3-3 0-16,4-1 0 0,-1-10 0 0,8 12 0 15,1-3 0-15,1 2 0 0,3-5 128 0,1 3-128 16,2-3 0-16,1 2 0 0,-1 1 0 0,5-8 0 16,0-2-576-16,2 1-80 15,-1-2-32-15</inkml:trace>
  <inkml:trace contextRef="#ctx0" brushRef="#br0" timeOffset="87586.93">11154 378 18431 0,'-13'-10'1632'0,"7"7"-1312"15,-2 3-320-15,8 0 0 0,-8-2 1232 0,1 1 176 16,-2-1 48-16,3 1 0 0,-2-1-1216 0,8 2-240 15,-10-2 0-15,1 1 0 0,9 1 0 0,-9 0 0 0,0 1 0 0,9-1 0 16,-8 7 0-16,1-1 0 0,1 3 0 0,-1 0 0 16,1 2-144-16,2-6 144 0,0 5 0 0,1-1-144 15,-1 4 144-15,1-1 0 0,1 2 0 0,0-2 0 16,2 0 0-16,0 4 0 0,2-3 0 0,2 0-128 16,1-3 128-16,2-3 0 0,3-2 0 0,2 1-128 15,1-3 128-15,-1 0 0 0,0-2 0 0,-1-1 0 16,2-1 128-16,0-2-128 0,-2-2 160 0,1 1-160 15,-2-1 160-15,-3 2-160 0,-7 3 160 0,8-11-160 16,0 5 128-16,-3-2-128 0,0 1 0 0,0-2 144 16,-5 9-144-16,6-6 0 0,-6 6 144 0,0 0-144 15,0 0 0-15,0 0 0 0,0 0 0 0,0 0 0 16,0 0 0-16,0 0-160 0,0 0 160 0,7 10 0 0,-2-3-144 16,1 1 144-16,2 0 0 0</inkml:trace>
  <inkml:trace contextRef="#ctx0" brushRef="#br0" timeOffset="87954.88">11886 326 17503 0,'-9'-11'1552'0,"9"11"-1232"0,0 0-320 0,-6-4 0 0,6 4 2000 0,-10-1 352 0,10 1 64 0,-10-2 16 0,-2 1-1856 0,2 1-384 0,-1 0-64 0,0 0 0 15,1 0-128-15,0 3 144 0,-1-2-144 0,-1 3 160 16,1 1-352-16,1 2-80 0,-1-2-16 0,3 4 0 31,-1-2-352-31,1 2-80 0,3-1-16 0,-3 1 0 16,3 0 208-16,0 0 32 0,1 0 16 0,3-4 0 0,0 4 288 0,1-3 192 0,0 3-208 0,1-2 80 16,0 2 272-16,3-1 64 0,-3 1 16 0,5 7 0 15,-1-4 224-15,1 1 32 0,2-3 16 0,-2 2 0 16,-1-5-224-16,-1 3-32 0,-3-1-16 0,-1 1 0 15,-2 2-48-15,-1-2-16 0,-2 4 0 0,0-2 0 16,-3-4 192-16,2 5 32 0,-2-7 16 0,1 5 0 16,-1-2-128-16,0 1-16 0,-2-5-16 0,0 0 0 15,2 1-112-15,-2-3-128 0,10-3 176 0,-9 0-176 32,0-2-240-32,9 2-144 0,0 0-48 0</inkml:trace>
  <inkml:trace contextRef="#ctx0" brushRef="#br0" timeOffset="88150.58">12329 171 20271 0,'0'0'1792'0,"0"0"-1424"0,0 0-368 0,0 0 0 0,0 0 416 0,0 0 16 0,0 0 0 0,0 0 0 0,0 0 256 0,0 11 48 15,-2 1 16-15,-3-1 0 0,-1 1-192 0,0-3-48 16,-3 5 0-16,0 0 0 0,-1 0-352 0,-2 3-160 15,2 5 128-15,1 0-128 0,0 0 0 0,5-8 0 16,-2 6 0-16,1 1 0 16,-1 5-1712-16,-1-4-416 0</inkml:trace>
  <inkml:trace contextRef="#ctx0" brushRef="#br0" timeOffset="88324.5">11999 371 29487 0,'0'0'2624'0,"8"-6"-2112"0,2 3-512 0,3-2 0 16,0 2 0-16,3 0-192 0,-1 1 0 0,4-1 0 15,3-2 192-15,5-1 0 0,5 1 192 0,3 1-192 16,3-2 128-16,3 2-128 0,1 3 0 0</inkml:trace>
  <inkml:trace contextRef="#ctx0" brushRef="#br0" timeOffset="88731.59">13423 257 28559 0,'0'0'2544'0,"0"0"-2032"0,0 0-512 0,0 0 0 0,0 0 224 0,0 0-48 16,-5-7-16-16,-3 3 0 0,-2 1-160 0,-1 3 0 16,-2 0 0-16,-3 2-176 0,-5 0 176 0,-2 3 0 0,-2 2 0 15,-1 0 0-15,1 1-128 0,1 0-64 0,2 2 0 0,3-3 0 32,3 5-192-32,2-5-32 0,2 1-16 0,3-2 0 15,3 3-96-15,6-9-32 0,0 0 0 0,0 10 0 0,0-10 304 0,6 12 48 0,3-6 16 0,3 3 0 16,0-4 192-16,1 0 0 0,1 2 0 0,-4-2 0 15,2 0 288-15,0 2-48 0,0 0-16 0,1 0 0 16,-1 4-16-16,0-2 0 0,-1 1 0 0,6 9 0 16,-6-4-208-16,-5-2 176 0,-3-3-176 0,-6 0 160 15,-3-4 96-15,-3 1 0 0,-2 0 16 0,-2 0 0 16,-1 0-80-16,-1-2-32 0,-2-2 0 0,1 1 0 16,-2-2-160-16,1 1-144 0,1-3 144 0,2-3-208 15,1 1-1280 1,3-1-256-16</inkml:trace>
  <inkml:trace contextRef="#ctx0" brushRef="#br0" timeOffset="89128.12">14121 293 3679 0,'0'0'320'0,"0"0"-320"15,0 0 0-15,0 0 0 0,-8-4 5120 0,1-1 944 16,-3 1 192-16,1 2 32 0,-4 0-4768 0,-1 2-960 16,-1-2-192-16,-3 1-48 0,-1-1-160 0,-2 4-32 0,-1 0-128 0,-1-1 192 15,0 2-192-15,-3 2 0 0,1 5 0 0,2-2 0 16,3 2 0-16,1-2-288 0,2 1 64 0,4-3 16 16,3 0-160-16,4 1-16 0,6-7-16 0,0 0 0 15,0 0 144-15,0 0 16 0,0 0 16 0,0 0 0 16,13 0 96-16,1 0 128 0,1 0-208 0,0-2 80 15,0 0 128-15,2-1 0 0,-3-1 0 0,4 3 128 16,-3 0 16-16,0 0 16 0,-1-1 0 0,-1 4 0 16,-2 0 48-16,-1 1 16 0,-10-3 0 0,11 7 0 15,-2-2-80-15,-3 4-16 0,-1 0 0 0,-1 4 0 16,-3 0 32-16,-1-6 0 0,-2 6 0 0,-1 0 0 16,-3 2-32-16,-1 0 0 0,0 2 0 0,-2-2 0 15,0 2-128-15,-9 8 0 0,3 0 0 0,2-3 0 16,2-4 0-16,0 0 0 0,3-2-176 0,0-1 176 15,2-3-832-15,1-1-96 16,-1-4-16-16,6-7 0 0</inkml:trace>
  <inkml:trace contextRef="#ctx0" brushRef="#br0" timeOffset="89460.01">14225 391 27071 0,'0'0'1200'0,"0"0"240"0,0 0-1152 0,0 0-288 16,0 0 0-16,0 0 0 0,0 0 0 0,0 0 0 0,0 0 0 15,0 0 0-15,0 0 0 0,4 9 0 16,0 0-160-16,1 3 160 0,-1 4 0 0,-1-2 0 0,3 1 0 16,-1-1 0-16,1 0 0 0,5 7 0 0,1-5 0 0,-1-4 0 15,0-3 0-15,-1-2 0 0,-1-5 0 0,2-3 0 16,0-2 0-16,1-2 0 0,-2-1 0 0,0-4 128 15,0 0 320-15,-1-7 64 0,-1-1 16 0,-3 7 0 16,0-3 304-16,0-3 48 0,0 0 16 0,0-1 0 16,0 0-176-16,-2 0-16 0,0 2-16 0,0-14 0 15,-1 10-352-15,-1 4-64 0,-1 3-16 0,0 5 0 16,0 8-256-16,0 0 0 0,0 0 0 0,0 0 0 31,0 0-1248-31,0 0-304 0,0 0-64 0</inkml:trace>
  <inkml:trace contextRef="#ctx0" brushRef="#br0" timeOffset="89838.72">14900 260 30399 0,'0'0'1344'15,"-4"-5"288"-15,4 5-1312 0,0 0-320 0,0 0 0 0,0 0 0 0,-7-3 336 0,7 3 0 16,-12-2 0-16,0 4 0 0,0 0-336 0,-1 1 0 15,-1 2 0-15,0 3 128 0,-3-2-128 0,-1 3 0 16,0 2 0-16,0 1-128 16,0 1-320-16,-2 1-48 0,2 1-16 0,1 0 0 15,1 2-16-15,9-9-16 0,-1 3 0 0,2-2 0 0,1 0 288 0,1 0 64 0,1 0 16 16,3-2 0-16,1 1 176 0,-1-8 192 0,12 5-32 0,-1-2-16 16,2-5 272-16,-1-2 48 0,5 1 16 0,-8-2 0 15,0-2-80-15,4 1-16 0,-2-6 0 0,3 5 0 16,-2-5-176-16,0 2-32 0,1 1-16 0,9-7 0 15,-5 2-160-15,-3 5 0 0,-1-3 0 0,-3 9 0 16,1-1 0-16,-11 4 0 0,10-1 0 0,-10 1 0 16,0 0 0-16,10 6 0 0,-10-6 0 0,7 11 0 15,0 1 0-15,-2 0 0 0,0 4 0 0,-2-9 0 16,0 5-256-16,0-2 80 0,3 1 16 0,-1 2 0 16,0-1-864-1,2-1-192-15,-1 0-16 0</inkml:trace>
  <inkml:trace contextRef="#ctx0" brushRef="#br0" timeOffset="90151.27">15233 294 28559 0,'-13'2'2544'0,"13"-2"-2032"0,-8 7-512 0,0 3 0 0,2 2 0 0,0-1 0 0,0 3 0 0,4 1 0 0,-2 3 0 0,2-9 0 16,1 4 0-16,0 1 0 0,1 1 0 0,0-1 0 16,0 0 0-16,0-1 0 0,1-1 0 0,2 6 0 15,-1-6-160-15,-2-12 160 0,0 0-352 0,0 0 16 16,0 0 0-16,10 0 0 0,-10 0 336 0,12-7 0 0,-3-4-144 0,0-2 144 16,-2-3 192-16,-3 4 112 0,0 0 16 0,-1-1 0 15,3-4 176-15,0 2 32 0,-1-1 16 16,4 2 0-16,-1 2-176 0,8-11-48 0,0 5 0 0,-1 7 0 15,0-2-320-15,3 4 0 0,0 3 0 0,1 2 0 32,0 0-720-32,-1 1-224 0,-1 1-32 0</inkml:trace>
  <inkml:trace contextRef="#ctx0" brushRef="#br0" timeOffset="90568.75">15869 381 3679 0,'0'0'320'0,"0"0"-320"0,-8 4 0 0,8-4 0 0,-6 7 2816 0,6-7 480 0,-5 9 96 0,5-9 32 0,-3 5-2592 0,2 1-512 16,1-6-96-16,0 0-32 0,0 0 304 0,0 0 48 16,0 0 16-16,0 0 0 0,0 0 176 0,7 0 32 15,1-2 16-15,1-1 0 0,0-2-464 0,1 2-80 16,0-6-32-16,0 2 0 0,2-2-208 0,2-3 0 0,-3-2 128 0,-2 2-128 16,-2 5 240-16,-7 7 0 0,0 0 0 0,0 0 0 15,1-11 464-15,-1 11 112 0,0 0 16 0,-10-2 0 16,-2 3-240-16,-2 6-32 0,-4-1-16 0,-1 5 0 15,-1 1-384-15,0 4-160 0,-1 1 128 0,10-4-128 16,-2 2 0-16,-1 1 128 0,-1 2-128 0,0-3 0 16,1 1 0-16,2-1 0 0,2-1 0 0,-4 6 0 15,5-5-208-15,5 1-128 0,6-9-32 0,-2-7 0 32,10 5-1104-32,5-1-208 0,4-8-48 0</inkml:trace>
  <inkml:trace contextRef="#ctx0" brushRef="#br0" timeOffset="90856.11">16422 317 5519 0,'0'0'496'0,"0"0"-496"0,0 0 0 0,0 0 0 0,-9-1 3808 0,0 2 672 16,-1 0 128-16,-2 5 16 0,0-1-3248 0,-2-2-656 16,-3 2-128-16,1 4-16 0,-2-2-96 0,0 4-16 15,-1-2 0-15,1 1 0 0,2 2-336 0,8-6-128 16,-1 2 0-16,0 2 144 0,0 3-144 0,2-1 0 15,0 1 0-15,3 1 0 0,3-1 0 0,2 10 0 16,5-4 0-16,1 0 0 0,2-2 0 0,2 1 128 16,1 1-128-16,1-1 192 0,-2 0 112 0,2-2 16 15,-2 2 16-15,1-1 0 0,-3-2 64 0,-1-2 16 16,-2 1 0-16,-3 0 0 0,-3 1 0 0,0-5 0 16,-5-1 0-16,-2 1 0 0,-5 0 80 0,-3 2 16 0,-3-5 0 15,-6 0 0-15,-8 0-256 0,-3-4-64 0,-2 1 0 0</inkml:trace>
  <inkml:trace contextRef="#ctx0" brushRef="#br0" timeOffset="91458.08">9802 973 15663 0,'-13'-4'1392'0,"4"4"-1120"0,0 4-272 15,4 1 0-15,0 5 2256 0,2 0 400 0,0 4 80 0,1 2 16 0,-1 0-2272 0,3 2-480 0,0 1 0 0,3 1 0 16,2 2 0-16,2 1 0 0,-1-3 0 0,3-1 0 16,0 0 0-16,1-1 0 0,0-3 0 0,3-2 0 15,1-1 128-15,0-2-128 0,-1-5 192 0,-1-4-192 16,0 0 320-16,2-3-32 0,0-2-16 0,1-5 0 15,0 0 112-15,2-5 0 0,1-4 16 0,-2 1 0 16,-2-1-32-16,0-1-16 0,-1-3 0 0,1-1 0 16,-2 2 32-16,0 0 0 0,1 1 0 0,-1 2 0 0,2-1-224 15,0 1-32-15,-4 2-128 0,2 3 192 0,-1 4-192 0,0-1 0 16,-3 2 0-16,4 0 0 16,-3 2-1168-1,0 1-288-15,-3-1-48 0</inkml:trace>
  <inkml:trace contextRef="#ctx0" brushRef="#br0" timeOffset="91661.2">10428 911 26719 0,'0'0'1184'0,"0"0"240"0,-10 2-1136 0,10-2-288 15,-6 9 0-15,-1 3 0 0,1-2 592 0,1 3 64 16,1 0 16-16,0 1 0 0,1-1-496 0,-1 1-176 0,0 0 0 0,0-1 144 15,0 0-144-15,2-1 0 0,0 2 144 0,0-2-144 16,-2-1-128-16,2 3-112 0,-1-2-16 0,2 0 0 31,-1 0-1760-31,2-12-352 0,0 7-80 0</inkml:trace>
  <inkml:trace contextRef="#ctx0" brushRef="#br0" timeOffset="92001.54">10990 940 22111 0,'-10'-5'1968'0,"2"4"-1584"0,-2 1-384 0,0 2 0 16,0 1 320-16,-3 1-32 0,-1-1 0 0,-1 2 0 0,0-1 0 0,1 0 0 16,-2 1 0-16,2 4 0 0,0-1-112 0,2 3-32 15,-1 3 0-15,3-4 0 0,0 0-144 0,1 2 0 16,2-5 0-16,4 2 0 0,3-9 0 0,0 11 0 15,1-1 0-15,-1-10 0 0,0 0 0 0,0 0 0 16,11 4 0-16,1-4 0 0,-2-2 128 0,-1 0 0 16,2-3 0-16,1 0 0 0,-1 1 112 0,1-3 16 15,-1 1 0-15,2 1 0 0,-1 0 128 0,0 0 16 16,-2 2 16-16,-10 3 0 0,13-1-96 0,-3 2-32 16,-10-1 0-16,10 5 0 0,-1 4-48 0,0-1-16 15,0 2 0-15,1 3 0 0,1-3-96 0,1 3-128 16,2-5 176-16,0 3-176 0,1 0 0 0,2-3 0 15,-2-1 0-15,3 0-8704 16,1-5-1856-16</inkml:trace>
  <inkml:trace contextRef="#ctx0" brushRef="#br0" timeOffset="92745.05">12413 1230 2751 0,'0'0'256'0,"-9"6"-256"0,9-6 0 0,-8 6 0 16,2 0 2688-16,6-6 512 0,-5 8 80 0,5-8 32 15,0 0-1632-15,0 0-320 0,0 0-64 0,0 0-16 16,0 0-64-16,0 0 0 0,0 0-16 0,12-6 0 16,2-3-656-16,2 0-128 0,-1 0-32 0,3-1 0 15,2-1-240-15,2-6-144 0,0-3 160 0,1-2-160 16,0 1 128-16,0-1-128 0,0 1 0 0,-1-5 144 16,-2 1-144-16,-1 1 0 0,-4-2 0 0,-1 2 128 0,-1-4-128 15,-3 4 0-15,-2 0 0 0,-2-2 0 0,-2 5 192 0,-2 2-64 16,-2 2 0-16,-1 3 0 0,-1 1 80 0,-1 4 16 15,-1 4 0-15,4 5 0 0,-9 3 48 0,-2 2 16 16,-1 5 0-16,0 3 0 0,-4 3-288 0,0 5 0 16,-3 2 128-16,0 1-128 0,0 6 0 0,1 2 0 15,1 1 0-15,2 1 0 0,1-1 0 0,3 1 0 16,4-3 0-16,0 1 0 0,2-3 0 0,2 2 0 16,2-8 0-16,2-2 0 0,3 1 0 0,2-4 0 15,2-6 0-15,2 1 0 16,3-1-592-16,3-6-32 0,6 0 0 0,3-2-7248 0,-2-9-1472 15</inkml:trace>
  <inkml:trace contextRef="#ctx0" brushRef="#br0" timeOffset="92981.66">12950 981 19343 0,'-16'-4'848'0,"8"5"192"0,-2 5-832 0,5 1-208 0,0 7 0 0,0-1 0 15,-2 0 2112-15,1 3 368 0,0-1 80 0,-2 0 0 16,2 2-2048-16,-1 1-512 0,1-1 0 0,0 1 0 16,-1 1 0-16,1 2 0 0,-2-4 0 0,-2 1 0 15,2 0-928-15,1-2-144 16,0 0-16-16,4-5-6688 0,-6 1-1328 0</inkml:trace>
  <inkml:trace contextRef="#ctx0" brushRef="#br0" timeOffset="93428.33">13155 1157 18431 0,'-9'11'1632'0,"1"-3"-1312"0,2 4-320 0,-2 1 0 16,-1-2 224-16,2 0-32 0,0 1 0 0,2-6 0 15,-2 2 304-15,7-8 48 0,0 0 16 0,0 0 0 16,0 0-32-16,0 0 0 0,0 0 0 0,0 0 0 15,0 0 80-15,0 0 16 0,4-8 0 0,2-3 0 16,3 1-336-16,1-4-64 0,0-2-16 0,0 0 0 16,2-2-208-16,-1 2 0 0,-1 0 0 0,1 4 0 15,-1-2 0-15,0 2 0 0,3 3 0 0,-3 2 0 16,-3 3 224-16,-7 4-48 0,12-1-16 0,-12 1 0 16,10 3-160-16,-1 5 0 0,-1 2 0 0,-2 3 0 15,0 2 0-15,-1 0 0 0,0 6 0 0,2-2 0 0,-1 0 0 0,0-1 0 16,0 2 0-16,-3-1 128 0,1 0-128 0,0-1 128 15,0-3-128-15,0 0 128 0,-1 1-128 0,4-6 0 16,-5 0 0-16,-2-10 128 0,0 0-320 0,11 6-80 16,-11-6-16-16,11 4 0 15,0 0-1584-15,1-5-320 0</inkml:trace>
  <inkml:trace contextRef="#ctx0" brushRef="#br0" timeOffset="93744.45">13774 1138 24879 0,'0'0'2208'0,"0"0"-1760"0,0 0-448 0,8-4 0 16,-8 4-192-16,0 0-128 0,10-6-32 0,-3-3 0 16,0 0 352-16,-4-1 256 0,4 4-32 0,-3-3-16 15,-1 3-64-15,-3 6-16 0,3-11 0 0,-3 11 0 16,-1-7 0-16,-1-2 0 0,0 2 0 0,2 7 0 15,-8-1 48-15,1 0 0 0,-2 2 0 0,-1 0 0 16,-3 3 16-16,1 1 0 0,0 3 0 0,-1-2 0 16,0 5 48-16,1-1 16 0,0 2 0 0,5 4 0 15,1 0-48-15,1-1 0 0,0-2 0 0,3 2 0 16,0 1-208-16,5-1 0 0,1 0 128 0,2-2-128 16,-2-4 0-16,2 3 0 0,2-1 0 0,0-1 0 15,2-4 0-15,-1 1-288 0,-9-7 32 0,14 3 16 16,0 1-704-16,0-1-144 15,-2-3-16-15,2 0-10032 0</inkml:trace>
  <inkml:trace contextRef="#ctx0" brushRef="#br0" timeOffset="94096.06">14182 1100 14735 0,'-10'-1'1312'0,"0"0"-1056"16,-1-1-256-16,-1 2 0 0,0 2 1408 0,-2 1 208 15,0 2 48-15,-2 1 16 0,-3-1-784 0,1-2-176 16,1 5-16-16,2-2-16 0,0 2-304 0,1 2-64 16,1 3-16-16,2-2 0 0,1 3-160 0,2 0-16 0,2-3-128 0,2-1 192 15,1 1-192-15,3-3 0 0,0-8 0 0,4 11-160 16,-4-11 384-16,8 9 80 0,-1 0 16 0,-7-9 0 16,12 3-32-16,-1-2 0 0,-1-2 0 0,2-1 0 15,-1 0-32-15,1-2-16 0,0 0 0 0,1-1 0 16,2 1-48-16,-2-2-16 0,-1-2 0 0,-2 3 0 15,0-2-176-15,-10 7 128 0,0 0-128 0,11-4 128 16,-11 4-128-16,0 0 0 0,10-3 144 0,-10 3-144 16,0 0 0-16,8 8 128 0,-3 2-128 0,-1 0 0 15,-1 3 224-15,-2 1-32 0,0 2 0 0,0 0 0 16,4-2-192-16,2 0 0 0,0 1 0 0,4-2 0 16,0-6 0-16,-1 2-128 0,4-5-16 0,0 0-8512 15,-1-2-1712-15</inkml:trace>
  <inkml:trace contextRef="#ctx0" brushRef="#br0" timeOffset="94696.6">14422 1120 16575 0,'0'0'1472'0,"0"0"-1168"0,-10 6-304 0,2 2 0 0,1 0 896 16,-2 2 128-16,0 3 32 0,-1 1 0 0,-2 4-272 0,1 2-48 16,-1 0-16-16,2 3 0 0,1 1-32 0,1 2-16 15,-1-3 0-15,0 0 0 0,1-1-352 0,3-1-64 16,0-2 0-16,1-1-16 0,2-4-96 0,0-5-16 16,2-9 0-16,0 0 0 0,0 0 384 0,0 0 80 15,8-4 16-15,2-8 0 0,2 1 80 0,0-3 16 16,1-3 0-16,1-2 0 0,2-1-480 0,0-2-96 15,2-1 0-15,-2 3-128 0,1 0 240 0,-1 2-64 16,1 0-16-16,-1 3 0 0,-1 4-160 0,2 2 0 16,-1 2 0-16,2 0 0 0,1 3 0 0,-1 0 0 0,0-1 0 15,-2 4-176 1,0 1-816-16,-1 3-160 0,1 0-48 0</inkml:trace>
  <inkml:trace contextRef="#ctx0" brushRef="#br0" timeOffset="95615.88">15181 1437 4607 0,'0'0'192'0,"0"0"64"0,0 0-256 0,0 0 0 0,0 0 0 16,0 0 0-16,0 0 1600 0,0 0 256 0,0 0 64 16,0 0 16-16,0 0-1184 0,0 0-240 0,0 0-64 0,9-4 0 15,-9 4 16-15,0 0 0 0,9-5 0 0,-9 5 0 16,10-4 16-16,-10 4 0 0,11-4 0 0,0-1 0 15,-2-1 128-15,1 0 32 0,-3-1 0 0,5-2 0 16,-3 2 64-16,1-3 32 0,1 2 0 0,3-5 0 16,0-2-144-16,0 0-16 0,0 0-16 0,0 1 0 15,1 1-352-15,1-1-64 0,-1 4-16 0,0-2 0 16,0 0-128-16,1 1 0 0,-2-1 0 0,0 1 0 16,-2 3 0-16,0-3 0 0,-1 4 0 0,-1-3 0 15,2 1 0-15,-5-1 0 0,1 2 0 0,0-4 0 16,-1 2 0-16,0-1 128 0,-3 2-128 0,1 0 0 0,0 0 0 15,0 2 0-15,-5 7 128 0,4-8-128 0,-1-2 0 16,-3 10 0-16,3-8 0 0,-3 8 0 0,2-10 0 16,-2 10 0-16,3-6 0 0,-3 6 0 0,3-11 0 0,-3 6 0 15,1-4 0-15,-1 9 0 0,2-6 0 0,-2 6 0 16,0-8 0-16,2 1 0 0,-1 2 0 0,-1 5 0 16,-1-9 0-16,1 9 0 0,-3-9 0 0,-1-1 0 15,0 1 0-15,1 0 0 0,-1 3 0 0,0 2 0 16,4 4 0-16,-4-7 0 0,-2 2 0 0,6 5 0 15,-6-2 0-15,6 2 0 0,0 0-128 0,-9 0 128 16,9 0 0-16,-8 2 0 0,8-2 0 0,-6 3 0 16,6-3 0-16,-11 4 0 0,11-4 0 0,-7 5 0 15,7-5-144-15,-9 5 144 0,9-5 0 0,-8 6 0 16,8-6 0-16,-7 8 0 0,7-8 0 0,-8 5 0 0,8-5 0 16,-9 5 0-16,9-5 0 0,-7 6 0 0,7-6 0 15,-9 6 0-15,0 0 0 0,1 1 0 16,8-7 0-16,-9 8 0 0,0 2 0 0,0-1 144 0,1 3-144 0,-1 0 128 15,0-2 0-15,0 3 0 0,-1 2 0 0,1 1 0 16,0 2-128-16,1 2 160 0,1 1-160 0,0 2 160 16,0 1-32-16,0-2-128 0,2-2 192 0,0 3-64 15,1 3-128-15,3-3 192 0,-2-3-192 0,2-183 192 16,0 362-192-16,0-184 0 0,-1-1 144 0,2-4-144 16,0-10 128-16,0 13-128 0,0-2 160 0,3-3-160 15,-3-8 0-15,0 0 0 0,5 10 0 0,-5-10 0 16,9 5-800-1,-9-5-160-15,11 0-16 0</inkml:trace>
  <inkml:trace contextRef="#ctx0" brushRef="#br0" timeOffset="96453.25">15561 1123 5519 0,'0'0'496'0,"0"0"-496"0,0 0 0 0,0 0 0 16,0 0 1920-16,0-9 304 0,0-1 48 0,0 10 16 15,0 0-1088-15,-4-8-224 0,2-2-32 0,-2 4-16 0,0-3-224 0,0 1-64 16,-1 2 0-16,-1-3 0 0,-2 4-96 0,1-4-32 16,-2 1 0-16,-1 0 0 0,-1 0-128 0,0 3-16 15,-2-2-16-15,1 4 0 0,-4 1-80 0,0 2-16 16,-2 3 0-16,1 5 0 0,0-2 32 0,-1 7 0 15,0-3 0-15,-4 4 0 0,1 1-48 0,-2 3-16 16,0 1 0-16,1 5 0 0,2 3-224 0,1-3 176 16,-3 3-176-16,3-2 160 0,0 3-160 0,3-1 0 15,1 2 144-15,3-4-144 0,3 1 144 0,4-6-144 16,1-1 192-16,3-2-192 0,1-2 240 0,4-5-64 0,0 4-16 16,3-8 0-16,3-1 256 0,4-5 48 0,0-5 16 15,3-1 0-15,1-4-96 0,2 0-32 16,2-6 0-16,1 2 0 0,-1-1-160 0,0 0-48 0,-3 0 0 0,1-7 0 15,-4-1-16-15,-1 2-128 0,-1-1 192 0,-1 2-64 16,-2-2 0-16,-1 0 0 0,-3 0 0 0,-1-4 0 16,-1 2 32-16,-1 4 0 0,-4-1 0 0,-1 4 0 15,-1 0-160-15,1 4 160 0,1 13-160 0,0 0 160 16,-2-6 0-16,2 6 0 0,0 0 0 0,0 0 0 16,-9 9-160-16,0 5 0 0,0 4 0 0,1 2 0 15,2 4 0-15,1 0 0 0,1-1 0 0,1 3-176 16,2-4 176-16,1 1 0 0,3-1 0 0,0 0 0 15,4-3 0-15,-2-3 0 0,3-2 0 0,0-1 0 16,3 0 0-16,0-5 0 0,3 1 0 0,1-4 0 16,1 0 0-16,1 1 0 0,1-6 0 0,2-2 0 0,1 0-192 15,0-1-16-15,2-2 0 0,3 1 0 16,2-3-1184-16,1 0-224 0,-1 1-48 16,0-7-10672-16</inkml:trace>
  <inkml:trace contextRef="#ctx0" brushRef="#br0" timeOffset="96691.27">15892 728 21183 0,'0'0'944'0,"-4"9"192"0,-1 0-912 0,1 6-224 0,0 5 0 0,2 6 0 15,-2-2 2160-15,0 6 384 0,0 1 80 0,0 2 0 16,0 0-2096-16,2 0-528 0,1-1 0 0,-3-1 0 16,3 5 128-16,-1-2-128 0,1 1 0 0,1-1 0 15,0-4 0-15,1-4-272 0,-1-1 48 0,3-4 16 32,1-1-2224-32,-1-4-432 0,1-3-80 0</inkml:trace>
  <inkml:trace contextRef="#ctx0" brushRef="#br0" timeOffset="97053.36">16208 1026 22111 0,'-9'-2'1968'0,"-1"-1"-1584"0,-5 2-384 0,1 2 0 0,-1 3 784 0,-2-1 80 15,-1 2 16-15,0 2 0 0,-1 0-544 0,0 5-96 16,0-1-32-16,1 1 0 0,2 2 0 0,2-2 0 15,4-1 0-15,2 3 0 0,2-1-208 0,3-2 144 16,2 1-144-16,1-12 128 0,5 10-128 0,1-1 0 16,5-5-160-16,-1-2 160 0,2 1-208 0,1-1 48 15,0-6 16-15,0 1 0 0,-1-1 144 0,0-1 0 16,-2-3 0-16,-10 8 0 0,10-4 0 0,-10 4 128 16,0 0-128-16,0 0 176 0,0 0 240 0,0 0 48 15,0 0 16-15,0 0 0 0,-2 16 112 0,-4 0 32 16,-2 3 0-16,-3 0 0 0,0-1-176 0,-2 2-48 0,-1 5 0 0,0 0 0 15,-2-3-400-15,3 0 128 0,-2 3-128 16,1-4 0-16,-1-2 128 0,2 0-128 0,0-2 128 0,2-2-128 16,1-5 0-16,1 0 0 0,1-1 0 0,8-9 0 31,0 0-1376-31,0 0-352 0,0 0-80 0,0 0-16 0</inkml:trace>
  <inkml:trace contextRef="#ctx0" brushRef="#br0" timeOffset="97416.8">16250 1132 15663 0,'0'0'1392'0,"0"0"-1120"0,0 0-272 0,0 0 0 0,0 0 2816 0,0 0 496 16,0 0 96-16,9 0 32 0,-9 0-2480 0,15-3-512 15,-2 0-80-15,0 0-32 0,-1-1 48 0,0 2 16 16,-2-2 0-16,0-1 0 0,0-2-272 0,-1 4-128 15,-1-2 0-15,-8 5 128 0,9-8-128 0,-9 8 0 16,6-6 0-16,-6 6 0 0,0 0 0 0,0 0 0 16,0 0 0-16,0 0 0 0,0 0 0 0,0 0 0 15,0 0 128-15,0 0-128 0,-9-2 208 0,0 5-32 16,0-1-16-16,-2 9 0 0,-1 1-160 0,0 3 160 16,-2 1-160-16,1 0 160 0,0 2-160 0,2 0 0 15,2-2 0-15,3-2 128 0,1-1-128 0,1 2 0 0,1-1 144 16,2 0-144-16,1-5 0 0,0-9 0 0,0 0 0 0,8 12 0 15,-2-1-240-15,4-5 48 0,-10-6 0 16,14 4 0 0,-2-4-448-16,3-1-96 0,0-2-16 0,0 0 0 15,1-8-1184-15,-1 4-240 0,1-5-64 0,1 0 0 0</inkml:trace>
  <inkml:trace contextRef="#ctx0" brushRef="#br0" timeOffset="97796.73">16891 686 24639 0,'-13'2'1088'0,"4"1"240"0,-1-1-1072 0,-2 6-256 0,0 0 0 0,-2 4 0 15,-3 1 0-15,-1 2 0 0,1 4 0 0,-1 4 0 0,0-1 352 16,0 2-32-16,0 0-16 0,3 3 0 0,0 5-160 0,2 3-16 16,1 1-128-16,1-2 192 0,1 0-192 0,1-3 128 15,0-2-128-15,3-1 0 16,1-5 0-16,0-3 128 0,1-3-128 0,0-3 0 0,2-5 0 0,2-9 0 15,0 0 128-15,0 0-128 0,0 0 0 0,0 0 144 16,0 0-144-16,0 0 128 0,0 0 240 0,0 0 32 16,2-10 16-16,2-3 0 0,0 1 0 0,1 1 0 15,0-3 0-15,1 1 0 0,1 2-224 0,-1-2-32 16,0-1-16-16,1 7 0 0,-7 7-144 0,0 0 0 16,0 0 0-16,0 0 0 0,0 0 0 0,0 0 0 15,0 0-144-15,5 10 144 0,-5 2 0 0,-4 5 0 16,-1 1 0-16,-4 1 0 0,-1-1 0 0,-4 1 0 15,-3 0 0-15,0 1 0 0,-4 4 0 0,0-1 0 0,0-4 0 0,1-1 144 16,2-3-144-16,2-5 0 0,2 1 0 16,1-5 0-16,3 2-224 0,1-5-80 0,9-3-16 0,0 0-8448 15,-6-3-1712-15</inkml:trace>
  <inkml:trace contextRef="#ctx0" brushRef="#br0" timeOffset="98122.18">16714 1152 26719 0,'0'0'1184'0,"0"0"240"0,0 0-1136 0,0 0-288 0,-1 13 0 0,1-3 0 16,0 3 0-16,0 1 0 0,-2-1 0 0,1-1 0 15,0 1 240-15,0-3-16 0,2 3 0 0,-1 1 0 0,-1 0-96 0,1-3-128 16,-3 1 176-16,3-1-176 0,3-3 128 0,-3-8-128 15,0 0 0-15,0 0 0 0,0 0 0 0,0 0 0 16,0 0 0-16,0 0 0 0,10 0 208 0,0-3-16 16,-1-6 0-16,1 0 0 0,0-3 256 0,2 0 32 15,-1-3 16-15,2 0 0 0,0-2-80 0,-1 1-16 16,1 0 0-16,0 2 0 0,-2 2-96 0,1-1-32 16,-1 7 0-16,0-2 0 0,1 3-272 0,1 0 0 15,-2 0 0-15,0 2 0 0,0 2 0 0,-11 1 0 16,11 0 0-16,1 0 0 15,-2 1-1856-15,0 1-320 0,-10-2-64 0,11 2 0 0</inkml:trace>
  <inkml:trace contextRef="#ctx0" brushRef="#br0" timeOffset="98490.68">17198 1151 20271 0,'0'0'1792'0,"0"0"-1424"0,0 0-368 0,0 0 0 16,0 0 1328-16,0 0 192 0,0 0 32 0,0 0 16 15,-10 1-656-15,3 2-128 0,-4-1-16 0,4 2-16 16,-3 4-240-16,-1-3-64 0,0 4 0 0,0-2 0 16,0 5-320-16,0-3-128 0,-1 2 0 0,2 2 0 15,0 0 0-15,4-1 0 0,1 4 0 0,2-6 0 16,3-10 128-16,0 0-128 0,4 10 0 0,-4-10 0 16,10 6 624-16,2-2 16 0,0-4 16 0,2-4 0 0,2-1 64 0,-1-1 16 15,5-7 0-15,-1 3 0 0,2 1-224 0,-1-2-32 16,0 0-16-16,-2-1 0 0,-3 0-144 0,0 3-16 15,1-2-16-15,-2 6 0 0,0 1-160 16,-2 3-128-16,-1 2 192 0,0 3-192 0,-11-4 128 0,10 5-128 16,-2 3 0-16,-2 2 0 0,2 2 0 0,-2 5 0 15,2-4-128-15,-1-3 128 0,2 4 0 0,3-1 0 16,-1-2 0-16,2 0 0 0,-2 2-128 0,2-5 128 16,1-1 0-16,1 0-144 15,1-5-368-15,-1 1-80 0,-1-3-16 0,0 0 0 16,0-1-1216-16,0-2-240 0,0 0-48 0,-2-4-11744 15</inkml:trace>
  <inkml:trace contextRef="#ctx0" brushRef="#br0" timeOffset="100529.42">8767 264 9215 0,'-11'-12'400'0,"4"3"96"0,1 1-496 0,2-3 0 0,4 11 0 0,-3-11 0 16,2 2 1728-16,1-2 256 0,0 11 64 0,3-12 0 16,-2-2-1168-16,0 1-240 0,1 5-32 0,-2 8-16 15,3-12-32-15,-3 12-16 0,0 0 0 0,0 0 0 16,0 0-160-16,0 0-16 0,0 0-16 0,0 0 0 16,0 0 128-16,0 0 32 0,0 13 0 0,-2 0 0 0,-2 3-80 0,-1 3-16 15,-4 0 0-15,1 3 0 0,-1-1-32 0,1 5-16 16,-3 4 0-16,4-6 0 0,-2 8-16 0,-1 5 0 15,0 1 0-15,-1 4 0 0,0 0-80 0,-1 0-16 16,2 0 0-16,-11 32 0 0,2-16-64 0,3-6 0 16,4-3-16-16,-1-10 0 0,-1-3 48 0,0-2 16 15,4-2 0-15,1-7 0 0,0-1-112 0,0-2 0 16,2-4-128-16,0 0 192 0,1-5-192 0,1 3 144 16,1-2-144-16,1-2 128 0,2-1-128 0,1-2 0 15,0-9 144-15,3 7-144 0,-3-7 160 0,5 10-32 16,1-3-128-16,4-2 192 0,0-3 96 0,8-2 16 15,0-2 0-15,0 2 0 0,5 0-96 0,0 2-16 16,1-6 0-16,2 4 0 0,5 2 16 0,-1 0 0 16,3 0 0-16,2 0 0 0,2 1-80 0,2-1 0 0,2-1-128 15,1-1 192-15,1-1-64 0,0 0-128 0,2 0 176 0,0 1-176 16,2 0 144-16,3 2-144 0,0 1 0 0,2 3 144 16,0 0-144-16,-1 0 0 0,-2-3 0 0,2 2 0 15,-1-1 0-15,-3 0 0 0,0 1 0 0,0 4 0 16,0-1 0-16,1 2 160 0,3-3-160 0,1 2 160 15,1-5-160-15,0-1 0 0,-3-1 0 0,2 3-176 16,1 0 176-16,-3 0 0 0,4 4 0 0,2-2 0 16,-2-1 0-16,4-1 128 0,-1 0-128 0,0 0 128 15,-4 2 0-15,2-2 16 0,0 2 0 0,1 2 0 16,3-4 16-16,1 2 0 0,1-1 0 0,-2-2 0 16,-1 1-16-16,1 1 0 0,-2-1 0 0,0-1 0 15,1-1 16-15,1 3 0 0,1-1 0 0,-1 3 0 0,0 1 0 16,-2-3 0-16,0 3 0 0,-1 0 0 15,0 1 16-15,1-2 0 0,2 2 0 0,-1-1 0 0,1 2-48 0,-2-2-128 16,1 1 192-16,-3 0-64 0,-2-3-128 0,3 2 128 16,-2 1-128-16,3-3 128 0,1 2-128 0,1-5 0 15,1 0 0-15,-2 2 0 0,-3-2 128 0,1 1-128 16,2-1 0-16,1 2 128 0,-1 0-128 0,2 1 0 16,0 1 0-16,-1-4 0 0,-1-1 0 0,0 2 0 15,1-1 128-15,-1 0-128 0,0 2 0 0,2 5 0 16,0-5 0-16,1 2 0 0,0-5 0 0,-3 1 0 15,-2-2 0-15,3 0 0 0,-2 4 0 0,0-2 0 16,0 1 0-16,2 2 0 0,-2-4 0 0,4 0 0 0,0 1 0 16,-2-2 0-16,-1-2 0 0,-1 3 0 15,2 2 0-15,-1-1 0 0,2 0 0 0,0-1 0 0,-1 1 128 0,-1-1-128 16,-5-2 0-16,0 2 0 0,2-1 0 0,0 3 0 16,-2 3 0-16,2-2 0 0,1 4 0 0,1-5 0 15,0-1 0-15,-3-1 0 0,-1-3 0 0,0 4 0 16,2-1 0-16,-2 1 0 0,3 1 0 0,-1 2 0 15,1-3 0-15,1-3 0 0,0-1 0 0,-1 0 128 16,-1 1-128-16,-2 2 0 0,1-1 0 0,0 1 0 16,0 2 0-16,-1-3 0 0,0 0 0 0,1 0 0 15,-3-1 0-15,-3 2 0 0,-2-1 128 0,-1 2-128 16,1-1 0-16,-1-1 0 0,-3 2 0 0,2 0 0 16,-1 1 0-16,2-1 0 0,-2-2 0 0,-1 2 0 15,-3-1 0-15,1 2 0 0,-2 0 0 0,-2-1 0 16,-2 2 0-16,-1 0 0 0,0-2 0 0,0 1 0 0,-4 3 0 0,2-2 0 15,-3 3 0-15,4-2 0 0,-3 0 0 16,1 2 0-16,-3-4 0 0,1 3 0 0,-1-2 0 16,1-1 0-16,-3 3 128 0,-1-3-128 0,-2 0 0 15,-1 1 0-15,0 0 0 0,0-3 0 0,1 2 0 0,-2 3 0 16,-2-4 0-16,-4 1 0 0,0 0 0 0,-1-1 128 16,-1-2-128-16,1 2 0 0,1 1 0 0,0 3 0 15,-2-6 0-15,-1 1 0 0,0 0 0 0,1-1 0 16,-1 3 128-16,1-1-128 0,-1-1 0 0,2 0 0 15,0 2 0-15,-1-1 0 0,0-1 0 0,1-2 0 16,0 2 0-16,-2 0 0 0,0 4 0 0,1-3 0 0,-2-1 128 16,1 0-128-16,2-1 0 0,-2 2 0 15,-1-1 0-15,1-1 0 0,-1 2 0 0,0 1 0 0,-1 3 0 16,0-4 0-16,0 0 0 0,0 3 0 0,-9-7 0 0,10 7 0 16,-1 0 0-16,-2 2 0 0,1-4 0 15,-3 3 0-15,-5-8 0 0,11 5 0 0,-2 0 0 0,-1 1 0 16,-8-6 0-16,10 7 0 0,2 0 0 0,-2 1 0 15,-1-4 0-15,-9-4 0 0,0 0 0 0,10 5 0 16,-10-5 0-16,9 5 0 0,-9-5 0 0,0 0 0 16,7 5 0-16,-7-5 0 0,0 0 0 0,0 0 0 15,0 0 0-15,0 0 128 0,0 0-128 0,0 0 0 16,0 0 0-16,0 0 0 0,0 0 128 0,0 0-128 16,0 0 0-16,0 0 0 0,0 0 0 0,9-3 0 15,-9 3 144-15,0 0-144 0,8-5 160 0,-2-1-160 16,-1-2 128-16,2-3-128 0,-4 1 0 0,1-2 0 15,0-3 128-15,0 1-128 0,-2-1 0 0,1-2 144 16,-2-2-144-16,1 0 128 0,0-1-128 0,1-2 128 0,-1 1-128 0,1-5 0 16,0 1 0-16,0-3 0 0,0 0 0 0,-1-3 128 15,2 1-128-15,-2 1 0 0,0-4 0 0,-1-1 128 16,-1 1-128-16,1-1 0 0,-1-1 0 0,-1-1 0 16,-2 2 0-16,1-3 0 0,-2-4 0 15,-1 3 128-15,0-1-128 0,-1-2 0 0,-2 1 0 16,0 0 0-16,1 0 128 0,-1 0-128 0,-2 4 0 0,2 1 0 15,-1-4 0-15,0 1 0 0,-1-2 160 0,0 0-160 16,0-2 192-16,1 0-192 0,1-1 256 0,0-4-64 16,1 1-16-16,0 2 0 0,-1-1-32 0,0 0 0 15,-1-5 0-15,1 3 0 0,-1 0 16 0,4 19 0 0,-3-4 0 16,-1-1 0-16,0 0-32 0,0 0 0 0,0 3 0 16,2 0 0-16,-1-3-128 0,-5-29 160 0,4 9-160 0,-1 7 160 15,3 1-160-15,2 5 0 0,0 2 0 0,2 18 0 16,0 0 0-16,1-3 0 15,-3 2 0-15,2 0 0 0,-1 4-208 0,2 3-32 0,-2 3 0 0,-1-5 0 32,2 3-1648-32,3 13-336 0,0 0-64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53:23.9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19321 4826 10127 0,'0'0'896'0,"0"0"-704"0,0 0-192 0,0 0 0 16,0 0 1136-16,0 0 192 0,0 0 32 0,0 0 16 0,0 0-208 15,-8 2-32-15,8-2-16 0,0 0 0 0,0 0-144 0,0 0-16 16,-7 1-16-16,7-1 0 0,0 0-144 0,0 0-32 16,0 0 0-16,0 0 0 0,0 0-224 0,1 9-48 15,-1-9-16-15,5 12 0 0,2-6-96 0,0 4-32 16,3-2 0-16,1 2 0 0,-1-5-96 0,1 3-32 15,1 1 0-15,0 0 0 0,1 1-96 0,4 1 0 16,-1-3-128-16,1 3 192 0,-1-2 32 0,1 4 0 16,-1-4 0-16,2 1 0 0,0-1 0 0,0 1 0 15,1 1 0-15,0 0 0 0,1 1 0 0,0 0 0 16,2-2 0-16,0 3 0 0,0-4 32 0,3 1 16 16,-1-1 0-16,1 0 0 0,2-3-32 0,1 2-16 15,1-3 0-15,2 0 0 0,2 0-80 0,-2-3-16 0,0 0 0 16,-1-2 0-16,0-2-128 0,0 1 128 0,1-4-128 15,0 1 128-15,0 0-128 0,-1-1 0 0,1-2 144 0,-2 2-144 16,-1-2 0-16,0 1 0 0,-1 1 0 0,-2 0 128 16,-2-2-128-16,-3 3 0 0,0 2 0 0,-4 1 128 15,-2-2-128-15,1 2 0 0,-2 0 0 0,0-2 0 16,-13 3 0-16,11 0 0 0,-11 0 0 0,10 0 128 16,-10 0-128-16,0 0 0 0,9 4 0 0,-9-4 128 15,0 0-128-15,0 0 0 0,0 0 0 0,0 0 128 16,0 0-128-16,0 0 0 0,0 0 0 0,0 0 128 15,0 0-128-15,0 0 128 0,0 0-128 0,0 0 128 16,0 0-128-16,-5 6 176 0,-3-1-176 0,-2 2 192 16,-4-4-64-16,-2-1-128 0,1 3 192 0,-6 1-64 0,0-3-128 15,-4 1 160-15,1-1-160 0,-2 1 160 0,0 0-160 16,1-1 128-16,-3-2-128 0,-1 0 128 0,-1 0-128 0,1-1 192 16,-1 0-192-16,-1 0 192 0,2 0-64 0,0 0 0 15,-1 0 0-15,0 0 0 0,-2-1-128 16,0-1 128-16,1-5-128 0,0 2 128 0,2 0-128 0,2-3 0 15,2 1 0-15,-1 0 0 0,2-3 0 0,1 0 128 16,0 1-128-16,3-4 0 0,1 3 0 0,2-1 0 16,0 3 0-16,0-3 0 0,3 1 0 0,1 2 128 15,2-2-128-15,1 2 0 0,1 2 0 0,0-2 0 16,1 3 0-16,8 5 0 0,0 0 0 0,-7-4 0 16,7 4 0-16,0 0 0 0,0 0 0 0,0 0 0 15,0 0 0-15,0 0 0 0,0 0 0 0,0 0 0 16,0 0 0-16,0 0 0 0,0 0-128 0,0 0 128 0,0 0 0 0,7 9 0 15,1 4 0-15,2-3 0 0,-1 2 0 0,3 0 0 16,0-2 0-16,3 4 0 0,3 0 0 0,1 3 0 16,0-3 0-16,6-1 0 0,-1-1 176 0,1 4-176 15,2-2 192-15,3-2-48 0,3 1-16 0,0 1 0 16,3-1 16-16,0-3 0 0,-1 3 0 0,3-5 0 16,-5 3-16-16,3 0-128 0,0-3 192 0,0 2-64 15,0-4-128-15,2-1 192 0,-1 2-192 0,2-2 192 16,3-3-192-16,0 1 160 0,0-3-160 0,0-3 160 15,-2 3-160-15,0-1 160 0,-3-3-160 0,1-2 160 16,0 1-160-16,1 0 0 0,0-4 144 0,-2 1-144 16,-2 0 0-16,1 1 128 0,0 0-128 0,-2 0 0 15,-2 1 0-15,-2 2-240 0,-1-3 48 0,-3 4 0 16,-6-1-1280-16,-2 4-256 0,-4-2-64 16,-3 2-14176-16</inkml:trace>
  <inkml:trace contextRef="#ctx0" brushRef="#br0" timeOffset="1284.99">21743 4920 13823 0,'0'0'608'0,"0"0"128"0,0 0-592 0,0 0-144 15,0 0 0-15,0 0 0 0,0 0 784 0,0 0 128 0,0 0 32 0,0 0 0 16,0 0-112-16,0 0-32 0,0 0 0 0,0 0 0 16,0 0-32-16,0 0 0 0,0 0 0 0,0 0 0 15,10 4-176-15,0 2-32 0,-1 1-16 0,1 0 0 16,1 0-48-16,3 2-16 0,0 0 0 0,2 3 0 16,1-3-160-16,1 0-16 0,5 1-16 0,3-3 0 15,2 3 32-15,2-3 0 0,1-1 0 0,0-1 0 16,1 0-16-16,0-2 0 0,-3-1 0 0,2 0 0 15,-2-1-48-15,3-1-16 0,-2 0 0 0,2-1 0 16,-2-2-96-16,1 1-16 0,-2-1 0 0,0-1 0 16,1-2-128-16,-1 1 160 0,0 1-160 0,-1-2 160 15,-1 1-160-15,-2 1 160 0,-1-1-160 0,-2-3 160 16,-3 2-160-16,0-3 0 0,-1 1 144 0,-3 2-144 0,-1-4 0 16,-1 3 128-16,-2 0-128 0,1 0 0 0,-6 2 0 0,-6 5 0 15,9-9 0-15,-9 9 128 0,0 0-128 0,0 0 0 16,0 0 128-16,0 0-128 0,0 0 144 15,0 0-144-15,0 0 192 0,0 0-192 0,0 0 128 0,-6 5-128 16,-2 3 0-16,-1-2 0 0,0 7 0 0,-1-4 0 16,0 1 0-16,-2 3 0 0,0-4 0 15,-1 3 0-15,-1 1 0 0,-1-3 0 0,-2 4 0 0,-1-1 0 16,-1 0 0-16,0-2 0 0,0-1 192 0,-1-1-192 16,-3 1 192-16,3-3-192 0,1-1 240 0,-2 1-64 15,2-4-16-15,-1 2 0 0,0-1-160 0,-1 0 160 16,0-1-160-16,0-2 160 0,0-1-160 0,0 0 128 15,1-1-128-15,0-2 128 0,-2-1-128 0,2 0 160 0,1-1-160 16,1 2 160-16,0-4-160 0,-2 1 160 0,2-1-160 16,-1-1 160-16,0 1-160 0,1-2 0 0,0 2 0 15,2-2 128-15,0 1-128 0,0 2 0 0,2-2 0 0,0 3 0 16,-1-3 0-16,3 2 0 0,1 2 0 0,2 0 0 16,0-1 0-16,9 5 0 0,-9-3 0 0,9 3 0 15,0 0 0-15,0 0 0 0,0 0 0 0,0 0 0 16,0 0 0-16,0 0-144 0,0 0 144 0,0 0 0 15,0 0-144-15,0 0 144 0,0 0 0 0,0 0-144 16,6 11 144-16,2-2 0 0,0 1 0 0,3-1 0 16,3 1 0-16,1 3 0 0,1-4 0 0,0 3 0 15,2-1 0-15,0 0 0 0,-1 2 128 0,3-3-128 16,1 0 192-16,0 2-16 0,-2-6-16 0,0 2 0 16,0 0-160-16,0-2 192 0,0-3-192 0,4 2 192 0,1-2-192 0,0-2 160 15,1 1-160-15,2-2 160 0,1-2-160 16,0 1 0-16,1-2 0 0,2-2 128 0,-2 0-128 0,2 0 0 15,-1-4 0-15,1 2 0 0,-1-5 0 16,-1 2 0-16,-3-3 0 0,-2-1 0 0,-1 2 0 0,-2 1 0 16,0-3 0-16,-2 3 0 0,0 1 0 0,-3 0 0 15,0 2 0-15,-4-1 0 0,0 2 0 0,-5 4 0 16,-7 3 0-16,0 0 0 0,0 0 0 0,0 0 0 16,0 0 0-16,0 0 0 0,0 0-352 0,0 0 48 15,0 0 16-15,-7-3 0 16,-7 3-2032-16,0 3-416 0</inkml:trace>
  <inkml:trace contextRef="#ctx0" brushRef="#br0" timeOffset="2272.08">22228 5740 21183 0,'0'0'944'0,"0"0"192"0,-4-8-912 0,4 8-224 15,-2-8 0-15,2 8 0 0,-1-10 208 0,1 10 0 16,-2-6 0-16,2 6 0 0,3-12 208 0,-1 3 32 16,1-3 16-16,2 0 0 0,1 1 32 0,2-3 0 15,0-1 0-15,0-2 0 0,1-3-256 0,2 2-48 0,-3-1-16 0,3 1 0 16,-1-2-176-16,0 1 0 0,0 0 0 0,0 1 0 16,-1 0 0-16,0 2 0 0,0 0 0 0,-1 4 0 15,-1 3 0-15,1 0 0 0,-2 2 0 0,1 0 0 16,-7 7 128-16,0 0-128 0,0 0 0 0,12 5 128 15,1 1-128-15,-3 7 0 0,-2 3 0 0,1 5 0 16,-3 2 0-16,0 3 0 0,1-2 0 0,0 10 0 16,-2 1 0-16,2 2 0 0,-1-1 0 0,2-1 0 15,-1 1 0-15,2 1 0 0,0-2 0 0,1 0 128 16,1-5-128-16,0-1 0 0,0-1 0 0,2-5 0 16,-1 0 0-16,-1-3 128 0,-1-3-128 0,-1-2 0 15,-3-1 0-15,2-1-192 0,-2-4 0 0,-6-9-11440 16</inkml:trace>
  <inkml:trace contextRef="#ctx0" brushRef="#br0" timeOffset="2568.42">22420 5789 6447 0,'0'0'576'0,"-9"8"-576"16,2-1 0-16,3 5 0 0,2-2 4384 0,4 5 768 16,0-179 160-16,2 366 16 0,1-179-4176 0,2 1-848 0,-1 6-176 15,4-4-128-15,3 2 480 0,1 0-16 0,1 3 0 0,2 3 0 16,0-1-160-16,2 0-48 0,2-2 0 0,2 0 0 16,1 1-96-16,0-4-32 0,1 0 0 0,0-2 0 15,-1-2 16-15,4-4 0 0,2-2 0 0,3 1 0 16,3-1 16-16,-1 0 0 0,2-5 0 0,4-1 0 15,3 1-160-15,1-1 192 0,1-4-192 0,-2 1 192 16,-2-5-448-16,0 1-64 0,-3 1-32 0</inkml:trace>
  <inkml:trace contextRef="#ctx0" brushRef="#br0" timeOffset="3021.48">24317 6230 22223 0,'3'-15'976'0,"-3"15"224"0,6-10-960 0,-3-2-240 0,0 1 0 0,-3 11 0 0,-3-8 256 0,3 8 0 15,-7-9 0-15,-1 4 0 0,-6 3 64 0,-2 2 0 16,-4 2 16-16,-5 2 0 0,-5 4-208 0,-6-2-128 15,-3 4 160-15,-3-1-160 0,-2 4 160 0,1 0-160 16,-1-1 160-16,2 4-160 0,1-1 240 0,2 3-48 16,6-1-16-16,3 1 0 0,4-1 192 0,7 0 32 15,1 1 16-15,4-1 0 0,4-2-176 0,5 2-48 16,3-2 0-16,6 0 0 0,2 0 32 0,5 1 0 16,1 0 0-16,5 2 0 0,1 0 48 0,5-1 16 0,1 3 0 15,0-1 0-15,4 0-16 0,0-2 0 0,-2 1 0 16,4 0 0-16,-2 1 112 0,0 0 0 0,-3 0 16 0,-1 0 0 15,-2 0-144-15,-4 2-16 0,-7-2-16 0,-1-1 0 16,-5-1-96-16,-3 1 0 0,-4-1-128 0,-3-1 192 16,-5-1 16-16,-5-1 0 0,-6-1 0 0,1-4 0 15,-4 1-16-15,-1-2-16 0,-2 1 0 0,1-5 0 16,1-2-176-16,1 1 128 0,1-1-128 0,3-2 128 31,2-2-512-31,5-2-128 0,0 0 0 0,3-5-9504 0,5-1-1888 0</inkml:trace>
  <inkml:trace contextRef="#ctx0" brushRef="#br0" timeOffset="3308.43">24956 5549 21183 0,'0'0'1888'0,"0"0"-1504"16,0 0-384-16,0 0 0 0,0 0 1952 0,6 16 320 16,-1 2 64-16,-1 4 16 0,-1 7-1712 0,-2-1-352 15,-1 4-64-15,-1 6-16 0,-3 4 928 0,-1 6 176 16,-1 6 32-16,-3 7 16 16,-4 2-1808-16,-2 4-384 0,-3 5-64 0,-1 0 0 0,-2 2 768 0,1 0 128 0,0-5 0 15,2 0 128-15,0-7-128 0,0-4 0 0,3-13 0 0,2 0 0 16,2-8-272-16,2-4-80 0,0-7-16 0,5 1 0 31,3-8-640-31,4-6-128 0,3-3-16 0</inkml:trace>
  <inkml:trace contextRef="#ctx0" brushRef="#br0" timeOffset="3631.81">25481 6425 30575 0,'0'0'1344'0,"-10"2"304"0,0 6-1328 0,-1 3-320 0,1 5 0 0,0 0 0 0,-1 2 240 0,2 1-32 16,1 0 0-16,3 3 0 15,1 2 0-15,2-3 0 0,0 1 0 0,2 0 0 0,2-2-208 16,2-1 0-16,3-4 0 0,3-1 0 0,0 1-128 0,4-6-128 16,0-1-32-16,2-6 0 0,2-2-16 0,-1-1 0 15,1-3 0-15,2-3 0 0,-4 0 304 0,-1-4 0 16,-1 0 0-16,-3-5 0 0,0-1 0 0,-5-3 272 15,-1-1-16-15,-5-1-16 0,-4-1 528 0,-3 0 96 16,-5-2 32-16,-1 1 0 0,-3-4-160 0,-2 3-32 16,-4 2 0-16,2 0 0 0,-1 2-304 0,3 4-64 15,2 3-16-15,1 2 0 0,1-1-320 0,3 7 0 16,2 0-160-16,1 2 160 16,8 4-2112-16,0 0-304 0,0 0-64 0</inkml:trace>
  <inkml:trace contextRef="#ctx0" brushRef="#br0" timeOffset="3970.06">26094 6243 22111 0,'0'0'1968'0,"-5"11"-1584"0,-1 8-384 0,1 8 0 16,0 6 1760-16,-1 3 272 0,-3 1 48 0,-1 1 16 16,-2-3-1088-16,0 5-224 0,-4 0-32 0,1 2-16 15,-1-2-32-15,-2 0-16 0,-1 0 0 0,1 0 0 16,0 0-400-16,0-5-80 0,1-1-16 0,1-8 0 15,6 0-192-15,-1-7 0 0,-1-8 128 0,5-1-128 16,7-10 0-16,0 0 0 0,-8 4 0 0,8-4 0 16,0 0 0-16,3-16 144 0,-1-5-144 0,5-2 128 15,1-7-128-15,3-2 0 0,-1-3 144 0,2-4-144 0,1-1 128 0,4-2-128 16,1-7 128-16,3 1-128 0,1 2 128 16,6 2-128-16,0 6 160 0,1 3-160 0,0 6 0 0,2 8 0 15,0 4 0-15,0 6 0 0,-2-1 0 0,-2 7 128 16,-4 0-128-16,-2 5 0 0,-2 5 0 0,-3-1 0 15,-4 0 0-15,-12-4 0 0,7 12 0 0,-7 4 0 16,-5-1-192-16,-7-1 192 16,-3 1-672-16,-4-1-32 0,-5 0 0 15,1-4 0-15,0 1-704 0,1-6-160 0,2 1-32 0,2-4-11776 0</inkml:trace>
  <inkml:trace contextRef="#ctx0" brushRef="#br0" timeOffset="4331.13">26666 6276 33519 0,'0'0'1472'0,"12"2"320"0,4 2-1424 0,3 0-368 0,1 1 0 0,4-1 0 15,3-5 144-15,3-3-144 0,2 0 192 0,2-1-192 16,2-5 176-16,2 1-176 0,3-4 160 0,1 1-160 15,0-5 0-15,0 2 0 0,-2-6 0 0,-1 1 0 16,-1-2-272-16,-8 1-48 0,-1-6-16 0,-3 3 0 16,-6 2 336-16,-3-4-176 0,-5 0 176 0,-5 0-128 0,-3 0 128 15,-6 5 192-15,-2-1-32 0,-3 5-16 0,-3 5 368 16,-7 2 80-16,1 4 16 0,-10 5 0 0,-2 5-48 16,-5 6-16-16,-4 2 0 0,0 8 0 0,-1 0-368 0,3 4-176 15,-1 4 160-15,4-1-160 0,4 4 0 0,4-3 0 16,3 0 0-16,3-3 0 0,4 0 0 0,6-4 128 15,6-1-128-15,4-2 0 0,6-2-160 0,6 1-80 16,1-3-16-16,8-4 0 16,4 1-1424-16,3-4-304 0,2 0-48 0</inkml:trace>
  <inkml:trace contextRef="#ctx0" brushRef="#br0" timeOffset="4937.76">19230 5651 33167 0,'-16'-7'1472'0,"16"7"304"0,0 0-1424 0,0 0-352 16,0 0 0-16,0 0 0 0,0 0 0 0,7-6 0 15,3-7 0-15,5-2-192 0,5-3 336 0,6-2 64 0,3-2 16 0,2-2 0 16,4 0-224-16,3 0 128 0,-6-6-128 0,0 4 0 15,0-6 0-15,-1 4 0 0,1 1 0 0,0 6 0 16,-4-5 0-16,-3 7 0 0,-3 3 0 0,-2 4 0 16,-1 1 0-16,-1 7 0 0,-1 1 0 0,-3 6 0 15,0 2 0-15,-2 9 0 0,1 3 0 0,-5 5 0 16,-2 10 240-16,0 1 48 0,-2 3 16 0,-1 2 0 16,-2 0-176-16,-2 4-128 0,-3 4 192 0,1-4-192 15,1 1 128-15,-3-4-128 0,1-2 0 0,0-4 0 16,0-2 0-16,3-3 0 0,-7-4 0 0,3-1-144 31,0-3-1152-31,0-5-240 0,0-3-32 0,0-3-12416 0</inkml:trace>
  <inkml:trace contextRef="#ctx0" brushRef="#br0" timeOffset="5171.24">19711 5518 37023 0,'0'0'1648'0,"-9"5"336"0,9-5-1600 0,-8 12-384 0,-1 3 0 0,0 3 0 0,-1 1 208 0,-2 5-32 15,1 4-16-15,-5-1 0 0,0 1 128 0,-1 6 32 16,-2 2 0-16,-2 3 0 0,-5 6-144 0,-3-2-32 16,-7 4 0-16,-2 0 0 0,-7 1-144 0,-1 3 0 15,0-4 0-15,-1-1 128 0,0-4-304 0,1 2-64 16,-1-4-16-16,1 0 0 15,3 1-1312-15,-4-3-272 0,-4-1-48 0,2-9-13312 0</inkml:trace>
  <inkml:trace contextRef="#ctx0" brushRef="#br0" timeOffset="5777.4">17253 6685 26719 0,'-8'0'2368'0,"-1"4"-1888"0,1 0-480 0,0 3 0 15,2 6 512-15,0 4 0 0,-2 2 0 0,0 6 0 16,-1 3-304-16,1 5-48 0,2 0-16 0,-2 2 0 16,0 1 16-16,2 1 0 0,0-1 0 0,0-1 0 0,3 1-160 0,1-3 0 15,0-4 0-15,2-2-8832 16,0-5-1696-16</inkml:trace>
  <inkml:trace contextRef="#ctx0" brushRef="#br0" timeOffset="6121.73">17675 6870 28911 0,'0'0'1280'0,"-8"6"256"0,2 5-1216 0,1 1-320 0,0 6 0 0,1 3 0 15,-1 1 0-15,1-1 128 0,0 4-128 16,2 0 0-16,-1-3 224 0,2-1-64 0,0-2-16 0,1-1 0 16,0-4-144-16,2 0 0 0,1-5 0 0,-3-9 0 15,0 0 0-15,0 0 0 0,4 10 0 0,-4-10 0 16,0 0 0-16,11 0 0 0,-1-2 0 0,0-6 0 16,2-1 0-16,-2-5 128 0,1-3-128 0,1 4 128 15,1 0-128-15,1-1 160 0,-2-1-160 0,1 2 160 16,0 3 48-16,1 0 16 0,1 2 0 0,-1 2 0 15,0 3-16-15,-1 4 0 0,1 6 0 0,-2-1 0 16,0 4-208-16,-2 3 0 0,-2 3 0 0,-2 6 0 16,-2 5 128-16,-2-1-128 0,0 5 0 0,-2 1 0 15,0-4 0-15,-2 0 0 0,1 1-176 16,0-6 176-16,1-3-1024 16,2-3-96-16,0-3-16 0,0-4-11712 0</inkml:trace>
  <inkml:trace contextRef="#ctx0" brushRef="#br0" timeOffset="6349.42">18524 6375 28559 0,'-10'-8'2544'0,"10"8"-2032"15,0 0-512-15,-9 4 0 0,0 3 0 0,2 7 128 16,-1 5-128-16,-1 5 0 0,-1 3 128 0,-2 3-128 15,1 2 176-15,-1 7-176 0,-1 3 176 0,0 5-176 0,1-4 160 16,0 8-160-16,-1 4 0 0,-1 1 128 0,0 1-128 16,1-4 0-1,2-4-1344-15,1-2-320 0,-1-5-64 0</inkml:trace>
  <inkml:trace contextRef="#ctx0" brushRef="#br0" timeOffset="6715.58">18059 7082 29775 0,'0'0'1312'0,"0"0"288"0,0 0-1280 0,14 5-320 0,2 0 0 0,3-1 0 16,3-2 0-16,3 0 0 0,1-1 0 0,4-2 0 0,5-4 128 0,2-1-128 15,1 1 192-15,1-4-192 0,2 2 0 0,-3-5 0 16,-1 2 0-16,-3-3-144 15,-2 3-240-15,-3 0-32 16,-2-5-16-16,-3 2 0 0,-4 2 96 0,-3-1 16 0,-2 1 0 0,-5 2 0 0,-2-2 320 0,-3 4 0 16,-5 7-144-16,0 0 144 0,3-10 256 15,-3 10 128-15,0 0 0 0,0 0 16 0,-8 0 176 0,-1 4 48 16,0 3 0-16,-4 6 0 0,1 2-368 0,-1 6-64 16,0 0 0-16,1 2-16 0,-2 1 64 0,0 3 16 15,3-1 0-15,3 0 0 0,0-3-112 0,5 1-16 16,3-1 0-16,4-3 0 0,3 0-128 0,1-3 0 15,3-3 144-15,4-2-144 0,-1 0 0 0,2 1-128 16,3-7 0-16,2 3 0 16,-1-4-1488-16,3-5-304 0,1 0-48 0,2-5-16 15</inkml:trace>
  <inkml:trace contextRef="#ctx0" brushRef="#br0" timeOffset="7107.09">15367 6609 21183 0,'0'0'1888'0,"0"0"-1504"16,0 0-384-16,3 13 0 0,3 2 2480 0,2 3 416 15,4 3 96-15,1 3 16 0,-3 6-2368 0,4 0-480 16,0-1-160-16,2 3 0 0,-1 0 128 0,-1 2-128 16,2 4 0-16,-1-1 0 0,0-4 0 0,0-1-192 0,-1-4 16 0,3 0 16 31,0-6-1760-31,-1-3-368 0,2-3-64 0</inkml:trace>
  <inkml:trace contextRef="#ctx0" brushRef="#br0" timeOffset="7291.96">16082 6623 23439 0,'5'-12'1024'0,"-5"12"240"0,0 0-1008 0,11 3-256 0,-3 5 0 0,-1 8 0 15,-1 5 992-15,-3 5 160 0,-5 6 16 0,-3 6 16 16,-2 7-48-16,-5 0-16 0,-2 5 0 0,-2 2 0 16,-6 4-608-16,2 4-112 0,-4-1-16 0,-3 4-16 15,2-1-192-15,-1-6-48 0,3-3 0 0,3-1 0 16,0-2-1280-16,3-9-256 15,3-6-48-15</inkml:trace>
  <inkml:trace contextRef="#ctx0" brushRef="#br0" timeOffset="7722.79">19195 7163 24063 0,'-12'10'1072'0,"4"-1"208"0,0 6-1024 0,1 1-256 0,-1 2 0 0,2-3 0 15,-3 0 656-15,2-2 80 0,0 1 16 0,-1-2 0 16,-1-3-368-16,3 0-64 0,6-9 0 0,0 0-16 16,0 0 32-16,0 0 16 0,0 0 0 0,-6-7 0 15,2-1 112-15,2-3 32 0,2-2 0 0,3-6 0 16,1-5-224-16,0 1-32 0,1-1-16 0,-1-6 0 16,-2-1-48-16,1 1-16 0,-1 1 0 0,1-1 0 15,-2 4 96-15,4-1 32 0,-1 5 0 0,1 3 0 16,1 2-64-16,1 3-16 0,0 3 0 0,1-2 0 0,1 3-208 15,0 2 0-15,1-1 0 0,0 4 0 0,2 3-224 16,-5-1-144-16,1-2-16 0,1-1-14400 16</inkml:trace>
  <inkml:trace contextRef="#ctx0" brushRef="#br0" timeOffset="8021.67">19735 6800 8287 0,'0'0'368'0,"0"0"80"0,0 0-448 0,0 0 0 15,-6 1 0-15,6-1 0 0,-11 6 3216 0,1 6 560 0,-1 0 128 0,0 1 0 16,-2 1-2704-16,2 3-560 0,-3-1-96 0,-1 3-32 15,-1 3-192-15,1 2-64 0,4-2 0 0,-1-1 0 16,2 2-112-16,0 0-16 0,1-4-128 0,1 1 192 16,3 1-192-16,3-4 128 0,0-4-128 0,4-3 0 15,0 2 0-15,3-5 128 0,-5-7-128 0,10 11 0 16,-2-6 0-16,2 0 0 0,3 0 0 0,1-4 0 16,2-2-432-16,2 0 32 0,-1-2 0 0,-1-1 0 31,1-1-1504-31,-2 0-288 0</inkml:trace>
  <inkml:trace contextRef="#ctx0" brushRef="#br0" timeOffset="9006.29">19756 6993 4607 0,'-19'-1'192'0,"9"2"64"0,1 4-256 0,0-3 0 15,1 4 0-15,2 0 0 0,6-6 4336 0,0 0 816 16,-7 6 160-16,7-6 48 0,0 0-3984 0,0 0-800 15,0 0-144-15,0 0-48 0,14 3 112 0,2-4 16 16,-1-3 0-16,1-1 0 0,1-4-512 0,1 0 0 16,1-4 0-16,0 2 0 0,-1 0 0 0,-3 0-288 0,-4-2 32 0,0 3 16 15,-4-3 240-15,-3 1 0 16,0-1-160-16,-5 0 160 0,-3 3 0 0,-4 1 0 0,-3-2 0 0,-5 4 0 16,0 5 0-16,-2 2 160 0,-2 2-16 0,-1 6 0 15,1 5 176-15,0 2 48 0,-2 3 0 0,2 1 0 16,2 5 144-16,0 4 16 0,0 0 16 0,4 1 0 15,4 0-384-15,3-2-160 0,3 0 128 0,4-4-128 16,4-3 0-16,3-2 0 0,5-2 0 0,-1 0 0 16,1-1-224-16,0-6-128 0,4 0-32 0,0-5 0 31,2-1-512-31,1-1-128 0,0-4 0 0,1 0-16 16,2-2 64-16,2-4 16 0,-1 1 0 0,1-5 0 15,-1 2 16-15,2-3 16 0,-2 1 0 0,-1 0 0 0,0-2 432 0,-5 2 96 0,1 0 16 0,-3 1 0 16,-2 1 384-16,-1 2 0 0,-5 4 0 0,-7 4 0 15,0 0 320-15,0 0 128 0,0 0 48 0,8 8 0 16,-4 6 656-16,-4 0 128 0,-3 1 16 0,1 4 16 16,-6 1-368-16,0 3-80 0,-2 1-16 0,0 4 0 0,-7 2-336 15,1 0-80-15,-2 3-16 0,0 0 0 0,-1-2 16 0,1-5 0 16,1 1 0-16,-1-5 0 0,1 2 96 0,1-4 32 16,-1-2 0-16,3-2 0 0,2-3-240 0,1-1-32 15,2-6-16-15,2 0 0 0,7-6-80 0,0 0 0 16,0 0-16-16,0 0 0 0,-3-7 64 0,3-3 16 15,4-1 0-15,2-4 0 0,3-3-128 0,4 0 0 16,1-3-128-16,3-3 192 0,-1 0-192 0,3-2 0 16,0-3 0-16,2-2 0 0,3 1 0 0,0 1 0 15,-1-1 0-15,0 5 0 0,0-4 0 0,-1 7 0 16,-1 4 0-16,0 3 0 0,4 2 0 0,-4 3 0 16,-2 1 0-16,-1 3 0 0,-3 2 0 0,-1 3 0 0,-4 3-128 0,2 4 128 15,-6 2 0-15,2 0-160 0,-4 4 160 0,-3-1-128 16,-2 4-192-16,-2 0-48 0,-2 2 0 0,-1 1 0 31,-3 1-48-31,-1 0-16 0,-2 0 0 0,2 0 0 0,-1-1 432 0,2-3-128 0,1 0 128 0,2 2 0 16,-2-6 0-16,3-2 0 0,0 1 0 0,5-10 0 15,0 0 0-15,0 0 0 0,0 0 0 0,0 0 0 16,6 5 0-16,6-2 0 0,-1-4 0 0,2-1 128 16,3 0 16-16,2-2 16 0,1-2 0 0,4-2 0 15,-1-6-160-15,3 1 0 0,2 1 0 0,3-4 0 16,-2-1 0-16,3-1 192 0,-2-1-192 0,4-4 192 15,-2 0-192-15,-2 0 0 0,-2-2 0 0,-1-2 0 16,0-3 160-16,-2 2 48 0,0-3 16 0,-2-2 0 0,-3-1 80 16,-2-3 16-16,-1-1 0 0,-4-3 0 0,0-6-48 15,-2 4 0-15,-2-4 0 0,-2 1 0 0,-2 2-272 0,0 3 160 16,-2 3-160-16,-1 7 128 0,1 5 160 0,-2 5 32 16,-2 6 0-16,1 5 0 0,1 10 16 0,0 0 16 15,0 0 0-15,-8 5 0 0,-2 6-352 0,0 6 0 16,-1 4 0-16,-1 5 0 0,0 6 0 0,-1 2 0 15,0 3 0-15,0 5 0 0,1 3 0 0,-2 5 0 16,0 2 0-16,2-1 0 0,1 1 0 0,2 0 0 16,1-1-144-16,5-4 144 0,1-7-304 0,1-4 16 15,1-3 0-15,3-6 0 0,0 0-64 0,2-6-16 0,2 0 0 16,2-3 0 0,0-3-432-16,1-1-96 0,0-5 0 0,1 0-13744 0</inkml:trace>
  <inkml:trace contextRef="#ctx0" brushRef="#br0" timeOffset="9164.94">20440 6958 35935 0,'0'0'3200'0,"0"0"-2560"0,12-1-512 0,6 0-128 16,4-2 320-16,4 2 32 0,5-1 16 0,7-2 0 15,3-1-192-15,5-2-48 0,3 4 0 0,6 0 0 16,5 0-128-16,1 2-224 0,1-6 48 0,-2 0-16432 15</inkml:trace>
  <inkml:trace contextRef="#ctx0" brushRef="#br0" timeOffset="12647.71">16642 9447 11967 0,'0'0'1072'0,"-8"-6"-864"16,0-3-208-16,2 5 0 0,0 0 2896 0,-1 1 544 15,1 0 96-15,-3 3 32 0,0 0-3040 0,-2-1-528 0,-3-3-256 16,-4 1 32-16,-2 2 224 0,-3 0 240 0,-4 0-48 0,-4-1-16 16,-4 2-176-16,-7 3 0 0,-9-1 0 0,-4 2 0 15,-3-3 208-15,-3 3-32 0,-1 3-16 0,-4-1 0 16,1 3 96-16,-9-3 0 0,-7 1 16 0,-1 0 0 16,1-3 64-16,1 1 16 0,-3 1 0 0,-3 0 0 15,-7-4-16-15,0 1 0 0,0 0 0 0,1 1 0 16,-1-1 80-16,-5-2 16 0,-6 0 0 0,-1-1 0 15,4-1 784-15,-5 2 144 0,-4 1 48 0,0-2 0 32,0-2-1632-32,-1 1-320 0,1 2-64 0,-3-1-16 0,-4-2 768 0,2-1 160 0,2 1 16 0,-5 0 16 15,-4 0-144-15,0 1-48 0,6-1 0 0,-3 1 0 16,-6 0-144-16,4-4 0 0,4-2 0 0,-2 2 128 0,-4 4-128 16,2-3 0-16,1-2 0 0,1 0 0 0,-2-5 0 15,0 4 0-15,-1 0 0 0,3-2 0 0,-1 2 0 0,-2-5 0 16,-4 0 0-16,2 3 0 0,2 1 192 0,-3-1-32 15,-4 4-16-15,3-2 0 0,2 0 160 16,-1-2 16-16,-8 4 16 0,6 1 0 0,3-1-96 0,-3 0-32 16,-6 0 0-16,4 3 0 0,4 0-208 0,-2-1 0 15,-4-3 128-15,4 4-128 0,2 1 0 0,-3-2 0 16,-5 2 128-16,3 1-128 0,4 1 0 0,-4 2 0 16,-7-1 0-16,5 5 0 0,2-2 0 0,-3-2 0 15,-4 3 0-15,3 1-160 0,7-2 160 0,-3 3 0 16,-2-3 0-16,5-1-128 0,4 2 128 0,2 3 0 15,-5-4 0-15,4 4 0 0,4-4 0 0,0 3 0 16,-2-1 0-16,3 0-128 0,4-2 128 0,1 1 0 0,3-2 0 0,0 1 0 16,-2 0 0-16,7 0 0 0,1-1 0 0,1 2 0 15,-3 1 0-15,2-3 0 0,4-1 0 0,5 4 0 16,5-2 0-16,-4 0 0 0,-1 2 0 0,3-3 0 16,5-1 0-16,5-1 0 0,6 3 0 0,-4 2 0 15,-1-6-144-15,3 0 144 0,4-1-160 16,3 0 160-16,4-1-144 0,5 1 144 0,4 1-128 0,1-1 128 15,0 0 0-15,1-2-128 0,0 1 128 0,7-1 0 16,6-2 0-16,3 2 0 0,3-1 0 0,7 1 0 16,0 1 0-16,3-1 144 0,5 1-144 0,0-2 0 15,3-2 0-15,4 3 0 0,3-2 0 16,0 4 0-16,2-1 0 0,9 1 0 0,-8 1 0 0,8-1 0 16,0 0 0-16,0 0 0 0,0 0 0 0,0 0 0 15,0 0 0-15,0 0 0 0,-4 8 0 0,3 2 0 16,-2 3 0-16,3-2 0 0,2 3 0 0,2 4 0 0,-2 2 0 15,2 6 0-15,-2-1 0 0,1 8 0 0,1 3 0 16,-3 2 0-16,-1 5 0 0,0 5 0 0,-1 6 0 0,-2 8 0 16,-2 4 0-16,-1 5 0 0,-2 3 0 0,-1 6 0 15,0-4 0-15,-1 9 0 0,0 4 0 0,0 2 0 16,-2-2 0-16,0-2 0 0,-1 1 0 0,0 1 0 16,1 1 0-16,-4-1 0 0,2-2 0 0,2-1 0 15,1 2 0-15,0-1 0 0,-3 1 0 0,0-1 0 16,1-1 0-16,2 0 0 0,-2 1 0 0,2-2 0 0,1-1 0 15,1-1 0-15,1-5 0 0,4 5 0 0,-2-3 0 16,2-2 0-16,0-3 0 0,2-7 0 0,-1-2 0 0,3-1 0 16,3-6 0-16,-1-3 0 0,5-3 0 15,-2-2 0-15,0-2 0 0,2-7 0 0,2-2 0 16,2-3 0-16,-1-4 0 0,5-3 0 0,1-7 0 0,1-1 0 16,0-2 128-16,3-1-128 0,4-5 0 0,0 0 0 15,0 0 128-15,3-1-128 0,0-4 192 0,3 1-192 16,2-5 256-16,5-1-48 0,2-4-16 0,4 0 0 15,6 0-32-15,4 0-16 0,6 1 0 0,0-2 0 16,1-2-16-16,4 1 0 0,0-4 0 0,5-1 0 16,4 0-128-16,3 2 128 0,5-3-128 0,-1 0 128 15,-1-2-128-15,4 2 0 0,3-3 0 0,4 3 0 16,2-1 0-16,-1 1 0 0,-2-2 0 0,2 4 0 16,1 0 0-16,3-1 0 0,1 1 0 0,3 0 0 0,-3-1-128 15,3 2 128-15,4-3 0 0,-2 2 0 16,-3 0 0-16,0-2 0 0,1 4 0 0,4-2 0 0,5-2 0 0,-1 3 0 15,-4-4 0-15,4 2 0 0,5 0 0 0,-4-2 0 16,0 4 0-16,-3-2 0 0,2 2 0 0,-1 2 0 16,4 2 0-16,-1-2 0 0,-2-2 0 15,4 4 0-15,3 0 0 0,-2-1 0 0,-6 1 0 0,5 1 0 16,5 1 0-16,-4-1 0 0,0-2 0 0,-3 3 0 16,0-1 0-16,5 1 0 0,3 2 0 0,-3 1 0 15,-5-2 0-15,6 2 0 0,3 0 0 0,-2 0 0 16,-8 0 0-16,1 2 0 0,3-1 0 0,-3 1 0 15,-1-2 0-15,0-1 0 0,-2 1 0 0,3-1 0 16,4 4 0-16,-4-3 0 0,-4-2 0 0,0 4 0 0,2 2 0 16,-3-3 0-16,-1 4 0 0,-1-3 0 15,0 2 0-15,0 1 0 0,7 0 0 0,-7 0 0 0,-4-3 0 16,3 3 0-16,-1-3 0 0,3 3 0 0,-2-1 0 0,-2 1 0 16,-1-3 0-16,1 0 0 0,2 2 0 0,0-3 0 15,-6-1 0-15,-1 4 0 0,-2-3 0 0,3 1 0 16,4 0 0-16,-3-1 0 0,-5-1 0 0,-1 1 0 15,2 2 0-15,1-3 0 0,3-2 0 0,-2 1 0 16,-3-1 0-16,-1 2 0 0,3-4 0 0,1 0 128 16,1-3-128-16,-2 2 0 0,-3 0 0 0,0 1 0 15,2 0 0-15,1-1 0 0,2-2 0 0,-2 1 0 16,-6 0 0-16,2 1 0 0,2 2 0 0,-1-1 0 16,-2-1 0-16,-2 0 0 0,-3-1 0 0,2 1 0 15,-1-1 0-15,1 2 0 0,0-2 0 0,-2 4 0 16,-3-4 0-16,-5 2 0 0,0 2 128 0,1 1-128 0,3 0 0 15,-3 0 0-15,-6-1 0 0,-3 2 0 0,-3 4 0 16,-2-5 0-16,-3 1 0 0,1 1 0 0,2 3 0 0,-2-2 0 16,-7 4 0-16,-4-2 0 0,-4 5 0 0,-3-4 0 15,-3 1 128-15,-2 1-128 0,-2-2 0 0,-4 3 0 16,1-5 0-16,-4 3 128 0,1-3-128 0,-5-2 0 16,1 0 0-16,-3-3 0 0,-4 0 0 0,0-2 128 15,-7-3-128-15,0 1 0 0,-11 2 160 0,7-7-160 16,-7 7 192-16,3-10-192 0,-3-4 256 0,-3 0-48 15,-1-1-16-15,-2-2 0 0,-2 1-64 0,-3-3 0 16,-3-7-128-16,0 0 192 0,0-4-192 0,-1-4 0 0,-4-7 0 0,1-4 0 16,0-4 0-16,0-4-160 0,-1-5 160 15,0-2-192-15,0-6 192 0,0-2-128 0,0-3 128 16,0-6-128-16,2-6 128 0,-2-1-192 0,2-6 192 0,0-4-192 16,1-3 192-16,2-2 0 0,2-4 0 0,1 0 0 15,-1 0 0-15,3-1 0 0,0-2 0 0,2 5 128 16,0-2 80-16,2 0 32 0,2 0 0 0,-1 2 0 15,0 1 144-15,0 6 16 0,3 4 16 0,-2 0 0 16,1 1 160-16,1 2 16 0,-2 4 16 0,0 6 0 16,-2 3-144-16,3 2-16 0,-2 6-16 0,-1 5 0 15,-1-2-192-15,-1 6-48 0,0 4 0 0,0 4 0 16,0 4-192-16,-1 2 0 0,-1 4-192 0,-1 5 192 16,-3 5-592-1,-2 2-16-15,-2 3 0 0,-2 4 0 16,-4 1-2000-16,-3 3-400 0,-5 5-64 0</inkml:trace>
  <inkml:trace contextRef="#ctx0" brushRef="#br0" timeOffset="37288.87">12368 10111 16575 0,'0'0'1472'0,"0"0"-1168"16,0 0-304-16,11-3 0 0,0 1 400 0,-1-1 32 0,1 2 0 0,1-2 0 15,-2 1-240-15,1 0-64 0,-1 2 0 0,1-1 0 16,-1-3 80-16,0 3 16 0,0 0 0 0,2 0 0 16,-5 1-48-16,-7 0-16 0,10 1 0 0,-10-1 0 15,12 0-32-15,-12 0-128 0,9 2 192 0,-9-2-64 16,0 0 0-16,0 0-128 0,0 0 192 0,0 0-64 15,0 0 128-15,0 0 32 0,0 0 0 0,0 0 0 16,0 0 192-16,-5-6 32 0,-4-4 16 0,-1 2 0 16,-2-3-208-16,-2 1-64 0,-2 1 0 0,-2-3 0 15,-1 5 48-15,-2-3 0 0,0-1 0 0,-2 0 0 16,-1 1-16-16,-2 0 0 0,-3-1 0 0,0 4 0 16,-2-3 32-16,0 2 0 0,-1-1 0 0,-4 0 0 15,-4-4-64-15,-4 3-16 0,-4-2 0 0,1 0 0 16,0 3 16-16,1-2 16 0,-1 2 0 0,0-1 0 15,-1 1-32-15,-3-3-16 0,-2 2 0 0,-5 3 0 16,-4-4-48-16,1 4-16 0,3 0 0 0,0 0 0 0,1 3 752 0,1 0 160 16,0-3 16-16,-3 0 16 15,-6-2-1680-15,0 0-352 0,3 3-64 0,2-3-16 16,-2 3 832-16,3-2 176 0,2 2 0 0,0 3 0 0,-2 0 0 0,0-3 0 16,-4 1 0-16,2 2 0 0,2-1 0 0,0 0-160 15,2 1 160-15,1 2-128 0,0-3 128 0,-5 2 0 16,-5-2-144-16,2-2 144 0,3 0 0 0,4 3 0 15,-3-6 0-15,3 5 0 0,3 1 0 0,-5 1 0 16,-4 1 0-16,-4-2 0 0,5-6 0 0,1 7 0 16,3-1 0-16,2 1 0 0,0-5 832 0,0 3 192 0,-1 2 48 15,-3 1 0 1,-2-1-1648-16,-1 0-320 0,4-7-64 0,1 5 0 0,1 4 784 0,0 0 176 16,2 0 0-16,-3 0 0 0,-6-1 0 0,1-2 0 0,-1 1 0 0,3-2 0 15,4 0 0-15,1 1 0 16,0 2 0-16,-2-1 0 0,-2 0 0 0,-1 1 0 0,-4 0 0 0,3-2 0 15,1 2 0-15,2 1 0 0,3 4 128 0,2-2-128 16,-5 1 0-16,-2-2 0 0,-5-1 0 0,4 3 0 16,1-1 0-16,2 2 0 0,1 1 0 0,2 0 0 15,1 5 0-15,-2-2 0 0,-4 2 0 0,-1-3 0 16,-2-1 0-16,4 3 0 0,-1-4 128 0,4 5-128 16,1-2 0-16,3 3 128 0,1-2-128 0,-4 1 0 15,-4-2 128-15,3 2-128 0,1-4 0 0,1 5 0 16,3-3 0-16,3 3 0 0,0-2 0 0,2 1 0 15,3-4 0-15,-6 4 0 0,-2-2 0 0,0 2 0 16,0-2 0-16,1 1 0 0,4-3 0 0,0 4 0 0,1-1 0 16,3 2 0-16,1-3 0 0,0 3 0 0,-1 0 0 0,-3 1 0 15,-5 4 0-15,6-2 0 0,-1-4 160 0,3 1-160 16,1 3 160-16,2-1-160 0,2 2 128 0,1 2-128 16,2 0 0-16,0 1 144 0,2 1-144 0,0 2 0 15,-5 0 0-15,0 0 0 0,1-2 0 0,3 0 0 16,-2 0 128-16,4 2-128 0,1 6 0 0,0-4 0 15,1 0 0-15,2 2 0 0,2-1 0 0,2-1 0 16,-1 3 0-16,1-3 128 0,1 1-128 0,1 2 0 16,2-3 0-16,1 5 0 0,-2-2 0 0,2 3 128 15,0-2-128-15,1 1 128 0,2-3-128 0,-1 2 160 0,3-3-160 16,0 1 160-16,0 2-160 0,2-4 0 0,0 2 0 16,1-2 128-16,2 1-128 0,1 3 0 0,2-4 0 15,0 1 0-15,2 3 0 0,1-4 128 0,2-1-128 0,0 5 0 16,2-1 0-16,1 2 0 0,1-6 0 0,2 4 0 15,1-5 0-15,3 0 0 0,1-3 128 0,1 2-128 16,-1-1 0-16,1 1 0 0,1-1 0 0,4-1 0 16,1 0 0-16,1 0 128 0,1 0-128 0,-2-1 0 15,1 1 0-15,-1-1 128 0,-1-1-128 0,2-1 0 16,1 2 128-16,1 0-128 0,2-2 128 0,2 0-128 16,0-4 176-16,2 3-48 0,-1 2-128 0,3-1 192 15,0 0-64-15,3-1-128 0,2 1 176 0,2-1-176 16,2 0 176-16,1-3-176 0,0 0 160 0,2 0-160 15,-6-3 160-15,2 4-160 0,-1-4 160 0,3 4-160 0,3-7 128 16,1 4-128-16,1-3 0 0,2 2 144 0,4 1-144 16,0-3 128-16,-1 2-128 0,-2-3 128 0,-3 1-128 15,-1 2 0-15,0-4 0 0,1 2 0 0,2 2 0 16,-1-3 0-16,1 1 0 0,3 2 0 0,3-3 0 16,0 1 0-16,-3 2 128 0,-1-2-128 0,-3 0 0 15,1-1 0-15,-1-1 0 0,0 3 0 0,-1 0 0 0,1-3 0 16,2-1 0-16,5 0 128 0,-3 3-128 0,2-3 0 15,-7 2 0-15,3-1 0 0,-3 1 0 0,0-1 0 16,-1-1 0-16,1 1 0 0,1-2 0 0,3 2 0 16,1-2 128-16,0 1-128 0,0-3 0 0,0 2 0 15,-4 0 0-15,0-1 0 0,0 0 0 0,0 2 0 16,-2-1 0-16,3 0 128 0,0-2-128 0,2 1 0 16,2 0 0-16,2 0 0 0,-1 1 0 0,-1-1 0 0,-4 0 0 15,0 1 0-15,1-2 0 0,1 0 0 0,0 0 128 0,0 0-128 16,1 0 0-16,3 0 0 0,2 0 0 0,-1 0 0 15,-2 0 0-15,0 1 128 0,-2-2-128 0,2-1 0 16,-1 1 0-16,3 0 0 0,0 1 128 0,4-2-128 16,3 0 0-16,-2 1 0 0,-8-1 0 0,2 0 0 15,-1 1 0-15,-1-1 0 0,2 0 0 0,0 0 0 16,3 2 0-16,0 0 0 0,3-1 0 0,-3 1 0 16,-2 0 0-16,-3 1 0 0,-1-1 0 0,0 0 0 15,1 0 0-15,2 0 0 0,1 0 0 0,2 0 0 16,-1 0 0-16,1 0 0 0,-1 0 0 0,-1 0 0 15,-4 0 0-15,1 0 0 0,-1 0 0 0,-1 2 0 16,0-2 0-16,3 0 128 0,2 0-128 0,-3 0 0 16,2 0 0-16,-3 0 0 0,-3 1 0 0,-1-1 0 0,0 0 0 0,0 0 0 15,-1-1 0-15,2-1 0 0,-1 1 0 16,1 0 0-16,1 0 0 0,-1-2 0 0,2-2 0 0,-3 1 0 16,-4 0 0-16,1 2 0 0,1-2 0 0,0 0 0 15,-2-1 128-15,1 1-128 0,0 3 0 0,1-1 0 16,2-4 0-16,-1 1 0 0,2 2 0 0,-4-3 0 15,-3 1 0-15,0-1 0 0,-4 0 0 0,2-3 0 16,-2 1 0-16,2-1 0 0,-2 3 0 0,4-3 0 16,-1 1 128-16,2 2-128 0,2-4 0 0,0 2 0 15,-2-2 0-15,-1 4 0 0,-2-7 0 0,-3 2 0 16,-1 0 0-16,-2-1 128 0,1 0-128 0,1 1 0 16,-1-4 0-16,1 3 0 0,0 1 0 0,0-2 0 0,-1-1 128 15,4 0-128-15,0 1 0 0,1 1 0 16,-2-1 0-16,-2-1 0 0,-1 0 0 0,-2-4 0 0,-3 2 0 15,2 0 0-15,-1 1 0 0,0 1 128 0,-2-1-128 0,2-2 0 16,-2 2 0-16,2-1 0 0,-3 0 0 0,2 0 0 16,-1-2 0-16,0 0 0 0,1 0 128 0,-1 1-128 15,-1-1 0-15,3 1 0 0,-3 1 0 0,0-3 0 16,1-2 0-16,-4 0 128 0,-3-1-128 0,0 1 0 16,-3-2 0-16,-1 1 0 0,1-2 0 0,-2 0 0 15,0-2 0-15,-2 0 0 0,-1 3 128 0,2-3-128 16,-5 2 0-16,0 0 0 0,-2-3 0 0,-1 2 128 15,-2-3-128-15,-1 3 0 0,1-6 144 0,-5 3-144 16,-1-1 224-16,-2-3-32 0,-2 0 0 0,-2 2 0 16,-2-2 240-16,-2-1 32 0,-2 2 16 0,0 3 0 0,-3-2-16 15,-2 1 0-15,0 1 0 0,-5-1 0 16,-2 6-64-16,-2-4-16 0,-3 2 0 0,0 4 0 16,-3 2-96-16,1 3-32 0,-2 0 0 0,-3 5 0 0,0 2-256 15,-1 4 0-15,0 1 0 0,1 8 0 16,-2 1-960-16,-3 9-192 0,-4 4-32 15,-2 5-17360-15</inkml:trace>
  <inkml:trace contextRef="#ctx0" brushRef="#br0" timeOffset="40434.11">24259 17825 23951 0,'0'0'2128'0,"0"0"-1696"0,0 0-432 0,0 0 0 16,0 0 336-16,0 0-16 0,0 0 0 0,0 0 0 15,0 0-320-15,0 0 0 0,0 0 0 0,0 0 0 16,-1-12 0-16,1 12 144 0,0 0-144 0,-2-12 0 0,2 12 0 0,-3-5 0 16,-1 1 0-16,0-3 0 0,-1 2 0 15,-1 3 0-15,-5-1 0 0,-1-1 0 0,-1-1 128 0,-18-1-128 16,-2 1 0-16,0-1 0 0,-3 3 160 0,2-1-160 15,-3 0 128-15,-1-1-128 0,-2 3 288 0,1 1-32 16,-2-1 0-16,-1 4 0 0,-4 0 224 0,-4 2 32 16,-9-4 16-16,-2 0 0 0,-1 0-80 0,-2 0 0 15,-1 1-16-15,1 2 0 0,-3-1-192 0,-6 2-48 16,-9-3 0-16,0 1 0 0,0-1-192 0,2 3 144 16,2 0-144-16,-10-2 128 0,-9 2-128 0,1-2 0 15,2 1 0-15,1 1 0 0,0 0 0 0,-5-3 0 16,-4-1 0-16,2 1 0 0,1-2 128 0,0 2-128 15,-6 0 192-15,1-1-64 0,3-2 32 0,-1 3 0 16,1 0 0-16,-4-1 0 0,-6-1 0 0,3 1 0 0,4 0 0 16,-5 0 0-16,-6-1 48 0,2 0 16 0,3 1 0 0,-2 0 0 15,-1 0 96-15,-2-2 32 0,0 0 0 0,3 0 0 16,-1 5 0-16,-2 0 0 0,-4-5 0 0,4 4 0 16,6-1-80-16,-3 1-16 0,-4 0 0 0,3-2 0 15,4-2-256-15,3 4 128 0,-3 0-128 0,4-1 0 16,-2-2 128-16,1 1-128 0,5 1 0 0,-4 3 0 15,-5 0 0-15,3-1 0 0,3-5 0 0,0 5 0 16,-3 3 0-16,-1 2 0 0,-3-6 0 0,2 5 0 16,2 3 0-16,-3-4 0 0,-6 4 0 0,4-3 0 15,5 2 0-15,0-2 0 0,-3 4 0 0,2-4 0 16,1 2 0-16,3 0 0 0,1 4 0 0,-4-4 0 16,-2 3 0-16,3 1 0 0,3-3 0 0,-2 2 0 0,-6 2 0 0,2-3 0 15,6 3 0-15,0 1 0 0,0 0 0 16,-1-1 0-16,-3-1 0 0,5 2 0 0,6 2 160 0,-1-2-160 15,-1 0 128-15,2 1-128 0,-1 0 0 0,8 0 0 16,3-3 0-16,2 4 0 0,-1 0 0 0,-1-1 0 16,1 1 0-16,4-1 0 0,3 1 0 0,5 0 0 15,0 2 0-15,-1 2 0 0,-3-3 0 0,4 1 0 16,6 2 0-16,2 3 0 0,3-3 0 0,5 2 0 16,5 2 0-16,0 2 0 0,-4-3 0 0,1 1 0 15,3 1 0-15,2 3 0 0,3 2 0 0,5 2 0 16,3 0 0-16,3 1 0 0,1 0 0 0,4 1-192 0,2 0 64 15,2-1 128-15,3 0-160 0,0 0 160 0,1 1 0 16,1 1-144-16,1 2 144 0,2-1 0 0,2 1 0 16,2-1-128-16,1 0 128 0,3-2 0 0,0 0 0 15,4-1 0-15,-1-1 0 0,3 1 0 0,3 2 0 16,2 0 0-16,-2-1 0 0,6 1 0 0,2-3 0 0,3 1 0 16,3-1 0-16,-1 2 0 0,3 0 0 0,4-2 0 15,2-1 0-15,3-4 0 0,1 1 0 0,2 0 0 16,-1-2 0-16,4 1 0 0,1-1 0 0,3 1 0 15,1-3 0-15,4 4 0 0,4-3 0 0,5-1 0 16,4-3 0-16,4-1 0 0,2 2 0 0,-1-2 0 16,-4 0 0-16,4 0 0 0,4-1 0 0,2-1 0 15,1 0 0-15,6 0 0 0,2 1 0 0,-1-2 0 16,-1 0 0-16,1 2 0 0,1-1 0 0,5-1 0 0,4 3 0 16,0-6 0-16,-3 0 0 0,0 4 0 0,3-1 0 0,3 0 0 15,2-2 0-15,1 2 0 0,2 1 0 16,-1-1 0-16,-2 0 0 0,4-2 0 0,5-2 0 15,-1 3 0-15,-2-2 0 0,1 0 0 0,0-2 0 16,6 1 0-16,7 0 0 0,-3-1 0 0,-5-3 0 0,5 1 0 16,2-3 0-16,2 1 0 15,-2-3 0-15,3 3 0 0,-2-3 0 0,4 1 0 0,4 0 0 0,-4-3 0 16,-7-1 0-16,3 1 0 0,0 1 0 0,3-3 0 16,-1-2 0-16,1 0 0 0,0 0 0 0,4 0 0 15,4 0 0-15,-2-1 0 0,-6-3 0 0,5 2 0 16,4 0 0-16,-2 0 0 0,-5-2 0 0,1 4 0 15,-1 0 0-15,2 0 0 0,1-1 0 0,-2 2 0 16,-3 0 0-16,3 0 0 0,2-1 0 0,-1 0 0 0,-7-1 0 16,1 2 0-16,0 2 0 0,1-2 0 0,-3-2 0 0,-2 1 0 15,-3 0 0-15,4 0 0 0,1 0 0 16,-2-1 0-16,-4-2 0 0,-3 2 0 0,3 0 0 0,1-2 0 16,0-2 0-16,-1 0 128 0,-5 1-128 0,1-1 0 15,0-3 0-15,0 3 0 0,-1-2 0 0,-3-1 0 16,-2 0 0-16,1 1 0 0,4 2 0 0,-4-2 128 15,-2-4-128-15,0-2 0 0,-3 4 0 0,2-1 0 16,3 1 0-16,-2-2 0 0,-5 1 0 0,0 1 0 16,-4-3 0-16,3 3 0 0,2-3 0 0,-1 0 0 15,-3 1 0-15,-2-3 0 0,-4 0 0 0,-1 2 0 16,2-2 0-16,1-1 0 0,2 1 0 0,0 1 0 16,-5 1 0-16,0-3 0 0,0-2 0 0,3 2 0 0,0 2 0 15,0-1 128-15,1-5-128 0,-4-1 0 16,-4 1 0-16,-1 0 0 0,-3-3 0 0,3 0 0 0,0-3 0 15,2 1 0-15,-2 0 0 0,-3-4 128 0,-7 2-128 16,-1-3 128-16,0-3-128 0,0 0 128 0,-4-2-128 0,0 1 176 16,-2 0-176-16,-2 1 192 0,-5-1 48 0,-1-1 16 15,-6-3 0-15,-4-2 0 0,-8-1 48 0,-3 1 16 16,-4-6 0-16,-4 3 0 0,-4-6-64 0,-6 4-16 16,-3-1 0-16,-5 4 0 0,-5 3-64 0,-5-1-16 15,-7-4 0-15,-11 3 0 0,-9 2-160 0,-7 0 0 16,-10-3 0-16,-2 4 0 15,-2-1-448-15,-4 4-32 0,0 5 0 0,-10-3 0 16,-11 5-2320-16,-2 1-464 0</inkml:trace>
  <inkml:trace contextRef="#ctx0" brushRef="#br0" timeOffset="41797.58">21810 20012 6447 0,'0'0'272'0,"0"0"80"0,0 0-352 0,0 0 0 16,0-10 0-16,0 4 0 0,0 6 3120 0,0 0 544 15,-3-10 112-15,1 2 32 0,-3 2-2736 0,0-2-560 16,5 8-96-16,-9-8-32 0,-1 0-80 0,1 1-32 15,-3 2 0-15,0-3 0 0,-2 3 96 0,-2 0 16 16,-1-4 0-16,-4 4 0 0,1-1 96 0,-2 0 32 16,-4 1 0-16,-6-1 0 0,-5 0-192 0,-2 1-16 15,-3-3-16-15,-2-2 0 0,1 3-288 0,-3-2 160 0,1 5-160 0,-1-1 128 16,-1-2-128-16,-1 2 0 0,-5 2 144 0,0-3-144 16,-3 3 224-16,1-1-32 0,2 0 0 15,0 0 0-15,-2-1-16 0,2 4-16 0,-1 2 0 0,-3 0 0 16,-4 1-160-16,-1-2 0 0,-1 0 0 0,2 2 128 15,3 1-128-15,2 1 0 0,3-2 0 0,-1 7 0 16,2-1 0-16,-1 2 0 0,-3-4 0 0,1 1 0 16,3 0 0-16,1-2 128 0,3 3-128 0,2 1 0 15,3-2 128-15,2 4-128 0,2-3 128 0,1 3-128 16,-2 1 128-16,-2-2-128 0,2 3 0 0,2 0 128 16,-1 0-128-16,5 2 160 0,1 0-160 0,4 0 160 15,2 2-160-15,3-2 0 0,2 4 0 0,3-1 0 0,1 0 0 16,2 1 0-16,-1 0 0 0,2 3 0 0,1-2 0 15,3 4 0-15,1 0 0 0,1-1 0 0,0-1 0 16,4 2 0-16,1-4 0 0,0 6 0 16,3-1 0-16,1-5 0 0,1 1 0 0,2 0 0 0,0 2 0 0,3 0 0 15,0 0 0-15,3 0 0 0,2-2 0 0,-1 0 0 16,4-1 0-16,2-1 0 16,0-1 0-16,3 0 0 0,2 0 0 0,3-2 0 0,2-1 0 0,5 2 0 15,5-1 0-15,2-2 0 0,4 0 0 0,1 0 0 16,0-4 0-16,2 1 0 0,-5 0 0 0,3-3 0 15,1-2 144-15,0 3-144 0,2-3 128 0,2 2-128 16,3-4 128-16,1-3-128 0,2-1 176 0,-2-1-48 16,-3-3 0-16,2-2 0 0,-1-1 32 0,3 3 0 15,0-2 0-15,6 0 0 0,-1-1-32 0,2-2-128 0,-1 2 192 16,-2-5-64-16,-4 0-128 0,1 0 0 0,-2-2 144 16,0 2-144-16,-1-1 0 0,1 0 0 0,0-1 0 0,0 0 128 15,-1 0-128-15,-3-2 128 0,-3-2-128 0,-1 1 128 16,-2-2 48-16,-1 0 16 0,-3-2 0 0,-3 0 0 15,0 1 32-15,-2 0 16 0,-1 2 0 0,-3-1 0 16,-2 1 48-16,-2-1 16 0,-6 0 0 0,0-3 0 16,-2-1 96-16,-3-1 32 0,-2 0 0 0,-3-4 0 15,-1-1 0-15,-3 2 0 0,-3-5 0 0,-4 7 0 16,-1-3-192-16,-4 3-48 0,-5-5 0 0,-6 4 0 16,-6-4-192-16,-5 1 176 0,-5 4-176 0,-4 2 160 15,-4-1-160-15,-4 2 0 0,-2 2 0 0,-3 2 0 16,-1 3-288-16,-4 2-32 0,-10 3-16 0,-6 0-10848 15,-4 3-2160-15</inkml:trace>
  <inkml:trace contextRef="#ctx0" brushRef="#br1" timeOffset="48921.43">11366 11542 17215 0,'0'0'768'0,"0"0"144"0,0 0-720 0,12 4-192 16,-1 0 0-16,-1-2 0 0,-10-2 480 0,0 0 64 0,11 3 16 0,-11-3 0 15,0 0 0-15,0 0 0 16,0 0 0-16,0 0 0 0,0 0 16 0,0 0 0 0,7 5 0 0,-7-5 0 15,0 0 80-15,0 0 32 0,0 0 0 0,-9 7 0 16,0-2-48-16,-1-3-16 0,-1-2 0 0,-1 2 0 16,0 1-176-16,-2-1-48 0,-2 0 0 0,-1 0 0 15,1-1 0-15,-1 1 0 0,-4-1 0 0,2 0 0 16,-5-1-112-16,1 2-32 0,-1-1 0 0,1 0 0 16,-4 2 16-16,-1-1 0 0,-2-1 0 0,-6-1 0 15,-4 0 64-15,-1 0 16 0,0 0 0 0,1 2 0 16,-1 0-144-16,-1 0-16 0,-1-2-16 0,1 1 0 15,0-1-176-15,-5 2 160 0,-1 1-160 0,-6 1 160 0,-3 0-160 16,0-1 0-16,1-4 0 0,0 4 0 0,-1-1 0 16,0 3 0-16,-1 0 0 0,-5 2 0 0,-8-5 0 0,2 2 0 15,0-1 0-15,2 2 0 0,1 0 128 16,1 1-128-16,0 3 0 0,-5-5 128 0,-7 0-128 0,2-1 0 16,5 3 144-16,1-3-144 0,1-1 144 0,-1 1-144 15,-1 1 192-15,-2-3-192 0,-5-1 192 0,2 4-64 16,3-1 0-16,2-1-128 0,1-2 160 0,-2 0-160 15,-5 0 128-15,2 0-128 0,0 0 0 0,6 0 128 16,-2-1-128-16,4 0 0 0,1 0 0 0,-2-1 0 16,-5-2 128-16,2 1-128 0,4-1 0 0,2 1 0 15,0 1 0-15,2-1 0 0,1 1 0 0,-2 0 0 16,-3 0 0-16,3-1 0 0,2 1 0 0,1-2 0 0,4-1 144 16,1 2-144-16,2 1 0 0,-2-1 144 0,-1 2-144 0,-1-2 0 15,-1 1 176-15,4-2-176 0,5 2 160 0,2-2-160 16,1 0 192-16,3-1-64 0,1 0-128 0,4 2 192 15,1 2-192-15,0-2 144 0,-2 0-144 0,0-4 128 16,0 5-128-16,1-1 0 0,1-1 144 0,3-1-144 16,1 0 0-16,1 1 0 0,1 1 0 0,3 1 128 15,-1 0-128-15,5 0 128 0,0 1-128 0,2-1 128 16,-1 0-128-16,4 2 128 0,0 0-128 0,0-1 128 16,1 0-128-16,1 1 144 0,-1 0-144 0,0 0 160 15,1 0-16-15,3 2 0 0,1 2 0 0,0-1 0 16,0-2-144-16,0 2 192 0,3-3-192 0,0 2 192 15,1 1-192-15,4 0 0 0,-3 4 0 0,3-1 128 16,0 3-128-16,0 0 0 0,0 2 0 0,1 0 0 16,3 1 0-16,1 4 0 0,-1-1 0 0,1 4 128 0,0 0-128 15,0 4 0-15,-2 3 0 0,2 1 128 0,0 4-128 16,0-2 0-16,-2 4 0 0,2 4 128 0,0 3-128 0,0 0 0 16,0-3 144-16,0 2-144 0,0 2 0 0,2 1 0 15,0-3 0-15,-1-1 0 0,-1 2 0 0,0 0 128 16,-1 0-128-16,1-2 0 0,0 0 128 0,0 0-128 15,0 2 160-15,-2-1-160 0,2-1 144 0,-2 0-144 16,-1-1 128-16,1-1-128 0,-1 1 128 0,2-2-128 16,-2 1 128-16,2-2-128 0,-1-1 0 0,-1 0 128 15,1-1-128-15,-1 0 0 0,0 0 0 0,1-1 0 16,-1-5 128-16,1 2-128 0,2-4 0 0,-3 1 0 16,0 1 0-16,1-6 0 0,1 0 0 0,1-1 128 0,3-1-128 15,-2 0 0-15,1 0 0 0,1-2 0 16,-1-3 128-16,1-2-128 0,1 2 0 0,-2 0 0 0,-2-13 0 15,8 10 0-15,2 0 0 0,0 0 0 0,2-3 0 0,0-1 0 16,1 0 0-16,1-2 0 0,-1-1 128 0,2 1-128 16,4-1 0-16,1 0 0 0,3-2 0 0,-1-1 0 15,-2 0 0-15,3 0 0 0,1 2 0 0,3-4 0 16,1 1 0-16,5-3 0 0,-1 2 128 0,3-2-128 16,4 1 0-16,2-1 0 0,4-2 0 0,2 1 0 15,3 0 0-15,-1-1 0 0,-1-1 0 0,3 5 0 16,-1-3 0-16,2-3 0 0,1 3 0 0,6 0 0 15,6-2 0-15,-3 2 0 0,2 2 0 0,-1-6 0 16,2 2 0-16,2-2 0 0,-2 2 0 0,5 2 0 16,5-4 0-16,1 4 0 0,-2 2 0 0,0-3 0 0,-1 1 0 0,4 1 0 15,-1 0 0-15,4-1 0 0,-1 1 0 16,0 2 0-16,-3-1 0 0,0-1 0 0,1-1 0 16,3 1 0-16,5 2 0 0,-3-1 0 0,0-2 0 0,-2-2 0 15,0 3 0-15,3 1 0 0,3-2 0 0,-3-1 128 16,-5 1-128-16,-1 2 0 0,-1 1 0 15,0 0 0-15,2-3 0 0,1 3 0 0,-1 0 0 0,0 0 0 16,-7-1 0-16,-1 1 0 0,-1 1 0 0,1 1 0 16,1 0 0-16,-1 0 0 0,-2-3 0 0,-2 6 0 15,-3-3 0-15,-2 1 0 0,-2 1 0 0,1 1 0 16,0 1 0-16,-2 1 0 0,0 0 0 0,-4-1 0 16,-5 0 128-16,-1 1-128 0,-1 1 0 0,-3 2 0 0,0 2 0 15,-1-3 0-15,-1 2 0 0,0-1 0 0,-2 3 0 16,0-2 0-16,0 3 0 0,-3-3 0 0,-5 2 0 0,-4 0 0 15,-1-2 0-15,-2 3 0 0,-2-2 0 0,-1 0 0 16,-1 2 0-16,0-4 0 0,-4 3 0 0,1-4 0 16,-4 5 0-16,-1-5 0 0,-2 2 128 0,-1-4-128 15,-1 2 0-15,-9-7 0 0,0 0 0 0,11 10 0 16,-4-4 0-16,-7-6 0 0,0 0 0 0,0 0 0 16,0 0 0-16,0 0 128 0,0 0-128 0,0 0 0 15,0 0 160-15,0 0-160 0,0 0 192 0,0 0-192 16,0 0 192-16,0 0-64 0,-4-7 0 0,1-5-128 15,0 2 192-15,-3-4-192 0,2-3 192 0,-1 0-192 16,0-2 256-16,0-2-64 0,1-2-16 0,-1-1 0 16,0 1-176-16,1-3 0 0,0 0 0 0,0-4 128 0,0-1 0 15,2 1-128-15,-1-3 192 0,1-3-64 0,0-1-128 16,1 0 0-16,0 1 0 0,0-3 0 0,-1-3 0 0,2 2 0 16,0 2 0-16,0-4 0 0,-1 0 0 0,0 2 0 15,0 1 0-15,1-2 0 0,0 1 0 0,0 0 128 16,0 3-128-16,1-2 0 0,0 1 0 0,2-2 0 15,-1 1 128-15,1 1-128 0,-1 1 0 0,1 1 0 16,1 2 0-16,-1 1 0 0,1 0 0 0,0 4 0 16,0-3 0-16,0 4 0 0,0 3 0 0,-2 0 128 15,1 0-128-15,-2 5 0 0,3 1 0 0,-3 2 0 16,-1 2 0-16,0 3 0 0,-1 1 0 0,-1 0 0 16,0 3 0-16,2 8 0 0,0 0 0 0,-1-8 0 15,1 8-192-15,0 0 192 0,0 0-304 0,-11 5 64 16,3 0 16-16,-1 7 0 15,0-2-1504-15,0 4-288 0,0 1-64 0</inkml:trace>
  <inkml:trace contextRef="#ctx0" brushRef="#br1" timeOffset="51898.68">32340 17744 5519 0,'0'0'496'0,"0"0"-496"15,0 0 0-15,-3-8 0 0,3 8 3392 0,0 0 592 16,0 0 112-16,0 0 32 0,-2-10-3072 0,2 10-608 0,-4-7-128 0,4 7-32 15,0 0 80-15,-6-7 16 0,-1 2 0 0,7 5 0 16,-9-4-144-16,6 1-32 0,-2-2 0 0,1 3 0 16,-5-1 96-16,1 1 16 0,-1-2 0 0,-1 1 0 15,0-1 160-15,-10-1 32 0,1 3 16 0,1 2 0 16,-1 1 48-16,-2 0 16 0,0 1 0 0,-5 1 0 16,-4 4-64-16,-1-3-16 0,-4-1 0 0,-1 1 0 15,-3 1-128-15,1 0-16 0,1 0-16 0,-1 1 0 16,-3-1-96-16,2-3-32 0,-1 2 0 0,-1 1 0 15,-1-4-32-15,-1 2 0 0,-4-2 0 0,1 2 0 16,-2-3-64-16,1 0-128 0,-1-3 176 0,1 3-176 16,0-1 0-16,0-2 0 0,0 1 0 0,-5 1 0 15,-6-2 0-15,1-1 0 0,-4-1 0 0,0 0 0 16,1 2 0-16,1 1 0 0,-1-2 0 0,-2 0 0 0,-3-2 144 0,-4 2-144 16,1 0 0-16,-1-1 144 0,3 1 16 0,1 2 0 15,-1-1 0-15,-3 2 0 0,-2 0 0 16,-1-2 0-16,-1 1 0 0,2 0 0 0,1-1-32 15,0 1-128-15,0 1 192 0,-5 0-64 0,-6-2-128 16,1 3 192-16,2 0-192 0,3 0 192 0,0 0-192 0,-4 0 0 16,-4-1 144-16,-1 1-144 0,1 1 0 0,3-1 0 15,2 0 0-15,2 0 128 0,-1 2-128 0,-2-2 0 16,-3 0 128-16,2 0-128 0,5 2 144 0,3 1-144 16,2-2 192-16,-1 1-192 0,-4-2 192 0,1 0-64 15,2 2 0-15,2 0-128 0,2 0 240 0,4-1-64 16,1 3-16-16,-4-2 0 0,-4-2 0 0,1 3 0 15,1 1 0-15,2-1 0 0,1 1 16 0,1 1 0 0,0 3 0 16,-5-3 0-16,-2 1-176 0,0 1 192 0,4-5-192 0,-2 3 192 16,1 0-64-16,2 3-128 0,0-2 192 0,-3 3-64 15,-2-4-128-15,4 0 192 0,2-2-192 0,3 3 192 16,4-1-16-16,0 2 0 0,-1-1 0 0,-2-2 0 16,-3 1-48-16,4 0-128 0,3 0 192 0,3-4-64 15,-1 2-128-15,8 0 0 0,1 0 0 0,2 1 128 16,1-1-128-16,-1-2 0 0,2-1 0 0,0 0 128 15,0-1-128-15,2-2 0 0,4-1 144 0,4 2-144 16,4-1 176-16,0 1-48 0,2-1 0 0,5-1 0 16,2-2-128-16,1 2 192 0,1 2-192 0,3-2 192 15,2-3-192-15,2 2 128 0,-1 0-128 0,4-1 128 16,0 1 0-16,2 1-128 0,-1-1 192 0,2-1-64 16,5 6-128-16,-4-8 0 0,4 8 0 0,-4-10 0 0,1 2 0 15,3 8 0-15,-2-9 0 0,2 9 0 0,-2-6 0 16,2 6 0-16,2-5 0 0,-2 5 0 0,0 0 0 0,0 0 0 15,0 0 0-15,0 0 128 0,0 0-128 0,0 0-192 16,0 0 32-16,5 7 16 0,1 4 144 0,-1-2 0 16,0 2 0-16,-1 4 0 0,-1 2 0 0,1 2 0 15,0 0 0-15,0 1-128 0,0 3 128 0,1 5 0 16,0 1 0-16,0 3 0 0,-1 0 0 0,0 2 0 16,-1 3 0-16,1 1 0 0,-1 4 0 0,0 3 0 15,3-3 0-15,-1 3 0 0,-2 1 0 0,3 2 0 16,-1 2 0-16,0-2 0 0,0-1 0 0,1 2 0 15,1 0 0-15,0 1 0 0,0 2 0 0,1 0 0 16,-1 1 0-16,0 2 0 0,0 0 0 0,-1-1 0 0,0 0 0 0,1 4 0 16,-2 1 0-16,1-1 0 0,1-1 0 15,0 0 0-15,-2-2 0 0,3-1 0 0,0-2 0 16,-2 1 0-16,0 0 0 0,1 2 0 0,-1 1 0 0,2-3 0 16,-5-4 0-16,3 2 0 0,-1-3 0 0,1 4 0 15,0-2 0-15,1-1 0 0,-2 2 0 0,2 0 0 16,1 0 0-16,0-1 0 0,-1-3 0 0,1 2 0 15,-2-2 0-15,2-3 0 0,-1 2 0 0,1-4 0 16,2-3 0-16,-2 1 0 0,3-2 0 0,0-2 0 16,-3-2 0-16,1 0 0 0,-1-2 0 0,-2-2 0 15,1 0 0-15,-1-5 0 0,-1 2 0 0,3-3 128 16,-2-4-128-16,0-1 0 0,0-1 0 0,-1 0 0 16,0-3 0-16,-2 2 0 0,1-3 0 0,-1-2 0 0,-1 1 0 15,0-7 0-15,-1 2 0 0,0-3 0 16,-1 3 0-16,1-2 0 0,2-2 0 0,-3 1 128 0,0-5-128 0,4 9 0 15,-4-9 0-15,7 5 0 0,-7-5 0 0,12 4 0 16,1-2 0-16,-2-2 128 0,3-3-128 0,1 0 0 16,2-1 0-16,1 0 0 0,1-2 0 0,-8 4 0 15,3-1 0-15,3 0 128 0,2 1-128 0,2-2 0 16,2-1 0-16,3 1 128 0,2-1-128 0,26-4 0 16,-3 2 0-16,-4 0 0 0,-5-2 0 0,-1 4 0 15,-3-2 0-15,3-1 128 0,2 2-128 0,1-3 0 16,3 2 0-16,4 0 0 0,3 0 0 0,3 2 0 15,1-5 0-15,-1 4 0 0,-3-2 0 0,-1 2 128 16,2 2-128-16,1-2 176 0,2 1-176 0,5 2 0 0,0 2-192 16,-1-4 192-16,-4-3 0 0,0 3 0 0,-1 1 0 15,2 2 0-15,-2-2 0 0,5 3 0 0,2 1 0 0,1 0 192 16,-3-3-192-16,-1 3 0 0,-1 1-192 0,-1 2 192 16,1-2-128-16,2 3 128 15,3 0 0-15,0-2 0 0,-3 2 0 0,-1-1 0 0,-3-3 0 0,-1 0 0 16,0 5-144-16,3-2 144 0,-3 0 0 0,3 2 0 15,-1 0-144-15,5-1 144 16,-3-1 0-16,-1-1-144 0,-2-1 144 0,1 2 0 0,0-1 0 0,5 4-128 16,2-3 128-16,-2 0 0 0,0-1 0 0,-1 1 0 15,-5 1 0-15,2 0 0 0,-2-1 0 0,6 2 0 16,1 1 0-16,0-1 0 0,-1-2 0 0,-1 3 0 16,-6-1 0-16,0-2 0 0,2 0 0 0,-1 2 0 15,1 1 0-15,2-2 0 0,1-1 0 0,-4 1 0 0,-2-1 0 16,-2 2 0-16,-2-1 0 0,-1-1 0 15,-1-1 0-15,1 1 0 0,-1 2 0 0,1-2 0 0,0-1 0 16,-3-1 0-16,-1 2 0 0,-3-1 0 0,-2 0 0 0,-18-2 0 16,6 0 0-16,3 0 0 0,2 1 0 0,2 0 0 15,1 2 128-15,0-1-128 0,2 1 0 0,31-1 0 16,-14 2 0-16,-6 0-128 0,-4 1 128 0,-4-2 0 16,-1-2 0-16,0 2 0 0,-2-1 0 0,-1 1 0 15,-1-2 0-15,-1 3-128 0,-3-3 128 0,2 1 0 16,-3 0 0-16,0 2 0 0,-1-2 0 0,-2 3 0 15,-3-1 0-15,-2 0 0 0,1 0 0 16,1 2 0-16,-5-2 0 0,1 0 0 0,-1-1 0 0,0 1 0 0,-1 1 0 16,1-1 0-16,-2-1 0 0,0 0 0 0,-1 0 0 0,-1 1 0 15,0-3 0-15,-1 2 0 0,-2-2 0 16,-1 0 0-16,0-1 0 0,0-1 0 0,-1 1 0 16,-2-1 0-16,-1-1 0 0,2 0 0 0,-1-3 0 15,0 0 0-15,-2 1 0 0,0-4 0 0,-1 2 0 0,-1-2 128 16,0-3-128-16,-1-1 176 0,-1 2-176 0,-1 1 192 15,-1 0-192-15,3-5 160 0,-2 0-160 0,0-2 160 16,-1-2-160-16,1-1 192 0,0-1-192 0,1-18 192 16,-1 2-192-16,-3-1 0 0,3 2 144 0,-3-2-144 15,-1-4 0-15,0-2 0 0,2-2 0 0,-2-4 128 16,0-5-128-16,-2 1 0 0,1-2 0 0,0-2 0 16,-2-5 0-16,2-2 0 0,0-6 0 0,-1-1 0 15,1-3 0-15,2 2-128 0,-1 2 128 0,2 27-192 0,0-9 192 16,2-7 0-16,1 0 0 0,0-6-128 0,2-3 128 15,0 1-160-15,1-8 160 0,12-62-160 0,-2 17 160 16,1 16 128-16,1 9-128 0,-6 45 176 0,2-6-48 0,4-1-128 16,-1-7 192-1,4 2-64-15,1-5 96 0,1 1 16 0,1 6 0 0,22-53 0 0,-7 18-240 0,-7 17 128 16,-5 11-128-16,-3 9 0 0,-5 5 0 16,-3 7-288-16,-5 6 32 0,-2 5 16 15,-2 10-864-15,-2 1-176 0,-5 3-48 16</inkml:trace>
  <inkml:trace contextRef="#ctx0" brushRef="#br1" timeOffset="54288.91">5443 11789 11967 0,'-8'-14'1072'0,"2"6"-864"0,-3-3-208 0,3 3 0 0,1 0 2128 0,0 3 384 15,5 5 80-15,-4-10 16 0,0 2-1952 0,4 8-384 16,-3-10-80-16,3 10 0 0,0 0-64 0,0 0-128 15,0 0 192-15,0 0-64 0,0 0-128 0,0 0 0 16,0 0 0-16,0 0 0 0,-6 10 0 0,1 8 0 16,0 3 0-16,1 8 0 0,-5 4 0 0,5 4 0 15,-1 2 0-15,0 3 0 0,-1 8 0 0,-1-1 0 16,2 3 0-16,2 3 0 0,-1 0 0 0,-1 2 0 0,0-1 0 16,1 2 0-16,1 3 0 0,2-4 0 0,-2 1 0 0,2-4 0 15,0-2-144-15,-3 0 144 0,2 1 0 0,0 0 0 16,2-2 0-16,0 2 0 0,-1 1 0 0,1-1 144 15,-1 0-16-15,2-6 0 0,-1-2 0 0,3-4 0 16,0-5-128-16,2-3 160 0,0-1-160 0,1-6 160 16,-1-1 64-16,2-5 16 0,1-2 0 0,1-4 0 15,0-4 160-15,1 1 48 0,1-6 0 0,2 0 0 16,2 0-160-16,1-4-32 0,-1-2 0 0,3-2 0 16,3 2-64-16,3-2-32 0,6 1 0 0,0-1 0 15,4-2-160-15,3 0 0 0,1 0 0 0,2 3 0 16,4-4 0-16,0 3 0 0,-4-1 0 0,1-1 0 15,2 1 0-15,3-1 0 0,1 2 0 0,5 2 0 16,5 0 0-16,2-2 0 0,0 2 128 0,1 0-128 16,-3-2 0-16,4 1 0 0,-1-2 144 0,4 0-144 15,2 0 144-15,7 3-144 0,-1-2 192 0,0 1-192 0,-3-2 256 0,4 3-64 16,1 1-16-16,4 0 0 0,3 0-176 0,0 0 0 16,0 0 144-16,2-2-144 0,0 0 0 15,3-1 0-15,7 1 0 0,-2-2 128 0,-2-1-128 0,-1-1 0 16,0-7 0-16,5 3 128 0,4-3-128 0,-3 3 0 15,-4 0 0-15,1-2 0 0,0 3 0 0,0-1 128 16,3 4-128-16,-3-4 0 0,-6 2 0 0,0 2 0 16,1 2 0-16,2 0 0 0,1 0 0 0,-4 0 0 15,-4 1 0-15,-3 1 128 0,-3 1-128 0,4 1 0 0,2 3 0 0,-1-2 0 16,-7 1 0-16,-2 2 0 16,-1-1 0-16,0-1 0 0,-2 2 0 0,4 1 0 0,-1 0 0 15,-4-2 0-15,-6 2 0 0,-1 1 0 0,-2-1 0 0,0 0 0 16,-3 6 0-16,3-6 0 0,-1 1 128 15,0 3-128-15,-4-3 128 0,-3 3-128 0,-3-4 160 0,-4 7-160 16,-1-5 192-16,-2 3-64 0,-2-1-128 0,-1 3 192 16,-2-5-16-16,0 6-16 0,-5-1 0 0,2-2 0 15,0 1-160-15,-2-2 192 0,-2 1-192 0,-3-2 192 16,0 0-48-16,-5-3 0 0,-1 0 0 0,-4 1 0 16,-3-2-144-16,-2-3 192 0,-10-1-192 0,0 0 192 15,0 0-16-15,10 0 0 0,-10 0 0 0,0 0 0 16,0 0 80-16,4-9 32 0,-4 0 0 0,-1-2 0 15,-3-2-96-15,0-3-32 0,-2-2 0 0,-1-4 0 16,0-3-160-16,-2-3 0 0,-1 0 0 0,-2-5 128 0,-2-1-128 16,0-5 0-16,1-3 0 0,-1-5 0 15,1-1-144-15,0-4 144 0,1 1-192 0,0-1 192 0,1-1-160 0,3-1 160 16,0 1-128-16,2-6 128 0,1-3 0 0,2 4 0 16,-2-3 0-16,2 1 0 0,2-2 0 0,-1 3 0 15,-2 2 0-15,1 2 128 0,3-2-128 0,1 2 176 16,-1 1-176-16,2 3 192 0,-2 3-192 0,1 2 0 15,0 1 0-15,1 5 0 0,-2 3 0 0,2 3 0 16,1-1 0-16,-1 2 0 0,2-1 0 0,-3 2 0 16,1 2 0-16,0 0 0 0,2 0-224 0,-2 4 80 15,1 0 16-15,-2 3 0 0,-1 4-64 0,3 1-16 16,-3 0 0-16,0 3 0 0,0 1-48 0,-3 3-16 0,1-3 0 16,-1 3 0-16,1 2 80 0,-2 1 32 0,0 1 0 0,1 3 0 15,3 4 160-15,0 0-128 0,-10-3 128 0,1 0-128 16,-1 3 128-16,0 3 0 0,-1 0 0 0,-1 1-128 15,2 1 128-15,-3 4 0 0,-2-1 0 0,-2 3 0 16,0-2 128-16,-1 1-128 0,0 1 128 0,-2 0-128 16,-2 0 944-16,-2-2 112 0,0 3 32 0,1-3 0 31,-4 1-1616-31,-5 1-320 0,-4-1-64 0,-4 3-16 0,-2-4 768 0,-1 1 160 0,0-1 0 0,0 1 0 16,-4 3 0-16,0-3 0 0,0 2 0 0,-2-1 0 15,-2-2 0-15,-2 1 128 0,-7-5-128 0,1 2 0 16,0-1 0-16,1-2 0 0,-2-1 0 0,1 3 0 15,1 0 0-15,-2-2 0 0,-10 0 128 0,2-2-128 16,-2-1 0-16,0 3 144 0,0-1-144 0,1 1 128 16,-1-2 0-16,-3 3-128 0,-8-4 192 0,4 3-64 15,2-4 0-15,1 2-128 0,4 0 192 0,-5-2-64 16,-3-1-128-16,-1 0 0 0,0-3 144 0,1 1-144 0,3-1 128 16,0 2-128-16,2 1 128 0,-5-1-128 0,-6-3 176 0,3 0-48 15,3 0 0-15,3 4 0 0,0-1 80 0,-3 1 16 16,-8-1 0-16,4-3 0 0,0-2-32 0,5 5-16 15,2-1 0-15,-3 1 0 0,-2-5-16 0,3 2 0 16,-5 0 0-16,6-3 0 0,0 5-32 0,3 1-128 16,0 0 192-16,-2 1-64 0,-4-2-128 0,3 0 160 15,1 3-160-15,3 3 160 0,2-2-160 0,1 2 0 16,-3-1 0-16,1 2 128 0,1 0-128 0,2 1 0 16,3-2 0-16,4 0 0 0,1 5 0 0,4 1 0 15,3-1-160-15,-1 0 160 16,0-2-640-16,3 2-16 0,4-2-16 0,5 0-14784 0</inkml:trace>
  <inkml:trace contextRef="#ctx0" brushRef="#br1" timeOffset="61818.35">13325 20153 3679 0,'0'0'160'0,"0"0"32"0,0 0-192 0,0 0 0 0,0 0 0 0,0 0 0 0,0 0 2304 0,0 0 400 15,0 0 96-15,0 0 16 0,0 0-1712 0,0 0-336 16,0 0-64-16,0 0 0 0,0 0 0 0,0 0 0 16,0 0 0-16,0 0 0 0,0 0 32 0,0 0 16 15,9 7 0-15,0-1 0 0,-9-6-352 0,13 4-64 16,1-3-16-16,0 1 0 0,2 0 0 0,2 1-16 16,0-1 0-16,1 2 0 0,2-1-16 0,5 0 0 15,1 0 0-15,1 1 0 0,3-2 80 0,2 2 16 0,0-3 0 16,-1 2 0-16,0-2-48 0,1 4 0 0,1-2 0 15,2 2 0-15,1-3-80 0,1 1-32 0,3-1 0 16,2 2 0-16,1 0-224 0,7 1 144 0,0-2-144 0,0-2 128 16,-4-1-128-16,0 3 0 0,-1-2 0 0,1 0 128 15,0-2-128-15,1 1 0 0,2 1 144 0,-1-1-144 16,3-1 128-16,-2 1-128 0,-3 0 128 0,-4 0-128 16,-2 0 176-16,-2 2-48 0,-1 0 0 0,0 1 0 15,1 0-128-15,-3 1 192 0,-1 1-192 0,0 1 192 16,2-1-192-16,0-2 0 0,0 2 0 0,-3 1 0 15,-2-1 0-15,-3-2 128 0,-3 1-128 0,-2 1 0 16,-3 0 0-16,0-3 0 0,-2 1 0 0,0 0 0 16,-5-2 0-16,1 3 0 0,-2-2 128 0,-2-1-128 15,-11-1 0-15,12 2 0 0,-12-2 0 0,10 1 128 16,-10-1-128-16,0 0 0 0,0 0 144 0,0 0-144 0,0 0 256 0,0 0-32 16,0 0 0-16,0 0 0 0,-9-5 48 15,-1-1 16-15,-3 2 0 0,-1 1 0 0,-4-2-288 16,-1 0 128-16,0 2-128 0,-4 1 0 0,-1-1 0 0,-6 0 0 15,-3-5 0-15,-4 3 0 0,-4 1 0 0,0 0 0 16,1-1 0-16,-2 3 0 0,-1-2 0 0,-1 4 0 16,0 0 0-16,2-1 0 0,-1-1 0 0,-3-2 0 15,-2 1 0-15,-3 1 0 0,-3 0 0 0,2 1 0 16,1-1 0-16,2 1 0 0,-1 0 0 0,2 1 0 16,1-3 0-16,-1 2 0 0,-6-3 0 0,2 2 0 15,-4-1 0-15,4 2 0 0,1-1 0 0,6 1 0 16,-1 0 0-16,3 0 0 0,1-1 0 0,2 1 0 15,3-3 0-15,1 3 0 0,-3 1 0 0,3 1 0 0,-1 2 0 0,0-6 0 16,0 1 0-16,4 0 0 0,4 2 0 16,2 0 0-16,0-1 0 0,3 1 0 0,1 3 0 15,3-1 0-15,1 1 0 0,2-1 0 0,2 0-128 0,2-1 128 16,1 1 0-16,1 1 0 0,3 1 0 0,8-4-144 16,0 0 144-16,0 0-128 0,-6 9 128 0,6-9-128 15,3 10 128-15,5-1-208 0,-1-3 80 0,6 2 128 16,3-3-176-16,6 0 176 0,4 0-128 0,4 0 128 15,4-1 0-15,7 2 0 0,6 3 0 0,4-6 0 16,4-2 0-16,0-1 0 0,3 0 0 0,1 0 0 16,4-1 0-16,5 1 0 0,7 0 0 0,2 0 128 15,1-2 0-15,0 1 0 0,-2-1 0 0,3 0 0 16,1 2 96-16,0 0 32 0,2 0 0 0,-6-1 0 16,-4 0 16-16,-2 1 16 0,-4 1 0 0,-1 3 0 15,-3-3-64-15,-1 0-16 0,-5 1 0 0,-6 0 0 0,-7 1-208 16,-6-2 128-16,-5-1-128 0,-7 0 0 0,-4 0 0 15,-7 4 0-15,-4-2 0 0,-10-2 0 16,0 0-1088-16,0 0-256 0,-9 3-48 0</inkml:trace>
  <inkml:trace contextRef="#ctx0" brushRef="#br1" timeOffset="65470.11">28715 19278 6447 0,'0'0'576'0,"0"0"-576"0,0 0 0 0,0 0 0 0,0 0 2192 0,0 0 336 16,0 0 64-16,10 5 16 0,-10-5-1328 0,9 4-256 16,-9-4-48-16,11 3-16 0,-1 0-176 0,4-2-32 15,0-1-16-15,2 0 0 0,-1 2-128 0,3-1-32 16,-1 1 0-16,4-2 0 0,2 0 0 0,2-1 0 15,-3 1 0-15,2-1 0 0,1 1-96 0,-1-1-32 16,3-1 0-16,0 2 0 0,1 3 64 0,-2-2 16 16,-1 2 0-16,-3-1 0 0,0 1-128 0,-4 0-16 15,-4 0-16-15,-1 0 0 0,-13-3-176 0,10 0-16 16,-10 0-16-16,0 0 0 0,0 0 16 0,0 0 0 16,0 0 0-16,-13 2 0 0,-3-2 80 0,-6 0 0 15,-4 3 16-15,-1-2 0 0,-4-4-144 0,-2 5-128 0,2 1 192 16,1 1-192-16,1-4 224 0,-1 2-64 0,3-2-16 0,0 1 0 15,4 0 16-15,3 0 0 0,1-1 0 0,2 0 0 16,4 0-160-16,4 0 0 0,9 0 0 0,0 0 0 16,0 0 0-16,0 0-224 0,11 5 32 0,6 3-9952 15,8-5-1984-15</inkml:trace>
  <inkml:trace contextRef="#ctx0" brushRef="#br1" timeOffset="73251.06">3380 16658 10127 0,'0'0'896'0,"0"0"-704"0,0 0-192 0,0 0 0 16,0 0 848-16,0 0 144 0,-1-8 32 0,1 8 0 16,0 0-304-16,0 0-48 0,0 0-16 0,-4-8 0 15,0 0 16-15,4 8 0 0,0 0 0 0,0 0 0 16,-9 0-80-16,9 0-16 0,-8 1 0 0,8-1 0 16,-7 7-160-16,7-7-32 0,0 0-16 0,-5 8 0 0,5-8-144 0,0 0-32 15,-1 13 0-15,1-13 0 0,0 0-192 0,5 10 176 16,0 2-176-16,2-3 160 0,3 2 96 0,2 2 32 15,1-3 0-15,2 3 0 0,4-2 16 0,3-1 0 16,-1 3 0-16,3-3 0 0,6 0-96 16,-1 0-16-16,0-3 0 0,2-1 0 0,-2-1 0 0,-3-2-16 15,-1-1 0-15,-1 0 0 0,0-1 144 0,0 0 48 16,-1-1 0-16,0 0 0 0,0-1 32 0,-2 1 16 16,2 0 0-16,0-1 0 0,1-1-96 0,-2 0 0 15,1-1-16-15,0 1 0 0,1-1-80 0,-1 2-16 16,-3 0 0-16,2-1 0 0,-2 1-80 0,-2 0 0 0,2-2-128 15,-5 2 192-15,-1-2-16 0,0 1-16 0,-4-1 0 16,-1 1 0-16,0-1 64 0,-9 3 16 0,8-2 0 16,-8 2 0-16,0 0 48 0,10-3 16 0,-10 3 0 0,0 0 0 15,0 0 16-15,0 0 0 0,0 0 0 0,0 0 0 16,0 0-16-16,0 0 0 0,0 0 0 0,0 0 0 16,0 0-128-16,0 0-32 0,0 0 0 0,0 0 0 15,-13 4-144-15,3 1 160 0,0 1-160 0,0 1 160 16,0-2-160-16,-4 3 128 0,0-5-128 0,0 2 128 15,-3 3-128-15,1-2 0 0,-2 3 0 0,-2 0 0 16,-5-1 128-16,1 2-128 0,-1-1 0 0,-1 0 128 16,0-4-128-16,0 3 0 0,1-3 144 0,-1-3-144 15,-2 1 0-15,-1-2 128 0,-1-1-128 0,-2 0 0 16,-1 0 0-16,0 0 144 0,-3-1-144 0,2-3 0 16,0-2 128-16,2-3-128 0,1 2 0 0,2-4 0 0,1-1 128 15,1 2-128-15,2-4 0 0,2 2 0 0,3 0 0 16,2-2 0-16,3 0 128 0,1 3-128 0,1-1 0 0,2 0 0 15,0 3 0-15,5-2 0 0,0 5 0 16,6 6 0-16,-3-10 0 0,3 2 0 0,0-2 0 0,0 10 0 16,0-7-128-16,0 7 128 0,5-11 0 0,0 5 0 15,-1-3 0-15,-4 9 0 0,10-4 0 0,0 0 0 16,-10 4 0-16,13-1 0 0,-1 0 0 0,0 1 0 16,1 1-192-16,2 0 192 0,1 3 0 0,1 1 0 15,4 4-128-15,-1 3 128 0,2-2 0 0,1 4 0 16,3-1 0-16,1-1 0 0,5 4 0 0,-1-4 0 0,1 1 0 15,0-2 0-15,-5 2 0 0,1 1 0 16,0-4 0-16,1 2 0 0,0-1 0 0,-1-3 0 0,0-2 0 16,0 0 0-16,0-2 0 0,0-1 0 0,-1-3 0 15,1 0 160-15,1 0-160 0,-2 0 192 0,-1 0-192 0,-2-1 192 16,2-2-64-16,-5 2 0 0,-2-2 0 16,-1-1 0-16,-2 1 16 0,-4-1 0 0,0 1 0 15,-1-2 0-15,-3-2 32 0,-2 1 0 0,0 1 0 0,-6 5 0 16,0 0 32-16,4-10 16 0,-1 3 0 0,-3 7 0 15,0 0 32-15,-1-11 0 0,1 11 0 0,0 0 0 16,-4-9-128-16,-3 1 0 0,7 8-128 0,0 0 192 16,-10-6-192-16,0 0 144 0,0 2-144 0,10 4 128 15,-10-1-128-15,10 1 0 0,-12-1-160 0,12 1 160 16,0 0-384-16,0 0 32 0,0 0 0 0,0 0 0 16,-10 2-1872-16,10-2-368 15,0 0-80-15</inkml:trace>
  <inkml:trace contextRef="#ctx0" brushRef="#br2" timeOffset="-203255.64">5576 14017 17503 0,'0'0'1552'0,"4"11"-1232"0,-1 2-320 0,-1 1 0 0,1-4 0 0,-1 3-192 15,2 3 16-15,-1 1 16 0,-2-2 160 0,0 5 0 16,2 2 0-16,-3 3 128 0,-1 2-128 0,-2 0 0 15,-1 2 0-15,0 4 128 0,-1 3-128 0,0 1 0 16,0 1 128-16,-2 1-128 0,-2 3 240 0,-2 3-32 16,1 4 0-16,0 3 0 0,-4-1-208 0,4 4 176 15,0 2-176-15,0 5 160 0,-1 2-32 0,3 4-128 16,0 4 192-16,2 1-64 0,-2 4-128 0,5 1 0 16,1 0 0-16,1-3 0 0,1 0 0 0,2 1 0 0,1-1 0 15,2-1 0-15,-3 1 128 0,2 1 32 0,0 3 16 16,0-2 0-16,-2 6 160 0,2-2 48 0,-3 5 0 0,2 1 0 15,1 5-192-15,0-2-16 0,-1-1-16 16,4 0 0-16,0-3-160 0,6 3 0 0,0-2 0 0,2-3 0 16,3 1 0-16,5-4 0 0,2-5 0 0,7 2-176 15,1-2-144-15,4-3-48 0,1-8 0 0,1-4 0 32,-1-5-544-32,6-9-112 0,1-4-32 0</inkml:trace>
  <inkml:trace contextRef="#ctx0" brushRef="#br2" timeOffset="-202435.99">11355 14117 21183 0,'0'0'1888'0,"0"0"-1504"0,0 0-384 0,0 0 0 15,-4 12-256-15,3-1-128 0,2 6-32 0,0 0 0 0,2 2 416 0,1 4-128 16,0 1 128-16,-3 8 0 0,1 4 0 0,1 1 0 16,1 5 192-16,1 6-64 0,1 5 16 0,1 3 16 15,0 1 0-15,0 4 0 0,0-2-160 0,0 2 160 16,-1 1-160-16,3-1 160 0,-3 2-160 0,3-4 160 16,0 1-160-16,2 2 160 0,-2-2-160 0,1 4 0 15,1-1 0-15,-1 2 128 0,1 0 96 0,-2 2 16 16,-1 6 0-16,-1-2 0 0,1-1 96 0,-4 2 32 0,-3 3 0 15,-1 3 0-15,0 0-32 0,-1 5 0 0,-4-5 0 16,-3 2 0-16,-2-2-80 0,-2 4-32 0,0-2 0 16,-2 1 0-16,-3-6-48 0,-1-2-16 0,-1-5 0 0,0-5 0 15,-2-4 32-15,-2-1 0 0,0-5 0 0,0-2 0 16,-2-4 320-16,1 0 80 0,-2-4 16 0,2 0 0 16,0-3-112-16,0-1-32 0,1-2 0 0,2-3 0 15,1-1-272-15,1 2-48 0,0-4-16 0,0 0 0 16,0-4-128-16,1-1 0 0,0 2-192 0,2-2 192 31,0-3-848-31,5-3-48 0,2-1-16 0</inkml:trace>
  <inkml:trace contextRef="#ctx0" brushRef="#br2" timeOffset="-199720.92">12229 16741 2751 0,'0'0'128'0,"0"0"16"0,0 0-144 0,0 0 0 16,0 0 0-16,0 0 0 0,0 0 2608 0,0 0 480 16,0 0 112-16,0 0 0 0,0 0-1760 0,0 0-352 0,0 0-80 0,0 0-16 15,-8 5-80-15,8-5-16 16,-5 7 0-16,5-7 0 0,-7 5-32 0,7-5-16 0,0 0 0 0,0 0 0 16,0 0-112-16,0 0-32 0,0 0 0 0,0 0 0 15,0 9-256-15,0-9-64 0,9 12-16 0,2-3 0 16,3-4 80-16,2-3 32 0,0 2 0 0,3-1 0 15,3 0-16-15,2-1 0 0,0-2 0 0,3 0 0 16,1-2-144-16,0 0-48 0,-1-1 0 0,-1 1 0 16,1-2 80-16,-2 0 16 0,1-2 0 0,-3 1 0 15,-4 1 16-15,-1 0 16 0,-4-2 0 0,-2 1 0 16,-2 1-144-16,-10 4-16 0,9-4-16 0,-9 4 0 16,0 0-64-16,0 0-16 0,9-6 0 0,-9 6 0 15,0 0 48-15,0 0 16 0,0 0 0 0,0 0 0 16,0 0 64-16,-10-2 16 0,-1 0 0 0,-3 2 0 15,-2 1-288-15,-1-1 160 0,-4-1-160 0,0 2 128 16,-1 2-128-16,-1-2 128 0,-1-2-128 0,1 1 128 0,0 0-128 0,2 1 192 16,0-1-192-16,2 1 192 0,-1-1-192 15,3 0 0-15,3 0 0 0,2 0 0 0,1-1 0 0,4 1 0 16,7 0 0-16,0 0 0 0,0 0 0 0,0 0 0 16,0 0-160-16,0 0 160 0,0 0-128 0,0 0 128 15,11 3 0-15,3 0-144 0,3-1 144 0,3 0 0 16,4-1 0-16,4 1-128 0,5 0 128 0,2 1 0 15,0-2 0-15,2-1 0 0,0 0 0 0,-1-1 0 16,-5-2 0-16,1 2 0 0,-4 0 0 0,-1-1 0 16,-3 1 128-16,-3-1-128 0,-1-1 224 0,-3-1-32 15,-3 2 0-15,-2-1 0 0,-12 3-32 0,0 0-16 16,0 0 0-16,9-2 0 0,-9 2-16 0,0 0 0 0,0 0 0 0,0 0 0 16,0 0 16-16,-12 0 0 0,-2 1 0 0,-1 3 0 15,-3-2-144-15,-2 2 128 0,-4-1-128 0,0-1 128 16,-2 1-128-16,-2 1 0 0,-2-1 0 0,-2 4 0 15,-2-5 0-15,-2 1 0 0,-1-2 128 0,2-1-128 16,1 0 0-16,3 0 0 0,0-2 0 0,4 0 0 16,6 2 0-16,2-1 0 0,2 1 0 0,6-1 0 15,2-2 0-15,9 3 0 0,0 0 0 0,0 0 0 16,0 0 0-16,0 0 0 0,0 0 0 0,8-7 0 31,2 1-336-31,4 4-112 0,1-2 0 0,4 0-11520 0,1 2-2288 0</inkml:trace>
  <inkml:trace contextRef="#ctx0" brushRef="#br2" timeOffset="-197930.56">14207 16814 11967 0,'0'0'1072'0,"0"0"-864"15,0 0-208-15,0 0 0 0,0 0 656 0,0 0 96 16,0 0 16-16,11 7 0 0,-11-7-512 0,12 6-80 16,0-3-32-16,-1-2 0 0,-1-1-144 0,3 1 128 15,-2 0-128-15,2 1 128 0,-3-2 0 0,4 1-128 16,-1 0 192-16,0 1-64 0,1-2 128 0,0 2 32 16,-2-1 0-16,1 2 0 0,-1-1 96 0,-1 0 32 15,-11-2 0-15,14 0 0 0,-1 1-144 0,-3 2-16 0,-10-3-16 0,11 2 0 16,-11-2-48-16,0 0 0 0,0 0 0 0,10 6 0 15,-10-6-192-15,0 0 0 0,0 0 128 0,0 0-9024 16</inkml:trace>
  <inkml:trace contextRef="#ctx0" brushRef="#br2" timeOffset="-196683.8">15159 16617 13935 0,'0'0'608'0,"0"0"144"0,0 0-608 0,0 0-144 0,0 0 0 0,0 0 0 0,0 0 704 0,0 0 128 16,-5 8 0-16,5-8 16 0,0 0 176 0,0 0 16 15,8 10 16-15,5 0 0 0,6-1-192 0,1 0-32 16,4-4-16-16,2-1 0 0,-1 2-304 0,2 1-64 16,2-2-16-16,2-1 0 0,-1-2-96 0,1 2-16 15,-1 0 0-15,1-3 0 0,-3-1 48 0,2 0 0 16,-2 0 0-16,0 0 0 0,0 1 128 0,-1-2 16 0,-5 0 16 15,0-3 0-15,-3-1-112 0,-2 2-32 0,-3 1 0 16,-3 1 0-16,-11 1-160 0,10-3-32 0,-10 3-16 0,0 0 0 16,0 0-48-16,0 0 0 0,0 0 0 0,0 0 0 15,0 0 0-15,0 0 0 0,0 0 0 0,0 0 0 16,0 0-128-16,-11 0 0 0,-2 1 0 0,0 1 128 16,-1-1-128-16,0 1 0 0,-2 1 0 0,-2 1 0 15,-1-3 0-15,1 0 0 0,2-1-160 0,3 2 160 16,-1 0-192-16,3-2 192 0,0-1-208 0,1 1 80 31,3 0-464-31,7 0-96 0,-11 0-16 0,4 0-12816 0</inkml:trace>
  <inkml:trace contextRef="#ctx0" brushRef="#br2" timeOffset="-194371.44">15180 16671 9263 0,'-12'6'400'0,"6"-2"112"0,-5-3-512 0,2 0 0 0,-3-1 0 0,1 0 0 0,-2 0 1168 0,2 2 144 16,0-2 32-16,4 0 0 0,7 0-176 0,-9 1-16 16,9-1-16-16,0 0 0 0,0 0-320 0,0 0-64 15,0 0-16-15,0 0 0 0,0 0-96 0,0 0-32 16,0 0 0-16,14 1 0 0,4 3 80 0,1 1 16 15,0-2 0-15,2-2 0 0,5 2-176 0,2-1-16 16,-1-2-16-16,3 0 0 0,-1 0-112 0,3 0-32 16,-1-2 0-16,-1 0 0 0,-3 1-32 0,2 0 0 15,-2-2 0-15,-1 3 0 0,-1 4-112 0,-1-3-16 16,-3-2-16-16,-2 1 0 0,-1 3-176 0,-3-1 192 0,-2-1-192 0,-3 1 192 16,-10-2-192-16,0 0 192 0,0 0-192 0,0 0 192 15,0 0 64-15,0 0 32 0,0 0 0 0,0 0 0 16,-9 0 32-16,-2 0 16 0,-3 0 0 0,-1 1 0 15,-3 0-192-15,-1 0-144 0,-2-1 192 0,1 0-192 16,-1-1 128-16,-2 1-128 0,0 0 0 0,-1 0 0 16,-1 0 128-16,4 0-128 0,1-1 0 0,0 1 0 15,1 0 0-15,5-1 0 0,3-1 0 0,1 1 0 16,1 0 0-16,9 1 0 0,0 0 0 0,0 0 0 16,0 0-1280-1,0 0-192-15,0 0-64 0</inkml:trace>
  <inkml:trace contextRef="#ctx0" brushRef="#br2" timeOffset="-192146.81">12284 16828 7359 0,'0'0'656'0,"0"0"-528"0,0 0-128 0,0 0 0 0,-10 0 1600 0,1-1 304 15,0 1 48-15,0 0 16 0,-2 0-240 0,1 0-32 16,1 0-16-16,9 0 0 0,-9 0-208 0,9 0-32 16,0 0-16-16,0 0 0 0,0 0-592 0,0 0-128 15,4-9-32-15,5 3 0 0,1 2-384 0,5-2-80 16,3-1-16-16,2 2 0 0,6-4 48 0,0 4 0 16,5-1 0-16,-1-3 0 0,3 3-240 0,-2-2 128 15,-2 3-128-15,-2 1 0 0,-2-2 0 0,-2 2 128 0,-3-1-128 16,-3 2 0-16,-4 0 0 0,-3 0 0 0,-10 3 128 15,0 0-128-15,0 0 0 0,0 0 144 0,0 0-144 0,0 0 128 16,-12 5-128-16,-2-1 0 0,-3-3 0 0,-2 3-8944 16,-1 0-1776-16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54:46.93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4898 6402 20271 0,'0'0'896'0,"0"0"192"0,0 0-880 0,0 0-208 0,0 0 0 0,9-5 0 16,-9 5 0-16,11-4 176 0,0 3-176 0,0-1 160 15,-11 2-16-15,14-1 0 0,-3 0 0 0,2 0 0 16,-1-1-144-16,0 2 160 0,-1-1-160 0,1 1 160 15,0 1-160-15,2 2 0 0,-3-1 0 0,0 1 0 16,0 1 208-16,5-2-32 0,2 2-16 0,1-1 0 16,0-1 224-16,0-2 64 0,5 1 0 0,0-1 0 0,3-1 128 0,-1 1 16 15,1 0 16-15,2 0 0 0,3-4-48 16,1 2-16-16,2-1 0 0,1 6 0 0,3-1-128 0,2 2-32 16,6-1 0-16,4-1 0 0,3-2-64 0,-1-1-32 15,-2-3 0-15,1 4 0 0,1 0-96 0,1 0 0 16,3 0-16-16,3-1 0 0,3-2-176 0,2-2 160 15,-1-1-160-15,-2 2 160 0,-1-4-160 0,3 5 0 16,-2-1 144-16,4 1-144 0,5 2 128 0,-1-2-128 16,-1-3 128-16,-2 1-128 0,-1 2 128 0,-1-2-128 15,0-2 128-15,5 3-128 0,3 1 0 0,-1-3 128 16,-5-2-128-16,-2 5 0 0,-3-1 0 0,-1 0 0 16,-1 1 0-16,1 1 0 0,1-2 0 0,-1-1 0 15,-2-3 0-15,-7 5 128 0,-4 0 0 0,-3 0 16 16,-3-2 0-16,-3 3 0 0,-1-1 128 0,-2 1 32 0,-3 0 0 0,0 0 0 15,0-1-16-15,0 0 0 0,-3 0 0 16,-2 2 0-16,-4-2-80 0,-2 2-16 0,-3 0 0 0,-1-1 0 16,-4 2-192-16,-1 0 176 0,-3-1-176 0,-10 1 160 15,9 1-160-15,-9-1 0 0,0 0 144 0,0 0-144 16,0 0 144-16,0 0-144 0,0 0 192 0,0 0-192 16,0 0 224-16,0 0-64 0,-13 2-16 0,-1-2 0 15,-4 1-144-15,-2 2 128 0,-4-1-128 0,0 1 128 16,-6-1-128-16,0-1 0 0,-2 1 0 0,-1 0 128 15,-1 1-128-15,-2 3 0 0,-5 2 0 0,1-4 0 16,-1 1 0-16,-3 1 0 0,-6-1 128 0,-1 1-128 16,-6 5 0-16,0-4 0 0,0 2 144 0,1-4-144 15,0 3 0-15,1-1 144 0,2 1-144 0,-6 0 0 16,-2-6 144-16,-1 2-144 0,-2-1 0 0,1-2 144 0,3 0-144 0,0 4 0 16,1 2 144-16,-2 3-144 0,-6-4 0 0,-1-5 0 15,-2-2 0-15,4 2 128 0,2 7-128 16,2 1 0-16,0 2 0 0,-1-2 0 0,-1 0 0 0,0-2 0 15,0-5 0-15,5 2 0 0,1 1 0 0,5 0 0 16,2 0 0-16,4 3 0 0,4-3 0 0,5-1 0 16,-2-1 0-16,4 0 0 0,0-4 0 0,3 1 0 15,1-2 0-15,5 1 0 0,3-1 0 0,5-1 144 16,4 3-144-16,4-1 0 0,2 0 192 0,9 1-64 16,0 0 0-16,0 0-128 0,0 0 256 0,0 0-64 15,0 0-16-15,0 0 0 0,11 2-176 0,6 2 0 16,4 1 144-16,6 0-144 0,6-2 0 0,4-2 0 0,2-2 0 15,2 2 128-15,5-1-128 0,2 0 0 0,4 0 0 0,4 0 0 16,4 0 0-16,5-3 0 0,3-3 0 0,-2 0 0 16,2-1 0-16,2 0 0 0,2 2 0 0,6 1 0 15,0-3 0-15,1 1 0 0,-1 0 0 0,-2-6 0 16,-1 1 0-16,0 3 0 0,0 3 0 0,1-3 0 16,3 2 128-16,-3 0-128 0,-4-4 128 0,-3 2-128 15,-1-2 0-15,-2 3 0 0,0-3 0 0,-4 3-128 16,1-5 128-16,-5 6 0 0,-8-2 0 0,-3 3 128 15,-4 0-128-15,-6-1 0 0,-2 3 0 0,-5 1 0 16,-6-1 0-16,-4-2 0 0,-7 0 0 0,-4 4 0 16,-9 1 0-16,0 0 144 0,0 0-144 0,0 0 0 15,0 0 288-15,0 0-48 0,-16 2-16 0,-4 3 0 16,-7-1-96-16,-6 0-128 0,-6 0 176 0,-7 5-176 16,-7-2 0-16,-7 5 0 0,-6-3 0 0,-3 1 0 15,-1-1 144-15,-1 0-144 0,-4 2 0 0,-9-1 144 0,-8 4-144 16,0 0 0-16,3-1 144 0,-2 0-144 0,-4-3 144 0,-2-4-144 15,-6 0 192-15,3 3-192 0,3-5 144 0,-3 4-144 16,-1-2 0-16,-1-5 144 0,2 1-144 0,-1-1 0 16,6 1 0-16,-3 0 0 0,-4-2 0 0,6 1 0 15,3 4 0-15,5-1-176 16,4 5-496-16,0 0-96 0,-1-2-32 16,5 2-11024-16,6-2-2192 0</inkml:trace>
  <inkml:trace contextRef="#ctx0" brushRef="#br0" timeOffset="2489.66">6138 6341 5519 0,'-14'-10'496'0,"3"3"-496"0,-2 2 0 0,-2 1 0 16,1-2 1344-16,0 2 192 0,-1 2 16 0,-1-1 16 15,1 1-528-15,0 0-96 0,-2 2-32 0,6-1 0 16,-2 0-384-16,3-2-80 0,-3 2 0 0,4 1-16 16,1 0-80-16,8 0-16 0,-11-3 0 0,5 1 0 15,6 2 0-15,-5-5 0 0,5 5 0 0,0 0 0 16,-4-8 64-16,4 8 16 0,0 0 0 0,0 0 0 0,3-6-144 0,-3 6-16 15,10-5-16-15,1-2 0 0,1 4-240 0,3 0 128 16,4 0-128-16,4 1 0 0,2 1 256 0,5 1-32 16,1 2-16-16,7 1 0 0,3-3 112 0,5 1 32 15,1 2 0-15,0-2 0 0,-1-1-48 0,2 0-16 16,3 0 0-16,4 0 0 0,3-1-32 16,6-1 0-16,5 1 0 0,3 0 0 0,-6-1-48 0,2 1-16 15,0-1 0-15,2 0 0 0,1-1-48 0,4 1-16 16,1 1 0-16,-1 1 0 0,-5 0 48 0,-1 0 0 15,-3 0 0-15,2 3 0 0,5 2 144 0,-2 0 48 16,0-1 0-16,-2 1 0 0,-4 1 16 0,0-4 0 16,2 0 0-16,-1 2 0 0,3-1-128 0,-1 2 0 0,-2-1-16 15,-3-4 0-15,-5-2-112 0,-3-1 0 0,-3-1-128 0,-3 2 192 16,0-2-64-16,-1 1 0 0,-3 0-128 0,-2-4 192 16,-3 2 64-16,-6 1 0 0,-7 1 0 15,-5-2 0-15,-7 1 64 0,-3 1 32 0,-12 3 0 0,9-1 0 16,-9 1 64-16,0 0 16 0,0 0 0 0,0 0 0 15,0 0 112-15,0 0 32 0,0 0 0 0,-12-6 0 16,0-1-272-16,-2 5-48 0,-2-1-16 0,0 3 0 16,-2 3-240-16,3-1 0 0,-1 1 0 0,0 1 0 15,-1-2-224-15,2 2-96 0,1 0 0 0,3 3-10688 16,1 0-2112-16</inkml:trace>
  <inkml:trace contextRef="#ctx0" brushRef="#br0" timeOffset="7541.46">15559 7628 22975 0,'-8'-11'1024'0,"8"11"192"0,-4-9-960 0,4 9-256 0,-1-6 0 0,1 6 0 0,6-11 224 0,3 5 0 15,3-3 0-15,3 3 0 0,3 1 96 0,4-3 0 16,4 3 16-16,4 0 0 0,1-4 16 0,1 3 0 15,1-3 0-15,1 5 0 0,2 0-64 0,-1-1-16 16,5-2 0-16,2 4 0 0,2 3 0 0,6 1 0 0,7 1 0 0,-2-2 0 16,2 0-16-16,0 1-16 15,-2 1 0-15,3 2 0 0,2-3-112 0,2 4 0 0,5 2-128 0,5 2 192 16,3-4-32-16,-2 1-16 0,-1 3 0 0,0-3 0 16,4 3-144-16,3-4 192 0,9 1-192 0,-4 1 192 15,-6-3-64-15,1 2-128 0,0 2 192 0,6-3-64 16,2 4-128-16,-1-3 192 0,-1-2-192 0,0 1 192 15,-1-1-192-15,9-1 128 0,4-1-128 0,-2-1 128 16,0 1-128-16,-2-2 0 0,-3-2 144 0,5 2-144 16,4 0 0-16,-3 0 128 0,-5-1-128 0,-1 0 0 15,-1 0 0-15,2-1 0 0,5 1 0 0,-5 1 128 16,-4 0-128-16,-4 1 0 0,1-1 0 0,0 2 0 16,1-1 0-16,-4 0 0 0,-5 3 0 0,-4 0 0 15,-2 0 0-15,0-3 0 0,1 0 0 0,-2 0 0 16,0-1 0-16,-7 0 128 0,-6 0-128 0,-3 2 0 0,-2-1 0 0,-3-1 0 15,-3 0 0-15,1 0 128 0,1-1-128 0,-4 1 0 16,3 0 0-16,-6 0 128 0,0-2-128 0,-4 2 128 16,-1 0-128-16,-3 3 128 0,-1-2-128 0,-3 0 0 15,-1-1 0-15,-2 0 0 0,-3 2 0 0,-2-4 0 16,-2 0 0-16,-3 2 0 0,-2 0 0 0,-1 0 0 16,-12 0 0-16,8 0-128 0,-8 0 128 0,0 0 0 15,0 0 0-15,0 0 0 0,0 0 0 0,0 0 0 16,0 0 0-16,0 0 0 0,0 0 0 0,-11 0 144 15,-2 0-144-15,-3 0 160 0,-1 0-160 0,-6 0 128 16,-3 0-128-16,-2 0 128 0,-5-3-128 0,-2 2 0 0,-4 0 144 16,-7 0-144-16,-5-2 0 0,-2 2 128 0,-3 2-128 15,0-1 0-15,-2 0 0 0,-2-1 144 0,-1 1-144 16,-5 0 0-16,-7 0 128 0,0 1-128 0,-2 2 0 0,0-2 0 16,-2-1 128-16,-1 0-128 0,-4-1 0 0,0-2 0 15,-4 0 128-15,2 1-128 0,2-1 144 0,-3 2-144 16,-2-3 0-16,-2-1 0 0,-2 0 0 0,2 1 0 15,1 2 0-15,-1-1 0 0,-1-2 0 0,-2 3 0 16,-2-1 0-16,3 0 0 0,0-2 0 0,-5 2 0 16,-5 1 0-16,5 2 0 0,4 0 0 0,3-1 0 15,3-3 0-15,-2 2 0 0,-1-1 128 0,4 2-128 16,5 0 256-16,5-1-64 0,3 0 0 0,2 2 0 16,0 0-192-16,0 0 0 0,-1-1 0 0,5 1 0 15,3 0 0-15,5 0 0 0,2 0 0 0,4 1 0 0,3-1 0 16,0 0 0-16,-2 0 0 0,3-1 0 15,1 1 0-15,3 0 0 0,4-2 0 0,4 2 0 0,3 0 0 0,4 2 128 16,3 1-128-16,5-1 0 0,3-4 0 0,4 2 0 16,0 0 0-16,3 0 0 0,3 0 0 15,8 0 0-15,0 0 0 0,0 0 0 0,0 0 0 0,0 0-128 16,0 0 128-16,9 8 0 0,4 0 0 0,3-1-128 16,2-2 128-16,7 4 0 0,5-4 0 0,6 3 0 15,8 0 0-15,5-2 0 0,6 3 0 0,5-4 0 16,1 1 0-16,6 1 0 15,2-2-928-15,11-3-80 0,9 2-16 0,1-1 0 16,2 0 1664-16,3 1 320 0,1-1 64 0,6-1 0 0,9-2-816 0,-1 0-208 16,0 0 0-16,5 0 0 0,9 3 0 0,-2-3 0 15,-3 0 0-15,7 1 0 0,5 0 0 0,-1 1 0 0,-7 0 0 0,4-2 0 16,9-2 0-16,-5 2 0 0,-5-2 0 0,3 2 0 16,5 0 0-16,-4 0 0 0,-2-1 0 0,-1 0 0 15,5 0 0-15,-5-1 0 0,-7 0 0 0,-1 0 0 16,1 2 0-16,-3-1 0 0,-5-1 0 0,-6 0 0 15,-4 2 240-15,-2 0-48 0,1-1-16 0,-8 1 0 16,-9-4-176-16,-8 4 0 0,-5 2 0 0,-5-2 0 16,-4 2 0-16,-7-1 208 0,-8-1-48 0,-5 2-16 15,-6-1-144-15,-8 0 0 0,-9 0 0 0,-4-1 0 16,-4 0 0-16,-11 0 0 0,0 0 128 0,0 0-128 16,0 0 0-16,0 0 0 0,0 0 0 0,0 0 0 31,0 0-352-31,-11 3-160 0,0 0-16 0,-2 0-16 0,-4 2-1632 0,1-1-320 0,-2 3-64 15</inkml:trace>
  <inkml:trace contextRef="#ctx0" brushRef="#br0" timeOffset="9273.09">22796 7475 14735 0,'-6'-11'1312'0,"2"6"-1056"0,-1 0-256 0,5 5 0 15,0 0 1600-15,0 0 256 0,0 0 48 0,0 0 16 16,13 4-1376-16,2-3-272 0,2-2-48 0,2 4-16 15,1-2-16-15,4 1-16 0,3 1 0 0,5-1 0 16,4-2-32-16,5-1 0 0,2-3 0 0,1 4 0 16,-1 2-144-16,1-2 192 0,3 0-192 0,2 1 192 15,1 0-192-15,8 2 192 0,3 1-192 0,5-2 192 16,4-1-192-16,-3-2 0 0,-2 1 0 0,5 3 128 16,1-5-128-16,7 4 0 0,7 0 0 0,-3 1 128 15,-2-3-128-15,-1 2 192 0,4 1-192 0,6 2 192 16,5-1 0-16,-1-3 16 0,-3-1 0 0,0 3 0 0,2 0-16 15,3 2 0-15,5 0 0 0,-5-2 0 16,-7 0-64-16,4 0-128 0,0 2 176 0,2-1-176 0,1-1 128 16,-5 1-128-16,-6-3 0 0,1 4 0 0,3-1 144 15,2-2-144-15,2 1 0 0,-3-1 144 0,-4 1-144 0,1 0 0 16,2-3 0-16,0 0 0 0,-1 1 0 0,-3 0 0 16,-5 0 0-16,-1 1 128 0,-5-1-128 0,6-1 0 15,5 0 0-15,-5 2 0 0,-5 1 0 0,-2 0 0 16,-1 2 0-16,4-3 0 0,-1-2 192 0,1-1-64 15,0 0 0-15,-4 1 0 0,-3 0-128 0,-4 0 0 16,5 0 0-16,-2 0 0 0,2-4 0 0,0 1 288 16,-1 1-48-16,-5-1-16 0,-5 2-32 0,-2-2 0 15,2 0 0-15,0-1 0 0,0 1-32 0,-1 1-16 16,2-1 0-16,-2 1 0 0,-1-2-144 0,-3 0 128 0,-3 1-128 16,-2 1 128-16,0-1-128 0,-2 1 0 0,-1-1 144 0,0-1-144 15,3 1 0-15,-4 0 128 0,-1 0-128 0,-1-2 0 16,-4-3 0-16,-3 2 0 0,-2 1 0 0,-4-2 128 15,1 0-128-15,-2 0 0 0,-1 0 128 0,-3 4-128 16,0-1 192-16,-5-1-16 0,-2 0-16 0,-3 2 0 16,-3 1 160-16,-2-1 16 0,-9 3 16 15,0 0 0-15,0 0 80 0,7-8 16 0,-7 8 0 0,0 0 0 16,-5-6-208-16,-3-2-48 0,-3 1 0 0,-6 3 0 16,-5-2-192-16,-3 2 0 0,-6-1 0 0,-3 3 0 15,-4 2 0-15,-9 2 0 0,-6-2 0 0,-6 0 0 16,-6-3 0-16,-3 3 0 0,-5 0 0 0,-3 3 0 15,-4 3 128-15,-5 0-128 0,-9-2 0 0,-2-1 0 16,3 1 0-16,-6 2 0 0,-1 0 0 0,-4 1 0 0,-6-1 0 16,4-1 0-16,-2 3 0 0,-4-1 0 0,-7-5 0 15,3 0 0-15,1 4 0 0,-6 1 0 0,-3-5 0 16,0 1 0-16,5 3 0 0,-6 2 0 0,-5-4 0 0,2 1 0 16,5-3 0-16,-1 5 0 0,-6-2 0 0,3 0 0 15,5 0 0-15,-5-1 0 0,-7-2 0 0,6 1 0 16,3-2 0-16,2 3 0 0,-2 2 0 0,1-2 0 15,0 0 0-15,6-2 0 0,3 1 0 0,1 0 0 16,3-3 0-16,6 0 0 0,10 2 0 0,-2 1 0 16,0-3 0-16,2-2 0 0,4-1 0 0,6-1 0 15,6 1 0-15,3 1 0 0,1-1 0 0,1 1-128 16,3-5 128-16,1 1 0 0,6-1 0 0,6-1 0 16,3 1 0-16,4 0 0 0,3 0 0 0,1 3 0 0,1-1 0 15,3-2 0-15,2-1 0 0,5-2 0 0,1 1 128 16,5 0-128-16,3 3 0 0,3-2 0 0,2 2 0 0,3 2 0 15,3-1 0-15,3 0 0 0,3 1 0 16,2 3 0-16,8 1 0 0,0 0 0 0,-6-2 0 0,6 2 0 16,0 0 0-16,0 0 0 0,0 0-160 0,0 0 160 15,9 8-128-15,3 1 128 0,5-1-128 0,3 2 128 16,4-4 0-16,4 6-128 0,5-4 128 0,7 4 0 16,4 4 0-16,3-3-160 0,2-3 160 0,1 2 0 15,3-6-128-15,1 4 128 0,5-2 0 0,7 5 0 16,6-4 0-16,5 1 0 0,1 1 0 0,0-1 0 15,6 0 0-15,5-1 0 0,7 2 0 0,1-4 0 16,3 3 0-16,2-2 0 0,4 2 0 0,5-4 0 16,5 3 128-16,4-2-128 0,-5-1 0 0,10 2 144 15,6-3-144-15,0 1 0 0,-3 0 0 0,6-2 0 0,5-1 0 0,1-1 128 16,-3 1-128-16,3 1 0 0,3-2 0 16,0 1 0-16,1-2 128 0,-2 2-128 0,-2-2 0 0,0 1 0 15,0 1 0-15,-3 0 0 0,-2-2 0 0,1 0 0 16,-1 2 0-16,-5-3 0 0,-4-3 0 0,-1 1 0 15,-1-2 0-15,-5 1 0 0,-5-1 0 0,-8 2 0 16,-5 1 0-16,0-2 0 0,-2-2 0 0,-5 1 0 16,-8-1 0-16,-6 1 0 0,-3 0 0 0,-5 1 0 15,-2-4 0-15,-5 5 0 0,-5-1 0 0,-7-1 128 16,-5 1-128-16,-7 0 0 0,-8 0 0 0,-5 3 0 16,-5-1 0-16,-4 1 0 15,-4 1-2288-15,-5-1-336 0</inkml:trace>
  <inkml:trace contextRef="#ctx0" brushRef="#br0" timeOffset="17127.25">4851 6229 6447 0,'0'0'576'0,"0"0"-576"0,0 0 0 0,9-9 0 0,6 4 4864 0,5 1 880 16,4 2 160-16,5-1 48 0,6-2-4464 0,7 2-880 16,6 0-176-16,4 1-48 0,5-2-48 0,3-2-16 15,2-1 0-15,5-2 0 0,4 0-160 0,5 0-32 16,5 0-128-16,-1 0 192 0,-1 0-192 0,1 0 0 16,0 0 0-16,4 0 0 0,0 1 0 0,1-3 0 15,-1 2 0-15,-2 1 0 0,-1-1 0 0,0-1 0 0,1 2 0 16,0-1 0-16,1 0 0 0,-4-2 128 0,-4-1-128 0,-2 0 0 15,-1-1 128-15,1 3-128 16,2-3 176-16,-4 3-176 0,-6 1 272 0,-2-1-48 0,-6 3-16 0,-3 1 0 16,-1-2-32-16,-4 5-16 0,-3 1 0 0,-3 0 0 15,-3 0-160-15,-4 1 128 0,-1-1-128 0,-6 0 128 16,-2 1-128-16,-4 1 0 0,-7 5 0 16,-3-2 128-16,-13-3-128 0,0 0 0 0,9 2 144 0,-9-2-144 15,0 0 0-15,0 0 128 0,0 0-128 0,-5 14 0 16,-2 3 0-16,-4-3 0 0,-4 0 0 0,-3 0 128 15,-6 1-128-15,-2-4 0 0,-3 2 0 0,-2 1 0 16,0-2 0-16,-2-2 0 0,-2 2 0 0,0-1 0 16,-2 0 0-16,-1 3 0 0,-2-4 0 0,-2 2 0 15,-3-2 0-15,-6-1 192 0,-4 2-64 0,0-2 0 16,1 1 80-16,-1-2 32 0,0 2 0 0,1-4 0 0,-2 2 0 0,-3-3 0 16,-2-1 0-16,-2 0 0 0,-2 1-16 0,-1-3 0 15,2 0 0-15,1-1 0 0,-2 0-96 0,-2 0-128 16,-3-1 176-16,-2 0-176 0,-1 0 144 0,2-1-144 15,-1 1 0-15,5 0 144 0,2-2-144 0,-1-1 0 16,-3-1 0-16,1 0 0 0,0-1 0 0,5 4 0 16,1-3 0-16,3 0 0 0,2 2 0 0,0 1 0 15,1-1 0-15,-1 2 0 0,-2 0 0 0,4 0 0 16,3 2 0-16,5-1 0 0,4-1 0 0,4 1 0 16,1 3 0-16,7-3 0 0,4 0 0 0,4-1 0 15,3 0 0-15,4 3 0 0,2-2 0 0,3 2 128 16,1-2-128-16,10-1 0 0,0 0 0 0,0 0 0 15,0 0 0-15,0 0 0 0,7 10 0 0,3-2-144 0,3 2 144 16,4-2-160-16,5-1 160 0,8 0 0 0,3-2 0 0,7 2-128 16,4-2 128-16,8-1 0 0,6 0 0 0,3 0 0 15,2-2 0-15,3 1 0 0,2-3 0 0,3 0 0 16,4 0 0-16,5-1 144 0,5-2-144 0,-1 2 160 16,-4 2 16-16,4-1 0 0,0-1 0 0,2-2 0 15,6 1 32-15,-4-1 16 0,-5-1 0 0,0 2 0 16,-4-1 0-16,1 0 0 0,3 0 0 0,-5-1 0 15,-5 0-48-15,-4-1-16 0,-5-1 0 0,-3 1 0 16,-2 0-160-16,-3 0 128 0,-3 1-128 0,-3 1 128 16,-6 2-128-16,-3 0 0 0,-8 0 144 0,-5 1-144 15,-6 1 0-15,-6 1-240 0,-5 2 48 0,-11-4 0 32,0 0-2192-32,2 14-432 0,-9 3-96 0</inkml:trace>
  <inkml:trace contextRef="#ctx0" brushRef="#br0" timeOffset="20415.55">15903 7430 1839 0,'-9'5'160'0,"0"2"-160"0,0-5 0 0,0 1 0 16,1-3 1040-16,8 0 176 0,-9-2 48 0,9 2 0 16,-9 3-912-16,9-3-176 0,-9 0-48 0,9 0 0 15,-8-1 48-15,8 1 0 0,0 0 0 0,0 0 0 16,-10-3 672-16,10 3 144 0,-8-1 32 0,8 1 0 15,0 0 80-15,-7-3 32 0,-1-2 0 0,8 5 0 16,0 0-16-16,0 0 0 0,0 0 0 0,0 0 0 0,0 0-96 0,0 0-32 16,0 0 0-16,0 0 0 0,0 0-288 0,0 0-64 15,0 0-16-15,0 0 0 0,0 0-176 0,0 0-48 16,13 4 0-16,-2-1 0 0,1-1-128 0,0 2-16 16,1 0-16-16,2 1 0 0,-2-1-48 0,2-2-16 15,3 3 0-15,1 2 0 0,-1-4-48 0,1 2-128 16,-1 2 192-16,4 0-64 0,-1-3 0 0,3 1 0 15,2 0 0-15,2 0 0 0,3 3 64 0,1 1 0 16,0-4 0-16,1 3 0 0,0-3 0 0,-1-1 16 16,-3 1 0-16,3 1 0 0,-2-2 0 0,1 0 0 0,-1 1 0 15,2 2 0-15,-3-3-16 0,5 1-16 16,-1-3 0-16,1 3 0 0,3-3-32 0,1-1 0 0,0 2 0 0,0 0 0 16,0-2-16-16,-2 0-128 0,-3 0 192 0,0 2-64 15,1-3-128-15,-3 2 0 0,-3 1 144 0,2-3-144 16,-2 1 0-16,0 1 0 0,-2 1 0 0,2 0 128 15,0-2-128-15,1 3 0 0,-1-1 0 16,0-1 128-16,0-1-128 0,-2 1 0 0,2 1 0 0,-1 0 0 16,-3 2 0-16,0-2 0 0,2-2 0 0,0 0 0 15,2 0 0-15,2 2 0 0,-1-1 0 0,0 2 0 16,2-4 0-16,0 3 0 0,1-1 0 0,2 0 128 16,3-1-128-16,1 1 0 0,2 0 0 0,-1-1 0 15,1-1 0-15,-1 3 0 0,1 0 0 0,-1-3 0 16,-1-3 0-16,1 3 0 0,1 2 0 0,3 1 0 15,2-1 0-15,2-1 0 0,1 2 0 0,-1 0 0 16,-1-2 0-16,1 0 0 0,-2 0 0 0,3 1 0 0,-1-2 0 16,0-2 0-16,1 2 0 0,0 2 0 0,2 1 0 0,-2-1 0 15,3-2 0-15,-7 0 0 0,1-2 0 0,-3 2 192 16,1-1-64-16,-1 2 0 0,-3-2 80 0,1 1 32 16,-1 0 0-16,2 1 0 0,1-1-48 0,0 0 0 15,0 0 0-15,-3 0 0 0,-1-1-48 16,-3-1-16-16,-2 0 0 0,-2 2 0 0,5 0-128 0,-3 0 128 15,-1 0-128-15,0-1 128 0,-1 0-128 0,1 0 128 16,0 1-128-16,0 0 128 0,-2 0-128 0,1 0 128 16,-1 0-128-16,1 0 128 0,-3 1-128 0,0 0 0 15,-2-1 144-15,1 1-144 0,-3-1 0 0,2 0 0 0,0 0 0 0,4 2 128 16,-2-2-128-16,0 0 0 16,1 0 0-16,1-2 0 0,2 1 0 0,1 0 0 0,0 0 0 0,1-3 0 15,2 2 128-15,-2 1-128 0,-1-3 128 0,-1 1-128 16,0 0 144-16,1 0-144 0,1 1 192 0,2 1-192 15,-3-2 192-15,0 1-64 0,3-2 0 0,-1 0-128 16,3 0 128-16,-2 0-128 0,0-3 0 0,0 2 0 16,1 1 144-16,-2-1-144 0,-2-3 0 0,0 4 144 15,-2-1-144-15,2-1 0 0,-1-1 0 0,0 1 0 16,0-3 0-16,-2 5 0 0,1-1 128 0,1-2-128 16,-1-1 0-16,2-3 0 0,-1 2 0 0,0-3 0 15,0 3 0-15,-3-1 0 0,-1-4 144 0,-3 2-144 16,0 0 0-16,-1-3 0 0,1 1 0 0,1 0 128 15,-5 2-128-15,1-2 0 0,-1 0 0 0,0 0 0 16,-2 3 0-16,-1-2 128 0,-2 2-128 0,-1 1 0 16,-1-2 0-16,-1 3 0 0,-3-2 0 0,0 3 128 0,1 3-128 0,-11 5 0 15,6-6 0-15,-6 6 0 0,6-6 0 0,-6 6 0 16,0 0 0-16,0 0 0 0,3-9 0 0,-3 9 0 16,0 0-144-16,0 0 144 0,0 0-192 0,-8-3 48 15,8 3 0-15,-11 0 0 0,1 0-48 0,-1 1 0 16,0 3 0-16,-2 3 0 0,1-2 64 0,-2 1 0 15,-2 3 0-15,0-2 0 0,-3 5 128 0,-2-1 0 16,-1 1 0-16,0 3 0 0,-2-1 0 0,-2-1-128 16,-2 1 128-16,-3 2 0 0,-5 2 0 0,-2 1 0 15,0 1 0-15,-2 1 0 0,0-5 0 0,-1 1 0 16,-1 1 0-16,0-1 0 0,-1 3 0 0,-2-3 0 16,0 5 0-16,-2-3 0 0,-3-1 0 0,-2 0 0 0,-4-1 0 15,0-1 0-15,-1 0 0 0,-2 1 0 0,0-1 0 0,-2-2 0 16,-3-1 0-16,-5-2 0 0,-4 1 0 15,-2 0 0-15,0-1 0 0,-2 1 0 0,4 2 0 16,-5-4 0-16,-4 1 0 0,-1-8 0 0,0-3 0 0,2 4 128 16,1 4-128-16,-3-4 0 0,-2 0 0 0,0-4 0 15,0-3 0-15,0 0 144 0,1 3-144 0,0-2 0 16,-1-2 144-16,-2-1-144 0,-2-1 0 0,5 1 144 16,-1-3-144-16,0 3 0 0,0-4 0 0,0 0 128 15,1 4-128-15,1-4 0 0,3 3 0 0,2-4 0 16,1 2 0-16,-1-3 128 0,1 2-128 0,2-3 0 15,4 1 0-15,2 1 0 0,2-4 0 0,2 0 0 16,-1 0 0-16,2 2 0 0,-2-2 0 0,4 0 0 16,2-1 0-16,3 2 0 0,2-1 0 0,4 0 0 0,3 0-160 15,1 2 160-15,1-4 0 0,1 1-144 0,-1-1 144 16,3 0 0-16,2 0 0 0,1-1 0 0,4-1 0 16,1 2 0-16,4 2 0 0,0-1 0 0,3-1 0 0,0 1 0 15,3 1 0-15,-1 3 0 0,2-2 0 0,-3 3 0 16,2 2 0-16,0-3-128 0,-2 1 128 0,0-2 0 15,-1 5 0-15,0-1-128 0,0 4 128 16,-1 2 0-16,2-3 0 0,1-2-128 0,1 2 128 0,3 0 0 16,1-1 0-16,2 3 0 0,3 2 0 0,2 0-128 15,0-1 128-15,1 2 0 0,2-2 0 0,2 0-128 0,9 2 128 16,0 0 0-16,0 0 0 0,-8 0 0 0,8 0 0 16,0 0 0-16,0 0 0 0,0 0-128 0,0 0 128 0,0 0 0 15,0 0 0-15,11 11-128 0,1 0 128 16,3-3 0-16,3 1 0 0,2 0-128 0,2 2 128 15,3 2 0-15,3-4 0 0,4 3 0 0,4 1 0 0,2 1-128 16,4 4 128-16,0-2 0 16,0 1 0-16,2-3 0 0,1 1 0 0,2-1 0 0,1-1 0 0,3 2 0 15,5 0 0-15,5 0 0 0,4-3 0 0,-2-2 0 16,-1 2 0-16,2-5 0 0,0 6 0 0,4-5 0 16,5-2 0-16,2-1 0 0,2 3 0 0,-1 0 0 15,-2 1 0-15,1 2 0 0,3 0 0 0,0-2 0 16,8 1 0-16,0-2 0 0,-3 2 0 0,-1-3 0 15,1 2 0-15,3-2 0 0,3 0 0 0,-2 2 0 16,-3-2 0-16,0 0 0 0,-1-3 0 0,3 1 0 0,0-2 0 16,-2-1 0-16,0 2 0 0,-4-3 128 0,0-1-128 15,1 0 192-15,2 0-64 0,0-1 0 0,-3-4-128 16,-3 1-128-16,-2 0 128 0,0 3-192 0,0-3 192 0,3-1 0 16,1 1 0-16,-3-1 0 0,-4-4 0 0,1 2 0 15,-1-1 128-15,4-2-128 0,2 0 0 0,-2 0 0 16,1-4 0-16,-2 2 0 0,-2 2 0 0,0-4 0 15,-1 0 0-15,2 3 128 0,2-1-128 0,-3-1 0 16,-6-2 0-16,-1 2 128 0,-1-1-128 0,-5 6 0 16,-1 0 0-16,-1 2 0 0,-2-6 0 0,-3 5 0 15,-1-1 0-15,-5 3 0 0,-5 0 0 0,-3 0 0 16,-2 1 0-16,-4 1 0 0,-3 2 0 0,-5 0 0 16,-2 0 0-16,-4 1 0 0,-3 1 0 0,0 0 0 0,-5 0 0 0,-2 1 0 15,-9-2 0-15,0 0 0 0,0 0 0 0,0 0 0 16,0 0 0-16,0 0 0 0,0 0 0 0,0 0-128 15,0 0 128-15,0 0-208 0,-15-2 80 0,-2 2 128 16,-1 0-144-16,-1 3 144 0,-1-2 0 16,-4 2 0-16,-1 2-144 0,-3 0 144 0,-5 2 0 0,-2 2-144 15,-2-4 144-15,-3 2 0 0,-6 0 0 0,-1 0-128 16,-1 3 128-16,-1-1-208 0,1 1 80 0,0-1 128 16,-3 1-256-16,-1-1 80 0,-2 1 16 0,-4 3 0 15,-2-3 160-15,-2 1-128 0,0 5 128 0,-2-2-128 16,-1-3 128-16,0 2 0 0,-1 1 0 0,-5-3 0 15,-7 2 0-15,2 1 0 0,0-3 0 0,-2 1-128 16,2-2 128-16,-6-2 0 0,-6-2 0 0,1 2 0 16,1-3 0-16,1 4 0 0,0-3 0 0,-3-1 0 15,-6-2 0-15,2 0 0 0,3 0 0 0,3-1 0 0,2 0 0 0,-5-1 0 16,-5-1 128-16,2 0-128 0,6 0 0 0,5-1 144 16,-2-1-144-16,-1 2 0 0,-2-3 0 0,3 0 0 15,4-3 0-15,4 1 0 0,4-2 0 0,-3-2 0 16,2 2 0-16,-1-3 0 0,-2 1 0 0,4-4 0 15,4 2 0-15,1-1 0 0,0-1 0 0,0 1 0 16,-3 0 0-16,0 1 0 0,-1-3 0 0,3 4 0 16,3-2 0-16,5 2 0 0,2 2 0 0,1 0 0 15,2-1 0-15,2 2 0 0,0-2 0 0,1 3 0 16,3-3 0-16,6 3 0 0,5 1 0 0,4 0 0 16,4 0 0-16,3 2 0 0,3-2 0 0,4-1-224 0,2 0 16 15,5 4 0 1,3-1-1984-16,9 3-400 0,0 0-80 0</inkml:trace>
  <inkml:trace contextRef="#ctx0" brushRef="#br0" timeOffset="23192.81">22754 7382 6447 0,'-8'-13'576'0,"2"3"-576"0,0 1 0 0,-2-4 0 15,1 4 1168-15,0-1 128 0,-1-1 32 0,1 2 0 16,0 0 16-16,0 3 16 0,1-5 0 0,1 3 0 16,1-3-144-16,-1 4-16 0,1-5-16 0,2 2 0 15,0-1-224-15,2-2-64 0,2 4 0 0,0-2 0 16,1 3-256-16,-1 0-64 0,-2 8-16 0,0 0 0 16,5-6-240-16,-1-3-32 0,0 0-16 0,-4 9 0 15,0 0-80-15,11-4 0 0,-4-2-16 0,-7 6 0 0,11-1 16 0,-11 1 0 16,12 2 0-16,-1 3 0 0,0-1-16 0,1-1 0 15,-1-2 0-15,2 4 0 0,0 3 48 0,2-2 16 16,0 4 0-16,3-1 0 0,2 3-32 0,-1 0 0 16,2 0 0-16,2 2 0 0,2 2-80 0,2 2 0 15,-1 0-128-15,5 0 192 0,-2-1-192 0,3 1 0 16,-3 1 128-16,2 0-128 0,-3 0 0 0,3 1 0 16,1-3 0-16,3 4 0 0,0 2 128 0,3-2-128 15,2-1 0-15,2 0 0 0,2-4 128 0,2 3-128 16,1 1 0-16,1 1 144 0,1-2-144 0,-1 0 0 15,0-3 0-15,4 1 128 0,3-2-128 0,5 1 0 0,3-3 0 16,2-2 128-16,1 0 0 0,-2 1 0 0,-2-6 0 16,2 3 0-16,-1 0 0 0,4-3 0 0,3 3 0 0,0-1 0 15,-2-1-128-15,-1-2 0 0,-1 0 0 0,-1 2 128 16,-1-3-128-16,5-2 192 0,3 2-192 0,-2 1 192 16,-4 1 16-16,-2-2 16 0,-1 2 0 0,0-2 0 15,2-1 80-15,5-1 16 0,4 0 0 0,-1 0 0 16,0 1-128-16,1-1-32 0,-3 2 0 0,5-1 0 15,4-2-160-15,3-1 0 0,1-1 0 0,-2-1 128 16,-2 1-128-16,4-1 0 0,4 2 0 0,2 0 128 16,-1-3-128-16,-2-1 0 0,-6 2 0 0,2-1 0 15,2-5-192-15,3 1 48 0,0-2 0 0,-2 0 0 16,-6 3-32-16,0-3 0 0,2 1 0 0,2-2 0 0,3 1 176 16,-6-2 0-16,-6 1 0 0,0 1 0 0,1-3 0 0,1 3 0 15,0-3 0-15,-2 0 0 0,0 2 0 0,-4-1 0 16,-3 2 0-16,-3-4 0 0,3 0 0 0,-2 3 0 15,2-1 0-15,-5 2 0 0,-2-3 0 16,-4 6 0-16,-4-3 0 0,-3 3 0 0,0-5 0 0,0 5 0 16,-2-3 0-16,0 4 0 0,0 1 0 0,-1 1-128 15,-2-4 128-15,-3 3-128 0,-4 1-32 0,-2-4 0 16,-5 2 0-16,0 3 0 0,-1 0 160 0,-2 2-160 16,-1-1 160-16,-4 1-160 0,1 1 160 0,-4 1 0 15,0 1-144-15,-3 0 144 0,-1-2 0 0,-2 3 0 16,-2-3 0-16,1 2 0 0,-3-2 0 0,-10-1 0 15,0 0 0-15,10 5 0 0,-1-1 0 0,-9-4 0 16,0 0 0-16,0 0 128 0,0 0-128 0,0 11 0 0,0-11 0 16,-9 13 0-16,-1-3 0 0,-1 0 0 0,-1-2 0 15,-2 2 128-15,-7 3-128 0,-2-3 0 0,0 3 0 16,-2-2 128-16,-5-2-128 0,-2 5 0 0,-1 0 0 0,-2-2 0 16,-6 0 0-16,-2 1 0 0,-4-3 0 0,-4 3 0 15,-2-2 0-15,-5 0 0 0,-1 2 0 0,0-1 0 16,0-2 0-16,-5 2 0 0,-6-5 0 0,-4 5 0 15,-3-2 0-15,-1 1 0 0,2 1 0 0,-3-2 0 16,-2 0 0-16,-4-6 0 0,-7 0 0 0,3-2 0 16,1 2 0-16,-4-3 0 0,-4-2 0 0,-2-3 0 15,-2 2 0-15,0-1 0 0,0 2-128 0,-5-3 128 16,-7-5-128-16,2 4 128 0,0-1-160 0,-3-2 160 16,-5 2 0-16,1-1 0 0,1 0 0 0,4 2 0 0,4-3 0 0,-1 0 0 15,-3 1-160-15,8-2 160 0,6 5 0 16,1 0 0-16,-2-1 0 0,3 0 0 0,3 0 0 0,6-3 0 15,6 1 0-15,1 3 0 0,-1-1 0 0,3 1 0 16,4-1 0-16,6 1 0 0,5-4 0 0,6 3 128 16,10 2-128-16,3-1 0 0,2-4 0 0,4 3 0 15,1 0 0-15,5-1 0 0,3 2 0 0,3 1-144 16,4-1 144-16,4-3-160 0,5 2-32 0,7 2 0 16,6 3 0-16,0 0 0 0,0 0 192 0,11-5-160 15,4 1 160-15,7 3-160 0,3 0 160 0,6-1 0 16,2 5-144-16,4 2 144 0,2 1 0 0,8 0 0 15,7 2 128-15,9 0-128 0,10 3 208 0,5-3-32 16,5 0-16-16,3-3 0 0,2-3-16 0,10 2 0 16,9 0 0-16,1 0 0 0,0-2 0 0,8 1 0 0,6-2 0 15,2 0 0-15,0-1-144 0,6 0 160 0,4 0-160 16,1 0 160-16,-7 0-160 0,6 2 0 0,3-2 0 0,1 0 128 16,0-2-128-16,1 1 0 0,5 0 0 0,-4 1 0 15,-7-1 0-15,5-1 0 0,3 2 0 0,-5-1 0 16,-10 0 0-16,1 0 0 0,4-2 0 0,-9 2 0 31,-9-2-1184-31,-3-1-272 0,0 1-48 0</inkml:trace>
  <inkml:trace contextRef="#ctx0" brushRef="#br1" timeOffset="31521.1">7103 11761 15663 0,'0'0'1392'0,"-5"-8"-1120"0,5 8-272 0,-8-11 0 15,-1 3 1792-15,1-1 288 0,-1 3 64 0,-2 2 16 16,-3-3-1120-16,-1 4-208 0,-3 0-64 0,-2 1 0 16,-2-1-576-16,-3 2-192 0,-2 2 128 0,-4 0-128 15,-8-3 0-15,-1 2 0 0,-1 2 0 0,0 2 0 16,1 5 0-16,0-1 160 0,2 3-160 0,1-3 128 15,2 1-128-15,2-2 0 0,2 5 0 0,3-2 0 16,3 3 0-16,4 1 0 0,5-3-192 0,5 2 192 16,3-1-160-16,4 0 160 0,3 2 0 0,3-1-144 0,7-1 144 15,3 0 0-15,3 2 0 0,7 1 0 0,4-1 0 16,5-1-128-16,-1 1 128 0,3 0 0 0,2 1 0 0,0-4 0 16,2 1 0-16,0 2 176 0,-3 0-176 15,1-3-144-15,-2 1 144 0,-3 3-208 0,-3-1 208 16,-7-3 0-16,-2 2 0 0,-5-2 0 0,-4 0 0 0,-4 3 0 15,-4-2 0-15,-5 2 0 0,-6 1 464 0,-7 1 48 16,-9-2 0-16,-6 0 0 0,-4-2 208 16,-3 4 48-16,-7-2 16 0,-1 2 0 0,-1-2-208 0,-2 1-32 15,-2-1-16-15,0 0 0 0,0 2-272 0,-1-5-64 16,3-6-16-16,4-2 0 0,6 3-176 0,4-2 0 16,5-5 0-16,6-3 0 15,7 1-1824-15,6-1-352 0,1 2-64 0,11 2 0 0</inkml:trace>
  <inkml:trace contextRef="#ctx0" brushRef="#br1" timeOffset="31884.07">7558 11926 23039 0,'0'0'1024'0,"-9"0"192"0,-1 2-960 0,0 2-256 0,0-1 0 0,0 7 0 15,-2 3 624-15,-1 3 80 0,-3 1 0 0,-2 2 16 16,-2 1-352-16,-1 5-80 0,1 0-16 0,4 0 0 16,2-2-80-16,6 0-32 0,4 4 0 0,7-2 0 0,2 2-160 15,6-3 0-15,6-4 0 0,3-1 0 0,3-2 0 0,4-6 128 16,3-6-128-16,2-1 0 0,0-5 128 0,1-3-128 16,1-1 0-16,3-5 128 0,2-2 64 0,-2 0 0 15,0-4 0-15,-3 0 0 0,-1 1 448 0,-3-2 80 16,-5-1 32-16,-3 2 0 0,-5-1-48 0,-3-1 0 15,-2-1 0-15,-6 1 0 0,-4 1-176 0,-5 0-32 16,-5-1-16-16,-3-1 0 0,-6-1-112 0,-2 1-32 16,-2 1 0-16,-1 3 0 0,-3 0-336 0,-2 4-128 15,-1 1 0-15,1 6 0 16,2 3-624-16,3 2-112 0,3 2-32 0,3 5 0 16,3-2-1984-16,4 3-416 0</inkml:trace>
  <inkml:trace contextRef="#ctx0" brushRef="#br1" timeOffset="32372.48">8600 11949 16575 0,'-1'9'1472'0,"0"6"-1168"0,0 4-304 0,-1 4 0 15,0 0 1856-15,-3 1 304 0,-4 5 64 0,-1 2 16 16,-2-1-1232-16,-1 2-240 0,1 1-64 0,-2-6 0 15,2-3-448-15,0-4-80 0,-1-3-32 0,2-2 0 16,0-6-16-16,1 0-128 0,1-4 192 0,0-4-64 16,9-1 0-16,-9-4 0 0,3-7 0 0,4-2 0 15,3-1 320-15,4-4 48 0,1-3 16 0,2-3 0 16,0 1-48-16,2-3 0 0,1 3 0 0,4 0 0 16,3-5-208-16,3 4-32 0,0 0-16 0,2 1 0 0,1 4-208 15,0 3 0-15,2 3 0 0,-1 2 0 0,-1 5 0 16,0 1 0-16,-1 3 0 0,-4 6 0 0,-1 5-192 0,-1 5 192 15,-6-2-192-15,-3 6 192 0,-3 4-160 0,-4 1 160 16,-2 3-128-16,-5 2 128 0,-6-1 0 0,-1 1 0 16,-3 1 0-16,1-6 0 0,2-4 0 0,1-2 0 15,1-5 160-15,2-5-160 0,1-2 192 0,8-5-64 16,0 0-128-16,0 0 192 0,-2-8 208 0,3-5 48 16,4-3 0-16,0-2 0 0,6 0-272 0,0-2-48 15,2-2-128-15,5 5 192 0,3-1-192 0,1 1 0 0,-1-2 0 16,-2 4 0-16,4 6-128 0,0 0 128 0,-1 5-192 15,-1 2 192-15,0 3-176 0,-3 4 176 0,-5 5-160 16,0 2 160-16,-3 2-128 0,-2 5 128 0,-2 2 0 16,-2 6-144-16,-3-2 144 0,-1 5 0 15,0 0 0-15,-1-1 0 16,-1 2-1376-16,-1-2-192 0,1-3-32 0,2-2-7472 0,1-4-1488 0</inkml:trace>
  <inkml:trace contextRef="#ctx0" brushRef="#br1" timeOffset="32756.22">9478 12097 20271 0,'-16'-3'896'0,"16"3"192"0,-9 2-880 0,9-2-208 0,0 0 0 0,0 13 0 0,4-3 1728 0,3 0 320 16,0 2 48-16,2-6 16 0,0 0-1664 0,2 1-320 15,2-5-128-15,2-2 0 0,2-2 192 0,2-3-64 16,0-2 0-16,1 1-128 0,2-6 176 0,0 1-176 16,-2 0 160-16,0-2-160 0,-1 1 0 0,-3 2 128 15,-2-2-128-15,-4 1 0 0,-1-1 336 0,-3 0 32 16,-6 12 0-16,4-9 0 0,-5-2 320 0,-5 3 64 16,-2-1 16-16,-4 6 0 0,-3 3-208 0,-3 0-48 15,-2 2 0-15,-3 7 0 0,-3 2-384 0,-2 3-128 16,3 3 0-16,-2 3 0 0,2 3 144 0,-1 4-144 15,1-6 0-15,5 2 144 0,3 0-144 0,3 1 160 16,7 3-160-16,3 1 160 0,2 0-160 0,5-4 0 0,5-6 144 16,4-2-144-16,2-2 0 0,3-3-208 0,2-4 16 0,3-2 16 31,2-1-384-31,2-1-80 0,4-2 0 0,0-2-16 16,-1-4-1888-16,1 0-368 0</inkml:trace>
  <inkml:trace contextRef="#ctx0" brushRef="#br1" timeOffset="33013.67">10469 11346 31327 0,'-15'-5'1392'0,"7"5"272"0,8 0-1328 0,-5 8-336 0,4 6 0 0,-1 6 0 0,-1 7-160 0,-1 3-96 15,-3 8-32-15,0 2 0 0,-3 0 288 0,0 9 0 16,-3-1 0-16,0 5 144 0,3 5-144 0,-4 0 0 16,0 3 144-16,0 4-144 0,0 0 192 0,-1 2-48 15,-1 2 0-15,1-2 0 16,0-5-1392-16,1 1-288 0,0-5-48 0,4-9-16 16,2-13-1280-16,3-6-256 0,1-10-48 0,2-5-2432 15,1-3-480-15</inkml:trace>
  <inkml:trace contextRef="#ctx0" brushRef="#br1" timeOffset="33197.41">10173 12007 28799 0,'13'-15'1280'0,"-1"9"256"0,10-3-1232 0,5 1-304 0,3 0 0 0,6 2 0 15,2 2 384-15,1 2 32 0,2-3 0 0,-2-4 0 16,-1 2-224-16,-1 0-64 0,-4 2 0 0,0 1 0 31,-1-2-960-31,-1 2-192 0,-3 0-32 0,-3 1-16 0</inkml:trace>
  <inkml:trace contextRef="#ctx0" brushRef="#br1" timeOffset="33368.55">11119 11909 21183 0,'-9'10'1888'0,"4"7"-1504"0,-1 10-384 0,-1-2 0 0,2 2 640 0,-4 2 48 15,-5 4 16-15,-1 1 0 0,-3 1 192 16,0-1 64-16,-2 0 0 0,-1 1 0 0,1 2-272 0,-2 1-48 16,1-3-16-16,0 0 0 0,2-2-464 0,4-4-160 15,2-1 0-15,6-8 144 16,2-7-2064-16,5-13-400 0,0 0-96 0</inkml:trace>
  <inkml:trace contextRef="#ctx0" brushRef="#br1" timeOffset="33851.25">11516 11970 16575 0,'-11'12'736'0,"1"-2"160"0,0 6-720 0,-1 4-176 0,0 0 0 0,-3 7 0 16,-1 6 2208-16,-6 0 416 0,1 2 64 0,0 1 32 15,-2-1-1808-15,4-3-352 0,2-3-80 0,3-3-16 16,2-5-208-16,2-4-32 0,1-6-16 0,3 1 0 15,5-12 32-15,0 0 0 0,0 0 0 0,0 0 0 16,0 0 16-16,10-9 0 0,3-1 0 0,0-5 0 16,4-6 0-16,4-3 0 0,2-1 0 0,3 2 0 15,4-3-112-15,0 2-16 0,1 0 0 0,2-3 0 16,1 3-128-16,-1-3 0 0,0 5 0 0,-1 4 0 16,-3 4 0-16,-1 5 128 0,-3 0-128 0,0 5 192 15,-2 4 128-15,-2 4 48 0,-2 4 0 0,-4 1 0 0,-1 5-224 0,-3 3-144 16,-4 1 192-16,-2 1-192 15,-1 3 240-15,-4 3-64 0,-2 2-16 0,-4 1 0 0,-1 0-160 16,-1-1 0-16,1-6 0 0,3-3 0 0,0-3 0 0,3-6 0 16,1-9 0-16,0 0 0 0,0 0 128 0,0 0-128 15,10-6 128-15,3-6-128 0,1-3 224 16,0-3-32-16,1-3-16 0,3-1 0 0,3 0-32 0,1-2 0 16,-1 4 0-16,4-3 0 0,0-1-144 0,2 1 0 15,-2 5 0-15,2 0 128 0,-3 1-128 0,-1 4 0 16,-2 2 0-16,0 7 0 0,-2 1 0 0,-1 6-144 15,-2 2 144-15,-3 7-160 0,0 2 160 0,-3 4-128 16,-3 3 128-16,0 0-128 0,-3 2 128 0,-2 5 0 0,-1 0-144 16,-1 3 144-1,-1 2-1520-15,-1 1-224 0,-1-1-48 0,2 0-12096 16</inkml:trace>
  <inkml:trace contextRef="#ctx0" brushRef="#br1" timeOffset="34259.94">12949 12078 13823 0,'-18'-6'1216'0,"8"3"-960"0,1 3-256 0,9 0 0 0,-6 6 2624 16,2 2 496-16,4-8 80 0,-1 17 32 0,3 1-2352 0,3-3-480 15,3-1-80-15,7 0-32 0,5-3-144 0,6-2-16 16,2-5-128-16,6-1 192 0,1-2 0 0,-1-4-16 16,1-2 0-16,-2 0 0 0,-2-5-176 0,-1-1 0 15,1-3 0-15,-4-3 0 0,-4-1 0 0,-4 3 0 16,0-1 0-16,-1 0 0 0,-7 1 0 0,-3 1 0 16,-5 4 144-16,-3-7-16 0,-3 0 560 0,-6 0 112 15,-4 2 32-15,-5 5 0 0,-5-1 64 0,-2 8 0 16,-2 0 16-16,-3 8 0 0,-3 7-272 0,-2 3-64 15,-4 5-16-15,1 3 0 0,1 1-288 0,1 5-48 16,3 2-16-16,5-1 0 0,3 1-208 0,5 3 176 16,3 3-176-16,7-2 160 0,3-4-160 0,7-1 128 0,7-4-128 15,6-2 128-15,4 2-128 0,10-6 0 0,6-1 0 16,8-1 0 0,6-1-1792-16,2-5-272 0,3-2-64 0</inkml:trace>
  <inkml:trace contextRef="#ctx0" brushRef="#br1" timeOffset="34975.18">16386 11893 11967 0,'-5'-14'1072'0,"2"1"-864"0,2 2-208 0,1-1 0 16,1 2 2624-16,-1 10 496 0,0 0 80 0,0 0 32 15,0 0-2320-15,0 0-464 0,0 0-80 0,-2 13-32 16,-2 2-336-16,-2 8 128 0,1 7-128 0,-3 5 0 15,0 0 192-15,-2 3-48 0,-4 4 0 0,-2 3 0 16,-2-6 32-16,0 4 0 0,0 6 0 0,2-5 0 16,-1-3-32-16,2-7 0 0,1-7 0 0,3-3 0 15,2-5 144-15,2-6 32 0,1-3 0 0,6-10 0 16,0 0 592-16,0 0 128 0,0 0 32 0,8-14 0 16,3-5-240-16,3-3-64 0,4 0 0 0,0-8 0 15,-2 0-528-15,10-1-112 0,0-3-128 0,1 0 176 16,1-1-176-16,2 0 0 0,2-1 0 0,3 4 0 0,-1 6 0 15,0 3 0-15,1 5 0 0,-2 7 0 0,-2-2 0 16,0 6 0-16,-2 4 0 0,-6 6 128 0,-3 3-128 16,-2 0-256-16,-4 4 64 0,-2 4 16 0,-4 5 176 0,-3 3-160 15,-2 1 160-15,-3 3-160 0,-3-3 160 0,-2 6 0 16,-1 1 0-16,0 0 0 0,-2 1 0 0,4-6 0 16,-1-3 0-16,3-4 0 0,2-6 0 0,2-2 0 15,-2-10 0-15,0 0 0 0,0 0 128 0,13-3 0 16,0-4 0-16,3 0 0 0,3-6 32 0,3 0 16 15,-1 3 0-15,1-1 0 0,-2 0-176 0,2 4 0 16,-3 2 0-16,0 0 128 0,1 2-128 0,-2 3-144 16,-3 1 144-16,-1 2-208 0,-1 6-112 0,-1-4 0 0,-1 2-16 0,0 0-14800 15</inkml:trace>
  <inkml:trace contextRef="#ctx0" brushRef="#br1" timeOffset="35757.5">16994 12227 10127 0,'0'0'896'0,"0"0"-704"15,0 0-192-15,0 0 0 0,-3 13 1552 0,1-2 288 16,2-11 48-16,-2 12 16 0,4 2-320 0,0 0-64 15,1 1-16-15,-2 0 0 0,1 0-288 0,2-1-48 16,1 0-16-16,0 2 0 0,-3 1-384 0,0 2-96 16,1-1-16-16,-1-2 0 0,2-2-336 0,-1-3-64 15,-1 3 0-15,1-3-16 0,-3-11-80 0,4 9-16 0,-1 3 0 0,-3-12 0 16,6 10-144-16,-1-1 160 0,-5-9-160 0,0 0-8944 16,11 6-1872-1</inkml:trace>
  <inkml:trace contextRef="#ctx0" brushRef="#br1" timeOffset="36243.14">17615 12233 11055 0,'-16'4'976'0,"6"-1"-784"0,-2-1-192 0,2 3 0 0,1-1 2256 0,9-4 416 16,-8 5 80-16,8-5 0 0,0 0-1360 0,-2 9-288 15,2-9-48-15,4 8-16 0,-4-8-528 0,14 5-128 16,-2-3 0-16,6-2-16 0,1-2 144 0,2-2 16 15,4 0 16-15,3-5 0 0,6 1-272 0,1-3-48 16,-4 4-16-16,1-5 0 0,0 1-48 0,-4-1-16 16,-3 1 0-16,-3 1 0 0,-3-3-16 0,-4 3 0 15,-3 0 0-15,-5 1 0 0,-3 1 32 0,-4 8 0 16,0-7 0-16,0 7 0 0,-10-8 32 0,-4 7 0 0,-4 3 0 0,-6 6 0 16,-8-1-192-16,-1 6 0 0,-4-1 0 0,0 5 0 15,-1 8 256-15,3-3-16 0,2 3-16 0,3 1 0 16,5 1 144-16,1 1 16 0,2-5 16 0,7 1 0 15,5-2-160-15,1-1-48 0,4-2 0 0,4-1 0 16,3-1-192-16,5-1 0 0,3-2 128 0,4-2-128 16,5-2 0-16,5-3 0 0,3 3 0 0,7-3 0 31,3 0-1600-31,6-3-272 0,0-2-48 0,-2-2-11280 0</inkml:trace>
  <inkml:trace contextRef="#ctx0" brushRef="#br1" timeOffset="36569.22">18439 12144 24015 0,'-31'2'1056'0,"14"-1"224"0,-2 3-1024 0,-1 3-256 0,-1 1 0 0,-2 5 0 0,-2-1 448 0,-1 5 48 16,2 1 0-16,2 1 0 0,3 1 96 0,4 1 32 15,2-1 0-15,4-1 0 0,1 0-192 0,4 0-48 16,2-4 0-16,6-1 0 0,3 2-256 0,4-6-128 15,2-1 128-15,3-4-128 0,3 0 192 0,4-4-32 16,3-2-16-16,-1-3 0 0,-1 0 128 0,2-2 32 16,-2 1 0-16,1-2 0 0,-1-3-112 0,-3 1-32 15,-3-3 0-15,-3 1 0 0,-2 4-160 0,-2 2 128 16,-1-3-128-16,-10 8 128 0,0 0-128 0,0 0 0 16,0 0 0-16,0 0 0 0,5 12 0 0,-2 0 0 0,-3 2-192 15,0 3 192-15,1-1-128 0,0 3 128 0,1 2 0 0,0 0 0 16,2 0 0-16,2-4 0 0,1-1 0 0,3-2 0 31,0 0-1760-31,5-2-288 0,0-3-48 0</inkml:trace>
  <inkml:trace contextRef="#ctx0" brushRef="#br1" timeOffset="36926.98">19080 12160 23039 0,'-11'4'2048'0,"1"8"-1648"16,-1 2-400-16,2 8 0 0,-1 1 688 0,-2 0 48 0,0 3 16 0,-4 0 0 15,-1 2-96-15,-1-2-16 0,-3 2 0 0,2 2 0 0,0 3-192 0,3-3-64 16,-1-10 0-16,6 0 0 0,1-5-208 0,2 0-48 16,5 0-128-16,2-8 192 0,1-7 64 0,0 0 0 15,0 0 0-15,13-7 0 0,2-3 512 0,5-1 96 16,1-5 32-16,-1-1 0 0,2-4-384 0,-1 2-80 15,1-1-16-15,0 1 0 0,-2 0-160 0,2 1-48 16,0 3 0-16,0 3 0 0,-2 1-208 0,-1 4 0 16,-2 0 0-16,-1 4 0 0,0 5 0 0,-2 1 0 15,-4 4 0-15,0-2-160 0,-1 5 160 0,-1 0 128 16,-3 4-128-16,0 0 176 0,-1-2-176 0,-1 3-144 16,0 3 144-16,-1-1-208 15,0-1-1040-15,0 0-208 0,1 2-32 0,-1 0-16 16,1 1-1088-16,1-3-224 0,-4-16-32 0,7 16-16 0</inkml:trace>
  <inkml:trace contextRef="#ctx0" brushRef="#br1" timeOffset="37202.39">20021 12072 24879 0,'-6'-10'1088'0,"6"10"256"0,0 0-1088 0,0 0-256 0,-7 13 0 0,0 4 0 0,0 5 528 16,-2 3 48-16,-3 0 16 0,1 5 0 0,-1 2-80 0,1 3 0 16,-4 2-16-16,2-1 0 0,-2-1-64 0,-2 5-16 15,1 1 0-15,-1-3 0 0,1-1-240 0,2-1-48 16,1 0-128-16,4-6 192 0,3-8-352 0,2-2-80 15,3-1-16-15,2-5 0 16,-1-14-480-16,0 0-96 16,10 12-32-16,3-7-7440 0,2-4-1488 0</inkml:trace>
  <inkml:trace contextRef="#ctx0" brushRef="#br1" timeOffset="37853.3">20724 12143 12895 0,'0'0'576'0,"0"0"112"0,0 0-560 0,0 0-128 0,0 0 0 0,0 0 0 16,0 0 768-16,0 0 112 0,0 0 16 0,0 0 16 15,3-9-192-15,-3 9-32 0,0 0-16 0,0 0 0 16,0 0-16-16,0 0 0 0,0 0 0 0,0 0 0 16,0 0 64-16,0 0 16 0,0 0 0 0,0 0 0 15,0 0 80-15,1-7 16 0,-1 7 0 0,0 0 0 0,0-11-336 0,0 11-64 16,0 0-16-16,0-7 0 0,0-3-176 0,0 10-48 16,0-10 0-16,0-1 0 0,0 11-64 0,0 0-128 15,0 0 176-15,0 0-176 0,0 0 256 0,0 0-64 16,0 0-16-16,0 0 0 0,0 0-32 0,0 0 0 15,-9 14 0-15,-1 3 0 0,-1 2 16 0,-2 6 0 16,0 3 0-16,-1 7 0 0,-2 0 224 0,-1 2 64 16,-1 0 0-16,-2 5 0 0,-1 2-96 0,-1 0-16 15,2-1 0-15,2-6 0 0,3-9-208 0,2 0-128 16,3-6 160-16,2 0-160 0,3-8 192 0,2-1-64 16,3-13-128-16,0 0 192 0,0 0 64 0,0 0 0 15,0 0 0-15,11 0 0 0,0-7 160 0,2-1 32 0,1-5 16 0,-2-2 0 16,2-4-240-16,-2-2-48 0,-2 0-16 15,0-1 0-15,0-3-16 0,2 0 0 0,-1-3 0 0,2 3 0 16,0 3-144-16,3-2 128 0,2 1-128 0,0 3 128 16,0 2-128-16,-1 4 0 0,-1 4 0 0,-2 1 0 15,-3 5-128-15,2 2 128 0,-3 1-160 0,-10 1 160 16,11 7 0-16,-2 7-144 0,-2 1 144 0,-4 3 0 16,-3 1 0-16,-1 2 0 0,-3 3 0 0,-1 4-128 15,-2-2 128-15,0 5 0 0,-4 2 0 0,1 3 0 16,-3-2 0-16,0 1-128 0,3 0 128 0,0-2-128 31,0-4-416-31,3-1-80 0,2-5-16 0,1-3 0 0,2-2-128 16,3-3-16-16,3-2-16 0,2-7 0 15,-6-6-1104-15,12 4-208 0,1-4-64 0,2-4 0 0</inkml:trace>
  <inkml:trace contextRef="#ctx0" brushRef="#br1" timeOffset="38255.51">21674 12336 20271 0,'-14'-15'896'0,"5"6"192"0,-2 4-880 0,-1-1-208 15,-3-1 0-15,-4 5 0 0,-4 2 1808 0,-1 4 320 16,-3 2 64-16,-3-1 16 0,-5 3-1296 0,1 2-256 16,0 3-48-16,1-2-16 0,3 4-256 0,1 6-48 15,-1-1-16-15,5 4 0 0,3 0-144 0,4 4-128 16,5-2 192-16,5 2-192 0,6-7 128 0,2-2-128 0,8-1 0 0,4-4 0 15,6-4 128-15,4 0-128 0,2-6 144 0,3-1-144 16,-1-3 144-16,5-1-144 0,1-2 128 16,1 0-128-16,-4-5 320 0,3-1 0 0,-2-1-16 0,1-1 0 15,-3-1 192-15,-4 1 32 0,-4 1 16 0,-2 3 0 16,-2 2-176-16,-2 1-48 0,-2 4 0 0,-12 0 0 16,0 0-192-16,7 6-128 0,0 6 160 0,-7 2-160 15,-5 1 176-15,-3 3-176 0,-1 6 192 0,-2 1-192 16,-5 3 192-16,-1 0-64 0,-4 4 0 0,-2 1-128 15,-1 1 128-15,0 1-128 0,-3-1 0 0,1 1 0 16,-3 2 128-16,1 0-128 0,-4-2 0 0,3 1 0 16,-2-4 128-16,4-3-128 0,-1-1 0 0,3-4 0 15,2 1 0-15,3-6 0 0,-2-3 0 0,6-3 0 16,2 1-480-16,3-5-96 0,4-4-32 16,7-5 0-16,0 0-2656 0,0 0-544 0</inkml:trace>
  <inkml:trace contextRef="#ctx0" brushRef="#br1" timeOffset="38579.58">22857 11880 16575 0,'0'0'1472'0,"-3"-8"-1168"16,3 8-304-16,-3-10 0 0,3 10 1920 0,0 0 320 0,0 0 64 0,-10 4 0 16,-2 0-1296-16,-2 7-272 0,-3 6-48 0,-1 7-16 15,0 8-64-15,-1 3-16 0,-1 4 0 0,-2 6 0 16,-3 4-64-16,-2 7-16 0,-1 3 0 0,0 5 0 16,-1-3-224-16,-2 4-48 0,-1-1-16 0,2 0 0 15,2-7-96-15,4-1-128 0,3-4 176 0,5-2-176 16,1-7 0-16,3-6-320 0,5-8 32 0,2-3 16 31,2-2-160-31,3-4-16 0,3-5-16 0,3-6 0 16,0-1-2080-16,7-6-400 0</inkml:trace>
  <inkml:trace contextRef="#ctx0" brushRef="#br1" timeOffset="38919.94">22715 12668 28799 0,'0'0'1280'15,"0"0"256"-15,0 0-1232 0,14 0-304 0,-1-1 0 0,2 0 0 0,4-1 272 0,1-1 0 16,2-3 0-16,2 0 0 0,3-2-48 0,1-3-16 16,0 0 0-16,2 0 0 0,1-4 80 0,-5 1 16 15,-1-1 0-15,-5 3 0 0,-2 0-48 0,-3-2-16 16,-5-3 0-16,-2 6 0 0,-3 1 192 0,-4-1 32 0,-3 1 16 0,-5 3 0 15,-3 3 64-15,-5 3 16 0,-6 2 0 0,-4 3 0 16,-7 3-400-16,-1 3-160 0,-1 7 128 16,0 2-128-16,1 3 160 0,1 1-160 0,1 1 192 0,3 4-192 15,2-2 192-15,3 4-64 0,4-1 0 16,3-2-128-16,5 2 128 0,3-3-128 0,3 1 0 0,5-4 0 16,4-3 0-16,5 1-144 0,4-6-16 0,3-1 0 31,3-5-1712-31,9 0-352 0,4-2-64 0,2 0-11728 0</inkml:trace>
  <inkml:trace contextRef="#ctx0" brushRef="#br1" timeOffset="39293.68">23977 12378 23951 0,'-24'-20'2128'0,"9"9"-1696"0,-2 2-432 0,-1 2 0 0,-1 3 624 0,-2 3 32 16,-5 1 16-16,1 3 0 0,-2-1-272 0,-2 5-48 15,-3-1-16-15,2 4 0 0,1-3 400 0,3 5 80 16,3 0 16-16,5 2 0 0,3 1-368 0,6 3-64 16,4 2-16-16,4-1 0 0,2-1-384 0,4 0 0 15,3-3 0-15,3 0 0 0,2 2 192 0,4-1-64 16,2 1 0-16,1-2 0 0,0 3-128 0,1 0 0 0,-2-1 0 15,-1 1 0-15,-2-1 128 0,-2 1-128 16,-3-1 128-16,0 4-128 0,-2 2 128 0,-4-4-128 16,-3-4 0-16,-2-1 128 0,-1 2 64 0,-4-2 0 0,-7 0 0 0,-2-5 0 15,-3 1 192-15,-6 1 32 0,-5-5 16 0,-3-1 0 16,-1-2-64-16,-1-3-16 0,-5-3 0 0,1 0 0 16,-1 0-144-16,3-5-16 0,0 0-16 0,1-2 0 31,0-2-1472-31,3-2-304 0,3-2-48 0,5 0-13136 0</inkml:trace>
  <inkml:trace contextRef="#ctx0" brushRef="#br1" timeOffset="39703.71">25187 12180 19343 0,'-29'-13'848'0,"9"7"192"0,-6-2-832 0,0 3-208 0,-4 4 0 0,0 1 0 0,-2 1 1984 0,-1 4 336 16,-3 4 80-16,1-2 16 0,-1 2-1824 0,2-1-352 15,0 4-80-15,3-2-16 0,3 3-144 0,4 2 0 16,4 4 0-16,4 0 0 0,6 3 0 0,5 2 0 15,4-1 0-15,5 2 0 0,5 1 0 0,5-1 0 0,3 6 0 16,6-1 0-16,3-5 192 0,3 3 0 0,0-3 0 0,3 4 0 16,0-1 256-16,2 4 48 0,0-3 16 15,2-1 0-15,-2 1 112 0,1-2 16 0,-2 2 16 16,-3-4 0-16,-6 2-112 0,0-4-32 0,-6-3 0 16,-4-1 0-16,-4 0-160 0,-4-3-32 0,-3-4-16 0,-4 2 0 15,-3-4 64-15,-5 2 16 0,-5 1 0 0,-5-7 0 16,-5-1-32-16,-4 1 0 0,-2-3 0 0,-3-3 0 15,-3-1-352-15,-3-3 144 0,-1 1-144 0,-3-2-11536 16,-4-1-2384-16</inkml:trace>
  <inkml:trace contextRef="#ctx0" brushRef="#br1" timeOffset="39938.11">20717 11558 34095 0,'-38'-30'1504'0,"20"16"320"0,4 1-1456 0,4 4-368 0,10 9 0 0,0 0 0 15,0 0-448-15,0 0-176 0,0 0-16 0</inkml:trace>
  <inkml:trace contextRef="#ctx0" brushRef="#br1" timeOffset="41835.58">14516 10913 23263 0,'-10'-17'1024'0,"8"12"224"0,2 5-992 0,0 0-256 0,-3-11 0 0,2 6 0 0,1 5 704 0,0 0 80 16,0 0 32-16,9-8 0 0,-2 2-160 0,6 1-16 15,2 0-16-15,6 1 0 0,1 0-240 0,5 1-32 16,6 0-16-16,3-3 0 0,2 3-128 0,4-1-16 15,1 0-16-15,4-1 0 0,5 1-176 0,3 2 160 16,3 0-160-16,5 1 160 0,1 1 0 0,3 0 0 16,-1-1 0-16,-2 1 0 0,4 0 160 0,3 1 16 0,3-1 16 0,2 1 0 15,0 1 64-15,1-2 16 0,-1-3 0 16,4 3 0-16,3 1-48 0,0 2-16 0,3-2 0 0,-4-1 0 16,0-1-96-16,1 0-16 0,-1 1 0 15,7 0 0-15,2-2-96 0,0 1-32 0,-5-2 0 0,3-3 0 16,2 5-128-16,4 0 160 0,0-1-160 0,-2 1 160 15,-3 0-160-15,3 1 0 0,2 0 0 0,-1 0 128 16,1-1-128-16,0-1 160 0,-5 1-160 0,5 2 160 16,0 1-32-16,1 0 0 0,-1-1 0 0,-1 3 0 15,-1 2 0-15,2-3 0 0,-1 1 0 0,0 1 0 16,-1 1-128-16,-4-2 0 0,-2 0 0 0,3 2 0 16,4-2 0-16,-4 0 0 0,2 0 128 0,-5-2-128 15,2 2 0-15,3-1 0 0,1-2 0 0,-2 1 0 16,-3 0 0-16,3 0 0 0,1 1 0 0,2 2 0 15,0-1 0-15,0-2 0 0,-4-2 128 0,4 1-128 16,2 2 0-16,-1 0 0 0,0-1 0 0,0 2 0 16,-1-3 0-16,2 0 0 0,1 1 0 0,-1-1 128 0,1 3-128 0,1-2 0 15,0-2 0-15,3 3 128 0,4 6-128 16,-5-5 0-16,-3-2 0 0,2 1 0 0,5 1 0 0,-3-2 128 16,-5 1-128-16,-1-1 0 0,2 1 0 0,1 0 0 15,4 4 0-15,-6-5 0 0,-2 2 0 0,0 0 0 16,2 1 0-16,2 0 0 0,1 0 0 0,-3 3 0 15,-5-3 0-15,3 0 0 0,1-1 0 0,2 3 128 16,-1-1-128-16,-2-3 0 0,-2 1 208 0,3 0-32 16,2 1-16-16,-3 0 0 0,-3 2-32 0,1-5-128 15,-1-2 192-15,3 1-64 0,4 6-128 0,-5-1 0 16,-5-1 0-16,-2-2 128 0,1-1-128 0,2 2 0 0,3 2 0 16,-5-3 0-16,-3-1 0 0,-3 1 0 0,-2 0 0 0,4 3 0 15,0 0 0-15,1 1 128 0,-4-2-128 0,-1-3 0 16,-4-2 0-16,1 3 0 0,-1-1 0 0,3 2 0 15,1-1 0-15,-4 1 0 0,-5-2 0 0,0-2 0 16,-2-1 0-16,1 1 0 0,0 2 128 0,0 0-128 16,4 0 0-16,-6-2 0 0,-3-1 0 0,-1 1 0 15,2 2 0-15,0 2 0 0,2 1 0 0,0-1 128 16,-1-3 0-16,-4-1 0 0,-2-1 0 0,-1 1 0 16,0 0-128-16,2 1 192 0,-1-1-192 0,2 2 192 15,1-1-192-15,0-1 0 0,-1-3 0 0,-3 2 128 16,-2 0-128-16,0 0 0 0,0 1 0 0,3-2 128 15,-2 1-128-15,2 1 0 0,-1 0 0 0,-2 0 0 0,-4-2 0 16,1 0 0-16,-4 0 0 0,4 2 0 0,-3 1 128 16,3 0-128-16,3 1 128 0,-4 1-128 0,3 0 128 15,-3-1-128-15,-6-2 0 0,0 2 128 0,-1-2-128 0,2 0 0 16,-2 0 0-16,0 2 0 0,-1 2 0 0,0 1 0 16,-2-1 0-16,-1-3 0 0,-1-1 0 0,-4 0 0 15,-4 1 0-15,-3-1 0 0,-3 0 0 0,-2 3 0 16,-2 0 0-16,-3-1 0 0,-1 1-128 0,-5-3 128 15,-5 0-160-15,-9 0 160 16,0 0-576-16,0 0-32 0,0 0 0 0,0 0 0 16,-14 3-1760-16,-5 0-368 0,-2-3-64 0</inkml:trace>
  <inkml:trace contextRef="#ctx0" brushRef="#br1" timeOffset="46101.47">28069 11696 3679 0,'0'0'320'0,"0"0"-320"0,-3-13 0 0,1 2 0 16,-1 2 2352-16,2-3 400 0,1 12 64 0,-2-11 32 16,0-2-928-16,2 4-192 0,0 9-48 0,2-9 0 15,-2 9-528-15,0 0-128 0,0 0 0 0,0 0-16 16,0 0-432-16,0 0-96 0,0 0-16 0,2 5 0 15,-4 8-192-15,2 4-32 0,-2 3-16 0,1 3 0 16,0 2-80-16,-1-1-16 0,1 4 0 0,0 21 0 16,2-4-128-16,-1-8 0 0,1-1 0 0,3-6 0 15,1-5 0-15,2-3 128 0,3-4-128 0,1-2 0 16,3-1 144-16,2-8-144 0,1 2 160 0,4-7-160 16,3-6 608-16,3-5 32 0,0-1 0 0,1-3 0 0,-1-5-240 15,5 0-32-15,-5-3-16 0,-3-3 0 0,-4 1-208 16,-2 1-144-16,-3 2 192 0,-2-4-192 15,-3-1 160-15,-1 5-160 0,-3 2 128 0,-1 3-128 0,2 6 0 16,-7 9 0-16,0 0 0 0,0 0 0 0,0 0 0 0,0 0 0 16,0 0 0-16,-4 21 0 0,-1 1 0 0,-3 9 0 15,-1 3 0-15,0 4 0 0,-1 3 0 0,-1 6 0 16,-3-1 144-16,-3 2-144 0,-3-3 192 0,0 3-16 16,-3 4-16-16,-3 0 0 0,1-1 0 0,-1-4 0 15,1-1 0-15,1-6 0 0,0-4 96 0,1-3 32 16,3-1 0-16,2-5 0 0,2-1 32 0,4-5 0 15,3-4 0-15,0 0 0 0,4-4-320 0,1-4 160 16,4-9-160-16,0 0 128 16,0 0-480-16,0 0-96 0,0 0-32 0,5-8 0 15,0-5-2080-15,3-3-432 0,-1-16-80 0,1 5 0 0</inkml:trace>
  <inkml:trace contextRef="#ctx0" brushRef="#br1" timeOffset="46466.4">28926 11509 12895 0,'5'-9'1152'0,"1"-1"-928"0,1 4-224 0,-7 6 0 16,5-9 1424-16,-5 9 240 0,5-8 64 0,-5 8 0 0,0 0-320 0,0 0-64 16,0 0-16-16,0 0 0 0,-5 15-240 0,0 0-64 15,-6 3 0-15,1 3 0 0,-1 0-512 0,-1 7-96 16,-4-1-32-16,-1 6 0 0,-1 4-48 0,-4 5-16 16,0 2 0-16,0 2 0 0,2 1-144 0,2 1-48 15,3-6 0-15,4 0 0 0,3-2-128 0,4-5 0 16,4-4 0-16,4-2 0 0,4-4 0 0,2-2 0 15,2-2 0-15,5-4 0 0,1-4-128 0,2 0 128 16,3-2-160-16,1-4 160 16,2-2-1216-16,0-2-128 0,0-3-48 0,-2-3 0 0</inkml:trace>
  <inkml:trace contextRef="#ctx0" brushRef="#br1" timeOffset="46928.75">29452 11616 18431 0,'0'0'816'0,"-8"-2"160"0,8 2-784 0,-7 3-192 0,-2 2 0 0,0-1 0 0,-1 0 576 0,-2 6 64 16,0 0 0-16,-4 5 16 0,-1 2-32 0,-3 3-16 15,-2 4 0-15,4 3 0 0,-1 0 48 0,1 3 16 16,3 2 0-16,-1 2 0 0,8 1-240 0,2-5-48 16,4-3-16-16,4-3 0 0,6 0-64 0,4-4-16 15,1-3 0-15,7-4 0 0,1-3 288 0,5-3 64 16,2 1 16-16,2-7 0 0,1-1 0 0,2-3 0 15,-3-5 0-15,-1 0 0 0,-1-6-336 0,-1 2-80 16,0-2-16-16,-6-3 0 0,-3-1-32 0,-3 0-16 16,-2-1 0-16,-4-1 0 0,-1 2 96 0,-6-1 32 15,-2 0 0-15,-2-1 0 0,-3-2 272 0,-3 3 64 16,-1 0 16-16,-1 1 0 0,-4 2-320 0,1 2-64 0,0 4-16 16,-1-2 0-16,-1 1-256 0,0 6 0 0,1 3 0 0,1 2 0 15,1 0-304-15,0 3-16 0,2-1 0 0,10-2 0 31,-8 8-2240-31,8-8-464 0,0 0-96 0</inkml:trace>
  <inkml:trace contextRef="#ctx0" brushRef="#br1" timeOffset="47290.75">29871 11271 20671 0,'0'0'912'0,"0"0"192"0,0 0-880 0,0 0-224 0,0 0 0 0,0 0 0 0,0 0 800 0,0 0 112 16,0 0 32-16,0 0 0 0,13 12-16 0,1-1 0 15,1 4 0-15,2 4 0 0,-1 3-240 0,2 6-48 16,0 5-16-16,1 1 0 0,0 2-176 0,0 2-16 15,0 1-16-15,0 5 0 0,-2 3-176 0,-1 4-48 16,-2-2 0-16,-3 5 0 0,-5 1 64 0,-2 0 16 16,-4 0 0-16,-3-2 0 0,-2-1-16 0,-1-3-16 15,-2-6 0-15,-1-1 0 0,-1-2 96 0,-4-3 32 0,-2-2 0 16,-2-6 0-16,-1-1 80 0,-5-3 0 0,-4 3 16 16,-2-4 0-16,0-1-224 0,-2 0-48 0,-2-4-16 15,1-1 0-15,1-7-176 0,-1 2 0 0,4 0-160 0,3-2-10864 16,3-2-2176-16</inkml:trace>
  <inkml:trace contextRef="#ctx0" brushRef="#br1" timeOffset="68015.23">27085 13271 13823 0,'0'0'1216'0,"0"0"-960"16,-10-2-256-16,10 2 0 0,0 0 1328 0,0 0 208 16,0 0 64-16,-5 5 0 0,2 7-560 0,5-1-96 15,1 3-32-15,5 4 0 0,3 4-80 0,7 2-32 16,4-1 0-16,3 3 0 0,5 4-160 0,0 1-48 15,2 1 0-15,0-4 0 0,-3 0-192 0,-2-2-32 16,-2 0-16-16,-1-3 0 0,-4-3-208 0,0 0-144 16,-4-1 192-16,1-2-192 0,-2-3 144 0,-2 3-144 15,-2-1 0-15,-2-3 144 0,-5-5-144 0,1 2 0 0,-3-1 0 16,-2-9 0 0,0 0-592-16,0 0 0 0,0 0 0 0,0 0 0 15,0 0-1520-15,0 0-288 0</inkml:trace>
  <inkml:trace contextRef="#ctx0" brushRef="#br1" timeOffset="68304.35">27582 13307 20671 0,'0'0'912'0,"0"0"192"0,0 0-880 0,0 0-224 0,0 0 0 0,0 0 0 16,0 0 1216-16,0 0 192 0,0 0 32 0,0 0 16 0,-10 4-96 0,1 5-16 15,1 0 0-15,0 6 0 16,-1 2-368-16,-2 2-80 0,3 3 0 0,-3 3-16 0,0-1-240 0,2 2-64 16,-2 2 0-16,0-3 0 0,1 3-224 0,0-3-48 15,1 1-16-15,0-3 0 0,0 1-160 0,1-1-128 16,-1-4 144-16,1 1-144 0,-1-2 128 0,0-3-128 16,-1-2 0-16,0 1 144 0,1-2-144 0,1 2 0 15,2-3 0-15,1-1-176 16,5-10-512-16,0 0-96 0,0 0-32 0,0 0 0 15,0 0-1744-15,0 0-336 0,0 0-80 0</inkml:trace>
  <inkml:trace contextRef="#ctx0" brushRef="#br1" timeOffset="68525.4">27825 13619 19343 0,'-5'11'1728'0,"0"6"-1392"0,0 2-336 0,0 1 0 15,-3 2 1328-15,0 1 192 0,1-3 32 0,-1 3 16 16,0 2-16-16,2 2 0 0,2-4 0 0,-1 0 0 16,1 1-400-16,4-4-64 0,3-4-32 0,1-1 0 15,1-2-544-15,2-2-96 0,4-3-32 0,-1 1 0 16,0-3-160-16,3 0-32 0,2-3-16 0,1-5 0 16,2-4-176-16,0-1-144 0,0-4 144 0,-2 2-208 15,0-3-2160 1,-2-4-416-16</inkml:trace>
  <inkml:trace contextRef="#ctx0" brushRef="#br1" timeOffset="68683">27843 13502 28559 0,'-24'-4'1264'16,"11"4"272"-16,3 1-1232 0,1-1-304 0,9 0 0 0,0 0 0 0,0 0 1344 0,0 0 224 15,-9 3 32-15,9-3 16 0,0 0-1104 0,0 0-240 16,0 0-32-16,0 0-16 0,0 0-480 0,0 0-80 15,0 0-32-15,11 3-14912 0</inkml:trace>
  <inkml:trace contextRef="#ctx0" brushRef="#br1" timeOffset="69300.35">28529 13292 12895 0,'0'0'1152'0,"3"-5"-928"0,-3 5-224 16,0 0 0-16,0 0 1280 0,5-10 192 0,-1 4 64 0,-4 6 0 16,0 0-224-16,0 0-32 0,0 0-16 0,0 0 0 15,0 0-320-15,0 0-64 0,0 0-16 0,-9 2 0 16,0 5-256-16,-1 3-48 0,-2 4-16 0,1 0 0 15,-2 2 32-15,-1 3 0 0,-1 4 0 0,2 0 0 16,-3 1-80-16,2 4-16 0,-2-1 0 0,5 2 0 16,1 0-224-16,2-3-32 0,3-2-16 0,4-3 0 15,1-1-16-15,4-1-16 0,2-2 0 0,4-1 0 16,3-2 96-16,1-3 32 0,2-1 0 0,2-3 0 16,1 0-96-16,1 1-16 0,3-6 0 0,3 1 0 15,0-2-192-15,0-1 0 0,-1-1 0 0,-2-3 0 16,-2-1-688-16,-2-1-128 15,-2 1-16-15,-1 0-9024 0,-5-6-1792 0</inkml:trace>
  <inkml:trace contextRef="#ctx0" brushRef="#br1" timeOffset="69489.36">28350 13582 28559 0,'-13'-5'2544'0,"13"5"-2032"0,0 0-512 0,0 0 0 0,0 0 640 0,13-1 48 15,1-2 0-15,4-2 0 0,1 3-48 0,1-2-16 16,2 0 0-16,3-4 0 0,3 3 16 0,4 0 0 16,2 1 0-16,3-2 0 0,0 0-416 0,0 3-80 15,-2-1-16-15,2 0 0 16,1 3-2496-16,-3-1-496 0</inkml:trace>
  <inkml:trace contextRef="#ctx0" brushRef="#br1" timeOffset="70665.7">29776 12938 2751 0,'0'0'256'0,"9"-4"-256"16,0 0 0-16,-1 0 0 0,2-1 3024 0,-3 1 560 15,-7 4 128-15,10-2 0 0,1-1-1904 0,-1 1-384 16,-10 2-80-16,0 0 0 0,0 0-528 0,0 0-112 0,0 0 0 0,0 0-16 16,0 0 32-16,0 0 16 0,0 0 0 0,0 0 0 15,-9 3-32-15,-3 0-16 0,1 0 0 0,-3 2 0 16,-4 1-208-16,-1-1-32 0,-4 1-16 0,-1 3 0 15,-1-2-208-15,-3 3-32 0,0 0-16 0,-1 0 0 16,-1 2-16-16,1-2 0 0,0 3 0 0,0-3 0 16,-3 2 32-16,1-1 0 0,2-6 0 0,-1 1 0 15,-2 3 64-15,5-5 32 0,3 1 0 0,2 0 0 16,3-3-64-16,3 1-16 0,3-3 0 0,4 2 0 16,2 0-64-16,7-2-16 0,0 0 0 0,0 0 0 15,0 0-128-15,0 0 0 0,0 0 144 0,0 0-144 16,0 0 208-16,7 10-16 0,1-2-16 0,1-1 0 15,-9-7 0-15,14 7 0 0,-4-1 0 0,3 3 0 16,-1-3-176-16,0 4 128 0,-2-2-128 0,0 5 128 16,0-1-128-16,-1 1 0 0,-4 1 0 0,2 1 0 15,-2 3 0-15,-3 1 0 0,2 2 0 0,-3 1 0 0,1 4 0 16,-2-2 0-16,-3 1 0 0,-1 0 0 0,0 0 128 0,-1 3-128 16,-4 1 0-16,2-3 128 0,-3-1-128 0,1 2 192 15,0-3-192-15,0 0 192 0,-1-2 80 0,1-2 32 16,2 2 0-16,1-5 0 0,1 0 16 0,1 1 16 15,2 1 0-15,-2-1 0 0,3-3-16 0,-1 0-16 16,2-1 0-16,2-4 0 0,3 2-64 0,-5-12-16 16,3 10 0-16,-3-10 0 0,14 9 48 0,-1-3 16 15,2 0 0-15,5-2 0 0,0-1 64 0,3-3 16 16,0 0 0-16,1-2 0 0,0 0-160 0,0-1-16 16,0-2-16-16,0 1 0 0,1 1-176 0,-1 0 0 15,-1-2 0-15,-2 1 128 16,1 2-992-16,-1 0-208 0,1 1-32 0,-2 0-17264 0</inkml:trace>
  <inkml:trace contextRef="#ctx0" brushRef="#br1" timeOffset="74457.03">30138 13170 12031 0,'0'0'528'0,"0"0"112"0,0 0-512 0,0 0-128 0,0 0 0 0,0 0 0 16,0 0 640-16,0 0 80 0,0 0 32 0,0 0 0 15,0 0 0-15,0 0 0 0,0 0 0 0,0 0 0 16,0 0-288-16,0 0-48 0,0 0-16 0,0 0 0 16,0 0-32-16,0 0-16 0,8-5 0 0,-8 5 0 15,0 0-160-15,0 0-48 0,0 0 0 0,0 0 0 16,0 0 64-16,0 0 16 0,0 0 0 0,0 0 0 16,0 0 96-16,0 0 0 0,0 0 16 0,0 0 0 15,0 0 48-15,0 0 0 0,0 0 0 0,0 0 0 16,0 0-80-16,0 0-16 0,0 0 0 0,0 13 0 15,-1-3 16-15,-1 3 0 0,0 1 0 0,-1-2 0 16,0 2 48-16,-1 3 16 0,0 1 0 0,0 2 0 0,0 0 80 0,-1 2 0 16,3-2 16-16,-2 2 0 0,-1-2-112 0,0 2-32 15,0-2 0-15,0 3 0 0,-3-1 0 0,2-2-16 16,-1 0 0-16,2-1 0 0,-3-1-48 0,3-2-16 16,0-1 0-16,0 0 0 0,0-4-64 0,1 1-16 15,2-1 0-15,1-3 0 0,1-8-160 0,0 0 128 16,0 0-128-16,0 0 128 0,0 0-128 0,0 0-272 15,0 0 64-15,0 0 16 16,10-4-1712-16,1-1-336 0,-1-5-64 0</inkml:trace>
  <inkml:trace contextRef="#ctx0" brushRef="#br1" timeOffset="74836.52">30449 13235 19343 0,'0'0'848'0,"0"0"192"0,0 0-832 0,0 0-208 0,0 0 0 0,0 0 0 16,0 0 560-16,0 0 64 0,-8 0 16 0,8 0 0 15,-9 1-128-15,1 3 0 0,-1 1-16 0,2 4 0 16,-2-1-32-16,-1 4 0 0,-2 4 0 0,1 0 0 16,-1-2-80-16,2 0-32 0,1 3 0 0,2 1 0 15,-1-1-96-15,2 0 0 0,2-2-16 0,1 0 0 16,2 1-48-16,2-2-16 0,2-3 0 0,3 0 0 15,3-4 48-15,1 2 16 0,-1-4 0 0,4 0 0 16,2 0 208-16,3-5 32 0,-1-4 16 0,0 0 0 16,0 1 32-16,1-6 16 0,-1 0 0 0,0-3 0 0,-3 3-160 0,1-3-16 15,-3 0-16-15,-1 2 0 0,-2-5-64 0,0 2-16 16,-5 0 0-16,1-1 0 0,-1-1 80 0,-2 1 16 16,-2 0 0-16,-1 1 0 0,0-1 80 0,-3-1 32 15,-1 0 0-15,1 2 0 0,-2 3-224 0,-1-1-32 16,2 3-16-16,-3 0 0 0,2 2-208 0,2 2 0 15,4 4 128-15,0 0-128 0,-10-5-272 0,10 5-112 16,0 0 0-16,0 0-16 16,-10 0-1936-16,10 0-384 0,0 0-80 0,0 0-10912 0</inkml:trace>
  <inkml:trace contextRef="#ctx0" brushRef="#br1" timeOffset="75226.38">30773 13191 7359 0,'0'0'656'0,"0"0"-528"0,0 0-128 0,0 0 0 16,0 0 2464-16,0 0 464 0,0 0 80 0,-7 11 32 16,-2 0-1360-16,4 0-272 0,-1 0-48 0,0 3-16 15,-1 4-320-15,2-3-80 0,-1 0-16 0,3 2 0 16,-1 1-416-16,3-1-96 0,0 0-16 0,1 1 0 15,1-3 16-15,2 0 0 0,1-2 0 0,-1-3 0 0,1 2 48 16,1-4 16-16,-5-8 0 0,10 12 0 16,1-4 48-16,-1-2 16 0,0-5 0 0,0-1 0 0,-1-1 96 0,4-2 32 15,-3-2 0-15,0-1 0 0,-1-3-160 0,-1 0-16 16,-1 0-16-16,0 0 0 0,-4-5-96 0,1 0-32 16,-1 0 0-16,-3-3 0 0,-3-1-32 0,-1 1 0 15,1 1 0-15,-3-2 0 0,0-1-144 0,0 1-48 16,-1 4 0-16,2 0 0 0,0 5-128 0,0 0 0 15,5 9 0-15,0 0 0 16,-6-3-1344-16,6 3-128 0,-7 1-48 0,7-1 0 16,-5 7-1664-16,5-7-336 0,0 0-64 0,-6 16 0 0</inkml:trace>
  <inkml:trace contextRef="#ctx0" brushRef="#br1" timeOffset="75501.42">31022 13417 6447 0,'0'0'576'0,"7"7"-576"0,1 2 0 0,-2 4 0 16,1-2 2928-16,-2 5 464 0,-1 0 112 0,-2 3 16 15,1 2-1552-15,-3-1-304 0,0 3-64 0,1-3-16 16,-5 1 112-16,2 0 32 0,-3 2 0 0,-1 0 0 15,1-4-608-15,-2 0-112 0,-3 0-32 0,-1-1 0 16,1-3-368-16,1 2-80 0,-1-1-16 0,0-3 0 0,0-3-272 0,1 0-64 16,1-1-16-16,-1-1 0 0,-1-2-160 0,1-3 0 15,9-3 0-15,0 0 0 16,-7-3-464-16,7 3-128 0,1-11-32 0,4-2-9952 16,-1-5-2000-16</inkml:trace>
  <inkml:trace contextRef="#ctx0" brushRef="#br1" timeOffset="75910.07">31301 13179 7359 0,'0'0'320'0,"0"0"80"0,0 0-400 0,0 0 0 0,-1-10 0 0,1 10 0 16,0 0 3520-16,0 0 640 0,8-9 112 0,-1 0 16 16,1 4-2304-16,1 0-480 0,0 0-96 0,1 2 0 15,0 0-160-15,0 0-32 0,-10 3 0 0,14-1 0 16,-2 2-400-16,-1 2-96 0,-11-3-16 0,9 8 0 16,-4 4-448-16,-5 3-112 0,-1 2-16 0,-5-1 0 15,-2 2-128-15,-2 1 192 0,-2 1-192 0,-2 2 192 16,-1 0-192-16,-3 3 0 0,-1-2 144 0,1 1-144 15,1 0 0-15,0-3 144 0,2-4-144 0,3 0 0 16,5-3 128-16,2-3-128 0,0-2 0 0,5-9 0 16,0 0 256-16,0 0-64 0,0 0-16 0,9 3 0 0,2-3 0 15,3-2 0-15,1-1 0 0,4-2 0 0,0-2-176 16,0 2 128-16,4-3-128 0,-1 3 128 0,0 2-128 0,-2-4-192 16,-2 2 32-16,-4 1 16 15,-2 2-1376-15,-1-1-272 16,-11 3-48-16,10-1-8016 0,-10 1-1600 0</inkml:trace>
  <inkml:trace contextRef="#ctx0" brushRef="#br1" timeOffset="76293.92">31666 13267 14735 0,'0'0'640'0,"5"-13"160"0,-2-2-640 0,2 1-160 16,1 1 0-16,1 2 0 0,-2-2 944 0,0 5 144 0,0-1 48 0,-5 9 0 15,0 0-464-15,0 0-96 0,0 0 0 0,0 0-16 16,0 0 144-16,0 0 48 0,-3 12 0 0,1 2 0 16,-1 1 16-16,-1 4 16 0,-2 3 0 0,1-2 0 15,0 1-144-15,1-1-16 0,0 1-16 0,1 2 0 16,-1-1-96-16,1 0-32 0,2-2 0 0,1-4 0 16,2 0-96-16,2-2 0 0,3-5-16 0,-1 1 0 15,2-4 208-15,2-3 64 0,1-5 0 16,2 0 0-16,1-3 128 0,1 1 16 0,0-9 16 0,-1 3 0 15,0-1-352-15,-1-5-80 0,0 1-16 0,-2 0 0 16,-2-2 16-16,-1 0 0 0,-2-1 0 0,-1 1 0 16,-2-1-16-16,-2-1 0 0,-1-4 0 0,-1 4 0 15,-1 3-224-15,0 2-128 0,-2 1 160 0,-1 2-160 16,0 4 0-16,5 7 0 0,-8-5 0 0,8 5 0 0,-10 2 0 16,0 3-208-16,2 0 32 0,-1 1 16 15,2 2-480-15,0-2-80 16,0 3-32-16,3 0 0 0,0 2-1872 0,2-3-384 0,2-8-80 15</inkml:trace>
  <inkml:trace contextRef="#ctx0" brushRef="#br1" timeOffset="76621.9">32134 13201 22511 0,'0'0'992'0,"0"0"224"0,0 0-976 0,0 0-240 0,0 0 0 0,0 0 0 16,-6 12 992-16,-1-1 160 0,0 0 16 15,-2-2 16-15,0 2 176 0,-1 6 48 0,-2 1 0 0,0 2 0 16,-2 4-576-16,0 3-128 0,1-3 0 0,0 3-16 16,0-4-240-16,2 1-32 0,2-1-16 0,2-3 0 15,3-1-64-15,1-5-16 0,2-4 0 0,3 3 0 16,4-7 256-16,1 2 64 0,1-3 0 0,4-2 0 16,4-3 64-16,-1-3 0 0,2 0 16 0,0 0 0 15,1-8-272-15,-1-1-48 0,-1-4-16 0,-2 5 0 16,-1-3-144-16,-3 0-48 0,-1-2 0 0,-3 2 0 15,-1 0-48-15,0-3-16 0,-2-2 0 0,0 1 0 16,-2 0-128-16,-1 1 128 0,-1 1-128 0,-1 1 128 16,1 4-128-16,0 0 0 0,-1 1 0 0,1 1 0 15,-1-1-512-15,2 10 0 0,-3-6 16 0,1 2 0 16,2 4-2176-16,0 0-432 0,0 0-96 16</inkml:trace>
  <inkml:trace contextRef="#ctx0" brushRef="#br1" timeOffset="77420.31">32265 12983 14559 0,'0'0'640'0,"-9"2"144"0,0-1-624 16,9-1-160-16,0 0 0 0,0 0 0 0,-9 1 1456 0,9-1 256 0,0 0 48 0,0 0 16 15,0 0-80-15,0 0-16 0,0 0 0 0,0 0 0 16,0 0-464-16,0 0-112 16,0 0-16-16,7-5 0 0,-1-3-352 0,2 2-80 0,2-5-16 0,-4 6 0 15,0 1-208-15,2-5-48 0,2 3-16 0,0-3 0 0,2 1-64 0,1 0-16 16,-1-1 0-16,11-5 0 0,-4 4-48 0,-1 0-16 16,-4 4 0-16,-1-1 0 0,-2 2-96 0,1 2 0 15,-2 1-128-15,0 0 192 0,-4-1-64 16,-6 3 0-16,8 0-128 0,-8 0 192 0,9 1-192 0,-9-1 128 15,0 0-128-15,0 0 0 0,13 8 128 0,-13-8-128 16,8 14 0-16,1-1 144 0,-2-1-144 0,-1 5 160 16,-1 1-160-16,-2 3 160 0,1 5-16 0,-3 1 0 15,-2 3 0-15,-2 3 0 0,0 0 16 0,2-5 0 16,-5 1 0-16,1-2 0 0,-2 1-160 0,2 1 192 16,0 0-192-16,1 3 192 0,1 3-64 0,0-2 0 15,0 0 0-15,1-3 0 0,1 2 64 0,-1 0 0 16,2-6 0-16,0 1 0 0,-1-1 0 0,0-2 0 0,1-24 0 15,0 24 0-15,0-24-16 0,0 28 0 0,0-28 0 0,0 24 0 16,0-24 32-16,0 0 16 0,-1 24 0 16,1-24 0-16,0 0 16 0,3 26 0 0,-3-26 0 15,0 0 0-15,0 0-48 0,4 22 0 0,-4-22 0 0,0 0 0 16,0 0-192-16,0 0 176 0,0 0-176 0,0 25 160 16,0-25-32-16,0 0 0 0,0 0 0 0,-4 21 0 15,-1-7 64-15,0-2 0 0,0-1 0 0,0-5 0 16,0 2 0-16,-4 0 0 0,0-3 0 0,-1 1 0 15,0 2 16-15,-3-3 16 0,-1 2 0 0,-2 0 0 16,-3-2-16-16,7-1 0 0,-3 1 0 0,-3-1 0 16,-2-2-208-16,-4-1 144 0,-1 2-144 0,3-1 128 15,-3 1-128-15,-15 0 160 0,8-2-160 0,4-1 160 16,3-3-160-16,2-1 0 0,2 3 0 0,4-3 0 0,-1 2 0 16,0-1-176-16,1 1 48 0,3-3 0 15,3 1-512-15,0-1-80 16,0 1-32-16,6 1 0 0,-2 0-1760 0,0-1-368 0,1 1-64 15,1 1 0-15</inkml:trace>
  <inkml:trace contextRef="#ctx0" brushRef="#br1" timeOffset="79791.1">26903 13832 1839 0,'0'0'160'0,"-3"-7"-160"0,3 7 0 0,-6-12 0 0,0 3 2480 0,1-1 464 15,0 3 80-15,0-3 32 0,0 2-1616 0,0-1-320 16,0 1-64-16,0-2-16 0,-2 4-272 0,1-3-48 15,-1 1-16-15,1 2 0 0,0-3-16 0,1 4-16 0,5 5 0 0,-7-10 0 16,1 5-80-16,0-2-16 0,-2 0 0 0,4 3 0 16,4 4 16-16,-6-5 0 0,-1-2 0 0,7 7 0 15,0 0-96-15,-7 2-32 0,7-2 0 0,0 0 0 16,-8 5-144-16,8-5-16 0,-5 6-16 0,1 2 0 16,4-8-16-16,-2 11 0 0,-2 1 0 0,3-2 0 15,1 3 64-15,1 1 16 0,0 0 0 0,2 0 0 16,1 1-64-16,1 3-16 0,0 1 0 0,1 0 0 15,2-1-128-15,1-1-16 0,1 0-128 0,1-2 192 16,2-1-32-16,0-1-16 0,-1-2 0 0,2 2 0 16,0-2 80-16,2 0 16 0,-1 1 0 0,0-2 0 15,0 1 16-15,3 0 0 0,2-3 0 0,0 2 0 16,-1-4-32-16,1 4 0 0,2-1 0 0,2 1 0 16,0-5-96-16,1 2-128 0,2 2 176 0,1-3-176 15,0-2 160-15,0-2-160 0,0-2 128 0,1 6-128 16,-2-3 128-16,1 1-128 0,-3-4 0 0,1 0 128 0,2 1-128 0,1 2 0 15,3 1 0-15,1-4 128 0,0-5-128 0,1 3 0 16,2 2 144-16,2-1-144 0,2-1 0 0,0 0 144 16,-2 4-144-16,0-2 0 0,-1-2 0 0,-3 2 0 15,-2 2 0-15,-2-2 0 0,1 0 128 0,0 0-128 16,0 1 0-16,-1 0 0 0,0 0 0 0,2 2 0 16,0 2 0-16,2-2 0 0,0-3 0 0,2 0 0 15,1 0 0-15,-2 1 0 0,0 0 0 0,-2-1 0 16,-2-1 0-16,2 0 0 0,2 1 128 0,2 1-128 15,-3-1 0-15,3 1 0 0,1-1 0 0,1 3 0 16,2-1 0-16,0 1 0 0,-1 1 0 0,0-2 0 0,-1-1 128 16,-1 1-128-16,-2-2 0 0,1 1 0 15,1-1 0-15,0 1 0 0,0 0 0 0,2 3 0 0,-1 4 0 0,4-2 0 16,2-2 0-16,-1 1 0 0,1-2 0 0,-2-1 0 16,-2 0 0-16,-2-2 0 0,0 1 0 0,1 1 0 15,-1 1 0-15,2-2 0 0,1 0 0 0,0 3 0 16,0 0 0-16,1-3 0 0,0 2 0 0,-2-2 0 15,-3-2 0-15,-1 2 0 0,-3 2 0 0,-1-2 0 16,-1-1 0-16,-3 1 0 0,3 3 0 0,-3-1 0 16,-1-1 0-16,0 2 0 0,-2 0 0 0,0 2 0 15,4-2 0-15,-3 2 0 0,1 2 0 0,-2-3 0 16,-2 1 0-16,-1 3 0 0,0-1 0 0,-2 1 0 16,-2-4 0-16,-1 1 0 0,-4 2 0 0,0-2 0 15,0 3 0-15,-1 0 0 0,-2 4 0 0,1-2 0 16,-1-2 0-16,1 2 0 0,-1-2 0 0,-2 4 0 0,1-4 0 0,0 2 0 15,2 2 0-15,-3-3 0 0,-3 2 0 0,0 0 0 16,1-4 0-16,-1 5 0 0,0-3 128 0,0 1-128 16,-1 2 0-16,-2-1 0 0,0-1 0 0,0 2 0 15,-1-4 0-15,-1 1 0 0,-1-10 0 16,0 9 0-16,-1 3 128 0,1-1-128 0,0-11 0 0,0 0 0 16,0 0 0-16,-5 6 0 0,5-6 160 0,-5 6-160 15,5-6 128-15,0 0-128 0,-8 8 0 0,8-8 128 16,0 0-128-16,0 0 0 0,0 0 128 0,0 0-128 15,0 0 0-15,0 0 128 0,-7-6-128 0,7 6 128 16,0 0-128-16,0 0 128 0,0-11-128 0,2 0 160 16,2 2-160-16,2-2 160 0,2 0-160 0,0 2 0 15,1 1 0-15,2-1 0 0,0 0 0 0,3 1 0 0,2 2 0 16,1-2 0-16,1 3 0 0,3-1 0 0,0-3 0 16,1 5 0-16,-2-4 0 0,0 3 0 0,0 2 0 0,-1-1 0 15,0 1 0-15,-2 1 0 0,0-1 0 0,-1 1 0 16,1 0-128-16,1 1 128 0,-2 2 0 0,2-1 0 15,0-1 0-15,0 1 0 0,2 0 0 0,0 0 0 16,-1 0 0-16,2 0 0 0,0 1 0 0,1 1 0 16,2 0 0-16,0 1 0 0,-1-1 0 0,5-1 0 15,0 1 0-15,-1 0 0 0,1 0 0 0,2-1 0 16,2-1 0-16,-3-1 0 0,-2 1 0 0,0 0 0 16,-2-3 0-16,2 0 0 0,0-2 0 0,0 3 0 15,0-1 0-15,2 1 0 0,-1-3 0 0,0-2 0 16,-1 1 0-16,4 0 0 0,-2-3 0 0,0 1 0 15,-1-3 0-15,0 0 0 0,-4 1 0 0,2-4 128 0,-1-1 64 16,-1-1 0-16,-2-1 0 0,-2 2 0 16,3-3 64-16,-3 0 0 0,1 0 16 0,-10 8 0 0,2 0-112 0,1 0-32 15,1-2 0-15,0 4 0 0,0-5-128 0,1 3 128 16,-5 1-128-16,10-9 128 0,-5 3-128 0,-5 3 0 16,-3 2 0-16,-2 0 128 0,-6 10-128 0,4-8 0 15,-4-2 0-15,0 10 0 16,0 0-1424-16,-7-4-176 0,-1 2-16 0</inkml:trace>
  <inkml:trace contextRef="#ctx0" brushRef="#br1" timeOffset="82694.17">29552 15046 2751 0,'0'0'256'0,"0"0"-256"16,0 0 0-16,0 0 0 0,0 0 3392 0,0 0 624 15,0 0 128-15,0 0 16 0,0 0-2448 0,0 0-496 16,0 0-112-16,0 0-16 0,-5 10-352 0,3-1-80 16,0 3-16-16,2 1 0 0,0-1-48 0,3 3-16 15,1 2 0-15,1-2 0 0,0 2-160 0,1 1-32 0,-1-1-16 16,2 1 0-16,0-3-80 0,1-1-16 0,1 3 0 0,0-2 0 15,-2-2 96-15,1 0 16 0,1-3 0 0,0 0 0 16,0-5 224-16,1-1 48 0,0-4 16 0,2-1 0 16,2-5 128-16,0-2 32 0,1-4 0 0,1-3 0 15,2 0-224-15,0-3-32 0,0-4-16 0,-1 1 0 16,3-4-304-16,-3 0-48 0,0-3-16 0,-4 1 0 16,-1-3-192-16,0 4 128 0,-2 0-128 0,-2 3 0 15,-3 1 0-15,1 3 0 0,0 3 0 0,1 2 0 16,-3 2-128-16,-1 5-128 0,-3 7-32 0,0 0 0 15,0 0-448-15,0 0-96 16,0 0 0-16,0 0-9632 0,-2 15-1920 0</inkml:trace>
  <inkml:trace contextRef="#ctx0" brushRef="#br1" timeOffset="82947.03">29649 15400 26207 0,'0'0'1152'0,"0"0"256"0,0 0-1136 0,-4 9-272 16,2 2 0-16,-1 2 0 0,-1-3 704 0,-1 3 96 16,1 1 16-16,-1 0 0 0,-1-2 48 0,0 4 16 15,-1-1 0-15,0 3 0 0,0 1-368 0,1 0-64 16,1-3 0-16,-2-1-16 0,1 2-224 0,1 0-32 16,1-2-16-16,0-3 0 0,2 2-160 0,-1 0 0 15,2-5 0-15,0 2 128 0,1-1-128 0,0-10 0 16,0 0 0-16,0 0 0 15,6 7-480-15,-6-7-32 0,0 0 0 0,12 4 0 16,-1-4-1664-16,3-1-320 0,1-2-80 0,0-2-9328 0</inkml:trace>
  <inkml:trace contextRef="#ctx0" brushRef="#br1" timeOffset="83241.13">30065 15444 19343 0,'0'0'1728'0,"0"0"-1392"0,0 0-336 0,0 0 0 15,0 0 1648-15,-3 12 256 0,-3 0 48 0,1 0 16 16,-2 0-1088-16,0 4-224 0,-2 4-32 0,1-1-16 16,-1-1-48-16,2 1-16 0,0 1 0 0,3 3 0 15,3-5-208-15,2-4-32 0,5-1-16 0,-1 1 0 16,4-3-112-16,2-3-32 0,2-2 0 0,1-1 0 0,1-5 352 0,1-4 64 16,4 1 16-16,-1-3 0 15,0-5-64-15,0 1-16 0,-2-3 0 0,0 2 0 16,-3 2-128-16,-1-5-32 0,-3-1 0 0,-5 1 0 0,-1 1-48 0,-2-1-16 15,-2-1 0-15,-2 2 0 0,-1-1-80 0,-1 1-32 16,-1 1 0-16,-1 3 0 0,2-3-320 0,0 6-64 16,-1-2-16-16,5 8 0 15,-5-5-2224-15,5 5-448 0,-5-2-96 0,5 2 0 0</inkml:trace>
  <inkml:trace contextRef="#ctx0" brushRef="#br1" timeOffset="83541.82">30497 15454 23551 0,'0'0'1040'0,"0"0"224"0,0 0-1008 0,-4 14-256 0,0-2 0 0,2 2 0 15,2 1 704-15,-2 0 112 0,1 2 16 0,1-1 0 16,0 0-304-16,1-1-48 0,2 1-16 0,1-2 0 16,1-1 16-16,2-4 0 0,2 1 0 0,2-2 0 15,-1-1 96-15,1-4 0 0,-1-1 16 0,3-2 0 16,1-1 144-16,0 0 32 0,0-5 0 0,1-2 0 15,0 0 64-15,2-3 0 0,-2-1 16 0,-1 2 0 16,0-6-208-16,-1 0-64 0,-4 0 0 0,2-1 0 16,-4 2-192-16,2-1-32 0,-3 0-16 0,-1-1 0 15,-1-3 0-15,-2 0 0 0,0 0 0 0,0 1 0 16,-1 0-160-16,2 0-48 0,-2 0 0 0,4 2 0 16,-2 2-128-16,1 3 0 0,-1 2 0 0,0 4 0 15,-3 6-1280-15,6-9-192 0,-6 9-48 16,0 0-15952-16</inkml:trace>
  <inkml:trace contextRef="#ctx0" brushRef="#br1" timeOffset="84124.17">29577 16296 11055 0,'0'0'976'0,"0"0"-784"0,-7-5-192 0,1 1 0 15,6 4 2592-15,-10-4 480 0,-1 3 80 0,1 1 32 0,-1 0-1792 0,-2 2-368 16,-1 3-64-16,-2 1 0 0,-2 0-336 0,-1 1-64 15,-2 0-16-15,1 2 0 0,0-3-160 0,2 3-48 16,0 0 0-16,5 0 0 0,5 0-16 0,4-2-16 16,4-7 0-16,4 13 0 0,3-2-48 0,6-3 0 15,2 1 0-15,6-1 0 0,1 2 64 0,4-3 16 16,0 4 0-16,1-3 0 0,0 5-176 0,-2-4-32 16,-1 1-128-16,-3 2 192 0,-3-2-192 0,-4 4 0 15,-3-3 128-15,-2-1-128 0,-4 3 128 0,-4-3 0 16,-2-1-128-16,-5 1 192 0,-6 1 320 0,-2 0 48 15,-2-2 16-15,-3 2 0 0,-3-3-224 0,-1 0-32 16,0-5-16-16,-1-1 0 0,0-1-304 0,1-2 0 0,4-3 0 0,1-5 0 31,3 0-1024-31,5-5-320 0,3-1-64 0,6-2-16 16,5 0-1440-16,5-3-272 0,7-6-64 0,6 0-16 0</inkml:trace>
  <inkml:trace contextRef="#ctx0" brushRef="#br1" timeOffset="84475.45">30020 16024 18431 0,'0'0'1632'0,"0"0"-1312"0,0 0-320 0,0 0 0 16,0 0 2064-16,-1 10 352 0,-2 3 64 0,1 4 16 16,1 4-1408-16,-3 3-256 0,-1 0-64 0,-3 3-16 0,-1 1-208 0,-1 4-32 15,-3-5-16-15,1 1 0 16,-1 3-112-16,-2-3 0 0,-2 4-16 0,3-2 0 0,1-1-144 15,2-1-32-15,-1-9 0 0,4-1 0 0,1 0 48 0,1-4 0 16,1-6 0-16,5-8 0 0,0 0 112 0,0 0 32 16,4 10 0-16,-4-10 0 0,11 0 0 0,2-3 0 15,1-4 0-15,1-1 0 0,0-3-192 0,3-1-48 16,0 1 0-16,0-3 0 0,-1 1-144 0,0 4 0 16,-4-1 0-16,-2 5 0 0,1 0 0 0,-12 5 0 15,8 1 0-15,-8-1 0 0,9 10 0 0,-2 4 0 16,-4 3-128-16,0 2 128 0,-3 0-176 0,-1 1 48 15,-1 3 0-15,0 0 0 0,-3-1 128 0,2-2 0 16,-1-2-144-16,3-2 144 0,1-1-240 0,3 1 32 0,1-7 0 16,1-2 0-1,-5-7-1712-15,11 3-320 0,3-3-80 0,0-4-11552 0</inkml:trace>
  <inkml:trace contextRef="#ctx0" brushRef="#br1" timeOffset="84776.56">30357 16425 24879 0,'-18'7'2208'0,"2"-1"-1760"0,3 6-448 0,0-1 0 16,1 4 1248-16,0 1 160 0,2 0 48 0,4-1 0 16,0 2-704-16,3 1-144 0,0-3-32 0,4-1 0 15,1 0-400-15,1 0-176 0,1-4 128 0,4 1-128 0,2-2 0 16,2-2 0-16,-1-4 128 0,6 1-128 0,0 0 176 0,1-4 0 15,0-5 0-15,0 1 0 0,-2 0 224 0,1-6 48 16,-2 0 16-16,-1-3 0 0,-1 1 240 0,-3-1 32 16,-3-4 16-16,0 2 0 0,-3 0-208 0,-3 1-32 15,-2 0-16-15,-2 1 0 0,1-2-240 0,-2 0-32 16,0-1-16-16,-1 4 0 0,0 2-208 0,0-2 0 16,0 5 0-16,1-4 0 15,0 5-1088-15,-1 1-224 0,5 5-32 16,0 0-9680-16,0 0-1936 0</inkml:trace>
  <inkml:trace contextRef="#ctx0" brushRef="#br1" timeOffset="85100.13">30667 16330 26207 0,'-9'12'1152'0,"4"-6"256"0,0 5-1136 0,1 1-272 0,0 4 0 0,1 2 0 16,0 0 832-16,-2 0 96 0,1-1 32 0,-1 3 0 15,1-3-192-15,0 1-16 0,3-3-16 0,0 2 0 16,0-1-272-16,1-2-48 0,1-3-16 0,1 0 0 16,-2-11-48-16,7 8-16 0,-1 1 0 0,4-7 0 15,2-2 208-15,1-1 32 0,-1-7 16 0,2 1 0 16,1-1-32-16,1-5-16 0,0-1 0 0,0 0 0 16,-1 2-224-16,-1-1-32 0,-3-1-16 0,1 1 0 15,-2 2-144-15,-3-1-128 0,0 3 144 0,-1 2-144 16,-6 7 0-16,0 0 0 0,0 0 0 0,0 0 0 0,0 0 0 0,0 0 0 15,0 0 0-15,0 0 0 0,4 12 0 0,-2-3-128 16,0 2-16-16,-2-11 0 16,0 0-400-16,1 12-80 0,-1-12-16 15,3 9 0-15,-3-9-1936 0,6 12-400 0,-6-12-80 0</inkml:trace>
  <inkml:trace contextRef="#ctx0" brushRef="#br1" timeOffset="85484.1">31401 15921 20671 0,'0'0'912'0,"-9"0"192"0,9 0-880 0,-9 4-224 0,0 1 0 0,3 1 0 16,-3 3 1008-16,0 2 144 0,0 5 48 0,0-1 0 16,-1 3-288-16,0 5-48 0,-2 6-16 0,2-1 0 15,-4 4-80-15,4 2 0 0,-2 1-16 0,1 4 0 16,0-3-304-16,-1 1-48 0,1 1-16 0,-1-1 0 15,1-5-384-15,2-1 128 0,3-7-128 0,0-3 0 0,1 0 0 16,2-7 0-16,-1 0 128 0,1-2-128 0,1-4 0 0,2-8-176 16,0 0 48-16,0 0 0 15,0 0-1568-15,0 0-304 0,0 0-64 0,10-6-10016 16</inkml:trace>
  <inkml:trace contextRef="#ctx0" brushRef="#br1" timeOffset="85876.1">31460 16344 15663 0,'0'0'1392'0,"0"0"-1120"16,0 0-272-16,0 0 0 0,0 0 1552 0,0 0 256 15,0 0 48-15,0 0 16 0,0 0-880 0,0 0-176 16,-3 6-48-16,-5 7 0 0,-1-1-256 0,-2 0-48 0,-5 2-16 0,1 3 0 16,2-1-176-16,-1 1-32 0,2 1-16 0,0-1 0 15,3 1-32-15,3-1-16 0,0-5 0 0,3 2 0 16,3 0 80-16,3-2 32 0,0-5 0 0,5 1 0 15,2-3 384-15,4-4 80 0,4-1 16 0,2-5 0 16,2-1-160-16,2-2-32 0,0-4 0 0,2-1 0 16,-1-2-144-16,-1-3-48 0,0-4 0 0,-2 1 0 15,-2 0 16-15,-2-4 0 0,-1-2 0 0,-2-2 0 16,-1-1 192-16,1-5 48 0,0-5 0 0,1-1 0 16,-6-2-256-16,-1-7-64 0,0-2 0 0,-3 9 0 15,-2 3-144-15,-2 12-48 0,-2 6 0 0,0 6 0 16,-2 5 176-16,2 11 16 0,-8-1 16 0,1 6 0 15,-6 5-144-15,0 6-48 0,-2 6 0 0,-2 8 0 0,1 6-144 0,1 3 0 16,1 5 0-16,0 3 0 0,1 0 0 16,3 0 0-16,1 2 0 0,1 1 0 15,1-4-1072-15,1-1-80 16,3-3-32-16,3 0 0 0,0-2-1648 0,1-3-336 16,0-2-64-16</inkml:trace>
  <inkml:trace contextRef="#ctx0" brushRef="#br1" timeOffset="86877.17">28669 17009 10127 0,'0'0'896'0,"0"0"-704"0,-8-4-192 0,8 4 0 0,-6-5 2496 0,6 5 480 16,0 0 96-16,0 0 0 0,0 0-1728 0,-5 9-368 15,1-2-64-15,2 5-16 0,-2 3-208 0,0 2-48 16,0 2-16-16,-2 2 0 0,-1 7 96 0,2 2 32 16,-1 0 0-16,2 2 0 0,0-3-240 0,2 0-64 15,0 1 0-15,4-6 0 0,0-1-144 0,3-3-48 16,2-2 0-16,3-3 0 0,1-2 112 0,3-6 16 0,3 0 0 0,2-6 0 16,4-1 176-16,3-6 32 15,5-5 16-15,0 0 0 0,-1 0-48 0,1-5-16 0,-2-2 0 0,-3-1 0 16,0-1-352-16,-3-3-192 0,-4-1 192 0,-3 0-192 15,0-3 0-15,-2 3 0 0,-4-5 0 0,-3 3 0 32,1-2-256-32,-3 7-176 0,-2 0-16 0,-1 5-16 15,1 2-416-15,1 5-80 0,-1 0 0 0,-3 9-16 16,0 0-1760-16,7-5-336 0</inkml:trace>
  <inkml:trace contextRef="#ctx0" brushRef="#br1" timeOffset="87168.93">29596 17050 4607 0,'0'0'192'0,"-7"-6"64"0,-4 1-256 0,3 0 0 0,2 1 0 0,6 4 0 0,-12-1 6016 0,3 1 1168 16,-5 0 240-16,2 1 32 0,-3 2-5664 0,-1 3-1152 16,-3-1-208-16,0 3-48 0,0 2-160 0,4-1-32 15,2 3 0-15,3 2 0 0,2-2-192 0,5 1 0 16,1 2 0-16,5 2 0 0,2 1 0 0,4-3 0 15,1-1 0-15,4 0 0 0,1 2 0 0,2 1 0 16,-3-3 0-16,1 1 0 0,-1-1 0 0,0-3 0 16,-4 1 0-16,1 1 0 0,-4-6 0 0,-7-7 224 15,7 13-64-15,-7-13-16 0,0 10 112 0,-3 2 32 16,-2-1 0-16,-4-6 0 0,-3-1-32 0,-2 0 0 16,-1 0 0-16,-2-4 0 0,1-4-128 0,1 0-128 15,1-1 144-15,4 1-144 0,1-6 0 0,4 1-336 16,2-4 48-16,3-1-10288 0,1-1-2064 15</inkml:trace>
  <inkml:trace contextRef="#ctx0" brushRef="#br1" timeOffset="87512.34">29788 17205 21183 0,'0'0'1888'0,"0"0"-1504"0,8 5-384 0,8 5 0 15,1-1 896-15,8 1 128 0,-1-5 0 0,2 0 16 16,1-1-96-16,1-3-32 0,1-2 0 0,-1-3 0 16,0-4-304-16,0 2-64 0,3-2-16 0,-3 3 0 0,-2-5-144 0,-1 3-48 15,-4-4 0-15,0 3 0 0,-2-1-16 0,-3 0-16 16,-6-4 0-16,0 2 0 0,-3-1 336 0,-2-2 80 16,-4 3 16-16,-2-1 0 0,-2-3 32 0,-2 2 0 15,-4 2 0-15,-2-2 0 0,-3 0-240 0,-3 5-32 16,0-3-16-16,-2 9 0 0,-2 2-240 0,-2 4-48 15,0 3-16-15,-1 2 0 0,-1 4-176 0,2 2 0 16,1 3 0-16,2 1 128 0,1 1-128 0,4 1 0 16,3 2 0-16,6 2 0 0,5-1 0 0,4 0 0 15,5 2 0-15,1-6 0 0,4-1 0 0,5-1-176 16,2-2 176-16,3-2-128 16,2-3-1056-16,4 0-208 0,4-2-32 0,2 0-9552 15,0-7-1904-15</inkml:trace>
  <inkml:trace contextRef="#ctx0" brushRef="#br1" timeOffset="88085.96">27156 17745 6447 0,'0'0'576'0,"0"0"-576"0,0 0 0 0,0 0 0 16,0 0 4160-16,4 11 704 0,0-1 160 0,1 6 32 15,1 4-3552-15,1 5-704 0,3 1-144 0,0 6-16 16,-1-1-144-16,1 5-32 0,-1 1 0 0,0 0 0 16,1 0 16-16,-2-1 0 0,1 0 0 0,-2-2 0 15,2-2-256-15,0-5-48 0,0 1-16 0,0-7 0 16,0 0-160-16,0-3 0 0,-2-2 144 0,1-3-144 15,1-4 0-15,-2 0 0 0,1-4 0 0,1-2 128 32,1-3-560-32,0-2-96 0,0-2-32 0,-1-6-12704 0</inkml:trace>
  <inkml:trace contextRef="#ctx0" brushRef="#br1" timeOffset="88354.2">27708 17749 15663 0,'0'0'688'0,"0"0"144"0,-8 7-656 0,8-7-176 0,-5 7 0 0,-1 4 0 0,2 6 3392 0,-2 0 640 15,-3 4 128-15,0 0 16 0,-1 7-2624 0,0 0-528 16,-2 4-96-16,-1 2-32 0,-2 2-128 0,-1 2-48 16,-1 3 0-16,-1 3 0 0,-1-1-80 0,0 7-32 15,-1 1 0-15,0 1 0 0,-2 0-304 0,0-2-64 16,2-2-16-16,0-4 0 0,-1-4-224 0,1-2 128 15,0-1-128-15,2-5 0 0,3-7 0 0,2 2 128 16,3-4-128-16,2-3 0 0,4-4 0 0,2-2-256 0,2-14 48 0,4 8 16 31,2-3-1792-31,4-5-336 0,4-9-80 0</inkml:trace>
  <inkml:trace contextRef="#ctx0" brushRef="#br1" timeOffset="88675.61">28085 18037 29423 0,'0'0'1296'0,"0"0"288"0,12 0-1264 0,4-1-320 16,2-2 0-16,5 1 0 0,1-1 384 0,4-1 32 15,3-3 0-15,1-1 0 0,-1 1-160 0,1-2-16 16,-3 0-16-16,-2 2 0 15,-3 2-2080-15,-1-2-432 0</inkml:trace>
  <inkml:trace contextRef="#ctx0" brushRef="#br1" timeOffset="88823.9">28239 18204 29487 0,'0'0'2624'0,"3"10"-2112"0,3 0-512 0,4-1 0 15,3 0 1184-15,4-4 128 0,3 2 32 0,3-1 0 16,4-6-528-16,0 0-112 0,3-3 0 0,3-2-16 15,0 0-400-15,2 0-80 0,2-5-16 0,1 2-11200 16,3 2-2256-16</inkml:trace>
  <inkml:trace contextRef="#ctx0" brushRef="#br1" timeOffset="90203.38">29057 18094 13823 0,'0'0'1216'0,"-11"3"-960"0,3-1-256 0,8-2 0 0,0 0 1536 0,0 0 272 15,-9 2 48-15,9-2 16 0,0 0-784 0,0 0-144 16,0 0-48-16,0 0 0 0,7-8-272 0,6-3-64 16,4-2-16-16,2-1 0 0,0 0-32 0,4-3-16 15,2-2 0-15,3 0 0 0,1 0-96 0,2-1-16 16,-3 1 0-16,0 1 0 0,-3 4-192 0,-3 3-32 15,-5-1-16-15,-1 6 0 0,-2 2-144 0,-3 3 0 16,-2 3 0-16,-3 2 0 0,-6-4 0 0,0 18 0 16,-2 3 0-16,-3 6 0 0,-3 1 192 0,-1 3-32 0,-2 2-16 15,-1 1 0-15,-4 3-144 0,-2-2 0 0,-1 0 144 0,2-5-144 16,1 0 0-16,1-3 144 0,2-4-144 16,3-4 0-16,2-3 528 0,3-6 0 0,1 0 0 0,4-10 0 15,0 0-48-15,0 0-16 0,0 0 0 0,17-5 0 16,2-4-16-16,1-4 0 0,2-1 0 0,-1-3 0 15,2-5-192-15,0-1-64 0,1 0 0 0,-1-3 0 16,0-1-192-16,-3 0 128 0,-1 4-128 0,1 3 0 16,-1 3 0-16,-3 3 0 0,-2 2 0 0,-1 3 0 15,0 6 0-15,-3 3 0 0,-10 0 0 0,9 7 0 16,-3 1 0-16,-2 3-160 0,-2 4 160 0,-2 4-128 16,-4 0 128-16,1 4 0 0,-2-1 0 0,-2-2 0 0,-2-1 0 15,2-3 0-15,-1 0 0 0,2-4 0 0,-1 0 0 16,2-3 0-16,5-9 128 0,0 0-128 0,0 0 352 0,0 0 0 15,0 0 0-15,0 0 0 0,8-14 32 16,5-3 16-16,3 2 0 0,2-3 0 0,0-3-240 0,1 0-160 16,2-3 192-16,2 5-192 0,0 3 0 0,1 2 0 15,-2 1 0-15,2 0 0 0,0 7 0 0,-2 2 0 16,-3 4 0-16,-1 4 0 0,-3 1 0 0,-2 6-176 16,-3 1 176-16,-3 8-160 0,0 4 160 0,-2 0 0 15,-4 3 0-15,2 0-128 0,-6 2 128 0,1 1 0 16,-3-3 0-16,-1 0 0 0,1-3-384 0,4-5 16 15,2-1 0-15,-1 0 0 16,-1-4-1344-16,2-3-272 0,2-1-48 0,-3-10-7792 16,0 0-1568-16</inkml:trace>
  <inkml:trace contextRef="#ctx0" brushRef="#br1" timeOffset="90466">30103 17943 26719 0,'0'0'2368'0,"0"0"-1888"0,0 0-480 0,11 8 0 16,2-2 1072-16,-2 4 112 0,-2 2 32 0,3 2 0 16,0 2-624-16,2 2-112 0,3 0-32 0,-1 1 0 15,2 0-320-15,0 1-128 0,0 1 0 0,0 1 144 16,-1 3-144-16,1-3 0 0,-1 3 0 0,-1-4 0 0,1 0-192 0,-3-1-112 15,-3-2-16-15,3-2-16 16,-2 1-496-16,-2-5-112 0,0-3-16 0,-2 0 0 16,3-2-1472-16,-1-4-288 0</inkml:trace>
  <inkml:trace contextRef="#ctx0" brushRef="#br1" timeOffset="90720.58">30513 17838 24815 0,'0'0'1088'0,"-9"1"256"0,9-1-1088 0,-10 6-256 0,1-1 0 16,-2 5 0-16,-3 1 896 0,0 5 112 0,-3 4 16 0,0 5 16 16,-4-1-48-16,0 2-16 0,-1 5 0 0,0 2 0 15,3 1-192-15,2 3-32 0,-1 1-16 0,1 3 0 16,1 1-288-16,1-3-64 0,1-2-16 0,2 1 0 15,2-2-240-15,2-3-128 0,2-6 128 0,2-1-128 16,2-5 0-16,0-1 128 0,0-5-128 0,2-1 0 16,1-6-192-16,-1-8-128 0,0 0 0 0,10 6-10272 15,0-8-2048-15</inkml:trace>
  <inkml:trace contextRef="#ctx0" brushRef="#br1" timeOffset="90990.74">31082 17784 28959 0,'0'0'1280'0,"0"0"272"0,0 0-1232 0,0 17-320 0,-3 2 0 0,0 1 0 0,-2 2 288 0,-1 2 0 15,-3 6 0-15,0 1 0 0,-1 2-32 0,-1 1-16 16,-3-2 0-16,-2 4 0 0,0 0-96 0,-2 1-16 16,-2 0 0-16,2-1 0 0,1-2-128 0,2-2-224 15,2-7 48-15,3-3 16 16,3-2-1056-16,0-6-192 0,2-2-64 0</inkml:trace>
  <inkml:trace contextRef="#ctx0" brushRef="#br1" timeOffset="91195.51">30754 18099 30399 0,'0'0'2704'0,"0"0"-2160"0,12 2-544 0,4-2 0 15,1 0 496-15,5 0-16 0,3-2 0 0,3 1 0 16,3-3-304-16,2-2-176 0,1 0 192 0,1 1-192 15,-2-4 0-15,-2 2-144 0,0-2-16 0,-1 3-9376 16,1-4-1856-16</inkml:trace>
  <inkml:trace contextRef="#ctx0" brushRef="#br1" timeOffset="91664.7">31838 17427 21183 0,'-13'6'1888'0,"-1"2"-1504"15,0 6-384-15,1 5 0 0,-1 0 1984 0,1 7 320 0,-1 3 64 0,-2 4 0 16,2 2-1504-16,3 1-304 0,-1-3-64 0,4 0-16 15,0-1-288-15,3 0-64 0,0-2-128 0,2-4 192 16,1-2-192-16,0-3 144 0,1-2-144 0,1-3 128 16,1-2-128-16,-1-14 0 0,0 0 144 0,7 6-144 15,-7-6 288-15,10 5-16 0,0-4 0 0,1-2 0 16,2-4 208-16,1 0 32 0,1-5 16 0,2 2 0 16,1-3-176-16,1 3-32 0,1-2-16 0,2 4 0 15,-1-1-48-15,4 5-16 0,0 2 0 0,0 2 0 16,0 5-64-16,-3-2-16 0,-1 4 0 0,-3 3 0 15,-2 3 32-15,-1 2 16 0,-6-3 0 0,-1 1 0 0,-3 2-64 16,-3 1-16-16,-4-2 0 0,-3 1 0 16,-4-2 48-16,-2 0 0 0,-3 0 0 0,-3-1 0 15,-1-2 128-15,-3-1 16 0,-6 1 16 0,0-5 0 0,1 3 112 0,-1-3 0 16,-4-1 16-16,1-1 0 0,-1-2-128 0,2-1-16 16,1-3-16-16,4-3 0 0,2-2-304 0,5-2 0 15,0-6-176-15,4-1 176 16,2-3-2816-16,1 0-448 0</inkml:trace>
  <inkml:trace contextRef="#ctx0" brushRef="#br1" timeOffset="93883.48">26336 19179 26895 0,'-5'-13'1184'0,"4"4"256"15,0 1-1152-15,0-3-288 0,-3-1 0 0,4 2 0 0,-3-2 512 0,1 0 32 0,-2 1 16 0,-1-3 0 16,-3-3-208-16,-1 3-32 0,-1 1-16 0,0 1 0 16,-2 2-112-16,2 2-32 0,-2 3 0 0,-2 1 0 15,-2 3-160-15,0 5 160 0,-2-1-160 0,-1 5 160 16,-1 5-160-16,-1 2 0 0,2 3 0 0,1 2 0 16,2 1 0-16,1 3 0 0,1 4 0 0,1-2 0 15,0 2 0-15,0 2 128 0,3-4-128 0,0 3 0 16,1-3 0-16,2 1 0 0,0-6 0 0,2 1 0 15,3-1 0-15,3 2 0 0,0-2 0 0,2-4 0 16,3 0 0-16,-1-4 0 0,2 1-176 0,0 0 176 16,0-3-560-1,0-2-16-15,1 0-16 0,-8-9-8160 0,0 0-1616 0</inkml:trace>
  <inkml:trace contextRef="#ctx0" brushRef="#br1" timeOffset="94250.42">25853 19439 20271 0,'0'0'1792'0,"0"0"-1424"16,0 0-368-16,0 0 0 0,0 0 1296 0,0 0 192 15,9-2 48-15,1-3 0 0,1-1-992 0,3 1-192 16,0-4-32-16,3 3-16 0,4 0-96 0,3-3-16 16,1 2 0-16,1-1 0 0,0 2-192 0,2 3 0 15,0-5 128-15,0 3-128 0,0 2 0 0,-4 2 0 16,-4-1 0-16,-4 0 0 0,-3 5 0 0,-1-1 0 0,-4 4 0 0,-2 0 0 15,0-1 0-15,-3 3 0 0,-3 0 0 16,-1 3 0-16,-1 1 0 0,-2 2 0 0,-1 0 160 0,0-1-32 16,1 2 0-16,0-1 0 0,1-1 0 15,0-3 0-15,1 2-128 0,2 0 0 0,0-12 0 0,3 9 0 16,-3-9 144-16,9 10-144 0,1-3 192 0,1-3-192 16,1-4 496-16,0-2-16 0,2 0 0 0,0-1 0 15,-1-2-80-15,-1-1-16 0,-1 1 0 0,-1 0 0 16,-1-3 48-16,-1 3 0 0,-8 5 0 0,0 0 0 15,0 0 176-15,5-7 32 0,-5 7 16 0,0-11 0 16,-1 1 112-16,-3 1 32 0,-1 4 0 0,-2-3 0 16,0 3-400-16,-2 0-80 0,0-3 0 0,0 3-16 15,-1 2-304-15,0 0-144 0,-3-2 16 0,4 4 0 16,-1-1-1296-16,1 2-256 16,9 0-48-16,0 0-8896 0,-9 0-1760 0</inkml:trace>
  <inkml:trace contextRef="#ctx0" brushRef="#br1" timeOffset="94700.85">26874 19409 24527 0,'0'0'1088'0,"0"0"224"0,0 0-1056 0,0 0-256 0,-8 7 0 0,2 0 0 15,1-1 816-15,0 5 96 0,-3 1 32 0,5-1 0 16,-1 2-272-16,0 0-48 0,-2-3-16 0,3 3 0 15,0-5-224-15,3-8-32 0,2 11-16 0,-2-11 0 16,0 0 112-16,2 11 32 0,-2-11 0 0,0 0 0 16,0 0 144-16,0 0 16 0,10-6 16 0,-1-2 0 15,3-5 144-15,-3 1 32 0,0 0 0 0,2-3 0 16,-2 0-400-16,1-1-80 0,2 1-16 0,-2 3 0 0,0-2-336 16,0 3 0-16,1 4 0 0,1-1 128 15,1 4-128-15,-3 2 0 0,-10 2-176 0,11 1 176 16,2 0-512-16,0 3 0 15,1 2 0-15,-3 0 0 0,1 2-2352 0,-1-2-464 0</inkml:trace>
  <inkml:trace contextRef="#ctx0" brushRef="#br1" timeOffset="95220.14">28117 19304 26255 0,'0'0'1152'0,"0"0"256"0,0 0-1120 0,0 0-288 0,0 0 0 0,0 0 0 0,0 0 640 15,0 0 80-15,0 0 16 0,0 0 0 0,-6 12-384 0,1 2-80 16,0 0-16-16,1 0 0 0,0 2-128 0,2 3-128 16,-1 0 192-16,2 3-192 0,1-4 128 0,1 0-128 15,0-4 0-15,2 0 0 0,1-2 128 0,-4-12-128 16,2 13 0-16,-2-13 0 0,0 0 400 0,8 8 32 16,-8-8 0-16,0 0 0 0,14 2 400 0,-3-6 96 15,1 1 16-15,0-5 0 0,1 0-256 0,0-4-48 16,0-2-16-16,-1 1 0 0,0 0-384 0,-1 0-80 15,-1 3-16-15,0-2 0 0,-2 1-144 0,0 3 0 0,-1-1 0 16,1 2 0-16,0 3 0 0,1-2-256 0,-1 0 48 16,1 2 0-1,-9 4-2160-15,12-3-448 0</inkml:trace>
  <inkml:trace contextRef="#ctx0" brushRef="#br1" timeOffset="96259.12">28780 19285 13823 0,'0'0'608'0,"0"0"128"0,-11-1-592 0,2 1-144 0,9 0 0 0,-7 4 0 15,-3 1 4272-15,-1-1 816 0,1 2 160 0,-1 4 48 16,-1 0-4160-16,1 2-832 0,-2 1-176 0,2-3-128 16,1 2 128-16,1 2-128 0,1-3 0 0,3 0 0 15,1 1 0-15,4-12 0 0,2 10 0 0,1 0 0 16,-3-10-144-16,11 5 144 0,0-1-128 0,2-2 128 0,-3-2 0 0,0-2 0 15,3-3 0-15,-1 2 0 0,0-1 0 0,-1-1 0 16,1 0 0-16,-2 3 128 0,-2-3 64 0,-8 5 0 16,7-7 16-16,-7 7 0 0,10-4 48 0,-10 4 0 15,0 0 0-15,0 0 0 0,0 0-256 0,0 0 144 16,8 12-144-16,-8-12 128 0,6 11-128 0,2 2 0 16,0 1 0-16,0-4 0 0,3-1 0 0,0-1 0 15,1-1 0-15,2-4 0 0,1-3 0 0,1 0 0 16,2-1 0-16,1-5 0 0,0-5 0 0,0 0 0 15,0 0 0-15,3-3 0 0,2-3 0 0,0 0 0 16,-1-2 0-16,0 1 0 0,0-1 0 0,-1 1 0 16,-1-2 144-16,2-4-144 0,-3 0 208 0,1-2-16 0,-4-4-16 15,3-3 0-15,-1-2 208 0,-2-1 32 0,-3-4 16 0,-1-4 0 16,-3 0-256-16,-3 6-48 0,-4 1-128 0,0 6 192 16,1 8-192-16,-3 5 0 0,-1 3 0 0,-1 3-160 15,1 12 160-15,0 0 0 0,-9 0 0 0,-4 4 0 16,-1 4 0-16,-2 4-128 0,-1 2 128 0,-1 4-128 15,-1 6 128-15,-1 1-128 0,1 5 128 0,1 2-128 16,-4 3 128-16,5 2 0 0,0 1 0 0,-1-1 0 16,6 1 0-16,1-2 0 0,4-4 0 0,2-8 0 15,2-2 0-15,3-2 0 0,3 0 0 0,3-7-128 16,0-2 128-16,3-2 0 0,2-2 0 0,1-4 0 16,4 1 0-16,0-2 144 0,2-6-144 0,1 1 0 15,0 2 128-15,1-2-128 0,1-4 0 0,-1 0 0 16,0 1 0-16,-2-4 0 0,-1 0 0 0,-3 1 0 15,-2-3 128-15,0 3-128 0,-2-5 0 0,0 3 0 0,0 3 0 16,-1-3 0-16,-1 2 0 0,1 0 0 0,-9 9 0 0,0 0 0 16,6-5 0-16,-6 5 0 0,0 0 0 0,0 0 0 15,11 0 0-15,-11 0 0 0,0 0 0 0,6 12-176 16,-1-4 176-16,-3 5-160 0,-2 1 160 0,-1-1 0 16,0 1 0-16,1 0 0 0,-3 2-240 0,2 0 48 15,0-5 0-15,3 0 0 0,2 1 0 0,0-5 0 16,-4-7 0-16,9 8 0 0,2 0-32 0,-2-6 0 15,2 1 0-15,2-2 0 0,2-1 224 0,3-1-144 16,3-2 144-16,0 1-128 0,1-2 128 0,2-1 0 16,-1 0 0-16,2 1 0 0,-2-5 0 0,-1 3 0 15,-1 2 0-15,-2-1 0 0,0-3 0 0,-1 3 0 16,0-4 0-16,-4 3 0 0,1 3 0 0,-1-1 0 0,-1-2 0 16,-2 2 0-16,2 2 0 0,0-1 0 0,-3-1 0 0,1-1 0 15,-2-2 0-15,-1-1 0 0,-8 8 0 0,10-8 0 16,-1 1 0-16,0-3 0 0,-3-3 0 0,2 4 0 15,0-1 0-15,-1 1 0 0,1-5 0 0,-2 1 128 16,2 3-128-16,-1-3 0 0,0 2 0 0,-1 1 0 16,-1-3 0-16,-1 5 0 0,-4 8 0 0,3-7 0 15,-3 7 0-15,0 0 0 0,1-5 0 0,-1 5 128 16,0 0 48-16,0 0 16 0,-10-2 0 0,-1 5 0 16,1 3-192-16,-2 5 128 0,-1-1-128 0,0 1 128 15,-1 3-128-15,1 3 0 0,2 0 144 0,1 1-144 16,0-2 0-16,3-4 0 0,4 1 0 0,0 0 0 0,0-6 176 15,3-7-48-15,6 13 0 0,0-5 0 0,3-1 80 0,5-2 16 16,-2 0 0-16,2 2 0 0,2-5-96 0,-1 1-128 16,3 1 176-16,0-1-176 0,2 3 128 15,0-3-128-15,3 2 0 0,1 3 0 0,2-3 0 16,-2 4-304-16,0-1 64 0,-2-3 16 16,-2 1-1904-16,-2 2-384 0,-3-4-80 15</inkml:trace>
  <inkml:trace contextRef="#ctx0" brushRef="#br1" timeOffset="96916.71">31181 19159 13823 0,'0'0'608'0,"0"0"128"16,-4-5-592-16,4 5-144 0,-4-6 0 0,4 6 0 0,-5-9 2400 0,0 4 448 0,-3-1 96 0,2 1 0 15,-2 1-1664-15,-1 3-320 0,0-2-80 0,-2 6-16 16,-2 2-304-16,-1 5-64 0,-2 0-16 0,-3 4 0 15,-2 4 0-15,-1 2 0 0,-1 6 0 0,1-4 0 16,3 0-32-16,2 0 0 0,3 2 0 0,4-3 0 16,1 1-176-16,4-3-32 0,2-2-16 0,4-3 0 15,5 0-80-15,4-6-16 0,0 3 0 0,6-5 0 16,2 0-128-16,1-1 128 0,2-5-128 0,1 0 128 16,1-1-128-16,-2-4 0 0,0 0 0 0,-1-1 0 15,-1-5-1232-15,0 5-240 16,-1-5-32-16,0 2-7680 0,-1-3-1536 0</inkml:trace>
  <inkml:trace contextRef="#ctx0" brushRef="#br1" timeOffset="97164.09">31534 18758 23951 0,'0'0'1056'0,"0"0"224"0,0 0-1024 0,0 0-256 15,0 0 0-15,-8 2 0 0,1 3 1792 0,2 9 288 16,-2 7 64-16,1 2 16 0,-2 2-1392 0,-1 2-288 16,1 5-48-16,-1 2-16 0,0 0-176 0,-1 2-48 15,-2-1 0-15,1 2 0 0,1 0-192 0,1-1 144 16,0-1-144-16,0-2 128 0,1-5-128 0,2-4 0 0,1-4 0 0,1-1 0 31,0-3-432-31,2-2-64 0,-1-5-16 0,3-9 0 16,0 9-576-16,0-9-128 0,0 0-32 0,0 0-11840 0</inkml:trace>
  <inkml:trace contextRef="#ctx0" brushRef="#br1" timeOffset="97462.14">31711 19221 30175 0,'0'0'1344'0,"-9"3"256"0,1 0-1280 0,1 4-320 0,-1 6 0 0,0 1 0 15,-1-2 448-15,1 0 32 0,-1 4 0 0,0 0 0 16,0-1 96-16,1 2 32 0,2-2 0 0,1-2 0 0,1 1-320 0,3-1-64 16,1-3-16-16,0-10 0 0,4 10 0 0,-4-10 0 15,8 8 0-15,4-1 0 0,-12-7 80 0,13 0 16 16,1-1 0-16,-4-3 0 0,1-2 112 0,1-1 32 16,-4-5 0-16,0 3 0 0,-3-4-64 0,-1 3 0 15,-1 0 0-15,-3-4 0 0,-2 1 0 0,-2 2 0 16,-1-2 0-16,-1 5 0 0,-3-2-192 15,0 4-32-15,0-2-16 0,0 3 0 0,1 1-336 0,-3 2-80 16,4 2-16-16,-3 3 0 16,-1 3-2016-16,4 0-416 0,-1 3-80 15</inkml:trace>
  <inkml:trace contextRef="#ctx0" brushRef="#br1" timeOffset="97816.74">32051 19292 20271 0,'0'0'896'0,"0"0"192"0,5-9-880 0,-5 9-208 0,0 0 0 0,11-5 0 15,-11 5 2176-15,7-5 384 0,-7 5 64 0,0 0 32 16,0 0-1968-16,0 0-400 0,0 0-80 0,0 0-16 16,0 0-192-16,0 0 128 0,0 0-128 0,0 0 0 15,0 0 0-15,0 0 0 0,0 0 0 0,-4 7 0 16,4-7 0-16,-2 14 0 0,-1 0 0 0,1-2 0 15,2 0 0-15,0 0 176 0,0-2-32 0,2 4 0 16,0-1 208-16,0-3 32 0,-1 1 16 0,2-1 0 0,-2 2 48 16,2 1 0-16,-1-5 0 0,0 4 0 0,-2-3-112 15,0-9-16-15,-2 11 0 0,0 2 0 16,-2-3-128-16,-1 2-16 0,-3-5-16 0,-1 3 0 0,-1-5 96 16,-1 4 0-16,-3-2 16 0,0-2 0 15,-1 0-80-15,-2-1-32 0,1-3 0 0,-1 0 0 0,2-1-160 0,-1-1 0 16,3 0 0-16,-1-3 0 15,1-2-704-15,3-1-32 0,-1-2 0 0</inkml:trace>
  <inkml:trace contextRef="#ctx0" brushRef="#br1" timeOffset="98121.11">32241 19382 23951 0,'0'0'2128'16,"0"0"-1696"-16,7-8-432 0,0 6 0 0,0-1 2000 0,5 2 320 0,1-2 64 0,2 1 16 15,1-3-1440-15,2 0-304 0,0 1-48 0,12-9-16 16,-4 4-272-16,-6-3-64 0,-2-2-16 0,-4 3 0 16,-3 0 80-16,-2 2 0 0,-4 0 16 0,-5 9 0 15,7-6 240-15,-7 6 64 0,0 0 0 0,0 0 0 16,0 0 64-16,0 0 0 0,0 0 16 0,-8 6 0 15,-1 7-416-15,2-2-96 0,-2 1-16 0,1 2 0 16,0-2-192-16,1 1 144 0,3 0-144 0,1-3 128 16,2 1-128-16,0 2 0 0,1-4 0 0,2 3 0 15,2 0-224-15,1-2-32 0,-1 2 0 0,1-2 0 16,2 1-1680-16,0 1-352 0,1-3-64 16</inkml:trace>
  <inkml:trace contextRef="#ctx0" brushRef="#br1" timeOffset="98692.27">26898 19993 24879 0,'0'0'2208'0,"-5"2"-1760"16,5-2-448-16,0 0 0 0,-7 5 1920 0,1 4 288 15,1 1 64-15,-1 4 16 0,1 4-1456 0,0 2-272 16,-1 1-64-16,0 6-16 0,-1 5-96 0,-1-2 0 16,1 3-16-16,-2 1 0 0,0-3-240 0,-1 1-128 0,1 0 128 0,-1-3-128 15,-1-1 0-15,1-4 128 0,-1 0-128 0,2 2 0 16,-1-6-256-16,2-2-112 0,-1-3-16 0,3-5-16 31,1 2-1968-31,1-7-384 0,4-5-64 0</inkml:trace>
  <inkml:trace contextRef="#ctx0" brushRef="#br1" timeOffset="99075.95">26676 20392 32191 0,'0'0'1424'0,"0"0"304"0,0 0-1392 0,0 0-336 0,7 12 0 0,4-4 0 16,1-1 176-16,4-2-48 0,3 0 0 0,1 2 0 16,4-5 128-16,0-1 32 0,-1-1 0 0,0 0 0 15,0-1-144-15,-1 0-16 0,-2-2-128 0,0 0 192 0,-1 1-192 0,-1 2 0 16,0 0 0-16,-3 2 0 0,-1 1 0 0,-1 0 0 16,-3 1 0-16,0 0 0 0,-10-4 0 0,10 8 144 15,-2-1-144-15,-2 2 128 0,1 0 240 0,-2 2 32 16,1-2 16-16,2 4 0 0,-1-3-16 0,4 0 0 15,0-2 0-15,4 1 0 0,0-4-192 0,3 0-32 16,1 0-16-16,2-3 0 0,-1 0 32 0,0-2 0 16,1-2 0-16,-1 0 0 0,-2-3-48 15,-3 0 0-15,-1 1 0 0,-1-3 0 0,-3-3-144 0,-2 4 192 16,-3-6-192-16,1 5 192 0,-3-3-32 0,-3 2 0 16,-3-2 0-16,-1 2 0 0,-1-2 192 0,-4 2 32 15,-2-3 16-15,-3 3 0 0,-3-2-128 0,-1 5-16 16,1-2-16-16,-1 3 0 0,0 1-240 0,0 3-128 0,-1 0 128 15,3 1-208 1,-1 1-1488-16,2 2-288 0,-2 3-64 0,2-3-14512 16</inkml:trace>
  <inkml:trace contextRef="#ctx0" brushRef="#br1" timeOffset="100374.12">27986 20106 10127 0,'0'0'896'0,"0"0"-704"0,0 0-192 0,0 0 0 15,0 0 1696-15,0 0 304 0,0 0 64 0,0 0 16 16,0 0-624-16,0 0-128 0,0 0-32 0,0 0 0 16,0 0-80-16,0 0 0 0,0 0-16 0,0 0 0 15,0 0-320-15,9 9-64 0,0 0-16 0,3 4 0 16,2 5-192-16,2 1-32 0,1 4-16 0,2 3 0 15,1 0-208-15,3 6-32 0,1-2-16 0,0-2 0 16,-1 3-176-16,0-2-128 0,-3-4 192 0,1 4-192 16,-2-3 144-16,-3-2-144 0,-1-1 0 0,-6-3 144 15,-2 1-144-15,-2-4 0 0,-3-1 0 0,-2-5-176 16,-2 0-544-16,-3 0-112 16,-3-5-32-16</inkml:trace>
  <inkml:trace contextRef="#ctx0" brushRef="#br1" timeOffset="100736.73">28544 20056 5519 0,'0'0'240'0,"0"0"64"16,0-8-304-16,0 8 0 0,0 0 0 0,0 0 0 0,0 0 3008 0,0 0 560 0,0 0 96 0,0 0 32 16,-3-6-1696-16,3 6-336 0,0 0-64 0,-9 3 0 15,0 3-240-15,0 5-32 0,-1 0-16 0,0 5 0 16,-2 0-256-16,-1 3-48 0,-1 2-16 0,-2 4 0 16,-4-2-80-16,-2 5-16 0,-1-3 0 0,-2 6 0 15,-3-2-176-15,-4 0-32 0,0 0-16 0,2-2 0 16,0 4-288-16,2-5-48 0,2 2-16 0,3-2 0 15,5-1-160-15,1-3-32 0,1-4-128 0,3-1 192 16,2 1-192-16,2-1 0 0,3-5 0 0,2-1-160 31,2 0-320-31,2-11-64 0,0 10-16 0,0-10 0 16,8 9-1440-16,4-6-304 0,0-3-48 0</inkml:trace>
  <inkml:trace contextRef="#ctx0" brushRef="#br1" timeOffset="101135.66">29058 20217 1839 0,'0'0'160'16,"0"0"-160"-16,0 0 0 0,0 0 0 0,0 0 4832 0,-6 8 928 0,6-8 192 0,-11 3 48 16,4 1-3856-16,-3 0-768 0,2 1-160 0,-2-1-16 15,-2 0-416-15,1 1-80 0,-1 3 0 0,-2-3-16 16,-3 2-112-16,-4 2-32 0,-2 3 0 0,-2-4 0 16,-3 5-160-16,1 0-48 0,1 1 0 0,0 1 0 15,0 2 64-15,4 0 16 0,2 3 0 0,2 0 0 16,3-2-96-16,3-2 0 0,3-1-16 0,4 1 0 15,3-1-16-15,4 0 0 0,3-5 0 0,3 2 0 16,3-5-288-16,2 2 160 0,1-4-160 0,3 0 128 16,2 1-128-16,1-4 0 0,0-1 0 0,2-1 0 15,1 0-144-15,1-1-64 0,-4-1-16 0,-1-4 0 16,-1 3-1600 0,-1-2-320-16,-2-1-64 0</inkml:trace>
  <inkml:trace contextRef="#ctx0" brushRef="#br1" timeOffset="101327.43">28584 20442 33519 0,'0'0'1472'0,"0"0"320"0,0 0-1424 16,0 0-368-16,0 0 0 0,12 5 0 0,1 0 192 0,6-2-48 15,3-2 0-15,3-1 0 0,5-1 16 0,6-2 0 16,6-1 0-16,2 1 0 0,1-1-160 0,1-1 0 15,-4-6 144-15,1 4-144 0,2-3 0 0,1 2-320 16,1-2 64-16,0 2-14976 0</inkml:trace>
  <inkml:trace contextRef="#ctx0" brushRef="#br1" timeOffset="101852.68">30034 19970 11055 0,'0'0'976'0,"0"0"-784"0,0 0-192 0,0 0 0 16,0 0 3712-16,0 0 688 0,0 0 144 0,0 0 16 0,0 0-3280 15,0 0-672-15,-7-2-128 0,-7 1-32 0,-4 1 128 0,-3 1 32 16,-3 1 0-16,-1 1 0 0,-4 0-16 0,-3-2 0 16,-1 3 0-16,1-1 0 0,1 3-208 0,4-3-64 15,-1 0 0-15,2 1 0 0,3 2-96 0,4-1-32 16,1-1 0-16,4 0 0 0,3-2 128 0,2 1 0 16,9-3 16-16,-8 2 0 0,8-2 16 0,0 0 0 15,0 0 0-15,0 0 0 0,0 0-208 0,0 0-144 16,0 0 192-16,4 11-192 0,1 0 128 0,-1 4-128 15,2-1 0-15,0 1 0 0,-3 3 0 0,0 4 0 16,-2-1 0-16,-2 2 0 0,-2 4 0 0,-2-3 0 16,-2 3 0-16,-3 0 0 0,-3 2 0 0,3-2 0 15,-2 3 0-15,-1-5 0 0,-2 2 0 0,0-1 0 0,-2 0 0 16,2-3 0-16,2-1 0 0,2-1 0 0,1 0 128 16,2-1-128-16,3-2 0 0,0-4 0 0,3-2 128 0,3 1-128 15,1-3 176-15,5 1-32 0,-2-3 0 0,5 1 0 16,3-4 48-16,-1 3 16 0,2-3 0 0,0-2 0 15,2-1-80-15,0-1 0 0,1-1-128 0,0-1 192 16,0-1-192-16,-1-1 0 16,1-2 0-16,-2-1 0 15,-2-1-1344-15,-2 1-224 0,0-3-32 0</inkml:trace>
  <inkml:trace contextRef="#ctx0" brushRef="#br1" timeOffset="102156.12">30100 20100 24015 0,'0'0'1056'16,"0"0"224"-16,0 0-1024 0,0 0-256 0,0 0 0 0,0 0 0 0,0 0 480 0,-2 13 32 15,-5-2 16-15,1 4 0 0,-4 5 304 0,-2 1 64 16,1 5 16-16,-2-1 0 0,-3 7-80 0,-1-2-32 16,-2 1 0-16,0-2 0 0,0-1-240 0,0-1-48 15,0 1-16-15,2-3 0 0,0 0-288 0,1 0-48 16,1-6-16-16,4 0 0 0,-2-3-144 0,3-2 0 0,3-2 0 16,2-1 0-16,0-3-128 0,5-8-128 0,0 0 0 0,0 0-16 31,0 0-1888-31,0 0-368 0,0 0-80 0</inkml:trace>
  <inkml:trace contextRef="#ctx0" brushRef="#br1" timeOffset="102489.58">30296 20231 19343 0,'0'0'1728'0,"0"0"-1392"0,-9 5-336 0,1 3 0 15,1 4 2672-15,-2-1 464 0,-3 3 80 0,0 0 32 0,2 1-2512 0,-2 3-496 16,-2-1-112-16,5 1 0 16,0 0 192-16,3-3 64 0,1 1 0 0,2-1 0 0,2-1-128 0,2-3 0 15,3-3-16-15,4-1 0 0,2 2 48 0,4-5 16 16,0-1 0-16,6-3 0 0,1-2-64 0,0 0-16 16,1-2 0-16,1-4 0 0,0 1 80 0,-2-1 16 15,0-1 0-15,-4 0 0 0,-1-2 192 16,-1 0 64-16,-2 0 0 0,-1-1 0 0,-3 0-80 0,-2 2-16 15,-5-3 0-15,-2 2 0 0,0-1-224 0,-5-2-64 16,-5 2 0-16,-2 0 0 0,-2-2-192 0,-2 2 0 16,-1 1-144-16,0-1 144 15,-2 0-448-15,-1 3 0 0,3 2 0 0,0 2 0 16,1 0-2608-16,-1 2-512 0</inkml:trace>
  <inkml:trace contextRef="#ctx0" brushRef="#br1" timeOffset="102895.85">30681 20159 14735 0,'0'0'1312'0,"0"0"-1056"0,0 0-256 0,0 0 0 15,0 0 2752-15,0 0 512 0,0 0 80 0,0 0 32 16,0 0-2288-16,-2 14-448 0,-2 0-80 0,-3 0-32 0,-1 1 176 0,-3 5 16 16,0 2 16-16,-1-1 0 0,2 2-32 0,-1 3 0 15,1-2 0-15,1-1 0 0,1 1-272 0,3-1-64 16,1-2-16-16,4 0 0 0,2-2-352 0,1-2 0 16,4 0 0-16,-1-3 0 0,6-5 128 0,-2 0-128 15,4-3 160-15,1 0-160 0,1-3 464 0,2-3 0 16,1-1 0-16,2-4 0 0,0 1-16 0,0-2 0 15,-1-5 0-15,-1 2 0 0,1-3-48 0,-2 0-16 16,-5 2 0-16,-2-4 0 0,1 0 128 0,-6 1 0 16,-1-2 16-16,-4-1 0 0,-2-3-176 0,-1-2-32 15,-3-2-16-15,-2 4 0 0,-2 0-304 0,3 3 0 16,-3-1-208-16,1 4 80 16,1 0-1296-16,-1 2-256 0,-1 5-48 0,2 3-9920 15,-1 1-1968-15</inkml:trace>
  <inkml:trace contextRef="#ctx0" brushRef="#br1" timeOffset="103090.6">30886 20497 33519 0,'-12'19'1472'0,"6"-4"320"0,0 3-1424 0,1 3-368 0,-1 6 0 0,0-2 0 15,-2 2 608-15,-2-1 48 0,-1 2 16 0,-1-4 0 16,1 0 64-16,0 0 16 0,0-4 0 0,2-1 0 15,1-1-448-15,0 0-96 0,2-1-16 0,1-2 0 0,-1-5-416 0,6-10-96 16,0 0 0-16,0 0-16 16,-2 13-2160-16,2-13-448 0,0 0-64 15</inkml:trace>
  <inkml:trace contextRef="#ctx0" brushRef="#br1" timeOffset="103510.36">31328 20263 31727 0,'0'0'1408'0,"0"0"288"0,0 0-1360 0,0 0-336 0,9-3 0 0,-9 3 0 16,10-2 272-16,3 2-16 0,-2 0 0 0,0 0 0 16,-1 0 144-16,1 1 32 0,-1 2 0 0,2-1 0 15,-3 2 48-15,-9-4 16 0,7 10 0 0,-2-1 0 16,-3 2-304-16,-5 5-48 0,-2-1-16 0,-3 4 0 16,-3 0-128-16,-7 1 0 0,-3-1 0 0,-2 4 0 15,-2 3 0-15,1-2 0 0,-1 0 0 0,1 0 0 16,1-3 272-16,5-2 32 0,4-3 0 0,1-1 0 15,6-3 160-15,2-1 48 0,5-11 0 0,0 12 0 16,0-12-320-16,0 0-64 0,11 7-128 0,3 0 192 0,-1-1-16 16,3-3-16-16,5-5 0 0,-1 1 0 0,5 0-32 15,0-2-128-15,0-3 192 0,3 1-64 0,2-2-368 16,0-2-80-16,-5 2 0 0,3-5-16 16,-4 1-2608-16,-1 2-528 0</inkml:trace>
  <inkml:trace contextRef="#ctx0" brushRef="#br1" timeOffset="103858.15">31713 20281 31327 0,'0'0'2784'0,"0"0"-2224"15,0 0-560-15,0 0 0 0,0 0 1664 0,0 0 240 0,-10 8 32 0,0 3 16 16,0 1-1536-16,0 0-416 0,-2 1 128 0,1 3-128 15,-1 3 192-15,1 1-32 0,-2 0 0 0,3 0 0 16,1 1-160-16,3 0 0 0,2-1 0 0,4-1 0 16,2-1 0-16,5-3 0 0,2-1 0 0,2-2 0 15,3-1 160-15,1-3-160 0,1-1 192 0,3-3-192 16,2-3 464-16,2-1-16 0,1-1 0 0,2-3 0 16,-3-3 32-16,1 0 0 0,-3 1 0 0,-2-4 0 15,-1 0-32-15,-2 1-16 0,-5-4 0 0,-3 3 0 16,-3-4 16-16,-3 1 16 0,-2-1 0 0,-2 2 0 15,-5-4-240-15,-2 0-48 0,-2-1-16 0,-3 1 0 16,-3-1-160-16,1 2 0 0,-2 3-192 0,0 0 192 16,2 0-608-16,1 5 0 0,-1-3 0 15,4 3 0-15,0 5-2208 0,3-1-448 0,2-1-96 16,7 4-12848-16</inkml:trace>
  <inkml:trace contextRef="#ctx0" brushRef="#br1" timeOffset="104156.07">32008 20382 19343 0,'0'0'1728'0,"0"0"-1392"0,0 0-336 0,0 0 0 0,0 0 3024 0,-2 10 544 15,-5 2 96-15,1-2 32 0,-3 3-2496 0,0 1-496 16,-5 2-112-16,3 1-16 0,1 1-80 0,-1-1-32 16,1 2 0-16,1 1 0 0,3-4-112 0,2-1-32 0,3-2 0 0,3 0 0 15,2-1 0-15,4-3 0 16,2 0 0-16,3-5 0 0,-1 0 0 0,5-2-16 0,2 0 0 0,0-4 0 15,-1-1 176-15,0-1 32 0,-1-1 16 0,1-6 0 16,-2 3-112-16,-4-4-32 0,-2-2 0 16,-1 1 0-16,-1 2 0 0,-3-4 0 15,0-2 0-15,-2 1 0 0,-3 0 0 0,-2 1-16 16,0 1 0-16,-2 0 0 0,0-1-368 0,-2 1 128 0,-2 4-128 0,-1-3 0 31,0-1-256-31,2 4-128 0,-1 0-32 0,1 5 0 16,-2-2-2192-16,2 4-432 0,7 3-96 0</inkml:trace>
  <inkml:trace contextRef="#ctx0" brushRef="#br1" timeOffset="104712.76">32123 20072 27935 0,'0'0'1232'0,"0"0"256"0,0 0-1184 0,2-9-304 16,2 0 0-16,-4 9 0 0,8-9 720 0,2-1 96 15,0 4 16-15,1 1 0 0,2-3-144 0,1 3-32 0,3-3 0 0,-7 5 0 31,2-1-96-31,2 1-32 0,3 0 0 0,1-3 0 0,1 4 96 0,0 1 16 0,0 1 0 0,15 1 0 16,-6 1-192-16,-2 5-16 0,-7-1-16 0,-4 6 0 16,-4-2-416-16,0 4 128 0,-4 2-128 0,0 3 0 15,-4 3 0-15,1 3 128 0,-1-2-128 0,-2 5 0 16,-2 0 0-16,-2 4 128 0,-1 2-128 0,1-1 0 16,-1-2 0-16,-3-1 0 0,1 0 128 0,1-2-128 15,0 1 0-15,2-1 0 0,1-2 0 0,2 1 0 16,2 0 0-16,1-3 0 0,-1 0 144 0,4-4-144 15,0-3 0-15,0-2 128 0,1-3-128 0,-1 0 0 16,2-3 160-16,-5 0-32 0,-3-9-128 0,7 8 192 16,0 1 80-16,-7-9 16 0,0 0 0 0,2 7 0 0,-2-7 32 15,-2 12 0-15,-3-5 0 0,0 2 0 0,-2-4 128 16,-1 6 48-16,-1-3 0 0,-1 4 0 0,1-7-304 0,-4 1-48 16,2 2-16-16,-3-3 0 0,1 3-128 0,-1-3 192 15,-1-3-192-15,-2 2 192 0,1 0-16 0,-2 0 0 16,-2-2 0-16,7-2 0 0,-2-1-176 0,-2 0 0 15,-1-1 144-15,-1 0-144 0,2 2 0 0,-4 0 0 16,1 0 0-16,-17-4-128 16,5-1-832-16,8 2-176 0,2-4-16 0</inkml:trace>
  <inkml:trace contextRef="#ctx0" brushRef="#br1" timeOffset="127895.19">5144 15686 15663 0,'0'0'1392'0,"-9"3"-1120"0,9-3-272 0,0 0 0 15,0 0 736-15,0 0 96 0,0 0 0 0,0 0 16 16,-9 4-112-16,9-4-32 0,0 0 0 0,0 0 0 15,0 0-16-15,0 0-16 0,0 0 0 0,11 4 0 16,-1-4 144-16,2 0 16 0,1-2 16 0,2 0 0 16,5 0-32-16,-1-1-16 0,-2 2 0 0,2-2 0 15,1-2-128-15,0-2-32 0,1 2 0 0,4 0 0 16,0-1-192-16,2 3-64 0,-2-1 0 0,4 0 0 16,4-1-96-16,2 2-32 0,2 2 0 0,2 1 0 0,4-1 0 15,2 0-16-15,-2 1 0 0,1-2 0 0,-3 1-48 0,1-2 0 16,1 2 0-16,3 0 0 0,0 1 0 0,2 0-16 15,-1-3 0-15,7 2 0 0,1 1 0 0,-4-1 0 16,-1 0 0-16,-1-3 0 0,0 1 32 0,-1 1 16 16,0 0 0-16,3 1 0 0,3-4 32 0,0 3 0 15,2 0 0-15,-1 0 0 0,-3 0-16 0,0 0 0 16,-4-3 0-16,2 1 0 0,0 0-112 0,2 3 0 16,0-2-128-16,2 1 192 0,1-3-192 0,1 2 128 15,-3 1-128-15,0-1 0 0,-1 2 128 0,-2-2-128 16,1 1 0-16,1 2 144 0,1 1-144 0,0 0 0 0,2-2 0 15,-2 1 0-15,-1 1 0 0,-2 1 0 0,1-2 128 16,-3 1-128-16,0 0 0 0,-2 0 0 0,2 3 0 0,-1-3 0 16,4 1 0-16,-1 2 0 0,-1-1 144 15,0 0-144-15,-5-1 0 0,-1 1 144 0,0-2-144 0,1 2 0 16,-1 1 160-16,0-2-160 0,2 1 128 0,2-3-128 16,2 5 128-16,-1-3-128 0,0 0 128 0,-3-2-128 15,-3 0 128-15,0 0-128 0,1-2 128 0,1 2-128 16,0 0 128-16,3 0-128 0,-2-1 0 0,2 1 128 15,0 1-128-15,0 1 0 0,-3-2 0 0,1 2 128 16,-7-4-128-16,1 2 0 0,1 2 0 0,0-2 0 16,1-2 0-16,-2 2 128 0,1 0-128 0,3 0 0 15,2-2 128-15,-1 1-128 0,-1 0 0 0,-3 0 128 16,-5-1-128-16,1 1 0 0,-2 0 144 0,0 1-144 16,1 1 0-16,-1 2 128 0,2-1-128 0,-2-2 0 0,-1-1 0 15,4 1 144-15,4 2-144 0,-3 0 0 0,-1 0 128 0,-2-2-128 16,-2-2 0-16,-1 4 0 0,-3 1 128 15,2-1-128-15,1-1 0 0,-2 1 0 0,-5 2 128 16,1-2-128-16,-1 2 144 0,-1-2-144 0,3-2 0 16,-3 3 0-16,-1 0 0 0,0 0 0 0,0 0 0 0,0 1 128 15,1-3-128-15,-4 2 144 0,-1-1-16 0,-1 1-128 16,-1-1 192-16,-2 1-64 0,-2-2 16 0,-1 3 0 16,-3 0 0-16,-9-4 0 0,10 1-16 0,-10-1 0 15,8 5 0-15,-8-5 0 0,0 0-128 0,0 0 192 16,0 0-192-16,0 0 192 0,0 0-32 0,0 0 0 15,0 0 0-15,0 0 0 0,0 0 0 0,0 0 0 0,0 0 0 16,0 0 0-16,0 0-160 0,0 0 0 0,-8 8 0 0,8-8 128 16,-8 5-128-16,8-5 0 0,-11 2 0 0,2 1 0 15,9-3-160-15,-11 4-16 16,1-1 0-16,2-3 0 16,8 0-480-16,-10 3-112 0,10-3 0 0,-10 2-16 15,1 1-2624-15,9-3-528 0</inkml:trace>
  <inkml:trace contextRef="#ctx0" brushRef="#br1" timeOffset="129155.75">26246 15636 20495 0,'0'0'896'0,"0"0"208"0,0 0-880 0,0 0-224 0,0 0 0 0,0 0 0 0,0 0 0 0,0 0 0 16,0 0 0-16,10 0 0 0,1-4 480 0,-3 4 0 15,4 0 0-15,1-1 0 0,-1-2 576 0,2 2 112 16,0 1 32-16,1 0 0 0,1 3-240 0,3-2-64 16,1-1 0-16,4 1 0 0,2-1-160 0,2 3-32 15,0 1-16-15,3-3 0 0,1 0-112 0,4 3 0 16,2-1-16-16,1-1 0 0,1-2-144 0,0 0-32 16,0 0 0-16,-1 0 0 0,-1 0-64 0,2 0-32 15,0 0 0-15,0 0 0 0,-1-1-96 0,3 2 0 16,1 2-16-16,1-2 0 0,-1-2 112 0,0-1 32 15,-1 1 0-15,-1 1 0 0,-4-1 0 0,-1-2 16 16,0 1 0-16,-2-1 0 0,1 2-144 0,-4 0-16 16,0-2-16-16,-1 2 0 0,-2 0-32 0,2 1 0 0,0 0 0 15,-1-2 0-15,-2 1 16 0,0 0 0 0,-1-1 0 16,-1 2 0-16,0-1 16 0,-5-3 0 0,1-1 0 0,-2 3 0 16,0 0-160-16,-1 2 160 0,-3 0-160 0,1 0 160 15,1-1-160-15,-1 1 0 0,0 0 0 0,-1 0 128 16,-1-1-128-16,0 0 0 0,-1-1 0 0,-1 1 0 15,1 1 0-15,0 0 0 0,-13 0 128 0,11 3-128 16,1-2 0-16,-3-1 128 0,-9 0-128 0,0 0 128 16,11 2-128-16,-11-2 0 0,9 0 0 0,-9 0 0 15,0 0 0-15,0 0 0 0,0 0 0 0,0 0 0 16,0 0 0-16,0 0-224 0,-5-3 48 0,-2-2 16 16,-1 2-416-16,8 3-96 15,-11-4-16-15,3 2 0 0,8 2-1280 0,-8 0-256 16,8 0-48-16,0 0-13024 0</inkml:trace>
  <inkml:trace contextRef="#ctx0" brushRef="#br1" timeOffset="131857.91">22646 15880 10591 0,'0'0'464'0,"0"0"112"0,0 0-576 0,0 0 0 16,0 0 0-16,0 0 0 0,0 0 1200 0,0 0 128 16,-5-7 16-16,5 7 16 0,-7-6-144 0,-4 4-48 15,4 2 0-15,-2 0 0 0,-1 4-352 0,-2 0-80 0,0 2-16 0,-4-1 0 16,0 6-176-16,-4 2-32 0,-6 2-16 15,2 3 0-15,-3 2 16 0,3 3 0 0,-5 0 0 0,2 8 0 16,-1-1-80-16,0 8-16 0,-1 3 0 0,1 1 0 16,3 2 0-16,-1 0 0 0,1 4 0 0,3-2 0 15,2 2-32-15,2 0 0 0,0-1 0 0,4 0 0 16,3 2-128-16,2-5-16 0,3-2-16 0,3-2 0 16,2-5-48-16,3-3-16 0,2 1 0 0,2-3 0 15,3-3 32-15,2 0 16 0,0-2 0 0,2-1 0 16,-1-3-16-16,2-2 0 0,2-3 0 0,0 0 0 15,2-4-48-15,2 1-16 0,2-2 0 0,1 0 0 16,-2-1-128-16,1 1 160 0,0-3-160 0,-2 2 160 16,0-4-480-1,-2-1-112-15,0 1-16 0,0 0 0 0,-3-5-1920 0,-1 2-384 16,-1-3-64-16</inkml:trace>
  <inkml:trace contextRef="#ctx0" brushRef="#br1" timeOffset="132196.31">22796 16366 22111 0,'0'0'1968'0,"0"0"-1584"0,0 0-384 16,0 0 0-16,0 0 816 0,0 0 80 0,0 0 0 0,8 7 16 15,-3 3 16-15,1 4 0 0,1 2 0 0,0 3 0 16,1 2-96-16,1 5 0 0,0 2-16 0,0 0 0 16,0 5-32-16,1 0 0 0,0 0 0 0,1 2 0 15,2 2-288-15,0 0-64 0,0-2-16 0,2-1 0 16,1 1-208-16,0-3-32 0,-2-6-16 0,-2 2 0 16,4-4-160-16,-3-1 128 0,0-4-128 0,1-2 128 15,-2 1-128-15,-2-2 0 0,-1-2 144 0,-2-1-144 16,0-2 0-16,-1-2 0 0,-6-9 0 0,0 0 0 15,5 7-416 1,-5-7-96-16,0 0-32 0,0 0 0 16,0 0-2128-16,8-7-416 0</inkml:trace>
  <inkml:trace contextRef="#ctx0" brushRef="#br1" timeOffset="132459.34">23245 16389 23951 0,'0'0'1056'0,"0"0"224"0,0 0-1024 0,0 0-256 0,0 0 0 0,0 0 0 0,0 0 1312 0,0 0 208 16,-8 7 32-16,1 2 16 0,-3 4-560 0,-2 2-112 15,-1 5-32-15,-2 3 0 0,-3 7 144 0,-1 1 16 16,-4 2 16-16,-1 4 0 0,-4-2-272 0,-1 1-64 16,-3 5-16-16,2 0 0 0,-2-2-288 0,4-2-48 15,0-3-16-15,4-3 0 0,1-3-208 0,3-2-128 16,2-4 160-16,-2-2-160 0,2-2 128 0,3-1-128 15,1-2 0-15,2-2 0 0,2-6-192 0,4 1-144 0,6-8-32 0,0 0 0 32,0 0-2064-32,0-10-432 0,2-2-80 0</inkml:trace>
  <inkml:trace contextRef="#ctx0" brushRef="#br1" timeOffset="132771.07">22649 16292 10127 0,'-10'-4'896'0,"1"-1"-704"0,2 0-192 0,7 5 0 0,-2-6 4528 15,4-5 864-15,5 4 176 0,2-3 48 0,1 1-3696 0,4-4-752 16,2 0-144-16,5-1-16 0,3 0-16 15,4 0 0-15,4-1 0 0,6 2 0 0,2 2-192 0,6-2-32 16,3 1-16-16,-1 1 0 0,3 1-176 0,-2 4-48 16,-2-3 0-16,-1 5 0 0,-3 2-256 0,-3 2-48 15,-6 0-16-15,-2 0 0 0,-3 2-208 0,-6 2 0 16,-2 2 0-16,-3-1 0 16,-4 2-1024-16,-2 2-208 0,-5-3-48 15,0 4-10624-15,-5-2-2144 0</inkml:trace>
  <inkml:trace contextRef="#ctx0" brushRef="#br1" timeOffset="133136.96">23379 17042 27407 0,'0'0'1216'0,"0"0"256"0,3 14-1184 0,2 0-288 0,2-1 0 0,-1 3 0 16,0 4 1280-16,1 3 192 0,-2 1 32 0,-1-3 16 0,-4 0-432 0,-2 2-64 15,0 5-32-15,-1-5 0 0,0 1-288 0,-3 0-64 16,1-1-16-16,-1-1 0 0,-2 1-224 0,0-4-32 16,-3-1-16-16,2-3 0 0,1-2-192 0,-3 1-32 15,0-3-128-15,0-3 192 0,-1 1-192 0,2-4 128 16,-2-4-128-16,4-1 0 16,-3-3-352-16,2-4-160 0,2-2-48 0,2-8-11120 15,0 1-2224-15</inkml:trace>
  <inkml:trace contextRef="#ctx0" brushRef="#br1" timeOffset="133692.59">24286 16474 28559 0,'-9'-12'1264'0,"3"6"272"0,-1 1-1232 0,7 5-304 0,0 0 0 0,0 0 0 15,0 0 1440-15,0 0 224 0,-8 1 64 0,0 3 0 16,2 2-960-16,-2 4-192 0,-1 4-48 0,1 2 0 16,1 1-192-16,-1 5-32 0,-1 2-16 0,2 5 0 0,2 1-288 0,-2 1 128 15,3 1-128-15,3 1 0 16,2-1 128-16,3-1-128 0,3 0 0 0,0 1 0 0,5-5 0 0,0-2 0 15,1-6 0-15,1-2 0 0,3-7 128 0,0 0-128 16,2-5 0-16,4-2 0 0,4-3 320 0,0-4 0 16,-1-1 0-16,2-5 0 0,3 1 0 0,1-5 16 15,-1-5 0-15,1 1 0 0,-1 0-336 0,-3-2 128 16,0-2-128-16,-3-2 0 0,3 1 240 0,-4 2-32 16,-2-2 0-16,-3 5 0 0,-3 5-208 0,0 2 176 15,-4 4-176-15,0 2 160 0,-12 5-160 0,0 0 0 16,0 0 144-16,9 9-144 0,-4 5 192 0,-4 3-16 15,-2 3-16-15,-6 2 0 0,0 3-160 0,-2 4 160 0,-3 2-160 16,-2 2 160-16,-2-1 16 0,-2 2 0 0,-3 3 0 16,0 2 0-16,-3 1-176 0,1-1 0 15,0 3 0-15,-1 0 0 0,0-3 128 0,0-2-128 0,1-1 192 0,0-1-64 16,1 0 80-16,2-5 16 0,1-4 0 16,1 0 0-16,0 0-16 0,1-6 0 0,-1 0 0 0,3 0 0 15,2-6-208-15,1-2 144 0,1-5-144 0,2-2 128 16,9-5-128-16,0 0 0 0,-7 1 0 0,7-1 0 31,0 0-1136-31,-6-9-256 0,3-4-48 0,3-2-11152 0,1-4-2224 0</inkml:trace>
  <inkml:trace contextRef="#ctx0" brushRef="#br1" timeOffset="134299.1">24234 16190 19343 0,'0'0'848'0,"-9"0"192"0,-2-2-832 0,11 2-208 15,0 0 0-15,0 0 0 0,0 0 1792 0,0 0 320 0,-7-3 64 0,7 3 16 16,0 0-1072-16,0 0-224 0,12-10-32 0,3 4-16 16,3-4 80-16,6 2 16 0,4 2 0 0,6-3 0 15,3 2-64-15,1-2-16 0,4 3 0 0,3 1 0 16,2-1-144-16,0 0-16 0,-3 3-16 0,-3-4 0 15,-3 5-144-15,-2 2-32 0,-7-4 0 0,-1 3 0 16,-3 1-288-16,-3 2-64 0,-3 2-16 0,-5-1 0 16,-14-3-144-16,0 0 0 0,0 0 0 0,0 0 128 15,0 10 0-15,-5-3 0 0,-8 1 0 0,-3-4 0 16,-6 6-128-16,-2-4 0 0,-7 1 0 0,-6 0 0 16,-6-2 0-16,-5 1 0 0,-4-3 0 0,1-1 0 15,3-2 0-15,1-2 0 0,2 0 0 0,6 2 128 0,4 0-128 16,5 0 192-16,6-3-192 0,3 2 192 15,5 0-192-15,4-2 128 0,6 1-128 0,6 2 128 0,0 0-128 0,0 0 160 16,10-9-160-16,4 2 160 0,4 2-160 0,5-2 128 16,5 0-128-16,4 5 128 0,2-2 16 0,4 0 0 15,4 3 0-15,3 1 0 0,2 0-144 0,-4 0 128 16,0-1-128-16,-4 1 128 0,-3 1 0 0,-4 0-128 16,-7-1 192-16,-3 0-64 0,-6 0-128 0,-4 0 0 15,-12 0 144-15,0 0-144 0,0 0 0 0,0 0 0 16,0 0 0-16,0 0 0 15,0 0-2192-15,0 0-368 0,-9 0-64 0</inkml:trace>
  <inkml:trace contextRef="#ctx0" brushRef="#br1" timeOffset="134844.14">25237 15537 11967 0,'-8'-13'1072'0,"2"-1"-864"0,1 0-208 0,2-1 0 0,3 0 2496 0,3-3 464 16,-1-4 96-16,2 3 16 0,1 0-1632 0,3 1-320 16,1 1-64-16,2 0-16 0,1 4-80 0,0 2 0 15,0 3-16-15,-1 2 0 0,3 3-144 0,0 6-32 16,1 3 0-16,1 1 0 0,0 4-272 0,2 3-64 16,1 5-16-16,1 7 0 0,1 0-112 0,-1 7-32 15,-1 5 0-15,0 8 0 0,0 8-112 0,-2 2-32 16,-3 5 0-16,-3 1 0 0,-1-2-128 0,-1 3 128 15,-1-1-128-15,1-1 128 0,0-3-128 0,0-1 128 16,-2-3-128-16,0 1 128 0,-1-5 384 0,-1 1 80 16,-1-4 16-16,-3 1 0 0,-1 1 32 0,-1 0 0 0,-2-3 0 15,0 2 0-15,-1-2-256 0,-4-2-32 0,-3 1-16 0,-3-1 0 16,-2 3-96-16,-1-4-32 0,-2-2 0 16,-3 1 0-16,-1-1-48 0,-1-3-16 0,-3 2 0 0,1-1 0 15,-4-3-144-15,4 4 160 0,-4-6-160 0,2-2 160 16,0-2 0-16,2 1 0 0,0-7 0 0,2 1 0 15,0-2-160-15,1-4 0 0,2-3 0 0,1-5 0 32,3-1-896-32,3-2-128 0,1-2 0 0,3-3-11408 0,0-4-2288 0</inkml:trace>
  <inkml:trace contextRef="#ctx0" brushRef="#br1" timeOffset="157249.74">22786 15639 11967 0,'0'0'1072'0,"-7"-7"-864"15,-1-3-208-15,2 2 0 0,6 8 1872 0,-7-5 336 0,7 5 64 0,-10-8 16 16,4 1-1040-16,-3 1-208 0,0 2-32 0,-3 1-16 16,2 1-464-16,-1 1-80 0,-3 2-32 0,0 0 0 15,0 3-16-15,-1 2 0 0,-3 1 0 0,0 0 0 16,0 3 16-16,-1 3 0 0,-2-3 0 0,-1 3 0 15,-3-1 96-15,2 0 0 0,0 6 16 0,1 1 0 16,1 3-80-16,-1 1 0 0,-1-1-16 0,3 8 0 16,-2-1-208-16,4 3-32 0,1-1-16 0,-1 5 0 15,0 1-176-15,1 2 0 0,5 6 0 0,0-3 128 16,1 4 64-16,3-3 0 0,1 0 0 0,1 3 0 16,3 3 128-16,-1-4 48 0,1 1 0 0,3-3 0 15,2 3-48-15,0-2 0 0,1 3 0 0,-1-2 0 0,1 0-144 16,1-3-48-16,-1 3 0 0,1-6 0 0,-1 1-128 15,1-2 0-15,-1-2 144 0,1-1-144 0,0-3 176 0,2 1-48 16,-1 0 0-16,3 0 0 0,1-3 16 0,0 2 0 16,0-3 0-16,2-2 0 0,1 2-144 0,2-3 0 15,2-2 0-15,2-3 0 0,0-2-192 0,3-1-112 16,4-1-16-16,4-5-10528 16,5-1-2096-16</inkml:trace>
  <inkml:trace contextRef="#ctx0" brushRef="#br1" timeOffset="158042.37">25138 15312 23039 0,'0'0'1024'0,"0"0"192"0,0 0-960 0,4-10-256 16,-4 10 0-16,10-9 0 0,0 6 0 0,0 1 0 0,2 1 0 0,0 3 0 15,2 2 304-15,0 1 160 0,1 4 48 0,1 4 0 16,0 3 112-16,-1 3 16 0,3 3 16 0,3 2 0 16,-4 9-16-16,2 3-16 0,3 4 0 0,0 7 0 15,-2 4 720-15,-1 6 128 0,1 3 48 0,-3 7 0 32,-2 2-1776-32,-1 1-368 0,-1 2-64 0,0 1-16 0,-3-2 704 0,4 0 176 0,-3-6 16 0,2-1 0 15,-2-6 336-15,1 1 80 0,-2-4 16 0,-1 0 0 16,0-1 16-16,-4-1 0 0,-1 0 0 0,-2 1 0 15,-4-5-240-15,-1 2-32 0,-1-1-16 0,-2 1 0 16,-3-2-80-16,-1-2-16 0,0 1 0 0,-3 1 0 0,-1-6-32 16,-2 0-16-16,0 2 0 0,0-6 0 0,-2-1 48 0,-1-1 0 15,-1-1 0-15,2-3 0 0,0-3-16 0,0-4 0 16,0-1 0-16,2-2 0 0,-2 2-112 0,3 1 0 16,0-7-128-16,2-1 192 0,0-2-192 0,2-2 0 15,-2-4-192-15,0 2 192 16,1-8-1920-16,-1-1-256 0,0 0-64 15</inkml:trace>
  <inkml:trace contextRef="#ctx0" brushRef="#br1" timeOffset="159828.34">5077 15735 14735 0,'-12'-2'1312'0,"5"2"-1056"0,-2 1-256 0,1 0 0 15,1-1 640-15,7 0 80 0,-12 2 16 0,6-1 0 0,6-1 400 0,0 0 80 16,0 0 0-16,0 0 16 0,-9-4-208 0,9 4-64 16,0 0 0-16,0 0 0 0,0 0-432 0,0 0-80 15,10-8-32-15,4 3 0 0,4 1-160 0,5-1-48 16,5 3 0-16,2-2 0 0,3-1 192 0,4-3 48 15,1 1 0-15,4-2 0 0,5 0 80 0,4-1 32 16,3 2 0-16,5 3 0 0,6-3-112 0,4 2 0 16,-1-5-16-16,4 2 0 0,-1-1-96 0,2 1-16 15,2-4 0-15,8 4 0 0,4 0-48 0,-1 0-16 16,-2-1 0-16,2-1 0 0,5 3-48 0,4-1-16 16,7 3 0-16,-3 1 0 0,-1-4-64 0,3 4-128 15,5 0 176-15,1-2-176 0,-2 2 128 0,1 0-128 16,0-3 0-16,4 2 0 0,0 2 128 0,-2-2-128 0,-3 1 0 15,3 0 0-15,5 1 160 0,-4-1-160 16,-2 2 128-16,-3-1-128 0,3 2 128 0,-2-1-128 0,0 0 128 0,-5 0-128 16,-6 0 128-16,1 2-128 0,2 0 128 0,-3 0-128 15,-4 1 160-15,-2 0-160 0,-7-2 192 16,-1 2-192-16,2 2 176 0,-5 0-176 0,2 2 160 0,-5 2-160 16,-7-2 176-16,-3-1-176 0,-5-1 192 0,0 3-192 15,-2 3 128-15,-3-2-128 0,-4 2 0 0,0-3 0 16,-6 0 0-16,-4 1 0 0,-6 1 128 0,-2-5-128 15,-5 1 0-15,-1 1 128 0,-3 1-128 0,-2-1 0 16,-7-2 128-16,-3 2-128 0,-2 0 0 0,-9-4 0 16,8 6 208-16,-8-6-64 0,0 0-16 0,0 0 0 15,0 0-128-15,0 0 192 0,-6 8-192 0,0 1 192 16,-5-5 48-16,-3 1 16 0,-2 1 0 0,-3-2 0 16,-1-2-48-16,-3 0 0 0,-1 0 0 0,-5 1 0 0,-6 2-16 0,-4-1-16 15,-3-2 0-15,0-1 0 0,0 2-48 0,-1-1 0 16,-3 4 0-16,-1-4 0 0,-1-2-128 0,0 3 0 15,-3-1 0-15,-5-1 128 0,-5-2-128 0,-2 0 0 16,1 1 0-16,-1-1 128 0,-2 1-128 0,-3 1 0 16,0-1 0-16,-7 2 0 0,-5 1 0 0,-2-2 0 15,2 1 0-15,-1 3 0 0,-3-3 0 0,-5-1 0 16,-5 1 0-16,0-1 0 0,0 2 0 0,-1 0 0 16,-2 4 0-16,-2-4 0 0,-3 0 0 0,3 1 0 15,2 1 0-15,-3-1 0 0,-7-2 0 0,4 3 0 0,4-1-160 16,1 3 160-16,-2-2-224 0,-2-2 48 15,-1 0 16-15,4 1 0 0,5-2 32 0,1 1 0 0,-1 1 0 16,1-1 0-16,0 1 128 0,4-1-192 0,7-1 192 0,0 1-192 16,2 1 192-16,3-2 0 0,-1-2 0 0,6-1 0 15,2 0 0-15,8 1 0 0,2 1 0 0,4 0-128 16,4-1 128-16,2 0 0 16,2-1 0-16,2 0 0 0,4-1 0 0,5 0 0 0,6-3 0 0,3 0 0 15,2 2 128-15,8 2-128 0,4 0 128 0,4-1-128 16,10 2 0-16,0 0 0 0,0 0 0 0,0 0 0 15,0 0-240-15,21-1-64 0,3 1-16 0,6 3 0 16,6-3-1856 0,6 0-384-16</inkml:trace>
  <inkml:trace contextRef="#ctx0" brushRef="#br1" timeOffset="160807.16">22709 15512 16575 0,'0'0'1472'0,"0"0"-1168"0,0 0-304 0,0 0 0 15,-2-11 832-15,2 1 128 0,0 10 0 0,2-7 16 16,-2 7 128-16,-2-13 32 0,0 3 0 0,1 2 0 15,1 8-304-15,-3-11-64 0,0 3-16 0,0 0 0 16,3 8-144-16,0 0-32 0,0 0 0 0,0 0 0 16,-8 4-320-16,0 1-64 0,0 0 0 0,-1 7-16 15,-2 0-176-15,0 4 0 0,-6 2 0 0,1 7 0 16,-8 3 0-16,0 4 0 0,-4-1 0 0,-3 4 0 16,-4 0 272-16,-1 2-16 0,-2 4-16 0,2 3 0 0,3 0 16 15,-1 3 0-15,0-2 0 0,2 6 0 0,3 1-64 0,2 0-16 16,0 2 0-16,3-2 0 0,0-1-176 0,1 3 192 15,1 0-192-15,2-1 192 0,1-1-16 0,1 2 0 16,0-1 0-16,1 2 0 0,-1-7-48 0,1 2 0 16,2-1 0-16,1-4 0 0,3-1 0 0,3-2-128 15,3-2 192-15,4 0-64 0,2 0 0 0,5-3-128 16,6-2 192-16,4 2-64 0,5 1 0 0,4-1-128 16,-1-1 192-16,7-1-64 0,4-4-128 0,1-1 128 15,1-2-128-15,3 1 128 0,5-3-128 0,6-1 0 16,2-2 0-16,4-1 0 0,6 1 0 0,1-2-192 15,0-2 0-15,-2-1-10080 16,-2 0-2016-16</inkml:trace>
  <inkml:trace contextRef="#ctx0" brushRef="#br1" timeOffset="161561.18">25334 15499 6447 0,'-9'-5'576'0,"1"0"-576"15,0-4 0-15,-1 2 0 0,1 2 944 0,-1-4 80 0,-2 3 0 0,0-3 16 16,-2 3-688-16,1 1-144 0,-4-4-16 0,2 2-16 16,0-1-32-16,2 1 0 0,3 3 0 0,0-1 0 15,4-1 848-15,5 6 160 0,0 0 48 0,0 0 0 16,0 0 144-16,0 0 48 0,0 0 0 0,0 0 0 15,0 0-432-15,14 3-96 0,0 2-16 0,4 0 0 16,1 2 0-16,1 3 0 0,2 3 0 0,3-3 0 16,-2 3-112-16,4 5-32 0,3 0 0 0,2 8 0 15,0 5-128-15,1 4-16 0,2 4-16 0,0 4 0 16,-1 3-256-16,-2 3-48 0,-4 3-16 0,-2 3 0 16,-3 2-96-16,-4 5-128 0,2-2 176 0,-7 2-176 15,-4 3 160-15,-4-1-160 0,-3-6 128 0,-3 3-128 16,0-2 224-16,0 0-32 0,0-1-16 0,-2-2 0 0,0-3 256 0,-3 0 48 15,-4 1 16-15,1-2 0 0,-4 0-64 0,-4 0-16 16,2 1 0-16,-2 1 0 0,-1-1-112 0,-3 1-32 16,-3-5 0-16,0-1 0 0,0 2-80 0,0 0-32 15,-3-3 0-15,2-3 0 0,-1 2-160 0,3-4 160 16,-3-3-160-16,3-2 160 0,1-1-160 0,0-5 160 16,-4 0-160-16,1-8 160 0,0-2-160 0,-1-3 128 15,-3-4-128-15,-1 0 128 0,-2-5-128 0,0 0 0 16,1-5 0-16,2 0-176 15,3-2-1232-15,0 3-256 0,6 0-64 0,0-2-13744 0</inkml:trace>
  <inkml:trace contextRef="#ctx0" brushRef="#br1" timeOffset="170961.55">1936 15870 28559 0,'-13'8'2544'0,"2"-2"-2032"0,1 2-512 0,1-1 0 16,-1-4 256-16,-1 2-64 0,2 0 0 0,1-3 0 16,0 0-192-16,-1-4 0 0,-1-3 0 0,1 0 0 15,0-2 128-15,1-5 0 0,1-2-128 0,-2-2 192 0,0-5 0 0,0-2-16 16,3-1 0-16,-3-6 0 0,3-2 304 0,-1-4 64 16,-3 0 16-16,0-5 0 0,-2-6 64 0,3 2 16 15,-2-3 0-15,0-3 0 0,-2-2-176 0,0-3-16 16,0-1-16-16,1-3 0 0,-2 0-32 0,0 3 0 15,0 0 0-15,1 6 0 0,0 4 0 0,3 6 0 16,3 4 0-16,-1 4 0 0,0 2-80 0,3 3-32 16,0-2 0-16,1 5 0 0,1-2-128 0,1 6-32 15,4 2 0-15,-2 1 0 0,0 0-128 0,1 3 0 16,1 2 144-16,3 3-144 0,3 0 0 0,-2 5 0 16,-6 5 0-16,13 0 0 0,2 4-128 0,1 6 128 15,-1 0-128-15,3 5 128 0,-1 2 0 0,3-1-128 0,-1 1 128 16,2 3 0-16,3 3 0 0,1 4 0 0,-1-2 0 0,1 4 0 15,-1-3 0-15,2 0 0 0,3-1 0 0,-1 1 0 16,1-2 0-16,0 4 0 0,2 2 0 0,1 0 0 16,1 1 128-16,-3-2-128 0,-3 3 160 0,0-1-160 15,-5-3 128-15,0 2-128 0,-2 0 0 0,1-5 0 16,-2 2 0-16,-1-3 128 0,-3 2-128 0,-2 0 0 16,-2-3 0-16,-1 3 0 0,-3-5 128 0,-2 0-128 15,-3-4 0-15,-2 0 176 0,-2-2-176 0,-1 0 160 16,-5-2-160-16,0-1 192 0,-1-3-192 0,-5-1 192 15,-3-4-64-15,-3 0-128 0,-2-1 192 0,-2-1-64 16,-5-4-128-16,-4-1 0 0,-8-1 144 0,-1 0-144 16,-4-3 0-16,-1-1 128 0,0 1-128 0,0-2 0 15,3 1 144-15,2-1-144 0,1 4 192 0,-1-1-192 16,0-2 192-16,2 4-64 0,-4-1 0 0,2 0-128 0,2 1 144 16,4 2-144-16,2-1 0 0,5-2 144 0,3-4-144 0,3 3 0 15,2-3 0-15,3 1 0 0,1-3 0 0,5-2-144 16,4-2 144-16,3-3-208 0,2-3 32 0,6-2 16 15,3-2 0-15,4-5 0 0,4-4 160 0,7-4-192 16,-1-2 192-16,8-4-192 0,6 2 192 0,5-3 0 16,4 2 0-16,3 0 0 0,1-6 0 0,0 1 0 15,0 1 0-15,2-1 0 0,2-2 224 0,1 1-32 16,2-3 0-16,3 5 0 0,3-2-16 0,-2 6-16 16,-7-3 0-16,-2 6 0 0,-2 0-160 0,-2 6 192 15,-4 1-192-15,-5 6 192 0,-1 6-32 0,-7 5 0 16,-4 7 0-16,-6 3 0 0,-3 5 80 0,-4 5 16 15,-2 2 0-15,-2 3 0 0,-5 2 0 0,-3 7 0 0,-3 5 0 0,-2 6 0 16,-4 7-64-16,-7 6-16 0,-5 6 0 0,-2 9 0 16,-5 9-176-16,-4 5 160 0,-5 3-160 0,-2 4 160 15,1 3 32-15,-5 3 16 16,-6 0 0-16,-2 2 0 0,-4-1 112 0,3 1 32 0,0-8 0 0,5 4 0 16,-1-5-96-16,3 1 0 0,3-4-16 0,-2-3 0 15,3-3-48-15,1-3-16 0,2-6 0 0,2-2 0 16,3-2-48-16,5-3-128 0,3-4 192 0,6-5-64 15,5-3-128-15,4-6 0 0,4-4 0 0,3-2 0 16,4-7-848 0,5-2-112-16,5-3 0 0,7-3-13504 0,7-5-2688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57:44.2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4342 5689 4607 0,'-7'-9'400'0,"4"4"-400"16,3 5 0-16,0 0 0 0,-1-10 2768 0,1 10 480 0,1-8 80 0,-1 8 32 16,5-10-2400-16,1 3-464 0,-6 7-112 0,9-3 0 15,0-1 64-15,0 1 0 0,3 3 16 0,-1 0 0 16,0 3 0-16,2-1 0 0,0 1 0 0,2-1 0 16,2 2 144-16,-2 3 32 0,1-2 0 0,3-2 0 15,2 3-48-15,3 0 0 0,3-2 0 0,2-2 0 16,0 2 32-16,2-1 0 0,2 0 0 0,1-1 0 15,-2-1-80-15,1 0-16 0,2-1 0 0,2 2 0 16,1-2-48-16,3 0-16 0,1 1 0 0,4 1 0 16,2 1-80-16,3 2-32 0,1-3 0 0,-1 1 0 15,-3-2-96-15,2 2 0 0,2-2-16 0,3 2 0 16,1-1-64-16,5 2-16 0,3-1 0 0,1-1 0 16,-3-2-160-16,1 1 160 0,-1 1-160 0,2 1 160 0,2 0-32 15,2 0 0-15,4-2 0 0,-1 0 0 0,-3 2 48 16,2-2 0-16,0-1 0 0,1 0 0 0,2 1-32 0,2 2 0 15,2-1 0-15,1-2 0 0,-2-1-144 0,0 0 160 16,1-1-160-16,1 1 160 0,3 0-160 0,1 0 160 16,-3-2-160-16,2 1 160 0,1-1-32 0,-1 3 0 15,3 0 0-15,-1 0 0 0,-1-1 0 0,0 1 0 16,-2 0 0-16,2 0 0 0,2 0-128 0,1 0 0 16,3 0 144-16,-2 0-144 0,-2 0 0 0,2 0 128 15,0 0-128-15,2 0 0 0,-1 0 0 0,0 1 0 16,-2-1 0-16,0 0 128 0,2 3-128 0,-1-3 0 15,2 0 0-15,-1 0 128 0,-3-3 0 0,0 3 16 16,0 0 0-16,4-1 0 0,2-1 0 0,-1 1 0 16,-3-1 0-16,3-1 0 0,2 2-144 0,1-2 128 0,0 1-128 15,-2-2 128-15,-1 0-128 0,1 3 0 0,2-2 0 0,0 1 128 16,-2-1-128-16,-3-1 0 0,-1 1 0 0,0 0 0 16,1 1 0-16,-1-1 0 0,-1 0 128 0,-2 0-128 15,-1-2 0-15,-3 1 160 0,1 1-160 0,4-1 160 16,-1-1-160-16,-3 0 128 0,-3 0-128 0,0-1 128 15,-2-1-128-15,3 4 0 0,4-5 0 0,-3 3 128 16,-4 2-128-16,0 1 0 0,-3-5 0 0,1 2 128 16,0 2-128-16,1-1 0 0,0-3 0 0,-3 2 0 15,-2 0 0-15,-2-1 0 0,-1 2 0 0,0 0 0 16,1 2 0-16,2-2 0 0,1-4 0 0,-3 4 0 16,-6 2 0-16,0-3 0 0,0-2 0 0,-1 4 0 15,-1 0 0-15,2 2 0 0,2-3 0 0,0 1 0 0,-6 0 0 16,-1 0 0-16,-2-1 128 0,1 4-128 0,-2 0 0 0,2-1 0 15,3 0 144-15,0-1-144 0,-1 1 0 16,-4-1 0-16,-4-1 0 0,-2 1 128 0,-2-1-128 0,0 3 0 16,-1-1 0-16,-2-1 128 0,0 2-128 0,-1-1 0 15,1 0 0-15,-1 0 0 0,-2-1 0 0,-2 0 128 16,-2-1-128-16,-2 3 0 0,-6-1 0 0,0 0 128 16,-2 0-128-16,-1-1 0 0,-3 0 0 0,-3 2 128 15,-2 0-128-15,-2 0 0 0,-3-2 0 0,-2 1 0 16,-9 1 0-16,0 0 0 0,0 0-192 0,0 0-96 15,0 0-32-15,0 0 0 16,0 0-1696-16,-16 0-352 0,-4 1-64 0,-6 3-12960 0</inkml:trace>
  <inkml:trace contextRef="#ctx0" brushRef="#br0" timeOffset="1037.95">7327 7101 8287 0,'-17'-6'736'0,"7"2"-592"0,2 0-144 0,-2-1 0 15,-1-2 736-15,-1 2 112 0,1 2 32 0,2-5 0 16,3 2-544-16,-3 2-96 0,0-3-32 0,0 2 0 15,0 0-80-15,1-2 0 0,2 0-128 0,0 2 192 16,-2-4-192-16,1 3 0 0,0 1 0 0,1-4 0 16,-2 0 0-16,3 1 224 0,5 8-64 0,-9-3-16 15,0-3 336-15,0 0 64 0,2 1 16 0,7 5 0 16,0 0 272-16,-10-2 48 0,2-4 16 0,8 6 0 16,0 0-160-16,-8-5-32 0,8 5 0 0,0 0 0 0,0 0-64 0,0 0-32 15,0 0 0-15,0 0 0 16,0 0-160-16,0 0-48 0,0 0 0 0,0 0 0 0,0 0-112 15,11-1-32-15,0-1 0 0,2 2 0 0,-1 3 160 0,6 4 32 16,0-1 0-16,6-1 0 0,2 0 0 0,2 0 0 16,3-1 0-16,1 1 0 0,1 2-64 0,1-4-16 15,1 0 0-15,2-1 0 0,2 1-32 0,3 1 0 16,1 0 0-16,4-2 0 0,2 3 48 0,4 2 16 16,5-4 0-16,1 0 0 0,-2 1-80 0,0-2-32 15,2 2 0-15,0-1 0 0,4-1-80 0,3 1-16 16,5-1 0-16,0 1 0 0,-2-3-32 0,1 0-16 15,1 0 0-15,4 1 0 0,1 4 80 0,3-4 16 16,1-2 0-16,0 1 0 0,-1-1 16 0,0 1 16 16,1 0 0-16,3 0 0 0,3-3-80 0,-1 1 0 0,-2-2-16 0,-3 3 0 15,-1-1 0-15,5 1 0 0,3-1 0 0,-2-1 0 16,-3-1-48-16,-2 2-128 0,-1-3 192 16,3 2-64-16,3-1-128 0,-2-1 192 0,-4-1-192 0,-2 2 192 15,1-5-192-15,-4 5 128 0,-1 3-128 0,1-1 128 16,1-1-128-16,-5-2 160 0,-6 0-160 0,-2 2 160 15,-2-1-160-15,-2 2 0 0,-2-1 144 0,1 1-144 16,2-1 128-16,-1 1-128 0,-6-1 128 0,-3-1-128 16,-5 1 0-16,-1 0 128 0,-1-2-128 0,-2 2 0 15,-2 2 128-15,-3 0-128 0,-2 0 128 0,-1-1-128 16,0 0 0-16,-3 1 144 0,-2 1-144 0,0-2 0 16,-2-2 192-16,-3 2-192 0,-3 1 192 0,-2 1-192 15,-3 1 192-15,-1-1-192 0,-4-1 192 0,3 1-192 0,-12 0 160 0,10 2-160 16,-10-2 128-16,0 0-128 0,9 0 0 0,-9 0 0 15,0 0 128-15,0 0-128 0,0 0 0 0,0 0 0 16,0 0 0-16,0 0 0 0,0 0 0 0,0 0 0 16,0 0 0-16,0 0 0 15,0 0-704-15,-8 10 0 0,0-3-16 0,-3 2-10992 16,-3 2-2176-16</inkml:trace>
  <inkml:trace contextRef="#ctx0" brushRef="#br0" timeOffset="2384.52">4666 8854 18431 0,'-11'-11'1632'0,"11"11"-1312"0,-6-5-320 16,6 5 0-16,0 0 1088 0,0 0 160 0,13-2 32 16,5-1 0-16,4 0-896 0,2 0-192 0,0 0-16 0,4 0-16 15,4-1 144-15,5-3 16 0,3 2 16 0,6 0 0 16,4-2-64-16,8 0-16 0,7 1 0 0,1-3 0 15,-1 1-96-15,4-2-32 0,2 1 0 16,6-1 0-16,7 1 16 0,3-2 0 0,2 1 0 16,2 2 0-16,1-3 32 0,6 2 0 0,5-3 0 0,0 6 0 15,-3-3 16-15,4 3 16 0,2 1 0 0,3-3 0 16,3 3 112-16,0 4 0 0,-2-2 16 0,7 3 0 16,7 0 0-16,-1 3 0 0,-5-2 0 15,8 1 0-15,6 3-64 0,0 1-16 0,-7-3 0 0,8 1 0 16,6 5-48-16,-2-3-16 0,-2 1 0 0,5 0 0 15,5-3 0-15,-2-1 0 0,1 1 0 0,2 1 0 16,4-1-192-16,4-2 176 0,0-2-176 0,0 1 160 0,-4 2-160 16,5-1 0-16,5 0 144 0,-4-1-144 0,-5 1 0 15,3 1 0-15,3 0 0 0,0 0 128 0,-1 1-128 0,0 1 128 16,-3-2-128-16,5 1 128 0,2 2-128 0,-6 2 0 16,-7-3 0-16,3 1 0 0,4 3 0 0,0-4 0 15,-3 0 128-15,2 3-128 0,-1-4 128 0,2 1-128 16,0-2 160-16,-3 0-160 15,-3-2-704-15,3 1-224 0,1-1-48 16,-4 0-16-16,-6 0 1664 0,1 1 336 0,0-1 64 0,-3 0 16 0,-5 2-736 0,1 1-144 16,2-3-16-16,-8 1-16 0,-5 0 64 0,-1 0 16 15,3 2 0-15,-8-1 0 0,-5-2-112 0,-2 3-16 16,-3-2 0-16,-2-1 0 0,-8-1-128 0,-5 0 0 16,-6 3 0-16,-3-1 128 0,0 2-128 0,-4 1 0 0,-6-2 0 15,-6-2 0-15,-8 2 0 0,-1 2 0 0,-5-3 0 16,-7 3 0-16,-7-1-208 0,-3 0-80 0,-4 4-16 0,-4-2 0 31,-5-2-400-31,-6 1-96 0,-7 1-16 0,-12-6 0 16,3 9-1552-16,-8 1-320 0,-12-2-64 0,-8 2-16 0</inkml:trace>
  <inkml:trace contextRef="#ctx0" brushRef="#br0" timeOffset="3266.58">8675 9871 10127 0,'0'0'896'0,"0"0"-704"0,0 0-192 0,0 0 0 0,0 0 768 15,0 0 112-15,9-7 16 0,-9 7 16 0,9-4-128 0,-9 4-16 16,10-3-16-16,1 0 0 0,0 2 0 0,0-1 0 16,0-1 0-16,1 3 0 0,1 0-304 0,1 1-48 15,4 1-16-15,0 0 0 0,2-1-48 0,3-1-16 16,1 3 0-16,0-2 0 0,-1 3 0 0,2-2 0 15,-2-1 0-15,4 3 0 0,1-1 32 0,4-1 0 16,0 0 0-16,2 0 0 0,3 1 96 0,2 0 0 16,4 1 16-16,6-1 0 0,1-1 48 0,1 0 16 15,-1 0 0-15,-1 1 0 0,0 2-64 0,2-1-16 16,2-2 0-16,3-1 0 0,2 1-48 0,6 0-16 16,3 1 0-16,-1 1 0 0,-2-2-80 0,1 1-32 0,0-2 0 15,6 0 0-15,5-1-32 0,-1 0-16 16,0 0 0-16,0 0 0 0,1 0 0 0,-1 0 0 0,3-1 0 0,2 1 0 15,4 0-16-15,-4 0 0 0,-3-3 0 0,0 2 0 16,-1 0 0-16,4 1 0 0,5 1 0 0,-5-2 0 16,-6-4 0-16,2 2 0 0,-2 3 0 0,2 0 0 15,2 0-16-15,2 0-16 0,-4 0 0 0,-1-1 0 16,-4 0-16-16,-1 1 0 0,-1 0 0 16,2 0 0-16,3 0-160 0,-3 1 192 0,-4 0-192 0,-4 1 192 15,-6-2-192-15,-1 1 192 0,-3 3-192 0,-1-2 192 16,-2 1-192-16,-3-2 0 0,-1-1 144 0,-4 3-144 15,-2 0 0-15,-7 0 0 0,-5 1 0 0,-4 0 0 16,-3-2-304 0,-5 3-128-16,-2 3-16 0,-4-4-16 0,-10-4-1920 0,8 6-384 0,-8-6-80 0</inkml:trace>
  <inkml:trace contextRef="#ctx0" brushRef="#br0" timeOffset="4320.09">19856 8977 19343 0,'-9'-9'1728'0,"-1"4"-1392"16,-1-3-336-16,1 1 0 0,1 0 0 0,2 0-160 0,7 7 16 0,-10-5 0 15,3 0 416-15,-1-2 96 0,8 7 16 0,0 0 0 16,0 0-192-16,-6-5-16 0,2 1-16 0,4 4 0 16,0 0-160-16,0 0 192 0,0 0-192 0,0 0 192 15,0 0-192-15,6 8 160 0,2 1-160 0,1-3 160 16,1 3 224-16,1-1 32 0,2 2 16 0,3-1 0 16,5 3 64-16,-1-1 16 0,2-1 0 0,3 1 0 15,3 1 112-15,0 0 16 0,0 0 16 0,1-2 0 16,2 4-80-16,1 4-32 0,2-3 0 0,1 2 0 15,1-1-80-15,0 2-16 0,1 2 0 0,3 2 0 16,2-3-96-16,3 3-32 0,0-1 0 0,-1 2 0 16,-1-3-48-16,0-1-16 0,2 3 0 0,-1 1 0 15,1 2-80-15,0-1-32 0,2 4 0 0,0-3 0 16,3-1-16-16,1 1-128 0,0-2 192 0,-3 5-64 0,-2-5 64 16,-2 2 0-16,1 2 0 0,-1-3 0 0,-1 2 32 15,2-2 16-15,-2 1 0 0,2 1 0 0,-1-4-80 0,1 1-16 16,-2 0 0-16,-1-1 0 0,-4-4-16 0,1 2-128 15,-2 3 192-15,0 0-64 0,-1-4 0 0,-1 0 0 16,-1 2 0-16,-2-3 0 0,3 1 16 0,-4-1 0 16,-1-1 0-16,-1-1 0 0,-1-1-16 0,0 2-128 15,-4-6 192-15,-2 2-64 0,-3 1 0 0,-2-3 0 16,1 1 0-16,-3 1 0 0,-2-4-128 0,0 3 192 16,0 2-192-16,-2-4 192 0,-1 1-192 0,0-5 128 15,-1 3-128-15,0-3 128 0,-1 1-128 0,-1 0 0 16,-7-7 0-16,8 7 128 0,0 0-128 0,-8-7 0 0,7 5 144 15,-7-5-144-15,0 0 128 0,0 0-128 0,0 0 160 16,9 5-160-16,-9-5 192 0,0 0-64 0,0 0-128 0,0 0 192 16,0 0-192-16,0 0 176 0,0 0-176 0,0 0 160 15,0 0-160-15,8-2 0 0,-8 2 0 0,0 0 128 16,5-8-128-16,0-1 0 0,-5 9-160 0,0-9 160 31,0-2-768-31,-4 3-64 0,0-3-16 0,-1 1-10416 0,-2-2-2096 0</inkml:trace>
  <inkml:trace contextRef="#ctx0" brushRef="#br0" timeOffset="6276.96">19844 9005 8287 0,'-11'-5'736'0,"5"1"-592"0,-3-4-144 0,1 3 0 15,1 1 816-15,0-2 128 0,1 1 16 0,0 1 16 16,-2-1-384-16,2-1-80 0,1-1 0 0,-3 5-16 15,8 2 176-15,-9-4 32 0,2-2 16 0,7 6 0 16,0 0-32-16,-9-2-16 0,9 2 0 0,0 0 0 16,-9 2-304-16,9-2-64 0,0 0-16 0,0 0 0 15,0 0-32-15,0 0-16 0,0 0 0 0,0 12 0 16,2 0 16-16,2-3 0 0,2 2 0 0,3-4 0 16,-1 1-80-16,2-1-16 0,0 0 0 0,2 4 0 15,-1-4 96-15,3 3 0 0,3-1 16 0,1 0 0 16,1 0-144-16,1 0-128 0,-1 0 144 0,3 0-144 0,0-3 272 15,1 4-32-15,-1-2-16 0,2 3 0 0,-2-3 16 0,1 2 0 16,-2 3 0-16,3-3 0 0,1 4 16 0,0-1 16 16,-1-2 0-16,2 2 0 0,0 0 48 0,1-2 16 15,0 3 0-15,2-1 0 0,3-3-128 0,-1 1-16 16,1 1-16-16,0-3 0 0,1 3 16 0,-1 0 0 16,0-3 0-16,-1 2 0 0,-1-2 16 0,0 3 16 15,2-4 0-15,-2 5 0 0,1 0-64 0,-1-3-16 16,0 1 0-16,1 3 0 0,1-2-144 0,1 1 192 15,-1-1-192-15,2 0 192 0,-3-1-192 0,1 2 0 16,-1-5 144-16,-1 3-144 0,-2-2 128 0,0 2-128 0,-3 1 128 16,3-2-128-16,-3 3 144 0,2-2-144 0,-2-1 192 15,1 3-192-15,-1-3 144 0,2 2-144 0,1 0 0 0,1-3 144 16,0 3-144-16,2 2 0 0,-2-3 0 0,0 2 0 16,1-1 0-16,-4 0 0 0,-3 1 0 0,3 1 0 15,-2-2 0-15,0 0 0 0,-1-1 0 0,-2-1 0 16,1 2 0-16,1 0 0 0,-4-3 128 0,1 3-128 15,1 1 160-15,-1-2 0 0,-1 2 0 0,0 2 0 16,0-1 32-16,0-1 0 0,-1-1 0 0,0 4 0 16,0-2-64-16,-1-3-128 0,3 0 192 0,-4 2-64 15,-1-1 0-15,1 0-128 0,-2 1 192 0,-2-2-64 16,4 1 0-16,-4 1 0 0,0-3 0 0,-1 1 0 16,-1 1-128-16,0-3 0 0,-2 2 144 0,1-2-144 15,-1 2 0-15,0-3 128 0,1 3-128 0,-1 1 0 16,0-2 0-16,-1 4 128 0,2-4-128 0,-1 2 0 0,2-1 0 15,-1-2 0-15,0 2 0 0,-2-2 0 0,1 1 0 16,0-1 0-16,-1 0 0 0,1 0 0 0,0-1 160 0,-1-2-32 16,-7-6-128-16,10 10 192 0,0-3 64 0,-1 2 16 15,0-4 0-15,3 1 0 0,-2 2-48 16,-1-3-16-16,-2 0 0 0,2 1 0 0,0-2-208 0,1 0 176 16,-1 1-176-16,0 2 160 0,1-4-160 0,-1-2 0 15,-9-1 144-15,13 4-144 0,0 2 0 0,-1-2 0 16,-3-1 0-16,0-2 128 0,-9-1-128 0,13 4 0 15,-4 2 0-15,0-1 0 0,-9-5 0 0,11 3 0 16,-2 1 0-16,-1-1 0 0,-8-3 0 0,10 6 0 16,-10-6 0-16,9 3 0 0,-9-3 0 0,0 0 0 15,0 0 0-15,11 3 0 0,-11-3 0 0,5 6 0 0,0 3 0 0,-5-9 0 16,0 0 0-16,0 0 0 0,0 0 0 0,0 0 0 16,0 0 0-16,0 0 128 0,0 0-128 0,8 4 0 15,-8-4 0-15,0 0 0 0,0 0 0 0,0 0 0 16,0 0 0-16,0 0 0 0,6 9 0 0,-6-9 0 15,0 0 0-15,0 0 0 0,0 0 0 0,0 0 0 16,0 0 0-16,0 0-128 0,0 0 128 0,0 0-128 16,0 0-160-16,0 0-32 0,0 0 0 0,0 0 0 15,0 0-1568 1,0 0-320-16,-6 4-64 0</inkml:trace>
  <inkml:trace contextRef="#ctx0" brushRef="#br0" timeOffset="6725.77">19869 8952 2751 0,'0'0'128'0,"0"0"16"0,-1 11-144 0,1-2 0 0,0 2 0 0,0 1 0 16,0-12 1072-16,2 10 176 0,2 0 32 0,-1-2-2880 15,-3-8-576-15</inkml:trace>
  <inkml:trace contextRef="#ctx0" brushRef="#br0" timeOffset="7079.06">20099 9041 2751 0,'8'-3'256'0,"3"2"-256"0,3 2 0 0,4 3 0 0,1 2 3904 0,3 0 720 16,2 5 160-16,1-1 16 0,1 3-3200 0,3 1-656 0,3-3-128 15,3 2-32-15,3 1-144 0,2 2-16 16,-2-2-16-16,4 4 0 0,-4 2-64 0,3-1-16 0,1 3 0 0,-2-2 0 16,2 1-32-16,1 2-16 0,1 1 0 0,3-3 0 15,2 2-32-15,3 3 0 0,0-4 0 16,-1 4 0-16,-1-1-128 0,2 1-48 0,-2 3 0 0,0-2 0 15,0 1-128-15,2-2-16 0,4 1-128 0,0 1 192 16,-3 0-192-16,1 1 0 0,-3-2 128 0,-2 0-128 16,-1-5 0-16,1 0 0 0,-4 1 0 0,1 0 0 15,4-3 0-15,-4-1 0 0,-3 2 0 0,-4-4 0 16,-3-1 0-16,-4-2-288 0,-6-6 64 0,-2 4 16 16,-3-3-304-1,-3 2-64-15,-4-4-16 0,-2 1 0 0,-12-8-1872 16,0 0-368-16</inkml:trace>
  <inkml:trace contextRef="#ctx0" brushRef="#br0" timeOffset="9155.45">19927 7323 2751 0,'0'0'256'0,"0"0"-256"0,0 0 0 0,0 0 0 16,0 0 2496-16,0 0 464 0,0 0 96 0,0 0 16 0,0 0-1712 0,0 0-336 15,0 0-64-15,0 0 0 0,0 0 64 0,0 0 0 16,0 0 16-16,0 0 0 0,4-7-208 0,0-2-64 16,-4 9 0-16,6-8 0 0,2-1 16 0,0 3 0 15,2 1 0-15,0-2 0 0,-1 1-144 0,2 1-16 16,0-4-16-16,1 1 0 0,-2-2-160 0,2 3-48 15,-1-5 0-15,5 5 0 0,-3-6-64 0,5 1-16 16,1 2 0-16,0-4 0 0,4-1 0 0,1 0 0 16,3 0 0-16,1 1 0 0,1-2 0 0,3 1 0 15,4-1 0-15,1-1 0 0,2-1-80 0,2 0-32 16,-2-1 0-16,-1 0 0 0,0 0-80 0,-1 0 0 16,1-1-128-16,0-2 192 0,1 2-192 0,0 1 144 0,0-3-144 15,2 3 128-15,1 0-128 0,3 1 0 0,-2 0 0 0,-1-2 0 16,-4 0 0-16,1-3 128 0,1 1-128 0,0 1 0 15,0-1 144-15,-2-1-144 0,1 2 160 0,2 0-160 16,2 2 208-16,2 0-48 0,-2 0-16 0,0-1 0 16,-1-2 16-16,-1 1 0 0,-4 0 0 0,-2 3 0 15,-2-1 32-15,0 3 0 0,-1-1 0 0,-3 2 0 16,2 0 16-16,-3 0 16 0,-2-1 0 0,1 4 0 16,0 1-48-16,0-1-16 0,-2-1 0 0,0 3 0 15,1-3-160-15,-1-1 0 0,-1 1 144 0,1 2-144 16,-4-3 0-16,-1 1 144 0,3 1-144 0,-1-1 0 15,0-1 0-15,0 1 0 0,1 0 0 0,1-1 0 16,-1 3 0-16,0 1 0 0,-1-3 0 0,1 3 0 0,-2 0 128 16,2-2-128-16,0 3 0 0,-1-1 0 0,-2 1 0 0,0-1 0 15,-1 3 0-15,2-5 0 0,-3 2 0 0,-1 1 0 16,-1-1 0-16,-1 1 0 0,-1-1 128 0,0 0-128 16,0-2 0-16,-1 3 0 0,-3-1 0 0,0 3 0 15,1-4 0-15,-1 5 0 0,1-2 128 0,-1 2-128 16,1-2 0-16,-1 2 0 0,1 1 0 0,-1-3 0 15,1 1 0-15,-1 2 0 0,1-2 0 0,0 2 0 16,-3 1 0-16,2 1 0 0,0-2 0 0,0 1 0 16,-1 0 0-16,0 1 0 0,1 0 0 0,-1-1 0 15,-9 4 0-15,11-3 0 0,0 1 0 0,-3-1 0 16,-8 3-128-16,13-1 128 0,-3 0 0 0,-1-1 0 0,-9 2 0 0,10-1 0 16,-10 1 0-16,11 0 0 0,-11 0 0 15,11 0 0-15,-1 1 0 0,-10-1 0 0,0 0 0 0,10 2 0 16,-10-2 0-16,0 0 0 0,9 2 0 0,-9-2 0 15,12 1 0-15,-12-1 0 0,0 0 0 16,7 7 0-16,-7-7 0 0,0 0 0 0,0 0 0 0,0 0 0 16,5 12 0-16,-1 0 0 0,-4-12 0 0,0 0 0 15,0 0 0-15,0 10 0 0,-1 1 0 0,1-11 0 16,0 0 0-16,-9 11-144 0,-1 0 144 0,-2 1-128 16,-2-5 128-16,-2 5-160 0,-2-4 160 0,-1 4-160 15,-3-1 160-15,-2 0-128 0,-2 3 128 0,-2 1-128 16,-3 0 128-16,1 2 0 0,-2 2-144 0,-2 0 144 15,-2 0 0-15,-5 1 0 0,-4-1-144 0,-4 3 144 16,-2-1 0-16,2 4 0 0,-3-4-128 0,0 5 128 16,-2 0 0-16,0-3-128 0,-2 0 128 0,-4 1 0 0,-1 0-128 15,0 3 128-15,1-3 0 0,2 2 0 0,-2 2-128 0,4 3 128 16,-1 2 0-16,-2-3 0 0,0-1-160 16,-2-4 160-16,1 3-128 0,3-1 128 0,2 2-192 0,3 2 64 15,-2-3 0-15,1 2 0 0,-2-3-16 0,-1 1 0 16,-1 6 0-16,1-5 0 0,3-3 144 15,3 3 0-15,-1 0 0 0,6 0-128 0,0-1 128 0,5 0 0 16,1-2 0-16,3-1-128 0,0-2 128 0,-1 0 0 16,0 0 0-16,2-2 0 0,0-1 0 0,4 0 0 15,1 0 0-15,4-1 0 0,0-1 0 0,3-1 0 16,0-2 0-16,3 0 0 0,2 0 0 0,2-3 0 16,1-1 0-16,1 2 0 0,0-3 0 0,1 0 0 15,1-2 0-15,1 2 0 0,0 2 0 0,0-4 0 0,1 4 0 0,1-6 0 16,0-1-144-16,2 2 0 0,-1-4 0 0,8-3 0 15,-9 7-96-15,9-7-16 0,-9 6 0 0,9-6 0 16,0 0 256-16,0 0-176 0,-7 0 176 0,7 0-160 16,0 0 160-16,0 0 0 0,0 0 0 0,0 0 0 15,0 0 0-15,7-9 176 0,4 0-176 0,3-2 192 16,-2 1-192-16,6-2 160 0,2-3-160 0,3-3 160 16,4 0-160-16,2 1 0 0,3-2 0 0,4-2 0 15,2-3 160-15,5 1-160 0,5 0 192 0,3-5-192 16,1 0 0-16,2-1 0 0,-1-1 0 0,3 0 0 15,2-3 0-15,7-1 0 0,4-3 0 0,5-1 0 16,-2 0 128-16,4-3-128 0,-1 2 0 0,3-2 0 16,2-3 128-16,4 1-128 0,2 1 144 0,-2-3-144 0,-4 2 0 15,0 0 0-15,2 3 0 0,1 2 0 0,3-4 128 16,-6 2 64-16,-5 4 32 0,0-2 0 0,0 0 32 16,2 2 0-16,1 3 0 0,-1 1 0 0,-4 3-112 15,-3-2-16-15,-3 5 0 0,-1-2 0 0,-5 2-128 0,1 0 0 16,3 2 0-16,-2-2 0 0,-7 2 0 0,-6 4 0 15,-6-1 0-15,-5 4 0 0,-2-1-192 0,-4 2 0 16,-3 3-16-16,-3 2 0 16,-4 1-400-16,-4 4-80 0,-2-2-16 0,-6 3 0 15,-11 5-2000-15,0 0-416 0,0 0-80 0,0 0 0 0</inkml:trace>
  <inkml:trace contextRef="#ctx0" brushRef="#br0" timeOffset="12706.05">15374 12874 11967 0,'0'0'1072'0,"0"0"-864"0,-7-5-208 0,0 1 0 0,7 4 704 0,-6-4 112 16,1 2 16-16,-2-2 0 0,7 4 160 0,0 0 32 15,-5-8 16-15,5 8 0 0,-2-6-112 0,2 6-32 16,0 0 0-16,0 0 0 0,-1-8-176 0,1 8-32 15,0 0-16-15,0 0 0 0,6-6-256 0,-6 6-48 16,11-1-16-16,1-2 0 0,-1 1 0 0,5 0 0 16,3 2 0-16,1-2 0 0,2 2 16 0,3 0 0 15,2 0 0-15,3 2 0 0,3-2-64 0,4 0-16 16,4-2 0-16,2 1 0 0,5-3 32 0,-1 3 0 16,-1-1 0-16,1 1 0 0,5-3-32 0,2-1 0 15,-1 3 0-15,7-1 0 0,3 2-16 0,5-1 0 0,-5 2 0 0,2-1 0 16,-1-4-112-16,0 0-32 15,0 1 0-15,7 0 0 0,7-1-128 0,-3-1 192 16,-3 0-192-16,1-1 192 0,-2 0 16 0,4 2 16 16,2 2 0-16,1 0 0 0,-2 0 0 0,-2 0 0 0,-3-1 0 15,-1 2 0-15,-3-2-224 0,3 3 144 0,4 1-144 0,-2-3 128 16,0-1-128-16,-5 2 0 0,-4 0 144 0,-1 2-144 16,-1 3 128-16,1-2-128 0,1-1 128 0,2 0-128 15,1-1 128-15,-5 0-128 0,-2 1 160 0,-2 0-160 16,-4-2 144-16,3 2-144 0,-2 0 128 0,2-1-128 15,-4 0 128-15,1 0-128 0,-5 1 0 0,-1 0 128 16,-2-2-128-16,-2 1 0 0,-1 1 0 0,-1-1 0 16,-2-3 0-16,2 4 0 0,2 4 0 0,-1-4 0 0,-1-4 0 0,-1 3 0 15,2-1 0-15,-4 1 0 0,-1 0 0 16,0 0 0-16,-1-1 128 0,-3 1-128 0,-1 0 0 0,-1 0 0 16,-3-1 144-16,0 1-144 0,0 1 0 0,3 0 0 15,-1 0 0-15,1 0 128 0,-3-1-128 16,-2 1 0-16,1 0 0 0,-1-3 0 0,-2 2 0 0,-1 0 0 15,-3-1 0-15,-1 1 0 0,-4 1 0 0,2-1 128 16,-5 0-128-16,0-1 0 0,-2 2 0 0,-1 0 0 16,-9 0 0-16,10 0 128 0,-10 0-128 0,9 0 0 15,-9 0 128-15,0 0-128 0,0 0 0 0,0 0 128 16,0 0-128-16,0 0 0 0,0 0 0 0,0 0 0 16,0 0 0-16,-11 0 128 0,3 2-128 0,-5 0 128 15,-1-1-128-15,-3 1 128 0,-5-1-128 0,-1 0 0 16,-4 2 0-16,-2-1 0 0,0-2 0 0,-4 0 0 15,0-1 0-15,0 1 0 0,1 1 0 0,-1-1 0 16,0 0 0-16,-1 2 0 0,-3-1 0 0,1 0 0 16,-1 3 0-16,-2-2 0 0,-6 0 0 0,-4-1 128 0,-3-1-128 15,-4 4 0-15,-3-2 0 0,2 0 128 0,-3-2-128 16,-2 1 0-16,0-1 0 0,-8 1 0 0,-8 3 0 0,-2-1 0 16,4-3 0-16,-3 1 0 0,-1 3 0 15,-6-1-128-15,-6-1 128 0,3-1 0 0,5 3-144 0,2 0 144 16,0-3 0-16,-4 4 0 0,-3 1-144 0,2 3 144 15,3-2 0-15,3 1 0 0,1 1 0 0,-3-1 0 16,-3-2 0-16,2-2-128 0,-1 1 128 0,2 3 0 0,2-3 0 16,-2 0 0-16,-2 4 0 0,0-5 0 0,0 0 0 15,2-2 0-15,3 1 0 0,0 0 0 0,-1 0 0 0,-1 0-192 16,1-6 192-16,5 2-160 0,5-2 160 0,3-1 0 16,3 3 0-16,3-1-128 0,1-1 128 15,3-1 0-15,0 0 0 0,6-1 0 0,3 2 0 0,3 0 0 16,1 3 0-16,5-3 0 0,-1 0 0 0,3-1 0 15,2 3 0-15,1-2 0 0,-2-1 0 0,3 4 0 16,1-1 0-16,3 1-128 0,0-1 128 0,1 1 0 16,6 0 0-16,2 1 0 0,4 0 0 0,4-1 0 15,1 1 0-15,6-2 0 0,6 1 0 0,0 0-128 16,0 0 128-16,0 0 0 0,0 0 0 0,0 0-128 16,10 4 128-16,5 0 0 0,3 0 0 0,4-3-128 15,2 0 128-15,4 0 0 0,5-2 0 0,4 1 0 16,1 0 0-16,5-2 0 0,3-5 0 0,4 2 0 15,2 1 0-15,6-1 0 0,8-1 0 0,5 2 0 16,3 0 0-16,2-1 0 0,2 0 0 0,6 1 0 16,5-3 0-16,4 3 0 0,1 1 0 0,-2 0 0 15,-1-3 0-15,0 1 128 0,7 3-128 0,0-1 0 0,0-3 0 0,-4 0 128 16,0 2-128-16,4 1 0 0,5 2 0 0,-3 0 0 16,-7-7 0-16,2 3 128 0,1 2-128 15,2 1 0-15,1-3 144 0,-3-2-144 0,-3 2 192 0,1 3-192 16,0-1 144-16,2-1-144 0,-1 1 0 0,-4 0 144 15,-2 1-144-15,0 2 0 0,3 1 144 0,-3-1-144 16,0-1 0-16,-5 1 128 0,-5 0-128 0,-2 2 0 16,-1 1 0-16,2-1 128 0,-2-1-128 0,-3 2 0 15,-5-2 0-15,-4 1 0 0,-4-1 0 0,1 1 128 16,-2 0-128-16,1 1 0 0,-5 0 0 0,-2 1 0 0,-2-4 0 0,-3 1 0 16,-4 4 0-16,-3 0 0 0,-2-2 0 0,-4 2 128 15,-3-1-128-15,-3-2 0 0,-1 1 0 0,-2-1 0 16,-2 1 0-16,-3 2 128 0,-2-1-128 0,-2-3 192 15,-3 2-64-15,-4-2 0 0,-10-1-128 0,0 0 0 16,0 0 0-16,0 0 0 0,0 0 0 0,0 0 0 16,0 0 0-16,-13-1 128 0,1-1-128 0,-5 1 0 15,1-2 0-15,-1 1 0 0,1-2 0 0,0 2 0 16,4 0 0-16,-4 0 0 0,0-1 0 0,1 2 0 16,-1 1 0-16,2 0 0 0,0-1-288 0,2-2 32 15,-2 1 0-15,1-2 0 16,2 2-1616-16,0 1-320 0,1 0-64 0</inkml:trace>
  <inkml:trace contextRef="#ctx0" brushRef="#br0" timeOffset="14331.44">23835 11880 8287 0,'0'0'736'0,"0"0"-592"0,0 0-144 0,0 0 0 0,0 0 1216 15,0 0 192-15,0 0 64 0,0 0 0 0,0 0-560 0,0 0-96 16,0 0-32-16,9 3 0 0,-9-3-144 0,7 10-16 15,-3-1-16-15,0 3 0 0,0 6 0 0,0 0 0 16,-2 0 0-16,2 5 0 0,0 6-96 0,0 3 0 16,-2-1-16-16,1 10 0 0,-1 2-48 0,1 6 0 15,-2 1 0-15,2 3 0 0,-3 0-176 0,-3 2-32 16,1 1-16-16,-2 1 0 0,0 0 48 0,0 0 16 16,0 3 0-16,2-5 0 0,-1-3-32 0,1 0-16 15,-1 1 0-15,1-6 0 0,-1-2 112 0,0-3 32 16,2 3 0-16,0-4 0 0,0-4 64 0,-1-1 32 15,1 0 0-15,0-1 0 0,0-1-64 0,-2-5-16 16,-3-1 0-16,2 1 0 0,-1-2-160 0,1 2-48 16,-1-4 0-16,0 2 0 0,1-5 16 0,0 1 0 15,-1-1 0-15,0-1 0 0,1 0-16 0,0-2-16 16,-1 0 0-16,4-4 0 0,-2-4 0 0,1 1 0 0,2-12 0 16,-3 13 0-16,3-13-16 0,-1 8 0 0,1-8 0 0,0 0 0 15,0 0 64-15,0 0 16 0,0 0 0 0,0 0 0 16,0 0 128-16,3-7 16 15,-2-6 16-15,1 0 0 0,1 2-208 0,-2-6-64 0,-1-3 0 0,4-3 0 16,-1 0-128-16,2-2 0 0,0-9 0 16,0-2 128-16,-1 3-128 0,1-4 0 0,0-4 0 0,5-3 128 15,-2-3-128-15,3 0 0 0,-2-4 0 0,0 3 0 16,1-1 0-16,0 0 0 0,-1-3 0 16,1 1 0-16,-1 4 0 0,1 1 0 0,1-2 0 0,0 2 0 15,-3-2 0-15,2 2 0 0,-4 4 0 0,2-4 0 0,-2-1-128 16,-1 0 128-16,3 5 0 0,-2-1 0 0,-1 0 0 15,2 3-176-15,-1-3 176 0,-1 6-128 0,0 3 128 0,-2 4 0 16,1-2 0-16,-2 0 0 0,1 7 0 0,-1-1 0 16,-1 3 0-16,-1 3 0 0,0-6 0 0,0 7-128 15,-1 2 128-15,0 0 0 0,0 2 0 0,-1 2 0 16,0 2 0-16,-1 4-128 0,3 7 128 0,0 0 0 16,-5-5 0-16,5 5 0 0,0 0-128 0,0 0 128 15,-10 5-128-15,2 3 128 0,1 5-144 0,0 3 144 16,1 5-160-16,1 3 160 0,0 2-144 0,0 4 144 15,1-1-128-15,0 8 128 0,-1 6 0 0,0 3 0 16,0 6 0-16,1 2-128 0,0 2 128 0,0 5 0 16,-1 0 0-16,0 5-128 0,1 1 128 0,1-3 0 15,-1 3 0-15,0-1 0 0,-1-7 0 0,0 1 0 16,0 0 0-16,0-3 0 0,0-1 0 0,0-1 0 16,-1 2 0-16,1-5 0 0,0-3 0 0,0-4 0 15,0-1 0-15,0 0 0 0,-1-1 0 0,1-4 0 16,-2-2 0-16,2 0 0 0,0-3 0 0,1-3 0 15,0-4 0-15,2-1 0 0,-1-3 0 0,2-1 0 16,0-3 0-16,0-4 128 0,1-2-128 0,0-4 0 0,0-9 128 0,0 0-128 16,0 0 144-16,0 0-144 0,0 0 192 0,0 0-192 15,0 0 304-15,5-11-48 0,0-5-16 0,-1-4 0 16,-2-5-64-16,3 0-16 0,0-7 0 0,0-1 0 16,0-2-160-16,0-6 0 0,1-6 144 0,-1 2-144 0,1-3 0 0,0-3 0 15,1-2 0-15,2 0 128 0,-3-6-128 16,3 3 0-16,0-4 0 0,-2 1 0 0,1 1 0 15,0 3 0-15,-2-4 0 0,0 1 0 0,-2-1 0 16,1 4 0-16,-1 2-128 0,-1 1 128 0,-1 0 0 16,-1 5-128-16,-1 0 128 0,0 6 0 0,0-1 0 15,0 3-160-15,-2-1 160 0,1 5 0 0,-1 0 0 16,1 6-128-16,0 3 128 0,-3 1 0 0,3 2 0 16,-1 6 0-16,1 0 0 0,0 4 0 0,0 1-144 0,-1 2 144 15,2 10 0-15,0 0-144 0,0 0 144 0,0 0-128 16,0 0 128-16,-3 17-128 0,0 8 0 0,0 5 0 15,2 9 0-15,-1 11 0 0,-2 12 128 0,-3 9-192 16,0 7 192-16,-3 11-192 0,-2 9 192 0,1 4 0 16,-2 7 0-16,0 0 0 0,1-5 0 0,-2-2 0 15,4-7 0-15,2-4 0 0,2-6 0 0,2-8 0 16,1-11 0-16,2-2 0 0,1-8 0 0,1-6 0 0,0-5 0 0,2-2 0 16,1-7-160-16,0-4 160 15,-3-5-192-15,1-3-10576 0,-2-5-2128 16</inkml:trace>
  <inkml:trace contextRef="#ctx0" brushRef="#br0" timeOffset="18212.8">15145 11899 14735 0,'0'0'1312'0,"0"0"-1056"0,0 0-256 0,0 0 0 0,0 0 368 0,0 0 16 16,0 0 0-16,0 0 0 0,-3 12-208 0,0 0-48 15,2 9 0-15,-2 0 0 0,-1 3 528 0,1 7 112 16,-2 2 0-16,-1 4 16 0,0 1-144 0,0 6-48 16,-1 6 0-16,2 5 0 0,2 2-48 0,-1 5-16 15,1 2 0-15,1 2 0 0,2 1-240 0,-3 2-48 16,2-3-16-16,1-1 0 0,1-2-48 0,2 1-16 15,-1 4 0-15,1 0 0 0,-1-10 32 0,1 1 16 16,1-5 0-16,1-1 0 0,0-5 176 0,1-2 16 16,0-4 16-16,2-1 0 0,0 4 48 0,-1-4 16 0,0-1 0 15,-1 1 0-15,2-4-208 0,-2-2-32 16,-1-3-16-16,1 1 0 0,0-1-224 0,-1 0 144 0,0-3-144 16,-1 0 128-16,-2 1-128 0,1-6-192 0,-2 2 32 15,-1-1 16 1,0-4-688-16,-1 1-128 0,-3-3-16 0,-1-1-11056 0</inkml:trace>
  <inkml:trace contextRef="#ctx0" brushRef="#br0" timeOffset="18801.27">13822 13821 22111 0,'0'0'976'0,"0"0"208"0,0 0-944 0,0 0-240 16,10-4 0-16,3 2 0 0,2 0 0 0,4 1 0 15,3-1 0-15,3 0 0 0,5 2 0 0,4-1 0 16,7-2 160-16,6 1-32 0,6-2-128 0,0 0 0 16,-2 0 0-16,1 3 0 0,3-1 0 0,2 0 0 15,2 1 0-15,4-1 0 0,9 2 0 0,-1 0 0 0,-1 2 0 16,1-1 0-16,1-1 0 0,7 0 0 0,4 2 128 16,2-2-128-16,1-3 128 0,1 3-128 0,0-2 160 0,7 2-160 15,4 0 240-15,0 0-48 0,-2-2-16 16,1 4 0-16,0 0 16 0,5-1 16 0,6 2 0 0,-5-2 0 15,-5 0-16-15,2 1-16 0,0 2 0 0,3-1 0 16,-1 2 0-16,-1-1 0 0,-4-1 0 0,6 1 0 16,8 2-176-16,-4-1 160 0,-7-1-160 0,2 0 160 15,0 1-160-15,0-3 192 0,3 2-192 0,-4 0 192 16,-5-1-192-16,2 2 0 0,1-2 0 0,-1 1 0 16,-4 1 0-16,-3 2 0 0,-1-2 0 0,3 1 0 0,4 2 0 0,-4-2 0 15,-6 3 128-15,-1-3-128 0,-1-2 0 0,2 4 128 16,5-2-128-16,-6-2 0 0,-4 1 0 0,-3 3 0 15,-3-5 0-15,0 4 0 0,0-1 144 0,-1-2-144 16,-2 1 160-16,-6 3-160 0,-3-3 0 0,-3 2 0 16,-3 2 0-16,-1-4-160 0,-1-1 160 0,-1 0-160 15,-2-3 160-15,-3 1-160 0,-4 0-160 0,-7-1-16 16,-5 1-16-16,-6 0-7168 16,-3 1-1440-16</inkml:trace>
  <inkml:trace contextRef="#ctx0" brushRef="#br0" timeOffset="19733.62">16120 13770 10127 0,'0'0'896'0,"0"0"-704"16,0 0-192-16,0 0 0 0,0 0 1648 0,0 0 288 0,0 0 64 0,-1 14 16 15,1-1-880-15,-1 2-176 16,-2-1-48-16,1 0 0 0,-2-5-144 0,1 4-16 0,1-3-16 0,-1 0 0 16,3-10-256-16,-3 11-48 15,-1 0-16-15,4-11 0 0,-4 11-256 0,4-11-160 16,-1 9 192-16,1-9-192 0,0 0 0 0,2 10-192 0,-2-10 0 0,0 0-10816 15</inkml:trace>
  <inkml:trace contextRef="#ctx0" brushRef="#br0" timeOffset="20190.59">17531 13769 15663 0,'0'0'688'0,"0"0"144"0,0 0-656 0,0 0-176 15,0 0 0-15,0 0 0 0,0 0 176 0,0 0 0 0,0 0 0 0,0 0 0 16,0 0 384-16,-5 8 80 0,5-8 0 0,-6 10 16 15,0-4 176-15,0 5 48 0,1 0 0 0,0 0 0 16,1 2-272-16,-1-3-48 0,2 1-16 0,0-2 0 16,1 3-352-16,0-1-64 0,1-1 0 0,1 3-128 15,0-3 128-15,0-10-128 0,3 10 0 0,-3-10 0 16,6 12 0-16,1-5-176 0,-7-7 32 0,9 12 0 16,3-7-688-1,-1 0-144-15</inkml:trace>
  <inkml:trace contextRef="#ctx0" brushRef="#br0" timeOffset="20611.14">18989 13822 11055 0,'0'0'976'0,"0"0"-784"0,0 0-192 0,0 0 0 16,11 12 2208-16,-4-1 400 0,1 2 80 16,-2-3 0-16,0 3-1664 0,0-2-320 0,-3 2-80 0,0 0-16 15,-1-1-48-15,0 0-16 0,-2 2 0 0,0 0 0 16,0 0-80-16,0-2-16 0,-2 5 0 0,1-2 0 16,1 0-192-16,0 2-64 0,1-1 0 0,1 1 0 15,-1 0-192-15,2-2 176 0,0-1-176 0,0-2 160 0,-1 1-160 0,2-1 0 16,-1 2 0-16,1-2 0 15,1 0-1216-15,0-5-192 0,0 1-16 16</inkml:trace>
  <inkml:trace contextRef="#ctx0" brushRef="#br0" timeOffset="21786.96">15786 12701 21183 0,'0'0'1888'0,"0"0"-1504"0,0 0-384 0,0 0 0 15,0 0 304-15,13 12-16 0,0-3 0 0,2 3 0 16,-1-2 0-16,2 4 0 0,1 0 0 0,1 4 0 15,1 0-288-15,2 2 128 0,1 2-128 0,1-2 0 0,0 1 0 0,1-4 0 16,0-1 0-16,0 0 0 0,-1-2-192 0,0 0-128 16,-2-1-48-16,4-3 0 15,0 1-608-15,-1-3-128 0,4 2-32 0,-1-7 0 0</inkml:trace>
  <inkml:trace contextRef="#ctx0" brushRef="#br0" timeOffset="22065.5">16317 12676 13823 0,'-31'4'1216'0,"9"1"-960"16,-3 5-256-16,-1-1 0 0,2 5 2624 0,0 2 496 16,2 1 80-16,2 3 32 0,1-1-2112 0,0 4-416 15,-4 1-96-15,5-2-16 0,-1-2-448 0,1 3-144 16,2-1 0-16,0-1 0 0,3-2 0 0,1-1-176 0,2 0 0 0,4-5 0 31,0-3-704-31,6-10-144 0,0 0-16 0</inkml:trace>
  <inkml:trace contextRef="#ctx0" brushRef="#br0" timeOffset="22468.19">17581 12622 24879 0,'0'0'2208'0,"0"0"-1760"16,0 0-448-16,0 0 0 0,2 13 576 0,0 1 16 15,2 1 16-15,1-1 0 0,2-2-608 0,-2 0 0 16,0 4 0-16,3-2 0 0,-4-3 0 0,1 4 0 16,-1 2 0-16,0-1-192 15,-1 1-384-15,1-2-96 0,1 0-16 0,0-1 0 16,3-1-720-16,0 0-128 0,-8-13-48 0,11 6 0 0</inkml:trace>
  <inkml:trace contextRef="#ctx0" brushRef="#br0" timeOffset="22741.05">17736 12627 24879 0,'-29'4'2208'0,"14"3"-1760"16,-6 2-448-16,3 5 0 0,-1 2-208 0,0 4-128 15,-2-2-32-15,0 3 0 0,1-2 368 0,1-2 128 16,1 4 0-16,2-2 0 0,3-3-352 0,0 0-80 15,6-8-16-15,1 1 0 16,6-9-656-16,0 0-144 0,0 0-32 0</inkml:trace>
  <inkml:trace contextRef="#ctx0" brushRef="#br0" timeOffset="23105.12">19127 12410 21183 0,'0'0'1888'0,"0"0"-1504"16,-2 12-384-16,4 5 0 0,1 6 160 0,3 1-32 16,0 1-128-16,1 1 192 0,2-2-192 0,0 6 0 15,1-4 0-15,1 4 0 0,-2-1 0 0,1-3-160 16,0 4 32-16,3-4 0 15,1 2-656-15,1-2-128 0,0-3-32 0</inkml:trace>
  <inkml:trace contextRef="#ctx0" brushRef="#br0" timeOffset="23413.07">19555 12429 31263 0,'-27'1'1392'0,"9"2"272"0,-2 5-1328 0,-4 4-336 0,-1 7 0 0,-5 4 0 0,-1 4 0 0,-1-3-240 16,0 4 48-16,3-2 0 0,-2 1 16 0,3 0 16 16,-2 2 0-16,2 2 0 15,0-2-736-15,4 0-160 0,2-3-32 0,4-3-11152 0</inkml:trace>
  <inkml:trace contextRef="#ctx0" brushRef="#br0" timeOffset="23680.83">20094 12494 29487 0,'0'0'2624'0,"0"0"-2112"0,4 14-512 0,2 5 0 15,0 5 352-15,3 0-32 0,0 1-16 0,0 4 0 16,-1 1-752-16,-2-3-160 0,-1 2-32 0,3 0-8032 16,-2 2-1616-16</inkml:trace>
  <inkml:trace contextRef="#ctx0" brushRef="#br0" timeOffset="24884.29">20356 12619 14735 0,'-9'-4'1312'0,"0"2"-1056"0,-1 4-256 0,1-1 0 0,-3 0 880 0,1 1 112 15,-2 1 32-15,-1 0 0 0,-1 1-832 0,1 0-192 16,-1-1 0-16,0 4 0 16,-3-3-512-16,4 2-80 0</inkml:trace>
  <inkml:trace contextRef="#ctx0" brushRef="#br0" timeOffset="27350.05">4360 13280 13823 0,'-18'-9'1216'0,"-1"-2"-960"16,3 5-256-16,3 0 0 0,1-3 1200 0,2 5 192 15,4-5 32-15,1 4 16 0,5 5-784 0,0 0-144 16,0 0-48-16,0 0 0 0,0 0-240 0,10-6-48 16,1-3-16-16,7 4 0 0,1-4-160 0,7 4 0 15,3 1 0-15,8 4 0 0,6-3 0 0,9 1 0 16,8 1 0-16,3-3 0 0,2 0 0 0,6 1 0 16,-2 2 0-16,7 1 0 0,4 3-144 0,4-1 144 15,-1 1 0-15,2 2 0 0,-1-4-128 0,2 2 128 16,7-1 0-16,3 1 0 0,1-5 0 0,1 1 144 0,1 0 16 15,7-2 0-15,6 1 416 0,-2-3 96 16,-4 0 16-16,3 1 0 0,4 0-64 0,6-2-16 0,-1-1 0 0,-1 1 0 16,0 1-272-16,2 0-48 0,2 0-16 15,0-3 0-15,-2 3-96 0,4 2-32 0,-2 0 0 0,-3-1 0 16,-4 1-144-16,1 2 0 0,5 0 0 0,-7-2 0 16,-9 2 0-16,-1 1 0 0,0 1 0 0,-4-1 0 15,-5-1 0-15,-5 1 0 0,-5 0 0 0,-4 2 0 31,-2 1-320-31,-3 1-80 0,-5 1-32 0</inkml:trace>
  <inkml:trace contextRef="#ctx0" brushRef="#br0" timeOffset="28419.49">26725 12021 23263 0,'0'0'1024'0,"0"0"224"0,0 0-992 0,0 0-256 0,0 0 0 0,12 1 0 15,-1 3 384-15,5 0 48 0,3 0 0 0,5 1 0 16,4 0-48-16,2 1 0 0,3-1 0 0,5 1 0 15,8 2 48-15,8-1 0 0,3 4 0 0,11-2 0 16,5 3-96-16,2-5-16 0,0 1 0 0,1-3 0 16,3 1-160-16,5 2-32 0,5-3-128 0,-3 1 192 15,-3 1-32-15,-4-3-16 0,-1-2 0 0,3 4 0 16,1 3 112-16,-3-2 0 0,-3 0 16 0,-6 0 0 16,-6 0-144-16,-5 2-128 0,-4-4 192 0,-3 3-192 0,-5-3 192 15,-6-1-192-15,-7 1 192 0,-6 3-192 0,-7-1 128 0,-7-1-128 16,-14-6 0-16,0 0 0 0,0 0 128 15,-20 7-128-15,-13-1 0 0,-11 1 0 0,-11-4 256 16,-10 1-48-16,-7 0-16 0,-17 0 0 0,-15-4-192 0,-6 0 144 16,0-3-144-16,-10 1 128 0,-8-1 32 0,1 1 0 15,2 0 0-15,1 1 0 0,-5 0 160 0,9-2 48 16,6-2 0-16,8 1 0 0,7 1-80 0,5 3-16 16,3 0 0-16,12 0 0 0,12 0-144 0,10 1-128 15,10-2 192-15,13 1-192 0,11 0 128 0,9 0-128 16,14 0 0-16,0 0 0 0,0 0 0 0,24 0 0 15,11-2 128-15,16-2-128 0,13-2 0 0,10 4 128 16,7 0-128-16,7 1 0 0,6 1 0 0,9-1 0 16,10 0 0-16,2 1 0 0,1 1 0 0,6 0 0 0,7-2 0 15,-2 3 0-15,-4 7-224 0,1-1 48 0,1 2 16 0,-5 0-10400 16,-5 4-2096-16</inkml:trace>
  <inkml:trace contextRef="#ctx0" brushRef="#br0" timeOffset="31390.09">8609 15686 20959 0,'0'0'928'0,"14"-5"192"0,-1-6-896 0,2 6-224 0,1-2 0 0,-1 0 0 0,-1 1 144 0,0-3-16 15,-2 1 0-15,0 1 0 0,-3 0 64 0,-2 4 0 16,-7 3 0-16,8-9 0 0,-5 2 192 0,-1-1 64 16,-2 8 0-16,0-9 0 0,-2-4 64 0,-2 3 0 15,-3-2 16-15,0-2 0 0,-5 2-64 0,0 0-16 16,-5-3 0-16,1 1 0 0,-5-1-176 0,1 1-32 15,-2-2-16-15,-3 1 0 0,-6-1-32 0,0 0 0 16,1 1 0-16,-5 1 0 0,-6 1 64 0,-2-1 0 16,-3 2 0-16,-1 0 0 0,-1 0 32 0,-2-2 16 15,3 1 0-15,-1 1 0 0,0 2-80 0,-6 0-16 16,1-3 0-16,-3 2 0 0,-5 1-32 0,-1-3-16 0,2 0 0 16,-1 5 0-16,0-4-160 0,0 4 128 0,0-2-128 15,-4 4 128-15,-4-3-128 0,1 1 0 16,0-6 144-16,2 7-144 0,0-1 0 0,-1 4 0 0,-2 1 0 0,-3-4 0 15,-6 2 0-15,2 3 0 0,0 0 0 16,3 2 0-16,1 2 0 0,-5-1 0 0,-5-1 0 0,2 2 0 16,-2 1 0-16,2 1 0 0,0 0 0 0,1-1 0 15,-3 4 0-15,-1 3 0 0,-2-4 0 0,5 4 0 16,-1-1 0-16,3 4 0 0,2 2 0 0,-2 2 0 16,-4-7 0-16,4 4 0 0,2 0 0 0,2 2 0 15,2 0 0-15,-2 0 0 0,-1 2 0 0,-1 0 0 16,2-2 0-16,1 5 0 0,2 0 0 0,5 2 0 15,3 4 0-15,-1-3 0 0,-2 3 0 0,1-3 0 16,-1 3 0-16,6 1 0 0,6 2 0 0,3-2-128 16,1 2 128-16,3 0 0 0,6-4 0 0,1 5 0 0,-1-3 0 0,4 2 0 15,2-2 0-15,3-1 0 0,3 4 0 0,3-3 0 16,3 1 0-16,6 1-128 0,0-2 128 0,6 3 0 16,0 0 0-16,6 0-128 0,3 1 128 0,3-2 0 15,3 0 0-15,2-1-128 0,3 3 128 0,4-1 0 16,2-3 0-16,5 2 0 0,6-1 0 0,4-4 0 15,2 3 0-15,4-1 0 0,2 2 0 0,3-2 0 16,-1-2 128-16,3 1-128 0,3 2 0 0,1-3 144 16,5 3-144-16,7-1 0 0,4 2 144 0,3-5-144 15,-2 0 0-15,1 0 144 0,1-2-144 0,3 1 0 16,2 0 0-16,5-3 128 0,4-1-128 0,-1 1 0 16,0 2 0-16,0-3 0 0,3-2 144 0,6-1-144 15,6 1 160-15,-4-1-160 0,-3-2 0 0,0-1 0 0,4 0 0 0,4 1 0 16,4-4 0-16,-1 0 0 0,-4 1 0 0,4-2 0 15,4 4 128-15,-2-5-128 0,-1-1 0 0,-2-3 0 16,-3 0 0-16,5 0 0 0,4 1 0 0,-3-3 0 16,-3 1 0-16,0-3 128 0,-1-1-128 0,3-1 0 15,3-2 0-15,-3-2 0 0,-5 0 128 0,4-3-128 16,2 1 0-16,-3-1 0 0,-2 0 128 0,-2-2-128 16,-5 1 0-16,2-4 144 0,2 1-144 0,-2 2 128 15,-4-5-128-15,-2 0 0 0,-4-2 0 0,2-2 0 16,0-4 0-16,-2 1 128 0,0 2-128 0,-6-1 0 15,-6-6 128-15,-2 1-128 0,-1-2 0 0,-1-1 128 16,-1 0-128-16,-2-4 0 0,-3-3 144 0,-3 1-144 16,-4 1 128-16,-6-2-128 0,-3-4 128 0,-5 0-128 0,-5 2 160 15,-4-4-32-15,-1-2-128 0,-7-2 192 0,-5 3 80 16,-2-5 16-16,-4 0 0 0,-5 1 0 0,-6-3 160 0,-1 1 16 16,-9 1 16-16,-2 2 0 0,-4-1 32 0,-5 0 0 15,-6 2 0-15,-3-1 0 0,-3 5-240 0,-3 1-32 16,-8 1-16-16,-6 3 0 0,-9-1-224 0,0 4 128 15,-4 2-128-15,-2 5 0 0,-3 2 0 0,-7 7 0 16,-3 5-176-16,-5 1 176 16,-5 0-768-16,0 6-16 0,-2 6-16 0,-11 5-10544 15,-9 5-2112-15</inkml:trace>
  <inkml:trace contextRef="#ctx0" brushRef="#br0" timeOffset="37496.86">6188 18866 11055 0,'0'0'480'0,"-7"-4"112"0,7 4-464 16,0 0-128-16,-3-6 0 0,3 6 0 0,0 0 1504 0,0 0 288 15,0 0 48-15,0 0 16 0,9-5-1152 0,2 3-208 16,2 1-48-16,2 0-16 0,5 0 256 0,2-5 48 16,2 0 16-16,-1 2 0 0,-1 0-80 0,6-2-16 15,-1 1 0-15,4 1 0 0,1-2-208 0,2 3-32 0,4 1-16 0,4 1 0 16,6-1-96-16,3 1-32 0,3 0 0 16,0-3 0-16,0-2 0 0,2 2 0 0,1 1 0 0,5-1 0 15,4-1-16-15,4 1-16 0,9-1 0 0,0 0 0 16,-4-4 32-16,2 2 16 0,2-1 0 0,6 2 0 15,6 1 0-15,-2-2 0 0,-3 5 0 0,0-1 0 16,2 2 0-16,1-2 0 0,8 0 0 0,-3-1 0 16,-5 1-32-16,2 2 0 0,3-2 0 0,3 2 0 15,1-3 16-15,2-1 0 0,-2 0 0 0,1 1 0 16,5-1-80-16,2-2-32 0,2-1 0 0,1-1 0 16,-1 3-160-16,3-3 0 0,3 0 0 0,1-2 128 15,-2 2-128-15,5-1 0 0,3 3 0 0,-2 0 0 16,-3-4 128-16,4 4-128 0,0 2 0 0,-1 2 128 15,-8-1-128-15,5 2 0 0,2 0 0 0,2 0 0 0,-5 4 0 16,0 0 0-16,-1 0 144 0,3 0-144 0,1 0 144 16,1 1-144-16,-4-1 192 0,5-1-192 0,3 5 224 0,-1-4-64 15,-4-1-16-15,4-1 0 0,5 0 48 0,-1 2 16 16,-6-1 0-16,3-1 0 0,4 0-208 16,-2 0 0-16,-6 0 0 0,6 0 0 0,4 0 0 0,-3-1 0 15,-2-1 0-15,0 1 0 0,3 1 0 0,-1-1 0 16,-5 0 0-16,1-1 0 0,2 0 0 0,1 0 128 15,-5 1-128-15,2 0 0 0,0 0 0 0,-2 2 176 16,0 3-176-16,-1 0 160 0,-2-2-160 0,-1 2 0 16,3 2 0-16,-4 2 0 0,-5-3 0 0,2 4 0 15,1-3 144-15,1 2-144 0,-3-1 144 0,1 1-144 16,-2 5 192-16,1-6-192 0,3 2 208 0,-1-1-64 16,-5 3-16-16,5 1 0 0,5-2 64 0,-2 4 16 0,-8-3 0 15,1 1 0-15,2 1-16 0,1 1-16 0,-3-6 0 0,0 5 0 16,2 2-176-16,-2-3 160 0,0 1-160 0,1 1 160 15,-6-4 16-15,1 2 0 0,7 1 0 0,-6-3 0 16,1-1-48-16,-1 0-128 0,-1 0 192 0,0-3-64 16,3 5-128-16,0-5 160 0,-4 2-160 0,3-3 160 15,4-2-160-15,-3 1 0 0,-3 1 0 0,1 0 128 16,-1-3-128-16,3 0 0 0,3-1 0 0,-3 1 0 16,-4-2 0-16,4 0 0 0,2 0 128 0,-4 0-128 15,-3-2 0-15,0 1 0 0,0 1 0 0,0 0 128 16,0-1-128-16,-2 0 0 0,-2-1 0 0,4 2 0 15,3 0 0-15,-3 0 0 0,-5-1 0 0,0 0 0 16,3-2 0-16,2-1 0 0,0-1 0 0,-2 3 0 16,-2 1 0-16,4-2 0 0,5-1 128 0,-6 0-128 0,0 2 0 15,-3-1 0-15,3 1 0 0,3-1 0 0,2-1 0 0,-5-1 0 16,-6 0 0-16,3 3 0 0,4-1 0 0,-1-2 0 16,-3 0 0-16,-1 0 0 0,-3-3 0 0,6 3 0 15,0 1 0-15,-4-1 0 0,-7-2 0 0,-1 0 0 16,2 5 0-16,3-6 0 0,1 1 0 0,-4-2 0 15,-4 0 128-15,1 1-128 0,-1 1 0 0,5 1 0 16,2 0 0-16,-4-2 0 0,-6-3 0 0,0 3 0 16,1-1 0-16,3 2 0 0,3-1 0 0,-3-2-176 15,-7 0 176-15,1 0-192 0,-1-3 192 0,2 5-208 16,1-2 80-16,-3 5 128 0,-5-4-192 0,-1 2 192 16,-1 2-192-16,0-2 192 0,-3 6-144 0,3 0 144 15,-2-1 0-15,-3 1 0 0,-7 0 0 0,-1 0-128 0,-1 1 128 16,1 0 0-16,-2-4 0 0,4 2 0 0,-2 2 0 0,-1 0 0 15,-2-2 0-15,-3-1 0 0,-2 1 0 0,0-1 0 16,1 2 0-16,-1-2 0 0,2 0 0 0,1-2 0 16,0-1 0-16,-3 4 0 0,-2-3 0 0,-3 0 0 15,-1 1 0-15,-4 1 0 0,1-2 0 0,-4 0 0 16,0 1 0-16,-2 1-128 0,-2-1 128 0,-1 1 0 16,-1-2-160-16,-2 3 160 0,0-2-128 0,-5 3 128 15,-3-2-208-15,-1 2 32 0,-4-3 16 0,0 3 0 16,-4-1-64-16,-3 1-16 0,-1 0 0 0,-2 0 0 15,-9 1 48-15,9 0 16 0,-9 0 0 0,0 0 0 16,7 0 32-16,-7 0 0 0,0 0 0 0,0 0 0 16,0 0 0-16,0 0 0 0,0 0 0 0,0 0 0 0,0 0 144 0,0 0 0 15,0 0 0-15,0 0-128 0,0 0 128 0,-11-2 0 16,-3 1 0-16,-4 0 0 0,-2 1 0 0,-1 0 0 16,-6 0 0-16,-4 1 0 0,-6 0 0 0,-1 1 128 15,-4-1-128-15,-2 1 0 0,-2 1 0 0,-1 1 0 16,-5 0 0-16,-4-3-192 0,-5 1 64 0,-5 2 0 15,-8 1 0-15,-4-1 0 0,0-1 128 0,-3 2 0 16,0 1 0-16,-8-1-128 0,-7-1 128 0,-4 2 0 16,3 3 0-16,-5-2 0 0,-2 1 0 0,-3-1 0 15,-2 3 0-15,0-2 0 0,0 2 0 0,-3-3 0 16,-5 2 0-16,3-1-128 0,5 3 128 0,-8-3 0 0,-5 1 0 16,3-4 0-16,3 3 0 0,-5 2 0 15,-4-3 0-15,2 1 0 0,2-5 0 0,-1 0 0 0,-2 5 0 0,0-2 0 16,1-3 0-16,0 2 128 0,1 0-128 0,-2-1 0 15,-3-2 0-15,3 1 144 0,-1 0-144 0,0-2 0 16,-2 0 128-16,4-1-128 0,1 0 0 0,-3-1 0 16,-4-3 0-16,2 1 0 0,1 2 0 0,-4 0 0 15,-6-7 0-15,3 3 0 0,-1 1 0 0,0 1 0 16,-5-6 0-16,0 4 0 0,1-2 0 0,-2 0 0 16,-2-1 0-16,-2 0 0 0,0 2 0 0,2 1 0 15,1-7 0-15,-1 7 128 0,-3-1-128 0,2 1 0 16,5 1 160-16,-6 0-160 0,-5-2 128 0,4 2-128 15,2 2 0-15,-2 0 0 0,-6 0 0 0,1-1 0 16,0 3 0-16,0 2 0 0,-2 0 0 0,-1 1 0 16,-4-3 0-16,5 2 0 0,2 1 0 0,-4 1 0 15,-6 1-176-15,-4 0 176 0,5 2-128 0,-3 2 128 0,-1 0-128 16,0 0 128-16,-4 4-128 0,3-2 128 0,3 3-144 0,-2-1 144 16,-3-7-160-16,-1 4 160 0,3 1-128 0,5 0 128 15,5-5 0-15,-2 3-144 0,-8-4 144 0,7 2 0 16,4 0 0-16,0-3 0 0,-4 0 0 0,0 0 0 15,-1 2 0-15,1-3 0 0,6 3 0 0,-3 0 0 16,-2-1 0-16,5-1 0 0,6 0 0 0,-3 1 128 16,-6-1-128-16,6-2 0 0,7 4 0 0,-2-1 0 15,-4-3 0-15,3 1 128 0,3-2-128 0,1 0 0 16,0 2 0-16,2-1 0 0,-1 1-176 0,2-1 176 16,1-2-208-16,1-2 80 0,1 1 128 0,0-1-192 15,-1 2 192-15,4 0-192 0,2-2 192 0,-1 1 0 16,0-2 0-16,3 3 0 0,3-3 0 0,-1 2 0 15,-2-1 0-15,2-1 0 0,3 2 144 0,-1 0-144 16,-4-1 192-16,4 0-192 0,3 2 160 0,-1 0-160 0,-3 0 128 0,6 1-128 16,5 0 0-16,-4 1 0 0,-4 0 0 0,3-2 0 15,3 3 0-15,1-1 0 0,-2-1 128 0,4 2-128 16,0-3 0-16,3 3 0 0,-1-1 0 16,-1 1 0-16,-1-2 0 0,2 3 0 0,7 0-128 0,-3-2 128 15,-3-1 0-15,1 2-144 0,5-1 144 0,1 4 0 16,0-3 0-16,-1 0-128 0,0-1 128 0,4 2 0 15,3 3 0-15,-1-4 0 0,-2 2 0 0,2 2 0 16,2-1 0-16,5-5 0 0,3 3 0 0,1 0 0 16,-2 1 0-16,0-1 0 0,3 0 0 0,6 1 0 15,1 1 144-15,4-1-144 0,3 2 128 0,-2-1-128 16,-2-3 192-16,5 3-64 0,3 3 0 0,6-4 0 16,3 4-128-16,4-3 160 0,2 2-160 0,1 2 160 0,0-1-160 15,2 0 0-15,-1 0 0 0,4 1 128 0,4 3-128 16,4-5 0-16,5 0 0 0,4 0 0 0,1 3-384 0,7-3-16 15,3-2 0-15,4 2 0 16,2-3-2400-16,3 0-464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58:33.68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14524 12202 2751 0,'0'0'256'0,"0"0"-256"16,0 0 0-16,0 0 0 0,0 0 2272 0,0 0 416 15,0 0 64-15,0 0 32 0,0 0-1824 0,0 0-352 16,0 0-80-16,10-2-16 0,0 1 288 0,0 1 48 0,2 1 16 0,-2 2 0 15,1-1-144-15,2 2-16 0,1 3-16 16,1-2 0-16,3 1-160 0,0 3-16 0,1-4-16 0,0 5 0 16,1 0-144-16,1 1-32 0,-1-6 0 0,0 1 0 15,2-1-48-15,2-1-16 0,2 2 0 0,0 2 0 16,1-7 0-16,0 3 0 0,3-1 0 0,1 2 0 16,1-3-16-16,2 1-16 0,3-2 0 0,0-1 0 15,1 1 0-15,-1-1 0 0,-3-1 0 0,0 1 0 16,-1 0-48-16,-2-1-16 0,1-1 0 0,-2 2 0 15,1-1-160-15,-2 1 0 0,0 0 144 0,0 0-144 16,0 0 128-16,2 0-128 0,2-1 128 0,-1-3-128 16,1 3 192-16,1 0-48 0,-2-3 0 0,0 1 0 15,-3 2-16-15,0-2 0 0,0-2 0 0,-1 1 0 16,0 1-128-16,-1 1 128 0,-2 0-128 0,1-1 128 16,-2-3-128-16,-1 2 0 0,-1 2 144 0,-1 0-144 15,1 1 0-15,-2 0 128 0,0-2-128 0,0 1 0 0,-4-1 144 16,2 2-144-16,0 0 192 0,-4 1-192 0,0-3 224 15,-3 2-64-15,-1 0-16 0,-1-1 0 0,-9 2 32 0,9-2 0 16,-9 2 0-16,0 0 0 0,0 0 16 0,0 0 16 16,0 0 0-16,0 0 0 0,0 0-80 0,0 0 0 15,0 0-128-15,0 0 192 0,0 0-368 0,0 0-80 16,0 0 0-16,0 0-8992 16,-11 5-1792-16</inkml:trace>
  <inkml:trace contextRef="#ctx0" brushRef="#br0" timeOffset="1578.99">17566 12329 5519 0,'0'0'496'0,"0"0"-496"0,0 0 0 15,0 0 0-15,0 0 1552 0,0 0 224 0,0 0 32 0,10 4 16 16,-10-4-992-16,13 6-192 0,-1-2-32 0,1 0-16 16,0 1-48-16,1 2-16 0,1-3 0 0,3 1 0 15,0 2-112-15,3-2-32 0,2 1 0 0,4 2 0 16,-3-5 32-16,3 2 0 0,1 1 0 0,-1-4 0 15,0 1 16-15,-1-2 0 0,-1 1 0 0,2 1 0 16,1 0-96-16,-2-1-16 0,5 3 0 0,-3-2 0 16,1-3-96-16,0 0-32 0,1 1 0 0,1 2 0 15,4-2-16-15,2-1-16 0,2-1 0 0,-4 1 0 16,1 0 32-16,-3 0 16 0,0-2 0 0,2 2 0 16,-1 3-16-16,1-1-16 0,2 1 0 0,-1 1 0 0,-2-4-48 15,2 4 0-15,1 1 0 0,0 0 0 16,-2-3-128-16,-1 1 0 0,1 1 0 0,-3 1 128 15,-5-2-128-15,0 3 0 0,-1-6 0 0,0 1 0 0,2 1 0 0,-2 0 0 16,-1-1 0-16,2 0 0 0,-1 2 144 16,1-1-144-16,-1 2 160 0,2-3-160 0,2 2 272 0,1-3-32 15,0-1-16-15,1-1 0 0,-1 6-224 0,-1-4 176 16,-2-2-176-16,-1 0 160 0,0 1-160 0,-5 1 0 16,1 0 0-16,0 0 0 0,0-6 0 0,0 3 0 15,0 2 0-15,-2-2 0 0,0 1 0 0,-1-2 128 16,-1 0-128-16,0 2 0 0,0-1 128 0,0 2-128 15,0 0 128-15,2 1-128 0,-1 0 128 0,0 0-128 16,1-2 128-16,-2 0-128 0,-1 1 0 0,-1-1 0 16,1 0 128-16,0 0-128 0,-1 0 0 0,-3-1 0 0,1 0 144 0,-1 1-144 15,-2 2 208-15,4-1-16 0,-6-4-16 16,3 1 0-16,1 4 16 0,-2 0 16 0,1-1 0 0,1-2 0 16,-3 1-16-16,3 0-16 0,-1 0 0 15,0-2 0-15,1 0-176 0,0 0 128 0,-1 2-128 0,-1-3 128 16,2 1-128-16,-1 1 0 0,-2 1 0 0,1-1 128 15,-1 1-128-15,1-1 0 0,-2 1 0 0,1-2 0 16,1 3 0-16,-1-1 128 0,-1 0-128 0,0 1 0 16,1-1 128-16,0 0-128 0,-3-1 0 0,1 2 128 15,-9 1-128-15,12-4 0 0,-3 2 144 0,-9 2-144 16,10-3 128-16,-10 3-128 0,11-2 160 0,-3 2-160 16,-8 0 128-16,9-2-128 0,-9 2 0 0,0 0 144 15,0 0-144-15,12-1 0 0,-12 1 0 0,0 0 128 16,10 0-128-16,-10 0 0 0,0 0 0 0,0 0 0 15,0 0 0-15,0 0 0 0,0 0 0 0,10 0 0 16,-10 0 0-16,0 0 128 0,0 0-128 0,0 0 0 0,0 0 144 0,0 0-144 16,0 0 160-16,0 0-160 0,0 0 192 0,0 0-48 15,0 0-16-15,0 0 0 0,0 0-128 0,0 0 0 16,0 0 0-16,0 0 128 0,0 0-128 0,0 0 0 16,0 0 0-16,0 0 128 0,-9 3-128 0,9-3 0 15,-11 3 0-15,2 0 0 0,9-3 128 0,-10 1-128 16,1-1 0-16,9 0 128 0,-10 4-128 0,10-4 0 15,-9 3 0-15,9-3 0 0,-9 2-256 0,9-2-96 16,-9 4-16-16,9-4-8912 16,-8 6-1792-16</inkml:trace>
  <inkml:trace contextRef="#ctx0" brushRef="#br0" timeOffset="14697.14">19514 9590 15375 0,'0'0'672'16,"0"0"160"-16,0 0-672 0,0 0-160 0,0 0 0 0,0 0 0 0,0 0 0 0,0 0 0 16,0 0 0-16,0 0 0 0,0 0 320 0,0 0 48 15,0 0 0-15,0 0 0 0,-5-11 144 0,-1 4 48 16,0-3 0-16,-6 5 0 0,-1 2-240 0,-1-1-32 0,-1-1-16 0,-3 1 0 16,-2 0-64-16,1 1-16 0,-1-4 0 0,-3 0 0 15,-1-1 64-15,-1-2 16 0,3 0 0 0,-3 1 0 16,-1-4 16-16,-1 4 0 0,-1-2 0 0,-1 2 0 15,-2-3 96-15,-1 4 32 0,1-1 0 0,-4 0 0 16,-3-1-32-16,-2 1 0 0,-4 0 0 0,0-1 0 16,-2 1-128-16,2-4-16 0,-1 5-16 0,1-2 0 15,-2 3-80-15,0-2-16 0,0 2 0 0,-3-3 0 16,-3 4-128-16,-6-1 0 0,0 0 0 0,2 0 0 16,1 0 0-16,1 2 128 0,-1 2-128 0,-1-1 0 15,-1-1 0-15,-1 2 0 0,-6-1 128 0,2 2-128 16,1-1 0-16,1 1 192 0,0 1-192 0,2-1 192 15,0 0-192-15,-1 2 0 0,-6 2 0 0,-1 1 0 16,-2 1 0-16,6-1 0 0,1-1 0 0,3 3 0 16,0 3 0-16,1-2 0 0,-1 4 128 0,-2-2-128 0,-1 2 0 15,3-1 0-15,4 3 0 0,2 0 128 0,3 0-128 0,3 2 0 16,1 1 0-16,3 3 0 0,0 2 0 0,2 3 0 16,-1 2 0-16,2-3 0 0,0-3 0 0,5 1 0 15,4 0 0-15,4 0 0 0,3 1 0 0,4 1 0 16,1-2 0-16,3 2 0 0,4 0 128 0,-1 1-128 15,6-1 192-15,1-1-64 0,1-1-128 0,2 2 192 16,4-1-192-16,2 0 192 0,0-1-192 16,3-1 0-16,4 0 144 0,0 1-144 0,2 2 0 0,3 2 0 15,3-2 0-15,4 1 0 0,3 0 0 0,4 1 0 16,2-4 0-16,2 0 0 0,2-1 0 0,-1 0 0 16,1 1 0-16,3-1 0 0,1-3 0 0,2 1 0 15,1 0 0-15,3 1 0 0,2-1 0 0,5 1 0 0,5-2 0 0,-1 1 0 16,-3-1 0-16,1-1 0 0,-2-2 0 0,5 1 0 15,-2-1 0-15,5 1 0 0,2-4 0 0,3 4 0 16,-1 1 0-16,-3 0 0 0,2-1 128 16,-1-2-128-16,-1 1 0 0,4 2 144 0,5-1-144 15,1-4 0-15,2 1 144 0,-2-5-144 0,0-3 0 0,-1 4 144 16,0-1-144-16,5 0 0 0,4-1 0 0,-2-2 0 16,-6 1 0-16,1-3 128 0,-2 0-128 0,1 1 0 15,1-2 0-15,-1 0 0 0,2-4 128 0,-3 1-128 16,-5-4 0-16,-3 2 0 0,-2 1 0 0,1 0 128 15,0-5-128-15,2 1 0 0,-1-4 0 0,-2 0 0 16,-6 1 0-16,-2-3 128 0,-1 0-128 0,-1 0 0 16,-2 0 128-16,-1-1-128 0,0-1 0 0,-1-1 128 15,-2-1 0-15,-2 0-128 0,-4 0 192 0,-3 0-64 0,-4-2-128 16,-3-2 192-16,-4 1-192 0,0-1 192 0,-3 2-64 16,-4 0-128-16,0 1 192 0,-3-4-64 0,-3-5-128 15,-3 5 160-15,-2-3-160 0,-3 2 160 0,-1-5-160 0,-5 4 160 16,-3-2-160-16,-2 3 160 0,-2 1 0 0,-3-3 0 15,-4 2 0-15,-3 1 0 0,-3-2-160 0,-2 1 192 16,-2 0-192-16,-4 0 192 0,-4 1-192 0,-4 2 0 16,-6 1 144-16,-1 0-144 0,-2-2 0 0,-3 3 0 15,-1 2 0-15,-2 3 0 0,-3 0 0 0,-4 0 0 16,-4 2 0-16,-3 0 128 0,-4-2-128 0,0-1 0 16,1 4 0-16,-1 2 128 0,-2-3-128 0,-3 5 0 15,-7-2 0-15,1 2 0 0,2-1 0 0,2 4 0 16,3 1 0-16,-1 3 0 0,-3 3-176 0,4 1 176 15,3-2-208-15,4 2 80 16,8 0-1280-16,5 0-240 0,4-2-48 0</inkml:trace>
  <inkml:trace contextRef="#ctx0" brushRef="#br0" timeOffset="16238.46">10250 4897 9215 0,'0'0'816'0,"0"0"-656"0,-5-7-160 0,-1 4 0 15,6 3 800-15,-9-4 128 0,9 4 32 0,-11-4 0 0,0 1-640 0,1 1-112 16,0 1-16-16,0-1-16 0,0 2-176 0,0 0 0 16,-3 0 144-16,3 2-144 0,-2 0 0 0,2 2 128 15,-3 0-128-15,1 0 0 0,-1-1 128 0,-5 4-128 16,0 2 128-16,1-3-128 0,-1 3 0 0,-3-3 0 15,1 3 0-15,-2-1 0 0,-4 2 128 0,2-2-128 16,-1 2 160-16,4-3-160 0,1 5 432 0,-1-2-16 16,1 3 0-16,0 3 0 0,-1 1 288 0,0 3 64 15,1 0 16-15,3 3 0 0,0 3-80 0,1-2 0 16,0 3-16-16,1-2 0 0,2 4-304 0,1 2-64 16,-1 3-16-16,2 3 0 0,-1 4-160 0,1-1-16 15,1 0-128-15,-3 4 192 0,1-1-192 0,1 3 0 16,1-4 128-16,0 1-128 0,-1 1 0 0,3 0 0 15,-1 4 0-15,-2-1 0 0,1-5 0 0,0 3 0 0,2-1 0 0,2 2 0 16,1 0 0-16,1 0 0 0,2-4 0 0,-1 5 0 16,1 0 144-16,0 1-144 0,4 1 128 0,0-4-128 15,2 1 128-15,2-4-128 0,2 0 0 0,1 2 128 16,0-3-128-16,2-1 0 0,-1 0 0 0,4-1 0 16,-1 1 0-16,4 2 0 0,-3 0 0 0,0-4 0 15,0 0 0-15,1 0 0 0,0-2 0 0,2-2 0 16,3 0 0-16,-1-2 0 0,-1-7 0 0,1 2 0 15,-1-4 0-15,-1 0 0 0,5-3 0 0,-2 2 0 16,1-3 0-16,0-3 0 0,0-4 0 0,2 0 0 16,2 1 0-16,2-6 0 0,-1-2 0 0,1-3 0 15,2-2 0-15,-2-1 0 0,-2-2 144 0,1-2-144 16,-1-4 208-16,1-1-16 0,-1-4-16 0,2-1 0 0,-4-2 64 16,5 0 16-16,-3-4 0 0,3 0 0 0,0-1 96 15,-4-3 32-15,2-2 0 0,-2-2 0 0,0 2-64 0,0-3-16 16,1-2 0-16,-2-3 0 0,-4-1 112 0,0-4 32 15,0 1 0-15,-1-4 0 0,-2 1 0 0,-4-3 0 16,1-3 0-16,-4-3 0 0,0 0-192 0,-2-1-48 16,0-4 0-16,-3-1 0 0,-3-2-208 0,0-2 128 15,-1 2-128-15,-1 0 0 0,0-3 128 0,-5 3-128 16,0 0 0-16,0-1 0 0,-1 2 144 0,-1 2-144 16,-1 2 128-16,-3 1-128 0,-1-3 256 0,-1 3-48 15,-2 0 0-15,-1 1 0 0,-2-1-16 0,-1 0 0 16,-4 0 0-16,1 4 0 0,0-1 32 0,-1 3 0 0,-1 0 0 15,-2 5 0-15,1-1-96 0,2 2 0 16,0 5-128-16,0 2 192 0,0 3-192 0,1 3 0 0,1 6 0 16,-1-3 0-16,3 2-128 0,1 4-80 0,0 1-16 0,0 3 0 31,1 2-1440-31,0 5-272 0,1 2-64 0</inkml:trace>
  <inkml:trace contextRef="#ctx0" brushRef="#br0" timeOffset="21110.17">25484 4941 4607 0,'0'0'192'0,"0"0"64"0,0-7-256 0,0 7 0 0,0 0 0 0,0 0 0 15,-8-7 1984-15,-2 4 336 0,2 3 80 0,-2 1 16 16,1 4-1264-16,-2 4-256 0,-2-3-64 0,0 7 0 15,2 2-208-15,-2 3-48 0,-5 2-16 0,0 2 0 16,-2 2-176-16,1 4-48 0,0-3 0 0,0 3 0 16,-1-2-80-16,-1 2 0 0,0-3-16 0,2 1 0 15,1-5 80-15,1-2 32 0,3 2 0 0,5-6 0 16,4-1 32-16,4-5 0 0,1-9 0 0,0 0 0 16,10 7-80-16,3-4-16 0,2-4 0 0,4-3 0 0,2-4 16 0,0 2 0 15,1-7 0-15,2 2 0 0,-3-2-48 0,5-1-16 16,1 0 0-16,1 0 0 0,2 1-112 0,2-1 0 15,1-2-128-15,0 1 192 0,0 1-16 0,0 1-16 16,0 0 0-16,-2 2 0 0,-5 1-160 0,-3-2 192 16,-4 4-192-16,0 0 192 0,-2 2-336 0,-4-1-64 15,-3 0-16-15,-4 4-7744 16,-6 3-1552-16</inkml:trace>
  <inkml:trace contextRef="#ctx0" brushRef="#br0" timeOffset="21347.01">25372 5198 11055 0,'-12'-2'480'0,"12"2"112"0,-10-4-464 0,10 4-128 0,0 0 0 0,5-10 0 16,0 1 3008-16,3-4 576 0,2 0 112 0,3-1 16 15,6-7-2704-15,7-2-560 0,4-1-96 0,8-4-32 16,4 1-80-16,1-1-32 0,3 0 0 0,-3-2 0 15,-1-2-208-15,1 5 128 0,-2 0-128 0,0 4 0 16,-1-2 128-16,1 2-128 0,2 2 0 0,0 0 144 31,-1 3-560-31,-2 2-112 0,-3-1-32 0,-2 3-10768 0</inkml:trace>
  <inkml:trace contextRef="#ctx0" brushRef="#br0" timeOffset="22019.66">27220 4030 11967 0,'-12'5'1072'0,"0"3"-864"0,-2-3-208 0,1 2 0 16,-1 1 912-16,3 0 144 0,-1 3 32 0,2-1 0 16,1 4-128-16,1 1 0 0,1 2-16 0,0 2 0 15,2 0-352-15,0 1-64 0,1 5-16 0,2-1 0 16,1 5-208-16,-1-1-48 0,0 4-16 0,1-3 0 15,1-2-112-15,0-2 0 0,1-1-128 0,1-5 192 16,1-3 48-16,1-5 0 0,-4-11 0 0,5 10 0 16,-5-10 336-16,0 0 64 0,0 0 0 0,0 0 16 15,13-5-64-15,-2-6-16 0,-1-3 0 0,0-4 0 16,-1-2-176-16,0-2-32 0,-1-4-16 0,-1 0 0 0,1 0-160 16,1-3-48-16,-1-4 0 0,2 3 0 0,1 0-144 0,-1-1 0 15,-1 1 144-15,3 4-144 0,-2-1 0 0,3 3 0 16,-1 3 0-16,0 4 0 0,0 1 0 15,0 5 0-15,-1 3 0 0,1 5 0 0,-2 0-128 0,-10 3 128 16,10 3-128-16,-1 2 128 0,0 5 0 0,-2 1-160 16,0 4 160-16,-2 3 0 0,-1 1 0 0,-2 2 0 15,0 3 0-15,-2-1 0 0,-3-3 0 0,2 0 0 16,-2-2 0-16,2-4 0 0,0-2 0 0,1-12 0 16,0 0 0-16,0 0 0 0,0 0 0 0,0 0 0 15,0 0 0-15,9-8 0 0,1-2 192 0,0-5 0 16,3-5 0-16,2-1 0 0,1 1-192 0,0-1 144 15,-2 1-144-15,-2 1 128 0,1 1-128 0,-2 5 0 0,-2 4 0 16,2 2 0-16,-3 2 0 0,-8 5 0 0,0 0 0 16,13 6 0-16,-3 4-160 0,-2 3 160 15,-3 2 0-15,0 3-144 0,-1 1 144 0,-2 1 0 0,1 1 0 0,0-2 0 16,-1-1 0-16,2-1-240 0,0 1 48 0,1-3 0 31,1-1-1600-31,1-3-304 0,1 0-64 0</inkml:trace>
  <inkml:trace contextRef="#ctx0" brushRef="#br0" timeOffset="22350.55">28022 3781 13823 0,'-14'1'1216'0,"5"4"-960"0,-1 4-256 0,1 0 0 0,-2 1 1472 0,3 3 256 15,-2 1 64-15,3 4 0 0,-1-1-960 0,1 2-192 16,2-1-48-16,1 3 0 0,2-2-304 0,2 0-64 16,2 0-16-16,2 0 0 0,2-1-208 0,2-4 128 15,2-5-128-15,3-2 0 0,3-3 224 0,1-4-48 16,-2-1-16-16,2-4 0 0,2-3 48 0,2-2 16 16,2-3 0-16,1-2 0 0,-2-2 240 0,-2 0 48 15,-3-1 16-15,-3 0 0 0,-3 3-16 0,-2-1 0 16,-4 0 0-16,-3-1 0 0,-4 1 64 0,-3 2 0 15,-2 0 0-15,-4 0 0 0,0 0-288 0,-2 4-48 16,1-2-16-16,-2 5 0 0,2-3-224 0,1 4 0 0,-1-1 0 16,2 3 0-1,1 2-1184-15,9 2-288 0,-9-2-48 0,9 2-10864 0</inkml:trace>
  <inkml:trace contextRef="#ctx0" brushRef="#br0" timeOffset="22808.75">28583 3459 12831 0,'0'0'576'0,"0"0"112"0,0 0-560 0,0 0-128 0,-3-6 0 0,3 6 0 16,0 0 1008-16,-6-8 160 0,6 8 48 0,-11-2 0 16,1 2-304-16,0 2-48 0,-1 2-16 0,-2 5 0 0,-1 4-208 15,3 4-32-15,-3 1-16 0,0 1 0 0,-2 2-336 0,1 2-64 16,0 5 0-16,1-2-16 0,-3 6-176 0,2-3 128 15,2-1-128-15,3-1 128 0,1-7-128 0,5-3 0 16,4-6 0-16,3 1 0 0,0-1 0 0,-3-11 192 16,10 4-32-16,4-5 0 0,0-6 288 0,1-2 48 15,1-2 16-15,2-6 0 0,1-2-96 0,0-4-16 16,3-1 0-16,-2-4 0 0,-2 2-208 0,0-4-32 16,-2 2-16-16,1 0 0 0,-1-5-144 0,0-3 128 15,-1-3-128-15,0-5 128 0,-1-2-128 0,-1-5 160 16,1-2-160-16,-1 0 160 0,-1-2-160 0,0 3 128 15,0 0-128-15,0 10 128 0,-1 6-128 0,-2 8 0 16,-2 8 0-16,-2 6 0 0,-1 5 0 0,-4 9 0 0,0 0 0 16,0 0 0-16,-3 10 0 0,-1 8 0 0,-3 7 128 15,-4 3-128-15,1 3 224 0,-1 6-32 0,-1 5-16 16,0 3 0-16,1 6-176 0,1 1 0 0,1 2 0 0,2-2 0 16,2-4 0-16,1-1 0 0,1-2-192 0,2-5 192 31,1-8-752-31,3-3-16 0,2-5-16 0,-2-2 0 15,4-8-480-15,0-1-80 0,4-2-32 0,-1-6-8768 0</inkml:trace>
  <inkml:trace contextRef="#ctx0" brushRef="#br0" timeOffset="23139.05">28937 3436 17103 0,'0'0'752'0,"0"0"160"0,0 0-720 0,0 0-192 0,0 0 0 0,0 0 0 0,0 0 720 0,12 3 112 16,0-6 32-16,1-4 0 0,2-2 0 0,-1-4 0 16,3 0 0-16,-1-1 0 0,2-3-288 0,-4-1-64 15,-2 0-16-15,-2 0 0 0,-3 4-192 0,0-1-48 16,-5 1 0-16,1 4 0 0,-5-2 208 0,0 7 48 16,2 5 0-16,-6-5 0 0,6 5 64 0,-13 4 32 15,-1 1 0-15,1 4 0 0,-1 2-224 0,1 3-32 16,1 2-16-16,-2 3 0 0,2 1-192 0,2 0-144 15,3 1 192-15,1-1-192 0,3-2 0 0,3-3 0 16,1-1 0-16,3-2 0 0,2-3 0 0,4-1 0 16,-1-3 0-16,4-2-144 0,2-3 144 0,3-1 0 15,0-1 0-15,2-3 0 0,2-2 0 0,2 0 0 0,3-3 0 16,-1 1 128 0,2-2-864-16,0-1-160 0,1 1-48 0,1-3-7824 0,-1 1-1552 15</inkml:trace>
  <inkml:trace contextRef="#ctx0" brushRef="#br0" timeOffset="23419.09">29702 2252 12895 0,'0'0'1152'0,"0"0"-928"16,0 0-224-16,0 0 0 0,0 0 1776 0,0 0 304 16,0 0 64-16,-7 14 16 0,-3 2-1008 0,3 6-208 15,-2 5-48-15,0 6 0 0,2 6 0 0,0 2 0 16,2-1 0-16,0 5 0 0,-1 2-512 0,1-1-96 16,1 1-32-16,0 0 0 0,0 5-256 0,4 0 128 15,-2 0-128-15,1-2 0 16,1-7-448-16,2-1-208 0,-1-7-48 0,2-3-11136 0</inkml:trace>
  <inkml:trace contextRef="#ctx0" brushRef="#br0" timeOffset="24048.03">27538 5090 10127 0,'0'0'448'0,"0"0"96"0,0 0-544 0,0 0 0 16,-8-5 0-16,2 0 0 0,6 5 2208 0,-11-4 336 15,11 4 64-15,-11 3 16 0,0-1-1280 0,-1 2-256 0,1 4-64 0,1 2 0 16,-2 5-448-16,1 0-80 0,-1 4-32 0,1 2 0 16,1-1-224-16,1 3-48 0,2 2-16 0,0-1 0 15,4 2-176-15,1-2 192 0,0-5-192 0,4-2 192 16,3-2-192-16,0-4 0 0,1 1 0 0,4-8 0 15,2-2 272-15,2-3 32 0,4-4 0 0,2-4 0 16,-4-1 96-16,5-6 32 0,-1-1 0 0,0-2 0 16,0-3-48-16,-3 2 0 0,0-3 0 0,-7 2 0 15,-4 1-128-15,-1 1-16 0,-5 0-16 0,-2 1 0 16,-3 0 192-16,-2 2 32 0,0 2 16 0,-5 4 0 16,1-3-224-16,0 4-48 0,-1 3-16 0,2 1 0 15,0-2-176-15,2 3 0 0,2 1 0 0,6 3 0 16,-8-2-1600-16,8 2-240 0,0 0-48 15,0 0-10848-15</inkml:trace>
  <inkml:trace contextRef="#ctx0" brushRef="#br0" timeOffset="24384.54">27829 4836 13823 0,'0'0'608'0,"0"0"128"0,-2 16-592 0,0 2-144 16,1 1 0-16,-1 2 0 0,1 0 1536 0,1 3 288 15,1-2 48-15,1 0 16 0,-4-1-800 0,1 2-176 16,2 0-16-16,2-2-16 0,-1 1-416 0,-2-2-80 16,2-2 0-16,0-3-16 0,1-2-176 0,-1-1-48 15,-2-12 0-15,0 0 0 0,0 0 96 0,0 0 16 16,0 0 0-16,0 0 0 0,11-4 160 0,-1-4 32 0,-1-3 16 0,-2-3 0 16,1-7-96-16,-2 0-32 0,1-2 0 0,0 0 0 15,0-2-192-15,0 2-144 0,3 2 192 0,-2 1-192 16,0-2 128-16,-1 5-128 15,1 3 0-15,-1 1 0 0,2 3 0 0,0 3 0 16,-4 4 0-16,-5 3 0 0,13-2 0 0,-13 2 0 0,10 4 0 0,-2 4 0 16,-1 5-144-16,-3 2 144 0,0 1-128 0,0 2 128 15,-2 0 0-15,2 2-160 0,-2 2 160 0,0-1 0 32,-1 1-784-32,2-3-48 0,1 0-16 0,2-4-7312 0,-2-2-1456 0</inkml:trace>
  <inkml:trace contextRef="#ctx0" brushRef="#br0" timeOffset="24681.3">28346 4387 22111 0,'0'0'976'0,"-8"-4"208"0,2-5-944 0,6 9-240 0,-4-5 0 0,4 5 0 0,0 0 368 0,0 0 16 16,-5 7 16-16,3 5 0 0,-1 5 176 0,2 2 16 15,0 4 16-15,1 6 0 0,0 3-176 0,0 3-48 16,0 4 0-16,2-1 0 0,2 1-192 0,0 3-64 16,0 3 0-16,-1 3 0 0,1-1-128 0,0 0 0 0,1-4 144 15,-1-5-144-15,4-5-160 0,-2-3-96 0,0-5-32 0,3-3 0 31,0-7-416-31,2-2-96 0,-2-3-16 0,2-6-10256 0</inkml:trace>
  <inkml:trace contextRef="#ctx0" brushRef="#br0" timeOffset="25069.21">28533 4668 16575 0,'0'0'1472'0,"-10"5"-1168"0,3 1-304 0,2 6 0 16,4-2 1632-16,1 4 272 0,1 1 48 0,4 2 16 0,2 2-1328 0,3-1-256 16,-2-3-48-16,6 0-16 0,0-5-192 0,3 2-128 15,5 1 160-15,2-5-160 0,-2 4 128 0,2-5-128 16,-1 2 0-16,1-5 144 16,1 0-560-16,-2-4-112 0,-2 0-32 0,-2-4 0 15,-2-1-560-15,1-5-112 0,-1 0-32 0,-3-3 0 16,-3-3-48-16,1-2-16 0,-2-3 0 0,-3 0 0 15,-2-6 272-15,1 5 48 0,-3 0 16 0,0-4 0 16,-2 3 464-16,0 2 80 0,-1 3 32 0,2 4 0 16,-2 2 688-16,0 12 144 0,0 0 32 0,0 0 0 0,0 0 976 0,-4 16 208 15,-5 4 32-15,1 8 16 0,1 4 96 0,-1 6 16 16,-1 5 0-16,-1 7 0 0,-1 3-496 0,-1 3-80 0,-1 1-32 16,3 0 0-16,1 1-128 0,0-4-32 15,2 1 0-15,0-2 0 0,1-2-544 0,2-4-112 0,1 2-32 16,-1-2 0-16,1-6-336 0,2 0 0 0,3-3 0 0,1-3 0 31,2-5-1936-31,0-4-368 0</inkml:trace>
  <inkml:trace contextRef="#ctx0" brushRef="#br0" timeOffset="25734.37">29981 4127 14735 0,'-14'-7'1312'0,"4"6"-1056"0,-2-2-256 0,1 3 0 15,-2 2 1008-15,-1 0 144 0,-1 5 16 0,-2 3 16 16,-1-3-448-16,-1 7-96 0,-2 3 0 0,-2 3-16 16,1 3-304-16,3 2-64 0,1 0-16 0,2 1 0 15,2-2-240-15,0 3 128 0,4-3-128 0,2-1 0 16,4-4 0-16,2-3 0 0,6-4 0 0,-4-12 0 15,8 12 0-15,4-5 0 0,-1-5 0 0,5-4 0 16,0-3 352-16,2-4-32 0,1 0 0 0,1-3 0 0,1-6 64 0,-2 0 0 16,1 0 0-16,-2 1 0 0,-2-1-192 0,-2 0-16 15,3 0-16-15,-3 3 0 0,-3 3-160 16,0 4 0-16,-4 2 0 0,-7 6 0 0,0 0 0 0,0 0 0 16,10 9 0-16,-5 7 0 0,-5 3 576 0,-1 5 48 15,-1 5 0-15,-2 4 0 0,-4 3-336 0,1 1-64 16,-2 1-16-16,0 1 0 0,0 4-80 0,-1-3-128 15,-2-1 176-15,-2-1-176 0,-2 0 176 0,-1-3-176 16,-1-4 160-16,2-3-160 0,1-5 128 0,3-1-128 16,2-2 0-16,2-3 144 0,3-4-336 0,1-6-80 15,4-7-16-15,0 0-8208 16,0 0-1632-16</inkml:trace>
  <inkml:trace contextRef="#ctx0" brushRef="#br0" timeOffset="26083.74">30342 4048 17503 0,'-18'0'768'0,"7"0"176"0,-1 0-752 0,2 1-192 15,1 2 0-15,1 2 0 0,1 4 1728 0,-1 3 320 16,-1 1 64-16,3 2 16 0,1 3-1600 0,0 1-320 0,1 0-64 0,1 4-16 15,2 0-128-15,2-1 0 0,2 0 0 0,2 0 128 16,1-8-128-16,2 0 0 0,0 0 0 0,2-5 0 16,1 0 0-16,1-3 0 0,-2 0 0 0,3-2 0 15,0-2 256-15,0-4-48 0,-4-2 0 0,1-1 0 16,0 0 400-16,-2-1 80 0,0-6 16 0,-4 1 0 16,-1 0-128-16,1-2 0 0,-1 0-16 0,-3 2 0 0,-3-3-224 0,-2-1-32 15,-4-2-16-15,-1 0 0 0,-1 1-128 0,-1 1-32 16,-2-1 0-16,3 1 0 0,1 1-128 0,-1 4 0 15,4 1 0-15,2 4 0 16,5 5-512-16,0 0-16 0,0 0-16 16,0 0 0-16,0 0-2208 0,0 0-448 0</inkml:trace>
  <inkml:trace contextRef="#ctx0" brushRef="#br0" timeOffset="26392.82">30686 3954 18767 0,'0'0'832'0,"0"0"176"0,0 0-816 0,-2 10-192 0,-1 5 0 16,-1 0 0-16,1-2 640 0,-3-1 96 0,3 1 16 0,-2 3 0 15,-2-2-128-15,2 1-32 0,1 0 0 0,3 0 0 16,1-1-336-16,3 2-64 16,0-4 0-16,2-1-16 0,2-1-176 0,0-4 128 0,2-1-128 0,0 0 128 15,4-2 16-15,0-3 0 16,-1-3 0-16,1-2 0 0,0 1 176 0,-1 1 16 15,-1-6 16-15,-4 1 0 0,0 0 224 0,-4-2 64 0,-1 3 0 0,-2-4 0 16,-3 1 48-16,-2 0 16 0,-4 1 0 0,-2 0 0 16,-2 0-176-16,0 1-16 0,-1-1-16 0,0 1 0 15,0 2-304-15,2-3-48 0,0 2-16 0,2 0 0 16,0 2-128-16,2 2 0 0,8 3 0 0,-7-2-176 16,7 2-1360-16,0 0-256 0,0 0-64 15,0 0-11008-15</inkml:trace>
  <inkml:trace contextRef="#ctx0" brushRef="#br0" timeOffset="26818.62">31150 3747 11967 0,'0'0'1072'0,"-9"12"-864"0,-2-4-208 0,-1 5 0 0,1-2 1872 0,1 2 336 16,-2 2 64-16,0 3 16 0,-1 1-1392 0,0 1-256 15,2-1-64-15,-1 3-16 0,1-3-160 0,1 3-16 0,0-3-16 0,-1 5 0 16,4 2-368-16,2-1 144 16,2 0-144-16,3-3 0 0,3-5 128 0,2-4-128 15,1-1 0-15,2-2 0 0,2-5 256 0,3-3-16 0,1 0 0 0,1-5 0 16,-1-2 304-16,1-6 64 16,2-5 16-16,-1 0 0 0,1-3-96 0,-2-4-16 15,-1 0 0-15,0-5 0 0,1-3-208 0,-2 1-48 0,-3-3-16 0,-1-3 0 16,0-2 64-16,-2-4 16 0,1-1 0 15,1-3 0-15,-1-3 0 0,-1-6 0 0,3-5 0 0,1-1 0 16,0-6-176-16,-1 6-16 0,0 1-128 0,-1 13 192 16,-2 5-192-16,-4 13 0 0,1 4 0 0,-1 8 0 15,-1 8 0-15,-2 9 176 0,0 0-176 0,0 0 160 16,-9 14 16-16,4 9 0 0,-2 11 0 0,-1 7 0 0,-1 9-176 16,0 4 0-16,0 8 0 0,-1 6 0 15,-1 3 0-15,-1 3 0 0,1 3 0 0,2 0 0 0,1-5-176 0,3-2 176 16,1-9-128-16,3-5 128 15,1-7-896-15,1 0-112 16,2-6-16-16,-2-1-12544 0</inkml:trace>
  <inkml:trace contextRef="#ctx0" brushRef="#br0" timeOffset="28049.28">27177 6655 10127 0,'16'-13'896'0,"-6"5"-704"16,-1-3-192-16,1-2 0 0,1-1 1264 0,-4 3 208 15,-2-3 64-15,-1 2 0 0,-1 1-80 0,-5-2-16 16,0 1 0-16,-3 0 0 0,0-2-272 0,-3 0-48 16,2 4-16-16,-1 0 0 0,-3 5-240 0,0 2-48 0,-1 4-16 0,-2 3 0 15,-1 3-368-15,-1 5-80 16,-2 2-16-16,-1 4 0 0,-1 5-32 0,1 9-16 16,-1 3 0-16,2 3 0 0,0 4 64 0,3 4 16 0,-2 4 0 15,2 1 0-15,2 2-208 0,2 4-32 0,1-2-128 0,1-1 192 16,3 0-192-16,3-6 0 0,2-2 0 15,5-4 0-15,-3-4 0 0,5-4 0 0,2-4 0 0,0-1 0 16,1-6 0-16,0-2-160 0,-1 0 160 0,0-6-192 16,0-1 192-16,-1-4-128 0,0 1 128 0,0 0-128 15,-8-11 128-15,6 5 0 0,-6-5 0 0,0 0 0 16,0 0 0-16,0 0 0 0,0 0 128 0,-5-9-128 0,-4-1 128 16,1-3-128-16,-2 0 128 0,-1-1-128 0,-2-2 0 0,0-2 128 15,1-1-128-15,2 0 0 0,1 1 0 0,2 1 0 16,2 2 0-16,3 1 0 0,2 3 0 0,2 1 0 15,1-3 0-15,2 4 0 0,-1-2 0 0,5-1 0 16,2 1 0-16,2-3 0 0,-1 0 0 0,5 0 0 0,2 0 0 16,3-1 0-16,-2-2 0 0,3 0 0 0,-2 3 0 0,2 6 0 15,1-4 0-15,-3 6 0 0,-2-1 0 0,-1 4 0 16,-2 0 0-16,-1 2 0 16,-1 2 0-16,-5 2 0 0,-9-3 0 0,9 11 0 15,-2-1 0-15,-2 5 0 0,-1 2 176 0,-2 2-48 16,-1 0 0-16,1 1 0 0,-2 1 48 0,1-1 0 0,1-5 0 0,3 1 0 15,2-4-176-15,0 1 0 16,1-4 0-16,4 2 0 0,2-4 0 0,0-1 0 16,-1-2 0-16,3-5 0 0,-1-6 0 0,2 1 0 0,-1 1 144 0,2-4-144 15,0 1 176-15,-3-4-48 16,-1-2 0-16,-1-2 0 0,-3 1 0 0,-3-1-128 0,-2-2 192 0,-5-1-64 16,-3-4 64-16,-4 0 16 0,-3 3 0 0,-3-3 0 15,-3-1-208-15,-2 3 0 0,-1 4 0 0,1 3 0 16,2 5 128-16,2-2-128 0,2 5 0 0,3 4 144 15,9 2-144-15,0 0 0 0,0 0 0 0,0 0 128 0,0 0-128 16,0 0-144-16,11 3 144 0,1 4-208 16,4 2 208-16,5-2-144 0,6 5 144 0,2-3-128 0,-4 2 128 0,7 3 0 15,-1-1 0-15,1-2 0 0,-1 2 0 0,1 2 0 16,0 2 0-16,-2-2-128 0,-2-4 128 0,-1 2 0 16,-2 1 0-16,-5 0-128 0,-3-1 128 15,0-1-160-15,-4-3 160 0,-2 2-160 16,-1-5-448-16,0 3-96 0,-2-4 0 0,-8-5-13568 15</inkml:trace>
  <inkml:trace contextRef="#ctx0" brushRef="#br0" timeOffset="28500.18">28697 6514 23039 0,'0'0'2048'0,"0"0"-1648"0,0 0-400 0,0 0 0 0,0 0 544 0,0 0 32 16,1 9 0-16,2 2 0 0,2 2-224 0,1 2-32 15,2 4-16-15,6 1 0 0,5 3 48 0,1 3 16 16,3 0 0-16,2 1 0 0,2 0-208 0,0-1-32 15,0 1-128-15,-2 2 192 0,-1-5-192 0,-2-3 128 16,-2-2-128-16,-1-1 0 0,0-4 0 0,-4 0 0 16,-2-4 0-16,-1 3 0 0,-2-2-288 0,-3-5 0 15,-7-6 0-15,0 0 0 16,0 0-400-16,0 0-80 0,0 0 0 0,0 0-10416 0</inkml:trace>
  <inkml:trace contextRef="#ctx0" brushRef="#br0" timeOffset="28727">29048 6272 28223 0,'0'0'1248'0,"-4"12"256"0,-1 0-1200 0,-2 4-304 0,-1 4 0 0,0 1 0 16,-2 5 656-16,-2 4 80 0,-2 6 16 0,0 1 0 15,-1 1 112-15,0 4 32 16,-3 1 0-16,0 0 0 0,0 2-400 0,1-3-80 0,-4 2-16 0,4-2 0 15,-1 0-240-15,4-1-160 0,-1-4 192 0,2-2-192 16,1-5 0-16,6-3 0 0,1-7-160 0,2-3 160 16,2-1-1504-16,1-6-176 15,0-10-48-15</inkml:trace>
  <inkml:trace contextRef="#ctx0" brushRef="#br0" timeOffset="30020.4">30357 5987 24527 0,'0'0'1088'0,"0"0"224"0,0 0-1056 16,-8-3-256-16,-1 0 0 0,-1 3 0 0,-1 0 144 0,-3 4-16 0,-4 2-128 0,-2 3 192 15,-4 5 240-15,-1 4 32 0,0 1 16 0,-2 1 0 16,1 1-160-16,0 0-16 0,5 3-16 0,2-3 0 0,2-3-288 0,4-1 160 16,4 1-160-16,6-3 128 0,1-3-128 0,6 1 0 15,4 0 144-15,2 1-144 0,3-2 128 0,2 1-128 16,-1 1 160-16,5-4-160 0,0 1 0 0,3-1 128 15,-2-2-128-15,-1 3 0 0,-2 1 160 16,-2 3-16-16,-2 2 0 0,-2-1 0 0,-1 1 128 0,-6-1 32 16,-4 2 0-16,-4 0 0 0,-4 0 224 0,-4 1 48 15,-2 0 16-15,-4 1 0 0,-4-1-48 0,2-1-16 16,-2-3 0-16,2 0 0 0,-1-4-400 0,1-1-128 16,4-3 0-16,3-1 0 15,4-6-1840-15,2-7-464 0,4-2-112 0</inkml:trace>
  <inkml:trace contextRef="#ctx0" brushRef="#br0" timeOffset="30283.12">30825 5511 24879 0,'-9'-14'2208'0,"4"9"-1760"0,0-4-448 16,5 9 0-16,0 0 448 0,-9-3 16 0,9 3 0 0,-10 5 0 15,-2 5 160-15,3 6 16 0,-1 4 16 0,0 7 0 16,1 5-400-16,0 4-96 0,-1 8-16 0,2 0 0 16,1 6-144-16,2 4 0 0,1 6 0 0,3 2 0 15,1-1 0-15,3-2 0 0,5-6 0 0,3-3 0 16,5-3 0-16,4-4 0 0,0-1 0 0,2-3 0 16,-2-2-144-16,2-2 144 0,-2-6-192 0,-1-2 192 15,-2-5-768-15,-3-1-32 16,-3-7-16-16,-2-2-11248 0</inkml:trace>
  <inkml:trace contextRef="#ctx0" brushRef="#br0" timeOffset="30437.86">30393 6336 15663 0,'0'0'688'0,"10"0"144"0,4 0-656 0,7-2-176 0,6 4 0 15,4-2 0-15,2 0 2096 0,2-3 384 16,3 1 80-16,4 2 0 0,3 1-1856 0,3 3-384 15,0-1-80-15,4 6-11552 0</inkml:trace>
  <inkml:trace contextRef="#ctx0" brushRef="#br0" timeOffset="31266.51">28246 8687 14735 0,'-14'-2'640'0,"14"2"160"0,-9-5-640 0,9 5-160 0,-8-2 0 0,8 2 0 0,0 0 2064 0,0 0 384 15,0 0 80-15,0 0 16 0,0 0-1376 0,0 0-272 16,0 0-48-16,-2 8-16 0,2-8-128 0,5 15-48 16,4 2 0-16,3 2 0 0,4 2-240 0,4 5-48 15,3-2-16-15,3 5 0 0,1-1-144 0,1 4-16 16,-1 0-16-16,0-2 0 0,-2 1-176 0,2 0 160 0,2 1-160 0,-2 1 160 15,-1-7-160-15,0 3 128 16,-2-1-128-16,-1 0 128 0,-2-7-128 0,-3 1 160 16,-4 1-160-16,-1-5 160 0,-3-4-160 0,-2 0-192 15,-3-2 32-15,-3-3 16 16,-2-9-1808-16,-1 9-352 0,1-9-80 0</inkml:trace>
  <inkml:trace contextRef="#ctx0" brushRef="#br0" timeOffset="31520.19">28790 8410 12895 0,'0'0'1152'0,"0"0"-928"16,6-9-224-16,-6 9 0 0,0 0 3008 0,0 0 544 15,0 0 112-15,0 0 32 0,0 0-2192 0,-2 14-432 16,-4 3-96-16,-4 2-16 0,-5 1-48 0,-2 7-16 15,-3 1 0-15,-1 9 0 0,-2 6-384 0,-3 0-64 16,0 4-32-16,-5 0 0 0,-2 6-128 0,1 2-32 16,2 1 0-16,-5-1 0 0,1-2-128 0,-2-1-128 15,1-3 144-15,-1-4-144 0,1-7 160 0,4-3-160 16,6-5 160-16,3-6-160 0,3-2-192 0,5-4-128 16,5-4-16-16,2-2-16 15,4-4-2208-15,3-8-432 0</inkml:trace>
  <inkml:trace contextRef="#ctx0" brushRef="#br0" timeOffset="32256.91">29582 8533 17503 0,'0'0'1552'0,"-8"9"-1232"0,-1 1-320 16,-1-1 0-16,-2 1 720 0,0 3 96 0,-2-3 16 0,-3 4 0 16,-2 2 64-16,-2 0 0 0,-2 2 16 0,-8 0 0 15,-2 0-208-15,-1 1-64 0,0 0 0 0,2 1 0 16,0 0-96-16,4-2-32 0,3-1 0 0,3-1 0 16,4-1 64-16,4 1 0 0,3-6 0 0,3 1 0 15,3 1-256-15,4-6-64 0,3 0 0 0,3 3 0 0,-5-9-64 0,13 4-32 16,2 0 0-16,6 0 0 0,3 1 112 0,1-1 32 15,2-2 0-15,7 3 0 0,1 2-48 16,3-2-16-16,-3 0 0 0,-2 1 0 0,-1-1 16 0,-1-2 0 16,-2 1 0-16,-5 1 0 0,0-3-32 0,0 1 0 15,-1-2 0-15,-1 3 0 0,-3-4-224 0,-1 0-208 16,-3 0 32-16,-1-1-15312 0</inkml:trace>
  <inkml:trace contextRef="#ctx0" brushRef="#br0" timeOffset="33270.22">30123 8149 17615 0,'0'0'768'0,"0"0"192"0,0 0-768 0,0 0-192 16,0 0 0-16,0 0 0 0,0 0 640 0,0 0 112 15,0 0 16-15,0 0 0 0,0 0 128 0,-4 11 16 16,2 1 16-16,-2-1 0 0,0 1-256 0,-1 6-48 0,-1 0-16 0,-1 3 0 16,1 1-128-16,1 3-32 0,-3 0 0 0,2 4 0 15,0 1-128-15,0 2-16 0,0 0-16 0,0 0 0 16,1-6 0-16,0 2 0 16,0-3 0-16,-1-3 0 0,3-4 64 0,0-1 16 15,2-1 0-15,1-1 0 0,0-1 0 0,2 0 0 0,2-5 0 0,3 3 0 16,-2-6-48-16,2 3-16 15,2-4 0-15,1 0 0 0,2 0-112 0,0-2-32 0,4-2 0 0,-1-1 0 16,3 0-160-16,1-1 0 0,-1 0 144 16,-1-3-144-16,1 0 0 0,3 0 0 0,-6 0 0 0,5 0 128 15,-2 1-496 1,0 0-80-16,-3-1-32 0,1 2 0 0,1-2-1472 16,-3 0-288-16,-3 0-64 0,0-1-9792 0</inkml:trace>
  <inkml:trace contextRef="#ctx0" brushRef="#br0" timeOffset="33532.25">30403 8427 23903 0,'0'0'1056'0,"-9"2"224"0,1 6-1024 0,-1 2-256 0,-1 3 0 0,1 2 0 0,0 4 640 0,0 1 64 16,1 1 32-16,-1 2 0 0,1 2 16 0,0 0 0 15,2 6 0-15,0-1 0 0,-2 3-368 0,-1 2-64 16,-1 2 0-16,-1 2-16 0,-1 4-160 0,-1-1-16 16,1 4-128-16,-1-3 192 0,0 4-192 0,1-7 176 15,-2-4-176-15,0 0 160 0,0-3-160 0,2-6 0 0,2-1 0 0,1-4 0 16,0-3-256-16,3-4 32 16,0-2 0-16,3-5 0 15,3-8-480-15,0 0-80 0,0 0-32 0,0 0-11760 0</inkml:trace>
  <inkml:trace contextRef="#ctx0" brushRef="#br0" timeOffset="33986.06">30760 8549 18431 0,'4'-17'1632'0,"1"6"-1312"0,0-2-320 0,1 3 0 0,1-3 1456 0,-1 4 208 16,-1-2 64-16,0 3 0 0,-5 8-1312 0,3-11-256 16,-3-2-160-16,-2 5 192 0,-1-2 272 0,3 10 64 15,-9-4 16-15,-3 3 0 0,0 0-224 0,-4 2-64 16,-1 2 0-16,-4 3 0 0,-3 3-128 0,0 4-128 16,-2-2 192-16,2 7-192 0,-4 2 320 0,0 2-64 15,0-2 0-15,3-1 0 0,3-2-64 0,6-5 0 16,3 0-16-16,6-1 0 0,7-11-48 0,0 0-128 15,0 0 192-15,10 7-64 0,2-4 16 0,6-3 0 16,4-2 0-16,-1-2 0 0,1-1-144 0,1-4 192 16,-1-1-192-16,0-3 192 0,1-2-192 0,0 1 0 15,-4 1 0-15,2 2 0 0,-4-1 0 0,-1 6 0 16,-4 1 128-16,0 4-128 0,-2 1 0 0,-10 0 0 0,8 6 0 0,-3 8 128 16,-3 3 256-16,-2 3 32 0,-4 1 16 0,-1 6 0 15,-2 2-32-15,-4 4 0 16,0 1 0-16,-2-1 0 0,-1 2-240 0,-2 2-160 15,-6 0 192-15,4-2-192 0,2 0 192 0,-1-3-192 0,1-2 192 0,1-1-192 16,2-5 0-16,3 2 0 0,-3-6 0 16,3-2 0-1,1-4-528-15,1-1-112 0,2-1-32 0,1-7 0 16,5-5-1328-16,0 0-272 0,0 0-48 0,0 0-9760 0</inkml:trace>
  <inkml:trace contextRef="#ctx0" brushRef="#br0" timeOffset="34388.61">31061 8374 18431 0,'0'0'1632'0,"0"0"-1312"0,-2-3-320 0,2 3 0 0,0 0 1120 0,0 0 160 15,-9 5 16-15,-3 6 16 0,-2 1-608 0,2 4-128 16,-1 4-32-16,0 2 0 0,-2 0 160 0,-2 1 16 15,3 3 16-15,-1 1 0 0,0 2-256 0,2 0-48 16,2 3-16-16,2 1 0 0,1-2-240 0,6-5-48 16,-1 0-128-16,7-5 192 0,1-3-192 0,7-2 128 0,-1-4-128 0,4-2 0 15,2-6 160-15,-1-1-160 0,1-3 160 0,2-3-160 16,1-1 192-16,1-3-64 16,-2-3-128-16,-2-1 192 0,-3 1 32 0,0-5 0 0,0 0 0 0,-1-2 0 15,-3 1-96-15,-1-3 0 0,-3 0-128 0,0-2 192 16,-4 3-32-16,-1-2-16 0,-2-4 0 0,-3 1 0 15,-1 1-16-15,-1 3 0 0,-2-2 0 0,-1 2 0 16,0 2-128-16,1 3 0 16,-1 4 144-16,0 2-144 0,-1 2 0 0,-2 1 0 15,-1 2 0-15,2 2 0 0,1 0-240 0,1 1-112 0,0 0-32 0,0 4 0 16,1 3-480 0,8-7-96-16,0 0-32 0,-5 7 0 0,4 3-1504 15,1-10-288-15,0 0-64 0</inkml:trace>
  <inkml:trace contextRef="#ctx0" brushRef="#br0" timeOffset="34744.98">31403 8348 17503 0,'0'0'1552'0,"0"0"-1232"15,-6 10-320-15,1 1 0 0,-4-2 1184 0,-1 4 176 16,-1 1 48-16,-1 4 0 0,-4 1-64 0,1 2-16 15,-1 2 0-15,0 7 0 0,0-1-368 0,1 4-64 16,-2 0 0-16,1 0-16 0,0 3-432 0,4-2-96 16,1-2-16-16,4-6 0 0,1 0-336 0,3-5 144 15,6-2-144-15,0-1 0 0,4-3 144 0,2-3-144 16,2-2 0-16,3-2 144 0,0-1 48 0,3-4 16 16,0-3 0-16,2-1 0 0,2-7 176 0,0 0 48 15,1-2 0-15,2 0 0 0,2-8-112 0,-1 3 0 0,-5 0-16 0,-1-2 0 16,-2-1 48-16,-4-1 16 15,-3-1 0-15,-5-2 0 0,-4-4 176 0,-2 0 32 0,-3 2 16 0,-1-3 0 16,-3 5-288-16,-2 0-64 0,-1 4-16 0,1 0 0 16,-3 1-224-16,0 3-240 0,-1 2 48 15,0 4 16 1,1 1-1584-16,1 1-320 0,-2 2-64 0,0 1-13088 0</inkml:trace>
  <inkml:trace contextRef="#ctx0" brushRef="#br0" timeOffset="35066.11">31782 8408 14735 0,'0'0'1312'0,"0"0"-1056"16,0 0-256-16,0 0 0 0,0 0 2016 0,0 0 352 15,0 0 64-15,-3 13 0 0,1 3-1056 0,-2 4-224 16,-1 3-32-16,-1 1-16 0,-2 4-80 0,0 0-32 16,-1 3 0-16,2 2 0 0,-1-2-528 0,1-1-96 0,0-1-32 0,2 0 0 15,1-5-192-15,2-1-144 16,-2-4 192-16,1 0-192 15,3-2-592-15,0-3-240 0,2-2-32 0,0-3-16 16,1 2-2336-16,-3-11-480 0</inkml:trace>
  <inkml:trace contextRef="#ctx0" brushRef="#br0" timeOffset="35227.96">31604 8695 23951 0,'0'0'2128'0,"0"0"-1696"0,0 0-432 0,0 0 0 15,11 5 1616-15,1 2 240 0,1-1 64 0,1-5 0 0,1-1-1152 16,5 0-240-16,2 0-32 0,2-3-16 0,1 1-224 0,1-3-64 16,0 1 0-16,2 0 0 15,0-1-2064-15,3-4-432 0</inkml:trace>
  <inkml:trace contextRef="#ctx0" brushRef="#br0" timeOffset="36058.25">32398 8285 24063 0,'0'0'1072'0,"0"0"208"0,0 0-1024 16,0 0-256-16,0 0 0 0,0 0 0 0,7-6 624 0,-1-1 64 15,2 1 16-15,1 3 0 0,1-2-240 0,1 1-32 16,1 1-16-16,-1 2 0 0,1 1-224 0,-1 2-64 16,-1 1 0-16,-10-3 0 0,8 10-128 0,-4-1 0 15,-4 2 0-15,-4 3 0 0,-4-1 0 0,-3 4 0 16,-6 1 0-16,-2-1 0 0,-4 1 0 0,-2 0 0 16,-2-2 0-16,11-5 0 0,0-3 0 0,0 4 240 0,-1 1-48 0,2-4 0 15,2 3 304-15,3 0 48 0,3-3 16 0,-1 8 0 16,7-1-288-16,4-13-48 15,5 4-16-15,4 0 0 0,3-3 96 0,4 1 16 16,2 4 0-16,4-4 0 0,0 4-128 0,23 8-32 0,-6-5 0 0,-6 4 0 16,-9-1-160-16,-6 1 0 15,-3-2 0-15,-7 2 128 0,-11-16 0 0,6 24-128 0,-10 0 192 0,-6 3-64 16,-6-4 192-16,-4 1 48 0,-7 2 0 0,-2-3 0 16,-1 3-16-16,-2-3 0 0,0-4 0 15,3 0 0-15,3 0-96 0,15-9-32 0,-1-4 0 0,4 2 0 16,-3 0-224-16,6-2 144 15,5-6-144-15,0 0 128 0,4 13-128 0,2-1 0 0,3-1 0 0,3 1 0 16,0 0 0-16,15 11 0 0,-3-4 0 0,-1 1 0 16,-2 0 0-16,-2 3 0 0,-3 1 0 0,-3-1 0 15,-2 1 128-15,-3 3-128 0,-4-2 0 0,-4 3 128 0,-2-3 0 0,-1 1 0 16,-6-2 0-16,0 3 0 0,0-3 192 0,-2-2 48 16,-2-2 0-16,1-1 0 0,2-2-128 0,0-2-32 15,1-1 0-15,3 1 0 0,6-15-208 0,0 0-160 16,-5 21 32-16,5-21 0 15,1 19-2144-15,-1-19-416 0</inkml:trace>
  <inkml:trace contextRef="#ctx0" brushRef="#br0" timeOffset="37222.22">27690 8743 21359 0,'0'0'944'0,"0"0"208"0,5-8-928 0,-5 8-224 16,0 0 0-16,0 0 0 0,0 0 688 0,0 0 80 15,0 0 32-15,0 0 0 0,0 0 208 0,0 0 32 16,-12 4 16-16,0 5 0 0,-2 0-288 0,-4 4-64 16,-2 1-16-16,-3 1 0 0,-2 3-128 0,-3 1-32 15,-3 1 0-15,-1 3 0 0,1 3-96 0,-1-5-32 16,-2-1 0-16,-2-2 0 0,-1 1-16 0,3-1 0 15,1-1 0-15,2-2 0 0,3-4-48 0,4 2-16 0,3 0 0 16,4-4 0-16,4 0-128 0,6-4-16 0,7-5-16 0,0 0 0 16,0 0-160-16,3 11 0 0,5-1 0 0,5-1 0 15,5-5 0-15,4 0 0 0,5 2 0 0,2-1 0 16,4 0 0-16,1 3 0 0,0-2 128 0,0 1-128 16,0 3 0-16,1-5 0 0,-1 0 0 15,0 1 0-15,2-3 128 0,0 1 0 0,-2-2 0 0,2-1 0 16,-1-1-128-16,-1 2 192 0,1-2-192 0,-5 0 192 15,-3 0-192-15,-3 0 128 0,-4 0-128 0,-2 0 128 0,-3 0-272 16,-2 0-64-16,-3 0-16 0,-10 0 0 16,11 0-1408-16,-11 0-288 0,0 0-48 0,0 0-12624 15</inkml:trace>
  <inkml:trace contextRef="#ctx0" brushRef="#br0" timeOffset="40384.85">27295 9532 31327 0,'0'0'2784'0,"0"0"-2224"0,0 0-560 0,0 0 0 0,10-2 448 0,1-2-32 16,2 3 0-16,1 0 0 0,4 1-32 0,4 0-16 16,-1 0 0-16,5 1 0 0,3-1-176 0,4 2-16 15,4 3-16-15,2-1 0 0,2-3-160 0,2 5-144 16,2 1 144-16,2-2-208 16,1-1-1728-16,-6 0-352 0,-3-4-64 0</inkml:trace>
  <inkml:trace contextRef="#ctx0" brushRef="#br0" timeOffset="40700.36">29266 9396 29487 0,'12'-2'2624'0,"6"2"-2112"0,3 1-512 0,6 0 0 0,6 2 576 0,-1-2 16 16,0 0 0-16,-1-1 0 0,0-1-448 0,3 0-144 15,3-3 0-15,1 2 0 16,-1 2-704-16,1 0-256 0,-2 0-64 0,-6-2 0 0</inkml:trace>
  <inkml:trace contextRef="#ctx0" brushRef="#br0" timeOffset="41623.03">24770 8982 21183 0,'0'0'944'0,"0"0"192"16,-7-3-912-16,7 3-224 0,-5-1 0 0,5 1 0 0,-9 4 736 0,2 2 96 16,1 1 32-16,-2 0 0 0,-2 6-160 0,0 1-16 15,1 4-16-15,-1 3 0 0,-1 4-48 0,-2 6-16 16,-1 5 0-16,1 3 0 0,-1 7-160 0,-2 0-48 15,2 6 0-15,-2 4 0 0,0 1-64 0,1 2-16 16,-2-5 0-16,3-2 0 0,0-5-192 0,4-2-128 16,2-7 128-16,0-2-128 0,1-6 0 0,5-6 0 0,-1-1 0 15,3-4 0 1,3-5-336-16,2-2-144 0,-5-12-32 0,12 2-13072 0</inkml:trace>
  <inkml:trace contextRef="#ctx0" brushRef="#br0" timeOffset="42194.8">25140 9113 26719 0,'0'0'2368'0,"0"0"-1888"16,-9 0-480-16,2 3 0 0,-2 0 320 0,0 0-16 15,1-2-16-15,-1-1 0 0,1-1-288 0,1 0 0 16,7 1 128-16,-10-2-128 0,2 2 0 0,-3 2 128 16,0-1-128-16,-2 1 0 0,-4-2 0 0,-1 4 0 15,-1 3 0-15,-1 0 0 0,0-3 160 0,-2 6-160 16,-2-1 128-16,1 5-128 0,3 3 256 0,-1-1-16 16,1 1-16-16,2-1 0 0,1 2 16 0,1-2 0 15,5-3 0-15,-1 1 0 0,3 0-112 0,4-4 0 16,3-1-128-16,1 3 192 0,1-3-192 0,1 2 0 15,0-2 0-15,3 2 0 0,2-3 0 0,1 1 0 16,0-3 0-16,3 1 0 0,1-2 128 0,3-2-128 16,0-1 0-16,1-2 0 0,1-2 0 0,3 0 128 15,2-4-128-15,-1-1 0 0,-1 1 0 0,2-4 0 16,-1 1 128-16,0-4-128 0,2 2 0 0,1 0 0 16,-2-3 0-16,2 2 0 0,1-1 0 0,0-1 0 0,-1-1 0 15,-2 2 0-15,-2 2 128 0,-1-1-128 0,-3 0 0 16,0 4 144-16,-1 0 128 0,-3 3 32 0,0 3 0 0,-11 2 0 15,9-4-48-15,-9 4-16 0,0 0 0 0,8 4 0 16,-8-4-240-16,3 15 144 0,-2 3-144 16,-3 2 128-16,-3 0-128 0,-2 5 0 0,0 1 0 0,-4 6 128 15,0 4-128-15,-2 0 0 0,-3 1 0 0,-2 0 0 16,-1-1 208-16,-3-1-32 0,-1-2-16 0,2 2 0 16,0-2 80-16,1-1 16 0,0-2 0 0,2-5 0 15,0 0-32-15,0-4 0 0,4-2 0 0,3 0 0 16,1-3-224-16,3-2 0 0,2-7 128 0,5-7-128 15,-3 9-1056-15,3-9-256 0,0 0-48 16,0 0-8400-16,0 0-1680 0</inkml:trace>
  <inkml:trace contextRef="#ctx0" brushRef="#br0" timeOffset="43343.95">25635 9184 28959 0,'-13'8'1280'0,"4"-2"272"0,-2 6-1232 0,-5-1-320 16,1 7 0-16,-3 1 0 0,-1 2 0 0,0 2 0 0,0 1 0 0,1 4 0 15,1 0 208-15,3 3-16 16,1 2 0-16,1 0 0 0,2 0-192 0,3-1 176 0,0-3-176 0,6 0 160 15,1-6-160-15,4-5 0 16,2-1 0-16,3-6 0 0,0-2 0 0,2-2 0 16,3 0 0-16,2-6 0 0,-1-3 0 0,1-5 0 0,1 0 0 15,1-5 192-15,0 2 64 0,1-4 32 0,2-1 0 0,1-2 0 16,-2 1-48-16,-1-2-16 0,-5-1 0 0,0-2 0 16,-1 0-224-16,-2-3 0 0,-3 0 128 15,-3 2-128-15,-5-1 0 0,0-1 0 0,-5 0 0 0,1 3 0 16,-1 1 0-16,1 2 0 0,1 2 0 0,0 2 0 15,3 0-144-15,1 5 144 0,2-1 0 0,-3 10-144 0,2-8 144 16,5-1-128-16,0 4 128 0,2 1-128 16,1-1 128-16,2 3-128 0,2 0 128 0,-1 1-128 0,-3 1 128 15,1 1 0-15,1 2 0 0,-1 0-128 0,0 0 128 16,0 1 0-16,-1-1 0 0,-1 3 0 0,0 3 0 16,-3-1 0-16,-6-8 0 0,5 14 0 0,-1 1 0 0,-3 0 192 15,-2-1-32-15,1 1-16 0,-3 3-16 16,1 0 0-16,-2-2 0 0,-1 2 0 0,1 0-128 0,-1-1 192 15,1-2-192-15,0-2 192 0,1-5-192 0,1 4 192 16,4-3-192-16,-2 1 192 0,0-2-192 0,0-8 0 16,3 10 0-16,-3-10 0 0,7 6 0 0,-7-6 0 15,9 9 0-15,-2-5 0 0,-7-4 128 0,0 0-128 16,9 4 0-16,-9-4 128 0,0 0-128 0,0 0 0 16,9-2 0-16,-9 2 0 0,10-4 0 0,-10 4 0 15,8-5 0-15,-1-1 0 0,0 0 0 0,0-1 0 0,0-3 0 0,-1 3 0 16,0-4 0-16,1 2 128 0,0-2-128 15,2 0 0-15,2-1 0 0,-1-1 128 0,1 3-128 0,1 1 0 16,0-2 0-16,0 2 0 16,0-2 0-16,0 2 0 0,-2 0 0 0,1 4 0 0,0-4 0 0,-2 2 0 15,-1 1 0-15,-1-2 0 16,-1 3 0-16,-6 5 0 0,7-6 0 0,-7 6 0 0,0 0 0 0,0 0 0 16,0 0 192-16,0 0 0 0,-4-6 0 0,4 6 0 15,0 0 32-15,-9 0 16 0,-3 1 0 0,2 2 0 16,0 0-240-16,1 0 0 0,0 2 128 0,2 0-128 15,-1 3 0-15,2-5 0 0,-1 4 0 0,2 2 0 16,0-3 0-16,5-6 0 0,0 0 0 0,0 0 0 16,-1 12 0-16,1-12 0 0,2 8 0 0,-2-8 0 0,0 0 0 15,0 0 0-15,11 9 0 0,-4-4 0 0,-7-5 0 16,9 5 0-16,-9-5 0 0,10 7 0 0,-10-7 0 0,0 0 0 16,0 0 0-16,0 0 0 0,10 2 0 0,-10-2 0 15,0 0 0-15,0 0 0 0,0 0-144 0,0 0 144 16,0 0-208-16,0 0 80 15,4-10-352-15,-4 10-64 0,0 0-16 0,0 0 0 16,0-7-208-16,0 7-64 0,-2-8 0 0,2 8 0 16,0 0 336-16,0 0 64 0,-7-6 16 0,7 6 0 0,0 0 288 0,0 0 128 15,0 0-128-15,0 0 128 0,0 0 0 0,0 0 0 0,0 0 0 0,0 0 0 16,0 0 0-16,-4-4 0 16,4 4 160-16,-3-8-160 0,3 8 144 0,0 0-144 15,-5-6 128-15,0 2-128 0,5 4 192 0,0 0-32 0,-4-11-16 0,0 3 0 16,0-1 80-16,0 1 16 0,0-3 0 0,-1 1 0 15,0-4 16-15,-1 2 0 0,0 1 0 0,-1-2 0 16,0 2-64-16,-1 1 0 0,0-3 0 0,3 1 0 16,-2 2-64-16,0-1 0 0,1 5-128 0,6 6 192 15,-5-8-192-15,5 8 144 0,-10-5-144 0,10 5 128 16,-12-3-128-16,2 3 0 0,0-2 144 0,10 2-144 16,-9-2 128-16,9 2-128 0,-10-1 160 0,1 0-160 15,9 1 0-15,-10-4 0 0,10 4 0 0,0 0 0 0,-9-4 0 16,9 4 0-16,0 0 0 0,0 0 0 0,0 0 0 0,0 0 0 15,0 0 0-15,0 0-160 0,0 0-128 0,0 0-32 16,0 0 0-16,0 0 0 16,0 0-256-16,0 0-48 0,0 0-16 0,0 0-12464 15</inkml:trace>
  <inkml:trace contextRef="#ctx0" brushRef="#br0" timeOffset="43642.89">26241 9449 12895 0,'0'0'1152'0,"0"0"-928"15,-9 3-224-15,9-3 0 0,0 0 3696 0,0 0 688 16,0 0 144-16,0 0 16 0,0 0-2848 0,0 0-576 0,0 0-112 0,0 0-32 16,0 0-80-16,14 4-32 0,1 0 0 0,1-4 0 15,-1-4-576-15,-1-1-112 0,4 0-32 0,-2 0 0 16,2-1-272-16,-3 0-64 0,-1 1-16 0,0-4 0 31,0 4-2464-31,-2 0-480 0</inkml:trace>
  <inkml:trace contextRef="#ctx0" brushRef="#br0" timeOffset="44266.33">26752 8966 18431 0,'0'0'1632'15,"0"0"-1312"-15,0 0-320 0,0 0 0 0,0 0 2368 0,0 0 384 0,-6-3 96 0,-1 0 16 16,7 3-2016-16,0 0-400 16,-10 0-64-16,1 3-32 0,9-3 32 0,-9 4 16 15,2 1 0-15,7-5 0 0,-5 10-224 0,5-10-48 16,-2 13-128-16,2-3 192 0,0-10-64 0,4 13 0 0,0-1-128 0,1-1 192 15,0 1 80-15,-1 1 16 0,0 0 0 0,-2 1 0 16,1 0 16-16,-3 3 0 0,-3 2 0 0,1 3 0 16,-2 3-64-16,-1 0-16 0,-3-2 0 0,-1-2 0 15,1 2 16-15,-1-3 0 0,0-2 0 0,0 0 0 16,1 0 208-16,2 0 32 0,0-1 16 0,0 1 0 16,1 0-112-16,2-3-32 0,1-2 0 0,4-2 0 15,-2 1-176-15,5-3-48 0,0 1 0 0,1-1 0 16,2 1 0-16,2 0-128 0,0 4 192 0,1 0-64 15,0-3-128-15,-1 1 0 0,-3 2 144 0,1 1-144 0,-3-1 0 0,-1 0 0 16,-3 3 0-16,-1 2 128 16,-1 0-128-16,-3 2 0 0,-1 0 0 0,-3-1 128 0,1 2-128 15,-2-2 0-15,0-2 0 0,1 1 0 0,2 0 0 0,2 1 128 16,2-1-128-16,2 0 0 0,0 0 0 0,5 1 0 16,1-1 0-16,3 0 128 0,1-2-128 0,3 1 0 15,5 1 0-15,-2 2 0 0,-1-2 0 0,3-2 0 16,0 1 0-16,0 0 0 0,-5-1 0 0,2 0 0 15,-1 1 0-15,-2 0 0 0,0 0 0 0,-1 0 0 16,-2-2 0-16,-1 1 128 0,-2-1-128 0,-1 1 0 0,-1-3 0 16,0-3 0-16,-1 1 0 0,-2-2 128 15,-2 1-128-15,-1 1 0 0,2-12 0 0,0 0 0 16,-4 8-192-16,4-8 64 16,0 0-1536-16,0 0-288 0,0 0-64 0,-10-2-13920 0</inkml:trace>
  <inkml:trace contextRef="#ctx0" brushRef="#br0" timeOffset="57819.68">19899 13066 14623 0,'-11'9'640'0,"3"-5"144"0,2 2-624 15,-2 0-160-15,1-2 0 0,-1 0 0 0,-1 0 608 0,3 0 96 16,0-2 0-16,2-2 16 0,4 0 432 0,-5 0 64 16,5 0 32-16,0 0 0 0,-3-4 0 0,3 4 0 15,0 0 0-15,0 0 0 0,4-11-480 0,2 0-80 0,2-2-32 0,1-1 0 16,2-1-160-16,2-2-48 0,1-2 0 0,2 0 0 16,0-3-240-16,2-1-48 0,-1 1-16 0,0-1 0 15,-1-5-144-15,1 2 0 0,-2 0 144 0,-2 1-144 16,0 4 0-16,-2 2 144 0,0 2-144 0,0 2 0 15,-1 2 176-15,-1 4-176 0,-2 0 160 0,-7 9-160 16,12-3 128-16,-12 3-128 0,12 2 0 0,-1 5 0 16,-11-7 0-16,7 12 0 0,0 5 0 0,-2 2 0 15,-3 1 0-15,2 2 0 0,-1-1 0 0,-3 2 0 16,0 4 0-16,-2-3 0 0,1 2 0 0,0 2 0 16,-2 1 0-16,3-1 128 0,-2 2-128 0,2-4 0 15,-3-1 0-15,2-2 0 0,1 0 0 0,0-3 0 16,1-2-128-16,2-3-80 0,-1-2-16 0,5-2 0 15,-2-4-704-15,1-1-144 16,-6-6-16-16,11 1-11456 0</inkml:trace>
  <inkml:trace contextRef="#ctx0" brushRef="#br0" timeOffset="58084.92">20055 13141 15599 0,'-13'13'688'0,"5"-2"144"0,1-2-656 16,0 4-176-16,2 1 0 0,-2 0 0 0,1 1 816 0,1 0 128 15,3-1 16-15,2 3 16 0,2 1 176 0,3-3 48 16,1-1 0-16,1-2 0 0,3 2-256 0,2 2-48 0,2-1-16 0,-2-2 0 16,4-3-336-16,1 3-64 0,1-2-16 0,3-1 0 15,-1 2 48-15,2-2 0 0,2 1 0 0,1 2 0 16,2-3-160-16,1 3-32 0,1-2 0 0,3-1 0 15,1 3-176-15,-1 2-144 0,2-4 192 0,-4 0-192 32,-2 0-752-32,-1-2-256 0,0 1-48 0,-3-3-11936 0</inkml:trace>
  <inkml:trace contextRef="#ctx0" brushRef="#br0" timeOffset="59293.27">21127 13505 15663 0,'0'0'688'0,"0"0"144"0,0 0-656 0,-3-6-176 16,-6 1 0-16,9 5 0 0,0 0 1344 0,0 0 224 15,0 0 48-15,0 0 16 0,0 0-336 0,0 0-64 0,0 0-16 0,0 0 0 16,0 0-592-16,0 0-128 0,14 9-32 0,2-1 0 15,2 3-16-15,4 2-16 0,2-2 0 0,2 5 0 16,2-1 16-16,3 3 0 0,1 0 0 0,1 1 0 16,0 2-192-16,-1 1-48 0,-2-1 0 0,-1-1 0 15,-2-1-208-15,-4 0 144 0,0 0-144 0,-4-2 128 16,-3 1-128-16,0-2 0 0,-4-6 0 0,-2 0 0 31,1-1-400-31,-2-2-112 0,-9-7-32 0,11 4 0 16,-11-4-2144-16,10 0-416 0</inkml:trace>
  <inkml:trace contextRef="#ctx0" brushRef="#br0" timeOffset="59556.73">21682 13257 13823 0,'0'0'1216'0,"0"0"-960"0,-4-9-256 0,4 9 0 0,-3-12 1600 0,3 12 256 16,0 0 64-16,0 0 16 0,0 0-608 0,0 0-128 15,0 0-32-15,0 0 0 0,-10 8-160 0,1 6-48 16,2 5 0-16,-2 3 0 0,-2 2-208 0,3 2-48 16,-1 5-16-16,-2 1 0 0,0 1-176 0,-3 2-16 15,-1 5-16-15,0-2 0 0,-5 0-160 0,0 1-16 16,-1 3-16-16,-1-1 0 0,-5-3-144 0,4-1-16 16,2-4-128-16,3-1 192 0,-2-5-192 0,4 1 176 15,2-8-176-15,3-1 160 0,-2-3-160 0,7-3 0 16,1-5 0-16,5-8 0 15,0 0-320-15,0 0-160 0,0 0-32 0,15-10-9376 0,2-2-1888 0</inkml:trace>
  <inkml:trace contextRef="#ctx0" brushRef="#br0" timeOffset="59806.67">22045 13436 24063 0,'0'0'1072'0,"0"0"208"0,0 0-1024 0,0 0-256 0,13-4 0 0,2 0 0 16,3-1 832-16,0 1 128 0,2-3 0 0,0-2 16 0,4 0-80 0,4-1-32 16,4 2 0-16,-1 2 0 15,1 1-512-15,-2 2-96 0,-1 1-32 0,1 0 0 16,-3 4-720-16,0-1-144 0,-4 1-16 15,-3 4-8272-15,-2 1-1648 0</inkml:trace>
  <inkml:trace contextRef="#ctx0" brushRef="#br0" timeOffset="59962.61">22067 13666 20271 0,'-19'0'896'0,"10"0"192"0,1 1-880 15,8-1-208-15,0 0 0 0,0 0 0 0,0 0 768 0,0 0 128 16,13-5 0-16,3-1 16 0,3 1-368 0,3-2-80 15,2-5-16-15,3 0 0 0,3 3-192 0,7-2-32 0,4 1-16 16,3-4 0-16,3 1-208 0,6 0-240 0,1 3 48 0</inkml:trace>
  <inkml:trace contextRef="#ctx0" brushRef="#br0" timeOffset="60417.92">23070 13240 23039 0,'0'0'1024'0,"5"-9"192"0,2-2-960 0,6 1-256 0,4-1 0 0,2 0 0 0,0 1 0 0,2-3 0 16,1 3 0-16,-2 2 0 0,3-1 0 0,0 4 0 15,1 2 0-15,-2 3 144 0,-2 0-144 0,-2 3 0 16,-2 1 144-16,-2 6-144 0,-1 3 0 0,-4 1 0 16,-4 4 0-16,-4 5 0 0,-3 1 0 0,-6 1 0 15,-3 2 0-15,-6 0 0 0,-3 3 0 0,-5 2 0 16,-6 1 0-16,-3 1-192 0,-6 2 192 0,1-2 0 0,-6-3-144 15,0-2 144-15,-2-5 0 0,5 0 0 0,5-2 128 16,6-6-128-16,7-4 720 0,5-1 64 0,5 1 16 0,5-6 0 16,9-6-224-16,0 0-64 0,0 0 0 0,0 0 0 15,14 9-256-15,1-3-48 0,4-3-16 0,6 1 0 16,3-2-64-16,3 1 0 0,2-2-128 0,4-1 192 16,0-4-192-16,0-1 0 0,-1 0 128 0,2-4-128 15,0 2-128-15,4-4-80 0,-3 2-16 0,1-1 0 16</inkml:trace>
  <inkml:trace contextRef="#ctx0" brushRef="#br0" timeOffset="60776.61">24252 13147 29423 0,'-17'-3'1296'0,"7"1"288"0,1 2-1264 0,-5 3-320 0,-1-1 0 0,-3 5 0 0,-3 0-160 0,-6 1-96 16,-5 5 0-16,-1-1-16 0,-1 0 272 0,1 6 0 16,1 3 128-16,3 3-128 0,3-2 336 0,3 3-16 15,3 3-16-15,3 3 0 0,6-4-128 0,3 2-32 16,5-1 0-16,4-2 0 0,4-4-144 0,5-3 0 16,4-2 0-16,4-2 0 0,1-5 0 0,6-2 128 15,3-3-128-15,7-3 128 0,3-3 64 0,2-1 0 16,2-2 0-16,-2-5 0 0,-2 0-192 0,-2-6 192 15,-3-2-192-15,-2-1 192 0,0-2 64 0,-4 0 32 0,-3-3 0 16,-4-3 0-16,0 0 288 0,-4-5 64 0,-5-2 16 16,-2 0 0-16,-5-3-256 0,-3 3-48 0,-3 4-16 15,-4 0 0-15,-1 5-160 0,-3 2-48 0,2 6 0 16,-3 3 0-16,-2-1-128 0,-1 6 0 0,0 1 0 0,2 3 0 31,2 1-1328-31,1 3-192 0,2 0-32 0,7 0-8352 0,0 0-1664 0</inkml:trace>
  <inkml:trace contextRef="#ctx0" brushRef="#br0" timeOffset="61320.31">25072 12978 11967 0,'-9'-7'1072'0,"9"7"-864"16,-12-5-208-16,2 2 0 0,1 3 2432 0,-1 1 432 0,-1 3 80 0,-2 1 32 15,-4 4-1840-15,1 3-368 0,-2 3-80 16,-1 1-16-16,-3 1 96 0,2 3 0 0,2 6 16 0,2-1 0 16,1 6-208-16,2-2-64 0,1 1 0 0,3 3 0 15,2 0-240-15,3 0-48 0,4-1-16 0,3-1 0 16,2-1-208-16,5-4 128 0,4-2-128 0,2-4 0 15,2-2 176-15,4-3-176 0,2-5 192 0,1 0-192 16,5-3 416-16,0-2-32 0,2-3 0 0,1-3 0 16,5-1-48-16,-6-3-16 0,-2-3 0 0,-2-3 0 15,-2-1-32-15,-5 1-16 0,-3-5 0 0,-3 0 0 16,-3-3 112-16,-3-3 32 0,-3-3 0 0,-5-1 0 16,-2-5-32-16,-4 0-16 0,-4-2 0 0,-4 2 0 0,-3 0-192 15,-2 3-48-15,-2 1 0 0,-2 0 0 0,0 4-128 0,1 4 0 16,-1 4 0-16,4 5 0 15,1-1-496-15,0 5-16 16,4 1-16-16,1 4 0 0,2 2-2400 0,10-1-464 0</inkml:trace>
  <inkml:trace contextRef="#ctx0" brushRef="#br0" timeOffset="61709.78">25580 13536 24191 0,'-8'23'1072'0,"3"-6"208"0,-2 2-1024 0,-1 2-256 0,1 2 0 0,-2 4 0 16,-3-2 144-16,-2 3-16 0,-1 2-128 0,-3-6 192 15,-1-1 32-15,0-2 0 0,0 1 0 0,0-3 0 0,-1 0-32 0,0-1-16 16,3-2 0-16,0-3 0 0,2-3-176 0,2-2 192 15,3-2-192-15,-1-2 192 0,4-4-192 0,7 0 0 16,-5-5-192-16,5-8-7600 16,3-1-1504-16</inkml:trace>
  <inkml:trace contextRef="#ctx0" brushRef="#br0" timeOffset="62772.49">26207 12902 26719 0,'0'0'1184'0,"-9"-5"240"16,1 2-1136-16,1 2-288 0,-5 1 0 0,2 4 0 0,0 4 256 0,-3 2-16 0,-3 2 0 0,-1 2 0 16,-1 4-240-16,2 5 128 0,-2-1-128 0,3 2 0 15,-1 3 0-15,4-3 0 0,0 2 0 0,3 0 0 16,3 2 0-16,4-3 0 0,0 1 0 0,5-1 0 15,-1-6-128-15,6 0 128 0,2 0-192 0,3-4 192 16,1-6 0-16,5 0 0 0,2-4 0 0,4-1 0 16,-2-3 704-16,2-1 80 0,3-1 32 0,0 1 0 15,-1-2-288-15,-2-1-48 0,-1 1-16 0,-4-2 0 16,-2-8-176-16,-2 3-32 0,-4-1-16 0,-2-1 0 16,-3-2 0-16,-2-3 0 0,-4-2 0 0,-1-1 0 15,-1-4 0-15,-3 0 0 0,-2 0 0 0,-2-2 0 16,-1 0-240-16,0 0 128 0,-1-5-128 0,0 3 0 15,1 1 0-15,0 5 128 0,2 1-128 0,0 2 0 0,2 2 0 16,3 2 0-16,0 2 0 0,5 3 0 0,2-1 0 16,4 3 0-16,2 4 0 0,2-3-160 0,3 3 160 15,2 1-128-15,0 1 128 0,4 1-128 0,2 0 128 0,2 3-128 16,1-1 128-16,0 2-128 0,3-4 128 0,1 1 0 16,1 1 0-16,-1 0 0 0,0-1 0 0,1 2 0 15,0 2 0-15,-2 3 128 0,-2-3 32 0,-3 4 16 16,0-3 0-16,-5 3 0 0,-4 1-48 0,-3 3 0 15,0-3 0-15,-8 4 0 0,0 4-128 0,-5 2 0 16,0 3 0-16,-5 2-176 0,-4-2 176 0,-5 4 0 0,-5 0 0 16,-1 2 0-16,-2-1 0 0,0-2 0 15,1-5 128-15,3-2-128 0,4-3 0 0,4 1 0 16,4-2 0-16,4-5 0 0,2-10 0 0,4 10 0 0,4-2 0 16,4-2 0-16,4-2 0 0,1-5 0 0,4-5 0 15,0 1 128-15,4-2-128 0,-1-2 0 0,0 2 0 0,1-1 128 16,1 0-128-16,-1 1 0 0,-1-5 0 0,-1 5 128 15,-3-5-128-15,0 2 0 0,-4 3 0 0,-1-2 0 16,-2 0 0-16,-3-3 0 0,-3 2 0 0,-4-1 128 16,-4-2-128-16,-1 2 0 0,-4-3 128 0,-1 0-128 15,-3 0 128-15,-2 2-128 0,1-2 128 0,-3 1-128 16,-4-1 0-16,1 3 0 0,2-4 0 0,0 1 0 16,-2 0 0-16,2 2 0 0,1 0 0 0,0 3 0 15,0-3 0-15,2 2 0 0,0 3-160 0,2 0 160 16,1 2 0-16,9 5-128 0,-5-6 128 0,5 6 0 15,0 0-176-15,5-5 32 0,4-3 0 0,4 3 0 16,1-1 144-16,5-2 0 0,2 3 0 0,5 0 0 0,2-3 0 0,2 4-160 16,3-1 160-16,3-1-160 0,1 1 160 15,2 2 0-15,3-2 128 0,3-1-128 16,-1 1 0-16,-1 0 0 0,-2 0 0 0,-2 1 128 0,-1 0 144 0,-2 3 48 16,0-1 0-16,-8 1 0 0,-3 1 16 0,-2 1 16 15,-3 1 0-15,-4-1 0 0,-5 2-208 0,-11-3-144 16,0 0 192-16,5 12-192 0,-6-2 128 0,-4 3-128 15,-5 2 0-15,-6 3 0 0,-3 0 0 0,-2 5 0 16,-5 6 0-16,1-2 0 0,-1 1 128 0,2 0-128 16,1 1 0-16,4-1 0 0,3-3 0 0,3-1 0 15,2 1 0-15,4-5 0 0,6 2 0 0,3-3 0 16,4-2 0-16,2 0 0 0,5-1 0 0,5 1 0 0,4-1-128 16,4-2 128-16,3-5 0 0,5 0 0 0,2-4 0 0,4-3 0 15,2-1 0-15,5-2 160 0,1-1-160 0,2-1 128 16,-5-6-128-16,0 1 160 0,-3-5-160 15,-4-3 160-15,-2-6 288 0,-5 1 64 0,-3-5 16 0,-2 1 0 16,-3-11 176-16,-7 1 48 0,-7-6 0 0,-5-1 0 16,-7 3-224-16,-6 2-32 0,-5 0-16 0,-3 6 0 15,-5 5-272-15,-3 0-48 0,-6 3-16 0,-3 3 0 16,-3 1-144-16,-2 1 0 0,-2 2-160 0,-1 2 160 16,1 3-992-1,4 1-96-15,4 3-32 0,4-1-11616 0,5 3-2304 0</inkml:trace>
  <inkml:trace contextRef="#ctx0" brushRef="#br0" timeOffset="63624.14">21472 14865 20271 0,'14'-4'1792'0,"7"-5"-1424"0,7 0-368 0,5-4 0 16,7 1 816-16,3-1 80 0,5-2 32 0,8-1 0 16,5 4-288-16,4 3-64 0,1 0-16 0,-2 1 0 0,-7-2-560 15,-2 5 0-15,-6 4 0 0,-2-1 0 16,-2 4-720-16,-5 0-208 0,-4 5-32 16,-5 0-9440-16</inkml:trace>
  <inkml:trace contextRef="#ctx0" brushRef="#br0" timeOffset="63838.93">21764 15051 19343 0,'-7'7'1728'0,"7"-7"-1392"16,0 0-336-16,0 0 0 0,0 0 1328 0,0 0 192 16,15 2 32-16,5-2 16 0,6-2-560 0,5-2-112 0,6-4-32 0,5 1 0 15,4-7-32-15,1 0-16 0,0 1 0 0,1 3 0 16,2-3-528-16,-2 4-96 0,-5-1-32 0,-1 4 0 31,-2-4-496-31,-2 4-112 0,-3-1 0 0,-3 2-16 16,-4 0-2096-16,-2 2-400 0,3-5-96 0,-9 5-16 0</inkml:trace>
  <inkml:trace contextRef="#ctx0" brushRef="#br0" timeOffset="64124.58">21969 14676 25455 0,'2'-11'1120'0,"9"3"240"0,6 3-1088 0,9 0-272 0,6-4 0 0,6 0 0 15,2-5 160-15,9 3-32 0,5 2 0 0,9 0 0 0,4 3 192 0,4 3 16 16,2-1 16-16,-3 3 0 0,-4 1 224 16,-2 4 32-16,5 0 16 0,-3 9 0 0,-1 2-48 0,-7 5 0 15,-7 2 0-15,-7 2 0 0,-10-1-368 0,-10 1-80 16,-10 3 0-16,-6 4-128 0,-8 2 0 0,-8 0 0 15,-9 3-160-15,-7-3 160 0,-5-2-160 0,-6-2 160 16,-6-2 0-16,1-2-144 0,2 3 144 0,1-4 0 16,2-1 0-16,3-1 0 0,3-2 128 0,5-5-128 15,3-2 128-15,5 1-128 16,4-7-1472-16,12-7-384 0,0 0-64 0</inkml:trace>
  <inkml:trace contextRef="#ctx0" brushRef="#br0" timeOffset="64694.37">24174 14049 24639 0,'-11'-12'1088'0,"3"3"240"0,3 3-1072 0,1-2-256 0,4 8 0 0,0 0 0 16,0 0 192-16,0 0 0 0,0 0-16 0,2 13 0 15,-1 5-176-15,0 7 0 0,0 1 0 0,2 8 128 0,-1 3-128 0,0 5 128 16,-2 5-128-16,0 5 128 0,-3 2-128 0,-1 2 0 16,-2 3 0-16,-3-1 128 0,-2-3-128 0,1-4 0 15,-4-3 144-15,2-3-144 0,1-7 128 0,-1-5-128 16,-1-6 160-16,3-6-160 0,3-3 576 0,3-4 32 16,4-14 0-16,0 0 0 0,0 0 112 15,8 8 32-15,-8-8 0 0,13-4 0 0,5-4-272 0,0-3-48 16,5-5-16-16,1 2 0 0,3-1-288 0,0 0-128 15,-5-2 128-15,1 5-128 0,-1 3 0 0,-1 0-144 16,1 4 0-16,-2 4 0 0,-1 1 144 0,-1 3 0 16,-1 5-144-16,-2 3 144 0,-2 3-160 0,-6 3 160 15,0 1-208-15,-6-1 80 0,-4 1 128 0,-3 0 0 16,-4 0 0-16,-5 0 0 0,-3-1 0 0,0 1 0 16,-2 0 0-16,-3-1 128 0,1-2 96 0,-1-4 32 15,1 1 0-15,1-6 0 0,1 0-64 0,2-3-16 16,3-3 0-16,1-4 0 0,4-3-432 0,2-4-96 0,2-4-16 0,3-1 0 31,4-1-2512-31,3-2-496 0</inkml:trace>
  <inkml:trace contextRef="#ctx0" brushRef="#br0" timeOffset="65010.65">24894 14600 19343 0,'0'0'1728'0,"-12"-1"-1392"0,1-2-336 0,-2 6 0 0,4 5 1856 15,-2 0 320-15,-2 3 48 0,-3 1 16 0,0 5-1152 0,0 1-208 16,-2-1-48-16,-2 1-16 0,-2 0-240 0,-1 0-32 16,3 0-16-16,2 1 0 0,0 4-208 0,2-2-32 15,2-3-16-15,5 0 0 0,0-3-272 0,6-2 0 16,2-2 0-16,1-11 0 0,8 10 144 0,2-5-144 16,3-3 0-16,1-2 144 0,2-5 192 0,3-4 48 15,2 0 0-15,-1-3 0 0,-1 1 0 0,-1-1 0 16,-2-3 0-16,-2 1 0 0,-2 3-208 0,-1 2-48 15,-2-1 0-15,-1 2 0 0,-1-1-128 0,-7 9 0 16,0 0 0-16,0 0 128 0,9-4-128 0,-9 4 0 16,0 0 0-16,0 0 0 0,0 0 0 0,10 8 0 15,-10-8-128-15,13 8 128 0,-2 1 0 0,1-3-144 16,1 2 144-16,1-1 0 16,0-4-2048-16,2-1-288 0,2-2-64 0,1-2-16 0</inkml:trace>
  <inkml:trace contextRef="#ctx0" brushRef="#br0" timeOffset="65454.78">25492 14558 21183 0,'0'0'1888'0,"0"0"-1504"0,0 0-384 0,-10-2 0 16,1-3 2304-16,9 5 384 0,0 0 64 0,-11 2 32 15,1-6-1952-15,0 4-400 0,-2-181-80 0,1 367-16 16,-2-181-176-16,-1 2-32 0,1-1-128 0,-2 2 192 0,-3 5-32 0,0 1-16 15,1 1 0-15,-1 3 0 0,1-2 64 16,1 3 16-16,-1 3 0 0,5-3 0 0,-1-3-80 0,4-2-16 16,3-1 0-16,3 0 0 0,3-4-128 0,5 1 0 15,-5-10 144-15,14 6-144 0,0 1 192 0,4-5-48 16,0-2 0-16,3-2 0 0,2-7 176 0,3 0 16 16,-1-4 16-16,2-2 0 0,1-3-160 15,1-1-48-15,-1-3 0 0,0-1 0 0,-1 2-144 0,-1-3 0 16,-2 0 144-16,1-6-144 0,-3-3 0 0,0 0 128 15,-3-1-128-15,-1-6 0 0,-2-7 144 0,1-1-144 16,-3-1 192-16,1-4-192 0,-1-2 144 0,-2 1-144 16,-4 3 0-16,-4 12 144 0,0 10-144 0,-1 8 0 15,-3 6 0-15,-4 9 0 0,4 6 0 0,-9 4 0 16,1 7 0-16,-3 5 0 0,-4 6 0 0,1 9 0 16,0 0 0-16,0 6 0 0,0 3 0 0,1 2 0 15,-1 6 0-15,1 0 0 0,3 3 0 0,1 1 0 16,2 0 0-16,2 0 0 0,2 0-304 0,4 1 64 15,4-6 16-15,4-3 0 16,5-8-2112-16,4-5-416 0,1 0-96 0,4-7-10704 0</inkml:trace>
  <inkml:trace contextRef="#ctx0" brushRef="#br0" timeOffset="66208.17">26673 14305 17503 0,'0'0'1552'0,"0"0"-1232"0,0 0-320 0,0 0 0 15,0 0 1088-15,0 0 144 0,0 0 48 0,0 0 0 0,-5 12-640 0,-1 2-112 16,-2 1-16-16,2 4-16 0,-4 6 208 0,0 2 64 16,1 0 0-16,-3 5 0 0,1 4-352 0,-3 1-64 15,-1 4-16-15,-1-4 0 0,1 0 0 0,0-2 0 16,1 2 0-16,1-4 0 0,2-4-64 0,0-1-16 16,3-7 0-16,0-3 0 0,3-3 272 0,-2-6 48 15,7-9 16-15,0 0 0 0,0 0-16 0,0 0-16 16,0 0 0-16,14-9 0 0,2-8 112 0,3-3 32 15,5-8 0-15,3 0 0 0,2-2-416 0,3-5-80 16,2 0-16-16,0-4 0 0,-1 1-192 0,0-4 0 16,0 0 128-16,-2 2-128 0,-1-3 0 0,1 4 0 15,-2 4 0-15,0 7 0 0,-2 1 0 0,-1 8 0 16,-5 6 0-16,-2 5 0 0,-4 2-160 0,-3 6 160 16,-12 0-128-16,8 9 128 0,-6 5-176 0,-4 4 176 15,-6 2-208-15,-5 5 80 0,-3 0 128 0,-6-1 0 16,-3 4 0-16,-2-2-128 15,-1 0-240-15,0-2-32 0,3-1-16 0,-1-4 0 16,1-2-416-16,7-7-96 0,5-7-16 0,4-2 0 16,9-1-1536-16,0 0-304 0</inkml:trace>
  <inkml:trace contextRef="#ctx0" brushRef="#br0" timeOffset="66518.52">27455 14256 25919 0,'-15'14'1152'0,"5"-4"224"0,-1 5-1104 0,1 4-272 0,-2-1 0 0,1 2 0 15,0 4 688-15,0-1 80 0,-2-1 0 0,1 0 16 0,1 0-208 0,1 0-64 16,1-2 0-16,-1 3 0 0,2 1-240 0,3-5-48 16,1-3-16-16,3-5 0 0,1 1 80 0,2-5 16 15,-2-7 0-15,0 0 0 0,0 0 288 0,13-1 64 16,0-3 16-16,1-2 0 0,1-6 48 0,2-3 16 15,-2-4 0-15,1 0 0 0,0 0-400 0,-1 0-80 16,0-3 0-16,2-3-16 16,-2 1-240-16,3-2 128 0,1 3-128 0,0 3 0 0,-1 1 0 0,-1 1 0 15,1 2 0-15,0 2 0 0,0 2 0 0,-2 2 0 16,-2 5-128-16,2 1 128 16,-1-1-672-16,0 4-32 0,0 2 0 0,-1 2-10176 15,0 0-2048-15</inkml:trace>
  <inkml:trace contextRef="#ctx0" brushRef="#br0" timeOffset="66920.03">28120 14364 18431 0,'0'0'1632'0,"0"0"-1312"0,0 0-320 0,0 0 0 15,0 0 672-15,0 0 64 0,0 0 16 0,0 0 0 16,0 0 80-16,0 0 32 0,0 0 0 0,0 0 0 16,0 0 32-16,0 15 16 0,-4-4 0 0,-1 2 0 0,-1 0-304 15,-1 1-64-15,1-4-16 0,1 3 0 0,0-2-48 0,1-1-16 16,0 2 0-16,3-3 0 0,2 2-160 0,3 1-48 16,1-4 0-16,1 3 0 0,2-5-96 0,2 2-32 15,2 0 0-15,0-2 0 0,1-3 48 0,2 1 0 16,2-3 0-16,1 2 0 0,-2-2 32 0,3-2 16 15,0-4 0-15,0-4 0 0,0 3 48 0,-1-3 16 16,-4 4 0-16,-2-5 0 0,-4-1-288 0,-2-1 0 16,-4-2 0-16,-4-3 0 0,-5-1 320 0,0-2-32 15,-5-2-16-15,-3 1 0 0,-4-3 0 0,1 3 0 16,-1 2 0-16,1 3 0 0,2-1-272 0,0 4 0 16,2 2 0-16,3 5 0 0,-1-2-224 0,4 4-96 15,8 4-32-15,-9-1 0 16,9 1-1760-16,0 0-336 0,0 0-80 0,0 0-10800 0</inkml:trace>
  <inkml:trace contextRef="#ctx0" brushRef="#br0" timeOffset="67574.72">28098 14512 13823 0,'0'0'608'0,"-6"7"128"0,-3-6-592 0,9-1-144 15,0 0 0-15,0 0 0 0,0 0 2576 0,0 0 496 16,0 0 80-16,13 4 32 0,-1-2-1584 0,4-2-304 0,1-2-64 0,5-2-16 16,-2-4-96-16,6 2-32 0,4-5 0 0,2 2 0 15,-4-4-368-15,4 2-80 0,-2-1 0 0,-3-3-16 16,-4 1-352-16,-4 0-64 0,-3 0-16 0,-2 1 0 15,-5-1-64-15,0 0 0 0,-5 0-128 0,-3-1 192 16,-2 0 48-16,-3 0 0 0,-2 4 0 0,-3 3 0 16,-2 1-32-16,-3 2 0 0,-4 5 0 0,-3 5 0 0,-1 2-208 0,-3 1 0 15,-1 5 0-15,-3 2 0 16,1 4 0-16,3 2-160 0,5 2 160 0,4 1-128 0,0-4 128 0,6 0 0 16,5 0 0-16,2 0 0 0,3-2 0 0,4-3 0 15,1-1 0-15,8-1 0 0,1-1 0 0,6 0 144 16,5-2-16-16,1-2-128 0,5 2 0 15,1-4 0-15,1-1-192 0,1-4 48 16,-1-3-2128-16,0-1-416 0,-1 2-96 0</inkml:trace>
  <inkml:trace contextRef="#ctx0" brushRef="#br0" timeOffset="68033.7">29268 14332 13823 0,'-7'-8'1216'0,"1"-1"-960"16,0 4-256-16,-1 2 0 0,2-5 3488 0,-1 3 656 16,-3 2 128-16,-4 2 16 0,-1-3-3168 0,-2 0-640 15,-5 2-128-15,0 2-32 0,-3 5 288 0,-1 0 48 0,0 1 16 0,0 6 0 16,-1-3-48-16,3 3-16 0,-2 4 0 16,2-1 0-16,1 0-336 0,3 0-64 0,1 1-16 0,5-1 0 15,1-1-192-15,2 0 0 0,2-5 0 0,6 2 0 16,3-2 0-16,4 1 0 0,3-1 0 0,3-2 0 15,3-5 128-15,3-2-128 0,2 0 0 0,0-4 144 16,0-5 16-16,0 1 0 0,1-6 0 0,1-2 0 16,-1-2-16-16,3-1 0 0,1-1 0 0,-1-2 0 15,-3-2 0-15,-1-1 0 0,0-4 0 0,0-2 0 0,0-3-144 16,1-2 0-16,-1-1 0 0,1-7 0 0,2-6 0 0,0-3 240 16,4-4-64-16,-1 0-16 0,-3 1-160 0,2 3 0 15,0 5 0-15,-3 10 0 0,-5 8 0 0,-3 8 0 16,-3 8 0-16,0 6 0 0,-4 5 0 0,-6 3 0 15,7 6 176-15,-2 9-176 0,-3 4 128 0,-3 9-128 16,0 1 0-16,-4 7 0 0,-2 3 0 0,1 6 128 16,-2-2-128-16,-2 5 0 0,-1 3 0 0,-2 1 0 15,2-1 128-15,-2 0-128 0,0-1-128 0,1-2-80 16,1-6-16-16,1-1 0 16,1-5-464-16,2-6-80 0,0-5-32 0,5-3 0 15,1-5 112-15,3-3 32 0,-2-14 0 0,9 9-9312 16,1-4-1856-16</inkml:trace>
  <inkml:trace contextRef="#ctx0" brushRef="#br0" timeOffset="68246.17">29748 14299 27647 0,'0'0'1216'0,"0"0"256"0,-10 10-1168 0,4 2-304 16,1 0 0-16,1 2 0 0,-1 1 1328 0,-2 2 208 15,1 0 32-15,-2-1 16 0,1-2-800 0,-4 1-144 0,3 1-48 0,1-2 0 16,2 1-352-16,0-4-80 0,-1-1-16 0,-1 3 0 16,0 2-144-16,3-3 0 0,0-1 0 0,4-11 0 15,-1 8-512-15,1-8-192 0,0 0-48 0,0 0 0 16,0 0-2112-16,14-1-416 0</inkml:trace>
  <inkml:trace contextRef="#ctx0" brushRef="#br0" timeOffset="68531.66">30344 14270 22111 0,'-10'-3'1968'0,"0"-1"-1584"16,0 3-384-16,-3 0 0 0,-2 3 1328 0,-2 2 176 16,-1-1 32-16,-3 1 16 0,-6-3-592 0,3 5-128 15,-3 4-32-15,1 2 0 0,0-5 240 0,3 6 48 16,2-1 16-16,2-1 0 0,2 4-400 0,6 0-64 15,-1 2-32-15,6-3 0 0,3 0-416 0,3 0-192 16,4-3 160-16,4-2-160 0,2 3 128 0,3-6-128 0,1 0 0 16,3 1 144-16,1-5-16 0,3 2-128 0,0-1 192 0,2-1-64 15,-1 1-128-15,2-3 128 0,0-3-128 16,0 2 128-16,-1-2-128 0,1 1 0 16,0-1 0-16,0 2 0 15,1 0-592-15,-1 0-112 0,1-1 0 0,-1-2-16 16,-1 3-2144-16,-2-1-416 0</inkml:trace>
  <inkml:trace contextRef="#ctx0" brushRef="#br0" timeOffset="68802.86">31031 13668 30351 0,'0'0'1344'0,"0"0"272"0,0 0-1296 0,0 0-320 0,0 0 0 0,6 11 0 0,-3-1 272 0,-5 4-16 16,-3 2 0-16,-2 5 0 0,-4 3 304 0,-1 6 48 16,-2 3 16-16,-3 4 0 0,-1 1-176 0,2 6-16 15,-2-1-16-15,0 5 0 0,1-2-160 0,-4 1-48 16,3-1 0-16,1 2 0 0,-2 2-208 0,2-1 176 16,2-6-176-16,2-1 160 15,2 0-544-15,3-6-96 0,2-4-32 0,2-4 0 16,0-2-288-16,3-4-64 0,1-3-16 15,1-4-13456-15</inkml:trace>
  <inkml:trace contextRef="#ctx0" brushRef="#br0" timeOffset="69028.3">30728 14238 33167 0,'1'-4'2944'0,"5"-2"-2352"0,4-1-464 0,6 6-128 15,5-1 976-15,3 0 176 0,1 0 48 0,3-3 0 16,4 1-960-16,1 0-240 0,0-4 0 0,0 1 0 16,-1-1 0-16,-2-3 0 0,0 4 0 0,-5-3 0 15,0 3-192-15,2-1-64 0,-2 3-32 0,-2 4 0 16,-2-2-576-16,-2 2-112 16,-1-2-32-16,-1 3 0 0,2 3-352 0,-1-1-80 0,0 0-16 0,1-2-7392 15,3-2-1488-15</inkml:trace>
  <inkml:trace contextRef="#ctx0" brushRef="#br0" timeOffset="69540.81">31476 14186 11967 0,'0'0'528'0,"-12"4"112"0,-1 3-512 0,3 0-128 0,-1 0 0 0,-1 3 0 0,1 3 2624 0,0-3 480 16,-2 3 96-16,1 1 32 0,0 0-1632 0,0 0-336 15,-1 4-64-15,3-2-16 0,3-1 16 0,0 1 0 16,2 0 0-16,3 0 0 0,2-1-512 0,2-4-112 15,-2-11 0-15,7 14-16 0,5 0-160 0,2-5-16 0,0-1-16 16,4-4 0-16,1-2 192 0,4-2 32 16,4-2 16-16,-2 0 0 0,3-3-128 0,0-4-32 15,0 0 0-15,-1-5 0 0,-4-2-192 0,-2 2-64 16,-2-1 0-16,-1-1 0 0,-3-1 0 0,-1-4-16 16,-2-2 0-16,-2 0 0 0,-2-2 0 0,-2 2 0 0,0 2 0 15,-3-1 0-15,-4-1-176 0,-2 7 160 16,-1 4-160-16,-1-1 160 0,-1 6-160 0,-2-1 0 15,-2 3 0-15,0 5 0 0,-2 0-176 0,0 4 176 0,0 1-128 0,2 1 128 16,1-3 0-16,9-3-128 0,-6 8 128 0,2-2 0 16,4-6-144-16,0 0 144 0,0 0-160 15,0 0 160-15,11 5-144 0,3-5 144 0,2-1-128 0,0-2 128 16,2 3 0-16,1-2 0 0,0-6 0 0,1 3 0 16,2-3 0-16,0 2 0 0,2 2 0 0,1 2 0 0,1-4 0 15,0 4 0-15,1 1 0 0,0 2 0 0,-2-1 0 16,1 5 0-16,-4 0 0 0,1 0 0 0,-4 4 0 0,2-1 144 15,-3 3-144-15,-2-1 0 0,-2 2 160 16,-3 2-160-16,0-3 128 0,-4 3-128 0,0 0 0 0,-2-1 0 16,-1 1 0-16,-1 1 0 0,1-2 0 0,0 1 0 15,-4-14 128-15,5 14-128 0,0-2 256 0,0 1 0 16,0 0 16-16,0-4 0 0,-5-9 32 0,11 11 0 16,-4-3 0-16,3 1 0 0,-10-9-304 0,5 5 160 15,4 1-160-15,0 2 128 0,1-3-288 0,2 4-64 16,1-3-16-16</inkml:trace>
  <inkml:trace contextRef="#ctx0" brushRef="#br0" timeOffset="74613.52">28594 12619 3679 0,'0'0'320'0,"0"0"-320"0,-9-4 0 0,9 4 0 16,0 0 3072-16,0 0 560 0,-9-4 96 0,9 4 32 15,0 0-2016-15,0 0-400 0,0 0-64 0,0 0-32 0,0 0 112 0,0 0 32 16,0 0 0-16,0 0 0 16,0 0-576-16,0 0-112 0,8 4-32 0,4 0 0 0,4 1-64 0,4 0-16 15,-1 1 0-15,7 3 0 0,3-4-256 0,3 5-48 16,2-1-16-16,1 3 0 0,-1-5-128 0,-1 3-16 15,0 1-128-15,-3 0 192 0,-3 0-192 16,0-2 144-16,-1 4-144 0,-3-2 128 0,-4 2-128 0,-1 1 0 16,-1-1 144-16,-5-2-144 0,-2 1 0 0,-2 0 144 15,-8-12-144-15,5 13 0 0,-4 0 176 0,-2 0-176 16,-3-5 160-16,-2 3-160 0,-3-5 432 0,0 3-16 16,-1-3 0-16,-4 6 0 0,-4-5 128 0,0 2 32 15,1 0 0-15,-2 3 0 0,-2-2-192 0,1 2-48 16,-2 1 0-16,-1-3 0 0,0 3-176 0,-1 1-32 15,0-4-128-15,0 2 192 0,1-1-192 0,2-3 0 16,1-2 128-16,3 2-128 0,0-3 0 0,3 2 0 16,5-3 0-16,-1-1 0 15,2 1-320-15,8-4-96 0,0 0-32 0,0 0 0 16,0 0-2240-16,0 0-464 0</inkml:trace>
  <inkml:trace contextRef="#ctx0" brushRef="#br0" timeOffset="75267.66">29073 12486 14735 0,'0'0'640'0,"0"0"160"0,0 0-640 0,0 0-160 15,0 0 0-15,0 0 0 0,0 0 288 0,0 0 32 16,0 0 0-16,0 0 0 0,0 0 448 0,0 0 112 16,0 0 16-16,0 0 0 0,0 0-128 0,0 0 0 15,0 0-16-15,9-5 0 0,-9 5-16 0,10-6 0 16,2 3 0-16,-1 1 0 0,1-1-16 0,-1 2 0 16,2 2 0-16,2-1 0 0,1 0-144 0,2 2-48 15,1 0 0-15,3 3 0 0,2 2-112 0,2-2-32 16,0 1 0-16,2 4 0 0,1-1 32 0,2 1 0 15,-3 0 0-15,1-1 0 0,-1 1-16 0,0-2 0 0,0 2 0 16,0-2 0-16,-4 2-160 0,-1 0-48 16,-1 0 0-16,-2 1 0 0,-2 1-192 0,-2 2 128 0,0-4-128 0,-4 1 0 15,-2 0 160-15,-2-1-160 0,-3 3 160 0,-2-3-160 16,-2 0 336-16,-2 3-16 0,-3-2-16 0,-1 5 0 16,-2-1 96-16,-1 3 32 0,-4 0 0 0,-2-1 0 15,-2 1-48-15,2 1-16 0,-3 0 0 0,-1 2 0 16,-1 0 32-16,0 2 16 0,-1 1 0 0,-1-1 0 15,2 0-32-15,-2-3-16 0,-1-1 0 0,-1 2 0 16,0-4-96-16,1 1-16 0,0-1 0 0,2-2 0 0,2-1-64 16,0-1-32-16,0-3 0 0,4-1 0 0,2 0-160 0,1-4 0 15,4 2 0-15,7-7 128 0,0 0-128 0,0 0 0 16,0 0 0-16,0 0 0 16,0 0-1664-16,12-7-192 0,4-1-64 0,1-6-9568 15,9-1-1920-15</inkml:trace>
  <inkml:trace contextRef="#ctx0" brushRef="#br0" timeOffset="76096.8">30084 12408 11055 0,'0'0'480'0,"0"0"112"0,0 0-464 0,0 0-128 0,0 0 0 0,0 0 0 15,0 0 2320-15,0 0 448 0,0 0 96 0,0 0 16 16,0 0-880-16,0 0-160 0,0 0-48 0,0 0 0 0,0 0-624 0,0 0-128 15,-3 11-16-15,2 4-16 0,1 3-496 0,0 1-80 16,0 0-32-16,0 2 0 0,0 1-64 0,0 0-16 16,0 0 0-16,1-2 0 0,2-1-32 0,1-1-16 15,1 1 0-15,1-1 0 0,-2-3 0 0,2-1 0 16,-1 0 0-16,3-4 0 0,-4 2-48 16,-4-12-16-16,9 7 0 0,1 1 0 0,0-4 48 0,1-3 0 15,1-1 0-15,0 0 0 0,1-1-80 0,1 1-16 16,1-4 0-16,1-1 0 0,-1 1-160 0,0-1-144 15,2 0 144-15,1-2-208 16,-3 2-384-16,1 3-80 0,0-2-16 0,-1-2 0 16,-1 0-1616-16,-3 1-336 0,-3-2-64 0,-2-1-10320 0</inkml:trace>
  <inkml:trace contextRef="#ctx0" brushRef="#br0" timeOffset="76318.69">30440 12414 21535 0,'0'0'960'0,"0"0"192"0,0 0-928 0,-4 9-224 0,1 1 0 0,1 3 0 16,-1-2 960-16,1 6 128 0,-2 3 48 0,0 5 0 16,1-2 96-16,-2 5 32 0,-2 2 0 0,2 0 0 15,2 3-336-15,-1 0-64 0,-2 1-16 0,1 2 0 16,1-3-336-16,2 1-80 0,-1-1-16 0,0 0 0 16,1 1-224-16,-3-4-32 0,1-3-16 0,0 1 0 0,2-5-144 0,-1-3 128 15,-1-1-128-15,0-3 128 0,1 0-128 0,0-2 0 16,2-5 0-16,1-9 0 15,1 10-592-15,-1-10-112 16,0 0 0-16,0 0-16 0,0 0-2224 0,14-1-432 0,-5-7-80 0</inkml:trace>
  <inkml:trace contextRef="#ctx0" brushRef="#br0" timeOffset="76753.33">30774 12573 17103 0,'0'0'752'0,"1"-12"160"0,4 2-720 0,-2-1-192 15,-3-3 0-15,0 5 0 0,-1-3 1280 0,-2 5 208 16,-2-3 48-16,-1 5 16 0,-5-2 256 0,1 3 48 16,-1 4 16-16,-3 3 0 0,-4 2-784 0,0 1-176 15,0 7-16-15,-2 0-16 0,0 3-256 0,1 2-48 16,1 1-16-16,1 3 0 0,3-2-144 0,3-2-32 0,-1-3 0 0,6 0 0 15,2 2-192-15,1-2-32 0,3-2-16 16,3 0 0-16,0-6-144 0,2 3 0 0,1-4 0 0,2-3 0 16,-8-3 160-16,14 0-160 0,-1-1 192 0,1-1-192 15,-2-6 176-15,2 0-176 0,2-2 160 0,-4 0-160 16,-2-2 128-16,-1 1-128 0,0-2 0 16,-1 2 0-16,-2 1 128 0,1 0-128 0,-1 4 0 0,-6 6 144 15,0 0-144-15,0 0 0 0,0 0 0 0,0 0 0 16,0 0 0-16,2 17 0 0,-2 1 0 0,-1 1 128 15,0 0-128-15,0 4 0 0,-1 3 0 0,0-1 128 0,1-1-128 0,-2 2 0 16,-1 0 0-16,3 2 0 0,-3-5 0 0,-1 0 0 16,1 2 0-16,0-5 0 0,3-1-192 0,-1-1-80 15,-2-1-16-15,1-3 0 16,1-5-480-16,2-9-112 0,-2 11-16 0,2-11-9424 16,0 0-1904-16</inkml:trace>
  <inkml:trace contextRef="#ctx0" brushRef="#br0" timeOffset="77019">30935 12992 26719 0,'-5'12'2368'0,"0"2"-1888"0,3 0-480 0,-1 2 0 15,1 1 576-15,-1-1 32 16,-1 1 0-16,0-2 0 0,1 0 128 0,1-2 32 0,-2 0 0 0,2-1 0 16,1 2-304-16,-1-3-48 0,1-1-16 0,1-10 0 15,-2 12-272-15,0-4-128 0,2-8 0 0,0 0 128 16,0 0-320-16,0 0-64 0,0 0 0 0,0 0-16 16,0 0-1200-16,12 0-256 15</inkml:trace>
  <inkml:trace contextRef="#ctx0" brushRef="#br0" timeOffset="78013.88">31294 12551 21135 0,'0'0'928'0,"0"0"208"0,-8 5-912 0,-2 2-224 0,2 2 0 0,1 1 0 0,-2 2 640 0,0 6 64 15,1 3 32-15,-1-1 0 0,3-1 320 0,1 3 64 16,0-1 16-16,2 1 0 0,3-3-368 0,3 0-64 16,-1-1 0-16,5-3-16 0,0-2-256 0,4-4-48 15,0 1-16-15,2-5 0 0,2 0 192 0,3-3 32 16,0-2 16-16,2-2 0 0,-1-3-64 0,1 1-16 16,2-2 0-16,-3-2 0 0,-2 0-144 0,-2-2-48 15,0 0 0-15,-2 1 0 0,-3-5-16 0,-2 1 0 16,-2 2 0-16,-1-3 0 0,0 0 112 0,-4-2 16 15,-2-1 0-15,-1-2 0 0,-4-4-144 0,1 3-32 16,2-1 0-16,-3 2 0 0,-2-5-272 0,-3 6 160 0,3 4-160 0,0 3 128 16,0 1-128-16,3 2 0 0,0 3 0 0,5 5 0 15,0 0 0-15,0 0 0 0,0 0 0 16,0 0 0-16,0 0-160 0,0 0 160 0,0 0-208 0,0 0 80 16,12-4 128-16,2 2-160 0,3-2 160 15,2 3-160-15,3 1 160 0,1-2 0 0,-2 1-144 0,2-1 144 16,0-4 0-16,3 3 0 0,0-1 0 0,1 1 0 15,-3 0 0-15,0-3 0 0,-1 4 0 0,-2 2 0 16,-4 2 0-16,-3 4 0 0,-14-6 0 0,0 0 0 16,9 16 0-16,-6 3 0 0,-6 1 0 0,-4 1 0 0,-5 2 0 0,-3 3 192 15,-3 1-64-15,2 2 0 0,-3-3-128 0,-1 2 128 16,0-2-128-16,4 1 128 0,2-4-128 0,2-3 0 16,3-1 0-16,4-3 0 0,3-2 0 0,3 0 0 15,3-6 0-15,-4-8 0 0,5 11-128 0,4-6 128 16,2-3 0-16,2-2 0 0,0-1 0 0,3-3 0 15,6-2 0-15,-2-6 128 0,4 1-128 0,-1-1 0 16,0-3 0-16,-1 0 0 0,-2-3 0 0,0 0 0 16,-2 1 0-16,-1-4 0 15,-3-3 128-15,0 0-128 0,-4 0 0 0,-3-4 128 0,-3 2-128 0,-1 0 0 16,-5 2 0-16,0 1 128 0,-3 4-128 0,-4 1 0 16,-1 0 0-16,0 4 0 0,-2 3 0 0,-1 3 0 15,2-1 0-15,-2 4 0 0,2 1 0 0,1 2 0 16,-1-2 0-16,11 4 0 0,-6-3 0 0,6 3 0 15,0 0-144-15,0 0 144 0,0 0 0 0,0 0-128 16,0 0 128-16,0 0 0 0,9-4-192 0,5 1 192 0,0-1-192 16,1-1 192-16,3 1-160 0,2 0 160 15,2 2-128-15,0-5 128 0,-2 2 0 0,-1 1 0 16,0-2 0-16,-1-2-128 0,0 3 128 0,-4 0 0 0,1-1 0 0,-2 2 0 16,-2 3 0-16,-1 1 0 0,-1 0 0 0,0 1 0 15,-1 4 0-15,-1 4 0 0,0 0 0 0,-2 2 0 16,-3 3 0-16,1 3 144 0,-1 3-144 0,0 1 0 15,-2 3 144-15,0 1-144 0,0-1 0 0,0 4 144 16,-2 0-144-16,1 4 0 0,0-2 0 0,0 0 0 0,-1-1 0 16,2-2 0-16,3-1 0 0,-1-4 0 0,2-2 0 15,0-1 0-15,-1-1 0 0,2-3 0 0,1-1 0 0,3 0 0 16,0-5 0-16,-3-2 0 0,2-4 128 16,1 0-128-16,1-1 128 0,0 1-128 0,1-3 288 0,1-1-32 15,1-3 0-15,9-6 0 0,-1-3 96 0,-3-3 16 16,-3-5 0-16,-2-3 0 0,-2 0 0 0,0-4 0 15,-3 0 0-15,1-3 0 0,-4 1 0 0,-2-1 0 16,-2-4 0-16,-1 1 0 0,-3-1-112 0,-2 3-32 16,-5 4 0-16,1 3 0 0,-4 3 0 0,-3 3 0 15,-3 2 0-15,-3 1 0 0,-2 5-224 0,10 7 0 16,-2 2 0-16,-4-1 0 16,0 3-1232-16,-1 1-352 0,-2 1-64 0</inkml:trace>
  <inkml:trace contextRef="#ctx0" brushRef="#br0" timeOffset="84508.5">7215 8463 3679 0,'0'0'160'0,"4"-8"32"0,-2-1-192 0,1-3 0 0,-2 5 0 0,-1-2 0 16,0 9 2112-16,1-9 368 0,1-3 80 0,-2 12 0 15,0 0-1472-15,0 0-320 0,0 0-48 0,-3-9-16 16,3 9-144-16,0 0-48 0,0 0 0 0,0 0 0 16,0 0-192-16,0 0-32 0,0 0-16 0,-8 6 0 15,1 6-80-15,0 0-32 0,2 0 0 0,-1 7 0 16,-2 7 80-16,1 2 16 0,2 4 0 0,-3 6 0 16,-1 4 48-16,0 3 16 0,-1 2 0 0,1 4 0 0,0 3-48 15,0-1 0-15,1-2 0 0,-1 4 0 0,0 4-112 16,1-1-32-16,0-4 0 0,1-2 0 0,0-1 16 15,-1-4 0-15,0 0 0 0,0-2 0 0,1-5 80 0,0 0 16 16,1-3 0-16,-2-2 0 0,1 0 80 0,0-2 0 16,2 0 16-16,0-3 0 0,1-3 0 0,2-6 0 15,-1 0 0-15,2-3 0 0,1-2-80 0,1 1-32 16,1-3 0-16,0-3 0 0,1-1-64 0,-3-10-16 16,7 9 0-16,0-3 0 0,-7-6-16 0,11 3-128 15,-11-3 192-15,14 0-64 0,0 0 48 0,1-3 0 16,3 0 0-16,2-2 0 0,3 1-176 0,3 1 192 15,0-1-192-15,4-1 192 0,3 3-192 0,4-2 0 0,2 0 144 16,3 0-144-16,1-3 0 0,3 0 0 16,1-2 0-16,0 3 0 0,0 2 0 0,3-3 0 0,3 0 0 0,2 2 128 15,1-4-128-15,1 4 0 0,-1 0 0 0,1-1 0 16,-2 1 0-16,-1 2 0 0,2 1 0 16,1 0 0-16,2 1 0 0,2 1 0 15,1 0 0-15,0 1 128 0,-1 1-128 0,-3 0 0 0,-1-1 128 0,1 2-128 16,5 0 0-16,0 0 0 0,2 2 0 0,-3-1 128 15,-2 1-128-15,0 3 0 0,-2-3 0 0,2 0 128 16,1 5-128-16,0-2 0 16,-3 1 0-16,2-4 0 0,-1 1 0 0,-2 1 128 0,-1-4-128 0,-3 1 0 15,-1 1 0-15,0 3 0 0,2-4 0 0,-2 2 128 16,-3 2-128-16,1-3 0 0,-2 0 0 0,-2 3 128 16,-1-3-128-16,-3 0 0 0,-3 2 0 0,-1 0 0 15,-1 2 0-15,0-2 0 0,-2 2 0 0,-2-1 0 16,-2 1 0-16,-3-3 0 0,-1 2 0 0,-1 1 0 15,0-6 0-15,-2 2 0 0,-4 0 0 0,-2-2 0 0,-4 0 0 0,-1-2 144 16,-3 1-144-16,-1 0 0 0,-9-2 160 0,9-2-160 16,-9 2 128-16,7-3-128 0,-7 3 224 0,8-4-32 15,0-5-16-15,-5 0 0 0,2-5 80 16,1 0 32-16,-3-3 0 0,1-2 0 0,-1-2-48 0,-1-3-16 16,0-3 0-16,0-2 0 0,1-2-16 0,-1-6 0 15,-2-6 0-15,1 0 0 0,1-5 16 0,0-1 0 16,2 4 0-16,1-5 0 0,0-1-16 0,3 0 0 15,1 3 0-15,-2-3 0 0,4-1-208 0,-1-1 144 16,0 2-144-16,0 3 128 0,1 2-128 0,2-3 0 0,0 0 0 16,0 4 0-16,-2 1 0 0,2 2 0 0,-1 3 0 15,0-5 0-15,-1 5 0 0,1 3 0 0,-1 7 0 16,2-1 0-16,0-1 0 0,-2 6 0 0,1-1 0 0,-2 2 0 16,1 4 0-16,-3 1 0 0,-2 1 0 0,-1 3 0 15,-1 3 0-15,-1 3 0 0,-3-1 0 0,0 10 0 16,0 0-128-16,0 0 128 0,0 0 0 0,0 0 0 15,-6-9 0-15,6 9 0 0,0 0-144 0,-10-2 144 16,1-1 0-16,1 3 0 0,-5 0 0 0,1 0 0 16,1 4 0-16,1-3 0 0,-5 1 0 0,1 0 0 15,-2-1 0-15,0 2 0 0,-2 1 0 0,-1 1 0 16,-1-4 0-16,-3 2 0 0,-4-2 176 0,3 1-176 16,-2 1 144-16,0 0-144 0,-2-2 0 0,-4 4 144 15,-4-1-144-15,-2 1 128 0,1-1-128 0,-2-1 128 16,-2-1-128-16,-1 0 0 0,0 1 144 0,-1-1-144 15,-3-2 0-15,1 4 0 0,-1 2 0 0,0-2 128 16,-7-1-128-16,-3-2 0 0,0-1 0 0,-1 0 128 0,-1 1-128 16,1 2 0-16,-1 1 0 0,1 0 0 0,-4-2 128 0,-3-1-128 15,-5-1 160-15,6 0-160 0,-1-1 208 0,1 1-48 16,-1 3-16-16,1-1 0 0,-2 1 48 0,-1-2 0 16,-2-2 0-16,2 2 0 0,0 3-32 0,1 0 0 15,-2-2 0-15,1 6 0 0,-3 2-160 0,1 1 0 16,-1-4 144-16,2 0-144 0,2 2 0 0,4-1 144 15,1 2-144-15,3-4 0 0,1 3 0 0,1-4 0 16,2-1 0-16,-1 3 0 0,2-2 128 0,4-3-128 16,1 2 0-16,5-1 0 0,5 0 176 0,4 0-176 15,0-1 160-15,5 0-160 0,4 0 128 0,4 1-128 16,3 1 0-16,7 1 144 16,1-3-1184-16,9-2-240 0,0 0-64 0</inkml:trace>
  <inkml:trace contextRef="#ctx0" brushRef="#br0" timeOffset="86976.22">5519 7546 1839 0,'-15'-8'160'0,"5"4"-160"0,-2 3 0 0,2-4 0 16,-1-3 1312-16,1 4 224 0,1-1 64 0,-1 0 0 16,-2 0-1104-16,1 3-224 0,-1-1-32 0,2 2-16 0,0 1 112 0,-2 1 32 15,2 0 0-15,-2 1 0 0,0 2 160 0,1 1 48 16,-1 1 0-16,1 0 0 0,-1 4-48 0,1-1 0 16,1 3 0-16,1 1 0 0,0-2-144 0,5 5-16 15,0 4-16-15,0 1 0 0,2 3-128 0,1 2-32 16,2 2 0-16,1 1 0 0,1 3 48 0,0 2 0 15,0 3 0-15,2 0 0 0,2-2 48 0,2 1 16 16,0 0 0-16,2-2 0 0,1-1-48 0,0-4 0 16,2-1 0-16,1 0 0 0,3-6 32 0,0-1 0 15,2 0 0-15,1-2 0 0,-1-2 80 0,2 0 16 0,1-2 0 16,5 0 0-16,-1 1-80 0,4-2-16 16,-1-2 0-16,4 2 0 0,1-1-48 0,1-5-16 0,1 1 0 0,-2-3 0 15,-1 0-96-15,3 2-128 0,1-5 176 0,2 2-176 16,-2 1 176-16,0-1-176 0,3-1 160 15,1 3-160-15,2 0 128 0,-1-3-128 0,3 1 0 0,0 0 0 16,-4-6 0-16,4-3 128 0,-1 0-128 0,-3 0 0 16,0 0 176-16,0-2-16 0,0 0 0 0,3 1 0 15,4 1 32-15,-2-3 16 0,-1 1 0 0,-1-4 0 16,-3 1 48-16,-3-3 16 0,2 4 0 0,-2-4 0 16,-1 1-80-16,2 2 0 0,0-3-16 0,0 3 0 15,2-2-176-15,0 2 192 0,2-4-192 0,-1 1 192 16,0-2-192-16,-1 1 0 0,-2-1 144 0,-2 1-144 15,0-1 0-15,0 2 128 0,0-2-128 0,-1-2 0 16,0 1 0-16,0 4 0 0,2-1 0 0,1 1 0 16,-1 2 0-16,1-3 0 0,-4 2 0 0,0-1 0 0,-3-3 0 15,1 4 0-15,-2-3 0 0,-1 2 0 0,-3 0 128 0,1 0-128 16,-1 2 160-16,1-1-160 0,-2 2 0 16,1 1 0-16,0 2 0 0,0-1 0 0,0 1 0 0,1 3-128 15,0-2 128-15,-1 0 0 0,-1 2 0 0,-3-1 0 16,-1 2 0-16,-2 1 0 0,1 0 0 0,1 0 0 15,1 1 0-15,-4 4 0 0,2-3 0 0,-2 0 0 16,1-1 0-16,-1 2 0 0,0-1 0 0,1 3 0 16,-2-1 176-16,1 0-176 0,-2 2 0 0,1 3 0 15,0-2 0-15,1 0-192 0,-1-2 192 0,2 2 0 16,-2 0 0-16,0 0 0 0,-1 3 0 0,-1-2 0 0,1 2 0 16,-1-3 0-16,-2 4 0 0,0-1 0 15,-1 0 0-15,0-1 0 0,-2 2 0 0,0-1 160 0,0 1-160 0,1 3 192 16,-1 1-192-16,1 1 0 0,1-3 144 0,0 2-144 15,-1 2 0-15,-2 1 144 16,1-2-144-16,-2 2 0 0,0 0 144 0,-1-1-144 0,-3 1 0 0,1 3 144 16,-1 2-144-16,0-1 0 0,1-1 144 0,-2-3-144 15,0-3 0-15,0-1 144 0,0 0-144 0,-3-2 0 16,2 2 128-16,-1-2-128 0,-1-1 0 0,2 1 0 16,-4-12 144-16,5 7-144 0,-5-7 0 0,0 0 144 15,7 11-144-15,-7-11 0 0,0 0 0 0,0 0 0 16,0 0 144-16,0 0-144 0,0 0 160 0,0 0-160 15,0 0 336-15,0 0-16 0,0 0-16 0,9-9 0 16,-6 1 80-16,2-3 0 0,-1-1 16 0,1 3 0 16,-2 0-176-16,1 0-32 0,1-2-16 0,1 1 0 15,-2-3-176-15,4 0 0 0,3 2 144 0,0-2-144 0,1-2 0 16,1 4 0-16,1 2 0 0,1-1 0 16,0-1 0-16,3-1 0 0,2 3 0 0,3-3 0 0,0 2 0 15,2 1-128-15,1-3 128 0,1 3 0 0,0-3 0 0,1 5 0 16,2-5 0-16,0 4-128 0,-1-2 128 0,4 4 0 15,1-4 0-15,2 6 0 0,3 0 0 0,2-1-128 16,3 1 128-16,-2 2 0 0,-3 0 0 0,0 2 0 16,1-1 0-16,-1 0-128 0,1 1 128 0,-1 0 0 15,2-1 0-15,2 1 0 0,1 2 0 0,2-1 0 16,1 1 0-16,-1 2-128 0,-2-2 128 0,1 3 0 16,-4 0 0-16,1-1 0 0,0 0 0 0,1 1 0 15,0 0 0-15,1-1 0 0,5 1 0 0,-2 0 0 16,1-1 0-16,-2-2 0 0,0 1 0 0,-1-1 0 15,0 0 0-15,-1 0 0 0,-3-2 0 0,1 0 0 0,-1 0 128 16,3 0-128-16,3 0 0 0,-1 0 0 0,1-2 0 0,-3 0 0 16,-2 0 0-16,-1-2 0 0,-4 2 0 0,-1-4 0 15,-2 1 0-15,-1-1 0 16,0 0 0-16,-4-1 0 0,0 2 0 0,1 3 0 0,-2-5 0 16,0 1 0-16,0 0 128 0,-2-2 16 0,0 2 0 15,-2-1 0-15,-1-2 0 0,-3 2 0 0,-1-2 0 0,-1 1 0 16,-3-2-144-16,-2 1 192 0,1 0-192 0,-3 2 192 15,-2-5-192-15,-1 3 128 0,-2-2-128 0,-1-4 128 16,-1 6-128-16,-1-4 0 0,-2 0 0 0,0 3 0 16,-1 10-624-1,1-11 0-15,-1 11 0 0,0-10-8880 0,0 10-1776 0</inkml:trace>
  <inkml:trace contextRef="#ctx0" brushRef="#br0" timeOffset="90128.82">5803 2901 21935 0,'-14'-15'960'0,"6"10"224"0,-1-3-944 0,0 3-240 0,0-1 0 16,0-2 0-16,3 3 0 0,0-5 0 0,-4 4 0 0,1-5 0 15,0 3 224-15,-3-5-48 0,1 0-16 0,-3 3 0 16,-1-3-160-16,-2 4 0 0,1-2 0 0,-5-1 128 16,1 4-128-16,-3-1 0 0,-2 1 0 0,-1 0 0 15,-2-2 0-15,-1 4 0 0,-3-3 0 0,0 4 0 16,-2-3 176-16,-1 1 0 0,-5-1 0 0,-3-1 0 15,-5 4 224-15,-1-4 48 0,2 2 16 0,0-5 0 16,2 3 176-16,-1-1 16 0,1 2 16 0,2-1 0 16,0 3-160-16,-5-3-48 0,-5 5 0 0,1 1 0 15,1 0-208-15,1 2-64 0,0 0 0 0,-1 4 0 16,-1 2-192-16,1 4 0 0,0-1 0 0,-2 3 0 16,-5-2 0-16,-3 4 0 0,2 0 0 0,2-2 0 15,1 1 0-15,3 3 0 0,0 1 0 0,1 2 0 0,0 2 0 16,1 0 0-16,-3 0 0 0,2 0 0 0,-1-1 0 0,4 3 0 15,1 3 0-15,2 1 0 0,1 2-128 16,2-2 128-16,4 2 0 0,2 3 0 0,1-1 0 16,3 2 0-16,1 1 0 0,3-2 0 0,1-3 0 0,3 2-128 15,2-1 128-15,5-1 0 0,4 4 0 0,4-1 0 16,4-3-128-16,2 2 128 0,1-3 0 0,3 1 0 16,4 1 0-16,2-1 0 0,5 1 0 0,1-1 0 15,6 1 0-15,4 2 0 0,-1-3 0 0,5 0 0 16,3-4 0-16,3 1 0 0,1 0 0 0,1-3 0 15,4 5 0-15,3-5 0 0,0-3 0 0,2 1 0 16,4 2 0-16,5 1 0 0,5-3 0 0,-1-1 0 16,3-2 0-16,-2-1 0 0,1-4 0 0,3-1 0 0,3 0 0 15,3-2 0-15,6 0 128 0,-1-2-128 0,-2-4 0 16,1 1 144-16,-1 0-144 0,3-3 0 0,2 1 0 16,2-4 128-16,2-2-128 0,-3 1 0 15,-1-2 0-15,1-1 0 0,-1-4 0 0,4 4 128 0,3-3-128 16,-4-1 0-16,-4-5 0 0,-3-3 0 0,0-1 0 0,1 1 0 15,-1 4 128-15,0 0-128 0,1-1 0 0,-4-6 128 16,-7-1-128-16,-1-6 0 0,-2 2 144 0,-1-2-144 16,-1 0 160-16,0-5-32 0,0-2-128 0,-3-2 192 15,-3-1 16-15,-5 1 0 0,-6 1 0 0,-5-2 0 16,-3-3 48-16,-5 2 0 0,0 0 0 0,-6-1 0 16,-3 2-48-16,-5-1 0 0,-3-1 0 0,-4 0 0 15,-5-5 176-15,-2 3 16 0,-6 1 16 0,-3-2 0 16,-8 1 64-16,-4 4 16 0,-3-1 0 0,-4 2 0 15,-6 1-176-15,-6 3-48 0,-7 0 0 0,-5 4 0 0,-4 2-16 16,-7 2 0-16,-2 4 0 0,-7 6 0 0,-5 3-256 16,-6 4 0-16,-8 7 0 0,0 3 0 15,1 5-368-15,-5 4-128 0,-3 4-16 16,-3 4-16-16,-4 7-2384 0,1 3-480 0</inkml:trace>
  <inkml:trace contextRef="#ctx0" brushRef="#br0" timeOffset="101637.74">12240 4503 2751 0,'0'0'128'0,"-9"5"16"0,-1 0-144 0,2-3 0 0,8-2 0 0,-9 6 0 15,3 0 576-15,6-6 96 0,-8 4 16 0,8-4 0 16,0 0-480-16,0 0-80 0,0 0-128 0,0 0 176 15,0 0 16-15,-8 2 0 0,8-2 0 0,0 0 0 16,-5 9-192-16,5-9 0 0,0 0 0 0,-1 9 128 16,1-9-128-16,0 0 0 0,0 0 0 0,0 0 0 15,0 0 0-15,0 0 192 0,0 0-192 0,0 0 192 16,0 0 192-16,9 5 32 0,-9-5 16 0,0 0 0 16,11 4 464-16,1-1 80 0,-2-2 32 0,-10-1 0 15,11 1-416-15,3 0-80 0,2 2 0 0,0-1-16 16,1 0-192-16,-2 0-48 0,3 2 0 0,2-1 0 15,-1-1-64-15,3 1 0 0,1 0-16 0,3 4 0 16,5-2-48-16,-1-1-128 0,2 1 192 0,1 4-64 16,2-4 64-16,-1 2 16 0,-1-1 0 0,0 2 0 0,0 1 48 0,1 0 0 15,2 0 0-15,1 0 0 0,1 1 16 16,4 5 16-16,6 3 0 0,1-1 0 0,0-5-288 16,1 1 128-16,-1 0-128 0,3-3 0 0,0 1 144 0,1 5-144 15,-1-1 0-15,5 0 144 0,4 2-144 0,5-3 0 16,0 1 0-16,0-1 128 0,-2-3-128 0,-2 0 0 15,-1 3 0-15,5 0 0 0,4-4 0 0,3 1 0 16,3 1 0-16,-2-2 0 0,-5 4 0 0,1-2 128 16,0 0-128-16,5 1 0 0,5-1 0 0,-1-2 0 15,-5 2 0-15,-2 2 0 0,-1-3 128 0,3 2-128 16,2 2 128-16,2-2-128 0,1-2 0 0,-3 1 0 16,-2-1 0-16,-2 1 0 0,-1 2 0 0,4 1 0 0,6-1 0 15,-4 0 0-15,-4 1 0 0,-1 0 0 0,-1 1 0 16,4 0 0-16,1 0 0 0,3-4 0 0,-4 1 0 0,-2-2 0 15,-3-3 0-15,-2 5 0 0,-4 1 0 0,6 2 0 16,3 1 0-16,1-3 0 0,-1 0 0 0,-2 0 0 16,-3 1 0-16,1-2 0 0,0-2 0 0,3 4 0 15,4 3 0-15,-2 0 0 0,-5-2 0 0,-1 1 0 16,0 0 0-16,2-1 0 0,2 1 128 0,3-3-128 16,1 0 0-16,-2 0 0 0,-4-6 0 0,-3 5 0 15,1 2 0-15,3 2 0 0,4-2 0 0,1-3 0 16,1-2 0-16,-5 2 0 0,-1 0 0 0,3 2 0 15,-3 0 0-15,4 0 0 0,5-3 0 0,-2 1 0 16,-6-5 0-16,-3 4 0 0,-2 3 0 0,4-2 0 16,4 1 0-16,2-2 0 0,-2-4 0 0,-2 3 0 15,-1-2 0-15,-4 3 0 0,-3-1 0 0,6 0 0 0,3-2 0 0,-4 1 0 16,0-2 0-16,-3 5 0 0,-1-3 0 0,-2 1 0 16,-2-1 0-16,4 1 0 0,3 3 0 15,-2-4 0-15,-3 1 0 0,-2-3 0 0,-2 4 0 0,-4-3 0 16,0 4 0-16,2-4 0 0,2 0 0 0,3-1 0 15,0 2 0-15,-4-4 0 0,-4 0 128 0,-2 2 0 16,1-3 0-16,-2 4 0 0,-1 1-128 16,2-4-176-16,3 0 48 0,3 1 0 0,-2-1 128 0,-3 4 0 15,-4-2 0-15,0 2 0 0,-1-1 0 0,1 0 0 16,-2 2 0-16,3-2 0 0,4 1 144 0,-1-3-144 16,0 3 192-16,-5-5-192 0,-2-2 0 0,-1 1 0 15,-3-2 0-15,0 6 0 0,1-1 0 0,-1 2 0 16,1 0 0-16,2-2 0 0,2 1 0 0,-1-2-144 0,-1-1 144 15,-4 2 0-15,-4-2 0 0,0 1 0 0,-1 2 0 0,0 0 0 16,-3-3 0-16,1 1 0 0,-1 2 0 0,4 0 0 16,0 6 0-16,-1-3 0 15,-1 0 0-15,-2-2 0 0,0-1 0 0,-2-3 0 0,-4 0 0 0,-1 1 0 16,-2 2 0-16,-2-2 0 16,-3 4 144-16,0-3-144 0,-1 0 0 0,-2 3 0 0,-1-2 0 0,-1 1 0 15,0-3 0-15,-2 1-144 0,0 0 144 0,-1-1 0 16,0-2 0-16,-1 3 0 0,-3 3 144 0,-1-4-144 15,-7-5 0-15,8 5 0 0,-8-5 0 0,0 0 0 16,0 0 0-16,5 9 0 0,-5-9 0 0,0 0 0 16,0 0 0-16,0 0 0 0,-6 6 0 0,-3 1 0 15,-1-5 0-15,-3-1 0 0,-2-1 0 0,-2 2 0 16,-2-4 0-16,-2 1 0 0,-4-1 0 0,0-4 0 0,-3 1 0 0,-5 2 0 16,-5-4 0-16,-5 2 0 0,-4-1 0 15,-3 1 0-15,-2 0 0 0,0 1 0 0,1 0 0 16,-2-4 0-16,-5 3-192 0,-3 0 48 0,-7-2-176 0,-3-1-16 15,-6 2-16-15,2-5 0 16,0 6-144-16,2-4-16 0,-4 2-16 16,-5-3 0-16,-4 1 48 0,3-4 16 0,1 0 0 0,1 3 0 0,-3 0 304 15,-2 0 160-15,-3-3-160 0,2-3 160 0,5-1 0 0,-2 2-144 16,0 3 144-16,-5-3 0 0,-9-4 0 0,4 0 0 16,4 0 0-16,-3 1 0 0,-4 2 0 0,-2 0 0 15,-3-1 0-15,6 0 0 0,-2 1 0 0,-3-2 0 16,-4 0 0-16,-1-2 0 0,6-2 0 0,-2-1 0 15,-1 5 0-15,-2 1 0 0,-3-1 0 0,4 1 0 0,4 2 0 0,-4-2 0 16,-5 1 0-16,3-3 0 16,3-5 0-16,2 5 0 0,-1 2 0 0,-2 1 0 15,0-4 0-15,4 0 0 0,6-1 0 0,0 1 0 0,-6 3 0 0,1-1 0 16,1-1 0-16,5 2 0 0,3 0 0 0,-2-1 0 16,-7 0 0-16,4 0 0 0,3 2 0 0,1-3 0 15,6-1 160-15,-6 1-32 0,-5 3-128 0,5-2 192 16,6 0-192-16,3 2 144 0,-1 1-144 0,0 1 128 15,-8 1-128-15,4-4 0 0,5 0 0 0,3 0 128 16,2 2-128-16,-2-1 0 0,-3 4 144 0,2-1-144 16,0-2 0-16,3 0 0 0,2 1 0 0,2-2 0 15,3 4 0-15,-3-1 128 0,-8-2-128 0,5 2 0 16,5 1 128-16,2 0-128 0,1 4 128 0,-1-2-128 16,0 2 0-16,-3-1 0 0,-3 2 0 0,5-3-128 0,4 2 128 0,1-1 0 15,2 3 0-15,-3-2 0 0,-3 2 0 16,-1 1 128-16,-1-4-128 0,5 2 0 0,7 0 0 0,2 0 128 15,2 1-128-15,2-3 0 0,0 3 0 16,-3-4 0-16,-5 3 0 0,1-2 0 0,1 1 0 0,5 1 0 16,2-3 0-16,1 4 0 0,3-2 0 0,-1 3 0 15,2 0 0-15,-1-3 0 0,-4 2 0 0,0-4 0 16,1 2 0-16,3 0 0 0,7 1 0 0,3 0 0 16,1-3 0-16,4 3 0 0,-3-5 0 0,4 5 0 15,1-4 0-15,-1 4 0 0,0-5 0 0,2 5 0 16,-3-2 0-16,1 1 0 0,1-4 0 0,2-2 0 15,-2-2 0-15,5 5 0 0,-1-2 0 0,3-1 0 0,1 1 0 16,1 2 128-16,0-3 0 0,1 3 16 0,0 0 0 0,-1 1 0 16,-1 3 0-16,3-4 0 0,-1 4 0 0,2-3 0 15,0 1-144-15,0-3 128 0,-2 3-128 0,2-2 128 16,-4 1-128-16,0 1 0 0,-1 0 0 0,1 0 0 16,0-1 0-16,-1 2 0 0,-2-3 0 0,2 2 0 15,0-4 0-15,1 6 0 0,0-4 0 16,2 6 0-16,-1-3 0 0,2 1 0 0,-2-2 0 0,-1 2 0 15,0 0 0-15,3-2 0 0,1 4 0 0,0 0 0 16,-1 0 0-16,-2 1 0 0,-1 3 144 0,0-1-144 16,-2-4 0-16,1 1 128 0,-1 2-128 0,1-1 0 15,0 1 0-15,-1-2 128 0,1 3-128 0,2-2 0 16,2-3 0-16,1 0 0 0,-1 0 0 0,4 5 0 0,-1 1 0 16,3 1 0-16,0 0 0 0,3-3 0 0,0-3 0 15,0 3 0-15,1 1 0 0,1 0 128 16,2 2-128-16,7 0 0 0,-9-1 0 0,9 1 0 0,-8-2 0 15,8 2 0-15,0 0 0 0,0 0 0 0,0 0 0 0,0 0 0 16,0 0 0-16,0 0 0 0,0 0 0 0,0 0 0 16,13 3 0-16,-2 2-128 0,1-1 128 0,-1 3 0 15,2-2 0-15,1 0 0 0,1 0 0 0,0-1 0 16,2-3 0-16,2 3-128 0,3 2 128 0,3 2 0 16,2-4 0-16,2 1 0 0,0 0 0 0,3-1 0 15,1-2 0-15,1 3 0 0,-3 0 0 0,-1 0 144 0,0 2-144 16,1 0 0-16,1 0 192 0,1 0-64 15,2 1 0-15,1-2-128 0,4 3 192 0,2-3-64 16,4 5 0-16,1-4-128 0,1 5 224 0,-2-6-64 16,-3 3-16-16,0-3 0 0,0 1-16 0,-1 2-128 0,-1-4 192 0,2 5-64 15,3-3-128-15,1 4 0 0,-1-4 144 0,2 3-144 16,-1-2 160-16,0 2-32 0,-4-5-128 0,0 2 192 16,1 2-192-16,0-1 144 0,-1 4-144 0,2 1 128 15,4-3-128-15,1 2 160 0,1 1-160 0,-2-1 160 16,0 0-160-16,-1 2 160 0,-1-3-160 0,-1 0 160 15,-2 3-32-15,3-1-128 0,0 2 192 0,3 0-64 16,2-1-128-16,1 0 192 0,1 1-192 0,-2-2 192 16,-5-1-64-16,1 3 0 0,1 0 0 0,-1-2 0 15,-1-3 80-15,5 4 16 0,4 0 0 0,4 1 0 16,2 5-224-16,-1-2 0 0,-2-3 0 0,-2 1-160 16,-3-1 160-16,5 2 0 0,2-2 128 0,4 0-128 15,2-1 0-15,-2 0 0 0,-2-1 0 0,-2 1 0 0,0 0 0 0,3 2 128 16,2 3-128-16,3 2 0 0,1-4 0 0,-3-1 0 15,-2-2 0-15,-2 1 128 0,1 1-128 0,2 3 144 16,1 1-144-16,3-3 160 0,2 0-32 0,-5-1 0 16,-1 0 0-16,-2-1 0 0,-1-1-128 0,5 2 0 15,1 1 0-15,3 1 0 0,0 1 0 0,-2 0 0 16,-4 1 0-16,-2-2 0 0,-1-3 0 0,3 2 0 16,7-2 0-16,-2-1 0 0,0 1 0 0,-1-1 0 15,-3 0 0-15,-1 1 0 0,-1 1 0 0,3 0 0 16,3-1 144-16,0 3-144 0,-1-2 0 0,-1-4 128 15,-3 1-128-15,-1 1 0 0,-3 2 0 0,5 0 0 16,4-4 0-16,3 1 128 0,-3 0-128 0,-5-4 0 16,0 3 0-16,-1 4 128 0,-4-2-128 0,7-4 0 0,2 1 0 0,-1 1 0 15,-1-1 0-15,-3 3 0 0,-3 1 0 16,-1-1 128-16,-1-2-128 0,3 2 0 0,3 0 0 0,0-3 0 16,-1 3 0-16,-2-1 0 0,-4 1 0 0,0-4 0 15,-2 2 0-15,3-1 0 0,3-3 0 0,2 2 0 16,0-3 0-16,-3 1 0 0,-2 0 0 0,-2-3 0 15,-2 4 0-15,4-3 0 0,0 2 0 0,2 0 0 16,2-1 160-16,-3 3-32 0,-4-4-128 0,0 2 192 16,2-3 64-16,-5 1 0 0,1 3 0 0,2-1 0 15,4 2-128-15,0-4 0 0,0 0-128 0,-2 0 192 16,-5-4-192-16,0 4 144 0,-2-1-144 0,0 2 128 16,0 0-128-16,0 2 0 0,3-3 0 0,-2 0 0 0,1 2 0 15,-4-4 0-15,-3-2 0 0,0 5 0 16,1-1 0-16,-4 5 0 0,-1-2 0 0,2 3 0 0,2-6 0 15,1 0 0-15,-1 1 0 0,-1-2 0 0,-2 1 0 0,0 3 128 16,-2-3-128-16,-2 2 0 0,0-4 0 0,-1 2 0 16,-2 3 0-16,5-2 0 0,1 0 0 0,0-1 0 15,-1 0 0-15,1 0 0 0,2-1 0 16,-3-1 0-16,-4 2 0 0,-1 2 0 0,2-2 0 0,-1 2 0 16,2-3 0-16,-1 0 0 0,-1 0 0 0,4 3 0 15,3-3 0-15,-1 0 0 0,-1 0 0 0,-1-1 0 16,-1 2 0-16,-2 0 0 0,0 0 0 0,0-3 0 15,-2 2 0-15,1 3 0 0,0-2 0 0,0 2 0 16,4-3 128-16,0 1-128 0,0 1 0 0,0-2 0 16,3-1 0-16,-7 1 0 0,0 1 0 0,-3-2 0 15,0 1 0-15,-1 3 0 0,0-3 0 0,-1 1 0 0,0 2 0 16,2-2 0-16,2 6 0 0,0-4 0 0,-1 4 0 0,4-4 0 16,-5 0 0-16,1-1 0 0,-4 0 0 15,-2 0 0-15,-4-1 0 0,3 3 0 0,-2-1 0 0,-1-1 0 16,-2-3 0-16,3 1 0 15,-3 0 0-15,2 3 0 0,-3-2 0 0,-1 4 0 0,1-2 0 0,2 0 128 16,-1-5-128-16,-3 4 0 0,3 0 0 0,-2-1 0 16,0-1 0-16,-1 2 0 0,0-2 0 0,-1 2 0 15,-1 0 0-15,-2-3 0 0,-2 0 0 0,-1 0 0 16,-3 2 0-16,1-2 0 0,-1 0 0 0,-1 0 0 16,-10-4 0-16,12 5 0 0,-12-5 0 0,11 3 0 0,-1 0 128 15,-10-3-128-15,12 3 128 0,-12-3-128 16,0 0 0-16,10 3 0 0,-10-3 0 0,8 8 0 0,-8-8 0 15,0 0 0-15,0 0 0 0,0 0 0 0,0 0 0 0,0 0 0 16,0 0 0-16,0 0 0 0,0 0 0 0,0 0 0 16,0 0 0-16,0 0 0 0,-9 2 0 0,9-2 0 15,-12 2 0-15,-1-2 0 0,2-3 0 0,-2 1-176 16,-1-1 16-16,-2-1 0 0,-3 2 160 0,-2-1-160 16,-1 1 160-16,-3-1-160 0,0 1 160 0,-3-2 0 15,-5-1 0-15,1 1 0 0,0-1 0 0,1-3 0 16,-1 2 0-16,0-3 0 0,-1 1 0 0,-1 2 0 15,-2 0 0-15,1 1 0 0,-2-1 0 0,-3 0 0 16,-7 0 0-16,0-1 0 0,-5-2 0 0,1 3 0 16,3-7 0-16,0 6 0 0,-2-2 0 0,0 4 0 0,1-4 0 15,-3 1 0-15,-5-1 0 0,-2 0 0 0,-2-2 0 16,1 1 0-16,3-3 0 0,1 3 0 0,2 1 0 16,-5-1 0-16,-1 2 0 0,-3-1 0 0,-5 0 0 0,2 1 0 15,3-1 0-15,0 0 0 0,1 0 0 0,-1-3 0 16,-2 4 0-16,-4-5 0 0,-5 0 0 0,3 2 0 15,3-2 0-15,0 0 0 0,2 2 0 0,-2-3 0 16,-4-3 0-16,0 3 0 0,-1-2 0 0,5 3 0 16,3-1 0-16,0-1 0 0,3 2 0 0,-3 2 0 15,-4-3 0-15,-1-1 0 0,1-3 0 0,1 0 0 16,3 0 0-16,2 0 0 0,-1 2 0 0,-3 1 0 16,-6-2 0-16,1-2 0 0,-2-4 0 0,3 0 0 15,1 2 0-15,3 2 0 0,1 1 0 0,-4-1 0 16,-6-2 0-16,1 1 0 0,1 0 0 0,3-3 0 0,-1-1 0 15,-1 1 0-15,-4 2 0 0,0 1 0 0,-3 0 0 16,2-3-128-16,5 0 128 0,0 4 0 0,1-1-224 16,-6-1 32-16,-6-2 16 0,4 2 0 0,-1-1-80 0,2 1 0 15,3 1-16-15,-6-1 0 0,-4-2-16 0,1 1 0 16,2 3 0-16,2-1 0 0,1 0 128 0,-3 1 32 16,-3-2 0-16,-2 1 0 0,-1-3 128 0,4 4-160 15,2 1 160-15,-1-1-160 0,-3 1 160 0,-2 0-128 16,0 1 128-16,2-1-128 0,5-2 128 0,-4 2 0 15,-3 3-144-15,2-2 144 0,-2-2 0 0,4 0-144 16,2 1 144-16,0 2 0 0,-3 0 0 0,-3-2 0 16,-1 2 0-16,2-1 0 0,3 1 0 0,1 1 0 0,-1 2 0 15,-2-1 0-15,0 3-128 0,3 0 128 0,2-1 0 0,2 0 0 16,-1 3 0-16,-2-3 0 0,-6 1 0 0,5 0 0 16,7 1-128-16,-2 1 128 0,4-5 0 0,-6 4 0 15,-6-2-144-15,3 2 144 0,6 3 0 0,4-5-144 16,0 2 144-16,-2 0-128 0,-3 2 128 0,-2-2-128 15,-1 1 128-15,6-2-128 0,2 0 128 0,1 4-128 16,-1 3 128-16,-4-5 0 0,-4 2 0 0,3-4 0 16,4 2 0-16,1 1 0 0,0 1 0 0,-1 2 0 15,-3-3 0-15,0 2 0 0,1-4 0 0,3 2-128 16,4-1 128-16,4 3 0 0,2 1 0 0,-3-3 0 16,-4 1 0-16,2-2-160 0,2-1 160 0,4-3-160 15,5 4-272-15,3-1-48 16,3 2-16-16,0-2 0 0,-1-1 112 0,-2 0 32 0,0-1 0 0,6 2 0 0,0-2 352 15,5 2-176-15,2 0 176 0,4-2-128 16,1 4 128-16,3-4 0 0,3 1 0 0,3 2 0 0,2-1 0 16,-2 2 0-16,0-2 0 0,0 2 0 0,1-1 0 0,0 0 0 15,4 0 0-15,-1 2 0 0,1 0 0 0,3 0 0 16,1 2 0-16,2-2 0 0,3 0 0 0,2 3 0 16,2-2 0-16,1-1 0 0,1 2 0 0,8 5 0 15,-5-2 0-15,5 2 0 0,-4-8 0 0,4 8 0 16,0 0 0-16,0 0-128 0,0 0 128 0,0 0 0 15,0 0 0-15,0 0 0 0,0 0 0 0,9-4 0 16,-9 4 0-16,14-1 0 0,-14 1 0 0,17 2 0 16,2 2 0-16,1 1 0 0,3-1 144 0,2 3 64 0,2 0 16 15,2-1 0-15,4 3-96 0,-1-1 0 16,2 3-128-16,3-2 192 0,1 0-64 0,3-1-128 0,1 2 176 0,4-1-176 16,3 5 144-16,6-3-144 0,3 0 0 0,2 1 144 15,-1-3-144-15,-1 1 160 0,1 0-160 16,-1 2 160-16,3 2 32 0,5-1 16 0,5-2 0 0,2 3 0 15,-2 3 48-15,0 0 0 0,-1-1 0 0,5 0 0 16,3 2-64-16,2-2 0 0,2-4 0 0,0 2 0 16,-4 1 0-16,3 3-16 0,-1 1 0 0,5 0 0 15,4-4 32-15,-3 2 16 0,-3-2 0 0,-1 2 0 16,1-2-64-16,6 3-16 0,6 5 0 0,-1-3 0 16,-6-1 0-16,1-1 0 0,1 1 0 0,4 0 0 15,2-1-144-15,-2-1 0 0,-3 1 0 0,3 1 0 16,4 0 0-16,1-1 128 0,1-3-128 0,-3 3 0 15,-1 4 144-15,6-1-144 0,4 1 160 0,-3-4-160 0,-5-5 0 16,0 4 0-16,2 6 0 0,2-1 0 0,1-4 0 16,-3 1 0-16,-3 2 0 0,2 1 0 0,7 1 0 0,-1 0 0 15,1-2 0-15,-3 3 0 0,-3 2 0 0,4-5 0 16,6 1 0-16,-5 1 0 0,-4 0 0 0,3 1 0 16,1 5 0-16,2-5 0 0,-1-1 0 0,-2 3 0 15,-2 0 0-15,4 1 0 0,5-7 0 0,-3 2 0 16,-6 0 0-16,3 0 0 0,3-1 0 0,-1 0 0 15,-2 4 0-15,-3 0 0 0,-4-5 0 0,4 4 0 16,3-1 0-16,-2-1 0 0,-5-3 0 0,0 0 0 16,1 0 0-16,0 0 0 0,0 0 0 0,-3 0 0 15,-3 3 0-15,2 1 0 0,3-4 0 0,-3-3 0 0,-1-4 0 16,-5 2 0-16,-5 5 0 0,4 1 0 0,2 1 128 0,-2-4-128 16,-4-3 0-16,-2 0 0 0,-3 3 0 15,1-2 0-15,1 2 0 0,-1 0 0 0,2 1 0 0,-3 0 0 16,-4-5 0-16,-2 2 0 0,-1 0 0 0,3 1 0 15,2-1 0-15,-4-1 0 0,-7-4 128 0,-2 4-128 16,0-1 0-16,0-1 144 16,-1 1-144-16,1 2 128 0,1 1-128 0,-3-2 0 0,-4-4 0 15,-1 4 128-15,-4 1-128 0,-1-1 0 0,-1-3-160 0,-2 2 160 16,2 1 0-16,0-4 0 0,1 2 0 0,-2-2 0 16,-3 3 0-16,-4-1 0 0,-5-2 0 0,-1 1 0 15,-2 0 0-15,1-1 0 0,-3 3 0 0,0-2 0 16,-2-2 0-16,-1 1 0 0,2-3 0 0,-3 0 0 15,3 2 0-15,-4-2 0 0,0 0 0 0,-3-2 0 16,-1 0 0-16,-2 1 160 0,-4-5-160 0,-4 1 192 16,-2 1-16-16,-1 2 0 0,-4 4 0 0,-7-9 0 0,0 0-176 0,0 0 0 15,0 0 0-15,0-183 0 0,-9 376-256 0,-3-183-16 16,-6-6-16-16,-1 1 0 16,-4 1-304-16,-3-2-64 15,-3-1-16-15</inkml:trace>
  <inkml:trace contextRef="#ctx0" brushRef="#br1" timeOffset="128574.32">19946 15606 4607 0,'0'0'400'0,"0"0"-400"16,-7-3 0-16,7 3 0 0,-6-9 2128 0,2 0 352 16,4 9 64-16,0 0 16 0,0-9-1280 0,2-1-240 15,0 3-48-15,-2 7-16 0,0 0-336 0,5-9-80 16,-5 9-16-16,7-7 0 0,0 2 192 0,-7 5 32 15,7-7 16-15,5 3 0 0,-1-1-16 0,1 0-16 0,0 1 0 0,2 1 0 16,1 1-208-16,2 0-32 0,0-1-16 0,3-2 0 16,5 2 80-16,-1 2 32 0,3-3 0 0,0 3 0 15,3 1 16-15,3 0 0 0,3 0 0 16,2 0 0-16,3-3-128 0,2 2-32 0,1 1 0 0,0-1 0 16,-1-3-80-16,1 2-32 0,1 0 0 0,2 1 0 15,1-1-160-15,2 1-16 0,2 0-16 0,1 1 0 16,2 0 16-16,1-1 0 0,0-2 0 0,0 0 0 15,0 0 0-15,1 3 0 0,0 0 0 0,0 1 0 16,2 1 0-16,-1 0 0 0,3-2 0 0,0 0 0 16,-2 1-48-16,-1 0 0 0,2 2 0 0,2-2 0 15,3 2 0-15,-3 0-128 0,-1 0 192 0,-2 1-64 16,-1-2-128-16,2 0 160 0,1 3-160 0,3 0 160 16,3 0-16-16,-1-3 0 0,0 2 0 0,-4 1 0 15,-3 2-16-15,1-5-128 0,-2 0 192 0,2 1-64 0,1 5 0 16,-1-3-128-16,-2-1 192 0,1 0-64 0,-2-3-128 0,0-1 160 15,-1 0-160-15,0 0 160 0,-1-1 32 0,3 1 0 16,2 1 0-16,-1 3 0 0,-1-2-48 0,4 0 0 16,-5-2 0-16,0 2 0 0,-1-1-144 0,3 3 160 15,-1 0-160-15,2 2 160 0,1-2-160 0,-1 3 0 16,-1-4 144-16,0 0-144 0,-1-1 0 0,1 0 144 16,-2-1-144-16,3 0 0 0,3 6 128 0,1-2-128 15,-1-5 0-15,0 0 0 0,-3 0 0 0,1 1 0 16,1 0 0-16,3 0 0 0,2 1 128 0,-1 0-128 15,-1 3 0-15,-3-1 0 0,1-4 0 0,-1 0 0 16,-1 0 0-16,4 1 0 0,3 3 0 0,1 0 0 0,-2-1 0 16,-3-1 0-16,-3 2 0 0,0 0 0 0,2 0 0 0,1 1 0 15,2-1 0-15,0-1 0 0,-1 1 0 0,0-1 0 16,-3-3 128-16,3 1-128 0,-1 0 0 0,2 4 0 16,1-1 0-16,2 0 0 0,-2 0 0 15,-1-2 0-15,-1 5 0 0,-4-5 0 0,1-1 0 0,0 1 0 16,1 0 0-16,0 3 0 0,1 4 0 0,-1-5 0 15,2 0 0-15,-1 1 0 0,-3-1 0 0,1-2 0 16,2 3 0-16,-1 2 0 0,2-2 0 16,0-1 0-16,-2 1 0 0,-2 1 0 0,0-3 0 0,-2 2 0 15,-1-3 0-15,3 3 0 0,3 0 0 0,-2-2 0 16,-1 1 0-16,-5-2 0 0,-1-2 0 0,-3 4 0 16,-2-1 128-16,-1-1-128 0,-1-1 0 0,2-1 0 15,0 0 128-15,-1 0-128 0,-1 0 0 0,-3 0 0 0,-1 0 0 0,0 0 0 16,-5 0 0-16,0 0 0 0,0-1 0 0,-1 0 0 15,1 1 0-15,1-1 0 0,-1-1 0 16,2 1 0-16,-2-1 0 0,-1 2 0 0,0 0 128 0,-1 0-128 16,-1 0 0-16,-2 0 0 0,2 2 0 0,-6-1 0 15,1-1 0-15,-1 2 0 0,1-1 0 0,-1 0 0 16,1-1 0-16,1 0 0 0,-2-1 0 0,2 1 0 16,-2-1 0-16,0 1 0 0,-3 0 0 0,3 0 0 15,0-2 0-15,-1 1 0 0,-2-1 0 0,-1 2 0 16,-1 2 0-16,-1-2 0 0,-1-2 0 0,-1 0 0 15,-1 2 0-15,0-1 0 0,-4-3 0 0,1 2 0 16,-3 0 0-16,1 0 0 0,-2-3 128 0,-3 0-128 16,-2 0 0-16,0 1 0 0,-3-3 128 0,-6 7-128 0,0 0 0 0,7-7 0 15,-2-2 0-15,-3 1 0 0,-2 8 0 0,2-7 0 16,-2 7 0-16,-3-10 0 0,-1-1 0 0,0 5 0 16,4 6 0-16,-10-5 0 0,0-3-160 0,-1 2 160 15,-2 1 0-15,-1-2-176 0,-3 4 176 0,1-1-128 16,-5-5 128-16,0 3 0 0,-2 3-144 0,-1-1 144 15,-2-1 0-15,-3 3 0 0,-4-1 0 0,-1 2 0 16,0 0-128-16,-2-1 128 0,-2-2 0 0,-2 2 0 16,0-3 0-16,0 2 0 0,-2 1 0 0,2 0 0 15,-6 0 0-15,-1 1 0 0,-3 1 0 0,-2-2 0 16,-4 1 0-16,-2-3 0 0,-6-1 0 0,1 3 0 16,-1-1 0-16,1 2 0 0,-1 0 0 0,-5-3 0 15,-3 0 0-15,-3 1 0 0,-3 2 0 0,1 0 0 16,2-3 0-16,-3 2 0 0,-2-1 0 0,-1 0 0 0,-4-2 0 15,2 4 0-15,0 0 0 0,1 1 0 0,-2 0 0 0,-2 0 0 16,-5-3 0-16,1 2 0 0,1 1 0 0,0 1 0 16,-1 1 0-16,-3-1 0 0,-2-2-144 0,2 1 144 15,3-2 0-15,-2 2 0 0,-2 0 0 0,-3 0 0 16,0-5 0-16,-1 5 0 0,0 4 0 0,-3-1 0 16,-3-3 0-16,2 0 0 0,3 0 0 0,0 2-128 15,0 1 128-15,-3-1 0 0,-3-6 0 0,3 3 0 16,6 4 0-16,-2-3 0 0,-4-2 0 0,0 1 0 15,-1 1 0-15,3 0 0 0,1 0 0 0,0 0 0 16,-6-1 0-16,4 0 0 0,3-2 0 0,1 2 0 16,1-2 0-16,-2 1 0 0,-4-3 0 0,4 3 0 15,4 1 0-15,-3 0 0 0,0-2 0 0,0-1 0 0,4 1 0 16,3 0 0-16,1 3 0 0,0-1 0 0,0-2 0 16,3 1 0-16,2-1 0 0,6 1 0 0,-2 0 0 0,3 0 0 15,-1-2 0-15,-1 1 0 0,-2 3 0 0,3-1 0 16,5-1 0-16,0-2 0 0,1 1 0 0,-1 1 0 15,-1 0 0-15,5 1 0 0,0 0 0 0,3 0 0 16,0 1 0-16,2 0 0 0,1 0 0 0,0 0 0 16,1-3 0-16,5 1 0 0,-2-1 0 0,2 2 0 15,1 1 0-15,3 0 0 0,-1 0 0 0,1 0 0 16,-2 1 0-16,1 2 0 0,-2-6 0 16,4 3 0-16,-2 0 0 0,3 3 0 0,-2-2 0 0,5 1 0 15,1 0 0-15,0-1 0 0,-2 1 0 0,2 2 0 16,0-5 0-16,2 1 0 0,-1 0 0 0,-1 3 0 15,2 0 0-15,2-1 0 0,1-1 0 0,0 1 0 16,3 1 0-16,-3 2 0 0,0 1 0 0,-1-2 0 0,1-2 0 0,0 0 0 16,1 2 0-16,0-2 0 0,1 2 0 15,3-1 0-15,-1-2 0 0,1 0 0 0,-2 3 0 16,0 0 0-16,6 0 0 0,0-2 0 0,-1 1 0 0,2-2 128 16,3 0-128-16,1-1 0 0,4 0 0 0,1 0 0 15,-1 0 0-15,6 0 0 0,0-1 0 0,4 1 128 16,-1-2-128-16,2 2 0 0,3 0 0 0,-1 0 0 15,4 0 0-15,7 0 0 16,0 0-1600-16,0 0-224 0,0 0-32 0,0 0-14528 0</inkml:trace>
  <inkml:trace contextRef="#ctx0" brushRef="#br1" timeOffset="131165.44">18279 16655 8287 0,'-8'0'736'0,"-2"-1"-592"15,0 1-144-15,1-1 0 0,1 0 1664 0,3-1 288 16,5 2 64-16,0 0 16 0,-7-1-1024 0,7 1-208 16,0 0-32-16,0 0-16 0,0 0-320 0,0 0-64 15,0 0-16-15,0 0 0 0,0 0 32 0,12 5 0 16,2 0 0-16,2 2 0 0,1-4 144 0,5 0 48 16,1 0 0-16,3-1 0 0,4 2-32 0,0-3 0 0,1-1 0 15,2 1 0-15,2 1 32 0,4 0 0 0,2-2 0 0,6 3 0 16,2-1 0-16,2 1 0 0,3 1 0 15,1-2 0-15,1-2-128 0,1 0 0 0,-2 2-16 16,1-1 0-16,-2-1-112 0,4 1-32 0,0 3 0 0,-1-2 0 16,4 0 32-16,-4 2 0 0,-2-1 0 0,-2 0 0 15,1-3-128-15,1 2 0 0,0 1-16 0,4-1 0 0,-3 2-176 16,2-4 192-16,2-2-192 0,0 0 192 0,1 0-192 16,-1-2 128-16,-2-1-128 0,4 0 128 0,2 4-128 15,2-2 0-15,0-2 0 0,0 1 128 0,2-2-128 16,-2 1 0-16,0 1 0 0,2 0 128 0,4-1-128 0,-1 1 0 15,1 0 0-15,1 1 0 0,-1-5 0 16,1 4 0-16,-1 2 0 0,2 2 0 0,2-2 0 0,0 1 0 16,-1-3 0-16,0 1 0 0,-1 1 0 0,1 4 0 15,3 3 0-15,-3-4 0 0,-3-2 0 0,-2 1 0 16,-1 1 0-16,0-1 0 0,4 1 0 0,-1 2 0 16,1-2 0-16,-3 0 0 0,-2-1 0 0,-3-1 0 15,1 0 128-15,3-1-128 0,2 2 160 16,2 2 0-16,-1-2 0 0,-1 0 0 0,-3-5 32 0,-1 0 16 15,4 2 0-15,0 2 0 0,3-2-208 0,-2 1 144 16,0-1-144-16,-2-3 128 0,-4 2-128 0,-1 0 0 16,1 0 0-16,1 2 0 0,2-2 0 0,-1 1 128 15,-3 1-128-15,2-1 0 0,-6-2 0 0,0-1 0 16,0 2 128-16,3 0-128 0,1 2 0 0,-2-2 0 16,0-1 0-16,-4 2 0 0,0 1 0 0,-1 0 0 0,-2-1 0 15,2 0 0-15,0-1 0 0,3 3 0 0,1 0 0 0,-2-1 0 16,-3 0 0-16,-2 1 128 0,-2 1-128 15,-1 0 0-15,-1-3 0 0,1 1 0 16,3 0 0-16,0 0 0 0,1 0 0 0,-3 1 0 0,-1-1 0 0,-2 0 0 16,-2 1 0-16,0 0 0 0,-1 1 128 0,2 0-128 15,0 0 0-15,3 0 0 0,4 0 0 16,-1 0 0-16,-2 0 0 0,-2 0 0 0,-3 0 0 0,3 0 0 16,3 0 128-16,0 0-128 0,0 0 0 0,2 2 128 0,2 2-128 15,-2-1 0-15,-1-1 0 0,-2 0 0 0,-3-1 0 0,1 1 0 16,1 0 0-16,5 0 0 0,-5 1 0 0,5-1 0 15,-2 2 0-15,1 0 0 0,0-2 0 0,0 1 0 16,0-2 128-16,-1 2-128 0,3-1 0 0,0 3 0 16,4-1 0-16,1-3 128 0,-4 1-128 0,0-1 0 15,-2 2 0-15,0-3 128 0,1 0-128 0,-1 0 0 16,0 0 0-16,1 0 0 0,2 1 0 16,-1-1 128-16,-1-4-128 0,-5 1 0 0,-4 2 0 0,0 1 0 15,1-2 128-15,-1-2-128 0,2-1 0 0,-1 2 0 16,1-1 0-16,0 2 0 0,-1-4 0 0,-1 0 0 15,-3 3 0-15,-1 0 0 0,0-1 0 0,-2-1 0 0,1 1 0 0,1 2 0 16,1 2 0-16,1 0 0 0,-1 0 0 16,-1 0 0-16,0-1 0 0,-3-1 0 15,-3 1 0-15,1 0 0 0,-1-1 0 0,-1 0 0 16,0 1 0-16,0-1 0 0,0 2 0 0,3 0 0 0,0 0 0 0,-1 0 0 16,0 0 0-16,-1 0 0 0,1-1 0 15,-2 0 0-15,-1 0 0 0,0-1 0 0,1 1 0 16,-5 1 0-16,0-1 0 0,0 1 0 0,-1 1 0 0,-1-1 0 15,0 0 0-15,-1 0 0 0,0 0 0 0,-4 0 0 16,-3 0 0-16,1 0 0 0,-3 0 0 0,-2 0 0 16,0 0 0-16,-3 0 0 0,-2 0 128 0,0-1-128 15,-4 0 0-15,-1-1 0 0,-9 2 0 0,0 0 128 0,0 0-128 16,0 0 0-16,0 0 0 0,0 0 0 0,0 0 128 0,0 0-128 16,0 0 0-16,0 0 128 0,0 0-128 15,-11 0 0-15,-2 2 0 0,-2-2 0 0,-3 0 0 16,0 0 0-16,-1 0 0 0,-4 1 0 0,-2-1 0 0,-4 0 0 15,-4 0 0-15,0 0 0 16,1-1 0-16,-4-1 0 0,-2 1 0 0,-1 1 0 0,-2 0 0 0,-2 0 0 16,-2 0 0-16,-2 0 0 0,-3 0 0 0,-4-1 0 15,-3-3 0-15,0 1 0 0,0 1 0 0,1 1 0 16,0-1-144-16,-4 0 144 0,-2 0 0 0,-7 0 0 16,-5-3 0-16,1 2 0 0,0-1 0 0,1 2 0 15,0-2-128-15,-3-1 128 0,-6 1 0 0,4 2 0 16,-1-2 0-16,3-1 0 0,1 1 0 0,-2 1 0 15,-3 1 0-15,-1 1 0 0,-2-1 0 0,3 1 0 16,2-1 0-16,1-1 0 0,-1 0-128 0,-2 2 128 0,-4 0 0 0,2 1 0 16,2 0-144-16,0 0 144 15,2 0 0-15,-5 0-144 0,-3 0 144 0,3 1 0 16,1-1 0-16,3 1 0 0,-1 1 0 0,-4-2 0 0,-4 0 0 0,1 4 0 16,1-2 0-16,1-1 0 0,2-1 0 0,-2 2 0 15,-1-4 0-15,-2 1 0 0,2 1 0 16,0 0 0-16,4-1 0 0,-1 0 0 0,2-2 0 15,-3 2 0-15,-3-1 0 0,2 2 0 0,4 0 0 0,1-1 0 16,2 0 0-16,-5 0 0 0,-4-1 0 0,5 1 0 16,0 1 0-16,4 0 0 0,-1 0 0 0,0 0 0 15,-5 0 0-15,3 0 0 0,1 1 0 0,3 1 128 16,-2-2-128-16,-1 1 0 0,-3 0 0 0,-1 2 0 0,-1 1 0 16,3-2 0-16,3-2 0 0,1 3 0 15,-2-1 0-15,-1 1 0 0,-3-2 0 0,5 3 0 0,0 2 0 0,2-2 0 16,-1 1 0-16,1 1 0 0,-3-2 0 0,1-1 0 15,0-1 0-15,3 1 0 0,3 2 0 0,-2-1 0 16,-1-2 0-16,-3 2 0 0,-3-3 0 16,3 2 0-16,5 2 0 0,-1-1 0 0,2-2 0 0,-2 1 0 15,-1-2 0-15,1 2 0 0,3 2 0 0,2-1 0 16,1-3 0-16,2 1 0 0,-4 1 0 0,2-2 0 16,2-1 0-16,1 1 0 0,2 1 0 0,-1 2 0 15,3-2 0-15,-1 1 0 0,-4-2 0 0,0-2 0 16,-2 1 0-16,4 1 0 0,-1 1 0 0,2 1 0 15,2-2 0-15,0 1 0 0,0-2 0 0,0 2 0 0,-2-1 0 16,3 1 0-16,0-4 0 0,3 2 0 16,1-1 0-16,3 1 0 0,2 1 0 0,0 1 0 15,-2-2 0-15,1 0 0 0,0 1 0 0,1 0 0 16,0 0 0-16,3-1 0 0,0 2 0 0,3 0 0 0,-2 1 0 16,2-1 0-16,2-2 0 0,0 4 0 0,-2 0 0 0,3 0 0 15,-2-2 0-15,3 0 0 0,2-2 0 16,2 2 0-16,1 2 0 0,2 0 0 0,1-2 0 0,0 2 0 15,1 0 0-15,0 2 0 0,3 1 0 0,0-2 0 16,-2 0 0-16,3-3 0 0,3 0 0 0,0 1 0 16,-1 0 0-16,-2 0 0 0,3-2 0 0,1 3 0 15,5-2 128-15,2-2-128 0,0 1 160 0,3 1-160 16,2-2 0-16,0 1 0 0,3 1 0 0,2 0 0 16,7-2 0-16,0 0 128 0,0 0-128 0,0 0 0 0,-7 0 0 0,7 0 0 15,0 0 0-15,0 0-160 16,0 0-1328-16,0 0-272 0,0 0-48 0</inkml:trace>
  <inkml:trace contextRef="#ctx0" brushRef="#br1" timeOffset="166401.07">16597 17309 16991 0,'0'0'752'0,"0"0"144"0,0 0-704 0,0 0-192 0,0 0 0 0,9-8 0 0,-9 8 912 0,6-6 160 16,-6 6 16-16,7-7 16 0,-7 7 80 0,0 0 16 16,3-10 0-16,-3 10 0 0,3-7-240 0,-3 7-64 15,-1-10 0-15,1 10 0 0,0 0-256 0,-8-8-48 16,2-1-16-16,-3 5 0 0,0-1-256 0,-2 1-48 16,-3 3-16-16,-3 1 0 0,-1-3-64 0,-1 1-32 15,0 1 0-15,-2 2 0 0,-4 1 48 0,1 1 16 16,0 0 0-16,-1 3 0 0,-3-1 0 0,-2 5 0 15,1-1 0-15,2 2 0 0,2-4-224 0,1 2 128 0,1-2-128 16,5 2 0-16,0-4 0 0,7-1 0 0,5 1 0 16,6-5 0-16,0 0 0 0,-5 10 0 0,5-10 0 15,0 0 0-15,7 17 0 0,3-3 0 0,2-4 0 0,3 3 0 16,3 0 0-16,1-2 192 0,1 2 0 0,2 2 0 16,1 0-32-16,0-1-16 0,-6 8 0 0,0-3 0 15,-1 0-144-15,-2 1 128 0,-2-2-128 0,-4 4 128 16,-5 1-128-16,-1-1 128 0,-2-1-128 0,-3-2 128 15,-5 1 0-15,0-1 0 0,-4-1 0 0,-1 0 0 16,-4 0 368-16,-2-2 64 0,-4-1 16 0,0-2 0 16,0-3-128-16,0 2-32 0,-4-5 0 0,3 1 0 15,0-3-208-15,0-4-32 0,1 3-16 0,1-3 0 16,2-3-160-16,2-2 0 0,3 1 0 0,4-7 0 16,2 1-416-1,5-5-160-15,1-2-48 0,5-2 0 0,1 0-2080 0,4 1-432 0,0 0-64 16</inkml:trace>
  <inkml:trace contextRef="#ctx0" brushRef="#br1" timeOffset="166751.26">16920 17008 19343 0,'0'0'1728'0,"0"0"-1392"0,0 0-336 0,0 0 0 15,0 0 672-15,0 0 64 0,0 0 16 0,0 0 0 16,0 0-64-16,0 0-16 0,-1 15 0 0,-4 0 0 16,-2-1 224-16,0 5 64 0,-2 4 0 0,-1 1 0 15,-2 5 48-15,-1 2 16 0,-2 3 0 0,-1 3 0 16,-1 2-256-16,1 3-32 0,0 0-16 0,1 4 0 15,-1-3-336-15,0 1-80 0,2-6-16 0,2-1 0 16,-1-2-160-16,0-3-128 0,4-8 144 0,2 1-144 16,2 1 0-16,1-6 0 0,0-2 0 0,3-1 0 15,1-3-176-15,1-4-128 0,-1-10-16 0,0 0-16 16,0 0-1392-16,13 4-256 16,1-2-64-16,1-7-11152 0</inkml:trace>
  <inkml:trace contextRef="#ctx0" brushRef="#br1" timeOffset="167085.22">17080 17488 25567 0,'-11'6'1136'0,"2"1"224"0,-1 2-1088 0,-2 3-272 16,1 1 0-16,-2 4 0 0,-1 2 896 0,-3 4 112 15,0-1 16-15,-2 4 16 0,1-1-208 0,3-2-32 16,2 1-16-16,3 2 0 0,2-5-352 0,4 0-80 15,4-5-16-15,3-1 0 0,2-2-336 0,3-3 0 16,3 0 0-16,5-4 0 0,4-1 128 0,2-5-128 16,0-3 128-16,1-2-128 0,2-4 304 0,1 0-16 0,-2-1 0 0,0 0 0 15,-2-5 128-15,-1 1 32 0,-2 0 0 16,-2 0 0-16,-4-3-128 0,-5 3 0 0,-2 0-16 0,-5 1 0 16,-4 1-64-16,-3-2-16 0,-3 0 0 0,-2 4 0 15,-5-2-32-15,1 2-16 0,-5 2 0 0,2 5 0 16,-2-2-176-16,2 3 0 0,1 2 0 0,2 4-176 31,0-1-368-31,5-1-80 0,1-1-16 0,9-1 0 16,0 0-2224-16,0 0-448 0</inkml:trace>
  <inkml:trace contextRef="#ctx0" brushRef="#br1" timeOffset="167485.41">17543 17615 23727 0,'-9'27'1040'0,"3"-6"240"0,-5 2-1024 0,1 3-256 0,0 4 0 0,-1 5 0 0,-2-1 944 0,-1 3 144 15,0 0 16-15,0-1 16 0,-1 0-672 0,1-2-128 16,2-6-16-16,1-1-16 0,-2-8 32 0,4 0 16 16,2-4 0-16,3-1 0 0,1-6 96 0,3-8 16 15,0 0 0-15,0 0 0 0,0 0 64 0,10-3 0 16,1-3 16-16,0-7 0 0,-1-3 80 0,3-3 16 15,-2-3 0-15,1-4 0 0,0 0-304 0,0-4-48 16,-1-1-16-16,1 1 0 0,-1-2-64 0,2-1 0 0,0 0-16 16,1 1 0-16,-2 3-176 0,2-2 128 15,2 6-128-15,0-1 128 0,-1 5-128 0,1 3 0 16,-1 5 0-16,-4 3 0 0,1 1 0 0,-2 5 0 0,-10 4-128 16,11 0 128-16,-11 0 0 0,9 7 128 0,-9-7 0 15,7 12 0-15,-4 2-128 0,-3 3 0 0,-2-1 0 0,-4 1 128 16,-3 1-128-16,-3-2 0 0,-2 0 0 0,-1 0 0 15,-2 2-224-15,1-2 32 0,-1 0 0 0,1-2 0 16,-1-3 64-16,2-3 128 0,-3-1-208 0,4 0 80 31,3-4-432-31,2-1-80 0,9-2 0 0,0 0-16 16,-6-7-2480-16,3-4-480 0</inkml:trace>
  <inkml:trace contextRef="#ctx0" brushRef="#br1" timeOffset="167803.23">17777 17655 13823 0,'-4'14'608'0,"4"-14"128"0,0 0-592 0,0 0-144 0,0 0 0 0,7 8 0 0,5 1 3232 16,2-4 608-16,1-2 128 0,4-2 32 0,3-2-2816 0,-1-2-560 16,0 0-112-16,4-2-32 0,-1-6-256 0,2 2-48 15,2-2-16-15,-3 1 0 0,-2 0-160 0,-3-3 128 16,-2 2-128-16,0 2 128 0,-3-3 96 0,-2 3 16 15,-3-1 0-15,-4 4 0 0,-6 6 432 0,0-9 96 16,-5 3 0-16,-1 2 16 0,-5 0 64 0,-2 4 16 16,-4 4 0-16,1 1 0 0,-2 4-384 0,-2 0-80 15,-3 5-16-15,0 0 0 0,1 0-112 0,3 2-16 0,3 1-16 16,3-1 0-16,2-2-48 0,4 0 0 0,3-4 0 0,3 0 0 16,2-1-64-16,5 0 0 0,-1-2-128 0,7 0 192 15,4-3-192-15,5-4 0 0,7 0 0 0,0-1 0 31,3-2-2112-31,2-2-432 0</inkml:trace>
  <inkml:trace contextRef="#ctx0" brushRef="#br1" timeOffset="168519.46">20179 17578 12895 0,'0'-15'576'0,"-1"5"112"0,0-2-560 0,-2-2-128 0,2 2 0 0,-2-2 0 16,1 1 1456-16,-3-3 256 0,-2-1 48 0,1-2 16 16,-6 1-880-16,5 0-192 0,-3 2-16 0,-2 1-16 15,1 3 32-15,-1 3 0 0,1 4 0 0,-2-1 0 16,-1 6 0-16,-1 5 0 0,-5 1 0 0,-1 6 0 16,-2 2-368-16,-1 9-64 0,-1 2-16 0,-2 8 0 15,0 1 16-15,3 3 0 0,3 3 0 0,0 0 0 16,4 2-144-16,0-2-128 0,7-5 144 0,3 0-144 0,5-10 144 15,3 0-144-15,4-4 128 0,4-5-128 0,3-4 0 16,3-2 0-16,4-6 0 0,3-3 0 0,3-5 224 16,4-4 64-16,3-3 16 0,1-7 0 0,1-5 80 15,2-6 32-15,1 0 0 0,-3-2 0 0,2-3-288 0,-2-2-128 16,-2 1 128-16,-2-3-128 0,0-5 0 0,-4-1 128 16,-2-7-128-16,-1-1 0 0,-2-4 128 15,-2-1-128-15,-4-1 128 0,-1 8-128 0,-4 7 128 0,-4 10-128 16,0 8 0-16,-4 7 128 0,-1 4-128 0,-1 14 160 15,0 0-160-15,-7 0 160 0,-3 7 32 0,-4 7 16 16,-4 12 0-16,-3 2 0 0,0 6-208 0,-2 8 0 16,-4 2 0-16,2 9-160 0,-2 4 160 0,3 1 0 15,2-1 0-15,1-1 0 0,0-2 0 0,7-5 0 16,3-3-144-16,2-3 144 16,4-5-672-16,2-3-64 0,3-7-16 0,4-3 0 15,4-5-1264-15,3-3-256 0,2-6-48 0</inkml:trace>
  <inkml:trace contextRef="#ctx0" brushRef="#br1" timeOffset="168885.62">20475 17683 32127 0,'-18'6'1424'0,"11"-2"304"0,7-4-1392 0,0 0-336 0,0 0 0 0,-3 11 0 16,3-11 0-16,0 0 0 0,12 8 0 0,2-4 0 16,2-6 0-16,3-2 0 0,2-2 0 0,2-5 0 0,-2-1 0 0,5-2-240 15,0-2 48-15,1-2 0 0,-2 0 64 0,1-1 128 16,-1 1-208-16,-1 0 80 0,-2 1 128 0,-4-1 0 16,0 0 0-16,-4 0 0 0,0 2 0 0,-7 2 0 15,0 2 160-15,-4 3-160 0,-1 3 576 0,-2 6 0 16,0 0 16-16,0 0 0 0,-11 3-128 0,0 3-16 15,-4 8-16-15,-2 4 0 0,-2 2-432 0,-1 6 0 16,1 0 0-16,-2 5 0 0,1-2 0 0,1 1 0 16,0 1 0-16,2-3 0 0,5 0 0 0,3-4 0 15,4 1 0-15,1-4 0 0,5-5 0 0,4-3 0 16,3-2 0-16,6 2 0 16,4-6-304-16,5-4-80 0,3-3-32 0,5-2-9696 0,3-2-1920 15</inkml:trace>
  <inkml:trace contextRef="#ctx0" brushRef="#br1" timeOffset="169286.81">21310 17540 23951 0,'-25'13'2128'0,"8"1"-1696"0,0 4-432 0,-2 5 0 15,0 3 1808-15,2 5 288 0,0-1 48 0,1 3 16 16,-2 0-1136-16,2 2-240 0,-1 0-32 0,1 0-16 15,-1-1-496-15,2-1-112 0,1-3 0 0,1-2-128 16,0-5 0-16,3-2 0 0,3-5 0 0,2-2 0 0,-1-2-160 0,6-12 16 16,0 0 0-16,0 0 0 0,0 0 144 0,0 0-128 15,13-4 128-15,1-4-128 0,1-3 288 0,2-6 64 16,-1-3 16-16,3-2 0 0,2-1 144 16,-1-6 16-16,1 0 16 0,0-5 0 0,2-2-80 0,4-1-16 15,-3-2 0-15,5 3 0 0,-1 4-176 0,3 2-144 16,0 6 192-16,0 1-192 0,-1 5 0 0,-4 7 0 15,-2 0 0-15,-2 8 0 0,-2 0-144 0,-2 3 144 16,-4 3-128-16,-3 2 128 0,-5 6 0 0,-3-1 0 16,-3 3 0-16,-4 2-128 0,-3 4 128 0,-6 0 0 15,-5 2-144-15,-6-1 144 0,-4-1-336 0,-4-1 0 16,-2 0 0-16,0-1 0 0,-1-3-48 0,6-1 0 0,-2-4 0 16,7 1 0-16,3-6 96 0,4 1 16 0,3 0 0 0,4-4 0 31,10-1-1568-31,0 0-304 0,0 0-64 0</inkml:trace>
  <inkml:trace contextRef="#ctx0" brushRef="#br1" timeOffset="169606.17">21887 17665 23039 0,'0'0'2048'0,"0"0"-1648"0,0 0-400 0,0 0 0 15,0 0 2000-15,12 5 320 0,-1-3 64 0,2-2 16 16,1-2-1744-16,0-2-336 0,-1-6-80 0,1 1-16 16,-2-3-224-16,0 1 0 0,-3 0 0 0,-2-2-160 15,-1 0 16-15,-3 3 0 0,0-4 0 0,-1 1 0 0,1 2 144 16,-6-2 0-16,0-1 160 0,0 3-160 0,1 2 448 0,2 9 0 16,-6-9 0-16,1 4 0 0,5 5 48 0,-10 4 0 15,-1 3 0-15,-2 5 0 0,-2 0-496 0,0 5 128 16,-2 1-128-16,0 1 0 0,1 0 0 0,2 1 0 15,1 3 0-15,6-3 0 0,0 0 0 0,3-1 0 16,2-3 0-16,3-1 0 0,3-3-256 0,2-1-32 16,3 1-16-16,3-5 0 15,2 0-2000-15,0-2-384 0,2-7-96 0</inkml:trace>
  <inkml:trace contextRef="#ctx0" brushRef="#br1" timeOffset="169940.87">22340 17367 26207 0,'-19'13'1152'0,"5"-4"256"0,-3 4-1136 0,0 3-272 0,-2 1 0 0,0 2 0 15,-2 1 848-15,1 0 112 0,-2 2 32 0,3 2 0 16,0-1-112-16,1-3-32 0,2 1 0 0,2-3 0 16,1-2-288-16,4-2-64 0,3 0-16 0,2-6 0 15,4-8-288-15,0 0-48 0,0 0-16 0,11 2 0 16,3-4 64-16,2-3 16 0,1-8 0 0,3 0 0 15,1-2 112-15,2 0 32 0,4-2 0 0,-2-1 0 16,-1 0-160-16,0 1-48 0,1-2 0 0,0 1 0 16,-1 1-144-16,-1 2 128 0,0 2-128 0,-4 6 128 15,-1-1-128-15,-2 4 0 0,-3 3 0 0,-13 1 0 16,0 0 0-16,9 9 0 0,-9-9-128 0,-1 18 128 0,-4-1 0 16,-3 3 0-16,-1 0 0 0,-2 0 0 0,-3 1-192 0,-2 0 192 15,0 0-160-15,2 0 160 16,0-2-576-16,1-1 0 0,3-1-16 0,4-4 0 15,1 3-1504-15,3-5-288 0,2-11-64 0,8 10-6464 16,3-2-1296-16</inkml:trace>
  <inkml:trace contextRef="#ctx0" brushRef="#br1" timeOffset="170391">23260 17334 29663 0,'-9'-12'1312'0,"9"12"272"0,-6-9-1264 0,0 2-320 0,-2 0 0 0,8 7 0 16,-9-5 768-16,-2 1 112 0,-5 2 16 0,1 5 0 15,-4 0-640-15,-5 0-112 0,-4 4-16 0,-4 4-128 16,-3 4 0-16,0 2 0 0,1 2 0 0,1 1 0 16,0 3 128-16,4 3-128 0,3-3 144 0,5 2-144 15,2 0 160-15,3-2-160 0,6-1 160 0,1-3-160 16,5-1 0-16,4-4 0 0,4-2 0 0,3 0 0 15,3-6 0-15,3-1 0 0,2-2 0 0,3-4 0 16,3-3 320-16,2-1-48 0,2-7 0 0,7-2 0 16,1-2 64-16,2-2 16 0,-2-1 0 0,1-3 0 15,-1-2-128-15,-2-5-32 0,-3 1 0 0,-1-5 0 16,1-3-64-16,0-6-128 0,-1-2 176 0,1-7-176 16,-1-2 224-16,-1-3-64 0,0-2-16 0,1 3 0 0,-6 4 0 0,1 6 0 15,-6 12 0-15,-3 8 0 0,-4 7-144 0,-4 7 0 16,-5 4 0-16,0 7-176 0,-8 4 304 0,-4 9 64 15,-5 6 16-15,-2 5 0 0,-4 4-208 0,-1 6 0 16,0 3 0-16,-3 6 0 0,-3 6 0 0,0 4 0 16,2 4 0-16,3 0 0 15,1 2-1024-15,2-5-128 0,3-1-48 0,5-8 0 16,5-5-1040-16,6-2-224 0,4-8-32 0,5 1-16 16,4-6 80-16,3-2 32 0</inkml:trace>
  <inkml:trace contextRef="#ctx0" brushRef="#br1" timeOffset="170749.07">24264 17227 24879 0,'-5'-7'1088'0,"5"7"256"15,0 0-1088-15,-3-7-256 0,3 7 0 0,-4-3 0 0,-4 0 1472 0,-1 2 256 0,-2 1 32 0,-4 0 16 16,-4-1-1280-16,-2 2-256 0,-2 0-48 0,-1 3-16 16,-3 0-176-16,2 2 0 0,0 0 144 0,6 6-144 15,5-2 160-15,3 3-32 0,5 2-128 0,2 0 192 16,3 1-192-16,5 0 0 0,3-1 0 0,2 2 0 0,3-2 0 16,2 4 0-16,6 4 144 0,-2-1-144 0,1-1 272 0,0 1-16 15,-1 1-16-15,-2 0 0 0,-2-3 0 16,-4-1 0-16,-2-1 0 0,-4-2 0 0,-4 0 208 0,-4-1 64 15,-4-2 0-15,-4-1 0 0,-6 1 192 0,-6-4 64 16,-8-1 0-16,-2-3 0 0,-2-4-240 0,0-1-32 16,0-1-16-16,1 1 0 0,2-2-272 0,3-1-48 15,1-8-16-15,3-1 0 16,4-2-1552-16,3-4-320 0,7-2-64 0,4-2-14736 16</inkml:trace>
  <inkml:trace contextRef="#ctx0" brushRef="#br1" timeOffset="171367.66">26521 17334 23039 0,'0'0'1024'0,"-8"-2"192"0,-2-3-960 16,5 0-256-16,5 5 0 0,0 0 0 0,-9-2 1248 0,0 2 208 15,-1-2 32-15,-3 3 16 0,2 2-816 0,-2 3-176 16,-2-1-16-16,1 6-16 0,0-2-144 0,1 4-16 15,0 0-16-15,2 1 0 0,2 1-112 0,1 0 0 0,3 0-16 0,2 1 0 16,1-2-16-16,5-3 0 0,-1 2 0 0,6-2 0 16,2-2 208-16,4 0 32 0,3-4 16 0,-2-2 0 15,3-1 48-15,2 0 16 0,0-4 0 0,-1 0 0 16,-1 0-48-16,-1-4-16 0,-3-3 0 0,0 3 0 16,-5-3 0-16,-3 1 0 0,-3-3 0 0,-5 2 0 15,-2-4 352-15,-4 1 64 0,-3-4 0 0,-3 2 16 16,-2-1-240-16,-3-1-48 0,-5-1-16 0,2-1 0 15,-1 4-288-15,2 2-48 0,0 3-16 0,2-3 0 16,1 5-192-16,2-2 0 0,-2 2 0 0,4 3 0 16,1 1-336-1,2-1-112-15,1 3-32 0,10 1 0 0,0 0-2144 16,0 0-416-16,0 0-96 0,12-2-12672 0</inkml:trace>
  <inkml:trace contextRef="#ctx0" brushRef="#br1" timeOffset="171689.68">27241 17197 11055 0,'-8'8'976'0,"-1"-1"-784"16,-1 5-192-16,1 0 0 0,-2 0 4208 0,1 2 784 16,-1 0 176-16,1-2 16 0,-1-1-3504 0,1 0-704 15,-1-3-144-15,1-1-16 0,0-2-320 0,1-1-64 16,0 1-16-16,9-5 0 0,0 0-32 0,0 0-16 15,0 0 0-15,0 0 0 0,0 0 144 0,0 0 48 16,5-9 0-16,2 1 0 0,4-1-16 0,1-4 0 0,2 1 0 0,3 0 0 16,2-3-144-16,1 3-16 0,2 4-16 0,-3-2 0 15,0 1-240-15,0 2-128 0,0 2 160 0,-1 2-160 16,0 3 176-16,-3 3-176 0,-1 0 192 0,-3 6-192 16,1 4 192-16,-2 1-192 0,-2 5 192 0,-2 5-192 15,-1 2 128-15,-1 3-128 0,-2-1 0 0,-2 1 0 16,0 0 0-16,0-2-256 0,0 1 64 0,3-5 0 31,0-3-1968-31,0-1-384 0,1-2-80 0</inkml:trace>
  <inkml:trace contextRef="#ctx0" brushRef="#br1" timeOffset="172524">28738 17077 18143 0,'0'0'800'0,"0"0"160"0,0 0-768 0,0 0-192 16,0 0 0-16,0 0 0 0,0 0 640 0,0 0 64 16,10 11 32-16,-5 3 0 0,-4 3-144 0,0 2-16 0,-1 2-16 0,3 3 0 15,-2 0 16-15,2 4 16 0,-1-2 0 0,3 3 0 16,2-4-112-16,0-1-32 0,1-2 0 0,2 0 0 16,0-3 176-16,2-3 16 0,-1-2 16 0,2-4 0 15,1-1 240-15,0-5 32 0,1 0 16 0,0-3 0 16,-1-2 16-16,3-2 16 0,-3-1 0 0,1-6 0 15,0-4-272-15,-1-1-48 0,2-1-16 0,-2-2 0 16,-2-4-176-16,2 1-32 0,-1-1-16 0,0-1 0 16,-3-4-176-16,1 3-48 0,-2-3 0 0,0 3 0 15,-1 3-192-15,-2 0 128 0,-1 2-128 0,0 3 0 16,0 2 0-16,2 1 0 0,-5 5 0 0,-2 8 0 16,5-10-512-1,-5 10-112-15,0 0-16 0,0 0-10944 0,4-6-2176 0</inkml:trace>
  <inkml:trace contextRef="#ctx0" brushRef="#br1" timeOffset="172906.93">29503 17062 18431 0,'0'0'1632'0,"-7"9"-1312"16,1 0-320-16,0 6 0 0,2 3 1472 0,-1 2 208 15,0 3 48-15,0 0 16 0,-2 0-720 0,3-1-128 16,-2-2-48-16,0 2 0 0,-2-5-192 0,2 0-32 16,1-3-16-16,1 0 0 0,0-5 128 0,4-9 32 15,0 0 0-15,0 11 0 0,0-11-64 0,0 0 0 0,0 0 0 0,10 5 0 16,2-5-32-16,-1-2-16 0,-1-2 0 0,2-6 0 16,-1 2-48-16,1-6-16 0,-1 0 0 0,2-1 0 15,-1 0-288-15,2-3-64 0,-1 0-16 0,4 0 0 16,-1 2-224-16,2 1 0 0,-1-2 128 15,0 6-128-15,0 2 0 0,-1 1 0 0,0 5 0 0,-1 3 0 16,-4 2 0-16,1 2-128 0,1 3 128 0,-6 3 0 16,-1 4-160-16,1 2 160 0,-2 0-128 0,0 3 128 15,0 4-160-15,-4 1 160 0,-1-2-192 0,0-1 192 16,-1 0-384-16,1-2 16 0,-4-1 16 0,3-3 0 16,0-2-80-1,-1 1-16-15,1-4 0 0,1-10 0 0,0 0-1264 16,0 0-256-16,0 0-48 0,0 0-12368 0</inkml:trace>
  <inkml:trace contextRef="#ctx0" brushRef="#br1" timeOffset="173180.05">30185 17050 6447 0,'0'0'576'15,"0"0"-576"-15,0 0 0 0,0 0 0 0,0 0 4192 0,0 0 736 16,0 0 128-16,8 12 48 0,-4 5-3248 0,-2-2-656 16,-2 2-128-16,0 2-32 0,-2 2-192 0,-1 1-32 15,-1 1-16-15,-1 2 0 0,2-2-160 0,-3 4-48 16,1-6 0-16,-1 0 0 0,0 0-336 0,-1 1-80 0,1-1-16 0,0-1 0 16,-2-4-160-16,4-2 128 0,2-1-128 0,0-2 128 15,2-11-128-15,0 0-192 0,0 0 32 0,0 0 16 31,0 0-1872-31,8 5-368 0,-8-5-80 0,14-1-10112 0</inkml:trace>
  <inkml:trace contextRef="#ctx0" brushRef="#br1" timeOffset="173440.27">30820 16484 26207 0,'0'0'1152'0,"0"0"256"0,0 0-1136 0,0 0-272 0,0 10 0 0,-3 4 0 16,-1 0 640-16,-5 5 64 0,1 3 0 0,-3 4 16 0,0 5 48 0,-2 3 16 15,-1 4 0-15,0 4 0 0,0-2-336 0,-1 0-64 16,-3 6 0-16,3-1-16 0,-2 2-96 0,3-3-16 16,3 3 0-16,2-4 0 0,0-1-256 0,2-2 160 15,-1-5-160-15,2-3 128 0,-1-3-128 0,2-1 0 16,0-6-192-16,0 0 192 15,0-6-512-15,1-2 32 0,-1-1 0 0,1-7-9232 16,4-6-1840-16</inkml:trace>
  <inkml:trace contextRef="#ctx0" brushRef="#br1" timeOffset="173600.62">30503 17010 16575 0,'19'0'736'0,"-4"1"160"0,3 2-720 0,4-1-176 0,1 0 0 0,5 2 0 16,4-2 2304-16,1-1 416 0,0-1 96 0,-2 0 0 16,4 0-2064-16,-1-1-432 0,2-3-64 0</inkml:trace>
  <inkml:trace contextRef="#ctx0" brushRef="#br1" timeOffset="173930.87">31328 16955 13823 0,'0'0'1216'0,"-9"2"-960"0,-1 2-256 0,0-2 0 15,0 3 2560-15,0-1 448 0,-3 2 112 0,-1 2 16 0,-1-3-1904 0,-1 1-368 16,1 2-80-16,2-2-16 0,1 3-448 0,3-2-112 16,2-1-16-16,7-6 0 0,-2 11 0 0,3 2 0 15,3-3 0-15,4 3 0 0,4-5 224 0,2 2 32 16,3 4 16-16,3-1 0 0,2 0 320 0,2 1 64 15,0 3 16-15,3 1 0 0,-1 2-48 0,0 2-16 16,-2-2 0-16,-1 2 0 0,-1-3 0 0,-5 0 0 16,-4-1 0-16,-5-2 0 0,-3-7-112 0,-5 4-32 15,-4-4 0-15,-4 1 0 0,-2-4 224 0,-6 3 32 0,-7-1 16 16,-3 2 0-16,0-4-336 0,-5-1-64 0,-1 0-16 16,1-3 0-16,-1-1-320 0,1-2-64 0,2-4 0 15,2-3-128-15,2-3 0 0,1-1-144 0,1-3-16 16,0-2 0-1,-1-2-3216-15,-3-4-640 0,-16-25-128 0,5 4-16 0</inkml:trace>
  <inkml:trace contextRef="#ctx0" brushRef="#br1" timeOffset="174043.42">30649 16789 37551 0,'-15'-6'1664'0,"5"1"336"0,2-1-1600 0,-1-2-400 0,9 8 0 0,-7-6 0 16,2-4 0-16,2 1-192 0,3-5 0 0</inkml:trace>
  <inkml:trace contextRef="#ctx0" brushRef="#br1" timeOffset="177991.49">15374 18666 9615 0,'0'0'416'0,"0"0"96"0,3-11-512 0,-3 11 0 16,5-8 0-16,1-2 0 0,1 2 1088 0,-1 1 128 0,-6 7 0 0,6-5 16 16,-1-3-32-16,-5 8-16 0,7-5 0 0,-7 5 0 15,0 0-16-15,0 0 0 0,0 0 0 0,0 0 0 16,0 0 0-16,0 0 0 0,0 0 0 0,0 0 0 15,0 0-48-15,7 10-16 0,-3 0 0 0,-3 4 0 16,-2 2-144-16,0 1-16 0,-2 4-16 0,1 0 0 16,-3 2-416-16,0 1-96 0,2 7-16 0,-1-2 0 15,0 2-208-15,1-1-32 0,-1-3-16 0,1 1 0 16,2-5-144-16,1-2 128 0,-1 0-128 0,3-2 128 16,3-2 64-16,0-1 16 0,1-1 0 0,-1-1 0 15,0-4 144-15,1 2 32 0,2-4 0 0,2-1 0 0,0 0-128 16,2 2 0-16,-1-2-16 0,2 0 0 15,-1-3-240-15,1-1 0 0,-1 0 128 0,3 0-128 0,0 1 0 0,0-3 0 16,-1-1 0-16,0 0 0 0,1-1-208 0,1-3-48 16,-2 1 0-16,0 1 0 15,0-1-1680-15,-2-2-352 16,-1-2-64-16,-3-1-7584 0,-1-2-1520 0</inkml:trace>
  <inkml:trace contextRef="#ctx0" brushRef="#br1" timeOffset="178200.56">15443 18876 13823 0,'0'0'608'0,"0"0"128"0,0 0-592 0,0 0-144 0,0 0 0 0,0 0 0 16,10-4 3072-16,3 2 576 0,1 0 112 0,4 0 16 15,-1-1-2688-15,4-2-528 0,0 1-112 0,3 1-32 16,1 0-16-16,0-1 0 0,2-2 0 0,-2 2 0 15,-3 2-256-15,-1-2-144 0,0-1 160 0,-5 1-160 32,-3-1-1472-32,-3 3-400 0,-10 2-80 0</inkml:trace>
  <inkml:trace contextRef="#ctx0" brushRef="#br1" timeOffset="178376.26">15430 18696 14735 0,'-2'-7'1312'15,"0"-2"-1056"-15,2 2-256 0,4 0 0 0,0-2 2160 0,5 3 368 16,2-4 80-16,6 2 16 0,1-1-1376 0,1 3-272 16,4-5-48-16,3 2-16 0,2-1-240 0,4 2-48 15,-1-4-16-15,3 4 0 0,1-6-416 0,-1 1-64 16,-3 1-128-16,-3 1-13200 0</inkml:trace>
  <inkml:trace contextRef="#ctx0" brushRef="#br1" timeOffset="178751.94">16307 18638 23903 0,'0'0'1056'0,"-10"4"224"0,1-1-1024 0,9-3-256 0,-11 5 0 0,3-1 0 16,-2 1 192-16,-1 2-16 0,-3-2 0 0,-3 2 0 15,-1 3-16-15,0-1 0 0,-1 1 0 0,0 1 0 16,1 0 208-16,1 3 32 0,0 0 16 0,2-2 0 16,1 5 336-16,6-2 64 0,1 0 16 0,3 1 0 15,1-4-512-15,5 0-80 0,0 0-32 0,4-3 0 16,2 0-32-16,4-5-16 0,2-3 0 0,2-1 0 16,2-1 160-16,0-3 48 0,2-1 0 0,0-4 0 15,-1 3 32-15,-2-6 16 0,-3 2 0 0,-1-1 0 16,-2 2-144-16,-2 3-16 0,-9 6-16 0,0 0 0 15,0 0 112-15,0 0 32 0,0 0 0 0,0 0 0 0,0 0-96 16,0 0-16-16,2 14 0 0,0 1 0 0,-2-2-272 16,1-1 0-16,2 2 128 0,0-2-128 0,2-3 0 0,1 2 0 15,-1-2-128-15,2 1 128 16,3-5-1584-16,3-1-208 0,1-4-64 0,1-3-12640 16</inkml:trace>
  <inkml:trace contextRef="#ctx0" brushRef="#br1" timeOffset="179046.49">16959 18600 24879 0,'0'0'2208'0,"0"0"-1760"0,0 0-448 16,0 0 0-16,-9 4 1168 0,1 0 160 0,-3 1 16 0,0 0 16 15,1 0-784-15,-2 5-144 0,-2-1-48 0,-1 5 0 16,-1 1-64-16,-2 3 0 0,0 0-16 0,3 0 0 15,1-2 128-15,2 2 16 0,3 1 16 0,4-2 0 16,4-6-256-16,1 2-48 0,4 0-16 0,2-1 0 16,3-3 0-16,3 1 0 0,-1-3 0 0,3-1 0 15,3-1-144-15,-2-2 160 0,1-3-160 0,0 1 160 16,0-2-160-16,1-1 192 0,-1 0-192 0,2-2 192 16,1 2-192-16,-1-1 0 0,-3 2 144 0,0-1-144 15,2-1-384 1,-2-2-160-16,-1 1-32 0,0-1-14736 0</inkml:trace>
  <inkml:trace contextRef="#ctx0" brushRef="#br1" timeOffset="179469.78">17571 18225 13823 0,'0'0'1216'0,"0"0"-960"0,0 0-256 0,-4 10 0 16,-2-1 2624-16,1 7 496 0,-2 1 80 15,0 6 32-15,-2 4-1648 0,-2 1-336 0,1 4-64 0,0 3-16 16,0 1-496-16,0-1-96 0,-2 1-32 0,2 1 0 15,0 1-16-15,1-1 0 0,0-2 0 0,3 0 0 16,-1-3-144-16,4-3-48 0,-1-5 0 0,4-6 0 16,0-6 16-16,2-3 0 0,-2-9 0 0,7 9 0 15,-7-9 64-15,12-4 16 0,1-2 0 0,1-2 0 16,0-3-112-16,4-2 0 0,0 1-16 0,0-4 0 16,-2 2-176-16,1 2-128 0,-2 3 192 0,-1-1-192 15,-1 3 0-15,-2 1 0 0,-1 3 0 0,-10 3 0 16,12 7 0-16,-4 0 0 0,-1 7 0 0,-1-1 0 15,-1-2 0-15,-1 6 0 0,-1 3 0 0,-2-1 0 0,-1-2 0 16,1-1 0-16,4 0 0 0,2-1 0 16,-1-5-1728-1,3 2-416-15,0-1-80 0</inkml:trace>
  <inkml:trace contextRef="#ctx0" brushRef="#br1" timeOffset="180125.84">19033 18769 11967 0,'0'0'1072'0,"0"0"-864"0,5-9-208 0,0 3 0 16,-5 6 896-16,5-10 128 0,0-2 16 0,-1 2 16 0,0-2-464 0,-2 0-80 15,1 2-32-15,-3-3 0 0,0 1 416 0,-2-1 64 16,1 0 32-16,0 2 0 0,-3-1 112 0,-1-1 32 16,0 2 0-16,1 0 0 0,-4-1-256 0,1 6-48 15,-2-2-16-15,0 4 0 0,-1 2-176 0,-2 2-16 16,1 4-16-16,-2 3 0 0,-3 0-144 0,0 5-16 15,2 1-16-15,-1 5 0 0,0 3-112 0,-2 1-32 16,3 0 0-16,4 1 0 0,1-1-128 0,6-2-32 16,0-7 0-16,3 3 0 0,3-1 0 0,0-1-128 15,2-4 192-15,2 0-64 0,0-3 80 0,1-1 16 16,-8-6 0-16,14 0 0 0,0-1-16 0,0-6 0 0,0 0 0 16,0-2 0-16,0 0 48 0,-1 0 0 0,-1-2 0 15,0-1 0-15,-1 3-128 0,1-1-128 0,-2 4 176 0,-3-2-176 16,0 2 128-16,-7 6-128 0,0 0 0 0,0 0 0 15,0 0 0-15,7 7 0 0,-7-7 0 0,7 13 0 16,-2 2 0-16,-1 1 0 0,0-5 0 0,1 3 0 16,2 0 0-16,0 0 0 0,0-6 0 0,1 1 0 31,-2-3-1792-31,6-2-272 0,-2-2-48 0,0-3-11968 0</inkml:trace>
  <inkml:trace contextRef="#ctx0" brushRef="#br1" timeOffset="180593.78">19575 18661 31503 0,'0'0'1392'0,"0"0"288"0,0 0-1344 0,0 0-336 0,0 0 0 0,0 0 0 0,-9 7 288 0,3-4-16 15,-2 2 0-15,1-1 0 0,-2-4-96 0,-1 4-32 16,-2 0 0-16,1-2 0 0,-2 2-144 0,-1 4 192 15,-1-3-192-15,1 3 192 0,0 2-16 0,1-1 0 16,3 1 0-16,0 1 0 0,1-2-176 0,3 3 128 16,-1-3-128-16,3 2 128 0,2-1-128 0,2 2 0 15,2-1 0-15,2-5 0 0,-4-6 0 0,9 11 0 16,4-6 176-16,1 0-176 0,0-3 240 0,1-2-48 0,3-2-16 16,0-2 0-16,0 1-48 0,-1-7-128 15,1 0 192-15,0-4-64 0,1 0-128 0,0-1 160 16,1 1-160-16,-1-4 160 0,-1-4-160 0,-1 2 128 0,-3 0-128 0,0-1 128 15,-2-1-128-15,2-3 128 0,0 1-128 0,-1-4 128 16,-1-1 64-16,0-4 16 0,1-3 0 0,-2-2 0 16,0-5 48-16,-3 1 0 0,1 3 0 0,-1 4 0 15,-2 9-256-15,-1 4 144 0,1 4-144 0,-5 7 128 16,-1 1-128-16,0 10 0 0,0 0 0 0,-9 5 0 16,-1 6 288-16,-2 7-32 0,0 4 0 0,-1 7 0 15,-1 1-256-15,0 6 160 0,0 3-160 0,-1-1 128 16,1 1-128-16,2-3 0 0,1 3 0 0,2-3 0 15,0-1 0-15,3-2 0 0,2-1-160 0,1-6 160 16,3 1-608-16,2-5-32 16,0-5 0-16,3-1 0 0,3-6-1344 0,1 0-256 0,1-5-64 15</inkml:trace>
  <inkml:trace contextRef="#ctx0" brushRef="#br1" timeOffset="181054.73">20105 18609 20271 0,'0'0'896'0,"0"0"192"16,0 0-880-16,0 0-208 0,0 0 0 0,0 0 0 0,0 0 2160 0,0 0 384 15,0 0 80-15,0 0 0 0,-6-6-1600 0,6 6-320 16,-6-3-64-16,6 3 0 0,-9 0-240 0,9 0-32 16,-10 4-16-16,1 4 0 0,0-2 64 0,1 7 16 15,1 1 0-15,-1 0 0 0,2 0-80 0,-1 1-16 0,2 0 0 0,-1 2 0 16,3-5-160-16,1 1-48 0,-2 0 0 0,3-2 0 15,2 2-128-15,1 1 0 0,-2-14 0 0,4 9 0 16,0-2 0-16,2-3 0 0,-6-4 0 0,11 4 0 16,-1-4 0-16,0-2 0 0,0-2 0 0,2-1 0 15,-2-5 224-15,0-2-32 0,1-2-16 0,3-1 0 16,0-2 0-16,0 1 0 0,0-2 0 0,-1-4 0 16,0-3-176-16,-3 1 160 0,4-3-160 0,-1 2 160 15,-1-3-160-15,1-1 160 0,-2-6-160 0,1 0 160 16,-1-2 96-16,-1 0 32 0,1 0 0 0,-1 4 0 15,0 2-96-15,-2 9 0 0,-2 4-16 0,-1 4 0 16,0 6-48-16,-5 8 0 0,0 0 0 0,0 0 0 16,0 0 96-16,0 0 16 0,-2 13 0 0,-2 6 0 0,-5 6-112 15,0 2 0-15,-1 5-128 0,0 3 192 16,-1 4-192-16,0 1 0 0,0 1 0 0,0-3 0 16,1 0 0-16,3 0 0 0,0-1 0 0,3-4 0 0,2-1-144 0,2-7-80 15,1 2-16-15,3-5 0 16,1-1-368-16,3-2-80 0,1-3-16 0,2-4 0 15,0-4-1488-15,3-2-304 0,3-4-64 0</inkml:trace>
  <inkml:trace contextRef="#ctx0" brushRef="#br1" timeOffset="181297.17">20634 18556 3679 0,'0'0'320'0,"0"0"-320"0,0 0 0 0,0 0 0 16,-6 7 4736-16,6-7 896 0,-4 9 160 0,-1 1 32 16,0 2-3584-16,1-2-736 0,0 4-144 0,-1-1-16 15,0-2-240-15,0 4-32 0,1 2-16 0,-2-1 0 16,-1 1-400-16,2-2-80 0,0 1 0 0,1-5-16 16,1 0-352-16,-1 2-64 0,3-1-16 0,-3-1 0 15,2-2-128-15,2-9-176 0,0 0 48 0,2 9 0 31,2 0-1728-31,-4-9-352 0,0 0-64 0</inkml:trace>
  <inkml:trace contextRef="#ctx0" brushRef="#br1" timeOffset="181705.33">20909 18579 11967 0,'0'0'1072'0,"0"0"-864"16,0 0-208-16,0 0 0 0,-10 6 2624 0,3 3 496 15,1-3 80-15,-2 2 32 0,-1 3-1488 0,0 2-288 16,-1-3-64-16,0 2-16 0,-1 2-208 0,2-3-32 16,-4 3-16-16,3-1 0 0,1-4-192 0,3 1-32 15,-1-4-16-15,7-6 0 0,-4 9-272 0,4-9-48 16,0 0-16-16,0 0 0 0,0 0-256 0,0 0-48 0,9 0-16 0,3-4 0 15,-1-3-16-15,2-1 0 0,1-3 0 0,1-1 0 16,2-1-208-16,0-1 176 0,1-2-176 16,0 2 160-16,0 2-160 0,-2 1 0 0,1-2 0 0,-2 4 0 15,0 1 0-15,-1 2 0 0,-1 4 0 0,-4 1 0 16,-9 1 0-16,0 0 0 0,13 6 0 0,-6 7 0 16,-2 1 0-16,-2 1 0 0,-3 3 0 0,0 3 0 15,0 1-128-15,0-2 128 0,-1 2 0 0,1-3 0 16,0 0-192-16,0-1 48 0,1-4 0 0,2 1 0 31,0 0-608-31,2-6-112 0,2-1-32 0,0-6 0 16,5 2-2112-16,1-5-448 0</inkml:trace>
  <inkml:trace contextRef="#ctx0" brushRef="#br1" timeOffset="182094.39">21669 18534 21183 0,'0'0'944'16,"0"0"192"-16,-5-5-912 0,5 5-224 0,-4-5 0 0,-2-3 0 0,6 8 2480 0,-9-3 448 16,1 0 80-16,-1 2 32 0,0-1-2080 0,-1 4-432 15,0-1-80-15,-3 4 0 0,-5 3-272 0,3-1-48 16,-1 5-128-16,-2-2 192 0,-2 3 112 0,2 1 16 16,1-3 0-16,3 4 0 0,2-1-96 0,4 0-16 15,3-4 0-15,2 2 0 0,2 1-208 0,5-5 144 16,2 1-144-16,2-2 128 0,2-3-128 0,4-2 160 15,-1-2-160-15,3 0 160 0,2-4-160 0,1-1 160 0,3-1-160 16,-2-3 160-16,-1 4-160 0,0-3 128 0,-1 3-128 16,-3 3 128-16,-1-2-128 0,-1 1 0 15,-3 1 0-15,-10 2 0 0,0 0 0 0,11 7 128 0,-3 2-128 0,-3 4 0 16,-4 2 192-16,-1 2-32 0,-2 1-16 0,-2 1 0 16,-1 2 48-16,0 1 0 0,-1 2 0 0,-2-2 0 15,-1-3 0-15,0 2 0 0,-1-2 0 0,0 2 0 16,0 0 16-16,1-3 16 0,0-4 0 0,1 0 0 15,-1 0-224-15,0-3 0 0,4-4 0 0,-1-1 0 16,6-6-448 0,-8 5-128-16,8-5-16 0,-7-2-16 15,7 2-2688-15,-7-9-544 0</inkml:trace>
  <inkml:trace contextRef="#ctx0" brushRef="#br1" timeOffset="182297.86">21110 18235 35935 0,'-16'-5'3200'0,"7"4"-2560"16,9 1-512-16,0 0-128 0,0 0 1120 0,0 0 208 16,0 0 32-16,0 0 16 0,0 0-912 0,0 0-176 15,0 0-32-15,0 0-16 0,0 0-384 0,0 0-80 16,0 0-16-16,12 4-11984 15,-12-4-2416-15</inkml:trace>
  <inkml:trace contextRef="#ctx0" brushRef="#br1" timeOffset="184326.72">21305 18332 5519 0,'0'0'496'0,"0"0"-496"0,0-11 0 0,2 2 0 0,0-3 2640 0,2 5 432 16,-2-5 96-16,1 5 16 0,0-4-1776 0,-3 11-336 15,2-11-80-15,1 1-16 0,-2 0-160 0,-1 10-48 16,1-8 0-16,-1 8 0 0,0 0 48 0,1-10 0 16,-1 10 0-16,0 0 0 0,0 0-112 0,0 0-32 15,0 0 0-15,0 0 0 0,0 0 96 0,0 0 0 16,-7 11 16-16,-2 5 0 0,-1 0-80 0,-2 4 0 15,-2 3-16-15,0 5 0 0,-2 1-224 0,1 4-32 16,-3 2-16-16,0 2 0 0,1 1-32 0,0 0-16 16,-1 3 0-16,1-2 0 0,3-1 80 0,2 2 32 15,1-5 0-15,1-2 0 0,3-2 0 0,2-6 0 0,1 1 0 16,3-6 0-16,1-1-288 0,2-1-48 0,1-4-16 16,4-3 0-16,0 1-128 0,1-4 0 0,4 1 0 0,1-5 0 15,1-1 0-15,2-3 0 0,2-3 0 0,1-1 0 16,0 1 0-16,-1-6 0 0,-2 0 0 0,1-3-176 31,-4 0-1488-31,1 0-288 0,-4-1-64 0,-5 1-8736 0,-3 0-1760 0</inkml:trace>
  <inkml:trace contextRef="#ctx0" brushRef="#br1" timeOffset="184497.12">20919 18721 23951 0,'0'0'2128'0,"0"0"-1696"0,0 0-432 0,10 4 0 15,3-4 2112-15,5 0 320 0,4 0 80 0,4-3 16 0,1-3-1696 0,2-2-320 16,1 1-80-16,3-4-16 0,4 1 32 0,0 1 16 16,-1-2 0-16,-2 3 0 0,-1-1-464 0,-1 2 0 15,1 0 0-15,-3-1 0 16,-2 2-2384-16,-5-2-432 0,-1 0-64 0</inkml:trace>
  <inkml:trace contextRef="#ctx0" brushRef="#br1" timeOffset="184697.73">21674 18493 34095 0,'-10'14'1504'0,"3"-5"320"0,-1 3-1456 0,-1 4-368 16,4 2 0-16,-4 2 0 0,-2 1 544 0,0 2 32 0,2 2 16 0,-1-1 0 16,-1 2-96-16,-1-3-32 0,1-3 0 0,2 0 0 15,2-1-272-15,2-1-48 0,1-3-16 0,3 1 0 16,1-6-128-16,3-1-224 0,-3-9 48 0,7 9 16 31,4-3-720-31,0-4-144 0,0 0-16 0,5-4-9520 0,-1-1-1920 0</inkml:trace>
  <inkml:trace contextRef="#ctx0" brushRef="#br1" timeOffset="185011.53">22025 18565 23951 0,'-17'6'2128'0,"-2"2"-1696"0,-1-1-432 0,2 7 0 16,2 1 2336-16,0 2 384 0,0 1 80 0,-1 1 16 15,2-1-1920-15,2-3-384 0,3-4-80 0,4 2-16 0,1-1-192 0,3-5-32 16,2-7-16-16,5 10 0 0,4-5-176 0,2 2 0 16,0-5 0-16,7-3 0 0,3-3 0 0,2 0 0 15,0 1 0-15,3-6 0 0,-4 0 192 0,0-4 16 16,-3 0 0-16,-1 1 0 0,-2-4 96 0,-3 2 16 15,-4-1 0-15,-3 0 0 0,-3 3 144 0,-3 1 48 16,-1 0 0-16,-4 3 0 0,-4-2-176 0,-1 2-16 16,-2-2-16-16,1 2 0 0,-3-1-304 0,1 2 0 15,0 0 0-15,2 0 0 16,1 2-640-16,2 2-48 0,2-3 0 0,1 2 0 16,5 4-2144-16,0 0-432 0,0 0-96 0,0 0-10336 0</inkml:trace>
  <inkml:trace contextRef="#ctx0" brushRef="#br1" timeOffset="185749.51">22241 18432 2751 0,'0'0'256'0,"0"0"-256"0,0 0 0 0,0 0 0 16,0 0 4320-16,9 8 816 0,-5 2 176 0,-3-1 16 15,-4 4-3168-15,1-2-640 0,-3 3-128 0,0 3-32 16,-2 1-144-16,0-1-48 0,-1 1 0 0,2-1 0 16,-1-1-96-16,1 1-32 0,-2-3 0 0,3-3 0 15,0 1-272-15,0-6-64 0,4 2-16 0,1-8 0 16,0 0-48-16,0 0-16 0,0 0 0 0,0 0 0 15,7-5-192-15,1-3-48 0,1-2 0 0,1 0 0 16,2-3-128-16,0 0-48 0,2 0 0 0,0-1 0 16,0 3-208-16,-1 1 0 0,0-4 128 0,-1 4-128 0,0 1 0 15,-2 5 0-15,-1-2 0 0,-9 6 0 0,10 0 0 16,-10 0 0-16,0 0 0 0,9 11 0 0,-3 4 0 16,-2 1-192-16,1-2 192 0,-2 6-160 0,-2-2 0 0,-1-1 0 15,0 1 0-15,1-2 0 0,1-1 160 0,0-1-192 16,1 1 192-16,2-2-192 0,-5-13 192 0,11 6 0 15,1 0 0-15,3 0 0 0,5-6 0 0,3-2 0 16,1-4 0-16,-1 1-128 0,1-5 128 0,0 1 0 16,1-5 0-16,-4 2 0 0,-2 2-160 0,-1-3 160 15,-3 3-192-15,-2-1 192 0,0 1-192 0,1 2 192 16,-4-1-192-16,-3 4 192 0,-7 5-160 0,0 0 160 16,0 0-128-16,0 0 128 0,0 0 0 0,0 0-128 15,0 0 128-15,0 0 0 0,0 0 0 0,2 14-160 0,-4-5 160 0,2-9 0 16,-2 10-128-16,-1 2 128 0,3-12 0 15,-5 10 0-15,1 0 0 0,4-10-128 0,-5 9 128 0,2 2 0 16,0-3 0-16,3-8 0 0,1 9-128 0,1-2 128 16,-2-7 0-16,0 0 0 0,5 11-128 0,-2-5 128 15,-3-6 0-15,8 8 0 0,-8-8 0 0,9 5 0 16,-1-2-128-16,2 1 128 0,0 0 0 0,1-1 0 16,-2-1 0-16,1-1-128 0,-10-1 128 0,13 0 0 15,-1-1 0-15,0 0 0 0,4-2 0 0,-2-1 0 16,1 1 0-16,3-1 0 0,-1 0 0 0,4-5 0 15,-1 0 0-15,5-5 0 0,2-2 0 0,1-2 0 16,1 0 0-16,1-1 0 0,-1-1 0 0,-2-3 0 16,-2-4 0-16,0 3 0 0,-2-5 0 0,3-2 0 0,-3 0 128 15,-2-4-128-15,-2-2 0 0,-2-2 0 0,-2-3 144 16,-2 1-144-16,-2-2 128 0,-4 6-128 0,-2 8 0 0,-3 5 128 16,-3 6-128-16,-2 8 0 0,-2 0 272 0,-4 7-16 15,-1 4-16-15,-5 5 0 0,-5 2 64 0,-2 10 16 16,-1 4 0-16,0 7 0 0,-2 3-320 0,-2 3 128 15,-1 2-128-15,1 1 0 0,2 1 0 0,3-3 0 16,5 1 0-16,3-2 0 0,2 0 0 0,6-3 0 16,2-5 0-16,7-1 0 0,5-3 0 0,5-1-176 15,4-2 0-15,4-3 0 16,5-3-1408-16,2-3-272 0,0-6-64 16,3-2-14224-16</inkml:trace>
  <inkml:trace contextRef="#ctx0" brushRef="#br1" timeOffset="186167.87">24444 18106 13823 0,'0'0'1216'0,"0"0"-960"0,0 0-256 0,0 0 0 0,0 0 2752 0,0 0 512 15,-4 12 112-15,-1 2 16 0,-2 3-1680 0,0 1-336 16,-3 1-64-16,1 2-16 0,-1 5-144 0,-2 3-16 16,-2 3-16-16,0 0 0 0,0-1-448 0,0 2-96 15,0-1 0-15,2 0-16 0,0-3-240 0,3-1-32 16,2-2-16-16,-2-1 0 0,2-5-272 0,2-2 0 16,1-3 128-16,2-1-128 0,-1-2 0 0,2-1 0 0,1-11-128 0,0 0 128 31,0 0-704-31,0 0-64 0,0 0 0 0,14-1-9888 15,0-5-1984-15</inkml:trace>
  <inkml:trace contextRef="#ctx0" brushRef="#br1" timeOffset="186543.02">24871 18124 22111 0,'0'0'976'0,"-5"-4"208"0,5 4-944 0,0 0-240 0,0 0 0 0,-10 4 0 16,1 3 1488-16,-1 1 256 0,-2 6 48 0,-1 1 16 16,-2 3-896-16,-1 2-176 0,-2 1-32 0,-1 3-16 15,-2 2-48-15,2 2-16 0,0-1 0 0,3 0 0 0,0-2-240 0,6-1-32 16,4 3-16-16,5-4 0 0,3-3-336 0,3 1 0 16,2-4 0-16,4-1 128 0,3-4-128 0,3-3 0 15,0-1 0-15,2-4 128 0,1-2-128 0,2-2 176 16,-1-4-176-16,2 1 192 0,0-6 48 0,1 1 16 15,-1-3 0-15,-2 0 0 0,-1 0 48 0,0-3 16 16,-3 1 0-16,-3 1 0 0,-2-5-64 0,-5 1-16 16,-2-1 0-16,-2-1 0 0,-7-2 0 0,-1 0 0 15,-4-2 0-15,-2 0 0 0,-2-1-112 0,-1 4-128 16,-1 3 176-16,0 2-176 0,1 2 0 0,1 1 0 16,1 6 0-16,1-3 0 0,2 3-256 0,3 3-64 15,-2-2-16-15,8 4 0 16,0 0-1904-16,0 0-384 0,-5 7-80 0,5-7-11424 0</inkml:trace>
  <inkml:trace contextRef="#ctx0" brushRef="#br1" timeOffset="186977.13">25448 18159 17503 0,'0'0'1552'0,"0"0"-1232"0,0 0-320 0,0 0 0 15,0 0 2176-15,0 0 368 0,0 0 80 0,-6 9 0 16,-3-3-1440-16,-2 5-288 0,1-3-64 0,-1 5-16 16,-2 0-176-16,0 1-16 0,-1 4-16 0,-1 1 0 15,0 1-96-15,1 0-32 0,0 2 0 0,3 0 0 0,-1-1-224 0,3 2-32 16,0-3-16-16,6 1 0 0,3-3-208 0,2 1 0 16,3-3 0-16,1 1 0 0,2-5 128 0,2-3-128 15,2 3 176-15,2-6-176 0,2 0 224 0,3 1-64 16,2-5-16-16,0-2 0 0,2-1 112 0,0-1 32 15,1-4 0-15,-1 1 0 0,-1-2-80 0,-1-2-16 16,0 1 0-16,-2-2 0 0,-2 2-16 0,0-3-16 16,1-2 0-16,-3 2 0 0,-4-4 64 0,-2 1 16 15,-4 0 0-15,-1-3 0 0,-2-2 32 0,-4 0 16 16,1 0 0-16,-4-3 0 0,-4 1 144 0,0 0 16 16,0 2 16-16,-2 3 0 0,1 2-208 0,-1 2-32 15,1 2-16-15,1 0 0 0,-1 5-208 0,1 1 0 0,0-1 0 16,9 5 0-16,-10-1 0 0,1 2-288 15,2 3 64-15,7-4 16 16,-8 6-688-16,2-1-144 0,6-5-32 0,-4 12 0 16,4-12-1280-16,0 12-256 0,0-12-48 0,6 11-16 15,2-1 16-15,2-4 0 0,2 0 0 0</inkml:trace>
  <inkml:trace contextRef="#ctx0" brushRef="#br1" timeOffset="187348.24">26250 18191 20271 0,'0'0'1792'0,"0"0"-1424"0,0 0-368 0,0 0 0 16,0 0 1360-16,0 0 208 0,-9 1 32 0,0 2 16 0,0 2-736 0,-3-1-160 16,-6 1-16-16,-3 5-16 0,-3 0 0 0,0 4 0 15,0 3 0-15,0 0 0 0,-2 4-48 0,2 2 0 16,0 1 0-16,5-1 0 0,0-3 0 0,4 3-16 15,3 2 0-15,5-4 0 0,2-1-304 0,3-4-64 16,6 1-16-16,2-2 0 0,3-3-112 0,3-1-128 16,1 1 176-16,7-9-176 0,1 2 352 0,6-1-32 15,4 0-16-15,4-4 0 0,5-4 48 0,-1 0 16 16,-1-1 0-16,-1-4 0 0,-4 1-112 0,-2-3-32 16,-6 3 0-16,-2-5 0 0,-4 3 160 0,-2-3 48 15,-5-2 0-15,-3-1 0 0,-4-1 144 0,-1-2 48 0,-4-2 0 0,-4 3 0 16,-2 1-160-16,-2-1-16 0,-2 0-16 0,-1 4 0 15,-2 4-432-15,-1-3 0 0,-1 2 0 0,-2 3 0 32,-1-1-304-32,-1 3-144 0,0 2-16 0,0-2-16 15,1 2-1840-15,4 1-368 0,4 2-80 0</inkml:trace>
  <inkml:trace contextRef="#ctx0" brushRef="#br1" timeOffset="188227.31">27182 18258 11967 0,'0'0'1072'0,"0"0"-864"0,0 0-208 0,0 0 0 15,0 0 2144-15,0 0 384 0,0 0 80 0,0 0 16 16,0 0-1376-16,0 0-272 0,4 10-48 0,-4 6-16 16,-4 2-48-16,2 1-16 0,-1 0 0 0,-2 4 0 0,-1-1-336 0,1 1-64 15,0 4 0-15,1-5-16 0,1-1-176 0,0 0-16 16,1-2-16-16,-2-4 0 0,3-1 0 0,1-1 0 15,0-13 0-15,0 0 0 0,0 0 240 0,0 0 48 16,0 0 16-16,7 5 0 0,-7-5 176 0,17-3 48 16,-1-6 0-16,3-2 0 0,3-6-272 0,-1-1-48 15,0 1-16-15,-1-2 0 0,0 0-224 0,1-1-32 16,-1-2-16-16,-2 2 0 0,0 1-144 0,-2 2 0 16,1 1 0-16,-1 1 0 0,-2 1 0 0,0 1 0 15,0 5 0-15,-2 2 0 0,-1 4 0 0,2 3 0 16,-4 4 0-16,-3 4 0 0,-1 4-128 0,-2 0 128 15,-2 2 0-15,-1 4 0 0,-1 3 0 0,-3 2 0 0,-5-3 0 16,0 1 0-16,-1-4 0 0,1-2 0 16,0-2 0-16,3 0 0 0,-1-5 0 0,7-9 0 0,0 0 128 0,0 0-128 15,0 0 320-15,0 0 0 0,0 0-16 0,11-2 0 16,1-4 32-16,5-5 16 0,1 1 0 0,-1-3 0 16,3-2-224-16,0 1-128 0,1-1 128 0,1 2-128 15,0 0 0-15,1 2 0 0,-3 3 0 0,-2 1 0 16,1 3 0-16,-4 2 0 0,-2 4 0 0,-2 2 0 15,-1 2 0-15,-10-6 0 0,8 10 0 0,-3 3 0 16,-1 1-368-16,-7 0 16 0,0-2 0 0,-1 2 0 16,-1 0-1248-1,-2-2-240-15,1-2-48 0,1 0-8448 0,2-2-1696 0</inkml:trace>
  <inkml:trace contextRef="#ctx0" brushRef="#br1" timeOffset="188523.14">28107 18260 19983 0,'0'0'880'0,"0"0"192"0,0 0-864 0,0 0-208 15,0 0 0-15,12 1 0 0,-12-1 1408 0,6 11 224 16,-4 1 48-16,-2 2 16 0,-2 1-400 0,-2 1-80 0,-2 5 0 16,-2-1-16-16,-1 4-208 0,0 0-32 0,-1-3-16 0,1-1 0 15,3 0-496-15,2 0-80 0,-2-1-32 0,2-2 0 16,0-3-336-16,2 0 0 0,0-1 0 0,4-4 0 31,-2-9-656-31,0 0-160 0,0 0-16 0,10 9-9024 0,1-7-1792 0</inkml:trace>
  <inkml:trace contextRef="#ctx0" brushRef="#br1" timeOffset="188859.48">28748 17899 13823 0,'0'0'608'0,"0"0"128"16,0 0-592-16,0 0-144 0,0 0 0 0,0 0 0 0,0 0 3232 0,-8 3 608 16,0 5 128-16,0 3 32 0,-4 6-2224 0,-1 1-448 15,-1 2-96-15,-1 6-16 0,-1 2-448 0,0 5-80 16,0 0-32-16,-2 0 0 0,-2 0-144 0,2 1-16 15,3 0-16-15,-1 1 0 0,2-4-144 0,2 1-16 16,2-3-16-16,1-1 0 0,0-2-304 0,2-1 0 16,2-4 0-16,3-2-144 15,-1 0-1232-15,3-3-240 0,4 0-48 0,2-6-8448 0,-6-10-1696 16</inkml:trace>
  <inkml:trace contextRef="#ctx0" brushRef="#br1" timeOffset="189243.37">28922 18410 22111 0,'0'0'976'0,"0"0"208"0,0 0-944 0,0 0-240 0,0 0 0 0,0 0 0 16,0 0 672-16,0 0 96 0,10 0 0 0,0-3 16 0,2-2-464 0,0 0-112 15,2-2-16-15,2 4 0 0,-1-1 368 0,1-5 64 16,2 3 16-16,1-3 0 0,0 1 0 0,0 3 16 16,-1-5 0-16,-1 3 0 0,-3-1-304 0,-2 1-64 15,0-3-16-15,-3 4 0 0,-3 1 96 0,-6 5 16 16,5-13 0-16,-5 13 0 0,-2-10 64 0,-3 3 0 16,-3 4 16-16,-2 0 0 0,-3 3 0 0,-3 1 0 15,-4 4 0-15,0 4 0 0,-4-1-96 0,4 3-32 16,-3 6 0-16,1-3 0 0,1 1-144 0,-1 0-48 15,0 1 0-15,6-1 0 0,-1-4-16 0,6 2-128 16,3 1 192-16,3 0-64 0,3-1-128 0,2-1 0 16,0-12 0-16,6 13 0 0,5-4-144 0,3 1-16 15,3-5 0-15,3-1 0 16,2 0-1728-16,3-4-352 0,2-1-64 0</inkml:trace>
  <inkml:trace contextRef="#ctx0" brushRef="#br1" timeOffset="189575.65">29716 18331 21183 0,'-15'-9'944'0,"6"5"192"0,0 2-912 0,0 0-224 0,2-2 0 0,7 4 0 16,0 0 2080-16,-10-1 368 0,1 1 80 0,9 0 16 15,0 0-1760-15,0 0-336 0,-8 3-80 0,8-3-16 16,0 0-144-16,0 0-16 0,-1 10-16 0,3 0 0 0,2 1 224 15,0 0 48-15,4 1 16 0,-1 1 0 16,1-3-112-16,-1 4-32 0,1 3 0 0,0-2 0 0,-2-2 128 0,0-2 32 16,0 3 0-16,-4-1 0 15,-2-2 112-15,-1 3 32 0,-2 2 0 0,-1-3 0 0,-2-2-80 0,-2 1-16 16,0-1 0-16,-1-1 0 0,0-3-16 0,-1 2-16 16,-2-4 0-16,-2 2 0 0,3-2-240 0,-2-3-32 15,2 1-16-15,-2-2 0 0,0-1-208 0,-1 0 0 16,1 0 0-16,-2-2 0 15,1-1-1440-15,-4-1-176 0,-2-5-48 0,-2 2 0 16,1-5-1664-16,-5-2-352 0,-19-11-64 0,4 2-16 0</inkml:trace>
  <inkml:trace contextRef="#ctx0" brushRef="#br1" timeOffset="189676.31">28790 18221 23327 0,'-17'-3'1024'0,"8"0"224"0,9 3-992 0,-10-4-256 0,0 0 0 0,1 1 0 16</inkml:trace>
  <inkml:trace contextRef="#ctx0" brushRef="#br1" timeOffset="193529.27">17777 12026 8975 0,'0'0'384'0,"0"0"112"0,0 0-496 0,0 0 0 0,-9 2 0 0,9-2 0 16,-9 0 320-16,9 0-48 0,0 0 0 0,-10 2 0 16,10-2-16-16,-7 6-16 0,7-6 0 0,0 0 0 15,0 0 400-15,0 0 64 0,-5 8 32 0,5-8 0 16,0 0-32-16,0 0 0 0,0 13 0 0,2-6 0 15,-2-7-192-15,0 0-64 0,0 0 0 0,6 14 0 16,0-1-128-16,1 1-48 0,-1-3 0 0,3 2 0 16,1 1-16-16,1-2 0 0,0-1 0 0,1 3 0 15,2-4-32-15,0 0-16 0,0-2 0 0,0 2 0 16,0 4-16-16,-1-5 0 0,-2 0 0 0,0-3 0 0,1 3 48 16,1-2 0-16,0 1 0 0,-1 1 0 0,0-5 32 15,1 1 16-15,1 2 0 0,-2-4 0 0,0 1-64 0,-1 0-16 16,1 0 0-16,0-2 0 0,2 0 80 15,-2-2 16-15,0 0 0 0,1-2 0 0,0 1-16 0,0 0 0 16,-1-3 0-16,2 2 0 0,-4-2-96 0,1 1 0 16,-11 3-16-16,12-4 0 0,1-2-176 0,-2 1 128 15,1 1-128-15,-2 0 128 0,-1-1 32 0,0 0 0 16,-1 0 0-16,-1-3 0 0,-1 2-32 0,0 2-128 16,-6 4 192-16,7-9-64 0,0 2-128 0,-1-1 160 15,-6 8-160-15,5-9 160 0,0 4-160 0,-5 5 0 0,8-10 144 16,-8 10-144-16,2-9 0 0,2-1 0 0,-4 10 0 15,5-8 128-15,-5 8-128 0,6-10 0 0,-3 4 0 0,-3 6 128 16,0 0-128-16,5-9 0 0,-5 9 0 0,0 0 0 16,0 0 0-16,0 0 0 0,5-7 0 0,-5 7 0 15,0 0 0-15,0 0 0 0,5-10 0 0,-5 10 0 16,0 0 0-16,0 0 0 0,0 0 0 0,0 0 0 16,0 0 0-16,0 0 0 0,3-9 0 0,-3 9 0 15,0 0 0-15,0 0 0 0,0 0 0 0,0 0 0 16,2-10 0-16,-2 10 0 0,0 0 0 0,0 0 0 15,0 0 0-15,0 0 0 0,0 0 0 0,0 0 0 16,0 0 0-16,0 0 0 0,0 0 0 0,0 0 0 16,0 0 0-16,0 0 0 0,0 0 0 0,0 0-128 15,0 0 128-15,0 0 0 0,0 0 0 0,0 0 0 0,0 0 0 0,0 0 0 16,0 0 0-16,0 0 0 0,0 0 0 0,0 0 0 16,0 0 0-16,0 0 0 0,0 0 0 15,0 0 0-15,0 0 0 0,0 0 0 0,0 0 0 0,0 0 0 16,0 0 0-16,0 0-128 0,0 0 128 0,0 0 0 15,2 13 0-15,-2-13 0 0,0 0 0 0,0 9 0 16,0-9 0-16,1 11 0 0,1 1 0 0,-2-12 0 16,2 9 0-16,0 2 0 0,2-2 0 0,-4-9 0 15,0 0 0-15,4 14 0 0,0 1 0 0,0 0-128 16,-2-7 128-16,-2-8 0 0,5 14 0 0,0-3 0 16,0-3 0-16,-5-8 0 0,7 12 0 0,-7-12 0 15,3 8 0-15,3 1 0 0,-6-9 0 0,0 0 0 16,8 5 0-16,-8-5 0 0,9 4 0 0,-9-4 0 0,11 2 0 0,-11-2 0 15,10 0 0-15,-10 0 0 0,11-3 0 16,-1 0 0-16,2 2 0 0,-5-3 128 0,-7 4-128 16,13-6 0-16,-1 2 0 0,-1 0 0 0,-1 1 0 15,-2-3 128-15,-8 6-128 0,11-3 0 0,-2-2 0 0,-1 1 0 16,-8 4 0-16,10-8 0 0,-2 2 0 0,-1 1 0 16,1-3 0-16,-1 3 144 0,-7 5-144 0,9-9 160 15,-1 0-160-15,-2 4 128 0,-6 5-128 16,8-8 128-16,-2 2-128 0,1 1 0 0,-7 5 144 0,6-9-144 15,-6 9 0-15,6-5 128 0,-6 5-128 0,0 0 0 16,5-9 0-16,-1 3 0 0,-4 6 0 0,0 0 0 16,5-9 0-16,-5 9 0 0,4-9 0 0,-4 9 128 15,4-6-128-15,-4 6 0 0,4-11 0 0,-4 11 128 16,0 0-128-16,0 0 0 0,0 0 0 0,0 0 0 16,0 0 0-16,0 0 0 0,5-6 0 0,-5 6 0 15,2-9 0-15,-2 9 0 0,0 0 0 0,0 0 0 0,0 0 0 0,0 0 0 16,0 0 0-16,0 0 0 0,0 0 0 0,0 0 0 15,0 0 0-15,0 0 0 0,0 0 0 0,0 0 0 16,0 0 0-16,0 0 128 0,0 0-128 0,0 0 0 16,0 0-128-16,0 0 128 0,0 0 0 0,0 0 0 15,0 0 0-15,0 0 0 0,0 0 0 0,0 0 0 16,0 0 0-16,0 0 0 0,0 0 0 0,0 0 0 16,0 0 0-16,0 0-128 0,0 0 128 0,0 0 0 15,0 0 0-15,0 0 0 0,0 0 0 0,0 0 0 16,0 0 0-16,0 0 0 0,0 0 0 0,3 12 0 0,-3-12 0 15,0 0-128-15,2 12 128 0,1-3 0 0,-3-9 0 16,0 0 0-16,4 13 0 0,0-4 0 0,-4-9 0 0,3 11 0 16,-3-11 0-16,6 13-128 0,-6-13 128 0,5 11 0 15,-2 2 0-15,3-5 0 0,-6-8 0 0,6 10 0 16,0-2 0-16,-6-8 0 0,7 10 0 0,0-4 0 16,-7-6 0-16,0 0 0 0,9 8 0 0,-1-3 0 15,-8-5 0-15,7 6 0 0,-7-6 0 0,0 0 0 16,0 0 0-16,11 7 0 0,-11-7 0 0,0 0 0 15,11 3 0-15,-1-1 128 0,-10-2-128 0,8 1 0 16,-8-1 0-16,12-1 0 0,0 1 0 0,-2-2 0 16,0 2 0-16,-10 0 0 0,12 0 0 0,-1-1 128 15,1-1-128-15,0 0 0 0,-12 2 0 0,12-1 128 16,-1-3-128-16,-1 0 0 0,-1 1 0 0,0 0 0 16,-9 3 0-16,12-6 0 0,-5 1 0 0,3 1 0 15,-2-3 0-15,-8 7 0 0,8-6 0 0,-8 6 0 0,7-6 0 16,1-2 128-16,-8 8-128 0,8-6 0 0,-3-1 0 0,-2-2 144 15,0 2-144-15,-3 7 0 0,5-9 192 0,-5 9-192 16,4-8 192-16,1-1-192 0,-1 2 144 0,-4 7-144 16,5-10 0-16,-1 1 144 0,-2 0-144 0,1 0 0 15,1 0 0-15,-4 9 0 0,2-9 0 0,-2 9 128 16,3-11-128-16,-1 3 0 0,1-1 0 0,-3 9 0 16,0 0 0-16,0 0 0 0,1-7 0 0,-1 7 0 15,4-7 0-15,-4 7 0 0,0 0 0 0,0 0 0 16,0 0 0-16,0 0 0 0,0 0 0 0,0 0 0 15,0 0 0-15,0 0 0 0,0 0 0 0,0 0 0 16,0 0 0-16,0 0 0 0,0 0 0 0,0 0 0 16,0 0-144-16,0 0 144 0,0 0 0 0,0 0 0 0,0 0 0 0,6 9 0 15,-6-9 0-15,0 0 0 0,5 10 0 0,-5-10 0 16,0 0 0-16,3 10 0 0,1 2 0 0,-4-12 0 16,0 0 0-16,3 10 0 0,-3-10 0 0,4 13 0 15,-4-13 0-15,5 11 0 0,0-2 0 0,-5-9 0 16,7 12 0-16,-1-5 0 0,-6-7 0 0,8 12 0 15,-2 2 0-15,2-6 0 0,-8-8 0 0,6 12 144 16,0-3-144-16,1 1 0 0,-1-2 0 0,2 1 0 16,-8-9 0-16,10 7 0 0,0 2 0 0,0-4 0 15,0 0 0-15,1 2 0 0,0-4 0 0,-1 2 0 16,4 2 0-16,-2-3 0 0,-2-2 0 0,1 1 128 0,1-2-128 0,-1 0 128 16,1 1-128-16,-1-1 128 0,2-1-128 15,2 0 160-15,0 0-160 0,0 0 160 16,1-1-160-16,-1-1 192 0,-1 1-192 0,0-2 192 0,0 1-32 0,0-2 0 15,0-1 0-15,1 1 0 0,0 0 16 0,1 2 0 16,-2-2 0-16,0-2 0 0,-2 1 48 0,0-4 16 16,-1 0 0-16,1 2 0 0,-2-1-48 0,0 0 0 15,-1-4 0-15,2 2 0 0,-3 1-48 0,2-1-16 16,-4 1 0-16,3-1 0 0,-1 1 32 0,0 0 0 16,-2 3 0-16,0 1 0 0,1-3-160 0,-1 2 0 15,0 1 0-15,-6 5 128 0,7-9-128 0,-7 9 0 16,5-5 0-16,-5 5 128 0,0 0-128 0,0 0 0 15,0 0 0-15,0 0 128 0,0 0-128 0,0 0 0 16,0 0 0-16,0 0 0 0,0 0 0 0,0 0 0 16,0 0 0-16,0 0 0 0,0 0 0 0,0 0 0 0,0 0 0 0,0 0 0 15,0 0 0-15,0 0 0 0,0 0 0 0,0 0 0 16,0 0 0-16,0 0 0 0,0 0 0 0,0 0 0 31,0 0-928-31,0 9-224 0,0-9-32 0,0 0-8528 0,4 12-1696 0</inkml:trace>
  <inkml:trace contextRef="#ctx0" brushRef="#br1" timeOffset="197172.68">18468 19818 6447 0,'0'0'272'0,"5"-3"80"0,-2-2-352 0,4-2 0 16,-1 2 0-16,-1-2 0 0,-5 7 2416 0,3-10 400 15,0 2 96-15,-2-2 16 0,-3 0-1456 0,-3 1-304 0,1 0-48 0,-3 0-16 16,0 0-128-16,-2 3-16 0,0 2-16 0,0-1 0 16,-1 0-192-16,-3 1-48 0,-1 4 0 0,-1 3 0 15,0 1-208-15,-3 2-48 0,0-1-16 0,2 4 0 16,0 0-208-16,2 2-32 0,2-2-16 0,0 3 0 16,3-5-176-16,3 2 192 0,3-1-192 0,3-8 192 15,2 13-192-15,3-5 192 0,1 3-192 0,2 0 192 16,4-3-32-16,1 3 0 0,0-2 0 0,1 2 0 15,2 0 80-15,-2 0 16 0,-1 3 0 0,-1-4 0 16,-5 0-128-16,0 3-128 0,-5-1 176 0,-1 2-176 16,-2 1 320-16,-3-1-32 0,-2-2-16 0,-3 2 0 15,-1 0 192-15,-3 2 48 0,-2-4 0 0,-2 0 0 0,-2 1-128 16,-1-5 0-16,-2 1-16 0,1-4 0 0,0 2-192 16,1-3-48-16,-2-3 0 0,2-2 0 0,1-3-128 0,3-3 0 15,0 2 144-15,4-6-144 16,1-1-1024-16,6-2-288 15,3-2-48-15,4-3-8608 0,2-3-1712 0</inkml:trace>
  <inkml:trace contextRef="#ctx0" brushRef="#br1" timeOffset="197453.34">18885 19381 23039 0,'0'0'2048'0,"0"0"-1648"0,0 0-400 0,0 0 0 16,0 0 704-16,0 0 48 0,-9 6 16 0,2 5 0 15,-2 1 128-15,0 3 16 0,0 3 16 0,-1 4 0 16,0 3-80-16,-2 2-16 0,-1 3 0 0,3 4 0 16,-1 1-256-16,-1 2-64 0,1 0-16 0,-1-1 0 15,2 1-240-15,1-1-64 0,0-2 0 0,2 0 0 16,1-2-192-16,2-3 0 0,0 1-144 0,1-6 144 15,2-4-832-15,1-2-64 0,4-3 0 16,-3-2-16-16,3-2-1280 16,-4-11-256-16,9 5-48 0</inkml:trace>
  <inkml:trace contextRef="#ctx0" brushRef="#br1" timeOffset="198407.52">19027 19770 7359 0,'0'0'320'0,"-6"11"80"0,-3 0-400 0,3 1 0 0,0 3 0 0,-2 3 0 0,0 1 3680 0,2 0 656 16,-4 1 128-16,2 0 16 0,0-3-2944 0,3 0-608 15,3-2-112-15,3-1-32 0,3 0-256 0,2-4-48 16,3-1-16-16,1-5 0 0,1-2 96 0,1-2 16 16,2-1 0-16,1-4 0 0,1-5-32 0,2 0 0 15,-1-2 0-15,0 0 0 0,-3-1-96 0,-1-1-32 0,-3-3 0 0,-3 3 0 16,-2 0-48-16,-1 2-16 0,-1-2 0 0,-5 0 0 15,-1 1 144-15,-2 3 16 16,-3-2 16-16,-1 4 0 0,-1-3-96 0,-3 8-32 0,0-1 0 0,-1 2 0 16,1 4-400-16,0 0 0 0,1 0 0 0,3 1 0 15,9-3 0-15,-7 5-192 0,7-5 0 0,0 0 16 32,0 0-400-32,0 0-96 0,6 9-16 0,-6-9 0 15,13 0 32-15,2-2 0 0,4-5 0 0,2 1 0 0,-1 0 336 0,2-4 80 0,-1 1 16 0,1-3 0 16,-1 2 224-16,0 1-144 0,-1-4 144 0,-1 5-128 15,0-6 128-15,-2 5 0 0,-3 4 0 0,-2 0 0 16,-1 1 352-16,-11 4 48 0,0 0 16 0,0 0 0 16,0 0 80-16,10 4 16 0,-10-4 0 0,6 14 0 15,-3-2-256-15,-3 3-32 0,0 1-16 0,-2 0 0 16,1 1-208-16,-1 1 128 0,-2 1-128 0,0 2 0 0,-1 0 144 16,1 0-144-16,-1-2 128 0,-4 2-128 0,0-1 256 15,0-1-48-15,0 3 0 0,2-3 0 0,-3-2 176 0,2-1 16 16,-4-1 16-16,2-2 0 0,1-3-16 0,0 1 0 15,1-3 0-15,3 1 0 0,-2-4-208 0,7-5-64 16,-6 5 0-16,6-5 0 0,0 0-128 0,0 0 160 16,0 0-160-16,0 0 160 0,0 0-32 0,0 0 0 15,-5-5 0-15,5 5 0 0,-5-12 64 0,6 2 0 16,3-5 0-16,0 1 0 0,2 0-64 0,2-1-128 16,0-6 192-16,3 4-64 0,0 1-128 0,0 0 0 15,1-1 0-15,2 2 0 0,1 0 0 0,2 1 0 0,-1 1 0 16,-1 0 0-16,1 2 0 0,-1 1 0 0,0-3 0 15,2 2 0-15,-2 1 0 0,0-2 0 16,0 4 0-16,-1 0 0 0,-2 3 0 0,-2-1 0 0,-10 6 0 0,12-3 0 16,-12 3 0-16,10 3 0 0,-10-3 0 0,0 0 0 15,0 0-160-15,7 9 160 0,-2 1 0 0,-1-1-144 16,-3 2 144-16,-1-4 0 0,0-7-144 0,-3 13 144 16,-1-4-128-16,-1 2 128 0,0-1-160 0,0-3 160 15,0-1 0-15,5-6 0 0,-7 9 0 0,7-9 0 16,-2 6 0-16,2-6 0 0,0 0 0 0,0 0 0 15,0 0-128-15,0 0 128 0,6 11 0 0,3-6-144 16,0-2 144-16,2 0 0 0,2-4 0 0,1-2-128 16,2 1 128-16,2-1 0 0,4-2-144 0,-2-3 144 15,2 2 0-15,-1-4 0 0,1 1 0 0,0-4 0 16,-2 2 0-16,-1-1 0 0,0-2 0 0,-1 2 0 0,-2 0 144 16,-2 0-144-16,-1-1 160 0,-4 3-160 0,-3-2 224 15,-2 1-48-15,-3 2-16 0,-1-3 0 0,-2 5 32 0,-3-1 0 16,-4 1 0-16,-1 4 0 0,-2 0 112 15,1 3 16-15,-3 3 16 0,0 1 0 0,-1 3-176 16,-2 4-32-16,3 3-128 0,-1-3 192 0,3 3-192 16,1 0 0-16,3 0 0 0,3-1 0 0,3 1 0 0,3 0 144 15,3 1-144-15,5-2 128 0,3-2-128 0,5 2 0 16,3-4 0-16,6 1-176 0,3 1 176 0,5-4 0 16,6-1-144-16,2 0 144 15,2-3-2128-15,4-3-368 0,1-3-64 0,-1 0 0 16</inkml:trace>
  <inkml:trace contextRef="#ctx0" brushRef="#br1" timeOffset="199354.99">21061 19458 19343 0,'0'0'1728'0,"0"0"-1392"0,7-6-336 0,0-4 0 0,3 0 640 15,3 1 64-15,2-4 16 0,6 3 0 16,4-3 368-16,3 2 80 0,3-2 16 0,2 0 0 0,4 4-64 0,2 2-16 15,2 0 0-15,-2 2 0 0,-1 3-464 0,-1 0-112 16,-4 4-16-16,-4 5 0 0,-7-2-384 0,-6 3-128 16,-4 1 0-16,-6 0 0 0,-3 2 0 0,-5 4 0 15,-1 2 0-15,-6 1 0 0,-6 1 176 0,-3 0-176 16,-5 0 160-16,1-1-160 0,-1 2 192 0,-1-1-64 16,-1-2-128-16,1-2 192 0,2-1 160 0,4-4 32 15,2 2 0-15,3-5 0 0,3 2 80 0,10-9 32 16,-4 6 0-16,4-6 0 0,0 0-336 0,9 11-160 15,1-6 160-15,7 2-160 0,3 2 144 0,3 3-144 16,4-3 128-16,-2 5-128 0,0 0 128 0,2-2-128 0,0 3 128 16,-3 3-128-16,-4 0 0 0,-2 1 0 0,0 0 128 0,-4 4-128 15,-4-1 128-15,-4-2 0 0,-1 0 0 0,-5 2 0 16,-3 1 64-16,-5 0 16 0,-2-4 0 0,-4 1 0 16,0-1 304-16,-8 0 48 0,-1-1 16 0,-2-1 0 15,-2-3-64-15,-2 0-16 0,-3-4 0 0,2 1 0 16,-1-3-208-16,2-2-32 0,0-2-16 0,1-3 0 15,1-1-80-15,4-1-16 0,4 0 0 0,3-4 0 16,2-7-304-16,5-1-64 0,1-2-16 0,7 1 0 31,3-4-1728-31,5-2-336 0,3-3-80 0,6 3-8736 0,5 1-1744 0</inkml:trace>
  <inkml:trace contextRef="#ctx0" brushRef="#br1" timeOffset="199688.84">22212 19384 17503 0,'0'0'768'0,"5"-10"176"0,0 1-752 0,1 1-192 16,-6 8 0-16,8-7 0 0,-8 7 2352 0,0 0 432 15,0 0 96-15,0 0 0 0,0 0-1248 0,2 13-256 16,-3-2-48-16,-3 8-16 0,-2 6-272 0,0 0-48 16,-1 4-16-16,0 4 0 0,-2 3-208 0,0 2-64 0,-1 0 0 0,1 1 0 15,-3 5-176-15,5 0-32 0,-4-3-16 0,1-2 0 16,1 2-272-16,0-5-48 0,2-5-16 0,-1 2 0 16,2-2-144-16,1-2 0 0,0-5 144 0,2-2-144 15,1-3 0-15,0-3 0 0,0-2 0 0,2 2 0 31,0-6-1088-31,0-10-256 0,0 0-32 0,0 0-16 16,0 0-1792-16,10 0-352 0</inkml:trace>
  <inkml:trace contextRef="#ctx0" brushRef="#br1" timeOffset="200502.12">22665 19655 11967 0,'-7'-2'528'0,"7"2"112"0,0 0-512 0,-5 1-128 0,5-1 0 0,-7 0 0 15,0-1 2224-15,7 1 400 0,0 0 96 0,-5-4 16 16,0-2-1072-16,2-1-192 0,0-3-64 0,6 2 0 16,-2-3-320-16,3 1-64 0,1-7 0 0,0 1-16 15,3-1-176-15,1-1-48 0,0 3 0 0,1 0 0 16,4-2-160-16,-1 0-48 0,1 0 0 0,3 3 0 16,4-1-160-16,-1 0-32 0,-2-1-16 0,2 4 0 15,2 1-112-15,1-1-32 0,0-1 0 0,-1 4 0 16,1 1 0-16,1 5 0 0,-2-1 0 0,0 4 0 0,-2 2-80 15,-3 3-16-15,-4 3 0 0,-1 0 0 0,-2 3-128 16,-4 4 0-16,-2 1 0 0,0 1 128 0,-1 4-128 0,-3 2 0 16,-3 5 0-16,-1 2 0 0,-1 4 0 0,-4 3 0 15,0 1 0-15,-6 4 0 0,-1 0 0 0,-2-1 0 16,0-2 0-16,-1-2 0 0,-1-1 0 0,-2-2 0 16,0-3 0-16,0 2 0 0,-1 0 0 0,4 0 0 15,1-5 144-15,0-2-144 0,-2-3 176 0,4-2-48 16,-1-3 0-16,3-2 0 0,1-3 16 0,1 1 0 15,2-5 0-15,1 0 0 0,0-6-144 0,2 2 192 16,7-5-192-16,0 0 192 0,-8 2-64 0,8-2-128 0,0 0 192 16,-7-3-64-16,7 3 0 0,0 0-128 0,0 0 192 15,-5-6-64-15,3-4-128 0,4 2 0 0,-2 8 144 16,6-11-144-16,0 4 0 0,2 0 0 0,5 1 0 0,-1 4 0 16,1 2 0-16,2 0 0 0,6 0 0 0,0 0-128 15,1 1 128-15,3 2 0 0,3 1 0 0,3 1 0 16,0 0 0-16,4 0 0 0,2 2 0 0,-2 0 0 15,-2 0 0-15,0 4 0 0,0-2 0 0,-2-1 0 16,-4 0 0-16,-1 1 176 0,-2-3-48 0,1 1 0 16,-1-4 0-16,-3-1-128 0,-3-1 192 0,-3 2-64 15,-1-3-128-15,-1-2 0 0,-4 0 0 0,-9 2 0 32,0 0-880-32,0 0-256 0,0 0-48 0,0 0-16336 0</inkml:trace>
  <inkml:trace contextRef="#ctx0" brushRef="#br1" timeOffset="202527.23">20761 19260 4607 0,'0'0'192'0,"0"0"64"0,0 0-256 0,0 0 0 0,0 0 0 0,8-8 0 0,-3 2 3808 0,-5 6 720 15,0 0 144-15,0 0 16 0,4-8-2880 0,-4 8-576 16,0 0-112-16,2-10-32 0,-2 10-192 0,0-7-64 16,-1-4 0-16,1 11 0 0,-6-3 0 0,6 3 0 15,-10-6 0-15,1 3 0 0,-2 0-128 0,1 2-48 16,-1 0 0-16,-4 1 0 0,-3 1-192 0,-1 3-32 16,0 2-16-16,0 0 0 0,-3 5-160 0,0-3-48 0,1 4 0 15,0-2 0-15,2 1 32 0,2 1 0 0,1-4 0 0,5 3 0 16,1-2-240-16,3 2 176 0,1-2-176 15,5 3 160-15,1-12-160 0,0 14 0 0,1-4 0 16,4 0 0-16,-5-10 128 0,9 14-128 0,0-4 192 0,2 3-64 16,1 1 112-16,0 1 16 0,1 0 0 0,1 2 0 15,-1-2-80-15,0 2-16 0,-1 0 0 0,0 2 0 16,-1 2-160-16,-1 0 160 0,-2-2-160 0,-2 2 160 16,-1-1-160-16,1 0 192 0,-3 2-192 0,1 0 192 15,-4 2-192-15,-1-4 192 0,-2-2-192 0,1 0 192 16,-2 2-64-16,0-2-128 0,0-2 192 0,1 1-64 15,-4-2 96-15,1-3 16 0,-3-1 0 0,1 3 0 16,-1-6 0-16,1 2 0 0,-3-4 0 0,1 2 0 16,0-3-80-16,-1-3-16 0,-2 2 0 0,0-1 0 0,0-3-144 15,2 0 0-15,0-3 144 0,0-1-144 0,2-1-208 0,1-2-112 16,-3-1-32-16,4-1 0 16,0 0-1536-16,4-3-304 0,0-2-64 0,2 1-16 15,2-2-992-15,3-1-208 0</inkml:trace>
  <inkml:trace contextRef="#ctx0" brushRef="#br1" timeOffset="202990.28">20548 19064 20383 0,'0'0'896'0,"0"0"192"0,0 0-864 0,0 0-224 0,4-10 0 0,-4 10 0 16,0 0 1408-16,0 0 256 0,0 0 32 0,0 0 16 15,0 0-448-15,0 0-96 0,0 0-16 0,0 0 0 16,8 10-256-16,-1-1-48 0,-2 3-16 0,-3 3 0 15,0 1-144-15,-1 3-48 0,0 3 0 0,-1 2 0 16,-1 3-128-16,0 3-16 0,-1-2-16 0,0 7 0 16,-1-1-96-16,-3 4 0 0,-2 1-16 0,1 5 0 15,-2-1-48-15,1 3 0 0,1-2 0 0,-1 1 0 0,-1-6-48 16,1 0-16-16,1 1 0 0,0-3 0 0,0-3 16 16,3-3 0-16,-1-2 0 0,1-3 0 0,2 1-80 0,-1-1-32 15,0-4 0-15,2 1 0 0,0-2-32 0,0-2-128 16,-1 0 192-16,2-4-64 0,-1-4-128 15,1 1 160-15,0-3-160 0,1-3 160 0,-1-6-160 0,0 12 0 16,0-12 144-16,0 0-144 0,0 0 0 0,0 0 0 16,0 0 0-16,0 0-128 15,11-5-1264-15,-1-2-240 0,0 1-48 0,0-6-10144 16,-1 1-2016-16</inkml:trace>
  <inkml:trace contextRef="#ctx0" brushRef="#br1" timeOffset="206971.34">24704 19185 11967 0,'2'-8'1072'0,"-2"8"-864"16,1-6-208-16,-1 6 0 0,4-9 944 0,-4 9 144 16,1-8 16-16,0 2 16 0,-1 6 48 0,0 0 16 15,1-10 0-15,-1 10 0 0,0 0-64 0,0 0-16 16,0 0 0-16,0 0 0 0,-1-5 0 0,1 5 0 16,0 0 0-16,0 0 0 0,0 0-288 0,-7 4-64 15,0 2-16-15,-3 5 0 0,0 1-192 0,-3 2-32 16,-1 4-16-16,-2 5 0 0,-3-1 144 0,-4 8 16 15,-3 0 16-15,0 7 0 0,-1 4-48 0,-1 1-16 16,0 5 0-16,1 1 0 0,1 4-208 0,-1 1-32 16,-1 2-16-16,1 0 0 0,3 1-32 0,0-4 0 15,1-3 0-15,-1 1 0 0,-2 1 64 0,4-5 16 0,-3-2 0 0,4-3 0 16,-1-1-16-16,1-1-16 16,-1 0 0-16,3-2 0 0,2-4-176 0,1-4-16 0,3-1-16 0,2-4 0 15,2 3-160-15,1-6 160 0,2-3-160 0,2-1 160 16,3-2-160-16,1-1 0 0,0-3 0 0,2-3 0 15,-2-8 0-15,0 0-192 0,0 0 0 0,0 0 16 32,10 0-592-32,-10 0-112 0,11-10-16 0,-1-3-16 15,-3-1-2240-15,1 2-448 0</inkml:trace>
  <inkml:trace contextRef="#ctx0" brushRef="#br1" timeOffset="207475.5">25159 19791 3679 0,'0'0'160'0,"0"0"32"0,-2-9-192 0,2 9 0 0,-1-7 0 0,1 7 0 16,0 0 4640-16,0 0 880 0,0 0 176 0,0 0 48 15,0 0-3424-15,0 0-672 0,-12 6-144 0,1 7-32 16,-1-2-640-16,-3 7-144 0,-3 4-32 0,0 2 0 16,1 1 48-16,-2 6 16 0,-2 2 0 0,1 4 0 15,0-2-208-15,0 2-32 0,3-1-16 0,0 0 0 16,2 0-256-16,0-2-48 0,1-2-16 0,2-5 0 15,3 1-144-15,2-5 0 0,-1-2 0 0,3-3 128 0,1-3-128 16,0-1 0-16,2-2 0 0,2-3 0 16,0-9-1536-1,0 0-176-15,0 0-32 0,0 0-8096 0,0 0-1616 0</inkml:trace>
  <inkml:trace contextRef="#ctx0" brushRef="#br1" timeOffset="208513.04">25494 19869 23263 0,'0'0'1024'0,"0"0"224"0,-10-2-992 0,2 4-256 16,-2 0 0-16,1 5 0 0,-3 2 656 0,-3-1 96 0,-3 4 16 0,1 3 0 16,1-1-256-16,0 3-32 0,-1-2-16 0,2 3 0 15,2 2 48-15,2-2 16 0,2-3 0 0,3 2 0 16,3-2-144-16,3-1-16 0,1-1-16 0,6-5 0 15,3 1-160-15,1-2-16 0,3-2-16 0,3 0 0 16,2-4 144-16,1-2 16 0,1-3 16 0,0 2 0 16,1-1-32-16,-2-1-16 0,0-1 0 0,-1-4 0 15,-1 4 16-15,-2-5 0 0,-4 2 0 0,0-2 0 16,-3 2-32-16,-4 0 0 0,-2 0 0 0,-3-1 0 16,-2 0-16-16,-3-4 0 0,-3 2 0 0,-3-2 0 15,-4-1-128-15,-2 3-128 0,-1-1 192 0,-1-2-192 16,0 0 0-16,1 3 0 0,3 1 0 0,2 2-144 15,3-2 16-15,1 2 0 0,3 0 0 0,6 8 0 16,0 0-64-16,5-8 0 0,1-3 0 0,7 3 0 0,2-4-32 16,4 5-16-16,4-2 0 0,3 4 0 0,2-4 240 15,2 4 0-15,2 4-160 0,0-2 160 0,-1 0 0 16,0 0 0-16,-2 0-144 0,-1 1 144 0,-2 0 0 0,-4 1 0 16,-1 0 0-16,-2 2 0 0,-1 2 0 0,-4 2 0 15,-4 1 0-15,-3-1 0 0,-7-5 0 0,6 14 0 16,-4 1 0-16,-3 2 0 0,-3 1 0 15,-2 1 128-15,-3 1-128 0,-1-1 0 0,-2 0 128 0,1 0-128 16,-1 0 0-16,3-2 0 0,3-2 128 0,1-5-128 16,4-1 0-16,1-9 0 0,0 0 0 0,5 12 128 15,2-6-128-15,4-2 0 0,1-2 208 0,1-2 0 16,3-1 0-16,4-1 0 0,-1-1-48 0,0-2-16 16,-2-1 0-16,1-1 0 0,0-2-144 0,-3 0 128 15,-1 0-128-15,-2 2 128 0,-2 2 16 0,-2-3 0 16,-3 2 0-16,-5 6 0 0,2-10 128 0,-2 1 32 0,-1-3 0 15,-3 3 0-15,-4-2-64 0,0 2-16 0,-5-2 0 0,-1 0 0 16,-3 3-224-16,0-4 176 0,-4 3-176 0,1-1 160 16,1 4-160-16,1 1 0 0,3-2 0 0,2 3 0 15,-1 2 0-15,3-1 0 0,4 1 0 0,7 2 0 16,0 0-320-16,0 0 64 0,0 0 16 0,0 0 0 16,0 0-80-16,0 0 0 0,0 0-16 0,8-8 0 15,0 3 112-15,0 0 32 0,1-1 0 0,-1 1 0 16,1-2 192-16,-9 7-144 0,7-7 144 0,4 3-128 15,-2-1 128-15,1 0 0 0,-3 0 0 0,2 1 0 16,1-1 0-16,1 0 0 0,0-1 0 0,2 3-128 16,1-1 128-16,1-1 0 0,1 1 0 0,2 1 0 15,-2 3 0-15,5-1 0 0,1-1 0 0,2 0 0 16,1 1 0-16,2 1 0 0,1 0 0 0,1 1 0 0,-1 2 208 16,-1-1-16-16,-3 2-16 0,0 1 0 0,-2 3 16 15,-3-2 0-15,-3 6 0 0,0-3 0 0,-4 1-64 0,-2 2-128 16,-2 0 192-16,-4 2-64 0,-3 1 128 0,-3 3 0 15,-3-2 16-15,-3 4 0 0,-1 1-112 0,-1 1-32 16,-2-2 0-16,0 3 0 0,-1-3-128 0,0-1 0 16,2-1 144-16,2-1-144 0,0-1 208 0,3-2-16 15,3-2-16-15,2-1 0 0,1-11-32 0,2 10 0 16,-2-10 0-16,8 9 0 0,1-2 16 0,2-2 0 16,2-5 0-16,5-3 0 0,2 1-32 0,4-4 0 15,2 0 0-15,1-4 0 0,0 1-128 0,1-2 128 16,0-3-128-16,-1 3 128 0,-3-1 16 0,-3-4 0 0,-5 1 0 15,-2 0 0-15,-4 0 256 0,-3 1 48 0,-7-3 16 16,-3 1 0-16,-2-1 80 0,-4 2 16 0,-2 2 0 0,-5 3 0 16,-3-1-208-16,-1 2-32 0,-4-1-16 0,0 3 0 15,0 1-304-15,-1 2-144 16,1 0 16-16,3 0 0 16,0 2-1680-16,4-1-336 0,0 1-64 0,3-1-16304 0</inkml:trace>
  <inkml:trace contextRef="#ctx0" brushRef="#br1" timeOffset="209263.62">27060 20063 6447 0,'-12'5'272'0,"12"-5"80"0,0 0-352 0,-7 2 0 0,7-2 0 0,0 0 0 16,0 0 3888-16,0 0 704 0,0 0 144 0,1-8 16 16,3-3-2816-16,3-2-560 0,4-1-112 0,2-1-32 15,3-1-544-15,5 0-112 0,2-3-32 0,3 1 0 16,0 1-32-16,2 2 0 0,0 0 0 0,0 2 0 16,-4 0-80-16,-1 2-32 0,-4 5 0 0,-2 1 0 15,-4-2-272-15,-3 6-128 0,-10 1 128 0,11 5-128 16,-4 4 160-16,-5 5-160 0,-2 2 192 0,-2 4-192 15,-4 1 192-15,-2 3-192 0,-4 6 192 0,-3-3-192 16,-3 0 144-16,0-1-144 0,-1-1 0 0,-1-3 144 16,0-3-144-16,2-3 0 0,0-3 144 0,5-4-144 15,3 0 336-15,10-9 0 0,0 0 0 0,0 0 0 16,0 0 176-16,8-10 48 0,3-3 0 0,6-2 0 0,2-6-336 0,4 0-64 16,1-2-16-16,1 0 0 0,1-4-144 15,-2 4 0-15,1-2 0 0,1 3 0 0,0 2 0 16,0 2 0-16,-2 3 0 0,0 5 0 0,-1-3 0 15,-3 7 0-15,-2 1 0 0,-3 3 0 0,-3 4 0 0,-2 4 0 16,-4 0 0-16,-2 7 0 0,-4 1 0 0,-2 1 0 16,-5 3 0-16,1 4 0 0,-6-1 0 0,2 0 0 15,-3-1 0-15,2-1 0 0,1-2 0 0,2-2 0 16,-1-6 0-16,9-9 0 0,0 0 0 0,0 0 0 16,0 0 0-16,0 0 0 0,13 0 192 0,2-4 16 15,3-3 0-15,2-4 0 0,5 0-48 0,1-2-16 0,0-2 0 16,-1 2 0-16,-1 3-144 0,-2 0 0 0,-2 3 0 15,-2 3 0-15,-4-1 0 0,0 5 0 0,-1 3 0 16,-3 5 0-16,0-1 0 0,-5 6 0 0,0 2 0 16,-2 2 0-16,-3 0 0 0,-2 1 128 0,0 0-128 15,-1 1 0-15,1 0 0 0,-1-2 0 0,0-2-192 16,0 0 192 0,0-2-1840-16,3 0-240 0,0-13-48 0</inkml:trace>
  <inkml:trace contextRef="#ctx0" brushRef="#br1" timeOffset="209486.34">28150 19841 23039 0,'0'0'1024'0,"0"0"192"0,0 0-960 0,0 0-256 0,0 0 0 0,0 0 0 0,-1 16 2064 0,-7 1 368 16,0-1 80-16,-3 3 16 0,0 2-1264 0,-1-1-256 15,0 4-48-15,0-3-16 0,2 0-592 0,-1 1-112 16,-1-3-32-16,2-1 0 0,2-2-208 0,0-1 0 16,0 1 0-16,3-1 0 15,2-2-1264-15,2-4-240 0,1-9-48 0,0 0-8240 16,0 0-1664-16</inkml:trace>
  <inkml:trace contextRef="#ctx0" brushRef="#br1" timeOffset="209741.76">28603 19435 24351 0,'0'0'1088'0,"0"0"208"0,0 0-1040 0,0 0-256 0,0 0 0 0,-5 13 0 16,-3 2 960-16,-2 3 128 0,-1 1 16 0,-1 7 16 15,1 0-32-15,-2 7 0 0,-1 3 0 0,0 1 0 16,0 2-416-16,0 2-96 0,0-2 0 0,0-1-16 16,1 3-240-16,1-3-32 0,-1 0-16 0,3 0 0 15,0-6-480-15,3 0-112 0,2-2 0 0,3-3-9936 16,-1-3-1984-16</inkml:trace>
  <inkml:trace contextRef="#ctx0" brushRef="#br1" timeOffset="210065.63">28591 20012 22111 0,'8'-6'1968'0,"5"-4"-1584"16,2 4-384-16,4-5 0 0,3 2 656 0,-1-2 48 15,0 0 16-15,0 2 0 0,1-4-32 0,-2 2-16 16,-2 0 0-16,-3 0 0 0,-1-1 64 0,-2 0 16 15,-5 2 0-15,-2 2 0 0,-2-1 208 0,-3 9 64 0,-4-6 0 0,-4 3 0 16,-4 2-192-16,-4 2-16 0,-3 3-16 16,-2 5 0-16,-3 1-464 0,0 4-80 0,-2 3-32 0,2-1 0 15,1-1-48-15,4 2-16 0,4 1 0 0,2-3 0 16,2-1-160-16,4 0 192 0,5 1-192 0,2-5 192 16,1 0-192-16,3 1 0 0,3-4 0 0,4 1 0 15,1-2 0-15,4-3-176 0,1-1 176 0,4 0-192 16,-1-2-128-16,4-3-48 0,2 0 0 0,3 0 0 31,1-4-1744-31,0 2-336 0,0 0-80 0,-3-2-11104 0</inkml:trace>
  <inkml:trace contextRef="#ctx0" brushRef="#br1" timeOffset="210373.55">29315 19780 17503 0,'0'0'1552'0,"0"0"-1232"0,-7-5-320 0,7 5 0 0,-9-4 2896 0,1 4 528 16,-1 2 96-16,0 1 32 0,0-2-1792 0,0 2-352 15,-1 2-80-15,1 2-16 0,1-1-352 0,2-1-64 16,0 4 0-16,0-2-16 0,4 3-304 0,1-2-48 16,1-8-16-16,1 14 0 0,1-1-256 0,2-2-64 15,1 2-16-15,2 2 0 0,-1 0 0 0,2-1 0 16,-3 2 0-16,0 3 0 0,-3-2-48 0,-2 2-128 15,-1-1 192-15,-3-1-64 0,-3-2 0 0,-3 2 0 16,-4 0 0-16,-2 0 0 0,-2-2 128 0,1-1 0 16,-2-1 16-16,-2 1 0 0,0-1-272 0,0-1 0 0,4-4 0 0,-1-3 0 31,0 0-800-31,1-7-272 0,1-4-48 0,-1-2-16944 0</inkml:trace>
  <inkml:trace contextRef="#ctx0" brushRef="#br1" timeOffset="210532.42">28352 19462 26719 0,'0'0'2368'0,"-8"-3"-1888"0,8 3-480 0,0 0 0 16,0 0 2752-16,0 0 448 0,0 0 80 0,0 0 32 16,0 0-2688-16,0 0-624 0,8-6 0 0,4-3 0 15,-1 4-1856 1,5-2-368-16,1 0-80 0</inkml:trace>
  <inkml:trace contextRef="#ctx0" brushRef="#br1" timeOffset="211276.87">30484 19758 19519 0,'-13'-10'864'0,"8"5"176"0,-2-4-832 0,-2 1-208 0,-1 2 0 0,-2-4 0 0,-1 4 1200 0,-2-1 192 15,3 2 32-15,-2 3 16 0,-3-1-320 0,0 2-64 16,-2-1-16-16,0 5 0 0,0 0-272 0,0 3-64 16,-1 3-16-16,0 1 0 0,-1 3-160 0,3 2-16 15,3 0-16-15,1 3 0 0,0 1-176 0,4 0-16 16,4 0-16-16,2-1 0 0,3-4-288 0,2-3 160 16,3 1-160-16,5 1 128 0,2-7 0 0,2 0-128 15,-1-1 192-15,5-1-64 0,2-5 64 0,4-3 0 16,2-5 0-16,2 0 0 0,1-3-48 0,2-4 0 15,2 0 0-15,-1-2 0 0,-3-2-144 0,-3-2 192 16,-2-2-192-16,-3 0 192 0,-1 1-192 0,-2-4 128 16,-4 2-128-16,-2-6 128 0,-1-1-128 0,2 2 128 0,-3-2-128 15,0-3 128-15,-3-2-128 0,0-1 192 0,1-6-192 16,-1 8 192-16,-1 2-192 0,-2 8 0 0,0 4 0 0,0 3 0 16,-1 3 128-16,0 3-128 0,-2 7 0 0,0 6 128 15,0 0 80-15,0 0 16 0,0 0 0 0,-5 12 0 16,0 10-224-16,-2-1 176 0,0 2-176 0,-1 5 160 15,0 2-160-15,-1 4 0 0,1 3 0 0,0 2 0 16,0 6 0-16,2-2 0 0,-2 3 0 0,3-3 0 16,1 1 0-16,1-4 0 0,-1-5 0 0,2 0 0 15,2-9 0-15,2 1 0 0,0-5 0 0,2-3 0 16,2-4 0-16,0 0-144 0,0-6 0 0,2 0 0 16,-1-5-1072-16,2-2-192 15,3-4-64-15,-4-2-8784 0,3-1-1776 0</inkml:trace>
  <inkml:trace contextRef="#ctx0" brushRef="#br1" timeOffset="211574.74">30854 19672 23327 0,'0'0'1024'0,"0"10"224"0,-1 0-992 0,-2 3-256 15,-1-2 0-15,-1 4 0 0,-1 3 1072 0,-3 1 160 16,-1 2 48-16,-2-1 0 0,1 0-192 0,0 1-16 15,0-2-16-15,1-1 0 0,1-4-304 0,3-2-64 16,0 2-16-16,3-2 0 0,3-12-128 0,0 0-32 16,0 0 0-16,0 0 0 0,0 0 48 0,0 0 0 0,10-3 0 0,0-5 0 15,4 1-96-15,0-3-16 0,2 0 0 16,0-4 0-16,1-2-240 0,-1 2-48 0,1 2-16 0,1-2 0 16,1-3-144-16,0 1 0 0,-2 0 144 15,0 4-144-15,-2 1 0 0,-2 1 0 16,-2 3 0-16,1-1 0 0,-2 4-160 0,-10 4 0 0,0 0 0 0,10-2 0 31,-10 2-1536-31,10 1-304 0,-10-1-64 0,0 0-13472 0</inkml:trace>
  <inkml:trace contextRef="#ctx0" brushRef="#br1" timeOffset="211797.63">31266 19691 23039 0,'0'0'2048'0,"0"0"-1648"0,0 0-400 0,-4 15 0 0,-1 2 1328 16,0-2 176-16,-3-1 32 0,-1 1 16 0,0 2-144 0,-1 0-48 15,0 1 0-15,-1 0 0 0,0 0-752 0,3-3-160 16,-1 0-16-16,1-1-16 0,2 0-416 0,-1-1 0 16,2 0 128-16,1-4-128 0,2 1 0 0,2-3-272 15,0-7 64-15,0 0 16 16,0 9-2048-16,0-9-384 0,0 0-96 0</inkml:trace>
  <inkml:trace contextRef="#ctx0" brushRef="#br1" timeOffset="212331.58">31418 19796 19343 0,'-12'-1'848'0,"12"1"192"16,0 0-832-16,0 0-208 0,0 0 0 0,0 0 0 0,-8 8 1952 0,3 3 352 15,1-2 64-15,0 1 0 0,2 2-1152 0,2-12-224 16,-1 10-48-16,1 2-16 0,1-1-400 0,1 0-80 15,-2-11 0-15,4 14-16 0,1-4-240 0,0 0-64 16,-5-10 0-16,7 13 0 0,0-5-128 0,-7-8 0 16,10 9 144-16,-10-9-144 0,12 3 240 0,-1-1-32 15,2-2 0-15,-1 0 0 0,-4-5 16 0,3-2 0 16,-1 1 0-16,-1-3 0 0,0 0-80 0,-2-4-16 0,2 2 0 0,0-3 0 16,0-1-128-16,0-3 160 0,-2 0-160 0,1 0 160 15,0 1-160-15,-2 1 128 0,-1 2-128 0,0 3 128 16,0-2-128-16,-1 3 0 0,0 2 0 0,-2 3 0 15,2-4 0-15,-4 9 0 0,5-3-176 0,-5 3 176 32,0 0-704-32,0 0-48 0,0 0-16 0,0 0-9344 0,0 0-1888 0</inkml:trace>
  <inkml:trace contextRef="#ctx0" brushRef="#br1" timeOffset="212624.99">31784 19761 18431 0,'0'0'1632'0,"0"0"-1312"0,13 2-320 0,1 1 0 0,1-1 1664 0,2 0 272 16,1-1 48-16,-2-2 16 0,0-3-560 0,-1 0-112 15,1-2-32-15,2-3 0 0,-1 1-624 0,-3-3-128 16,-3 0-32-16,-1 3 0 0,-2-4 96 0,-2 3 16 16,-1-5 0-16,-2 7 0 0,-3-2 16 0,-1 4 0 15,-3-3 0-15,-4 4 0 0,-1 0 0 0,-2 3 0 16,-6 4 0-16,1 1 0 0,-1 2-368 0,-1 1-64 15,-1 4-16-15,2 1 0 0,0 4-192 0,2 0 176 16,1 3-176-16,2-1 160 0,3-1-160 0,3 0 128 16,1 2-128-16,2 0 128 0,2-1-128 0,1-1 0 15,3-2 0-15,2 0 0 0,0 1-272 0,3-5-96 0,0-1-16 16</inkml:trace>
  <inkml:trace contextRef="#ctx0" brushRef="#br1" timeOffset="212877.58">30813 18871 35295 0,'-15'-6'1568'0,"9"-1"320"16,6 7-1504-16,0 0-384 0,-3-9 0 0,3 2 0 0,0-2 704 0,4 2 80 16,2-1 16-16,-6 8 0 0,8-9-656 0,2-3-144 15,0 2 0-15,0 2 0 16,-1 5-368-16,2-1-64 0,-1-1-16 0,-1 2-10576 16,2 2-2128-16</inkml:trace>
  <inkml:trace contextRef="#ctx0" brushRef="#br1" timeOffset="-213648.25">17674 19715 17327 0,'0'0'768'0,"2"-10"160"0,0-3-736 0,3 3-192 0,-2 1 0 0,-3 9 0 16,7-9 1152-16,-7 9 208 0,0 0 48 0,0 0 0 15,0 0-352-15,0 0-64 0,0 0-16 0,0 0 0 16,0 0-384-16,0 0-80 0,0 0 0 0,2 14-16 16,-4 1-160-16,-5 6-16 0,0 3-16 0,-2 0 0 15,-1 1-16-15,-2 6 0 0,-2 1 0 0,-1 1 0 16,1 2-80-16,0 2-16 0,0 0 0 0,3-1 0 16,-2-5 0-16,4-1-16 0,1-2 0 0,3-4 0 0,2-3 80 0,1 1 0 15,2-3 16-15,4-1 0 0,-1-7-80 16,3 1-32-16,3-2 0 0,-1-1 0 0,2-3-16 0,2 2 0 15,2-4 0-15,3 1 0 0,1 1-16 0,2 0-128 16,3-4 192-16,4 0-64 0,3-1-128 0,3-1 128 16,5-1-128-16,-1-3 128 0,4 2-128 0,0-2 0 15,2-1 0-15,0 2 128 0,3 3-128 0,-2 2 0 16,4 0 0-16,6 2 0 0,4 0 0 0,1-2 0 16,-1-2 0-16,-2 0 0 0,1-1 0 0,2 1 0 15,2 1 0-15,1 3 0 0,0-1 0 0,3-1 0 16,-1-2 0-16,-1 0 128 0,-3-1-128 0,0 2 0 0,0-1 0 15,2 4 0-15,1 0 0 0,2-2 0 0,1 1 128 0,-2-2-128 16,-4 1 160-16,-2-1 0 0,3 0 0 0,1 4 0 16,1-1-32-16,2-3-128 0,-1 1 192 15,3-1-64-15,-6 0 32 0,1 2 0 0,1 0 0 0,1 1 0 16,-1-1-32-16,4-2-128 0,-1 2 192 0,-3-2-64 16,-3-2-128-16,1-1 160 0,-1 1-160 0,-1 0 160 15,0 1-160-15,1 1 0 0,2 4 0 0,-2-4 0 16,-2-2 0-16,1 0 0 0,-5 0 0 0,1 1 0 15,-2 1 0-15,1 1 0 0,-1 2 128 0,1-1-128 16,0-1 0-16,1 0 0 0,0-2 0 0,0 2 0 16,-1-1 0-16,-1 2 0 0,3 2 0 0,-4-1 0 15,4-2 0-15,-1 2 0 0,0-1 0 0,-2-1 128 16,-5 2-128-16,-1-1 0 0,-4-2 0 0,2 0 0 16,-2 2 0-16,0 1 0 0,-1 2 0 0,0-1 0 0,1-3 0 15,-1 2 0-15,0 3 0 0,-2-2 0 0,-2-3 0 0,-1 2 0 16,-4 1 0-16,-1-1 0 0,-2-1 0 0,1-1 0 15,-1 1 128-15,1-1-128 0,-1 1 0 0,1 1 0 16,-3-4 0-16,0 0 0 0,-2 1 0 0,2 1 0 16,-2-2 0-16,0 2 128 0,-3-2-128 15,-2 0 0-15,-2 0 0 0,-2 0 0 0,-1 0 0 16,-2 0 0-16,-2 0 0 0,0 1 0 0,-3-1 0 0,-9 0 0 16,11 1 128-16,-11-1-128 0,8 0 0 0,-8 0 0 15,0 0 0-15,9 1 0 0,-9-1 0 0,0 0 0 16,0 0 0-16,0 0 0 0,0 0 0 0,0 0 0 15,11 3 0-15,-11-3 0 0,0 0 0 0,0 0 128 16,0 0-128-16,0 0 0 0,0 0 0 0,10 1 0 0,-10-1 0 16,9-1 0-16,-9 1 0 0,0 0 0 0,8-4 128 0,-8 4-128 15,6-4 0-15,-6 4 0 0,8-11 0 0,-3 2 0 16,0-2 272-16,0-2-16 16,-1-1-16-16,5-4 0 0,-2-4 144 0,2 0 48 0,1 0 0 0,2-2 0 15,-2-4-224-15,2 2-32 0,0-3-16 0,1 5 0 16,0-3-160-16,-1 6 0 0,0-1 0 0,-1-1 128 15,-1 4-128-15,-2 3 0 0,-2 3 0 0,-2 0 0 16,-3 2 0-16,-2 4 0 0,1 7 0 0,-7-1 0 31,-5 1-1728-31,-1 3-336 0,-2 3-64 0,1 2-16 0</inkml:trace>
  <inkml:trace contextRef="#ctx0" brushRef="#br1" timeOffset="-211497.65">27915 15909 11055 0,'0'0'480'0,"-7"-1"112"0,-1-1-464 0,8 2-128 0,-9-3 0 0,9 3 0 16,0 0 2320-16,0 0 448 0,-9 0 96 0,9 0 16 15,0 0-1488-15,0 0-304 0,0 0-48 0,0 0-16 16,0 0-144-16,0 0-48 0,0 0 0 0,0 0 0 16,0 0-128-16,0 0-16 0,0 0-16 0,0 0 0 15,8 10-16-15,-2 0 0 0,-2 4 0 0,0 0 0 16,0 0-144-16,-1 4-16 0,0 2-16 0,1 3 0 0,-4 4-112 0,1 1-32 15,-1 2 0-15,0 1 0 16,-4 5-96-16,3-2-32 0,-2-1 0 0,1-1 0 0,-1 2-80 0,1-1-128 16,-2-2 176-16,1-2-176 0,1 0 128 0,2-6-128 15,-1-3 0-15,1-2 0 0,0 0 0 0,2-3 0 16,-1-1 128-16,4-2-128 0,1-2 128 0,-1 0-128 16,1-3 144-16,-6-7-144 0,8 6 192 0,1-3-48 15,-9-3-16-15,12-1 0 0,0 0 80 0,2-4 16 16,-2-3 0-16,6-2 0 0,0 1-96 0,2-2 0 15,2 0-128-15,3 3 192 0,3-3-192 0,4 4 128 16,-1-5-128-16,4 3 0 0,3-2 0 0,3 2 128 16,2-2-128-16,2 2 0 0,-5 0 0 0,4 3 0 0,0-3 0 15,2 4 0-15,2-3 0 0,3 2 0 16,4 0 0-16,-1-1 0 0,1 0 0 0,0 4 0 0,-3 0 0 16,0-1 0-16,0 2 0 0,1-1 0 0,2 1 0 0,3-1 0 15,3 2 0-15,-1 1 0 0,-3 2 0 0,-3 1 0 16,-3 3 0-16,-2 2 0 0,1-4 0 0,-1 1 0 15,1 1 0-15,1-1 0 0,1 0 0 0,0 3 0 16,-2-3 0-16,-1 1 0 0,-4 2 0 0,2-3 0 16,-2 0 0-16,-1 4 0 0,-2-5 0 0,-2 2 0 15,0 1 0-15,-1-4 128 0,2 3-128 0,-3 0 0 16,-5-1 0-16,0-1 0 0,-1 1 0 0,-2 3 0 16,-4-2 0-16,-2-1 0 0,-1 1 0 0,-2-2 0 15,-2 2 0-15,2 2 0 0,-1-4 0 0,-1 4 0 16,-1 0 0-16,0-2 0 0,-3 0 0 0,-1 0 0 15,-1 1 0-15,-1 1 0 0,0-1 0 0,-2-1 0 16,-2 1 144-16,-1-4-144 0,2 5 128 0,-2-2-128 0,-7-6 0 0,0 0 128 16,7 5-128-16,0 1 0 0,-7-6 128 15,0 0-128-15,0 0 0 0,10 5 128 0,-10-5-128 0,9 3 0 16,-9-3 0-16,8-1 128 0,-8 1-128 0,8-6 160 16,-8 6-160-16,6-12 160 0,1-3 96 0,-3 0 0 15,-3-2 16-15,3-2 0 0,-2-1 176 0,1-4 16 16,-2-8 16-16,2-4 0 0,0-2-16 0,3-5 0 15,-3-1 0-15,4-7 0 0,0 0-208 0,0 1-32 16,-1 1-16-16,-1 2 0 0,0 7-208 0,-1 5 0 16,0 3 128-16,-2 8-128 0,-2 6 0 0,0 1 0 15,0 2 0-15,0 2 0 16,-2 8-640-16,2 5-64 0,0 0 0 0,-10 5-12352 16,-3 4-2448-16</inkml:trace>
  <inkml:trace contextRef="#ctx0" brushRef="#br1" timeOffset="-181455.98">2704 320 4607 0,'0'0'400'0,"0"0"-400"0,-8 5 0 0,-2 0 0 16,0-4 2128-16,-3 3 352 0,-1 2 64 0,0 1 16 15,-1-1-848-15,-6 3-176 0,-1-1-16 0,1 3-16 16,-4-2-400-16,-3 4-80 0,-4 2 0 0,-2 3-16 15,-2 1-192-15,1 0-48 0,-4 1 0 0,-25 16 0 0,11-6-64 0,9-7 0 16,5 0-16-16,8-3 0 0,8-4-224 0,7-2-32 16,2-2-16-16,5 1 0 0,5-4-288 0,4 1-128 15,0-10 128-15,6 10-128 0,3 2 240 0,6-5-48 16,7 3 0-16,2-1 0 0,0 0 160 0,4-1 32 16,3 2 0-16,3-1 0 0,-2 4-224 0,1 1-32 15,-1 1-128-15,0 0 192 0,-4 0-192 0,-4 3 0 16,0 2 128-16,-5 1-128 0,-4-2 0 0,-3 1 0 15,-5 1 0-15,-3-1 0 0,-5 0 224 0,-4 3-48 16,-5-4-16-16,-6 2 0 0,-3-2 368 0,-4 0 80 16,9-7 16-16,-3 0 0 0,-4 3-112 0,-4 0 0 15,-3 2-16-15,-3-1 0 0,1 0-192 0,-6-1-48 16,1-1 0-16,-29 11 0 0,13-9-128 0,9-8-128 16,5 0 144-16,8-8-144 15,4-6-1008-15,6-2-288 0,5-5-64 0,6 1-9168 16,4-2-1824-16</inkml:trace>
  <inkml:trace contextRef="#ctx0" brushRef="#br1" timeOffset="-181189.77">3194 195 23039 0,'0'0'2048'0,"0"0"-1648"0,0 0-400 0,-10 0 0 0,1 6 976 0,-1 0 112 16,-3 1 32-16,-1 6 0 0,-6 3-192 0,1 3-32 16,-3 1-16-16,1 8 0 0,-2 5-336 0,9-9-64 15,-4 11-16-15,-2 7 0 0,-3 4-160 0,1 6-48 16,-1 4 0-16,-1 3 0 0,-1 5-80 0,-22 53-32 16,11-19 0-16,8-16 0 0,5-14-144 0,7-7 0 15,1-9-160-15,4-9 160 16,4-3-736-16,0-8-48 0,2-7-16 0,4-3 0 15,1-3-1248-15,4-8-240 0,0-2-48 0</inkml:trace>
  <inkml:trace contextRef="#ctx0" brushRef="#br1" timeOffset="-180855.91">3208 851 17503 0,'0'0'1552'0,"-9"9"-1232"16,-1 0-320-16,-1 6 0 0,-3 3 2416 0,-3 2 416 0,0 4 96 0,-1 3 16 16,-1-2-1680-16,1 3-336 0,1-2-64 0,5 3-16 15,1 3-464-15,4-3-112 0,0 0-16 0,6-1 0 16,2-6-256-16,5-2 0 0,1-3 0 0,6-3 0 16,1-5 128-16,5 0-128 0,4-6 0 0,-5-3 0 15,-1-1 320-15,5-5-32 0,0-2-16 0,-2-2 0 16,0 0 176-16,1-2 16 0,-2 1 16 0,4-9 0 15,-7 0 112-15,-4 3 32 0,-6-1 0 0,-2 8 0 0,-2-4 80 16,-4 1 0-16,-6 0 16 0,-1 1 0 0,-4-4-192 0,-2 4-32 16,-1 0-16-16,-11-3 0 0,0 3-320 0,3 6-160 15,-1 2 160-15,-1 4-160 0,1 3-208 0,2-1-144 16,-1 2-32-16,5 1 0 16,1 0-2496-16,3-1-512 0,-7 0-112 15,11-4-10944-15</inkml:trace>
  <inkml:trace contextRef="#ctx0" brushRef="#br1" timeOffset="-180488.65">3738 893 23951 0,'-2'18'1056'0,"1"-6"224"0,-2 5-1024 0,-1 16-256 0,-2 3 0 0,-2-1 0 16,-2 5 1472-16,-4 2 256 15,-1 1 32-15,-3-1 16 0,-2 1-528 0,-2-1-96 16,-1 1-32-16,-1 4 0 0,0 1-624 0,1-6-128 15,1-3-32-15,2-6 0 0,1-3-128 0,2-7-16 0,2-3-16 0,3-2 0 16,3-5-176-16,2-6 0 0,2 1 0 0,5-8 0 16,0 0 144-16,0 0 0 0,3-14 0 15,2-1 0-15,2-4 48 0,4-3 16 0,1-7 0 0,2-3 0 16,2-5-16-16,0-1 0 0,2 0 0 16,2 0 0-16,2 1-16 0,-1 0-16 0,0 0 0 0,2 0 0 15,1 3-160-15,-6 12 160 0,-1 0-160 0,4 0 160 16,-1 2-160-16,-1 2 0 0,0 1 0 15,0 3 0-15,-1 4 0 0,-1 1 0 0,-3 4 0 0,-2 4 0 0,-3 2 0 16,-1 4-144-16,-3 4 144 0,-1-1 0 0,-4 3-192 16,-3 1 64-16,-2 2 128 0,-6 7-208 15,-2 1-320-15,0-4-64 16,-1-3-16-16,2-1 0 0,-2-1-608 0,0-1-112 0,1-5-16 16,3-1-8560-16,2 0-1696 0</inkml:trace>
  <inkml:trace contextRef="#ctx0" brushRef="#br1" timeOffset="-180190.09">4160 1042 26719 0,'0'0'2368'0,"0"0"-1888"16,0 0-480-16,12 2 0 0,-2-1 624 0,1 1 16 0,-2-2 16 0,0 0 0 15,0-3 336-15,1-2 64 16,2-3 16-16,0 2 0 0,1-4-528 0,0 2-96 0,-2-2-32 0,1 3 0 15,-2-4-192-15,-1 4-32 16,-2-5-16-16,-1 3 0 0,-1-3-48 0,-3 2-128 0,-2 1 192 0,-2 2-64 16,-3 0 128-16,-2 4 0 0,0 3 16 0,-4 4 0 15,-3 4-48-15,-8 4-16 0,0 6 0 0,2 4 0 16,-1-1-48-16,5 0-16 0,0 0 0 0,5 2 0 16,2 0-144-16,4-1 160 0,2-3-160 0,6 0 160 15,2-3-160-15,5 1 0 0,4-3 0 0,-1-7 0 16,4 2-256-16,3-2 32 0,3-2 0 0,3 1-10864 15,5-3-2176-15</inkml:trace>
  <inkml:trace contextRef="#ctx0" brushRef="#br1" timeOffset="-179801.91">5902 758 21183 0,'0'0'1888'0,"0"0"-1504"0,0 0-384 0,0 0 0 16,0 0 1600-16,0 0 256 0,-3 10 64 0,2 4 0 16,-2 3-800-16,2 4-160 0,1 7-16 0,0 3-16 15,-1 1-432-15,0 2-96 0,1 0-16 0,-3 1 0 16,1-1-192-16,-1-1-64 0,-1 0 0 0,2-5 0 15,-1 0-320-15,2-5-80 0,2-4-16 0,-1-2-9408 16,0-5-1888-16</inkml:trace>
  <inkml:trace contextRef="#ctx0" brushRef="#br1" timeOffset="-179636.68">5808 622 32255 0,'0'0'1424'0,"0"0"304"0,0 0-1392 0,0 0-336 16,0 0 0-16,0 0 0 0,0 0 0 0,4 10 0 16,-4-10 0-16,6 7 128 0,-6-7-128 0,14 4 0 15,-1-4 0-15</inkml:trace>
  <inkml:trace contextRef="#ctx0" brushRef="#br1" timeOffset="-179343.22">6845 585 19343 0,'0'0'1728'0,"-9"3"-1392"0,9-3-336 0,-11 8 0 0,-2-1 1904 0,-1 3 304 0,-4-1 64 16,-2 3 16-16,-4-3-1008 0,-2 1-208 0,0 2-48 0,-1 0 0 16,0-1-512-16,2 3-96 0,-1 0-32 0,3 2 0 15,4 1-256-15,4 1-128 0,2-1 128 0,5 0-128 16,1 1 0-16,6 1 0 0,3 0 0 0,4 6 0 15,0-5 256-15,4 0-16 0,0-1-16 0,3 0 0 0,1 0 112 0,0-2 32 16,-1-3 0-16,-1 1 0 0,-2-6-128 0,-2 1-32 16,-8-10 0-16,5 8 0 15,-5-8 16-15,3 10 0 0,-3-10 0 0,-4 8 0 0,-2 1 48 0,-5-3 16 16,-1-2 0-16,-2 1 0 0,-3-3-96 0,2-2-32 16,0-2 0-16,-1-5-11408 15,-1 1-2272-15</inkml:trace>
  <inkml:trace contextRef="#ctx0" brushRef="#br1" timeOffset="-178925.8">8861 815 1839 0,'0'0'160'0,"0"0"-160"0,-4-8 0 0,4-3 0 15,0 4 2688-15,-2-3 496 0,-3 2 96 0,-1-4 32 16,1 2-1664-16,-1 0-336 0,-3-1-64 0,-1-1-16 15,-3 0-304-15,1-4-64 0,-2 4-16 0,0 3 0 16,-4-1 48-16,1 4 0 0,-1 0 0 0,1 2 0 16,-4 4-32-16,1 7 0 0,-2 0 0 0,-2 6 0 15,-4 1-352-15,0 5-64 0,-2 3 0 0,2 4-16 0,-1 2-128 0,1 3-32 16,0-6 0-16,5 6 0 16,5 0-144-16,4-1-128 0,5 0 192 0,4-3-192 0,2-4 128 15,6-4-128-15,3-4 0 0,7-3 0 0,6-1 128 0,4-5-128 16,4-3 0-16,5-4 0 0,2-3 160 0,4-3-160 15,3-4 128-15,1 1-128 16,0-4-1584-16,1-3-400 0</inkml:trace>
  <inkml:trace contextRef="#ctx0" brushRef="#br1" timeOffset="-178685.83">9380 203 24879 0,'0'0'2208'0,"0"0"-1760"16,-2 5-448-16,0 5 0 0,-1-1 208 0,-3 4-32 15,-3-1-16-15,1 4 0 0,-3 0 640 0,-2 8 128 0,-1 3 32 0,2 2 0 16,-5 6-448-16,-1 3-96 16,0-2-16-16,-1 6 0 0,-1 3-192 0,0-1-32 15,-1 5-16-15,-4 17 0 0,3-5-160 0,5-8 0 0,3-4-192 0,1 5 192 31,5-14-960-31,6-9-80 0,3-10-16 0,4-6 0 16,8-7-1488-16,2-6-288 0,3-4-64 0</inkml:trace>
  <inkml:trace contextRef="#ctx0" brushRef="#br1" timeOffset="-178387.36">9606 696 21999 0,'0'0'960'0,"-3"9"224"0,1 4-944 0,-3-2-240 0,-4 4 0 0,1-1 0 0,-1 0 1216 0,-2 3 192 15,-2 1 32-15,0 1 16 0,1 0-320 0,-2 1-64 16,2-1-16-16,3 1 0 0,2-2-384 0,3 0-80 16,4-1-16-16,5-1 0 0,4-3-176 0,5-3-32 15,0 0-16-15,4-5 0 0,1-1 64 0,2-4 16 16,2-3 0-16,1 0 0 0,1-2-128 0,-3-4-32 16,0 1 0-16,-2-2 0 0,-1 2 176 0,-2-3 48 15,-3-1 0-15,-3 2 0 0,-2-4 16 0,-1 3 0 16,-6 1 0-16,-2-4 0 0,-5-2-64 0,-4 0 0 15,-1-2 0-15,-4 3 0 0,-3 1-224 0,-1 0-48 16,-4 2-16-16,2 5 0 0,-1-1-432 0,1 4-96 16,0 2-16-16,-4 2 0 15,5 2-2672-15,5 1-528 0</inkml:trace>
  <inkml:trace contextRef="#ctx0" brushRef="#br1" timeOffset="-178078.16">10355 606 27935 0,'0'0'1232'0,"0"0"256"0,0 0-1184 0,0 0-304 0,-8 7 0 0,-2 1 0 16,-2 3 592-16,-2-2 64 0,-1 1 16 0,-1-1 0 16,-2 2-144-16,1 1-16 0,1-2-16 0,-3 4 0 15,5-1-272-15,5-3-48 0,2 0-16 0,6 2 0 16,0-3-160-16,3 2 128 0,4-1-128 0,1 2 128 0,3-3 176 0,3 2 16 15,1 2 16-15,0-2 0 0,1 2-128 0,-1 2-16 16,-2-1-16-16,-3 1 0 0,-2-4-176 0,0 3 0 16,-5 0 144-16,-2-3-144 0,-2 1 128 0,-5 1-128 15,-4 1 128-15,-5 0-128 0,-1 0 464 0,-4 0 32 16,-2-1 0-16,-2-4 0 0,-4 1-192 0,-2-2-48 16,1-2 0-16,1 2 0 0,1-7-128 0,1 0-128 15,3-2 144-15,9 0-144 16,-1-4-1600-16,2-4-432 0,3 0-80 0</inkml:trace>
  <inkml:trace contextRef="#ctx0" brushRef="#br1" timeOffset="-177782.38">10568 868 18431 0,'0'0'816'0,"0"0"160"0,9 0-784 0,2 0-192 15,2-2 0-15,2 2 0 0,1 0 2416 0,1-2 432 16,4-5 96-16,0 1 0 0,1-3-1472 0,0-2-288 0,3-3-64 0,-1-2-16 16,0 0-336-16,-1-1-80 0,-2 1-16 0,-4-2 0 15,-1 2-96-15,-4-1 0 0,-1 0-16 0,-4 2 0 16,-2 3 112-16,-2 3 32 0,-4-2 0 0,-3 6 0 16,-4 2-176-16,-3 1-16 0,-3 5-16 0,-4 2 0 15,-4 6-240-15,-1 1-32 0,0 3-16 0,2 3 0 16,-1 1-208-16,3 3 0 0,1 3 0 0,3-1 0 0,4 4 128 15,2-1-128-15,4 2 0 0,3-4 144 0,5 2-144 16,3-3-176-16,6-1 48 0,12 8 0 16,5-6-1584-16,8-5-304 0,9-3-64 0</inkml:trace>
  <inkml:trace contextRef="#ctx0" brushRef="#br1" timeOffset="-177365.38">12690 245 22111 0,'0'0'1968'0,"0"0"-1584"0,0 0-384 0,0 0 0 0,0 0 512 0,0 0 32 0,0 0 0 0,0 0 0 0,0 0 160 0,-7 7 16 15,0 1 16-15,-4 7 0 0,3 0-32 0,-1 3 0 16,-1 6 0-16,-2 8 0 0,-1 4-320 0,-1 1-64 16,-1 5 0-16,0 2-16 0,-3-1-160 0,-6 18-16 15,-1-5-128-15,2-5 192 0,2-5-192 0,3-2 0 16,2-3-192-16,1-4-8880 16,1-3-1776-16</inkml:trace>
  <inkml:trace contextRef="#ctx0" brushRef="#br1" timeOffset="-177006.98">12349 795 26719 0,'10'-1'2368'0,"7"1"-1888"16,4 0-480-16,5-1 0 0,2-1 256 0,0 0-64 0,0-3 0 0,0 1 0 15,1 0 304-15,-3 1 48 0,-1-2 16 0,-4 2 0 16,-3 0-368-16,-1 2-192 0,-5 1 192 15,1 2-192-15,-4 2 144 0,-1 4-144 0,-3 1 0 0,-2 5 144 16,-1 0 144-16,-2 3 32 0,-4 2 0 0,3 2 0 16,-2 2 96-16,3 0 32 0,1-3 0 0,2-1 0 15,2 0-48-15,3-1 0 0,0-3 0 0,5-3 0 16,1-4 160-16,5 0 16 0,2 0 16 0,1-6 0 16,4-2-176-16,2-2-32 0,2-6-16 0,1 0 0 15,-2-4-112-15,-1-2-32 0,-3 0 0 0,-2-3 0 16,-4-1 96-16,-3 1 0 0,-4-1 16 15,-4 1 0-15,-5 1 240 0,-5-1 32 0,-3 2 16 0,-2 0 0 16,-4-1-192-16,-1 3-48 0,-4 0 0 0,0 1 0 0,-2 6-256 0,0-2-128 16,1 3 128-16,-8 1-128 15,4 3-896-15,3 1-272 0,4 1-48 0</inkml:trace>
  <inkml:trace contextRef="#ctx0" brushRef="#br1" timeOffset="-176260.05">14941 399 11679 0,'10'-11'512'0,"-10"11"128"0,8-5-512 16,-2-1-128-16,-6 6 0 0,2-6 0 0,-2 0 1504 0,-2 1 288 16,-3-1 48-16,-1 3 16 0,-3 2-624 0,-3 1-112 0,-3 3-32 0,0 3 0 15,-6 0-480-15,7 2-96 0,-3 4-32 0,-3 4 0 16,1 6-32-16,-2 3-16 0,-3 0 0 0,0 7 0 15,-2 1 96-15,-7 13 32 0,1 0 0 0,6-2 0 16,1 5-192-16,6-4-48 0,5 1 0 0,8-3 0 16,2-2 64-16,8-7 16 0,7-4 0 0,7-2 0 15,5-6 224-15,6-4 32 0,7-4 16 0,3-4 0 16,3-5-128-16,3-5-32 0,2-5 0 0,1-1 0 16,0-4 64-16,1-5 0 0,-1-4 0 0,-3-6 0 0,-2 0 112 15,-3-4 16-15,-3 1 16 0,-4-3 0 0,-3-4 96 16,-6-2 16-16,-4-1 0 0,-6-4 0 15,-6-1-128-15,-8 6-32 0,-5-4 0 0,-4-2 0 0,-3 3-304 16,-2 3-64-16,-2 7-16 0,-5 5 0 0,-3 2-288 0,-13-3 0 16,-2 6 0-16,-3 6 0 0,-5 5-176 0,1 3-80 15,-3 4-32-15</inkml:trace>
  <inkml:trace contextRef="#ctx0" brushRef="#br1" timeOffset="-174809.94">16920 768 18431 0,'0'0'1632'0,"2"-6"-1312"0,2 2-320 0,0-1 0 0,0-4 320 0,-4 9-16 16,2-5 0-16,-2 5 0 0,0 0 208 0,0 0 32 15,0-7 16-15,0 7 0 0,0 0 80 0,-3-4 0 16,-4-1 16-16,0 3 0 0,-2 0-176 0,-3 2-32 16,-2 4-16-16,-3-1 0 0,-3 6-112 0,-2-1 0 15,-3 5-16-15,-3-1 0 0,-1 5 48 0,-1 2 16 16,-1 4 0-16,3 1 0 0,-1 7 96 0,2 0 32 15,2 0 0-15,3 2 0 0,3-1-240 0,5-2-64 16,7-4 0-16,0-4 0 0,6 1-192 0,4-7 128 16,2-5-128-16,4-2 0 0,5-5 192 0,5-3-64 15,3-6-128-15,5-4 192 0,5-2 192 0,1-5 16 16,0-7 16-16,1-2 0 0,1-3-80 0,-1-4-16 0,-2-2 0 16,-2-3 0-16,-2-2 0 0,-1-1 0 15,1 0 0-15,-4-1 0 0,-2-5 48 0,-5-1 0 16,-1 0 0-16,-5 8 0 0,1-8-176 0,-4 6-48 15,3 3 0-15,-2 5 0 0,-2 4-144 0,1 8 0 0,-2 3 0 0,1 1 128 16,-4 5-128-16,0 7-192 0,-3 5 32 0,-3 12 16 16,-2 7 144-16,-1 2-208 15,-3 11 80-15,0 5 128 0,-1 2-128 0,-2 10 128 0,1 4 0 16,-3 5 0-16,1 5 0 0,-2 21 0 16,4-8 0-16,3-7 0 0,3-7-368 0,2-9 0 0,2-7 0 0,4-2 0 15,2-5-464 1,4-5-112-16,-3-6-16 0,5-3 0 0,0-4-272 0,1-6-64 15,2-5-16-15,7-4-11120 0</inkml:trace>
  <inkml:trace contextRef="#ctx0" brushRef="#br1" timeOffset="-174519.18">17325 937 19295 0,'-8'16'848'0,"4"-10"176"0,0 4-816 0,-2 2-208 16,-3 4 0-16,-2 2 0 0,-1 2 1312 0,0 4 224 15,1-3 32-15,1 0 16 0,2 2-240 0,2 0-32 16,-1-2-16-16,5-2 0 0,2-3-784 0,4-1-176 16,3-3-16-16,2-1-16 0,4-4-96 0,2 0-16 15,3-3 0-15,2-4 0 0,2-4 256 0,1-3 64 16,-2 0 0-16,4-4 0 0,-3-2 144 0,1-2 48 16,-1 0 0-16,-2-2 0 0,-1-1-16 0,-2 0 0 15,-2 1 0-15,-3-2 0 0,-2-2 32 0,-3 1 16 16,0-2 0-16,-5 1 0 0,-1-1-224 0,-1 2-64 0,-2-2 0 0,1 1 0 15,-3-1-304-15,1 5-144 16,2 2 128-16,0 4-128 0,-2-2 0 0,1 5 0 16,-1 1 0-16,2 2 0 15,1 5-1536-15,0 0-176 0,0 0-32 0</inkml:trace>
  <inkml:trace contextRef="#ctx0" brushRef="#br1" timeOffset="-174209.44">17922 962 9215 0,'0'0'816'0,"0"0"-656"0,8 7-160 16,1-2 0-16,0 2 2928 0,0-1 544 0,3-2 112 0,-1-4 32 0,2 0-2032 0,3-1-416 16,2-3-80-16,0-3 0 0,-2 1-96 0,1-4-16 15,-1 1 0-15,1-5 0 0,-2 0-272 0,-1 1-48 16,-1-1-16-16,-3 0 0 0,0 2-64 0,-5 1 0 15,0-1-16-15,-2 4 0 0,-4-1 192 0,-3 4 32 16,-4 1 16-16,-1 2 0 0,-2 4-288 0,-3 3-64 16,-3 3-16-16,-2 5 0 0,-2 3-112 0,-1 3-32 15,1 2 0-15,0 4 0 0,3 1-144 0,3 3-16 16,2-4-128-16,6 2 192 0,3-3-192 0,5 1 128 16,4 0-128-16,3-3 0 0,6-2 0 0,4-3-192 15,3 0 16-15,9-2 0 16,3-1-2544-16,7-4-512 0</inkml:trace>
  <inkml:trace contextRef="#ctx0" brushRef="#br1" timeOffset="-173756.35">19893 348 23903 0,'0'0'1056'0,"0"0"224"0,0 0-1024 0,0 0-256 15,0 0 0-15,-2 7 0 0,-4 6 288 0,1 4 16 16,-2 5 0-16,-2 8 0 0,-3 3 272 0,1 4 64 15,-2 4 16-15,1 5 0 0,-2 0-336 0,-5 21-64 16,1 1 0-16,-3-5-16 0,4 1-48 0,1-4 0 16,0-1 0-16,-6 15 0 15,3-15-480-15,3-10-96 0,3-7-32 0,1-6 0 16,4-7-1872-16,0-8-368 0</inkml:trace>
  <inkml:trace contextRef="#ctx0" brushRef="#br1" timeOffset="-173437.64">19560 992 23615 0,'20'-1'1040'0,"-6"1"224"0,7-1-1008 0,4-1-256 0,4 0 0 0,4-3 0 0,2 1 752 0,2 0 96 16,1-2 32-16,-1-2 0 0,-3 3-256 0,-2-3-48 16,-3 3-16-16,-5 1 0 0,-5 3-320 0,-4 1-64 15,-2 1-16-15,-7 5 0 0,-2 1-160 0,-4 3 0 16,-4 6 0-16,-2 3 0 0,-4 4 272 0,-3 3-16 15,1-3-16-15,-4 3 0 0,4-2 144 0,1-1 48 16,5-3 0-16,2-1 0 0,4-4 32 0,5-2 16 16,4 1 0-16,5-6 0 0,3-2 0 0,2-5 0 15,1-1 0-15,2-5 0 0,-1-1 160 0,1-2 16 16,0-5 16-16,-3-2 0 0,-3 2-256 0,-2-2-48 16,-2 0-16-16,-4-2 0 0,-2 1 48 0,-3-1 16 0,-3 1 0 15,-2-1 0-15,-5 2-176 0,0 2-48 16,-2 4 0-16,0-2 0 15,0 5-1088-15,2-1-240 0,0 0-32 0</inkml:trace>
  <inkml:trace contextRef="#ctx0" brushRef="#br1" timeOffset="-172829.65">22562 847 12895 0,'-8'-18'1152'0,"1"4"-928"0,0-2-224 0,-2 3 0 0,-3 0 1360 0,-2-3 240 0,-2-2 32 0,-2 2 16 16,-1-2-160-16,-3 3-16 15,-1 1-16-15,-1 5 0 0,0 1-608 0,-1 6-112 0,-5 2-32 0,1 7 0 16,-1 2-224-16,-1 6-48 0,1 6-16 0,-1 2 0 15,1 3-176-15,2 1-48 0,2 3 0 0,7 3 0 16,4 1-192-16,5-1 0 0,5-2 0 0,5 1 0 16,6-3 0-16,7-6 0 0,6-2 128 0,4-5-128 15,3-2 192-15,7-2 0 0,6-7 0 0,1-4 0 0,3-2-16 0,5-2-16 16,4-5 0-16,0 0 0 16,-1-8-160-16,-3 0 0 0,-2-2 144 0,11-9-144 15,-11-2-400-15,-10 0-160 0,-4 1-16 0,-14 9-16 16,2-4-1360-16,-4-1-272 0,-1-4-48 0</inkml:trace>
  <inkml:trace contextRef="#ctx0" brushRef="#br1" timeOffset="-172432.75">23037 165 19519 0,'0'0'864'0,"0"0"176"0,-7 3-832 15,1 5-208-15,-2 2 0 0,-1 3 0 0,-1-2 1264 0,-1 3 208 16,-3 2 32-16,-3 3 16 0,-1 2-144 0,3 2-32 15,-3 9 0-15,1 5 0 0,-1 6-400 0,0 0-96 16,-1 7-16-16,1 1 0 0,2 1-368 0,-5 15-80 16,3-2 0-16,3-7-16 0,4-8-144 0,2-3-32 15,3-5 0-15,0-5 0 0,3-5-192 0,0-7 144 0,2-2-144 0,2-5 128 16,2-6 64-16,0-1 0 0,4-4 0 0,0-2 0 16,2-5 144-16,3-5 48 0,3-2 0 15,2-5 0-15,-1 1-208 0,1-6-48 0,-1-1 0 16,1-2 0-16,-1-2-128 0,1 2 0 0,-1-1 144 0,-1 1-144 15,3 3 0-15,-2 0 0 0,-1 4 0 0,0 5 0 16,-1 0 0-16,0 4 0 0,-3 4 0 0,-2 4-192 16,-1 5 64-16,-3 3 0 0,-1 4 0 0,-2 5 0 0,-2 2 128 15,-1 3 0-15,-1 3 0 0,-1 3-128 0,1 2 128 16,-2-2 0-16,0 2 0 0,1-1-128 0,3-1 128 16,2-2 0-16,0-4 0 0,3-1 128 0,2-4-128 15,-1-4 144-15,3-3-144 0,1-2 160 0,1-2-160 0,3-6 0 16,3-3-160-16,1-2 160 15,1-7-2032-15,1-2-304 0,1-3-64 16,5-10-11616-16</inkml:trace>
  <inkml:trace contextRef="#ctx0" brushRef="#br1" timeOffset="-172137.26">23509 860 27647 0,'0'0'2448'0,"-6"5"-1952"16,-2 1-496-16,-2 6 0 0,-1 2 528 0,-3 0 16 0,-3 2 0 0,0 3 0 15,-3 4 672-15,3-1 128 16,0 1 16-16,3 3 16 0,-2-4-688 0,3 0-144 16,3-2-32-16,3-1 0 0,5-1-320 0,3-4-192 0,4 0 192 0,4-4-192 15,3-2 144-15,3-6-144 16,4-1 0-16,4-1 144 0,2-2-144 0,3-2 0 0,3-6 144 0,-1 1-144 16,-1-4 0-16,-1-1 144 15,-1-2-144-15,-4 0 0 0,-3 3 320 0,-2-4-64 0,-3-2 0 0,-3 0 0 16,-3-1 80-16,-3 0 16 0,-3 0 0 0,-3 1 0 15,-3 1-160-15,-2 2-16 0,-3 4-16 0,-2 1 0 16,-3 2-160-16,-1 3 0 0,-2 2 0 0,-2 0 0 16,-2 0-448-1,-3 3-64-15,4 1 0 0,2 1-16 0,2 2-2800 16,2-2-544-16</inkml:trace>
  <inkml:trace contextRef="#ctx0" brushRef="#br1" timeOffset="-171944.43">24085 793 23039 0,'0'0'1024'0,"2"8"192"15,-2 5-960-15,0 4-256 0,-2 0 0 0,-2 3 0 0,-3 4 1424 0,-3 2 240 16,-3-1 64-16,0 1 0 0,-1 0-416 0,0 0-80 16,-1-3-16-16,1 1 0 0,-1 2-752 0,1-5-144 15,1 0-48-15,2-3 0 16,0-2-560-16,3-2-112 0,-1-4-32 0,4 2 0 15,0-6-2528-15,5-6-512 0</inkml:trace>
  <inkml:trace contextRef="#ctx0" brushRef="#br1" timeOffset="-171618.41">24793 749 17503 0,'0'0'768'0,"0"0"176"0,3-7-752 0,-1 2-192 16,1-3 0-16,-3 8 0 0,-4-5 1152 0,-2 1 208 0,-1 0 48 0,-3 2 0 0,-2 4-128 16,-5 1-32-16,-5 1 0 0,-2 2 0 0,-6 4-96 0,-2 0-32 15,0 4 0-15,-9 7 0 0,5-1-448 0,4 4-96 16,5-1 0-16,7 1-16 0,-1 2-320 0,6-5-64 15,4 1-16-15,2-2 0 0,5 0-160 0,4-2 0 16,3-2 144-16,3-1-144 0,3-3 144 0,4 1-144 16,3-4 192-16,4 3-192 0,3-6 192 0,3 2-192 15,2-5 192-15,1-1-192 16,1-2-1168-16,1-2-352 0,-2-4-64 0,9-3-12176 0</inkml:trace>
  <inkml:trace contextRef="#ctx0" brushRef="#br1" timeOffset="-171271.11">24923 899 24191 0,'9'10'1072'0,"-3"-3"208"0,3-3-1024 0,1-1-256 0,3 3 0 0,2-1 0 16,0-3 256-16,6-2 0 0,-1-1 0 0,6-2 0 15,2-3 192-15,1 0 48 0,0-1 0 0,0-3 0 16,-1 0-96-16,-1 1-16 0,-3-4 0 0,-2 2 0 16,-3-2 128-16,-1-1 0 0,-2 1 16 0,-3 2 0 15,-2-2-16-15,-4 1 0 0,-1 0 0 0,-4-1 0 16,-3 2 128-16,-1 2 0 0,-3-1 16 0,-2 4 0 16,-2 3-208-16,-2 2-32 0,-3 3-16 0,-3 5 0 0,-3 5-224 0,-3 4-48 15,-2 3-128-15,-1 0 192 16,3 2-192-16,1 7 176 0,0 0-176 0,4 3 160 0,4-1-32 0,4 0-128 15,4-1 192-15,4 0-64 0,5-5-128 16,6 0 160-16,4 2-160 0,2-6 160 0,4-2-288 0,1-2-64 16,3-4-16-16,0-1 0 15,0-1-2000-15,-2-4-400 0,-2-5-80 0</inkml:trace>
  <inkml:trace contextRef="#ctx0" brushRef="#br1" timeOffset="-171120.67">24530 550 38703 0,'-32'-3'3440'0,"22"3"-2752"15,1 1-560-15,3 2-128 16,6-3-384-16,0 0-128 0,-4 6 0 0,4-6-16 0,0 0 224 0,0 0 48 16,0 0 16-16</inkml:trace>
  <inkml:trace contextRef="#ctx0" brushRef="#br1" timeOffset="-170365.02">26681 700 24479 0,'-28'2'1088'0,"10"2"208"0,-1 4-1040 0,0 2-256 15,-1 3 0-15,-1 2 0 0,0 1 176 0,2 6-32 16,0-2 0-16,8-4 0 0,-1 0 192 0,2 4 48 16,2 2 0-16,3-3 0 0,0 0-256 0,3 0-128 15,2-1 128-15,4-1-128 0,4-2 160 0,5-1-32 0,1-8-128 0,3 3 192 16,2-4 0-16,1-4 0 0,1-1 0 0,1-2 0 15,-2-6 64-15,0 1 0 0,1-4 0 0,-2 3 0 16,-4-3 128-16,-1 2 16 0,-2-3 16 0,-4-1 0 16,0 2-32-16,-5-3-16 0,-2 0 0 0,-2 1 0 15,-5 0-144-15,-1-1-32 0,-1 3 0 0,-2 1 0 16,0-3-192-16,1 3 128 0,0 0-128 0,3 1 0 16,2 1 0-16,3 3 0 0,1-3 0 0,3 2 0 15,4 1 0-15,3-3 0 0,3 3 0 0,3-4-160 16,5 0 160-16,1 1 0 0,6-1 0 0,-2-4-128 0,1-5 128 0,1 0 0 15,1-1 0-15,0 0 0 0,0-1 0 16,0 0 0-16,-2-5 0 0,-7 6 0 0,5-5 256 0,-1 1 0 16,0-2-16-16,-2-1 0 0,0 5 272 0,-1-3 48 15,-3 2 16-15,2-2 0 0,-4 2-16 0,-3 6 0 16,-3 3 0-16,-2 2 0 0,-3 4-224 0,-5 7-32 16,0 0-16-16,0 0 0 0,-6 7-288 0,-6 8 0 15,0 6 128-15,-2 7-128 0,-4 8 0 0,-3 5 0 16,0 7 0-16,-2 4 0 0,-3 4 0 0,0 4 0 15,-3 6 0-15,-11 23 0 0,2-3 160 0,2-7-160 16,2-3 128-16,1-8-128 0,3-5 0 0,-1-8-192 16,1-5 0-16,-10 8 16 15,7-7-528-15,5-13-128 0,5-10 0 0,5-6-16 16,2-10-1520-16,2-3-320 0,1-9-48 0,2-2-9936 0</inkml:trace>
  <inkml:trace contextRef="#ctx0" brushRef="#br1" timeOffset="-170279.62">26568 1333 10127 0,'10'-7'896'0,"4"-2"-704"0,1 3-192 0,4 1 0 16,4-1 2288-16,4 1 416 15,1 2 96-15,2-1 16 0,1-1-1424 0,1 0-288 0,-1 1-48 16,1-2-16-16,4 2-480 0,-1 2-112 0,1-2 0 0,2 0-16 31,-1-1-1248-31,1 2-240 0</inkml:trace>
  <inkml:trace contextRef="#ctx0" brushRef="#br1" timeOffset="-169718.89">28399 762 19343 0,'0'0'848'0,"-2"-4"192"0,2 4-832 0,0 0-208 16,-1-6 0-16,1 6 0 0,0 0 1344 0,0 0 208 16,0 0 48-16,0 0 16 0,-5 6-576 0,-2 2-112 15,1 3-32-15,0 6 0 0,-1-1-96 0,2 3-32 0,0 2 0 0,1 3 0 16,2 0-384-16,2-2-96 0,0-1-16 0,2 0 0 16,2-2-144-16,2-3-128 0,2-2 144 0,1-1-144 15,2-6 192-15,3 1-64 0,2-5-128 0,0-5 192 16,1-3 256-16,3-2 32 0,0-3 16 0,2-1 0 15,-1-3-32-15,0 0 0 0,-2-2 0 0,-1-1 0 16,-3-3-160-16,0 1-48 0,-1 0 0 0,-1-1 0 0,-3 0-112 16,-1 0-16-16,-1 1-128 0,0 3 192 0,-2-2-192 15,-1 1 0-15,-2 1 128 0,3-2-128 16,-1 5-1152-16,0 6-288 0,-5 7-48 16</inkml:trace>
  <inkml:trace contextRef="#ctx0" brushRef="#br1" timeOffset="-169379.81">29011 704 22111 0,'-5'12'1968'0,"4"-2"-1584"0,-2 4-384 0,0 0 0 0,0 0 560 0,-2 4 16 0,-2 3 16 0,-2-1 0 0,-1 1 768 0,-1 0 160 0,-2 2 16 0,0 0 16 15,1-3-608-15,-1-1-128 16,-1 0-32-16,2-2 0 0,2-2-432 0,1-4-96 15,2-1 0-15,0-2-16 0,2-2-64 0,5-6-16 16,0 0 0-16,0 0 0 0,0 0 160 0,0 0 48 16,9-9 0-16,1 1 0 0,1-5-16 0,2 0 0 0,0 0 0 0,2-1 0 15,2-1-160-15,1-3-16 0,0 1-16 16,1 0 0-16,0-1-160 0,1 2 160 0,0 2-160 16,1 2 160-16,-2 1-160 0,-1 5 0 0,-4-1 0 15,1 5 0-15,-2 0 0 0,-3 5 0 0,-3 1 0 0,0 5 0 16,-2 3 0-16,-1 2 0 0,-3 7-128 0,-1-1 128 15,-1 2 0-15,-2-1 0 0,0 0 0 0,-3 3 0 0,1-3 0 16,-1 1 0-16,-1-3 0 0,2 0 0 0,1-2 0 16,-1-2 128-16,3 1-128 0,-2-3 0 0,1-4 0 15,2 1-192-15,1-3 0 0,0-7 16 16,0 0-2064-16,0 0-432 0,10-2-80 0</inkml:trace>
  <inkml:trace contextRef="#ctx0" brushRef="#br1" timeOffset="-169046.44">29850 457 21535 0,'10'-22'960'0,"-4"11"192"0,2-1-928 0,0-1-224 15,3-3 0-15,-2 2 0 0,-1 0 1216 0,-1 4 192 16,0 0 32-16,-2 4 16 0,-2-2-368 0,-3 8-64 16,0 0 0-16,0 0-16 0,0 0-256 0,0 0-48 15,-5 5-16-15,-1 3 0 0,-3 6-176 0,0 1-16 16,-2 5-16-16,-3 7 0 0,-1 3-16 0,-2 5 0 0,3 3 0 0,-3 1 0 16,1 3-144-16,-4 13-48 0,1-2 0 15,2-2 0-15,2-4-112 0,2 0-32 0,3-6 0 0,-2-3 0 16,4-2-128-16,1-5 0 0,2 0 144 0,-1-7-144 15,3-1-224-15,-1 0-112 0,2-5-32 16,-1-4 0-16,1-3-2112 16,1-1-416-16,1-10-96 0</inkml:trace>
  <inkml:trace contextRef="#ctx0" brushRef="#br1" timeOffset="-168396.19">29490 740 20783 0,'0'0'912'0,"0"0"208"0,0 0-896 0,0 0-224 0,0 0 0 0,0 0 0 16,0 0 1344-16,0 0 208 0,0 0 48 0,4 8 16 15,-2 2-272-15,-2 3-64 0,-1-2-16 0,0 1 0 16,0 1-624-16,-1-5-128 0,1 4-32 0,-1-3 0 16,0 1-304-16,1-2-176 0,-2 0 192 0,3-8-192 15,0 0 0-15,-2 7-144 0,2-7-16 0,0 0 0 0,-4 6 0 0,4-6 0 16,-4 7 0-16,4-7 0 0,0 0-96 0,0 0 0 16,0 0-16-16,0 0 0 15,0 0-112-15,0 0 0 0,0 0-16 0,0 0 0 0,0 0 160 0,0 0 48 16,0 0 0-16,0 0 0 0,0 0 192 0,0 0-144 15,0 0 144-15,0 0-128 0,0 0 128 0,0 0 0 16,0 0 0-16,0 0 128 0,0 0 16 0,0 0 16 16,0 0 0-16,7-7 0 0,0 3 160 0,2 1 16 15,4-1 16-15,-2-3 0 0,3 2 32 0,2 0 0 16,1-2 0-16,5 0 0 0,2 1-48 0,3-3 0 16,1 1 0-16,2-1 0 0,3 3 48 0,4 1 0 15,3-4 0-15,-1 4 0 0,0 0-80 0,-2-1-16 16,-1-1 0-16,-3 3 0 0,-4-2-144 0,-2 2-16 15,-4 2-128-15,-2 0 192 0,-2 2-192 0,-2 0 0 0,-3 2 0 16,-5 0 0 0,0 0-384-16,-9-2-128 0,0 0-32 0,0 0 0 15,0 0-2320-15,-4 10-464 0</inkml:trace>
  <inkml:trace contextRef="#ctx0" brushRef="#br1" timeOffset="-168074.22">29424 880 15663 0,'0'0'1392'0,"0"0"-1120"15,0 0-272-15,0 0 0 0,0 0 2480 0,-4 8 432 16,0 3 96-16,-1-1 0 0,-1 4-1296 0,-2 2-272 16,1 2-48-16,-2 2-16 0,2 1-336 0,-1 4-64 15,-3-4-16-15,1 1 0 0,4-2-544 0,-2 0-112 16,2 0-32-16,1-3 0 0,0 1-112 0,0-3-32 16,5-1 0-16,-2 0 0 0,2-3-128 0,2-3 0 15,0-1 0-15,-2-7-176 16,6 5-512-16,-6-5-96 0,8 0-32 0,1-3-9408 15,1-2-1872-15</inkml:trace>
  <inkml:trace contextRef="#ctx0" brushRef="#br1" timeOffset="-167683.8">29503 535 28047 0,'0'0'1232'0,"0"0"272"0,0 0-1200 0,0 0-304 0,0 0 0 0,0 0 0 0,0 0 624 16,0 0 64-16,0 0 16 0,0 0 0 0,0 0 128 16,0 0 48-16,0 0 0 0,0 0 0 0,0 0-464 0,0 0-96 15,0 0 0-15,0 0-16 0,0 0-144 0,0 0-32 16,0 0 0-16,0 0 0 0,0 0-128 0,-7 5 0 15,1-2 0-15,-2 2 0 0,0-1 288 0,-1 4 32 16,0-3 0-16,0 1 0 0,1 1 224 0,1-5 48 16,-1 2 16-16,3-1 0 0,-3-1-96 0,8-2 0 15,0 0-16-15,0 0 0 0,0 0-128 0,0 0-32 16,0 0 0-16,-2-6 0 0,0-1-128 0,2 0-16 16,2 0-16-16,0 1 0 0,1-3-176 0,-1 3 0 15,1-3 0-15,1 3 0 0,-2 2 0 0,-2 4 0 0,3-8 0 16,-3 8 0-1,0 0-912-15,0 0-224 0,0 0-32 0</inkml:trace>
  <inkml:trace contextRef="#ctx0" brushRef="#br1" timeOffset="-136068.83">21926 1706 13407 0,'-13'-8'592'0,"13"8"128"0,-8-6-576 0,2 3-144 0,0-4 0 0,0 1 0 15,6 6 848-15,-5-5 144 0,0 0 32 0,3-2 0 16,-1 1-160-16,3 6-32 0,0 0 0 0,0 0 0 16,0 0-208-16,0 0-48 0,0 0-16 0,0 0 0 15,-7 0-224-15,7 0-32 0,0 0-16 0,0 0 0 16,0 0 32-16,-5 8 16 0,5-8 0 0,0 0 0 16,0 0 48-16,0 0 16 0,5 10 0 0,2-1 0 15,3 0 112-15,3-4 32 0,0 1 0 0,7-1 0 16,2-2-48-16,3 1-16 0,3-1 0 0,5 0 0 15,0-6-96-15,3 1-32 0,5-2 0 0,0 1 0 16,8 3-112-16,4-1-32 0,6 1 0 0,2-2 0 0,2 0-64 16,1-1-16-16,-4 0 0 0,3 0 0 15,3 0-128-15,4 0 0 0,4 2 144 0,2 2-144 16,-1-2 128-16,-1 0-128 0,-3-1 160 0,3 0-160 0,3-1 144 0,3 2-144 16,2-2 128-16,-4 2-128 0,-1 0 176 0,-1-2-48 15,3 1-128-15,3-2 192 0,4 1 0 0,-4 0 0 16,-3-1 0-16,-1 1 0 0,-1-3 16 0,3 2 0 15,3 2 0-15,-1-1 0 0,-1 2-208 0,-1-2 144 16,-3-2-144-16,6 1 128 0,4 2-128 0,0 0 0 16,-2 2 0-16,-2-1 128 0,-4-1-128 0,1-1 0 15,1 1 144-15,0 2-144 0,4 2 0 0,-3-2 0 16,-5-2 0-16,1 4 0 0,1-1 0 0,1 2 0 16,0-2 0-16,-1-1 0 0,-2 0 0 0,-4 0 0 15,-1-2 0-15,3-1 128 0,0-1-128 0,1 2 0 0,1 0 0 16,-5-1 128-16,-3-1-128 0,4-3 192 0,1 1-64 15,1 4 0-15,4-1-128 0,-5-1 192 0,-1-2-64 0,-1 1 0 16,-2-2-128-16,-1 0 0 0,0 3 128 0,1 1-128 16,2 0 0-16,-3-2 0 0,-4 1 0 0,-3 1 128 15,-3-1-128-15,-1-1 0 0,1 3 0 16,2-1 0-16,1-1 0 0,-1 4 0 0,-1-2 0 0,-3-1 0 16,-4 0 0-16,-1 0 0 0,1 2 0 0,-3 1 0 15,6 0 0-15,-2 0 128 0,3 0-128 0,-2 1 0 16,-1 2 0-16,0-1 0 0,-4 1 0 0,1-1 0 15,-1-1 0-15,-1 2 0 0,1 0 0 0,1-1 0 16,1-1 0-16,-1 3 0 0,-2-3 0 0,-2 1 0 16,-3-2 0-16,-2 1 0 0,-2-1 0 0,1 1 0 15,-4-1 0-15,0 1 0 0,-2 1 0 0,2 0 128 0,0 0-128 16,1 0 0-16,-2 2 0 0,-3-2 0 0,-3 1 0 0,-1-3 0 16,1 1 0-16,-4-1 0 0,-1 0 0 0,-4 2 0 15,0-2 0-15,-1 1 128 0,-5-2-128 16,0-2 0-16,-1 3 128 0,-1-1-128 0,-3-1 128 15,2 2-128-15,-12 0 128 0,9 0-128 0,-9 0 128 0,0 0-128 16,0 0 160-16,0 0-160 0,0 0 240 0,0 0-48 16,0 0-16-16,-11-1 0 0,-1 1-176 0,-1 0 160 15,2-1-160-15,-6 1 160 0,-2 0-160 0,-4 0 0 16,-2-1 0-16,-3 1 0 0,-2 1 0 0,-3 1 0 16,-5 0 0-16,-2-2 0 0,-6 0 0 0,-1 1 0 15,-3-1 0-15,-1 3 0 0,1 0 0 0,-6 2 0 16,-5-1 0-16,-4-1 0 0,-5-2 0 0,0 2 0 0,1-1 0 15,-1 3 0-15,-1-2 0 0,1 1 0 0,-7-3 0 0,-2 1 0 16,-1-2-144-16,0 3 144 0,1 3 0 16,0-2 0-16,-1-1 0 0,-5-1-128 0,-5-3 128 0,4 2 0 15,3 2 0-15,-1 1 0 0,-1-2 0 16,-3 1 0-16,-1-2 0 0,1 0 0 0,2 0 0 0,-1 2 0 16,2 0 0-16,-3-3 0 0,-2-2 0 0,2 4 0 15,2 0 0-15,2 2 0 0,1-2 0 0,-2-2 0 16,-2-2 0-16,1-2 0 0,5 2 0 0,4 2 0 15,3 1 0-15,-1 0 0 0,-1-1 0 0,2-1 0 16,3-2 0-16,2 2-128 0,5 0 128 0,3 1 0 16,0 1 0-16,0 0 0 0,-1 1 0 0,1-2 0 15,-1 0 0-15,1 0 0 0,1 0-128 0,4 2 128 16,3 2 0-16,-3 0 0 0,-3-2 0 0,-3 1 0 16,-4-1 0-16,0 2 0 0,1 1 0 0,3-2 0 0,1 1 0 15,1-1 0-15,-4 4 0 0,1-2 0 0,-4-1 0 0,0 1 0 16,0 1 0-16,3-1 0 0,3 4 0 0,0-3 0 15,0 1 0-15,-2-1 0 0,-3-2 0 0,0-3 0 16,3 2 0-16,4-1 0 0,1 2 0 0,3 1 0 16,-1-1 0-16,-2 0 0 0,-3-2 0 0,-1-2 0 15,-3 0 0-15,6 2 0 0,0 1 0 0,3 1 0 16,3 0 0-16,-1 1 0 0,0-2 0 0,-2-1 0 16,0-4 0-16,1 0 0 0,3 0 0 0,2 1 0 15,5-1 0-15,2 1 0 0,-1 0 0 0,6-2 0 16,3 1 0-16,-1 0 0 0,0 2 0 0,2-2 0 15,-2-1 0-15,3 1 0 0,0-2 0 0,2 3-240 0,1-2 48 16,2 1 16-16,3-1 176 0,2 1-208 0,3 0 80 16,2 1 128-16,4 0-160 0,1 0 160 0,1 1 0 0,0 0-144 15,1 0 144-15,3 1 0 0,8-1 0 0,0 0 0 16,0 0-128-16,0 0 128 0,0 0-128 0,0 0 128 16,0 0-128-16,0 0 128 0,0 0-128 0,0 0 128 15,0 0 0-15,8 12 0 0,-8-12 0 0,11 9-128 16,2 0 128-16,0-5 0 0,2 0 0 0,3 2 0 15,1 1 0-15,2-2 0 0,2 2 0 0,4-2 0 16,1-2 0-16,4 1 0 0,3 1 0 0,2-3 0 16,2 0 0-16,3-2 128 0,-1-3-128 0,4-1 128 15,4 2-128-15,3-1 128 0,4 2-128 0,4 0 128 16,3 3-128-16,2-2 0 0,-1-1 0 0,1-2 128 16,3-3-128-16,5 1 0 0,3 4 128 0,2-1-128 15,0 1 0-15,1-1 144 0,-4-2-144 0,3 1 0 0,2-1 128 0,2 3-128 16,4 0 0-16,-4-2 0 0,-2 1 0 15,-1-1 0-15,-3 3 0 0,2 0 0 0,-2 0 0 0,3-1-256 16,1-4 32-16,3 2 0 0,-1 2 224 0,6 2 0 16,4 4-160-16,-2-3 160 0,-4-4 0 0,-3-1 160 15,-3 0-16-15,5 2 0 0,4 2-144 0,3-2 0 16,-8-3 0-16,2 4 0 0,-2-1 0 0,4 1 0 16,4 1 0-16,-3 0 128 0,-5-2-128 0,0 1 0 15,0-1 0-15,1 2 0 0,3 2 0 0,-3-1 0 16,-4-3 0-16,-2 0 0 0,-3-2 0 0,2 2 0 0,1 1 0 15,0 0 0-15,-1 0 0 0,-3 0 0 16,-2-3 0-16,-1 1 0 0,2-2 0 0,2 3 0 0,2 1 128 16,-2 0-128-16,-1-2 0 0,-1 2 0 0,-2-1 0 0,3 1 0 15,2 0 0-15,-2-1 0 0,2 0 0 16,-2-1 0-16,-4 1 0 0,-2 0 0 0,0-1 0 0,0 1 0 16,0 1 0-16,0 0 0 0,-1-4 0 0,-3 3 128 15,-4-1-128-15,-2-1 0 0,-2 0 0 0,0 1 0 16,0 1 0-16,2 1 0 0,-1-2 0 0,-1 1 0 15,-2-3 0-15,-3 2 0 0,-1 0 0 0,-3 2 0 16,1-2 0-16,-1 1 0 0,0 1 0 0,1-2 0 16,1 4 0-16,-1-2 0 0,-2-3 0 0,-4 2 0 15,-4 0 0-15,-2-1 0 0,-2 0 0 0,-2 0 0 0,-3 1 0 16,-2 0 0-16,-2 1 0 0,-2 0 0 16,-4 1 0-16,-2-1 0 0,-3 0 0 0,-2 1-176 0,-3 3-16 15,-10-4-16-15,0 0 0 0,0 0 0 0,0 0 208 16,0 0-144-16,0 0 144 0,0 0-128 0,0 0 128 0,-10 7 0 15,0-5-144-15,-4 2 144 0,-2-1 0 0,-3 0 0 16,-2 0 0-16,-2-1 0 0,-3 2-160 0,0-1 160 16,-5-1 0-16,-4 3-144 0,-6-1 144 0,-5-2-160 15,-5-1 160-15,-2 0-160 0,-4-1 16 0,-3 3 0 16,-2 2 0-16,-4-2 0 0,-3 0-160 0,-7 0-16 16,-9-3-16-16,-1 0 0 0,1 1-48 0,-1 1-16 15,-3 1 0-15,-3-1 0 0,-4-4 80 0,2 1 0 16,3 2 16-16,2 3 0 0,0 0 160 0,-2-3 144 15,-6-1-208-15,4 1 80 0,4 0 128 0,-1 2 0 16,-4 1 0-16,-2-2 0 0,-4-4 0 0,4 2 0 0,2 4 0 16,-7-3 0-16,-3 1 0 0,0 0 0 0,1-1 0 15,1 1 0-15,-1 1 0 0,-6 0 0 0,0-3 0 0,1 3 0 16,5 2 0-16,-4-1-128 0,-2-4 128 0,3 1 0 16,6 2 0-16,2 2 0 0,5 0 0 0,-4-2 0 15,-3-6 0-15,5 3 0 0,6 3 0 0,2-1 0 16,1 2 0-16,-2-1 0 0,-3-6 0 0,3 2-128 15,5 0 128-15,6-2 0 0,4-1-144 0,-2 2 144 16,-6-6 0-16,-3 4 0 0,-2 3 0 0,3 1 0 31,2 1-560-31,-5-1-192 0,-3-2-32 0,3 0-16 0,1 1 944 0,5 2 192 0,5 1 48 0,-4 0 0 16,0-3-128-16,-4-2-32 0,5 3 0 0,3 0 0 16,3 0-64-16,3 3-16 0,0 1 0 0,-1-2 0 15,-1-2-144-15,2-1 0 0,-1 0 144 0,9 1-144 16,3 1 0-16,2 3 0 0,2 0 0 0,2-2 0 15,-1-2 0-15,1 0 0 0,-2 0 0 0,4-1 128 0,0 1-128 16,3 1 0-16,3 0 0 0,3 3 0 0,0 0 0 0,3 1 0 16,1-2 0-16,0-1 0 0,2 1 0 0,-1-1 0 15,1 1 0-15,4-1 0 0,6-2 0 0,0 0 0 16,6 2 0-16,3-2 0 0,3-2 0 0,3 2 144 16,2 0-16-16,8 0-128 0,0 0 144 0,0 0-144 15,0 0 0-15,0 0 144 0,0 0-144 0,0 0 0 16,14 6 0-16,0-4 0 0,2 2 0 0,3-2 0 0,1 2 0 15,5-2 0-15,3-2 0 0,4-2-144 16,0-2 144-16,2 1 0 0,2-1-176 0,2-3 176 16,4 0-160-16,4 3 160 0,3-2-240 0,7-1 48 0,3 2 16 15,4 1 0-15,2-5 176 0,0 3-208 0,0-4 80 0,5 4 128 16,3-3-224-16,6 2 80 0,6 2 16 0,0-2 0 16,-1-1 128-16,4 2-208 0,4-2 80 0,5 3 128 15,6-3-192-15,2 1 192 0,-6-3-160 0,8 2 160 16,7 3-144-16,-2-4 144 0,-2 1-128 0,9-2 128 15,6 4 0-15,3-4 0 0,-3 1 0 0,9 0 0 16,7 2 0-16,-1 2-128 0,-7-5 128 0,12 4 0 16,9-2-192-16,-3 1 32 0,-6-2 16 0,6 0 0 15,6 0 16-15,0 0 0 0,2 3 0 0,-2-2 0 16,-4 3 128-16,5 0 0 0,2 0 0 0,-2 1 0 16,-7 1 0-16,4 1-128 0,2-2 128 0,0-1 0 15,-4 2 0-15,-3 1 0 0,-3 1 0 0,1-2 0 16,-2 1-128-16,-4-4 128 0,-3 1-128 0,-5 2-7680 15,4-5-1536-15</inkml:trace>
  <inkml:trace contextRef="#ctx0" brushRef="#br1" timeOffset="-122928.65">7525 1822 16991 0,'0'-10'752'0,"0"10"144"0,4-12-704 0,-2 6-192 0,1-4 0 0,-3 10 0 16,0-9 1136-16,2-1 192 0,-2 10 32 0,0 0 16 15,0 0-224-15,0 0-32 0,0 0-16 0,0 0 0 16,0 0-528-16,0 0-96 0,0 0-32 0,4 14 0 16,1 2-32-16,0 6-16 0,1 5 0 0,-1 6 0 15,-2 9 112-15,1 0 0 0,0 3 16 0,-1-1 0 16,-1 3-144-16,-2-4-16 0,0 0-16 0,-1-1 0 16,-2-3-160-16,2 0-16 0,-4-3-16 0,1-1 0 0,0-3-16 15,1-1 0-15,-1-5 0 0,0-2 0 0,0-4-144 0,2-2 0 16,0-5 0-16,2-1 128 15,2 0-1232-15,-2-12-256 0,0 0-48 0,10 2-12000 16</inkml:trace>
  <inkml:trace contextRef="#ctx0" brushRef="#br1" timeOffset="-122576.81">8246 2064 16415 0,'0'0'720'0,"0"0"160"0,0 0-704 0,0 0-176 16,7-4 0-16,-7 4 0 0,0 0 1392 0,0 0 240 15,-10 0 48-15,-1 2 16 0,-3 2-560 0,-3 5-112 16,-2 0-32-16,-1 5 0 0,-3-1-208 0,1-1-32 16,1 5-16-16,-2 2 0 0,-1 3-144 0,2-1-16 15,3-3-16-15,5 0 0 0,1-4-240 0,7 1-64 16,1-1 0-16,2-1 0 0,3-13-32 0,2 9-16 15,1 2 0-15,4-3 0 0,2 1 112 0,2-3 0 0,1 3 16 0,0-2 0 16,2 5-16-16,0-2-16 0,-1-2 0 0,-2 1 0 16,0 2-64-16,-4 2-16 0,0-3 0 0,-4 4 0 15,-1 1 272-15,-4 0 48 0,-1-1 16 0,-4 0 0 16,-3-1 208-16,-3 1 32 0,-2-3 16 0,-5 5 0 16,-2-4-352-16,-1 1-64 0,2-4-16 0,-2 0 0 0,1-4-224 15,1-2-160-15,0-1 192 0,3-3-192 16,3-3-1232-16,4-2-368 0,3-6-64 15</inkml:trace>
  <inkml:trace contextRef="#ctx0" brushRef="#br1" timeOffset="-121552.63">9489 2808 15999 0,'0'0'704'0,"0"0"160"0,0 0-688 0,0 0-176 0,0 0 0 0,11-2 0 15,-2-2 768-15,3-1 112 0,-2 0 16 0,4-7 16 0,0 0 96 0,4-3 16 16,1-5 0-16,2-1 0 0,1-2-240 0,1-1-32 16,4-5-16-16,2-4 0 0,-1-2-48 0,1-3-16 15,3 1 0-15,0-2 0 0,-1-4-80 0,1-1-16 16,-1-4 0-16,-5 1 0 0,-2-4-160 0,1-3-32 16,-4-7-16-16,-3 0 0 0,-3-6-176 0,-2 6-16 15,-3-1-16-15,-1 7 0 0,-3 6-160 0,1 7 0 16,-2 5 0-16,-4 7 128 0,-1 5-128 0,-1 8 160 15,0 3-160-15,-2 7 160 0,-2 5 64 0,-3 6 16 16,-2 3 0-16,-3 10 0 0,-2 9-64 0,-3 5-16 16,-5 7 0-16,-1 4 0 0,-2 5-16 0,-4 8 0 15,-3 4 0-15,2 8 0 0,-1-184-144 0,1 364 128 16,2-180-128-16,4-6 128 0,3-2-128 0,7-3 0 16,1-6 0-16,6-4 128 0,3-8-128 0,4-4 128 0,2-7-128 0,4-1 128 15,3-8-128-15,2-1 0 0,3-7 0 16,2-1 0-16,3-4-160 0,2-3-64 0,3-3-16 0,14-5 0 31,-2-6-1968-31,1-3-400 0,-3-3-80 0</inkml:trace>
  <inkml:trace contextRef="#ctx0" brushRef="#br1" timeOffset="-121357.77">10397 2099 17503 0,'0'0'768'0,"-7"7"176"0,0 3-752 0,0 2-192 0,1 6 0 0,-2 1 0 16,-1 3 2272-16,-1 1 416 0,-1 3 96 0,-2 4 16 16,2 1-1072-16,-3 4-192 0,0-1-64 0,1 0 0 15,0 2-832-15,2-3-192 0,2-4-16 0,0 2-16 0,0-6-416 0,4-1-176 16,1-5 16-16,2 6 0 16,2-8-2208-1,5-4-448-15,1-9-96 0</inkml:trace>
  <inkml:trace contextRef="#ctx0" brushRef="#br1" timeOffset="-121002.31">10766 2201 20271 0,'-5'13'1792'0,"-4"3"-1424"16,3 4-368-16,-5 6 0 0,-1-3 1104 0,-6 7 160 15,-1-1 16-15,-1 3 16 0,-2 0 624 0,1 1 128 0,-1-4 32 0,2-1 0 16,0-2-704-16,2-2-144 15,1-6-16-15,3-3-16 0,4-5-624 0,2 0-112 16,3-5-16-16,5-5-16 0,0 0-240 0,0 0-32 0,5-6-16 0,3-7 0 16,3-2 0-16,2-3 0 0,-1-3 0 0,3-2 0 15,0-1-144-15,2 1 0 0,-1 1 0 0,2-3 0 16,0 1 192-16,1 2-32 0,-1 2-16 16,-1 3 0-16,0 4-16 0,-1 7 0 0,-2 1 0 0,0 7 0 15,-1 5-128-15,-1 2 0 0,-4 6 0 0,-1 4 0 16,-2 6 0-16,-3 3 0 0,-2 4 0 0,-1 1 0 15,-4 3 0-15,-1-2 160 0,-2-2-160 0,-1 0 160 0,2-1-160 16,-1 0 0-16,2-7 0 0,1 2 128 0,1-5-400 16,1-2-96-16,3-2-16 0,1-5 0 15,2-1-640-15,1 0-144 0,2-7-32 16,3-3 0-16,1-5-2272 0,5-6-464 0</inkml:trace>
  <inkml:trace contextRef="#ctx0" brushRef="#br1" timeOffset="-120696.66">11186 2455 19343 0,'0'0'1728'0,"0"0"-1392"15,0 9-336-15,1 1 0 0,2-2 880 0,2 2 96 16,1-2 32-16,2-2 0 0,-1-2 448 0,2-3 80 16,3-1 32-16,2-1 0 0,1-3-432 0,2-4-96 15,0-1-16-15,1-3 0 0,0 0-304 0,-2 1-64 16,0-1-16-16,-2 0 0 0,-2 0-208 0,-1-3-48 15,-3 1-16-15,-2 0 0 0,-4 0 80 0,-3 0 0 16,-3-1 16-16,-1 1 0 0,-3 5-16 0,-2 0 0 0,-3 5 0 0,-2 3 0 16,-3 2-224-16,-1 7-48 0,-2 3-16 0,0 5 0 15,0 0 32-15,0 3 0 0,4 1 0 0,1 6 0 16,2 2 0-16,3 1 16 0,2-2 0 0,4 2 0 16,2 0-208-16,5-1 0 0,3 1 0 0,4-3 0 15,2 3 0-15,6-5 0 0,2 2-208 0,2-3 64 16,5-4-1888-16,5 1-368 15,6-1-80-15</inkml:trace>
  <inkml:trace contextRef="#ctx0" brushRef="#br1" timeOffset="-120055.2">13497 2508 18431 0,'-9'-15'816'0,"5"5"160"0,-1 0-784 0,-1-4-192 0,-2 0 0 0,-1-3 0 0,-1-2 960 16,0-1 128-16,-5 0 48 0,1 1 0 0,-2-3-128 0,0 3-32 16,-1 1 0-16,2 4 0 0,-2 1 32 0,0 7 0 15,3 2 0-15,-3 2 0 0,-1 4-160 0,-1 5-16 16,-2 5-16-16,-3 6 0 0,-3 4-240 0,1 2-64 16,2 4 0-16,3 0 0 0,3 4-176 0,4-1-32 15,4 2-16-15,3-3 0 0,4-4-288 0,3-4 160 16,2-4-160-16,4-2 128 0,2 1-128 0,4-4 160 15,1-5-160-15,4 0 160 0,2-3 160 0,1-5 16 16,2-2 16-16,1-5 0 0,0 0 32 0,1-4 0 16,0 1 0-16,0-4 0 0,-3 0-112 0,-2 3-16 15,-3-2 0-15,-1 0 0 0,-2 3 0 0,0 1 0 16,-4 4 0-16,2 1 0 0,-2 2-96 0,0 6-32 16,0 1 0-16,0 1 0 0,0 4-128 0,0 3 0 0,-2-2 0 0,2 2 0 15,1 2 0-15,-2-1 0 16,3-2 0-16,2 1 0 15,2 1-1856-15,3-4-288 0,1 1-64 0</inkml:trace>
  <inkml:trace contextRef="#ctx0" brushRef="#br1" timeOffset="-119481.14">15331 2355 17727 0,'1'-16'784'0,"1"10"176"0,-2 0-768 0,0-4-192 16,0 1 0-16,-3-3 0 0,-1 1 1216 0,-1 2 192 0,-2-3 64 0,-2 2 0 16,-2-1-320-16,-1-1-64 15,-4 6-16-15,-1 2 0 0,-2-1-224 0,-4 5-32 0,-4 4-16 0,-1 1 0 16,-2 3-176-16,-2 4-48 15,-1 5 0-15,0 3 0 0,0 3-128 0,1 4-48 0,1 3 0 0,2 1 0 16,5 3-48-16,1-1-16 0,5-1 0 0,7-5 0 16,3-3-192-16,6-3-144 0,3-4 192 0,5-3-192 15,4-4 0-15,6 2 0 0,2-6 0 16,4-2 0-16,1-4 240 0,3-2-64 0,2 0-16 0,1-3 0 16,1 0-160-16,1-4 192 0,-1 1-192 0,-2-2 192 15,-2 1-64-15,-2-2 0 0,-1 3 0 0,-4 0 0 16,-3 5 80-16,-2 1 16 0,-2 4 0 0,-3 4 0 0,-4 5 96 15,-5 3 32-15,-3 3 0 0,-4 5 0 0,-5 3 96 16,-4 5 32-16,-2 2 0 0,-5 1 0 0,-7 0-96 16,0 5-32-16,-3-1 0 0,0-1 0 0,0 1-192 0,3-7-32 15,0-3-128-15,4-2 192 0,4 0-192 0,3-5 0 16,3-2-192-16,-2-2 192 16,6-7-1936-16,12-9-288 0,0 0-48 0,0 0-13824 15</inkml:trace>
  <inkml:trace contextRef="#ctx0" brushRef="#br1" timeOffset="-119144.29">15864 2369 17503 0,'0'0'768'0,"-8"1"176"0,-1 1-752 0,-2 2-192 16,-3 1 0-16,-3 2 0 0,-3 5 2432 0,-2 2 448 15,-1 2 80-15,0 5 32 0,-1 1-1376 0,1-1-272 16,3 4-48-16,1 0-16 0,2-2-768 0,6-1-176 0,2-2-16 0,4-2-16 16,3-2-176-16,2-1-128 15,3-2 192-15,6-1-192 0,4-6 192 0,3 0-64 16,2-3 0-16,3-4-128 0,-1-4 544 0,4-1 0 16,-1-4 0-16,-1 0 0 0,-2-3 144 0,-2-2 16 0,0 0 16 0,-3 0 0 15,-3-2-64-15,-1 2-16 0,-4-3 0 0,-3-5 0 16,-3 2-128-16,-3 0-48 0,-3 1 0 0,-4 1 0 15,-3 0-240-15,-2 2-48 0,-3 2-16 0,-1 2 0 16,0 6-160-16,-1-1 0 0,1 4 0 0,2 2 0 16,-1 0-1280-16,2 2-176 15,1 0-32-15,4 3-10560 0,2 1-2112 0</inkml:trace>
  <inkml:trace contextRef="#ctx0" brushRef="#br1" timeOffset="-118825.23">16245 2385 19343 0,'0'0'1728'0,"0"0"-1392"0,0 0-336 0,0 13 0 0,-1-2 1456 0,-2 5 208 16,-3 1 64-16,-3 4 0 0,-3 0-240 0,0 3-32 15,-1-2-16-15,-2 1 0 0,1 0-416 0,4-3-64 16,-1 1-32-16,5-4 0 0,2 0-528 0,3-3-96 16,2-1-32-16,3-1 0 0,2 0-272 0,6-6 128 15,3-2-128-15,4-2 0 0,3 1 192 0,1-4-64 16,-3-3 0-16,2-1-128 0,-1 0 192 0,1-3-64 15,-1-1 0-15,0-2-128 0,-3 2 560 0,-1-3 0 16,0 0 0-16,1-5 0 0,-4 2 64 0,-4 2 16 16,-2-1 0-16,-5 3 0 0,-3 1-128 0,-1-2 0 15,-3 1-16-15,-5-1 0 0,0-2-240 0,-5 3-32 16,-2 1-16-16,-2-2 0 0,-1 3-208 0,-1 0 0 16,-2 3 0-16,1-2 0 0,-1 2 0 0,0 2-160 0,1 0 0 15,2 1 0 1,-2 0-1280-16,6 2-256 0,0 0-48 0,3-1-16 0,3 1-912 15,2 0-176-15,7 1-32 0</inkml:trace>
  <inkml:trace contextRef="#ctx0" brushRef="#br1" timeOffset="-118415.66">16936 2313 5519 0,'0'0'496'0,"0"0"-496"0,0 0 0 0,0 0 0 0,0 0 3760 0,-6 4 656 15,-4-1 128-15,1 5 16 0,-4-3-2736 0,-2 5-544 16,-4-1-128-16,-3 4 0 0,0-2-64 0,-4 5 0 16,-2 0 0-16,0 3 0 0,-1 3-80 0,2 2-32 15,2-3 0-15,1 4 0 0,2 1-432 0,3-3-96 16,2 0 0-16,5 0-16 0,3-3-240 0,3-1-32 16,2-2-16-16,4-3 0 0,1-4 112 0,7 0 0 15,2-7 16-15,5-3 0 0,4-3 224 0,5-3 32 16,5-3 16-16,5-6 0 0,1-3-128 0,2-2-32 0,0-8 0 0,0 0 0 15,-2-7-208-15,-2 0-48 16,-1-3-128-16,-1-4 192 0,-3-3 144 0,-2-3 32 16,-2-2 0-16,-2-3 0 0,-3-4 0 0,-2-2 0 0,-2 0 0 0,-2 5 0 15,-3 10-176-15,-1 9-48 0,-2 10 0 0,-2 5 0 16,-1 3 48-16,-3 8 0 0,-1 9 0 0,0 0 0 16,-5 15-192-16,-2 12 0 0,-5 6 0 15,-4 21 0-15,-1-1 0 0,1 4 0 0,-2-1 0 0,0 4 0 16,-1 5-192-16,4-2 0 0,2 3-16 0,3-5 0 15,2-6-1792 1,4 1-368-16,4-9-64 0,7-3-8944 0,4-6-1792 0</inkml:trace>
  <inkml:trace contextRef="#ctx0" brushRef="#br1" timeOffset="-117702.68">18658 2299 12031 0,'-14'-13'528'0,"8"7"112"0,-1-1-512 0,-1-3-128 0,1-1 0 0,-1 1 0 15,-1-3 656-15,0 3 112 0,0-2 0 0,0 2 16 16,2 1 384-16,0 0 80 0,1 4 16 0,0 1 0 15,-1 4-288-15,0 2-48 0,-1 3-16 0,0 4 0 16,0 0-128-16,-3 3-16 0,0 5-16 0,0 2 0 16,-1 4 80-16,-1 5 0 0,-2 1 16 0,0 3 0 15,1-2-224-15,-1 3-48 0,1-2-16 0,0-1 0 16,1-1-224-16,0-6-32 0,1-1-16 0,0-3 0 16,1-2 112-16,0-3 32 0,3-2 0 0,1-4 0 15,2 0 0-15,5-8 0 0,0 0 0 0,0 0 0 16,0 0-48-16,0 0-16 0,4-12 0 0,2-1 0 15,2-2-48-15,0-4 0 0,4-1 0 0,1-3 0 0,2-4-192 16,2 2-128-16,1 2 128 0,1-3-128 0,0 4 0 16,1 1 0-16,0 3 0 0,-1 3 0 0,-1 2 0 0,0 6 0 15,0 2 0-15,0 5-128 0,-3 5 128 0,-1 4 0 16,-3 6 0-16,-1 5 0 0,-2 6 0 0,-4 0 0 16,-4 4 0-16,0 1 0 0,-5-1 0 0,-2 1 0 15,-1 0 0-15,-1-7 128 0,0-2-128 0,1-1 176 16,2-7-176-16,1 0 192 0,1-1-192 0,1-5 0 15,3-8 0-15,0 0 0 0,0 0 224 0,0 0 64 0,8-5 16 0,2-2 0 16,2-7-32-16,2-1 0 16,1-3 0-16,1-1 0 0,2 0-272 0,1 1 128 15,0-2-128-15,3-4 0 0,-3 2 0 0,1 3 0 0,1 4 0 16,-4 5 0-16,-1-1 0 0,-4 6 0 0,0 4-144 0,2 2 144 31,-4 3-448-31,-4 5-16 0,-3 4 0 0,-3 3 0 16,-4 3-1712-16,-1-1-320 0,1 3-80 0,-2-4-11632 0</inkml:trace>
  <inkml:trace contextRef="#ctx0" brushRef="#br1" timeOffset="-117180.35">19273 2398 18431 0,'-4'-13'816'0,"4"13"160"0,0-6-784 0,0-3-192 0,0 9 0 0,0-5 0 0,-1-2 1472 0,1 7 240 16,0 0 48-16,-7 4 16 0,1 1-624 0,-2 2-128 15,-2 4-32-15,-1 2 0 0,-1 3-160 0,0 6-16 16,-2 1-16-16,1 2 0 0,-2 2-272 0,1-2-48 16,0 3-16-16,1-3 0 0,2 1-272 0,0-2-64 15,2 4-128-15,4-6 192 0,0-3-192 0,3-2 0 16,2-5 0-16,4-2 0 0,2 3 0 0,3-5 0 15,2-1 0-15,2-3 0 0,2-3 0 0,2-1 0 16,1 2 0-16,1-4 144 0,1 1-144 0,2-1 0 0,-2-1 144 16,2-1-144-16,-1 1 0 0,-1-3 0 15,-2 1 0-15,-1 0 128 0,-3 1-128 0,-2 1 0 16,0-2 0-16,-3-2 0 0,-3 2 0 0,1 1 0 16,-2-3 0-16,0 3 0 0,-1-1 0 0,-4 5 144 0,0 0-144 0,3-9 0 15,0-1 0-15,-1-3 0 0,0 4 0 0,0-1 0 16,1 2 176-16,-1-2-176 0,2 3 160 15,-4-4-160-15,1 2 272 0,1-2-32 0,-1 0-16 0,-1 2 0 16,-1-3-80-16,-1 2-16 0,1-3 0 0,-4 2 0 16,0 2-128-16,0-1 128 0,-3 3-128 0,1 0 128 15,-4 0-128-15,0 6 0 0,0 0 0 0,-2 2 128 16,-2 4-128-16,3 3 0 0,-1-3 0 0,1 3 128 16,-1 1-128-16,3-2 0 0,0 2 0 0,2 0 0 0,0 0 0 0,2-3 0 15,1-1-144-15,5-5 144 0,0 0-304 0,0 0 0 16,0 0 0-16,0 0 0 15,9 0-1248-15,4-2-256 0,3-3-48 16</inkml:trace>
  <inkml:trace contextRef="#ctx0" brushRef="#br1" timeOffset="-116707.15">20185 2439 16575 0,'0'0'1472'0,"0"0"-1168"16,0 0-304-16,0 0 0 0,0 0 1616 0,0 0 272 15,0 0 48-15,0 0 16 0,0 0-576 0,-7 1-112 0,-2 0-32 0,-1 2 0 16,-2-1-320-16,-2 5-64 0,-3 0-16 0,-4 5 0 16,0-1-208-16,-6 4-48 15,-4 3-16-15,-2 2 0 0,-1 5-112 0,0-4 0 16,-1 3-16-16,4 6 0 0,1 1-112 0,5-3 0 15,5 2-16-15,3-4 0 0,7 1-176 0,1-5-128 0,5-1 192 16,5-3-192-16,5-4 128 0,4-3-128 0,4-4 0 0,5-1 0 16,5-1 192-16,4-5-192 0,2-5 192 15,3-3-192-15,2-4 192 0,-1-5-64 0,0-2 0 0,-1-4-128 16,1 0 240-16,-3-3-64 0,0-1-16 0,-2-2 0 16,0 1 80-16,-1-4 16 0,-1-2 0 0,-2-6 0 15,0-3-64-15,0 0-16 0,-3-7 0 0,-2 1 0 16,-2 0-176-16,-3 4 128 0,-2 5-128 0,-1 5 128 0,-3 4-128 15,-1 10 0-15,-3 2 0 0,-1 5 0 0,-4 7 176 0,0 7-48 16,-7 0-128-16,-3 5 192 0,-4 8-64 0,-2 5-128 16,-2 3 176-16,-1 10-176 0,-1 4 128 0,-2 7-128 15,0 7 0-15,-1 5 0 0,-1 4 0 0,1 0 0 16,2 4 0-16,3-7 0 0,4-8-144 0,6-1-96 16,3-3-16-16,4-2 0 15,4-6-1424-15,3-4-304 0,3-2-48 0,2-6-16 16,2-3-640-16,2-3-144 0</inkml:trace>
  <inkml:trace contextRef="#ctx0" brushRef="#br1" timeOffset="-116305.77">20539 2685 12895 0,'-10'15'1152'0,"6"-8"-928"16,0 3-224-16,3-1 0 0,1-2 2464 0,2 2 448 15,2-1 96-15,4 0 0 0,-3-5-1216 0,4 1-240 16,2 0-48-16,2-4-16 0,2-1-656 0,3-3-144 0,0 0-32 0,0-3 0 16,3 0-112-16,1 1-32 0,1-4 0 0,-2 1 0 15,3-5-16-15,-2 1-16 0,0 2 0 0,-1-2 0 16,0 0 48-16,-2 3 16 0,-2-1 0 0,0-1 0 16,-3 3-80-16,-3-3-16 0,0 0 0 0,-5 2 0 15,-1 0-96-15,-2 3-32 0,-3 1 0 0,-4 1 0 16,-4 2 0-16,-3 5-16 0,-5 2 0 0,-1 4 0 0,-6 4-160 15,-1 2-16-15,-3 4-128 0,-2 3 192 0,-2 2-64 0,1 1 0 16,-1 5-128-16,2 1 192 16,1 4-192-16,2 0 128 0,6-2-128 0,2-1 0 0,6-8 0 0,4 1 0 15,4-1 0-15,4-2 0 0,7-3 0 0,0 0 0 16,5-6 0-16,4-3 0 0,2-2 0 0,6-1 0 16,5-5 0-16,1-1 0 15,1-5-448-15,1-2-16 0,1 0-16 0,3-3 0 16,1 1-1664-16,1-2-336 0,-1 2-64 0,-1-3-7760 15,-1 1-1536-15</inkml:trace>
  <inkml:trace contextRef="#ctx0" brushRef="#br1" timeOffset="-115679.66">21261 2939 19983 0,'-10'16'880'0,"6"-10"192"0,0 3-864 0,0-1-208 16,0 5 0-16,1-2 0 0,0-1 1152 0,3-3 176 15,0-7 32-15,0 0 16 0,0 0-320 0,8 7-64 16,-1-6-16-16,3-3 0 0,3-6-272 0,1 0-48 16,3-6-16-16,2 2 0 0,0-5-256 0,6-2-64 15,3-4-16-15,3 0 0 0,-1-5-16 0,3 2 0 16,-1-5 0-16,1-2 0 0,-1-3 208 0,-2-2 32 16,0 0 16-16,-1-6 0 0,-1-2-192 0,-1-6-32 15,-2-3-16-15,-1 1 0 0,-2-1-176 0,-3 3-128 16,-3 1 144-16,-2 8-144 0,-4 5 0 0,-1 7 0 0,-2 3 0 15,-5 8 0-15,-2 3 208 0,-1 7-48 16,-4 2-16-16,-4 6 0 0,-4 4 112 0,-5 9 0 0,-4 1 16 16,-5 11 0-16,-4 5-32 0,-2 8-16 0,-2 6 0 0,-6 5 0 15,-2 7-48-15,-2 9-16 0,1-1 0 0,3 4 0 16,4 0 48-16,7-6 16 0,4 0 0 0,7-6 0 16,5-3 32-16,5-3 0 0,4-3 0 0,5-4 0 15,4-5-128-15,4-5-128 0,3-2 176 0,7-2-176 0,5-7 128 16,5-3-128-16,4-6 0 0,5-1 0 15,3-6-720-15,2-3-256 16,1-3-48-16,2-2-10592 0,1-4-2112 0</inkml:trace>
  <inkml:trace contextRef="#ctx0" brushRef="#br1" timeOffset="-114395.7">22299 2351 8287 0,'0'0'368'0,"0"0"80"0,0 0-448 0,-5-1 0 0,-1-2 0 0,1-1 0 16,-2-1 2672-16,1 1 448 0,0 1 80 0,-1-3 32 16,2 0-1312-16,3 1-272 0,2 5-48 0,-4-5-16 15,3-4-240-15,3 3-32 0,2-4-16 0,4 3 0 16,1-2-544-16,3 3-112 0,4 2-32 0,3-6 0 15,5 0-224-15,1-2-64 0,4 2 0 0,4 0 0 0,3-3-48 16,2 4-16-16,-1-2 0 0,0 5 0 0,-3-2 192 16,-1 4 48-16,-1 2 0 0,0 3 0 0,-2 3-128 0,-3 5-32 15,-3 1 0-15,-3 4 0 0,-5 2-128 0,-3 5-16 16,-6 3-16-16,-3 4 0 0,-5 3 112 16,-5 5 32-16,-6 3 0 0,-6 5 0 0,-5 0-160 0,-1-1-32 15,-5 1 0-15,-3-4 0 0,-2 3-128 0,0-2 128 16,-1-7-128-16,1-3 128 0,1 1-128 0,2-4 0 15,3-5 0-15,3-2 0 0,3 0 0 0,5-2 0 16,1-3 0-16,4 1 0 0,2-2 0 0,3 0-192 16,3-2 0-16,4-3 16 15,3 0-2240-15,2-3-448 0,0-2-80 0</inkml:trace>
  <inkml:trace contextRef="#ctx0" brushRef="#br1" timeOffset="-114222.77">22726 3293 24879 0,'-8'11'1088'0,"8"-11"256"0,-6 9-1088 0,4-3-256 16,-2 3 0-16,2-2 0 0,2-7 2208 0,-4 6 384 0,4-6 80 0,0 0 16 15,0 0-784-15,0 0-160 0,0 0-16 16,0 0-16-16,0 0-896 0,0 0-176 0,4-8-48 0,-1 2 0 16,1-3-464-16,0 3-128 0,0-2 0 0,0 3-12656 15,-4 5-2576-15</inkml:trace>
  <inkml:trace contextRef="#ctx0" brushRef="#br1" timeOffset="-112440.58">23823 2418 9215 0,'0'0'400'0,"0"0"96"0,0-6-496 0,0 0 0 0,2-2 0 0,-1-1 0 16,0 4 2304-16,2-3 352 0,-1 2 80 0,1 0 16 15,-1-5-1440-15,0 5-288 0,0-2-48 0,1 2-16 16,-3 6-192-16,2-5-64 0,-2 5 0 0,0 0 0 15,0 0-80-15,0 0-32 0,0 0 0 0,0 0 0 16,0 0-128-16,0 0-16 0,2 5-16 0,-1 7 0 16,-1-2 0-16,0 5 0 0,0 5 0 0,0 4 0 15,0 1-272-15,0 1-160 0,1 1 192 0,2-3-192 0,0 2 208 16,3-4-64-16,-1 0-16 0,2-2 0 0,2 1 192 0,3-4 48 16,-2 0 0-16,8 6 0 15,-2-5 16-15,1-6 0 0,0-3 0 0,2-2 0 0,2 3-64 0,-1-6-16 16,0-2 0-16,1-3 0 0,-1 0 80 15,2-6 0-15,-1-4 16 0,1-2 0 0,0-2-64 16,-1-3-16-16,0-4 0 0,-1 0 0 0,0-3-64 0,1-3-32 16,-2-1 0-16,0-5 0 0,-2-3-32 0,-1 0 0 15,-5 2 0-15,1-1 0 0,-2 0-32 0,-1 7-16 16,-2 0 0-16,0 6 0 0,-1 3-144 0,-2 2 0 16,-2 4 0-16,0 0 128 0,-2 3-128 0,-2 2-224 15,2 9 48-15,-5-5 16 16,5 5-1152-16,-9-2-224 0,-1 4-64 0,1 1-9024 15,0 1-1792-15</inkml:trace>
  <inkml:trace contextRef="#ctx0" brushRef="#br1" timeOffset="-112086.34">24219 2746 12895 0,'0'0'1152'0,"0"0"-928"0,0 0-224 0,-7 9 0 0,7-9 1792 0,-6 5 320 16,6-5 64-16,-6 10 16 0,-1 0-848 0,4 4-192 15,-1 0-16-15,1-1-16 0,1 0-224 0,-3 2-32 16,1 2-16-16,1 2 0 0,1 0-176 0,-2 0-32 15,0 1-16-15,0 6 0 0,-1-2-112 0,0 1-32 16,1 1 0-16,0-4 0 0,1 1-160 0,-1 0-16 16,-1-1-16-16,3-2 0 0,0-2-128 0,1 0-32 15,-1-3 0-15,1 0 0 0,1-2-128 0,1 0 192 16,1 1-192-16,-1-4 192 0,-1-10-192 0,0 0 0 16,2 10 0-16,-2-10 0 15,0 0-1504-15,8 6-336 0,-8-6-64 0,10-3-11152 0</inkml:trace>
  <inkml:trace contextRef="#ctx0" brushRef="#br1" timeOffset="-111732.27">24744 2559 26719 0,'-16'3'2368'0,"8"-1"-1888"0,-1 1-480 0,2 3 0 16,2 3 816-16,-1-1 64 0,0 2 16 0,-2 4 0 16,2 1-560-16,-1 3-96 0,1 0-32 0,2 2 0 0,1 0 112 15,1 2 0-15,1-2 16 0,-1 2 0 0,1 1-96 16,1-3-32-16,1-2 0 0,2 0 0 0,-1-2-32 0,2 0-16 16,0-4 0-16,1 2 0 0,3 0 160 0,1-4 48 15,1-1 0-15,1 0 0 0,2 0 32 0,0 0 16 16,-1 0 0-16,2-5 0 0,2-2 16 0,3 1 0 15,1-1 0-15,4-2 0 0,2-3-144 0,-1-1-32 16,1 0 0-16,1-5 0 0,1 0-112 0,-1 3-16 16,0-3-128-16,-2 4 192 0,3-3-192 0,-4 2 0 15,-3 1 0-15,-2-3 0 0,-1 3-256 0,-3 1-112 16,-1-2-16-16,-3 0 0 16,-2-1-1440-16,-3 0-288 0,-6 7-64 0,0 0-7632 0,0 0-1520 15</inkml:trace>
  <inkml:trace contextRef="#ctx0" brushRef="#br1" timeOffset="-111537.65">24639 2780 24879 0,'0'0'2208'0,"0"0"-1760"0,8-5-448 0,0-1 0 16,2 1 832-16,3 1 64 0,2-3 32 0,4-2 0 15,4-2 160-15,1 3 48 0,5-3 0 0,0 2 0 16,3-2-496-16,1 2-80 0,0-1-32 0,2 4 0 15,0-3-304-15,-3 2-64 0,0 2-16 0,0-1 0 16,-3 1-960 0,-3 0-192-16,-4-4-32 0,-3 4-13344 0</inkml:trace>
  <inkml:trace contextRef="#ctx0" brushRef="#br1" timeOffset="-111344.49">24735 2533 28559 0,'0'0'1264'0,"4"-7"272"0,3-3-1232 0,7 4-304 16,4-4 0-16,5 2 0 0,4-6 1056 0,6 0 160 15,5 1 16-15,6 1 16 0,7-2-800 0,6 1-144 16,4 0-48-16,0-2 0 0,-3-3-256 0,-3 2 128 16,-2 2-128-16,-3 0 0 15,-1 1-2544-15,-3 0-608 0</inkml:trace>
  <inkml:trace contextRef="#ctx0" brushRef="#br1" timeOffset="-110974.03">26132 2275 18431 0,'0'0'1632'0,"0"0"-1312"0,0 0-320 0,0 0 0 15,0 0 768-15,0 0 64 0,0 0 32 0,0 0 0 16,0 0 576-16,-13 3 112 0,-3-1 32 0,-2 2 0 15,-3-1-272-15,-1 4-48 0,-5-2-16 0,0 7 0 16,0 4-400-16,1 0-80 0,0-1 0 0,3 2-16 16,3-2-272-16,4-1-48 0,3 2-16 0,4-5 0 15,4 2-192-15,4 1-32 0,4 2-16 0,3-2 0 0,6-2 16 0,1 2 0 16,5 0 0-16,2-2 0 0,4 0 16 0,3 2 16 16,1 2 0-16,4 2 0 0,-1-1-16 0,2-2 0 15,-1 0 0-15,-2 3 0 0,-4 1 32 0,-3 1 0 16,-3-2 0-16,-6-1 0 0,-2-6 48 0,-5 2 16 15,-1-2 0-15,-5-1 0 0,-2 3 208 0,-7 0 32 16,-5-3 16-16,-10 3 0 0,-7-4-96 0,-6 1-16 16,-4 1 0-16,-4-1 0 0,-3 3-144 0,-2-2-48 15,-1-2 0-15,-1 1 0 0,0-3-128 0,-1-3-128 16,0-2 144-16,5 2-144 16,1-3-608-16,6 2-224 0,3-2-32 0,3 0-16 15,1-1-1984-15,3 0-400 0</inkml:trace>
  <inkml:trace contextRef="#ctx0" brushRef="#br1" timeOffset="-106873.71">8140 1569 12895 0,'-11'-9'1152'0,"4"3"-928"15,1 0-224-15,0 0 0 16,-2-1-560-16,2 0-144 0,1 2-48 0,5 5 0 0,-9-10 1616 0,2 4 320 15,2-2 64-15,5 8 16 0,-3-9-544 0,0 0-96 16,3 9-32-16,0 0 0 0,0 0 48 0,-1-7 16 0,1 7 0 0,0 0 0 16,0 0-112-16,0 0-32 15,0 0 0-15,10-4 0 0,-1 1-240 0,2 3-48 0,5 0-16 0,-3 2 0 16,5-4-16-16,4 0 0 0,0 1 0 0,4-1 0 16,5 0 0-16,2-1-16 0,1 1 0 0,3-2 0 15,0-2 128-15,0-1 16 0,0 1 16 0,1-3 0 16,1 4 48-16,2-3 0 0,-1 2 0 0,4 2 0 15,-1-2 0-15,4 1 0 0,2 0 0 0,1-1 0 16,0 1-112-16,2-1-16 0,-1 0 0 0,2-3 0 16,2 1 0-16,2 1 0 0,4 3 0 0,4 0 0 15,2-4-80-15,0 1-32 0,-3-1 0 0,0-2 0 16,0 4-144-16,5-1 0 0,2 3 144 0,0 2-144 16,1-5 0-16,-3 0 128 0,-2-1-128 0,0 2 0 15,3 3 0-15,2 2 0 0,3-2 0 0,2 2 128 16,-8-4-128-16,5 1 0 0,-3 1 0 0,1 1 0 15,-3 1 0-15,8-2 0 0,0 1 0 0,-2-2 0 0,-5-2 0 16,0 2 0-16,1 1 0 0,2 2 0 0,3 1 0 16,0 0 0-16,-1-1 0 0,-2-2 0 0,-5-2 0 15,4 3 0-15,-1 0 0 0,5 2 128 0,4-1-128 0,-4 0 0 16,-5-2 0-16,1 1 0 0,-1 2 0 0,1 0 0 16,3 0 0-16,2 0 0 0,1-2 0 0,-5 0 0 15,-5 1 0-15,2 2 0 0,-1 3 0 0,2 0 0 16,4-2 0-16,-2 1 0 0,-3-5 0 0,-3 2 0 15,-1 0 0-15,-1 3 0 0,0-1 0 0,2 2 0 16,2-2 0-16,-2-2 0 0,-3 0 0 0,-1-2 0 16,-6 0 0-16,1 4 0 0,-2 1 0 0,1 1 0 0,1 1 0 15,-1-1 128-15,3-1-128 0,-1-1 0 0,-6-2 0 16,-3 0 0-16,-1 0 0 0,-1 1 0 0,-1 0 0 0,2 2 0 16,2 2 0-16,-2 0 0 0,1-3 0 15,-3 0 0-15,-3-2 0 0,-2 1 0 0,-4 0 0 0,1-1 0 16,-4 0 0-16,-1 0 0 0,1 0 0 0,-2 4 0 15,-3 1 0-15,0 1 0 0,-2-2 0 0,-2 1 0 16,2 2 0-16,-2-2-160 0,-2-1 160 0,-3-1 0 16,-2 3-144-16,-1-3 144 0,-1 0 0 0,-3 1-144 15,1 0 144-15,-2 1 0 0,-3 0 0 0,-3-2 0 16,-7-3 0-16,0 0 0 0,0 0 0 0,0 0 0 16,8 6 0-16,-8-6 0 0,0 0 0 0,0 0 0 15,0 0 0-15,0 0 0 0,0 0 128 0,0 0-128 16,0 0 192-16,0 0-16 0,0 0-16 0,0 0 0 15,0 0-16-15,-10 5 0 0,0-3 0 0,0-1 0 0,-1-1-144 16,11 0 0-16,-12 2 144 0,2-2-144 0,1 0 0 16,0 1 0-16,-1 2 0 0,10-3 0 15,-12 1-256-15,2 0-80 0,1 0-16 0,9-1 0 16,-9 5-1520-16,9-5-304 0</inkml:trace>
  <inkml:trace contextRef="#ctx0" brushRef="#br1" timeOffset="-105694.34">22092 1670 5519 0,'-13'-6'240'0,"13"6"64"0,-7-3-304 0,7 3 0 0,-10-3 0 0,10 3 0 0,0 0 1984 0,-8-2 352 15,8 2 64-15,0 0 16 0,0 0-1584 0,0 0-320 16,0 0-64-16,0 0-16 0,0 0-112 0,0 0-32 16,0 0 0-16,0 0 0 0,0 0-80 0,0 0-16 15,11-2 0-15,2 2 0 0,0 4 192 0,1 0 16 16,0 0 16-16,4-2 0 0,1 0 32 0,4-1 16 15,3-1 0-15,5 0 0 0,2 0-16 0,4 1 0 16,5-1 0-16,6 3 0 0,5-1-96 0,5 1-32 16,-1-3 0-16,1 0 0 0,1-2-320 0,2 1 0 15,4 1 0-15,7 1 0 0,7 3 144 0,1-1-144 16,-1-3 192-16,2 0-192 0,4 0 0 0,8 1 0 0,6 0 0 16,-4-1 0-16,2-1 0 0,0 1 0 0,2 1 0 15,4 1 0-15,2-2 0 0,-3 0 0 0,-5 0 128 0,4 1-128 16,6 3 0-16,-1-2 0 0,-3-2 0 0,1 4 0 15,1-1 0-15,3 0 0 0,3-1 0 0,-2-1 0 16,-6-2 0-16,5 1 0 0,5 0-144 0,-1-2 144 16,-5 0 0-16,2-1 224 0,3 2-32 0,0-1 0 15,-1 0-192-15,-3 1 0 0,-2 0 128 0,4-1-128 16,5 1 0-16,-7-1 0 0,-6-2 128 0,1 1-128 16,3 3 0-16,-1-2 0 0,-1-1 0 0,-1 1 0 15,-2 0 0-15,3-1 0 0,5-5 0 0,-3 2 0 16,-10 1 0-16,4-3 0 0,-1 3 0 0,1 1-160 15,2-4 160-15,-3 2 0 0,-6 1-144 0,1-3 144 16,1 2 0-16,-1 2 0 0,-2-1 0 0,-6 0 0 16,-3 1 0-16,1 2 0 0,0-2 0 0,-1-1 0 0,-1 1 144 15,-5 0 0-15,-4 0 0 0,-1 0 0 0,2 2 96 16,-2 1 16-16,5 1 0 0,-7-2 0 0,0 0-80 16,-4 1-16-16,-3-2 0 0,-2 3 0 0,-1-1-160 15,1 1 0-15,1-2 0 0,-1 1 0 0,-4 1 0 0,-2 0-144 16,-4 0 0-16,-1 0-11392 0</inkml:trace>
  <inkml:trace contextRef="#ctx0" brushRef="#br1" timeOffset="-85665.92">12958 7969 8287 0,'-34'-6'736'0,"11"3"-592"0,-2-1-144 0,0-1 0 16,-2-1 1408-16,1-3 240 0,0 1 48 0,2 5 16 16,2-8-1376-16,2 4-336 0,-3-5 0 0,5 5 0 15,-1-2 0-15,2 4 0 0,-1 0 0 0,0-2 0 16,0 2 528-16,3 1 48 0,-3-2 0 0,2 3 0 16,-1 2 192-16,1 1 64 0,-1 1 0 0,3 1 0 15,1-1-320-15,2-1-48 0,1 0-16 0,10 0 0 16,-9 0 128-16,9 0 32 0,-6-4 0 0,6 4 0 15,0 0 352-15,0 0 64 0,0 0 0 0,0 0 16 16,0 0-528-16,12 1-128 0,2 5 0 0,3-4-16 16,1-1-32-16,3-1 0 0,3 0 0 0,4 2 0 15,5-1 16-15,3-2 0 0,0-2 0 0,3 2 0 16,3 1-96-16,2 0 0 0,3-1-16 0,5-2 0 0,4-1-80 16,7 3-16-16,3 0 0 0,0-1 0 0,-1 0-16 15,1-2-128-15,2-2 192 0,6 3-64 0,1 2 80 0,3 0 16 16,-1-2 0-16,0-1 0 0,-4-1 64 0,2 4 16 15,2 1 0-15,5-3 0 0,5-1-48 0,2 2-16 16,-7-2 0-16,3 0 0 0,2 2-64 0,4-1-16 16,3 1 0-16,0-1 0 0,-1 2-32 0,3 0-128 15,3-1 192-15,2 0-64 0,1-1-128 0,0 2 0 16,-2 1 144-16,4-1-144 0,4-1 0 0,-2 1 128 16,-6 0-128-16,2 1 0 0,2 0 0 0,1 0 0 15,-2 0 0-15,-1 0 0 0,-4 0 0 0,3 2 0 0,6 0 0 16,-2-1 128-16,-6 0-128 0,3 2 0 15,1 2 0-15,-1-1 0 0,6-4 144 0,-5 2 16 0,-4 2 0 0,4 1 0 16,2-2 32-16,1-2 16 0,-5 0 0 0,0 2 0 16,-1 2-80-16,3 0 0 0,4-5-128 0,-3 2 192 15,-2 2-192-15,0 1 144 0,-1 2-144 0,0-3 128 16,0-3-128-16,-4 0 0 0,-3 2 0 0,4-1 128 16,2-1-128-16,-2-2 0 0,-2-3 0 0,-5 3 128 15,1 4-128-15,2-2 0 0,1-2 0 0,-1-1 0 16,-5 1 0-16,1 1 0 0,-2 1 0 0,2 1 0 15,3-4 0-15,-3 1 0 0,-2 0 0 0,0 1 0 16,-1 1 0-16,2 2 0 0,4-3 128 0,-3 1-128 16,-2 0 0-16,1 2 0 0,0 1 0 0,4-2 0 15,-2-1 0-15,1 1 0 0,-2-1 0 0,0 1 0 16,1 3 0-16,-2 2 0 0,-3-5 0 0,-1 0 0 16,-2-2 0-16,1 0 0 0,-2 1 0 0,2 1 0 0,1 1 0 15,-5-2 0-15,-5-1 0 0,-2 4 0 0,-1 0 0 16,2-2 0-16,-1 2 0 0,-2-2 0 0,-4-4 0 0,-3 2 0 15,-6 0 0-15,-1 2 0 0,-3 0 0 0,-3 2 0 16,-2-3 0-16,-2 2 0 0,0-1 0 16,-2 2 0-16,-5-4 0 0,-4 3 0 0,-4-1 0 15,-3 1 0-15,-2-3 0 0,-2 0 0 0,-2 1 0 0,-1 2 0 16,-3-1 0-16,-2-2 0 0,-1-1 0 0,-4 0 128 16,-1-1-128-16,-11 2 0 0,0 0 0 0,0 0 0 15,0 0 0-15,0 0 0 0,0 0 0 0,0 0 0 16,0 0 0-16,-12-1 0 0,-1 0-128 0,-4 1 128 15,-5 1 0-15,-2-1 0 0,-3-1 0 0,-6-2 0 0,-8 3-144 16,-3 3 144-16,-7-2 0 0,-5-1 0 0,-1 0 0 16,-5 1 0-16,-4 2 0 0,-8 1 0 0,-6 4 0 0,-7-4 0 15,-5-5 0-15,-2 1 0 0,-2 4 0 0,-11-2 0 16,-10 3 0-16,-2 1 0 16,-2-4 0-16,-6 1 0 0,-9 3 0 0,-1 3 0 0,-2-3 0 0,-3-1 0 15,-6-1 0-15,-2 0 0 0,-2 1 0 0,-2-1 0 16,-2-4 0-16,-4 2 0 0,-3 5 0 0,1-3 0 15,6 1 0-15,-7 0 0 0,-4-1 0 0,-2-2 0 16,-3 2 0-16,3-3-128 0,4 2 128 0,-4-2 0 16,-6-1 0-16,0 0-128 0,-2 3 128 0,6-2 0 15,3-1-144-15,0 1 144 0,-3-1 0 0,0 3-144 16,3-3 144-16,-1 0 0 0,3-4-144 0,-3 0 144 16,-3 4 0-16,6 3 0 0,4-2-144 0,2-1 144 0,-5 0 0 15,1 4-160-15,0-3 160 0,5 0-128 0,5-1-16 0,-2-1 0 16,-3 1 0-16,6 0 0 0,9 0-80 0,-4 0-16 15,-2 0 0-15,5 0 0 0,4 1 80 16,3-2 16-16,-2 0 0 0,6-2 0 0,6 3 144 0,1-2 0 16,0-5 0-16,7 5 0 0,7 0 0 0,1 0 0 15,-1 2 0-15,6-3-128 0,8-3 128 0,5 3 0 16,5 1 0-16,0-1 0 0,0 1 0 0,8-5 0 16,6 1 0-16,6 2 0 0,6 4 0 0,-1 0 0 15,4-1 0-15,3-3 0 0,4-3 0 0,4 1 0 16,5 0 0-16,6 0 128 0,3 1-128 0,7 1 128 15,4-3-128-15,5 2 128 0,3 3-128 0,3-2 144 0,4-1-144 16,9 5 160-16,-5-5-32 0,5 5-128 16,0 0 192-16,0 0-64 0,6-5-128 0,6 1 0 0,-1 3 0 15,10-3 128-15,0 0-128 0,7 2 0 0,5 0 0 0,7 2 0 16,4 0 0-16,6 0 0 0,2 0 0 0,1-1 0 16,4 0 0-16,3-1 0 0,2 2 0 0,7 2 0 15,7-1 0-15,2-1 0 0,-1-1 0 0,3-1 0 16,2 2 0-16,7 2 0 0,6 0-144 0,2-2 144 15,1-2 0-15,2-1 0 0,3 2 0 0,6-2 0 16,7 2 0-16,-3 0 0 0,0 1 0 0,5-3 0 16,8-1 0-16,1-2 0 0,-2-2 0 0,5 5 0 15,4 0 0-15,1 1 0 0,-1-2 0 0,5 0 0 16,6-1 128-16,3 0-128 0,-1-3 0 0,3 6 0 16,-1-1 144-16,6 3-144 0,1 0 128 0,-1-1-128 15,-5-2 0-15,3 1 0 0,5-1 128 0,-2 3-128 16,-1 0 0-16,3 0 0 0,-1-1 0 0,1 1 128 0,0 0-128 15,-3 0 0-15,-5-3 0 0,5 3 0 0,2 3 0 0,-2 2 0 16,-3-1 0-16,-1-3 0 0,3-1 0 16,0 1 0-16,-5 2 0 0,0-2 0 0,1 0 0 15,-1 2 0-15,-2 2 0 0,-3 0 0 0,-4-2 0 0,1 0 0 16,3 3 128-16,-6-3-128 0,-6 0 0 0,2-1 0 16,1 1 0-16,-5 2 0 0,-5 0 0 15,0 2 0-15,-1 3 0 0,1-6 128 0,-6-4-128 0,3 1 0 16,-2 1 0-16,-3 1 0 0,-4 1 0 0,-1 0 0 15,-4-2 0-15,0 1 0 0,0-3 0 0,-7 0 0 16,-6-2 0-16,-3 4 0 0,1 0 0 0,-3 1 0 16,-2-2 0-16,-4-1 0 0,-5 0 0 0,-3 2 0 0,-3 2 0 15,-2-1 0-15,-1-3 0 0,-2-1 0 0,-5-1 128 0,-5 2-128 16,-6 2 0-16,-2-1 0 0,-5 1 0 16,-1 1 0-16,-5-2 0 0,-1 0 0 0,-3 1 0 15,-2 2 0-15,-4-1 0 0,-4 0 0 0,-2 1 0 0,-4-2 0 16,-5-2 0-16,-2 0 128 0,-12 0-128 0,0 0 0 15,0 0 0-15,0 0 0 0,0 0 0 0,0 0 0 16,0 0 0-16,-11 10 0 0,0-4 0 0,-7-1 0 16,-6-3 0-16,-3-4 0 0,-3 0 0 0,-3 4 0 15,-3-4-128-15,-2 4 128 0,-4 1 0 0,-2-1 0 16,-3-1 0-16,-5 0 0 0,-4-1 0 0,-7 3 0 16,-4-2 0-16,-2 2 0 0,-1-1 0 0,-1 2 0 15,-5-2 0-15,-7 1 0 0,-7-2 0 0,-3 1 0 0,2-1 0 16,-6 1 0-16,-5 1 0 0,-6 1 0 0,-6-4 0 15,-3 2-144-15,-1 2 144 0,-7-1 0 0,-7-3-144 16,-4 1 144-16,-2 1 0 0,-1 1-144 0,-2-4 144 0,-4 5 0 16,-5 2 0-16,1-2 0 0,2-6 0 15,-6 2 0-15,-6 0 0 0,2 3 0 0,0 0 0 0,0 0 0 16,-3 0 0-16,-4-2 0 0,-4 2 0 0,5 0 0 16,6 1 0-16,-5 0 0 0,-4-6 0 0,-2 4 0 15,1 1 0-15,3-1 0 0,4-1 0 0,-4 2 0 16,-4 0 0-16,4-1 0 0,5 2 0 0,-2 0 0 15,-5 0 0-15,-2-1 0 0,0 1 0 0,5 3 0 16,7-4 0-16,-2 4 0 0,-6 0 0 0,3 0 0 16,2 0 0-16,3 0 0 0,2 0 0 0,1 2 0 0,3-4 0 15,4 0 0-15,4 3 0 0,1-2 0 0,-2 3 0 16,5-2 0-16,6-1 0 0,-2 2 0 0,-2-3 0 0,6 2 0 16,6-2 0-16,1-1 0 15,-1 3 0-15,6-2 0 0,1-3 0 0,4-1 0 0,2 2 0 0,1 0 0 16,-1-2 0-16,8 0 0 0,5 0 0 0,4-1 0 15,0 0 0-15,3-1 0 0,2 0 0 0,7 0-128 16,7-2 128-16,5 2 0 0,4-1-144 0,2 1 144 16,-3-1 0-16,6-2 0 0,4 0 0 0,6 0 0 15,6 2 0-15,4-2 0 0,4-1 0 0,5 1 0 16,4 1-144-16,5 1 144 0,6 1 0 16,4-2 0-16,2-2-144 0,4 1 144 0,7 4 0 0,0 0-144 15,0 0 0-15,0 0 0 0,12-5 0 0,3 0 0 16,3 0-48-16,3 2 0 0,5 1 0 0,4-1 0 0,5 1 192 15,3-1-128-15,6-2 128 0,8 4-128 0,4 0 128 16,1-1 0-16,1 1 0 0,3 1-128 0,3 0 128 0,6-1 0 16,7-1 0-16,3 1 0 0,4-1 0 0,2 2 0 15,0 0 0-15,6 0 0 0,6-3 0 16,1 3 0-16,1 1 0 0,3-1 0 0,0-3 0 0,7 1 128 16,5 2-128-16,1 0 0 0,-3 0 0 0,8-1 128 15,7-2-128-15,2 2 0 0,-4 0 0 0,7 0 144 16,7-2-144-16,-1 1 0 0,-5-2 128 0,7 1-128 15,7 1 0-15,1-1 0 0,-2 2 0 0,4 1 0 16,3 0 0-16,5 0 0 0,0-1 0 0,-1-1 0 16,-7 1 0-16,1 1 0 0,7 0 0 0,0 1 0 0,-1-1 0 15,-1 2 0-15,2-1 0 0,-1 0 0 0,1-1 0 16,-4 0 0-16,-5 1 0 0,5 2 0 0,5-1 0 16,-2 2 0-16,-3-1 0 0,-1-1 128 0,1 1-128 15,-3 1 0-15,1-2 0 0,-3 2 0 16,-4-1 0-16,1-1 0 0,1-1 0 0,-6 1 0 0,-3 2 0 15,-2 2 0-15,4-2 128 0,-6-2-128 0,-6 2 0 0,2 1 0 16,3 0 0-16,-6-1 0 0,-6 2 0 0,-1 2 0 16,2-3 128-16,-4 0-128 0,-4 0 0 0,-2-1 0 15,-1 0 0-15,-2 0 0 0,-4-2 0 0,-4 3 0 16,-4 2 0-16,0-1 0 0,1 2 0 0,-5-6 0 16,-8 1 0-16,-2-1 0 0,-4 2 0 0,2 2 0 15,0-2 128-15,-2 1-128 0,-2-2 0 0,-6 2 0 16,-3-1 0-16,-3-2 0 0,0 2 0 0,0 0 0 0,-3 2 0 15,-2-2 0-15,0 1 0 0,-7 0 0 0,-4-5 0 16,-4 2 0-16,-3-1 0 0,-2 1 0 0,-1 0 0 0,-3-1 0 16,-4 0 0-16,-1 0 0 0,-2 1 0 15,-2-2 0-15,-2-3 0 0,-3 3 0 0,-3 1 160 16,-3 1-160-16,-2-1 128 0,-4-2-128 0,-2-2 144 0,-9 3-144 16,0 0 160-16,0 0-160 0,0 0 192 0,0 0-64 15,0 0-128-15,0 0 192 0,0 0-192 0,-10 0 0 16,-3 0-144-16,-3 1 144 0,-5 1-352 0,-3 0 32 15,-1 3 0-15,-6-1 0 16,0-1-2560-16,-5-1-496 0</inkml:trace>
  <inkml:trace contextRef="#ctx0" brushRef="#br1" timeOffset="-83656.44">12010 8137 24527 0,'0'0'1088'0,"0"0"224"0,0 0-1056 0,11-5-256 0,2 1 0 0,1 1 0 16,1 2 192-16,3 0-32 0,0 0 0 0,1-2 0 15,0-1 112-15,2 2 32 0,3-1 0 0,4 1 0 16,5 0-128-16,4 0-32 0,1-1 0 0,6-2 0 16,7 0-16-16,4 2-128 0,8 1 192 0,-2-2-64 15,-3-2-128-15,3 2 0 0,4 1-192 16,5 0 192-16,5-4 0 0,4 1 0 0,2-3 0 0,2 3 192 16,-1 1-64-16,6 1 0 0,4 0 0 0,2-1 0 15,2-3 208-15,2-1 48 0,0 4 0 0,9 1 0 16,8 1-16-16,-1 0 0 0,-3 1 0 0,8 2 0 0,5-2-80 15,1 1-16-15,-3-2 0 0,6 3 0 16,8 0-80-16,-1 0 0 0,-3-5-16 0,4 4 0 0,8 4-48 16,-3-2-128-16,-4-1 192 0,6-1-64 0,4-2-128 15,-3 1 160-15,-6 4-160 0,3-2 160 0,7-2-160 0,-2 4 0 16,-4 1 0-16,3-2 0 0,3-4 128 0,-5 5-128 16,0 1 0-16,0 0 128 0,1 1-128 0,1 3 0 15,1 0 0-15,-2-2 0 0,-3-4 0 0,2 3 0 16,4 0 128-16,-6 0-128 0,-4-1 0 0,3 4 0 15,5-2 0-15,-5 0 0 0,-6 0 0 0,4 0 0 16,4-1 0-16,-5-2 128 0,-6 4-128 0,4 0 0 16,3-2 0-16,-3-1 0 0,-9 1 0 0,2 3 0 15,5-4 0-15,-6 3 0 0,-7-4 0 0,5 3 0 0,3-1 0 16,-4-3 0-16,-7 2 0 0,5-1 0 0,0 2 0 16,-4 4 0-16,-8-3 0 0,2-1 0 0,3 0 0 15,-7-2 0-15,-1 1 0 0,-8-1 0 0,-4 2 0 0,4 0 0 16,-1 0 0-16,-1-2 0 0,-6 1 0 0,-4-1 0 15,-5-2 0-15,5 1 0 0,0 1 0 0,-3-1 0 16,-4-1 0-16,-3 1 0 16,-6 1 0-16,-3 1 0 0,0-3-176 0,-1 0 176 0,-1 0-128 0,-3 3 128 15,-6-2-128-15,-5 0 128 0,-4-1-128 0,-3 0 128 16,-1 0 0-16,-1 2 0 0,-2-2 0 0,1 0 0 16,0 0 0-16,-4 1-128 0,-2 0 128 0,-2 1 0 15,-1-2 0-15,-5 0 0 0,-4 1 0 0,-3-1-128 16,-5 1 128-16,-3-1 0 0,-2 0-144 0,-11 0 144 15,0 0 0-15,0 0-176 0,0 0 176 0,0 0-128 0,0 0 128 0,-13 4-128 16,-3-3 128-16,-7 2-128 0,-4-2 128 16,-4 0 0-16,-8-1-144 0,-2 2 144 0,-4-1 0 0,-1 0 0 15,-1 2-144-15,-4-1 144 0,-2 1 0 0,-5-1-128 16,-6 0 128-16,-7 0 0 0,-4-2 0 0,-3 3-128 16,-1-1 128-16,-3 1 0 0,-5 0-128 0,-4 0 128 15,-10-2-192-15,6 1 192 0,-1-1-160 0,-9-1 160 16,-7 0-128-16,2 1 128 0,1-1 0 0,-3 1 0 15,-3 1 0-15,-3-1 0 0,-7-1 0 0,1 0 0 16,1 0 0-16,-4 0 0 0,-3 0 0 0,-2 1-160 16,-2 0 160-16,-1-1 0 0,3-1 0 0,-1 0-128 15,-5 1 128-15,1 0 0 0,0-1 0 0,-8-1-128 16,-1 2 128-16,2-1 0 0,4 0-128 0,-5 1 128 16,-5-1 0-16,2 1 0 0,4 0 0 0,-5 0-128 0,-3-2 128 15,3 1 0-15,2 0 0 0,1-1 0 0,-3-1 0 16,0 1 0-16,-1 1 0 0,6 0 0 0,6-2 0 15,-2 2 0-15,-1 0 0 0,5 0 0 0,4-3 0 0,-2 0 0 16,-4 1 0-16,4 1 0 0,6-1-128 0,-2-1 128 16,-3-2 0-16,4 2 0 0,5 0 0 0,-1 1 0 15,2 0 0-15,-2-1 0 0,1 0 0 0,1 1 0 16,0 1 0-16,3 0 0 0,0-3 0 0,2 1 0 16,2 3 0-16,-1-1 0 0,-2 2 0 0,8 0 0 15,5-1 0-15,-4 0 0 0,-2 1 0 0,7 0 0 16,7 2 0-16,0-2 0 0,4 0 0 0,0 0 0 15,-4 3 0-15,7-1 0 0,8 2 0 0,4-1 0 16,4-1 0-16,-2 0 0 0,-5-2 0 0,6 2 0 16,5 1 0-16,2-1 0 0,4 2 0 0,6-1 0 15,3-3 0-15,1 0 0 0,-1 0 0 0,4 0 0 0,1 0 0 16,3 0 0-16,6 1 0 0,2 0 0 0,5-1 0 0,4 0 0 16,2 0 0-16,2 0 0 0,3 0 192 0,3 0-64 15,2-1-128-15,0 1 192 0,3 0-192 0,4 0 176 16,1-1-176-16,3-2 160 0,0-1-160 0,8 4 0 15,0 0 0-15,0 0 0 0,0 0 0 0,0 0 0 16,0 0 0-16,5-7 0 0,3 0 0 0,3 0 0 16,3 2-192-16,3 0 192 0,4-3-160 0,5 3 160 15,-2-4 0-15,5 4-144 0,3 2 144 0,5 1 0 16,2-1 0-16,6-2 0 0,4 0 0 0,4 2-160 16,3 0 160-16,3 0 0 0,-2 1-128 0,7 0 128 15,-1 2 0-15,11-1 0 0,9-2 0 0,-2 1 0 0,0-1 0 16,3 1 0-16,1 1 0 0,11 1 0 0,9-2 0 0,2-1 0 15,-4-3 0-15,9 4-128 0,6 2 128 0,0 0 0 16,0-6 0-16,7 2 0 0,8 2 0 0,1 0 0 16,-3-3 0-16,9 2 0 0,6 2 0 0,-3 0 0 15,-1-3 0-15,4 0 0 0,6-1-160 0,0 2 160 16,-4 3-176-16,2 0 176 0,4-2-208 0,1-1 80 16,0 1 128-16,0-1-208 0,-5 0 80 0,4 1 128 15,4 1-128-15,-7 1 128 0,-7 1 0 0,4-1 0 16,6-1 0-16,-1 0 0 0,-5 1 0 0,0 0 0 15,-2 0 0-15,-2 2 0 0,-2 6 0 0,-2-6 0 16,-3-4 0-16,-1 3 0 0,-1 7 0 0,-3-6 0 0,-4-3 0 16,-2 2 0-16,-2 3 0 0,-5 1 0 15,-2 0 0-15,-5-1 0 0,-7 0 0 0,3 4 0 0,4-2 0 0,-6 0 0 16,-8-1 0-16,-3-1 0 0,-1 0 0 0,1 1 0 16,1 1 0-16,-5-1 0 0,-3-1 0 0,-2 1 0 15,0 0 0-15,-3-1 0 0,1-2 0 0,-6 3 0 16,-4 1 0-16,-2-1 0 0,-2-2 0 15,1 0 0-15,3 0 0 0,-2 1 0 0,-4-2 0 0,-5 1 0 16,-3-1 0-16,-3 1 0 0,-2-1 0 16,2 2 0-16,0-1 0 0,3-1 0 0,-2 0 0 0,-3-2 0 15,-3 1 0-15,-2-1 0 0,-3 0 0 0,-1-1 0 16,-1 1 0-16,0 0 128 0,-1 0-128 0,0 0 0 16,0 0 144-16,-2 0-144 0,-4 0 0 0,-4 1 128 15,-2 1-128-15,-4 0 0 0,-4-2 0 0,-3 1 0 0,-2 2 0 0,-7-1 128 16,0-2-128-16,-12 0 0 0,0 0 0 0,0 0 0 31,0 0-384-31,0 0-32 0,-1 8-16 0,-4 3 0 16,-4-1-1440-16,-3 2-304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8:04:36.9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5761 3792 21711 0,'-14'-6'960'0,"14"6"192"0,-9-4-912 0,3 2-240 0,0-2 0 0,6 4 0 0,-6-8 160 0,1 3-16 16,1 0 0-16,2-1 0 0,2 6 256 0,-2-8 48 15,1 2 16-15,-1-1 0 0,2 7 16 0,0 0 0 16,0 0 0-16,0 0 0 0,0 0-208 0,0 0-32 16,0 0-16-16,0 0 0 0,0 0 32 0,12 0 0 15,1 3 0-15,1 2 0 0,2 0 16 0,4 0 16 16,-1 3 0-16,1-3 0 0,3 1 0 0,2 3 0 15,3-4 0-15,3 4 0 0,0-3 32 0,4 3 0 16,2 0 0-16,2 0 0 0,3 0-16 0,3-3 0 16,2 3 0-16,0-5 0 0,0 0 16 0,0 1 0 0,1 1 0 15,3-2 0-15,0 1 0 0,2 4 0 16,2-1 0-16,6 1 0 0,4-6-16 0,1 1 0 0,-3-1 0 16,5-1 0-16,-1 2-80 0,4-1-16 0,2-1 0 15,3-1 0-15,4-1-64 0,-1 0-16 0,-3-1 0 0,3 1 0 16,1 1-128-16,4 1 128 0,2-1-128 0,-2-2 128 15,-3-2-128-15,3 2 0 0,3 0 144 0,4-1-144 16,6 1 0-16,0-4 0 0,-6-1 0 0,4 2 128 16,5 1-128-16,-3-4 128 0,0-1-128 0,-2-1 128 15,1 3-128-15,3 2 0 0,4-2 0 0,-3 1 128 16,-1-2-128-16,-5 1 144 0,2 3-144 0,3-1 160 16,4 1-160-16,0-4 192 0,-7 1-192 0,4 2 192 15,3 2-192-15,-1-2 160 0,0-3-160 0,0 4 160 16,0 1-160-16,4 0 160 0,6-5-160 0,-4 4 160 15,-2-2-160-15,3 3 0 0,4 0 0 0,-2-1 0 16,-3-4 0-16,0 3 128 0,1-1-128 0,2 0 0 0,2 1 0 16,-4 0 0-16,-2 1 0 0,4 0 0 0,3-1 0 15,-3 0 0-15,-7 0 128 0,1 2-128 0,2-1 0 16,-1-2 0-16,-1 1 0 0,1 2 0 0,-5 0 0 0,5 0 0 16,2 1 0-16,-1-1 0 0,-6-2 0 0,0 3 0 15,2 0 144-15,0 0-144 0,3-1 0 0,0 1 128 16,-6 0-128-16,3 1 0 0,3 0 0 0,-3 0 128 15,-4-1-128-15,0 1 0 0,-4 0 0 0,5 0 0 16,1 0 0-16,-3-2 0 0,-5 1 0 0,0 1 128 16,-1 0-128-16,0 0 0 0,0 0 0 0,-4 0 0 15,-2 1 0-15,3 1 128 0,-4 0-128 0,3 1 0 0,-1-2 0 16,0 0 128-16,-7 0-128 0,2 3 0 0,-3 0 0 0,6-3 0 16,3-1 0-16,-5 0 128 0,-5 0-128 15,-1 3 0-15,-2-1 128 0,2 1-128 0,3 1 128 0,0-2-128 16,-5 0 160-16,0 0-32 0,-2 1-128 0,-1-1 192 15,0 1-64-15,4 1-128 0,0-3 176 0,-2 1-176 16,-6 1 128-16,0-3-128 0,-2 1 0 0,1 2 0 16,1-1 128-16,2 1-128 0,1-3 0 0,-3 0 0 15,-3 0 0-15,-1 2 0 0,-1 1 128 0,0-1-128 16,-2 0 0-16,1-2 0 0,-1 1 0 0,0-1 0 16,-6-1 0-16,-2-2 0 0,-2 2 0 0,2 0 0 15,-2-3 144-15,1 3-144 0,0-1 0 0,2 2 144 16,0 0-144-16,-3-1 0 0,-3 0 0 0,-1-2 0 15,-1 2 0-15,-1-2 0 0,-2 1 0 0,-1 1 0 0,-1 1 0 16,2 0 0-16,0 0 0 0,-1 1 0 0,-1-1 0 0,-2 0 0 16,0-1 0-16,-2 1 0 0,-4 0 0 15,2 0 0-15,-4 0 0 0,0 1 0 0,-3-1 0 0,-1 1 0 16,-2 2 0-16,-1-2 0 0,0-1 0 0,-2 0 0 16,-3 0 0-16,1 3 0 0,2-1 0 0,-2 1 0 15,-2 0 0-15,-4 0 0 0,3-3 0 0,-3 1 0 16,-2 0 0-16,-2 1 0 0,-10-2 0 0,11 0 0 15,-11 0 0-15,0 0 0 0,0 0 0 0,0 0 0 16,0 0 0-16,0 0 0 0,0 0-128 0,0 0 128 16,0 0 0-16,-14 7 0 0,-4 4 0 0,-2-6-144 15,-6 2 144-15,-3-2 0 0,-2-2 0 0,-2 2-128 16,-4 1 128-16,-1-2 0 0,-5 1 0 0,-3 3 0 16,-1-3 0-16,-6 3 0 0,-8-2 0 0,-1-2 0 0,-4-4 0 15,-2 4 0-15,-2 2 0 0,-3 2 0 0,-4-2 0 0,-3 2 0 16,-5-5 0-16,-1 0 0 0,-1 1 0 0,-1 5 0 15,-3-1 0-15,-4 0 0 0,-7-4 0 0,3 0 0 16,-3 2 0-16,-5 2 0 0,-3-3 0 0,-3 0 0 16,2 0 0-16,-1-1 0 0,-4-2 0 0,2 2 0 15,-2-1 0-15,2 2 0 0,-2-1 0 0,-2 1 0 16,-4-2 0-16,1 3 0 0,3-3 0 0,-5 0 0 16,-4-1 0-16,3 2 0 0,4 1 0 0,-4-1 0 15,-7-4 0-15,4 3 0 0,3-1 0 0,-3 0 0 16,-4-4 0-16,4 2 0 0,3 0 0 0,-2 0 0 15,-5 0 0-15,4 0 0 0,5 0 0 0,-1 0 0 16,-5-1 0-16,3 0 0 0,4-2 0 0,-3 1 0 0,-5 0 0 16,4 0 0-16,5-3 0 0,1 3 0 0,-2-1 0 15,0 0 0-15,-1-1 128 0,0-1-128 0,-1 3 0 0,-1-1 0 16,1 1 0-16,2-1 0 0,4 0 0 0,-3 0 0 16,-2-1 0-16,3 1 0 0,5 2 0 0,-4 0 0 15,-6 1 0-15,5-1 0 0,2 1 0 0,-1 0 0 16,-3-2 0-16,3 2 0 0,3-1 0 0,1 1 0 15,2 1 0-15,0 1 0 0,0-2 0 0,3 1 0 16,4 1 0-16,-3 1 0 0,-4-2 0 0,2 2 0 16,5 0 0-16,-1 0 0 0,2 0 0 0,1-3 0 15,0 2 0-15,4 1 0 0,4-2 0 0,-3 1 0 16,-5 1 0-16,1 0 0 0,6-2 0 0,2 1 0 16,1-2 0-16,3 3 0 0,-5-3 0 0,3 1 0 0,3 2 0 15,4-1 0-15,-1 2 0 0,3-1 0 0,-4-2 0 0,3 0 0 16,5 2 0-16,3-1 0 0,2 1 0 15,-1 1 0-15,-1-2 0 0,1 1 0 0,0-2 0 0,4-1 0 16,2 1 0-16,4-1 0 0,4 1 0 0,-3-1 0 16,-5 0 0-16,4 0 0 0,3 0-128 0,2 0 128 15,4-1 0-15,3 1-160 0,-1 0 160 0,2 0-128 16,1 0 128-16,-2 0 0 0,-3-1-144 0,3 1 144 16,3-1 0-16,3 1 0 0,1-2 0 15,3 2 0-15,0-1-176 0,2 1 176 0,4 0-128 0,1 0 128 16,-4 0 0-16,3 0 0 0,-1 0 0 0,1 0-128 15,0-1 128-15,2 1 0 0,2 0 0 0,2 0-128 16,-2-1 128-16,4 2-128 0,0 1 128 0,5 1-128 16,-2-2 128-16,3 2-160 0,2 2 160 0,0 0-160 15,2-1 160-15,0-2-192 0,3 1 192 0,-1 1-192 0,1 1 192 0,2-1-208 16,1-3 80-16,2 3 128 0,-1-1-176 0,3 3 176 16,2-4-128-16,7-2 128 0,0 0-144 0,0 0 144 15,0 0-160-15,-3 8 160 0,3-8-160 0,0 0 160 16,5 11-160-16,3-1 160 0,-8-10-144 0,14 9 144 15,2 0-128-15,1-1 128 0,-1-1 0 0,2 1 0 16,1-4 0-16,4 1-128 0,1-1 128 0,4 1 0 16,1-3 0-16,7 0 0 0,0 0 0 0,2 1 0 15,4 0 0-15,5 3 0 0,4-4 0 0,-1-1 0 16,0 2 0-16,1-2 128 0,3 0-128 0,5 1 0 16,2-2 0-16,4 1 128 0,3 0-128 0,2 2 0 15,0-6 0-15,1 3 0 0,1-1 0 0,3 1 0 16,3 0 0-16,5 0 0 0,1 0 0 0,0-1 0 15,1-2 0-15,3 2 0 0,2 0 0 0,0-1 0 0,3 1 0 0,-3 0 0 16,2 0 0-16,1 1 0 0,2 0 0 0,0 0 0 16,3 0 0-16,0 0 0 0,0-2 0 0,4 2 0 15,2 0 0-15,-3-1 0 0,-3-2 0 0,1 2 0 16,4 0 0-16,0 0 0 0,2-1 0 0,-1 2 0 16,-1-1 0-16,5 1 0 0,4-1 0 0,-3 0 0 15,-3-1 0-15,2 0 0 0,2 0 0 0,1 1 0 16,-1-1 0-16,2 0 0 0,0 0 0 0,4-1 0 15,2 1 0-15,-2 1 0 0,-3-3 0 0,4-1 0 16,3 1 0-16,-1 0 0 0,-6 0 0 0,2-1 0 16,5 1 0-16,-2 0 0 0,-5 1 0 0,3-1 0 0,2-3 0 15,-2 2 0-15,-2 2 0 0,1-1 0 0,-2-3 0 16,2 2 0-16,4 2 0 0,-2-4 128 0,-4 2-128 16,5 0 0-16,4-3 0 0,-4 2 0 0,-3 0 0 15,2-3 0-15,3 4 0 0,-1-3 128 0,-5 2-128 0,-1 2 0 16,1-1 0-16,0-2 0 0,-3 2 0 0,0 2 0 15,-3-3 0-15,3 3 0 0,3-1 0 0,-5 1 0 16,-3-2 0-16,-1 0 0 0,2 4 0 0,-1-3 0 16,-3 0 0-16,1 0 0 0,-4-1 0 0,5 3 0 15,3 1 0-15,-5-2 0 0,-7-2 0 0,2 0 0 16,-1 2 0-16,2 1 0 0,2-1 0 0,-3-2 0 16,-2-1 0-16,2 3 0 0,-1 1 0 0,1-2 0 15,-4-4 0-15,2 3 128 0,-5 1-128 0,5 1 0 0,1-1 0 0,1 0 0 16,-5-2 0-16,-1 2 0 15,-2-1 0-15,4 1 0 0,4 0 0 0,-3 3 0 0,-3-3 0 0,-3 0 0 16,-3 3 0-16,2 2 0 0,-1 2 0 0,-3-3 0 16,-6-4 0-16,-3 5 0 0,-4 4 0 0,2-1 0 15,-2 2 0-15,0 1 0 0,-1-6 0 16,-3 2 0-16,-3-1 0 0,-6 2 144 0,1 0-144 0,-2 2 0 16,0-2 160-16,-2 1-160 0,-2 1 128 0,-3-3-128 15,-3-2 0-15,-5-1 0 0,-4 0 128 0,-3 1-128 16,-2-1 0-16,-2 2 0 0,-4-1 0 0,-3 0 0 15,-3 2-192-15,0-1 192 0,-3 3-192 0,-2-2 192 16,-1-2-256-16,-2 0 80 0,-2 3 16 0,-2 0 0 31,-9-4-272-31,9 4-48 0,-9-4-16 0,0 0 0 0,0 0-1888 0,-1 10-384 0</inkml:trace>
  <inkml:trace contextRef="#ctx0" brushRef="#br0" timeOffset="10087.12">15091 11613 12895 0,'0'0'1152'0,"0"0"-928"0,0 0-224 0,0 0 0 0,0 0 1184 0,4 13 192 15,2-3 32-15,0 0 16 0,-6-10-960 0,10 7-192 16,1 0-32-16,-1-3-16 0,0 0 64 0,1-2 16 15,1 1 0-15,-2-1 0 0,0-2 48 0,0-2 16 16,1 1 0-16,-1-2 0 0,0-1-64 0,0 0-16 16,-1-6 0-16,0 3 0 0,-2-6 64 0,1-1 16 15,0-3 0-15,1-2 0 0,-2-1 16 0,1-3 0 0,-2-4 0 0,1 1 0 16,-2-3-80-16,-2 1-16 0,1-4 0 16,0 3 0-16,-1 1-64 0,-2-3-16 0,0-1 0 15,-2 2 0-15,-3-2 112 0,-1 0 32 0,-1 2 0 0,-3 1 0 16,-3-2 192-16,-2-1 32 0,-2-1 16 0,-3 4 0 15,-5 0-32-15,-3 2-16 0,-1-2 0 0,-3 1 0 16,-2 2-144-16,2-2-16 0,-4 3-16 0,1 1 0 16,-3-4-176-16,0 5-48 0,-1-2 0 0,0 0 0 15,1 4-144-15,-5-3 0 0,-5-2 0 0,-4 3 128 16,-5-2-128-16,2 2 0 0,0 1 0 0,0-2 0 16,-1 0 0-16,2 3 0 0,-1-1 0 0,-4 2 0 15,-7-1 0-15,-4 2 192 0,6-2-192 0,-2 2 192 16,1 1-32-16,3 1 0 0,2 2 0 0,-5 2 0 15,-5-5-160-15,1 3 0 0,-1 0 144 0,0-3-144 16,1 3 0-16,3 1 0 0,-2 4 0 0,-5-4 0 0,-4-1 0 0,-3-2 0 16,2 0 0-16,1 6 0 0,1 0 0 15,-4 2 0-15,-9 1 0 0,3-2 0 0,1 1 0 0,1-1 0 16,5 2 0-16,-6 3 0 0,-4-2 0 0,0 1 0 16,-2 0 0-16,4 0 128 0,0 2-128 0,0 0 0 15,-6-4 128-15,2 2-128 0,-1 4 0 0,-1 0 0 16,4 4 0-16,-3-2 0 0,-6-2 0 0,1 2 0 15,-1 2 0-15,4-2 0 0,3 1 0 0,-7 1 0 16,-7 1 0-16,4-1 0 0,2 4 0 0,-1-3 0 16,-3 1 0-16,-1 5 0 0,-2-3 0 0,4 3 0 0,5 0 0 15,-7 3 0-15,-7-3 0 0,1 3 0 16,6-2 0-16,3 2 0 0,-1 2 0 0,0-4 0 0,-5 0 0 0,3 2 0 16,4 0 0-16,-2 2 0 0,-3 2 0 0,1-2 0 15,2-2 0-15,3 4 0 0,4 1 0 0,-4 0 0 16,-5-2 0-16,2 2 0 0,4 0 0 0,-1 1 0 15,-1 0 0-15,-1 1 0 0,2 0 0 0,4 3 0 16,4-2 0-16,-1 3 0 0,-2-3 0 0,1-1 0 16,2 4 0-16,4 3 0 0,2-2 0 0,0 3 0 15,-4-1 0-15,2-2 0 0,-5 2 0 0,8-1 0 16,3 6 0-16,1-3 0 0,1 1 0 0,-1 1 0 16,-1-3 0-16,3 4 0 0,4-5 0 0,3 6 0 15,3 0 0-15,-2 1 128 0,-2-1-128 0,1-1 0 16,2 4 176-16,2-1-48 0,2 0 0 0,4 1 0 15,4-1 0-15,2 0 0 0,0 1 0 0,-2-1 0 16,-1 0-128-16,4 1 192 0,4 2-192 0,1-1 192 0,1 3-192 16,4-3 0-16,1 2 144 0,5 2-144 0,-1-2 128 0,1 4-128 15,1-3 128-15,1 0-128 0,-1-1 144 0,3 1-144 16,1 2 192-16,3-2-192 0,3-2 160 0,0 1-160 16,3 2 128-16,3 0-128 0,2-2 0 0,3 0 0 15,1 1 0-15,2 1 0 0,1 0 0 0,2 2 0 16,1-3 0-16,5 3 0 0,-1 2 0 0,3-2 0 15,-1 2 0-15,2-2 0 0,4-2 0 0,1 3 0 16,2-2 0-16,1 0 0 0,3-1 0 0,1 5 0 16,1-4 0-16,5 3 0 0,1-2-128 0,4 4 128 15,1-4 0-15,1 0 0 0,3 0 0 0,3-3 0 16,3 0 0-16,-1 1 0 0,0-1 0 0,3 1 0 0,-1-2 0 0,0 0 0 16,5 0 0-16,4 1 0 15,1 2 0-15,4-1 0 0,0-2 0 0,5-1 0 0,2-3 0 0,-2 0 0 16,1-2 0-16,1 0 0 0,2 2 0 15,3-1 0-15,3-1 0 0,3 1 0 0,3 1 0 0,-1 2 0 16,-3-2 0-16,3-2 0 0,0 0 0 0,4-1 0 16,3 3 0-16,4-5 0 0,0-1 0 0,-1 4 0 15,-1-5 0-15,3 4 0 0,5 1-144 0,1-6 144 16,-2 2 0-16,-1-3 0 0,0 1 0 0,2-2 0 16,3 1 0-16,3 1 0 0,1-2 0 0,-2 2 0 15,-3-3 0-15,3 0 0 0,3-3 0 0,2-1 0 16,-1-2 0-16,0 0 0 0,-1 2 0 0,7-1 0 15,1 1 0-15,-2-2 0 0,-5-3 0 0,-1 0 0 0,4 1 0 16,3-1 0-16,3-3 0 0,-1 3 0 0,-4-1 0 16,4-3 0-16,2 2 0 0,0 0 0 0,-5-3 0 15,-1 1 0-15,0-3 0 0,6-1 0 0,3 1 0 16,-7-2 0-16,1-2 0 0,0 0 0 0,1 0 0 0,0-2 128 16,0 0-128-16,-4-1 0 0,-1-1 0 0,3 0 0 15,5-3 128-15,-4 1-128 0,-6-2 0 0,2 4 0 16,2-4 0-16,0-2 0 0,0 2 0 0,-3-1 0 15,-2-3 0-15,2 3 0 0,2-6 0 0,-1 3 0 16,-2-2 0-16,-3-3 0 0,-4 0 0 0,4 2 128 16,2-1-128-16,-1-1 0 0,-7-2 0 0,0 0 128 15,0-1-128-15,0 2 0 0,2-3 0 0,-2 0 128 16,-3 2-128-16,-2-2 0 0,-2-1 0 0,1-4 0 0,1 0 0 16,2 2 0-16,-1-2 0 0,-3-3 0 0,-5 2 0 15,0-1 0-15,1 2 128 0,2 0-128 0,-1-2 0 0,-3-2 144 16,-8-1-144-16,-1 3 0 0,-3-3 0 15,0 1 0-15,1-2 0 0,0 1 0 0,1-4 0 0,-3-1 0 16,-2 2 0-16,-4 1 0 0,-3-3 0 0,-1-2 0 16,-1 1 128-16,-2-1-128 0,-1 0 0 0,1 1 128 15,1 0 16-15,-2-3 0 16,0-1 0-16,-3-1 0 0,-4-5 16 0,-2 1 0 0,0-6 0 0,0 4 0 16,-4-5-160-16,-1 4 160 0,-1 2-160 0,0-4 160 15,-2-1-160-15,0 1 0 0,-1-3 144 0,-1-2-144 16,-3-6 128-16,1 1-128 0,-2 2 128 0,-3 0-128 15,1-3 0-15,-3-2 144 0,-2 2-144 0,-3-2 0 16,-3-7 176-16,1 2-176 0,-4 1 160 0,1-1-160 0,-1-2 224 16,-2 0-48-16,-2 2-16 0,0-2 0 15,-2-4 96-15,0 4 0 0,-2 2 16 0,-2 1 0 16,-1-1 32-16,-5-4 0 0,0 0 0 0,0 1 0 0,-5 1-48 0,-2 4 0 16,-5-1 0-16,-1 6 0 0,-3 5-48 0,-4 1-16 15,-5 1 0-15,0 3 0 0,-2 5-192 0,0-2 0 16,-3 5 0-16,-3 5 0 15,-2 3-1152-15,-3 3-336 0,-5 2-64 0,-9 5-16928 0</inkml:trace>
  <inkml:trace contextRef="#ctx0" brushRef="#br0" timeOffset="14466.44">19334 12476 14735 0,'0'0'1312'0,"0"0"-1056"0,0 0-256 0,0 0 0 16,0 0 320-16,0 0 0 0,9 0 0 0,-9 0 0 15,9 1-16-15,1 2 0 0,-10-3 0 0,10 0 0 16,-2 5 96-16,-2 0 32 0,0 0 0 0,1 4 0 15,-1-2-48-15,0 4 0 0,-1 0 0 0,1 1 0 16,-1 1 32-16,-2 3 0 0,1 3 0 0,1 1 0 16,-1 2-16-16,-4 4 0 0,-6-4 0 0,2 9 0 15,0 1 96-15,0 6 16 0,-5 1 0 0,2 3 0 16,-1 4-48-16,1 1 0 0,-4 4 0 0,1 1 0 16,-3-1-96-16,1 2-32 0,-2 1 0 0,2 1 0 15,-2 3-112-15,2 1-32 0,-1 1 0 0,0-3 0 0,2 2-64 16,-1 1-128-16,0-3 176 0,0 0-176 0,0 0 144 15,-1 2-144-15,0-6 0 0,0-2 144 0,2 0-144 16,-2 0 0-16,1-2 0 0,1-1 128 0,2-3-128 16,1 1 0-16,-3-4 144 0,2 1-144 0,2 1 256 0,2-7-32 15,1-1 0-15,0-1 0 0,2 1-32 0,0-2 0 16,2-1 0-16,0-5 0 0,0-1 0 0,2-3 0 16,1 4 0-16,1-4 0 0,1-1 80 0,0-3 16 15,2 1 0-15,-1-2 0 0,2 0-48 0,1-1-16 16,1-3 0-16,1-1 0 0,2-1-64 0,1-1-16 15,1-3 0-15,3 3 0 0,0-3 16 0,2-1 0 16,-1-1 0-16,5 0 0 0,3-3-160 0,4 1 0 16,0-1 0-16,2 0 128 0,3-1-128 0,-2-1 0 15,-1-2 0-15,3 1 0 0,2 2 128 0,1-2-128 16,2-1 128-16,2 1-128 0,1 2 0 0,1 1 0 0,5-3 0 16,-2 2 0-16,2-1 0 0,-1-1 0 0,1 3 144 0,-2 0-144 15,2 0 128-15,1-2-128 0,1 1 128 0,2 1-128 16,5 0 0-16,-1 1 128 0,0-2-128 0,0-1 0 15,-2-1 0-15,0 2 144 0,0 0-144 0,1 2 0 16,4-1 144-16,1-1-144 0,3 1 0 0,-4-1 144 16,-4 4-144-16,1-3 0 0,-1-2 0 0,1 3 0 15,2 3 0-15,4-2 0 0,2 1 0 0,0-1 0 16,-4-4 0-16,2 2 0 0,-2-1 0 0,1 2 0 16,2-1 0-16,3 2 0 0,0 4 0 0,-2-6 0 15,-2-1 0-15,1-1 0 0,-2 2 0 0,3 1 0 16,3 0 0-16,3 3 0 0,3-2 0 0,-3-3 128 15,-6-1-128-15,2 1 0 0,1 3 0 0,5-2 0 0,-1-2 128 16,4 1-128-16,-2-2 0 0,-3 0 128 0,-3-1-128 0,1 2 0 16,0-1 0-16,3 3 0 0,4 0 0 0,-2-3 128 15,-2-1-128-15,-1 0 0 0,-4 0 0 0,3 2 0 16,1 4 128-16,3 0-128 0,1-5 0 0,-4 0 0 16,-4 2 0-16,2-2 0 0,-2 1 0 0,5-2 0 15,0 0 0-15,2 1 0 0,-1-1 0 0,-3 0 0 16,0-1 0-16,-1 1 0 0,0-2 0 0,5 2 128 15,3 0-128-15,-3-1 0 0,-5-2 0 0,-3 1 0 16,-1-3 0-16,0 2 0 0,4 1 0 0,1-1 0 16,4 1 128-16,-5-2-128 0,-5 0 0 0,1 1 0 15,-2 0 0-15,2 0 0 0,1 2 0 0,1 1 0 0,0 1 0 16,-2-2 0-16,-6-2 0 0,1 0 128 0,-1-3-128 16,0 5 0-16,-1 1 0 0,4 0 0 0,0 1 0 0,-1-1 0 15,-3-2 0-15,-4 1 0 0,-7 1 128 0,3 0-128 16,-2-2 0-16,1 2 0 0,1 0 0 0,1 2 0 15,-1-1 0-15,1 0 0 0,-4 0 0 0,-1 2 0 16,-6 1 0-16,-2-2 0 0,1 0 128 0,-1-1-128 16,-3 0 0-16,-1 2 0 0,-3 2 0 0,1 0 0 15,1-1 0-15,-2 3 0 0,-4 3 0 0,1-2 0 16,-2-3 0-16,-2 0 0 0,0 2 0 0,-2 1 0 16,-2-2 0-16,-3 1 0 0,-2-2 0 0,0 0 0 15,-4 2 0-15,0 2 0 0,-3-3 0 0,1 3 128 16,-10-9-128-16,10 8 0 0,-2 0 0 0,-1-1 0 15,-7-7 0-15,8 7 0 0,-8-7 0 0,8 9 0 0,-8-9 0 16,7 9 0-16,-7-9 0 0,8 9 0 0,-8-9 0 0,7 8 0 16,-7-8 0-16,0 0 0 0,0 0 128 0,0 0-128 15,0 0 0-15,7 7 128 0,-7-7-128 0,0 0 160 16,0 0-160-16,0 0 160 0,0 0-16 0,6-9 0 16,-3 3 0-16,-1-4 0 0,0 0-144 0,-1-3 192 15,0 0-192-15,0-1 192 0,1-1-64 0,-2-1-128 16,1-2 192-16,-1-1-64 0,0-8 16 0,1 3 0 15,-1 1 0-15,0-4 0 0,-1 2 32 0,1-3 0 16,-1 1 0-16,-1-2 0 0,0 0-16 0,-1 2 0 16,1-5 0-16,-1 2 0 0,-1 1 32 0,1-3 0 15,-1 3 0-15,2 1 0 0,-3-3-48 0,2 4 0 0,0-2 0 16,-1 5 0-16,2-3-144 0,-2 4 192 16,0-2-192-16,-1 6 192 0,0 2-64 0,0 7 0 0,0 3 0 15,5 7 0-15,-10-7 0 0,10 7-128 0,-9 0 192 0,-2 4-64 16,0 4-128-16,1 2 0 0,-3 6 144 15,-2 6-144 1,-3 5-1024-16,-3 3-256 0,-2 3-64 0,0 7-10528 0,-4 0-2096 0</inkml:trace>
  <inkml:trace contextRef="#ctx0" brushRef="#br1" timeOffset="-40392.75">18776 19445 11567 0,'0'0'512'0,"0"0"112"0,11-3-496 0,-1 1-128 0,-10 2 0 0,11-3 0 0,-11 3 1392 0,7-7 256 15,-7 7 48-15,0 0 16 0,9-6-112 0,-9 6 0 16,0 0-16-16,0 0 0 0,4-10-352 0,-4 10-64 15,0 0-16-15,-4-10 0 0,-1 2-320 0,-1 2-64 16,-1 0 0-16,-2 0-16 0,-1 1-240 0,0 1-32 16,0 2-16-16,-2-2 0 0,1-2-176 0,0 0-32 15,-3 4-16-15,0-2 0 0,-2-2-32 0,1 2 0 16,-3 1 0-16,0 0 0 0,1-3-64 0,-6 4-16 16,-1-2 0-16,-3 2 0 0,3 2 16 0,-5-2 0 15,-1 4 0-15,-4-4 0 0,-4 0 32 0,-2-1 0 16,0-2 0-16,-1 1 0 0,2 2-48 0,1-2-128 15,-1-1 192-15,1 2-64 0,-2 2 0 0,0 1-128 0,2 0 192 0,-4 1-64 16,-1-1-128-16,-2 3 0 0,-2 2 144 0,2-1-144 16,-1-2 0-16,3 3 0 0,1 0 0 0,1 1 0 15,2 2 0-15,-1 1 0 0,3-1 0 0,2 2 0 16,-2-1 0-16,-1 0 0 0,-2-3 0 16,0 2 0-16,-2-4 0 0,2 1 0 15,4 2 0-15,0-1 0 0,0 0 0 0,1 3 0 0,-1-4 0 0,3 3 0 16,4 0 0-16,-3-1 0 0,2 0 0 0,-1-2 0 15,-1 2 0-15,1 3 0 0,-3-1 0 0,4 0 0 16,-1-4 0-16,3 1 0 0,3 2 0 0,0 2 0 16,2-4 0-16,1 3 0 0,1 1 0 0,3 2-128 15,-1-2 128-15,1 1 0 0,3-2 0 0,-2 2 0 16,1 0 0-16,0-1 0 0,2 2 0 0,0-2-128 0,2 1 128 16,-4 4 0-16,2 2 0 0,-1 1 0 0,-1-6 0 0,-2 4 0 15,0-2 0-15,-1 1 0 16,0 0 128-16,0 0-128 0,-1-2 128 0,-1 0-128 0,1 1 128 0,2-1-128 15,0-1 160-15,2 1-160 0,2 2 160 0,2-5-160 16,2 2 160-16,1 2-160 0,2-3 144 0,0 3-144 16,1 0 128-16,1 3-128 0,0-2 128 0,3 0-128 15,1-2 128-15,4 2-128 0,1 1 0 0,2-1 128 16,2 0-128-16,3 0 0 0,2-2 160 0,3 2-160 16,2 2 192-16,4-1-192 0,2 0 0 0,2 1 0 15,4 1 0-15,0 0 0 0,1-2 0 0,-2 1 128 16,3-2-128-16,1-1 0 0,1 3 0 0,2-3 0 15,-3 0 0-15,4 0 0 0,1 0 128 0,4 0-128 16,2-2 0-16,2 2 0 0,0-5 0 0,-2 1 0 0,-1-2 0 16,2 1 0-16,-1-3 128 0,2 1-128 0,0 2 0 15,1-4 0-15,1 0 128 0,4 1-128 0,3-3 0 16,0 0 0-16,-3 0 0 0,0-2 0 0,-3-1 128 0,0 0-128 16,-2-1 0-16,-1-2 160 0,-2 1-160 0,3-1 128 15,3 0-128-15,0-3 128 0,-2 3-128 0,-3-2 128 16,-1 2-128-16,-4-5 0 0,1 1 0 0,-3 0 128 15,-1-2-128-15,-2 4 0 0,0-1 144 0,0 1-144 16,2-1 0-16,1-5 128 0,0 4-128 0,1-5 0 16,-1 2 128-16,-3-3-128 0,-3 0 128 0,0 0-128 15,-2 3 144-15,1-6-144 0,1 1 192 0,-2-1-192 16,1-3 128-16,-3 1-128 0,0 0 0 0,0 0 0 16,0-1 160-16,1-1-160 0,1 2 128 0,0-2-128 15,-5-2 0-15,2 0 128 0,-3 0-128 0,-1 1 0 0,-2 3 144 16,-2-1-144-16,-2 0 160 0,-4 1-160 0,-1 1 176 15,0-1-176-15,-2 1 192 0,-2 0-192 0,-2 0 224 16,-1 2-64-16,-4 0-16 0,-1-1 0 0,-1 1 0 0,-2-2 0 16,-2 1 0-16,-1-1 0 0,1 1-144 0,-4-1 0 15,-1-2 0-15,0 2 128 0,-4-1-128 0,-2 0 0 16,-1 0 0-16,-4 2 0 0,-3-2 0 0,-1 3 0 16,-4-2 0-16,-1 2 0 0,0 1 0 0,-1 1 0 15,-1 0 0-15,1 1 0 0,-1 2 0 0,-1-4-224 16,0 0 48-16,-1 1 16 0,-2 0 160 0,-1 0-128 15,-2 5 128-15,-2-4-128 0,-2 1 128 0,0 0-160 16,-1 0 160-16,1 2-160 0,1-2 160 0,1 2 0 16,0-3 0-16,0 6 0 0,1 0 0 0,0 1 0 0,-1-2 0 15,-2 1-128-15,-3 2 128 0,-1 2 0 0,0-2 0 16,3 0-128-16,2 1 128 0,0 2 0 0,0 0 0 16,1 1 0-16,0 2 0 0,2 3 0 0,-2-3 0 15,1 3 0-15,-2 0 0 0,0 2 0 0,-2-1 0 0,4-3 0 16,4 5 0-16,1-2 0 0,-1-1 0 0,2 3-128 15,-2-3 128-15,3 3 0 0,1 1 0 0,3-2 0 16,-3 5 0-16,1-3 0 0,-3 1 0 0,1 1 0 16,0-2 0-16,2 4 0 0,-4-4 0 0,2 2-128 15,1 2 128-15,2-3 0 0,2 3 0 0,1 1 0 16,2-2 0-16,-2 4 0 0,2-1 0 0,-1 2 0 16,2-2 0-16,3 0 0 0,0-1 0 0,1-1 0 15,1 2 0-15,0 1 0 0,-3 0 0 0,3 2 0 16,0-2 0-16,0 2 0 0,0-3 0 0,1-2 0 0,-1 1 0 15,1 1 0-15,2 2 0 0,2-1 0 0,1-2 0 0,2-1 0 16,-2 2 0-16,3 2 0 0,0-2 0 0,2 0 0 16,2-1 0-16,0-1 128 0,3 1-128 0,1 0 128 15,0 1-128-15,3 0 128 0,2-2-128 0,2 0 0 16,2 3 0-16,4-2 0 0,1-1 0 0,3 1 128 16,3 1-128-16,3 0 128 0,1 1-128 0,4-1 0 15,-1-2-128-15,1 2 128 0,2 1 0 0,-3-2 0 16,3 0 0-16,0-1 0 0,0 1 0 0,3 0 0 15,2 0 0-15,2-4 0 0,0 2 0 0,3-1 0 16,1 0 0-16,4 1 0 0,3-4 0 0,1 2 0 0,-2-3 0 16,-2 5 0-16,1-7 0 0,1 2 0 15,-1-1 0-15,3 1 0 0,-2 1 0 0,3-3 0 0,0 0 0 16,4 1 0-16,1-3 0 0,-5-2 0 0,-1 0 0 0,-1-1 0 16,-1 0 0-16,0-1 0 0,-2 0 0 0,-1 0 128 15,0-1-128-15,1 1 0 0,3-3 0 0,1 0 128 16,1-1-128-16,-2 0 0 0,-5-4 0 0,2 3 0 15,-2-4 0-15,-1 2 128 0,0-1-128 0,-2 2 0 16,0-3 0-16,0 3 0 0,2 1 0 16,-1-4 128-16,0-1-128 0,1 1 0 0,-1-6 0 0,-2-1 0 15,-4 1 128-15,0 0-128 0,-1 0 128 0,1-1-128 16,-1 0 160-16,-2-2-32 0,-1 1-128 0,-3 0 192 16,-1-1-192-16,-1-1 144 0,-3-2-144 0,-2 3 128 15,-1-1 0-15,-2-1 0 0,-2 0 0 0,-2 0 0 16,-3 2 48-16,-3-1 0 0,-1 0 0 0,-5 2 0 0,0-1-176 15,-5 0 160-15,-5 0-160 0,0 1 160 0,-6 1-160 16,0-1-224-16,-2 1 48 0,0 1 16 16,-1 2-1584-16,0 2-320 0,0-1-64 0</inkml:trace>
  <inkml:trace contextRef="#ctx0" brushRef="#br1" timeOffset="-37357.12">9315 19601 9215 0,'0'0'816'0,"0"0"-656"0,5-7-160 0,1 0 0 16,-6 7 1664-16,7-7 320 0,-2-2 48 0,-5 9 16 15,2-9-704-15,2 1-128 0,-4 8-16 0,4-8-16 16,-3-2-144-16,-1 10-16 0,4-8-16 0,-3-1 0 16,-1 9 144-16,-1-7 16 0,-2-4 16 0,3 11 0 15,0 0-224-15,0-7-32 0,-1-3-16 0,-1 2 0 16,-2-3-448-16,0 3-80 0,0-2-32 0,-3 3 0 15,-6 2-96-15,-1-2-32 0,-1 2 0 0,-3 1 0 16,-3-1-224-16,-1 1 144 0,-4 1-144 0,-1 1 128 16,-2 1-128-16,-1-1 0 0,-2 0 0 0,-1 0 128 0,-1-1-128 15,-5 1 0-15,-3 2 0 0,-3 0 0 16,-4-1 0-16,1 0 0 0,1 0 0 0,1-2 0 0,-3 2 0 0,2-1 0 16,2 2 128-16,-3 0-128 0,-4 0 160 0,0 0-160 15,-3-1 192-15,3 0-192 0,1-3 192 0,3 2-192 16,1-1 192-16,1 2-192 0,1-1 160 0,1 1-160 15,3 1 128-15,-3 1-128 0,-4-1 128 0,-1-1-128 16,1 2 128-16,1-1-128 0,1 0 128 0,3 0-128 16,3 2 128-16,-1 0-128 0,-5 2 144 0,1 2-144 15,1-2 160-15,-2 1-160 0,-2 2 160 0,1-2-160 16,-2 0 160-16,5 4-160 0,2 0 128 0,1 2-128 16,2-3 0-16,1 3 144 0,1 1-144 0,0-2 0 0,1 3 0 15,0 0 0-15,-4 1 144 0,5 3-144 16,-2 0 160-16,1-1-160 0,3 1 192 0,0-1-64 0,4-1-128 15,2 2 192-15,2-1-192 0,2 0 0 0,0-4 128 0,3 4-128 16,3-1 0-16,1 3 0 0,-2-2 0 0,1 2 0 16,1-1 0-16,2 0 0 0,2 2 0 0,3-1 0 15,-1-1 0-15,3-2 0 0,1 0 0 0,0-1 0 16,2 0 128-16,2 1 0 0,1 2-128 0,1-1 192 16,2 1-192-16,2 0 0 0,1-4 128 0,3 5-128 15,2 3 0-15,4-6 0 0,2 1 0 0,3 0 0 16,2-2 0-16,4 2 0 0,4-1 0 0,4 1 0 15,4-4 0-15,6 4 0 0,4-2 0 0,3 1 0 16,2 0 0-16,4-5 0 0,0 0 0 0,2-2 0 16,0 4 0-16,4 0 0 0,4-2 0 0,1 4 0 15,2-1 0-15,-2-1 0 0,-2-1 0 0,0-2 0 0,-1 2 0 16,0 2 0-16,3-3 0 0,-3 2 0 0,0-2 0 16,-4-4 0-16,-6-1 0 0,1 2 0 0,0-1 0 15,-1-4 0-15,-2 2 0 0,2-1 0 0,1 1 0 0,0-3 0 16,1 0 0-16,-2 0 0 0,-5-1 0 0,1-1 0 15,-1-1 0-15,2-2 0 0,-4 1 0 0,3-1 0 16,0 2 0-16,-2-3 0 0,3-1 128 0,-3-1-128 16,-2 1 0-16,-3-3 0 0,0-3 0 0,-1 2 128 15,-1-2-128-15,-2 1 0 0,1 0 176 0,-1 0-16 16,-1-1 0-16,0-1 0 0,-1 1 96 0,-1-2 0 16,-2-2 16-16,-2 0 0 0,-7-2 16 0,-3 2 0 15,-2-2 0-15,1 0 0 0,-7 0 80 0,2 0 16 0,-1 1 0 16,-2-2 0-16,-2-2-128 0,0 0 0 15,-4 0-16-15,0 1 0 0,-5-2-112 0,1-3 0 0,-2-1-128 16,-2 2 192-16,-3-1 0 0,0 1-16 0,-1 0 0 16,-1-2 0-16,-2 5-176 0,0-1 160 0,-1-1-160 0,1 1 160 15,-5 0-160-15,1 0 160 0,-4-2-160 0,-3 2 160 16,-4 1-160-16,-5 2 0 0,-3-3 144 0,-4-1-144 16,-2 1 0-16,-2 3 0 0,-3 3 0 0,-2-2 0 15,-3-1 0-15,2 2 0 0,-2 1 0 0,-2 1 0 16,0 1 0-16,-3 1-160 0,-4 3 160 0,0 1 0 15,0 0-144-15,2 3 144 0,1 2 0 0,0 3-144 16,-3 1 144-16,-1 2 0 0,-4 3 0 0,-6 4-128 16,-2-3-80-16,-1 5-16 0,6-2 0 0,0 3 0 15,2 0-416-15,1 3-96 16,5-1-16-16,3 1 0 0,1 3-2112 0,3-1-416 0</inkml:trace>
  <inkml:trace contextRef="#ctx0" brushRef="#br1" timeOffset="-36153.86">19193 19473 7359 0,'0'0'656'0,"0"0"-528"0,0 0-128 0,0 0 0 15,0 0 2224-15,0 0 400 0,0 0 96 0,0 0 16 16,-8 4-1168-16,-2 1-224 0,-3 0-64 0,-3-2 0 15,-5-2-352-15,1-1-80 0,-2 0-16 0,1 0 0 16,-2 0-96-16,-1 0-32 0,-2-1 0 0,0 0 0 16,-4-1-192-16,0-1-64 0,-2 0 0 0,-1-2 0 15,-1 0-64-15,1-3-32 0,0 3 0 0,1 1 0 16,0-5-96-16,-2 3-32 0,-2-4 0 0,1 2 0 16,-1-2 0-16,-3 3 0 0,-1-4 0 0,-2 2 0 0,0-2-32 15,-2 1-16-15,1-3 0 0,1 0 0 0,1 3 48 0,-1-2 16 16,-1 0 0-16,0 3 0 0,-1-1-64 15,-1 4-16-15,-4-2 0 0,0 2 0 0,-2-2-16 0,1-3 0 16,1 0 0-16,0 3 0 0,2-1-144 0,0 2 0 16,0 4 144-16,3 1-144 0,-1 2 0 0,0 3 0 15,-2-2 0-15,-2 4 0 0,1 5 0 0,3-2 0 16,4 2 0-16,0 0 0 0,3 4 0 0,1 3 0 16,3 2 0-16,2 5-128 0,0-1 128 0,1 0 0 15,1 0-144-15,-1 3 144 0,0-2 0 0,0 6 0 16,1 0 0-16,0 1 0 0,0-1-128 0,2 3 128 0,1-1 0 0,2-1 0 15,1 2 0-15,1-2 0 0,0 1 0 16,3-3 0-16,1 2 0 0,1 1 0 16,1-6 0-16,1 2 0 0,-1-2 0 0,4 0 0 0,3-3 0 0,3 4 0 15,0-3 0-15,6-1 192 0,1 1-192 0,4-2 192 16,3-2-192-16,5 0 0 16,6 1 0-16,2-1 0 0,4 4 0 0,4-3 0 0,6-2 0 15,7 0 0-15,9-1 0 0,4-1 0 0,6 0 0 0,2-4 0 16,2-4 0-16,2 6 128 0,1-1-128 0,6-3 0 15,3-1 0-15,3 2 0 0,-2-7 128 0,0-3-128 16,3 1 0-16,-1-3 128 0,-1-3-128 0,0-2 128 16,0-5 160-16,-5 1 32 0,-5-6 0 0,-4-2 0 15,-3 1 64-15,-2-2 32 0,-2 3 0 0,-1-5 0 16,-3-3-96-16,-2-5-32 0,-4 1 0 0,-5-3 0 16,-5-4 0-16,-4 0 0 0,-4-3 0 0,-4-2 0 0,-4-2 128 15,-3 1 32-15,-4 3 0 0,-4 1 0 16,-2 3-96-16,-4 5-16 0,-4 0 0 0,-3 4 0 0,-2 0-336 0,-5 2 0 15,-4 4 0-15,-5 2 128 16,-5 2-1472-16,-3 0-304 0,-4 4-48 0,-5 0-15536 16</inkml:trace>
  <inkml:trace contextRef="#ctx0" brushRef="#br1" timeOffset="-6218.26">20192 16908 16575 0,'0'0'1472'0,"0"0"-1168"15,0 0-304-15,14 2 0 0,-14-2 656 0,11 0 80 16,-11 0 16-16,0 0 0 0,0 0 272 0,0 0 64 0,0 0 16 0,0 0 0 16,0 0 176-16,0 0 48 0,-9 4 0 0,-2-2 0 15,-4-1-592-15,-3 2-112 0,-2-2-32 0,-3 2 0 16,-3-1-128-16,0 1-16 0,-8 1-16 0,-2-2 0 16,-6 1-144-16,-2-1-32 0,-3 1 0 0,0 1 0 15,-1 1-48-15,-2-3-16 0,-2-2 0 0,0 1 0 16,-1-1 128-16,-6 3 32 0,-5-2 0 0,0 2 0 15,0-2 96-15,1 0 0 0,1-1 16 0,-1 0 0 16,-1 0-208-16,-6 0-64 0,-8 0 0 0,1 0 0 16,2 3-192-16,0-3 0 0,0-4 128 0,-4 3-128 15,-3-2 0-15,0 2 0 0,-1 0 0 0,1-1 0 16,0 2 0-16,0 0 0 0,-6 0 0 0,0-1 0 16,-1 0 0-16,3 1 0 0,1-1 0 0,-3 1 0 15,-2-2 0-15,-2 2 0 0,3 2 0 0,1-1 0 16,3-1 0-16,1 0 128 0,-1-3-128 0,3 3 0 0,-4 0 176 15,2 0-176-15,3-1 192 0,2-1-192 0,-2 0 240 0,-4 4-64 16,-4 0-16-16,0 1 0 0,1-1 48 0,2 1 16 16,-1 1 0-16,-2 4 0 0,-2-1-48 0,3 3-16 15,2-2 0-15,0 2 0 0,1-4-160 16,0 6 0-16,-1-5 144 0,3 3-144 0,4-5 0 0,3 2 0 16,4 0 0-16,-2 0 0 0,-4 3 0 0,1-5 0 15,3 1 0-15,3 5 128 0,1-4-128 0,3 3 0 16,-1-5 0-16,-2 4 0 0,0-2 0 0,3-1 0 15,5 3 0-15,3-4-128 0,3 4 128 0,3-4 0 16,6 3 0-16,-1-2 0 0,-1-2 0 0,0-2 0 16,-2 0 0-16,5 1 128 0,4 4 0 0,4-2 16 15,1-4 0-15,4 3 0 0,3 2-16 0,2-2 0 0,-2-1 0 16,4 0 0-16,3 1-128 0,0 1 192 0,3-2-192 0,2-1 192 16,1 1-192-16,1 0 0 0,-2-1 0 0,1 3 128 15,3-1-128-15,3-1 0 0,-3-1 0 0,4-1 128 16,1 1-128-16,3 0 0 0,6-2 0 0,-8 8 0 15,2-4 0-15,-2 2 0 0,3 2 0 0,5-8 0 16,-5 10 0-16,1 2 0 0,0 1 0 0,2 1 0 16,0 0 0-16,1 6 0 0,0 1 0 0,0 0 0 15,-2 2-128-15,-2 7 128 0,1-3 0 0,0 7 0 16,-1 2 0-16,-1 5 0 0,0 1 0 0,-2 2 0 16,-1 4 0-16,0 2 0 0,0 4 0 0,0 2 0 15,-1 1 0-15,-1 5 0 0,-3 2 0 0,1 3 0 16,-2 3 0-16,-2 0 0 0,-1 0 0 0,3 1 0 0,-1 0 0 0,-1 2 0 15,-1-1 0-15,1 1 0 0,-1-1 0 16,1 3 0-16,1-3 0 0,3 2 0 0,-1 5 0 0,1-5 0 16,-1-4 0-16,3-1 0 0,-3-1 0 15,1-1 0-15,-2 1 0 0,0 1 0 0,2 1 0 0,0-5 0 16,-1-1 0-16,2-4 128 0,0 1-128 0,1-4 0 16,-1-3 0-16,1 1 0 0,2-2 0 0,1 0 0 15,1-3 0-15,3-6 0 0,0-4 0 0,1-2 0 16,2-7 0-16,2-1 0 0,3 1 0 0,1-6 0 15,2-1 0-15,2-2 0 0,2-8 0 0,2 1 0 16,-1 2 0-16,5-3 0 0,2 0 0 0,1-3 0 16,2 2-144-16,2-2 144 0,0-2 0 0,3 3 0 0,1-7 0 15,5 2 0-15,3-1 0 0,6-4 0 0,2-1 0 16,7-1 0-16,5-1 0 0,4 0 0 0,2 0 0 0,1-3 0 16,0 1-128-16,3-2 128 0,4-1 0 0,3 1 0 15,7-3-144-15,3 4 144 0,-7 0 0 16,2-2-144-16,1 0 144 0,7 1 0 0,6-2 0 0,-2 3-128 15,-1 1 128-15,-1 0 0 0,-1-1-144 0,7-1 144 16,7 1 0-16,-3 1 0 0,-6 1 0 0,3 0 0 16,1 0 0-16,5-3 0 0,2 0 0 0,1 0 0 15,-5-2-144-15,1 2 144 0,6-1 0 0,-3-1 0 16,-4 0 0-16,-1 5 0 0,0-3 0 0,3-2 0 16,4 4 0-16,-6 0 0 0,-5 2 0 0,-1 0 0 15,-1 1 0-15,0 0 0 0,6-2 0 0,-7 2 0 16,-2 2 0-16,2 0 0 0,1-1 0 0,0 1 0 0,1-1 0 15,-6 1 0-15,0-2 0 0,1 2 0 16,-2-2 0-16,4 1 0 0,3 0 0 0,-3-1 0 0,-3-1 0 16,0 1 0-16,0 0 0 0,2 0 0 0,1 0 0 15,-4-1 0-15,-3-2 0 0,0 2 0 0,-2 0-128 0,2-1 128 16,-1 2 0-16,0-1 0 0,-11 0 0 0,-1 0-128 16,-3-1 128-16,2 2 0 0,-1 0 0 0,0 0 0 15,-3-1 0-15,-6 1 0 0,-3 0 0 0,-1 0 0 16,-4 0 0-16,-3 3 0 0,-1-1 0 0,-2 1 0 15,-1 0 0-15,-1 1 0 0,2 1 0 0,-4 0 0 16,-5 1 0-16,-3-1 0 0,-2-2 0 0,-4 0 0 16,-1 1 0-16,-2 0 0 0,-2-1 0 0,-3-1 0 15,-4-1 0-15,1 0 0 0,-4-1 0 0,0 2-128 0,-3-2 128 16,-9 0 0-16,0 0 0 0,9-3 0 0,-9 3 0 0,0 0 0 16,0 0 128-16,3-9-128 0,2 1 0 15,-5 8 0-15,2-14 128 0,-2 2-128 0,-2-1 0 16,0-1 144-16,-1-2-144 0,1-2 0 0,-2-1 0 0,2-7 0 15,-2 0 0-15,1-4 0 0,1 0 0 16,-1-6 0-16,1-6 0 0,0 0 128 0,1-5-128 0,1 2 128 16,-1-5 0-16,3 0 0 0,1-2 0 0,-2 0 0 15,2-4-128-15,-1-3 192 0,2-6-192 0,0 1 192 16,-2-3-192-16,1 1 128 0,-1-2-128 0,1 0 128 16,-2-5 0-16,2-3-128 0,1-2 192 0,-2 3-64 15,1-6 144-15,-1 4 32 0,3-6 0 0,0 3 0 16,0-5 32-16,1 3 16 0,-1 4 0 0,0 1 0 15,0-4-80-15,0 3-16 0,-1 3 0 0,0 3 0 0,-1 2-256 16,1 3 0-16,-4 3 0 0,0 2 0 16,0-2 0-16,0 2 0 0,0 6 0 0,-2 1 0 0,0 3-192 15,1 1-64-15,1 3 0 0,-1 5 0 16,0 4-384-16,-2 2-64 0,0 4-32 0,0 1 0 16,-4 5-2464-16,1 3-480 0</inkml:trace>
  <inkml:trace contextRef="#ctx0" brushRef="#br1" timeOffset="285.5">27802 12593 7935 0,'13'4'352'0,"-13"-4"80"0,12 1-432 0,1 2 0 0,0-2 0 0,-2 3 0 15,-11-4 0-15,12 1 128 0,-12-1-128 0,10-2 0 16,-10 2 160-16,10-5-160 0,-10 5 192 0,10-7-192 16,-2 1 1152-16,-2-2 112 0,-6 8 16 0,0 0 16 15,7-9-160-15,-2 0-48 0,-5 9 0 0,0 0 0 16,0 0-320-16,1-5-80 0,-2-2-16 0,1 7 0 0,0 0-96 15,0 0-32-15,-7-7 0 0,1 2 0 16,-2-1-144-16,1 2-16 0,-2 2-16 0,-1-1 0 0,-1-2 16 0,1-3 0 16,-1 1 0-16,-2-1 0 0,-2 4 0 0,-3 0 0 15,-1-5 0-15,-3 2 0 0,0 1 16 16,-1-3 16-16,-1 1 0 0,-2-2 0 0,-2 2-128 0,-1-1-32 16,-3 3 0-16,-1 0 0 0,-1-5-48 0,-3 5-16 15,-1-4 0-15,-5 4 0 0,-6-5 0 0,-3 4 0 16,-5-5 0-16,0 3 0 0,3 0-64 0,-2 4-128 15,-1-3 176-15,-1 1-176 0,-3 2 160 0,-4-3-160 16,-6 3 128-16,1-1-128 0,2-3 0 0,2 3 128 16,0-6-128-16,-2 6 0 0,-5-3 0 0,-2 3 0 15,-4-3 128-15,2 1-128 0,1 3 0 0,1-3 192 16,0 3-192-16,-6 2 192 0,-5-5-192 0,2 2 128 0,2 1-128 16,4 1 128-16,6 0-128 0,-6-1 160 0,-6-2-160 0,3-1 160 15,2 1-16-15,4-2 0 0,1 3 0 16,0 1 0-16,-1-3-144 0,-2 3 192 0,-4 0-192 0,2-3 192 15,3 3-192-15,2 2 0 0,3 0 0 0,-6-2 128 16,-4 0-128-16,1 0 192 0,2-3-192 0,3 6 192 16,3 2-64-16,-2 0-128 0,-1-2 192 0,0 1-64 15,-5 0-128-15,5 1 160 0,4 0-160 0,2 1 160 16,3 2-160-16,-4-1 128 0,0 1-128 0,-1 0 128 16,0 0 0-16,4 0 0 0,2 2 0 0,3 5 0 15,2 0-128-15,-1 3 0 0,-4-3 0 0,0-3 0 16,0 7 0-16,3-3 0 0,1 0 0 0,5 2 0 15,5-4 0-15,0 3 0 0,-1 4 0 0,1-2 0 16,-2-2 0-16,1 4 0 0,1 0 0 0,3 2 0 16,-1-2 0-16,6 2 128 0,0 0-128 0,2 1 0 0,1 1 0 15,0 1 128-15,1-1-128 0,-1 3 0 0,4-3 128 0,-1 3-128 16,0 3 128-16,4-2-128 0,2-6 128 0,3 2-128 16,0 2 128-16,3 3-128 0,0-2 176 0,-1 2-48 15,2 2-128-15,1 0 192 0,3 2-192 0,2 1 0 16,0-4 128-16,0 2-128 0,1-3 0 0,1 4 176 15,4-2-176-15,-1 2 160 0,1-3-160 0,2 2 0 16,-1 0 0-16,2 0 0 0,-1 2 0 0,1-3 0 16,1 2 0-16,2-2 0 0,0 1 0 0,-1-2 0 15,1 2 0-15,-1 4 0 0,4-1 0 0,0-1 0 16,2 1 0-16,1-3 128 0,1 1-128 0,2 4 0 0,0-3 0 16,1 0-176-16,3 1 176 0,0 1 0 0,0-4 0 15,0 3 0-15,5 2 0 0,0-1 0 0,0-6 0 0,3 3 0 16,-2-1 0-16,1 2 0 0,2 1 0 0,2-4 0 15,0 1 0-15,3-3 0 0,4 3 0 0,0-2 0 16,0 3 0-16,2-3 0 0,2 0 128 0,2 1-128 16,-2 5 0-16,7-2 144 0,-1-3-144 15,5 2 0-15,0-2 128 0,1 1-128 0,-3 1 0 0,3-2 0 16,2 2 0-16,0-4 0 0,2 3 0 0,2-5 0 16,0 0 144-16,5 3-144 0,1-4 0 0,2 4 144 15,-2 2-144-15,1-4 128 0,-3 0-128 0,2-2 128 16,3-2-128-16,4 3 160 0,-1 1-160 0,5-1 160 15,3-5-160-15,-4 0 192 0,-6-1-192 0,1 1 192 16,3-3-192-16,2 1 0 0,0-2 0 0,5 0 0 16,3 0 0-16,-4 1 0 0,-3-2 0 0,1-3 0 15,2-1 0-15,4-3 0 0,2 2 0 0,0-1 128 0,5-3-128 16,-6 0 0-16,-1-2 0 0,2 2 0 0,-1-1 0 0,5-1 0 16,3-2 128-16,-4 0-128 0,-4 0 0 0,0 2 0 15,-1-2 0-15,3-2 0 0,3 2 0 0,1-1 0 16,-3 1 0-16,-3-3 128 0,-3 0-128 0,-1-1 0 15,2 0 0-15,5 0 0 0,0-2 0 0,-1 1 0 16,-4 0 0-16,-2-2 0 0,0-3 0 0,2 3 128 16,2-4-128-16,3 1 0 0,0 1 0 0,-4-3 128 15,-4 0-128-15,-1-1 0 0,0 1 0 0,1 3 0 16,2-4 128-16,2-2-128 0,3 0 0 0,-7-2 0 16,-5-3 0-16,1-1 0 0,-1 1 0 0,3 1 0 0,1-5 0 15,-1 2 0-15,-1-2 0 0,-3 1 0 0,-3-3 128 0,-2 3-128 16,-3-3 0-16,2 2 0 0,1 0 0 0,1-4 0 15,1 3 0-15,3-6 0 0,-2 1 0 0,-3 2 0 16,-7-2 0-16,0 0 0 0,-1-2 0 0,-1 0 0 16,-1-1 0-16,-1 0 0 0,1-1 0 0,0-3 0 15,-3-1 0-15,-2 0 0 0,-3-2 0 0,-4-2 128 16,-3 2-128-16,-3 0 0 0,-3-2 0 0,-3 0 128 16,-3 2-128-16,-1 0 128 0,-2-4-128 0,-2 2 128 15,-2 1-128-15,-2-2 160 0,-4 2-160 0,-1 1 160 16,-2-4 16-16,-3 2 0 0,-3 2 0 0,1-5 0 15,-5 2 0-15,-2-4 0 0,-3 3 0 0,-5-3 0 16,1 1 96-16,-5 1 32 0,-2-2 0 0,-3 3 0 16,-4-3-80-16,-4 5-16 0,-4 2 0 0,0 0 0 15,-9-1-208-15,-1 3 128 0,-2 2-128 0,-2 1 0 0,-2-1 0 0,-1 2 0 16,-4 3-128-16,-4 3 128 16,-6-2-1024-16,-1 6-112 0,0 0-16 0,-2 2-15936 15</inkml:trace>
  <inkml:trace contextRef="#ctx0" brushRef="#br1" timeOffset="3950.95">32032 17849 19407 0,'0'0'848'0,"0"0"192"0,0 0-832 0,0 0-208 0,12 0 0 0,-12 0 0 15,0 0 224-15,11-1 0 0,-11 1 0 0,10-2 0 16,-10 2 336-16,0 0 64 0,12-3 16 0,-12 3 0 16,0 0-176-16,6-4-16 0,1 1-16 0,-2 1 0 15,-2-1 0-15,4-1 0 0,-2 2 0 0,-1-4 0 16,-2 0-48-16,5-5 0 0,-5 2 0 0,-1-1 0 16,-1 10-16-16,-1-12-16 0,-3-1 0 0,-1-1 0 0,-1 0 96 0,-2-2 0 15,-2 0 16-15,-1 1 0 0,-2-3 0 0,-1 0 0 16,-3 0 0-16,-2-1 0 0,-1 3-48 0,-3-2-16 15,-2 0 0-15,-1-1 0 0,0-3-128 0,-2 2-16 16,-2 2-16-16,-1 0 0 0,-2-1-80 0,0 1-16 16,-2-1 0-16,0 2 0 0,-2-1-144 15,-6 0 0-15,-3 0 144 0,-4 0-144 0,-2-2 0 0,0 1 0 16,0-3 0-16,1 2 0 0,0 0 0 0,0-1 128 16,-1-1-128-16,-2 2 0 0,-4 3 128 0,-1-1-128 15,-4-1 160-15,1 1-160 0,1 2 128 0,1 0-128 16,2 1 0-16,-3 0 144 0,-4-1-144 0,-4 1 0 15,-2 0 0-15,0 1 128 0,-2 1-128 0,2 3 160 16,1-4-160-16,-5 3 160 0,-7 1-160 0,3-1 0 0,-1 5 144 16,2-2-144-16,5 1 0 0,-5 0 144 0,-2 0-144 0,-3 0 0 15,-1-3 128-15,6 3-128 0,-1 2 0 0,3-2 0 16,-1 5 0-16,-1-2 0 0,-5 1 128 0,2 1-128 16,0-2 0-16,4 4 0 0,1 2 0 0,-6 0 0 15,-4-1 0-15,-3 2 0 0,4-1 0 0,3 2 0 16,4 4 160-16,-5-3-160 0,-5-3 128 0,3 3-128 15,1 4 128-15,3-2-128 0,-1 3 0 0,1-3 128 16,-4 3-128-16,0 1 0 0,1 3 144 0,3 1-144 16,4-4 128-16,0 1-128 0,-2 0 160 0,-2 5-160 15,-3 0 160-15,2-2-160 0,4 1 160 0,1 2-160 16,1 0 128-16,-3 1-128 0,-2 0 0 0,1 1 144 16,2 2-144-16,6 1 128 0,2 0-128 0,-3 1 128 0,-4-1-128 15,-2 2 0-15,-1-1 0 0,4 4 128 16,3-1-128-16,2 3 0 0,0-3 0 0,-4 2 0 0,-4-2 0 0,3 1 0 15,-2 3 0-15,8-3 0 0,2 3 0 16,0 2 0-16,-3-1 0 0,0-1 0 0,0 0 0 0,2 4 0 16,1 0 0-16,5 1 0 0,3 1 0 0,2-2 0 15,-2 2 0-15,-2 0 0 0,-4-1 0 0,4 1 128 16,2-2-128-16,5 2 0 0,4 1 0 0,3 3 0 16,2-2 128-16,2-1-128 0,-7 2 0 0,1-1 0 15,1 2 0-15,-3-2 128 0,3 1-128 0,4 0 0 16,3 2 0-16,2-1 128 0,2 1-128 0,4 1 0 15,2-4 0-15,3 3 0 0,1 3 0 0,0-6 0 16,0-2 0-16,1 0 0 0,3 0 0 0,1 0 0 16,-1 1 0-16,4 1 0 0,2 1 0 0,1-3 0 15,5-1 0-15,1 0 0 0,4 0 0 0,1-2 0 0,0-1 0 16,5 0 0-16,5-1 0 0,1 1 0 0,1-1 0 0,3 1 0 16,4-2 0-16,2 0 0 0,2 2 0 0,2 0 0 15,4 1 0-15,0-1 0 0,2 0 0 0,0-1 0 16,2 3 0-16,-3-2 0 0,2-2 0 0,2 0 0 15,3-1 0-15,4 1 0 0,0-1 0 16,5-3 0-16,2 0 0 0,5-1 0 0,1 4 0 0,4-4 0 16,0 2 0-16,-2 2 0 0,-3-4 0 0,2 2 0 15,5-5-128-15,2 4 128 0,1 1 0 16,3 1 0-16,5-4 0 0,-2 1 0 0,-2 1 0 0,0-3 0 16,-1 1 0-16,6-2 0 0,1 1 0 0,6 0 0 15,2-2 0-15,-3-3 0 0,-2 3 0 0,1-3 0 16,3 0 0-16,4 0 0 0,3 0 0 0,-1 2 0 15,-1 0 0-15,-3-1 0 0,-3-2 0 0,5 1 0 0,6-1 0 16,3-2 0-16,-1 2 0 0,-3-3 0 0,-4-3 0 0,5 1 0 16,4 0 0-16,3 0 0 0,0-3 0 0,-2 1 0 15,-5-5 0-15,5 4 0 0,5-2 0 0,-1 2 0 16,-2-4 0-16,0 1 128 16,-1 0-128-16,-2-3 0 0,-2 1 0 0,2 1 0 0,1 0 0 0,-3-3 0 15,-4 1 0-15,3 0 0 0,2-1 0 0,2 0 0 16,-1-1 0-16,-1-1 0 0,-5-1 0 0,5 0 0 15,2-1 128-15,1-1-128 0,1 2 0 0,-2-2 0 16,-2-5 0-16,1 4 0 0,2 0 0 0,0 1 0 0,0-2 0 16,-3-1 0-16,-5 1 0 0,1 1 0 0,2 1 0 15,0 0 0-15,2 0 0 0,-7-3-144 0,-5 1 144 16,0 0 0-16,0 3 0 0,2-3 0 0,5-1 0 0,-7 1 0 16,-4 0 0-16,0-1 0 0,-1-2 0 0,2 3 0 15,2 1 0-15,1 0 0 0,0-3 0 16,-4 1 0-16,-5-2 0 0,1-2 0 0,0 4 0 0,2 0 0 15,-1-4 0-15,2 2 0 0,-1-3 0 0,-4 3 0 16,-4-4 0-16,-2 5 0 0,2-4 0 0,0 1 0 16,0-2 0-16,2 0 0 0,-1-1 0 0,-2-2 0 15,-6 4-192-15,0-4 192 0,-2-2-192 0,0 2 192 16,1 0-192-16,-3 3 64 0,-1-4 128 0,1-2-208 16,-2 1 208-16,-1-1 0 15,-3 1 0-15,-4-1 0 0,-3-1 0 0,-17 9 0 0,3-6 0 0,3 0 0 16,0 0 0-16,2-2 0 0,0 1-128 0,0-1 128 15,-1-1-160-15,20-19 16 0,-8 3 0 0,-5 4 0 0,-5-2 16 0,-4 0 0 16,-1 2 0-16,-6-1 0 0,0-3 128 16,-3-1 0-16,-2 0 0 0,0-1 0 0,-2 1 0 0,3 0 0 15,-3 3 0-15,2-1-128 0,0-2 128 0,0-2 0 16,-1-4 0-16,1 1-128 0,0-6 128 0,-1 1-128 16,1-4 128-16,-5 23-128 0,2-3 128 0,-2-3 0 15,-1 1 0-15,1-1-128 0,-1-1 128 0,1-3 0 16,0-3 0-16,4-37 0 0,-3 9 0 0,-1 4 0 15,0 3 0-15,-1 2 0 0,0 7 0 0,-2 3 0 16,-3 1 0-16,1 3 0 0,-1-3 0 0,0 0 128 0,-4-5-128 16,0 0 0-16,-2-1 0 0,-2 2 0 15,-2 1 0-15,-1 7 0 0,-2 1 128 0,3 20-128 16,-3-2 160-16,-3-5-160 0,-3-3 256 0,-2-2-32 0,-3-3-16 0,-2-1 0 16,-1 0 0-16,-24-32 0 0,8 13 0 15,1 10 0-15,-1 7-336 0,2 5-80 0,2 2-16 0,0 5 0 31,-1-2-2160-31,18 15-432 0</inkml:trace>
  <inkml:trace contextRef="#ctx0" brushRef="#br1" timeOffset="8375.84">24676 16101 11055 0,'14'-2'480'0,"-4"-1"112"0,2-2-464 0,-1-1-128 0,1-1 0 0,-2 2 0 0,1-2 1152 0,1 2 192 15,-2-3 64-15,0 2 0 0,-1 2-272 0,0-1-48 16,-9 5-16-16,9-8 0 0,0 3-368 0,-9 5-64 16,0 0 0-16,6-5-16 0,-6 5 112 0,0 0 32 15,4-8 0-15,-4 8 0 0,0 0-16 0,0 0 0 16,1-5 0-16,-1 5 0 0,0 0-64 0,0 0-16 16,0 0 0-16,0 0 0 0,-9-2-208 0,-2 0-32 15,-1 2-16-15,0 2 0 0,-1 0-240 0,-2 0-48 16,-3 0-128-16,-1 3 192 0,-3 1-48 0,-1-2-16 15,-1 1 0-15,-1 4 0 0,-3-1 0 0,1 3-128 0,0-2 192 16,2 1-64-16,0-1 32 0,1 1 0 0,-1 3 0 0,5-3 0 16,0 1-16-16,2-4 0 0,0 3 0 15,4-2 0-15,1 1 32 0,3-2 0 0,1 4 0 0,4-2 0 16,1 1-176-16,2-1 192 0,1 2-192 0,2 0 192 16,3-3-64-16,2 4 0 0,3-2 0 0,4 2 0 15,1 1 48-15,2-1 0 16,3 2 0-16,3 1 0 0,2 0-176 0,3 0 192 0,-1-1-192 0,2 0 192 15,3 0-192-15,-4 3 0 0,-3-1 0 0,-3 2 0 16,0 0 0-16,-2 0 0 0,-4-2 128 0,-2 1-128 16,-3-3 0-16,-3 2 0 0,-1 3 144 0,-4-2-144 15,-3-1 192-15,-2 0-16 0,-3-1-16 0,-4 0 0 16,-4-3 352-16,-3-1 64 0,-2 3 0 0,-5-4 16 16,-3 2-48-16,-2 0-16 0,0-3 0 0,-2 1 0 15,1-1-224-15,1 0-48 0,3-4-16 0,1 0 0 16,1 0-240-16,3-2 128 0,3-3-128 0,5 0 0 0,0-1 0 0,4-3 0 15,9 4 0-15,0 0 0 16,-4-12-608-16,4 4-64 0,0 8-16 0,6-9 0 16,3-4-1152-16,5 4-224 0,3-1-48 0,1 2-8384 15,-1-2-1664-15</inkml:trace>
  <inkml:trace contextRef="#ctx0" brushRef="#br1" timeOffset="8733.29">24904 16472 6447 0,'0'0'576'0,"0"0"-576"0,0 0 0 0,0 0 0 15,0 0 2960-15,0 0 496 0,0 0 80 0,0 0 32 16,0 0-1936-16,0 0-384 0,0 0-80 0,0 0-16 16,0 0-112-16,8 7-16 0,-8-7-16 0,6 11 0 15,-1 2-192-15,0-2-48 0,-1 3 0 0,0 2 0 16,-2 1-80-16,1 2-32 0,1 1 0 0,-2-1 0 16,1-2-240-16,0 2-48 0,0 2-16 0,1-3 0 0,0-1-160 0,-1 0-16 15,0-2-16-15,1 0 0 0,0-1-160 0,-1-3 0 16,-3-11 0-16,7 12 128 0,-1 0-128 15,3-6 0-15,-9-6 0 0,8 5 128 16,-8-5-656-16,11 0-144 0,-11 0-32 16,12-4 0-16,-2 1-2496 0,-3-5-512 0</inkml:trace>
  <inkml:trace contextRef="#ctx0" brushRef="#br1" timeOffset="8997.74">25175 16452 12895 0,'0'0'1152'0,"0"0"-928"16,0 0-224-16,0 0 0 0,0 0 2656 0,0 0 480 16,0 0 112-16,0 0 16 0,-5 8-1664 0,-1 4-336 0,0 2-64 0,-2 2-16 15,2 4-16-15,-3 2 0 0,-2 3 0 0,-1 3 0 16,0 4-416-16,-2 0-96 0,0 7-16 0,0-1 0 16,-2 0-48-16,1 0-16 0,0 4 0 0,1-1 0 15,1-7-224-15,-1-2-48 0,2 0-16 0,0 0 0 16,2-6-32-16,1 1-16 0,0-4 0 0,2-3 0 15,4-3-80-15,0-1-16 0,2-2 0 0,1-2 0 16,0-12-144-16,0 0 0 0,0 0-192 0,10 5 192 31,3-5-1840-31,-2-1-240 0,2-11-48 0,0-3-13312 0</inkml:trace>
  <inkml:trace contextRef="#ctx0" brushRef="#br1" timeOffset="9592.77">25275 15689 14111 0,'0'0'624'0,"0"0"128"0,0 0-608 0,0 0-144 0,0 0 0 0,0 0 0 15,-9 4 1024-15,9-4 160 0,0 0 32 0,0 0 16 16,0 0-96-16,0 0-32 0,-7-2 0 0,7 2 0 16,0 0-16-16,0 0 0 0,0 0 0 0,0 0 0 15,2-8-384-15,-2 8-96 0,6-9-16 0,2 3 0 16,0-4-112-16,2 2-32 0,0 2 0 0,1-2 0 16,1 3 80-16,1 0 16 0,-1 0 0 0,1 2 0 15,-2 1-176-15,0 2-48 0,-11 0 0 0,9 5 0 16,-9-5-192-16,8 11-128 0,-2 3 160 0,-5-1-160 15,-5 2 176-15,-1 4-176 0,-3 3 192 0,-2-2-192 16,-4-1 208-16,-1 0-64 0,0 0-16 0,1-1 0 0,-3 0 128 0,3-3 32 16,1-2 0-16,3-3 0 0,3 0 224 0,7-10 64 15,-7 7 0-15,7-7 0 0,0 0-64 0,0 0-16 16,0 0 0-16,14 1 0 0,1 0 16 0,6-2 0 16,-2 0 0-16,5-3 0 0,0-2-208 0,2 0-48 15,-2 3 0-15,0-2 0 0,1-1-128 0,-1 3-128 16,-2-1 144-16,-2 0-144 0,0-1 0 0,-1 2 128 15,-2 2-128-15,-1 1 0 16,-7 1-1872-16,-9-1-432 0</inkml:trace>
  <inkml:trace contextRef="#ctx0" brushRef="#br1" timeOffset="11810.33">23596 15989 17503 0,'0'0'1552'0,"0"0"-1232"0,8-5-320 0,2-1 0 15,2 1 576-15,0 4 48 0,2-2 16 0,0 1 0 16,0-2-96-16,-2 4-16 0,1 2 0 0,0 2 0 16,0 1 48-16,-1 2 0 0,2 1 0 0,0 5 0 15,0 4-16-15,4 3 0 0,2 2 0 0,-1 3 0 16,-1 7 16-16,-1 1 0 0,-2 2 0 0,0 6 0 15,-2 1-224-15,-2 0-32 0,0-1-16 0,-4-1 0 16,0 1-64-16,-2-2-16 0,-3 0 0 0,1-1 0 16,-2-1 160-16,-2-4 16 0,1-2 16 0,-4-5 0 0,0-1 128 15,0-3 32-15,-1-1 0 0,-1-1 0 0,0-3-208 0,-1 0-48 16,0-2 0-16,-1 2 0 16,-1 0-192-16,0-1-128 0,-1-5 160 0,0 2-160 0,0-2 0 0,-1-2-208 15,-1 0 16-15,-1-3 0 16,0 1-2384-16,-2 0-480 0</inkml:trace>
  <inkml:trace contextRef="#ctx0" brushRef="#br1" timeOffset="12409.68">22209 15953 4607 0,'0'0'192'0,"0"0"64"0,0 0-256 0,0 0 0 0,12-2 0 0,-12 2 0 0,12 0 2560 0,-12 0 448 15,0 0 112-15,0 0 16 0,10-2-1728 0,-10 2-352 16,0 0-64-16,0 0-16 0,0 0-48 0,0 0-16 16,0 0 0-16,0 0 0 0,0 0-400 0,0 0-64 15,0 0-32-15,-8 6 0 0,-1 2-224 0,0 2-64 16,0 5 0-16,-1 0 0 0,-1 3 160 0,0 4 32 16,-3 5 0-16,1 2 0 0,-1 4 80 0,0 4 32 15,-2-2 0-15,1 5 0 0,1-1-80 0,2 6-16 16,3-5 0-16,2 5 0 0,2-6 48 0,3-1 16 0,2 0 0 15,4 1 0-15,4 0-80 0,-1-2 0 0,2-4-16 16,4-1 0-16,-2 1-128 0,1-4-32 16,-2-5 0-16,1-1 0 0,0-3-144 0,0-1 128 0,-1-1-128 0,4-4 128 15,-1-1-128-15,0-6 128 0,-1 1-128 0,4-5 128 16,0-2-320-16,2-1-64 0,-2 0 0 0,1-3-9088 16,-2-3-1824-16</inkml:trace>
  <inkml:trace contextRef="#ctx0" brushRef="#br1" timeOffset="12921.34">22355 16636 18431 0,'0'0'816'0,"0"0"160"0,0 0-784 0,-1-7-192 0,1-3 0 0,1 3 0 0,4-2 1136 0,0 2 176 16,2-5 32-16,0 1 16 0,4-4-880 0,0-1-176 16,2 0-48-16,-1-2 0 0,5-1 192 0,1 0 48 15,1 0 0-15,1-1 0 0,-2-1-240 0,-3 6-64 16,2 0 0-16,-2 1 0 0,-1 5-192 0,0 2 0 16,-3 4 0-16,0 3 0 0,-11 0 128 0,8 3-128 15,1 8 0-15,-2 0 0 0,-2 3 272 0,-3 4-32 16,1 1-16-16,-3 4 0 0,-1 3 16 0,-2 0 0 15,-1 2 0-15,-2 2 0 0,-3 1 80 0,0-1 0 16,-1-2 16-16,1-4 0 0,1-6 160 0,2 0 16 0,1-4 16 0,1-5 0 16,4-9 80-16,-4 9 16 0,4-9 0 0,0 0 0 15,0 0 16-15,0 0 16 0,8-10 0 0,2 1 0 16,0-4-48-16,3-1-16 0,1-2 0 0,0-4 0 16,0-2-400-16,0 1-64 0,0-3-128 0,-1 4 176 15,3 1-176-15,-1 2 0 0,2 2 0 0,-3 4 0 16,-1-1 0-16,-2 7 0 0,-2 0 0 0,-9 5-176 15,14 1 176-15,-4 4 0 0,-2 2-144 0,-1 4 144 16,0 4 0-16,-2 3-176 0,-3 1 176 0,0 1-128 16,-4 2 128-16,0 4 0 0,-2-2 0 0,-1 1 0 15,-1 2 0-15,2-3 0 0,-3 0 0 0,2-4-128 16,0-3 128-16,1-3-208 0,1-1 80 0,0-1 128 16,2-3-480-1,1-9 32-15,0 0 0 0,0 0 0 0,0 0-1632 0,0 0-320 16,10-4-64-16</inkml:trace>
  <inkml:trace contextRef="#ctx0" brushRef="#br1" timeOffset="13180.01">22957 16577 25279 0,'0'0'1120'0,"0"0"224"0,0 0-1072 0,0 0-272 0,13 2 0 0,3-1 0 16,-1-1 720-16,0-1 96 0,2-3 16 0,1-1 0 15,1 2-176-15,1-3-16 0,-2 1-16 0,2-1 0 16,-1 2-256-16,0 2-48 0,-1-2-16 0,0-1 0 16,-2 1-304-16,0 0 0 0,-4 3 0 0,0-2 0 31,-3 1-1456-31,-9 2-336 0,11-4-80 0</inkml:trace>
  <inkml:trace contextRef="#ctx0" brushRef="#br1" timeOffset="13781.81">23438 16086 4607 0,'0'0'400'0,"0"0"-400"0,0 0 0 0,0 0 0 15,0 0 3680-15,0 0 656 0,0 0 128 0,0 0 16 16,0 0-2816-16,-2 13-576 0,0 2-128 0,2-1 0 16,3-1 240-16,1 5 48 0,2 1 16 0,-2 6 0 15,2 0-176-15,1 5-48 0,0 0 0 0,0 2 0 0,-1 2-208 0,0 4-64 16,1 3 0-16,-2-2 0 0,-1 0-272 0,-1-1-64 15,1 0-16-15,-1-3 0 0,-2-4-160 0,2-2-48 16,-3-2 0-16,0-2 0 0,-3-4-80 0,3-2-128 16,-1-2 176-16,0-1-176 0,1-5 160 0,1 1-160 15,0-1 128-15,-1-11-128 16,10 8-2144-16,3-4-512 0</inkml:trace>
  <inkml:trace contextRef="#ctx0" brushRef="#br1" timeOffset="14635.88">26315 16297 5519 0,'0'0'240'0,"0"0"64"0,-9 0-304 0,9 0 0 0,0 0 0 0,0 0 0 0,0 0 4000 0,0 0 736 15,13-4 160-15,1 0 32 0,1-3-3200 0,5 0-640 16,4-1-128-16,4 0-32 0,3 0-416 0,2-2-96 16,2 0-16-16,2 2 0 0,3 5-208 0,-1 0-64 15,1-1 0-15,-5 4 0 16,-3-2-1808-16,-5-1-368 0</inkml:trace>
  <inkml:trace contextRef="#ctx0" brushRef="#br1" timeOffset="14788.6">26389 16401 18431 0,'-13'2'816'0,"13"-2"160"0,0 0-784 0,0 0-192 0,0 0 0 0,0 0 0 16,18 2 2912-16,3-1 544 0,7-2 96 0,5 0 32 15,4-2-2368-15,10-1-480 0,9-6-96 0,5 3 0 16,1-4-320-16,-1 4-64 0,-2-5-16 0,-1 5 0 16,1-3-240-16,2 3 128 0,-1 0-128 0,-2 3-10176 15,-1 0-2112-15</inkml:trace>
  <inkml:trace contextRef="#ctx0" brushRef="#br1" timeOffset="15315.78">28703 15684 11967 0,'-15'-3'528'0,"5"-1"112"0,0 1-512 0,-3 2-128 0,2 1 0 0,-1 2 0 15,-2 4 2880-15,-2-3 560 0,-6 0 96 0,-1 2 32 16,-1 3-2592-16,-4-2-512 0,0 4-96 0,-3-2-32 16,0 3 224-16,-2-2 32 0,0 1 16 0,3-2 0 15,4 2 96-15,4-1 0 0,3 2 16 0,6 0 0 16,7 3-272-16,3 0-64 0,3 1-16 0,7-2 0 16,4-1-80-16,6 2-16 0,2 1 0 0,4 2 0 15,1 2-16-15,4-1 0 0,2 1 0 0,1-1 0 16,-3-2-256-16,-2 2 128 0,0 1-128 0,1 0 0 0,-1 2 144 0,0-2-144 15,-9-2 0-15,1 1 144 0,-6 0-144 16,-2 0 0-16,-5 1 0 0,-1-3 0 0,-7-2 256 16,-3 2-48-16,-7-4 0 0,-3 1 0 0,-6 0 400 0,-1-2 80 15,-4-1 16-15,-3 3 0 0,-2-7-256 0,-5 2-64 16,-3-4 0-16,-2-3 0 0,-2 0-80 0,0-2-32 16,5 0 0-16,4-3 0 0,5-2-144 0,4-1-128 15,5 1 192-15,4-4-192 16,3 2-1008-16,5-3-304 0,6 1-64 0,5 1-9760 15,6-4-1968-15</inkml:trace>
  <inkml:trace contextRef="#ctx0" brushRef="#br1" timeOffset="15738.18">29752 15675 21935 0,'-19'-5'960'0,"6"3"224"0,-2 2-944 0,-3-1-240 0,-2-1 0 0,-1 2 0 16,-3 3 1120-16,-2-1 176 0,0 2 48 0,-3 3 0 16,-3-2-448-16,0 0-96 0,-1 1-16 0,3 0 0 15,-1 0-128-15,5 2-16 0,3-1-16 0,4 2 0 16,2-2-224-16,6 5-32 0,3-3-16 0,4 3 0 15,4 2-128-15,3 0-32 0,3 4 0 0,7 0 0 0,6 0 112 0,3 1 16 16,2 1 0-16,1 2 0 0,2 1-96 0,0 1-16 16,-1 0 0-16,0-1 0 0,-5 0-208 0,0 2 176 15,-2-2-176-15,-3 1 160 0,-3 0-32 0,-3-2 0 16,-4-2 0-16,-2 1 0 0,-4 0 144 0,-2 1 32 16,-3-3 0-16,-4-3 0 0,-4-2 336 0,-5 0 80 15,-3 2 16-15,-6-2 0 0,-6-3-128 16,-5 0-32-16,-6 2 0 0,-1-4 0 0,-4 1-224 0,4-3-48 15,3-1-16-15,2-1 0 0,2-4-160 0,5-1-128 16,5 0 192-16,5-2-192 16,7-7-1072-16,4 1-320 0,6-5-64 0,5 0-10592 15,6-1-2128-15</inkml:trace>
  <inkml:trace contextRef="#ctx0" brushRef="#br1" timeOffset="16129.84">30450 15717 15663 0,'-10'-5'1392'0,"-1"2"-1120"0,4 0-272 0,-1 2 0 16,-1 3 2896-16,0 2 528 0,1 2 96 0,-1 0 32 15,-2 4-2112-15,1 0-416 0,0 4-96 0,-1 2-16 0,2 2-272 0,0 2-48 16,0 10-16-16,1-4 0 0,1 4-16 0,-1 0-16 16,0 4 0-16,2 6 0 0,1 2-160 0,2-4-16 15,1-1-16-15,3-2 0 0,2 1-64 0,2-3-16 16,2-6 0-16,4-1 0 0,1-1 272 0,5-1 48 16,2-1 16-16,4-3 0 0,1-1-16 0,1-2 0 15,1-3 0-15,4-6 0 0,1 4-224 0,-1-1-48 16,0-4-16-16,-1-1 0 0,-1 0-160 0,2-2-16 15,1-4-128-15,-2 0 192 0,2-1-192 0,-4-2 0 16,0-2 0-16,-3 0 0 16,-2-1-1056-16,-3-4-208 0,-4 1-32 0,1-3-16 15,-6 1-1088-15,-3-1-224 0,-5-2-32 0,-4-2-12032 0</inkml:trace>
  <inkml:trace contextRef="#ctx0" brushRef="#br1" timeOffset="16309.3">30290 16133 23039 0,'0'0'2048'0,"0"0"-1648"0,0 0-400 0,6-2 0 16,4-1 1472-16,3-1 192 0,2 3 64 0,5 0 0 15,6-2-816-15,3 1-144 0,2 0-48 0,0 0 0 16,5-2-160-16,2 0-48 0,0 0 0 0,2 0 0 16,-1 2-304-16,0-1-64 0,-2 0-16 0,-4 1 0 15,-2 1-432-15,-6 0-80 0,-3-3-32 16,-7 3-9456-16,-5-1-1904 0</inkml:trace>
  <inkml:trace contextRef="#ctx0" brushRef="#br1" timeOffset="16470.62">30366 15927 10127 0,'-40'-20'448'0,"19"7"96"0,2-3-544 0,5-1 0 0,5-1 0 0,5 3 0 0,0 1 5472 0,9 3 992 16,7 0 192-16,6 0 32 0,5 3-4624 0,8-1-912 15,9 2-192-15,5-1-48 0,5 1-336 0,5 0-64 16,3-4 0-16,8 2-16 0,7-3-128 0,7 4-32 15,6 0 0-15,1 2 0 0,-2-5-336 0,0 6 0 16,0 2 0-16,2-1-18016 0</inkml:trace>
  <inkml:trace contextRef="#ctx0" brushRef="#br1" timeOffset="17342.3">27989 16844 16575 0,'13'-8'736'0,"1"4"160"0,3 0-720 0,10-3-176 0,2-1 0 0,6 3-7344 16</inkml:trace>
  <inkml:trace contextRef="#ctx0" brushRef="#br1" timeOffset="23444.25">29410 16617 13823 0,'0'0'1216'0,"0"0"-960"0,0 0-256 0,0 0 0 16,0 0 560-16,3-6 64 0,-3 6 16 0,0 0 0 15,0 0 320-15,0 0 80 0,0 0 16 0,0 0 0 16,-6 11-416-16,1 3-96 0,0 2-16 0,0-1 0 16,0-1-256-16,1 1-48 0,2 3-16 0,1 0 0 15,1 0-208-15,0-3 176 0,1-1-176 0,3 0 160 16,1-4-32-16,0-1-128 0,-5-9 192 0,9 9-64 15,0-2 208-15,1-2 48 0,0 3 0 0,0-5 0 16,-10-3 64-16,14-2 32 0,-3-1 0 0,1 0 0 16,-1-1-32-16,0 2-16 0,-1-5 0 0,-1-2 0 15,-1 6-208-15,0-5-32 0,-2-1-16 0,1 3 0 16,-7 6-176-16,6-8 192 0,-6 8-192 0,0 0 192 0,4-6-192 0,-4 6 128 16,0 0-128-16,0 0 128 0,0 0-128 0,0 0 160 15,0 0-160-15,0 0 160 0,0 11-160 0,0 2 0 16,4 1 0-16,-2-3 0 0,-3-1 0 15,5 2 0-15,2-3 0 0,2 1 0 0,1-5 0 0,-9-5 0 16,12 4 0-16,0-3 0 0,-2-2 0 0,2-2 288 16,-1-2-48-16,0-4-16 0,1-1 272 0,-1-3 48 15,1 3 16-15,-2-1 0 0,0-4-112 0,-1 1-32 16,-3-3 0-16,-1 3 0 0,1-1-224 0,-5 1-64 16,-1 0 0-16,1 4 0 0,-1-2-128 0,0 3 128 0,0 9-128 15,0-7 128-15,0 7-128 0,0 0-176 16,1-5 48-16,-1 5 0 15,0 0-1696-15,0 0-336 0,0 0-64 0</inkml:trace>
  <inkml:trace contextRef="#ctx0" brushRef="#br1" timeOffset="23729.99">30035 16729 2751 0,'0'0'256'0,"0"0"-256"0,0 0 0 0,0 0 0 0,0 0 416 0,0 0 32 16,0 0 16-16,5-6 0 0,-5 6-464 0,6-6 0 16</inkml:trace>
  <inkml:trace contextRef="#ctx0" brushRef="#br1" timeOffset="23994.09">30104 16574 6447 0,'0'0'576'0,"0"0"-576"0,0 0 0 0,0 0 0 0,0 0 1600 0,0 0 224 16,0 0 32-16,0 0 16 0,0 0-656 0,0 0-144 0,0 0-32 0,0 0 0 16,0 0-464-16,0 0-112 0,0 0-16 0,0 0 0 15,0 0 16-15,-6 6 0 0,-2 6 0 0,2-2 0 16,-2 3 240-16,0 2 64 0,-2-2 0 0,1 5 0 16,-1 4-64-16,0 3-16 0,0 4 0 0,-3-2 0 15,-2 0-176-15,-3 1-16 0,2 2-16 0,0 0 0 16,1-3-176-16,1 0-48 0,4-3 0 0,0-3 0 15,0-2-128-15,2-1-128 0,2-3 192 0,2-1-192 16,1-1 0-16,3-13 0 0,0 0 0 0,3 10 0 31,-3-10-352-31,10 8-176 0,3-8-48 0,-1-5-11488 0</inkml:trace>
  <inkml:trace contextRef="#ctx0" brushRef="#br1" timeOffset="24790.85">30565 16686 14975 0,'0'0'656'0,"0"0"144"0,0 0-640 0,0 0-160 0,0 0 0 0,0 0 0 0,0 0 896 0,0 0 160 15,0 0 32-15,0 0 0 0,0 0-192 0,0 0-16 16,-6 6-16-16,0 5 0 0,-1-1-288 0,1 2-48 15,-2 4-16-15,0-1 0 0,-3 1-128 0,1 2-16 16,0 0-16-16,0-1 0 0,-2-1-48 0,2-3-16 16,-4 2 0-16,3-1 0 0,2-1 80 0,0-4 16 15,3-3 0-15,6-6 0 0,0 0 320 0,0 0 64 16,0 0 0-16,0 0 16 0,5-8-80 0,2-2 0 16,5-1-16-16,4-5 0 0,2 0-304 0,1-1-64 15,-1 0-16-15,4-1 0 0,-3-1-304 0,0 1 0 16,-1 0 0-16,-1 3 0 0,0 4 0 0,-1-1 0 15,1 2 0-15,-6 5 0 0,0 2 0 0,-11 3 0 16,0 0 0-16,10 8 0 0,-4 2-128 0,-2 4 128 0,-3 1 0 16,-2 3-144-16,-3 0 144 0,-4 1 0 15,0 0 0-15,-4 1 0 0,-1-1 0 0,1 0 0 0,-1-1 0 16,0-2 0-16,1-6 0 0,0 0 0 0,3-4 0 16,9-6 0-16,0 0 128 0,0 0-128 0,0 0 128 0,0 0-128 15,0 0 208-15,8-10-16 0,5-4-16 0,-2-1 0 16,4-2-176-16,2 1 160 0,-1 1-160 15,1 3 160-15,-2-1-160 0,-1 4 0 0,1-1 0 0,-2 5 0 16,-2 0 0-16,1 5 0 0,-12 0 0 0,11 8 0 16,-2-2 0-16,-2 7 0 0,-2 5-176 0,-2 1 176 15,-1 2 0-15,-2 1-160 0,-3 1 160 0,2-4 0 32,-3 0-544-32,3-1 0 0,-2-3 0 0,3-2 0 0,2 1-2416 15,0-2-496-15,-2-12-80 0,13 11-32 0</inkml:trace>
  <inkml:trace contextRef="#ctx0" brushRef="#br1" timeOffset="25310.28">31092 16884 10127 0,'0'0'448'0,"-9"0"96"0,0 3-544 0,9-3 0 0,0 0 0 0,0 0 0 16,0 0 2768-16,0 0 448 0,0 0 96 0,0 0 16 15,0 0-1936-15,0 0-384 0,9 6-80 0,2-1-16 16,2-3-96-16,3-2-32 0,4-2 0 0,-1 0 0 16,0-3-208-16,0 1-32 0,-1 0-16 0,-2-1 0 15,-1 0-160-15,-1 0-48 0,-1 0 0 0,-3-2 0 0,-10 7-144 0,8-5-48 16,-8 5 0-16,0 0 0 0,0 0 256 0,0 0 64 15,-7-6 0-15,-1 3 0 0,-5 3-112 0,-1 4-16 16,-3 0 0-16,0 5 0 0,-5-2-320 0,2 6 0 16,1-3 0-16,2 3 0 0,0 1 0 0,5-3 0 15,2 2 0-15,2 1 0 0,3-1 0 0,2-2 0 16,5 2 0-16,-2-13 0 0,7 11 0 0,5-2-160 16,3-2 160-16,4-1 0 15,5-5-736-15,0-1-32 0,0-1-16 0,2-1-8880 16,2-4-1760-16</inkml:trace>
  <inkml:trace contextRef="#ctx0" brushRef="#br1" timeOffset="25651.55">31661 16856 5519 0,'0'0'240'0,"4"-9"64"0,-5 1-304 0,1 8 0 16,0-9 0-16,0 9 0 0,-5-11 4448 0,5 11 832 0,-8-5 160 0,8 5 48 16,-13-1-3504-16,1 4-688 0,-1 0-144 0,-2 4-16 15,1-1-464-15,-3 4-96 0,-1-1 0 0,2 3-16 16,2-2 64-16,2 3 16 0,2 2 0 0,3-2 0 15,1-5-112-15,6-8-16 0,-1 14 0 0,4-5 0 16,-3-9-192-16,7 10-64 0,2-2 0 0,3 0 0 16,0-6 160-16,2 0 32 0,2-4 0 0,-2 2 0 15,-2-4 0-15,1-1 0 0,-1 0 0 0,-4 1 0 16,3-1-192-16,-11 5-48 0,10-6 0 0,-10 6 0 16,0 0-208-16,0 0 176 0,0 0-176 0,0 0 160 15,0 0-160-15,0 0 0 0,4 13 0 0,-3 2 128 16,-2 0-128-16,-1 2 0 0,1-3 0 0,0 2 128 15,1 1-128-15,0-2 0 0,1 0 0 0,2 1 0 0,0-6 0 16,2 1 0-16,2-2-224 0,-7-9 80 16,0 0-400-16,14 1-80 0,0-2-16 0,1-5 0 15,2-2-1568-15,2-3-320 0,0 0-64 0,1-1-16 16,0-5-432-16,-1 3-96 0,2 0 0 0,-3-2-16 0</inkml:trace>
  <inkml:trace contextRef="#ctx0" brushRef="#br1" timeOffset="25921.81">32083 16797 14735 0,'0'0'1312'0,"0"0"-1056"16,-7 10-256-16,-2-3 0 0,0 4 2176 0,1-3 368 16,1 4 80-16,-2-2 0 0,-2 4-944 0,1 0-192 0,-2 3-32 15,0-2-16-15,1-1-336 0,-3 2-64 0,-2 1-16 0,4-2 0 16,0-1-384-16,3-1-64 0,4-6-32 0,0 0 0 16,5-7 48-16,0 0 16 0,0 0 0 0,0 0 0 15,0 0 32-15,12 0 16 0,2-3 0 0,2-3 0 16,3-3 32-16,0 0 0 0,-1-4 0 0,0 4 0 15,0-2-352-15,-2 5-64 0,-1-2-16 0,1 5 0 16,-4 2 48-16,2 4 0 16,-1 3 0-16,0 2 0 0,0 4-48 0,-1 4 0 0,0 3 0 0,-2 4 0 15,-1 1-64-15,0 5-32 0,0-2 0 0,-1-1 0 16,1 0-160-16,-1 1 0 0,0-3 0 0,-3-10 0 16,0 2-592-1,1 1-112-15,2 0 0 0,2 1-16 0,-1 1-2624 0,2 0-528 0</inkml:trace>
  <inkml:trace contextRef="#ctx0" brushRef="#br1" timeOffset="30169.57">24173 16888 2751 0,'0'0'128'0,"0"0"16"0,0 0-144 0,0 0 0 0,5-5 0 0,-5 5 0 0,0 0 1184 0,0 0 208 16,9-8 32-16,-9 8 16 0,0 0-1024 0,0 0-208 16,0 0-32-16,0 0-16 0,9-5 576 0,-9 5 112 15,0 0 32-15,0 0 0 0,0 0 224 0,0 0 48 16,0 0 16-16,0 0 0 0,0 0-176 0,0 0-32 16,0 0-16-16,0 0 0 0,0 0-128 0,0 0-32 15,0 0 0-15,0 0 0 0,0-9-160 0,0 9-48 16,0 0 0-16,0 0 0 0,0 0-192 0,0 0-32 15,0 0-16-15,0 0 0 0,0 0-144 0,0 8-48 0,0 3 0 0,0 0 0 16,-1 3 128-16,1 1 32 0,1 0 0 0,-1 3 0 16,0 2-48-16,0 1 0 0,0 0 0 15,0 3 0-15,-1-1 16 0,-2 3 0 0,1 2 0 16,-2-2 0-16,0 1-48 0,-1-3-16 0,0 0 0 0,0-2 0 16,1-2 112-16,-1-1 0 0,0-1 16 0,-2-1 0 15,1-2 0-15,1-4 0 0,0 1 0 0,0-1 0 16,5-11-16-16,-4 10 0 0,0 2 0 0,4-12 0 15,-2 9-128-15,2-9-48 0,0 0 0 0,0 0 0 16,0 0-144-16,0 0 128 0,0 0-128 0,0 0 128 16,0 0 0-16,8 7-128 0,-8-7 192 0,12 0-64 15,-1-1 32-15,1-1 0 0,-1-2 0 0,2 1 0 16,0-1-160-16,-1 2 192 0,0-2-192 0,0-1 192 16,1 0-192-16,1 1 0 0,1-1 0 0,2-3 128 0,-1 3-128 15,4-1 0-15,2-2 0 0,4 3 128 0,1-4-128 16,3 3 0-16,-1 1 0 0,6-2 0 0,1 2 128 15,3 3-128-15,-1-2 128 0,0-1-128 0,1 1 128 16,-2 0-128-16,-3 2 128 0,1-1-128 0,-1 2 0 0,-1 1 128 16,-1 1-128-16,-2-1 0 0,-3 0 0 0,0 0 0 15,-3 1 0-15,-1 1 0 0,-4 0 0 0,1 1 0 16,1-2 128-16,-2 0-128 0,-2 2 0 0,-1 1 0 16,-2-2 0-16,-2 1 0 0,0-2 0 0,-1 2 0 15,-1-1 0-15,1 1 0 0,-1-3 128 0,-10 0-128 16,12 0 128-16,-1 0-128 0,-11 0 192 0,10 0-64 0,-10 0 0 15,10-2 0-15,-10 2-128 0,0 0 0 16,10 0 0-16,-10 0 128 0,0 0-128 0,0 0 0 0,0 0 0 16,9 0 128-16,-9 0-128 0,0 0 0 0,0 0 0 0,0 0 128 15,0 0 16-15,10-2 0 16,-10 2 0-16,0 0 0 0,8-5 96 0,-8 5 16 0,7-12 0 0,0 5 0 16,-1-3 64-16,-1 2 32 0,2-2 0 0,-4 1 0 15,3-4-32-15,0 0-16 0,0 2 0 0,1-4 0 16,-2-4-32-16,2-3 0 0,2-5 0 0,0 2 0 15,0-5 64-15,1-1 16 0,0-2 0 0,-1 1 0 16,-1 0-48-16,1 2-16 0,-2 4 0 0,1 1 0 16,0 2-144-16,-3 4-16 0,2 3-128 0,-2 0 192 15,1 2-192-15,-1 4 176 0,-2-1-176 0,1 4 160 16,-4 7-160-16,0 0 0 0,0 0 0 0,0 0 0 16,0 0 0-16,0 0-192 0,0 0 32 0,0 0 16 15,0 0-1840-15,0 0-384 0,-4 8-64 0</inkml:trace>
  <inkml:trace contextRef="#ctx0" brushRef="#br1" timeOffset="31423.94">24193 16982 4607 0,'0'0'400'0,"0"0"-400"0,0 0 0 15,0 0 0-15,0 0 2224 0,0 0 352 0,0 0 80 0,0 0 16 16,0 0-1296-16,7-6-256 0,-7 6-48 0,0 0-16 16,5-7-128-16,-5 7-32 0,0 0 0 0,0 0 0 15,4-8-48-15,-4 8-16 0,0 0 0 0,0 0 0 16,0 0 48-16,0 0 0 0,0 0 0 0,0 0 0 15,0 0-144-15,0 0-32 0,0 0 0 0,0 0 0 16,0 0-176-16,0 0-32 0,0 0-16 0,0 0 0 16,0 0-160-16,0 0-16 0,0 0-16 0,5 12 0 15,-3 4-96-15,-2 0 0 0,-2 1-16 0,-2 4 0 16,-1 1-16-16,-2 6 0 0,-4-2 0 0,1 5 0 16,-2-3 16-16,2 1 0 0,1 2 0 0,2-7 0 15,-1-1 80-15,0 0 32 0,0-4 0 0,0-2 0 16,4 0 64-16,-1-3 16 0,0 1 0 0,1-1 0 0,2-1-48 15,-1-6-16-15,-1 6 0 0,4-13 0 0,0 0-96 0,0 10-16 16,0-10 0-16,0 0 0 0,0 0-64 0,0 0-128 16,0 0 176-16,7 11-176 0,-7-11 192 0,10 3-192 15,-10-3 192-15,12 0-192 0,1-1 192 0,1-1-192 16,0-1 192-16,0-1-192 0,0-1 128 0,3 1-128 16,0-1 0-16,2 1 0 0,2-3 0 0,2 0 0 15,2 1 128-15,2-3-128 0,2 3 0 0,3-3 0 16,3 3 0-16,5-2 0 0,4 2 0 0,1 3 0 15,-1 0 0-15,2 2 0 0,0-1 0 0,-2-1 0 16,-1 2 0-16,-1 1 0 0,-1 0 0 0,-1 0 0 16,-2-1 0-16,0 1 0 0,0 0 0 0,-1 0 0 15,-3 1 0-15,-2-1 0 0,-4 0 0 0,-3 1 0 0,-2 2 0 16,-3-2 0-16,0-2 0 0,-4 2 0 0,-2 0 0 0,0-1 0 16,-3 0 0-16,1 1 0 0,-1-1 0 0,0 2 0 15,0-1 0-15,-11-1 0 0,11 3 0 0,0-2 0 16,-11-1 0-16,10 1 0 0,-10-1 0 0,10 1 0 15,-10-1 128-15,0 0-128 0,0 0 0 0,10-1 0 16,-10 1 0-16,8-4 0 0,-8 4 128 0,0 0-128 16,0 0 0-16,0 0 128 0,7-5-128 0,-7 5 0 15,0 0 128-15,0 0-128 0,0 0 0 0,7-9 0 16,-7 9 224-16,4-7-64 0,-4 7-16 0,0 0 0 16,2-12 80-16,-1 2 16 0,4-1 0 0,-2-2 0 15,-2 1 48-15,2-2 16 0,1-3 0 0,-2-1 0 0,2-1-48 16,0-5 0-16,1 0 0 0,2-2 0 15,0-3-16-15,-1 1-16 0,1 1 0 0,-1 1 0 0,-1 1-96 16,1 3-128-16,-1 0 176 0,2 4-176 0,-1 5 128 0,-1 1-128 16,-1 3 0-16,0 0 0 0,-4 9 0 0,0 0 0 15,0 0 0-15,0 0 0 0,1-6 0 0,-1 6 0 16,0 0 0-16,0 0 0 0,0 0 0 0,0 0 0 16,0 0-208-16,-5 6 80 15,5-6-1360-15,-5 14-272 0,2-1-48 0,2-2-16208 0</inkml:trace>
  <inkml:trace contextRef="#ctx0" brushRef="#br1" timeOffset="33194.21">24423 17777 2751 0,'0'0'256'0,"0"0"-256"16,0 0 0-16,0 0 0 0,0 0 3280 0,0 0 624 16,-6 5 112-16,6-5 16 0,-4 10-2448 0,4-10-496 15,0 0-112-15,0 0-16 0,0 0 0 0,0 0 0 16,0 0 0-16,0 0 0 0,10-5 256 0,3 0 32 16,2 1 16-16,1-6 0 0,1-3-288 0,2-1-48 0,2-1-16 0,0 1 0 15,1 2-464-15,1-2-112 0,-1-2-16 0,-3 3 0 16,-3 3-192-16,-2 0-128 0,-1 5 128 0,-3-2-128 15,-10 7 0-15,10-3 144 0,-10 3-144 0,8 7 0 16,-8-7 176-16,5 12-176 0,-3 5 160 0,-2 2-160 16,-1 2 192-16,-1 2-48 0,-1-2-16 0,-1 2 0 15,-1 1-128-15,1-2 0 0,-1-2 144 0,-1-1-144 16,2-1 0-16,0-1 0 0,2-5 0 0,0-2 128 16,1 2-128-16,1-12 0 0,0 0 0 0,0 0 128 15,0 10-384-15,0-10-64 0,0 0 0 0,10-1-16 31,1-4-2560-31,-3-3-512 0</inkml:trace>
  <inkml:trace contextRef="#ctx0" brushRef="#br1" timeOffset="33591.48">24735 17545 21999 0,'-21'4'960'0,"11"0"224"0,0 2-944 0,0-1-240 0,1 2 0 0,0 3 0 0,0 1 800 0,-1 2 112 15,-3 4 32-15,1 0 0 0,-2 2-320 0,4 4-64 16,-2 1-16-16,-2 3 0 0,0 1-112 0,0 4-32 16,-1-2 0-16,1 5 0 0,1 0-48 0,-2 1-16 15,0 3 0-15,1 2 0 0,-2 1-64 0,1 5-16 16,1 2 0-16,2 0 0 0,-1 2 704 0,0 1 144 16,-2 0 32-16,2 1 0 15,2-2-1648-15,1-1-336 0,-1-3-64 0,2 2-16 0,2 5 928 16,0-1 272-16,1-1 16 0,4-1 0 0,-1-4 96 0,2 1 32 0,-1 2 0 15,2-3 0-15,2 1-160 0,2 2-48 16,1-4 0-16,2 1 0 0,-2-2-208 0,3-3 0 0,2 0 128 0,2 1-128 16,0-3 0-16,1-1 0 0,-2-2 128 0,5 0-128 15,2-1 0-15,2-2 0 0,1-1 0 0,4 0 0 16,-3 0 160-16,4-4-160 0,2 3 160 0,1 0-160 16,2-6 128-16,-1 1-128 0,-2 0 0 0,3-2 144 15,-5-3-144-15,2 2 0 0,-2 1 0 0,-1 0 128 16,2-4-128-16,-2 1-144 0,4-3 144 0,2-1-208 15,-1-2-1312 1,1-2-256-16,2-1-48 0,0 0-12080 0</inkml:trace>
  <inkml:trace contextRef="#ctx0" brushRef="#br1" timeOffset="34124.08">25409 19977 17903 0,'0'0'784'0,"0"0"176"0,0 0-768 0,0 0-192 0,0 0 0 0,0 15 0 16,-3 0 784-16,-1 2 112 0,-1 1 32 0,-1 2 0 15,-2 2 256-15,3 3 48 0,0 3 16 0,0 4 0 16,-3-2-512-16,2 3-96 0,-1 0-32 0,2 0 0 15,-3-2-112-15,2-2-32 0,3 0 0 0,-5-4 0 16,0-3-208-16,3-1-32 0,1-2-16 0,3-3 0 16,-1-2 128-16,0-2 32 0,2-12 0 0,0 0 0 15,0 0 112-15,0 0 32 0,0 0 0 0,13-7 0 16,1-5 128-16,0-4 16 0,-1 0 16 0,1-2 0 16,4-1-256-16,-4-3-48 0,-3 0-16 0,2-4 0 15,-2 2-96-15,4 0 0 0,1 0-16 0,0 1 0 16,1 1-240-16,-2 3 176 0,1 5-176 0,0 1 160 15,-2 5-160-15,0-1 0 0,-2 4 0 0,1 3 0 0,-3 1 0 16,-10 1-144-16,12 4 144 0,-12-4-160 16,10 7-416-16,-1 4-64 0,-2 1-32 0,1-2-10192 15,0 2-2032-15</inkml:trace>
  <inkml:trace contextRef="#ctx0" brushRef="#br1" timeOffset="34524.19">25949 20317 19807 0,'0'0'880'0,"0"0"176"0,0 0-848 0,0 0-208 0,-8-1 0 0,-1 0 0 16,2 0 1024-16,-1 1 176 16,0 0 16-16,1 1 16 0,-2 0-320 0,0 4-64 15,-1 3-16-15,-2 0 0 0,0 3-176 0,-1 0-32 0,1 3-16 0,-4 0 0 16,-1 3-208-16,2-1-32 0,0 1-16 0,1-1 0 15,0 2-144-15,4 0-16 0,2 0-16 0,2-4 0 16,2-4 32-16,4-10 16 0,5 11 0 0,-5-11 0 16,13 7 224-16,1-5 32 0,0-2 16 0,1-2 0 15,1-2 128-15,0-6 16 0,-2-3 16 0,1 2 0 16,2-3-272-16,-4 1-64 0,0 0-16 0,0-1 0 16,0-1-144-16,-1 2-32 0,0 3 0 0,-5-1 0 0,-2 3 16 0,-5 8 0 15,0 0 0-15,0 0 0 0,0 0-144 0,0 0 192 16,0 0-192-16,0 0 192 0,-1 9-192 0,-1 5 0 15,-1 0 0-15,-1 1 0 0,-1-1 0 0,1 4 0 16,-1 1 0-16,4 0 0 0,4-1 0 0,0-3-224 16,0-2 32-16,3 0 0 15,3-6-736-15,-9-7-144 0,12 5-16 0,2-2-16 16,1-7-1952-16,3-1-384 0,6-10-80 0,-1-1 0 0</inkml:trace>
  <inkml:trace contextRef="#ctx0" brushRef="#br1" timeOffset="34763.61">26251 20335 10127 0,'0'0'896'0,"-11"5"-704"16,1 4-192-16,-2 0 0 0,0 3 2656 0,-2 0 496 0,-3 0 112 0,0 2 0 16,1 1-1440-16,-1 3-288 0,1-2-64 15,1 2-16-15,1 1 144 0,1-1 16 16,2 0 16-16,0-4 0 0,1-4-272 0,5 0-48 16,5-10-16-16,0 0 0 0,0 0-592 0,0 0-112 0,0 0-16 0,0 0-16 15,0 0-112-15,14 1-32 0,0-3 0 0,1-5 0 16,6 1-80-16,-4-2-16 0,4-3 0 15,-1-2 0-15,-1 2-192 0,0-1-128 0,0 3 128 0,0 2-128 16,-1 2 0-16,0 0 0 0,-1 1 0 16,-4 4 0-16,-1 0-224 0,-2 2-112 0,-10-2-32 15,10 9 0-15,-3-2-1712 16,-2 3-352-16,-5-10-64 0</inkml:trace>
  <inkml:trace contextRef="#ctx0" brushRef="#br1" timeOffset="34960.5">26528 20492 27183 0,'0'0'1200'0,"0"0"256"0,0 0-1168 15,-7 10-288-15,0 4 0 0,-2 1 0 0,-1-1 1344 16,-1-3 192-16,-2 1 64 0,-1 2 0 0,0 0-384 0,1-1-64 16,1-2 0-16,-1 2-16 0,2-4-512 0,0 5-112 15,3-3 0-15,0-1-16 0,3 3-368 0,0-4-128 16,2 1 0-16,3-10 144 15,0 0-1424-15,4 9-304 0,-4-9-48 0</inkml:trace>
  <inkml:trace contextRef="#ctx0" brushRef="#br1" timeOffset="35685.01">26858 20668 19343 0,'-2'-9'1728'15,"1"3"-1392"-15,-1-2-336 0,-1 2 0 0,0 0 1392 0,-2-2 208 0,0 3 32 0,-1 2 16 16,-3 1-320-16,0 1-64 0,-1 2-16 0,0 0 0 16,-3 3-400-16,-1 0-80 0,-2 3 0 0,-2 1-16 15,-1 5-144-15,1-3-32 0,1 3 0 0,5 1 0 16,1-4-192-16,5 1-32 0,1 1-16 15,5-12 0-15,-2 10-336 0,2-10 0 0,0 0 0 0,6 13 128 0,-6-13 112 0,15 3 16 16,0 0 16-16,2-4 0 0,-1-4 112 0,1-1 32 16,-2-2 0-16,0 1 0 0,1-4-192 0,-4 4-32 15,0 0-16-15,-12 7 0 0,9-8-176 0,-9 8 0 16,0 0 0-16,0 0 128 0,0 0-128 0,0 0 128 16,0 0-128-16,0 0 128 15,9 12 0-15,-6-1-128 0,-4 4 192 0,-1 3-64 0,-3 0-128 0,-1-2 0 16,1 1 0-16,0-2 0 0,1 0 0 0,2-2 0 0,1 0 0 15,2 0 0-15,1-6 0 0,-2-7 0 16,0 0 128-16,12 8-128 0,-1-6 0 0,2-2 128 16,0-2-128-16,1-6 128 0,1 1-128 0,2-4 0 0,-2 2 0 15,0-2 0-15,-1 1 0 0,0 1 0 0,0 0 0 16,-1 1-176-16,-2 2 176 0,-1-2-192 0,-10 8 192 16,13-5-192-16,-13 5 192 0,0 0-192 0,0 0 192 0,0 0-192 15,0 0 32-15,9 8 0 0,-9-8 0 0,2 14 0 16,-3 3 160-16,-1-2-128 15,-2-1 128-15,0-2-128 0,0 4 128 0,0-1-128 0,-1-1 128 16,0 0-128-16,0-3 128 0,1 1 0 0,1-1 0 0,3-11 0 16,0 0 0-16,0 8 0 0,0-8 0 15,0 0 0-15,0 0 0 0,0 0 0 0,0 0 128 16,12-3-128-16,-12 3 208 0,14-5-16 0,-1-5-16 0,0 2 0 16,-2 0-176-16,1 1 0 0,-2-2 0 0,0 3 128 15,0 2-128-15,-10 4 0 0,13-6 0 0,-13 6 0 16,12-4 0-16,-12 4 0 0,0 0 0 0,13 3 0 0,-13-3 0 15,7 5 0-15,-4-2 0 0,4 1 0 0,-2 1 0 16,0 3 0-16,0-3 0 0,0 1 0 0,0 2-208 16,5 2 16-16,-1 0 16 0,0-1 0 0,0 0-80 0,0-4 0 15,-9-5-16-15,14 8 0 0,-4-3 272 0,1-3-160 16,3 1 160-16,-3-2-128 0,-11-1 128 0,14-1-208 16,-2 0 80-16,1-2 128 15,-13 3-784-15,14-4-48 0,-3-2 0 0,-11 6 0 16,13-5-1536-16,-1 1-320 0,-12 4-64 0</inkml:trace>
  <inkml:trace contextRef="#ctx0" brushRef="#br1" timeOffset="36145.15">27798 20921 12895 0,'0'0'1152'0,"0"0"-928"0,3-13-224 0,-1 6 0 0,-2 7 2224 0,0-12 400 0,0 12 64 0,-2-7 32 15,2 7-896-15,-7-8-176 0,1 3-48 0,0 0 0 16,-2 0-512-16,-1 5-128 0,0 2 0 0,-3 4-16 16,-1-3-352-16,-1 2-64 0,0 3-16 0,-3-2 0 15,0 6 0-15,-1-3-16 0,1 2 0 0,2-2 0 16,0 3 16-16,2 0 0 0,2-2 0 0,2 3 0 0,2-4-176 0,4 2-16 15,-1 1-16-15,4-12 0 0,0 10-304 16,2 2 160-16,-2-12-160 0,8 8 128 0,2 1 0 0,-1-4-128 16,2-1 192-16,2 1-64 0,1-2-128 0,0-2 160 15,-1 2-160-15,1-1 160 0,0 1-160 16,-2-1 0-16,1 2 0 0,0-1 0 0,1-1 0 0,0-2 0 16,-1 0 0-16,-1 0 0 0,0 0 0 0,-1 0-272 15,-1-1 64-15,-10 1 16 0,12-3-96 0,-12 3-16 16,9-7 0-16,-2 2 0 0,-7 5 48 0,7-7 16 15,-7 7 0-15,5-10 0 0,-3 2-128 0,-2 8-16 16,0 0-16-16,-2-10 0 16,2 10-224-16,-4-6-32 0,4 6-16 0,-6-8 0 15,-2 5-288-15,8 3-64 0,-10-4-16 0,10 4 0 16,-9-2-96-16,9 2-16 0,0 0 0 0</inkml:trace>
  <inkml:trace contextRef="#ctx0" brushRef="#br1" timeOffset="36659.78">28092 21034 20271 0,'0'0'896'0,"0"0"192"0,0 0-880 16,0 0-208-16,0 0 0 0,0 0 0 0,0 0 1232 0,0 0 208 16,0 0 32-16,9 5 16 0,1-1 0 0,1-4 0 15,2-2 0-15,1-2 0 0,-1-1-496 0,1 1-96 16,0-2-32-16,-3 1 0 0,2 1-224 0,-3-1-32 16,0-3-16-16,-10 8 0 0,0 0-208 0,0 0-64 15,0 0 0-15,0 0 0 0,0 0 32 0,0 0 0 16,0 0 0-16,-9 1 0 0,-2 2-144 0,-2 4-16 15,-2 2-16-15,0 4 0 0,-1 2-176 0,10-7 0 16,-3 3 144-16,2 2-144 0,0-1 0 0,2 0 144 16,1 2-144-16,2-4 0 0,2 2 128 0,4 6-128 15,3-3 0-15,5-6 0 0,0 0 0 0,4-7 0 0,4-1 0 0,0-1 0 32,2-1-992-32,3-1-304 0,3-6-64 0</inkml:trace>
  <inkml:trace contextRef="#ctx0" brushRef="#br1" timeOffset="37166.93">28957 21003 10127 0,'0'0'896'0,"-11"0"-704"0,-2 0-192 0,1 1 0 0,0 3 3792 0,-2-2 736 16,-4 1 144-16,1 1 16 0,-1-1-3376 0,1 4-672 15,1-3-144-15,4 1-32 0,1 0 0 0,2 2 0 16,9-7 0-16,-5 8 0 0,5-8-176 0,1 10-32 16,-1-10-16-16,5 6 0 0,2 1 112 0,2-2 32 15,1-1 0-15,2 0 0 0,2-2-32 0,0 2 0 16,4-2 0-16,10 1 0 0,-5-3-96 0,-4 1 0 16,-1-1-16-16,-3 0 0 0,0-1-96 0,-1 1-16 15,-2 0 0-15,-5 0 0 0,1-1-128 0,0-1 160 16,-1 1-160-16,1-1 160 0,0-2-160 0,-1 1 0 0,3-1 144 0,8-3-144 15,-1-3 0-15,0 2 0 16,1-5 0-16,3 1 128 0,0-2-128 0,2 1 0 16,1-2 0-16,3-2 0 0,2 1 0 0,0-2 128 0,2-1-128 15,-2-4 0-15,-1-6 192 0,-2-1-48 0,-4 0 0 16,-1-2 0-16,-3-3-144 0,-3 3 192 0,-1 0-192 0,-2 8 192 16,-3 3 0-16,-1 6 16 0,-3 4 0 0,-2 6 0 15,-3 5 160-15,0 0 16 0,-9 11 16 0,-3 8 0 16,-4 5-160-16,-2 8-48 0,-4 2 0 0,-3 3 0 15,-3-1-192-15,-6 5 0 0,-3-2 128 0,-3 7-128 16,0 5 128-16,17-22-128 0,-4 8 176 0,-2 6-176 0,-2-1 144 0,2 4-144 16,2-2 0-16,3-1 144 0,0-5-144 0,-9 25 0 15,9-16 0-15,7-10-176 0,7-8-160 0,3-8-48 16,3-4 0-16,3-6 0 16,1-2-976-16,1-4-208 15,1-2-32-15</inkml:trace>
  <inkml:trace contextRef="#ctx0" brushRef="#br1" timeOffset="37349.41">29064 21323 20271 0,'0'0'896'0,"10"-4"192"15,3 0-880-15,4-2-208 0,2 0 0 0,1 2 0 0,3-3 1552 0,2-2 272 16,1 2 48-16,2-3 16 0,0 2-1328 0,2-1-272 15,1 3-48-15,1-3-16 0,1 3-224 0,-2-3-160 0,-3 1 32 0</inkml:trace>
  <inkml:trace contextRef="#ctx0" brushRef="#br1" timeOffset="37825.78">30104 20869 23039 0,'0'0'1024'0,"0"0"192"0,0 0-960 16,0 0-256-16,0 0 0 0,-6-4 0 0,-6 7 2192 0,1 2 400 0,-2 5 80 0,-3 0 16 16,-2 3-1392-16,0 5-272 0,-1 0-48 0,-1 1-16 0,-2 3-192 0,3 4-32 15,2-3-16-15,10-8 0 0,-1 2-416 0,2 0-96 16,2 1-16-16,4 0 0 0,2-3-16 0,5-2-16 16,2-2 0-16,14 7 0 0,1-12-32 0,2-6 0 15,4-6 0-15,0-7 0 0,6-4 320 16,-13 5 48-16,1-3 16 0,4-3 0 0,5-1-208 15,0 0-48-15,0-1 0 0,0 2 0 0,-1 1 0 0,24-13-16 16,-13 8 0-16,-9 6 0 0,-7 2-240 0,-7 5 144 16,-4 4-144-16,-5 5 128 0,-11 0-128 0,6 9 0 15,-3 0 0-15,-4 6 0 0,-3 6 0 0,-4 10 0 16,-2 5 0-16,2-15 0 0,-2 10 160 0,-4 3-160 16,-4 4 192-16,-3 1-192 0,-2 7 192 0,-5-1-192 15,-3 2 192-15,-28 35-192 0,8-10 160 0,27-37-160 16,0 6 128-16,1-3-128 0,0-4 224 0,5-4-32 0,0-3-16 15,6-5 0-15,0-4 80 0,-4 9 0 0,5-15 16 16,11-12 0-16,0 0 64 0,-3-9 16 0,3-8 0 0,3-9 0 16,4-2-32-16,-2 10-16 15,2-2 0-15,4-3 0 0,1 0-176 0,2 2-128 0,3-1 192 0,2 2-192 16,2-1 0-16,21-7 0 0,-3 7 0 0,-1 4 0 16,0 5 0-16,0 1-144 0,0 3 144 0,0 2-192 15,-1-1-112-15,0 2-16 0,1 1-16 0,2-2 0 31,-2 0-1456-31,0 4-304 0,-1-2-48 0</inkml:trace>
  <inkml:trace contextRef="#ctx0" brushRef="#br1" timeOffset="39146.95">21575 16755 16575 0,'0'0'736'0,"-7"-9"160"0,5 1-720 0,-1-1-176 15,2 3 0-15,1-3 0 0,0 9 1552 0,4-9 288 16,-4 9 48-16,6-10 16 0,1 2-896 0,0 2-176 16,2 0-48-16,0 2 0 0,1 2-224 0,-10 2-48 0,8 0-16 0,-1 4 0 15,2 1-48-15,0 6-16 16,1 3 0-16,1 2 0 0,0 3-32 0,0 4 0 0,6 29 0 0,-4-1 0 15,-4-5-16-15,-2 3 0 0,-2 1 0 0,-1-2 0 16,0-6-64-16,1-3-32 0,-1-4 0 0,2-2 0 16,1-4 16-16,0-5 0 0,-2-2 0 0,3-3 0 15,-2-4 192-15,2 0 32 0,-1-3 16 0,0-3 0 16,3-3-208-16,0 0-32 0,2-3-16 0,0-4 0 0,4-3-48 16,1-4-16-16,2 3 0 0,2-5 0 15,2 2-96-15,0-3 0 0,-3 2-128 0,2-2 192 16,-1 0-192-16,1 0 0 0,-2 1 0 0,0 0 0 0,1-4 0 0,0 1 0 15,3 3 0-15,4-3 0 0,0 2 0 16,4 1 0-16,3-2 0 0,1 4 0 0,5-2 0 16,4 3 128-16,2-4-128 0,1 4 0 0,1-3 128 0,1 3-128 15,0-2 0-15,0 2 0 0,4 0 128 0,-1 0-128 16,3 3 0-16,-4 0 144 0,2-1-144 0,-2 3 0 16,-4 2 0-16,-3 0 128 0,-5 0-128 0,-2 1 0 15,-1 0 0-15,-2 3 0 0,-4-2 0 0,0 1 0 16,-3-2 0-16,0 2 0 0,-3-1 0 0,-1 1 0 15,-3 1 128-15,2-3-128 0,-4-1 0 0,-2 0 0 16,0 1 0-16,-2-1 128 0,-2 0-128 0,-2 2 0 0,-11-2 0 16,13 0 128-16,-13 0-128 0,10 0 0 0,-10 0 0 15,9-2 128-15,-9 2-128 0,0 0 192 16,9 0-192-16,-9 0 192 0,9 0-192 0,-9 0 160 16,0 0-160-16,11 3 160 0,2-2-160 0,-13-1 0 15,0 0 0-15,12 5 0 0,-4 2 0 0,0-2 0 0,-8-5 0 16,8 3 0-16,-8-3 0 0,9 4 0 0,-4 3 0 15,-5-7 0-15,9 3 0 0,-9-3 0 0,0 0 0 16,8 2 0-16,-8-2 0 0,9 0 0 16,-9 0 128-16,0 0-128 0,9-2 0 0,-9 2 160 0,8-6-160 15,-2-2 160-15,1 2 96 0,-2-3 32 0,-2 2 0 0,4-5 0 16,-1 1 16-16,-1-2 0 0,2-1 0 0,0 0 0 16,5 3-176-16,-2-2-128 0,-1-1 192 0,0 4-192 0,2-2 0 15,-1 0 0-15,0 1 0 0,2 0 0 0,-2 1 160 16,0-2-160-16,0-3 128 0,1 0-128 0,-1-6 0 15,0 4 0-15,-1 0 0 0,1 1 0 0,0-1 192 0,2 2 0 16,-5 2 0-16,3 0 0 0,1-1-192 0,-1 6 160 16,-3-3-160-16,0 6 160 0,-7 5-160 0,9-6 0 15,-9 6 0-15,0 0 0 16,0 0-1088-16,0 0-208 0,0 0-48 16,1 13-11008-16,-1 2-2192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8:05:02.2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6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21-04-23T18:08:29.168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4111 19908 25791 0,'13'-7'1152'0,"1"0"224"0,6 2-1104 0,0 1-272 0,1-3 0 0,-1-1 0 15,-1 0-512-15,-1-2-144 0,-4 3-48 0,-2-2 0 0,-3 4 704 0,-9 5 224 16,0 0 0-16,0 0 0 0,0 0 480 0,2-11 112 16,-2 11 16-16,0 0 0 0,-11-6-256 0,-1 1-32 15,-2 2-16-15,-5 2 0 0,-5 1-320 0,-3 0-64 16,-4 0-16-16,1 0 0 0,-6-1 16 0,1 1 0 16,-1 0 0-16,0 0 0 0,0-1 144 0,-3 2 32 15,-1 4 0-15,0-1 0 0,0-2 64 0,-5 2 32 16,-4 0 0-16,-5 1 0 0,1-2-80 0,-1-2-16 15,-1 0 0-15,2 0 0 0,1 2-32 0,0 0-16 16,1-1 0-16,-2 2 0 0,-6-2-96 0,1 0-32 16,0-2 0-16,-1 1 0 0,-1 0-144 0,6 3 128 0,-2 0-128 15,0 2 128-15,-1-1-128 0,-6 0 128 0,-2 2-128 0,2-2 128 16,2 1-128-16,0 4 160 0,1-2-160 0,3 3 160 16,1 2-160-16,-4-1 128 0,-1 0-128 0,-1 4 128 15,1-4-128-15,3 1 0 0,0 2 0 0,5 0 0 16,1 2 0-16,2 1 0 0,1 0 0 0,-3-2 0 15,-1 1 0-15,3 0 0 0,-1 1 0 0,4 0 0 16,0-3 0-16,5 3 0 0,2 0 0 0,2 0 0 16,3-3 0-16,2 1 0 0,2 2 0 0,-1-3 0 15,0-1 0-15,1 2 0 0,0-4 0 0,1 0 0 16,2 1 0-16,1-2 0 0,5-2 144 0,3 2-144 16,0-4 0-16,1 3 144 0,1-5-144 0,1 3 0 15,2 0 144-15,3-2-144 0,-2-1 0 0,2 1 144 16,3-2-144-16,8-4 128 0,-10 4-128 0,10-4 128 0,-6 2-128 0,6-2 0 15,0 0 0-15,0 0 128 0,0 0-128 0,0 0 0 16,0 0 0-16,0 0 0 0,0 0 0 0,0 0 0 16,0 0 0-16,0 0 0 0,11-4 0 0,-1 2 0 15,-10 2 0-15,14-3 0 0,-1-2 0 0,-2-1 0 16,2 1 0-16,0 1 0 0,0-4 0 0,-2 2 0 16,2 0 0-16,1-2 0 0,1 3 0 0,-1-5 0 15,1 2 0-15,0-2 0 0,1 2 0 0,-1-2 0 16,-2 2 0-16,3-2 0 0,-1 3 0 0,2-2 0 15,0 0 0-15,-2-3 0 0,-1 5 0 0,-2-3 0 16,4 1 176-16,-2-3-176 0,0 5 0 0,1-3 128 16,1 3-128-16,2-2 0 0,-1 2 0 0,2-4 0 15,2 4 0-15,4-3 0 0,-3 1 0 0,8-3 0 16,-2 0 0-16,3 1 0 0,3-1 0 0,0 2 0 0,-1-2 0 16,2 1 0-16,4 1 0 0,-3-2 0 0,-2 1 0 15,0 2 0-15,1-3 0 0,4 5 0 0,0-3 0 0,2 1 0 16,1-3 128-16,2 3 0 0,6-1-128 0,-1 3 192 15,0-2-192-15,-1 2 176 0,-1-2-176 0,0 4 160 16,0 0-160-16,1-1 0 0,2-1 0 0,3 5 128 16,3 1-128-16,1-1 0 0,1 0 0 0,-5-1 128 15,-6 2-128-15,-1 2 0 0,2-1 0 0,0 3 0 16,1-2 128-16,-4 2-128 0,5-2 0 0,0 3 128 16,-1 1 0-16,1 1 0 0,-3-2 0 0,1 2 0 15,-4 5-128-15,0-4 128 0,1 3-128 0,1-2 128 16,-3 2-128-16,3-1 0 0,-1 2 144 0,2 3-144 15,0-2 0-15,-1 2 0 0,-2 0 0 0,-3 1 0 0,-3-2 0 0,-1 0 0 16,0 0 0-16,-1 3 0 0,1 2 0 16,-1-2 0-16,-3 1 0 0,-1 0 128 0,-1 2-128 15,1 1 0-15,0-1 0 0,-1-2 128 0,-1 4-128 0,-2-2 0 16,-5 1 0-16,-3 0 0 0,-1 2 0 0,-1-2 128 16,-4 1-128-16,0 2 0 0,0 3 0 0,-1-2 0 15,-1 1 0-15,-1 1 128 0,-1-2-128 0,0 3 0 16,-2-3 128-16,-3 4-128 0,-3-2 0 0,1 2 0 15,-2-3 0-15,0 0 128 0,-1 1-128 0,0-4 0 16,0 0 0-16,-1 1 128 0,0-1-128 0,-1-2 0 0,0 1 128 16,-2-1-128-16,-1 0 0 0,-1 1 128 0,-1-2-128 15,4-10 0-15,-3 3 0 0,0-2 128 0,0 2-128 0,-1 1 0 16,0-3 128-16,-1 2-128 0,-1 1 128 16,-6 6-128-16,4-4 0 0,-1-3 144 0,1-1-144 0,-1 1 0 15,2-6 160-15,-3 2-160 0,1-1 128 0,-1-2-128 16,1 1 0-16,0 0 128 0,-2-2-128 0,-3 1 0 15,-3-1 0-15,0 2 0 0,-1-1 128 0,1 1-128 16,-4 3 0-16,2-2 0 0,-2 0 0 0,0 0 0 16,-4 3 0-16,2-4 0 0,0 1-128 0,-1 1 128 15,0-2 0-15,1 2-176 0,-2-1 176 0,1-2-128 16,-1-1 128-16,-1 2 0 0,-2 0 0 0,-2 2 0 16,-5-4 0-16,-1-2 0 0,1 2 0 0,-3 0 0 15,-1 1 0-15,0-1 0 0,-1-2 0 0,1 2 0 0,0 0 0 16,1 1 0-16,1-1 0 0,-4-3 0 15,-3 0 0-15,-1-1 0 0,0-1 0 0,-2 1 0 0,-1 0 0 0,2 0 0 16,0 0 0-16,1 0 0 0,2 0 0 0,-2 0-128 16,-4 0 128-16,0 0 0 0,0-1 0 0,-2 0 0 15,0-1 0-15,0 2-128 0,3 0 128 0,-1 0 0 16,4-1 0-16,-3 1 0 0,-1 0 0 0,-1 0 0 16,-2-1 0-16,0-3 0 0,1 0 0 0,2 2 0 15,1 2 0-15,2-2 0 0,4 1 0 0,-1 0 0 16,0 0 0-16,-1-2 0 0,-1-2 0 0,-3 1 0 15,0 0 0-15,3 3 0 0,-1-1 0 0,4-1 0 16,3-2 0-16,1 1 0 0,4 0 0 0,2-1 0 16,-1-2 0-16,-1 2 0 0,-2-4 0 0,1 0 0 15,0-3 0-15,2 3 0 0,2-1 0 0,2 3 0 0,1-5 0 16,2 3 0-16,2-2 0 0,2 1 128 0,1 1-128 0,2-4 0 16,2 2 0-16,1-1 144 0,0-1-144 0,2 2 0 15,2-2 0-15,2-2 0 0,1 1 0 0,0 0 0 16,1-1 0-16,-1-2 0 0,2 1 0 0,1-2 0 15,2-1 0-15,1 0-144 0,4 0 144 0,1 1-128 16,1 0 128-16,3 0-160 0,3-2 160 0,2 2-160 16,1-1 160-16,4-1-128 0,1-3 128 0,3-1-128 15,3-2 128-15,3 4 0 0,2-3-144 0,-7 11 144 16,1-2 0-16,6-2-144 0,5-2 144 0,1-1 0 16,5-1-128-16,5 1 128 0,2 0 0 0,38-18 0 15,-13 5 0-15,-34 18-128 0,7 0 128 0,3 0 0 16,2-1 0-16,6 1-128 0,4 2 128 0,2 0 0 15,3-1-1424 1,51-15-176-16,-19 7-48 0,-12 4-14240 0</inkml:trace>
  <inkml:trace contextRef="#ctx0" brushRef="#br0" timeOffset="18072.84">2144 831 10127 0,'0'0'896'0,"4"-12"-704"15,0 5-192-15,0-5 0 0,-2 3 1104 0,2-2 192 16,-1 3 48-16,-3 8 0 0,0-11 256 0,0 11 64 16,1-12 16-16,-1 12 0 0,0 0-224 0,0 0-48 15,0 0-16-15,0 0 0 0,0 0-384 0,0 0-80 16,0 0-16-16,0 0 0 0,0 0-448 0,0 13-80 16,-1 2-32-16,-1 7 0 0,0 6 32 0,-2 2 16 0,0 8 0 0,-1 4 0 15,-1 8-32-15,-1 1-16 16,0 0 0-16,-1 3 0 0,-4-2-32 0,-1-1-16 15,0-1 0-15,0-2 0 0,-1-3-112 0,0 0 0 16,3-1-16-16,1-6 0 0,0-4-32 0,2-3 0 16,2-5 0-16,1 1 0 0,1-4-144 0,2-2 160 0,4-1-160 0,2-5 160 15,-1-2-160-15,0-3 0 0,2-4-192 0,-5-6 192 32,11 0-1024-32,2-1-64 0,0-3-32 0,0-6 0 0,1-3-1744 0,-2-5-336 15</inkml:trace>
  <inkml:trace contextRef="#ctx0" brushRef="#br0" timeOffset="18413.62">1988 913 21183 0,'3'-12'944'0,"-3"12"192"0,6-12-912 0,4 3-224 15,3-2 0-15,1 2 0 0,1-1 0 0,4 2-256 16,3-2 48-16,2 4 16 0,1-7 1312 0,6 3 272 15,4 1 48-15,2-1 16 0,1 2-384 0,1 4-80 0,0 0-16 0,3 9 0 16,1 3-416-16,-2 5-96 16,-4 2-16-16,-2 4 0 0,-2 1-128 0,-2 10-48 15,-6 1 0-15,-3 10 0 0,-3 2 16 0,-5 3 0 16,-7-3 0-16,1 1 0 0,-4 0 32 0,-4-1 0 16,-1 0 0-16,-7-1 0 0,-3 0 128 0,-5 3 48 0,-1-1 0 0,-9 1 0 15,-4-4 80-15,-5-2 32 0,0-4 0 0,-5 1 0 16,-3-3-96-16,0-2-32 15,-4-6 0-15,-1 3 0 0,0 3-224 0,4-4-32 0,-3 1-16 0,2-6 0 16,4-4-208-16,2-4 144 0,5-8-144 0,5-2 128 31,5-4-1424-31,7-4-304 0,7-3-48 0,6-9-9424 0,5-5-1872 0</inkml:trace>
  <inkml:trace contextRef="#ctx0" brushRef="#br0" timeOffset="18763.64">3138 1344 14735 0,'0'0'1312'15,"-8"-1"-1056"-15,-1 1-256 0,0 2 0 0,0 1 2624 0,-6 2 448 16,-3 3 112-16,-1-1 16 0,-3 5-1328 0,0 0-256 16,-2 6-48-16,-1 5-16 0,1 0-592 0,-3 4-128 15,2 1-32-15,0 2 0 0,3-3-464 0,5 2-80 16,4-2-32-16,4 0 0 0,4-5-96 0,5-1 0 15,5-6-128-15,2-1 192 0,0-4-192 0,6-1 144 16,5-5-144-16,4 0 128 0,3-3 112 0,-2-1 16 0,2-1 0 16,2-3 0-16,2-3 256 0,-2-4 64 15,-3-3 16-15,-2 1 0 0,-5-2 64 0,-3 0 16 16,-2-3 0-16,-4 4 0 0,-2-1-160 0,-2 2-16 16,-3-1-16-16,-2-1 0 0,-3 0-192 0,-2-2-32 0,-5-1-16 0,-1 1 0 15,-4-3-240-15,1 1 128 0,-1 0-128 16,2 2 0-1,0 0-320-15,1 3-144 0,0 3-48 0,3-2 0 16,1 3-1952-16,5 2-400 0,4 8-80 0,0 0-13008 0</inkml:trace>
  <inkml:trace contextRef="#ctx0" brushRef="#br0" timeOffset="19101.34">3442 1310 21471 0,'0'0'960'0,"10"6"192"0,2 6-928 0,-2-5-224 0,0 2 0 0,0-4 0 16,6 0 1536-16,-2-1 272 0,0-1 48 0,2-6 16 0,3 1-464 0,1-2-80 16,3-1-32-16,0-5 0 0,-4 1-480 0,0-5-112 15,-1 0 0-15,0-2-16 0,-2 2-128 0,1-1-32 16,-4 1 0-16,-3-1 0 0,-4 1-16 0,-1 3-16 16,0-2 0-16,-2 1 0 0,-4 5 64 0,1 7 16 15,-7-10 0-15,2 5 0 0,-5 3 0 0,0 2 16 16,-3 0 0-16,-1 5 0 0,-4 4-304 0,-3 0-64 15,-5 5-16-15,2 3 0 0,1 0-208 0,3 4 128 16,0 0-128-16,2 2 0 0,1-2 0 0,6 0 0 16,2-2 0-16,5 2 0 0,3-1 0 0,3 0 0 0,2 2 0 0,3-4 0 15,3-3 0-15,3 0 0 16,1 0 0-16,2 1 0 0,3-2-192 0,3-5-16 16,3-1-16-16,-1-4 0 15,-1-1-928-15,1-3-176 0,3-3-32 0,-3 1-16 16,2-7-1360-16,-1 1-272 0,2-6-48 0,-1-1-16 0</inkml:trace>
  <inkml:trace contextRef="#ctx0" brushRef="#br0" timeOffset="19438.52">4519 1080 28047 0,'0'0'1232'0,"0"0"272"0,0 0-1200 0,0 0-304 0,0 0 0 0,0 0 0 0,0 0 1088 0,-10 0 144 16,-2 2 48-16,1 1 0 0,-1-2-304 0,0 2-48 15,-1 3-16-15,0-2 0 0,1 1-416 0,5 3-96 16,0-3-16-16,7-5 0 0,-4 9-128 0,4-9-16 16,-2 10-16-16,4 1 0 0,3-1 80 0,1 3 16 15,3 1 0-15,4-1 0 0,1 1 0 0,4 1 16 16,-2 1 0-16,-1 2 0 0,-1 1-96 0,-1 0-32 16,-2 2 0-16,0-2 0 0,-5-1 0 0,-1-1 0 15,-4 1 0-15,-2-1 0 0,-3-2 320 0,-3 3 64 16,-6 1 16-16,-4-1 0 0,-4-2 160 0,-5 1 16 15,-3-1 16-15,-4 1 0 0,-1-5-416 0,-3-1-96 16,-1 0-16-16,0-3 0 0,-4-1-128 0,2-3-16 0,2-4-128 16,13-1 192-16,-2-2-192 0,0-2-160 0,4 0 32 15,3 0 0 1,2-3-2336-16,4 1-464 0,3-3-80 16</inkml:trace>
  <inkml:trace contextRef="#ctx0" brushRef="#br0" timeOffset="20280.6">6549 882 18591 0,'0'0'832'0,"0"0"160"0,0 0-800 0,0 0-192 16,0 0 0-16,6 0 0 0,1 2 1056 0,-1 2 160 15,-1 5 48-15,1 1 0 0,2 3-288 0,1 3-48 16,0 3-16-16,3 3 0 0,1 5-208 0,4 0-32 16,2 4-16-16,1 2 0 0,3 3-16 0,1-2-16 15,2 0 0-15,0-1 0 0,2 0-224 0,0 0-32 16,-1 0-16-16,0 1 0 0,-1-3-160 0,0-1-16 16,-3 0-16-16,-3-3 0 0,-1-1-32 0,-1-4 0 15,-3 1 0-15,0-3 0 0,-1-2-128 0,-1-4 0 16,-3 1 0-16,2 3-176 15,0-5-1296-15,-4-4-272 0,-8-9-48 0,0 0-11136 0</inkml:trace>
  <inkml:trace contextRef="#ctx0" brushRef="#br0" timeOffset="20512.21">7264 820 29823 0,'0'0'1328'0,"0"0"272"0,0 0-1280 0,0 0-320 0,0 0 0 0,-5 6 0 0,-2-1 448 0,-2 2 48 16,-4 5 0-16,-2 4 0 15,-5 6 352-15,-1 5 80 0,-2-1 16 0,-1 7 0 0,-2 5-48 16,-2 4-16-16,-2 4 0 0,0 2 0 0,-1-1-304 0,-2 3-64 16,-1 0-16-16,-2 2 0 0,1-1-176 0,-2-6-48 15,-1 0 0-15,1-5 0 0,-1-1-80 16,1-5-32-16,1-1 0 0,6-3 0 0,2-5-160 0,4-2 0 15,3-2 0-15,0 6 128 16,9-7-1600-16,8-5-336 0,8-3-64 0,8-10-14752 16</inkml:trace>
  <inkml:trace contextRef="#ctx0" brushRef="#br0" timeOffset="21249.12">10100 1114 2751 0,'-6'-14'128'0,"5"10"16"0,-3-3-144 0,0 2 0 16,0 1 0-16,4 4 0 0,0 0 4528 0,0 0 864 15,-6 0 176-15,0 2 48 0,-1 6-3952 0,2 3-768 16,-4 6-176-16,2 5-16 0,-2 6-256 0,0 5-32 15,-3 5-16-15,1 4 0 0,-1 7-64 0,1 5-16 0,-2 4 0 0,-1 1 0 16,0-1-160-16,0-3-32 0,-1-8-128 0,1-2 192 16,-2-6-192-16,3-5 176 15,-1-5-176-15,3-7 160 0,-1-6 304 0,4-6 64 0,1-3 16 0,2-5 0 16,5-2 656-16,-3-10 128 0,2-3 16 0,5-9 16 16,0-5-704-16,3-7-144 0,2-6-16 0,4-4-16 15,1-5-352-15,0-3-128 0,0-6 0 0,1-2 144 16,0 0-144-16,7-1 0 0,-1 3 0 0,4 2 128 15,0 3-128-15,2 4 0 0,2 7 0 0,3 5 0 16,-4 4 0-16,1 5-192 0,1 8 32 0,-2 5 16 0,-2 5 144 16,-1 7-208-16,-3 7 80 0,-4 4 128 0,-3 6-176 15,-4 5 176-15,-3 7-128 0,-5 1 128 0,-6 5 0 16,-3 1 0-16,-5-1 0 0,-3 1 0 0,-3-2 0 0,-4 2 0 16,-2-1 0-16,1-4 0 0,-3 0 0 0,3-5 0 15,0 0 128-15,0-4-128 0,2-4 0 0,2-2 0 16,3-3 0-16,-5-5-128 15,4-7-1344-15,6-6-272 0,5-2-48 16,5-8-12640-16</inkml:trace>
  <inkml:trace contextRef="#ctx0" brushRef="#br0" timeOffset="21556.78">10629 944 21647 0,'-6'28'960'0,"3"-12"192"0,-1 6-912 0,1 6-240 16,-4 0 0-16,0 5 0 0,-1 2 1120 0,0 4 176 16,1-1 48-16,-2-1 0 0,1-3-336 0,1-2-64 0,-2-3-16 0,1-5 0 15,2 0-160-15,1-5-16 0,1-3-16 0,3-4 0 16,-1-7 80-16,2-5 16 16,0 0 0-16,0 0 0 0,8-9 64 0,2-6 0 0,2-3 16 0,0-5 0 15,1-3-432-15,1-1-96 0,0-2 0 0,1 0-16 16,2-1-112-16,0 0-32 0,0-3 0 0,1 1 0 15,0 2-64-15,1-2-16 0,4 1 0 0,1 7 0 16,1 1-144-16,1 3 0 0,-1 2 0 0,-1 5 0 16,-1 1 0-16,-1 5 0 0,-2 1 0 0,4 5 0 15,-4 2-1072-15,-2 7-80 16,-3-1-32-16,-1 6 0 0,0 0-1984 0,-2-1-400 16</inkml:trace>
  <inkml:trace contextRef="#ctx0" brushRef="#br0" timeOffset="21916.12">11514 1151 22223 0,'-18'6'976'0,"12"1"224"0,-3 0-960 16,-1 3-240-16,-1-2 0 0,6-2 0 0,2 2 976 0,3-8 160 15,0 0 16-15,0 0 16 0,0 5 16 0,0-5 0 16,0 0 0-16,7 3 0 0,5-5-224 0,2-1-32 16,1-2-16-16,3-4 0 0,1 1-336 0,-1-2-80 15,-2 0-16-15,-1-2 0 0,-2-2-32 0,-2 2-16 0,-2 0 0 0,-1-2 0 16,-3 1 48-16,-1 3 16 0,-4-1 0 0,0 3 0 16,-3-1 16-16,-2 4 16 15,-2 4 0-15,-4 2 0 0,-3 2-192 0,-2 3-32 0,-7 3-16 0,0 5 0 16,-4 0-288-16,1 6 0 0,-2 1 128 0,1 0-128 15,2 2 0-15,2 3 0 0,2-2 0 0,5 4 0 16,3-3 0-16,6 4 0 0,2-6 0 0,5 0 0 16,2-1-336-16,4-3-80 15,7-1-16-15,4-2 0 0,4-6-2192 0,6-2-432 0,5-2-80 16</inkml:trace>
  <inkml:trace contextRef="#ctx0" brushRef="#br0" timeOffset="22365.53">12451 1023 34959 0,'-18'0'1536'16,"12"2"336"-16,-1 2-1488 0,-3 5-384 0,-3-2 0 0,-2 6 0 0,-5-3 0 0,1 6 0 15,-4-1-160-15,-1 3 160 0,-2 1 0 0,2 1 0 16,2 0 0-16,1-1 0 0,0 1 0 0,4-4 0 15,1-1 0-15,4-1 0 0,2 0 0 0,3-4 0 0,3 1 0 0,3-5 0 16,1-6 0-16,6 8 0 16,2-6 0-16,4-2 0 0,0-2 192 0,5-5-48 0,3 0-16 0,2-4 0 15,1 0 48-15,1-3 0 16,1-3 0-16,1 1 0 0,0-3 112 0,2 0 32 0,-1-4 0 0,1-2 0 16,0 0 64-16,-3-4 0 0,-1-3 16 0,-1-1 0 15,0-2-64-15,-2-7-16 16,-2-1 0-16,-3-8 0 0,-1-4-144 0,-3-2-48 0,-1-4 0 15,-3 18 0-15,-2-3-128 0,-2 6 0 0,0 5 0 0,0 7 0 16,-2 3 192-16,-1 8-64 0,2 6 0 16,-6 2 0-16,3 9-128 0,-1 12 0 0,-3 7 0 15,-1 7 0-15,-2 7 0 0,-1 5 0 0,-2 5 0 0,-2 3 0 16,1 5 0-16,-7 21 0 0,0 2 0 0,2-2 0 16,-2 0 0-16,5-6 0 0,1-5 0 0,3-4 0 15,2-9-496-15,4-3 32 16,1-8 0-16,4-2 0 0,0-7-432 0,2-2-64 0,1-7-32 0,3-5 0 15,1-7-1568-15,-1-5-304 0</inkml:trace>
  <inkml:trace contextRef="#ctx0" brushRef="#br0" timeOffset="22547.75">12890 997 23039 0,'-1'14'2048'0,"0"4"-1648"0,0 0-400 0,-2 6 0 0,-2 3 1536 0,-1 1 240 15,-3 1 32-15,-1 0 16 0,-1-5-592 0,3 4-112 16,-3-4-32-16,1 2 0 0,-1 0-464 0,1-1-112 16,-2-4 0-16,6-1-16 0,-2-6-496 0,3-1 0 15,3-1 0-15,3-7 0 16,-1-5-2512-16,0 0-496 0</inkml:trace>
  <inkml:trace contextRef="#ctx0" brushRef="#br0" timeOffset="22886.03">13849 964 29487 0,'0'0'1296'0,"-10"-4"288"0,1 1-1264 0,9 3-320 0,-10 0 0 0,-2 2 0 15,-2 2 0-15,-2 0-176 0,-3-3 32 0,-4 3 0 0,-4 0 144 0,-3 6 192 16,-2 0-32-16,-3 4-16 0,0 2 160 0,-1 0 16 16,3 0 16-16,1 1 0 0,3 1 0 0,4-1 0 15,3 1 0-15,4-3 0 0,3 2-96 0,5-2-32 16,4-1 0-16,2-1 0 0,4-6 96 0,0-7 16 16,5 9 0-16,5-4 0 0,5 1-32 0,6 1 0 15,3-4 0-15,5-3 0 0,4-3-80 0,4-3-16 16,1-1 0-16,3-1 0 0,-2-1-192 0,-1-5-208 15,-2-3 32-15,-11 7 16 16,3-4-1920-16,0-1-384 0,0 1-80 0</inkml:trace>
  <inkml:trace contextRef="#ctx0" brushRef="#br0" timeOffset="23109.65">14307 547 24879 0,'0'0'2208'0,"0"0"-1760"0,0 0-448 0,-3 13 0 16,0-3 2032-16,0 5 320 0,-5 6 64 0,-1 4 16 16,-1 1-1600-16,0 4-320 0,1 4-64 0,-1 3-16 15,-2 3 32-15,1 2 16 0,1 2 0 0,1-1 0 16,0 4-288-16,2-1-64 0,2-5-128 0,2-1 192 0,-1 2-192 0,1 0-192 16,3-5 48-16,0-15 0 15,0-1-2128-15,3 0-416 16,-1-5-96-16,2 5-6432 0,0-6-1296 0</inkml:trace>
  <inkml:trace contextRef="#ctx0" brushRef="#br0" timeOffset="23270.89">13879 957 33631 0,'14'-3'1488'0,"0"2"304"0,7-2-1424 0,5 2-368 15,1-2 0-15,6 3 0 0,1-1 368 0,5 0 0 16,-1-2 0-16,2-1 0 0,0-1-48 0,-2-1-16 15,1 2 0-15,-1 0 0 0,1-3-304 0,-4 0 0 16,-2 2 128-16,-12 1-128 16,-2-2-2160-16,-3-1-480 0</inkml:trace>
  <inkml:trace contextRef="#ctx0" brushRef="#br0" timeOffset="23428.43">13301 578 41631 0,'-13'1'1856'0,"13"-1"368"0,0 0-1776 0,0 0-448 0,0 0 0 0,7 9 0 16,0 0 0-16,2-5-176 0,-9-4 16 0,14 2 0 15,1-1-736-15,2-1-128 0,1-2-48 0</inkml:trace>
  <inkml:trace contextRef="#ctx0" brushRef="#br0" timeOffset="25134.21">17315 878 19343 0,'0'0'1728'0,"0"0"-1392"15,0 0-336-15,4-8 0 0,0 2 448 0,-2-3 32 16,0 2 0-16,-4 1 0 0,2 6 352 0,-3-10 64 16,-2 2 0-16,-3-3 16 0,-1 1 48 0,-2 2 16 0,-3 2 0 0,-4-2 0 15,-4 3-432-15,-2 1-96 0,-3 0 0 16,-2 7-16-16,-4 2-192 0,-1 4-48 0,-3 4 0 0,-1 2 0 16,-3 3-16-16,0 3-16 0,1 2 0 0,2 3 0 0,5-4 80 0,5 4 16 15,6-3 0-15,4-3 0 0,5 0-32 0,6 1 0 16,4-3 0-16,7-2 0 0,6 1 48 0,6-1 16 15,4 1 0-15,5-2 0 0,5 1-128 0,1-3-32 16,5 1 0-16,-2-1 0 0,-1 2-128 0,-1-3 128 16,-3 0-128-16,-2 2 128 0,-3 1-128 0,-5 1 0 15,-1-2 0-15,-5 1 0 0,-3 0 0 0,-4-1 0 16,-5 1 0-16,-3 1 0 0,-3-1 352 0,-4 1-16 16,-5 2 0-16,-4 0 0 0,-2-1 96 0,-3-2 16 15,-2-1 0-15,-3-3 0 0,-3-2-208 0,1 1-48 16,-2-3 0-16,1-2 0 0,1-3-320 0,3 1-80 15,0-8-16-15,-2-2 0 16,8-3-2720-16,9 0-528 0</inkml:trace>
  <inkml:trace contextRef="#ctx0" brushRef="#br0" timeOffset="25464.6">17984 973 29487 0,'-6'4'2624'16,"-3"5"-2112"-16,-4 0-512 0,-4 5 0 0,-2 1 416 0,-4 3-32 0,-2 2 0 15,-3 0 0-15,-4 4 336 0,0 3 64 0,1-3 16 0,-11 16 0 16,6-5-352-16,7 0-64 0,6-2 0 0,7-3-16 16,5-6-368-16,8-2 144 0,4 0-144 0,5-8 0 15,4-3 160-15,3-6-160 0,2-4 128 0,7-2-128 16,5-1 192-16,2-4-32 0,1-2-16 0,2-1 0 15,0-5 176-15,-2-2 16 0,-2 0 16 0,-3-1 0 16,-4-3 352-16,-1 0 80 0,-2-1 16 0,-4 2 0 0,-2 0-64 0,-3 1-16 16,-4-1 0-16,-3-1 0 0,-4 0-272 0,-3-2-64 15,-4 2-16-15,-1 2 0 0,-3 1-240 0,-1 5-128 16,-1-2 128-16,-3 1-128 16,3 4-304-16,-1-1-128 0,2 5-16 15,2-1-16-15,0 2-2480 0,2 1-480 16,1 1-96-16</inkml:trace>
  <inkml:trace contextRef="#ctx0" brushRef="#br0" timeOffset="25969.38">18434 883 25743 0,'-8'20'1136'0,"6"-6"240"0,-6 3-1104 0,0 4-272 16,0 3 0-16,-3 6 0 0,0 1 384 0,-3 0 32 15,-1 1 0-15,-2 3 0 0,-1 0 288 0,1-1 48 16,-2 0 16-16,1-3 0 0,1-5-416 0,3-1-80 16,1-4-16-16,3-3 0 0,3-4 0 0,2-3 0 15,1 0 0-15,4-11 0 0,0 0 384 0,0 0 64 16,9-6 0-16,2-1 16 0,4-5-128 0,3 0-16 0,3-5-16 0,0-1 0 16,2-2-320-16,1-4-64 0,0 1-16 0,2-5 0 15,-1 1-16-15,1-2 0 0,-1 5 0 0,2 1 0 16,-1 1-144-16,2 5 0 0,-2 3 0 0,-3 1 0 15,-2 5 0-15,0 5 0 0,-2 1 0 16,-3 6-176-16,-2 5 176 0,-4 1-160 0,-2 4 160 16,-3 5-160-16,-2 5 160 0,-5-1 0 0,-4 3 0 0,-3 2 0 15,-2 1 0-15,-2-2 0 0,-2-3 128 0,1 0-128 16,1-4 128-16,2-2-128 0,0-3 128 0,4-5-128 16,0 1 128-16,7-11-128 0,0 0 160 0,0 0-160 0,3-6 592 15,3-5 32-15,2-3 0 0,2-2 0 0,3-5-256 16,3 0-48-16,2-2-16 0,2-4 0 0,2 4-304 0,1-4 160 15,2 3-160-15,1 4 128 0,-2 0-128 0,0 3 0 16,0 2 0-16,0 5 0 0,-2 2 0 0,-3 4 0 16,-1 4 0-16,-2 4 0 0,-2 8 0 0,-1 0 0 15,-3 6 0-15,-1 7 0 0,-2-3 0 0,-4 7 128 16,0 2-128-16,-2 16 0 16,-2-7-672-16,0-1-224 0,-1-4-32 0,2-2-16 15,2-4-1312-15,1-4-272 0,1-2-48 0,3-7-11776 0</inkml:trace>
  <inkml:trace contextRef="#ctx0" brushRef="#br0" timeOffset="26377.08">19572 1136 25919 0,'0'0'1152'0,"0"0"224"0,2 12-1104 0,3-3-272 0,0 3 0 0,7-2 0 0,0 1 320 0,5 1 0 16,3-3 0-16,6 1 0 0,3-5 192 0,4 1 64 16,3 2 0-16,2-4 0 0,1 2-192 0,0-2-48 15,0-4 0-15,-5-4 0 0,-4-1-336 0,-3-1 144 16,-5-4-144-16,-4 2 0 0,-3-2 288 0,-3 2-48 15,-3-2-16-15,-4 4 0 0,-3-6 272 0,-4 5 48 16,-1-4 16-16,-8 6 0 0,-2 0 32 0,-9 1 16 16,-4 3 0-16,-4 5 0 0,-6 2-224 0,-3 3-64 15,-7 5 0-15,2 1 0 0,1 1-16 0,4 1-16 16,6 4 0-16,2 2 0 0,4 2-144 0,8-2-16 16,7 1-128-16,9 0 192 0,4-2-64 0,6 1 0 15,6-2-128-15,6 0 192 0,5-6-192 0,-1-5 0 16,6 2 128-16,7-2-128 15,6-1-768-15,5-4-208 0,3 0-48 0,20 0-15120 0</inkml:trace>
  <inkml:trace contextRef="#ctx0" brushRef="#br0" timeOffset="27002.33">21840 969 25167 0,'0'0'1104'0,"-10"-5"240"0,1 3-1072 0,0 2-272 0,-2 2 0 0,2 4 0 0,-2 1 704 0,-3 6 64 16,-4 2 32-16,1 1 0 0,1 1-32 0,2-1-16 16,2 5 0-16,2-2 0 0,1 0-320 0,4 1-64 15,3-1-16-15,3-1 0 0,3-4-128 0,2-4-32 16,2-1 0-16,5-1 0 0,-1-2 0 0,4-2-16 16,0-2 0-16,1-2 0 0,-1 0 0 0,1 0 0 15,-1 0 0-15,-4-1 0 0,-1-1 80 0,-1-1 32 16,-1-1 0-16,-3 3 0 0,2-3-32 0,-8 4 0 15,4-5 0-15,-4 5 0 0,0 0-32 0,0 0-16 16,0 0 0-16,0 0 0 0,0 0-208 0,4-6 0 16,-2 1 128-16,6 1-128 0,-1-1 0 0,4-2 0 15,1 1 0-15,6 0 0 0,5-6 0 0,2-2 0 16,2-1 0-16,1 0 0 0,1 0 0 0,1-6 0 0,-1 0 0 0,1-2 0 16,3-1 0-16,0-4 0 0,-1-2 0 0,1 0 0 15,0-3 0-15,0-2 0 0,0-1 0 0,2 0 0 16,-2-3 0-16,-3-2 0 0,-2 0 128 0,-1 2-128 15,-3-1 0-15,-9 11 0 0,-1 3 128 0,-1-1-128 16,-3 6 0-16,-1 5 0 0,-3 1 0 16,0 7 0-16,-4 2 0 0,-2 6 0 0,1 9 0 0,-2 8 0 15,-3 6 0-15,-3 8 0 0,-5 4 0 0,-2 4 0 16,-2 8 0-16,-6 1 128 0,-13 24-128 0,-16 30 0 0,4-10 128 16,2-7-128-16,2-8 0 0,14-22 144 15,-2 7-144-15,2-2 128 0,0 1-128 0,1-5 128 16,2-4-128-16,2-6-144 0,-1-2 144 0,1-6-208 15,1-1-1280-15,1-6-256 0,1-5-48 16,-9 2-12944-16</inkml:trace>
  <inkml:trace contextRef="#ctx0" brushRef="#br0" timeOffset="27134.37">22015 1406 23039 0,'26'-7'1024'0,"-10"2"192"0,4 1-960 0,5-1-256 0,3 0 0 0,5-2 0 0,4 1 1920 0,3 1 320 16,3-3 80-16,4 2 16 0,5 1-1440 0,1-1-304 15,-1-1-48-15,-2 2-16 16,-4-4-1296-16,-3 2-256 0,-2-5-48 0</inkml:trace>
  <inkml:trace contextRef="#ctx0" brushRef="#br0" timeOffset="27992.28">24455 721 23439 0,'0'0'1024'0,"0"0"240"0,0 0-1008 0,0 0-256 16,0 0 0-16,0 0 0 0,0 0 816 0,0 0 112 0,0 0 32 0,0 0 0 15,-6 3-208-15,-2 7-48 16,2 3 0-16,2 7 0 0,-1 7-192 0,2 6-64 15,1 4 0-15,2 1 0 0,0-3-224 0,4 4-48 0,2-3-16 0,5-1 0 16,2-2-32-16,4-3 0 0,2-6 0 0,2-1 0 16,1-5 208-16,3-4 48 0,3-4 0 0,3-3 0 0,-1-4 144 15,3-4 48-15,3-4 0 0,1-8 0 0,-2-3 80 0,2-3 32 16,1-2 0-16,1-1 0 0,-3-5-304 0,-10 8-64 16,-1-3-16-16,2-1 0 0,1-3 0 15,-1 1 0-15,-3-2 0 0,-4 1 0 0,-1-2-48 0,-2 4 0 16,-3 1 0-16,-2 3 0 0,-1 7-256 0,-2 0 0 15,-1 6 128-15,0-1-128 0,-2 3 0 0,-6 5 0 16,0 0-128-16,0 0 128 0,3 15-144 0,-3 3 144 16,-3 2-128-16,-2 6 128 0,1 6 0 0,-3 6 0 15,-5 9 0-15,-2 4 0 0,-3 3 0 0,-4 3 0 16,-3 3 0-16,-13 28 0 0,2-4 0 0,2-9 0 16,1-8 0-16,0-8 0 0,3-3 128 0,1-8 64 15,1-4 16-15,1-2 0 0,0-5 128 0,1-4 32 16,-1-5 0-16,2-1 0 0,0-7-112 0,2-3 0 15,1-3-16-15,7-8 0 0,-2-3 144 0,0-2 48 16,-1-2 0-16,1-3 0 0,1-5 0 0,1 0 0 0,2-6 0 16,3-4 0-16,2-3-176 0,3-5-48 15,3 2 0-15,6-13 0 0,5 5-208 0,4 4 0 0,4 6 0 16,3 2 0-16,3 4 0 0,2 0 0 16,-1 4-144-16,-4 7 144 0,4-3-128 0,0 3 128 15,5 1 0-15,1-2-144 16,3 3-448-16,-1 1-96 0,-2 3-16 0,1 0 0 15,-1 0-1856-15,-1 0-384 0,-1 0-80 0</inkml:trace>
  <inkml:trace contextRef="#ctx0" brushRef="#br0" timeOffset="28621.01">26419 617 3679 0,'-13'6'320'0,"7"-2"-320"0,-4 0 0 0,1-1 0 16,0 2 1552-16,1 1 240 0,-1-3 64 0,2-1 0 15,-1-1-320-15,1 1-64 0,-4-2-16 0,4 0 0 0,0 0 64 16,0 0 16-16,-2-2 0 0,3 1 0 0,-1-3-32 0,1-3 0 16,2 0 0-16,3 0 0 0,1-1-240 0,2 2-48 15,3-3-16-15,4-1 0 0,3-2-368 0,3 0-80 16,3 1-16-16,3-3 0 0,4 0-320 0,0 3-64 15,4 1-16-15,2 1 0 0,-1 1-16 0,1 4-16 16,2 1 0-16,-1 3 0 0,-1 2 64 0,0 3 16 16,-3 8 0-16,-3 1 0 0,-4 6-384 0,-4 3 144 15,-1 1-144-15,-7 7 0 0,-3 4 128 0,-2 1-128 16,-4 3 0-16,-4 3 0 0,-4-1 160 0,-2-2-160 16,-1 1 128-16,-3-2-128 0,-4-2 0 0,-1-3 128 15,0-2-128-15,-2-4 0 0,1 0 0 0,0-3-192 16,-2 1 0-16,2-2 16 15,1-2-2048-15,1-2-400 0,3-3-96 0</inkml:trace>
  <inkml:trace contextRef="#ctx0" brushRef="#br0" timeOffset="28778.45">26433 1723 23039 0,'0'0'2048'16,"10"6"-1648"-16,3 1-400 0,-5-5 0 0,-1-1 2848 0,1-1 480 0,-1-1 112 0,2-4 16 15,-1-1-2048-15,3-1-416 0,1-4-80 0,1 0-16 16,1-1-624-16,1-2-128 0,0 0-16 0,8-5-128 16,-1 3-1856-16,-1 0-464 0</inkml:trace>
  <inkml:trace contextRef="#ctx0" brushRef="#br0" timeOffset="29703.23">5856 2632 17503 0,'0'0'768'0,"0"0"176"0,0 0-752 0,6-5-192 0,3 1 0 0,4-1 0 15,1 1 1424-15,3-5 256 0,0 3 48 0,7-4 16 16,4 2-624-16,6-2-128 0,2 0-32 0,5-3 0 15,4 0-384-15,0 2-64 0,1-2-32 0,0 0 0 16,-4 3-304-16,0-1-176 0,-5 3 192 0,-4-1-192 16,-3 4 128-16,-4 1-128 0,-5-1 0 0,5 4 0 15,-9 1-2032-15,-5 4-512 0</inkml:trace>
  <inkml:trace contextRef="#ctx0" brushRef="#br0" timeOffset="29871.55">6265 2475 27407 0,'0'0'1216'0,"0"0"256"0,0 0-1184 0,0 0-288 16,0 0 0-16,3 13 0 0,-2-4 512 0,0 5 64 15,-1 1 0-15,0 2 0 0,-1 3 304 0,0 2 64 16,-3 6 16-16,0 1 0 0,0 5-352 0,-1 2-64 0,0 1-16 0,0 2 0 16,-1 1-272-16,0-1-48 15,-1 2-16-15,1 3 0 0,-2-2-192 0,2 1 0 0,-1 0 0 0,-4 13 0 31,2-5-1728-31,-1-9-432 0,-1-4-80 0,3-11-6944 0,-1-3-1376 0</inkml:trace>
  <inkml:trace contextRef="#ctx0" brushRef="#br0" timeOffset="30019.94">5894 3454 21423 0,'0'0'944'0,"0"0"208"0,0 0-928 0,7-5-224 0,1 0 0 0,3 1 0 15,1-2 800-15,4-3 112 0,1 3 32 0,6-6 0 16,4 1-304-16,3-1-48 0,5-2-16 0,2 0 0 15,2-1-320-15,0 1-64 0,1-1 0 0,2-2-16 0,-2 1-176 0,0-1 128 16,-2 2-128-16,-1 0-8128 16,-3-1-1696-16</inkml:trace>
  <inkml:trace contextRef="#ctx0" brushRef="#br0" timeOffset="30293.9">7374 2421 27231 0,'2'-17'1216'0,"1"12"240"16,1-2-1168-16,-3-1-288 0,-1-2 0 0,-1 3 0 0,-2-2 624 0,-1 4 64 0,-2 2 16 0,-3 3 0 16,-2 0-64-16,-3 2 0 0,-3 7 0 0,-2 2 0 15,-3 6-288-15,-2 10-64 0,0 2-16 0,0 7 0 16,0 2-144-16,0 5-128 15,1-1 144-15,2 6-144 0,2 2 128 0,3 1-128 16,1 4 0-16,-2 19 0 0,6-12 128 0,2-6-128 0,6-6 0 0,1-6 0 16,-1-7-208-16,2-6-144 0,1-3-32 0,-3-2 0 31,2-1-1760-31,-1-5-352 0,-2-4-80 0</inkml:trace>
  <inkml:trace contextRef="#ctx0" brushRef="#br0" timeOffset="30445.08">6718 3134 27583 0,'0'0'1216'0,"0"0"256"0,0 0-1168 0,14-4-304 0,-3 0 0 0,6 2 0 0,3-1 672 0,4-1 80 16,4-3 16-16,3-2 0 15,2-1-112-15,4 1-16 0,2-4 0 0,4 3 0 0,4-3-448 0,3-1-192 16,0 3 176-16,0 1-9888 16,4 1-1968-16</inkml:trace>
  <inkml:trace contextRef="#ctx0" brushRef="#br0" timeOffset="31044.74">8956 2604 6447 0,'0'0'576'0,"0"0"-576"15,0 0 0-15,0 0 0 0,-11-5 3024 0,-1 0 496 16,0 1 112-16,0 3 16 0,-2-1-1968 0,0 4-384 16,0 0-80-16,2 4 0 0,-4-2-448 0,2 4-96 15,-3 1-16-15,0 0 0 0,3 2-192 0,1 4-32 16,2 2-16-16,1-1 0 0,2 1-80 0,3-1-16 15,3-2 0-15,2 3 0 0,2-3-80 0,4 1-32 16,6 2 0-16,4-2 0 0,6-2 32 0,3 1 0 16,2-2 0-16,1 2 0 0,3-5-16 0,-2 4 0 15,-1-2 0-15,-3 0 0 0,-1 0-224 0,-3-1 176 16,-3 4-176-16,-7-1 160 0,-3-3-160 0,-3 2 0 0,-3-1 0 0,-2-1 0 16,-2 3 0-16,-5 2 160 15,-4 0 16-15,-4 2 0 0,-4-2 608 0,-6 0 128 0,-4-1 32 0,0-1 0 16,-4-4-240-16,0-1-64 15,-3-5 0-15,2 0 0 0,1-2-192 0,1-1-32 0,2 0-16 0,4 0 0 16,6-2-224-16,3 0-48 0,7-3-128 16,2 0 192-1,8 5-1072-15,0 0-208 0,4-10-64 0,8-3 0 16,7 1-1264-16,8-1-256 0,3-4-48 0</inkml:trace>
  <inkml:trace contextRef="#ctx0" brushRef="#br0" timeOffset="31471.49">9818 2633 21423 0,'0'0'944'0,"0"0"208"0,-9 3-928 0,-2 2-224 15,-1 2 0-15,-2 0 0 0,-2 3 1104 0,-2 1 176 16,-1 5 48-16,0 1 0 0,-3 2-304 0,2 2-64 16,1 0-16-16,1 3 0 0,2-2-416 0,2 0-80 15,3 2 0-15,4-4-16 0,2 1-240 0,5-2-64 16,4-2 0-16,3 0 0 0,7-7-128 0,1-1 0 0,2-1 0 0,2-2 128 15,5-5 96-15,-1-3 16 16,4-5 0-16,-2 1 0 0,1 0 384 0,-2-5 80 0,-3 0 0 16,-2 1 16-16,-2-4 96 0,-4 0 16 0,-2 0 0 0,-5 0 0 15,-2-4 0-15,-5 2 16 0,-5-2 0 0,-3 0 0 16,-7-1-208-16,-5 0-64 0,-6-3 0 0,-3 3 0 16,-3 3-368-16,0 3-80 0,1 0 0 0,0 6-128 15,3-1-912 1,1 4-304-16,2-1-48 0,6 0-16880 0</inkml:trace>
  <inkml:trace contextRef="#ctx0" brushRef="#br0" timeOffset="32383.69">11680 2028 11055 0,'0'0'976'0,"-5"-5"-784"16,0-4-192-16,5 9 0 0,-4-5 1504 0,4 5 256 15,-9-5 48-15,9 5 16 0,-8-5-480 0,-3 6-112 16,11-1-16-16,-10 10 0 0,3 5-512 0,-4 5-96 16,4 0-32-16,-3 8 0 0,1 0 64 0,-1 7 16 15,1 6 0-15,-1 6 0 0,-1 6-48 0,-1 6-16 0,-4 6 0 0,2-2 0 16,2 2-208-16,-1-3-32 16,0-3-16-16,3-10 0 0,2-9-192 0,5-17-144 0,-1 0 192 15,1 5-192-15,3-8 448 0,3-5 0 0,2-7-16 0,-5-8 0 16,14 0 144-16,2-7 16 0,5-7 16 0,3-3 0 15,1-6-64-15,3-4-16 0,0-2 0 0,3-3 0 16,2-1-336-16,-3 1-64 0,-2 3 0 0,-1 0-128 16,-2 6 0-16,1 4 0 0,-3 2 0 0,-3 6 0 0,2 6 0 15,-5 6 0-15,-3 5 0 0,2 8 0 0,-5 5 0 0,-4 7-176 16,-2 2 176-16,-5 4-160 0,-5 2 160 16,-2 3 0-16,-2-3 0 0,-1 4 0 0,-4 2 0 0,0-1 192 15,-1 2-64-15,6-6 0 0,0-7-128 0,4-1-240 16,2-7 64-16,6-4 16 15,5-6-2016-15,4-3-416 16,5-7-80-16</inkml:trace>
  <inkml:trace contextRef="#ctx0" brushRef="#br0" timeOffset="32665.56">12453 2700 17503 0,'0'0'1552'0,"0"0"-1232"15,-5 5-320-15,-1 1 0 0,-1 2 1376 0,-1 0 224 16,-4 2 32-16,-1 0 16 0,-1 4-400 0,-1 4-80 15,-1 3-16-15,-2 0 0 0,0 2-384 0,1-1-96 16,1-2-16-16,2 0 0 0,-1 3-80 0,5 0-32 16,2-4 0-16,5-4 0 0,3-3-272 0,3-1-48 15,3-4-16-15,3-2 0 0,4-1-16 0,3-6 0 16,5-3 0-16,2-1 0 0,2-4 240 0,0-1 32 0,3-2 16 0,-2 0 0 16,-2-1 64-16,-1-4 16 0,0-2 0 0,-5 2 0 15,-3 0 32-15,-2 3 16 0,-5-2 0 0,-2 2 0 16,-5-3-80-16,-4-1-16 15,-2 0 0-15,-4 0 0 0,-2-1-240 0,-3 2-48 0,-4 1-16 0,0 3 0 16,-1 0-208-16,1 3 0 0,2 2 0 0,-6-2 0 31,4 6-1280-31,4 2-288 0,4 2-64 0,5 1-9776 0,5 0-1968 0</inkml:trace>
  <inkml:trace contextRef="#ctx0" brushRef="#br0" timeOffset="33083.68">12864 2657 21183 0,'0'0'944'0,"0"12"192"0,0 3-912 0,0 1-224 0,0 3 0 0,0 1 0 0,0-1 416 0,-3 2 32 16,2 0 16-16,0 1 0 0,-2 3 176 0,2-4 16 16,1 0 16-16,1-1 0 0,0-1-160 0,3-3-16 15,3-3-16-15,0-1 0 0,2-6 96 0,3-1 0 16,2-2 16-16,1-3 0 0,0-4 304 0,2-1 64 0,2-4 16 0,0 0 0 15,0-4-144-15,0 0-16 0,-1 1-16 16,-1-3 0-16,0-3-160 0,-2 1-16 16,-1-1-16-16,-1 3 0 0,-3 1-96 0,0 4-32 0,-2 0 0 15,-2 3 0-15,-2 1-240 0,-4 6-48 16,0 0-16-16,0 0 0 0,0 0-176 0,6 12 0 0,-1 2 0 16,-1 1 0-16,0 1-144 0,0 3 144 15,0 0 0-15,1 2 0 0,0-3 0 0,1 1 0 0,2 0 0 0,0-3 0 16,0-1-192-16,4-4 192 0,-1-2-192 0,5-4 192 15,-1-3 0-15,1-4 0 0,2-3 0 0,2-7 0 16,2-1 0-16,1-3 0 0,1-3 0 0,0-4 0 16,-1-1 192-16,-1 0-48 0,-3-6-16 0,-1 1 0 0,-3-1 256 15,-4-5 64-15,1 0 0 0,-3-3 0 0,-2-4-224 16,-2 1-32-16,-2 2-16 0,2-2 0 0,-2 10-432 0,-1 3-64 16,-1 6-32-16,-1 4-12000 15,-1 1-2384-15</inkml:trace>
  <inkml:trace contextRef="#ctx0" brushRef="#br0" timeOffset="33526.04">10472 3032 26719 0,'0'0'2368'0,"5"7"-1888"0,2 1-480 0,2 5 0 16,0 0 1104-16,4 3 128 0,-2 3 32 0,-1 6 0 0,-1 1-272 0,-1 5-48 15,-2-1-16-15,-1 1 0 0,-1 2-160 0,-3 1-16 16,-2 0-16-16,-4 1 0 0,-4-1-288 0,-4-2-64 16,-3 0-16-16,-4-2 0 0,-3 2-128 0,-3-5-32 15,-2 1 0-15,-1-6 0 0,-1 3-208 0,-2-2 0 16,0-4 0-16,-10 5-160 15,6-6-2208-15,5-7-432 0</inkml:trace>
  <inkml:trace contextRef="#ctx0" brushRef="#br0" timeOffset="34330.55">15682 2542 17503 0,'-6'-14'768'0,"3"8"176"0,0 0-752 0,3 6-192 15,-3-4 0-15,3 4 0 0,0 0 1120 0,-7 2 192 16,1 3 32-16,1 4 16 0,0-1-336 0,-2 8-80 15,-2-1-16-15,-2 13 0 0,-2-1-96 0,2 4-32 16,-1 1 0-16,-2-4 0 0,3 0-96 0,1-4-32 16,-3 3 0-16,3-4 0 0,1-4-336 0,1-1-64 15,2-2-16-15,1-4 0 0,5-12 0 0,0 0 0 16,0 0 0-16,0 0 0 0,0 0 320 0,11-14 64 16,3-7 16-16,3-2 0 0,3 1-352 0,4-1-80 0,1-4-16 15,0 0 0-15,0-4-208 0,2 4 0 0,0-1 0 0,0 5 0 16,-2-1 0-16,-1 5 0 0,-1 2 0 0,0 5 0 15,-5 0 0-15,-1 8 0 0,-1 4 0 0,-2 4 0 16,-3 8-192-16,-2 4 192 0,-3 6-192 0,-2 1 192 16,-5 5-144-16,-3-2 144 0,-4 5 0 0,0-3-144 15,-4 1 144-15,1 1 0 0,-1-4 0 0,2-1 0 16,0-4 0-16,4-6 0 0,2-5 128 0,4-10-128 0,0 0 288 16,0 0-16-16,0 0 0 0,14-5 0 0,1-7 48 15,4-1 16-15,3-3 0 0,3-4 0 0,3-2-144 0,-1 1-16 16,3 0-16-16,1 0 0 0,-1-2-160 0,1 5 0 15,-1 4 0-15,-2 1 0 0,-2 7 128 0,-1 1-128 16,-1 5 0-16,-1 6 128 0,-3 3-128 0,0 8 160 16,-4 4-160-16,-3 7 160 0,-3 2-160 0,-1 1 0 15,-4 2 0-15,-3 2 0 0,-3-1 0 0,-1 2 0 16,-2-2 144-16,-1-1-144 0,0-3 0 0,1 0-320 16,0-2 64-16,5-7 16 15,2-4-2944-15,1-6-592 0</inkml:trace>
  <inkml:trace contextRef="#ctx0" brushRef="#br0" timeOffset="34710.4">16953 2784 11055 0,'0'0'480'0,"-9"-5"112"0,0-4-464 16,3 0-128-16,1 1 0 0,5 8 0 0,-5-7 2624 0,5 7 512 0,0 0 112 0,0 0 16 15,0 0-1680-15,0 0-336 0,0 0-64 0,-5 12-16 16,1-2-320-16,1 5-64 0,2 2-16 0,1 0 0 16,1 2 64-16,3 0 16 0,0 1 0 0,1-1 0 0,3 2-384 0,2-2-80 15,1-1 0-15,2-5-16 0,1-3-64 0,-1-6-16 16,-2-2 0-16,3-3 0 0,1-4 416 0,-1-4 96 15,4-2 16-15,1-6 0 0,0-3-112 0,2-3-32 16,-1 0 0-16,-1 1 0 0,-1 0-272 0,-3-1-48 16,-1 0-16-16,-3 1 0 0,0-5-128 0,-5 3-16 15,-1-1-16-15,0-1 0 0,-4 4-176 0,2 3 160 16,-1-2-160-16,1 5 160 0,-2 0-448 0,2 6-96 16,2 1 0-16,-5 9-16 15,0 0-2112-15,0 0-432 0,11-1-64 0,3 4-12288 0</inkml:trace>
  <inkml:trace contextRef="#ctx0" brushRef="#br0" timeOffset="35008.1">18025 2617 19343 0,'0'0'1728'0,"0"0"-1392"0,0 0-336 0,0 0 0 16,0 0 2432-16,0 0 400 0,0 0 96 0,0 0 16 15,-7-3-1520-15,-2 2-288 0,-2 2-64 0,-3 3-16 16,-3 2-576-16,-2 6-112 0,-4 3-32 0,-2 3 0 16,-2 2-16-16,1 4-16 0,-1 2 0 0,1-2 0 15,2 5 16-15,4-1 16 0,2 0 0 0,4-4 0 16,5 3-192-16,3-4-144 0,3-4 192 0,5-2-192 16,3 0 176-16,4-2-176 0,3-5 160 0,2 1-160 15,9-8 160-15,3 0-160 0,3-4 160 0,3-4-160 0,-2-3 0 16,2-2 0-16,0-3-128 0,0 2 128 15,-2-3-832-15,1 0-64 0,-4 2-16 0,0 2-9760 16,0-3-1936-16</inkml:trace>
  <inkml:trace contextRef="#ctx0" brushRef="#br0" timeOffset="35404.28">18908 2175 28735 0,'0'0'1280'0,"0"0"256"0,0 0-1232 0,0 0-304 16,0 0 0-16,-1 9 0 0,-4-2 432 0,0 5 16 16,-3 1 16-16,-1 5 0 0,0 6 352 0,-5 4 64 15,1 6 16-15,-1 7 0 0,-1 1-256 0,2 4-32 0,-2 3-16 0,1 5 0 16,0-2 0-16,-1-1 0 0,4-3 0 15,-1-4 0-15,2-3-272 0,1-3-48 16,1-7-16-16,3-2 0 0,3-5-64 0,-1-4-32 0,2-4 0 0,1-4 0 16,1-1 288-16,-1-11 48 0,0 0 16 0,9-7 0 15,0 1 0-15,4-7 0 0,1-2 0 0,1-3 0 16,5-1-256-16,-1 1-32 0,-1 0-16 16,0 3 0-16,0 3-208 0,0-1 0 0,1 4 0 0,0 4 0 15,-1 4 128-15,-2 4-128 0,-1 6 0 0,1 0 144 16,-2 4-144-16,-2 3 0 0,0 2 0 0,-5 5 0 0,1 1 0 15,-2 0 0-15,1 1 0 0,-2 0 128 16,-4-3-128-16,3 0 0 0,-2 1-160 0,1 1 160 16,-2-2-2112-16,0-2-320 0,1-2-64 15,-1 4-14496-15</inkml:trace>
  <inkml:trace contextRef="#ctx0" brushRef="#br0" timeOffset="35961.4">20116 2243 14735 0,'-11'-5'1312'0,"0"-4"-1056"0,-1 0-256 0,0-2 0 16,-1 0 2224-16,2 2 384 0,0-2 80 0,3 1 0 0,-1-3-512 0,4 2-96 15,2 1-32-15,3-3 0 0,3 0-768 0,2 2-176 16,1-5-16-16,3 2-16 0,2 0-528 0,3 6-96 16,3-3-32-16,-4 6 0 0,3 1-160 0,3 1-16 15,3 0-16-15,1 6 0 0,0 0-96 0,-1 4-128 16,3 6 176-16,-4 2-176 0,-2 3 128 0,-1 3-128 15,-4 3 0-15,-3 4 0 0,-2-2 0 0,-2 3 0 16,-6-2 0-16,-2 4 0 0,-4 5 128 0,-4 1-128 0,-3 1 0 16,-2-2 0-16,0-3 128 0,-6 0-128 15,0 0 144-15,-10 10-144 0,2-9 160 0,3-3-160 16,1-7 160-16,7-8-160 0,2 2 0 0,0-1 0 16,2-2-208-16,-1 5 64 15,4-6-1920-15,5-1-384 0,5-13-80 0</inkml:trace>
  <inkml:trace contextRef="#ctx0" brushRef="#br0" timeOffset="36120.11">20238 3166 34095 0,'0'0'1504'0,"0"0"320"0,2 6-1456 0,2 0-368 0,2 2 0 0,-1-3 0 16,-5-5 1264-16,8 5 176 0,0 0 32 0,-1-4 16 15,2-1-768-15,1-3-144 0,0-2-48 0,2 1 0 16,-2-1-528-16,2-2 0 0,2 2 0 0,1 0-18304 15</inkml:trace>
  <inkml:trace contextRef="#ctx0" brushRef="#br0" timeOffset="37198.35">5796 4358 15663 0,'0'0'1392'0,"0"-6"-1120"0,2 0-272 0,-1 0 0 16,-1 6 672-16,0 0 80 0,0 0 16 0,0 0 0 15,0 0 176-15,0 0 32 0,-6 8 16 0,-1 2 0 16,1 5-432-16,-1 7-96 0,-1 4-16 0,1 6 0 16,-2 5-160-16,0 4-32 0,-2 6-16 0,3 1 0 15,1 3 16-15,2 0 16 0,2 1 0 0,3 14 0 16,5-13-144-16,3-11-128 0,2-6 144 0,4-11-144 0,4-6 176 0,1-7-176 16,1-5 192-16,3-3-192 0,1-8 672 15,4-3 32-15,1-6 0 0,-1-2 0 0,-1-5 96 0,1-2 32 16,0-1 0-16,2-2 0 0,-3 0-448 0,-3 4-96 15,-2-1-16-15,-2 3 0 0,2-1-144 16,-4 2-128-16,-6 5 144 0,0 1-144 0,-3 4 0 0,-9 8 0 16,0 0 0-16,0 0 0 0,11 8 0 0,-2 6 0 15,-4 1 0-15,0 3 0 0,-1 1 0 16,-1 2-128-16,2 2 128 0,-2 3 0 0,3-2 0 0,1 1 0 16,2 1 0-16,3-6 0 0,-1-5 0 0,4-1 0 15,-1-2 0-15,1-3 0 0,2-7 0 0,1-4 0 16,2-7 0-16,-5 1 0 0,2-6 208 0,2-2 112 15,0-5 0-15,1-2 16 0,2-6 208 0,-2 2 32 16,-1-2 16-16,-1-1 0 0,0-3-48 0,-3-2-16 16,-5-2 0-16,1 1 0 0,-4-3-144 0,-2-1-16 15,-2-5-16-15,-2 5 0 0,-1 3-224 0,-1 4-128 16,0 5 160-16,-1 1-160 0,0 5-192 0,0 6-128 16,2 4-16-16,0 2-16 15,0 10-2080-15,0 0-400 0,0 0-96 0</inkml:trace>
  <inkml:trace contextRef="#ctx0" brushRef="#br0" timeOffset="37564.42">7189 4124 11055 0,'0'0'480'0,"6"-6"112"16,0-5-464-16,-6 11-128 0,9-3 0 0,-9 3 0 0,0 0 2352 0,5 7 448 15,-1 2 80-15,-3 6 32 0,0 2-1504 0,-2 5-288 16,-3 3-64-16,-1 4-16 0,0 4-176 0,-1 4-32 16,-5 8-16-16,-1 4 0 0,0 5-128 0,0 3-32 15,-4 3 0-15,1-2 0 0,-1-2-272 0,4-4-48 16,3-1-16-16,2-10 0 0,0-6-96 16,2-3-32-16,3-8 0 0,0-5 0 0,4-4 272 0,0-2 48 0,3-7 16 15,-5-6 0-15,9-2 256 0,3-3 48 16,2-7 16-16,1 0 0 0,1-4-288 0,2 0-64 0,1-3-16 15,0-3 0-15,0 1-336 0,2 0-144 0,-4 3 128 16,1 1-128-16,-2 1 0 0,0 6 0 0,-1 1 0 16,1 6 0-16,-1 3 0 0,-1 2 0 15,-1 7 0-15,-2 4-176 0,-3 3 176 0,2 5-160 0,-5 3 160 0,-3 9-160 16,2-5-1360-16,0 2-272 16,0-3-48-16,-2 0-13520 0</inkml:trace>
  <inkml:trace contextRef="#ctx0" brushRef="#br0" timeOffset="37950.8">7928 4763 19343 0,'0'0'848'0,"0"0"192"0,0-6-832 0,0-2-208 0,-3 1 0 0,1-1 0 0,2 8 2432 0,-5-2 448 15,-3-1 96-15,1 4 16 0,-5 6-1872 0,-2 2-368 16,-1 3-80-16,-3 2-16 0,-2 7-96 0,-2 0-32 15,1 0 0-15,0 1 0 0,3 3-80 0,3-3 0 16,1 0-16-16,5 1 0 0,3 0-304 0,2-3-128 16,3-3 128-16,2-6-128 0,3 1 128 0,2-7-128 15,3-3 0-15,3-2 128 0,0-2-128 0,4-3 0 16,-2-2 0-16,3-4 0 0,1-4 176 0,-1-1-48 16,-1 1-128-16,-1 1 192 0,-1-1-16 0,-2 0-16 15,-2 2 0-15,-1 4 0 0,-1-3-32 0,-2 6-128 16,-1-2 192-16,-5 8-64 0,0 0-128 0,6 6 0 15,-2 0 0-15,0 5 0 0,1-2 0 0,0 4 0 16,2-2 0-16,-1 2 0 0,2 1-128 0,-1 0 128 16,2-2 0-16,5 2 0 15,3-4-432-15,-1-5-16 0,-1-5 0 0,3 0 0 16,-3-5-512-16,6-7-96 0,-2-2-32 0,4-4 0 16,1-2-752-16,1-1-144 0,2-1-48 0,-7 5-6224 0,1-2-1264 0</inkml:trace>
  <inkml:trace contextRef="#ctx0" brushRef="#br0" timeOffset="38143.11">8518 3913 25791 0,'0'0'1152'0,"-1"11"224"0,-3 6-1104 0,0 2-272 0,-1 6 0 0,0 7 0 16,0 5 1056-16,-3 5 160 0,0 1 16 0,1 4 16 0,-2 0-32 15,0 2-16-15,0 3 0 0,1 0 0 0,2 0-480 0,0 0-80 16,2 0-32-16,3-6 0 15,-1 0-448-15,2-6-160 0,0 1 0 0,2 9 144 16,-2-12-1072-16,-2-6-224 0,0-8-32 0,-1-12-9056 16,-1 1-1792-16</inkml:trace>
  <inkml:trace contextRef="#ctx0" brushRef="#br0" timeOffset="38284.05">8192 4658 4607 0,'0'0'400'0,"0"0"-400"16,9-4 0-16,4 0 0 0,2-1 6240 0,3 1 1168 0,2 1 224 0,3 0 48 15,3-3-5472-15,3-1-1104 16,3 1-208-16,-1-4-64 0,5 1-336 0,2-4-80 16,5-1-16-16,21-6 0 15,-2 1-1168-15,4 1-256 0</inkml:trace>
  <inkml:trace contextRef="#ctx0" brushRef="#br0" timeOffset="38926.51">9859 4318 15663 0,'-12'-13'688'0,"10"6"144"0,1-4-656 0,1 1-176 0,0-3 0 0,1 5 0 16,-1-1 1024-16,0 9 160 0,0 0 32 0,0 0 16 15,0 0-464-15,2 10-112 0,0 2-16 0,-1 8 0 16,0 7 160-16,2 6 32 0,-1 4 0 0,1 2 0 16,2 4-160-16,0 3-32 0,0 3 0 0,0-4 0 15,2 4-240-15,-2-5-48 0,-2-1-16 0,5-6 0 0,0-6-192 0,1-5-144 16,1-4 192-16,-1-4-192 0,0-4 448 0,1-3-32 16,-1-6 0-16,6-5 0 15,-2-4 608-15,2-8 128 0,1-5 32 0,2-2 0 0,1-2-416 0,0-2-96 16,0-5-16-16,-1-2 0 0,-3 1-272 15,1-4-48-15,-2 3-16 0,0-1 0 0,0-2-64 0,1 1-32 16,0 1 0-16,3 4 0 0,0 1-224 0,-1 5 0 16,1 2 0-16,1 4 0 0,0 2 0 0,-1 4 0 15,0 0 0-15,6 1 0 16,-5 7-1936-16,-1 1-336 0,-1 4-64 0</inkml:trace>
  <inkml:trace contextRef="#ctx0" brushRef="#br0" timeOffset="39311.92">11003 4519 27647 0,'0'0'1216'0,"0"0"256"0,0 0-1168 0,0 0-304 16,0 0 0-16,0 0 0 0,0 0 512 0,0 0 32 15,-5-4 16-15,-2 3 0 0,-1 2-144 0,-5 3-32 16,-4 4 0-16,-2 1 0 0,-4 4-160 0,-3 4-32 0,-4 2-16 0,1 3 0 15,0 3 64-15,2 1 16 0,2 3 0 0,2-1 0 16,4 1-128-16,4-5 0 0,3 3-128 0,6-7 192 16,2-4-192-16,5-6 0 0,4-1 0 0,6-4 0 15,-3-3 208-15,8-4 48 0,3-4 16 0,5-7 0 16,4-2 208-16,2-5 32 0,2 0 16 0,0-1 0 16,-2-5-208-16,1 2-32 0,-6-4-16 0,1 1 0 0,-1 3 128 0,-3-3 32 15,-3 3 0-15,-1 0 0 0,-3 6-144 0,-2 7-32 16,-2-3 0-16,-2 5 0 0,-1 4-256 0,-8 5 0 15,0 0 0-15,6 9 0 0,-2 2 0 0,-2 3 0 16,0 2 0-16,-1 1 0 0,0 2 0 0,2 3 0 16,-1 0-128-16,2 6 128 15,1-3-448-15,3-2-32 0,1-4-16 0,3-4 0 16,1-2-2192-16,0-2-448 0,-2-3-96 16,2-3-10080-16</inkml:trace>
  <inkml:trace contextRef="#ctx0" brushRef="#br0" timeOffset="39569.25">11610 4360 8287 0,'0'0'368'0,"0"0"80"0,0 0-448 0,0 0 0 15,-3 9 0-15,-2 4 0 0,-2 0 3840 0,0 5 672 0,-2 2 144 0,-1 3 16 16,-2-2-2816-16,2 5-560 0,-2 2-112 0,2-3-32 16,-1 3-48-16,2-2-16 15,-2-2 0-15,2-4 0 0,0-2-144 0,2-3-48 16,2-5 0-16,1 0 0 0,2-3-208 0,2-7-48 15,0 0-16-15,0 0 0 0,8-4-112 0,2-6 0 16,1 0-16-16,3-7 0 0,1-1-176 0,2-1-16 0,1-2-16 0,0-2 0 16,1-1-288-16,0 2 0 0,1-2 128 0,-1 4-128 15,3-1 0-15,-2 3 0 0,-1 4 0 0,6-3 0 16,-2 3-992-16,-5 2-208 16,0 7-32-16,-5 0-10352 0,1 0-2048 0</inkml:trace>
  <inkml:trace contextRef="#ctx0" brushRef="#br0" timeOffset="39934.47">12352 4376 15663 0,'0'0'1392'0,"0"0"-1120"0,0 0-272 0,0 0 0 15,0 0 1856-15,0 0 320 0,-4 6 64 0,-1-2 16 16,5-4-848-16,-7 5-192 0,1 4-16 0,-2-2-16 16,1 4 560-16,-1-1 112 0,0 4 32 0,1 4 0 15,-2 2-1712-15,0 3-352 0,0 0-64 0,1-2-16 16,2 0 464-16,-2 1 96 0,1 3 16 0,0-4 0 15,1 0-320-15,0-2 160 0,1-2-160 0,0 0 128 16,1-4-128-16,1-2 160 0,2 1-160 0,0-1 160 16,2-5-160-16,-1 2 0 0,0-8 0 0,0 0 0 15,0 0-608-15,0 0-96 0,10 4-32 0,-2-7-9360 16,-1 1-1872-16</inkml:trace>
  <inkml:trace contextRef="#ctx0" brushRef="#br0" timeOffset="40314.8">12902 4379 24879 0,'0'0'2208'0,"0"0"-1760"0,-1-5-448 0,1 5 0 0,0 0 832 0,-5-1 64 15,-4 2 32-15,-2-1 0 0,0 2-224 0,-3 0-32 16,-2 6-16-16,-4-2 0 0,0 6-272 0,0-2-48 15,-6 4-16-15,2 2 0 0,0 1 64 0,0-1 0 16,2 2 0-16,5 0 0 0,1 0-112 0,5-3-16 0,3-4 0 16,4 1 0-16,3-1-256 0,4-4 0 0,3-2 0 0,3-1 0 15,2-7 0-15,3 0 160 16,3 0-32-16,2-2 0 0,1-7 96 0,2 2 16 16,1-4 0-16,-2-1 0 0,-2 2-80 0,-1 3-16 15,-1-3 0-15,-3 3 0 0,-2 2 32 0,-1 3 0 0,-4 0 0 0,-7 5 0 16,0 0 16-16,7 9 0 0,-4 1 0 0,-1 6 0 15,-4 1-64-15,1 2-128 0,-1 0 192 0,-1 3-64 16,2-2-128-16,-2-1 0 0,2-2 0 0,2 0 128 16,2-5-128-16,1 1 0 0,1-2 0 0,4-6 0 15,-2 1-496-15,5-6-128 16,2-3-16-16,2-2-16 16,2-5-2304-16,2-2-464 0</inkml:trace>
  <inkml:trace contextRef="#ctx0" brushRef="#br0" timeOffset="40636.48">13335 4289 20271 0,'0'0'1792'0,"0"0"-1424"16,0 0-368-16,3 9 0 0,-2 3 1520 0,-1-1 224 15,0 3 48-15,-2 3 16 0,-3 0-400 0,-3 1-96 16,-2 4-16-16,-2-1 0 0,0 2-480 0,-2-1-112 15,0-1 0-15,0 1-16 0,0-3-352 0,0-1-64 16,4-3-16-16,-1 0 0 0,1 1-256 0,3-4 160 16,0-1-160-16,2-3 128 0,5-8-128 0,0 0 192 15,0 0-192-15,0 0 192 0,0 0-48 0,0 0 0 0,9-10 0 16,0 4 0-16,0-4 0 0,1 1 0 0,1-3 0 0,1 1 0 16,-1 1-144-16,2-3 0 0,-2 2 0 0,2 0 128 15,-1 0-128-15,-2 3 0 16,-1 0 0-16,0 1 0 0,-2 2 0 0,0-1-144 0,-1 1 144 15,-6 5-160 1,0 0-672-16,0 0-128 0,6-3-16 0,-6 3-16 16,0 0-2704-16,5-4-528 0</inkml:trace>
  <inkml:trace contextRef="#ctx0" brushRef="#br0" timeOffset="41146.37">13318 4499 3679 0,'0'0'320'0,"0"0"-320"0,0 0 0 0,0 0 0 15,7-1 4400-15,2-1 800 16,0 1 176-16,0-3 16 0,0-2-3024 0,1 0-592 0,1 1-128 0,-2-3-32 16,1 2-592-16,1-1-112 0,-1 1-16 0,0 1-16 15,-1 1-176-15,0-1-16 0,-2 2-16 0,1 2 0 16,-8 1-176-16,9 4-48 0,-3 4 0 0,1-1 0 16,-2 5-272-16,-1 0-176 0,-1 2 192 0,0 4-192 15,-3 2 128-15,0 2-128 0,-1-2 0 0,-1 3 0 16,1-1 0-16,0-1 128 0,0 0-128 0,-1-2 0 15,2-1 0-15,0-2 0 0,0-1-192 0,0-1 48 16,0 0-688-16,3 0-128 0,-1-5-16 0,3 0-9184 16,2-6-1824-16</inkml:trace>
  <inkml:trace contextRef="#ctx0" brushRef="#br0" timeOffset="41437.87">14235 4428 27647 0,'0'0'2448'0,"0"0"-1952"15,0 0-496-15,0 0 0 0,-5-5 464 0,-1 1 0 16,-3-1 0-16,-1 4 0 0,-3 3 48 0,-2 3 0 16,-2 0 0-16,-4 3 0 0,-5 1 128 0,2 0 48 15,-3 3 0-15,-1 5 0 0,2 3-96 0,-2 1-16 0,2 0 0 0,5 0 0 16,2-2-160-16,2-2-32 15,4 0-16-15,3-1 0 0,3-2-176 0,3 2-48 0,4-4 0 0,2 1 0 16,4-4-144-16,2 1 0 0,4-5 0 16,4 0 0-16,5 0-144 0,3-3 144 0,1-1 0 15,3-2 0 1,4-3-1760-16,2 0-240 0,1-1-48 0,-1 0-7760 0,-1-5-1552 16</inkml:trace>
  <inkml:trace contextRef="#ctx0" brushRef="#br0" timeOffset="41730.42">14390 4565 23951 0,'0'0'1056'0,"0"0"224"0,0 0-1024 0,0 0-256 0,0 0 0 0,8 5 0 0,1 3 1280 0,1-4 208 16,2-2 48-16,0-2 0 0,2 0-464 0,4-2-96 16,0-2-16-16,1-5 0 0,2-4-256 0,1 2-48 15,1-3-16-15,0 0 0 0,-2 0-176 0,-1 1-32 16,-4-1-16-16,-1-2 0 0,-3 0-144 0,-2 1-16 15,-2 1-16-15,-3 4 0 0,-4-2 192 0,-2 6 32 16,-3-2 16-16,-3 5 0 0,-3 0-48 0,1 2-16 16,-3 2 0-16,-2 5 0 0,-4 3-96 0,3 5-32 15,-3 2 0-15,1 1 0 0,2 2-288 0,2 2 160 16,3 0-160-16,1 2 128 0,3 0-128 0,3 0 0 16,3 0 0-16,3-1 0 0,3-3 0 0,3 1 0 15,3-4 0-15,4 1 0 16,3-2-1872-16,4-1-304 0,3-1-64 0,12-3-14176 0</inkml:trace>
  <inkml:trace contextRef="#ctx0" brushRef="#br0" timeOffset="42086.99">15889 4280 21183 0,'0'0'944'0,"0"0"192"0,0 0-912 16,0 0-224-16,0 0 0 0,0 0 0 0,0 0 2240 0,0 13 384 15,-1-3 96-15,0 5 16 0,-1 2-1216 0,-3 3-240 16,0 4-64-16,0 2 0 0,0-3-528 0,0 3-112 16,-2-1-32-16,1 0 0 0,0-1-336 0,-1-2-64 15,2-1-16-15,0 1 0 0,0-4-128 0,1-3 0 16,1-2-192-16,1-2 192 16,0-4-896-16,2-7-64 0,0 0-16 0,0 0 0 15,0 0-2208-15,0 0-432 0</inkml:trace>
  <inkml:trace contextRef="#ctx0" brushRef="#br0" timeOffset="42236.59">15714 4156 29247 0,'0'0'1296'0,"0"0"272"0,0 0-1248 0,0 0-320 0,6 2 0 0,-6-2 0 15,6 4 0-15,-6-4 0 0,9 3-128 0,0 0 128 16,0 0-1616-1,1-2-240-15,0 1-32 0</inkml:trace>
  <inkml:trace contextRef="#ctx0" brushRef="#br0" timeOffset="42504.31">16090 4266 15663 0,'0'16'1392'0,"0"4"-1120"0,0 7-272 0,0-2 0 0,-1 6 1600 0,-2-2 256 16,-3 5 48-16,2-1 16 0,-4-1-128 0,1-2 0 15,-1-3-16-15,-1 1 0 0,4-6-560 0,-1-4-96 16,-1-2-32-16,5-5 0 0,-1-2-240 0,2-2-48 16,1-7-16-16,0 0 0 0,0 0 96 0,9-4 16 15,2-4 0-15,3-6 0 0,3-2-320 0,2-2-48 16,0-1-16-16,1-1 0 0,4-5-160 0,-2 3-32 16,0 0-16-16,1 2 0 0,-2 2-304 0,1 3 160 15,-2 2-160-15,-1 4 128 0,-2 0-128 0,-2 5 0 16,-1 3 0-16,-1 5 0 0,-2 5 0 0,-1 2 0 15,-2 6-160-15,3 11 160 16,-1-3-1472-16,1 3-208 0,-6-5-48 0</inkml:trace>
  <inkml:trace contextRef="#ctx0" brushRef="#br0" timeOffset="43013">17484 4055 19343 0,'0'0'848'0,"0"0"192"0,0 0-832 0,0-7-208 15,0 7 0-15,0 0 0 0,0 0 1856 0,0 0 320 0,0 0 64 0,0 0 0 16,0 16-912-16,2 2-192 0,0 1-48 0,2 4 0 16,2 4-256-16,3 1-64 0,3 3-16 0,0 4 0 15,1-3-272-15,1-2-48 0,0 3-16 0,1-1 0 16,1 0-192-16,0-4-32 0,-2 0-16 0,0 1 0 16,0-6-16-16,0-4 0 0,-1-4 0 0,1-1 0 15,0-5-304-15,0 0-64 0,-2-4-16 0,4-4 0 16,-2-3-1344-16,0-2-272 0,0-3-48 15,2 0-7632-15,-1-7-1520 0</inkml:trace>
  <inkml:trace contextRef="#ctx0" brushRef="#br0" timeOffset="43201.89">18016 3974 27583 0,'-3'17'1216'0,"1"-6"256"0,0 4-1168 0,-3 7-304 0,-4 5 0 0,-1 6 0 0,-3 3 1488 0,-2 5 240 15,-3 7 64-15,7-11 0 0,-6 5-576 0,-2 8-128 16,-2 2 0-16,-2 3-16 0,1 0-288 0,-3 4-48 16,-2-1-16-16,0-2 0 0,1-4-400 0,-10 20-96 15,4-11-16-15,8-5 0 0,3-4-208 0,3-10 0 16,3-7 0-16,3-3 0 16,5-5-848-16,4-7-272 0,0-3-48 0,3-9-10352 15,0-8-2080-15</inkml:trace>
  <inkml:trace contextRef="#ctx0" brushRef="#br0" timeOffset="43769.21">19644 3848 23903 0,'0'0'1056'0,"0"0"224"0,0 0-1024 0,0 0-256 16,-3 15 0-16,0-2 0 0,-4 0 768 0,0 6 96 0,-4 4 32 0,3 5 0 15,-3 5 256-15,1-1 48 0,-1-4 16 0,1 3 0 16,-1 0-544-16,4-3-96 0,-1 0-32 0,3-4 0 15,0-1-336-15,1-2-64 0,2-2-16 0,0-2 0 16,2-4-1360-16,2-1-288 0,1 1-48 16,-3-13-11936-16</inkml:trace>
  <inkml:trace contextRef="#ctx0" brushRef="#br0" timeOffset="43965.28">19360 3926 35535 0,'0'0'1568'0,"0"0"336"0,0 0-1520 0,0 0-384 16,-5-5 0-16,5 5 0 0,0 0 384 0,0 0 0 15,0 0 0-15,0-11 0 0,4 5-240 0,1-4-144 16,0 2 192-16,6-1-192 16,-1 2-1024-16,4 3-320 0,2-1-64 0,3 1-16 15,3-1-1216-15,2 1-240 0,1-2-64 0,1 2 0 0</inkml:trace>
  <inkml:trace contextRef="#ctx0" brushRef="#br0" timeOffset="44267">20445 3894 14735 0,'0'0'640'0,"0"0"160"0,7-3-640 0,0 1-160 16,-7 2 0-16,0 0 0 0,0 0 2352 0,0 0 432 15,0 0 96-15,0 0 0 0,-7-4-1232 0,-3-2-256 0,1 1-48 16,-3 2-16-16,-4 2-288 0,1 2-48 0,-1 3-16 0,-1 0 0 15,1 2-208-15,0-2-64 0,2 2 0 0,4 3 0 16,-1-1-288-16,4 2-64 0,1-1-16 0,3 2 0 16,2 3-176-16,4 1-32 0,1 2-128 0,2-2 192 15,2 2-32-15,0-1-16 0,1 1 0 0,0-1 0 0,-1 0-144 16,-2 0 192-16,-1-2-192 0,-2-1 192 0,-4 1 208 0,-3 0 48 16,-4 0 16-16,-2-3 0 0,-4 2 128 15,-3 0 32-15,-3-4 0 0,-3 1 0 0,0-4-304 0,-1 3-48 16,-1-4-16-16,-1-1 0 0,0-4-256 0,3-3 160 15,1 1-160-15,3-3 128 16,1-3-1760-16,6 2-352 0,1-3-80 0,4-4-15216 16</inkml:trace>
  <inkml:trace contextRef="#ctx0" brushRef="#br0" timeOffset="45015.5">22589 3886 15663 0,'0'0'1392'0,"0"0"-1120"0,3-5-272 0,-2-4 0 0,-1 3 1008 0,0 6 144 15,0 0 16-15,-1-10 16 0,-4 2-32 0,-2-2 0 16,0 2 0-16,-2 1 0 0,-1 0-432 0,-4 5-80 16,-3-1-32-16,-2 2 0 0,-1 1-128 0,-2 4-32 15,-2 0 0-15,-10 10 0 0,2 3 0 0,1 4-16 16,1 2 0-16,1 5 0 0,1-2 96 0,1 5 32 15,1 3 0-15,4-1 0 0,0 2-176 0,4-5-48 0,2-1 0 16,4-3 0-16,6-2-160 0,3-5-48 16,5-4 0-16,3-3 0 0,2-1 112 0,5-3 16 15,0-1 0-15,9-8 0 0,0-8 48 0,5 0 16 0,3-5 0 16,-5 3 0-16,3-3-32 0,3-7 0 16,2 0 0-16,3-3 0 0,0-2-112 0,-1-2-32 15,-1-3 0-15,-1-4 0 0,-3 1 240 0,1-3 32 0,-4-2 16 0,0-3 0 16,-2-8-48-16,-1-1-16 0,0-2 0 0,-2-3 0 15,0-8-176-15,-4 2-48 0,-1-4 0 16,-2 8 0-16,-2 4-144 0,-1 10 0 0,-4 6 0 0,-2 8 0 16,0 5 0-16,-1 8 0 0,-3 6 0 0,-1 2 0 15,0 9 0-15,-5 10-176 0,-2 8 176 0,-2 6-192 16,-4 7 192-16,0 6-160 0,-1 3 160 0,-1 9-160 16,-1 3 160-16,-1 2 0 0,1 2 0 0,-2 3 0 0,0 2 0 15,2-2 0-15,0 1 0 0,4-1 0 16,0-6-400-16,4-6-48 0,6-2-16 0,-1-7 0 15,6-4-496-15,1-6-80 16,2-3-32-16,0-7 0 0,5-5 112 0,0-4 0 0,2-8 16 16,6-2-13200-16</inkml:trace>
  <inkml:trace contextRef="#ctx0" brushRef="#br0" timeOffset="45308.44">22944 3749 24351 0,'-10'22'1088'0,"6"-12"208"0,-1 4-1040 0,-3 2-256 16,-1 3 0-16,0 3 0 0,0 2 1088 0,1 4 144 16,-1-1 48-16,1 1 0 0,2-2-192 0,2 0-48 0,1-6 0 0,2-1 0 15,2-2-464-15,4-1-80 16,-1-3-32-16,4-4 0 0,2 0-144 0,1-5-16 0,3-3-16 0,3-4 0 16,1-3 240-16,1-2 48 0,1-2 16 0,0-1 0 15,1-4 32-15,-2-3 0 16,-1 1 0-16,-2-1 0 0,-2 1-192 0,-1-1-48 15,-2-1 0-15,-1 0 0 0,-2-2-144 0,-2-3-48 16,0 1 0-16,-3 4 0 0,0 3-192 0,-2 3 176 0,0 3-176 16,-1-2 160-16,0 4-160 0,0-1 0 0,0 9 0 0,0 0 0 31,0 0-1296-31,0 0-144 0,0 0-32 0,0 0 0 16,0 0-1392-16,0 0-272 0</inkml:trace>
  <inkml:trace contextRef="#ctx0" brushRef="#br0" timeOffset="45626.25">23300 3886 23039 0,'0'0'2048'0,"0"0"-1648"0,7 4-400 0,2 2 0 0,1 3 624 0,1-4 32 16,1 2 16-16,0-3 0 0,0-3 384 0,2-1 80 15,2-3 16-15,0 1 0 0,1-3-240 0,1 0-32 16,-2 0-16-16,1-4 0 0,-1 1-272 0,-2-2-48 15,0 1-16-15,-4-1 0 0,-2 3-112 0,-2 0-32 16,-6 7 0-16,3-7 0 0,-3 1 48 0,-5-2 0 16,-2 3 0-16,-4 4 0 0,-3 1-144 0,-3 3-32 15,-3 3 0-15,-3 3 0 0,-1 0 64 0,0 4 0 0,1 1 0 0,0 5 0 16,1 0 0-16,3 2 0 0,3 1 0 0,3 1 0 16,3-3-160-16,4-2-32 15,2-2 0-15,3 0 0 0,3-4-128 0,4 1 0 0,3 0 144 16,4-4-144-16,1 0 0 0,4-6 0 0,2 0 0 15,4-2-192 1,3-1-1728-16,5-2-368 0,5-1-64 0</inkml:trace>
  <inkml:trace contextRef="#ctx0" brushRef="#br0" timeOffset="45995.1">25143 3284 19343 0,'0'0'1728'0,"-7"1"-1392"16,1 2-336-16,-1 2 0 0,-2 0 1248 0,-2 4 176 15,0 2 48-15,0 6 0 0,-1 4-352 0,1 7-64 16,1 0-16-16,1 7 0 0,-3 1-272 0,2 5-48 16,0-2-16-16,0 2 0 0,1 1-112 0,0 3-16 0,0-3-16 0,1 1 0 15,1-4-304-15,-1 1-48 16,0-4-16-16,-2 14 0 15,4-12-1744-15,0-5-368 0,-2-10-64 0,3-9-6784 0,0 0-1344 0</inkml:trace>
  <inkml:trace contextRef="#ctx0" brushRef="#br0" timeOffset="46335.06">24817 3930 20271 0,'14'-8'896'0,"-5"3"192"0,3-2-880 0,3 2-208 0,5-4 0 0,5 1 0 0,1-3 496 0,5 1 48 16,3-4 16-16,2 3 0 0,2 2 112 0,-1-1 32 15,-2 3 0-15,-4 0 0 0,-1-5 0 0,-4 6 16 16,-3-2 0-16,-4 5 0 0,-4 1-432 0,-4 4-96 16,-3 0 0-16,-4 7-16 0,-3 0-16 0,-4 6 0 15,-3 4 0-15,-3 3 0 0,-4 1 384 0,-2 2 80 16,-3-2 16-16,1 5 0 0,0-1 48 0,3-1 16 16,3-4 0-16,3-4 0 0,4 0-128 0,6-2 0 15,3-2-16-15,4-3 0 0,2 1-160 0,4-6-16 16,3-2-16-16,4-1 0 0,0-7 80 0,3 0 32 15,0-1 0-15,0-5 0 0,2 2-160 0,-3-5-16 16,3 2-16-16,-4-4 0 0,-3-2 64 0,-2 1 16 16,-3-2 0-16,-3 0 0 0,-5-1 32 0,-2 0 16 0,-7-1 0 0,-3-1 0 15,-4 2-144-15,-5 3-16 16,-4 2-16-16,-2 0 0 0,-3 0-240 0,1 5-256 16,-2 1 48-16,1 3 16 15,2 1-2400-15,0 2-480 0,4-2-80 0</inkml:trace>
  <inkml:trace contextRef="#ctx0" brushRef="#br0" timeOffset="46852.17">26837 3563 23903 0,'0'0'1056'0,"0"0"224"0,0 0-1024 0,0 0-256 16,0 0 0-16,0 12 0 0,2-1 1040 0,1 2 176 0,2-2 16 15,1 0 16-15,1 3 80 0,3 0 16 0,3 3 0 0,2 4 0 16,3 0-432-16,2 4-80 0,5-1 0 0,1 0-16 16,2 5-224-16,4-2-32 0,2 2-16 0,3-2 0 15,1-2-256-15,-1-2-48 0,-1-4-16 0,-3 0 0 16,-3 1-224-16,-3-2 128 0,-3-4-128 0,-2 0 0 16,-4-4 0-16,-4 1 0 0,1-5 0 0,-2 2 0 15,-3-5-1216 1,-1 1-176-16,-3-1-32 0,3-2-16 0,-9-1-1824 15,7-1-352-15</inkml:trace>
  <inkml:trace contextRef="#ctx0" brushRef="#br0" timeOffset="47099.1">27633 3480 31439 0,'0'0'1392'0,"0"0"288"0,0 0-1344 15,0 0-336-15,0 0 0 0,0 0 0 0,-4 10 992 0,-2 0 128 16,-3 4 32-16,-4 4 0 0,-3 3-64 0,-3 7-16 16,-4 4 0-16,-4 4 0 0,-1 3-240 0,-4 4-32 15,-2 4-16-15,-2-1 0 0,-2 2-208 0,-1 3-32 16,-7-3-16-16,-15 17 0 0,4-9-272 0,5-4-64 16,7-5-16-16,5-7 0 0,1-5-176 0,9-2-256 15,3 2 64-15,6-5 16 16,3-2-2560-16,3 0-512 0</inkml:trace>
  <inkml:trace contextRef="#ctx0" brushRef="#br0" timeOffset="58931.06">31289 5377 26719 0,'0'0'2368'0,"0"0"-1888"15,0 0-480-15,0 0 0 0,0 0 448 0,0 0-16 0,-10 5 0 0,-2-2 0 16,-1-3-432-16,-1 0 0 0,2 0 0 16,-2 2 0-16,-3 1-256 0,1 1-96 0,-1-2-16 0,1 2 0 31,-2-1-528-31,0-2-128 0,2-1 0 0,-2 1-6336 0,-1 1-1248 0</inkml:trace>
  <inkml:trace contextRef="#ctx0" brushRef="#br0" timeOffset="59149.81">30340 5421 29135 0,'-40'-3'1280'0,"14"0"288"0,-2 2-1248 0,-1 1-320 0,0 4 0 0,-2 0 0 16,0 1 192-16,-1 4 0 0,0-2-16 0,-2 0 0 15,-1-1 16-15,1-2 16 0,0 0 0 0,-1 0 0 0,0-1-208 0,1 1 0 16,-1-1 0-16,1 2 0 15,1 2-624-15,-1-2-160 16,-2-1-48-16,3 1 0 0,-1 2-768 0,-3-3-144 0,-3 1-48 16,-2-2 0-16,-2 1 128 0,-3-2 0 0,0-1 16 15</inkml:trace>
  <inkml:trace contextRef="#ctx0" brushRef="#br0" timeOffset="59377.75">28804 5563 6447 0,'-46'0'576'0,"-5"1"-576"16,-2 2 0-16,-2 0 0 0,-1 4 1728 0,-5 0 256 15,-4-1 32-15,-3-1 16 0,-1 1-1184 0,4-1-224 16,0 4-48-16,3-3-16 0,0 1-384 0,-4 2-176 15,-6-4 160-15,1 1-160 0,0 0 0 0,2-3 0 16,1 1 0-16,0 0 0 0,1 1 160 0,-5-2-16 0,-6-1 0 16,2-1 0-16,3 2-144 0,3-1 0 0,2-1 0 0,0 1-176 15,0 0 176-15,-3-4 144 0,-3 2-16 0,4 0-128 16,4 0 256-16,2 0-48 0,3 0-16 16,0 0 0-16,2-2-32 0,-4 1-16 0,-3 0 0 15,3 0 0 1,2-1-448-16,2 1-80 0,2 0-32 0,0-1 0 15,2 0-832-15,-3 1-160 0,-5-1-48 0,0 2-4384 0</inkml:trace>
  <inkml:trace contextRef="#ctx0" brushRef="#br0" timeOffset="59472.56">24291 5710 6447 0,'-33'0'576'0,"-8"-1"-576"0,-6-2 0 0</inkml:trace>
  <inkml:trace contextRef="#ctx0" brushRef="#br0" timeOffset="59575.55">23298 5628 15775 0,'-39'-4'704'0,"11"1"128"0,-8 2-656 0,-2-1-176 0,-5-1 0 0,-1-1 0 0,-1 2 192 0,1-2 16 16,2 1 0-16,1-2-7440 0</inkml:trace>
  <inkml:trace contextRef="#ctx0" brushRef="#br0" timeOffset="59736.77">21751 5550 3679 0,'-27'1'320'0,"-4"2"-320"0,-1 1 0 0,-5 2 0 16,-3-2 3104-16,-1 0 544 0,-1 1 128 0,4 1 0 15,0-2-2816-15,2 1-576 0,1 3-128 0,2-3 0 16,2 0-432-16,2 3-80 0,2-3 0 0</inkml:trace>
  <inkml:trace contextRef="#ctx0" brushRef="#br0" timeOffset="60381.71">29789 6455 34847 0,'0'0'1536'0,"0"0"320"0,0 0-1472 0,0 0-384 0,-4 8 0 0,4-8 0 0,-8 11-128 0,1-3-112 15,-1 1-16-15,0-3 0 0,0 2 128 0,-3-1 128 16,-1-3-208-16,-4 3 80 15,-1 0-832-15,-4 0-176 0,-3 0-16 0,-1-1-16 16,-4-3-1712-16,-2 1-320 0,-3 1-80 0</inkml:trace>
  <inkml:trace contextRef="#ctx0" brushRef="#br0" timeOffset="60558.73">28378 6586 5519 0,'-57'-2'496'0,"-7"-1"-496"0,-1-2 0 0,-2 4 0 16,-3-1 3328-16,-6 2 576 0,-7 0 128 0,-2-1 0 15,0-3-2640-15,1 2-544 0,1-1-96 0,-4-1-32 16,-8 2-336-16,3-1-80 0,0 1-16 0,2 0 0 16,1 2-288-16,-5 0 0 0,-8-1 0 0,3 1 0 15,4-1-240-15,2 1-96 0,3 0-32 0,-3 0 0 32,-4 0-1168-32,4 1-256 0</inkml:trace>
  <inkml:trace contextRef="#ctx0" brushRef="#br0" timeOffset="60697.13">24810 6585 3679 0,'-84'5'160'0,"23"0"32"0,-9-1-192 0,-2 2 0 0,-2 3 0 0,-1 0 0 0,-3-1 2912 16,-2 0 544-16,-11-2 96 0,6 4 32 0,2-1-2576 15,4 2-512-15,2-3-112 0,-2 2 0 0,-4-3-384 16,3 2 0-16,6-4 0 0,6 6 0 16,3-4-432-16,1 2-144 0,1-4-48 0</inkml:trace>
  <inkml:trace contextRef="#ctx0" brushRef="#br0" timeOffset="60882.55">21908 6825 4607 0,'-37'3'400'0,"-5"0"-400"15,-1 2 0-15,0-3 0 0,-1 0 3968 0,-4 0 720 16,-2 1 144-16,-2 4 32 0,-2-2-3536 0,2 0-704 0,1 3-144 0,4-6-32 16,1 2-288-16,3 1-160 0,0 0 160 0,2 0-160 15,3 1 0-15,0 3 0 0,-1-2 0 16,0 2 0-16,0-4 0 0,-1 1-288 15,2-3 32-15,1 0 16 16,3-1-576-16,1-1-112 0,0-1-32 0,4 3-5312 0,-2-1-1088 0</inkml:trace>
  <inkml:trace contextRef="#ctx0" brushRef="#br0" timeOffset="62252.58">30616 7566 32127 0,'-15'-6'1424'0,"5"6"304"0,0 4-1392 0,-6-1-336 0,-1 1 0 0,-4 1 0 0,-5 0-176 0,-4 0-96 15,-5-2-32-15,-1 1 0 0,-1 0 304 0,-3-1 0 16,-4 0-128-16,-1-1 128 15,-4 4-720-15,-1 1-96 0,-5-2-16 0,-6 0-7824 16,-8-1-1584-16</inkml:trace>
  <inkml:trace contextRef="#ctx0" brushRef="#br0" timeOffset="62578.89">27662 7727 25631 0,'-103'2'1136'0,"24"-1"224"0,-11 2-1088 0,-8 0-272 0,-5 0 0 0,-2 2 0 15,-2-1 240-15,-6-2-16 16,-5 2 0-16,0 0 0 0,6 1-16 0,-7-2 0 0,-9-2 0 16,3 0 0-16,5 2-208 0,-7 1 0 0,-13 1 0 0,4-2 0 15,4 0 0-15,-6 2 0 16,-7 0 0-16,6 0 0 0,5-1 0 0,-2 2 0 16,-4 2 0-16,7-2 0 0,6 2 0 0,0-3 0 0,-8 0 0 0,8 2 0 31,7-4-320-31,-4 1-96 0,-7 2-32 0,4 2 0 15,7-2-384-15,-4 3-64 0,-9-4-32 0,6 4 0 16,7 3-160-16,-9 2-16 0,-7-4-16 0,4 0 0 0,5 0 896 0,-5-3 224 0,-7-5 0 0,8 7 0 16,4 0 1120-16,0 1 272 0,-1-5 48 0,5 0 16 0,8-1-48 15,6 2-16-15,0-2 0 0,8 0 0 16,5-5-608-16,9-2-112 0,5 2-32 0,7 1 0 0,3 0-512 0,2 0-128 16,1-4 0-16,8-5-13664 15</inkml:trace>
  <inkml:trace contextRef="#ctx0" brushRef="#br0" timeOffset="63893.68">2542 5375 8287 0,'0'0'368'0,"0"0"80"0,-6 4-448 0,1 2 0 16,-4-2 0-16,0 2 0 0,-4 0 1216 0,2 0 176 0,-1-4 16 0,2 2 16 15,0-2-320-15,2 1-64 0,1-3-16 0,0-4 0 16,2 0-48-16,0 1-16 0,1-4 0 0,1-2 0 16,0 2-288-16,2-5-64 0,0 1-16 0,1-2 0 15,1-2-272-15,3 0-48 0,-1-3-16 0,3 0 0 16,0 0-128-16,3 2-128 0,1 0 144 0,1 2-144 16,1 3 0-16,-1-2 0 0,1 4 0 0,-1 0 0 15,-1 4 0-15,2 2 0 0,-3 3 0 0,0 3-160 0,-4 2 160 16,0 7 0-16,-1 1-144 0,-3 4 144 0,-4 8 0 15,-2-1 0-15,-2 4 0 0,-5 1 0 0,-3 1 144 16,-3 2-144-16,-2-4 160 0,-1 1-160 0,0 1 224 16,0-6-48-16,4-3-16 0,1-3 0 0,1-4 544 0,2-1 96 15,2-6 32-15,1-1 0 16,1-3-16-16,3-5 0 0,1-3 0 0,2-4 0 0,-1-6-176 0,5-3-16 16,2-3-16-16,3-3 0 0,3-1-432 0,3 1-176 15,0-3 128-15,5 3-128 0,1-2 0 16,1 4 0-16,1 3 0 0,0 1 0 0,1 2-192 0,-1 8-32 15,0-1 0-15,1 5-9328 16,0 3-1872-16</inkml:trace>
  <inkml:trace contextRef="#ctx0" brushRef="#br0" timeOffset="64358.13">2551 6440 17327 0,'-14'-9'768'0,"14"9"160"0,0 0-736 0,0 0-192 0,0 0 0 0,-2-5 0 0,-1-1 1136 0,3 6 192 16,-1-8 32-16,3 3 16 0,3 0-800 0,3-3-176 16,1 3-16-16,2-4-16 0,2 0-192 0,1 0-48 0,-1 0 0 0,1-1 0 15,0 4-128-15,0 2 0 0,-3-2 0 0,1 5 128 16,-2 2-128-16,-1 5 0 16,0 0 144-16,-3 3-144 0,-4-4 192 0,2 4-16 15,-4 3-16-15,-1 4 0 0,-4 2 96 0,-1 4 0 16,-3 1 16-16,-9 8 0 15,-1-1-1280-15,-2-6-256 0</inkml:trace>
  <inkml:trace contextRef="#ctx0" brushRef="#br0" timeOffset="64838.21">2540 7604 24479 0,'0'0'1088'0,"0"0"208"0,-3-5-1040 0,3 5-256 0,0 0 0 0,3-8 0 16,2 2 160-16,4-3-32 0,3 3 0 0,1-3-7456 15,5 3-1504-15</inkml:trace>
  <inkml:trace contextRef="#ctx0" brushRef="#br0" timeOffset="65308.88">2612 9867 22287 0,'-14'0'976'16,"14"0"224"-16,0 0-960 0,8 9-240 0</inkml:trace>
  <inkml:trace contextRef="#ctx0" brushRef="#br0" timeOffset="69403.7">3731 10844 15087 0,'0'0'656'0,"0"0"160"0,0 0-656 0,0 0-160 0,0 0 0 0,0 0 0 16,0 0 1360-16,0 0 240 0,0 0 64 0,0 0 0 0,0 0-336 0,0 0-64 16,0 0-16-16,0 0 0 0,-3-6-320 0,3 6-64 15,0 0-16-15,-10 0 0 0,10 0-464 0,-8 5-80 16,-3 1-32-16,2 4 0 0,1 4-272 0,1 2 160 16,-5 3-160-16,3 4 128 0,1-1-128 0,1 8 0 15,0 1 0-15,0 1 128 0,3 1-128 0,-1 2 0 16,4 1 144-16,0 1-144 0,1-1 0 0,2-12 0 15,3-1 0-15,6 7 128 0,0-7-128 0,3-2 0 16,1-5 128-16,3-3-128 0,2-7 288 0,-1-2-16 16,2-1 0-16,3-5 0 0,3-3 176 0,-1-1 16 15,-1-6 16-15,0 0 0 0,-1-1-160 0,2-2-48 16,-2-2 0-16,-3-1 0 0,0-2-112 0,0 0-32 0,-2-3 0 0,-1 3 0 16,-3-1-128-16,2 3 128 15,-3 1-128-15,-1-2 128 0,-3 0-128 0,1-2 160 16,-1-2-160-16,-3 4 160 0,-5 1-32 0,1-1-128 15,-1-2 192-15,1 3-64 0,-3 4-128 0,-3 3 0 16,1-3 0-16,0 1 0 0,2 4 128 0,-1-1-128 0,1 10 128 16,-2-8-128-16,0 1 160 0,2 7-160 0,0 0 192 0,0 0-192 15,0 0 128-15,0 0-128 0,-10 8 0 0,4 3 0 16,1 3 0-16,0 2 0 0,2 2 0 0,-1 1 0 16,1 1 0-16,-1 6 0 0,0-1 0 0,3-1 0 15,-4 3 0-15,-1 6 0 0,0 4 0 0,0 1 0 16,-1 5 0-16,1 3 0 0,0 4 0 0,1-3 0 15,-2 0 128-15,1 1-128 0,0-2 0 0,-2 2 0 0,0 2 0 0,1-3 0 16,-2-2 0-16,0-3 0 0,0 4 0 0,0-7 0 16,-1 2 0-16,0 2 0 0,0-2 176 0,-1-2-176 15,1 1 160-15,-1 1-160 0,1-2 256 0,-2-3-64 16,1-1 0-16,-2-2 0 0,-3 1 96 0,2-4 16 16,0-1 0-16,-2-4 0 0,0 3 0 0,-1-5 0 15,2 0 0-15,1 0 0 0,-3-3-112 0,0-2 0 16,-1-5-16-16,1-3 0 0,2 3 16 0,0-7 0 15,0-2 0-15,-1-4 0 0,1-4 48 0,0-1 16 16,-2-5 0-16,3-4 0 0,2-7-80 0,1-3-16 16,4 1 0-16,2-5 0 0,3 2-160 0,5-5 0 15,5 0 0-15,1 1 0 0,1 1 0 0,5 4 0 16,3-3-176-16,2 6 176 0,2 0 0 0,1 5-128 16,1 1 128-16,0 4 0 0,0 3-128 0,4 0 128 15,1 5-128-15,2 4 128 0,-3 3 0 0,2 4 0 0,-1 3 0 0,1 6 128 16,-2 0-128-16,-3 2 128 15,-2 1-128-15,-1 1 128 0,-2 3-128 0,-2 3 0 0,-2-3 0 0,6 10 0 32,-4-4-1792-32,-3-2-384 0,-2-2-80 0,-6-10-16 0</inkml:trace>
  <inkml:trace contextRef="#ctx0" brushRef="#br0" timeOffset="73501.87">4424 11705 15663 0,'0'0'688'0,"0"0"144"0,0 0-656 0,0 0-176 0,0 0 0 0,0 0 0 16,0 0 1792-16,0 0 336 0,0 0 64 0,0 0 16 16,0 0-656-16,0 0-128 0,0 0-16 0,-4 7-16 15,0-2-304-15,0 2-48 0,2 4-16 0,-2 1 0 16,2-1-144-16,0 4-48 0,-1 3 0 0,1 1 0 0,-2 2-224 0,-1 3-48 15,4-1-16-15,-2 1 0 0,2 2-128 0,0-1-32 16,1 1 0-16,0-3 0 0,1-3-80 0,1 2-32 16,1-2 0-16,1-1 0 0,0-1 48 0,2-3 0 15,0-1 0-15,2-1 0 0,0-4-128 0,2 0-32 16,0-5 0-16,1-2 0 0,2 1-32 0,1-3-128 16,1-3 192-16,0 0-64 0,1-3-128 0,-1-2 0 15,2-1 0-15,-2-4 0 16,-1-1-560-16,0 0-144 0,-2 1-16 0,2-10-16 15,-6 2-2224-15,-4 0-448 0,-4-9-96 0,-4 5-16 0</inkml:trace>
  <inkml:trace contextRef="#ctx0" brushRef="#br0" timeOffset="73639.62">4458 11585 32255 0,'-14'-11'1424'0,"14"11"304"0,0 0-1392 0,0 0-336 0,0 0 0 0,0 0 0 16,0 0 1888-16,0 0 304 0,0 0 64 0,0 0 16 15,5-4-1744-15,1-2-336 0,1 2-192 0,-1 0-11952 16,0 3-2496-16</inkml:trace>
  <inkml:trace contextRef="#ctx0" brushRef="#br0" timeOffset="75925.36">1372 16839 16527 0,'0'0'720'0,"0"0"176"0,0 0-720 0,0 0-176 0,0 0 0 0,0 0 0 16,0 0 1472-16,0 0 256 0,0 0 48 0,-9-2 16 15,-2 0-320-15,1 0-48 0,-1 0-16 0,2 1 0 0,-1 1-560 0,0-2-112 16,-2 0-32-16,-1 1 0 15,2 1-352-15,-2 2-80 0,1 1-16 0,-2-1 0 0,-4 3-112 0,3 4-16 16,1 1-128-16,-2 6 192 0,1-1-192 0,2 1 128 16,-1 1-128-16,3 3 0 0,-2 2 128 0,6 1-128 15,-1-3 0-15,3 2 144 0,1-2-144 0,4-1 0 16,0-1 0-16,4-4 0 0,2 0 0 0,2-5 0 16,-2-2 0-16,7-4 0 0,1-6 128 0,4-3 0 15,0 0 0-15,2-6 0 0,0-6 144 0,4-1 32 16,-2-4 0-16,2 1 0 0,3-5-160 0,0 0-16 15,-3-3-128-15,2-1 192 0,0-3-192 0,-2 0 128 16,-2 0-128-16,-5-1 0 0,-1-5 0 0,-2 0 128 16,-2-1-128-16,0-5 0 0,-3 2 0 0,0-4 128 0,-1-1-128 0,-1 5 0 15,-3-2 192-15,-1 9-64 0,0 4-128 0,-1 9 192 16,-2 5-192-16,0 7 176 0,0 12-176 0,0 0 160 16,0 0 96-16,0 0 0 0,-7 14 16 0,-3 8 0 15,2 10-144-15,-2 5-128 0,1 3 144 0,-1 7-144 16,0 4 144-16,-2 3-144 0,1 3 128 0,-2 3-128 15,2 2 128-15,0-2-128 0,3 2 0 16,2-7 128-16,3-6-128 0,3-7 0 0,2-4 0 0,3-3 0 16,0-4 128-16,2-5-128 0,0-3 0 0,2-2 128 15,1-4-272-15,2-7-64 0,-2-1-16 0,3-4-10656 16,3-4-2144-16</inkml:trace>
  <inkml:trace contextRef="#ctx0" brushRef="#br0" timeOffset="76315.48">1842 16879 31727 0,'0'0'1408'0,"-8"4"288"16,8-4-1360-16,-10 5-336 0,5 4 0 0,-1-3 0 0,-3 6 0 0,-1-5 0 15,-1 6 0-15,1-1-128 0,-1 2 128 0,-1 0 0 16,0 2 128-16,0 1-128 0,2 0 368 0,2 1 0 15,3-1 0-15,3-2 0 0,0-1 16 0,6-1 0 16,3-1 0-16,3-3 0 0,1-1-80 0,2-6-16 0,1 1 0 16,0-3 0-16,0-1 96 0,1-2 0 0,2-6 16 0,1 2 0 15,-1-2-128-15,-3 0-16 0,2-3-16 0,-5 3 0 16,-2-2-48-16,0 5-16 0,-3-2 0 16,-6 8 0-16,5-8-16 0,-5 8 0 0,0 0 0 0,0 0 0 15,0 0 0-15,0 0 0 0,0 0 0 0,0 0 0 16,4 16-160-16,0-2 0 0,0-3-192 0,-1 2 192 15,4 0-144-15,2-5 144 0,2 3 0 0,3-5 0 16,1-1 0-16,-1 0 0 0,2-4 0 0,0-2 0 16,2-3 0-16,1-1 0 0,1 1 0 0,1-4 0 15,-4-1-576 1,4-2-16-16,-3 0 0 0,1-3 0 16,0 0-1888-16,0-1-368 0,0-2-80 0,-1-1-10560 0</inkml:trace>
  <inkml:trace contextRef="#ctx0" brushRef="#br0" timeOffset="76539.58">2549 16296 25791 0,'0'0'2304'0,"0"0"-1856"0,0 0-448 0,-11 4 0 0,11-4 880 0,-10 12 80 16,-1 6 0-16,-2 2 16 0,-1 5-32 0,-1 3-16 15,1 3 0-15,0 5 0 0,-1 2 32 0,1 0 16 16,0 4 0-16,2 3 0 0,1-2-240 0,2 5-48 15,1 0-16-15,3-2 0 0,1 1-464 0,3-4-80 16,2-2-128-16,1-8 176 16,-1-4-832-16,0-2-176 0,2-5-16 0,-1-3-16 15,0-3-2528-15,-2-6-496 0,0-10-96 0,0 0-32 0</inkml:trace>
  <inkml:trace contextRef="#ctx0" brushRef="#br0" timeOffset="76686.25">2260 16794 24879 0,'0'0'1088'0,"0"0"256"0,0 0-1088 0,17 0-256 0,2-1 0 0,4-1 0 16,3 1 704-16,1 0 64 0,-2 0 32 0,5 1 0 15,0 0-608-15,2 0-192 0,-3 0 0 0,-2 1 0 32,-2 0-2016-32,-2 0-512 0</inkml:trace>
  <inkml:trace contextRef="#ctx0" brushRef="#br0" timeOffset="76991.23">2967 16741 6447 0,'0'0'576'0,"0"0"-576"0,0 0 0 0,-4 7 0 0,-1 1 4624 0,-1-3 816 15,-3 1 176-15,-3 3 16 0,-2 3-3456 0,-1-2-688 16,-2 3-144-16,2 2-16 0,-3 1-320 0,1 3-64 16,-1-1-16-16,0 1 0 0,0 2-256 0,3-2-48 15,0 0-16-15,5 0 0 0,2-1-240 0,4-3-48 16,4 0-16-16,3-3 0 0,0-2-176 0,5-3-128 15,4 1 144-15,0-4-144 0,2-3 272 0,0-1-32 16,1-2-16-16,1-1 0 0,-2-2 160 0,0-4 16 16,0 0 16-16,-2-2 0 0,0 0 32 0,-2 4 16 15,-4-2 0-15,-6 9 0 0,5-6-80 0,-5 6-32 0,0 0 0 0,0 0 0 16,0 0-96-16,0 0 0 0,0 0-16 0,-2 15 0 16,-2 0-240-16,3 2 0 0,-3-1 0 15,3 1 0-15,-1 0 0 0,4-1 0 0,3-2 0 0,0 0-160 31,4 0-1776-31,3-3-368 0,4 1-64 0,2-6-14928 0</inkml:trace>
  <inkml:trace contextRef="#ctx0" brushRef="#br0" timeOffset="77426.33">3662 16835 26719 0,'0'0'2368'0,"-8"1"-1888"0,8-1-480 0,0 0 0 0,-6 10 1152 0,0-2 144 15,-2 3 32-15,-1 3 0 0,-1 4-576 0,-4 2-112 16,-1 1-32-16,-3 3 0 0,0 4 64 0,0 0 16 16,2 4 0-16,-1 1 0 0,0 1-112 0,1 1-32 15,2 1 0-15,4 1 0 0,-1-3-224 0,2-1-64 16,3-6 0-16,2-3 0 0,1-6-256 0,2-4 128 15,1-14-128-15,0 0 0 0,0 0 304 0,10-1-48 16,1-7-16-16,3-6 0 0,3-2 48 0,-2-7 16 16,2-2 0-16,1-1 0 0,1 0-304 0,-2-2 128 15,0 3-128-15,-2-6 0 0,0 0 128 0,-1 3-128 0,0 1 0 16,2 4 0-16,-1 0 0 0,1 3 0 0,-2 5 0 0,-1 2 0 16,-3 3 0-16,-1 5 0 0,-9 5 0 0,0 0-144 15,0 0 144-15,8 12-128 0,-2 1 128 0,-5 2-128 16,-2 1 128-16,-5 0 0 0,-1 2 0 0,-3 2 0 15,-2 2 0-15,-6 2 144 0,0-2-144 0,0-2 0 16,-2-1 128-16,2-4-128 0,3-2 0 0,5-5 0 16,0-3 0-16,10-5-272 0,0 0 16 0,0 0 16 31,3-10-2512-31,5-7-512 0,2-2-112 0</inkml:trace>
  <inkml:trace contextRef="#ctx0" brushRef="#br0" timeOffset="77629.31">4122 16427 22111 0,'-12'5'1968'0,"12"-5"-1584"0,-9 9-384 0,2 5 0 0,1 1 2768 0,-2 1 480 15,-2 4 80-15,0 2 32 0,-1 8-1952 0,-2-1-384 16,-1 0-64-16,0 5-32 0,0 3-240 0,-1 0-48 16,-2 0-16-16,3 1 0 0,1 0-336 0,3 3-64 15,-2-5-16-15,1-1 0 0,2-2-384 0,3-1-80 16,1-2 0-16,4 0-16 15,-2-6-880-15,3-3-192 0,1-5-16 0,3-2-16 16,0-7-1280-16,-4-7-256 0,0 0-48 0</inkml:trace>
  <inkml:trace contextRef="#ctx0" brushRef="#br0" timeOffset="78039.52">3892 16835 12895 0,'3'-5'1152'16,"-3"5"-928"-16,7-4-224 0,5-3 0 0,2 2 3264 0,1 2 592 0,0-5 128 0,3 4 32 15,0 2-2912-15,2-1-576 0,-3 3-112 0,3-1-32 16,0-1-384-16,-1 2-304 0,-2 0 48 0,0 2 16 31,0-1-720-31,1-1-160 0,0 0-32 0,0 1 0 16,-2-2 544-16,-2 1 96 0,0-3 32 0,-1 0 0 0,0-2 1536 0,-4 2 304 0,-9 3 64 0,0 0 16 16,0 0 672-16,0 0 144 0,0 0 32 0,0 0 0 15,0 0-624-15,0 0-128 0,0 0-32 0,0 0 0 16,-6 11-672-16,0-2-144 0,-3 3-32 0,3-3 0 15,-3 1-208-15,3 1-32 0,-1-2-16 0,1 1 0 16,2-3-160-16,4-7-48 0,0 14 0 0,3-4 0 16,2 1-192-16,1 0 0 0,2-4 0 0,2 3 0 0,1-3 0 15,2 2 0-15,0-1 0 0,-1 1 0 0,1 0 0 16,1 3 128-16,1-2-128 0,-2 4 0 0,-3 0 0 0,-2-1 0 16,-2 2 0-16,-1 0 0 0,-3-1 0 0,-4 4 0 15,0 1 0-15,-6 0 0 0,-2-1 0 0,-4-2 128 16,-1 1-128-16,-2 1 0 0,-2-2 192 0,0 1-64 15,0-2-128-15,-1-5 192 0,-3 0-64 0,2-5 0 16,4-1-128-16,-1-5 192 0,4-3-192 0,4-5-160 16,2 0 32-16,6-3 0 15,4-6-2640-15,3-3-528 0,4-1-96 0</inkml:trace>
  <inkml:trace contextRef="#ctx0" brushRef="#br0" timeOffset="78429.03">5770 16390 30687 0,'-17'-12'1360'0,"8"5"288"0,2 2-1328 0,-1-2-320 0,2-2 0 0,-2 6 0 0,-1-2 1280 15,0 1 192-15,-1 1 48 0,-3 6 0 0,-1 2-800 0,-1 1-144 16,0 8-48-16,-2 3 0 0,-2 3-144 0,-1 4-48 16,0 7 0-16,0 0 0 0,3 5 96 0,0 3 16 15,2 2 0-15,1 5 0 0,2 0-192 0,4 4-16 16,0 3-16-16,4-3 0 0,0-1-224 0,2-4 0 15,1 1 128-15,3-6-128 0,6-2 0 0,-2-5 0 16,0-3 0-16,3-6 0 0,1-4 0 0,3-1-128 16,1-2 128-16,0-1-208 15,4-7-304-15,0-1-64 0,2-4-16 0,-1 0 0 16,4-3-2384-16,1-3-480 0</inkml:trace>
  <inkml:trace contextRef="#ctx0" brushRef="#br0" timeOffset="78684.23">5838 16681 33167 0,'0'0'2944'0,"0"0"-2352"0,0 0-464 0,0 0-128 16,0 11 512-16,4 2 96 0,2 4 16 0,2 0 0 15,0 2 16-15,2-1 16 0,1 0 0 0,2 4 0 16,0 3-288-16,3-1-64 0,0-1-16 0,1 0 0 15,-1 0-288-15,-1-2 160 0,-1 0-160 0,2-1 128 16,1-1-128-16,-1-1 0 0,1 0 144 0,-2-2-144 16,0-2-160-16,-1-1-96 0,-1-4-32 0,1 0 0 15,-2-5-464-15,1-2-80 16,3-3-32-16,-2-2 0 0,-2-2-1824 0,0-6-352 16</inkml:trace>
  <inkml:trace contextRef="#ctx0" brushRef="#br0" timeOffset="78886.02">6273 16629 36575 0,'-20'9'1616'0,"7"1"336"0,-1 0-1568 15,-1 4-384-15,-1 3 0 0,-1 3 0 0,-4 7 1216 0,-2-2 176 16,-3 7 16-16,0-4 16 0,-2 1-416 0,3 0-96 16,0-5-16-16,0 2 0 0,0-1-448 0,3-4-80 0,3-1-32 0,3-1 0 15,0-1-336-15,5-3 128 16,1-1-128-16,4-4 0 15,2 0-288-15,2 0-128 0,2-10-32 0,0 0 0 16,0 0-1648-16,11 3-336 0,1-6-64 0,4-4-9216 0,1-2-1840 0</inkml:trace>
  <inkml:trace contextRef="#ctx0" brushRef="#br0" timeOffset="79120.25">6551 17066 28559 0,'-7'15'2544'0,"-3"3"-2032"0,2 2-512 0,2 1 0 16,3 0 2176-16,-5 5 320 0,0-1 80 0,-3 2 16 0,0-3-1824 15,-1 4-384-15,1-5-64 0,1 1 0 0,0 1-320 0,2-3 160 16,3-2-160-16,1-1 128 0,2-3-128 0,4-4 0 16,3-1 0-16,3-2 0 0,2-4-176 0,3-2 176 15,2-1-128-15,4-5 128 0,3-2-400 0,1-5 0 16,3 1 0-16,0-5 0 15,-1-5-2272-15,2 2-448 0,0 1-80 16</inkml:trace>
  <inkml:trace contextRef="#ctx0" brushRef="#br0" timeOffset="79263.39">6587 16884 34095 0,'-25'-1'1504'0,"11"1"320"0,0-1-1456 0,3 1-368 16,11 0 0-16,0 0 0 0,0 0 1552 0,0 0 240 0,0 0 64 15,0 0 0-15,0 0-1616 0,0 0-240 0,0 0-208 0,0 0-11792 16,0 0-2352-16</inkml:trace>
  <inkml:trace contextRef="#ctx0" brushRef="#br0" timeOffset="79517.27">7230 17105 24879 0,'-1'23'2208'0,"2"-9"-1760"0,2 4-448 0,2 4 0 15,4 2 1696-15,0 1 256 0,-1 3 48 0,-2 1 16 16,-5-4-672-16,-1 0-144 0,1 2-32 0,-3-3 0 0,-5 4-656 0,-2-1-128 16,-1 3-16-16,-1-3-16 0,-1-1-176 15,1-1-48-15,-2 1 0 0,0 0 0 0,1 2-128 0,-1-4 128 16,2-4-128-16,-1-3 128 0,2-5-128 0,1-3-176 15,1-5 48-15,8-4 0 16,0 0-1920-16,0 0-384 0,-6-14-80 0,2-2-11776 0</inkml:trace>
  <inkml:trace contextRef="#ctx0" brushRef="#br0" timeOffset="79955">7816 16669 17503 0,'0'0'1552'0,"0"0"-1232"0,0 0-320 0,0 0 0 15,0 0 3984-15,0 0 752 0,0 0 128 0,0 0 48 16,-5 16-3696-16,-1 2-720 0,-2 1-160 0,-2 1-16 16,-3 4 64-16,2 1 0 0,-1 1 16 0,2 4 0 15,0 2-192-15,5-3-32 0,1 1-16 0,3-1 0 16,1-5-160-16,5 0 0 0,3-3 0 0,4-4 0 15,5-3 0-15,1-1 0 0,1-8 0 0,4-1 0 16,1-4 128-16,1-4 0 0,0-2 0 0,1-7 0 16,1-1 368-16,-1-2 64 0,1-4 16 0,-2 1 0 15,0-1-256-15,-3 1-32 0,0 0-16 0,-2-1 0 16,-1-7-80-16,-1 1-32 0,-2 2 0 0,-2-5 0 16,-2 1-160-16,2 3 192 0,-5 2-192 0,-1 3 192 0,-3 3-192 0,-3 4 0 15,-2 13 0-15,0 0 128 0,0 0-128 0,0 0 0 16,0 0 0-16,-10 13 0 0,-1 1 0 0,-2 9 0 15,-1 2 0-15,0 7 0 0,0 5 0 0,0 2 0 16,-4 1 0-16,1 3 0 0,-1 0 0 0,-3 5 0 16,2 1 0-16,0-2 0 0,-1 0 0 0,1-1 0 15,1-2 0-15,0-2 0 0,0-1 0 0,2-6 0 16,1-6 0-16,2-1 0 0,2-5 0 0,3-2-272 16,3-6 64-16,2-2 16 15,3-13-2112-15,0 0-400 0,0 0-96 0</inkml:trace>
  <inkml:trace contextRef="#ctx0" brushRef="#br0" timeOffset="80180.59">8682 17310 42335 0,'-9'17'1872'0,"5"-6"384"0,0 4-1808 0,2 4-448 0,-1 6 0 0,2-3 0 15,0 4 288-15,-1 1-32 0,1-3-16 0,-1 2 0 16,-1-1-240-16,2 2 0 0,-2-1 0 0,2 2 0 31,-2-4-1136-31,3 0-320 0,3 5-64 0,-2-3-16 0,3-1-1024 16,1-3-224-16,3-3-32 0,-1-3-11136 0</inkml:trace>
  <inkml:trace contextRef="#ctx0" brushRef="#br0" timeOffset="80370.52">8664 17112 43599 0,'-19'4'1920'0,"10"-2"416"0,9-2-1872 0,0 0-464 15,0 0 0-15,0 0 0 0,0 0 288 0,0 0-32 16,0 0-16-16,0 0 0 15,0 0-1952-15,0 0-384 0,0 0-80 0,0 0 0 0</inkml:trace>
  <inkml:trace contextRef="#ctx0" brushRef="#br0" timeOffset="80726.84">9185 16204 35247 0,'0'0'1552'0,"0"16"336"0,4 1-1504 0,6 4-384 0,5-1 0 0,6 10 0 0,0 4 400 0,7 1 16 15,4 3 0-15,2 3 0 0,2 1-208 16,1 4-32-16,1 4-16 0,-4 1 0 0,-2 0-160 0,-1 5 0 16,-3 4 144-16,-2-3-144 0,-3 0 0 0,-1 3 128 15,-3-2-128-15,-4 1 0 0,-4 2 0 0,-3-1 128 16,-4-4-128-16,-5 0 0 0,-3-3 0 0,-4 0 128 16,-4-3-128-16,-6 2 0 0,-6-4 128 0,-4 1-128 15,-4 3 160-15,-8-3-160 0,-8 2 0 0,-9 1 0 16,-12-1 0-16,-2-3-16880 0</inkml:trace>
  <inkml:trace contextRef="#ctx0" brushRef="#br0" timeOffset="84061.69">4870 11039 8287 0,'0'0'368'0,"0"0"80"0,0 0-448 0,0 0 0 15,0 0 0-15,0 0 0 0,0 0 1520 0,-8 5 208 16,8-5 64-16,-6 6 0 0,6-6-464 0,-10 3-96 16,10-3-16-16,-8 2 0 0,0-1 128 0,8-1 0 0,0 0 16 15,0 0 0-15,-7 4-224 0,7-4-48 0,0 0-16 0,0 0 0 16,0 0-432-16,0 0-64 0,0 0-32 0,0 0 0 15,0 0-192-15,0 0-32 0,0 0-16 0,14 0 0 16,1 0 272-16,1 0 64 0,2-1 16 0,3 0 0 16,0-2-208-16,2 1-32 0,1-1-16 0,2-1 0 15,0 0-32-15,1 1-16 0,0-1 0 0,-2 0 0 16,-2-2 16-16,0 2 0 0,-2 1 0 0,-1-1 0 16,-3-1-48-16,1 2-16 0,0 0 0 0,-4 2 0 15,-4-2-128-15,-10 3-32 0,10-4 0 0,-10 4 0 16,0 0-144-16,0 0 0 0,0 0 0 0,0 0 128 15,0 0-128-15,0 0 128 0,0 0-128 0,0 0 128 16,0 0 0-16,-9 4-128 0,-5-1 192 0,-2-2-64 0,-2 2-128 16,-1-2 128-16,-3 0-128 0,-3-2 128 0,1 0-128 15,-3-1 0-15,0 2 0 0,1-2 128 0,-1-1-128 0,0 3 192 16,-1 3-192-16,2-3 192 0,0 0-192 16,3 0 0-16,3 1 0 0,2 0 0 0,2 1 0 0,2 0 0 15,5-1 0-15,0 1 0 0,0-2 0 0,9 0 0 16,0 0 0-16,0 0 0 0,0 0 0 0,0 0 0 15,0 0 0-15,0 0 0 0,0 0 0 0,0 0 0 16,11 0 0-16,5 0 0 0,3-2-128 0,2 1 128 16,4-1 0-16,3 0 0 0,2 1 0 0,3 0 0 15,1 1 0-15,3-2 0 0,0 2 0 0,0 0 0 16,0 0 160-16,-2-1-160 0,0-3 0 0,-1-1 0 0,-2 2 0 16,-3 0-192-16,-2 3 192 0,-3 0 0 0,-2-4 0 15,-5 3 0-15,-3 0 0 0,-2 2 0 0,-5 1 0 0,-7-2 0 16,0 0 0-16,0 0 0 0,0 0-128 0,0 0 128 15,0 0 0-15,0 0 0 0,-9 7 0 0,-4 3 0 16,-4-1 0-16,-3 1 0 0,-2-6 160 0,-2 3-160 16,1 2 0-16,-4 0 0 0,-2 0 128 0,-1-5-128 15,-1-3 0-15,-1 2 0 0,-1-1 0 0,0 1 0 16,-1-3 0-16,0 0 0 0,-1-3 128 0,2 2-128 16,0 1 0-16,6 1 0 0,1 2 0 0,3-3 0 15,1 0 0-15,4 0 0 0,2 0 0 0,4 1 0 16,4 0 0-16,8-1 0 0,0 0 0 0,0 0 0 15,0 0 0-15,0 0 0 0,0 0 0 0,0 0 0 16,11 0 0-16,-1 0 0 0,4-1 0 0,3 0 0 16,2-2-144-16,0 1 144 0,0-1 0 0,1-1 0 0,3 2-272 0,0-2 48 15,0-1 16-15,0 1 0 16,0 0-1040-16,-3 2-208 0,2-2-32 16,-2-1-14544-16</inkml:trace>
  <inkml:trace contextRef="#ctx0" brushRef="#br0" timeOffset="85319.76">5948 10695 13183 0,'1'-14'576'0,"-1"14"128"0,5-10-560 0,-1 3-144 0,-2-4 0 0,1 4 0 16,-3 7 672-16,2-8 96 0,-2 8 32 0,2-10 0 16,-2 10 192-16,0 0 32 0,0 0 16 0,0 0 0 15,0 0-144-15,0 0-48 0,0 0 0 0,0 0 0 0,0 0-352 0,-3 13-80 16,-1-1-16-16,0 5 0 16,1 2 48-16,-1 5 0 0,1-2 0 0,2 5 0 0,1 2-64 0,3 5-16 15,0 4 0-15,1 0 0 0,-1 0-176 16,2 2-48-16,1-2 0 0,3-4 0 0,1-6-16 0,3-2 0 15,1-6 0-15,0-1 0 0,-1-2 64 0,1-6 0 16,-2-2 0-16,5-6 0 0,-1-3 512 0,5-3 96 16,2-2 32-16,-2-4 0 0,-2-4-128 0,0-2 0 15,-1-5-16-15,1-2 0 0,2-2-416 0,-1-1-80 16,-1-3 0-16,-1-4-16 0,-4 1-176 0,-2 2 128 16,0-3-128-16,-3 3 128 0,-3 0-128 0,2-2 0 15,-2 2 0-15,0 1 0 0,1-2 128 0,-2 4-128 0,-1 1 0 16,-2 4 128-16,1 4-128 0,-1 4 0 0,0 3 0 0,-2 10 0 15,0 0 0-15,0 0 0 0,0 0-176 0,-2 10 176 16,0 4-192-16,-1 5 64 16,-3 6 0-16,1 2 0 0,-2 4 128 0,-1 3 0 0,0 3 0 0,-1 2 0 15,0 11 0-15,-1 2 128 0,-1 2-128 0,-2 2 176 16,-1 3 0-16,0 3 0 0,1-2 0 0,2-2 0 16,-1-2 16-16,0-2 0 0,3-2 0 0,-1-4 0 15,-1-2 48-15,1-5 16 0,-1-2 0 0,-2 0 0 16,-1 3 64-16,-1-2 0 0,0-3 16 0,-1-1 0 15,1-1-80-15,0-2-32 0,0-3 0 0,1-3 0 16,-2-4-96-16,2-3-128 0,-1-2 176 0,4-4-176 16,-2-3 192-16,3-4-192 0,1-2 192 0,0-1-192 15,-1-4 272-15,2-5-48 0,3-2-16 0,-3 0 0 16,2-5 16-16,2-4 0 0,2-3 0 0,0-3 0 0,1-5-224 16,2 2 144-16,3-4-144 0,1 4 128 15,4 0-128-15,1 5 0 0,2 1 0 0,-2 0 0 0,4 2 0 0,3 2 0 16,2-2 0-16,1 5 0 0,2-1-176 0,3 5 176 15,0-1-128-15,2 6 128 0,0-3 0 0,1 1-160 16,-2 7 160-16,1 1 0 0,0 0-128 0,-3 1 128 16,0 3 0-16,-4 4 0 0,0 0-176 0,-3-1 176 15,1 4-160-15,-3-2 160 16,-2-3-640-16,0 3-48 0,-2-3 0 16,1 3 0-16,-3 0-1776 0,-1-3-352 0,-1 0-80 0</inkml:trace>
  <inkml:trace contextRef="#ctx0" brushRef="#br0" timeOffset="86043.88">6006 10359 5519 0,'0'0'240'0,"0"0"64"0,-11-2-304 0,0 1 0 0,1 0 0 0,1 0 0 16,0 2 1728-16,9-1 304 0,-11-1 48 0,0 1 16 15,0 1-816-15,1 1-176 0,1 0-16 0,9-2-16 16,-10 1 272-16,10-1 48 0,-7 5 16 0,7-5 0 15,0 0 32-15,0 0 16 0,0 0 0 0,0 0 0 16,0 0-384-16,0 0-80 0,0 0-16 0,0 0 0 16,8-6-368-16,6 1-80 0,2-4-16 0,4 4 0 15,-2-3 16-15,3 3 0 0,5 0 0 0,3-3 0 16,0 0-192-16,4 3-32 0,-1-2-16 0,1 0 0 16,2 1 0-16,-1 0 0 0,0 1 0 0,-2 3 0 0,1 0 0 15,-2 1 0-15,-4-1 0 0,-2 2 0 0,-2 3-96 16,-3 1-32-16,-1-2 0 0,-4 3 0 0,-2 2-160 0,-3-4 128 15,-2 4-128-15,-8-7 128 16,0 0-128-16,0 0 0 0,0 0 0 0,0 0 0 0,0 0 0 0,0 0 0 16,0 0 128-16,0 0-128 15,0 0-864-15,0 11-208 0,0-11-32 16,0 0-14896-16</inkml:trace>
  <inkml:trace contextRef="#ctx0" brushRef="#br0" timeOffset="86669.65">5799 12598 6447 0,'0'0'576'0,"0"0"-576"15,0 0 0-15,0 0 0 0,0 0 2352 0,0 0 352 16,0 0 80-16,0 0 16 0,9-9-752 0,-2-5-160 15,0-2-32-15,0-1 0 0,2 0-448 0,1-4-80 0,1-2-32 0,-1-1 0 16,0 3-480-16,3-1-112 0,1-2 0 0,1-2-16 16,-1 3-272-16,0 1-48 0,0 0-16 0,0 3 0 15,-1 0-192-15,-2 2-32 0,0 5-128 0,1 0 192 16,-1 7-192-16,-1-1 0 0,-10 6 128 0,0 0-128 16,13 6 0-16,-3 3 176 0,2 5-176 0,-6 4 160 15,2 1-160-15,-2 5 0 0,0 4 0 0,-2-1 0 16,1 1 224-16,0 3-32 0,1 0-16 15,-1 2 0-15,-3 0-176 0,2-1 0 0,1-6 0 0,-2 1 0 16,0-3 0-16,3 2 0 0,0-3 0 0,-2-3 128 16,-2-4-128-16,-1 0 0 0,1-1 0 0,0-5 0 31,-2-10-1600-31,7 12-192 0,-7-12-32 0</inkml:trace>
  <inkml:trace contextRef="#ctx0" brushRef="#br0" timeOffset="86935.7">6025 12427 21183 0,'0'0'1888'0,"0"0"-1504"0,0 0-384 0,-7 5 0 0,4 7 1216 0,-1 0 192 16,0 3 16-16,-1 2 16 0,0 0-416 0,0 4-96 15,0 2-16-15,0 2 0 0,0-1-64 0,0 5-16 16,0 2 0-16,1 1 0 0,0 2-320 0,0 2-80 15,-1-1-16-15,0 2 0 0,-4 1-192 0,3 2-32 16,3-1-16-16,-2-2 0 0,1 0-176 0,3 2 0 16,1 2 144-16,3 1-144 0,-1-3 0 0,3 1 128 15,-1-2-128-15,1 2 0 0,2 1 0 0,1-4-128 0,4 0 0 16,-2 1-10192-16,3-1-2032 0</inkml:trace>
  <inkml:trace contextRef="#ctx0" brushRef="#br0" timeOffset="87890.78">5489 14132 15663 0,'0'0'688'0,"0"0"144"0,0 0-656 0,0 0-176 0,0 0 0 0,-5 12 0 0,0-1 624 0,1 2 80 15,-4 0 32-15,2 2 0 0,-1 3 352 0,1 2 64 16,1 2 0-16,0 2 16 0,0 0-272 0,1 0-64 16,3 5-16-16,-2-2 0 0,-1 1-304 0,3-4-64 15,1-1-16-15,0-4 0 0,0-4-304 0,0-2-128 16,0-13 128-16,0 0-128 0,0 9 512 0,0-9 0 15,0 0 16-15,0 0 0 0,0 0 240 0,5-8 64 16,3-2 0-16,-2-2 0 0,2-5-512 0,1-1-80 16,0-2-32-16,2-2 0 0,2-1-208 0,1 0 144 15,0 3-144-15,1-1 128 0,1-1-128 0,4 3 0 0,0 1 0 0,-1 5 0 16,-1 2 0-16,0 1-176 0,-2 3 48 0,-1 6 0 16,1 1 128-16,-2 3-128 0,0 2 128 0,-3 4-128 15,-2-2 128-15,-2 5-192 0,1-1 192 0,-3 2-192 16,-2 3 192-16,-2 1 0 0,-1-3 0 0,0 1 0 15,0-3 0-15,-1-1 0 0,-2 0 0 0,3-11 0 16,0 0 0-16,0 0 0 0,0 0 0 0,0 0 0 16,0 0 144-16,0 0 64 0,7-8 16 0,4 1 0 15,-1-2-96-15,0 2 0 0,0-6-128 0,2 4 192 16,-2-1-192-16,2 5 0 0,-2 1 0 0,0 3 0 16,-10 1 0-16,14 5 0 0,-4 1 0 0,1 7 0 15,0 0 0-15,-2 4-160 0,-1 2 160 0,-1 3-192 16,-2-2 192-16,-1 5 0 0,-2-1 0 0,0-3 0 15,0-2-160-15,-2 0 0 0,0-1 0 0,4-3 0 16,-4-15-1824 0,9 7-352-16,-9-7-80 0,21-4-16 0</inkml:trace>
  <inkml:trace contextRef="#ctx0" brushRef="#br0" timeOffset="88145">6368 14249 7359 0,'0'0'320'0,"0"0"80"0,0 0-400 0,0 0 0 16,0 0 0-16,0 0 0 0,0 0 2496 0,-2 11 400 0,1 0 96 0,-1 0 16 16,1 3-1008-16,0 0-192 0,-1 2-32 0,1 1-16 15,0 2-496-15,-2 1-112 16,3 0 0-16,-1 1-16 0,0 2-576 0,0-1-112 0,-1 0-32 0,2-1 0 15,0-3-288-15,0-3-128 0,2 0 0 0,0-2 128 32,-2-13-1520-32,5 7-304 0,-5-7-64 0</inkml:trace>
  <inkml:trace contextRef="#ctx0" brushRef="#br0" timeOffset="88420.47">6727 14294 15663 0,'0'0'688'0,"-7"9"144"0,4 0-656 0,0 1-176 15,3-10 0-15,-4 13 0 0,3-1 1712 0,0 2 304 0,-2-2 64 0,1 0 16 0,-2 1-1184 0,1 1-224 16,-3-4-48-16,0 3-16 0,0-2-224 0,1-4-32 16,5-7-16-16,0 0 0 0,-2 9-208 0,2-9-144 15,0 0 192-15,0 0-192 0,0 0 400 0,0 0-16 16,0 0-16-16,0 0 0 0,0 0-16 0,0 0 0 15,0 0 0-15,0 0 0 0,0 0-224 0,0 0-128 16,0 0 160-16,0 0-160 16,9-5-464-16,-9 5-192 0,4-6-48 0,-4 6 0 15,0 0-1840-15,0 0-368 0,0 0-80 0,0-16-16 0</inkml:trace>
  <inkml:trace contextRef="#ctx0" brushRef="#br0" timeOffset="88918.77">6354 14369 17503 0,'0'0'768'0,"0"0"176"0,0 0-752 0,0 0-192 0,0 0 0 0,0 0 0 0,0 0 1392 0,0 0 240 16,0 0 48-16,0 0 16 15,0 0-592-15,0 0-112 0,0 0-32 0,12 1 0 0,-2-2 0 0,3-2 0 16,1-1 0-16,2 2 0 0,3-2-288 0,2 0-64 16,-2 0-16-16,0 1 0 0,1-7-320 0,-1 2-64 15,-1-4-16-15,0 4 0 0,0-5-192 0,-3 5 176 16,0-3-176-16,-2 4 160 0,-3-5-160 0,-2 3 160 15,-2 1-160-15,-1 2 160 0,-2-4 48 0,-3 10 16 16,-2-8 0-16,0 0 0 0,-3 3 144 0,-3 2 16 16,-1 0 16-16,-2 0 0 0,-2 3-224 0,-2 6-48 15,-2-1-128-15,-2 6 192 0,-1-1-192 0,-2 5 0 16,1 5 128-16,-2-1-128 0,-2 1 176 0,3 4-16 16,1-1 0-16,1 1 0 0,2 2 128 0,4-5 32 15,3-1 0-15,3 2 0 0,3 2-128 0,2-3-32 16,3-2 0-16,3-2 0 0,0-4-160 0,5-3 0 0,4 2 0 15,3-7 0-15,3-1 0 0,4 1 0 0,3-5 0 0,2 0 0 16,-2-3 0-16,3 1-320 0,3-5 48 0,-1 1 16 31,1-4-1584-31,0 2-304 0,1-2-64 0,0-3-12512 0</inkml:trace>
  <inkml:trace contextRef="#ctx0" brushRef="#br0" timeOffset="89255.24">6982 14310 9215 0,'-15'-2'816'0,"6"-1"-656"0,2-2-160 0,7 5 0 16,-9 3 3136-16,9-3 576 0,-11 4 128 0,1-1 32 15,0 4-2592-15,0-1-512 0,0-2-96 0,-2 2-32 0,-2 2 384 16,0-1 64-16,-1 5 0 0,2-1 16 0,1 3-80 0,2 2 0 16,1-2-16-16,2-3 0 0,0 2-368 0,3 1-80 15,4-2-16-15,1-1 0 0,-1-11-336 0,8 10-64 16,-1-4-16-16,2-1 0 0,1-1 32 0,1-3 0 15,1-2 0-15,1 0 0 0,0-3 64 0,-1 0 16 16,1-2 0-16,0-3 0 0,-2 3-48 0,1-5 0 16,-2 4 0-16,0-5 0 0,-2 3-192 0,-2-1 144 15,-1 4-144-15,-5 6 128 0,0 0-128 0,4-9 192 16,-4 9-192-16,0 0 192 0,0 0-32 0,0 0 0 16,0 0 0-16,5 10 0 0,-1 4-160 0,-2-1 0 15,1 2 0-15,-1-1 0 0,2 1 0 0,0-1 0 16,1-1 144-16,2 1-144 0,-2-1 0 0,1-4-208 15,3-1 16-15,1-2 16 16,3 2-1552-16,2-4-304 0,3-6-64 0,0-2-12816 0</inkml:trace>
  <inkml:trace contextRef="#ctx0" brushRef="#br0" timeOffset="89561.62">7389 14257 25743 0,'-13'15'1136'0,"6"-5"240"0,-1 4-1104 0,0 3-272 0,1 1 0 0,-2 1 0 16,-3 1 896-16,2-1 112 0,-1-1 16 0,1-2 16 16,0 0 96-16,1-1 16 0,0 0 0 0,1-5 0 15,0-1-192-15,8-9-16 0,0 0-16 0,0 0 0 0,0 0-304 0,0 0-64 16,0 0-16-16,0 0 0 0,0 0-32 0,12-10 0 16,-1 0 0-16,3-4 0 0,3 1-176 0,1 2-32 15,-3-3-16-15,0 0 0 0,-1 1-288 0,-1 4 160 16,-3 0-160-16,-1 4 128 0,1 1-128 0,0 4 128 15,-1 0-128-15,-9 0 128 0,13 9-128 0,-3 4 0 16,0 1 0-16,0 3 0 0,1-2 0 0,-1 1 0 16,0 0 128-16,-1 4-128 0,0-5 0 0,-4-1 0 15,1-1 0-15,2 1 0 16,-1-1-1376-16,4-2-256 0,0-5-48 0,2 1-9840 16,2-5-1984-16</inkml:trace>
  <inkml:trace contextRef="#ctx0" brushRef="#br0" timeOffset="90263.75">8514 13704 17103 0,'0'0'752'0,"0"0"160"16,0 0-720-16,0 0-192 0,0 0 0 0,0 0 0 0,6-5 1376 0,-6 5 240 15,0 0 48-15,0 0 16 0,0 0-432 0,0 0-96 0,0 0 0 16,0 0-16-16,0 0-240 0,-11 3-32 0,-1 0-16 0,1 2 0 15,-2 3-320-15,-2-4-64 0,-3 5-16 0,2-2 0 16,-1 4 48-16,5-4 0 0,-2 1 0 0,2 2 0 16,2 1-256-16,0 0-48 0,2 1-16 0,-1 2 0 15,2-1-176-15,0 2 0 0,1 0 0 0,2 1 0 16,-1 0 0-16,4 1 0 0,-1 1 0 0,2-1 0 16,0 1 0-16,2 1 0 0,-1 0 0 0,-1 2 0 15,-1-2 0-15,-2-1 0 0,-2-1 0 0,0 1 0 16,0-1 0-16,0-1 0 0,0 2 0 0,-2-4 0 15,0-3 320-15,0 1 0 0,4 2-16 0,0-4 0 16,2 0-32-16,1 3 0 0,2-2 0 0,2 1 0 0,0-1-272 16,2 2 160-16,2 5-160 0,2-1 128 15,2 0-128-15,2 2 192 0,0 1-192 0,-1-1 192 0,0 2-64 0,0-1 0 16,0 0 0-16,1 0 0 0,-2-3-128 16,0 4 0-16,-2-2 0 0,-2 0 0 0,-2 0 128 0,-2-4-128 15,-3-1 0-15,0 1 128 0,2-1-128 0,-1-2 0 16,1-1 0-16,-1-2 128 0,1 3-128 0,1-1 0 15,1-2 0-15,3 0 0 16,-8-9-1168-16,12 5-272 0,1-3-48 0</inkml:trace>
  <inkml:trace contextRef="#ctx0" brushRef="#br0" timeOffset="91198.83">8810 13971 11055 0,'0'0'976'0,"0"0"-784"0,0 0-192 16,0 0 0-16,0 0 1872 0,0 0 336 0,-7 4 64 0,-1 0 16 16,8-4-688-16,-10 9-128 0,1-2-16 0,0 7-16 15,0 4-160-15,0 1-16 0,0 1-16 0,3 1 0 16,-2 2-256-16,6-1-48 0,0 4-16 0,4 1 0 15,0-6-528-15,6 1-96 0,1-1-32 0,4-2 0 16,3-5-112-16,2 0-32 0,0-1 0 0,1-7 0 16,1 0 128-16,2-6 32 0,2-6 0 0,0 0 0 15,-2-3 128-15,-1 0 32 0,1-2 0 0,-1-2 0 16,-2-5-160-16,2 1-32 0,-1 0 0 0,-2-1 0 16,-3 0-256-16,-3 2 160 0,0-4-160 0,-2 4 128 0,-2 4-128 15,0 4 0-15,-2-2 0 0,-6 10 0 16,0 0 0-16,0 0 0 0,0 0 0 0,0 0 0 0,0 0 0 15,0 0-144-15,0 0 144 0,4 15-160 0,-3 4 160 0,-1 4-160 16,-1 2 160-16,-3 2-160 0,-1 5 160 0,0 2 0 16,-3 2 0-16,-1 1 0 0,-2 2 0 0,-3 3 128 15,-1 3-128-15,-2-4 176 0,-1 1 32 0,1-2 16 16,-2-3 0-16,-2 0 0 0,0-2 208 0,-2-3 32 16,-4-4 16-16,3 0 0 0,1-4 64 0,3 0 16 15,-3-5 0-15,4-2 0 0,1-6-192 0,4-1-48 16,1-6 0-16,4-1 0 0,0-5-128 0,9 2-16 0,-6-7-16 15,2-5 0-15,2 1-160 0,0-2 128 0,2-6-128 0,6-1 128 16,2 1-272-16,4 2-64 0,1 2-16 16,3 1 0-16,2 0-128 0,0 4-32 0,-1 1 0 15,3 0 0 1,0 0-96-16,0-1-32 0,3 2 0 0,-1 3 0 16,-4-2-1280-16,-3 3-272 0,-1 0-48 0,-2-2-13440 0</inkml:trace>
  <inkml:trace contextRef="#ctx0" brushRef="#br0" timeOffset="91468.75">9545 14501 26607 0,'0'0'1168'0,"-4"8"256"0,-1 4-1136 0,1 2-288 0,-1 0 0 0,0 4 0 0,-3 0 1072 0,-1 0 144 15,1-3 48-15,-1 1 0 0,0 1-176 0,1 1-16 16,2-2-16-16,1 1 0 0,1-3-448 0,1-3-96 16,2 1 0-16,2-1-16 0,-1-11-304 0,0 0-48 15,8 8-16-15,2-2 0 0,2-2 0 0,0-4-128 16,2-3 192-16,2 0-64 0,-2-2-128 0,1-1 0 16,0-2 0-16,0 1-176 15,1-3-1408-15,-2 2-272 0,-3-4-64 0,-2-2-12768 0</inkml:trace>
  <inkml:trace contextRef="#ctx0" brushRef="#br0" timeOffset="91599.39">9523 14206 35999 0,'-20'-5'1600'0,"10"3"320"0,10 2-1536 0,0 0-384 0,-8-2 0 0,8 2 0 16,0 0 352-16,0 0 0 0,0 0 0 0,0 0 0 31,0 0-656-31,0 0-128 0,0 0-16 0,0 0-15664 0</inkml:trace>
  <inkml:trace contextRef="#ctx0" brushRef="#br0" timeOffset="92249.54">9764 13563 24879 0,'0'0'2208'0,"0"0"-1760"0,0 0-448 0,0 0 0 15,0 0 784-15,8-3 80 0,3 1 16 0,3 1 0 16,2-2-624-16,3-2-128 0,3 4-128 0,3 2 176 16,3-2 16-16,3 1 0 0,-1 2 0 0,-1 6 0 15,-2-3 64-15,-3 4 32 0,-2-1 0 0,1 5 0 16,-4 4-96-16,-1 3-32 0,-6 1 0 0,-2 2 0 16,-2 2 32-16,-3 2 16 0,-2 4 0 0,-3 2 0 15,-3-2 112-15,1-2 32 0,-2 2 0 0,1-2 0 0,-3-1-48 16,1 0-16-16,1-4 0 0,3 3 0 0,1-3-112 15,4 0-32-15,2 0 0 0,2-1 0 0,-3 3-144 0,5 0 0 16,0-2 0-16,1 4 128 0,3-1-128 0,0 4 128 16,0 0-128-16,0 0 128 0,-1 2-128 0,0 0 192 15,-2 0-192-15,-1 3 192 0,-2-1-64 0,-3 1 0 16,-2-2 0-16,-5 0 0 0,-1-1 192 0,-8-1 16 16,-3 2 16-16,-5 2 0 0,-4 1 224 0,-3 0 64 15,-5-3 0-15,-1 2 0 0,-2-2-32 0,0 0 0 16,-2-1 0-16,-2 3 0 0,-3 2-416 0,-3-1-64 15,-4-1-128-15,-1 0-12176 16,0 1-2544-16</inkml:trace>
  <inkml:trace contextRef="#ctx0" brushRef="#br0" timeOffset="93984.82">3407 10389 16575 0,'0'0'736'0,"1"-10"160"0,0 1-720 0,2-1-176 0,-3 10 0 0,5-8 0 0,0-1 1232 0,-5 9 224 15,6-6 32-15,-6 6 16 0,5-9-672 0,-5 9-144 16,0 0-32-16,0 0 0 0,0 0 336 0,0 0 64 16,0 0 16-16,0 0 0 0,0 0-16 0,0 0 0 15,0 0 0-15,0 0 0 0,-11 3-384 0,-1 3-80 0,-2 0-16 0,-1 11 0 16,-3 6-192-16,-1 6-32 0,0 3-16 0,-4 8 0 16,-3 9-80-16,0 4 0 0,-2 6-16 0,-1 7 0 15,-1-3-240-15,-1 5 176 0,2 2-176 0,2-4 160 16,0-4-160-16,3 1 128 0,3-3-128 0,0 1 128 15,6-1 192-15,1-3 48 0,0 2 0 0,6-1 0 16,3 3-64-16,0-6-16 0,4-2 0 0,1-1 0 16,1-2-144-16,6-3-16 0,-1 0-128 0,4-4 192 15,2 0-192-15,3-2 176 0,3-5-176 0,3-2 160 16,2-2-160-16,4-3 0 0,3-1 0 0,3-3 0 16,3-1 0-16,3-4 0 0,5-3 0 0,5 0 0 15,7-6-160-15,6 1-16 0,7-6 0 0,2 3 0 16,4-5-1504-1,0-4-304-15,0 0-64 0,2-3-13248 0</inkml:trace>
  <inkml:trace contextRef="#ctx0" brushRef="#br0" timeOffset="94744.03">6503 9818 17503 0,'0'0'1552'0,"0"0"-1232"0,-4-6-320 0,4 6 0 0,0 0 368 0,0 0 16 16,0 0 0-16,0 0 0 0,8-6-224 0,0 3-32 15,0-2-128-15,-8 5 192 0,13-5 96 0,-1 2 16 16,-1 1 0-16,-1 1 0 0,-10 1 128 0,13 0 16 16,-2 0 16-16,1 2 0 0,-1 2 176 0,-11-4 16 15,13 6 16-15,1 1 0 0,0 3-32 0,0 0 0 0,0 4 0 0,0 1 0 16,2 3-112-16,1 2-16 16,-4 5-16-16,1 4 0 0,0 4-48 0,-2 4 0 15,1 1 0-15,0 4 0 0,-2 2 64 0,-1 2 0 0,0 4 0 16,-1 2 0-16,-1 0 16 0,-2 1 16 0,1-1 0 0,-6 2 0 15,-1-2-96-15,0 1 0 0,-3 2-16 0,0 0 0 16,-2-1-80-16,-2 1-16 0,0-2 0 0,-4 3 0 16,-4-2 96-16,-1-2 16 0,-1 0 0 15,-2-1 0-15,-1-3-64 0,-2 3 0 0,-1-2 0 16,2 2 0-16,0-3-144 0,1-2-48 0,0 0 0 0,-1-3 0 16,1-2-192-16,1 0 144 0,1-5-144 0,3 0 128 15,2-2-128-15,4-4 0 0,0-4 0 0,2-5 128 16,-1-5-128-16,3-3-144 0,1-7 144 0,4-6-208 31,0 0-2272-31,0 0-448 0</inkml:trace>
  <inkml:trace contextRef="#ctx0" brushRef="#br0" timeOffset="95468.25">7032 9588 14111 0,'0'0'624'0,"0"0"128"0,0 0-608 0,0 0-144 0,-6-3 0 0,6 3 0 16,-8-9 816-16,2 4 128 0,6 5 16 0,-7-9 16 16,2 4-256-16,5 5-48 0,-9-6-16 0,3 0 0 15,1 0 48-15,5 6 0 0,-4-7 0 0,4 7 0 16,0 0 16-16,0 0 16 0,0 0 0 0,6-12 0 0,2 0-16 0,0 2 0 16,-1-1 0-16,3 2 0 0,3-4-112 0,1 2-32 15,1 2 0-15,2-5 0 0,1-3-32 0,1 1-16 16,1 2 0-16,2 4 0 0,-2-3 48 0,2 4 16 15,0-3 0-15,0 6 0 0,-3-2-144 0,-1 5-48 16,-2 1 0-16,-2 1 0 0,-2 0-128 0,-2 3-16 16,1 3-16-16,-7 6 0 0,-2-1-240 0,-4 6 144 15,-2 5-144-15,-3 4 128 0,-3 2-128 0,-4 2 192 16,0-2-192-16,-2 1 192 0,-5 1-192 0,-1-5 0 16,-1 0 144-16,2 0-144 0,2-2 0 0,0-2 144 15,1 1-144-15,1-2 0 0,2-3 352 0,0 0-32 0,3-1-16 16,3-3 0-16,2-3-48 0,2 2-16 0,5-11 0 15,0 0 0-15,0 0-240 0,0 0 144 0,9 6-144 0,3-2 128 16,4-3 80-16,4-2 16 0,3-3 0 0,5-1 0 16,2-5 16-16,6 1 0 15,1-4 0-15,2 0 0 0,-1-1-112 0,2 2 0 0,0-1-128 0,0-1 192 16,-1-1-192-16,1 2 128 0,2-1-128 0,-1 1 0 16,1-1 0-16,-1 3 0 0,-1-2 0 0,-4 6 0 31,0-1-1760-31,-4 5-288 0,-6 5-64 0</inkml:trace>
  <inkml:trace contextRef="#ctx0" brushRef="#br0" timeOffset="106941.35">2110 10842 18431 0,'0'0'1632'0,"12"-5"-1312"0,-1-3-320 16,0 3 0-16,1-2 528 0,-1 0 48 0,1 2 0 0,-2-3 0 15,-4 2-16-15,-6 6 0 0,8-7 0 16,-8 7 0-16,6-8 272 0,-6 8 64 0,0 0 16 0,0 0 0 15,0 0 80-15,0 0 16 0,0 0 0 0,0 0 0 16,0 0-432-16,0 0-64 0,0 0-32 0,0 0 0 16,0 0-256-16,-6 8-48 0,-6 0-16 0,-2 5 0 15,-2-3 96-15,-7 5 0 0,-5 3 16 0,-2 2 0 16,-2 7-144-16,-3-4-128 0,-1 1 144 0,-4 1-144 16,1 5 128-16,2-1-128 0,-1 3 0 0,-2 1 0 15,1-3 128-15,-3 1-128 0,3 4 0 0,-2-3 0 16,-1-1 160-16,-1-5-160 0,0 4 160 0,-1-5-160 15,5 2 144-15,2-4-144 0,1 1 128 0,5 0-128 16,4-4 192-16,3-1-32 0,1-2-16 0,5-2 0 0,4-5-144 16,4 0 192-16,4-1-192 0,4 0 192 15,2-9-192-15,0 0 192 0,11 4-192 0,3-1 192 0,3-3-192 0,6-3 128 16,4-1-128-16,6-1 128 0,4-3-128 0,5 2 128 16,5-3-128-16,0 2 128 0,0-4-128 0,-1 1 0 15,-3-2 0-15,0 0 0 0,-1 2 0 0,0-2 0 16,-1 5 128-16,-1-2-128 0,0 3 0 0,0 2 0 15,0-3 0-15,-5 4 0 0,0 0 128 0,-2 2-128 16,-4 0 0-16,-4 2 128 0,-5 0-128 0,-7 2 0 16,-1 0 0-16,-12-3 0 0,6 11 0 0,-3 1 0 15,-6 0 144-15,-3 4-144 0,-6 5 128 0,-5 0-128 16,-5 1 128-16,-7 1-128 0,-5 6 144 0,-3-4-144 0,-4 2 192 16,-1-3-192-16,0 3 176 0,0 2-176 0,0 2 160 15,-1-2-160-15,0 4 128 0,-3 0-128 0,-4 1 0 16,-2 3 0-16,-2 0 0 0,-1-1 128 0,2-3-128 0,0 2 0 15,3 6 0-15,1 0 0 0,4-5 128 0,0 0-128 16,3 0 0-16,3-3 0 0,3-2 0 0,4-1 0 16,4-6 0-16,7 0 0 0,3-4 0 0,3-1 0 15,3-3 0-15,6-1 0 0,3 0 0 0,5-1 0 16,3 0 0-16,5-4 0 0,4 0 0 0,5-2 0 16,4-3 0-16,5-2 0 0,4-3 0 0,1-3 0 15,2-3 0-15,6-1 0 0,1 1 128 0,4-4-128 16,2 1 0-16,4-4 0 0,3-3 128 0,3 2-128 15,-1 1 144-15,2 0-16 0,-3-2 0 0,1-3 0 16,0 1 48-16,0-1 0 0,2 0 0 0,-1 1 0 16,1 2-176-16,-2 0 192 0,-4-2-192 0,-2 7 192 15,-2 1-192-15,-5 2 0 0,-2-5 0 0,-4 6 0 0,-1-2 128 16,-3 6-128-16,-2 2 128 0,-3 0-128 0,-2 0 0 0,-2 2 0 16,-3 2 0-16,-4-1 0 0,-4-2 0 0,-3 0 0 15,-11-1 0-15,12 4 0 0,-12-4 0 0,0 0 0 16,0 0 0-16,0 0 128 0,0 0-128 0,0 0 0 15,0 0 0-15,-4 13 0 0,-1-7 0 0,-2 3 0 16,-3-5 0-16,0 1 128 0,-3 1-128 0,-1-2 0 16,-2-4 0-16,2 1 0 0,0 1 0 0,-1-1 0 15,-2-2 0-15,-1 1 0 0,1-2 0 0,-1 1 0 16,-1 1 0-16,-2 0 0 0,1-1 0 0,-2-1 0 16,0 2 0-16,-3 0 0 0,-1 3-176 0,-2 0 176 0,-3-1-128 0,-2 3 128 15,-4 3-192-15,0-2 64 0,-3 2 0 0,-1-1 0 16,2 5-16-16,-1-3 0 0,0 2 0 0,0 1 0 15,2 0 144-15,1 2-192 0,-2 2 192 0,-1-1-192 16,0 0 192-16,-4 3 0 0,0 2 0 0,-2-2 0 16,3-4 0-16,2 0-160 0,1 0 160 0,4-1-160 15,0-2 160-15,5 1 0 0,-2-5-144 0,1 3 144 16,0 3 0-16,2-1 0 0,-2-1 0 0,1-6 0 16,1-2 0-16,1 0 0 0,2 0 0 0,3-2 0 15,1-1 0-15,5-1 0 0,3-4 0 0,3 2 0 16,2 1 0-16,3-1 0 0,1 1 0 0,6 2 0 15,0-10 0-15,4 3 0 0,3-2 0 0,3 0 0 16,1-3 0-16,6 0 128 0,2-2-128 0,2-1 0 16,1-3 0-16,3-1 0 0,2-2 128 0,0-2-128 0,2 1 0 15,2-1 0-15,0-1 0 0,2-5 128 0,-2 2-128 0,5 0 0 16,0-4 0-16,4 0 0 0,0 1 0 16,2-2 0-16,0 3 0 0,0 1 128 0,-1-2-128 0,-3 4 128 15,-2-5-128-15,-2 4 128 0,-1 2-128 16,-1 2 192-16,-2-1-192 0,0 1 192 0,-5 4-192 0,0 0 128 15,0 0-128-15,-4 1 128 0,-2 2-128 0,-1-1 0 16,0 1 0-16,-2 0 0 0,0 1 0 0,-4 2 0 16,0-1 128-16,-5 2-128 0,0 3 0 0,-1-1 0 15,0 2 0-15,-6 8 128 0,4-10-128 0,-4 10 0 16,2-8 0-16,-2 8 128 0,3-10-128 0,-3 10 0 16,0 0 0-16,0 0 0 0,3-6 0 0,-3 6 0 15,0 0 0-15,0 0 0 0,0 0 0 0,0 0 0 16,0 0 0-16,0 0 0 0,0 0 0 0,0 0 0 0,0 0 0 0,0 0 0 15,0 0 0-15,0 0 0 0,0 0 0 0,0 0 0 16,0 0 0-16,0 0 0 0,1-9 0 0,-1 9 0 16,0 0 0-16,0 0 0 0,0 0 0 0,-6-4 0 15,6 4 0-15,-10-3 0 0,-2 2 0 0,1-1 0 16,-1-3 0-16,1 3 0 0,-1 1 0 0,0 0 0 16,-1-1 0-16,-1 1 0 0,4 1 0 0,-3-1 0 15,0-2 0-15,1 2 0 0,-3-1 0 0,-1-2 0 16,1-1 144-16,-2 1-144 0,1 3 160 0,-3-2-160 15,-1-3 0-15,-3 3 0 0,0 3 0 0,-4-1-160 16,0 1 160-16,-3 0 0 0,-3-1 0 0,-1-1 0 16,-2 1 0-16,0 0 0 0,-1-1 0 0,2-1 0 0,-1 1 0 15,3 2 0-15,1-2 0 0,1 2 128 0,-2-4-128 16,2 3 0-16,3 2-176 0,3-1 176 0,-1 0 0 16,2 0 0-16,-1 1 0 0,2 1 0 0,1 1 0 0,2-3 0 15,0-2 0-15,-1 2 0 0,5 2 0 0,0-2 0 16,4-2-128-16,0 1 128 0,12 1 0 0,-6-3 0 15,6 3 0-15,0 0 0 0,-9-3 0 0,9 3 0 16,0 0 0-16,0 0-144 0,0 0 144 0,0 0 0 16,0 0 0-16,0 0 0 0,0 0 0 0,9-5 0 15,0-2 0-15,4 2-128 0,1 0 128 0,1-3 0 16,1 0 0-16,5 2 0 0,2-5 0 0,2-2 0 16,2 1 0-16,2-3 0 0,0-3 0 0,5-2 0 15,5-2 0-15,3 2 0 0,1-2 0 0,4 1 0 0,1-6 0 0,2 2 0 16,3-3 0-16,-2 2 0 0,-3 0 0 0,2 0 0 15,-2 3 128-15,-2-2-128 0,-4 1 128 0,-2 1-128 16,-1 1 192-16,-1 5-16 0,-3 0-16 16,-3 3 0-16,-5 4-32 0,-6 5 0 0,-2 1 0 0,-3 1 0 15,-4 0-128-15,-12 3 0 0,0 0 144 0,0 0-144 32,3 11-752-32,-8 4-208 0,-4 3-64 0,-5 1-15712 0</inkml:trace>
  <inkml:trace contextRef="#ctx0" brushRef="#br0" timeOffset="108058.55">7694 10134 11167 0,'0'0'496'0,"0"0"96"0,0 0-464 0,0 0-128 0,0 0 0 0,8-5 0 0,-8 5 0 0,9-3 0 16,-9 3 0-16,0 0 0 0,0 0 128 0,0 0 128 16,0 0 0-16,7-5 16 0,-7 5 1136 0,0 0 240 15,10-5 32-15,2 1 16 0,3 0-448 0,3 2-96 16,1-2 0-16,4-5-16 0,4 1-368 0,1-4-80 15,-1-2-16-15,4 0 0 0,5 1-368 0,2-1-80 0,-1 0-16 16,3 0 0-16,2-1-208 0,4 1 0 16,4-1 0-16,0-2 0 0,4-1 128 0,-6 2-128 0,-5 0 0 0,-5 6 0 31,-3 0-400-31,-5 4-176 0,-3-2-48 0,-4 3 0 0</inkml:trace>
  <inkml:trace contextRef="#ctx0" brushRef="#br0" timeOffset="108264.43">8116 10216 17503 0,'0'0'1552'0,"0"0"-1232"0,0 0-320 0,0 0 0 16,10-1 1280-16,4-3 192 0,4-2 32 0,4-2 16 16,4-2-816-16,6 1-144 0,2-5-48 0,6 0 0 15,4-1 208-15,1 0 48 0,-1-6 0 0,3 2 0 16,4-1 32-16,3 1 16 0,-1 1 0 0,4 3 0 0,4 2-512 15,-2-2-112-15,-2-3 0 0,-4 2-16 16,-6 0-1264-16,-3 2-256 16</inkml:trace>
  <inkml:trace contextRef="#ctx0" brushRef="#br0" timeOffset="108878.86">9411 9543 12895 0,'-7'-16'576'0,"3"7"112"0,0 1-560 0,2-1-128 0,0 0 0 0,2 0 0 0,0 9 1856 0,0 0 352 15,0 0 64-15,0 0 16 0,0 0-1648 0,0 0-336 16,0 0-64-16,0 0-16 0,8 14 48 0,0 2 16 16,-2 6 0-16,2 0 0 0,-2 0 256 0,3 6 48 15,-2 5 16-15,1 4 0 0,1 1-176 0,-1 2-48 16,-2-2 0-16,0 0 0 0,2 2-256 0,0-9-128 15,2-3 128-15,-1-5-128 0,1-5 176 0,0-4-48 16,0-4-128-16,0-5 192 0,-1-2 432 0,1-5 80 0,1-1 0 0,-1-6 16 16,1 1 304-16,-1-7 64 0,-1-4 16 15,3-4 0-15,-2-4-384 0,1 2-80 0,-1-3 0 0,1 0-16 16,3-4-368-16,-2 0-80 0,0 3-16 0,-1 2 0 16,1-2-160-16,0 4 0 0,0-2 144 0,0 5-144 15,1 3 0-15,1 3 0 0,0 1 0 0,-1 3 0 16,-2 1 0-16,1 4-160 0,-2 0 160 0,0 3-208 31,2 3-976-31,-1-1-192 0,2 2-32 0,-1 2-8496 0,2-2-1680 0</inkml:trace>
  <inkml:trace contextRef="#ctx0" brushRef="#br0" timeOffset="109260.93">10366 9464 19343 0,'-11'-3'1728'0,"11"3"-1392"0,-8 0-336 0,0 3 0 0,-1 1 304 0,-1 2-16 16,-2 3 0-16,-5 0 0 0,-2 3-288 0,-1 5 0 16,-3 1 0-16,0 1 0 0,0 0 0 0,1 5 256 15,1-1-48-15,2 1-16 0,1 5 384 0,3-2 64 16,3 1 0-16,3-6 16 0,4-3-160 0,3-3-48 16,0-2 0-16,4-5 0 0,-2-9-64 0,7 8-32 15,-7-8 0-15,14 0 0 0,0-4 256 0,2-4 48 16,1-1 16-16,2-3 0 0,0-5-208 0,1 1-32 15,-1-3-16-15,-2-1 0 0,0-1-288 0,-1 1-128 16,1-2 128-16,-4 4-128 0,-1 0 208 0,1 4-32 0,0 2-16 0,-2 0 0 16,-2 3-160-16,-1 2 0 0,-8 7 0 0,0 0 0 15,0 0 0-15,0 0 0 0,7 10 0 0,-2 3 0 16,-3-2 0-16,-1 3 192 0,-1 4-192 16,3 1 192-16,-1 2-192 0,2 2 0 0,1-2 144 0,0-1-144 15,1-2 0-15,3-3 0 0,2-4 0 0,-1 1 128 16,0-4-128-16,3-2 0 0,-1-4 0 0,2-2 0 31,0-2-448-31,1-4-48 0,1-3-16 0,-1-3-8496 0,-1-1-1696 0</inkml:trace>
  <inkml:trace contextRef="#ctx0" brushRef="#br0" timeOffset="109554.52">10694 9544 22111 0,'0'0'1968'0,"0"0"-1584"0,-3 11-384 0,2 3 0 0,-1 0 512 0,-2 4 0 16,0 1 16-16,-1 1 0 0,0 0 160 0,1 0 16 16,0 3 16-16,-2 2 0 0,1-2-128 0,1-1-16 15,-2-3-16-15,2-4 0 0,1-1-272 0,3-5-48 16,0-9-16-16,0 0 0 0,0 0 240 0,0 0 48 16,0 0 16-16,0 0 0 0,13-3 448 0,-2-2 96 15,1-6 16-15,1-4 0 0,1-3-496 0,1-1-80 16,1-3-32-16,1 0 0 0,-1-4-272 0,2 2-48 15,-1 1-16-15,0 2 0 0,1 2-144 0,0 0 0 16,1-1 0-16,0 2 0 0,-1 7 0 0,-1-2 0 0,-4 7 0 16,3-2 0-16,-5 3 0 0,1 2-176 15,-2 1 48-15,0 2 0 16,-1 1-560-16,4 2-96 0,-5-1-32 0,3 3-9664 0,0 3-1936 16</inkml:trace>
  <inkml:trace contextRef="#ctx0" brushRef="#br0" timeOffset="109780.05">11196 9461 20671 0,'0'0'912'0,"0"0"192"0,0 0-880 0,0 0-224 0,0 0 0 0,0 0 0 16,0 0 272-16,0 0 16 0,0 0 0 0,-5 13 0 16,2 3 736-16,0 1 128 0,-1 0 48 0,0 0 0 15,0 1-240-15,0 4-32 0,1 3-16 0,-1-1 0 16,-1 4-512-16,0-2-96 0,-2 2-32 0,1-5 0 0,1-2-272 0,1-1 0 15,-2-6 128-15,2 0-128 0,1-2 0 16,3-12 0-16,0 0 0 0,4 9 0 0,-4-9-192 0,12 6-112 16,0-2-16-16,3-8-12864 15</inkml:trace>
  <inkml:trace contextRef="#ctx0" brushRef="#br0" timeOffset="110343.37">11596 9537 26719 0,'-21'-2'2368'0,"8"2"-1888"16,2 1-480-16,-2 4 0 0,-4 2 240 0,3-1-48 0,-3 5-16 15,-1-2 0-15,-1 2-176 0,1-6 0 16,0 1 0-16,4 4 0 0,3-1 384 0,1 2 64 0,1 5 0 0,2-5 0 16,1 2-256-16,6-2-64 0,0-2 0 0,3 3 0 15,-3-12-128-15,0 0 128 0,7 9-128 0,3-2 128 16,3-3 112-16,1-1 16 0,0-3 0 0,3-3 0 15,0 0 256-15,1 0 48 0,0-4 16 0,1 3 0 16,-1 1-336-16,0 0-64 0,-3 1-16 0,-1-2 0 16,-3 2-160-16,-2 4 0 0,-9-2 0 0,12 5 0 15,-3-3 0-15,-2 3 0 0,1 4 0 0,-2-2 0 16,1 3 0-16,0-2 0 0,1-1 0 0,-1 2 0 16,2-3 0-16,1-1 0 0,2-3 0 0,1-4 0 15,1-4 128-15,1 1-128 0,3-5 0 0,1 0 128 16,0-7 0-16,0-1 0 0,0-2 0 0,3-4 0 15,-1-2 128-15,2-1 0 0,1-1 16 0,0-6 0 0,-1 1-16 16,0-1 0-16,1 0 0 0,0-1 0 0,-3-1 0 16,0-4-16-16,-2 0 0 0,-1-4 0 0,-1 2-240 15,-2 3 0-15,-2 0 0 0,-3 2 0 0,-3 2 0 0,2 7-192 16,-2 7 16-16,-1 6 0 0,-2 6 32 0,-4 9 0 16,0 0 0-16,0 0 0 0,0 0 144 0,-1 15 0 15,-3 7 0-15,-1 3 0 0,-2 3 0 0,-2 4 0 16,2 7 0-16,-3 3 0 0,1 0 0 0,0 5 0 15,0 1 0-15,3-2 0 0,1 2 0 0,-1-3 0 16,3 1 0-16,0-8 0 0,2-3 0 0,1-2 0 16,1 0 0-16,3-6 0 0,0-1 0 0,1-4 0 15,1-2 128-15,3-3-128 0,0-1 0 0,1-4 0 16,0-2 0-16,0-2 0 0,3-4 0 0,0-2-128 0,0 2 128 0,1-1 0 31,0-3-1392-31,-2 0-192 0,1 0-32 0,-4-1-12544 0</inkml:trace>
  <inkml:trace contextRef="#ctx0" brushRef="#br0" timeOffset="110549.9">11738 9543 30175 0,'0'0'1344'0,"-3"-8"256"0,3 8-1280 0,5-8-320 0,-5 8 0 0,13-5 0 15,1 1 0-15,4 2 144 0,2-2-144 0,4-1 0 16,2-1 208-16,4 2-64 0,6-3-16 0,0 4 0 16,4-4-128-16,-1-2 160 0,-1 2-160 0,-2-2 160 15,-2 1-992-15,-2 2-208 0,-1-3-48 0,-6 5-11648 16</inkml:trace>
  <inkml:trace contextRef="#ctx0" brushRef="#br0" timeOffset="110771.7">12476 9398 18431 0,'-18'-3'816'0,"9"6"160"0,0 6-784 16,2 2-192-16,2 4 0 0,-3 4 0 0,-1 3 2832 0,0 3 528 16,0 0 96-16,-1 0 32 0,0-3-2640 0,-1-2-528 0,2 1-96 0,1 5-32 15,-3-2-192-15,2-1 0 0,1-4 0 0,3-1 0 16,3-3 816-16,-1-2 64 0,3-13 16 0,0 0 0 31,6 7-2032-31,-6-7-400 0,14 0-64 0,-1-3-32 16,1-4 432-16,4-4 96 0,0-2 16 0,-1 0-10752 0</inkml:trace>
  <inkml:trace contextRef="#ctx0" brushRef="#br0" timeOffset="111202.56">12610 9504 29087 0,'-17'18'1280'0,"8"-4"272"0,3 1-1232 0,-4 2-320 0,2 0 0 0,0 2 0 16,1 0 320-16,-1 1 16 0,0 2 0 0,6-2 0 0,3-4-160 15,3 0-48-15,1-1 0 0,3-5 0 0,1 0-128 0,1-2 0 16,1-2 144-16,2-4-144 0,1-4 272 0,1-2-16 16,0-4 0-16,1 0 0 0,0-3 176 0,-1-3 16 15,1-6 16-15,-2 0 0 0,-4 0-80 0,3-1-32 16,-5 1 0-16,1-1 0 0,-4 1-96 0,3 1-32 15,-2 0 0-15,1 2 0 0,-2 0-224 0,0 2 144 16,-1 5-144-16,0-3 128 0,-2 4-128 0,-2 9 0 16,5-8 0-16,-5 8 0 0,0 0 0 0,10-1 0 15,-10 1 0-15,11 3-176 0,-1 2 176 0,0 1 0 16,0-1 0-16,0 4-128 0,-1-1 128 0,-1 3 0 16,-1-2 0-16,0 2 0 0,-2 1 0 0,0-3 0 0,-5-9 0 15,5 12 0-15,-5-12 0 0,5 11 0 16,-5-11 0-16,4 11 0 0,-4-11 0 0,0 0 0 0,0 14 128 15,0-5-128-15,0-9 336 0,0 0 0 0,0 0 0 0,5 13 0 16,0-2-48-16,1-2-16 0,2 2 0 0,1-4 0 16,-9-7-96-16,13 6-32 0,1 2 0 0,0-3 0 15,0 3-144-15,0-2 0 0,-2 1 0 0,1 2 128 16,-2-2-128-16,1 2 0 0,1-3 0 0,-1 4-176 31,2-2-2016-31,0-2-416 0</inkml:trace>
  <inkml:trace contextRef="#ctx0" brushRef="#br0" timeOffset="111556.07">13967 9507 17503 0,'0'0'768'0,"0"0"176"0,0 0-752 0,0 0-192 16,0 0 0-16,-2 13 0 0,-1 1 2080 0,0 0 384 0,1-3 80 15,-1 6 16-15,1 0-1168 0,-1 1-240 0,2-3-32 0,0 1-16 16,0-1-592-16,-1 2-112 0,1 0-16 0,0-4-16 16,-2 1-368-16,2 0 0 15,0-1 0-15,1-4 128 16,0-9-1888-16,0 0-368 0,0 0-80 0,0 0-9824 0</inkml:trace>
  <inkml:trace contextRef="#ctx0" brushRef="#br0" timeOffset="111729.16">13771 9234 26719 0,'-6'-8'2368'0,"1"0"-1888"0,5 8-480 0,0 0 0 16,0 0 1904-16,0 0 272 0,0 0 64 0,0 0 16 15,0 0-1824-15,0 0-432 0,11 3 0 0,-11-3 0 31,13 5-1792-31,-3-2-384 0</inkml:trace>
  <inkml:trace contextRef="#ctx0" brushRef="#br0" timeOffset="112086.8">14399 9316 26719 0,'0'0'2368'0,"-6"10"-1888"15,0 4-480-15,1 6 0 0,-1 1 384 0,-1 5-32 0,-3-4 0 0,-1 4 0 16,1 2 224-16,-1-1 32 16,-1-1 16-16,0-3 0 0,-2-1-368 0,1-2-80 15,0-7-16-15,2-1 0 0,-1 0-160 0,1-6 160 0,-2-1-160 0,3-1 160 16,2-4 160-16,8 0 48 16,0 0 0-16,-3-6 0 0,0-2 240 0,6-3 48 15,2-2 16-15,2-1 0 0,4-6-176 0,0-1-48 16,2 1 0-16,1 1 0 0,0 0-144 0,1 2-48 0,-1 3 0 15,1 4 0-15,-1 0-256 0,3 5 0 0,-5 0 128 0,0 5-128 16,-2 4 0-16,-1 2 0 0,-2 2 0 0,-3 3 0 16,1 4 0-16,-2 4 0 0,-3 2 0 0,0 3 0 15,-1-1 0-15,-2-2 0 0,-1 1 0 0,3 3-192 16,-3-2-304-16,2 0-48 16,-1-2-16-16,2-1 0 0,2-2-1856 15,3-6-368-15,1 0-80 0,3-5-9888 0</inkml:trace>
  <inkml:trace contextRef="#ctx0" brushRef="#br0" timeOffset="112788.08">15144 9109 15663 0,'-7'-14'688'0,"3"8"144"0,2-3-656 0,2 9-176 15,0 0 0-15,-2-9 0 0,-3 4 3104 0,5 5 592 0,0 0 112 0,-10 0 32 16,0 1-2496-16,-1 3-512 16,0 7-80-16,1 1-32 0,1 4-336 0,1 6-80 0,1 3-16 15,1 2 0-15,3 6-288 0,0-1 0 0,2-2 128 0,2 0-128 16,2 1 0-16,3-1 0 0,0-7 128 0,6-3-128 15,-1-2 0-15,6-4 0 0,2-7 0 0,2 0-144 16,4-5 144-16,0-2 0 0,2-2 0 0,1-7 128 16,0 0 224-16,0-4 48 0,0-3 16 0,1-1 0 15,0 1-80-15,-2-2-16 0,-2 0 0 0,-1 0 0 16,0 0 0-16,-1 1-16 0,-2-5 0 0,-1 3 0 0,-2-1-176 16,0-1-128-16,-1-2 144 0,0 4-144 0,-3 3 0 15,-1 4 128-15,-2 1-128 0,-1 5 0 0,-3-1 0 16,-7 7 0-16,0 0 0 0,0 0 0 0,0 0 0 0,0 0 0 15,1 15 0-15,-2 6 0 0,-3 3 0 16,-1 1 0-16,-3 7 0 0,-1 0 0 0,-1 0 0 0,-1 7 0 16,-3 2 0-16,1 1 0 0,-1 0 0 15,0 0 0-15,-1 2 0 0,-1 3 0 0,0 3 0 0,-2-3 144 16,-1 0-144-16,0-1 128 0,-1-5-128 0,1 1 0 16,-1-5 144-16,4-4-144 0,-2-2 368 0,-1-2 0 15,0-2 0-15,1-1 0 0,-2-3 16 0,0-4 0 16,-2-2 0-16,2-3 0 0,1-4-192 0,-1 0-16 15,3-6-16-15,0 0 0 0,1-3-32 0,0-1 0 16,2-1 0-16,3-4 0 0,2-4-128 0,4-1 160 0,1-3-160 16,4-4 160-16,1-4-160 0,5-2 0 0,2-5 0 15,5 3 0-15,2-6 0 0,3 2 0 16,3 0 0-16,0 2 0 0,6 4 0 0,2 4 0 0,0 0 0 0,2 2 0 16,1 2 0-16,2 4 0 15,4 2 0-15,0 2 0 0,2 2-128 0,-1 5 128 0,2 3 0 0,-1 5 0 16,0-1 0-16,-1 5 0 0,-1-1 0 0,-1 2 0 15,-3 2 0-15,-2 0 0 0,-1 2 0 0,-1-1 0 16,2 1-176-16,0 1 48 0,0 1 0 0,-2-3 0 31,-2-3-1408-31,-1 3-288 0,-2 2-48 0,-1-1-14512 0</inkml:trace>
  <inkml:trace contextRef="#ctx0" brushRef="#br0" timeOffset="121976.72">25177 12199 4607 0,'0'0'400'0,"0"0"-400"16,-9 3 0-16,9-3 0 0,0 0 1744 0,0 0 272 16,-7 3 48-16,7-3 16 0,0 0-752 0,0 0-160 15,0 0-16-15,0 0-16 0,0 0-64 0,0 0-16 16,0 0 0-16,0 0 0 0,11-1-240 0,2-1-48 0,0 0-16 0,3 0 0 16,-1-2-192-16,1-1-48 0,-1 2 0 0,0 0 0 15,0-1-96-15,2-1-32 0,-3 0 0 0,2 1 0 16,2 1 64-16,0-1 0 0,0-1 0 0,-2 4 0 15,1 0-80-15,-2 1-16 0,0 0 0 0,-1 0 0 16,-1 1-128-16,-2 2-32 0,-2 0 0 0,-9-3 0 16,12 7 80-16,-6 4 16 0,2-2 0 0,-3 6 0 15,-3 3 112-15,-2 0 32 0,-2 0 0 0,-1 1 0 16,-1 4-224-16,1 2-32 0,-2-2-16 0,-1 2 0 16,1 2-160-16,0-1 0 0,3 0 144 0,0-2-144 15,2-2 0-15,2 0 0 0,0-2 0 0,1-1 128 16,1-2-128-16,-1 0 0 0,1 2 0 0,0-2 0 15,4-4 0-15,-2-1 0 0,0 1 0 0,2-4 0 16,2 1 144-16,-1-2-144 0,1-1 192 0,2-3-192 16,0-1 400-16,1-1-16 0,0 1-16 0,0-3 0 15,-2-3 80-15,3 1 32 0,-3-2 0 0,2-1 0 0,-3-3-288 16,3 2-48-16,-3-4-16 0,-1 3 0 0,-9 7-128 0,9-6 160 16,-9 6-160-16,6-11 160 0,-1 4-160 0,-5 7 128 15,0 0-128-15,6-10 128 0,-6 10-128 0,0 0 0 16,0 0 144-16,0 0-144 0,0 0 0 0,0 0 0 15,0 0 0-15,0 0 0 0,3 8 0 0,0 2 0 16,-1 1 0-16,0-1 0 0,0 3 0 0,0 1 0 16,-2 4 0-16,3 1 0 0,0 1 0 0,1 1 0 15,-2 3 0-15,2 2 0 0,0 0 0 0,0 3 0 16,1-3 0-16,0 2 0 0,0 2 0 0,0-2 0 0,1-1 0 16,1-4 0-16,-1 1 0 0,-2 1 0 0,-2 1 0 0,2-1 0 15,-2-3 0-15,-2 0 0 0,-2 5 128 0,2-3-128 16,-6 2 256-16,1 0 0 0,-4-3-16 0,0 1 0 15,0 3 80-15,-2-3 0 0,-3-1 16 0,-2-1 0 16,0-2-16-16,-1 3 0 0,0 1 0 0,-4-2 0 16,-2-3 64-16,-1 0 0 0,-1-1 0 0,-2-1 0 15,0-1-96-15,-1-4-16 0,-1 2 0 0,3-1 0 16,4 0-144-16,0-4-128 0,-1 1 192 0,4-5-192 16,4-1 0-16,2-3 0 0,3-1 0 0,0-5 0 31,4-3-1008-31,4-4-304 0,2-6-64 0,7-4-10688 0,5-3-2144 0</inkml:trace>
  <inkml:trace contextRef="#ctx0" brushRef="#br0" timeOffset="122842.42">26406 12457 11567 0,'0'0'512'0,"0"0"112"16,0 0-496-16,7-7-128 0,-7 7 0 0,7-8 0 0,-7 8 1008 0,5-6 176 0,-5 6 32 0,0 0 16 16,8-6-160-16,-8 6-48 0,0 0 0 15,0 0 0-15,0 0-64 0,0 0-32 0,0 0 0 0,0 0 0 16,0 0-144-16,-6 9-16 0,3 2-16 15,-2 1 0-15,-1 0-320 0,-1 2-64 0,2 1-16 0,1-1 0 16,-2-4-192-16,1 3-32 0,0-4-128 0,1 3 192 16,-1 2-192-16,0-1 128 0,0-3-128 0,1 3 0 15,0-2 272-15,2 0-32 0,-1 0-16 0,3-11 0 16,-2 9 16-16,2-9 0 0,-2 11 0 0,2-11 0 16,0 0 0-16,0 0 0 0,0 0 0 0,0 0 0 15,0 0 112-15,0 0 32 0,0 0 0 0,0 0 0 16,0 0 32-16,0 0 16 0,0 0 0 0,0 0 0 15,0 0-304-15,8-5-128 0,-8 5 128 0,0 0-128 16,6-9 144-16,-6 9-144 0,0 0 160 0,0 0-160 16,7-5 0-16,-7 5 0 0,0 0 0 0,7-7 0 15,-7 7 0-15,0 0 0 0,0 0 0 0,0 0 0 0,7-7 0 0,-7 7 0 16,0 0 0-16,0 0 0 0,0 0-400 0,0 0 16 16,0 0 16-16,0 0 0 15,0 0-496-15,1-9-96 0,-1-1-32 16,0 10-7904-16,0 0-1568 0</inkml:trace>
  <inkml:trace contextRef="#ctx0" brushRef="#br0" timeOffset="124291.9">26380 12402 1839 0,'0'0'160'0,"0"0"-160"0,0-10 0 0,0-1 0 0,2 2 2608 0,1-2 480 16,2 0 112-16,-1 2 0 0,-1-1-1152 0,-1 3-256 16,-2 7-32-16,5-10-16 0,-1 3-336 0,-4 7-64 15,0 0 0-15,0 0-16 0,0 0-336 0,0 0-64 16,0 0-16-16,0 0 0 0,0 0-272 0,0 0-48 16,5 14-16-16,-1 4 0 0,-3 4 0 0,-1 2-16 15,0 6 0-15,0 3 0 0,-3 2-256 0,1 0-48 16,0 2-16-16,1 0 0 0,-4-2-48 0,0 1-16 15,0-2 0-15,1-4 0 0,-1-4 128 0,1-4 16 0,2 0 16 0,-3-5 0 16,1-3 96-16,0-1 16 0,4-13 0 0,0 0 0 16,0 0 64-16,0 0 32 0,0 0 0 0,0 0 0 15,4-15 192-15,1-3 32 0,0-6 16 0,1-5 0 16,1-3-464-16,0-1-80 0,2-3-32 0,0 1 0 16,0 0-208-16,1 3 0 0,0-1 128 0,0 0-128 15,2 3 0-15,2 3 0 0,2 0 0 0,1 6 0 16,1 3 0-16,0 3 0 0,-3 5 0 0,3 2 0 15,-2 3 0-15,1 5 0 0,-1 0-128 0,1 1 128 16,-1 3-144-16,-1 4 144 0,-1-2-208 0,0 4 80 31,2-2-1072-31,-1 3-208 0,0-1-32 0,0 3-16 0,-1 1-1120 16,0-1-240-16,-1 1-32 0</inkml:trace>
  <inkml:trace contextRef="#ctx0" brushRef="#br0" timeOffset="124674.87">26996 12437 18719 0,'0'0'832'0,"0"0"160"0,0 0-800 0,0 0-192 15,0 0 0-15,13 5 0 0,-2-5 768 0,2-1 96 16,0-4 32-16,3 1 0 0,3 0 48 0,2-4 16 0,0 2 0 15,2-3 0-15,4 1-512 0,-3 2-80 0,0-3-32 0,-1 3 0 16,-4-4-80-16,-4 3-32 0,-2-4 0 0,-2 3 0 16,-2-2 96-16,-4 4 0 0,-2-4 16 0,-3 10 0 15,-3-8 368-15,-3 0 80 0,-3 3 16 0,-3 1 0 16,-4 2-48-16,-2 1-16 0,-2 1 0 0,-4 3 0 16,-3 2-400-16,-2 7-80 0,0-2 0 0,0 5-16 15,-1 3-112-15,5 1 0 0,3 0-128 0,2 4 192 16,-2-1-192-16,6-2 128 0,6 0-128 15,-1 1 0-15,6-5 128 0,3 0-128 0,2-3 0 0,7 0 144 16,5-1-144-16,2 0 0 0,0 1 0 0,5-4 0 16,5-5 0-16,4 1 0 0,4-1 0 0,3-3 0 15,4-1-336-15,1 0 48 0,2-3 16 0,-1 1-10112 16,-3-3-2032-16</inkml:trace>
  <inkml:trace contextRef="#ctx0" brushRef="#br0" timeOffset="125053.87">27928 12207 8287 0,'-13'-7'736'15,"7"4"-592"-15,-2-3-144 0,-1 4 0 0,0-1 2416 0,0 2 448 16,1 0 80-16,-1 0 32 0,-1 1-1584 0,-2 2-320 15,1 2-64-15,-1 1-16 0,2-1-32 0,0 1 0 0,-3 4 0 16,4-3 0-16,3 2-304 0,2 2-64 0,2 1-16 0,3 0 0 16,-1-11-64-16,10 14-32 0,0-2 0 0,3 1 0 15,0 1-160-15,3 0-16 0,2 1-16 0,0 0 0 16,-1-2-144-16,0 2-16 0,-2 2-128 0,-1-2 192 16,-1 0-192-16,1-1 144 0,-4 0-144 0,-2 2 128 15,-4-1-128-15,1 0 0 0,-5-2 144 0,-2-3-144 16,-1 3 464-16,-5-1 32 0,-2-3 0 0,-2 3 0 15,-3-3 320-15,-4 1 64 0,-5-1 16 0,-2-2 0 16,-2-4-480-16,-2-2-96 0,-3 0 0 0,1-2-16 16,3-1-304-16,3-3 160 0,2-6-160 0,7 4 128 15,3-5-1008 1,3 2-208-16,5 1-32 0,3-3-9456 0,6-4-1904 0</inkml:trace>
  <inkml:trace contextRef="#ctx0" brushRef="#br0" timeOffset="125342.02">28505 12076 18431 0,'0'0'816'0,"0"0"160"0,0 0-784 0,0 0-192 15,-5 11 0-15,0-2 0 0,0 3 1408 0,0-1 224 16,0 3 48-16,-1 3 16 0,0 2-304 0,1 3-64 0,-1 5-16 0,-1 0 0 16,0 0-304-16,2 2-64 0,0-1-16 0,-1 1 0 15,1-4-432-15,2 3-96 0,-1-2-16 0,1 1 0 16,2-8-256-16,1-3-128 0,2-3 0 0,2 0 128 16,0-2-304-16,-4-11-64 0,0 0-16 0,10 4-9712 15,0-2-1936-15</inkml:trace>
  <inkml:trace contextRef="#ctx0" brushRef="#br0" timeOffset="125851.62">29044 12058 12831 0,'0'0'576'0,"0"0"112"0,0 0-560 0,0 0-128 0,0 0 0 0,0 0 0 0,0 0 320 15,0 0 16-15,0 0 16 0,1-6 0 0,-2-4-352 0,1 10-288 16,0 0 48-16</inkml:trace>
  <inkml:trace contextRef="#ctx0" brushRef="#br0" timeOffset="126392.67">29227 12072 11055 0,'0'0'976'0,"0"0"-784"16,0 0-192-16,0 0 0 0,0 0 2176 0,-5-9 400 0,-1 3 80 16,-2 2 16-16,-2-1-1008 0,-2 1-208 0,-2 2-48 0,-1 0 0 15,-1 4-560-15,-5 1-112 0,-2 5-32 0,-1 1 0 16,1 4-224-16,0 2-48 0,2 3-16 0,-1 2 0 15,1-1 16-15,2 1 0 0,2 1 0 0,4-1 0 16,2 3 0-16,4-1 0 0,6-3 0 0,4 1 0 16,2-1-176-16,5-1-48 0,3-4 0 0,2-3 0 15,1-4 16-15,4-6 0 0,1-2 0 0,5-5 0 16,2-6 32-16,0-1 16 0,-1-2 0 0,3-4 0 16,-2-5-64-16,0-3-16 0,-2 0 0 0,0-3 0 15,-1-2-192-15,-3 1 176 0,-4-2-176 0,2-1 160 16,-5-3-160-16,2 0 160 0,-6-3-160 0,1-5 160 0,-1 1-160 15,-1-3 128-15,0 1-128 0,1 3 128 0,-4 6-128 16,0 5 0-16,-2 8 0 0,-3 4 0 0,-2 6 0 0,-1 3 0 16,1 11 0-16,0 0 0 0,0 0 208 0,-10 14-32 15,-2 5-16-15,1 7 0 0,-2 1-160 0,0 6 0 16,2 5 0-16,-3 6 0 0,1 3 0 0,-1 4 0 16,2 2 0-16,3-2 0 0,4-7 0 0,1-1 0 15,1-5 0-15,3-4 0 0,3-3 0 0,-1-3 0 16,0-3 0-16,3-2 0 0,-2-7 0 0,3-4 0 15,-3-1-128-15,-3-11 128 16,9 7-496-16,-9-7-16 0,13 1-16 0,0-2 0 16,-2-4-2416-16,2-6-464 0</inkml:trace>
  <inkml:trace contextRef="#ctx0" brushRef="#br0" timeOffset="126711.52">29673 11855 11055 0,'0'0'480'0,"0"0"112"0,-9 9-464 0,3 2-128 0,1 0 0 0,-2 3 0 16,2 2 3264-16,0 1 624 0,-1 3 128 0,1-1 16 15,1 0-2112-15,0 0-448 0,0-1-64 0,4 2-32 16,-1 1-544-16,2-1-128 0,4-3 0 0,2-1-16 16,-1-4-368-16,2 2-80 0,-1-4-16 0,2-4 0 15,-9-6 192-15,14 2 32 0,0-2 16 0,2-2 0 16,-1-1 224-16,0-5 32 0,0 1 16 0,2-5 0 15,-1 1-160-15,1-2-16 0,-3 2-16 0,-1-2 0 16,-1-4-112-16,-2 1-32 0,-3-1 0 0,-1-2 0 0,-2-5-16 0,0 1 0 16,1 2 0-16,-1-2 0 0,-2-1-208 0,2 2-48 15,-1 2-128-15,-1 2 192 0,1 1-192 16,0 3 0-16,1 3 0 0,0 1 0 16,1 3-400-16,-5 7-80 0,0 0-16 0,8-6 0 15,-8 6-2464-15,10-2-496 0,-10 2-112 0</inkml:trace>
  <inkml:trace contextRef="#ctx0" brushRef="#br0" timeOffset="127659.32">30429 11783 14847 0,'0'0'656'0,"0"0"144"0,0 0-640 0,0 0-160 0,0 0 0 0,0 0 0 16,-11-1 1728-16,2-1 320 0,-2 0 64 0,-2 2 16 15,-1 2-544-15,-1 1-112 0,-3 1-32 0,0 0 0 16,2 2-272-16,-2 3-48 0,-1 3-16 0,0-1 0 15,0 3-304-15,2 3-64 0,3 1-16 0,1-2 0 0,2 1-448 0,3-1-80 16,5-2-32-16,1 0 0 0,5-1-160 0,1-1 192 16,3-5-192-16,2-1 192 0,1 1-64 0,3-5-128 15,1-3 192-15,1-2-64 0,2-3 48 0,-1 0 0 16,1-1 0-16,-1-4 0 0,1-3-16 0,-2 1 0 16,-1 0 0-16,-2-2 0 0,0 1-160 0,0 1 128 15,-6 3-128-15,0-4 128 0,-2 3-128 0,-1 2 128 16,-3 0-128-16,0 9 128 0,0-8-128 0,0 8 0 15,0 0 0-15,0 0 0 0,0 0 0 0,-7 8 0 16,1 2 0-16,0 3 0 0,-1-3 0 0,4 3 0 16,1 2 0-16,5 0 0 0,1-1-128 0,2 3 128 15,2-3 0-15,2 0 0 0,1 0 0 0,2-5 0 16,2 1-144-16,0-5 144 0,2-3 0 0,1-2 0 0,0 0 176 16,-1-3-176-16,1-4 288 0,1-4-48 15,0-1-16-15,-1 1 0 0,-1-3-32 0,2-3-16 0,0 0 0 16,0-1 0-16,-1-1 0 0,-1 0 0 0,1-3 0 0,1-3 0 15,0 2 48-15,2-3 16 0,2-4 0 0,1-4 0 16,1-5-112-16,3-4-128 0,1-3 176 0,1-6-176 16,-4-6 144-16,2-3-144 0,-2 1 0 0,-2 3 144 15,-3 1-144-15,-3 5 0 0,-4 3 0 0,-4 8-176 16,-2 4 176-16,-2 5-192 0,-1 8 192 0,-2 3-192 16,-3 1 192-16,0 5 0 0,0 1 0 0,-3 7 0 15,3 6-144-15,0 0 144 0,-10 4-160 0,-2 4 160 16,-4 9-128-16,0 6 128 0,-3 1 0 0,-3 9-144 15,-1 4 144-15,-1 1-128 0,-1 4 128 0,-2 5-128 16,-6 5 128-16,6 2 0 0,6-4 0 0,1-3 0 0,5-1 0 16,6-3 0-16,2-2 0 0,4-5-128 0,4-7 128 15,5-1 0-15,1-7-144 0,3-1 144 0,3-4 0 0,5-2 0 16,3-5 0-16,4-1 0 0,-1-6 0 0,1-1 0 16,3-2 0-16,-1-4 0 0,2-4 0 15,0 0 0-15,2-3 0 0,-1-4 128 0,1 2-128 0,-1 3 0 16,0-2 0-16,-1-1 0 0,-1 3 0 0,-2 2 0 15,0 5 0-15,-3 1 0 0,-3 0 0 0,-1 3 0 16,-1 3 0-16,-4 1 0 0,-4 1 0 0,-1 4 0 16,-1-1-144-16,-3 2 144 0,-1 1 0 0,-4 2 0 15,-4 2 0-15,0 2 0 0,0 2 0 0,-2 0 0 16,-6-1 0-16,2-3 0 0,-1-2 0 0,1 0 0 0,-1 1 0 16,0-6 0-16,1 1 224 0,0-2 0 0,-2 0 0 15,-1-2 0-15,-1 1 288 0,0 0 64 0,-1-2 16 0,0-3 0 16,-2 1-128-16,0 1-16 0,-4 0-16 15,2 0 0-15,0-1-112 0,0 0-32 0,0 1 0 16,1-2 0-16,2 3-288 0,2-2 0 0,1-2 128 0,2 2-128 31,-1 1-1392-31,3 0-336 0,9-3-64 0</inkml:trace>
  <inkml:trace contextRef="#ctx0" brushRef="#br0" timeOffset="130979.69">27740 13184 9215 0,'0'0'400'0,"0"0"96"0,-4-7-496 0,4 7 0 0,-4-9 0 0,0 5 0 16,4 4 1968-16,0 0 288 0,-5-9 64 0,5 9 16 16,-5-6-1040-16,5 6-208 0,0 0-32 0,0 0-16 15,-4-11 0-15,1 5 0 0,3 6 0 0,0 0 0 16,0 0-160-16,0 0-48 0,-6-6 0 0,6 6 0 0,0 0-208 0,0 0-48 16,0 0-16-16,0 0 0 0,-8 10-400 0,1 3-160 15,0 1 128-15,4 2-128 16,-2 3 224-16,1 5-32 0,0 8-16 0,2-1 0 0,0-2-176 15,2 1 160-15,0 2-160 0,2-3 160 0,3-1-160 0,0-1 128 16,1-2-128-16,2-4 128 0,1-1 48 0,1-1 0 16,0-2 0-16,5-3 0 0,1-7 128 0,0 2 16 15,1-2 16-15,2-4 0 0,0-3 48 0,1-2 16 16,3-3 0-16,-4-2 0 0,1-3-144 0,0-1-16 16,-1-2-16-16,-2-5 0 0,0 0-96 0,-2 1-128 15,-1-4 176-15,0 0-176 0,-1 0 160 0,-2 1-160 16,-3 0 128-16,2-2-128 0,-4-2 0 0,2 1 128 15,-2 0-128-15,-1-2 0 0,-1 1 0 0,0 3 128 0,-1 2-128 16,-3 4 0-16,1 4 0 0,0 2 0 0,-2-2 0 16,1 11 0-16,0 0 0 0,0 0 0 0,0 0 0 0,0 0 0 15,0 0 0-15,-6 11 0 0,-1-2 0 16,2 3 0-16,0 5 0 0,1-1 0 0,0 2 0 0,-1 0 0 16,2 2-144-16,-4 2 144 0,0 3 0 0,-1-1 0 15,-1 6 0-15,1-2 0 0,1 2 0 0,-1 2 0 16,-1-3 0-16,0 2 0 0,0 0 0 0,1 1 0 15,-1-1 0-15,0 0 0 0,-1 3 0 0,-1-3 0 16,1 0 0-16,-1-1 0 0,-2 0 0 0,-1-4 144 16,-1 2-144-16,0-4 0 0,-1-1 0 0,0-1 0 15,-1-3 160-15,0-3-160 0,-1-3 192 0,-1 2-192 16,0-2 240-16,1-1-64 0,1-6-16 0,2-1 0 0,0 5-16 16,3-6 0-16,0-4 0 0,0-1 0 15,1-1-144-15,2-1 0 0,0-5 144 0,4 2-144 0,-3-7 192 0,3 0-48 16,0-1 0-16,3-2 0 0,0-2-144 0,4-1 0 15,0 1 0-15,3 3 0 0,1 1 0 0,2 2 0 16,2 5 0-16,2-2 0 0,-1 1 0 0,2 4 0 16,3 1-144-16,3-1 144 0,1 4 0 0,1 4-128 15,3-1 128-15,-1 4 0 0,-2 5 0 0,-2 1-128 16,0-1 128-16,-2 0 0 0,-1 4 0 0,-2-5 0 16,-3-1 0-16,-1 3 0 0,-1-3-256 0,-1 3 16 15,-2-1 0-15,-1-1 0 16,-5-11-1424-16,0 0-272 0,7 11-64 0,-7-11-7808 15,0 0-1568-15</inkml:trace>
  <inkml:trace contextRef="#ctx0" brushRef="#br0" timeOffset="131472.5">28366 13825 15663 0,'0'0'1392'0,"0"0"-1120"16,0 0-272-16,0 0 0 0,0 0 1792 0,0 0 288 15,0 0 64-15,-6 4 16 0,-2 2-624 0,2 4-128 16,0 4-32-16,1 1 0 0,0 4-224 0,1 1-64 15,0-1 0-15,3 1 0 0,2-1-368 0,1 3-80 16,2 3 0-16,0-3-16 0,0-2-224 0,2 0-32 16,2-2-16-16,0-1 0 0,-1-2-144 0,3-2-16 0,0-7-16 0,1 0 0 15,0 4-176-15,-1-7 192 0,-10-3-192 0,12-1 192 16,-2 1-192-16,-10 0 128 0,11-7-128 0,-2-2 128 16,-1-2-256-16,-3 0-64 0,-1-5-16 0,-2 0 0 31,-2-3-2208-31,-1 0-432 0,-2 0-96 0</inkml:trace>
  <inkml:trace contextRef="#ctx0" brushRef="#br0" timeOffset="131639.57">28364 13685 30111 0,'0'0'1344'0,"0"0"256"0,0 0-1280 0,0 0-320 0,0 0 0 0,0 0 0 15,0 0 720-15,0 0 80 0,0 0 16 0,8-4 0 0,-8 4-368 0,10-6-80 16,-1 1-16-16,-9 5 0 15,8-4-352-15,-8 4 0 0,11-4 0 0,-11 4 0 16,11-5-2080-16,-3 1-384 16,-8 4-80-16</inkml:trace>
  <inkml:trace contextRef="#ctx0" brushRef="#br0" timeOffset="132676.84">28795 13413 1839 0,'-9'0'160'0,"9"0"-160"0,-10 1 0 0,1 1 0 16,0-2 3712-16,9 0 720 0,-9-2 144 0,9 2 32 16,0 0-2368-16,0 0-480 0,0 0-96 0,0 0 0 15,0 0-352-15,0 0-64 0,0 0-16 0,0 0 0 16,11 0-384-16,2 0-80 0,4 0 0 0,0 0-16 16,3 0-176-16,2 0-16 0,0-1-16 0,2 0 0 15,2-1-128-15,-1 1-32 0,0-1 0 0,1 0 0 16,-1 0-32-16,1 1-16 0,-2-1 0 0,-1 1 0 15,0 0 32-15,-4-1 0 0,-1 2 0 0,-3 0 0 16,-1 0-160-16,-3 0-16 0,-1-2-16 0,-1 1 0 0,-9 1-32 16,0 0 0-16,0 0 0 0,0 0 0 0,0 0 144 0,0 0 32 15,0 0 0-15,0 0 0 0,0 0-48 0,0 0 0 16,-10-7 0-16,-4 5 0 0,0 2-272 0,0 0 128 16,-2-2-128-16,-3 4 0 0,-4 0 128 0,0 5-128 15,0-4 0-15,1 0 0 0,1 1 144 0,0 0-144 16,2 1 0-16,1-3 144 0,3 0-144 0,4-1 0 15,11-1 144-15,0 0-144 0,0 0 0 0,0 0 0 16,0 0 0-16,0 0 0 0,0 0 0 0,13 1 0 16,2-1 0-16,3-1 0 0,1 0 0 0,2-1 0 15,1-2 128-15,1 1-128 0,0-1 0 0,1 1 128 0,1 1-128 0,-1-1 0 16,-1 1 0-16,0-2 128 0,-4 1-128 0,-1 2 0 16,-2 0 192-16,-2-1-16 0,-3 1-16 15,-11 1 0-15,0 0-32 0,0 0 0 0,0 0 0 0,0 0 0 16,0 0 80-16,-9 1 16 0,-4 2 0 0,-5 0 0 15,-2-2-32-15,-6 3-16 0,1-2 0 0,-2 1 0 16,-4-2-176-16,3 2 0 0,1-1 0 0,3 1 0 16,1 2 0-16,3-3 0 0,0 0 0 0,3-2 0 31,0 1-1104-31,4-1-160 0,3 0-16 0,10 0-10992 0,0 0-2192 0</inkml:trace>
  <inkml:trace contextRef="#ctx0" brushRef="#br0" timeOffset="134361.41">29889 13113 3679 0,'1'-13'320'0,"2"7"-320"0,1-4 0 0,-2 2 0 16,5-3 2496-16,-2 2 448 0,-1-184 64 0,-2 365 32 15,2-183-1024-15,-1 1-208 0,-2 2-32 0,-1 8-16 16,-1-6-304-16,1 6-64 0,0 0-16 0,0 0 0 16,0 0-240-16,0 0-48 0,0 0-16 0,-8 6 0 0,2 7-560 0,-5 0-96 15,2 2-32-15,1 3 0 0,0 6-96 0,0 1-32 16,1 5 0-16,-1 0 0 0,0 3-32 0,3 3-16 16,0 1 0-16,1 1 0 0,-4 0-208 0,5-5 176 15,3-4-176-15,1-1 160 0,1-4-16 0,3-1 0 16,2-4 0-16,3-2 0 0,2-3 208 0,3 0 32 15,2-7 16-15,3 0 0 0,0-5 176 0,2-3 16 16,2-3 16-16,0-4 0 0,-2-4-144 0,3-1-16 16,-2-4-16-16,1 0 0 0,-1-2-224 0,1-3-32 15,-1 0-16-15,-1 1 0 0,-2 0-160 0,-2 1 160 16,0 0-160-16,0-4 160 0,-4-1-160 0,0 0 0 0,-2 0 0 16,1 3 128-16,-2 3-128 0,-2 0 128 0,-2 4-128 15,-1 2 128-15,0 7-128 0,-6 6 0 16,5-8 0-16,-5 8 0 0,0 0 0 0,0 0-144 0,0 15 144 0,-1 3-160 15,-3 1 160-15,-1 5-160 0,-2 2 160 16,0 7-160-16,-3 1 160 0,-1 3 0 0,-2 1 0 0,0 5 0 16,1 3 0-16,0 2 0 0,-6 1 0 0,3 0 0 15,-1 1 0-15,0-1 0 0,0-2 0 0,-1-1 0 16,-1-3 0-16,2 1 0 0,-1-5 0 0,5-3 128 16,-1-6 96-16,0-3 32 0,1 1 0 0,-1-5 0 15,1-2 128-15,4 0 48 0,-3-4 0 0,4-1 0 16,-2-1-224-16,2-2-32 0,1-8-16 0,6-5 0 15,0 0-32-15,0 0-128 0,-10 0 192 0,10 0-64 16,-9-13 32-16,0 0 0 0,-1-3 0 0,1-1 0 16,1-6-160-16,2-1 0 0,0-1 0 0,1-2 128 0,2 4-128 15,3 3 0-15,1-1 0 0,2 5 0 0,1 2-176 0,1 2 176 16,2 4-128-16,4-1 128 0,-1 2-128 0,4 4 128 16,-2-3-128-16,2 5 128 0,2 1-192 0,-4 1 64 15,4 2 0-15,-1 0 0 16,0 0-1264-16,-1 1-240 0,0 0-48 15,0 1-9936-15,-1-2-1984 0</inkml:trace>
  <inkml:trace contextRef="#ctx0" brushRef="#br0" timeOffset="135782.97">29979 12769 13583 0,'0'0'592'0,"-8"3"144"0,-1 2-592 0,0 2-144 0,9-7 0 0,-8 5 0 16,8-5 1216-16,-7 5 192 0,0 0 64 0,7-5 0 16,0 0-64-16,0 0-16 0,-6 9 0 0,6-9 0 15,0 0-64-15,-3 9-16 0,3-9 0 0,0 0 0 16,0 0-160-16,0 0-16 0,0 0-16 0,0 0 0 16,0 0-272-16,0 0-48 0,0 0-16 0,13 0 0 0,1-3-96 0,-3 0-32 15,2-1 0-15,-3-6 0 0,2-1-160 0,-1-1-48 16,1 0 0-16,-2 1 0 0,0-4-80 0,1-1-32 15,2 1 0-15,-4 0 0 0,1-2-48 0,0-1-16 16,1 1 0-16,-1-2 0 0,0 0-80 0,0 2 0 16,0 0-16-16,-2 3 0 0,1 0-176 0,-2 1 160 15,1 0-160-15,0 4 160 0,-2 0-160 0,0 3 0 16,-1 1 0-16,-5 5 0 0,0 0 0 0,0 0 0 16,0 0 0-16,0 0 0 0,0 0 0 0,0 0 0 15,0 0 0-15,9 2 0 0,-9-2 0 0,0 0 0 16,8 9 0-16,-3 2 0 0,-5-11 0 0,8 13 0 0,-3-1 0 15,0 3 0-15,2 4 0 0,1 1 0 16,-2 2 0-16,2-2 0 0,1 1 0 0,1-1 0 0,0-1 0 16,0 0 0-16,1 0 0 0,-1 0 0 0,0-1 0 0,1-2 0 15,1-2 0-15,1 2 0 0,-2-2 0 16,0-3 0-16,0 1 128 0,-3-5-128 0,0 2 128 0,0-3-128 16,-8-6 256-16,5 9-16 0,-5-9-16 0,0 0 0 15,0 0 16-15,0 0 0 0,0 0 0 0,0 0 0 16,0 0-80-16,0 0-16 0,0 0 0 0,0 0 0 15,0 0-144-15,0 0 192 0,0 0-192 0,0 0 192 16,0 0-192-16,-3-10 0 0,-3 5 0 0,0 0 0 16,6 5-1328-16,-8-6-192 15,2 1-32-15,6 5-10928 0,0 0-2176 0</inkml:trace>
  <inkml:trace contextRef="#ctx0" brushRef="#br0" timeOffset="136329.29">30745 13576 20959 0,'0'0'928'0,"0"0"192"0,0 0-896 0,0 0-224 0,6-8 0 0,-6 8 0 15,0 0 1520-15,0 0 256 0,0 0 48 0,0 0 16 16,0 0-432-16,0 0-64 0,-5 14-32 0,-1 0 0 16,-2 1-352-16,0 2-80 0,-1 1-16 0,2-1 0 0,0 1-208 0,1 0-32 15,1 0-16-15,1 0 0 0,0-1-48 16,3 0-16-16,2-2 0 0,2-2 0 0,1 2-128 0,1-2-32 15,0-6 0-15,0 4 0 0,5-4-96 0,0 2-32 16,2-5 0-16,-1 1 0 0,-1-1-80 0,4-2-32 16,0 0 0-16,0-2 0 0,0-2-144 0,-1-1 0 15,2-1 144-15,1-1-144 16,-1-4-288-16,0 0-128 0,-2 0-32 0,-2 0 0 16,-1-6-2576-16,-3 1-528 0</inkml:trace>
  <inkml:trace contextRef="#ctx0" brushRef="#br0" timeOffset="136474.81">30902 13151 35935 0,'-17'-14'1600'0,"10"8"320"0,7 6-1536 0,0 0-384 0,0 0 0 0,0 0 0 16,0 0 1568-16,0 0 240 0,0 0 48 0,0 0 16 16,3-5-1360-16,-3 5-256 0,0 0-64 0,0 0-16 31,0 0-704-31,0 0-144 0,0 0-32 0,0 0-17840 0</inkml:trace>
  <inkml:trace contextRef="#ctx0" brushRef="#br0" timeOffset="138205.79">29676 14346 13183 0,'0'0'576'0,"0"0"128"0,0 0-560 0,0 0-144 0,0 0 0 0,0 0 0 15,0 0 1376-15,0 0 240 0,0 0 48 0,0 0 16 16,0 0-464-16,0 0-112 0,-9-1-16 0,9 1 0 16,-12 0-320-16,2 2-64 0,0 1 0 0,0 1-16 15,-3 1-48-15,2 0-16 0,1 1 0 0,-1 4 0 16,-1-1-48-16,0 4 0 0,1 1 0 0,-2 0 0 16,0 2-112-16,2 2-16 0,-2 3-16 0,2-1 0 15,-1-1-128-15,0 4-32 0,0 3 0 0,2-1 0 16,0-2-32-16,1 3-16 0,4-2 0 0,0 3 0 15,1-4-32-15,3-3 0 0,1 2 0 0,1 1 0 0,1-2 0 16,2 0-16-16,0-2 0 0,1 1 0 0,2-1 0 0,-1-1 0 16,0-2 0-16,2 0 0 0,1-1-32 0,-2-4 0 15,2 2 0-15,-2 0 0 0,0-3-144 0,3 0 160 16,2-2-160-16,-2 1 160 0,1-5-160 0,3-1 0 16,-2 1 0-16,2-4-10688 15,0-2-2112-15</inkml:trace>
  <inkml:trace contextRef="#ctx0" brushRef="#br0" timeOffset="142965.79">29983 14393 2751 0,'0'0'256'0,"0"0"-256"0,0 0 0 0,5-8 0 16,-5 8 2960-16,4-6 560 0,0-2 96 0,-4 8 32 16,0 0-1776-16,3-9-336 0,-3 9-80 0,0 0-16 15,1-10-144-15,-1 10-16 0,1-7-16 0,-1 7 0 16,0 0-288-16,0 0-48 0,0 0-16 0,0 0 0 15,0 0-336-15,0 0-64 0,0 0 0 0,0 0-16 16,-4 12-144-16,0 4-32 0,-1 4 0 0,0 2 0 16,-2-2-80-16,2 7-32 0,-1 2 0 0,0 4 0 15,-1-1-16-15,-1 1-16 0,2 0 0 0,-3 1 0 16,-3-1-176-16,1-1 128 0,1-3-128 0,-1-3 128 16,3-2 64-16,0-1 0 0,2-4 0 0,0-4 0 15,1-4 240-15,2 1 48 0,3-12 16 0,0 0 0 0,0 0-80 0,0 0-16 16,0 0 0-16,0 0 0 0,0 0 48 0,0 0 16 15,10-5 0-15,1-5 0 0,4-3-144 0,-2 0-48 16,0-3 0-16,1-2 0 0,0 0-144 0,2 1-128 16,2 4 144-16,0-4-144 0,0 0 0 0,-3 2 0 15,0 4 0-15,0-1 0 0,-1 6 0 0,0-2 0 16,2 3 0-16,-2 5 0 0,1 5-128 0,-2 6 128 16,-3-4 0-16,1 6 0 0,-4 2-144 0,0 4 144 15,-2 2 0-15,-2 4-144 0,-4 0 144 0,-2-2 0 16,-2 1 0-16,-1 1 0 0,-1-5 0 0,-4 0 0 15,1-1 0-15,-2-2 128 0,1-2 64 0,-2-2 32 16,-1-4 0-16,0 1 0 0,0-4 176 0,-2 2 48 0,0-1 0 16,0-3 0-16,-2-1-224 0,3-2-32 0,2-2-16 15,2-2 0-15,0 1-176 0,4-5 0 0,0-3 144 0,4 3-144 16,1-5-192-16,1 2-128 0,1 0 0 0,1-3-16 31,3 2-1232-31,3 0-240 0,3 3-48 0,0-1-14944 0</inkml:trace>
  <inkml:trace contextRef="#ctx0" brushRef="#br0" timeOffset="144069.79">30474 14896 1839 0,'0'0'160'0,"0"0"-160"0,0 0 0 0,0 0 0 15,0 0 2416-15,0 0 448 0,0 0 80 0,0 0 32 16,0 0-1344-16,0 0-272 0,0 0-48 0,0 0-16 16,-8 4 208-16,8-4 32 0,-6 6 16 0,6-6 0 15,-10 7-272-15,1-3-48 0,0-2-16 0,0 3 0 16,0 3-144-16,2 0-48 0,-2 3 0 0,0-2 0 15,-1 1-368-15,-1 3-80 0,1-2 0 0,4 4-16 0,2 3-176 16,-1 0-48-16,1 0 0 0,3 1 0 0,2 0-112 16,3-3-32-16,1-2 0 0,3 2 0 0,2-2 0 0,1-3 0 15,2-1 0-15,0-3 0 0,1-1 128 0,0 2 32 16,1-3 0-16,0-3 0 0,-1-3 64 0,0-4 16 16,-2-1 0-16,-1-3 0 0,1 2-32 0,-1-3 0 15,-1-5 0-15,-4 2 0 0,1 0 48 0,-2-3 16 16,-4-3 0-16,-1 1 0 0,-1 2 80 0,-2 0 16 15,1 2 0-15,-2 3 0 0,-2-3-64 0,-2 0-16 16,-1 4 0-16,0-2 0 0,0 3-192 0,2 3-32 16,-2 2-16-16,0-1 0 0,0 0-240 0,9 5 0 15,-9-1 0-15,9 1 0 0,-7 1-144 0,7-1-128 16,0 0-32-16,0 0 0 16,0 0-1744-16,0 0-368 0,6 12-64 0,3-1-15008 0</inkml:trace>
  <inkml:trace contextRef="#ctx0" brushRef="#br0" timeOffset="148773.38">30831 14431 6447 0,'0'0'576'0,"0"0"-576"15,0 0 0-15,0 0 0 0,0 0 2592 0,0 0 416 16,0 0 64-16,0 0 32 0,0 0-1504 0,9 0-320 15,-9 0-48-15,6 4-16 0,-6-4-240 0,0 0-48 16,5 9-16-16,-2 2 0 0,-3 2-144 0,0-2-48 16,-3 1 0-16,1 3 0 0,-1 3-96 0,1 1-32 0,-1 0 0 0,1 0 0 15,-1-1-144-15,1 2-48 0,-1 2 0 16,1-2 0-16,-2-5-160 0,1 1-48 0,2-1 0 0,0 0 0 16,-2 2-192-16,3-5 176 0,0-12-176 0,0 0 160 15,-1 13-160-15,1-1 0 0,0-12 0 0,0 0 0 16,0 0-192-16,0 0-112 0,2 10-16 0,-2-10-16 31,0 0-1680-31,0 0-336 0,0 0-64 0,0 0-16 0</inkml:trace>
  <inkml:trace contextRef="#ctx0" brushRef="#br0" timeOffset="148962.2">30652 14613 24703 0,'0'0'1088'0,"0"0"240"0,0 0-1072 0,0 0-256 0,11-1 0 0,1 1 0 0,-1 0 368 0,2 0 16 16,0 1 0-16,1-1 0 0,2 2 464 0,3 1 112 16,2-2 0-16,3 1 16 0,2 3-80 0,5-2-32 15,1 1 0-15,-1 0 0 0,-3-3-288 0,0 2-64 16,-2 2-16-16,-3-1 0 0,-4 0-496 0,-4-3 0 16,-2-1 0-16,-13 0 0 15,10 6-1536-15,-10-6-240 0,0 0-48 0</inkml:trace>
  <inkml:trace contextRef="#ctx0" brushRef="#br0" timeOffset="149437.07">31408 14243 20271 0,'0'0'1792'0,"0"0"-1424"0,-5 8-368 0,-2-2 0 15,0 5 576-15,1-2 32 0,-3 7 16 0,0 0 0 16,0 2 16-16,0 0 0 0,0 1 0 0,0 2 0 16,-1 5 64-16,1-2 0 0,0-2 16 0,1 6 0 15,-1-2-128-15,1 5-16 0,0-6-16 0,2 1 0 16,1-6-224-16,1-1-32 0,2 0-16 0,0-4 0 15,2-5 240-15,0-10 48 0,0 0 16 0,5 11 0 0,-5-11 16 0,8 6 0 16,-8-6 0-16,11 4 0 0,1-4-112 0,-1-4-32 16,2-1 0-16,0 1 0 0,-1-4-288 0,1 3-176 15,2 0 192-15,-1 1-192 0,-1-1 128 0,1 4-128 16,-2 4 0-16,0 4 0 0,0 0 0 0,-2 4 0 16,-2 2 0-16,-2-3 0 0,-1 4 0 0,-4 1 0 15,-3-1 0-15,-2-1 0 0,-1 1 0 0,-5 1 0 16,-4 3 0-16,-2-3 0 0,1-3 144 0,-3-1-144 15,1-2 0-15,-1-3 144 0,0 2 0 0,0 0 0 16,0-5 0-16,2 0 0 0,1-4-144 0,1-1 160 16,-2 1-160-16,2-3 160 0,0-3-160 0,3-1 0 0,3-2 0 15,3-2 0 1,3-2-1840-16,2-1-288 0,1 2-64 0,5 3-7680 0,1-2-1536 0</inkml:trace>
  <inkml:trace contextRef="#ctx0" brushRef="#br0" timeOffset="149685.76">31646 14746 17503 0,'0'0'1552'0,"0"0"-1232"0,-1 12-320 0,1 0 0 15,0-1 1616-15,-2 3 272 0,0 1 48 0,-1 3 16 16,1-2-112-16,-5 1-32 0,2-2 0 0,-1 3 0 15,0 1-480-15,-1 0-112 0,0-3 0 0,-1 1-16 0,0-3-512 0,3 0-112 16,0 0 0-16,1-1-16 16,2-4-352-16,-2 2-64 0,4-5-16 0,0-6 0 0,0 0-128 0,0 0 0 15,0 0-160-15,0 0 160 16,11-3-2384-16,1-6-384 0,-2 0-80 0,0-5-16 0</inkml:trace>
  <inkml:trace contextRef="#ctx0" brushRef="#br0" timeOffset="150033.53">31870 14398 24239 0,'0'0'1072'0,"0"0"224"0,0 0-1040 0,0 0-256 0,0 0 0 0,7 5 0 16,-7-5 752-16,7 10 80 0,0-1 32 0,1 4 0 15,-2 0 224-15,2 1 64 0,1 3 0 0,1 6 0 16,1 3-368-16,3 2-64 0,-2-5-16 0,2 2 0 16,-2 2-256-16,1-3-48 0,-1 4-16 0,-2-7 0 15,0-2-192-15,-1 1-32 0,-3-3-16 0,1-1 0 16,-1-2-144-16,0-3 128 0,-1 0-128 0,0 1 128 15,-5-12-128-15,4 10 0 0,0 1 0 0,-4-11 0 16,0 0 0-16,0 0 0 0,0 0-224 0,0 0 80 16,0 0-1584-16,0 0-320 0,4-12-64 0</inkml:trace>
  <inkml:trace contextRef="#ctx0" brushRef="#br0" timeOffset="150257.64">32145 14443 14735 0,'0'0'1312'16,"0"0"-1056"-16,0 0-256 0,0 0 0 0,0 0 3056 0,0 0 544 16,0 0 112-16,0 0 32 0,0 0-2080 0,-2 10-432 15,-3 2-80-15,-2 1 0 0,-3 2-160 0,1 3-32 16,-1 0 0-16,-1 2 0 0,-1 2-288 0,1 1-64 16,-2-2-16-16,1 1 0 0,-2-3-208 0,-2 0-64 15,-2 3 0-15,2-1 0 0,1-3-192 0,2 0-128 0,2-3 160 0,2-2-160 16,2 0 0-16,2 1 0 0,5-14 0 0,-2 10 0 31,2 3-1120-31,0-13-272 0,0 0-48 0</inkml:trace>
  <inkml:trace contextRef="#ctx0" brushRef="#br0" timeOffset="150482.65">32220 14828 27647 0,'-1'9'2448'16,"1"5"-1952"-16,0-2-496 0,1 5 0 0,-1-1 640 0,0 2 48 0,-1 2 0 0,0-2 0 16,1 0 256-16,0 0 48 0,0-3 16 0,0 2 0 0,1 2-304 0,2-3-64 15,1-3-16-15,1 0 0 16,0 1-320-16,2-4-64 0,1 0-16 0,2-4 0 0,2 1-80 0,-6-6-16 16,0 0 0-16,2 0 0 15,0-1-128-15,-1 0 0 0,1-2 0 0,-1 1-176 16,0-6-1664-16,2-3-336 0,-6-5-64 0</inkml:trace>
  <inkml:trace contextRef="#ctx0" brushRef="#br0" timeOffset="150614.72">32228 14701 26719 0,'0'0'1184'0,"0"0"240"0,0 0-1136 0,4-9-288 15,-4 9 0-15,8-5 0 0,-8 5 1520 0,8-4 240 0,0-4 48 0,0 6 16 31,-8 2-2720-31,6 0-560 0,0 0-96 0</inkml:trace>
  <inkml:trace contextRef="#ctx0" brushRef="#br0" timeOffset="151224.04">32345 14160 21823 0,'0'0'960'0,"0"0"208"0,0 0-928 0,0 0-240 0,0 0 0 0,0 0 0 16,10 2 880-16,0 0 128 0,1 1 16 0,1 1 16 15,2 3 208-15,3 0 32 0,1 4 16 0,1-1 0 16,2 4-208-16,3 1-32 0,2 3-16 0,-2 3 0 16,-2 0-368-16,-2 10-80 0,-2 4-16 0,-3 6 0 15,-4 8-192-15,-2 4-32 0,-2-1-16 0,-5 0 0 16,-4-4 16-16,-1-1 0 0,-2-6 0 0,-3 1 0 15,-2-3 0-15,-4 2 0 0,-2 1 0 0,-3 1 0 16,-3-4 112-16,-1-2 32 0,-4-2 0 0,1-2 0 16,-2-5-112-16,-1-2 0 0,-3-4-16 0,14-9 0 0,-2-3-192 0,-2 1-48 15,0 1 0-15,1-3 0 0,0-1-128 16,4 0 0-16,0-2 0 0,-8 5 128 16,7-1-1024-16,5-6-192 0,4-2-64 15,9-2 0-15,-3-4-1888 0,1-2-384 0</inkml:trace>
  <inkml:trace contextRef="#ctx0" brushRef="#br0" timeOffset="152535.38">27455 14688 14735 0,'0'0'1312'0,"0"0"-1056"0,1-9-256 0,-1 1 0 16,0 8 816-16,0 0 96 0,0-6 32 0,0 6 0 16,0 0 32-16,0 0 16 0,0 0 0 0,-9 1 0 15,0 2-304-15,1 3-64 0,-1 3-16 0,0 5 0 16,0 0-32-16,-1 6-16 0,2-1 0 0,0 3 0 15,1 1-16-15,2 2 0 0,1-1 0 0,3-1 0 16,2 3-240-16,3-6-48 0,1-2-16 0,1-5 0 16,2-3 128-16,1 0 16 0,1-5 16 0,1-1 0 15,5-3 320-15,1-3 64 0,4-5 16 0,2-4 0 16,1-2-144-16,2-2-16 0,2-4-16 0,0-3 0 16,-1-1-400-16,0 0-80 0,-1-1-16 0,0 3 0 0,-3 0-128 15,-2 2 128-15,-2 0-128 0,-2 1 128 0,-3 2-128 16,-1 3 0-16,-3 6 144 0,-1-1-144 0,-2 3 0 0,-7 5 0 15,0 0 0-15,0 0 0 0,0 0 0 0,7 14 0 16,-3 1 0-16,-4 5 0 0,-4 3 0 0,-1 8 0 16,-3 2 0-16,-1 5 128 0,-1 4 16 0,-3 4 16 15,-2 2 0-15,-4 0 0 0,-1 1 144 0,-3-5 16 16,-4 2 16-16,2-2 0 0,-2 2 48 0,1-5 16 16,1-3 0-16,1-4 0 0,1-1 16 0,3-2 0 15,-2-8 0-15,4-1 0 0,2-1-144 0,3-3-16 16,3-6-16-16,1 0 0 0,3-7-240 0,6-5 144 15,0 0-144-15,0 0 128 0,-7-8-272 0,3-6-64 0,2-1-16 16,2-3 0 0,2-2-1712-16,2-4-352 0,1-3-64 0,2 4-16 15,2-5-800-15,1 5-160 0</inkml:trace>
  <inkml:trace contextRef="#ctx0" brushRef="#br0" timeOffset="152837.25">28197 15043 20271 0,'0'0'1792'0,"0"0"-1424"0,0 0-368 0,0 0 0 15,0 0 1296-15,0 0 192 0,3 11 48 0,-2 0 0 0,-2 2-304 0,-2 1-48 16,0-2-16-16,-1 1 0 0,-3 3-32 0,2 2-16 15,-2 1 0-15,-1 1 0 0,2-1-176 0,-1 1-48 16,2 2 0-16,0 0 0 0,1-6-416 0,2 2-96 16,-1 0 0-16,3-3-16 0,2-2-368 0,0-1 0 15,-1 2 0-15,-1-14 0 0,8 9 0 0,1 0 0 16,-9-9 0-16,13 3 128 0,2-3-416 0,1-3-80 16,1-1-16-16,1-3 0 15,-1-2-1920-15,1-4-400 0,-1 0-80 0,-6 2-16 0</inkml:trace>
  <inkml:trace contextRef="#ctx0" brushRef="#br0" timeOffset="153021.84">28195 14772 28559 0,'-18'-12'2544'0,"7"7"-2032"0,2-2-512 0,2 0 0 15,4 2 1360-15,3 5 176 0,-3-6 48 0,0-1 0 16,3 7-768-16,0 0-160 0,0 0-16 0,0 0-16 15,3-6-496-15,-3 6-128 0,0 0 0 0,0 0 0 16,9-10-400-16,-2 6-112 16,-7 4 0-16,11-4-9984 0,-1 2-2000 0</inkml:trace>
  <inkml:trace contextRef="#ctx0" brushRef="#br0" timeOffset="153624.6">28703 14915 10127 0,'-16'-2'448'0,"16"2"96"0,-10-3-544 0,10 3 0 0,0 0 0 0,0 0 0 15,0 0 4032-15,0 0 704 0,0 0 144 0,0 0 32 16,0 0-3120-16,0 0-608 0,8-5-128 0,3 0-32 16,4 0-48-16,4-1-16 0,5 1 0 0,3 2 0 15,3-2-448-15,2-1-80 0,2 1-32 0,-1 2 0 16,-1 0-16-16,-3 1-16 0,-2-2 0 0,-1 3 0 16,0 1-160-16,-4 0-16 0,-4 1-16 0,-4-1 0 15,-5 0-176-15,-9 0 0 0,0 0 144 0,0 0-144 16,0 0 0-16,0 0 144 0,0 0-144 0,-13 8 0 0,-5-3 128 0,-2 1-128 15,-3-1 0-15,-1-1 0 0,-2 0 144 0,-4 0-144 16,-2 0 0-16,0-2 144 0,2-2 96 0,-1 0 16 16,1 0 0-16,3 0 0 0,4-1 16 0,7 0 16 15,4-3 0-15,3 2 0 0,9 2-96 0,0 0 0 16,0 0-16-16,0 0 0 0,0 0-176 0,0 0 128 16,10-3-128-16,4 0 128 0,4-1-128 0,4-1 128 15,1 1-128-15,0 1 128 0,3-1-128 0,3 1 0 16,-2 3 0-16,0-1 128 0,-3-3-288 0,-1 3-64 15,-3 1-16-15,-2 0-12112 16,-3 0-2416-16</inkml:trace>
  <inkml:trace contextRef="#ctx0" brushRef="#br0" timeOffset="156933.71">29273 15229 5519 0,'0'0'496'0,"0"0"-496"15,0 0 0-15,0 0 0 0,-2-9 2048 0,2 9 320 16,0 0 64-16,-3-10 16 0,-1 1-736 0,0-1-160 16,-1 4-16-16,5 6-16 0,0 0-432 0,-5-10-96 0,0 2-16 0,0 2 0 15,5 6-144-15,0 0-16 0,0 0-16 0,0 0 0 16,0 0-112-16,0 0-32 0,0 0 0 0,0 0 0 15,0-10-144-15,0 10-16 0,0 0-16 0,0 0 0 16,0 0-128-16,11 2-32 0,-11-2 0 0,14 8 0 16,-1-2-160-16,1 7-32 0,-1-2-128 0,0 3 192 15,1 0-192-15,-1 1 128 0,1 2-128 0,0 1 0 16,1-3 128-16,2 3-128 0,-1 0 0 0,1-1 0 16,1 1 128-16,-2 0-128 0,2-3 0 0,1 0 144 15,-1-1 32-15,4-2 0 0,2-4 0 0,-3-1 0 16,-2 0 224-16,4-4 48 0,1 2 16 0,1 0 0 15,-1-2-112-15,0-2-32 0,1 1 0 0,-3-1 0 16,-2-1-112-16,3 0-16 0,0-1-16 0,0-1 0 0,-3 1-176 16,1-2 160-16,1-2-160 0,-1 0 160 0,-1 0-160 0,-2-2 0 15,1 0 0-15,0-2 128 16,-1 0-128-16,1 3 0 0,1-4 0 0,2 4 128 16,-4-3-128-16,1 2 0 0,1-3 0 0,3 3 128 0,1-5-128 0,2 2 192 15,-1-3-192-15,2 2 192 0,-1 3-16 0,1-1 0 16,-2 3 0-16,0 1 0 0,-4-3-176 0,1 3 0 15,-4 0 144-15,4-1-144 0,-1 2 0 0,-3 1 128 16,-3-2-128-16,1 0 0 0,1 4 0 0,-2 0 0 16,-1-3 0-16,3 1 0 0,2 3 0 0,-1 0 0 15,-2 2 0-15,2 0 0 0,0-3 0 0,-1 1 0 16,1 1 0-16,1 2 0 0,0-1 0 0,0 3 0 16,1-2 0-16,-1 1 0 0,2 2 0 0,1 2 0 0,-1-6 0 15,-2 4 0-15,-2 3 0 0,0-1 0 0,-2 2 0 16,0-2 0-16,2-1 0 0,-2 1 0 0,-1 3 0 0,0-2 0 15,-4 4 144-15,0-4-144 0,-10-9 192 0,10 11-192 16,-2 2 0-16,0-4 0 0,-3 2 0 16,-5-11-192-16,3 12 192 0,1-2 0 0,1 2 0 0,-5-12 0 15,0 0 176-15,0 8-176 0,0-8 160 0,0 0-160 16,0 0 208-16,0 12-48 0,0-12-16 0,0 0 0 16,0 0-144-16,0 0 160 0,0 0-160 0,-5 9 160 15,5-9-160-15,0 0 0 0,0 0 144 0,0 0-144 16,0 0 0-16,0 0 144 0,0 0-144 0,0 0 0 15,0 0 128-15,0 0-128 0,0 0 0 0,0 0 0 16,0 0 0-16,8-8 0 0,3 0 0 0,1-2 0 16,-1 3 0-16,3-2 0 0,3 4 0 0,0-3 0 0,-1 0 0 15,0 3 0-15,2-2 0 0,1 2 0 0,1-4 0 16,1 5 0-16,0 1 0 0,2 1 0 0,1 1 0 0,3-2 0 16,0 2 0-16,1 0 0 0,0-2 0 0,1 3 0 15,3 3 0-15,-3-1 0 0,2 1 0 0,-4-2 0 16,1 1 0-16,0 2 0 0,0 3 0 0,0-2 0 15,0 0 0-15,-2 4 0 0,-2-3 0 0,0 3 0 16,-2-3-128-16,1 2 128 0,-1 0 0 0,1-3 0 16,-4 1 0-16,2 0 0 0,-4-2 0 0,1 0 0 15,-1 0 0-15,-1 1 0 0,2-1 0 0,0-1 0 16,-2 1 0-16,1 1 0 16,-2-1 0-16,3-3 0 0,-1 1 0 0,-1-1 0 0,1 0 0 0,-7 1 0 0,4-1 0 15,-2 0 0-15,5 0 0 0,0 1 0 0,0-2 0 16,1 0 0-16,0-2 128 0,15 0-128 0,-6-3 0 15,-1 1 0-15,-3-4 0 0,-1 1 0 0,-4-2 0 0,2 0 0 16,-1 0 128-16,-1 0-128 0,-4-2 192 0,0 0-192 16,-1-3 272-16,-1 2-48 0,0 0-16 0,-2 0 0 15,-3-2 48-15,1 1 16 0,0 3 0 0,-2-3 0 16,2 2-32-16,-2 2-16 0,0-3 0 0,1 5 0 16,-2-4-224-16,-1 5 0 0,3-3 128 0,0 3-128 15,-4-1 0-15,4 0 0 0,-7 7 0 0,7-5 0 16,0 1 0-16,-7 4 0 0,6-8 0 0,-6 8 0 15,0 0 0-15,0 0 0 0,0 0 0 0,0 0 0 16,0 0 0-16,0 0 0 0,0 0 0 0,0 0 0 16,0 0 0-16,0 0 0 0,0 0 0 0,0 0 0 0,-2 12-192 0,2-12-16 15,-4 14-16-15,0-4 0 16,-1 1-1920-16,0 1-384 16,-2-3-80-16</inkml:trace>
  <inkml:trace contextRef="#ctx0" brushRef="#br0" timeOffset="162537.43">32187 11114 2751 0,'0'0'256'0,"0"0"-256"15,0 0 0-15,0 0 0 0,0 0 3264 0,0 0 592 16,0 0 128-16,0 0 32 0,7-9-1936 0,-7 9-384 0,9-9-80 0,-9 9-16 16,0 0-384-16,0 0-64 0,9-8-32 0,-9 8 0 15,0 0-208-15,0 0-32 0,0 0-16 0,0 0 0 16,0 0-96-16,0 0 0 0,0 0-16 0,0 0 0 16,0 0-224-16,-11-5-32 0,0 8-16 0,-6-1 0 15,0 2-96-15,-5 0-32 0,-3 3 0 0,-3 1 0 16,-2 5 96-16,-3-6 0 0,-2 2 16 0,2-1 0 15,2 5-96-15,3-3-32 0,3 1 0 0,3 2 0 16,3 0-176-16,5-2-32 0,3 2-128 0,2-2 192 16,2-1-192-16,7-10 176 0,-1 12-176 0,1-12 160 15,5 10-160-15,2 1 160 0,5-4-160 0,2 2 160 16,3-4-160-16,3 1 0 0,3 2 0 0,1-3 128 16,0 0-128-16,2 1 0 0,-1-2 144 0,-3 1-144 0,-4-1 0 15,-3 2 0-15,-2-3 0 0,-3 2 128 0,-10-5-128 0,0 0 0 16,0 0 0-16,-2 14 0 0,0 0 0 0,-4-3 0 15,-5 2 0-15,-1 2 128 0,-5 1-128 0,-3 0 0 16,-6 3 128-16,4-2-128 0,-3-1 0 0,4-3 144 16,0 1-144-16,4 2 0 0,0 1 144 0,4 0-144 15,3 0 0-15,3-1 144 0,2-5-144 0,2 2 0 16,3 2 0-16,3-4 0 0,-3-11 0 0,8 11 0 16,4 1 0-16,2-3 0 0,1-1 0 0,3-3 160 15,2-1-160-15,2 1 160 0,-1-1-160 0,0-2 160 16,-1 2-160-16,-2 0 160 0,-4 0-160 0,-1-4 0 15,-3 0 0-15,-10 0 128 0,13 0-128 0,-13 0 0 0,11 0 144 0,-11 0-144 16,11-4 0-16,0 1-320 0,-1 1 64 16,-10 2 16-1,10-3-1936-15,0-1-384 0,-1-2-64 0</inkml:trace>
  <inkml:trace contextRef="#ctx0" brushRef="#br0" timeOffset="162880.93">32433 11564 5519 0,'0'0'240'0,"0"0"64"0,0 0-304 0,0 0 0 0,-7 10 0 0,1 1 0 0,-3-2 4912 0,0 4 912 16,-2-4 192-16,-1 2 48 0,0 3-3520 0,1-2-704 16,0 0-144-16,2 4-32 0,2-1-384 0,1 1-64 15,3 1-32-15,1 1 0 0,2-1-496 0,3 1-112 16,-1 0 0-16,4 0-16 0,0-3-256 0,4 0-48 16,1 1-16-16,2-2 0 0,1 0-96 0,1-6-16 15,1 1 0-15,1-4 0 0,3 0-128 0,0-2 128 16,-1-3-128-16,0-1 128 15,-1-3-1008-15,-2-1-208 0,-3-4-32 0,-2 0-16 16,-2-5-1888-16,-2 0-384 0</inkml:trace>
  <inkml:trace contextRef="#ctx0" brushRef="#br0" timeOffset="163038.84">32424 11313 24879 0,'-9'-9'2208'0,"3"-2"-1760"0,-1 4-448 0,7 7 0 15,0 0 4096-15,0 0 752 0,0 0 144 0,0 0 16 16,8-7-3952-16,-1 2-800 0,1 1-256 0,-8 4 160 31,9-5-880-31,-9 5-176 0,10-5-48 0</inkml:trace>
  <inkml:trace contextRef="#ctx0" brushRef="#br0" timeOffset="168609.3">28260 3605 27647 0,'0'0'2448'0,"0"0"-1952"16,12-3-496-16,2 0 0 0,4-1 0 0,0-1 0 16,-2 3-176-16,4-2 176 0,0 1 0 0,1-1 0 15,-1-1 0-15,1 3 192 0,1-2-192 0,-1 3 0 16,1-2 0-16,0 2 0 15,-2 1-1712-15,-2 0-320 0</inkml:trace>
  <inkml:trace contextRef="#ctx0" brushRef="#br0" timeOffset="168774.07">28340 3848 33855 0,'0'0'1504'0,"10"3"304"0,4-5-1440 16,0 1-368-16,4-4 0 0,-1 1 0 0,0-2 320 0,2 1 0 0,0-5 0 0,3 2 0 15,-1-3 128-15,5-1 32 0,2 1 0 0,1-2 0 16,1 3-480-16,1 1 0 0,-1-4 0 0,1 3-10928 16,1-3-2080-16</inkml:trace>
  <inkml:trace contextRef="#ctx0" brushRef="#br0" timeOffset="169788.17">30868 3047 11967 0,'0'0'1072'0,"0"0"-864"15,6-3-208-15,2 0 0 0,1-1 1568 0,-9 4 272 16,6-4 48-16,1 1 16 0,-7 3-608 0,6-5-112 15,0-3-32-15,-6 8 0 0,7-6-368 0,-2 0-80 0,-5 6 0 0,0 0-16 16,2-10-96-16,-2 10-16 0,0 0 0 0,0 0 0 16,-10-5-176-16,0 3-32 0,0-2-16 0,-4 4 0 15,-3 4-96-15,-2-1 0 0,-2 0-16 0,-2 5 0 16,-1 2 80-16,-1 3 0 0,-1-5 16 0,-1 5 0 16,-1 0 80-16,4 0 16 0,0 3 0 0,3 1 0 15,1-3-176-15,0 1-16 0,1-1-16 0,1 0 0 16,3 1-224-16,2 0 0 0,3 1 128 0,3-2-128 15,4-2 0-15,1 2 0 0,5 1 128 0,3-2-128 16,4-6 0-16,4 1 0 0,2 0 0 0,3-2 0 16,1 0 128-16,3-3-128 0,2-1 0 0,1 0 0 15,0 2 128-15,4-3-128 0,-2-1 0 0,0 0 0 16,0 2 160-16,0 1-160 0,-2 1 160 0,2-3-160 16,1-2 128-16,-2 1-128 0,-1 1 0 0,-7 2 0 15,-4-1 128-15,-5 1-128 0,-10-3 0 0,0 0 144 0,0 0-144 0,0 0 0 16,0 0 0-16,-8 13 128 0,-6 1 0 0,-6 0-128 15,-7-2 192-15,-3 6-64 0,-4 1-128 0,-3 5 0 16,-1-2 0-16,-1 3-176 0,0 2 176 0,3-1 0 16,5 0 0-16,1-3 0 0,5 0 0 0,2-1 0 15,0-3 0-15,4 0 0 0,5-1 256 0,4-1 0 16,1-1-16-16,4-4 0 0,4 2 48 0,1 0 16 16,0-1 0-16,4-5 0 0,2-1-128 0,4 1-32 15,-1-6 0-15,6 2 0 0,2-1-16 0,1-2-128 16,1-4 192-16,1 1-64 0,2-2-128 0,2 2 128 15,1-5-128-15,2 2 128 0,1 1-128 0,1 1 0 16,0-3 0-16,-1 3 0 0,-2-1 0 0,-2 1-144 0,-1-2 0 16,0 0 0-1,-2 1-1440-15,0 2-272 0,-4-3-64 0</inkml:trace>
  <inkml:trace contextRef="#ctx0" brushRef="#br0" timeOffset="170538.09">31263 3852 27647 0,'0'0'2448'0,"0"0"-1952"0,-2 9-496 0,-1 2 0 0,-1 3 576 0,-1 0 32 15,0 0 0-15,-2 2 0 0,-1-1 336 0,2 3 64 16,1 2 16-16,1 0 0 0,-1-2-448 0,2 5-96 16,-2-1-16-16,4-1 0 0,-2-2-304 0,3-1-160 15,0-1 160-15,3-3-160 0,3-4 0 0,-6-10 128 16,6 11-128-16,2-1 0 0,2-5 0 0,0 0 0 15,2-1 0-15,1-4 0 0,1-2 0 0,1-2 0 16,1 0 0-16,2-4-160 16,0 0-544-16,0-4-96 0,0-1-32 0,-1-2-14016 0</inkml:trace>
  <inkml:trace contextRef="#ctx0" brushRef="#br0" timeOffset="170689.48">31351 3583 20271 0,'0'0'1792'0,"0"0"-1424"0,0 0-368 0,0 0 0 16,0 0 4096-16,0 0 736 0,0 0 160 0,0 0 16 15,-4-8-4000-15,4 8-816 0,-1-8-192 0,2-2 0 16,4 0-2304-16,-1-3-512 0,1-6-112 16,-2 5-16-16</inkml:trace>
  <inkml:trace contextRef="#ctx0" brushRef="#br0" timeOffset="171186.49">32012 2512 19343 0,'0'0'1728'0,"0"0"-1392"0,-8 4-336 0,2 0 0 15,1 4 1600-15,-4-3 240 0,0 2 48 0,-1 2 16 16,0 3-1008-16,-2 0-192 0,0 2-32 0,0 3-16 16,1 2-128-16,-2 5-16 0,-2 4-16 0,0 5 0 15,-2 4-176-15,2 6-48 0,-6 2 0 0,4 2 0 16,-2-3-144-16,0 4-128 0,1-2 144 0,1 0-144 16,2-4 0-16,0 4 128 0,3-4-128 0,3 1 0 15,0-5 208-15,2-1 0 0,0 1 0 0,2-4 0 16,2-2 208-16,0-1 32 0,2-2 16 15,-2-4 0-15,3 2-208 0,3-3-32 0,-3-4-16 0,1 1 0 0,3-1-64 16,1-6-16-16,3-1 0 0,-2 1 0 0,2-4-128 16,0 0 0-16,3 3 144 0,1-7-144 0,1 0-160 15,2 1-96-15,1-5-32 0,1 1 0 16,-1-1-1696-16,0-2-320 0,-1-1-80 16,-1-3-16-16</inkml:trace>
  <inkml:trace contextRef="#ctx0" brushRef="#br0" timeOffset="171601.09">32087 2943 11967 0,'0'0'1072'0,"0"0"-864"0,0 0-208 0,0 0 0 15,0 0 2560-15,0 0 448 0,6 12 112 0,-1-5 16 16,-5-7-1808-16,8 14-368 0,-2 1-64 0,2 2 0 15,2 2-128-15,0 1 0 0,1 3-16 0,-1 1 0 16,1 1-256-16,2 0-48 0,0 3-16 0,-1-3 0 16,0 3-128-16,-1-3-32 0,1 0 0 0,-6-14 0 0,0 3-128 0,1 2-16 15,-1-1-128-15,-1 0 192 0,0-2-192 0,0 1 144 16,0 0-144-16,3 9 128 0,-3-6-128 0,0-3 0 16,-2-2 0-16,-3-12 128 15,0 0-512-15,4 9-96 0,-4-9-32 0,0 0 0 16,0 0-1680-16,0 0-352 0,0 0-64 0</inkml:trace>
  <inkml:trace contextRef="#ctx0" brushRef="#br0" timeOffset="171909.05">32373 2964 32015 0,'0'0'1408'0,"0"0"320"0,0 0-1392 0,0 0-336 0,0 11 0 0,-3 0 0 15,0 1 448-15,-2 4 0 0,-2 2 16 0,-2 5 0 16,-1 4 320-16,0 3 64 0,-1 1 16 0,3-12 0 16,-1 4-512-16,-1 1-96 0,-3 4-32 0,-1-2 0 15,-2 5-96-15,-1-4 0 0,1-2-128 0,-14 18 192 16,6-8-192-16,4-6 128 0,2-5-128 0,2-4 0 15,0-1 0-15,2-2 0 0,2-2 0 0,1-1 0 16,6-4 0-16,5-10-288 0,0 0 32 0,0 0 16 16,0 0-1408-16,0 0-272 0,0 0-64 0</inkml:trace>
  <inkml:trace contextRef="#ctx0" brushRef="#br0" timeOffset="173438.09">32486 2501 17903 0,'0'0'784'0,"0"0"176"0,0 0-768 16,0 0-192-16,3-8 0 0,-3 8 0 0,0 0 848 0,7-9 128 15,-7 9 32-15,8-6 0 0,-8 6-160 0,10-4-16 0,-10 4-16 0,10 0 0 16,-10 0-304-16,13 1-48 0,0 2-16 0,-1 2 0 15,0 3 176-15,2-1 16 0,1 6 16 0,-1 1 0 16,3 4-48-16,-1 3-16 0,2 6 0 0,1 5 0 16,-1 3-80-16,1 5-32 0,1 2 0 0,-2-2 0 15,-3 1-96-15,-6-17 0 0,3 2-16 0,-4 6 0 16,3 2-48-16,-1 5 0 0,-3 8 0 0,0 0 0 16,-2 4 256-16,0 41 32 0,-5-16 16 0,-5-10 0 15,-1-8-48-15,0-24-16 0,-2 6 0 0,-3 3 0 16,-4 6-320-16,0-2-64 0,-3 1-16 0,0 0 0 15,0-3 0-15,-15 36 0 0,5-19 0 0,4-7 0 16,1-5 32-16,1-3 0 0,-3-4 0 0,3-1 0 16,-3 0-192-16,2-5 128 0,1-6-128 0,1-3 128 0,3-1-128 15,2-4 0-15,1-1 0 0,3-5 0 16,2-1-480-16,2-2-176 16,2-5-48-16</inkml:trace>
  <inkml:trace contextRef="#ctx0" brushRef="#br0" timeOffset="174878.91">25011 13972 23775 0,'0'0'1056'0,"0"0"224"0,1 12-1024 0,0-1-256 0,-1 3 0 0,0 1 0 15,1 4 0-15,-2 1 0 0,-1 0 0 0,-2 0 0 16,0 3 0-16,-1 0 0 0,-3 0 0 0,1 4 0 31,-1-2-1472-31,3-7-320 0</inkml:trace>
  <inkml:trace contextRef="#ctx0" brushRef="#br0" timeOffset="175205.68">25120 15069 18431 0,'-6'17'1632'0,"2"-6"-1312"0,0 2-320 0,1 0 0 0,1 2 672 0,1 0 64 16,-2 0 16-16,1 2 0 0,-1-1-288 0,-3-2-48 16,-1-2-16-16,2 2 0 0,0 1-16 0,0-1-16 15,-1-1 0-15,1-1 0 0,1 2-48 0,1-3-16 16,1 0 0-16,-1 3 0 0,2-1-304 0,0-3 0 16,1-10 128-16,0 14-128 15,1-3-544-15,1-1-160 0,-2-10-48 0,4 14 0 16,-1-2-416-16,1-2-96 0,-1 3-16 0,-1-3 0 15,-2-10 496-15,2 15 80 0,-1-1 32 0,2 1 0 0,0 2 480 0,-1-2 192 16,1-2-128-16,-1 3 128 0,-2 4 0 0,0-3 0 0,0 0 0 0,0-2 0 16,-2-1 0-16,2 1 0 0,2 1 0 15,-2-5 0-15,0-1 0 0,0-1 0 0,0 3 0 16,1-2 128-16,-1-10-128 0,0 0 128 0,2 9-128 0,-2-9 128 16,1 11-384-16,-1-11-80 0</inkml:trace>
  <inkml:trace contextRef="#ctx0" brushRef="#br0" timeOffset="175807.56">24957 15808 7359 0,'0'0'656'0,"0"0"-528"0,3-10-128 0,-1 4 0 16,-2 6 2928-16,0 0 544 0,0 0 112 0,0 0 32 16,3-10-1488-16,-3 10-288 0,0 0-64 0,0 0-16 15,0 0-480-15,0 0-112 0,0 0-16 0,0 0 0 16,10 5-480-16,-2 0-96 0,-8-5-32 0,11 11 0 16,-1 1-128-16,0 2-32 0,1 3 0 0,0 1 0 15,2-2-160-15,-1 1-32 0,2-2-16 0,3 0 0 16,-3 0-176-16,3 1 192 0,-4-1-192 0,1 0 192 0,0-5-192 0,0 1 0 15,-1 0 0-15,-1-2 128 0,-1 2-128 0,-1-4 0 16,-1-1-160-16,-1 2 160 16,-8-8-608-16,0 0-32 0,6 6 0 0,-6-6 0 15,0 0-624-15,0 0-128 0,0 0-16 0,0 0-7424 16,0 0-1488-16</inkml:trace>
  <inkml:trace contextRef="#ctx0" brushRef="#br0" timeOffset="176091.34">25321 15606 10127 0,'0'0'896'0,"0"0"-704"0,0 0-192 0,-8-2 0 16,8 2 3840-16,0 0 720 0,-5 10 160 0,-1 2 16 15,-1-4-3248-15,2 4-656 0,-1 4-128 0,0-3-16 16,-3 5 176-16,0 5 32 0,-1-1 16 0,-1-1 0 15,1 4-272-15,0 2-48 0,-1 0-16 0,-2 4 0 16,-2 0-128-16,2 0-16 0,-2-4-16 0,-1 2 0 16,0-2-144-16,1 1-16 0,2-4-16 0,0 1 0 15,1-1-240-15,1-5 144 0,3-2-144 0,0-1 128 16,2 0-128-16,0-5 0 0,3 1-160 0,1-1 160 31,4-5-1664-31,-2-6-224 0,7 5-48 0,2-2-7952 0,1-6-1584 0</inkml:trace>
  <inkml:trace contextRef="#ctx0" brushRef="#br0" timeOffset="177040.36">25550 16026 12895 0,'0'0'576'0,"0"0"112"0,0 0-560 0,-4 9-128 0,4-9 0 0,-7 13 0 0,2 1 3440 0,-1 1 656 15,0-1 128-15,1-1 16 0,-1 2-2416 0,1 0-480 16,0 2-112-16,1-1-16 0,1 0-464 0,0 1-112 16,3 4 0-16,0-3-16 0,1-3-304 0,3 0-48 15,1-1-16-15,2-1 0 0,0 2-256 0,3-5 128 16,4 0-128-16,-2-2 0 0,2-2 0 0,2-3 0 15,2-2 0-15,1-2 0 0,2 0-144 0,0-7-144 16,2-1-32-16,1-1-10128 16,0-2-2032-16</inkml:trace>
  <inkml:trace contextRef="#ctx0" brushRef="#br0" timeOffset="177202.27">25681 15543 35935 0,'-16'-5'3200'0,"2"0"-2560"0,4 3-512 0,5-2-128 16,5 4 1712-16,0 0 320 0,-6-1 64 0,6 1 16 15,0 0-1664-15,0 0-320 0,0-9-128 0,2 1 0 32,1 0-1600-32,-1-4-416 0,1-2-96 0</inkml:trace>
  <inkml:trace contextRef="#ctx0" brushRef="#br0" timeOffset="178276.04">23785 12977 10127 0,'0'0'896'0,"0"0"-704"0,0 0-192 0,0 0 0 0,-7 8 1536 0,2-2 288 16,-1 4 48-16,1-3 16 0,0 1-928 0,2 1-176 15,-1 4-32-15,0-2-16 0,1 5 144 0,2 0 16 16,1 1 16-16,1 3 0 0,-1 4-256 0,3-1-48 16,-1-3-16-16,0 3 0 0,2 4-192 0,-1-2-32 15,0 5-16-15,-1 4 0 0,2-1-208 0,-3 1-144 16,2-1 192-16,-2 7-192 0,1 1-192 0,-1 0-128 15,-1 1-48-15,0-1 0 16,-1-2-2192-16,-1 2-432 0,1-1-80 0,-2-4-5056 0</inkml:trace>
  <inkml:trace contextRef="#ctx0" brushRef="#br0" timeOffset="178542.18">23591 14707 8287 0,'-12'9'736'0,"3"0"-592"0,3 3-144 0,2 1 0 16,4-13 4304-16,2 13 832 0,1 1 176 15,1 0 16-15,-4-14-3984 0,5 16-816 0,0 2-144 0,-1 0-48 16,1-4-144-16,-2 0-48 0,-2 0 0 0,0 1 0 16,-1 2-144-16,0 0 0 0,-1-1 0 0,0 0 0 15,1 1 0-15,0 1 0 0,-4-1 0 0,3 2 0 16,-2 0 0-16,2 1-176 0,-2-3 16 0,2 4 0 15,0-2-464-15,0 0-80 0,-1-3-32 0,1 2 0 16,1 0-32-16,-3 0-16 0,3-2 0 0,-2 2 0 16,-2-1-352-16,0-1-64 0,0-1-16 0,1 1-7904 15</inkml:trace>
  <inkml:trace contextRef="#ctx0" brushRef="#br0" timeOffset="179060.19">23616 15737 17503 0,'0'0'1552'0,"0"0"-1232"0,0 0-320 0,0 0 0 0,0 0 1280 0,0 0 192 16,0 0 32-16,0 0 16 0,0 0-512 0,0 0-112 16,0 11 0-16,1-1-16 0,-1-10-192 0,6 14-48 15,-1-2 0-15,2 2 0 0,2 1 96 0,0 1 16 16,1 0 0-16,2 1 0 0,-1 1-288 0,1 1-48 15,-2 0-16-15,0-1 0 0,-1 1-208 0,0-1-64 16,-2-2 0-16,0 2 0 0,0-3-128 0,-2 2 0 16,-1 0 144-16,-3-2-144 0,3 1 0 0,-2-2-192 15,-1 0 32-15,-1-2 0 16,0-2-544-16,0 0-128 0,0-10 0 0,0 0-8336 16,0 0-1664-16</inkml:trace>
  <inkml:trace contextRef="#ctx0" brushRef="#br0" timeOffset="179354.68">23837 15900 23039 0,'0'0'2048'0,"0"0"-1648"0,5-11-400 0,2 2 0 15,0-1 512-15,-7 10 32 0,0 0 0 0,8-5 0 16,-8 5 128-16,0 0 32 0,0 0 0 0,0 0 0 15,0 0 64-15,0 0 0 0,-4 11 16 0,-3 1 0 0,-5 4-16 16,0 3-16-16,-4 3 0 0,1 5 0 0,-2-4 112 0,1 4 32 16,-1 3 0-16,1 2 0 0,-3-2-384 15,0 1-64-15,0-2 0 0,0 1-16 0,0-4-288 0,-1 2-144 16,3-7 160-16,-1 1-160 0,4 1 0 0,2-8 0 16,4-1 0-16,2 0 0 15,4 0-1280-15,4-6-256 0,-2-8-64 16,13 6-8704-16,2-6-1728 0</inkml:trace>
  <inkml:trace contextRef="#ctx0" brushRef="#br0" timeOffset="179960.55">24047 16226 2751 0,'0'0'256'0,"0"0"-256"0,0 0 0 0,0 0 0 15,0 0 3392-15,0 0 624 0,5-5 128 0,0 0 16 16,-5 5-2528-16,7-7-512 0,-7 7-96 0,10-3-32 15,0-1-400-15,0-3-80 0,-10 7 0 0,9-5-16 0,-3 1 80 0,0-1 0 16,-6 5 16-16,5-7 0 0,-5 7 240 0,0 0 32 16,0 0 16-16,0 0 0 0,0 0-160 0,0 0-16 15,0 0-16-15,0 0 0 0,0 0-304 0,0 0-48 16,0 0-16-16,0 0 0 0,0 0-192 0,0 0-128 16,0 0 128-16,0 0-128 0,0 0 160 0,0 0-32 15,0 0-128-15,0 0 192 0,0 0-64 0,0 0 0 16,0 0-128-16,0 0 192 0,0 0 128 0,0 0 0 15,0 0 16-15,0 0 0 0,0 0 96 0,0 0 16 16,0 0 0-16,0 0 0 0,0 0-112 0,10 1-16 16,-10-1 0-16,10 3 0 0,-1 3-144 0,-9-6-48 15,7 6 0-15,1 4 0 0,4-2 48 0,-4 4 0 16,0 1 0-16,0 0 0 0,-2 1-176 0,0 1 0 16,-1 2 0-16,-1 2 0 0,0-1 0 0,-1 0 0 15,-1 1 0-15,-2 0 0 0,-1 1 0 0,0 6 0 16,-2 0 192-16,1 2-64 0,-2-4 48 0,-1 4 0 15,-3-1 0-15,0-2 0 0,-2 1 64 0,0-6 16 16,0 0 0-16,-2 0 0 0,1-3 64 0,-3 0 0 0,-1-3 16 16,1-1 0-16,-3-5-96 0,3 5-32 15,0-6 0-15,2-1 0 0,0-2-80 0,1-3-128 0,1-1 176 16,1-3-176-16,1-4 0 0,2-1 0 0,1-5 0 16,-1-1-192-16,3-2-1648 15,-1-3-320-15,1-4-64 0,1 0-14192 0</inkml:trace>
  <inkml:trace contextRef="#ctx0" brushRef="#br0" timeOffset="180143.68">24094 15847 42783 0,'-15'-9'1904'0,"7"5"384"0,8 4-1840 0,0 0-448 0,0 0 0 0,0 0 0 0,0 0 592 0,0 0 32 16,0 0 0-16,-4-6 0 0,4 6-368 0,-2-10-80 15,2 10-16-15,-1-8 0 16,1 8-992-16,1-11-192 0,0 3-32 0,2-3-11808 16,-2 2-2368-16</inkml:trace>
  <inkml:trace contextRef="#ctx0" brushRef="#br0" timeOffset="181343.99">23464 11731 12895 0,'0'0'1152'0,"0"0"-928"0,0-12-224 0,2 5 0 16,-2 7 544-16,0 0 64 0,2-9 16 0,-2 9 0 16,1-6 112-16,-1 6 32 0,-1-11 0 0,-3 3 0 0,1-1 144 0,1 4 48 15,-2-4 0-15,4 9 0 0,-4-9-112 0,4 9-16 16,0 0 0-16,-3-6 0 0,3 6-240 0,0 0-48 15,-1-9-16-15,1 9 0 0,0 0-144 0,0 0-16 16,0 0-16-16,0 0 0 0,0 0-352 0,-6 10 144 16,-1-1-144-16,0 5 0 0,-2 4 224 0,-1 1-64 15,-2-1-16-15,0 1 0 0,-1 1 160 0,0 0 16 16,2-1 16-16,-1 2 0 0,0-2 48 0,0-1 16 16,2-1 0-16,2 3 0 0,2-1-96 0,2 1-32 15,2 0 0-15,-1 1 0 0,1-5-128 0,0 1-16 16,2 2-128-16,0-1 192 0,-1-2-192 0,1 1 144 0,1-1-144 0,1-1 128 15,-1-2-128-15,1 1 0 0,0 1 144 0,0 1-144 16,2-2 160-16,-3-3-32 0,-1 0-128 16,2 1 192-16,0-3-64 0,1 2 0 0,-3-11-128 15,5 12 192-15,0-1-48 0,-1 0-16 0,-4-11 0 16,5 11 0-16,-1 0 0 0,1-2 0 0,-5-9 0 0,1 11 0 16,0 1-128-16,-1-12 0 0,1 7 0 0,-1-7 128 15,0 11-128-15,0-11 0 0,0 0 0 0,0 0 128 16,3 10-128-16,-1 0 0 0,-2-10 0 0,0 0 128 15,3 10-128-15,-3-10 0 0,0 0 0 0,3 12 128 16,-3-1-128-16,0-2 0 0,-2 4 0 0,1-4 128 16,1-9-128-16,-4 12 0 0,-1 4 0 0,0-4 0 15,0 0 0-15,0 0 0 0,-3 1 0 0,4-1 0 16,-1 0 0-16,2 3 0 0,0 1 128 0,0 0-128 16,1 2 0-16,-1 0 0 0,1 0 0 0,-1 1 0 0,-2 0 0 0,0 1 0 15,-1-1 0-15,-1-1 0 0,-1-1 0 16,0-1 0-16,0 2 0 0,1 0 128 0,-1-3-128 0,2-1 160 15,1 2-160-15,-1 0 160 0,4-1 96 0,-1 0 32 16,1 0 0-16,2 2 0 0,1 1-80 0,2 2-16 16,0-1 0-16,3 0 0 0,0 0 0 0,0 0 0 15,2-1 0-15,1 1 0 0,2 2 48 0,1 1 0 16,0-4 0-16,4 0 0 0,1-3-80 0,4 3-16 16,0 0 0-16,0-2 0 0,3 0-144 0,-1 1 0 15,-2 1 0-15,0 1-11680 16,-3 0-2256-16</inkml:trace>
  <inkml:trace contextRef="#ctx0" brushRef="#br0" timeOffset="186035.09">30873 2908 16415 0,'0'0'720'0,"0"0"160"0,0 0-704 0,0 0-176 0,12-2 0 0,-12 2 0 16,0 0 640-16,0 0 80 0,0 0 32 0,0 0 0 15,0 0 384-15,0 0 80 0,5-6 0 0,-5 6 16 16,0 0-272-16,0 0-48 0,0 0-16 0,0 0 0 16,0 0 0-16,0 0 0 0,-9-8 0 0,1 6 0 15,8 2-320-15,-11 1-80 0,-1 2-16 0,1 0 0 16,-1-1-192-16,0 0-32 0,-2 2-16 0,0 1 0 15,-3 1-32-15,2 1 0 0,-2 0 0 0,3 2 0 16,0 0 64-16,-2 0 16 0,-2-2 0 0,2 1 0 16,0-1 80-16,2 3 16 0,0-2 0 0,0 3 0 0,2-2 0 15,0 1 0-15,1-2 0 0,-1 2 0 0,2-4-192 0,-1 4-16 16,1-1-16-16,1 3 0 0,1-3 0 0,0 2 0 16,-2 1 0-16,4-2 0 0,1 1-160 0,-2-1 192 15,4 0-192-15,-1 4 192 0,0-2-192 0,3 1 160 16,3 1-160-16,1-2 160 0,2 1-160 0,0 1 0 15,1 0 0-15,3-1 128 0,1-4-128 0,1 3 160 16,-3-3-160-16,3 1 160 0,-1-1-160 0,-1 0 160 16,-2-3-160-16,2 3 160 0,0-2-160 0,0-1 160 15,-1 2-160-15,-8-8 160 0,9 6-160 0,-1 2 160 16,1-2-160-16,-1-1 160 0,-8-5-160 0,13 7 160 16,-1-4-160-16,0-1 160 0,-1-1-160 0,1-1 128 0,-1 0-128 15,1 0 128-15,-1-1-128 0,0 1 0 16,0 0 144-16,1-2-144 0,0 0 160 0,-2 1-32 0,-10 1-128 0,11-4 192 15,0 0-192-15,-3 1 0 0,-8 3 0 0,12-2 0 16,-3 1 0-16,-9 1 0 0,0 0 0 0,9-4 0 16,-9 4 0-16,0 0 0 0,0 0 0 0,0 0 0 15,0 0 0-15,0 0 0 0,0 0 0 0,0 0 0 16,0 0 0-16,0 0 0 0,0 0 128 0,0 0-128 16,3-9 0-16,-3 9 128 0,0 0-128 0,0 0 0 15,0 0 0-15,-6-5 128 0,0 0-128 0,-1 0 0 16,0 2 0-16,-1 3 0 0,-2 1 0 0,1 1 0 15,-2-2 0-15,-1 0 0 0,0 2 0 0,-2 2 0 16,0-2 0-16,-3 1 0 0,-1 0 0 0,3 2 0 16,-2 1 0-16,2 0 0 0,0 3 128 0,1-1-128 0,0 2 128 15,0-1-128-15,-1 2 176 0,-1-2-176 16,1 4 0-16,1-2 0 0,-1 1 0 0,4 2 0 0,-2 2 0 0,1-2 0 16,2 2 0-16,1-2 0 0,3 2 0 0,1 2 0 15,0 0 0-15,4-2 0 0,-1-1 0 0,4 1 0 16,-1-2 0-16,4 0 0 0,0 1 0 0,1 0 0 15,2 0 0-15,1 2 0 0,1-3 0 0,0-1 0 16,-1-1 0-16,0 1 0 0,2-4 128 0,0 1-128 16,-3-5 0-16,3 3 0 0,0-3 144 0,2 0-144 15,0-2 0-15,1-3 144 0,-1-2-16 0,5 1 0 16,4-2 0-16,-3 1 0 0,0-3-128 0,1-3 192 16,1 3-192-16,0-4 192 0,2 2-192 0,1-1 0 15,-1-2 144-15,4 0-144 0,0 1 0 0,-1-1 0 16,-2 2 0-16,-1-2 128 0,-1 2-128 0,-3 2 0 0,1-2 0 15,-4 4 0-15,-2-1 0 0,-4-1 144 0,-10 6-144 0,10-3 160 16,-10 3-160-16,0 0 0 0,0 0 0 0,0 0-176 16,0 0 176-16,0 0 0 0,0 0 0 0,0 0 0 15,0 0 0-15,0 0 0 0,0 0 0 0,0 0 0 16,0 0 0-16,-4 12 0 0,4-12 0 0,-8 9 0 16,0 0 0-16,-1-4 0 0,-1 0 0 0,-1 2 0 15,0 0 0-15,-2 2 0 0,-1-2 0 0,2 3 0 16,-5-4 0-16,-1 1 0 0,-1 1 0 0,-1-2 0 15,1 2 0-15,-2-2 0 0,2-1 0 0,0 0 0 16,0 3 0-16,0-3 0 0,1 3 0 0,1-3 0 16,0-1 0-16,-1 1 0 0,-1 1 0 0,1-2 0 15,2 1 0-15,-1-3 0 0,3 0 0 0,2-2 0 0,0-3 0 16,1 1 128-16,-1-2-128 0,2 0 0 0,0-4 0 16,-2 1 128-16,2-2-128 0,1 0 0 0,2-3 0 0,-1 2 0 15,1-4 0-15,0 0 128 0,1 0-128 16,1 2 0-16,-2-2 0 0,2-2 128 0,0 2-128 0,1 0 0 15,1 3 0-15,3-2 0 0,2 2 0 0,-1-1 0 16,1-2 0-16,3 2-128 0,1 0 128 0,2 0 0 16,-2-4 0-16,3 4 0 0,2 1 0 0,0-1-160 15,-1 2 160-15,0-2 0 0,0 2-128 0,0 2 128 16,0 3 0-16,1-2 0 0,-1 0 0 0,0 0 0 16,-1 2 0-16,0 1 0 0,0-1 0 0,2 0-128 15,-1 1 128-15,0 0 0 0,1 0 0 0,0-1 0 16,-1 3 0-16,3-2 0 0,0 1 0 0,-1-1 0 0,1-2 0 15,0 2 0-15,-2 0 0 0,2 3 0 0,-2-1 0 0,1-1 0 16,-2-1 0-16,-10 4 0 0,11-1 0 0,0 2 0 16,-11-1 0-16,0 0 0 0,10 0 0 0,-10 0 0 15,10 0 0-15,-10 0 0 0,0 0 0 0,10 0 0 16,-10 0 0-16,0 0 0 0,0 0 0 0,0 0 0 16,10 4 0-16,-10-4 0 0,0 0 0 0,0 0 0 15,0 0 0-15,9 6-128 0,-9-6 128 0,0 0 0 16,0 0 0-16,0 0 0 0,0 0 0 0,0 0 0 15,0 0 0-15,0 0 0 0,0 0 0 0,0 0 0 16,0 0 0-16,0 0 0 0,0 0 0 0,0 0 0 16,0 0 0-16,-4 9 0 0,4-9 0 0,-6 9 0 15,6-9 0-15,-9 4 128 0,-1 0-128 0,0 0 0 0,0-3 0 16,-2 0 0-16,-1 0 0 0,1-1 0 16,-1 0 0-16,-1 0 128 0,-1-1-128 0,0 0 0 0,-1 0 0 15,0-2 0-15,-2 2 128 0,1-2-128 0,1-1 0 0,2 2 0 16,0-1 0-16,1-3 0 0,1 1 0 0,0 0 0 15,2-4 0-15,0 1 0 0,1-3 0 0,0 1 0 16,-1-3 0-16,1-1 0 0,-1 1 0 0,1 3 128 16,-1-4-128-16,1 3 0 0,1 1 0 0,0-3 0 15,1 3 0-15,2-2 0 0,1 2 0 0,1 1 0 16,0-2 0-16,3 2 0 0,0-3 0 0,2 3 0 16,-2-3 0-16,3-1 0 0,2 4 0 0,0-2-128 15,-3 2 128-15,5-3 0 0,-1 1 0 0,-1 0 0 16,5-2 0-16,1 1 0 0,-3 2-128 0,3-3 128 15,0 2 0-15,2 1 0 0,-1-3-128 0,1 2 128 0,0-2 0 16,0 2 0-16,-1 3 0 0,0-2 0 0,2 1 0 0,0-1 0 16,-2 5 0-16,1-2-128 0,0 3 128 0,0-1 0 15,-2 0 0-15,0 0 0 0,0 4 0 0,1 0 0 16,0-1 0-16,-2 4 0 0,-10-2-128 0,13 3 128 16,-2 3 0-16,-1-3 0 0,-1-1 0 0,0 1 0 15,-9-3 0-15,11 8 0 0,1-3-128 0,-2 2 128 16,0 0 0-16,2-2 0 0,-1 2 0 0,1 1 0 15,-2-1 0-15,-1 2 0 0,0-4 0 0,-9-5 0 16,10 7 0-16,-3 2 0 0,-7-9 0 0,9 7 0 16,-9-7 0-16,0 0 0 0,0 0 0 0,8 9 0 15,-8-9 0-15,0 0 0 0,0 0 0 0,0 0 0 16,0 0 0-16,0 0 128 0,0 0-128 0,0 0 0 16,0 0 128-16,0 0-128 0,0 0 0 0,0 0 144 15,0 0-144-15,0 0 0 0,-6-7 0 0,-2 2 128 0,-2 0-128 0,1-3 0 16,0 2 0-16,-1 1 128 0,-2-3-128 15,2 2 0-15,3 1 0 0,-4-1 0 0,0 1 0 0,-1 1 0 16,1-5 0-16,0 2 0 0,-1 4 0 0,1-1 0 16,-2-1 0-16,2 2 0 0,-2 2 0 0,0 1 0 15,-1 1 0-15,0 2 0 0,0-1 0 0,1 5 0 16,1-2 0-16,-2 1 0 0,-3 3-144 0,3-3 144 16,0 4 0-16,0-1 0 0,0 3 0 0,2 1-128 15,0-3 128-15,1 2 0 0,-1 0 0 0,2-1 0 16,-3 2 0-16,3 1 0 0,1-3 0 0,0 2-128 0,1 1 128 15,0 0 0-15,0-1 0 0,2 2 0 16,-2 0 0-16,3 2 0 0,1-1 0 0,1 2-128 0,-1 0 128 16,3-3 0-16,2 0 0 0,-1-2 0 0,-1 1 0 15,3 1 0-15,3 1 0 0,0-2 0 0,0-2-128 0,0 2 128 16,4 0 0-16,0-1 0 0,-1-3 0 0,1 2 0 16,1-6 0-16,1 4 0 0,-2-1 0 0,1 1 0 15,1-3 0-15,0 0 0 0,2 0 128 0,-2-4-128 16,3 1 0-16,0 0 0 0,0 0 0 0,-1-3 0 15,1 0 144-15,1-1-144 0,0-1 128 0,1-1-128 16,-1-4 192-16,0 1-64 0,-1 2 0 0,1-3 0 16,-1-1-128-16,-1 2 0 0,-2 1 0 0,1-2 0 15,-2-1 0-15,-1 3 0 0,-9 4 0 0,9-6 0 16,-2 0 0-16,-7 6 0 0,0 0 0 0,0 0 0 16,0 0 0-16,0 0 0 0,0 0 128 0,0 0-128 15,0 0 0-15,0 0 0 0,0 0 0 0,-2-8 128 16,-6 0-128-16,-1 5 0 0,1 1 0 0,-3 2 0 0,-1 0 0 0,-4 2 0 15,0-1 128-15,-2 3-128 0,0 2 0 16,-1-1 0-16,-1-1 0 0,0 1 0 0,-1 3 0 0,2-3 0 16,-3 4 128-16,3-4-128 0,0 1 0 0,0 4 0 15,0-1 144-15,0 1-144 0,-1-1 0 0,1 3 128 16,1 0-128-16,3-1 0 0,1 1 0 0,1 2 0 16,0-2 0-16,3 0 0 0,1 2 0 0,3 0 0 15,0-2 0-15,0 2 0 0,0 0 0 0,4 2 0 16,2-2 0-16,2 3 0 0,2-2 0 0,1 2 0 15,1-3 0-15,2 1 0 0,1 1 0 0,1 0 0 16,1-4 0-16,2 1 0 0,1 0 0 0,3-1 0 0,0-1 0 0,1 0 0 16,-1-5 0-16,1 3 0 0,-2-4 0 15,2 3 128-15,0 0-128 0,0-6 0 0,-1 1 128 0,1-2-128 16,0 0 0-16,2-1 144 0,1 2-144 0,0-4 0 16,1 0 224-16,-1-1-64 0,-3 1-16 0,3-1 0 15,-4-1-144-15,-3 2 128 0,0-2-128 0,-2 3 128 16,-2-1-128-16,-10 2 0 0,10-3 144 0,-10 3-144 15,0 0 0-15,0 0 0 0,0 0 0 0,0 0-192 32,0 0-384-32,0 0-64 0,0 0-32 0,0 0 0 15,-9-2-2064-15,0 4-400 0,3 0-96 0</inkml:trace>
  <inkml:trace contextRef="#ctx0" brushRef="#br0" timeOffset="192283.8">32447 1925 10127 0,'0'0'896'0,"0"0"-704"0,0 0-192 0,-9 8 0 0,9-8 1664 0,-8 6 320 16,1-2 48-16,7-4 16 0,-9 5-784 0,1 1-160 15,8-6-16-15,-9 3-16 0,9-3-64 0,-9 4-16 16,9-4 0-16,0 0 0 0,-10 2-96 0,10-2 0 16,0 0-16-16,-9 1 0 0,9-1-32 0,0 0 0 15,-9-1 0-15,9 1 0 0,0 0-144 0,0 0-48 16,-6-6 0-16,6 6 0 0,0 0-192 0,0-10-32 15,1 2-16-15,3-1 0 0,2 2-128 0,2 0-32 0,1-3 0 0,2 4 0 16,3-3-128-16,3 2-128 0,-1-3 192 0,3 3-192 16,2-4 128-16,0 4-128 0,2-3 0 0,-2 2 0 15,-4-2 0-15,1 2 0 0,0-1 0 0,-3 3 0 16,-2 1 0-16,0 1 0 0,-3-1 0 0,0 4 0 16,-10 1 128-16,10 1-128 0,-10-1 0 0,0 0 0 15,9 8 144-15,-3-2-144 0,-2 4 0 0,-1-1 144 16,-2 2-144-16,-1 0 0 0,-1 0 0 0,-2 2 0 15,3-2 0-15,-1 2 0 0,-2 1 0 0,0-3 0 16,-1 2 0-16,0 1 0 0,0 1 128 0,-1-1-128 16,0-1 128-16,1 2-128 0,-1-1 192 0,1 1-64 15,-1-3 48-15,1 1 0 0,-1 1 0 0,0-2 0 16,0-2 16-16,0 2 0 0,1-3 0 0,4-9 0 16,-5 10-32-16,0-1 0 0,-1-1 0 0,6-8 0 0,-7 6 16 0,1 1 0 15,-3-1 0-15,9-6 0 0,-8 5-48 0,8-5 0 16,-8 5 0-16,8-5 0 0,-11 5-128 0,3-3 0 15,8-2 144-15,-9 4-144 0,9-4 0 0,0 0 128 16,-8 4-128-16,8-4 0 0,0 0 0 0,0 0 0 16,0 0 0-16,0 0 0 0,0 0 0 0,0 0 0 15,0 0 0-15,0 0 0 0,0 0 0 0,0 0 0 16,0 0 0-16,11 8 0 0,2-6 0 0,0 1 144 16,0-2-144-16,-1 0 0 0,4-1 128 0,-4 0-128 15,1 0 0-15,1 0 0 0,-1-1 0 0,3 0 0 0,-1-1 0 16,2 1 0-16,-1 1 0 0,2-1 0 15,0-2 0-15,-6 2 0 0,0-1 0 0,2 0 0 16,0 1 0-16,1 0 0 0,-1-1 0 0,3 2 0 0,-3 0 0 0,11-1 0 16,-6 0 128-16,-1 1-128 0,-3 0 0 15,-2 0 0-15,-1-1 0 0,-12 1 0 0,11 0 0 0,-1 0 0 16,-10 0 128-16,10-2-128 0,-10 2 0 0,0 0 0 16,12 0 0-16,-12 0 128 0,0 0-128 0,0 0 0 15,0 0 128-15,0 0-128 0,0 0 0 0,0 0 0 16,0 0 0-16,11-1 0 0,-11 1 0 0,0 0 0 15,0 0 144-15,0 0-144 0,0 0 0 0,0 0 144 16,0 0-144-16,0 0 0 0,0 0 144 0,0 0-144 16,-11-4 0-16,3 2 0 0,-2 2 0 0,2 0 128 15,-2 0-128-15,0 2 0 0,0 1 0 0,0-2 0 16,-2 0 0-16,1-1 0 0,-2 3 0 0,0-1 0 0,1 0 0 16,0 0 0-16,0 2 0 0,4-3 0 0,-1 2 0 15,-2-2 0-15,-2 0 0 0,0 2 0 0,-1-2 0 0,0 2 0 16,0-1 0-16,-10 3 0 0,4-2 0 15,3-2 0-15,3 2 0 0,2-1 0 0,-1 1 0 0,3 1-128 16,-1-2 128-16,1-1 0 0,-1 1 0 0,1-1 0 16,10-1 0-16,-10 4 0 0,-2 0 0 0,3-1 0 15,9-3 0-15,-9 3 0 0,9-3 0 0,0 0 0 16,-9 1 0-16,9-1-128 0,0 0 128 0,0 0 0 16,0 0 0-16,0 0 0 0,0 0 0 0,0 0 0 15,0 0 0-15,0 0-128 0,11-2 128 0,-1-2 0 16,-10 4 0-16,9-5 0 0,1 1 0 0,0-1 0 15,0-1 0-15,0 1 0 0,-1-1 0 0,1-1 0 16,2 0 0-16,-1 2 0 0,-1-4 0 0,2 3 0 16,1-3 0-16,-1 2 0 0,0-2 0 0,-1 0 0 0,1 0 0 0,-2 0 0 15,0 0 0-15,-2 0 0 0,-2-1 0 0,2 2 0 16,-5-2 0-16,2 3 0 0,-2-4 0 0,-2 4 0 16,1-3 128-16,-2 2-128 0,0 8 128 0,-2-11-128 15,1 3 0-15,1 8 0 0,-4-11 0 0,2 3 128 16,2 8-128-16,-4-10 0 0,4 10 0 0,-4-8 0 15,0-1 0-15,4 9 0 0,-4-6 0 0,4 6 0 16,-5-10 0-16,3 2 0 0,-2 2 0 0,4 6 0 16,-5-10 0-16,1 3 0 0,4 7 0 0,-4-9 0 15,-1 4 0-15,5 5-128 0,-6-9 128 0,-1 4-128 16,7 5 128-16,-7-4 0 0,-1 1-144 0,8 3 144 16,-9-6-128-16,0 4 128 0,0-1-160 0,1 2 160 0,8 1 0 15,-12-1-144-15,-1 0 144 0,5 1 0 0,-3-3 0 0,2 1 0 16,1-2 0-16,-1 2 0 0,-1 0 0 0,1 1 0 15,0-1 0-15,-1 1 0 0,-2 0 0 0,2 1 0 16,1-1 0-16,0 1 0 0,-1 1 0 0,0-1 0 16,0 1 0-16,1 2-128 0,0 0 128 0,0 3 0 15,-1-4-144-15,1 1 144 0,0 0 0 0,1 1 0 16,-1 1 0-16,9-5 0 0,-8 5-128 0,-1-2 128 16,0 1 0-16,9-4 0 0,0 0 0 0,-8 7 0 15,8-7 0-15,0 0 0 0,-5 7 0 0,5-7 0 16,0 0 0-16,0 0 0 0,0 0-128 0,0 0 128 15,0 0 0-15,0 0 0 0,8 6 0 0,2 0 0 16,1-3 0-16,2-2 0 0,2-1 0 0,2 0 0 0,1-1-144 16,1 1 144-16,1-3 0 0,0 2 0 15,-1-3 0-15,-1 3 0 0,-3-1 0 0,1 0 0 0,-2 0 0 16,0 0 0-16,0 1 0 0,0 1 0 0,-3-1 0 0,0 1 0 16,0 1 0-16,-11-1 0 0,10 3 0 0,-10-3 0 15,9 6 0-15,-9-6 0 0,6 10 0 0,-3 2 0 16,-3-3 0-16,-2 3 0 0,-1 0 0 0,-3 2 0 15,-2 0 0-15,-1 2 0 0,0 2 0 0,-1 0 0 16,-2 0 0-16,-1-1 128 0,3 2-128 0,-1 1 0 16,-3-1 160-16,1 0-160 0,-1 0 160 0,1-1-160 15,2-4 128-15,2 1-128 0,0-5 0 0,3 0 0 16,6-10 144-16,-4 12-144 0,4-12 128 0,0 0-128 16,5 7 176-16,-5-7-48 0,9 5-128 0,4-1 192 15,1-4-16-15,2-4-16 0,1 0 0 0,2 1 0 0,1-2-160 16,4-3 192-16,2 2-192 0,-1-5 192 15,1 2-192-15,-9 2 128 0,5-1-128 0,0 2 128 0,-2-4-128 16,0 2-272-16,1-2 64 0,-2 2 16 16,-3-1-1920-16,8-3-384 0,-10 3-80 15,5 6-16-15</inkml:trace>
  <inkml:trace contextRef="#ctx0" brushRef="#br0" timeOffset="193522.97">30124 2817 10127 0,'0'0'448'0,"8"-3"96"0,2-1-544 0,-10 4 0 0,13-2 0 0,-2 0 0 16,-1 1 2880-16,-10 1 448 0,9 0 112 0,-9 0 16 15,13-2-1888-15,-13 2-368 0,0 0-80 0,0 0-16 16,10-1-336-16,-10 1-80 0,0 0-16 0,0 0 0 0,0 0-112 0,0 0-32 15,0 0 0-15,-5 0 0 0,-2-1-80 0,-4 2 0 16,-3 2-16-16,-1 2 0 0,-1 0-80 0,-3 0-16 16,-3 4 0-16,-24 7 0 0,2-2 80 15,-1 0 16-15,1-1 0 0,-1-2 0 0,-1 0 80 0,-1 3 0 16,6-3 16-16,-4 0 0 0,3 2 80 0,1 2 16 16,5-1 0-16,-1 0 0 0,0 3-208 0,-3-2-32 15,0-2-16-15,2 1 0 0,2 0-240 0,2 1-128 16,1-2 128-16,2 0-128 0,7-5 0 0,5 4 0 15,2-5 0-15,6 1 128 0,2-3-128 0,9-5 0 16,-3 12 0-16,3-12 0 0,0 0-144 0,12 11 144 16,3 1-160-16,3-5 160 0,4 1 0 0,6-4 0 15,5 1-128-15,1 1 128 0,2-1 0 0,-1-1 0 0,1 0 0 16,-5 2 0-16,1-1 0 0,-1-1 0 0,-3 1 0 16,0 3 0-16,-2-5 0 0,4 3 0 0,-4 0 0 0,0-2 0 15,-3 2 144-15,-3 2-144 0,-4-3 0 0,0 2 144 16,-4 2-144-16,0-1 0 0,-6 2 0 0,1-1 128 15,-2 1-128-15,-3 3 0 0,-3 1 0 16,-4 0 128-16,-3-1-128 0,-2 2 0 0,-1 0 144 0,-6 2-144 16,-3 3 0-16,-3-1 128 0,-1 0-128 0,-2 0 0 15,-2 3 224-15,0 1-32 0,-2 2 0 0,-1-2 0 16,0 0 0-16,-2 2-16 0,-4-2 0 0,0 1 0 16,-3 0-16-16,2-2 0 0,1 0 0 0,3-2 0 15,2-1-16-15,3 3 0 0,-1-3 0 0,4 0 0 16,5-1-144-16,1-2 0 0,4-2 0 0,2 1 128 0,4-1-128 15,2 0 0-15,3-5 0 0,1 1 0 0,4-10 0 16,0 9 0-16,0-9-128 0,5 10 128 16,3-2 0-16,3 0-176 0,3-6 176 0,5 2-128 0,4 0 128 15,7 0 0-15,1-1 0 0,6-1 128 0,5-2-128 0,3 0 0 16,2-2 0-16,0 1 0 0,-2-1 0 0,0-2 128 16,-1 0-128-16,2 0 176 0,1-1 0 0,-1-1 0 15,0 1 0-15,0 2 0 0,-2-1-48 0,-1-1-128 16,-2 3 192-16,-4-1-64 0,-3 2-128 0,-6 0 0 15,-1 2 0-15,-3-1 0 0,-2-1-128 0,-2 1-128 16,-1 0 0-16,-3 3-16 16,-2 4-2224-16,-2-2-432 0</inkml:trace>
  <inkml:trace contextRef="#ctx1" brushRef="#br1">5540 19406 0</inkml:trace>
  <inkml:trace contextRef="#ctx0" brushRef="#br1" timeOffset="210376.26">16759 8601 2751 0,'0'0'128'0,"0"0"16"0,0 0-144 0,-6-8 0 0,6 8 0 0,0 0 0 0,0 0 6272 0,0 0 1232 15,0 0 240-15,0 0 64 0,0 0-5904 0,0 0-1184 16,0 0-224-16,-8-2-48 0,8 2-96 0,-9 0-16 16,0 1 0-16,0 1 0 0,1 0-336 0,-2 0 0 15,-3 2 0-15,1-1 128 0,-1-1 48 0,0 1 16 16,0-1 0-16,-1-1 0 0,-2 1 192 0,-3-2 32 16,-3-2 16-16,-2 0 0 0,-1-1 16 0,-3 1 0 15,-3-2 0-15,-1-1 0 0,1 0-128 0,-5 1 0 16,-5-4-16-16,-2 2 0 0,-4 0-96 0,0-4-16 15,3 1 0-15,-3 0 0 0,1 4 0 0,0 2-16 16,-1-1 0-16,0-3 0 0,-6 0 16 0,-3 0 16 16,-4 0 0-16,0 1 0 0,0-4-208 0,1 2 128 0,-4-3-128 15,0 3 0-15,-3-1 0 0,-4 2 0 0,-5-4 0 0,0 2 0 16,0 1 0-16,2 4 0 0,0 0-160 0,-4-2 160 16,-4 1 0-16,0 1 0 15,-2-4 0-15,2 2 0 0,-1 1 0 0,0-3 0 0,-5 3 0 0,0 2 0 16,-2 0 0-16,2-1 144 0,2 0-144 0,-4 1 0 15,-4 3 192-15,-1 3-64 0,1 0 0 0,1 0-128 16,0 0 208-16,-2 1-64 0,-6-1-16 0,1 0 0 16,1 0-128-16,0 0 0 0,0 0 0 0,-4-1 128 15,-3 5-128-15,0 0 0 0,5 0 0 0,-4 2 0 16,-4-3 0-16,0-1 160 0,0 3-160 0,1-2 160 16,3 4 0-16,-4-2 0 0,-4 0 0 0,4 2 0 15,3 2 0-15,-1-3 0 0,-7 1 0 0,2-1 0 16,4 4-160-16,3 2 160 0,-2-3-160 0,1-1 160 15,-2 1-160-15,4-3 0 0,3 2 0 0,-3-1 128 16,-4-1-128-16,3-1 0 0,2 2 0 0,3-1 0 0,1-2 0 16,-2-2 0-16,-6 3 0 0,5-2 0 0,4 0 0 0,-2 2 0 15,-3-1 0-15,2 2 0 0,-2-2 128 0,2 3-128 16,2-2 128-16,-4 2-128 0,-5 0 128 0,3 3-128 16,2-3 0-16,2 3 128 0,1 1-128 0,-2-3 0 15,0-4-160-15,3 3 160 0,4-1 0 0,-3 0 0 16,-2-2 0-16,1 2 0 0,5 0 0 0,4 0 0 15,3 0 0-15,-4-3 0 0,-4 3 0 0,2-5 0 16,3-1 0-16,4 3-192 0,2 3 192 0,-2-2 0 16,-6 2 0-16,2-4 0 0,5 1 0 0,2 0 0 0,4-2 0 15,-4 2 0-15,1 2 0 0,-1-6 0 0,4 0 0 16,0 1 0-16,3 1 0 0,1 2 0 0,3-3 0 16,-3 0 0-16,-3-3 0 0,2-2 0 0,1 1-128 15,4 1 128-15,-1 1 0 0,4 2 0 0,-3 1 0 0,0 1 0 16,-4-5 0-16,4 2 0 0,0 0 0 0,3 1 0 15,1 6 0-15,0-2 0 0,-3 0 0 0,1 2 0 16,-2-4 0-16,4 5 0 0,1-1 0 0,0 4 0 16,1 0 0-16,1-2 0 0,-1 2 0 0,-1 1 0 15,-2-1 0-15,1 2 0 0,2 1 0 0,5 1 0 16,-2-1 0-16,0 2 0 0,-3-1 0 0,-1 2 0 16,-2 1 0-16,3 0 0 0,2 0 0 0,1 1 0 15,0 3 0-15,4 3 0 0,1 1 0 0,-4 1 0 16,-2-3 0-16,0 2 0 0,4-3 0 0,2 3 0 0,0-1 160 0,3 3-160 15,3-2 128-15,-2 1-128 0,-4 3 128 16,3 0-128-16,0-2 0 0,2 3 128 0,1 0-128 0,1 1 128 16,-1-4-128-16,4 2 128 0,2 2-128 0,1 2 160 15,2-1-160-15,-2 0 160 0,-2-4-160 0,1 0 128 16,-1-2-128-16,2 2 128 0,2 0-128 0,-2-3 0 16,5 2 0-16,1-5 128 0,2 2-128 0,0-4 0 15,3 0 0-15,2 1 128 0,-1-4-128 0,2 2 0 16,-3 3 0-16,4-3 0 0,-1-5 0 0,-3 2 0 15,2 1 0-15,1-1 0 0,1-2 0 0,2 0 0 16,2-3 0-16,0 0 0 0,1 2 0 0,0 0 0 16,0-2 128-16,11-7-128 0,-1 2 0 0,-1 3 0 0,-3-5 144 15,3 3-144-15,1-2 128 0,-1 3-128 0,-2-2 160 0,-9 10-160 16,6-2 160-16,2-2-160 16,1 0 160-16,3-4-160 0,2 0 128 0,0 3-128 0,1-2 0 0,1-1 144 15,-1 2-144-15,0-3 0 16,0 1 0-16,0 2 0 0,0-3 0 0,-2 3 0 0,-1 2 0 15,1-1 0-15,0-2 0 0,2 2 0 0,1 1 0 0,0 0 0 16,-1 3 0-16,1-3 0 0,0-2 0 0,0 5 0 16,2 1 0-16,-1 4 0 0,2-2 0 0,-3 2 0 15,3 5 0-15,0-1 0 0,1 3 0 0,0 3 0 16,1-2 0-16,1 1 0 0,0-2 0 0,1 1 0 16,0-4 0-16,1 4 0 0,0 2 0 0,1-4 0 15,-2 0 0-15,2 3 0 0,0 0 0 0,2 1 0 0,0 7 0 16,1 0 0-16,-2 3 176 0,2 3-176 0,0-3 0 15,1 3 0-15,0-5 0 0,1 2 0 0,2-1 128 16,0-3-128-16,1 1 0 0,-2 4 144 0,2 2-144 16,-1 2 0-16,1 3 0 0,1 0 128 0,0-4-128 15,0 0 0-15,0 1 0 0,-1-4 128 0,1-5-128 0,3 2 0 16,-1-3 0-16,-1 0 0 0,-2 1 0 0,0 2 0 16,1 2 128-16,-1-5-128 0,-1-1 0 0,2 0 0 15,0-3 0-15,-2 1 0 0,1-5 0 0,-2 1 0 16,2-2 0-16,-2-4 0 0,-2 0 0 0,4-3 0 15,-1 0 0-15,0 2 0 0,2-2 0 0,-1-2 0 16,0 2 0-16,2-3 0 0,-1-1 0 0,1 1 0 16,0-3 0-16,1-1 0 0,-2 2 0 0,2-4 0 0,0-4 0 15,-4-4 0-15,0 2 0 0,2-3 0 16,0 0 0-16,3 1 0 0,-1-1 0 0,2-2 0 0,-2-2 128 16,15 3-128-16,-3-3 0 0,-2-1 0 0,2-1 0 15,1 1 0-15,-1-4 0 0,1-1 0 0,2-1 0 0,0-2 0 16,1 2 0-16,1-2 0 0,1 0 0 0,0 0 0 15,-1 0 0-15,4-1 0 0,0-1 128 0,0-3-128 16,3-2 0-16,3 2 0 0,2 2 0 0,2-2 128 16,4-2-128-16,-1 2 0 0,4-1 0 0,-2-1 0 15,2-3 0-15,0-1 0 0,-1 4 0 0,1-2 0 16,4-2 0-16,2 1 0 0,3 0 0 0,3 0 0 16,1 0 0-16,-1 0 0 0,-1 1 0 0,1-4 0 15,1-1 0-15,2 2 0 0,2-1 0 0,0 3 0 16,1-3 0-16,1 3 0 0,-1 0 0 0,-1-1 0 0,0 1 0 15,3 1 0-15,2 0 0 0,1-1 0 0,1 1 0 16,-2-2 0-16,0-3 0 0,2 4 0 0,0 0-128 16,4 1 128-16,3 0 0 0,-3-1 0 0,-3 0 0 0,1 0 0 15,1-2 0-15,3 0 0 0,2-2-144 0,1 3 144 16,-5 0 0-16,5 1 0 0,-2-3 0 16,6 2 0-16,-1-2 0 0,2 2 0 0,-1 2 0 0,3-2 0 15,-1 1 0-15,3-2 0 0,3-2 0 0,-1 0 0 16,-1 2 0-16,2-3 0 0,-3 0 0 0,6 2 0 15,2 0 0-15,-1-1 0 0,-3 1 0 0,-1 0 0 16,0 2 0-16,3-1 0 0,6 0 0 0,-4 0 0 16,-3 1 0-16,3 0 0 0,0-1 0 0,3 2 0 15,0-2 0-15,0 2 0 0,0-2 0 0,5 2 0 0,7-1 0 16,-2-2 0-16,-7-1 0 0,6 0 0 0,1 2 0 16,0-1 0-16,-2-2 0 0,0 0 0 0,-6 2 0 0,5 2 0 15,3-2 0-15,-1 2 0 0,-3 2 0 16,1 0 0-16,3 1 0 0,-2-1 0 0,0-1 0 0,-2 1 0 15,1 2 0-15,0-2 0 0,2-1 0 16,0-3 0-16,-2 0 0 0,0 3 0 0,3 2 0 16,-4-1 0-16,-1 1 0 0,-2-1 0 0,0 1 0 0,1-1 0 15,-4-1 0-15,0 1 0 0,-3 1 0 0,4 2 0 16,2 1 0-16,-2-2 0 0,-6-2 0 0,0 3 0 16,0 1 0-16,3 1 0 0,-1-1 0 0,-1-1 0 15,-3-2 0-15,0-1 0 0,4 1 0 0,-3-2 0 16,-2 2 0-16,-4 2 0 0,2 1 0 0,-2 1 0 15,1 0 0-15,1-1 0 0,-4 2 0 0,-1 2 0 16,1-3 0-16,1 0 0 0,3 5 0 0,-4-4 0 0,0-1 0 16,-1 2 0-16,-1-2 0 0,2 1 0 0,-1 2 0 15,1-2 0-15,-1 1 0 0,-2 0 0 0,-4-2 0 16,2 6 0-16,3-4 0 0,-4 4 0 0,0-3 0 0,0 2 0 16,-5-2 0-16,-1 4 0 0,-1-7 0 0,3 4 0 15,1-1 0-15,-3 3 0 0,-5-1 0 0,0 0 0 16,0-2 0-16,2 3 0 0,1-2 0 0,-2 2 128 15,-1-2-128-15,-2 1 0 0,-4 3 0 0,-2-2 0 16,0 2 0-16,-2-1 0 0,0-4 0 0,0 5 0 16,0 4 0-16,-4-2 0 0,-2-2 0 0,-3 3 0 15,-2 0 0-15,0 2 0 0,-3 0 0 0,-1 3 0 16,-2 1 0-16,1 0 0 0,1-2 0 0,-2 2 0 16,-5 0 0-16,-2 1 0 0,-5-1 0 0,1 0 0 15,-5 1 0-15,3 1 0 0,-6-2 0 0,1 0 0 0,-4-1 0 16,-1 4 0-16,-1-2 0 0,-1-3 0 0,0-2 0 0,-1 3 0 15,-1 1 0-15,-2 1 0 0,0-1 0 0,0-3 0 16,1-1 0-16,-1-1 0 0,-1-1 0 0,0-1 0 16,-2-5 0-16,1 3 0 0,0 1 0 15,-2-6 0-15,-1-4 0 0,1 0 0 0,0-1 0 0,-1-3 0 16,-1-4 128-16,0-2-128 0,-3 0 0 0,2-7 0 16,-2 0 128-16,3-1-128 0,-2-4 0 0,0-4 0 15,2-4 0-15,0-4 0 0,1-5 0 0,-1-3 0 16,1 0 0-16,-2 1 0 0,2-1-144 0,-2 0 144 15,-3-1-144-15,0 4 144 0,0 1-128 0,0-2 128 0,-4-2 0 16,2 2 0-16,-2 0 0 0,-1 2 176 0,0 3-176 16,0-1 192-16,0-2-192 0,-1 4 192 15,-2 1-32-15,2 0 0 0,-4 3 0 0,2 2 0 16,1 2 0-16,-2 3 0 0,0 3 0 0,-2 3 0 0,1 3-160 16,0 0 0-16,0 5 0 0,0 2 0 0,-2-5 0 0,2 6 0 15,1 1-192-15,1 4 192 0,-3 1-368 16,1 3 48-16,3 1 16 0,2 10 0 15,-5-7-224-15,5 7-48 16,-4-11-16-16,4 11 0 0,0 0-2528 0,-10 0-496 0</inkml:trace>
  <inkml:trace contextRef="#ctx0" brushRef="#br1" timeOffset="214723.67">32794 1352 10367 0,'0'0'448'0,"0"0"112"0,0 0-560 0,0 0 0 16,0 0 0-16,5 0 0 0,0 0 576 0,-5 0 0 15,0 0 0-15,5 0 0 0,-5 0 368 0,6-1 80 16,-6 1 0-16,8-3 16 0,-8 3-80 0,0 0-32 0,8-5 0 0,-8 5 0 16,0 0 0-16,9-5 0 0,-9 5 0 0,0 0 0 15,7-7-128-15,-7 7-32 0,0 0 0 0,8-5 0 16,-8 5-320-16,0 0-80 0,0 0-16 0,0 0 0 16,6-9-96-16,-6 9-32 0,0 0 0 0,0 0 0 15,0 0-64-15,5-7-16 0,-5 7 0 0,0 0 0 16,0 0 96-16,0 0 16 0,0 0 0 0,0 0 0 15,0 0 176-15,0 0 32 0,0 0 16 0,0 0 0 16,0 0-112-16,0 0-32 0,-9 0 0 0,0 2 0 16,1 1-48-16,1-1-16 0,-2 2 0 0,-2 1 0 15,-2-1-32-15,-1 0-16 0,-1 2 0 0,-3 2 0 16,-1-3 80-16,-17 8 16 0,5-3 0 0,-1-1 0 16,1-3-64-16,-2 2 0 0,-1-4 0 0,-2 1 0 0,1 1-64 15,-2-1 0-15,-1-1-16 0,16-1 0 0,-2 0-32 0,-3 0 0 16,-2 2 0-16,1-1 0 0,-4 1 32 0,2 1 0 15,-1-1 0-15,-27 5 0 0,6-3-176 0,6-1 192 16,4 1-192-16,0-2 192 0,1 1-192 0,2 2 0 16,1-2 0-16,0 0 128 0,0 2-128 0,-1-3 0 15,1 4 0-15,18-5 128 0,-5 0-128 0,-5 1 0 16,-3 0 0-16,-1-1 128 0,-2-1 16 0,0 1 0 16,-3 3 0-16,-32 0 0 0,11 2 48 0,10-3 0 15,5-3 0-15,2 2 0 0,-2 1 32 0,1-2 16 16,-3 0 0-16,0 1 0 0,-3-1-48 0,-1 1 0 15,2 0 0-15,1 3 0 0,1-3-192 0,1 0 128 16,3 4-128-16,-4-3 0 0,-4 0 144 0,0 5-144 0,0-4 128 0,0 3-128 16,3-3 0-16,1 2 128 0,0-2-128 0,2 3 0 15,2-2 0-15,1 2 0 0,1 0 128 16,-2 1-128-16,-4-8 0 0,0 1 0 0,-1 3 0 16,2-4 0-16,0 4 0 0,3 0 0 0,0-3 0 0,1 3 0 15,4 4 0-15,1-3 0 0,0 2 0 0,0-3 0 16,0 2 0-16,1-4 0 0,0-1 0 0,2 1 0 15,1-2 192-15,3-2-32 0,5 0-16 0,2-1 0 16,3 0-144-16,2 2 160 0,0-1-160 0,3-1 160 16,1 0-32-16,4 0-128 0,-3 0 192 0,3 1-64 15,0 0 0-15,-1 2 0 0,11-3 0 0,-8 5 0 16,0-1 16-16,8-4 0 0,0 0 0 0,-8 6 0 0,2 2-144 16,1-2 128-16,1 3-128 0,4-9 128 0,-2 12-128 0,0 2 0 15,2-2 0-15,0 2 128 0,2 4-128 0,0 0 0 16,1 1 144-16,-1 1-144 0,1 1 0 0,-2-1 128 15,3 0-128-15,-2 4 0 0,0 3 0 16,-1-1 0-16,0 0 0 0,-1 3 128 0,0 3-128 0,-1 3 0 16,-2 0 0-16,1 3 0 0,-2 0 0 0,1 3 0 15,0 0 0-15,-1-2 0 0,0 1 0 0,0 2 0 16,2-1 0-16,-1 1 0 0,-1-1 0 0,2-2 0 16,-1 0 0-16,-1 3 128 0,2 2-128 0,-2 1 0 15,0-1 0-15,0-1 0 0,1 4 0 0,-2-2 0 16,-2 2 0-16,1 0 0 0,-2-3 0 0,1 5 0 15,-2-4 0-15,-2 2 0 0,0 2 0 0,0-2 144 16,-2 0-144-16,0-2 160 0,-1 3-160 0,0 0 0 0,-1-4 0 0,0 5 0 16,-2 0 0-16,1-3 0 0,-3 0 144 0,1-3-144 15,1-1 0-15,2-1 144 0,0-3-144 0,2 1 0 16,0-1 128-16,1 2-128 0,-2-1 0 0,3-3 0 16,-1-7 0-16,0 3 0 0,2-1 0 0,-1 4 0 15,-1-5 0-15,1-1 0 0,1 2 0 0,-1-4 0 16,1-1 0-16,3-2 0 0,-2-1 0 0,2-1 0 15,2-2 0-15,0-1 0 0,1-1 0 0,2 0 0 16,1-3 0-16,-1 0 0 0,1-2 0 0,-1 1 0 16,2 0 0-16,0-1 0 0,0-3 0 0,3 3 0 15,-3-13 0-15,4 12 0 0,0-3 0 0,1 2 0 16,-5-11 0-16,0 0 0 0,10 7 0 0,-1 2 0 16,0-4 0-16,0 0 0 0,-9-5 0 0,14 4 0 15,-1-1 0-15,-1-1 0 0,2 1 0 0,2-3 0 16,0-2 0-16,3 1 0 0,0-1 0 0,4-1 0 0,4 2 0 0,3-1 0 15,2-1 0-15,5-1 0 0,0-5 0 0,2 1 0 16,1-2 0-16,2 3 0 0,6-4 0 16,3 4 0-16,3-5 0 0,9 2 0 0,2-4 0 0,2 1 0 15,-1 2 0-15,-1 0 0 0,-2 0 0 0,1 4 0 16,2 2 0-16,3-3-144 0,2 3 144 0,-3 2 0 16,-4 0 0-16,-2-2 0 0,1 1 0 0,-2 0 0 15,0 3 0-15,1-2 0 0,1-1 0 0,1 2 0 16,-2 0 0-16,-1 0 0 0,-2 1 0 0,-1-1 0 15,1 2 0-15,2 0 0 0,1-1 0 0,2 1 0 16,-1-2 0-16,-2 0 0 0,-4 1 0 0,1-2 0 0,-1 2 0 16,0 0 0-16,0-2 0 0,0 3 0 0,2 0 0 0,-1 0 0 15,-6 0 0-15,-1 0-160 0,-2 0 160 16,-2 3-160-16,-3-1 160 0,1 2 0 0,-2 0 0 16,-1-1 0-16,-2-1 0 0,1 2 0 0,-1 0 0 0,-2 0-128 15,-1-3 128-15,-3 3 0 0,-1-2 128 0,-1 2-128 16,-4 1 0-16,-11-2 0 15,4-1 0-15,-1 3-128 0,3 3 128 0,1-3 0 0,0 0 0 0,2 3 0 16,-2-3 0-16,22 6 0 0,-11-3 128 0,-4-2-128 16,-6 2 0-16,1-3 0 0,-6 3 0 0,-1-2 0 15,-4-1-144-15,-1 3 0 0,0-3 0 0,-1 1 0 16,-3 0 144-16,0 0 0 0,2-1-144 0,-2 2 144 16,-1-2 0-16,0 2 0 0,0 0 0 0,-1-2 0 0,0 2 0 15,1 0 0-15,-9-7 0 0,10 5 0 0,0 1 0 16,-10-6 0-16,0 0 0 0,10 6 0 15,-10-6 0-15,0 0 0 0,0 0 0 0,0 0 0 0,0 0-128 0,0 0 128 16,0 0 0-16,0 0 0 0,0 0 0 0,11 1 0 16,-11-1 0-16,0 0 0 0,7-9 0 0,0 2 0 15,-1-6 0-15,-3 3 0 0,-1-2 0 0,1-2 0 16,-1 0 0-16,1-2 0 0,-1-3 0 0,1-3 0 16,-1-1 128-16,1-5-128 0,-1-1 0 0,1-4 0 15,-1-3 0-15,1 1 0 0,0-2 0 0,0 1-176 16,1 1 176-16,-1 13-128 0,1-7 0 0,-1-3 0 15,1-1 0-15,0-4 0 0,-1-2 128 0,0-2-160 0,1-5 160 16,0-34-160-16,0 12 160 0,0 12 0 16,-1 4 0-16,1 0-128 0,0-3 128 0,1 0 0 15,3-6 0-15,-1 2 0 0,1-2 0 0,1 0 0 0,0 5 0 0,1 0 0 16,1 1 0-16,3-2 0 0,0-7 0 0,0-1 0 16,0-4 0-16,-1 2 0 0,-3 8 0 0,2-5 0 15,2-2 0-15,-12 60 0 0,-2 6 0 0,0 0 0 16,0 0 0-16,0 0 0 0</inkml:trace>
  <inkml:trace contextRef="#ctx0" brushRef="#br1" timeOffset="-73696.92">16812 8650 14735 0,'0'0'640'0,"9"-6"160"0,0 0-640 0,0-1-160 0,-9 7 0 0,12-2 0 16,0-2 448-16,-2 1 48 0,-10 3 16 0,10-3 0 16,-10 3-272-16,10-7-48 0,-1 3-16 0,-9 4 0 0,10-2-176 15,-10 2 0-15,8-5 144 0,-8 5-144 0,11-7 0 0,-2 4 0 16,-9 3 0-16,9-4 0 0,0-3 0 0,-9 7 0 16,0 0 0-16,8-6 0 0,-8 6 0 0,7-8 0 15,0 0 0-15,-7 8 0 0,6-6 256 0,-6 6-32 16,0 0 0-16,4-11 0 0,0 3 432 0,-4 8 96 15,0 0 16-15,0 0 0 0,-5-10 64 0,5 10 32 16,-7-6 0-16,7 6 0 0,-9-3-352 0,9 3-64 16,-11-6 0-16,1 3-16 0,0 2-128 0,-1 0-32 15,0 0 0-15,-1-1 0 0,1 2-112 0,-2-1-32 16,-2 1 0-16,0 0 0 0,-2-4-128 0,0 2 0 16,-4-3 0-16,1 2 128 0,0-2 0 0,-2-4-128 0,-1 1 192 15,0 0-64-15,0 0-128 0,0 0 0 0,0-3 0 0,-1 2 0 16,1 0 0-16,-1 0 160 0,0 0-160 0,1-1 160 15,-2 0 32-15,-1-4 0 0,0 3 0 0,-1 2 0 16,-1-2 32-16,-2 4 16 0,-2-6 0 0,-3 4 0 16,-1-2-64-16,-1 3-16 0,0-2 0 0,0 2 0 15,0-3 32-15,0 1 16 0,-1 1 0 0,-1 2 0 16,1-1-32-16,-6 4-16 0,-1-1 0 0,-5-3 0 16,-3 4-32-16,-1 3-128 0,0 0 192 0,-1-1-64 15,-1 1-128-15,0 0 0 0,1-3 0 0,-6 3 128 16,-7 0-128-16,-1 1 0 0,-1 0 0 0,2 1 0 15,-4 0 0-15,1 3 0 0,3-3 0 0,-7 0 0 16,-8-1 0-16,2 3 0 0,3-2 0 0,1 2 0 16,-1-2 0-16,-5 0 0 0,-6 1 0 0,2 0 0 0,2 2 0 0,3-1 0 15,0-1 0-15,-4-1 0 16,-4 1 0-16,0-1 0 0,0 0 0 0,1 2 0 0,0-2 0 0,-3 1 0 16,-4-2 0-16,-1 3 0 0,3 0 128 15,0-2-128-15,0 1 0 0,-4 2 128 0,-4-1-128 16,2 2 0-16,3-1 0 0,-1-3 0 0,0 1 0 0,-2 1 0 15,-4 0 0-15,3 2 0 0,3-3 0 0,-3-1 0 16,-6 1 0-16,3-1 0 0,3 0 0 0,-2 1 0 16,0-1 0-16,-1 0 0 0,-3 2 0 0,3 0 0 15,1 0 0-15,-4-1 0 0,-6 1 0 0,3 1 0 16,2 2 0-16,1-2 0 0,-1-1 0 0,0 0 0 16,0 1 0-16,1 1 0 0,3-1 0 0,-4 0 0 15,-4 4 0-15,1-2 0 0,5-1 0 0,-3 3 0 0,-2-2 0 16,1 2 0-16,2-1 0 0,1 0 0 0,1 3 0 15,-1-3 0-15,-1 2 0 0,1-1 0 0,4 1 0 0,-1-2 0 16,-4 4 0-16,2-4 0 0,2 2 0 0,4 1 0 16,1 4 0-16,-3 0 0 0,-4-4 0 0,2 2 0 15,5-1 0-15,-1 1 0 0,-1 2 0 0,1 0 0 16,-1-7 0-16,5 5 0 0,3-3 0 16,-1 2 0-16,-5-2 0 0,0 1 0 0,5 0 0 0,2-1 0 15,3 4 0-15,-4-4 0 0,-5 2 0 0,3-2 0 16,3 1 0-16,4 2 0 0,1-3 0 0,-3 2 0 15,-6-1 0-15,4 2 0 0,1-1 0 0,4-3 0 16,2 3 0-16,-2-2 0 0,-4 1 0 0,3-2 0 16,1 2 0-16,6-2 0 0,2 2 0 0,-3-3 0 0,-5 4 0 15,2-2 0-15,2 2 0 0,5-2 0 0,0 1 0 16,-1 3 0-16,-5-3 0 0,2 3 0 0,-1-1 0 16,2 1 0-16,3 2 0 0,-3 3 0 0,-2 1-128 15,1-1 128-15,-1-3 0 0,2 2 0 0,3 2 0 0,-1 2-176 16,-2 0 176-16,-3 3-128 0,-4 0 0 0,2 1 0 15,3 0 0-15,3-2 0 0,4 2 128 0,0-2 0 16,-4-3 0-16,3 2-128 0,5 1 128 0,3-2 0 16,3 3 0-16,4 1-128 0,1-1 128 0,0-3 0 15,-1 0 0-15,2-1 0 0,3 0 0 0,2 1 0 16,3-2 0-16,2 0 0 0,5-1 0 0,3 1 0 16,2 0 0-16,0 0 0 0,-1 0 0 0,0 0 0 15,-1-3 0-15,4 2 0 0,2 0 0 0,6-3 0 0,-3 2 0 16,6-2 0-16,1-2 0 0,1-1 0 0,3 2 0 0,10-7 0 15,-1 3 0-15,1-2 0 0,-1 2 0 0,0-1 0 16,-1 2 0-16,2-2 0 0,1 1 0 16,-10 9 0-16,4 0 0 0,3-1 0 0,3-1 0 0,1-2 0 15,1-1 0-15,2 0 0 0,-3 0 0 0,3 1 0 16,-2 2 0-16,0 0 0 0,-3 1 0 0,2 3 0 16,1 0 0-16,-1 6 0 0,0 0 0 0,-3 4 0 15,2 5 0-15,-1 1 0 16,-2 2 0-16,0 3 0 0,-1-1 0 0,1 2 0 0,-2 1 0 0,2 0 0 15,-2 4 0-15,1 5 0 0,0 5 0 0,0 4 128 16,-1-2-128-16,1-1 0 0,0 1 0 0,1-3 0 0,1-1 0 16,2 7 0-16,1 4 0 0,4-29 0 0,-1 8 0 15,3 2 0-15,-1 2 0 0,0 2 0 0,1 1 784 0,0 6 192 16,0 2 48-16,1 57 0 0,1-23-832 0,2-11-192 16,0-12 0-16,2-5 0 0,-1-4 0 0,1 5 0 15,1 1 0-15,0-32 0 0,-1 4 0 0,3 3 0 16,-1 2 0-16,0 3 0 15,0-5-768-15,1 6-208 0,-2-1-48 16,6 43 0-16,-1-16 832 0,0-10 192 0,-1-11 0 0,0-7 0 0,0-6 0 0,1-6 0 16,-2-6 0-16,1-3 0 0,-1-3 0 0,0-1 0 15,1-4 0-15,-1 0 0 0,0 0 0 0,1-1 0 16,-1 0 0-16,0-2 0 0,1-1 0 0,-1-2 0 16,2 1 0-16,-2-1 0 0,3-1 0 0,1-1 0 15,0 0 0-15,2-2 0 0,-2 2 0 0,4-3 0 0,-3 1 0 16,2-1 0-16,2 2 0 0,1-4 0 0,-1 2 0 15,0-2 0-15,0 0 0 0,2 1 0 0,2-3 0 0,3-2-144 16,2-1 144-16,-9-2 0 0,4 0 0 0,4-2-128 16,4-1 864-16,3-3 176 0,4 2 48 0,6 0 0 31,2-6-1600-31,40-2-304 0,-12 1-64 0,-5-1-16 0,-8 1 832 0,1 1 192 0,-3-3 0 0,6 2 0 16,1 2 0-16,4-3 0 0,4-1 0 0,-3 0 0 15,-2 1 0-15,1-3 0 0,2-2 0 0,4-1 0 16,4 0 0-16,3-4 0 0,-2-1 0 0,2 1 0 15,0-3 144-15,3 2-144 0,7-4 0 0,0 3 144 16,-1-4-144-16,0 1 0 0,-2-3 0 0,5 2 0 16,3 4 0-16,1-3 0 0,0 1 0 0,1-2 128 15,-1 1-128-15,5-2 0 0,5 4 0 0,-5-3 0 0,-6 1 0 16,1 1 0-16,2-5 0 0,5 3 0 0,2 2-144 16,-2-1 144-16,-3 2 0 0,2 0 0 0,6 1 0 15,-3 2-128-15,-2-1 128 0,1-1 0 0,-1 1 0 0,3-1 0 16,5 2 0-16,-5 3 0 0,-4-3 0 0,4 0 0 15,6 0 0-15,-3 1 0 0,-3-3 0 0,1 3 0 16,0 2 0-16,4 0 0 0,2 1 0 0,-3-2 0 16,-4 1 0-16,6-3 0 0,5 2 0 0,-2 0 0 15,-5 1 0-15,3 0 0 0,3-3 0 0,0 2 0 16,1 2 0-16,-2-1 0 0,-2 0 0 0,4 0 0 16,1 0-128-16,-3 2 128 0,-3-2 0 0,5 2-128 15,3 2 128-15,-3-2 0 0,-7-1 0 0,4 1-128 0,2 3 128 0,-4 0 0 16,-2-3 0-16,-3 1 0 0,1 1 0 0,2-2 0 15,6 1 0-15,-3 2 0 0,-6-1 0 16,5 2 0-16,2-3 0 0,-2 2 0 0,-3-2 0 16,0 1 0-16,1-2 0 0,3-1 0 0,0 1 0 15,-3 0 0-15,0 2 0 0,3 1 0 0,3-1 0 0,-3 0 0 16,-8-1 0-16,3 3 0 0,3 2 0 0,-3-4 0 16,-3 1 0-16,0 4 0 0,-2-2 0 0,2-1 0 15,6 0-176-15,-7-1 176 0,-5 1-160 0,-1 0 160 16,3-2-128-16,-1 4 128 0,0 0 0 0,-3 0-144 15,-2 1 144-15,3 3 0 0,2-4 0 0,-2 3 0 16,-6-2 0-16,0 3 0 0,-2-2 0 0,3 4 0 16,4-5 0-16,-5 5 0 0,-4-4 0 0,-5 4 0 15,2-3 0-15,4 1 0 0,2 0 0 0,-3-2 0 16,-5 5 0-16,-3-2 0 0,-1 0 0 0,-1 6 0 16,-1-4 0-16,1 0 0 0,-1 2 0 0,-5 1 0 15,-2 0 0-15,-1 0 0 0,-2-1 0 0,2 0 0 0,-1 1 0 0,1 1 0 16,-2-2 0-16,-4 2 0 0,-2-1-144 0,-4-2 144 15,-3-1-160-15,-2 1 160 0,-4 0-128 0,1 3 128 16,-1-2 0-16,-5 1-144 0,-4 0 144 16,-2 2 0-16,-3 0-144 0,-5 2 144 0,-3-1-240 0,-3 2 32 15,-3-2 0-15,-2 1-8304 16,-2 0-1664-16</inkml:trace>
  <inkml:trace contextRef="#ctx0" brushRef="#br1" timeOffset="-58202.19">9367 8997 5519 0,'-12'-9'496'0,"12"9"-496"0,-6-2 0 0,1-1 0 0,0 1 3440 0,0-1 592 16,5 3 112-16,-5 0 16 0,-2 1-2512 0,1 2-512 15,-2 1-112-15,0 5 0 0,-3-2-304 0,1 7-48 16,-1 2-16-16,1 3 0 0,-1 4-32 0,3 1-16 16,-1 6 0-16,0 7 0 0,-1 4 32 0,-1 7 0 15,1 5 0-15,-1 10 0 0,-2 2-240 0,-3 22-32 16,-1 0-16-16,3-1 0 0,1-3-208 0,2-2-144 16,-1-2 192-16,1-3-192 0,5-8 208 0,1-6-64 15,1-5-16-15,4-6 0 0,4-4 96 0,3-5 16 16,3-4 0-16,7-5 0 0,3-6-112 0,8-1-128 15,5-5 176-15,10-5-176 0,10-1 0 0,4-9 0 16,4-8 0-16,39-4 0 16,-2-8-2336-16,5-4-368 0</inkml:trace>
  <inkml:trace contextRef="#ctx0" brushRef="#br1" timeOffset="-57485.52">15654 8851 17503 0,'-19'-11'1552'0,"11"8"-1232"0,1-3-320 0,-1 1 0 0,2 0 592 0,1 1 64 0,-2-4 16 0,3 3 0 16,2 0 144-16,1-3 16 0,1 2 16 0,2 0 0 0,1-2-160 0,4 3-48 16,0-3 0-16,4 3 0 0,-1 1-112 0,3 4-16 15,0 0-16-15,1 3 0 0,1 3 96 0,1 4 32 16,2 6 0-16,1 3 0 0,2 4 32 0,-2 7 16 15,-2 3 0-15,1 7 0 0,-1 0-160 0,-3 9-16 16,0 4-16-16,-4 0 0 0,-2 5-160 0,-3-1-16 16,-2 3-16-16,-1-3 0 0,-4-3-64 0,0 0-16 15,-2-2 0-15,-1-3 0 0,-3-4 48 0,2 1 16 16,-3-7 0-16,0-2 0 0,0-4-64 0,-1-4-16 16,-1-1 0-16,-3-1 0 0,2 0-64 0,0-6-128 15,-2 0 176-15,-2-5-176 16,5-2-352-16,-1-3-176 0,0-5-48 0,3-5 0 15,-1-2-2064-15,1-7-432 0,2-2-64 0</inkml:trace>
  <inkml:trace contextRef="#ctx0" brushRef="#br1" timeOffset="-57165.87">16357 8638 19743 0,'0'0'880'0,"2"-8"176"0,1 2-848 16,-3 6-208-16,2-5 0 0,-2 5 0 0,0 0 832 0,0 0 128 0,0 0 32 0,0 0 0 16,-7 0 64-16,-5 5 16 0,0 2 0 0,-4 7 0 15,-1 4-320-15,-2 6-64 0,-3 3-16 0,0 7 0 16,-2 3-32-16,0 5-16 0,-1 6 0 0,-1 6 0 15,1 3-192-15,2 1-48 0,1 2 0 0,4-3 0 16,3-3-240-16,4-1-144 0,3-5 160 0,3-4-160 0,3-4 224 16,4 1-48-16,2-6-16 0,1-3 0 0,1-3-160 15,5-3 0-15,-1-1 0 0,1-6 0 0,3-1 0 0,1-1-144 16,2-6 0-16,2 1 0 16,3-3-1424-16,-1-4-288 0,2-3-48 15,-1-3-11120-15</inkml:trace>
  <inkml:trace contextRef="#ctx0" brushRef="#br1" timeOffset="-56691.01">16261 9410 9215 0,'-17'-1'816'0,"10"1"-656"16,1 1-160-16,6-1 0 0,0 0 3568 0,0 0 672 15,0 0 144-15,-4-2 32 0,4 2-2752 0,-2-8-560 16,2 1-96-16,0-4-32 0,1 1-384 0,4-5-80 15,3 0 0-15,3-3-16 0,2-1-320 0,1 0-176 16,0-3 192-16,1-2-192 0,0 0 0 0,0 4 0 0,1-1 0 0,-2 3 0 16,-2 3 192-16,-1 2-64 0,-1 6 0 15,-1 1-128-15,-2 3 528 0,-7 3 0 0,8 8 0 16,-2 3 0-16,-2 7-32 0,-4 6-16 0,-1 1 0 0,-2 7 0 16,-2 1-176-16,-1 3-48 0,-3 2 0 0,-1-1 0 15,-2 1-96-15,1-1-32 0,1 0 0 0,0-6 0 16,1-1-128-16,1-6 128 0,2-5-128 0,1-3 128 15,3-4 48-15,1-5 0 0,1 0 0 0,0-7 0 0,0 0 96 16,5-3 32-16,4-4 0 0,0-7 0 16,1-2-64-16,0-3-16 0,2-1 0 0,0 0 0 0,0-6-224 0,1 3 128 15,-1 1-128-15,0 0 0 0,-2 0 128 0,0 4-128 16,-1 6 0-16,0-1 0 0,-3 3 128 16,-2 4-128-16,-4 6 0 0,0 0 0 0,0 0 272 0,4 10-32 15,-4 0-16-15,-4 5 0 0,0 4-64 0,-1 2-16 16,0 3 0-16,-3 0 0 0,0 3-144 0,-1 0 0 15,0 3 0-15,1-4 128 0,2 0-256 0,2-5-64 16,0-1-16-16,3-4 0 16,1-3-288-16,1-2-48 0,2-2-16 0,-1-3 0 15,5-2-336-15,1-4-80 0,-1-4-16 0,4-2-9680 16,-1-5-1936-16</inkml:trace>
  <inkml:trace contextRef="#ctx0" brushRef="#br1" timeOffset="-56482">16620 9393 24879 0,'-13'1'1088'0,"13"-1"256"0,0 0-1088 0,-5 4-256 15,5-4 0-15,0 0 0 0,-5 3 1536 0,5-3 240 0,0 0 48 0,0 0 16 16,0 0-848-16,0 0-160 0,9 0-48 0,1-1 0 16,4-1-352-16,3-2-80 0,0 0-16 0,4-4 0 15,2 3-208-15,-2 0-128 0,1-2 128 0,-2 0-128 16,-1 3 0-16,0 1 0 0,-2-4 0 0,-2 2 0 15,-2 3 0-15,-2-1-256 0,-1 2 32 0,-1-2 16 16,-1 2-1536-16,-8 1-304 16,0 0-64-16</inkml:trace>
  <inkml:trace contextRef="#ctx0" brushRef="#br1" timeOffset="-56169.82">17013 8936 22111 0,'0'0'1968'0,"0"0"-1584"0,6-2-384 0,0-2 0 0,2 1 1168 0,0 1 160 0,-8 2 16 0,7 5 16 0,0 5 112 0,-2 3 32 15,0 3 0-15,-3 5 0 0,0 4-288 0,-4 3-48 16,0 5-16-16,-1 3 0 0,-1 1-496 0,1 2-96 15,-4 3-32-15,1-1 0 0,-2 3-288 0,3-3-64 16,-2-4-16-16,0-1 0 0,3 0-160 0,-2-5 0 0,1-6 0 0,0 2 0 16,4-3 0-16,-3-4-224 15,3-2 48-15,-1-3 16 16,1 0-384-16,2-6-80 0,2 0-16 0,-3-9 0 16,0 0-1664-16,9-5-320 0,0-1-80 0,0-3-10656 0</inkml:trace>
  <inkml:trace contextRef="#ctx0" brushRef="#br1" timeOffset="-55847.42">17217 8311 23039 0,'0'0'2048'0,"0"0"-1648"16,0 0-400-16,0 0 0 0,12 4 560 0,1 2 16 16,1 2 16-16,2 6 0 0,2 6 624 0,2 4 128 15,-1 0 32-15,0 7 0 0,0 3-160 0,3 6-16 16,0 4-16-16,0 7 0 0,-1 4-192 0,-2 4-32 0,-1 5-16 16,-1 4 0-16,-3 6-288 0,-2 4-48 15,-3-1-16-15,1 3 0 0,-2-1-272 0,-3-4-64 16,-2-4-16-16,1 23 0 0,-5-12 16 0,0-42 0 15,-2 0 0-15,-3 2 0 0,-3 2-64 0,-2-2-16 0,-3 3 0 16,-2-1 0-16,-4 3-176 0,-17 37-176 0,1-13 48 16,1-10-12352-16,-2-2-2448 0</inkml:trace>
  <inkml:trace contextRef="#ctx0" brushRef="#br1" timeOffset="-43672.29">9638 10295 13823 0,'0'0'1216'0,"0"0"-960"16,-9-2-256-16,0-1 0 0,9 3 880 0,-9-1 128 15,0 1 16-15,0 1 16 0,9-1-656 0,-10 3-144 16,10-3-32-16,-10 2 0 0,1-1 400 0,9-1 80 16,0 0 16-16,0 0 0 0,0 0 32 0,0 0 16 0,0 0 0 0,0 0 0 15,0 0-288-15,11 9-48 0,5-5-16 0,1 0 0 16,5-4 240-16,5 0 64 0,5 0 0 0,6-1 0 16,4-2-208-16,3 0-48 0,5 2 0 0,2-1 0 15,0-2-208-15,3-1-48 0,-1-2-16 0,4 2 0 16,3-2 0-16,1 2 0 0,7 1 0 0,-2-3 0 15,-1 2-32-15,0 2 0 0,2-3 0 0,-2 1 0 16,1-1-144-16,5 1 0 0,3 1 144 0,-1 0-144 16,-1 2 0-16,-3-1 0 0,-2 2 0 0,3 0 0 15,2-3 0-15,1-1 0 0,1 2 0 0,-7 2 0 16,-4-2 192-16,-2 2-16 0,0 1-16 0,1 0 0 16,-1 0 96-16,-1 0 0 0,0 0 16 0,-4-1 0 0,-6 0-16 15,-3 1-16-15,1 0 0 0,-4-3 0 0,-1-2-112 16,-1 2 0-16,-5 2-128 0,1 0 192 15,1-2-192-15,-2 2 128 0,-3 0-128 0,0 0 0 0,-3-1 0 0,-3 2 128 16,-6 2-128-16,-3-2 0 0,-5-2 0 0,-3 2 0 16,0-4 0-16,-12 4 0 0,0 0 144 0,9 0-144 15,-9 0 128-15,0 0-128 0,0 0 336 0,0 0-16 16,0 0 0-16,0 0 0 0,-10-3 0 0,-4-1 0 16,-4 3 0-16,-2 1 0 0,-4 0-176 0,-7 0-144 15,-4 0 192-15,-3 0-192 0,-3 1 176 0,-2 1-176 16,-3 2 160-16,-2 0-160 0,-4-4 176 0,-3 1-176 15,-1 1 192-15,-6 0-192 0,-6-1 240 0,0 1-64 16,-1 1-16-16,2 1 0 0,1 0-160 0,-2 0 192 0,-3 0-192 16,-1 2 192-16,-3 3-192 0,1-3 0 0,0 1 0 15,2-2 128-15,0 2-128 0,-3 2 0 0,-7-1 0 0,2 2 0 16,-2-2 0-16,4 3 192 0,3-2-192 0,0 1 192 16,0-2-192-16,2 1 0 0,2-4-160 0,5 2 160 15,5-1 0-15,2-1 0 0,3 2 0 0,4 0 0 16,2-4 0-16,4 3 0 0,-4-1 0 0,4-2 0 15,3 0 0-15,5 1 0 0,2-2 0 0,3 2 0 16,4-3 0-16,4 1 0 0,1-2 0 0,6 1 0 16,3-1 0-16,1 0 0 0,2-1 0 0,3 1 0 15,9 0 0-15,0 0 0 0,0 0 0 0,0 0 0 16,0 0 256-16,0 0-64 0,0 0-16 0,13-8 0 16,2 3-176-16,7 1 0 0,10-1 0 0,4-1 0 15,10 1 0-15,8-2 0 0,7-2 0 0,2 0 0 16,5-2 0-16,0-3 0 0,5 1 128 0,8 3-128 0,3-4 0 0,1 3 0 15,-1 1 0-15,1-2 0 0,0 2 0 16,3-1 0-16,2 0 0 0,-2 2 0 0,-4 2 0 16,2-2 0-16,2 4 0 0,2-4 0 0,0 3 0 0,-3 2 0 15,-3-3 0-15,-2 2 128 0,0 2-128 0,-1-1 0 16,2-1 0-16,-4 2 0 0,-4 1 0 0,-6-1 0 16,0-1 0-16,-5-1 0 0,-3 3 0 0,-2 0 0 15,-1 1 0-15,-5 0 0 0,-2-2 0 0,-5 2 0 16,-4 0 0-16,-9-2 0 0,-4-2 0 0,-5 2 0 15,-5 0 128-15,-2 1-128 0,-3 0 0 0,-4-1 0 16,-10 3 0-16,0 0 0 0,0 0 0 0,0 0 0 16,0 0 144-16,0 0-144 0,0 0 192 0,-14-6-48 0,-1 3 0 15,-5 1 0-15,-2 1-144 0,-5-1 0 16,-6 1 144-16,-3 0-144 0,-3 0 0 0,-2-1 144 16,-3-2-144-16,0 4 0 0,-3 4 128 0,0 0-128 0,-1-1 0 0,-3 2 0 15,-3 2 0-15,-4-2 0 16,-3-2 0-16,-2 2 0 0,-3 1 0 0,0-1 0 0,0 3 0 0,-2 1 0 15,-2 2 0-15,-3-3 0 0,-6 4 0 0,1-1 0 16,3 2 0-16,4 1 0 0,1-3 0 0,0 2 0 16,-1 0 0-16,1-5 0 0,0 4 0 0,4-1 0 15,4-3 0-15,2 2 0 0,3-1 0 0,1 0 0 16,3-3 0-16,2-2 0 0,1 0 0 0,6 0 0 16,3-2 0-16,4 1 0 0,3-3 0 0,3 1 0 15,2-1 0-15,5 0 0 0,2 0 0 0,3 0 0 16,-2 0 0-16,4 0 0 0,4 1 0 0,3-1 0 15,10 0 0-15,0 0 0 0,0 0 0 0,0 0 0 0,0 0 0 16,0 0 0-16,0 0 0 0,18-2 0 0,2-1 0 16,8 1 0-16,8-2-144 0,8 1 144 0,10-2 0 15,7 4 0-15,6-2 0 0,6 1 0 0,2-7 0 0,5 5 0 16,2 0 0-16,3-1 0 16,2 1 0-16,-3 2 0 0,-4 1 0 0,0-2 0 0,-3-1 0 0,2 0 0 15,4 3 0-15,-6-3 0 0,-4 1 0 0,-2-1 0 16,0-3 0-16,-1 2 0 0,-4 2 0 0,-1-5 0 15,-3 2 160-15,-4 0-160 0,-8-2 128 0,-4 1-128 16,-4 1 0-16,-4-1 144 0,-2 2-144 0,-4 3 0 16,-4-2 144-16,-3-1-144 0,-5 2 0 0,-2 2 0 15,-4 1 0-15,-4 1 128 0,-10-1-368 0,0 0-64 16,0 0-16-16,-4 13 0 16,-3 0-2672-16,-10 0-528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8:09:00.63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3961 10523 10191 0,'10'-7'448'0,"-10"7"96"0,13-5-544 0,-1 1 0 0,1 1 0 0,0 0 0 0,0 2 752 0,-2-1 32 15,-1 1 16-15,-10 1 0 0,10-4 16 0,-10 4 0 16,0 0 0-16,0 0 0 0,0 0 256 0,0 0 48 16,0 0 16-16,-5-2 0 0,-7 1-176 0,-4 2-16 15,-3 1-16-15,-4 5 0 0,-3-3-576 0,-4 6-112 16,-1 0-32-16,-4 4 0 0,0-1 48 0,-1 1 16 15,1 1 0-15,-2 1 0 0,-7 1-144 0,1-1-128 16,-4 2 144-16,3 2-144 0,2 5 128 0,2-2-128 16,3-4 0-16,4 0 144 0,3 0-144 0,3-1 0 15,3-2 0-15,6-2 128 0,4-3-128 0,3 1 0 16,1-1 0-16,3-2 0 0,4 3 0 0,1-6 128 16,2-6-128-16,0 0 0 0,10 14 272 0,4-5-16 0,4 0-16 15,3-4 0-15,1-3 128 0,4 2 16 0,2-2 16 0,0-1 0 16,2 0-80-16,2-1-32 0,1-2 0 0,1 0 0 15,-2 2-144-15,0 0-16 0,0-2-128 0,-3 4 192 16,-4-2-48-16,-2 2-16 0,-4 0 0 16,-2 1 0-16,-4-1-128 0,-13-2 0 0,9 10 144 0,-6-1-144 15,0 3 0-15,-8-2 0 0,-7 4 0 0,-5 6 128 16,-8 7 48-16,-6 0 16 0,-8-1 0 0,-5 2 0 16,-6 3-192-16,1 3 160 0,-1-1-160 0,-1 1 160 15,-1-1-160-15,0 0 0 0,-1 3 144 0,-1 0-144 16,1-3 0-16,3-3 128 0,6-6-128 0,3-1 0 15,10-1 128-15,1-1-128 0,5 2 128 0,6-2-128 16,1-4 128-16,7 0-128 0,4-1 160 0,3 0-160 16,6-1 0-16,4-1 0 0,5-5 0 0,10 1 0 0,2-6 448 15,6 0 0-15,9-4 0 0,7 0 0 0,7 0 112 0,1-2 16 16,-1-1 0-16,3-2 0 0,1-4-272 0,3 1-48 16,4-1-16-16,-1 0 0 0,-1-2-48 0,1 3 0 15,-1-2 0-15,-1 1 0 0,-3-4-64 0,-1 4 0 16,-2 2-128-16,-4 3 192 0,-1 0-192 0,-5-1 0 15,-3 3 0-15,-7 2 0 16,-6 2-2368-16,-2 3-576 0</inkml:trace>
  <inkml:trace contextRef="#ctx0" brushRef="#br0" timeOffset="840">4783 10306 11055 0,'-7'-12'480'0,"3"5"112"0,-1-3-464 0,0 4-128 0,5 6 0 0,-7-5 0 0,0 0 960 0,-2 2 160 16,0 3 32-16,-6 5 16 0,-1 2-880 0,0-1-288 15,-1 5 160-15,0 3-160 0,-4 2 384 0,-2 4-16 16,-2 3 0-16,-1 7 0 0,0 3 144 0,0 4 48 15,1 5 0-15,1 8 0 0,1 3-144 0,-1 4-32 16,-2 3 0-16,5 5 0 0,4-3-32 0,2 3-16 16,1 1 0-16,4-2 0 0,2 2-144 0,3-6-16 15,1-6-16-15,3-5 0 0,4-4-32 0,0-4-128 16,2-2 192-16,2-3-64 0,2-7 48 0,1-5 0 16,1-1 0-16,2-1 0 0,1-3 32 0,2-3 16 0,0-5 0 15,2 0 0 1,2-3-560-16,1-1-112 0,1-2-32 0</inkml:trace>
  <inkml:trace contextRef="#ctx0" brushRef="#br0" timeOffset="1621.21">4951 10880 12207 0,'0'0'528'0,"0"0"128"0,-5-5-528 16,5 5-128-16,0 0 0 0,0 0 0 0,0 0 704 0,0 0 128 15,-6-9 0-15,6 9 16 0,0 0-272 0,0 0-48 0,0 0-16 16,-8 6 0-16,0 0-128 0,5 6-48 0,-1-2 0 0,1 5 0 15,1 4 16-15,0 3 0 0,-1 2 0 0,3 2 0 16,0 5-96-16,0 4-32 0,2-2 0 0,1-3 0 16,-1 1-224-16,2-3 176 0,2-5-176 0,3-6 160 15,0-1 0-15,4-6 0 16,-2 0 0-16,3-5 0 0,0-2 352 0,2-5 80 0,-1-1 16 0,3-3 0 16,-1-4-112-16,4-4-32 0,-1-7 0 0,2 2 0 15,-6 1-128-15,2-1-16 0,0-2-16 0,-4 1 0 16,-2-5-176-16,0 2-128 0,-2 2 192 0,0-1-192 15,-1-6 128-15,0 2-128 0,-3-2 0 0,1 7 0 16,-1 2 0-16,-1 2 0 0,-1 6 0 0,-1 4 0 16,-3 7 0-16,0 0 0 0,0 0 0 0,0 0 0 15,2 12 0-15,-2 3 0 0,-4 7 0 0,2 0 0 0,-2 4 0 16,-1 4 0-16,-3 3 0 0,-1 4 0 0,-2 3 128 16,-2 5-128-16,-1 6 144 0,1 0-144 0,1 1 160 0,-2 0-160 15,1 2 160-15,-2-3-160 0,-3-2 176 0,1-6-176 16,1 2 192-16,-1-6-192 0,1 2 384 0,-1-3-48 15,0-2 0-15,-1-5 0 0,-1-1 176 0,0-8 48 16,-2 0 0-16,1-2 0 0,0 0-32 0,1-5 0 16,1-3 0-16,1 0 0 0,2-6-80 0,1 1-32 15,4-4 0-15,-2-5 0 0,3-2-128 0,2-1-32 16,1-5 0-16,0 0 0 0,0-6-48 0,2 1-16 16,2-3 0-16,0-2 0 0,2-2-192 0,2 2 0 15,3-2 0-15,1 3 0 0,3-1 0 0,1 4 0 16,0 4-176-16,2-1 176 0,3 3-256 0,3 3 64 0,1-4 0 0,3 5 16 31,-1 2-384-31,3 0-80 0,0 1 0 0,1 1-14176 0</inkml:trace>
  <inkml:trace contextRef="#ctx0" brushRef="#br0" timeOffset="2089.8">5534 11445 21183 0,'0'0'1888'0,"0"0"-1504"15,0 0-384-15,-2 9 0 0,-2 1 256 0,0 1-32 16,0 0 0-16,-2 4 0 0,2 1 240 0,-2 1 48 0,-2 1 16 0,3 4 0 15,-1 2 160-15,0 4 16 0,2-3 16 16,0 5 0-16,0-3-336 0,2 0-64 0,-2-3 0 0,4-1-16 16,4 0-48-16,-1-4-16 0,2-4 0 0,1-1 0 15,1-3 32-15,1 0 16 0,-1-3 0 0,4 1 0 16,1-4 16-16,1 0 0 0,2-3 0 0,-2 2 0 16,1-4-304-16,1-2-192 0,-1-2 16 0,1-1 16 31,-3 0-2144-31,-1-7-416 0</inkml:trace>
  <inkml:trace contextRef="#ctx0" brushRef="#br0" timeOffset="2245.09">5593 11217 24879 0,'-10'-11'2208'0,"3"4"-1760"0,7 7-448 0,0 0 0 0,0 0 1920 15,0 0 288-15,0 0 64 0,12-4 16 16,-12 4-1792-16,6-9-368 0,2 4-128 0,-8 5 0 0,10-4-176 0,1-1-144 15,-3-1-16-15,2 3-9328 16,-10 3-1856-16</inkml:trace>
  <inkml:trace contextRef="#ctx0" brushRef="#br0" timeOffset="2661.84">5982 10973 12831 0,'0'0'576'0,"0"0"112"0,-9 6-560 0,1-2-128 0,8-4 0 0,-9 4 0 16,2 1 1152-16,7-5 208 0,-8 5 48 0,8-5 0 0,0 0-112 16,0 0-16-16,0 0 0 0,0 0 0 0,0 0 64 0,0 0 0 15,12 3 0-15,2 0 0 0,1-4-256 0,3 1-64 16,0-2 0-16,2 1 0 0,0 0-464 0,3 0-112 15,0 1 0-15,1-4-16 0,2 0-144 0,-2 0-32 16,1 0 0-16,3-3 0 0,-1-2-64 0,1-1-32 16,-2 2 0-16,-1-2 0 0,-1 1-304 0,-4-2-64 15,-1 2-16-15,-1-1-14704 0</inkml:trace>
  <inkml:trace contextRef="#ctx0" brushRef="#br0" timeOffset="3520.87">6745 10592 6447 0,'-8'-19'576'0,"4"8"-576"16,4 11 0-16,-1-10 0 0,-2-4 1984 0,2 1 272 16,0 4 64-16,0 0 16 0,1 9-1120 0,0 0-208 0,-2-6-48 0,2 6-16 15,0 0-320-15,0 0-64 0,0 0-16 0,-7 6 0 16,0 3-160-16,1 1-48 0,-2 4 0 0,1 4 0 16,-2 1-80-16,2 7 0 0,2-2-16 0,3 8 0 15,-1 2-80-15,1 3-16 0,-1 2 0 0,1-2 0 16,0 0-144-16,2 0 0 0,0 0 144 0,7-6-144 15,0-6 0-15,3-6 144 0,1-7-144 0,1-2 0 16,1-6 576-16,1-4 16 0,0-1 0 0,3-5 0 16,-1-3 240-16,3-5 64 0,1-7 0 0,1 0 0 15,-2-3-512-15,-1 0-80 0,-2 1-32 0,1-5 0 16,-3 0-144-16,0-3-128 0,-3 1 144 0,2 0-144 16,1-1 0-16,-1-2 128 0,-2 2-128 0,-1 6 0 15,0-1 0-15,-1 3 0 0,-1 4 128 0,-1 4-128 16,0 5 0-16,-2 2 0 0,-5 8 0 0,0 0 0 0,0 0-144 0,0 0 144 15,4 12 0-15,-3 4-144 0,-2 1 144 16,-1 3 0-16,-4 2 0 0,1 6-128 0,-1 1 128 0,-3 4 0 16,1 0 0-16,-2 4 0 0,-4 1 0 0,-1 7 0 15,-1 2 0-15,1 0 128 0,-1 0 0 0,-1-2 0 16,2 5 0-16,-2 0 0 0,1-5 32 0,-2 4 16 16,0-2 0-16,0-5 0 0,-1-2 16 0,0 1 0 15,-1-2 0-15,2-3 0 0,0-6-64 0,3-2 0 16,2-2 0-16,1-2 0 0,-2-4-128 0,2-3 192 15,2-4-192-15,3-3 192 0,0-4-192 0,7-6 128 16,0 0-128-16,0 0 128 16,0 0-1696-16,-9-5-352 0,-1-10-64 0,6-3 0 0</inkml:trace>
  <inkml:trace contextRef="#ctx0" brushRef="#br0" timeOffset="3979.38">6513 10397 21183 0,'-28'-13'1888'0,"13"7"-1504"0,1 4-384 0,4 0 0 0,10 2 832 0,0 0 112 16,0 0 16-16,0 0 0 0,0 0-320 0,10-6-64 16,4-1-16-16,6 2 0 0,1-3-288 0,4 2-48 15,3 1-16-15,5-3 0 0,5 2 64 0,0 2 16 16,1-5 0-16,0 4 0 0,0-4-48 0,1 2-16 16,-3-1 0-16,-1-1 0 0,-1 3 160 0,-5-2 16 15,-4 4 16-15,-5 2 0 0,-4 1-96 0,-4 1 0 16,-13 0-16-16,0 0 0 0,0 0-176 0,0 0-128 15,0 0 144-15,-13 8-144 0,-7 4 320 0,-6 2-48 16,-4 0 0-16,-7-1 0 0,-4-1-128 0,-2 2-16 16,-2-4-128-16,2 2 192 0,0-1-16 0,4-2-16 0,2 3 0 15,5-6 0-15,3 2 16 0,3-3 0 0,6-3 0 0,3 1 0 16,3-3-176-16,5 0 128 0,2-1-128 0,7 1 128 16,0 0-128-16,0 0 128 0,0 0-128 0,11-7 128 15,3-3-128-15,4 2-272 0,1-2 64 0,5 1 16 31,3-2-1616-31,3 3-320 0,4-1-64 0</inkml:trace>
  <inkml:trace contextRef="#ctx0" brushRef="#br0" timeOffset="4402.79">7003 9816 13823 0,'0'0'1216'0,"0"0"-960"16,3-10-256-16,-3 10 0 0,6-8 272 0,0 0 16 15,-6 8 0-15,11-3 0 0,1-1 720 0,0 1 144 16,1 1 16-16,1 6 16 0,1-1-96 0,4 2 0 15,2 4-16-15,3 3 0 0,3 6-272 0,2 7-48 16,0 2-16-16,4 4 0 0,3 5-208 0,-1 6-32 16,0 5-16-16,-4 5 0 0,-3 4-256 0,-1 4-48 15,0 2-16-15,-4-1 0 0,-6 3-32 0,-4-1 0 16,-3 6 0-16,-2-1 0 0,-3 1 112 0,-5-3 16 0,-5-5 0 0,-1 2 0 16,-1-1 224-16,-7-6 48 0,-2-4 16 15,-2 0 0-15,-1-2 48 0,-1-2 16 0,-5-1 0 0,0-5 0 16,0-3-144-16,-1-4-16 0,1 0-16 0,-2-1 0 15,0-2-240-15,2-3-64 0,-2-6 0 0,4-1 0 16,3-2-128-16,2 1 128 0,3-4-128 0,4-4 128 31,2-1-1088-31,4-5-240 0,5-7-32 0,0 0-13392 0</inkml:trace>
  <inkml:trace contextRef="#ctx0" brushRef="#br0" timeOffset="4887.49">7730 9499 27583 0,'-28'-16'1216'0,"14"9"256"0,2 0-1168 0,2 3-304 16,3 0 0-16,7 4 0 0,-8-7 384 0,8 7 32 15,0 0 0-15,-3-7 0 0,3 7-96 0,0 0 0 0,5-11-16 0,2 4 0 16,0 1 0-16,4 2 0 0,3 0 0 0,1 2 0 16,3-1-304-16,1 3 0 0,0 0 0 0,0 0 0 15,0 0 0-15,3 2 0 0,-5 1 0 0,2 5 0 16,-2 1 0-16,-3 5 0 0,-4 0 0 0,-4 6 0 15,-2 6 0-15,-5 4 0 0,-7 5 0 0,-3 1 0 16,-6 6 256-16,0 2-48 0,-1-4-16 0,-3-3 0 16,1-3 0-16,-2-3-16 0,1-3 0 0,2-3 0 15,1-6 272-15,5-6 48 0,2-1 16 0,3-2 0 16,3-4-128-16,5-6-32 0,0 0 0 0,0 0 0 16,0 0 336-16,13 1 64 0,2-1 16 0,5-2 0 15,5-3-128-15,1-5-32 0,4 1 0 0,1-4 0 16,2-4-384-16,0 2-80 0,0 0-16 0,3 3 0 15,0 1-128-15,-2 0 0 0,-2 0 144 0,0 1-144 16,-6 5 0-16,1 1 144 0,-3 3-144 0,-4 2-12224 16,-4 2-2496-16</inkml:trace>
  <inkml:trace contextRef="#ctx0" brushRef="#br0" timeOffset="8075.12">539 4766 18591 0,'0'0'832'0,"-9"-1"160"0,1-1-800 0,8 2-192 0,-7-1 0 0,0-1 0 15,1 0 192-15,6 2-16 0,0 0 0 0,0 0 0 16,0 0 80-16,0 0 32 0,-6-7 0 0,6 7 0 16,0 0-16-16,0 0 0 0,0 0 0 0,0 0 0 15,0 0-112-15,0 0-32 0,12-7 0 0,-12 7 0 16,13-7 144-16,-1 2 32 0,-1 2 0 0,0 2 0 15,2-2 128-15,1-1 16 0,1-1 16 0,2 3 0 16,2 1 16-16,-6-1 0 0,2 1 0 0,3-2 0 16,2 0-80-16,2-2-16 0,3 2 0 0,3 0 0 15,3 1-160-15,27-1-32 0,-5 1-16 0,-4-2 0 16,-6 3-176-16,-1-1 0 0,-4 0 144 0,3-1-144 0,2 1 0 16,-1-1 0-16,2-1 0 0,6 2 128 0,2-1-128 0,1 1 0 15,2-1 0-15,0 1 128 0,-1-6-128 0,1 3 0 16,0 1 128-16,2-1-128 0,-1-1 0 0,4 2 144 15,1 1-144-15,3 0 0 0,3-4 192 0,-4 3-192 16,1 2 192-16,2-2-192 0,0-2 192 0,4 2-192 16,1 1 192-16,-1 2-192 0,-3 0 144 0,1 0-144 15,-1 1 0-15,-1-2 144 0,0 0-144 0,3-2 0 16,2 4 144-16,0-1-144 0,-3-2 128 0,-1 1-128 16,0 0 128-16,1 1-128 0,-1 0 144 0,0 0-144 0,2-1 192 15,-2 1-192-15,-3-3 144 0,-2 3-144 0,-2 1 0 16,-1 0 144-16,-4-1-144 0,0 1 0 0,1 0 0 0,-1 2 0 15,-1 2 128-15,-4 0-128 0,-6-2 0 16,0 2 128-16,-6 0-128 0,0 1 128 0,-3-1-128 0,-1-2 128 16,-4 2-128-16,-2 3 0 0,-3-2 0 0,-3-2 0 15,-4 3 0-15,-3 0 0 0,-2-2 144 0,-3 1-144 16,-10-5 0-16,8 9 144 0,-8-9-144 0,0 0 0 16,0 0 192-16,-7 7-192 0,-2 2 192 0,-3-4-192 15,-6 0 192-15,-3-2-64 0,-3 2 0 0,-2-1-128 16,-6 0 144-16,-2-1-144 0,-5 1 0 0,-1 0 144 15,2-3-144-15,-8 2 0 0,-6-1 144 0,-4 2-144 16,-3-1 128-16,2 1-128 0,-1-3 128 0,-3 1-128 16,-5 1 176-16,-1-2-48 0,-1 2 0 0,-2-2 0 15,-4 0-128-15,2-1 0 0,-1 0 144 0,1-1-144 0,-1-1 128 16,-2-1-128-16,-2 0 128 0,-3 0-128 0,1-1 0 0,3 1 144 16,1-1-144-16,-4 2 0 0,-4-1 192 15,1-2-192-15,-4 3 192 0,5-1-192 0,0 1 224 16,1-1-64-16,-2 2-16 0,1-2 0 0,-3 2-16 15,3-2 0-15,2 2 0 0,3 0 0 0,1-2-128 0,0 1 0 16,-2-1 0-16,4 1 128 0,1-2-128 0,9-1 0 16,1 2 0-16,1 2 0 0,2 0 0 0,1 0 0 15,0 1 0-15,3-2 128 0,1 0-128 0,5 0 0 16,2 1 0-16,21-1 0 0,1-1 0 0,-2 3 0 16,0 0 0-16,4 0 0 0,1-1 0 0,1 1 0 15,3-1 0-15,-8-1 0 0,7 0 0 0,7 2 0 16,5-2 0-16,7 2 0 0,0 0 0 0,0 0 0 0,0 0 0 15,15 0 0-15,1 0-192 0,6 0 192 0,2 0-160 16,-6 0 160-16,4 2 0 0,4-2-144 0,6 0 144 0,5 1 0 16,5 0 0-16,4-1 0 0,3 0 0 0,46 0 0 15,-11-1 0-15,-4 0 0 0,-1 1 0 0,3-2-128 16,2 0 128-16,-2-1 0 0,-3 0 0 0,1 0 0 16,0-1 0-16,4 3 0 0,2-2 0 0,1 2 0 15,1 0 0-15,-7 1 0 0,0-4 0 0,3 3 0 16,5 1 0-16,-4-2 0 0,-3 1 0 0,-4 0 0 15,-1 0 0-15,0-1 0 0,1 1 0 0,1 1 0 16,-1-2 0-16,-3-1 0 0,-5-1 0 0,-2 3 0 16,-5 0 0-16,0-1 0 0,-5 1 0 0,-1 1 0 15,-3-1 0-15,-5 1 0 0,-2 0 0 0,-7 1 0 16,-7 2 0-16,-3-2 0 0,-3 0 0 0,-4 3 0 0,-4-3 0 0,-4 1 0 16,-3-2 0-16,-12 0 128 0,0 0-128 0,0 0 0 15,0 0 128-15,0 0-128 0,0 0 0 0,-9-2 144 16,-5 1-144-16,-5 0 0 0,-4-2 128 0,-3 2-128 15,-4 0 0-15,-7-1 0 0,-6 1 0 0,-4-1 0 16,-4 0 0-16,-3 0 0 0,-2 1 0 0,-2 1 0 16,-2 0 0-16,-5 0 0 0,-4-2 0 0,-4 1 0 15,-2-2 0-15,-1 2 0 0,-2 0 0 0,2 1 0 16,-3 0 0-16,-2-1 0 0,-4-1 0 0,0 1 0 16,-1 2 0-16,1-1 0 0,0 0 0 0,-1 0 0 15,-5-2 0-15,5 2 0 0,1 1 0 0,2 0 0 16,0 1 0-16,1-1 0 0,-1-1 0 0,7 0 0 0,2 0 0 15,3 1 0-15,5 3 144 0,1-1 32 0,2 0 0 16,-1 0 0-16,-2-1-176 0,5 1-272 0,5 1 64 16,27-4 16-16,-3 1 192 0,-2 0 0 15,1 1 0-15,0 0 0 0,1-1 0 0,3 2-144 16,2 1 144-16,-16 3 0 0,11-3 0 0,8 0 0 0,6 0 0 0,6 1 0 16,12-5 0-16,0 0 0 15,0 0 0-15,0 0-128 0,7 6 0 0,4-1 0 16,6 0 0-16,4-2 0 0,9-2 128 0,-9-1 0 15,7 0-144-15,7 0 144 0,5-1 0 0,7 0 0 0,7-2 0 0,3-1 0 16,3 2 0-16,58-3 0 0,-13-2 0 0,-6 1 0 16,-1 1 0-16,-2 2 0 0,-2 0 0 0,0-1 0 15,0 0 0-15,4 1 0 0,2 1 0 0,-1-1 0 16,-1 2 0-16,3 0 0 0,0-4 0 0,2 1 0 16,-1 1 0-16,-3 1 0 0,-2-1 0 0,-2 2 0 15,0 1 0-15,-1 0 0 0,-3 0 0 0,-5 0 0 0,-3 0 0 16,1 1 0-16,-3 1 0 0,-4-1 0 15,-4 0 0-15,-6-1 0 0,-4 0 0 0,-7 0 0 0,-4 0 0 0,-4 1 0 16,-4-1 0-16,-7 0 0 0,-5 0 0 0,-4 0 0 16,-4 0 0-16,-3 0 0 0,-7 0 0 0,-3 2 0 15,-11-2 0-15,0 0 0 0,0 0 0 0,0 0-144 16,-14 1 144-16,-4 1 0 0,-2 1-208 0,-6 2 64 16,-5-1 16-16,-5 0 0 0,-3-1-96 15,-5 3-16-15,-1-4 0 0,-6 2 0 0,-6-2 64 0,-4 2 16 16,-5-1 0-16,-1 1 0 0,-1-2-32 0,0 1 0 15,1-3 0-15,-4 1 0 0,-8 0 192 0,1-1-192 16,2 0 192-16,1-1-192 0,0 0 192 0,3 1 0 16,1-3 0-16,-6 1-128 0,-4-5 128 0,2 3 0 15,2 2 0-15,0-4 0 0,2-3 0 0,-2 2 0 16,-5-2 0-16,4 3 0 0,1-4 0 0,4 4 0 16,0-3 0-16,2 2 0 0,0 2 0 0,0-1 128 0,-3-1-128 0,3 5 0 15,3-1 0-15,6 1 0 16,6-2 0-16,5 2 0 0,4-2 144 0,2 1-144 0,1-1 192 15,1 3-192-15,1-3 128 0,1 3-128 0,5 1 0 16,3 0 0-16,2 1 0 0,4 2 0 0,4-2 0 0,4 2 0 16,4-1 768-16,4 1 160 0,3 1 32 0,8-4 0 15,0 0-816-15,0 0-144 0,0 0 0 0,13 10 0 16,6-4 0-16,5 2 0 0,7-3 0 0,8-1-128 16,8-2-688-16,6-1-128 15,5-1-16-15,1 0-16 0,4-1 976 0,5 0 0 0,3 1 0 0,9-1 160 16,7-1-32-16,1 1-128 0,-2 0 192 0,2 1-64 15,1-3 0-15,6 1-128 0,6-2 192 0,-1 0-64 0,-5-1-128 0,3 1 0 16,4-3 0-16,-3 0 0 16,-2 2 0-16,-2-3 0 0,0 3 0 0,1 0 0 0,-1-1 0 15,-2 1 128-15,-6 1-128 0,1-4 0 0,-4 3 0 0,-3 3 0 16,-2-1 128-16,-3 2-128 0,-2 0-160 0,-5 1-64 16,-8 2-16-16,-4 1-9360 15,-5-1-1856-15</inkml:trace>
  <inkml:trace contextRef="#ctx0" brushRef="#br0" timeOffset="10441.45">4333 5352 4607 0,'0'0'192'0,"0"0"64"0,0 0-256 0,0 0 0 0,0 0 0 0,0 0 0 16,0 0 736-16,0 0 96 15,0 0 32-15,0 0 0 0,0 0-864 0,0 0-208 0,0 0-32 0,0 0 0 32,0 0-160-32,0 0-48 0,0 0 0 0,-4 9 0 0,4-9 64 0,-3 9 0 0,3-9 0 0,0 0 0 15,0 0 256-15,-3 7 128 0,3-7-128 0,0 0 128 16,0 0 176-16,0 0 112 0,0 0 32 0,-1 10 0 16,1-10 960-16,0 0 208 0,0 0 48 0,0 0 0 15,0 0-288-15,0 0-48 0,0 0-16 0,0 0 0 16,0 0-416-16,0 0-64 0,0 0-32 0,0 0 0 15,0 0-160-15,0 0-16 0,0 0-16 0,13 0 0 0,-1-1-192 0,0 0-32 16,-2-2-16-16,1 1 0 0,2 1-80 0,0-1-16 16,1 2 0-16,0 2 0 15,1 1-144-15,-1 1 0 0,-1 1 144 0,1 4-144 0,1-2 0 16,-1 4 0-16,0-1 0 0,-3 4 0 0,2 0 0 0,0 1 0 16,-1-1 0-16,0 4 0 0,-3 2 0 0,0 6 0 15,-3-1 0-15,-3 5 0 0,-3 1 0 0,-2 5 0 16,-2 1 0-16,-1 1 0 0,-2 4 0 0,-3 4 128 15,-3-1-128-15,-1 4 0 0,-1-1 0 0,-1 4 144 16,1 5-144-16,0-1 0 0,-3 0 192 0,0 0-64 16,0-1 0-16,2 1-128 0,1 1 256 0,3-1-64 15,2-4-16-15,0-4 0 0,2-1-32 0,1-4 0 16,-1-1 0-16,0 0 0 0,1 4 16 0,-1-4 0 16,1 1 0-16,1 0 0 0,0 2-160 0,2 1 160 0,0-2-160 15,2 2 160-15,-1-3-160 0,5-2 0 16,0-4 0-16,1 0 0 0,3-1 0 0,2-1 128 15,1-6-128-15,1 0 0 0,0 0 0 0,0-4 0 16,3-1 0-16,1-3 0 0,-1-3 0 0,1-5 0 16,-1 0 0-16,4-2 0 0,-2-5 144 0,2 1-144 0,-1-3 160 0,0-2-160 15,-1-2 304-15,0-1-48 0,0 0 0 16,-1-3 0-16,0 1 208 0,-2 2 48 0,-12 1 0 0,10 0 0 16,-10 0-48-16,0 0 0 0,0 0 0 0,0 0 0 15,0 0-144-15,5 11-16 0,-5-11-16 0,-3 16 0 16,-3 0-32-16,-3 3-16 0,-1 3 0 0,0 1 0 15,-2 6-240-15,2-1 128 0,0 2-128 0,0 5 0 16,0-2 0-16,1 2 0 0,1 2 0 16,2 0 0-16,0 0 0 0,0 1 0 0,1-1 0 0,0 2 0 15,3 1 0-15,0-2 0 0,0 1 0 0,2-2 0 0,0 0 0 16,2 0 0-16,0 1 0 0,2 0 0 0,-1-2 0 16,2 1 0-16,2 2 0 0,-1 0 0 0,3-2 0 0,-1 0 0 15,-1 1 0-15,0 0 0 0,-2 0 0 0,0 3 0 16,-1-1 0-16,-2-2 0 0,1 4 0 0,1 1 224 15,-4 0-64-15,-2 0-16 0,0-3 176 0,-2-1 48 16,-2 0 0-16,-2 0 0 0,0-4-64 0,-1 0-16 16,-1-4 0-16,-2 1 0 0,-4-3-48 0,0-1-16 15,-2-2 0-15,-1 0 0 0,-3-1 0 0,-1 0 0 16,-1-3 0-16,-4-2 0 0,-1-1-352 0,-3 0-80 16,-2-2-16-16,-5-2-14816 0</inkml:trace>
  <inkml:trace contextRef="#ctx0" brushRef="#br0" timeOffset="11962.83">4565 10150 18431 0,'-11'-6'816'0,"11"6"160"0,-10-5-784 0,10 5-192 0,0 0 0 0,0 0 0 16,0 0 1072-16,0 0 160 0,-9 0 48 0,9 0 0 15,-9 5-976-15,1 2-304 0,-3 4 160 0,1 3-160 16,-1 1 224-16,-2 4-32 0,-2 3-16 0,-2 2 0 16,-2 4 32-16,0 1 16 0,-2 4 0 0,-1 2 0 0,-1 4 224 0,-1 4 64 15,-3 0 0-15,-1 7 0 0,-1-1-32 0,0 7 0 16,-3-1 0-16,0 5 0 0,2 2-160 15,2-1-48-15,2 5 0 0,5-3 0 0,4 1-16 0,3-2 0 16,4 1 0-16,6-6 0 0,6-1-112 0,4-3-16 16,4-1-128-16,5-3 192 0,6-8-192 0,4 1 0 15,7-3 0-15,3-5 0 0,4-5-128 0,3 2-80 16,-2-7-16-16,7 0 0 16,0-5-480-16,5-3-112 0,2-3-16 0,5 1 0 15,8-2-1360-15,-1-7-288 0</inkml:trace>
  <inkml:trace contextRef="#ctx0" brushRef="#br0" timeOffset="12526.64">6947 9554 13823 0,'-9'-5'1216'15,"1"0"-960"-15,-1 4-256 0,2-1 0 0,7 2 1264 0,-9-1 208 16,9 1 32-16,0 0 16 0,0 0-688 0,0 0-128 15,-8 1-16-15,8-1-16 0,0 0-256 0,0 0-48 16,8 12-16-16,2-2 0 0,1 1 0 0,7 5 0 16,2 0 0-16,0 3 0 0,2 3-128 0,3 2-32 15,1 4 0-15,1 4 0 0,2 2-192 0,3 2 128 0,0 0-128 0,3 5 0 16,5 6 0-16,-2 1 128 16,-1 5-128-16,-3-1 0 0,-3 1 0 0,-1 3 0 15,-2 2 0-15,0 2 0 0,0-3 0 0,-3 6 144 0,0-1-144 0,-4 4 128 16,0-1 192-16,-5 1 48 0,-2 0 0 0,-4 1 0 15,-3 2 0-15,-5 1 0 0,-4 0 0 0,-6-1 0 16,-4-1-208-16,-5 2-32 0,-7-3-128 16,-4 1-8288-16,-7 3-1760 15</inkml:trace>
  <inkml:trace contextRef="#ctx0" brushRef="#br0" timeOffset="15838.2">26306 9557 3679 0,'0'0'320'0,"0"0"-320"0,0 0 0 15,6-8 0-15,1-1 624 0,-2 4 48 0</inkml:trace>
  <inkml:trace contextRef="#ctx0" brushRef="#br0" timeOffset="16608.09">26375 9370 9615 0,'0'0'416'0,"0"0"96"0,8-8-512 0,0 3 0 0,-8 5 0 0,0 0 0 15,8-6 1040-15,-2-2 112 0,-1 3 0 0,-5 5 16 16,0 0-144-16,5-9-48 0,-5 9 0 0,0 0 0 16,3-8-208-16,-3 8-32 0,4-10-16 0,-4 10 0 0,0 0-192 0,3-7-32 15,-3 7-16-15,0 0 0 0,0 0 48 0,0 0 16 16,2-9 0-16,-2 9 0 0,0 0-64 0,0 0-16 16,0 0 0-16,0 0 0 0,-5-7-160 0,5 7-48 15,0 0 0-15,-11-1 0 0,3 0 0 0,-1 2-16 16,0 3 0-16,-1 0 0 0,-2 2-48 0,1-2 0 15,-3 2 0-15,0 3 0 0,-4 0-32 0,0 2-16 16,-1 2 0-16,0-1 0 0,0 2-144 0,-3 0 160 16,-2 1-160-16,1-2 160 0,-1-2-160 0,3 2 0 15,-1-2 144-15,4 2-144 0,0 0 192 0,3-1-48 16,1 1 0-16,3 1 0 0,2-1-16 0,1-3-128 0,4 1 192 16,2 1-64-16,2-3 0 0,0-9 0 0,6 12 0 0,7-3 0 15,2-1 384-15,4-2 64 0,4 2 0 0,5-2 16 16,5 2-240-16,-1 2-48 0,-2-4-16 15,3 5 0-15,2-5-160 0,-2 5-128 0,-3-3 192 0,-1 2-192 16,-1-4 192-16,0 5-64 0,-1-4 0 16,-3 3-128-16,-2-2 128 0,-3 3-128 0,-4 0 0 0,-2-1 0 15,-5 1 128-15,-1-1-128 0,-4 2 0 0,-3-2 0 16,-3 1 0-16,-2 3 128 0,-3-2-128 0,-4 2 0 16,-1 0 256-16,-3 1-64 0,-5-1-16 0,1-2 0 15,-4 0 16-15,0 1 0 0,-2-2 0 0,-2 1 0 16,-2-1-16-16,-1-2 0 0,1 3 0 0,-1-3 0 0,-1 1-176 15,2-4 0-15,-1 3 0 0,5-3 0 16,1 1 0-16,4 2 0 0,2-3 0 0,2 2 0 0,3-3 0 16,3-2 0-16,1 5 0 0,2-3 0 0,8-5 0 15,-6 6 0-15,6-6 0 0,-5 12 0 0,2-3 0 16,3-9-144-16,0 14 144 0,3 0 0 0,-2 0 0 0,3-3-128 16,0 2 128-16,-1 1 0 0,2-3 0 15,2 3 0-15,-1 0 0 0,0 2 0 0,0-1 0 0,-1 1 0 16,-2 2 0-16,3 0 0 0,-1 0 0 0,-2 2 0 15,-1 0 0-15,2-1 0 0,-2 3 0 0,2-2 0 16,0-1 0-16,0-1 0 0,2-2 144 0,0 1-144 16,3 2 128-16,1-1-128 0,3-4 288 0,4 1-32 15,2-2 0-15,2-1 0 0,5 0 112 0,-2 0 16 16,2-7 0-16,2 0 0 0,3 3-48 0,-1-3 0 16,0-4 0-16,0 1 0 0,-1 2-144 0,-1-3-16 15,-1-2-16-15,-1 0 0 0,-1 0-160 0,-1-1 0 0,-2 2 144 16,-2 0-12144-16,-3 0-2432 15</inkml:trace>
  <inkml:trace contextRef="#ctx0" brushRef="#br0" timeOffset="18557.68">25630 2493 16575 0,'-2'-10'1472'0,"2"1"-1168"16,0-4-304-16,3 5 0 0,-3 8 864 0,4-11 112 16,-2 5 32-16,-2 6 0 0,0 0-96 0,0 0-16 15,0 0 0-15,0 0 0 0,0 0-272 0,0 0-64 16,0 0-16-16,0 11 0 0,-1 6-288 0,-2 3-64 16,0 4-16-16,-1 1 0 0,0 5 80 0,-1 1 0 15,-4 0 16-15,3 4 0 0,-2 0-16 0,0 3-16 0,-2 6 0 16,1-6 0-16,-1 0-32 0,1 0 0 15,0 0 0-15,-1-5 0 0,3-5 224 0,2-6 32 0,-1-2 16 0,3-2 0 16,-1-3 48-16,1-2 16 0,2-4 0 16,1-9 0-16,0 0-64 0,0 0-16 0,0 0 0 0,0 0 0 15,0 0-16-15,0 0-16 0,0 0 0 0,6-8 0 16,1-6-48-16,-1-4 0 0,3-4 0 0,-3-6 0 16,-1 1-240-16,2-5-144 0,-1-3 160 0,1-2-160 15,-2 0 128-15,0 0-128 0,-2-2 0 0,3 3 144 16,-1 3-144-16,2 0 0 0,3 0 0 0,1 1 0 15,-1 4 0-15,0-1 0 0,0-2 0 0,2 7 0 16,-1 6 0-16,0 1 0 0,1 0 0 0,-1 3 0 16,-1 3-144-16,2-1 144 0,-2 3 0 0,0 3 0 15,-1 2 0-15,0 2-128 0,0 3 128 0,0 1 0 0,-9-2 0 16,9 13-160-16,-2-1 160 0,0 2-128 0,-3 2 128 16,-2 4 0-16,1 5 0 0,-3 1-128 0,-3-4 128 15,2 3 0-15,0-1 0 0,-2-2-128 0,-1-2 128 0,-1-1 0 16,0 3 0-16,0-3 0 0,-1-2 0 0,-1-2 0 15,1 1 0-15,2-2 0 0,-2 0 0 0,3-1 0 16,-1-5 0-16,2 2 0 0,2-10 0 0,-3 9 0 16,3-9 0-16,-4 11 128 0,4-11-128 0,-3 8 0 15,3-8 0-15,-4-172 0 0,4 354 0 0,-5-172 128 16,0 2-128-16,1-3 0 0,1 2 0 0,1 2 0 16,-1-4 0-16,1 2 0 0,0 3 0 0,2-3 0 15,2 3 0-15,0 0-128 0,-4 2 128 0,2-1 0 16,1 3 0-16,3-3-128 0,1-1 128 0,1 0 0 15,1 0 0-15,-1-3 0 0,3 2 0 0,0 0 0 0,3-4 0 0,1 1 0 16,-3-4 0-16,4 2 0 0,0-4 0 0,2 2 128 16,-1-4-128-16,0 2 192 0,-4-4-64 0,5 0 0 15,3-4-304-15,-1 2-48 0,-1-1-16 0,1 0 0 32,0-1-2288-32,1-4-464 0,6-7-80 0,-3 3-32 0</inkml:trace>
  <inkml:trace contextRef="#ctx0" brushRef="#br0" timeOffset="19082.16">26591 2428 20383 0,'0'0'896'0,"0"0"192"0,0 0-864 0,0 0-224 15,0 0 0-15,0 0 0 0,0 0 512 0,-5-7 64 16,-1 2 16-16,6 5 0 0,-6-8 176 0,6 8 16 16,-6-4 16-16,6 4 0 0,-12 0-304 0,0 3-64 15,-2 2-16-15,-3 3 0 0,-1-2 16 0,-1 7 0 16,-4-1 0-16,0 1 0 0,1 4 80 0,0-1 32 15,2-2 0-15,-1 0 0 0,0-1-64 0,2 2-16 0,1-1 0 0,1 1 0 16,7-3-112-16,1-3-32 0,3 1 0 0,3-3 0 16,3 4-112-16,4-3-16 0,1 3-16 0,5-3 0 15,6 4 16-15,1-6 0 0,3 2 0 0,0-2 0 16,0 6-64-16,1-3-128 0,-1 3 192 0,2-3-64 16,-1 1-128-16,1-1 0 0,-3 1 0 0,-3 2 128 15,0-5-128-15,-2 6 192 0,-3-3-192 0,-3 3 192 16,-5 0-64-16,-3-3-128 0,-2 1 192 0,-4-2-64 15,-2 3 256-15,-2 0 32 0,-3 0 16 0,-5 1 0 16,-3-1 96-16,-6-2 32 0,0 1 0 0,-5 0 0 16,1-3-144-16,-1-2-32 0,-1 0 0 0,1-2 0 15,0 1-128-15,1 0-48 0,0-3 0 0,6-4 0 16,4-4-208-16,6 1 0 0,2 1 128 0,6-3-128 16,4-2-1344-16,6-3-304 15,4 3-64-15,9-2-16 0,8-1-1376 0,5 2-288 0,5-2-48 0</inkml:trace>
  <inkml:trace contextRef="#ctx0" brushRef="#br0" timeOffset="19529.71">27383 2408 13823 0,'0'0'1216'0,"0"0"-960"16,-4-5-256-16,4 5 0 0,-5-6 1856 0,-2-1 320 0,-2 3 64 0,-1 2 0 16,-2-2-768-16,-2 0-144 0,-2 3-48 0,1 1 0 15,-5-1-208-15,-4 3-48 0,-3 2-16 0,-4 0 0 16,1 0-464-16,-1 2-96 0,0 3 0 0,1-1-16 16,4 2-48-16,1 2-16 0,6-1 0 0,3 1 0 15,4 1-96-15,2-1-16 0,4 1 0 0,5 1 0 16,1-3-32-16,3 0-16 0,5 3 0 0,4 3 0 15,0-5 48-15,6 5 16 0,4-1 0 0,2 1 0 16,0-1-96-16,1 3-32 0,1 1 0 0,0 0 0 16,1-1-144-16,-1 1 192 0,-4-1-192 0,-2-2 192 15,-4-3 48-15,-2 0 16 0,0 0 0 0,-5-3 0 16,-3-1 256-16,-1 3 48 0,-1 0 16 0,-1-3 0 16,-3 1-64-16,-3-2-16 0,-3 3 0 0,-3-3 0 15,-4 0-16-15,-5-2 0 0,-3 3 0 0,-5 2 0 0,-3-2-16 16,-3 3 0-16,-1-4 0 0,-2 1 0 0,2-1-128 15,-2 0-16-15,0-4-16 0,2 0 0 0,1 0-304 0,3-3 0 16,3-2 128-16,5 0-128 16,3 0-1328-16,6 0-320 0,5-1-64 0,7 1-16976 0</inkml:trace>
  <inkml:trace contextRef="#ctx0" brushRef="#br0" timeOffset="27207.18">24436 5506 3679 0,'0'0'160'0,"0"0"32"0,0 0-192 0,0 0 0 0,0 0 0 0,0 0 0 16,0 0 2896-16,0 0 544 0,6-8 96 0,-6 8 32 0,9-5-2128 15,-1-3-416-15,-8 8-96 0,10-5-16 0,-10 5-368 16,8-4-80-16,-8 4-16 0,0 0 0 0,0 0-48 0,0 0-16 16,0 0 0-16,0 0 0 0,-10 2 192 0,-8 3 16 15,-3 4 16-15,-1-2 0 0,-5 3-112 0,-4 1-32 16,-3 1 0-16,-3 4 0 0,-3 0-80 0,-4 1 0 15,-3-3-16-15,-4 2 0 0,-2 2 48 0,-2 1 16 16,2 1 0-16,3-2 0 0,5 0 32 0,7-3 16 16,2 2 0-16,8-2 0 0,6-2-160 0,5-1-48 15,1-1 0-15,7 0 0 0,6-2-272 0,3-9 0 16,3 10 0-16,6-5 0 0,4 3 0 0,4-4 0 0,2-2 0 16,5-1 0-16,4 2 0 0,2-1 128 0,7 4-128 15,1-4 0-15,0 1 0 0,2-1 0 0,0 3 0 0,-3 3 0 16,-4-3 0-16,-3 1 0 0,-5 1 0 0,-3-1 0 15,-3 4 0-15,-5-1 0 0,-4 3 0 0,-4-2 0 16,-1 1 0-16,-5 3 0 0,-4 0 0 0,-3 0 0 16,-6 3 144-16,-5 0-144 0,-2 3 0 0,-7 2 144 15,-4 1-144-15,-4-1 0 0,-3 2 0 0,-3 1 128 16,-1-2-128-16,2 3 0 0,-1-3 144 0,2 1-144 16,-1 4 256-16,1-4 0 0,-1-1-16 0,4 1 0 15,0-2 16-15,4 0 16 0,0-1 0 0,8-3 0 16,4-2-144-16,5-1-128 0,3-1 144 0,5-1-144 15,2-4 0-15,5-9 0 0,1 13 0 0,4-4 0 16,4-1 0-16,2-2 0 0,7-1 0 0,2 1 0 0,2-2 192 16,2 0-64-16,5-2-128 0,-1 2 192 0,0-4-192 0,2 0 0 15,-1-3 128-15,-1 3-128 0,-2 0 0 0,1 0 0 16,0 4 0-16,-2-3 0 0,1-2 0 0,-5 0 0 16,0-2 0-16,-1 3 0 15,-6 0-1568-15,0 0-416 0,-3-1-64 0,0-1-11696 0</inkml:trace>
  <inkml:trace contextRef="#ctx0" brushRef="#br0" timeOffset="28333.93">25328 5367 12543 0,'0'0'560'0,"-3"-11"112"0,0 3-544 0,1-3-128 0,-1 3 0 0,0-2 0 16,3 10 1088-16,-3-7 192 0,3 7 48 0,0 0 0 16,-8-8-320-16,0 4-64 0,8 4-16 0,-9-3 0 15,-2 7-384-15,0 2-80 0,-3 3-16 0,-3 1 0 16,-1 2-128-16,-2 3-48 0,-2 0 0 0,-1 3 0 16,-2 1 160-16,-3 3 16 0,-1 2 16 0,0 5 0 15,-3 6-80-15,3 3-32 0,-2 1 0 0,4 4 0 16,-1-1-96-16,3 7 0 0,2-2-16 0,3 5 0 15,-2 1 32-15,6 2 16 0,2-1 0 0,5 1 0 16,1 2 32-16,6-3 16 0,2-7 0 0,3 0 0 16,3-5-32-16,-1-4-16 0,1-4 0 0,3-1 0 15,0 0-96-15,1-2-32 0,0-8 0 0,4-1 0 0,1 1-16 0,3-2 0 16,-4-2 0-16,1-3 0 0,2-6-144 16,1 2 0-16,-2-6 0 0,2 1 0 15,0-5-1504-15,0-2-384 16,-2-2-80-16</inkml:trace>
  <inkml:trace contextRef="#ctx0" brushRef="#br0" timeOffset="29021.45">25500 5781 11567 0,'0'0'512'0,"6"-5"112"0,-2-5-496 0,0 4-128 0,-1-4 0 0,-3 10 0 15,1-8 1248-15,-1 8 224 0,0-10 64 0,0 10 0 16,-3-8-352-16,3 8-64 0,0 0-16 0,-7-5 0 0,7 5-256 0,-12 5-48 16,0 0-16-16,-2 8 0 0,-2 0-112 0,2 8-32 15,2 2 0-15,-4 5 0 0,-1 4-64 0,3 4 0 16,0 0-16-16,1 5 0 0,3 0-176 0,0-4-16 15,2-2-16-15,3-3 0 0,2-4-144 0,3-1-16 16,3-6-16-16,3-4 0 0,2-7 160 0,4-1 48 16,2-5 0-16,3-2 0 0,-3-3 0 0,5-3 16 15,3-1 0-15,3-6 0 0,3-5-64 0,1-1-16 16,2-6 0-16,-1 1 0 0,0-5-176 0,-5 3-144 16,-3 3 192-16,-3-3-192 0,0 1 176 0,-4 2-176 15,-2 2 160-15,-2 1-160 0,-1 3 0 0,0 4 128 0,-2 2-128 0,-8 9 0 16,0 0 0-16,0 0 0 0,0 0 0 0,8 5 0 15,-4 8-128-15,2 3 128 0,-5 3 0 0,-1 4 0 16,-1 5 0-16,-3 4 0 0,-1 9 0 0,-3 0 0 16,-1 5 0-16,-2 1 0 0,-3 5 0 0,-3 2 0 15,0 2 144-15,-5-2-144 0,-3-2 128 0,-1-2-128 16,-2-3 160-16,0-6-160 0,-1-2 192 0,0-2-192 16,-2-3 496-16,2-1-16 0,1 2 0 0,3-9 0 15,1 0-160-15,1-5-16 0,4 1-16 0,1-4 0 16,1-4-288-16,5 0 160 0,3-5-160 0,2 0 128 15,7-9-128-15,0 0 0 0,0 0 0 0,0 0 0 32,-1-12-448-32,4 2 0 0,-1-3-16 0,4-5 0 0,3 1-2048 15,0-4-416-15,0-3-80 0</inkml:trace>
  <inkml:trace contextRef="#ctx0" brushRef="#br0" timeOffset="29353.82">26061 6350 15663 0,'0'0'1392'0,"0"0"-1120"16,0 0-272-16,-2 12 0 0,-1 4 2704 0,1 1 496 15,-2 2 80-15,-1 1 32 0,0-3-2112 0,0 2-432 0,-2 2-64 0,-1 0-32 16,-1 2 96-16,0 4 0 0,-1-3 16 0,0 0 0 16,0 4-288-16,1-5-64 0,0 0-16 0,2 0 0 15,4-3-80-15,0-1-16 0,2-1 0 0,3-4 0 16,2-4-80-16,3 0-32 0,0-5 0 0,3 2 0 16,2 0-64-16,3-5-16 0,2-2 0 0,2-2 0 15,2-3 0-15,3-4-128 0,2 1 192 0,1-4-64 31,0-2-992-31,0 0-208 0,-3-2-32 0,-2-3-9216 0,-4-3-1840 0</inkml:trace>
  <inkml:trace contextRef="#ctx0" brushRef="#br0" timeOffset="29524.06">26025 6120 33231 0,'0'0'1472'0,"0"0"304"0,0 0-1424 0,0 0-352 0,0 0 0 0,0-12 0 0,-1 2 0 0,2-3 0 16,2 3 0-16,0 1 0 0,4-2-128 0,-1 3 0 16,-1-1 0-16,2 3-9616 15,-1 1-1920-15</inkml:trace>
  <inkml:trace contextRef="#ctx0" brushRef="#br0" timeOffset="30256.28">26814 5998 17327 0,'0'0'768'0,"-9"3"160"0,1 0-736 0,-1 1-192 0,-1-2 0 0,-1 1 0 0,0-2 896 0,-1 0 160 16,2-1 32-16,1 0 0 0,3 0 128 0,6 0 48 16,-10 0 0-16,10 0 0 0,0 0-400 0,0 0-80 15,0 0-16-15,0 0 0 0,0 0-128 0,0 0-16 16,0 0-16-16,0 0 0 0,11-1-16 0,3-1 0 15,2-2 0-15,3-1 0 0,1 0-64 0,4 1-16 0,-2-3 0 0,2 2 0 16,-1 0-64-16,1 0-32 0,1 0 0 16,1 1 0-16,-3 2-160 0,-1-1-16 0,1 1-16 0,-1-2 0 15,-2 1-224-15,-2 2 176 0,-4 1-176 0,-2 0 160 16,-12 0-160-16,0 0 0 0,0 0 144 0,0 0-144 16,0 0 128-16,0 0-128 0,-9 9 128 0,-5-3-128 15,-7 6 128-15,-3-3-128 0,-5 1 160 0,-2-3-160 16,1 4 192-16,-3-5-64 0,0 3-128 0,1-3 192 15,2 2 64-15,4-1 16 0,2-2 0 0,4 1 0 16,2-1-48-16,4-2-16 0,2-1 0 0,5-2 0 16,7 0-32-16,0 0-16 0,0 0 0 0,0 0 0 15,0 0 16-15,15-2 0 0,3 2 0 0,0-2 0 16,3-1-176-16,3 1 128 0,1 1-128 0,0-2 128 0,0-2-128 16,2 1 0-16,1-3 0 0,-1 0 128 0,-2 2 0 0,-2-1-128 15,-1 1 192-15,-5 1-64 0,-4 0-128 16,0 0 192-16,-13 4-192 0,0 0 192 0,0 0-192 0,0 0 192 15,0 0-192-15,0 0 192 16,-9-4-1040-16,-4 3-208 0,-3 1-32 0,-2 0-10944 16,-2 0-2176-16</inkml:trace>
  <inkml:trace contextRef="#ctx0" brushRef="#br0" timeOffset="31406.08">27901 5126 2751 0,'0'0'128'0,"0"0"16"0,0 0-144 0,7-5 0 0,-7 5 0 0,0 0 0 15,0 0 3184-15,0 0 592 0,5-7 128 0,-5 7 32 16,0 0-2192-16,0 0-432 0,0 0-96 0,0 0 0 15,0 0-256-15,-9-2-32 0,-1 4-16 0,-2 3 0 16,-1 2-304-16,-1 5-64 0,-2 2-16 0,-3 3 0 16,-2-3 16-16,-1 6 0 0,-4 4 0 0,1 2 0 15,-2 4 16-15,0 6 0 0,-1 3 0 0,2 10 0 16,0 4-160-16,2 5-16 0,1 1-16 0,3 3 0 16,1-3-48-16,2 0-16 0,5-1 0 0,3-3 0 0,5-1 96 0,4-2 32 15,2-2 0-15,4-7 0 16,0-4-112-16,5-3 0 0,7-4-16 0,1-2 0 0,0-5-96 15,2-2-16-15,1-4 0 0,5-1 0 0,1-3-64 16,3 1-128-16,2-2 176 0,0-4-176 16,-1-1-832-16,-1-3-288 0,2-1-48 0,-3-5-13872 15</inkml:trace>
  <inkml:trace contextRef="#ctx0" brushRef="#br0" timeOffset="33181.18">28152 5318 1839 0,'0'0'160'0,"0"0"-160"0,0 0 0 0,0 0 0 16,0 0 2640-16,0 0 496 0,3-9 112 0,-3 9 16 15,3-9-1872-15,-1-3-368 0,-2 12-80 0,0 0-16 16,2-7-16-16,-2 7 0 0,0 0 0 0,0 0 0 15,0-10-112-15,0 10-32 0,0 0 0 0,0 0 0 16,0 0-96-16,0 0-32 0,0 0 0 0,-4 11 0 0,0 0-96 0,2 3-32 16,-1 3 0-16,-1 2 0 0,3 4-272 0,0 2-64 15,-2 8-16-15,2 4 0 0,-2 6-160 16,0 2 192-16,-4-3-192 0,2 2 192 0,-1-2-192 0,-1-2 0 16,1-2 144-16,1-5-144 0,0-4 144 15,1-4-144-15,0 2 192 0,0-5-192 0,2-3 432 0,2-4-32 16,0-2 0-16,-3-4 0 0,3-9 48 0,0 0 16 15,0 0 0-15,0 0 0 0,0 0 0 0,0 0 0 16,0 0 0-16,12-3 0 0,-2-3-96 0,-1-6-32 16,-2-2 0-16,1 3 0 0,2-2-208 0,-2-1-128 15,0 3 128-15,2-1-128 0,-1-3 0 0,3 4 0 0,-2 2 0 16,1 0 128-16,0 3-128 0,1 3 0 16,-1 2 0-16,0 2 0 0,0 2-144 0,0 3 144 0,2 4-160 15,-4 3 160-15,-3-1 0 0,-1 5 0 0,1 0-128 16,-3 2 128-16,-3 0 0 0,-3 1 0 0,-3 3 0 0,-3-1 0 15,0 2 0-15,-5 1 0 0,-2-3 0 0,-3-1 0 16,0-2 0-16,0-2 0 0,-2 1 0 0,2-3 0 16,0-4 0-16,1-3 0 0,2-2 0 0,2-1 0 15,1-2 0-15,3-4-224 0,2-4 64 0,3-3 16 32,0-2-1968-32,4 0-400 0,1-6-80 0</inkml:trace>
  <inkml:trace contextRef="#ctx0" brushRef="#br0" timeOffset="33523.6">28516 5868 19343 0,'0'0'1728'0,"0"0"-1392"0,0 0-336 0,-3 10 0 0,-1 3 640 0,0 3 64 16,-1 1 16-16,0-1 0 0,0 0 128 0,-2 0 32 15,1 2 0-15,-2 1 0 0,2 1-288 0,0 1-48 16,-2 2-16-16,3-2 0 0,1-2-272 0,3 2-48 16,1-4-16-16,2-3 0 0,2-2 64 0,1-2 0 15,-5-10 0-15,12 6 0 0,-2-2 256 0,3-1 64 16,-1-6 16-16,2-1 0 0,2 0 32 0,-2-4 0 0,1 0 0 16,-2-3 0-16,-1-2-48 0,1 0 0 0,1-2 0 15,-3-3 0-15,-2 0-96 0,0 0-32 0,-1 1 0 0,-3-1 0 16,-3 0-112-16,-2 2-16 0,-1-1-16 0,0 3 0 15,-4 1-112-15,0 2 0 0,0-1-16 0,-2 4 0 16,1-5-176-16,0 4 0 0,-1-4-160 0,1 3 160 31,-1 4-2256-31,7 6-368 0,-5-5-64 0</inkml:trace>
  <inkml:trace contextRef="#ctx0" brushRef="#br0" timeOffset="33814.01">28909 5419 20271 0,'0'0'1792'0,"-5"-7"-1424"0,5 7-368 0,0 0 0 0,-6-5 576 0,6 5 32 16,0 0 16-16,0 0 0 0,-9 0 208 0,9 0 64 15,-7 2 0-15,-1 10 0 0,0 3-288 0,2 3-48 16,-2 1-16-16,0 3 0 0,5 3-80 0,-5 5-16 15,-1 2 0-15,0 1 0 0,1 0-192 0,1 0-64 16,-3 1 0-16,2-2 0 0,2 1-64 0,1-5-128 16,-2 0 176-16,3-5-176 0,2-1 0 0,-1-5 0 15,3-3 0-15,0 0 0 16,0 2-240-16,4-6-144 0,-1 0-48 0,-3-10 0 16,0 0-1584-16,11 5-320 0,-1-4-64 0</inkml:trace>
  <inkml:trace contextRef="#ctx0" brushRef="#br0" timeOffset="33989.04">28671 5693 12895 0,'0'0'1152'0,"0"0"-928"0,0 0-224 0,0 0 0 16,0 0 2768-16,0 0 512 0,6-13 112 0,2 4 0 15,3-3-2432-15,4 1-480 0,4 0-96 0,5-2-32 16,2 4-160-16,1-1-16 0,1-3-16 0,2 2 0 31,-4-2-1792-31,1 3-352 0</inkml:trace>
  <inkml:trace contextRef="#ctx0" brushRef="#br0" timeOffset="34418.74">29321 5082 22111 0,'0'0'1968'0,"-4"17"-1584"16,0 5-384-16,1-1 0 0,-2 5 512 0,-1-2 32 16,1 4 0-16,-1 1 0 0,-2 3-64 0,1-1-16 15,-1-4 0-15,0 5 0 0,-3 0-64 0,2-3-16 16,0-1 0-16,0-1 0 0,0-2-256 0,1-3-128 0,0-2 128 0,2-4-128 15,-1-2 128-15,1-3-128 0,1-1 0 0,5-10 128 16,0 0 0-16,0 0 0 0,0 0 0 0,0 0 0 16,0 0 272-16,0 0 48 0,0 0 16 0,12-5 0 15,1-4-240-15,-1 4-48 0,-1 0-16 0,2 3 0 16,1 0-160-16,1 7 0 0,2-1 0 0,-2 3 128 16,-2 4-128-16,-2 3 0 0,-1-2 0 0,-2 3-176 15,-2 3 176-15,-2-1 0 0,-3-2 0 0,-2 2 128 16,-3-1 80-16,-2 1 32 0,-4-2 0 0,-2-1 0 15,-2 2 16-15,0-3 0 0,-2-1 0 0,2-6 0 16,1 3-48-16,-1-3 0 0,0-3 0 0,1-2 0 16,1-1-208-16,0-3 0 0,2 0 128 0,1-5-128 15,3-1-1072 1,-2-4-256-16,3-1-48 0,2-2-7552 0,2-1-1504 0</inkml:trace>
  <inkml:trace contextRef="#ctx0" brushRef="#br0" timeOffset="34647.92">29674 5718 23039 0,'-8'13'1024'15,"1"-2"192"-15,1 1-960 0,-1 3-256 0,1 0 0 0,-3 4 0 0,2 3 1040 0,-4 1 176 16,2-2 16-16,1-2 16 0,-1-2-544 0,2-1-96 0,2 1-32 0,0-1 0 15,0-2-384-15,0 0-64 0,2 0-128 0,0-1 176 32,3-13-1184-32,-4 9-224 0,4-9-48 0,0 0-10752 0</inkml:trace>
  <inkml:trace contextRef="#ctx0" brushRef="#br0" timeOffset="35074.87">29943 5165 19343 0,'0'0'1728'0,"0"0"-1392"0,0 0-336 0,-9 4 0 0,9-4 912 0,-8 5 112 16,8-5 32-16,-6 9 0 0,1 2-480 0,2 3-80 15,3 1-32-15,4 3 0 0,2 3 160 0,3-1 16 16,1 5 16-16,2 2 0 0,0-2-256 0,2 5-48 0,2-4-16 0,-2 1 0 15,0-1-144-15,0 0-48 0,-2-3 0 0,1 1 0 16,-1-1-144-16,-1-1 0 0,-2-4 144 0,0-1-144 16,0 0 0-16,-2-3 144 0,0-3-144 0,-1 1 0 15,0-1 0-15,1-3 0 0,-7-8 0 0,5 10 0 16,-5-10 0-16,0 0-352 0,0 0 48 0,0 0 16 31,0 0-2128-31,0 0-416 0</inkml:trace>
  <inkml:trace contextRef="#ctx0" brushRef="#br0" timeOffset="35335.58">30196 5220 21183 0,'0'0'944'0,"0"0"192"0,0 0-912 0,0 0-224 0,0 0 0 0,0 0 0 0,0 0 1216 0,0 0 192 16,0 0 32-16,0 0 16 0,0 0-256 0,-3 12-48 15,-2 4-16-15,0 3 0 0,-2 2-448 0,1 3-96 16,-1-1-16-16,-2 3 0 0,-3 4-176 0,1 3-32 16,-2 3-16-16,-2-1 0 0,-2 1-112 0,1 0-32 15,-1-5 0-15,-1-1 0 0,1-1-80 0,0-6-128 16,1-3 176-16,2-1-176 0,1 2 0 0,3-6 0 16,2-1 0-16,3-2 0 15,1-1-448-15,3-4-208 0,1-7-48 0,0 0 0 16,0 0-2432-16,11 2-512 0</inkml:trace>
  <inkml:trace contextRef="#ctx0" brushRef="#br0" timeOffset="35553.07">30431 5677 5519 0,'0'0'240'0,"-2"14"64"0,1-1-304 0,-1 1 0 0,-2 2 0 0,-3 4 0 15,0 0 3840-15,-2 3 720 0,-2-3 144 0,0 2 32 16,1-1-2576-16,0 0-512 0,1-1-112 0,-1-1 0 15,5 0-416-15,0-1-80 0,1-2-16 0,1-2 0 16,3 2-512-16,2-2-128 0,0 0 0 0,3-5-16 16,-5-9-208-16,10 7-32 0,1-3-128 0,0-2 192 15,1-2-192-15,0-2-192 0,1-3 48 0,2-4 0 16,0 0-1632 0,3-5-320-16,-1-1-64 0,-2 0-10304 0</inkml:trace>
  <inkml:trace contextRef="#ctx0" brushRef="#br0" timeOffset="35715.68">30363 5532 28447 0,'-19'-2'1264'0,"10"1"256"16,9 1-1216-16,0 0-304 0,-7-6 0 0,7 6 0 0,0 0 560 0,0 0 48 16,0 0 16-16,0 0 0 0,0 0-368 0,0 0-64 15,6-7 0-15,3 2-16 16,2-2-2224-16,1 2-448 0</inkml:trace>
  <inkml:trace contextRef="#ctx0" brushRef="#br0" timeOffset="36159.39">30587 4847 20271 0,'0'0'896'0,"0"0"192"0,0 0-880 0,0 0-208 0,0 0 0 0,0 0 0 15,0 0 832-15,0 0 112 0,0 0 16 0,12 5 16 0,-4 0-16 0,3 7 0 16,0 2 0-16,4 5 0 0,3 3-128 0,0 2-16 16,-2 5-16-16,2 4 0 0,0 0-224 0,1 4-64 15,0 1 0-15,0 3 0 0,-1 7 64 0,-3 0 0 16,-3 8 0-16,-2-5 0 0,-4 0-160 0,-2 2-32 16,-4 2 0-16,-1-3 0 0,-1-4 64 0,0-1 0 15,-6-5 0-15,1-4 0 0,-2 2 128 0,-1-3 16 16,-2-4 16-16,-1 0 0 0,-2 1-224 0,2-1-32 15,-2-1-16-15,0-3 0 0,-2 0-176 0,0-4-32 0,-2 0-128 0,1-3 192 16,1-2-192-16,2-2 144 0,0 0-144 16,3-3 128-1,2-5-1088-15,3-1-240 0,7-9-32 0,0 0-10192 0,0 0-2032 0</inkml:trace>
  <inkml:trace contextRef="#ctx0" brushRef="#br0" timeOffset="39293.18">30693 4607 14735 0,'-12'-6'1312'0,"12"6"-1056"0,-6-5-256 0,-1-3 0 16,5 2 2368-16,2 6 432 0,0 0 80 0,-3-11 0 0,2 4-1344 15,1 7-288-15,0 0-48 0,0 0-16 0,0 0-400 0,5-9-80 16,-5 9 0-16,10-4-16 0,-1 3-320 0,4 2-64 16,0 2-16-16,1 0 0 0,0 3-48 0,3 0-16 15,4 5 0-15,0 1 0 0,2 3 144 0,4 4 16 16,3 1 16-16,2 6 0 0,0 1 80 0,-3 6 16 15,3 6 0-15,-4 4 0 0,-4-2-32 0,2 6 0 16,-5 0 0-16,-1 5 0 0,-2 4-64 0,0-1-16 16,-1-2 0-16,-1 2 0 0,-2 2-48 0,-2 1-16 15,-2 0 0-15,-3 0 0 0,-2 4 16 0,-1-6 0 16,-4-1 0-16,-1 0 0 0,-3-2 64 0,-2 0 16 0,-1 1 0 0,-1-2 0 16,-3 0-32-16,1 0-16 15,-3 0 0-15,1-4 0 0,-2-1-32 0,0-1 0 16,-1-5 0-16,-1 1 0 0,0 0-80 0,-2 0 0 0,-4-2-16 0,0 0 0 15,-1-6-64-15,-5-1-16 0,-3 0 0 16,2 0 0-16,0-1-160 0,1-3 192 0,0-1-192 16,4-5 192-16,1-1-192 0,4-3-272 0,1-5 64 0,3-3 16 31,4-4-1360-31,3-5-272 0,8-2-48 0,0 0-11072 0,-3-14-2224 0</inkml:trace>
  <inkml:trace contextRef="#ctx0" brushRef="#br0" timeOffset="40190.83">25303 5277 25167 0,'0'0'1104'0,"0"0"240"0,0 0-1072 0,0 0-272 15,0 0 0-15,9-5 0 0,-9 5 0 0,9-5 0 16,-2 1 0-16,-7 4 0 0,0 0 320 0,9-5 64 16,-9 5 16-16,0 0 0 0,0 0 32 0,0 0 0 15,0 0 0-15,0 0 0 0,0 0 272 0,0 0 48 16,0 0 16-16,0 0 0 0,0 0 48 0,-10 2 16 16,-1 2 0-16,-2 1 0 0,-1 4-320 0,-6-1-64 15,-3 2-16-15,-1 3 0 0,-4 2 0 0,-4 1 0 16,-4 1 0-16,3 2 0 0,-1-2-112 0,1 0 0 0,1 2-16 0,2 3 0 15,0 2-48-15,1 2 0 0,0 3 0 0,3-1 0 16,1 1-48-16,1 5-16 0,0-1 0 16,1 4 0-16,1 0 96 0,2 4 16 0,0 2 0 0,2 4 0 15,1 5-160-15,3 4-16 0,2 3-128 0,1-1 192 16,5-2-192-16,2 1 0 0,2 2 128 0,2-3-128 16,5-4 0-16,1 0 144 0,4 0-144 0,2-1 128 15,-1-2-128-15,3-6 0 0,3 1 144 0,2-5-144 16,1-3 128-16,0-3-128 0,-2-1 160 0,1-3-160 15,0-1 208-15,0-7-48 0,2-2-16 0,-1-1 0 16,0 0-144-16,1-1 192 0,-2-1-192 0,1-2 192 16,1-6-192-16,-1 2 0 0,-1-5 144 0,4 1-144 15,-4-3 0-15,0-3-192 0,0-1 32 0,0-3 0 16,-1 0-2032 0,0-8-416-16,-2 0-80 0</inkml:trace>
  <inkml:trace contextRef="#ctx0" brushRef="#br0" timeOffset="41126.71">30701 4616 21183 0,'0'0'1888'0,"0"0"-1504"0,0 0-384 0,0 0 0 15,0 0 704-15,0 0 80 0,0 0 16 0,0 0 0 16,8 9-192-16,2 1-32 0,2-4-16 0,2 7 0 16,1-4 32-16,3 4 16 0,1 1 0 0,1 1 0 15,0 1-368-15,3 3-80 0,3 3-16 0,-2 4 0 16,0 5 240-16,-1 5 32 0,1-1 16 0,-1 4 0 0,-1 0 144 0,-1 4 48 16,0 2 0-16,-4 2 0 0,1-3-112 0,0 3-32 15,0 2 0-15,-3-4 0 0,-1 2 32 0,1-5 0 16,0 3 0-16,-1-1 0 0,-3 3 0 15,0-1 16-15,-2-1 0 0,-3-2 0 0,-1 0-160 0,-2-2-48 16,-2 1 0-16,-2 2 0 0,-2-1-48 0,-2 2-16 16,-4-2 0-16,2 1 0 0,-3 0 16 0,-2 0 0 15,-1-2 0-15,-1-4 0 0,1-1-64 0,-4 1-16 16,0 0 0-16,1 2 0 0,-2-1-64 0,-1-2-128 16,-1 0 176-16,-2-1-176 0,1-5 128 0,-2-3-128 15,-3 1 0-15,5-6 0 0,-1-2 0 0,3-1 0 16,1-2 0-16,4-4 0 15,3-7-1024-15,-2-1-192 0,5-4-64 0,8-2 0 16,-7-11-1968-16,2-7-400 0,2-14-64 0,3 0-9232 16</inkml:trace>
  <inkml:trace contextRef="#ctx0" brushRef="#br0" timeOffset="41748.41">31243 4294 23951 0,'0'0'2128'0,"0"0"-1696"15,0 0-432-15,0 0 0 0,0 0 640 0,0 0 32 16,0 0 16-16,0 0 0 0,5 8 80 0,-5-8 0 16,0 0 16-16,13 4 0 0,1-3 16 0,0-1 0 0,1 3 0 0,2-6 0 15,0 1-272-15,2-2-48 0,0 1-16 0,2 2 0 16,-1 0-80-16,-2 2-32 0,-4 0 0 0,-3 2 0 16,-11-3-144-16,8 11-16 0,-4-2-16 0,-4 4 0 15,-4-1 16-15,-5 5 16 0,-4 3 0 0,-3 1 0 16,-2 0-80-16,-2 2-128 0,-1-3 176 0,1 2-176 15,-2-3 320-15,5-2-64 0,3-3 0 0,2 0 0 16,2 0 320-16,4-2 48 0,2-3 16 0,4-9 0 16,4 12-240-16,2-6-32 0,7 2-16 0,3-6 0 15,7-2 80-15,8-2 16 0,4-5 0 0,5 2 0 16,0-1-32-16,1-6 0 0,-2 5 0 0,0-3 0 0,-4-2 48 16,-1 5 16-16,-1-4 0 0,-1 4 0 15,-4 2-48-15,-1 0-16 0,-3-1 0 0,-1 4 0 0,-4-2-288 0,-1-1-128 16,-3 5 128-16,-2-1-128 0,-2 0 0 15,-11 1-224-15,10 1 32 0,-10-1 0 16,0 0-3040-16,0 0-608 0</inkml:trace>
  <inkml:trace contextRef="#ctx0" brushRef="#br0" timeOffset="53569.46">15055 13850 24703 0,'0'0'1088'0,"0"0"240"0,0 0-1072 0,0 0-256 0,0 0 0 0,0 0 0 15,0 0 144-15,0 0-16 0,0 0-128 0,-7-4 192 16,-2 1 64-16,0-4 16 0,-1 2 0 0,-1 0 0 15,-3 0 192-15,2-1 48 0,-4 2 0 0,3 0 0 0,-3-4-48 0,0 2 0 16,-3 0 0-16,-2-3 0 0,4 2-48 0,-5-1-16 16,-2 1 0-16,-4 2 0 0,-4-3-272 0,-4 2-128 15,-4-4 128-15,-1 2-128 0,-1-3 0 0,0 1 0 16,0-3 0-16,-1 2 0 0,-3 2 0 0,1-3 0 16,-1 5 0-16,-3-5 0 0,-4 3 0 0,-3-3 128 15,-5-2-128-15,4 1 192 0,1 0 96 0,0-1 32 16,-1 0 0-16,-2 5 0 0,1-3 32 0,-4 0 16 15,-6 1 0-15,1-3 0 0,1 1-112 0,0 4 0 0,-2-2-16 16,0-1 0-16,-4 2-32 0,3-3 0 0,-9 3 0 16,3-1 0-16,0-1-80 0,0 5 0 0,3-3-128 15,-7 2 192-15,-5-4-192 0,1 6 0 0,2-3 0 0,2 2 0 16,2 0 0-16,-6-2 0 0,-2 4 0 0,0-1 0 16,-1 2 0-16,3-1 0 0,1 0 0 0,0-3 0 15,-4 3 0-15,0-1 0 0,-3-2 0 0,1 4 0 16,2 2 0-16,1-1 0 15,-4 1 0-15,0-2 0 0,0 3 0 0,1-1 0 0,4 1 0 0,2 1 0 16,-2 0 0-16,0 1 0 0,-3 2 0 0,5 1 0 16,3-3 128-16,0 2-128 0,2-1 0 0,-2 2 0 15,-5 0 176-15,6 2-176 0,2 0 192 0,2 5-192 16,2-2 288-16,-3 4-48 0,-3 0-16 0,-1-1 0 16,2 2-64-16,2 2-16 0,1 1 0 0,3-1 0 15,1-1-144-15,-2 2 0 0,-2-2 144 0,3 3-144 16,2 0 0-16,4-2 0 0,-1 1 0 0,3 1 0 15,-2 1 0-15,0 4 0 0,-2-4 0 0,3 0 0 0,4-1 0 16,2 2 0-16,1 0 0 0,3 3 128 0,2 3-128 0,0-2 0 16,0-1 0-16,0 2 128 0,-2-2-128 0,7 1 0 15,4 3 128-15,4-1-128 0,1 1 0 0,5-2 0 16,2 5 0-16,4-4 128 0,4 2-128 0,1 2 0 16,3-4 0-16,2 2 0 0,2-4 0 0,5 2 0 15,1 1 0-15,1-2 0 0,3 2 0 0,1-3-128 16,3 2 128-16,1-1 0 0,1-1 0 0,3 2 0 15,1-1 0-15,4 1-128 0,1-2 128 0,4 3 0 16,3-1 0-16,0-1 0 0,4-1 0 0,3-1 0 0,1 1 0 16,5 2 0-16,0-5 0 0,7 2 0 15,2 1 0-15,5-2-128 0,1-2 128 0,2 1 0 0,2-5 0 0,-2 3 0 16,2-1 0-16,2 0 0 16,1-2 0-16,4 1 0 0,3-1 0 0,0 0 0 0,6 0 0 0,-2 1 0 15,-4 0 0-15,4 1 0 0,-1-6 0 16,4 3 0-16,5 0 0 0,-2 2 0 0,3-1 0 0,2-1 0 15,-3-2 0-15,-1 1 0 0,6 0 0 0,2 3 0 16,1-3 0-16,-2-3 0 0,-1 0 0 0,1 1 0 16,-1-1 0-16,5 2 0 0,3 0 0 0,-1-3 0 15,1 3 0-15,0-6 0 0,0 2 0 0,2-2 0 16,4 4 0-16,2-6 0 0,-5-1 0 0,1 1 0 16,0 0 0-16,2-1 0 0,4 5 0 0,-2-4 128 15,-5-4-128-15,0 3 0 0,1 0 0 0,-1 1 0 16,3-1 0-16,-2-1 0 0,-3 1 0 0,1 1 0 0,-3-2 0 15,3-1 0-15,0 0 0 0,0 2 0 0,-2-3 0 0,-4 1 0 16,-1 2 0-16,4 0 0 0,0-4 0 0,0 1 0 16,1 0 0-16,-2-1 0 0,-2-1 0 0,0 0 0 15,-3-2 0-15,3 0 128 0,3 0-128 0,-4 2 0 16,-5-2 0-16,-5 1 0 0,5 0 0 0,-1 0 0 16,-2-1 0-16,0-2 0 0,1 0 0 15,-2 0 0-15,-5-5 0 0,-1 5 0 0,-2-4 0 0,0 3 0 16,1 2 0-16,0-5 0 0,2 0 0 0,-3-4 0 15,-4 2 0-15,-3 1 128 0,0-1-128 0,-2 1 0 16,0-4 0-16,0 2 0 0,2 0 0 0,1-3 0 16,0-4 0-16,-4-1 0 0,-5-2 0 0,-2 2 0 15,1-2 0-15,-1 0 128 0,-2-2-128 0,-1 0 0 0,-3 1 128 0,1-5-128 16,-1 2 0-16,0-5 128 0,1 1-128 16,-6-1 0-16,-3-5 160 0,-3 2-32 0,-7 0-128 0,1-1 192 15,-3 0 64-15,-3-2 16 0,0-1 0 0,-2 0 0 16,-3-4 48-16,-1 2 16 0,-3 2 0 0,-4-1 0 15,-1-4-32-15,-2 2-16 0,-5 2 0 0,-3-3 0 16,-2 2-96-16,-4 2 0 0,-1 0-16 0,-6 4 0 16,-2 2-176-16,-5 4 0 0,-10-3 0 0,-4 6 128 15,-7-2-320-15,-3 6-80 0,-3 2-16 0,-6 1 0 32,-4 0-448-32,-6 3-96 0,-5 3 0 0,-8 5-11152 0,-8 3-2224 0</inkml:trace>
  <inkml:trace contextRef="#ctx0" brushRef="#br0" timeOffset="62841.32">15400 13868 25791 0,'0'0'2304'0,"0"0"-1856"16,0 0-448-16,0 0 0 0,0 0 0 0,0 0-128 0,0 0-16 0,0 0 0 15,0 0 144-15,-8 11-192 0,0-5 192 0,0-1-192 16,-1-2 448-16,-4-1 64 0,-1-1 32 0,-1-1 0 16,-2 0-160-16,7-1-48 0,-1 1 0 0,-5-2 0 15,-3 1-144-15,-1-3 0 0,-3 1 0 0,-2-1 0 16,-3 0 160-16,-24-8-160 0,7 4 192 0,3-4-192 16,1 1 0-16,3-1 0 0,0-2-160 0,0 2 160 15,-1-2 0-15,-5 2 0 0,-4-3 0 0,-3 1 128 16,-1 0-128-16,1 0 0 0,2-3-160 0,-1 0 160 15,-1 0 0-15,2 2 0 0,-1-2 0 0,-6 2 0 16,-5-1 0-16,-2-1 240 0,2-1-48 0,-2-1-16 16,1 3-48-16,1 0 0 0,-1 2 0 0,-3 0 0 15,-5-1-128-15,-1 2 0 0,-3 1 0 0,3-1 0 0,2-2 0 16,1 1 0-16,0 0 0 0,-4 1 0 16,-6-3 0-16,2 0 0 0,1 2 0 0,1 2 0 0,2 0 128 0,-1 0-128 15,-2 3 0-15,0-3 128 0,-6 2 80 16,3 1 16-16,3 0 0 0,2 2 0 0,0 0 16 0,-4 0 0 15,-8 0 0-15,2-2 0 0,2 2-64 0,2 2-16 16,1 1 0-16,-3 3 0 0,-9-2-16 0,3 0 0 16,3 1 0-16,3 1 0 0,2 2-144 0,-3-1 128 15,-5 0-128-15,2 0 128 0,0 0-128 0,3 1 0 16,4 2 0-16,-4-1 0 0,-2 1 0 0,0 1 128 16,1-3-128-16,1 1 0 0,3 1 128 0,1 1-128 15,-1 2 128-15,-3-1-128 0,-4-1 0 0,5 2 128 16,1 1-128-16,2-1 0 0,2 3 0 0,-4-1 0 0,-5-2 128 0,2 3-128 15,4 0 0-15,4 1 0 0,4 4 0 0,-2-3 0 16,0 1 0-16,-1 1 128 0,-1-3-128 16,5 2 0-16,5 1 0 0,4-1 0 0,-1 0 0 0,2 2 0 15,2 0 0-15,-1-1 0 0,-4 2 0 0,3-1 0 16,3 3 0-16,5 1 0 0,0-1 0 0,3 2 0 16,2 2 0-16,-1 0 0 0,1 3 0 0,-3-1 0 15,-3-1 0-15,3 1 0 0,6 1 0 0,2-2 0 16,3-1 0-16,3 3 128 0,4 2-128 0,4-1 0 15,3 1 0-15,3-4 0 0,3 3 0 0,3 0 0 16,5-1 0-16,0 3 0 0,2-2 0 0,4 3 0 16,1-2 0-16,3 3 0 0,1-1 0 0,2 0 0 15,1 2 0-15,5-3 0 0,-1 2 0 0,3-2 0 16,1 2 0-16,6-2 0 0,4 2 0 0,-1 2 0 16,2-3 0-16,3 1 0 0,3-4 0 0,5 5 0 0,3-4 0 15,4 3 0-15,4 3 144 0,4-4-144 0,3 0 0 16,0-2 0-16,-4-2 0 0,6-1 128 0,0 5-128 15,5-4 0-15,4 2 0 0,5 1 128 0,6-4-128 0,0 2 0 16,-1-3 0-16,1 1 0 0,4 0 0 0,4 1 0 16,7-4 0-16,-2 2 0 0,-3-1 0 0,1 4 0 15,1-6 0-15,6 2 0 0,7 1 0 0,-3-3 128 16,-2-4-128-16,1 2 0 0,3 1 0 0,3-2 144 16,5 2-144-16,-1-4 0 0,-2-4 208 0,3 4-64 15,9 1-16-15,-4-2 0 0,-5-4 16 0,5 4 0 16,3-5 0-16,1 4 0 0,-1-3-144 0,4 0 0 15,-2-3 144-15,4 0-144 0,4-2 0 0,-1-1 0 16,-2 1 0-16,4-3 0 0,5-1 0 0,-3-1 128 16,-4-2-128-16,4 2 0 0,3-2 0 0,-3-2 0 0,-4-1 0 0,4 1 0 15,5-2 0-15,-5 1 0 16,-7 0 0-16,6-3 0 0,2 0 0 0,-5-3-128 0,-8 3 128 0,1-3-128 16,2-1 128-16,-4 0 0 0,1-4 0 0,-2 0 0 15,-6 1 0-15,3-4 0 0,-4-2 0 0,-2 0 0 16,-7 0 0-16,-9 1 0 0,2-7 0 0,-1 4 0 15,-2-4 0-15,-7 2 0 0,-10-3 0 0,-7 2 128 16,-3-6 48-16,-8 2 16 0,-8-3 0 0,-1 0 0 16,-4 0 256-16,-6-2 64 0,-6-3 16 0,-5-1 0 15,-6 2-16-15,-8 3 0 0,-5-3 0 0,-6-2 0 16,-5 2-48-16,-5-1-16 0,-6-2 0 0,-6 3 0 16,-2-3-320-16,-5 0-128 0,-5 2 0 0,-5 1 144 15,-5 1-592-15,-3 3-128 16,-5 2-32-16,-5 4-10848 0,-7-2-2176 0</inkml:trace>
  <inkml:trace contextRef="#ctx0" brushRef="#br0" timeOffset="69169.48">15151 18005 11679 0,'0'0'512'0,"14"2"128"0,-2-2-512 0,0-2-128 0,-2 1 0 0,0-1 0 16,-10 2 720-16,11-3 128 0,-11 3 32 0,11-3 0 16,-11 3-240-16,9-3-64 0,-9 3 0 0,7-3 0 15,-7 3-128-15,0 0-16 0,5-2-16 0,-5 2 0 16,4-6 32-16,-4 6 16 0,0 0 0 0,0 0 0 15,4-3-16-15,-2 0 0 0,2-4 0 0,-4 7 0 16,0 0-64-16,0 0 0 0,0-13-16 0,-1 1 0 16,1 12 272-16,-5-10 48 0,-3 0 16 0,1 2 0 15,-4-2 96-15,-1 4 32 0,2-4 0 0,-4 3 0 16,-3-3-192-16,-1 1-48 0,-1-2 0 0,-2 1 0 16,-1-3-256-16,2-1-48 0,-5-1-16 0,3-1 0 0,-3 0-128 0,0 2-16 15,-2-1-128-15,-2-2 192 0,-1-1-192 16,-3 1 0-16,2-1 0 0,-6 0 0 0,-4 3 128 0,-4 0-128 15,-5-3 0-15,1 2 0 0,-1 4 0 0,-1-2 0 16,0-1 0-16,0 1 0 0,-1-2 0 0,-4 4 0 16,-3-4 0-16,-4 1 0 0,-3 1 0 15,1 4 128-15,3-3-128 0,0 3 0 0,-2 1 0 0,-2-1 176 16,-4 4-176-16,-3 1 160 0,-5-2-160 0,2 5 0 16,1-1 0-16,1 2 0 0,2 1 128 0,-5 0-128 15,-3-1 128-15,1-1-128 0,1 1 176 0,3 1-48 16,1 0-128-16,-2 0 192 0,-4-1 0 0,-2 1 0 15,-2 2 0-15,2 1 0 0,4 1-64 0,-1 1-128 0,-3 2 176 16,-3 1-176-16,-4 3 0 0,3 0 0 0,4-1 0 0,0 4 0 16,2-3 0-16,-1 2 0 0,-2 1 0 0,5 1 0 15,0-1 0-15,6 0 0 0,2 0 0 0,-1 3 0 16,-6-1-192-16,5 1 192 0,-1 0-208 0,3 1 80 16,7 3 128-16,2 0 0 0,6 1 0 0,2 2 0 15,-3-2 0-15,2 0 0 0,2 3 0 0,7-3 0 16,5 1 0-16,5 4 0 0,3-2 0 0,4 3 176 15,4-1-176-15,6 4 0 0,3-3 0 0,3 2 0 16,3 2 0-16,4 0 0 0,4-2 0 0,4 2 0 16,0 0 0-16,6 2 0 0,6-1-128 0,3 0 128 15,3-4 0-15,3 2-144 0,4-4 144 0,7 0 0 16,7 1 0-16,4-2-128 0,1-1 128 0,3 1 0 16,-1-5 0-16,3 0 0 0,6-4 0 0,1 3 0 15,7-3 0-15,3 0 0 0,6-2-128 0,-3 2 128 0,0-2 0 16,0-4 0-16,4 1 0 0,7-1 0 0,6-2 240 0,-3 1-48 15,0-7-16-15,1-1 0 0,4 2-48 0,4-1-128 16,8-3 192-16,-3-5-64 0,-4-2-128 0,3-4 0 16,4-2 144-16,1 2-144 0,0-5 0 0,0 1 128 15,1-1-128-15,4-3 0 0,4-2 0 0,-4 2 144 16,-6-4-144-16,3-1 0 0,2 3 128 0,-4-1-128 16,-2-4 0-16,-4 1 0 0,-2 0 0 0,5-1 0 15,3 1 0-15,-6-6 0 0,-5 1 0 0,-6-3 0 16,-2 1 0-16,1-1 0 0,-1-1 0 0,-8 1 160 15,-9 0-160-15,-7 1 128 0,-5 1 128 0,-7-1 0 0,-8 3 16 16,-3 4 0-16,-7-2 80 0,-6 4 16 0,-6 3 0 16,-5 1 0-16,-5-2-176 0,-7 1-48 15,-5-1 0-15,-9 0 0 16,-6 2-720-16,-8 0-128 0,-10-1-48 0,-7 3-15440 0</inkml:trace>
  <inkml:trace contextRef="#ctx0" brushRef="#br0" timeOffset="70156.67">8482 17716 2751 0,'3'-12'256'0,"-1"-2"-256"0,1 1 0 0,1 5 0 15,-1-1 4704-15,0 1 896 0,2 4 176 0,-5 4 48 16,0 0-3840-16,0 0-768 0,0 0-160 0,0 0-32 16,0 0-208-16,0 0-48 0,0 0-16 0,-6 10 0 15,-1 6-160-15,1 0-16 0,-2 3-16 0,1 5 0 16,-1 4-160-16,2 7-16 0,-2 0-16 0,1 3 0 0,-2 4-208 15,6 2-32-15,3-6-128 0,1-1 192 0,4-6-192 0,3-5 0 16,2-1 0-16,4-5 0 0,4-4 0 0,2-7 144 16,5-2-16-16,1-5 0 0,1-4 352 0,5-4 64 15,1-3 16-15,4-8 0 0,3-2 112 0,2-3 32 16,0-4 0-16,0-2 0 0,-1 0-368 0,-3-4-64 16,-6-1-16-16,-2 3 0 0,-1-3-128 0,-1 0-128 15,-3-3 192-15,-4 2-192 0,-3 2 144 0,-2 0-144 16,0 2 0-16,-4-1 144 0,0 7-144 0,-1 1 0 15,-3 4 0-15,-3 9 128 0,0 1-128 0,-5 9 0 16,0 0 0-16,0 0 0 0,0 0 0 0,0 0 0 16,-2 20 0-16,-2 8 0 0,-4 5 0 0,-2 7 0 15,-1 8 0-15,-10 8 0 0,-3 8 0 0,-1 6 0 0,-3 3 0 0,-2 6 0 16,1-1-128-16,-1-2 128 0,-2-4-160 0,0-6 160 16,-1-5 0-16,0-3 0 0,-1-8 0 0,1-4 0 15,1-3 288-15,0-4 160 0,-3-6 16 0,1-3 16 16,3 1 16-16,-2-3 0 0,0-6 0 0,1-4 0 15,1-2-144-15,2-9-32 0,-1-2 0 0,-2-5 0 16,0-5 16-16,3-4 0 0,1-7 0 0,5-6 0 16,1 1-176-16,5-4-32 0,1-5-128 0,6-2 192 15,2-3-192-15,5 3 0 0,3 0 0 0,3-1 0 16,6 5-176-16,7 3 176 0,3 3-160 0,5 2 160 16,4 1 0-16,4 5 0 0,6 1-128 0,0 6 128 15,1 0 0-15,2 4 0 0,0 6 0 0,2 3 160 0,-1 1-160 16,1 4 0-16,1-1 0 0,4 5 128 15,0 1-128-15,-1 1 0 0,-1 4 0 0,-3-2 0 0,-4 0-288 16,1-1 16-16,-2-2 0 0,-1 1 0 16,-2-1-480-1,0 2-80-15,-2-1-32 0,2-2 0 0,3-4-2048 0,0 2-416 0</inkml:trace>
  <inkml:trace contextRef="#ctx0" brushRef="#br0" timeOffset="71588.73">19551 18969 19343 0,'0'0'1728'0,"0"0"-1392"0,0 0-336 0,0 0 0 16,0 0 1024-16,0 0 128 0,0 0 16 0,0 0 16 15,0 0-720-15,-9 1-144 0,-1-1-16 0,0 0-16 16,-2-1 416-16,-1-3 96 0,-4 0 16 0,-2 0 0 16,-4 1 144-16,-2-4 16 0,-3 0 16 0,-3 0 0 15,-1-2-192-15,-1 2-32 0,-1-3-16 0,-2 2 0 16,0-4-304-16,-3 2-48 0,0 1-16 0,-3 1 0 15,-2-1-128-15,-6 0-16 0,-6-3-16 0,-2 0 0 0,-1 0-64 16,-1 2-16-16,-2-1 0 0,0 3 0 0,-3-1-144 16,-6 3 0-16,-5-1 144 0,-1-4-144 0,4 1 0 0,-1 2 0 15,0 3 0-15,-2-3 128 0,-4 2-128 0,-3 1 0 16,0-3 128-16,2 3-128 0,1 3 0 0,-3-5 0 16,1 2 0-16,-5 1 0 0,-4 3 0 0,2 0 0 15,1 0 0-15,0-1 0 0,-3 2 128 0,-1 0-128 16,-2 0 128-16,3 2-128 0,1 0 0 0,-1 1 128 15,-5 0-128-15,2 1 0 0,-2 1 0 0,6-1 0 16,5 3 0-16,-2 1 128 0,-4-1-128 0,1 0 0 16,2-1 0-16,3-3 0 0,3 2 0 0,-3 3 0 15,-2-3 0-15,0 0 0 0,3 2 0 0,4-2 0 16,3 1 0-16,-1 3 0 0,3-3 0 0,-2 1 0 0,-5-4 0 16,7 1 0-16,5 1 0 0,4 5 0 0,4-1 0 0,0 2 0 15,-2 1 0-15,2-2 0 0,-3 1 0 16,5-2 0-16,4 3 0 0,5 2 0 0,1-2 0 0,3 2 0 15,2 1 0-15,3 1 0 0,0-2 0 0,0 2-128 16,-2-2 128-16,2 3 0 0,0 2 0 0,2 3-128 16,5-3 128-16,2 1 0 0,1 1 0 0,3 3 0 15,5 0 0-15,2-1 0 0,2-1 0 0,4 0 0 16,4 1 0-16,3-1 0 0,4-2 0 0,2 3 0 16,3 0 0-16,3-3 0 0,3 1 0 0,4-2 0 15,3 4 0-15,5-2-128 0,0 1 128 0,4-3 0 16,5 0 0-16,5 0-160 0,4 0 160 0,5 0 0 15,9-1 0-15,1-1 0 0,0 0 0 0,3 0 0 0,4-1 0 16,3 1-128-16,3-4 128 0,9 1 0 0,7 0 0 16,0-3 0-16,0-2-128 0,3 2 128 0,2 0 0 0,6 0 0 15,6-3 0-15,-2 2 0 0,-1-5 0 0,3 4 0 16,2 0 0-16,4 1 0 0,5-4 0 0,-1-1 0 16,-1 0 0-16,4 0 0 0,7 3 0 0,-5-2 0 15,-3-3 0-15,6 3 0 0,4-1 0 0,2-2 0 16,-5-3 0-16,2 2 0 0,0 4 0 0,1-4 128 15,0-3-128-15,-1 1 0 0,0 2 0 0,0 2 0 16,2-4 128-16,-3-2-128 0,-4 0 0 0,4 4 0 16,4-2 0-16,-4-2 0 0,-6 1 0 0,2 1 0 15,-2 1 0-15,0-1 0 0,-3-2 0 0,-3-1 128 16,-2 1-128-16,0 0 0 0,3-1 0 0,-5-4 0 16,-7 1 0-16,-2 3 0 0,1-3 0 0,-4-2 0 0,-2 1 0 15,-3-5 0-15,-9-2 128 0,-4 0-128 0,-4 0 0 0,-4-3 0 16,-2-1 160-16,-4-3-160 0,-3 0 160 15,-9-2-160-15,-6-1 384 0,-8-3 0 0,-5 2-16 0,-7-2 0 16,-5 3 416-16,-3-3 96 0,-7 3 16 0,-3 1 0 16,-3-2-48-16,-5 1 0 0,-3 1 0 0,-4-1 0 15,-3 2-448-15,-9 0-80 0,-6-1-32 0,-5-2 0 16,-4 0-288-16,-4-3 0 0,-1 0 0 0,-1-2-144 31,-1 9-304-31,2-3-48 0,0 0-16 0,3 3 0 16,4 2-1440-16,2-1-288 0,3 5-64 0,3-2-14976 0</inkml:trace>
  <inkml:trace contextRef="#ctx0" brushRef="#br0" timeOffset="72287.8">20939 19012 11967 0,'0'0'1072'0,"0"0"-864"0,-11 4-208 0,1 0 0 16,1-1 400-16,-3 0 48 0,1-2 0 0,2 1 0 16,1-1-320-16,8-1-128 0,-10 0 128 0,1 0-128 15,9 0 784-15,0 0 80 0,-9-1 16 0,9 1 0 0,0 0 144 0,-7 0 48 16,7 0 0-16,-10 0 0 0,10 0-384 0,-9 0-80 16,9 0-16-16,-9 0 0 0,0 0 0 0,9 0 0 15,-10 1 0-15,1 0 0 0,-1 2 304 0,-1-1 64 16,0 2 16-16,0 1 0 0,-5 0-96 0,-1 7-32 15,-4-5 0-15,-2 6 0 0,-1-3-320 0,-1 3-64 16,-2 2-16-16,-2 3 0 0,-3 0-144 0,-4-1-48 16,0 0 0-16,0 1 0 0,4-2-128 0,6-3-128 15,0-5 192-15,3 4-192 0,3 0 160 0,2-1-160 16,3 1 128-16,2-5-128 0,3 5 0 0,4-3 0 16,1 0 128-16,5-9-128 0,0 7 0 0,6 3 0 15,1-3 0-15,6-1 0 0,4 0 0 0,2-1 0 0,1 1-144 16,4 0 144-16,3-2 0 0,3-2 0 0,2 2 0 0,1-1 0 15,-2-3 160-15,2 0-160 0,-4 1 160 0,0 1-160 16,-1-4 128-16,-1 1-128 0,0-2 0 0,-1 2 144 16,-4 0-400-16,-2-1-96 0,-2 0-16 0,-3-1 0 31,-3 1-2672-31,-3-3-544 0</inkml:trace>
  <inkml:trace contextRef="#ctx0" brushRef="#br0" timeOffset="72580.97">20205 19400 31615 0,'0'0'1408'0,"0"0"272"0,0 0-1344 0,11-2-336 0,3 0 0 0,1 1 0 0,6 1 192 0,1-3-48 15,3-1 0-15,4 2 0 0,4-2-144 0,5-2 160 16,4-2-160-16,-1-1 160 0,-1 0-160 0,4-4 0 15,1 3 0-15,4-2 0 0,0 1 0 0,3 4 0 16,4-3 0-16,4 2 0 0,0 3 0 0,-1-4 0 16,-3 3 0-16,2-3 0 0,-3 2 0 0,3 5 0 15,0-2 0-15,1-1 0 0,3 1 0 0,-2 2 0 16,-4 0 0-16,-4 1 0 0,-4 0 0 0,-1 0 0 16,-4-1 0-16,-1 4 0 15,-5 1-304-15,1 0-80 0,-5 1-32 0,2-1-8944 16,-4 3-1792-16</inkml:trace>
  <inkml:trace contextRef="#ctx0" brushRef="#br0" timeOffset="72937.14">22074 18917 35935 0,'0'0'3200'0,"0"0"-2560"0,0 0-512 0,13 7-128 0,2 4 240 0,3-3 16 16,1 8 16-16,3 0 0 0,-1 2 0 0,5 0 0 16,1 3 0-16,2 1 0 0,0 1-272 0,3-3 160 15,-2 2-160-15,6 3 128 0,2 6 16 0,-1-1 0 16,1-3 0-16,1 2 0 0,1 3-144 0,-3-7 0 15,-6 1 144-15,0-3-144 0,-2 0 0 0,0-2 144 16,-1 2-144-16,-2-3 0 0,-1-2 0 0,-1-1-176 16,-2-5 0-16,-2 2 0 15,-2 0-208-15,-1-1-64 0,-2-4 0 0,-1 1 0 16,0-3-2288-16,0-2-464 0,4-4-80 0,-18-1-32 0</inkml:trace>
  <inkml:trace contextRef="#ctx0" brushRef="#br0" timeOffset="73200.95">22953 18779 36863 0,'-13'0'1632'0,"13"0"336"0,-9 7-1584 0,0 4-384 0,2 7 0 0,-2 6 0 16,-2 5 704-16,-1 4 48 0,-3 6 16 0,-5 1 0 16,-1 7-320-16,-2 3-64 0,-1-2-16 0,-3 4 0 15,-1 3 0-15,-2-3 0 0,2 0 0 0,-5-2 0 0,-3-4-368 16,-1-2 0-16,2-6 0 0,0-1 128 0,2-3-320 16,1-1-64-16,2-1-16 0,1-1 0 15,1-1-1824-15,2 1-352 0</inkml:trace>
  <inkml:trace contextRef="#ctx0" brushRef="#br0" timeOffset="76188.47">24502 19152 22399 0,'-14'-14'992'0,"7"9"208"0,-2-3-960 0,0 1-240 0,0-5 0 0,-1 3 0 15,0-2 640-15,-3 2 96 0,-1-4 16 0,-1 0 0 16,-2 3-32-16,-1-1 0 0,4 1 0 0,-2 1 0 0,-3 2-16 0,0 0-16 15,1 3 0-15,-1 3 0 16,1 1-224-16,-5 4-32 0,-1 7-16 0,0 4 0 0,-5 4-160 0,-1 4-48 16,0 4 0-16,1 2 0 0,2 3-80 0,4-3 0 15,4 4-128-15,4-2 192 0,3-2-64 0,6-4 0 16,3-1-128-16,6-3 192 0,3-7 0 0,7-2-16 16,2 0 0-16,6-6 0 0,4-1 64 0,4-3 16 15,2-4 0-15,1-4 0 0,2-5 64 0,-1-5 0 16,-1-5 16-16,1-1 0 0,1-3-64 0,-2-6-16 15,-2-4 0-15,1-1 0 0,-2-1-128 0,-1-1-128 16,-4-4 144-16,-2 0-144 0,-2 1 192 0,-2-3-64 16,-3-1-128-16,-1-4 192 0,-5-3 96 0,-3 0 16 15,-2-2 0-15,-1 9 0 0,-3 0-112 0,-2 11 0 0,1 6-16 0,-1 5 0 16,-1 8 16-16,1 3 16 0,-5 6 0 0,7 6 0 16,-6-4-16-16,6 4 0 0,-9 11 0 0,1 7 0 15,2 5-192-15,1 6 0 0,0 4 0 16,1 6 0-16,3 1 0 0,-1 9 0 0,1 1 0 0,2 4-160 15,2-1 160-15,2 1 0 0,0-2 0 0,2-4 0 16,-1 0 0-16,3-3 0 0,-3-2 0 0,2-5-128 16,2-4 128-16,-1-3 0 0,0-4 0 0,1-1-128 31,1-3-304-31,0-5-48 0,0 0-16 0,2-4 0 16,1-4-1424-16,-3 0-304 0,4-7-48 0,-2-3-7776 0,0-3-1536 0</inkml:trace>
  <inkml:trace contextRef="#ctx0" brushRef="#br0" timeOffset="76519.89">24833 18993 7359 0,'0'0'656'0,"0"0"-528"0,0 0-128 0,0 0 0 0,0 0 2672 0,0 0 496 15,0 0 96-15,0 0 32 0,0 0-1824 0,0 0-384 16,2 11-64-16,1 0 0 0,-2 3 0 0,0 0 16 15,4 2 0-15,-1 1 0 0,0-3-304 0,1 3-64 16,0 2-16-16,0 3 0 0,0-4-256 0,0-4-48 16,3 1-16-16,0-2 0 0,-1 0-16 0,4-8 0 15,-1-2 0-15,1 1 0 0,2 1 240 0,1-5 32 16,0-5 16-16,2-2 0 0,2-6 160 0,0-2 48 0,0-3 0 16,1-1 0-16,-1-3-304 0,-2 1-64 0,-1-6-16 0,-2 0 0 15,-3-3-80-15,-1 2-16 0,-4-3 0 0,-1 3 0 16,-1 0 32-16,-3 2 0 0,-2 1 0 0,0 5 0 15,-1 0-112-15,1 2-32 0,-1 4 0 0,1 3 0 16,-1 0-224-16,-1 4 0 0,4 7 0 0,0 0 0 31,0 0-2112-31,0 0-320 0,-9 0-64 0</inkml:trace>
  <inkml:trace contextRef="#ctx0" brushRef="#br0" timeOffset="76969.85">25395 18823 27519 0,'0'0'1216'0,"0"0"256"0,0 0-1168 0,0 0-304 0,0 0 0 0,0 0 0 0,0 0 0 0,0 0 0 15,0 0 0-15,0 0 0 0,0 0 0 0,6 9 0 16,-6-9-160-16,0 0 160 0,8 8 0 0,-8-8 0 15,10 11 0-15,-1-5 0 0,-9-6 0 0,12 6 0 16,0-2 0-16,0-3 0 0,2-1 464 0,2 0 16 16,1-3 0-16,3-4 0 0,1 0 192 0,3-4 32 15,2-3 16-15,2-1 0 0,1 0-176 0,0-3-32 0,-2-1-16 0,-3-2 0 16,-5-2-208-16,-1 2-32 0,-2 2-16 16,-4 0 0-16,-6 0-112 0,-1 1-128 0,-2 2 176 15,-3 2-176-15,-5-1 240 0,0 3-64 0,-4-1-16 16,-3 6 0-16,-5-1 112 0,-3 7 32 0,-5 2 0 0,-5 7 0 15,-5 1-128-15,0 5-32 0,-1 3 0 0,0 5 0 16,1 7-144-16,1 1 0 0,6 0 144 0,0 4-144 16,2 2 0-16,5 0 128 0,1-2-128 0,6-2 0 15,6-7 0-15,3 3 0 0,3-6 0 0,6-3 128 16,2-3-128-16,8-3 0 0,5-4 0 0,6-2 128 16,1-4-128-16,9-4 0 0,5-4 0 0,7-2 128 31,7 1-1200-31,-1-7-224 0,0-2-48 0,-3-2-13968 0</inkml:trace>
  <inkml:trace contextRef="#ctx0" brushRef="#br0" timeOffset="77308.16">26649 17733 10127 0,'0'0'448'0,"-5"-9"96"0,5 9-544 0,-4-3 0 0,4 3 0 0,0 0 0 16,0 0 4288-16,0 0 736 0,-9 3 160 0,2 10 16 15,-1 1-3856-15,0 9-768 0,0 2-144 0,-1 10-48 16,-2 7-240-16,1 2-144 0,1 5 160 0,2 0-160 16,0 6 320-16,4 2-16 0,-2 0-16 0,5 0 0 15,2 3-144-15,3-1-16 0,3-5-128 0,3-3 192 16,1-6-464-16,2-5-112 0,1-3 0 0,3-6-8864 16,1-3-1760-16</inkml:trace>
  <inkml:trace contextRef="#ctx0" brushRef="#br0" timeOffset="77661.98">26451 18365 20271 0,'0'0'896'0,"0"0"192"0,-8-6-880 0,8 6-208 0,0 0 0 0,12-9 0 0,3-3 2048 0,7 2 384 16,4-2 64-16,6-1 0 0,5 1-1888 0,4 0-384 15,8-1-80-15,-1 3-16 0,-1-4 32 0,-2 2 0 16,-6 3 0-16,-1-1 0 0,2 4-32 0,-10 2-128 15,-3-1 192-15,-5 5-64 0,-3 1-128 0,-5 6 0 16,-4-1 0-16,-5 7 0 0,-4 3 0 0,-3 5 0 16,-3 1 144-16,-2 8-144 0,0-1 240 0,-1 1-32 15,0 2 0-15,3-5 0 0,1-2 48 0,3-4 0 16,1-2 0-16,4-1 0 0,1-3 416 0,4-3 96 16,4-4 0-16,2-2 16 0,3-2-144 0,2-4-48 15,0-4 0-15,3-1 0 0,1-2-192 0,-1-6-32 0,-1-1-16 0,-2-2 0 16,-2-2-96-16,-4-1 0 0,-2 0-16 0,-6-2 0 15,-2 2 32-15,-6-1 16 0,-4 0 0 16,-4-2 0-16,-4-1 16 0,-4 1 0 0,-5 1 0 0,0 0 0 16,-2 2-496-16,3-1-112 0,1 2-16 0,2 3 0 31,1 1-2384-31,4 1-496 0,1 4-80 0</inkml:trace>
  <inkml:trace contextRef="#ctx0" brushRef="#br0" timeOffset="78305.05">27981 17716 29247 0,'-16'20'1296'0,"6"-6"272"0,-1 5-1248 0,3 5-320 16,0-1 0-16,0 4 0 0,-1-3 256 0,0 1-16 0,1 3 0 0,0-1 0 15,4-2-64-15,3-4-16 0,-3-2 0 0,3-3 0 16,2-3 288-16,-1-13 64 0,4 10 16 0,-4-10 0 15,0 0 128-15,0 0 32 0,9 6 0 0,-9-6 0 16,10-2 64-16,0-4 16 0,0-6 0 0,0-2 0 16,1-5-224-16,-1-5-32 0,2 0-16 0,1-5 0 15,0-1-272-15,2-1-48 0,2-4-16 0,0 2 0 16,3-1-160-16,0 3 160 0,3 3-160 0,1 0 160 16,0 4-160-16,-1 4 0 0,2 2 0 0,1 4 0 15,-2 7 0-15,-2 0 0 0,-3 3 0 0,-2 7 0 16,-1 5-128-16,-4 0 128 0,-1 6-160 0,-4 4 160 15,1 8-176-15,-3 0 176 0,-5 0-192 0,0 3 192 16,-4 4-192-16,2-4 64 0,-5-1 128 0,0-6-208 0,-2-3 208 16,0-4 0-16,1 0 0 0,2-3 0 0,-1-6 0 15,7-6 0-15,0 0 128 0,0 0-128 0,0 0 384 0,0 0-16 16,0 0-16-16,7-14 0 0,0-1-80 0,5-5-16 16,1-2 0-16,3-5 0 0,2 1-256 0,1-2 0 15,1 1 0-15,-2-2 0 0,1 2 0 0,0 2 0 16,0 4 0-16,0 5-144 0,0 4 144 0,2 2-128 15,-2 5 128-15,0 3-128 0,0 3 128 0,-1 3 0 16,-3 5 0-16,0 5-128 0,-1 3 128 0,1 2-192 16,-4 2 192-16,-2 3-192 0,-4 0-160 0,-2 4-32 15,0-1-16-15,-2 2 0 16,-1-5-2368-16,0-2-480 0,0-3-80 0,0-7-32 0</inkml:trace>
  <inkml:trace contextRef="#ctx0" brushRef="#br0" timeOffset="78636.35">29226 17281 32255 0,'-9'-14'1424'0,"4"8"304"0,-3 2-1392 0,0 0-336 0,0 1 0 0,-1 6 0 15,-2-1 752-15,0 4 80 0,-2 5 0 0,-1 0 16 16,-1 3-672-16,-1 4-176 0,-1 3 0 0,2 3 0 15,-2-1 0-15,3 2 0 0,2 5 0 0,1 2 0 16,1-4 0-16,3 3 0 0,0-1-144 0,5-4 144 16,2-3 0-16,2-2 0 0,3-2 0 0,3-6 0 15,1-2 208-15,2-2 160 0,1-4 16 0,2-3 16 0,2-2 320 0,2-3 64 16,1-8 16-16,1 0 0 16,1-4-352-16,0-1-64 0,0-2 0 0,-1 0-16 0,-5 0-192 15,-1-1-48-15,-4-1 0 0,-3-3 0 0,-3-1 48 0,-3 0 0 16,-4-4 0-16,0 5 0 0,-3-1-48 0,-1 3-128 15,-2 5 192-15,-1 4-64 16,0 0-640-16,-1 5-128 0,1 0-16 0,0 3-11440 16,2 3-2272-16</inkml:trace>
  <inkml:trace contextRef="#ctx0" brushRef="#br0" timeOffset="79273.4">29893 17011 18431 0,'0'0'816'0,"0"0"160"0,0 0-784 0,0 0-192 0,-9-2 0 0,0-1 0 15,-2 2 2304-15,-1 1 432 0,-3 4 80 0,-1-2 0 0,-1 2-1760 0,1 4-352 16,-4-3-80-16,1 6-16 0,0 1-352 0,0 4-80 15,0 3-16-15,1 4 0 0,1 1-32 0,1 2 0 16,1 1 0-16,2-2 0 0,4 2 48 0,3-4 0 16,2-2 0-16,3-1 0 0,4-4 48 0,2-4 16 15,2 0 0-15,5-6 0 0,2 1 144 0,1-5 16 16,3-3 16-16,2-6 0 0,2-3-16 0,3-1 0 16,2-4 0-16,6-7 0 0,2-6-112 0,0 1-32 15,-2-2 0-15,-1-1 0 0,-3-6-256 0,-2 2 0 16,-3 1 128-16,-5-7-128 0,-1-3 320 0,-2-4 16 15,-1 0 0-15,-1-6 0 0,-2-7 208 0,-2-1 32 0,-1-4 16 0,0 7 0 16,-3 4-352-16,0 7-80 0,-2 9-16 0,-1 8 0 16,1 3-144-16,-3 8 0 0,-2 5 0 0,-1 5 0 15,2 9 0-15,0 0 0 0,0 0 0 0,-10 11 0 16,-1 7 0-16,1 8-224 0,-1 1 80 0,1 8 16 16,0 3 128-16,1 6-128 0,0 6 128 0,2 3-128 15,-1 3 128-15,3 0-128 0,2-2 128 0,2-5-128 16,1-3 128-16,3-4-128 0,2-9 128 0,1 0-128 15,-1-2 128-15,2-2-208 0,-1-6 80 0,2-2 128 32,-1-3-528-32,1-4 16 0,-1-4 0 0,4-2 0 0,-1-3-1984 0,0-8-384 15,-1-3-64-15,-2-7-32 0</inkml:trace>
  <inkml:trace contextRef="#ctx0" brushRef="#br0" timeOffset="79893.14">30212 16945 31391 0,'0'0'1392'0,"0"0"272"0,8 10-1328 0,2-3-336 0,3 0 0 0,3-1 0 0,2-1 736 0,0 1 80 16,2-6 16-16,4-1 0 0,5-6-400 0,1 1-80 16,-1-5-16-16,0 0 0 0,0-1-144 0,-1-4-48 15,-4 1 0-15,-2-1 0 0,0-1-144 0,-4-1 192 16,-1 1-192-16,1-4 192 0,-4-2 80 0,-1 0 32 15,-2-3 0-15,-1 2 0 0,-2-6 80 0,-3 2 0 0,-1-3 16 16,0 4 0-16,-3 1-96 0,-1 6-32 16,0 1 0-16,-1 4 0 0,-2 1-112 0,1 5-32 0,-2 0 0 0,4 9 0 15,-8-4-128-15,-1 3 0 0,-1 2 0 16,0 3 128-16,0 4-128 0,0-1 0 0,-2 5 0 0,3-1 0 16,-3 3-176-16,3 1 176 0,2-1-128 0,1 3 128 15,-2 2 0-15,2 0-160 0,1 1 160 0,1-1 0 16,2 3-144-16,-1 0 144 0,2-1 0 0,1 1-144 15,0-3 144-15,1 0 0 0,3-1 0 0,2-2 0 16,-1-2 0-16,2-1 0 0,0 0 0 0,3-2 0 16,1-4 0-16,1-1 144 0,-2 2-144 0,4-6 0 15,2-2 208-15,-1-1-64 0,0 0-16 0,3-6 0 16,2 0 0-16,1-5-128 0,-1 1 192 0,2-5-64 16,2-1-128-16,1-1 128 0,-1-4-128 0,3-1 128 15,1-1-128-15,-1-2 0 0,-1-8 144 0,0 3-144 0,-3-4 0 0,0-2 0 16,-2-2 0-16,1-7 128 0,-3-1-128 15,0-5 0-15,-1-6 128 0,0-5-128 0,-1-1 0 16,0 0 0-16,-1-2 0 0,-2 7 0 0,-1 2 0 0,-3 6 0 16,-1 3 0-16,-4 7 0 0,0 7 0 0,-2 4 0 15,-3 6 0-15,-1 3 0 0,-3 5 0 0,-1 4 0 16,-3 8 0-16,-2 4 128 0,-3 2-128 0,-2 10 0 16,-3 7 0-16,-1 6 0 0,-1 8 0 0,-1 5-128 15,2 8 128-15,-1 3-128 0,-2 11 128 0,3 6 0 16,2 4 0-16,1 0-128 0,2-3 128 0,5 2 0 15,3-2 0-15,5-7 0 0,-1-7 0 0,5 1 0 16,6-5 0-16,0-2-128 0,4-1-80 0,1-5-16 0,1-2 0 16,1-3-11824-16,2-5-2368 15</inkml:trace>
  <inkml:trace contextRef="#ctx0" brushRef="#br0" timeOffset="80724.83">25215 19834 32479 0,'0'0'1440'0,"-9"2"288"0,9-2-1376 0,-8 6-352 0,8-6 0 0,-3 10 0 16,-1 0 208-16,4-10-16 0,1 9-16 0,3 3 0 15,1-5 32-15,3 2 16 0,-2-4 0 0,6 2 0 16,-1-1-32-16,2-2-16 0,0-3 0 0,1 2 0 16,-2-3-48-16,2-2 0 0,2 1 0 0,-1-3 0 15,0-3 0-15,2 0-128 0,-1-2 192 0,1 1-64 0,-2-4-128 16,0 2 0-16,2-4 144 0,-1 1-144 0,-1 2 0 0,1-3 128 15,-1-1-128-15,0-3 0 0,-2 1 0 0,0-2 0 16,-1 1 0-16,-2 1-128 0,-1-1 128 0,0 0 0 16,-1 3 0-16,0 2 0 0,-3 2 0 0,0-3 0 15,0 2 0-15,0 3 0 0,-1 0 208 0,-2 3-16 16,-2 6-16-16,3-6 0 0,-3 6 144 0,0 0 48 16,0 0 0-16,0 0 0 0,0 0 16 0,0 0 16 15,0 0 0-15,-3 14 0 0,1 2-96 0,-2 6-32 16,0 1 0-16,2 2 0 0,-1 4-64 0,2 2-16 15,-2-1 0-15,1 6 0 0,-3 5 80 0,-1 1 16 16,0-3 0-16,-2 3 0 0,1 2 144 0,-1-3 16 16,1 2 16-16,0-3 0 0,1-3 16 0,0-2 0 15,0-1 0-15,-1-1 0 0,3-5-288 0,-1 0-48 0,0-3-16 0,1-3 0 16,-1 1-128-16,2-1 0 0,-2-4 0 0,3-3 0 16,-2-4-288-16,1 2-96 0,1-1 0 0,-1-6-16 31,3-6-960-31,0 0-192 0,0 0-48 0,0 0 0 15,0 0-960-15,0 0-208 0,-3-9-48 0</inkml:trace>
  <inkml:trace contextRef="#ctx0" brushRef="#br0" timeOffset="81019.81">25984 19787 25791 0,'0'0'2304'15,"0"0"-1856"-15,0 0-448 0,0-8 0 0,7-5 2304 0,0 4 384 16,3-3 64-16,2 2 0 0,4 1-2144 0,4-3-432 15,0 2-176-15,1-3 128 0,1 1-128 0,3 2 0 16,2-1 144-16,-1 3-144 16,-5-1-1280-16,-2 4-320 0,-3 4-64 0,-4 2-8032 15,-12-1-1616-15</inkml:trace>
  <inkml:trace contextRef="#ctx0" brushRef="#br0" timeOffset="81148.78">25972 19982 25391 0,'-9'10'1120'0,"9"-10"240"0,0 0-1088 0,0 0-272 0,0 0 0 0,0 0 0 15,0 0 960-15,0 0 128 0,14-9 16 0,3 2 16 16,4-7-544-16,2 0-96 0,8-3-32 0,6-1 0 31,7-2-1152-31,0-2-256 0,-1 1-32 0</inkml:trace>
  <inkml:trace contextRef="#ctx0" brushRef="#br0" timeOffset="81725.03">27042 19110 21183 0,'0'0'1888'0,"0"0"-1504"0,0 0-384 16,0 0 0-16,0 0 1088 0,0 0 128 0,0 0 48 0,0 0 0 0,0 0-512 0,0 0-112 0,0 0 0 0,0 0-16 15,-1 10-32-15,-4 3 0 0,1 0 0 0,-1 7 0 16,-2 1 96-16,1 4 16 0,0 5 0 0,-2-2 0 15,-1 1-80-15,1 4-16 0,0 2 0 0,0-2 0 16,2-1-240-16,0-2-48 0,3 1-16 0,-2-7 0 16,2 0-112-16,3-5 0 0,0-6-16 0,3-2 0 15,-1-1 80-15,-2-10 0 0,8 7 16 0,2-5 0 16,1 1 0-16,3-5 0 0,2-1 0 0,1-8 0 16,2 1-96-16,3-5-32 0,1 0 0 0,-1-1 0 15,2 1-144-15,1 4 0 0,1-3 0 0,-1 4 0 16,-2 2 0-16,-2 5 0 0,0 1 0 0,-2 3 0 15,0 3 0-15,-3 5 0 0,-3 2 0 0,1 5 0 0,-4 3 0 0,-3 1 0 16,-4 0-128-16,-3 3 128 0,-2 0 0 0,-4-1 0 16,-6 2 0-16,-3 1 0 0,-3-2 0 0,-4 0 192 15,-5-1-192-15,-3-2 192 0,0-4 48 0,1-2 16 16,-1 2 0-16,2-5 0 0,2-2-96 0,-1-1-16 16,5-3 0-16,1-4 0 0,0-3-336 0,5-1-64 15,-1-6 0-15,5 0-16 16,1-5-1536-16,5 1-304 0,4 1-64 0,3-5-8288 15,4 1-1648-15</inkml:trace>
  <inkml:trace contextRef="#ctx0" brushRef="#br0" timeOffset="82038.53">27601 19569 23951 0,'0'0'2128'0,"-4"11"-1696"0,-1 1-432 0,0 3 0 16,0 1 1504-16,0 4 224 0,-1 0 32 0,-1 3 16 16,4 0-784-16,-3-1-160 0,3-1-16 0,0 0-16 15,3-2-160-15,1-2-16 0,2-2-16 0,1-2 0 16,1 0-128-16,4-4-32 0,-2-1 0 0,3-4 0 16,-1 0 32-16,3-1 0 0,-1-5 0 0,2 0 0 15,0-2 32-15,-1-2 16 0,0-7 0 0,-2 2 0 16,-1 0 160-16,-1-1 16 0,-1-1 16 0,-2 0 0 15,-3-3-208-15,-4-2-64 0,0 0 0 0,-2 0 0 16,-1-1-96-16,-2 1-32 0,-1 1 0 0,2 1 0 0,0 1-320 16,-2 1-128-16,-2 4 0 0,3-1 0 15,-2-1-1568-15,0 4-304 16,-1 0-64-16,0 1-16112 0</inkml:trace>
  <inkml:trace contextRef="#ctx0" brushRef="#br0" timeOffset="82343.09">28129 18744 26719 0,'0'0'2368'0,"0"0"-1888"0,0 0-480 0,0 14 0 15,-3-5 1104-15,1 6 128 0,-1 5 32 0,3 6 0 16,-2-5-624-16,0 6-112 0,2 4-16 0,2 3-16 16,0 3-256-16,1 1-48 0,-2 4-16 0,0-2 0 15,0 5-176-15,-1-1 0 0,2-3 0 0,-2 0 0 16,0-2 0-16,0-3 128 0,0-4-128 0,0-3 0 16,0-2-240-16,2-2-128 0,0-6-16 0,0-1-16 15,1-4-640 1,-1-4-128-16,-1 0-32 0,-1-10-7696 0,0 0-1536 0</inkml:trace>
  <inkml:trace contextRef="#ctx0" brushRef="#br0" timeOffset="82515.82">27946 19209 31727 0,'0'0'1408'0,"5"-6"288"0,1-2-1360 0,3 3-336 0,1-1 0 0,4-2 0 0,3 2 368 0,3-5 0 16,3 1 0-16,5-2 0 0,-1-1 0 0,3 3 0 15,1-4 0-15,3 1 0 0,0 2-368 0,1-3 0 16,-1-3 0-16,-2 2-128 16,-2 2-1808-16,-3 2-368 0,-2-5-64 0</inkml:trace>
  <inkml:trace contextRef="#ctx0" brushRef="#br0" timeOffset="82908.69">28913 18432 15663 0,'0'0'1392'0,"-3"9"-1120"0,0 4-272 0,-2 4 0 15,-1 3 3328-15,1 2 592 0,-1 3 128 0,-3 5 32 16,-2 5-2544-16,-1 3-496 0,3 5-96 0,-1 0-32 16,-3-1-336-16,1 1-64 0,0-2 0 0,1 0-16 15,1 0-256-15,2-5-48 0,3-1-16 0,2-9 0 16,2 0-176-16,0-7 192 0,1-4-192 0,2-2 192 15,4 0-16-15,-1-8 0 0,-5-5 0 0,11 0 0 16,3-2 144-16,1-1 16 0,1-6 16 0,4 0 0 16,0-5-160-16,2 0-48 0,-1 0 0 0,0-1 0 0,-3 1-144 15,-1 2 0-15,-1 6 0 0,-1 1 128 0,-1 1-128 16,-1 6 0-16,-2 2 0 0,-1 3 0 0,-2 7 0 16,-2 1 0-16,-2 5 0 0,-1 1 128 0,-5-1-128 0,-3 1 0 15,0 4 0-15,-4-3 0 0,-2 4 160 0,-3-1-160 16,-4-3 192-16,-2 0-192 0,-3-5 176 0,0 1-176 15,-6 0 160-15,2-5-160 0,2-2 144 0,-1-5-144 16,2 0 128-16,4-4-128 16,2-2-288-16,4-4-144 0,1-1-16 15,5-5-16-15,3-3-2160 0,4-2-416 0,4-1-96 0</inkml:trace>
  <inkml:trace contextRef="#ctx0" brushRef="#br0" timeOffset="83101.37">29317 19091 31727 0,'-4'16'1408'0,"3"-3"288"0,1 2-1360 0,1 4-336 0,2 3 0 15,-3 3 0-15,-1 0 896 0,-1 0 96 0,-1 2 32 0,3-3 0 16,-3 3-256-16,2-3-32 0,1-3-16 0,1 0 0 16,-1-2-512-16,1 2-208 0,1-2 176 0,1 0-176 15,1-3 0-15,0-2-128 0,-1-2-16 0,0 1 0 16,2-4-1488-16,-5-9-288 15,0 0-64-15,0 0-12816 0</inkml:trace>
  <inkml:trace contextRef="#ctx0" brushRef="#br0" timeOffset="83399.77">29523 18535 36511 0,'0'0'1616'0,"3"-7"336"0,-3 7-1568 0,0 0-384 16,5-5 0-16,-5 5 0 0,12 2 256 0,-3 3-48 16,2 5 0-16,0 1 0 0,2 1 240 0,3 7 32 0,3 2 16 0,3 3 0 15,1 3-240-15,3 3-64 0,1 2 0 0,2 0 0 16,4-1-192-16,2 4 0 0,-1-5 0 0,2 0 0 15,1 0 0-15,-2 1 0 0,-2-2-192 0,-2 1 192 32,-5 2-1552-32,0-5-208 0,-2-1-32 0,-2-4-8800 0,-3 0-1760 15</inkml:trace>
  <inkml:trace contextRef="#ctx0" brushRef="#br0" timeOffset="83708.5">30085 18225 26719 0,'0'0'1184'0,"0"0"240"0,1-11-1136 0,-1 11-288 0,0 0 0 0,0 0 0 0,0 0 2032 0,0 0 336 16,0 0 80-16,-5 13 16 0,-1 4-1216 0,-4 9-240 15,-3 3-48-15,-4 5-16 0,-2 4-32 0,-1 8 0 16,-3 5 0-16,-2 2 0 0,-3 3-208 0,-2 3-32 16,1 7-16-16,1-4 0 0,2 0-208 0,3-1-64 15,1-1 0-15,2-1 0 0,1-3-384 0,2-3 0 16,3-1 0-16,3-6 0 0,1-7 0 0,2-1 0 16,2-2 0-16,2-4 0 15,0-4-1072-15,4-3-144 0,0 1-16 0,4-6-11600 16,-2-1-2320-16</inkml:trace>
  <inkml:trace contextRef="#ctx0" brushRef="#br0" timeOffset="111911.66">14010 6652 2751 0,'0'0'256'0,"0"0"-256"0,0 0 0 0,0 0 0 16,0 0 4768-16,0 0 912 0,0 0 176 0,0 0 32 16,0 0-4656-16,0 0-928 0,0 0-304 0,0 0 160 15,0 0-32-15,0 0 0 0,0 0 0 0,0 0 0 16,0 0-128-16,0 0 128 0,0 0-128 0,0 0 128 15,0 0-128-15,0 0 192 0,-2-10-192 0,2 10 192 16,-8-11 48-16,2 0 16 0,-2 0 0 0,1 2 0 16,0-2 48-16,0 2 16 0,-2-3 0 0,1 1 0 15,-1 2 16-15,0-2 16 0,-1 2 0 0,-1-2 0 0,-1 0 48 16,-1 2 16-16,1 0 0 0,-2 2 0 0,-1-5 0 16,-2 3 0-16,0-1 0 0,2 4 0 0,-3-4-160 15,-2 2-16-15,0 3-16 0,-4-3 0 0,-6 2-96 0,-1-3 0 16,-2 3-128-16,-2-1 192 0,1-3-192 0,-2 4 0 15,1-3 0-15,-1 2 0 0,1-3 0 0,-2 3 0 16,-1-1 0-16,-1 0 0 0,1 5 128 0,-4-2-128 16,-3-3 0-16,-6 4 144 0,0-1 96 0,0-1 16 15,1 1 0-15,1 2 0 0,-2 0 0 0,3 2 16 16,-1 4 0-16,-3-1 0 0,-4 1-144 0,0 1-128 16,-2 1 144-16,1-1-144 0,1-2 128 0,1 3-128 15,2 2 0-15,2-2 144 0,-1-3-144 0,-3 3 0 0,-3 2 0 0,-1-4 0 16,2-1 0-16,0 1 0 0,0 1 0 15,3 1 0-15,2-2 0 0,-1-1 0 0,-1 0 0 16,-3 2 0-16,-4 1 0 0,1 0 128 0,2-3-128 0,1 1 0 16,1 2 176-16,2 1-48 0,2-1-128 0,0 3 192 15,0 2-192-15,-1-2 128 0,-3 2-128 0,4-6 0 16,3 0 0-16,1 1 128 0,2 0-128 0,2 2 0 16,1 2 0-16,1 0 0 0,1 3 0 0,-1 2 0 15,-1-4 0-15,1 1 0 0,0 2 0 0,0-2 0 16,0 2 0-16,3 2 0 0,0-1 0 0,4 0 0 15,1 1 0-15,2 2 0 0,1 0 0 0,5 0 0 16,0 1 0-16,2 0 0 0,1-3 0 0,0 2 0 16,3 0 144-16,2-3-144 0,3-2 128 0,0 2-128 15,1 4 128-15,1-1-128 0,3 3 128 0,0-1-128 0,-1 0 128 0,4 1-128 16,2 0 128-16,0 1-128 0,0-2 128 0,-1 1-128 16,4-1 128-16,-1 2-128 0,2-1 0 0,1 0 0 15,0 2 128-15,0-1-128 0,3 0 0 0,0 0 0 16,3 1 0-16,1 0 0 0,3-2 0 15,0-1 0-15,2-3 0 0,2 1 0 0,2 1 128 0,1 0-128 16,2-1 0-16,1-3 128 0,2 2-128 0,1-1 0 16,1-1 0-16,3 1 0 0,3 0 128 0,3 2-128 15,3-4 128-15,-1 1-128 0,2 1 0 0,5-1 128 16,5 0-128-16,3 0 0 0,-2-2 128 0,0-3-128 16,1 0 0-16,-1 0 128 0,3 3-128 0,1-1 160 15,0-2-160-15,5 1 160 0,4-4-160 0,0 2 160 0,-1-3-160 0,0-2 160 16,-2 1-160-16,2 2 0 0,1-2 144 15,3-2-144-15,2 0 128 0,1-1-128 0,0-1 128 0,2 0-128 16,-4-1 0-16,0-1 0 0,0 2 0 0,2-1 128 16,3 0-128-16,-1 1 0 0,-1-2 0 0,-4 0 128 15,-2-4-128-15,0 0 0 0,1 4 0 0,0-4 0 16,2-1 0-16,1 1 0 0,-1-4 0 0,-2 2 128 16,-2-2-128-16,0 2 0 0,-1-2 0 0,0 2 0 15,0-3 0-15,1 3 0 0,1-3 0 0,-4 1 0 16,-4 0 0-16,-3 1 0 0,1 0 0 0,-3-1 128 15,0 1-128-15,-1-1 0 0,0 2 0 0,-1-3 0 16,-1 0 0-16,1-1 0 0,-2-2 0 0,-6 4 0 16,-3-2 0-16,-1 1 0 0,0 0 0 0,-4-3 0 15,1 2 0-15,-3 0 0 0,-1 1 0 0,-2-3 0 16,-2 0 0-16,0 1 0 0,-4-1 0 0,1-1 128 0,-4 1-128 0,0 3 0 16,-2-2 0-16,-2-2 128 0,-2-1-128 15,-2 2 144-15,0 2-144 0,-4-2 160 0,-1 0-160 0,-4 0 128 16,0 0-128-16,-2-2 128 0,-2 1-128 0,-3-1 192 15,-2-5-192-15,-1 1 192 0,-2-2-192 0,-4 1 160 16,-3-2-160-16,0 1 160 0,0 1-160 0,-1-1 0 16,-2 0 0-16,-2 2 0 0,0 1 0 0,-3 1 0 15,-1-2 0-15,-1 1 0 0,-2 1 0 0,4 0 0 16,-4 2 0-16,-2-1 0 0,-4-1 0 0,-2 1 0 16,-1 0 0-16,1 1 0 0,-2-1 0 0,4 3 0 15,-1 1 0-15,1-1 0 0,1 0 0 0,0 2 0 0,0 2 0 16,3-1 0-16,0 6 0 0,-1-1 0 0,-3-2 176 15,0 5-176-15,0-1 128 0,0-1-128 0,2 0 0 16,1 1 0-16,-1-1 0 0,1 0 0 0,3 2 0 0,0 0 0 16,-1 1 0-16,3-1 0 0,1 2 0 0,0 2 0 15,2 2 0-15,-2-1 0 0,2 2 0 0,-2 1 0 16,-2 0 0-16,2-2 128 0,2 1-128 0,-1-2 0 16,2 2 128-16,-1 0-128 0,2 0 176 0,1 1-176 15,0 1 160-15,0-1-160 0,1 2 128 0,0 0-128 16,2-2 128-16,-1 3-128 0,1 1 0 0,1 0 128 15,0 0-128-15,1 0 0 0,0-1 0 0,2 4 0 16,-2-3 0-16,1 4 0 0,1-3 0 0,-1 2 0 31,3 2-560-31,2 0-32 0,0-1-16 0,1 1-11424 0,-1 1-2304 0</inkml:trace>
  <inkml:trace contextRef="#ctx0" brushRef="#br0" timeOffset="-214244.85">10839 7748 18431 0,'0'0'1632'0,"0"0"-1312"0,0 0-320 0,0 0 0 15,0 0 352-15,14 0 0 0,0-1 0 0,4-2 0 16,1-1-352-16,1 2 0 0,0-3 0 0,3 1 0 16,5-4-320-16,-2 1 0 0,3 0 16 0,0-2 0 15,0 4-256-15,3-2-48 0,1 0-16 0,4 1 0 16,2-4 320-16,5 3 64 0,1 0 16 0,8 0 0 0,4 1 224 0,0-3 0 16,0 3 0-16,2-3 0 0,4 2 0 0,2 4 0 15,5-5 0-15,5 4 0 0,5 2 144 0,-1-2-16 16,-3-4-128-16,3 6 192 0,1-2-16 0,6 3-16 15,7-2 0-15,-3-2 0 0,-6 1-160 0,3 2 0 16,2-1-192-16,2 3-4656 16,3 0-912-16</inkml:trace>
  <inkml:trace contextRef="#ctx0" brushRef="#br0" timeOffset="-213853.47">15941 7532 21183 0,'13'-14'944'0,"0"7"192"0,4-3-912 0,8 3-224 0,1-2 0 0,6 4 0 0,5 0 224 0,4-2 0 16,3 1 0-16,1-3 0 0,2 0-224 0,-2 4-288 16,0-1 64-16,-2 2-9360 0</inkml:trace>
  <inkml:trace contextRef="#ctx0" brushRef="#br0" timeOffset="-213535.3">13054 9258 25791 0,'32'-14'1152'0,"-4"2"224"0,8 2-1104 0,7 1-272 0,10-2 0 0,8 2 0 0,7-2-240 0,11 2-96 15,11-3-32-15,1 0-10736 16</inkml:trace>
  <inkml:trace contextRef="#ctx0" brushRef="#br0" timeOffset="-207352.39">14116 6754 19343 0,'0'0'1728'0,"2"-8"-1392"0,3-2-336 0,3 4 0 16,1-3 0-16,4 1-288 0,1 1 48 0,0-4 16 15,-2 1 0-15,1 1 0 0,-1-1 0 0,-2 3 0 16,-4 0 224-16,-6 7 160 0,6-9-32 0,-6 9 0 16,4-11 384-16,-3 1 80 0,-1 10 16 0,-1-12 0 15,-3 3-128-15,-1-1-32 0,-2 4 0 0,-3-4 0 16,-3 1 32-16,-4-1 0 0,-2 1 0 0,-5-3 0 16,-1 1 96-16,-3 2 32 0,-2-4 0 0,0 3 0 15,-1-4 80-15,0-1 16 0,-2 3 0 0,-3 0 0 16,0-4-48-16,-2 1 0 0,3 2 0 0,-6-1 0 15,-3 0-112-15,-3-1-32 0,-3-1 0 0,-1 2 0 16,3-2-128-16,-2 4-48 0,1-1 0 0,-1-1 0 16,-1 0-144-16,-1 5-16 0,-1-2-16 0,-6 3 0 0,-3-2-160 0,0 4 0 15,2-3 144-15,0 2-144 0,0 1 128 16,3 0-128-16,0 1 128 0,-3 1-128 0,-3-3 0 16,0 2 144-16,2 0-144 0,3-1 0 0,0 2 128 15,2 0-128-15,2 2 0 0,-3-1 0 0,-1 2 0 0,-4-3 0 16,0 1 128-16,1 1-128 0,1-1 0 0,2 2 160 15,3 1-160-15,2 1 128 0,0 1-128 0,-3 0 160 16,-2-1-160-16,0 2 160 0,-1 2-160 0,2-1 192 16,1 0-192-16,3 5 192 0,1-2-192 0,1 5 0 15,-1-3 0-15,-2 2 128 0,-1 2-128 0,-1-1 0 16,0 2 0-16,2 2 0 0,1 0 0 0,2 1 0 16,2-1 0-16,1 3 0 0,3 2 0 0,-5 0 0 15,-2 0 0-15,-1-2 0 0,3 0-128 0,2 4 128 0,2 0 0 0,3-1 0 16,1-1 0-16,2 0 0 0,4 0 0 0,-1 0 0 15,1 6 0-15,-1 0 0 0,-2-4 0 0,1 2 0 16,0-1 0-16,3-2 0 0,3 1 0 0,5 2 0 16,-4-2 0-16,4 0 0 0,1 2 0 0,3-1 0 15,-3-1 0-15,5 0 0 0,0-3 128 0,5 1-128 16,1 2 0-16,3 0 0 0,3-2 128 0,2-1-128 16,2 1 128-16,2 2-128 0,3 3 192 0,1-3-64 15,1-1-128-15,3 1 0 0,2 0 0 0,3-2 0 16,4 2 0-16,3 1 0 0,2-2 0 0,5 1 0 15,3 1 0-15,1-1 0 0,4-2 0 0,3 1 0 16,6-3 0-16,2-1 0 0,3-3 0 0,0 0 0 16,-2 1 0-16,2 0 0 0,1 1 0 0,2-5 0 15,1 0 0-15,6 1 0 0,1-3 0 0,4 0 0 0,1 1 0 16,-1-3 0-16,-1-2 0 0,3 4 0 0,-2-4 0 0,6 2 0 16,4 0 0-16,3 0 0 0,0-3 0 0,-2-3 0 15,-1 1 0-15,4-1 0 0,0 4 0 0,4-3 0 16,4-1 128-16,-3-1-128 0,-5-1 0 0,0 0 0 15,1 0 0-15,4 0 128 0,4 0-128 0,-1-3 0 16,-5 0 0-16,0-4 0 0,-1 2 0 0,2 0 0 16,1 0 0-16,2-1 0 0,0 0 0 0,-2-4 0 15,-6 3 0-15,2-2 0 0,1 2 0 0,1-3 0 16,4 4 0-16,-5-6 0 0,-6 2 0 0,1-1 0 16,-1 2 0-16,0-3 0 0,0-3 0 0,0 1 0 15,-1-1 0-15,-4 2 0 0,-3-3 0 0,-2-1 0 0,0-1 0 0,-2 1 0 16,1-2 0-16,1-2 0 0,3-2 128 0,-4 2-128 15,-6 0 0-15,-3 1 0 0,-3-2 0 16,-2-2 0-16,-3 1 0 0,-2 2 0 0,-4-5 0 16,-2 4 0-16,0-1 0 0,-3 0 0 0,-4-1 0 0,-4 1 0 15,-4 0 0-15,-3-3 0 0,-3 2 0 0,-4 0 0 16,-4 0 0-16,-2 1 128 0,-4 2-128 0,-4-5 128 16,-2 1-128-16,-4-2 128 0,-3 2-128 0,-4 0 128 15,-2-3-128-15,-4 4 0 0,-5-2 0 0,-2 1-176 16,2 4 176-16,-4-3-128 0,-3 2 128 0,-2 0-128 15,-5 1 128-15,1 1 0 0,-5-1 0 0,-2 3 0 16,-7 1 0-16,-2 1 0 0,0 0 0 0,-2-2 0 16,1-4 0-16,-1 3 0 0,1 0 0 0,-4 3 0 15,-4 3 0-15,-4-2 0 0,-1 0 0 0,-1 1-128 0,1 2 128 16,0-1 0-16,1-2 0 0,-2 2 0 0,-6 2 0 16,2-2 0-16,1-2 0 0,2 2-128 0,2 2 128 15,-3-2 0-15,-1 0 0 0,-1 3 0 0,-3-4 0 16,2 5 0-16,1 2 0 0,1 2 0 0,2-2 0 15,-4 2 0-15,-6 0 0 0,2 1 0 0,2 1 0 0,5 1 0 16,2 2 0-16,-1 0 0 0,-4-1 0 0,0 1 0 16,0 0 0-16,2 3 0 0,2 3 0 0,5-1-160 15,-1 5 160-15,-1-2 0 0,-4 2-176 0,3-1 176 16,3 2-160-16,2 1 160 0,-1 2-144 0,6 1 144 16,3 2-128-16,-2-1 128 0,-3-1 0 0,0 2 0 15,1-1 0-15,4 5-128 0,3 0 128 0,3 3 0 0,2 4 0 16,3-2 0-16,1 2 0 0,1-2 0 0,-4 4 0 15,4-5 0-15,-1 2 0 0,4-3-128 0,3 3 128 0,3-2 0 16,2 4 0-16,3-1 0 0,3 2 0 16,3 1 0-16,1-3 0 0,2 1 0 0,2 2 0 0,6-2-128 15,0 4 128-15,4 0 0 0,1 0 0 16,4-1 0-16,-1 1 0 0,5-1 0 0,1-2 0 0,4 1 0 16,2-3 0-16,5 2 0 0,0-2 0 0,5 0 0 15,4 3 0-15,1-3-128 0,2 0 128 16,4-3 0-16,3 3 0 0,5-1 0 0,1 1 0 0,6 1-128 15,5-2 128-15,2 1 0 0,2-4 0 0,-1-2 0 16,1-5 0-16,3 1 0 0,2 0 0 16,3 0 0-16,5 1 0 0,3-3 0 0,4 1 0 0,1-2 0 15,-1-1 0-15,0-4 0 0,-1 0 0 0,10-2 0 0,5 3 0 0,-1-3 0 16,-3 1 0-16,2-1 0 16,1-2 0-16,6-1 0 0,4-4 0 0,-1 2 0 0,-4-3 0 0,1 1 0 15,-1-3 0-15,5 0 0 0,3 1 0 16,-3 0 0-16,-6-3 0 0,1-1 0 0,-3 0 0 0,4 0 0 15,7-3 0-15,-4 2 0 0,-8 1 0 0,0-2 0 16,0 1 0-16,2 1 0 0,2-8 0 16,-4 2 0-16,-5-2 0 0,-3 0 0 0,-2 1 0 0,2 0 0 15,1-1 0-15,-3-3 0 0,-2-2 0 0,-3-1 0 16,-4-4 0-16,-3 2 0 0,-2 1 0 0,2 0 0 16,-1-1 0-16,-2-2 0 0,-3-4 0 0,-2 3 0 15,-7-4 128-15,-2 2-128 0,-3 4 128 0,-2-4-128 16,-2 2 128-16,-2-4-128 0,-4 3 0 0,-1-6 144 15,1 6-144-15,-1-6 0 0,-3 1 128 0,-1-1-128 0,-4-2 0 16,-1-1 0-16,-3-1 0 0,-3 0 0 0,-5-1 0 16,-1-1 0-16,-4 2 0 0,-3 0-176 0,-3 0 176 0,-2-1-208 15,-3 1 208-15,-5 2-144 0,-2 5 144 0,-4-3-128 16,-6-2 128-16,-2 0 0 16,-3-2 0-16,-5 1 0 0,2 5 0 0,-4-1 0 0,-1 1 128 0,-2 2-128 15,-1-2 176-15,-2 3-48 0,-3-3 0 0,-2 5 0 16,0-3-128-16,-6 3 128 0,-4 1-128 0,-5-1 128 15,5 2-128-15,-2 2 128 0,0 1-128 0,1 2 128 16,-1 0-128-16,-4-1 0 0,-3 0 0 0,-3 1-176 16,-4 2 176-16,3 0 0 0,0 2 160 0,1-1-160 15,0-2 0-15,-4 3 0 0,-3 3 0 0,-2 0 0 16,-3 3 128-16,2 0-128 0,1 4 0 0,-3 1 144 0,-1-1-144 16,-2 1 0-16,-3 0 0 0,0 2 0 0,3 4 0 15,1 1 0-15,0 4 0 0,-4-3 0 0,-5 1 0 16,2-1 0-16,5-2 0 0,4 5 0 0,5 4 0 0,-1 1 0 15,-1 1-144-15,5-1 144 0,1-3-224 0,7 6 16 16,2 2 0-16,4 7-10544 16,4 2-2096-16</inkml:trace>
  <inkml:trace contextRef="#ctx0" brushRef="#br0" timeOffset="-205036.52">8918 8283 21183 0,'-7'-10'944'0,"7"10"192"0,0 0-912 0,0 0-224 15,0 0 0-15,0 0 0 0,0 0 336 0,0 0 32 0,0 0 0 0,0 0 0 16,0 0-368-16,0 0 128 0,0 0-128 0,0 0 0 16,0 0 144-16,-12 10-144 0,-2-1 192 0,-1 2-192 15,-3 2 0-15,-2-3 0 0,-3 3 0 0,-1 2 0 16,-2 2 0-16,1-1 0 0,-6-4 0 0,1 3 0 16,-2 3 0-16,-2 1 0 0,-3 0 128 0,-1 0-128 15,-2 2 0-15,-4-3 160 0,-9-2-160 0,-3-1 128 16,-2-1-128-16,2 0 192 0,1-4-192 0,-1 4 192 15,-2 4 112-15,-3-2 16 0,-6 2 16 0,0-3 0 16,-5 2 96-16,3-2 16 0,0 0 0 0,0 1 0 16,-1 1-32-16,-3 1 0 0,-6 0 0 0,1 0 0 15,2 0-176-15,2-2-48 0,2 1 0 0,-2 2 0 16,-3 5-192-16,-1-4 0 0,-3-2 128 0,2 1-128 16,3 0 0-16,-1 1 0 0,0 5 0 0,-3-4 0 15,-3-3 0-15,2 0 0 0,1 0 0 0,5-1 0 16,0-3 0-16,-3 3 0 0,-5-1 0 0,2 2 0 0,2 0 128 0,3 0-128 15,0 2 0-15,0-1 144 0,-3-1-144 0,-3 0 0 16,0-2 144-16,4 2-144 0,1 1 128 16,2 3-128-16,1-2 160 0,-2-1-160 0,-9-1 192 15,4 0-64-15,4-2-128 0,2 3 192 0,2 2-48 16,-2 3-16-16,-3 1 0 0,0-3 0 0,2-4 0 0,2 2-128 16,3-1 192-16,5 1-64 0,2 1-128 0,-1-2 0 15,-3 1 144-15,0-1-144 0,-1 0 0 0,2 0 0 16,6 0 0-16,0 0 0 0,3-2 0 0,-3 1 0 15,-4-2 0-15,4 2 0 0,3-1 0 0,3-2 144 0,3-2-144 16,5 1 0-16,0 1 256 0,5 1-48 0,4 0-16 16,0-4 0-16,1 1 0 0,0 0 0 0,1-4 0 0,1 1 0 15,2-4-192-15,2 2 176 0,2-3-176 0,3 1 160 16,2 1-32-16,3-2-128 0,0-2 192 0,5 1-64 16,-1-2 80-16,6 0 16 0,1-2 0 0,1 1 0 15,0 1-224-15,9-2 176 0,-8 1-176 0,8-1 160 16,0 0-160-16,0 0 0 0,0 0 0 0,0 0 128 15,0 0-128-15,0 0 0 0,0 0 0 0,0 0 0 16,0 0-128-16,0 0 128 0,0 0 0 0,12 7 0 16,-1 2 0-16,-1-2 0 0,0 3-144 0,2 0 144 15,-1 3 0-15,1 3 0 0,-1 2 0 0,2 1 0 16,0-1 0-16,-2 6 0 0,3 3 0 0,0 2 0 16,1 4 0-16,-2 5 0 0,-3 3 0 0,2-2 0 15,2-1 0-15,-3 6 0 0,-1 1 0 0,0 2 0 16,1 3 0-16,-3 1 0 0,0 0 0 0,0 2 0 0,-1 4 0 15,0 3 0-15,-2 0 0 0,-3 0 0 0,2 2 0 16,-1-2 0-16,-1 3 0 0,1-2 0 0,-3 4 0 0,0-2 0 16,0 5 0-16,-2-1 0 0,0-6 128 0,-1 3-128 15,2-3 0-15,-3 2 144 0,2-2-144 0,-2 2 128 16,0-4-128-16,2 1 128 0,-1 0-128 0,2-5 128 16,-3-2-128-16,1-1 128 0,0-1-128 0,-1 1 128 15,-3-2-128-15,4-2 128 0,1-5 0 0,0-1-128 16,-2-4 192-16,1-4-64 0,2-6-128 0,1 2 0 15,0-6 0-15,3 1 128 0,-1-3-128 0,3-6 0 0,3-4 144 16,-2 1-144-16,1-1 0 0,2-3 128 16,1 1-128-16,1-5 0 0,2 0 0 0,1 1 128 15,0-4-128-15,2-1 0 0,2-2 0 0,4-1 0 0,1-4 0 0,2 0 128 16,3-2-128-16,3-2 0 0,2 3 0 0,4-5 0 16,2 0 0-16,3-1 0 0,2-1 0 15,3-1 0-15,0-2 0 0,2 2 0 0,-4-2 0 0,3 1 0 16,0 2 0-16,3-1 0 0,1-2 0 0,4 0 0 15,5-2 0-15,2 0 0 0,-3 0 0 0,0 0 0 16,-1-1 0-16,3 0 0 0,2-2 0 0,6 0 0 16,4 2 0-16,0-3 0 0,-3 0 0 0,0 0 0 15,2 2 0-15,0 0 0 0,2 1 0 0,4 1 0 16,4-1 0-16,-3-1 0 0,-4 1 0 0,2 2 0 16,2 0 0-16,4-1 0 0,2-1 0 0,-2-4 0 15,-7 1 0-15,1 0 0 0,1-4 0 0,7 3 0 0,6 3 0 16,-5-4 0-16,-4 1 0 0,0 1 0 15,-2-1 0-15,4 1 0 0,4 1 0 0,-1 1 0 0,-6 0 0 16,1-2 0-16,-2-1 0 0,6 2 0 0,2-1 0 0,-3 0 0 16,-2 2 0-16,-2-2 0 0,-4-1 0 0,2 3 0 15,4 2 0-15,0-1 0 0,-2-2 0 0,-2 1 0 16,-2-1 0-16,3 2 0 0,-1 1 0 0,0-2 0 16,1 1 0-16,-2 1 0 0,-4 0 0 0,-1 1 0 15,-1-1 0-15,4 1 0 0,3-1 0 0,-5 4 0 16,-5 0 0-16,-2-2 0 0,0 1 0 0,-1 0 0 15,2 2 0-15,-2 3 0 0,0-3 0 0,-3 4 0 16,-6 0 0-16,0-2 0 0,-4 4 0 0,-2 0 0 16,-2 1 0-16,-3 1 0 0,-1-2 0 0,-3 4 128 15,0-2-128-15,-1 0 0 0,-1 1 0 0,-4 3 0 0,-6 0 0 16,-5-1 0-16,-6-2 0 0,1 3 0 0,-4 2 0 0,-3 0 0 16,0 0 0-16,-1 0 0 0,-3 0 0 0,-1 0 128 15,-9 0-128-15,0 0 0 0,0 0 128 0,0 0-128 16,0 0 0-16,0 0 144 0,0 0-144 0,0 0 0 15,0 0 192-15,0 0-192 0,0 0 192 0,0 0-192 16,0 0 176-16,-8-5-176 0,2-3 160 0,-2 2-160 16,0-1 128-16,-1-3-128 0,-2 1 0 0,3-5 0 15,-1-2 144-15,0-2-144 0,0-3 128 0,0-1-128 16,0-6 128-16,0-3-128 0,2-3 0 0,-2-6 128 16,0-2-128-16,1-8 0 0,2-2 0 0,-2-7 128 15,-2-10-128-15,1 0 0 0,-2 1 0 0,-1 0 0 16,0-4 0-16,-1 1 0 0,-1-1 128 0,0-6-128 0,-3-4 224 15,1 0-32-15,-1-2-16 0,2 3 0 0,0-4 80 0,-1 0 0 16,3-4 16-16,-3 3 0 0,2 4 48 16,0-3 16-16,-1 0 0 0,0 3 0 0,0 2-96 0,-2 5-32 15,3 5 0-15,-1 0 0 0,-3 3-208 0,0 5 0 16,0-1 128-16,2 7-128 0,-1 3 0 0,1 5-240 16,-1 1 48-16,-2 5 16 15,0 0-432-15,-1 6-96 16,-3 4 0-16,1 6-11040 0,1 5-2208 0</inkml:trace>
  <inkml:trace contextRef="#ctx0" brushRef="#br0" timeOffset="-200045.34">3442 12325 1839 0,'12'-1'160'0,"0"-3"-160"16,4-1 0-16,0 1 0 0,1 0 2224 0,0 3 400 16,-1-3 96-16,2-1 16 0,-1 0-2096 0,1 2-432 15,0-2-80-15</inkml:trace>
  <inkml:trace contextRef="#ctx0" brushRef="#br1" timeOffset="-195614.12">3283 12191 4607 0,'0'0'400'0,"0"0"-400"16,0 0 0-16,0 0 0 0,0 0 4736 0,19 3 880 16,2-2 160-16,4 1 48 0,3-1-4544 0,6 0-896 15,7-1-176-15,9 0-32 0,7 0-176 0,3-2 128 16,2-6-128-16,5 3 128 0,6 1-128 0,8-2 0 0,8 1 0 15,3-2 0-15,-1-7 0 0,2 2 128 0,2 1-128 16,6-3 0-16,5 0 272 0,-3-1-16 0,0-3-16 0,3 2 0 16,3 1 496-16,-1-3 96 0,-2-4 32 0,-1 4 0 15,2 1-64-15,2-1-16 0,3 0 0 0,-4 0 0 16,-2 0-192-16,0-1-32 0,3 0-16 0,-7 2 0 16,-4 0-288-16,-4-1-64 0,-2-2-16 0,2 2 0 15,1 3-176-15,-6 2 128 0,-10-2-128 0,-4 1 128 16,-5 1-128-16,-8 4 0 0,-3-2 0 0,-5 4 0 31,0 0-1536-31,-7 3-224 0,-6 1-48 0</inkml:trace>
  <inkml:trace contextRef="#ctx0" brushRef="#br1" timeOffset="-194997.39">4293 12935 27647 0,'-22'3'1216'0,"9"-1"256"0,-1 2-1168 16,4-1-304-16,10-3 0 0,-9-2 0 0,0 1 704 0,9 1 64 16,0 0 32-16,-3-9 0 0,-1 0-800 0,2-4 0 0,6-3 0 0,-1-2-144 15,2-3-48-15,1-4-16 0,2 3 0 0,2-1 0 16,0-4 64-16,2 2 16 0,-1-2 0 0,2 1 0 16,1 4 128-16,2 1 0 0,2 5 0 0,0 3 0 15,-3 3 160-15,0 7 64 0,2 2 16 0,-2 9 0 16,2 2 80-16,-1 8 0 0,1 4 16 0,-1 6 0 15,1 7-48-15,-2 5-16 0,-2 7 0 0,-3 4 0 16,-2 4-272-16,-3 2 0 0,-3 5 128 0,-2 1-128 16,-1-6 0-16,0-5 0 0,-2-6 0 0,2-8 0 15,1-8 0-15,0-3 0 0,0-8 0 0,1-4 0 16,-1-15 224-16,0 0 32 0,0 0 16 0,0 0 0 0,8-15 160 16,2-6 16-16,4-9 16 0,-1-1 0 0,1-1-464 0,0-8 128 15,-2-2-128-15,4 0 0 0,-1-5 0 0,1 2-160 16,2-1 32-16,1 4 0 0,-2-1 128 0,2 7-128 15,1 3 128-15,0 8-128 0,1 3 128 0,-2 6 0 16,2 2 0-16,-4 7 0 0,-1 2 256 0,1 6-32 16,-2 7 0-16,1 6 0 0,-4 6-224 15,1 5 176-15,-3 6-176 0,-2 6 160 0,-1 4-160 16,-2 7 0-16,-2 2 0 0,0-1 0 0,-1 3-176 0,-1-5 48 16,2-3 0-16,-1-5 0 0,1-8 128 0,0-4-192 15,-2-4 192-15,-1-2-192 0,0-5 192 0,0-3 0 16,0-2 0-16,0-11 0 0,0 0 0 0,0 0-208 15,0 0 48-15,0 0 16 16,9-6-2784-16,-2-3-544 0</inkml:trace>
  <inkml:trace contextRef="#ctx0" brushRef="#br1" timeOffset="-194765.59">5101 12869 39615 0,'0'0'3520'0,"0"0"-2816"0,14-5-560 0,3 2-144 15,3 1 0-15,1-2 0 0,2-1 0 0,2 1 0 16,0 0 0-16,2 0 128 0,-2-2 32 0,4 0 0 16,3 1-160-16,1-3 0 0,-1 2 0 0,0-2-176 15,1 2-480-15,0 2-112 0,1-1 0 16,-1 0-16-16,1 1-1472 0,-3 1-304 0,-1 1-48 0,1-1-6768 15,-3-2-1360-15</inkml:trace>
  <inkml:trace contextRef="#ctx0" brushRef="#br1" timeOffset="-194571.69">6262 12385 31327 0,'-14'10'2784'0,"2"4"-2224"15,2 6-560-15,1 7 0 0,-1 7 1040 0,1 4 112 0,1 3 0 16,2 1 16-16,0 2-496 0,2 2-96 0,-1 2-32 0,0 0 0 16,1 1-224-16,-1 2-64 0,4 2 0 0,-1-2 0 31,1-6-1488-31,0-2-304 0,-1-5-64 0,5-6-8816 0,3-7-1744 16</inkml:trace>
  <inkml:trace contextRef="#ctx0" brushRef="#br1" timeOffset="-194245.51">6563 11787 27647 0,'0'0'2448'0,"0"0"-1952"0,10 7-496 0,8 5 0 0,6 6 2496 0,8 4 384 16,5 1 96-16,5 7 16 0,1 8-2288 0,0 5-448 16,-2 3-80-16,2 5-32 0,0 5-144 0,0 6 192 15,1 2-192-15,-4 3 192 0,-3 3-192 0,-3 4 0 16,-1 2 0-16,-2-2 0 0,-4-6-400 0,-5-1 32 16,-6-9 16-16,-4 2 0 0,-3-3 112 0,-5-1 32 15,-6-1 0-15,-6-5 0 0,-7-3 208 0,-6 2 128 16,-4-4 0-16,-4-3-128 0,-6 0 224 0,-1 2-64 15,-8-6-16-15,-3 0 0 16,-4-1-1008-16,-8-2-208 0,-9-2-32 0,-4-1-14672 0</inkml:trace>
  <inkml:trace contextRef="#ctx0" brushRef="#br1" timeOffset="-193531.92">4252 12312 26895 0,'-34'4'1184'0,"12"4"256"0,-2-1-1152 0,-2 5-288 0,0 3 0 0,-2 3 0 16,-1 2 352-16,-3 3 16 0,3 8 0 0,-2 4 0 15,-1 5 64-15,3 8 16 0,1 6 0 0,1 7 0 16,2 9 32-16,3 7 16 0,4 4 0 0,3 7 0 15,3 2-176-15,4 3-16 0,7 0-16 0,4 2 0 0,5-1-288 16,5-5 0-16,2-9 0 0,5-8 0 0,3-7 0 0,5-5-320 16,4-7 32-16,6-7 16 0,4-6 272 0,8-7 0 15,3-4 0-15,4-6 0 0,0-6 0 16,6-6 0-16,-2-4 0 0,6-11 0 16,3-8-1376-16,6-7-320 0,6-4-64 0</inkml:trace>
  <inkml:trace contextRef="#ctx0" brushRef="#br1" timeOffset="-193031.6">2307 10858 19343 0,'0'0'1728'0,"0"0"-1392"0,18 6-336 0,1 7 0 0,0 4 1472 0,4 2 240 16,1 4 32-16,5 6 16 0,7 8-1280 0,2 2-256 15,0 6-48-15,0 3-16 0,-1 7 192 0,-1 8 32 16,-3 6 16-16,1 6 0 0,0 0-112 0,-2 1-32 16,-3 0 0-16,-1-3 0 0,-5-3-128 0,-2-7-128 0,-6-2 192 15,-4-5-192-15,-3-1 336 0,-6-8-32 0,-3-3-16 16,-3 0 0-16,-6-2 352 0,-5-4 80 0,-5 0 16 0,-5-1 0 16,-2 2-448-16,-3-2-96 0,0-3 0 15,-5 1-16 1,0-4-2336-16,-5-3-464 0</inkml:trace>
  <inkml:trace contextRef="#ctx0" brushRef="#br1" timeOffset="-192612.09">605 11056 27647 0,'-10'-2'1216'0,"10"2"256"0,0 0-1168 0,0 0-304 0,-6 9 0 0,3 2 0 0,-1 4-128 0,-1 2-96 16,1 1-16-16,-1 3 0 0,1 4 240 0,-3 4 0 16,-2 3 0-16,-1 7 0 0,2 4 0 0,0 7 0 15,0 2 128-15,-3 3-128 0,-1 2 256 0,-1 4 0 0,0 1 0 0,3 8 0 16,2 6 16-16,2 6 0 0,1-1 0 16,2-1 0-16,3-1-144 0,2 3-128 15,0 4 192-15,6-8-192 0,2-3 144 0,3-7-144 0,-1-11 0 0,2-5 144 16,0-4-144-16,3-3 128 0,-1-1-128 0,4-4 128 15,1-3 32-15,1-3 0 0,3-5 0 0,-10-17 0 16,5-1-304-16,2 0-64 0,4-5-16 0</inkml:trace>
  <inkml:trace contextRef="#ctx0" brushRef="#br1" timeOffset="-192050.57">892 12139 32943 0,'-24'-10'1456'0,"13"8"304"0,4-3-1408 16,1-4-352-16,2 2 0 0,0-3 0 0,2 0 0 0,-2-4-160 15,3-3 16-15,1-4 0 0,1-3-144 0,3-2-32 16,0-4 0-16,1 2 0 0,0-1 16 0,0 1 0 16,1 2 0-16,3 3 0 0,-1-2-16 0,2 5-16 15,-2 1 0-15,2 5 0 0,-1 3 336 0,0 2 0 16,-2 6 0-16,-7 3 0 0,0 0 240 0,12 7 112 0,-1 6 32 0,-1 5 0 16,-2 7-64-16,-1 2 0 0,1 6 0 15,-2 5 0-15,2 8-64 0,-4 0-32 0,-4 3 0 0,1 2 0 16,-1 0-224-16,0-4 176 0,-2-1-176 0,-1-8 160 15,2-6-160-15,-3-6 192 0,0 0-192 0,2-7 192 16,-1-8 256-16,1-1 48 0,2-10 16 0,0 0 0 16,0 0-208-16,0 0-48 0,0 0 0 0,-4-10 0 15,1-8-256-15,3-2 160 0,3-3-160 0,-1-1 128 16,1-5-128-16,1-3 0 0,-1 0 0 0,4 2 0 16,0-5 0-16,2 1 0 0,0 0 0 0,3 2 0 15,0 8 0-15,2 0 0 0,0 3 128 0,3 5-128 16,-1 3 0-16,0 3 128 0,-1 6-128 0,1 7 128 15,4 3-128-15,-1 7 0 0,0 3 144 0,1 6-144 16,-1 5 0-16,0 1 0 0,-1 5 0 0,0 2-128 16,-2 3-128-16,1 2 0 0,-2 2-16 0,0-5 0 15,-5-4-224-15,2-4-32 0,-2-3-16 16,1-5 0-16,0-3-304 0,-1-4-64 0,0-7-16 16,-1 0 0-16,-9-7-1104 0,10 1-208 0</inkml:trace>
  <inkml:trace contextRef="#ctx0" brushRef="#br1" timeOffset="-191828.42">1516 11972 38927 0,'-17'3'1728'0,"17"-3"352"0,0 0-1664 0,0 0-416 16,0 0 0-16,1 11 0 0,-1-11 0 0,6 8 0 0,-6-8 0 15,10 8 0-15,2-7 0 0,1 1 0 0,-1-4 0 0,2 1 0 16,-1-3-144-16,0-1-112 0,1 0-32 0,0 3 0 31,-2-5-464-31,2 0-80 0,3 2-32 0,-2-4 0 16,0 1-1360-16,1-2-272 0,0 1-48 0,-2-3-10352 0</inkml:trace>
  <inkml:trace contextRef="#ctx0" brushRef="#br1" timeOffset="-191511.28">1954 11393 28911 0,'-9'16'1280'0,"5"-4"256"0,0 7-1216 0,3 8-320 0,2 3 0 0,3 2 0 0,2 3 320 0,1 1 16 15,2 4 0-15,0-2 0 0,-1 1 208 0,3 2 32 16,-3 2 16-16,3-2 0 0,-1 1-288 0,1 0-64 16,-2-1-16-16,-1-5 0 0,-2 1-224 0,0-2-240 15,0-4 48-15,-1-5 16 16,0 0-736-16,1-5-160 0,-2-3-16 0,0-1-16 15,0-4-1088-15,1-1-224 0,-4-2-32 0</inkml:trace>
  <inkml:trace contextRef="#ctx0" brushRef="#br1" timeOffset="-180968.22">15173 14148 1839 0,'0'0'160'0,"0"0"-160"0,-2-12 0 0,-1 6 0 0,2-3 3904 0,-1 3 736 16,-2 1 160-16,0-3 16 0,-2-1-3856 0,2-1-768 16,-3 1-192-16,0-2 0 0,-2 0 144 0,1-1-16 15,-3-2 0-15,-1-2 0 0,0 2 16 0,1 7 0 0,0-3 0 16,-2-1 0-16,-2-1-144 0,-1-2 0 16,-2 2 0-16,-1-2 0 0,-2 0 0 0,-18-11 0 0,6 0 128 0,1 4-128 15,0 2 0-15,-1 1 128 0,-2 1-128 16,-5 0 0-16,-2-2 0 0,-1-1 0 0,0-1 0 0,-2 0 0 15,1-2 0-15,-1 2 0 0,0 0 0 0,-2 0 0 16,-3 1 0-16,-5-4 0 0,-6 4 0 0,-2-1 0 16,-1 1 320-16,1 1-32 0,-1 1 0 0,1 0 0 15,-1-1 224-15,-6 1 64 0,-4-1 0 0,-4 2 0 16,0-1 64-16,2 1 32 0,0-1 0 0,-5 3 0 16,-4 1-160-16,0 0-16 0,-1 2-16 0,-1-4 0 15,2 4-96-15,-5 1 0 0,-6 3-16 0,1-1 0 16,0-4-176-16,-1 1-16 0,5 6-16 0,-7-3 0 0,-7 2-160 15,0 0 128-15,4-3-128 0,-1 5 128 16,0 1-128-16,-1-2 0 0,-2 1 0 0,3 0 0 0,4 0 0 16,-3 2 0-16,-9 2 0 0,9-2 0 0,1 1 0 0,4-1 0 15,2 2 0-15,-2 0 0 0,-1 1 0 0,4-4 0 16,1 0 0-16,3 1 0 0,4 5 0 16,-1-2 208-16,-5-2-48 0,5 1-16 0,5 1 16 15,2 0 0-15,3 4 0 0,-3 0 0 0,-5 0-16 0,2-1 0 16,6 0 0-16,4 2 0 0,2 5-16 0,1-2 0 15,-1 1 0-15,3 0 0 0,-3 2-128 0,6-2 192 16,3 1-192-16,3 2 192 0,1-1-192 0,2 3 0 16,3 3 0-16,-1-1 0 0,-5-2 0 0,4-1 0 15,-1 3 0-15,5 2 0 0,3 0 0 0,3 2 0 16,3 2 0-16,-1-3 0 0,4 1 0 0,1 1 0 0,3 0 0 16,0 2 0-16,-2 1 0 0,2-1 0 15,-1 2 0-15,5 2 0 0,2-1-128 0,3-1 128 0,2-3 0 0,4 2 0 16,3 1 0-16,4-1 0 0,0 4-144 15,3-4 144-15,2 3 0 0,2-1 0 0,0 3 0 0,2-3 0 16,6 4-128-16,0-2 128 0,4 5 0 0,2-1 0 16,1-2 0-16,2 1 0 0,4 0 0 0,3 4 0 15,2-1 0-15,4-4 0 0,3-2 0 0,2 3 0 16,3-2 0-16,-2-1 0 0,0 3 0 0,2 0 0 16,3-1 0-16,1 0 0 0,2-1 128 0,5 1-128 15,-3 0 0-15,8 1 144 0,4-2-144 0,4 1 128 16,3 2-128-16,1-4 128 0,-4-1-128 0,4-3 128 15,2 3-128-15,3-3 128 0,2 1-128 0,5 2 128 0,2-4-128 16,0 3 0-16,-3-4 144 0,3-2-144 16,3 3 128-16,3-2-128 0,3-4 128 0,1 4-128 0,-3-1 0 0,-1 0 0 15,2-2 0-15,4 1 0 0,5 0 0 0,-2 3 128 16,-2-3-128-16,-1 1 0 0,2 2 0 0,4-2 0 16,3-1 0-16,-2 0 128 0,-5-2-128 0,1 1 0 15,3 0 128-15,1-1-128 0,2-1 0 0,1-2 0 16,-6 1 0-16,5 1 0 0,2 0 0 0,-1-1 0 15,-1-2 0-15,-1-3 0 0,0 2 0 0,5-3 128 16,3 2-128-16,-4 0 0 0,-5-3 0 0,0 0 0 16,1-2 0-16,3-3 0 0,4 2 0 0,-3 1 0 15,-2-4 0-15,0-1 0 0,4-1 0 0,-2 0 0 16,-1-1 0-16,-2-1 0 0,-1-4 0 0,2 1 0 16,5 0 0-16,-3-4 0 0,-3 1 0 0,-4-5 0 15,0-1 0-15,3 4 0 0,3-4 0 0,-3-3 0 0,-7-1 0 16,0 2 0-16,-2-1 0 0,2 0 0 15,1-3 0-15,-1 1-128 0,-7 0 128 0,-3-1 0 0,-5-4 0 0,4 1 0 16,3-2 0-16,-8-5-160 0,-3 2 160 0,-6-1 0 16,-6-4 0-16,-2 3 0 0,-3-1 0 15,-5-1 0-15,-4 2 0 0,-1 2 0 0,-3-3 0 0,-3 2 0 16,-3 1 0-16,-3-4 0 0,-5-2 144 0,-2 0-144 16,-8-6 0-16,-3 0 0 0,-6-2 128 0,-2 1-128 15,-5 2 0-15,-4-5 0 0,-7 2 144 0,-4 0-144 16,-6 1 176-16,-6-1-48 0,-6 0 0 0,-6-3 0 15,-3 3-128-15,-5-1 0 0,-6 2 144 0,-7 4-144 16,-6 3 0-16,-11 2-208 0,-13 2 16 0,-4 1 16 16,-3 7-400-1,-9 4-64-15,-10 2-32 0,-8 7-13632 0</inkml:trace>
  <inkml:trace contextRef="#ctx0" brushRef="#br1" timeOffset="-171177.19">606 11114 18431 0,'0'0'816'0,"-1"-9"160"0,1-3-784 0,3 5-192 0,-1-4 0 0,2 4 0 16,0-3 0-16,-4 10 0 0,2-8 0 0,-2 8 0 15,0 0 320-15,0-10 192 0,0 10 16 0,0 0 16 16,0 0 544-16,0 0 128 0,0 0 0 0,0 0 16 16,0 0-288-16,0 0-64 0,-10 4-16 0,1 3 0 15,0 1-416-15,0 6-96 0,-1 1-16 0,1 4 0 0,-1 0-160 16,0 4-48-16,0 5 0 0,-2 3 0 0,1 7-128 15,0 1 128-15,-2 3-128 0,-1 4 128 0,1-2-128 0,-2 3 160 16,0-2-160-16,1-1 160 0,1-5-160 0,0 2 0 16,2 5 0-16,2 4 0 0,1 1 176 15,1 1-48-15,3-3-128 0,0 2 192 0,1-4 80 16,2-5 16-16,1-4 0 0,3 0 0 0,1 1 32 0,-1 3 0 16,4 2 0-16,-3 4 0 0,-1 1-112 0,1-2-16 15,5 1 0-15,0 2 0 0,1-5 0 0,3 1 0 16,2-3 0-16,0 3 0 0,-2 0-64 0,2 5 0 15,1 5-128-15,-1-3 192 0,1-2-192 0,2-3 0 16,0-6 0-16,0-5 0 0,0-4 0 0,-1-5 0 16,1-5 0-16,-6-12 0 0,-2-1 0 0,4 4 0 15,0-1 0-15,3-2 0 0,3 1 0 0,1-1 0 0,3-4 0 16,25 5 0 0,-1-9-448-16,-1-6-96 0,-1-3-16 0</inkml:trace>
  <inkml:trace contextRef="#ctx0" brushRef="#br1" timeOffset="-170440.95">1969 10843 15775 0,'0'0'704'0,"-10"-1"128"0,10 1-656 0,-10-4-176 0,10 4 0 0,0 0 0 16,-7-8 656-16,7 8 112 0,0 0 0 0,0 0 16 16,0 0-80-16,0 0 0 0,4-6-16 0,2 2 0 15,3 1-176-15,3 1-16 0,2 2-16 0,0 2 0 16,2 0 32-16,2 2 16 0,2 1 0 0,1 4 0 16,-1-3 112-16,0 5 0 0,3-1 16 0,-1 6 0 15,0 0-32-15,2 2-16 0,0 2 0 0,1 3 0 16,1 1-160-16,-1 1-48 0,2 4 0 0,-4-4 0 15,0 3-64-15,-2-2-16 0,-2 2 0 0,0 0 0 16,-1 3-16-16,4 2-16 0,-5 3 0 0,0-3 0 0,-7-2 48 0,3 2 16 16,0 1 0-16,-2 3 0 0,0 1-32 0,-2 0-16 15,-1-5 0-15,-2 3 0 0,2-3-64 0,-2-2-16 16,-2 1 0-16,4-3 0 0,1 1-16 0,-3 0 0 16,-2-1 0-16,1-1 0 0,0 2-32 0,0-5-16 15,-2 3 0-15,0-3 0 0,-3 3-160 0,-1-3 192 16,0 1-192-16,-3 0 192 0,2-5-192 0,-4 3 192 15,-1 3-192-15,-2-4 192 0,0-1-64 0,0-3 0 16,0-2 0-16,0 1 0 0,-1 0 80 0,-1-3 16 16,2 1 0-16,1-2 0 0,2-6-96 0,0 3 0 0,0-4-128 15,6-7 192-15,-2 9-192 0,2-9 0 16,0 0 0-16,0 0 0 16,0 0-1568-16,15-1-352 0</inkml:trace>
  <inkml:trace contextRef="#ctx0" brushRef="#br1" timeOffset="-169595.34">4045 12325 4607 0,'0'0'192'0,"-10"6"64"15,-1 4-256-15,1-1 0 0,-1 2 0 0,-1 0 0 0,1-2 2096 0,-2 4 368 16,-1-3 80-16,-1 4 16 0,0 1-1152 0,-3 3-208 15,0 0-48-15,0 4-16 0,1 5-192 0,-3-1-48 16,0 4 0-16,0 3 0 0,-2 5-128 0,3-1-16 16,3-1-16-16,-1 2 0 0,1 1 80 0,0 3 16 15,0-1 0-15,4 1 0 0,5 1-112 0,2-1-16 16,1 1 0-16,1 0 0 0,3-1-144 0,5 2-48 16,4-2 0-16,1-1 0 0,2 4-64 0,3-6 0 15,3 2-16-15,2 1 0 0,3-3-32 0,4 0 0 0,3-4 0 0,3 3 0 16,3-1-176-16,0 0-32 0,3-1-16 0,3 2 0 15,4-3-176-15,1 1 0 0,0-1 144 0,-2 0-144 16,-3 0 0-16,2 1 0 0,-2 1 0 0,3-4-128 31,2-3-1232-31,0-4-240 0,4-3-64 0,3-9-12096 0</inkml:trace>
  <inkml:trace contextRef="#ctx0" brushRef="#br1" timeOffset="-169038.22">6523 11908 15775 0,'-12'-8'704'0,"12"8"128"0,-7-5-656 16,7 5-176-16,0 0 0 0,0 0 0 0,0 0 688 0,4-10 96 0,3 3 32 0,0 3 0 15,3-1-176-15,2 3-16 0,0 2-16 0,4 7 0 16,3 0 336-16,1 7 64 0,2 3 16 0,6 4 0 16,3 9-256-16,4 0-32 0,-1 7-16 0,0 6 0 15,-3 0-112-15,-2 10-32 0,0 4 0 0,-2 6 0 16,-1 3-256-16,-5 2-64 0,-3-1-16 0,-4 1 0 15,-4-4-48-15,-2-3-16 0,-4-5 0 0,-2-4 0 16,-3-1 208-16,-3-5 32 0,-1 1 16 0,-3-5 0 16,-1-5 160-16,0-3 48 0,-1-6 0 0,-1-1 0 15,-2 0-224-15,0-7-32 0,-1-1-16 0,2-3 0 16,-2 0-368-16,2-4 0 0,0-5 0 0,-1-2-15968 16</inkml:trace>
  <inkml:trace contextRef="#ctx0" brushRef="#br1" timeOffset="-166787.62">11356 7839 19295 0,'-23'-6'848'0,"7"0"176"0,-5-1-816 0,0 3-208 0,-1-2 0 0,-1 2 0 0,-1 0 448 0,1 1 32 16,0-2 16-16,3 0 0 0,0-1-80 0,1-1-16 15,3 0 0-15,1 4 0 0,1-2 80 0,3-2 16 16,3 2 0-16,8 5 0 0,-4-5-48 0,4 5 0 16,5-8 0-16,7 3 0 0,1 1-320 0,4-2-128 15,5 1 0-15,6 1 0 0,8-3 0 0,3 0 0 16,5 3 0-16,9-1 0 0,5 0 0 0,9 3 128 0,5 0-128 0,0 1 144 15,2 1 304-15,6 3 48 0,5 1 16 0,7 2 0 16,5-2 112-16,1 5 16 0,-2-2 16 0,7 2 0 16,6 0-16-16,1 0-16 0,0 0 0 15,2-2 0-15,7 5-128 0,1-4-32 0,0 2 0 0,4-3 0 16,0 3-256-16,2-3-48 0,1 0-16 0,-2 1 0 16,-2 1-144-16,4-4 0 0,0-1 0 0,2 1 128 15,-7 3-128-15,1-5 0 0,0 1 0 0,-1 1 0 16,-5-2 0-16,2-1 0 0,8 0 128 0,-9-2-128 15,-8-2 0-15,0 2 0 0,0 3 0 0,-3-4 128 16,-5-3-128-16,-4-3 0 0,-6 4 0 0,1 3 0 16,0 2 0-16,-7-1 0 0,-7-2 128 0,-6 0-128 15,-3 0 128-15,-7 1 0 0,-7 1 0 0,0 1 0 16,-5 2-128-16,-3-1 0 0,-3-1 144 0,-7 0-144 16,-8 0 0-16,-4 1 0 0,-5-1 0 0,-5 0 128 0,-6 0-128 0,-10-2 0 15,0 0 0-15,0 0 0 0,0 0 0 0,0 0 0 16,-9 8 0-16,-6-1 0 0,-8-3 0 0,-3-1 144 15,-4-1-144-15,-6-2 0 0,-3 0 0 16,-3 0 0-16,-1-1 0 0,-2 0 0 0,-3 1 128 0,1 0-128 16,-4 1 0-16,-4-1 0 0,-3-1 0 0,-6-1 0 15,-3-4 128-15,-2 2-128 0,1 2 0 0,-1 0 0 16,-1-1 0-16,-4 0 0 0,-8-1 0 0,0 2 0 16,0-2 128-16,0 0-128 0,0 0 0 0,-7-2 0 15,-6 1 0-15,2 0 0 0,4 0 0 0,-2 2 0 16,0 2 0-16,-4-3 0 0,-7-2 128 0,2-2-128 15,-1 3 0-15,-2 2 0 0,-5 1 0 0,0-2 0 0,0-1 0 0,1 2 0 16,2 2 0-16,-3 0 0 0,-3-2 0 0,3 0 0 16,4 0 0-16,0-1 0 0,-3 2 0 15,3-2 0-15,2-1 128 0,4 2-128 0,1 1 0 0,0-1 0 16,-6-1 128-16,2-2-128 16,3 1 144-16,5 0-144 0,-2 2 208 0,-3 1-48 0,-2-3-16 0,2 2 0 15,3 2-144-15,-3 0 128 0,-3-1-128 0,3 1 128 16,7 0-128-16,2-2 0 0,4 2 0 0,1 1 0 15,1-3 0-15,3 2 0 0,1-1 0 0,6 0 0 16,4 1 0-16,5 1 0 0,6 0 128 0,3 1-128 16,-2 1 0-16,5-2 0 0,5 0 0 0,4 1 0 15,2 0 0-15,8 0 0 0,5-1 0 0,5 0 0 16,3 0 0-16,5 3 0 0,6-2 0 0,9-1 0 16,0 0 0-16,0 0 0 0,0 0 0 0,14 3 0 15,5-2 0-15,6 0 0 0,8 1 0 0,9-2 0 0,9 0 0 16,5-2 0-16,2 1 0 0,6 0 0 0,6-2 0 0,5-1 0 15,5 3 0-15,6-1 0 0,6-3 0 0,2 1 0 16,1-3 0-16,8 2 0 0,8 1 0 0,-1-1 0 16,-3-1 0-16,6 1 0 0,7 1 0 15,1-2 0-15,-2 3 0 0,4 1 0 0,3-2 0 0,1-1 0 16,-1 0 0-16,3 2 0 0,3 1 0 0,-3-1 0 16,0 1 0-16,2 0 0 0,0 2 0 0,0 3 0 15,-2-2 0-15,0 0 0 0,-1-1 0 0,-1 3 0 16,2-1 0-16,-4 1 0 0,-1 2 0 0,-2-1 0 15,-2-3 0-15,-1 3 0 0,-6-2 0 0,0 4 0 16,1-3 0-16,-6 1 0 0,-6 1 0 0,-4 3 0 16,-3-4 0-16,-2 1 0 0,-3 1 0 0,-7-1 0 0,-7 2 0 15,-3 0 0-15,-7-3 0 0,-1 1 0 0,-3 0 0 0,-5 2 0 16,-5-4 0-16,-7 1 0 0,-7 0 0 0,-8 1 0 16,-7-1 0-16,-5-3 0 0,-5-1 0 0,-3 0 0 15,-10 0 0-15,0 0 0 0,0 0 0 0,0 0 0 16,-13 1 0-16,-5 1 160 0,-5-2-160 0,-7 1 160 15,-7 0-160-15,-6-1 0 0,-7 0 0 0,-2 0 128 16,0 0-128-16,-4-2 0 0,-2-2 0 0,-5 1 0 16,-4 0 0-16,-4-3 0 0,-4 3 0 0,-3-1 0 15,-1-4 0-15,-2 2 0 0,-1 1 0 0,-7-2 0 16,-6 2 0-16,1 2 0 0,2-1 0 0,-5-1 0 16,-2 1 0-16,-3 0 0 0,-1 1 0 0,-1 1 0 15,0-2 0-15,-6 0 0 0,-5 2 0 0,-2-1 0 0,5 2 0 16,-6 0 0-16,-8-1 0 0,3 1 0 0,1 1 0 15,-3 0 0-15,-7 0 0 0,3 0 0 0,4 1 0 16,-5 1 0-16,-4 0 0 0,4 1 0 0,2-1 0 0,0 3 0 16,-3-1 0-16,4-1 0 0,2 1 0 0,2-1 0 15,2 2 0-15,1-1 0 0,1 3 0 0,5 0 0 16,2-2 128-16,3 0-128 0,5-1 0 0,4 1 0 16,6-2 0-16,7 1 0 0,3-1 0 0,4 3 0 15,2-4 0-15,10 2 0 0,3-2 0 0,7 2 0 16,6-1 0-16,8 2 0 0,6-3 0 0,6 0 0 15,5-2 0-15,7 2 0 0,6 2 0 0,6-1 0 16,8-3 0-16,0 0 0 0,0 0 0 0,0 0 0 16,18 3 0-16,6-1-176 0,8-1 176 0,9-1 0 0,6-3 0 15,10 2-128-15,5-4 128 0,11 1 0 0,4 2 0 16,7-2 0-16,4-1 0 0,8 0 0 0,10 1 0 0,2-2 0 16,4-2 0-16,7 3-128 0,3-3 128 0,4 2 0 15,3-1 0-15,5 0 0 16,5 2 0-16,1 1 0 0,-2-2 0 0,7 2 0 0,4 0 0 15,-2 1 128-15,-3 3-128 0,2 0 0 0,5 0-128 0,1 0 128 16,-2 2 0-16,0-2 0 0,-2 0 0 0,1 2 128 16,-3 1-128-16,-1-2 0 0,-1 0 0 0,-3 1 0 15,-1 1 0-15,-5 0 0 0,-5-2 0 0,-2 1 0 16,-4 0 0-16,-4 1 0 0,-6-2 0 0,-6 4 0 16,-9 0 0-16,-2 0 0 0,-3 3 0 0,-9-3 0 15,-9 2-1728 1,-8 2-272-16</inkml:trace>
  <inkml:trace contextRef="#ctx0" brushRef="#br1" timeOffset="-122773.64">8744 8086 22575 0,'0'0'992'0,"0"0"224"0,10 0-976 15,-10 0-240-15,0 0 0 0,10 2 0 0,-10-2 1088 0,12 0 160 16,-12 0 32-16,0 0 16 0,0 0-64 0,0 0-16 15,0 0 0-15,0 0 0 0,0 0-272 0,0 0-64 16,0 0-16-16,0 0 0 0,0 0-416 0,-10 2-96 0,-2-1-16 0,0 2 0 16,-4-1-144-16,-2 3-48 0,-2 0 0 0,-4-1 0 15,-1 4-144-15,-5-1 0 0,-4 5 0 0,-3-2 0 16,-1 4 0-16,-8 2 0 0,-6-2 128 16,-5 3-128-16,-4 2 256 0,-1 1 0 0,-1 1 16 0,0 0 0 15,-3 2 48-15,-8 4 16 0,-6-3 0 0,-4 5 0 16,3-2 16-16,-1 2 0 0,3 2 0 0,-6-5 0 15,-7 2-80-15,0-1-16 0,2 1 0 0,1 0 0 16,1 0-96-16,-5 1-32 0,-8-1 0 0,3 3 0 16,-1 0 0-16,3 0 0 0,0 2 0 0,-5 0 0 15,-4 0-128-15,4 1 128 0,1 1-128 0,-3-2 128 16,-4-1-128-16,2-1 0 0,2 0 0 0,2 1 0 16,5-1 0-16,-6 1 0 0,-4-1 128 0,3-1-128 15,3-3 0-15,1 2 0 0,-2-4 0 0,0 3 128 16,0-1-128-16,6 1 0 0,2-4 0 0,-3 4 0 0,-7-2 0 15,4-3 0-15,3 2 0 0,2-2 0 0,1 4 0 0,-2-5 0 16,-4 3 0-16,2 0 0 0,3-2 0 0,1 0 0 16,1 1 0-16,-1 0 0 0,-1-1 0 0,2 2 192 15,3-1-64-15,3 2 0 0,-2-1-128 0,-2-1 0 16,-4 3 0-16,1-3 0 0,7 0 0 0,-1 3 0 16,-1-4 0-16,2 2 0 0,0-2 0 0,2-1 0 15,2-2 128-15,5 2-128 0,2 1 0 0,-1-2 0 16,-3 0 0-16,5-1 0 0,0-2 0 0,3 1 0 15,9 0 0-15,-2 1 0 0,2-2 0 0,-3 0 0 16,-4-2 0-16,5 1 0 0,1 2 0 0,29-9 192 16,-4 4-192-16,-3-2 192 0,-1 2-192 0,-1 0 0 0,0 2 0 0,-2-1 0 15,1-2 0-15,-40 12 0 16,12-7 0-16,12-4 0 0,6-4 0 0,26-2 0 0,-5-2 0 0,2 2 0 16,-1 1 0-16,1-3 0 0,3 2 0 0,0-3 0 15,3 1 0-15,-3 1 0 0,28-7 0 0,0 0 0 16,0 0 0-16,0 0 0 0</inkml:trace>
  <inkml:trace contextRef="#ctx0" brushRef="#br1" timeOffset="-121097.18">0 12090 48191 0,'92'337'0'0,"-76"-278"0"0,1 4 0 0,-1 1 0 0,1 5 0 0,-7-29 0 0,2 10 1632 0,4 6 336 16,0 4 64-16,2 2 16 15,1 2-3264-15,0 3-640 0,2 4-128 0,15 63-16 0,-5-25 1600 0,-2-13 400 16,-6-7 0-16,1-6 0 0,-1-5 0 0,-6-2 0 15,2 4 0-15,1-2 0 0,-5 2 0 0,0-5 0 16,-3-5 0-16,-1 4 0 0,0-1 0 0,0 0 128 0,-1-3-128 16,2-3 0-16,-2-2 0 0,0-3 0 0,0 0 0 0,0 2 128 15,-1-2-128-15,3 0 144 0,-1-7-144 16,-5-23 160-16,1 2-160 0,0 2 0 0,1 2 0 0,0 1 0 16,-1 2 0-16,3 1 0 0,-2-3 0 0,10 30 0 15,-3-12 0-15,-1-7 0 0,-1-8 0 0,-2-4 0 16,2-3 0-16,1-2 0 0,-3-7 0 0,5 1 0 15,-1-6 0-15,1-2 0 0,2-1-160 0,3-3 160 16,0-1 0-16,2-4 0 0,2 1 0 0,1-6 0 16,1-1 0-16,1-1 0 0,0 0 0 0,2-3 0 15,3-1 0-15,1-4 0 0,5-1 0 0,1 1 0 16,5-4 0-16,4 1 128 0,3-6-128 0,2-2 0 16,-2-3 128-16,1 0-128 0,2 0 0 0,3 0 0 15,1-5 128-15,4-3-128 0,7 2 0 0,0-4 0 16,0 1 128-16,1 1-128 0,1 3 0 0,1-4 0 15,5-1 0-15,1 2 0 0,3-1 0 0,-2 1 0 0,-3-5 0 16,1 3 0-16,2 3 0 0,4-4 0 0,5 0 0 0,-2-1 0 16,-1 2 0-16,-2-1 0 0,1-5 0 0,4 1 0 15,7 0 0-15,-6-1 0 0,-4 3 128 0,3 1-128 16,3-1 0-16,3 0 0 0,3-1 128 0,-3 1-128 16,-1-1 0-16,2 0 0 0,3 1 0 0,0-1 0 15,0-1 0-15,2-2 0 0,-5 0 128 0,3-1-128 16,4 2 0-16,-2 0 0 0,-5 4 0 0,-2 2 0 15,-1-1 0-15,4 0 0 0,4 5 0 0,-6-2 0 16,-5 2 0-16,-1-1 0 0,1 4 0 0,3 0 0 16,5-2 0-16,-6-2 0 0,-4 2 0 0,0-2 0 0,-3-1 0 15,7-4 0-15,5 3 128 0,-4-1-128 16,-4 2 0-16,-1 1 0 0,-2-1 0 0,5 2 0 16,3 0 0-16,-4-1 0 0,-5 0 0 0,0 1 0 0,2 3 0 0,0 1 0 15,2-6 0-15,-2 3 0 0,-6 1 0 0,-1-1 0 16,-1 0 0-16,2 1 0 0,5 0 0 0,-8 1 0 15,-4 3 0-15,-4 1 0 0,1-1 0 0,-1 2 0 16,-1 0 0-16,-1 4 0 0,0 2 0 0,-3 1 0 16,-6 0 0-16,0-3 0 0,-1 4 0 0,-3-1 0 15,-3 3 0-15,0-1 0 0,-1 2 0 0,-1-1 0 16,-1 2 0-16,-3 1 0 0,-8 1 0 0,-1 1 0 16,-5-2 0-16,-2 2 0 0,-1-2 0 0,-2 1 0 15,-1 2 0-15,-4-3 0 0,0-1 0 0,-3 1 0 16,-4 0 0-16,-1 2 0 0,-3-3 0 0,-3-2 0 15,0 2 0-15,1 0 0 0,-5-5 0 0,1 1 0 16,0-2 0-16,-1-3 0 0,-2-3 0 0,0-2 0 0,-4-2 0 16,0-6 0-16,-2 0 160 0,-1-6-160 0,0-5 0 0,-2-1 0 15,0-3 0-15,0-3 0 0,1-8-160 16,1-1 160-16,-3-3 0 0,1-6-144 0,-2-2 144 0,0-5 0 16,0-5-144-16,0-1 144 0,-1-3 0 0,0-6 0 15,0-2 0-15,-1-3 0 0,1-3-144 0,0-1 144 16,-3-5 0-16,-1 0 0 0,0-5-128 0,3-1 128 15,-2 2 0-15,1-1 0 0,-1 3-128 0,-1-2 128 16,1-3 0-16,2 4 0 0,-5 3 0 0,2 0-128 0,-3 4 128 16,0-3 0-16,1 4 0 0,-1 0 0 0,1-4 0 15,0 0 0-15,-1-4-128 0,0 6 128 0,-1-3-192 16,0 2 192-16,1-2-208 0,1 6 64 0,0 3 16 16,2 2 0-16,0 0-80 0,1 5-16 0,-2-4 0 15,1 7 0-15,0 5 224 0,-1 0-192 0,-1 3 192 0,1 2-192 16,2 1 192-16,0 3 0 0,-3 1 0 0,2 0 0 15,-1 6 0-15,4-1 0 0,-2 3 0 0,1 2 0 16,4 0 0-16,-1 2 0 0,1 1 0 16,-1 7 0-16,-4 2 128 0,2 7-128 0,0 5 0 0,-1-1 0 15,-1 0 192-15,-1 4-64 0,-1 2 0 0,-1 3-128 16,0 0 0-16,4 2 0 0,0 4 0 0,-2 1 0 16,-2 5 0-16,-1-1 0 0,1 4 0 0,-1-4 0 15,1 6 0-15,-2 1 0 0,-1 3-160 0,-2 4 160 16,-1 2-176-16,-5 1 176 0,0 1-128 0,-5 7 128 15,-1 1 0-15,-1 5-160 0,-3 1 160 0,-4 2 0 16,-6 3-128-16,-2-1 128 0,-3 3 0 0,0 1 0 0,-3 1 0 16,-1-1 0-16,-2 5 0 0,-3 4 0 15,-3 0 0-15,-7 1 0 0,-8 0 0 0,0 3 0 0,2-1 0 16,-1 1 0-16,-7 4 128 0,-3-6-128 0,-5 3 0 16,2 1 0-16,-1-1 0 0,1 1 0 0,-4 2 0 0,-5-2 0 15,4 0 0-15,-5-1 0 0,5 4 0 0,-6-3 0 16,-3 3 0-16,0-5 0 0,1-2 0 0,0 3 0 15,0 1 0-15,-2-1 0 0,-2-2 0 0,3 0 0 16,0-2 0-16,1 0 0 0,-4 2 0 0,1-2 0 16,2-1 0-16,2-2 0 0,0 1 0 0,-3-2 0 15,-3-2 0-15,4 1 0 0,3 2 0 0,-1-2 0 0,-3 1 0 16,2-2 0-16,2-2 0 0,3 2 128 16,3-2-128-16,-3 1 0 0,-6-1 144 0,2 4-144 0,2-3 128 15,0 1-128-15,1 0 0 0,-1 0 0 0,1-2 128 0,2-2-128 16,4 1 0-16,-3-2 0 0,-3 1 0 0,1-1 0 15,5-1 0-15,4 1 0 0,1 2 0 0,-3-3 0 16,-1-3-144-16,4-3 144 16,3-1 0-16,7 0 0 0,3 0 0 0,-2 0-128 0,-3-1 128 0,3-1 0 15,1-2 0-15,4 0 0 0,3-4-128 0,4 2 128 16,3-3 0-16,-1-2 0 0,-1 1 0 0,1-3 0 16,0 1 0-16,28-1 0 0,-3-1 0 0,0 1 0 15,-3 2 0-15,-2-3 0 0,4 1 0 0,-3 2 0 16,-2-3 0-16,-38 10 0 0,11-2 0 0,10-3 0 15,6 2 0-15,27-7 0 0,-3 2 0 0,-1 0 0 0,0 0-128 16,0 1 128-16,1-3 0 0,1 0 0 0,3 0-128 16,-20 2 128-16,43-7 0 0,5 0 0 0,0 0 0 15,0 0 0-15</inkml:trace>
  <inkml:trace contextRef="#ctx0" brushRef="#br1" timeOffset="-119885.68">0 12382 46015 0,'85'468'0'0,"-70"-384"0"0,2 2 0 0,1 2 0 0,-2 2 0 16,-4-38 0-16,0 9 0 0,4 8 0 0,0 2 0 0,2 5 0 16,1 8 0-16,3-2 0 0,-1 2 0 0,24 73 0 15,-10-31 0-15,-4-15 0 0,-1-10 0 0,0-9 0 16,-2-3 0-16,-8-12 0 0,7 3 0 16,-2-6 0-16,-1-1 0 0,0-2 0 0,2 1 0 0,-12-36 0 15,1 2 0-15,3 4 0 0,2 1 0 0,0-2 0 16,1 2 0-16,0 0 0 0,2 2 0 0,17 39 0 15,-7-16 0-15,-4-7 0 0,-5-9 0 0,-12-24 0 0,0-1 0 16,1 5 0-16,2 2 0 0,0-1 0 0,-1 3 0 16,4-3 0-16,-2-3 0 0,11 27 0 0,-7-16 0 0,-3-5 0 15,1-11 0-15,-4 1 0 0,-1-6 0 0,1-2-128 16,-3-2 128-16,3-3 0 0,0-2 0 16,1 2-128-16,-1-3 128 0,3-1 0 0,0-4 0 15,2 2 0-15,0-4 0 0,2-1 0 0,1-1 0 0,5-2 0 16,-1-3 0-16,7-3 0 0,4 0 0 0,3-2 0 15,-2-1 0-15,1-3 144 0,1-1-144 0,1 0 0 16,1-4 144-16,4-2-144 0,4 1 0 0,4-1 128 16,5-2-128-16,1-1 0 0,2-4 0 0,1 2 0 15,2-6 0-15,1 2 0 0,2-4 0 0,5 0 0 16,6-1 0-16,0-2 0 0,-3-1 0 0,2 0 0 16,1 1 0-16,5 1 0 0,1 1 0 0,1 0 0 15,1-3 0-15,-1 0 0 0,2-2 0 0,2-2 0 0,4 3 0 0,-1-2 128 16,-3 1-128-16,2-6 0 0,-2 1 0 0,5-2 0 15,4 4 0-15,-1-5 0 0,-2 0 0 0,0-1 0 16,2 1 0-16,4 0 0 0,3-3 0 0,-2-1 0 16,-1 1 0-16,2 0 0 0,5 3 0 0,-3-3 0 15,-4 1 0-15,-1 4 0 0,1-3 0 0,4 5 0 16,0-4 0-16,0 4 0 0,-6-4 0 0,3 1 0 16,5 0 0-16,-2 0 0 0,-5 4 0 0,0 3 0 15,-5-2 0-15,4 3 0 0,5 1 0 0,-4 2 0 16,-7 0 0-16,1 1 0 0,0-2 0 0,2 5 0 15,1-2 0-15,-3-2 0 0,-5 1 0 0,1 1 128 16,0 1-128-16,1 3 0 0,-3 0 0 0,-4 3 0 16,-6-2 0-16,3 4 0 0,-2-1 0 0,2 1 0 15,0 2 0-15,-4-2 128 0,-6 1-128 0,-2 1 0 16,-2 3 128-16,-1-1-128 0,2 1 128 0,-2 1-128 0,-2 2 0 16,-6 0 0-16,-3 0 0 0,-2 1-128 0,-1-1 128 0,-1 2 0 15,-1 2 0-15,-1-4 0 0,-1 4 0 0,1 1 128 16,1 0-128-16,-3 3 176 0,-2-3-176 0,-4 2 0 15,-3 1-160-15,-1 2 160 0,-3-3 0 0,-4 5 0 16,-1 1 0-16,0-3 0 0,-3 1 0 0,-2 2 0 16,-1-4 0-16,-3 1 0 0,-3 1 0 0,-3 0 0 15,-1-3 0-15,0 3 0 0,-3 0 0 0,1-3 0 16,-2 2 0-16,-4-3 0 0,-2 1 0 0,-3-2 0 16,3 3 0-16,-1-5 0 0,-2 3 0 0,0-3 0 0,-1-1 0 0,-2 0 0 15,-2-3 0-15,-1-2 0 0,-2-1 0 16,2-4 0-16,-1-4 0 0,1-1 0 0,-3 1 0 0,1-6-144 15,-2-5 144-15,0 0 0 0,0-5 0 0,0 0-128 16,-5-7 128-16,1-4 0 16,2-6 0-16,-2-8 0 0,-1-4 0 0,-2-2 128 0,-1-5-128 0,1-1 0 15,-2-7 0-15,1-2 0 0,1-3 0 0,-1-3-128 16,1-3 128-16,0 0 0 0,0-2 0 0,1 3 0 16,-1-2 0-16,1 2 0 0,0-1 0 0,0 1 128 15,-1-6-128-15,0 3 0 0,-4 3 128 0,0-4-128 16,-1 2 0-16,-1-1 0 0,-1 0 0 0,-3 1 0 15,-1 3 0-15,2-3 0 0,0 1 0 0,1 0 0 16,1 4-176-16,0 2 176 0,1 3-208 0,-1 2 80 16,0 1 128-16,0 5 0 0,0 1 0 0,1 4-128 0,1-3 128 15,2 0 0-15,1 3 0 0,1 2 0 0,-2 8 0 16,3 0 0-16,1 2 0 0,-3 5-128 0,-1 4 128 0,0 4 0 16,1 7 0-16,1-2 0 0,0 3-192 15,1 6 64-15,2 3 0 0,0 6 0 16,0 1-1216-1,0 8-256-15,0 0-32 0</inkml:trace>
  <inkml:trace contextRef="#ctx0" brushRef="#br2" timeOffset="-115108.89">3293 10015 24815 0,'-13'-5'1088'0,"13"5"256"16,-8 7-1088-16,8-7-256 0,-10 4 0 0,10-4 0 0,-5 7 160 0,5-7-32 15,-8 10 0-15,2 0 0 0,-1-3 0 0,1 2 0 16,1 0 0-16,0 2 0 0,1-1 96 0,-4 4 16 15,3-1 0-15,-1 1 0 0,2 8 16 0,-2-1 16 16,-2 2 0-16,0 4 0 0,1-2 0 0,-1 6 0 16,-1-1 0-16,0 6 0 0,-5 3-64 0,0 4-16 15,-1 8 0-15,-1 1 0 0,-2 3 112 0,-1 3 16 0,0 7 0 16,2 5 0-16,2 4 64 0,0 1 0 0,3 4 16 0,1 2 0 16,-2 2-144-16,5-1-48 0,-2 2 0 15,4-3 0-15,0-3-208 0,-1-6 144 0,2-3-144 0,1-4 128 16,1 0 192-16,0 0 48 0,0-2 0 0,1 2 0 15,-1-4-16-15,2 3 0 0,1-6 0 0,1 2 0 16,-1 1-160-16,3-2-16 0,2 8-16 0,0-5 0 16,3 1-160-16,1-2 128 0,1 3-128 0,4-3 128 15,0 1-128-15,2 2 0 0,5 2 0 0,1-1 0 16,0-3 0-16,2-1 0 0,4-2 0 0,-1-4 0 16,0 0 128-16,1-2-128 0,-3 2 0 0,2 0 128 15,-1-3-128-15,0-1 160 0,-1-5-160 0,2-1 160 16,0-2-160-16,-2 2 128 0,-1-4-128 0,-1-1 128 15,1-2-128-15,-3 2 128 0,-2-5-128 0,1 0 128 0,2-5-128 0,-5 2 0 16,-1-1 144-16,-2-3-144 16,-2 2 144-16,1-2-144 0,-2-6 192 0,-2-1-192 0,-2 1 192 0,-2-2-192 15,0-2 192-15,-1-2-192 0,-2-2 256 0,2-1-64 16,-1-4-16-16,-3 1 0 0,0-10 80 0,-2 8 0 16,2-8 16-16,0 0 0 0,0 0 16 0,0 0 0 15,-9 1 0-15,3-3 0 0,0-3-96 0,-2-7-32 16,-3 2 0-16,-2-9 0 0,-1-7-160 0,-1 1 128 15,-4-6-128-15,1-2 128 0,-3-2-128 0,4-6 0 16,-4-2 0-16,2-4 128 0,-1-4-128 0,2-2 0 16,-1-3 0-16,1-1 0 0,-1-4 0 0,1-2 0 15,2-5 0-15,-2-1 0 0,-3-2 0 0,3-2 0 0,2 0 0 16,0-4 0-16,-2-5 0 0,0 0 0 0,1-3 176 16,-3-2-176-16,-1 0 0 0,-2-1 0 15,-1-2-128-15,2 4 128 0,2 4 0 0,2 2 0 0,0 5 0 16,6 3 0-16,-2 1 0 0,1-2 0 0,1 0 0 0,2 1 0 15,4 1 0-15,2 3 0 0,0 0 0 0,3 0 0 16,0 0-128-16,2 0 128 0,2-1 0 16,2 2 0-16,1-2 0 0,3 0-128 15,0-2 128-15,0 0 0 0,2 0-160 0,2 1 32 0,-2 1 0 0,5 2 0 16,-5 4-144-16,0 0-32 0,1 3 0 0,1 4 0 16,-1 3 144-16,2 5 32 0,-1 1 0 0,0 5 0 15,-1 2 128-15,0 3 0 0,-2 2 0 0,-1 2-128 16,0 1 128-16,-2 3 0 0,0 1-144 0,-1 2 144 15,-1 3-144-15,0 4 144 0,-2 3-192 0,-2 1 192 16,0-2-192-16,-1 4 64 0,-1 2 128 0,0 6-208 0,1 5 208 16,0 0-144-16,0 0 144 0,0 0-128 0,0 0 128 15,0 0 0-15,0 0-144 0,-9 13 144 0,0 3-144 0,3 3 144 16,-1 1-192-16,1 5 192 0,0 5-144 0,-1 2 144 16,0 2 0-16,-2 3-144 0,0 2 144 0,-3 1 0 15,1 1 0-15,1 7 0 0,-5-1 0 0,2 9 0 16,0 4 0-16,0 1 0 0,2 3 0 0,1 5 192 15,0 2-32-15,1 4-16 0,1 5-16 0,0 7-128 16,2 2 192-16,0 9-64 0,-2 3-128 0,3 6 0 16,0 1 0-16,2 5 0 0,3 2 128 0,3 4-128 15,2 2 0-15,-1 1 128 0,0 2-128 0,5 0 0 16,2-2 0-16,2-2-176 0,2-1 176 0,3-1 0 16,-2 0 0-16,2-6 0 0,2-5 128 0,1-4-128 0,2-3 160 0,0-2-160 15,-3-5 144-15,2-7-144 0,-1-6 128 0,6-2-128 16,0-6 0-16,6-6 0 0,1-2 0 0,5-7 0 15,4-2-224-15,8-6-128 0,5-8-32 0,3-4 0 32,3-7-1936-32,-1-5-400 0,5-10-80 0</inkml:trace>
  <inkml:trace contextRef="#ctx0" brushRef="#br2" timeOffset="-113637.64">7809 8503 20271 0,'0'0'1792'0,"0"0"-1424"0,-2 11-368 0,2-11 0 0,0 0 288 0,8 9-16 15,0 3 0-15,2-3 0 0,1-1 352 0,3 3 64 16,0-1 16-16,1 1 0 0,-1-1 80 0,2 3 32 15,1 0 0-15,2 1 0 0,0 4-320 0,3 2-64 16,1-1-16-16,4 4 0 0,2-2-16 0,-1 7 0 16,1-1 0-16,5 6 0 0,2 4 128 0,3 4 32 15,1 3 0-15,1 2 0 0,0 5-144 0,0 2-32 16,-1 3 0-16,-2 4 0 0,-1 0-64 0,-1 6 0 16,0 2-16-16,2 5 0 0,-2 2-64 0,-1-2-16 0,1 1 0 0,-2 1 0 15,2 3-32-15,-1-2-16 0,-2-2 0 0,-3 2 0 16,-4-2 160-16,-3 2 48 15,-2 0 0-15,-1 0 0 0,-2-1-48 0,-3 3 0 0,0 0 0 0,-2 2 0 16,-3-3-96-16,-1 1-32 0,-1 1 0 0,-3-3 0 16,-3 1-80-16,-2 3-128 0,-2-2 176 0,-3 1-176 15,-3 1 208-15,0-1-64 0,-2 1-16 0,0-4 0 16,-4 1 32-16,0 1 0 0,0-2 0 0,-2 1 0 16,-2-1 16-16,-5-2 0 0,-1-5 0 0,1-2 0 15,0-3-176-15,3 1 192 0,-3-4-192 0,0-2 192 16,0-3-192-16,4-6 0 0,0-1 0 0,2-6 0 15,2 0 128-15,0-5-128 0,1-2 0 0,2-3 128 16,1-4-128-16,1 0 0 0,1-1 0 0,0-5 0 16,1-4 0-16,3-1 0 0,1-3 0 0,1-4 0 15,3-11 0-15,0 11 0 0,0-11 0 0,0 0 0 0,0 0 0 16,0 0 0-16,12 3 0 0,1-6 0 16,0-2 0-16,1-7-144 0,-1 0 144 0,4-5 0 0,1-4 0 15,1-4 0-15,3-6 0 0,1-1 0 0,3-1 0 0,2 0 0 16,0-8 0-16,-1-1 0 0,-3-5 0 0,-1-1 0 15,-3-7 0-15,-2-3 0 0,1-3 0 0,-2 1 0 16,-2-1 0-16,-1-1 0 0,-3-6 0 0,1-2 0 16,-2-3 0-16,-1-6 0 0,-1 0 0 0,-5-1-128 15,0-5 128-15,-4-5 0 0,-3-6 0 0,0 1-160 16,-4 1 160-16,-1-3-128 0,-1-1 128 0,-1 3-128 16,-2-3 128-16,-1 7-128 0,-1 0 128 0,-2 5 0 0,-3 2 0 15,0 3 0-15,-2-3 0 0,-1 5 0 16,-2 0 0-16,-2 3 0 0,-3 1 0 0,-2 1 0 0,1 1 0 0,0 0 0 15,1 3 0-15,-1 3 0 0,0 1 0 0,1 1 0 16,-2-2 0-16,2-1 0 0,1 6 0 0,0 0 0 16,0 4-192-16,-2 2 32 0,0 2 16 15,-1 0 0-15,-3 2-64 0,4 0-16 0,-2 3 0 0,3 5 0 16,2 1 96-16,4 6 128 0,0 3-208 0,1 4 80 16,0-1 0-16,4 2 0 0,1 2 0 0,2 0 0 15,-1 5 128-15,3 0 0 0,2 0-144 0,0 6 144 16,3 3 0-16,0 2 0 0,2 2-144 0,0-1 144 15,4 2 0-15,3 8 0 0,0 0-128 0,0 0 128 16,0 0-160-16,0 0 32 0,0 0 0 0,2 18 0 16,2 1-32-16,2 4 0 0,2 6 0 0,2-1 0 15,0 2 160-15,2 3 0 0,1 3 0 0,0 0-128 16,5 3 128-16,3 3 0 0,2 2 0 0,1 3 0 0,1 2 0 16,3 4 0-16,0 3 160 0,5 5-160 15,1 3 208-15,3 4-48 0,1 5-16 0,-2 4 0 0,-2 1-144 0,2 1 160 16,-1 3-160-16,1 1 160 0,0-6-160 0,1 5 0 15,-1 0 0-15,3 4 0 0,-6-4 0 0,0 5 0 16,0 3 0-16,-5 0 0 0,-4 4 0 0,-4 0 0 16,-3 0 144-16,-3 7-144 0,-4-1 272 0,-6 2-16 15,-6-1 0-15,-3 4 0 0,-5 1 80 0,-5-3 16 16,-4-1 0-16,-5 1 0 0,-2-3-80 0,-2 0-16 16,-2-5 0-16,-3-1 0 0,-2-6-96 0,1-2-32 15,-3 1 0-15,0-4 0 0,2-6-128 0,-3-7 0 16,-2-4 0-16,-3-12 0 15,-4-8-2624-15,-3-13-416 0</inkml:trace>
  <inkml:trace contextRef="#ctx0" brushRef="#br2" timeOffset="-100215.23">3044 10362 1839 0,'-1'-17'0'0,"0"3"160"0,-2-4-160 0,-1-2 0 16,1 0 0-16,-2 0 0 0,-1 0 4224 0,0-1 800 15,-2 2 160-15,1 2 48 0,-1-1-3312 0,2 3-640 16,0-1-144-16,-1 2-32 0,1-1-352 0,1 4-80 0,0-2-16 0,0 5 0 16,1 1-144-16,4 7-16 0,0 0-16 0,-8-4 0 15,8 4-224-15,0 0-64 0,-8 0 0 0,-2 4 0 16,4 5-192-16,-2 2 128 0,-1 4-128 0,1 7 0 16,-3 6 192-16,1 5-64 0,-1 5-128 15,-1 5 192-15,0 0-32 0,-1 3-16 0,-1 4 0 0,0 1 0 16,4 2-144-16,-3 3 160 0,-2 5-160 0,1 1 160 15,1 4-160-15,2 2 0 0,0 3 0 0,3 4 128 16,-1 0-128-16,1 1 192 0,3 0-192 0,0 2 192 16,2-3 64-16,1-1 32 0,3-3 0 0,-1 0 0 15,0-1 32-15,1-1 0 0,2 0 0 0,1 0 0 16,1-2-64-16,0 1 0 0,1-6 0 0,2 2 0 16,-1-2 0-16,4 0 0 0,0-2 0 0,3 2 0 15,0-2-96-15,1 0-32 0,2 1 0 0,1-4 0 16,2 5-128-16,2-2 0 0,-1-3 144 0,3 7-144 0,-1-3 0 15,0-2 0-15,3 0 0 0,-1-3 0 0,2-4 0 16,1-1 0-16,-2-2 0 0,0 1 128 0,-2-1-128 0,1 2 0 16,-2-2 0-16,-1-1 0 0,-3-2 0 0,2-4 144 15,2 1-144-15,-2-2 0 0,-1-3 224 0,-1-1-64 16,3-2-16-16,-2-2 0 0,0-1 64 0,1-2 16 16,-1 1 0-16,4 2 0 0,-3-4-32 0,1 3-16 15,1 1 0-15,-1-1 0 0,-2-4-176 0,2 4 192 16,-2-2-192-16,1-2 192 0,-2 0-192 0,0 0 0 15,-4-4 144-15,-2 2-144 0,-2-2 0 0,1-3 0 16,-1 0 0-16,0-1 128 0,0-4-128 0,0 0-256 16,-1 0 64-16,2 0 0 15,-1-5-1968-15,2-1-400 0,-3-4-64 0</inkml:trace>
  <inkml:trace contextRef="#ctx0" brushRef="#br2" timeOffset="-99196.14">7685 8620 24879 0,'-14'-10'2208'0,"0"-2"-1760"0,3 2-448 0,-1-3 0 16,3 6 560-16,4-2 16 0,5 9 16 0,0 0 0 15,-6-7-192-15,2 2-32 0,4 5-16 0,0 0 0 16,0 0-176-16,0 0-48 0,0 0 0 0,9 0 0 16,1 2-128-16,3 1 0 0,2 1 0 0,4 5 0 15,3 0 0-15,3 4 288 0,1-2-48 0,4 4-16 16,1 3 160-16,1 5 16 0,-1 1 16 0,1 5 0 16,1 1 0-16,1 0 0 0,1 3 0 0,0 3 0 15,2 3-64-15,1-1-16 0,-1 2 0 0,1 2 0 16,2-2 48-16,0 2 0 0,-3 3 0 0,0-1 0 15,-2 5-48-15,-1-1 0 0,-1 2 0 0,-3 0 0 0,0 2 32 16,-2 3 0-16,1 1 0 0,-1 4 0 0,0-2-112 16,1 3-32-16,-2 2 0 0,1-2 0 0,1 3-96 0,-2 2 0 15,2-3-128-15,-2 4 192 0,-5-1-192 16,5 0 176-16,-3 3-176 0,-3 2 160 0,-4-2-160 16,-3 2 128-16,-2 0-128 0,-3 2 128 0,0-2-128 15,-4 0 192-15,-2-2-192 0,1-1 192 0,-4-2 16 0,-4 2 16 16,2-2 0-16,-3-1 0 0,-1-2 80 0,-1 3 16 15,0-3 0-15,-2 0 0 0,-4-4-112 0,-2-2-16 16,-1 0 0-16,2-1 0 0,-1 0-32 0,1-3-16 16,-1 1 0-16,0-4 0 0,-2 0-16 0,1 0-128 15,-1-6 192-15,2 1-64 0,0-7-128 0,2 1 0 16,-4-1 0-16,3-1 128 0,2-3-128 0,-1 1 0 0,0-2 0 16,2 0 128-16,-1 0-128 0,2-5 0 0,-1-1 0 15,1-1 0-15,1 1 0 0,0-4 128 16,1-2-128-16,2 1 0 0,-2-4 192 0,4 0-32 15,-2-1-16-15,1-3 0 0,-1-1 64 0,0 0 16 0,1-6 0 0,2 4 0 16,3-11-16-16,-4 8 0 0,0 1 0 0,4-9 0 16,0 0-64-16,-1 9-16 0,1-9 0 0,0 0 0 15,0 0-128-15,0 0 192 0,-3 9-192 0,3-9 192 16,0 0-192-16,0 0 192 0,0 0-192 0,0 0 192 16,0 0-64-16,0 0-128 0,0 0 192 0,0 0-64 15,0 0-128-15,0 0 128 0,0 0-128 0,0 0 128 16,0 0-128-16,0 0 0 0,0 0 144 0,0 0-144 15,0 0 0-15,0 0 0 0,0 0 0 0,0 0 128 16,0 0-128-16,0 0 0 0,0 0 0 0,0 0 0 16,0 0-208-16,0-11 32 0,0 11 16 0,0 0 0 15,4-10-1056-15,0-2-192 16,-4 12-64-16,7-14-11568 0,1-2-2320 0</inkml:trace>
  <inkml:trace contextRef="#ctx0" brushRef="#br2" timeOffset="-92477.11">31590 15646 6447 0,'18'-7'576'0,"-6"2"-576"0,1-1 0 0,1-1 0 16,0 3 1856-16,1 1 272 0,1-5 48 0,0 3 16 16,-2 1-720-16,1-1-128 0,1-2-48 0,-2 1 0 15,0-3-368-15,0 3-80 0,-2 1-16 0,1-3 0 16,-3-1-48-16,2 0-16 0,-6 2 0 0,3 1 0 16,-3-2-64-16,-1 2-32 0,-1 1 0 0,-4 5 0 15,3-9-32-15,-3 9-16 0,0 0 0 0,0 0 0 16,-3-6-176-16,1-2-16 0,2 8-16 0,-7-3 0 0,-3 0-64 0,-1 2-16 15,-2 1 0-15,-4 1 0 0,0 2-192 0,-2 2-144 16,-6 0 192-16,-1 1-192 0,-4 4 128 0,-3-1-128 16,-3 5 0-16,-8 0 0 0,-5 0 128 0,-5 4-128 15,-2 0 0-15,-2 0 0 0,-2-2 0 0,1 6 128 16,-1 1-128-16,-4-2 0 0,-2 3 416 0,-5 2-32 16,-3-5 0-16,-1 2 0 0,0 4 64 0,0-3 0 15,0 3 0-15,-5-2 0 0,-5 4-112 0,-1-2-16 16,-1 2 0-16,2-1 0 0,1 3-48 0,-4 1-16 15,-3-2 0-15,-1 1 0 0,3 2-80 0,0 0-32 16,2 1 0-16,-2-2 0 0,-5-3-144 0,1 0 160 16,1-2-160-16,3 1 160 0,2 1-32 0,-5-3-128 0,-3 0 192 15,3-2-64-15,5 1 16 0,0 0 0 0,2-2 0 16,-2 1 0-16,-2 0-16 0,2-2-128 0,0 2 192 16,3 3-64-16,3-1-128 0,-3 1 192 0,-4-5-192 0,2 2 192 15,1 2-192-15,1-1 0 0,1 0 0 0,-1-1 128 16,-2 3-128-16,2 0 0 0,2-3 0 0,1 1 0 15,6-2 0-15,-2 0 0 0,-4-1 0 16,-1 2 0-16,2-3 0 0,4 2 0 0,2 3 0 0,0-4 0 16,-2 1 128-16,-3 3-128 0,1-3 0 0,0 0 128 15,2-2-128-15,2 3 0 0,2-2 0 0,-5 1 0 16,-4 0 0-16,2 0 0 0,0-1 128 0,4 1-128 16,4 0 0-16,1-1 128 0,-7-2-128 0,-1 2 128 15,-1-2-128-15,2 3 0 0,1-1 0 0,2-2 128 16,1 2-128-16,0-1 0 0,-6 3 0 0,1-2 0 0,2-1 0 15,5 2 0-15,1 2 0 0,0-4 0 0,-2 2 0 16,-2 0 0-16,-4-4 128 0,3 1-128 16,2 1 0-16,3 0 0 0,4 0 0 0,-4-1 0 0,-5 0 0 15,-2-1 0-15,4 0 0 0,1 0 0 0,4-1 0 0,2 0 0 16,0 0 0-16,-6 0 0 0,0-2 0 0,2-2 0 16,1 3 0-16,5-1 0 0,0-1 0 0,3 3 0 15,-1 3 0-15,-3-4 0 0,-4-1 0 0,3-1 0 16,3 0 0-16,3-1 0 0,1-1 0 0,9 1 0 15,0 1 128-15,2-4-128 0,-1-3 0 0,2 2 160 16,2-3-160-16,3-2 160 0,1-1-32 0,3 1 0 16,6-3 0-16,2-1 0 0,0 2-128 0,5-1 0 15,2 0 0-15,4-1 128 0,-1 0-128 0,4 2 0 16,0-2 144-16,2 2-144 0,2-2 128 0,2 0-128 0,0-1 160 16,1 1-160-16,9-1 128 0,0 0-128 0,-7 3 0 15,7-3 0-15,0 0 0 0,-7 9 0 0,1-4 0 0,3 1 0 16,1 6 0-16,0-1 0 0,1-1 0 0,1 4 0 15,-1 0 0-15,2 2 0 0,0 3 0 0,2 1 0 16,-2 0 0-16,2 5 0 0,-3 5 0 0,5 3 0 16,-1 0 0-16,1 3 0 0,-1 2 0 0,2 0 0 15,-1 0 0-15,0 0 0 0,0 2 0 0,2 3 0 16,-1-2 0-16,2 3 0 0,0 2 0 0,1 0 0 16,-1-3 0-16,0 4 0 0,-2-1 0 0,0 1 0 15,-1 1 0-15,1-2 0 0,-1 1 0 0,1 0 0 16,-2 2 0-16,2 1 0 0,2 1 128 0,-2-4-128 15,2 0 0-15,1 1 0 0,0-3 0 0,1 0 0 0,0-2 0 16,1 2 0-16,1-4 0 0,-1 1 0 16,-1 2 0-16,-1-3 0 0,3-1 0 0,-3 0 0 0,-1-3 0 0,1-3 128 15,0-2-128-15,1 0 0 0,1-3 0 0,-1-2 0 16,-1 2 0-16,1-4 0 0,-1 2 0 0,1-6 0 16,1-1 0-16,-2 0 0 0,3-1 0 0,-1 0 0 15,1-1 0-15,0 0 0 0,1-2 0 16,1 1 0-16,3-1 0 0,-2-1 0 0,-1-1 0 0,1 0 0 15,0-5 0-15,3 3 0 0,2-5 0 0,2 4 0 16,2-6 0-16,3 1 0 0,1 2 0 0,4-2 0 16,-1 3 0-16,6-4 0 0,4-4 128 0,1 2-128 15,1 1 0-15,-1 1 0 0,0-3 0 0,0 1 0 16,0-2 0-16,1 2 0 0,3-2 0 0,3 1 0 0,4 3 0 0,2-2 0 16,4 1 0-16,-1-4 0 0,0 0 0 15,-1 1 0-15,0 2 0 0,1 0 0 0,5 1 0 16,2 1 0-16,1-1 0 0,1 1 0 0,0 3 0 0,-2-6 0 15,-2 2 0-15,0 0 0 0,3 1 0 0,3 0 0 16,2-1 0-16,0 1 0 0,-3-1 0 0,-2 0 0 16,-3-4 0-16,3 1 0 0,2-1 0 0,7 0 0 15,1 0 0-15,-2-1 0 0,-4-2 0 0,-1-2 0 16,4 3 0-16,3-2 128 0,4 1-128 0,0-1 0 16,-2-3 0-16,-1 0 0 0,-4 2 0 0,2-1 0 15,4 1 160-15,2 1-160 0,5-2 160 0,-4-2-160 16,-6-2 0-16,3 1 0 0,2-2 0 0,6 0 0 15,2-3 0-15,-3 2 0 0,-3 3 0 0,1-5 0 0,1 0 0 16,4 0 0-16,6 1 0 0,-6-2 0 16,-5 0 0-16,0 1 0 0,1 0 0 0,4 1 0 0,4-1 0 15,-3 0 0-15,-3 0 0 0,1 3 0 0,0-2 0 0,4-1 0 16,2-1 0-16,-3 2 0 0,-4-4 0 0,2 3 0 16,-2 0-144-16,4 0 144 0,3 0 0 0,-5-1 0 15,-7-1-128-15,1-1 128 0,1 3 0 0,2 0 0 16,3 1 0-16,-5-1-144 0,-5-1 144 0,-1 3 0 15,-1-1 0-15,2 1 0 0,1 0 0 0,-3 3 0 16,-4-3 0-16,-3 5 0 0,-4-3 0 0,0 3 0 16,-2-2 0-16,2 3-128 0,1-2 128 0,-1 1 0 15,-2-1 0-15,-6-1 0 0,-3 3 0 0,0-3-208 16,-2 3 16-16,0 2 16 0,-1-6 176 0,2 4-128 0,0-1 128 16,0 3-128-16,-6-1 128 0,-3 2-128 15,-5 0 128-15,0-2-128 0,-2 1 128 0,-1 1-160 0,-3-1 160 16,0-1-160-16,-2 1 160 0,-1 2 0 0,-5-1 0 0,1 2 0 15,0-1 0-15,-3 0 0 0,-3-2 0 0,0 3-128 16,-3 0 128-16,-2 0 0 0,-1-2 0 16,-2 2 0-16,0 0 0 0,-2-2 0 0,-1 0 0 0,-1-2 0 15,-9 5 0-15,10-5 0 0,-1 1 0 0,0-1 0 16,-9 5 0-16,8-7 0 0,0 3 0 0,-3-2 128 16,0-6-128-16,2 2 0 0,-3 0 0 0,3-4 0 15,0 0 0-15,-2-1 0 0,2-3 0 0,-1-1 128 16,2-2-128-16,-1 0 0 0,1-2 0 0,1-4 0 15,0-2 0-15,-1-3 0 0,1-1 0 0,0-2 128 16,-1-4-128-16,2 0 0 0,0-4 0 0,0 1 0 0,3-5 0 16,0 0 0-16,1-7 0 0,0 1 128 0,0-4-128 15,1-5 0-15,2-5 128 0,-2 3-128 0,3-4 0 0,1-2 0 16,-2-1 0-16,1-1 128 0,0-8-128 0,-1 0 0 16,-2 2 0-16,0-2 0 0,-1 2 0 0,-2-5 0 15,-4-3 0-15,4 4 0 0,-2-2 0 0,-1 3 0 16,0-1 0-16,-2 0 0 0,0 0 0 0,0-2 144 15,1 4-144-15,0-2 0 0,-2-4 176 0,0 4-176 16,3-5 160-16,-1 1-160 0,0 0 0 0,0-1 128 16,3-1-128-16,1 1 0 0,-3-2 0 0,3 5 0 15,-1 0 0-15,1 5 0 0,-2-2 0 0,-1 5 0 16,0-1 0-16,-2 4 0 0,0 0 0 0,-1 6 0 16,-1 1 128-16,-1 2-128 0,-2 3 0 0,1 4 128 0,-3 0-128 0,0 5 0 15,0 2 0-15,0 6 128 0,-3 3-128 0,1 5 0 16,-2 4 0-16,0 7 0 0,0 1 0 15,-2 2 0-15,0 3 0 0,1 4 0 0,1 6-192 0,0 3 192 32,0-3-608-32,4 9-16 0,0 0 0 0,0 0-11712 0,0 0-2336 0</inkml:trace>
  <inkml:trace contextRef="#ctx0" brushRef="#br2" timeOffset="-89348.88">25142 12213 4607 0,'0'0'400'0,"0"0"-400"0,0 0 0 0,0 0 0 0,0 0 1776 0,0 0 272 15,0 0 48-15,0 0 16 16,0 0-720-16,0 0-144 0,0 0-32 0,0 0 0 0,0 0 144 0,0 0 32 16,0 0 0-16,0 0 0 0,10 4-96 0,-10-4-16 15,0 0 0-15,0 0 0 0,0 0-368 0,10 0-80 16,-10 0 0-16,11 1-16 0,0-2-352 0,1 0-64 16,2-1-16-16,0 1 0 0,1 0-64 0,2-2 0 15,1 2-16-15,1 0 0 0,1 1-112 0,3 0 0 16,1 1-16-16,0-1 0 0,-2-1 96 0,1 2 32 15,0 5 0-15,0-2 0 0,-2-3 16 0,0 6 0 16,-2 4 0-16,-2 2 0 0,0-4-192 0,-2 4-128 16,0-1 192-16,-1 2-192 0,-3 4 192 0,-3 2-192 0,-1 1 192 15,-3-1-192-15,-2 0 224 0,1 3-64 0,-2 3-16 0,0-2 0 16,1-1-144-16,-2-3 160 0,1 0-160 0,0-1 160 16,0-1-160-16,2 0 128 0,2 0-128 0,-1 0 128 15,1-4-128-15,1 0 160 16,2-2-160-16,1 0 160 0,0-6 16 0,2 3 0 0,2 0 0 0,1-1 0 15,-1-2 16-15,-1-2 0 0,2 2 0 0,0 0 0 16,-1-4-16-16,0-2 0 0,1 0 0 0,-2-2 0 16,1 0-16-16,-2-1 0 0,1-2 0 0,1 1 0 15,-3-2 0-15,0 2 0 0,-1 2 0 0,-2-2 0 16,-7 4-160-16,8-9 192 0,0 0-192 0,-3 4 192 16,-5 5-192-16,0 0 128 0,4-10-128 0,-4 10 128 15,0 0-128-15,0 0 128 0,0 0-128 0,0 0 128 16,-11-4-128-16,1 3 0 0,-2 3 0 0,-1 1 0 15,1 1 0-15,-2 2 0 0,-1-1 128 0,0 1-128 0,0 3 0 16,1-2 0-16,1 2 0 0,-1-2 128 0,-1 3-128 0,0 1 0 16,2 3 0-16,1-2 0 0,1 0 0 0,3 0 0 15,-2 5 0-15,8-2 0 0,0 2-128 0,2-1 128 16,3 1 0-16,2 1 0 0,1 1 0 16,2 1 0-16,5 0-144 0,-1 4 144 0,-1 3 0 0,1-4 0 15,1-1-128-15,0-1 128 0,-3 2 0 0,3 0 0 16,-1 1 0-16,-2 2 0 0,-1-5 0 0,-1 3 0 15,-2 3 0-15,-1-3 0 0,-2 3 0 0,-2-3 128 16,0 1-128-16,1 2 0 0,-5-1 192 0,-1 0-64 16,-1-3-128-16,-1 4 192 0,-2-3 48 0,1 1 0 0,-2-2 0 15,-1-1 0-15,-3-2 48 0,0-1 16 16,-2 2 0-16,-3-2 0 0,-2 0 32 0,-3-1 16 0,0-2 0 0,-2-3 0 16,-5 1-48-16,0-3-16 0,-2 1 0 0,2 0 0 15,-1-3-64-15,3 3-16 0,1-3 0 0,3-2 0 16,0-4-80-16,3-3-128 0,0-3 176 0,2 1-176 15,1-1 128-15,3-2-128 0,1 0 0 0,3 0 0 32,0-3-656-32,4 3-240 0,-1 1-64 0,2-2 0 15,-2 0-2032-15,1 1-400 0</inkml:trace>
  <inkml:trace contextRef="#ctx0" brushRef="#br2" timeOffset="-88117.44">26148 12669 14735 0,'0'0'1312'0,"0"0"-1056"16,0 0-256-16,10-5 0 0,1-1 576 0,3-2 64 15,-3-1 16-15,4-3 0 0,3-4 240 0,2 1 64 16,2-1 0-16,0-3 0 0,-2-4 0 0,0 2 0 16,-1 1 0-16,2 1 0 0,-3-1-320 0,-2 2-48 15,-1 0-16-15,-2 5 0 0,-4 1-128 0,0 4-48 16,-4 0 0-16,-5 8 0 0,0 0-80 0,0 0 0 0,0 0-16 0,8 11 0 16,-3 0-112-16,-5 6 0 0,-3 5-16 0,2 4 0 15,-3 4 96-15,-1 1 32 0,0 3 0 0,-3 3 0 16,-1 2 64-16,0 1 16 0,-1 1 0 0,0-3 0 15,0-3-64-15,1-4-16 0,0-5 0 0,3-1 0 16,1-8 352-16,1-3 80 0,-1-2 16 0,5-12 0 16,0 0 128-16,0 0 16 0,0 0 16 0,0 0 0 15,9-9-96-15,2-6-32 0,2-6 0 0,3-4 0 16,2-1-352-16,0-7-80 0,0-1-16 0,2 0 0 16,2-1-192-16,-1 5-144 0,1-2 192 0,-2 3-192 15,1 5 0-15,-1 0 0 0,0 2 0 0,2 7 0 16,-3 5 0-16,0-1 0 0,-1 3 128 0,1 0-128 15,0 4-192-15,0 3-112 0,-1 2-16 0,0 3 0 16,1 1-1968-16,-3 1-400 0,-1 2-64 16</inkml:trace>
  <inkml:trace contextRef="#ctx0" brushRef="#br2" timeOffset="-87707.18">26972 12812 21183 0,'0'0'1888'0,"0"0"-1504"0,0 0-384 0,0 0 0 15,10 4 0-15,3-3 0 0,1-2 0 0,2-2-192 16,3-1 1136-16,3 0 208 0,2-4 64 0,3 0 0 15,2-6-288-15,0 5-48 0,-1-1-16 0,-1 0 0 16,-2-2-464-16,-5 0-80 0,-4 4-32 0,-2-2 0 16,-4 1-144-16,-3 0-16 0,-7 9-128 0,0-10 192 15,-6-2 144-15,-1 2 32 0,-6 4 0 0,-2 1 0 16,-4-4 96-16,-4 5 32 0,-4 3 0 0,1 3 0 16,-1 2-80-16,-1 6-16 0,0 0 0 0,0 4 0 15,4 0-192-15,3 3-32 0,5 2-16 0,2 0 0 16,3-1-32-16,4-2 0 0,3-4 0 0,6 1 0 15,3-2-128-15,4 2 192 0,2-6-192 0,7 3 192 0,2-4-64 16,7 0-128-16,3-1 192 0,5-2-64 0,3-3-128 0,4-3 0 16,1-2 0-16,-1 0 0 15,-3 0-2432-15,-1-4-432 16,12-5-80-16,-9 2 0 0</inkml:trace>
  <inkml:trace contextRef="#ctx0" brushRef="#br2" timeOffset="-87358.21">28046 12546 23439 0,'0'0'1024'0,"-8"-4"240"16,1 0-1008-16,0 1-256 0,-3-2 0 0,0 2 0 0,1 2 672 0,-1 0 96 0,-1-2 0 0,-2 3 16 15,0 3 176-15,1 0 16 0,-2 4 16 0,-2-2 0 16,0-1-416-16,0 4-96 0,0 3-16 0,3 1 0 15,1-3-224-15,3 1-48 0,2 3-16 0,3-1 0 16,2 0-16-16,2 1 0 0,0-13 0 0,6 15 0 16,2-1 0-16,2 0 0 0,0 0 0 0,3 1 0 15,0-6-32-15,-2 4 0 0,-1 2 0 0,-1-1 0 16,-1-1 0-16,-2 1 0 0,-2-1 0 0,-1-3 0 16,-3-1 240-16,-2 0 32 0,-3 0 16 0,1-1 0 15,-3 1 176-15,-3-4 48 0,-3 3 0 0,-5-3 0 16,0 0-192-16,0-1-48 0,-2 0 0 0,2-4 0 15,3-4-208-15,0-1-64 0,1 0 0 0,4-5 0 16,5 0-1328-16,2-3-272 0,2 1-48 16,3 0-14672-16</inkml:trace>
  <inkml:trace contextRef="#ctx0" brushRef="#br2" timeOffset="-87130.14">28405 12536 20271 0,'0'0'1792'0,"-6"5"-1424"16,1 3-368-16,-1 2 0 0,0 3 1728 0,-3-2 288 15,0 3 48-15,-1 1 16 0,0 2-784 0,-1-1-144 16,1 1-48-16,1 1 0 0,-1-2-256 0,0 3-48 16,0 2-16-16,1-2 0 0,0 1-464 0,1 0-80 15,2-1-32-15,1-1 0 0,1-3-208 0,3-1 128 0,0-5-128 0,1-9 0 31,6 9-256-31,-6-9-128 0,13 1-48 0,2-2-9808 0,3-1-1984 0</inkml:trace>
  <inkml:trace contextRef="#ctx0" brushRef="#br2" timeOffset="-86665.38">28900 12575 19343 0,'-7'-11'848'0,"7"11"192"0,-7-5-832 0,7 5-208 0,-7-3 0 0,-3 1 0 0,-3-5 1056 0,-1 4 160 15,-3 0 48-15,-1 2 0 16,-2 1-208-16,-1 2-32 0,-1 3-16 0,-2 6 0 0,2 1-96 0,-1 1-16 16,2 2 0-16,2 2 0 0,1 2-240 0,3 1-48 15,1 3-16-15,2-1 0 0,2-3-208 0,5-1-64 16,2 1 0-16,7-3 0 0,1-3-160 0,4-4-32 15,1 1-128-15,4-6 192 0,3-3 64 0,3-2 16 16,3-3 0-16,4-5 0 0,2-4 96 0,3-2 16 16,1-5 0-16,-1-2 0 0,-2-2-160 0,1-3-32 15,-2 1 0-15,-4-5 0 0,-3 2-192 0,-1-6 144 16,-3-1-144-16,1-3 128 0,-1 4-128 0,1-2 0 0,0-4 0 16,-3-2 128-16,-1-6-128 0,0-1 0 15,-1 4 0-15,-1 4 0 0,-3 9-128 0,-1 8-64 0,-3 6-16 16,-2 7 0-16,-4 12 80 0,0 0 128 0,0 0-208 0,0 0 80 15,-5 19-16-15,-3 8 0 0,-2 0 0 16,0 6 0-16,0 5 144 0,-4 4 0 0,-3 2-144 0,2 6 144 16,1 3 0-16,0 2 0 0,-1 0 0 0,2-3 0 15,3-3 0-15,2-8 0 0,2-4 0 0,2-4 128 16,0-1-128-16,4-8-144 0,0-4 144 0,2-5-208 31,0-2-1280-31,-2-13-256 0,8 7-48 0,-8-7-12336 0</inkml:trace>
  <inkml:trace contextRef="#ctx0" brushRef="#br2" timeOffset="-86372.94">29339 12418 29087 0,'-15'16'1280'0,"6"-2"272"0,1 3-1232 0,-1 2-320 0,-1 1 0 0,1 2 0 0,0-2 848 0,2 0 112 16,-1 3 32-16,3-1 0 0,0-2-32 0,2 1-16 15,2 0 0-15,2 1 0 0,3-4-560 0,1-4-96 16,1 0-32-16,2-2 0 0,2-3-64 0,-2 0-32 16,3-5 0-16,2-4 0 0,1-4 320 0,1-4 64 15,1 1 16-15,-1-3 0 0,1-2-96 0,0-4-16 16,-2-2 0-16,0 0 0 0,-2-1-240 0,0-3-48 16,-3-3-16-16,-2 2 0 0,1-4-144 0,-2 3 160 0,-1-2-160 15,0-4 160-15,0-1-160 0,1 5 0 0,0 1-160 16,-1 2 160-1,1 4-784-15,3 2-64 0,0 3-16 0,0 4-10976 16,-1-1-2176-16</inkml:trace>
  <inkml:trace contextRef="#ctx0" brushRef="#br2" timeOffset="-85788.69">30112 12283 21183 0,'0'0'1888'0,"0"0"-1504"0,-9 5-384 0,-1-2 0 16,-2 2 1088-16,-1 2 128 0,-1 0 48 0,-2 5 0 16,-1-3-304-16,0 3-48 0,-1-5-16 0,0 4 0 15,0 1 112-15,2 1 16 0,-1 1 0 0,-1 4 0 0,3 3-448 0,-1 0-96 16,0 0-16-16,6-3 0 0,5-5-224 16,4 0-48-16,1 0-16 0,2-6 0 0,-2-7-32 0,11 6 0 15,-1-1 0-15,0-3 0 0,0-2 160 0,3 0 16 16,-1-3 16-16,1-1 0 0,-3-2-32 0,2 1-16 15,-1-5 0-15,-1 1 0 0,-2-3-96 0,0 5-32 16,-8 7 0-16,9-12 0 0,-2 3-160 0,0 2 0 16,-7 7 0-16,0 0 128 0,0 0-128 0,0 0 0 15,6-7 144-15,-6 7-144 0,0 0 0 0,0 0-128 16,5 13 0-16,-1-4 0 0,0 2 128 0,-1 0 0 16,3 0 0-16,-3 0 0 0,-3-11 0 0,12 7 0 15,-1 0 0-15,1 0-128 0,-1-5 128 0,3-3 0 0,4-2 0 16,1-2 0-16,1 2 0 0,1-3 144 0,4-4-144 0,0 0 0 15,1-4 128-15,1-2-128 0,-1 0 0 0,2 0 0 16,0-2 160-16,-1-1-160 0,-3-3 128 0,0 0-128 16,2-6 0-16,-1 0 128 0,-2-5-128 0,2-2 0 15,-3-2 128-15,2-7-128 0,2-4 0 0,-1-10 128 16,3-3-128-16,2-2 0 0,1-3 144 0,-2-2-144 16,0-2 0-16,-3 9 144 0,-5 4-144 0,-3 13 0 15,-3 9 0-15,-3 7 0 0,-4 4 0 0,-5 9 0 16,-3 9 0-16,0 6 0 0,-7-4 0 0,-5 9 0 15,0 6 0-15,-5 5 0 0,-1 5 0 0,-2 5 0 16,-2 7 0-16,1 5 0 0,-2 8 0 0,1 2-144 16,-3 7 144-16,-1 6 0 0,1 2 0 0,1 5 0 15,2 0 0-15,2-3 0 0,1-5 0 0,4-2 0 16,1-4-384 0,5-5-64-16,4-8 0 0,3-3 0 0,2-6-160 0,2-2-32 0,0-3-16 0,2-3 0 15,1-7-1440-15,3-7-272 0</inkml:trace>
  <inkml:trace contextRef="#ctx0" brushRef="#br2" timeOffset="-85565.02">28247 11500 39903 0,'-48'-10'1776'0,"21"7"352"0,4 1-1696 0,1 2-432 0,5 1 0 0,3 0 0 15,-2 2 0-15,6 1 0 0,3 1 0 0,7-5 0 32,-11 2-1088-32,3 0-128 0,8-2-48 0,-11 3-15136 0</inkml:trace>
  <inkml:trace contextRef="#ctx0" brushRef="#br2" timeOffset="-85004.59">28246 13501 4607 0,'0'0'400'16,"0"0"-400"-16,0 0 0 0,0 0 0 0,0 0 4016 0,5 9 720 0,-5-9 128 0,10 11 48 16,0-3-2912-16,4-1-576 0,1-2-112 0,8-5-32 15,0-3-240-15,3-5-48 0,1 0-16 0,1-3 0 16,2 1-144-16,0-4-16 0,3-4-16 0,-2 3 0 16,1-1-448-16,-3 1-96 0,-3-3 0 0,-1 1-16 15,-3-2-240-15,-4-1 144 0,-5 3-144 0,-2-1 128 16,-3-1-128-16,-5 1 192 0,-3 1-192 0,-3 2 192 15,-6 1-16-15,-1 2 0 0,-3-1 0 0,-2 8 0 16,-3 2 80-16,-2 6 0 0,-3 1 16 0,-2 7 0 16,-3 0-272-16,1 10 0 0,1 3 0 0,1 1 0 15,-2 3 0-15,6 0 0 0,-2 3 0 0,5 1 0 16,2-3 0-16,4-3 0 0,5 5 0 0,4-6 160 0,6 2-160 16,4-5 192-16,5-3-192 0,3-1 192 0,1-2-192 15,6-1 128-15,2-3-128 0,4-2 128 0,4-6-128 16,5-2 0-16,3 0-160 0,5-4 160 15,2-3-2752 1,1 0-448-16</inkml:trace>
  <inkml:trace contextRef="#ctx0" brushRef="#br2" timeOffset="-84698.51">29249 13318 29951 0,'-16'7'1328'0,"9"1"272"0,0 7-1280 0,1 3-320 16,0 1 0-16,-1 0 0 0,0 0 560 0,0 3 48 0,0 1 16 0,-1 0 0 16,0-2-112-16,1 2-32 0,2 0 0 0,-2-4 0 15,4-1-144-15,0-3-16 0,0-1-16 0,2-5 0 16,1-9 16-16,0 0 0 0,0 0 0 0,0 0 0 16,0 0 304-16,9 2 64 0,1-7 16 0,3-4 0 15,2-3 32-15,4-4 16 0,-1-1 0 0,4-5 0 16,-2-5-432-16,3 5-64 0,0 0-32 0,-2-1 0 15,4 1-224-15,-3 2 0 0,1 0 128 0,0 2-128 16,-1 0 0-16,-1 5 0 0,0 6 0 0,-1-2 0 16,-1 3 0-16,-1 0 0 0,-3 1-160 0,2 3 160 15,1 1-1328-15,-3 1-176 16,-1 0-32-16,0 1-9984 0,-2 0-2000 0</inkml:trace>
  <inkml:trace contextRef="#ctx0" brushRef="#br2" timeOffset="-84329.68">30014 13325 30111 0,'0'0'1344'0,"0"0"256"16,-9 4-1280-16,3 5-320 0,0 0 0 0,1 4 0 0,2-2 576 0,-3 4 64 15,1-1 0-15,0 2 0 0,-1-2 0 0,0 2 16 16,-1 3 0-16,0 1 0 0,-1 1-80 0,3-1 0 15,-1 0-16-15,-2 1 0 0,-1-2-352 0,1-3-64 0,2 0-16 0,1-2 0 16,-1-3 320-16,2-3 48 0,4-8 16 0,-4 10 0 16,4-10-32-16,0 0 0 0,0 0 0 0,0 0 0 15,0 0-96-15,0 0 0 0,0 0-16 0,8-9 0 16,3-1 144-16,0-3 16 0,1-3 16 0,-1-1 0 16,1-1-336-16,1-2-64 0,-1-3-16 0,1-2 0 15,1 0-128-15,0 0 128 0,2 2-128 0,2 2 128 16,1-2-128-16,0 1 0 0,2 0 0 0,2 3 0 15,1 2 0-15,-1 0 0 0,3 1 0 0,0 3 0 16,-2 0 0-16,0 3 0 0,0 2-176 0,0 4 176 16,-1-2-464-1,-1 4-16-15,-4 0 0 0,-1 2 0 16,-1 0-1888-16,-4 2-368 0,-12-2-80 0,11 3-8160 0,-11-3-1632 0</inkml:trace>
  <inkml:trace contextRef="#ctx0" brushRef="#br2" timeOffset="-83895.99">30840 13258 11055 0,'0'0'976'0,"0"0"-784"0,0 0-192 0,0 0 0 16,-8-4 3712-16,1 2 704 16,-2 3 144-16,-3 0 32 0,0 3-2800 0,-5 5-576 0,-1 2-96 0,-1 3-32 15,-2 1-96-15,-1 5-32 0,1-1 0 0,1 2 0 16,3 5-256-16,3-3-48 0,2-2-16 0,5 2 0 16,2 2-384-16,5-4-96 0,1 0-16 0,5-4 0 15,4-3-144-15,8-1 160 0,1-6-160 0,4 1 160 16,2-3 32-16,3-4 16 0,3-2 0 0,2-2 0 15,3-2 112-15,2-1 32 0,-3-4 0 0,1 0 0 16,-4-7-32-16,-2 1 0 0,-4 0 0 0,-5 0 0 16,-2-1-64-16,-3 1 0 0,-5-1-16 0,-3-1 0 15,-3 3 48-15,-1-1 16 0,-3 0 0 0,-2 1 0 16,-3 1-144-16,-1 4-32 0,-3 0 0 0,-2 5 0 16,-3-3-128-16,-1 6 0 0,-4-1 0 0,-1 4 0 15,-1 3-496-15,0 1-16 16,-1-1-16-16,1 0 0 0,-2 2-1984 0,4 3-400 15,5-5-80-15,1 1-16 0</inkml:trace>
  <inkml:trace contextRef="#ctx0" brushRef="#br2" timeOffset="-83530.66">31514 13180 25167 0,'0'0'1104'0,"0"0"240"0,-9 2-1072 0,0 1-272 15,-1 4 0-15,0 2 0 0,-2 3 1024 0,-1 0 128 16,-3 2 48-16,2 2 0 0,-1 3 48 0,1 2 16 16,0 0 0-16,1 4 0 0,0-1-624 0,3 2-112 0,-3-1-16 0,2-3-16 15,1 6-192-15,2-6-48 0,2-3 0 0,1-2 0 16,2-3 64-16,1-4 0 0,0 0 0 0,2-10 0 16,0 0 368-16,0 0 80 0,0 0 0 0,0 0 16 15,12-8-48-15,1 1-16 0,2-5 0 0,1-1 0 16,2-3-320-16,2-2-64 0,2-3-16 0,1-2 0 15,0 0-192-15,0 0-128 0,0-5 160 0,2 4-160 16,3-2 0-16,0 4 128 0,-1 1-128 0,2 3 0 16,-2-1 0-16,2 4 0 0,1 2 0 0,1 6 0 15,-2-2 0-15,-1 5 0 0,-1 1 0 0,-1 6 0 16,0 3 0-16,-1 1 0 0,1-1 0 0,-5 4 0 16,-2-1 0-16,0 3 0 0,2 0 0 0,-3 2 0 15,1 7-416-15,0-2 32 0,-2 0 0 0</inkml:trace>
  <inkml:trace contextRef="#ctx0" brushRef="#br2" timeOffset="-80426.48">14183 6394 18431 0,'-10'-9'1632'0,"1"-2"-1312"0,0 1-320 0,-2 1 0 15,1 0 720-15,-2-1 80 0,-1-4 16 0,-2 4 0 16,-1-2 144-16,-2-1 48 0,0 2 0 0,0-1 0 16,2 0-160-16,-6 2-16 0,2-2-16 0,-3 2 0 15,-1 0-432-15,-2-3-64 0,-4 3-32 0,1-3 0 16,-2 1-288-16,-2 1 0 0,-4 0 128 0,-5-2-128 15,-3-1 0-15,-4 3 0 0,-3-4 0 0,1 2 0 16,0 3 0-16,1-3 0 0,-3 3 0 0,0 1 0 16,-4 0 0-16,-4 0 0 0,-4 3 0 0,-1-4 0 15,-3 2 128-15,3-1-128 0,0 4 192 0,-5 1-192 16,-2-1 240-16,-3 1-64 0,-5-1-16 0,1 1 0 0,1 1 96 16,1 3 32-16,3 1 0 0,-7-1 0 0,-7-1-128 15,-1 1-32-15,3-2 0 0,3 4 0 0,3 3-128 0,-6-3 0 16,-4-1 144-16,2 1-144 0,4-2 0 0,2 1 0 15,1 7 0-15,-5-2 128 0,-6-3-128 0,4 0 0 16,4 5 0-16,3-2 0 0,0-1 0 0,0 4 0 16,-7-2 0-16,3 3 0 0,4-1 0 0,4 3 0 15,3-1 0-15,-1 0 0 0,-3 3 0 0,2 0 0 16,-1-3 0-16,6 5 0 0,2-1 0 0,5 3 0 16,4 1 0-16,0 0 0 0,-1 0 0 0,-2 0 0 0,3 0 0 15,3 4 0-15,5 0 0 0,5 0 0 0,2 0 0 0,4 2 0 16,3 2 0-16,2 2 0 0,2-2 0 0,2-1 0 15,-2-2 0-15,6 2-128 0,1-2 128 16,5 4 0-16,3-1 0 0,3 2 0 0,5-2 0 16,3 2-128-16,1-5 128 0,7 4 0 0,-1-1 0 0,5 2 0 15,5-4 0-15,2 3 0 0,4-2 0 0,2 2 0 16,2-4 0-16,4 2 0 0,2-3 128 0,3 0-128 16,1 1 128-16,3-3-128 0,0-2 128 0,4 0-128 15,4 2 144-15,2 0-144 0,3-3 192 0,5-1-192 16,5 0 160-16,2-2-160 0,2 0 128 0,1-4-128 15,-2 0 128-15,1 2-128 0,2-4 128 0,2 2-128 16,4-3 176-16,2 2-48 0,3-4-128 0,-2 4 192 16,-5-3-192-16,4 0 0 0,-3-2 0 0,4 1 0 15,4 2 0-15,1-1 128 0,-2-1-128 0,1 1 0 0,-2-5 144 0,0 2-144 16,0 1 128-16,3 1-128 0,7-3 128 16,-5-1-128-16,-3 1 0 0,1-1 128 0,-1 2-128 0,1 0 0 15,2 0 0-15,2 1 0 0,1-5 0 0,-3 1 128 16,-4 1-128-16,1 1 0 0,1 0 0 15,2-1 0-15,4 4 0 0,-4-4 0 0,-6-2 0 0,0 0 0 16,0 0 0-16,1 4 0 0,0 0 0 0,3-2 0 16,1-2 128-16,-4-1-128 0,-5 0 0 0,-2-1 0 15,2 0 0-15,0-1 0 0,1 3 0 0,1 0 0 16,-1-1 0-16,-3-1 0 0,-6-2 0 0,1 0 0 16,-2-4 0-16,1 3 0 0,-2 1 0 0,1-5 128 0,1 2-128 15,-2-3 0-15,-3 2 0 0,-3-2 128 0,-6 0-128 0,-1-3 0 16,-1 0 0-16,-1 3 128 0,-2-3-128 15,-2 5 0-15,-1-4 0 0,-1-2 0 0,0 4 128 0,-2-1-128 16,-1-5 0-16,-2 2 0 0,1-1 0 0,-5 0 0 16,-4-3 128-16,-2 0-128 0,-1 0 0 0,-2-3 128 15,-2-3-128-15,-2 1 192 0,-1-3-192 0,-3 1 192 16,1-7 32-16,-3 2 16 0,-2 0 0 16,-3-1 0-16,-3-1 64 0,-1 3 16 0,-3-2 0 0,-2-2 0 15,-2-3 80-15,-3 1 32 0,-4-1 0 0,-1 1 0 16,-4 0-112-16,-3 2 0 0,-5 2-16 0,-4-3 0 15,-4 1-80-15,0 0-16 0,-1 2 0 0,1 3 0 16,-2 0 0-16,1 6 0 0,-1 0 0 0,3 6 0 16,-3 2-208-16,3 4 0 0,-1 1 0 0,-1 3 0 15,-3-1-384 1,0 5-112-16,2-1-16 0,2 2-16 0,3 0-2656 0,3-1-528 0,-7 1-96 16,10-4-32-16</inkml:trace>
  <inkml:trace contextRef="#ctx0" brushRef="#br2" timeOffset="-79023.8">17525 6264 3679 0,'0'0'320'0,"0"0"-320"0,0 0 0 0,9-3 0 15,-9 3 3056-15,10-7 528 0,-10 7 128 0,9-5 0 16,-9 5-2896-16,8-5-592 0,-8 5-224 0,0 0 176 15,5-10 64-15,-5 10 16 0,1-8 0 0,-1 8 0 16,-1-11-32-16,-3 5 0 0,-1-3 0 0,-2 2 0 16,0-2 32-16,-3 2 16 0,-2 0 0 0,1-1 0 15,-3 0 16-15,0-1 0 0,-1 1 0 0,-2-2 0 16,-2 4-32-16,-1-3-16 0,-6 1 0 0,-1-1 0 0,-2 1-16 16,-1 1 0-16,-3-2 0 0,0 3 0 0,0-3 32 15,-2 3 16-15,0 3 0 0,-2-3 0 0,-1-1 224 0,0 4 32 16,-1-1 16-16,-1 0 0 0,-5 1 80 0,-3 1 16 15,-4-1 0-15,0 2 0 0,1 1-256 0,-3 0-32 16,4 0-16-16,0 0 0 0,2 0-208 0,-1 3-128 16,-3 0 128-16,0 3-128 0,-4-3 0 0,2 0 144 15,-2-1-144-15,2 4 0 0,3 2 128 0,1-1-128 16,0 2 0-16,0-2 0 0,1 3 128 0,-4-1-128 16,-1 3 0-16,1-3 0 0,1 2 0 0,-2 2 0 15,3-2 128-15,2 3-128 0,-2 3 192 0,1-1-32 16,1 1 0-16,-2-1 0 0,-2 1 64 0,-1 1 16 15,2 1 0-15,4 1 0 0,2-1-32 0,4 3 0 0,1 1 0 16,5 0 0-16,0-2-48 0,4 1-16 0,2 3 0 16,-1-1 0-16,1-1-144 0,0 1 0 0,1-2 0 0,0 1 0 15,4 2 0-15,0 3 0 0,1 1 0 0,4-2 0 16,2 0 0-16,3-2 0 0,2 2 0 0,2-2 0 16,1 5 0-16,2-1 128 0,0 1-128 0,3 0 0 15,1-6 0-15,3 1 0 0,2 3 0 0,4-5 0 16,2-1 0-16,2-1 0 0,3 0 0 0,2-1 128 15,3 3-128-15,5 1 128 0,2-2-128 0,4-2 128 16,1 0-128-16,1-1 128 0,3 0-128 0,-1 0 128 16,3-1-128-16,1 0 192 0,3-2-192 0,1 0 192 15,2-2-192-15,3 2 128 0,-2 1-128 0,5-3 128 0,4 1-128 16,-1-1 0-16,1-1 144 0,-1-3-144 16,0 0 128-16,2-1-128 0,-1 0 128 0,2 1-128 0,0-1 160 15,5-1-32-15,3-2-128 0,-2-2 192 0,-2 0-192 16,1-2 144-16,1-1-144 0,1-1 128 0,0 0-128 15,2 0 0-15,3 0 0 0,0-1 0 0,-2-3 128 16,-2 0-128-16,-1 1 0 0,0-5 128 0,-3 2-128 0,3-2 0 16,1 3 0-16,0-1 0 0,0-6 0 0,-3-1 0 15,-6 2 128-15,1-3-128 0,-1 1 0 0,-1 2 0 16,-2-7 0-16,1 2 128 0,1-1-128 0,-3-2 0 16,0-1 0-16,-5-5 128 0,-6 1-128 0,-2 0 128 15,-3-4-128-15,-3-1 128 0,0-4 16 0,-5-1 0 16,-2-1 0-16,-2 1 0 0,-3-2 48 0,-4-2 0 15,-1-5 0-15,-3 1 0 0,-4 0-16 0,-2-4 0 16,-4 1 0-16,-2-2 0 0,-5-3 48 0,-2 2 16 0,-2 1 0 0,-4-3 0 16,-2 2-80-16,-3 3-16 0,-4 0 0 0,-3 4 0 15,-2 3 112-15,-5 1 0 0,-6 0 16 0,-6 1 0 16,-6 5-272-16,-4 0 160 0,-2 6-160 0,-3 1 128 16,-4 3-128-16,-1 5-192 0,-3 6 32 0,-6 2 16 31,-6 0-432-31,0 7-96 0,2 2-16 0,0 3-10656 0,5 8-2144 0</inkml:trace>
  <inkml:trace contextRef="#ctx0" brushRef="#br2" timeOffset="-76925.7">17249 6475 4607 0,'0'0'400'0,"0"0"-400"0,0 0 0 0,0 0 0 15,13 2 1824-15,-13-2 288 0,0 0 48 0,7-3 16 16,-7 3-1216-16,0 0-224 0,8-6-48 0,-8 6-16 15,6-8-128-15,0-1-32 0,-6 9 0 0,1-7 0 16,-2-2-256-16,-2 0-64 0,-1 0-16 0,-2 0 0 16,-3-4-176-16,-1 3 0 0,-2-2 0 0,-3-1 0 15,-4-5 0-15,-1 3 0 0,-2 3 0 0,-1-3 0 16,-2 0-128-16,-1 1 128 0,-3-1-160 0,0 3 160 16,-2-2 0-16,2 1 0 0,-1 2 0 0,-2-2 0 15,-1-1 0-15,-4 5 192 0,-4-2-48 0,-1 5 0 16,-1-3 32-16,1 4 0 0,-1 2 0 0,2 2 0 15,-1 1-176-15,2 2 0 0,-6 1 144 0,0-1-144 16,-1 4 0-16,-2 1 0 0,-9 0 0 0,4 3 0 0,0-3 0 0,1 3-128 16,1-2 128-16,1 2 0 0,3-2-144 0,-1 3 144 15,4 0-160-15,-4 0 160 0,-3 0-144 0,1-3 144 16,2 2-128-16,0-2 128 0,7 5 0 16,1-2 0-16,4 0 192 0,0 2-64 0,0-3-128 0,3 3-160 15,2 1 160-15,-1-3-208 0,-2 2 208 0,1 1 0 16,0-1 0-16,-2-2 0 0,1 5 0 0,2-1 128 15,2 1-128-15,2 2 0 0,1 0 272 0,0 2-48 16,1 2-16-16,2 5 0 0,1-1 32 0,2 3 0 16,2 3 0-16,3-4 0 0,3 1 16 0,4-1 16 15,4 3 0-15,3 2 0 0,2 1 64 0,3-1 16 0,2-2 0 16,4 2 0-16,1 1-32 0,6-1 0 0,0 0 0 16,2 0 0-16,1 0-112 0,2 0-16 0,2 0-16 15,4-2 0-15,3-2-176 0,1-2 192 0,4 2-192 0,5-3 192 16,5 0-64-16,0-4-128 0,-1-4 192 0,2-1-64 15,2 1 16-15,2-2 0 0,0-1 0 16,3-1 0-16,2 1-16 0,6 0 0 0,4 0 0 16,-1-1 0-16,0-6 0 0,0 1-128 0,2-4 192 0,4 0-64 15,3-1 0-15,3-1 0 0,1-7 0 0,-3 0 0 16,-5 0-128-16,0 2 0 0,-5-6 144 0,4 2-144 16,1-1 0-16,1-3 0 0,-1-1 0 0,0-2 128 15,-6-2-128-15,-1-3 0 0,-2 0 128 0,0-2-128 16,0-2 176-16,-1-3-48 0,-3 1 0 0,-2-4 0 15,-4-2 144-15,-5-3 32 0,-7-2 0 0,-3-3 0 16,-2-4 144-16,-5 0 48 0,-6-3 0 0,-4 2 0 0,-6 2 144 16,-2-2 16-16,-5 0 16 0,-4 2 0 0,-3-1-256 15,0 4-48-15,-6 1-16 0,-3 3 0 0,-3 2-352 16,-1 5 0-16,-4 1 0 0,0 3 0 16,-3 4-704-16,-2 5-48 0,-4 6-16 15,-7 3-13248-15</inkml:trace>
  <inkml:trace contextRef="#ctx0" brushRef="#br3" timeOffset="-21527.57">8136 11825 8287 0,'0'0'368'0,"-6"-5"80"0,0-1-448 0,6 6 0 15,0 0 0-15,0 0 0 0,-9-5 3536 0,3 2 624 16,-3 1 128-16,0-1 32 0,-1-1-3440 0,-2 2-688 0,-2-3-192 0,-1 1 0 16,-3-2 0-16,0 1 0 0,-2 1 0 15,-3 1-144-15,-2-1-112 0,-6 1 0 0,-3-1-16 0,-4 3 0 16,-4-1 272-16,-1 2 0 0,-1 0-128 0,0 2 128 15,1-1 192-15,-2 1 112 0,-3 3 16 0,-2 0 0 16,-4-1 192-16,-6 1 32 0,-2 3 16 0,-1-2 0 16,2 5-80-16,0-3-16 0,1 5 0 0,-4 0 0 15,-2 0-256-15,-6-1-48 0,-4 0-16 0,2-3 0 16,2 3-144-16,-1 5 160 0,0-3-160 0,-5 0 160 16,-3 4-160-16,-1-1 0 0,2-1 0 0,3 0 0 15,2 3 0-15,0 0 0 0,-3 2 0 0,0-1 0 0,-5-6-144 16,3 4 144-16,2 0-192 0,3 2 192 15,3 2 0-15,-7-2-128 0,-5 0 128 0,3 2 0 0,1 3 0 16,3 1 0-16,4 2 0 0,-2-3 0 0,-4 0 0 16,1 2 0-16,2-1 0 0,2 2 0 0,4-4 0 15,3 5 0-15,2-1 0 0,-1 1 0 0,-1 2 0 0,2-5 0 16,1 2 0-16,5-2 0 0,0 3 0 0,5 1 0 16,0 2 0-16,2 4 0 0,0-1 0 0,1 1 0 15,0-3 0-15,0 0 144 0,6 0-144 0,1 3 160 16,2-2-160-16,3 0 160 0,2-1-160 0,3 3 0 15,1-3 144-15,2 1-144 0,2 2 0 0,0 0 0 16,1-1 0-16,1-1 128 0,0 1-128 0,5-1 0 16,1 0 128-16,3 3-128 0,3 0 128 0,3 0-128 15,1-4 160-15,4 1-160 0,2-1 0 0,2 0 128 0,3-5-128 16,3 3 0-16,-1-2 0 0,3-2 0 0,7 1 0 0,2-4 0 16,3 1 0-16,4 2 0 0,2-4 0 0,1 2 0 15,0 0 0-15,3-1 0 0,1 0 0 16,2-1 0-16,2-4 0 0,2 0 0 0,4-3 144 0,3 2-144 15,2 0 144-15,4 0-144 0,5-3 160 0,3-1-160 16,1-4 0-16,-3 0 128 0,0-3-128 0,2 2 0 16,5-4 0-16,5-2 0 0,0 1 128 0,3-1-128 15,4-1 0-15,-4-2 176 0,0-3-176 0,0-1 160 16,2 0-160-16,5 1 0 0,4 0 0 0,-3-3 0 16,-2 0 0-16,-2 0 0 0,1-4 0 0,2 2 0 15,1-2 0-15,0 2 0 0,5-1 0 0,-6-2 0 16,-4-2 0-16,0-2 0 0,0 0 0 0,5 1 0 15,4 0 0-15,-5-2 0 0,-1-5 0 0,-1 0 0 16,-2 1 0-16,-1 0 0 0,1 1 128 0,4-2-128 0,2-3 0 16,-3 1 0-16,-6 0 0 0,-2-2 128 0,0-2-128 0,1 2 0 15,0-2 0-15,2 2 0 0,1-4 0 0,-3-1 0 16,-7 0 0-16,-1-3 0 0,-3 0 0 0,1-3 128 16,-1-1-128-16,1 2 0 0,0-1 0 0,-2 1 128 15,-3-1-128-15,-3-2 0 0,-3-2 128 0,-3-3-128 16,-2 1 0-16,-3-5 128 0,-3 1 0 0,-4-3 0 15,-4-4 0-15,0-2 0 0,-3-1 144 0,-4 1 32 16,-2 3 0-16,0-1 0 0,-6-1 144 0,-4 2 16 16,-3 0 16-16,-2 3 0 0,-3 0 96 0,-4 2 0 15,-4 0 16-15,-2 5 0 0,-4-1-16 0,-2 5 0 16,-5 1 0-16,-3 3 0 0,-4-1-192 0,-2 6-32 0,-2 0-16 16,-6 5 0-16,-3-5-336 0,-3 7-160 0,-6 3 16 15,-6 2 0 1,-7 0-1088-16,-2 3-224 0,2 6-32 0,-1 3-14240 0</inkml:trace>
  <inkml:trace contextRef="#ctx0" brushRef="#br3" timeOffset="-20692.39">4957 14863 19919 0,'0'0'880'0,"0"0"192"0,-1-12-864 0,4 1-208 0,0-1 0 0,4-2 0 0,2 0 240 0,1 0 0 15,0-4 0-15,2-4 0 0,0 2-112 0,0-3-128 16,0-6 176-16,2 1-176 0,0-4 512 0,0 2 0 15,-2 0 0-15,0-1 0 0,1-2 288 0,-1 1 48 16,-2 0 16-16,0 4 0 0,3 1-224 0,-3 6-32 16,-1 3-16-16,-2 3 0 0,2 3-80 0,0 1-32 15,-1 4 0-15,-8 7 0 0,0 0-256 0,0 0-48 16,11 0-16-16,-3 3 0 0,-8-3-160 0,7 13 192 0,1 6-192 16,-2 4 192-16,-2 5 128 0,0 5 16 0,0 4 16 15,-2 6 0-15,1 4-96 0,-2 2-32 0,3 3 0 0,-3-2 0 16,1-2-224-16,0-3 128 0,1-1-128 15,1-2 0-15,2-4 128 0,-4-1-128 0,1-2 0 0,1-1 0 16,0-2 0-16,1-4 128 0,-3-2-128 0,2-2 0 16,0-1 0-16,1 0 0 0,-1-2 0 0,0-4 0 15,-1 0 0-15,2-4 0 0,-1-2-208 0,0 2 64 32,0-4-1760-32,-4-9-336 0,2 11-80 0</inkml:trace>
  <inkml:trace contextRef="#ctx0" brushRef="#br3" timeOffset="-20221.09">5182 14844 18191 0,'0'0'800'0,"0"0"176"16,3 13-784-16,1 0-192 0,0 3 0 0,-1 3 0 0,0 2 1024 0,1 4 144 15,0 0 48-15,-2 6 0 0,-1 3-336 0,-1 3-64 16,-1 0-16-16,-1 5 0 0,-2 4-128 0,-1 2-32 16,-2 2 0-16,1 7 0 0,-2 1-208 0,1 3-48 15,-2 4-16-15,1-4 0 0,1 0-16 0,-1-6 0 16,0-7 0-16,2-1 0 0,0 0 368 0,0-4 80 0,1 2 16 15,0-3 0-15,-1 0-176 0,0 1-16 0,-1-2-16 0,2 1 0 16,0-1-272-16,1-1-48 0,-2-1-16 0,2 2 0 16,0 0-96-16,2-1-32 0,0 2 0 0,-1 4 0 15,0-3-144-15,3 4 0 0,1-4 0 0,2 4 128 16,-1-6-128-16,2 2 0 0,0-3 0 0,1-2 0 16,0-1 0-16,2 0 160 0,-1-2-160 0,0 0 160 15,1-2 112-15,0-3 32 0,0-2 0 0,-1 4 0 16,-1-5 16-16,0-1 0 0,-1-2 0 0,0-2 0 15,0-2-160-15,-2-4-32 0,2-1 0 0,-1-1 0 16,-2 0-128-16,0-5 0 0,-1-9 0 0,-1 10 0 16,1-10-144-16,-5 5-112 0,5-5-32 0,0 0-11424 15,-12-3-2304-15</inkml:trace>
  <inkml:trace contextRef="#ctx0" brushRef="#br3" timeOffset="-19050.32">4866 18579 19343 0,'-20'5'1728'0,"11"-1"-1392"0,-2 2-336 0,11-6 0 16,-7 4 656-16,7-4 64 0,0 0 16 0,0 0 0 16,0 0-272-16,0 0-48 0,0 0-16 0,0 0 0 15,-5-9-192-15,3 0-32 0,4-4-16 0,3-1 0 16,-1-4 128-16,3 1 32 0,1-1 0 0,2-1 0 15,0-2-64-15,0 1 0 0,-2 0 0 0,0-1 0 16,1 1 96-16,-1-2 16 0,1 1 0 0,2 1 0 16,-1-1 144-16,1 3 48 0,1 1 0 0,-1 0 0 15,0 4-240-15,0 2-32 0,-2-2-16 0,-1 7 0 0,0-1-112 16,-8 7-32-16,0 0 0 0,11 3 0 0,-11-3-128 0,11 11 0 16,-5 5 144-16,0 3-144 0,-1 2 128 15,-1 9-128-15,0 0 128 0,-1 11-128 0,-2 1 176 0,-1 9-48 16,-1 5 0-16,-1 1 0 0,0 5-128 15,-1-5 0-15,-1-3 0 0,2-4 128 0,-2-6-128 0,2-5 0 16,-2-5 144-16,1-4-144 0,1-5 448 0,2-2 0 16,-3-4 16-16,2-4 0 0,0-5 48 0,1 2 16 15,0-12 0-15,0 0 0 0,0 0-64 0,0 0-16 16,0 0 0-16,0 0 0 0,5-10-176 0,-3-1-32 16,1-1-16-16,-1-2 0 0,1-4-224 0,-1-1 128 15,1-1-128-15,-1-1 0 0,1 0 128 0,1-5-128 16,0 2 0-16,1-4 0 0,0 3 0 0,2-7 0 0,2-1 0 0,1 1 0 15,1 4 0-15,0-2 0 0,2 2 0 16,0-2 0-16,0 1 0 0,3 4 0 0,2 3 0 16,-2-2 0-16,2 1 0 0,-2 3 0 0,1 2 0 0,-2 0 0 15,0 2 0-15,1 3-128 0,-1 3 128 0,1 0 0 16,-4 3 0-16,2 1 0 0,1 1-128 0,-1 2 128 16,-1 3 0-16,1 3 0 0,0 2-128 0,0 4 128 15,0 0 0-15,1 5-128 0,-2 1 128 0,1 4 0 16,-3 3 0-16,6 6 0 0,-2 1 0 0,-1 3 0 15,-3 4 0-15,1 8 0 0,-1 1 160 0,1 4-32 16,-1 0-128-16,-1 0 0 0,-1-5 128 0,-1-1-128 16,-1-2 0-16,-1-5 144 0,-3-6-144 0,2-2 0 15,-1 0 128-15,1-3-128 0,-1-3 0 0,-1-2 0 16,-1-1 128-16,-1-3-128 0,1-2 0 0,0-3 0 0,-2-11-224 0,0 0-96 16,0 0-32-16,10-1-10848 15,-1-8-2176-15</inkml:trace>
  <inkml:trace contextRef="#ctx0" brushRef="#br3" timeOffset="-17819.34">2386 10501 15087 0,'-5'-17'656'0,"1"6"160"0,1-2-656 0,-3-3-160 0,1 2 0 0,-3-1 0 16,-1 1 448-16,-1 2 64 0,-1-1 16 0,-2 3 0 16,-1 1-96-16,-2-2-32 0,-2 2 0 0,0-1 0 15,-1 5 96-15,-1-3 16 0,-3 2 0 0,-3 3 0 16,0 1-48-16,-4 0 0 0,-3 2 0 0,-3 3 0 16,-6-1-304-16,-2 5-160 0,2 2 160 0,0 0-160 0,1 1 0 0,-1 4 0 15,-4-1 0-15,3 3 0 0,1 3 0 0,0 1 0 16,-3 1 0-16,-1 0 0 0,-1-2 128 0,2 4-128 15,1 4 0-15,2-2 144 0,-1 5-144 0,1-1 0 16,2 4 0-16,-1 4 128 0,-1 2-128 0,-1 1 0 16,-3-1 0-16,-1 0 0 0,-1 6 0 0,1-2 0 15,2 3 0-15,2-2 0 0,2 3 0 0,20-21 128 16,-5 6 0-16,1 3 0 0,-2 6 64 0,0 6 16 16,2 1 0-16,0 1 0 0,0 0-208 0,-19 43 128 15,7-19-128-15,4-2 0 0,5 1 128 0,4-2-128 16,2-2 0-16,3 1 0 0,1-4 0 0,3-3 0 15,1-4 0-15,4 5 0 0,2-1 0 0,5 2 0 16,1-7 0-16,6-1 0 0,3-4 0 0,4-4 0 0,0-7 0 16,5-3 0-16,3-1 0 0,4-3 0 0,1 0 144 0,2 3-144 15,-1 0 160-15,0 3-160 0,3 0 192 16,1 0-192-16,2-4 176 0,-11-16-176 0,4 1 160 0,5 3-160 16,3 4 0-16,5 3 128 0,4-1-128 0,2 3 0 15,1-3 0-15,43 23 0 0,-15-12 128 0,-9-10-128 16,-4-8 0-16,-1-6 128 0,-1-6-128 0,0-7 0 15,1 0 0-15,3-5 0 0,2-5 0 16,-5-4 0-16,-4-2 240 0,0-5-48 0,2-3-16 0,0-4 0 16,1-1 112-16,-1-5 32 0,4-1 0 0,-3-4 0 15,0-6-128-15,-2 1 0 0,-5-6-16 0,-1-3 0 16,1-8-48-16,-3-1 0 0,0-5 0 0,-1-4 0 16,-3-4 112-16,-4-4 16 0,-2-3 0 0,-3 2 0 15,-3 1 128-15,-3-1 48 0,-5-2 0 0,-8 5 0 16,-4 0-144-16,1 3-32 0,-2 2 0 0,-4 7 0 0,-3 6 32 15,-2 2 0-15,-1 3 0 0,-2 8 0 0,-5 1 224 0,-2 6 64 16,-2 0 0-16,-3 5 0 0,-4 6-320 0,-2 0-48 16,-4 5-16-16,-4 2 0 15,-3 2-576-15,-2 6-128 0,-2 4-32 0,-2 1-9520 16,-5 5-1904-16</inkml:trace>
  <inkml:trace contextRef="#ctx0" brushRef="#br3" timeOffset="-17283.13">1102 13737 16927 0,'0'0'752'0,"0"0"144"0,0 0-704 0,0 0-192 0,0-14 0 0,3 1 0 0,0 2 400 0,1-4 48 15,-1-4 16-15,2-2 0 0,0-4-192 0,1-1-32 16,1-4-16-16,-2-2 0 0,0 2 208 0,1-2 32 16,-1 1 16-16,2 5 0 0,-1-1 32 0,0 4 0 15,1 4 0-15,-2 3 0 0,0 2 32 0,0 6 16 16,-5 8 0-16,0 0 0 0,8-11 0 0,-8 11 0 15,0 0 0-15,10 12 0 0,-1 2-48 0,1 7-16 16,-1 3 0-16,0 7 0 0,-4 4-256 0,4 3-48 16,-3 6-16-16,-1 6 0 0,-2 2-176 0,-2 4 0 15,-1 4 144-15,0-3-144 0,0-4 0 0,0-1 144 0,1-5-144 0,0-3 0 16,1-9 0-16,-2-4 0 0,0-5-192 0,0-1 48 16,0-6-48-16,1-3-16 0,-1-3 0 0,1-4 0 31,-1-9-1184-31,0 0-224 0,0 0-48 0</inkml:trace>
  <inkml:trace contextRef="#ctx0" brushRef="#br3" timeOffset="-16750.04">1246 13630 11967 0,'-9'-3'528'0,"9"3"112"0,0 0-512 0,0 0-128 0,0 0 0 0,0 0 0 16,-5 8 2032-16,2 6 368 0,1 3 80 0,0 3 16 0,-1 2-1840 0,0 6-352 16,-1 0-80-16,2 6-16 0,-1 4 48 0,1 7 16 15,-2-1 0-15,0 6 0 0,1 3-16 0,0 6 0 16,-1 3 0-16,-4-1 0 0,2 3-96 0,2 0-32 16,-4-1 0-16,2 1 0 0,-2-1-128 15,2 2 0-15,-2-3 0 0,1 1 128 0,-2-3 0 0,0 1 0 16,1-2 0-16,2-3 0 0,-3 1 320 0,1-1 64 15,1-2 16-15,-1 0 0 0,1-1 64 0,-2-1 16 16,0 2 0-16,2-1 0 0,1 0-288 0,0 5-48 16,-1 1-16-16,0 0 0 0,-1-2-256 0,-1 0 128 15,-1 2-128-15,2-1 0 0,1-2 128 0,-1 2-128 0,-2 2 0 16,0-3 0-16,0 2 128 0,-2-2-128 0,1-2 0 0,-3-3 0 16,1-1 0-16,0-2 0 0,-1-2 0 0,2-1 0 15,-1 0 0-15,0-3 128 0,-1-1-128 0,3 1 0 16,-2-3 128-16,2 0-128 0,-3 2 0 0,2-2 0 15,1-5 192-15,-1 1-64 0,1-1 0 0,5-16-128 16,-5 4 144-16,3 3-144 0,-1-2 0 0,0 0 144 16,0 1 816-16,0-3 176 0,0 1 16 0,-6 15 16 31,1-9-1632-31,4-5-336 0,-1-4-64 0,3-3-16 0,0-3 880 0,3-1 0 0,0 1 176 0,1-5-32 16,0 1-144-16,4-10 160 0,-2 9-160 0,2-9 160 15,0 0-160-15,1 11 0 0,-1-11 0 0,0 0 0 16,0 0-256-16,9 4-64 0,-9-4-32 0,12-1 0 15,1-2-1568 1,-1-3-304-16</inkml:trace>
  <inkml:trace contextRef="#ctx0" brushRef="#br3" timeOffset="-15932.49">328 18252 2751 0,'0'0'256'0,"-10"6"-256"0,1-3 0 0,9-3 0 0,0 0 3328 0,0 0 608 15,0 0 128-15,-9 2 32 0,9-2-2688 16,0 0-512-16,-8-2-128 0,8 2 0 0,-5-5-176 0,1-4-16 16,2 1-16-16,1-4 0 0,-1-2 64 0,2-2 16 15,2-1 0-15,1-3 0 0,1 0-176 0,1-2-16 16,0 0-16-16,1-5 0 0,-1 0-112 0,1-1 0 16,-1 4-16-16,4-3 0 0,0 2 32 0,1 3 16 15,1 0 0-15,1 4 0 0,-1 4-128 0,1 1-32 16,0 0 0-16,0 8 0 0,-2-1-192 0,0 1 0 15,-1 2 128-15,0 3-128 0,-9 0 0 0,10 8 0 16,0-2 0-16,-1 3 0 0,-2 4 128 0,0 3-128 16,0 3 0-16,-4 3 144 0,4 5-144 0,-3 1 160 0,-1 2-160 15,1 3 160-15,-1-2-160 0,-1-5 192 0,0 0-192 16,-2-5 192-16,-2-4 0 0,2-4 16 0,-1-2 0 0,1-11 0 16,0 0 224-16,0 0 32 0,0 0 16 0,0 0 0 15,0 0 32-15,0 0 0 0,0 0 0 0,-1-9 0 16,2-5-336-16,0-4-176 0,-1-2 192 15,2-5-192-15,0-1 0 0,1-4 0 0,-1-2 0 0,1 2 0 16,-2-2 0-16,2 0 0 0,-1 1 0 0,3 3 0 16,0 1 0-16,0 2 0 0,2-1-128 0,-1 0 128 15,0 2 0-15,5 0-144 0,-1 4 144 0,1 1 0 16,1 3 0-16,-7 10-160 0,4-4 160 0,0 3 0 16,1 1-160-16,1 0 160 0,-1 3-128 0,3 2 128 15,1 2-176-15,10 8 176 0,-3 3-208 0,-2 7 80 16,-2 3-48-16,0 4 0 0,-3 6 0 0,-1 1 0 15,-2-2 0-15,3 4 0 0,-3-2 0 0,2 0 0 16,0-1 176-16,0-7 0 0,-5 1 0 0,3-4-128 16,1-1 128-16,0-2 0 0,1-3 0 0,0 1 0 0,-1-2 0 0,1-1 128 15,1-4-128-15,0 2 176 0,-2-5-176 16,1 2 0-16,0-4 0 0,-1 0 128 16,1 0-1088-16,0-3-240 15,2-4-32-15</inkml:trace>
  <inkml:trace contextRef="#ctx0" brushRef="#br3" timeOffset="-14807.07">1144 17399 14111 0,'0'0'624'0,"-4"-15"128"0,0 1-608 0,-1 4-144 0,-1-3 0 0,2 0 0 16,2 3 880-16,-5 0 144 0,1 0 16 0,1 1 16 15,0-3-160-15,-2 3-48 0,-2-3 0 0,4 3 0 16,-4-3-272-16,1 1-48 0,-5 1-16 0,3-3 0 0,-3 0-128 16,0 3-48-16,1-2 0 0,-4 1 0 0,-3 2 16 0,0 3 0 15,0-3 0-15,-1 4 0 0,2 0-224 0,-4 1-128 16,-1 3 160-16,1 0-160 0,-4 2 0 0,2 2 0 16,-1 3 0-16,9-4 0 0,-1 5 0 0,-4 0 0 15,2 2 0-15,-4 3 0 0,2-3 0 0,0 2 0 16,1 2 0-16,-18 8 0 0,6-2 0 0,2-1 0 15,-2 0 0-15,0 2 144 0,-1 2-144 0,1 3 0 16,-1 2 0-16,1 4 0 0,1 0 128 0,1 4 0 16,4 2 0-16,12-17 0 0,-2 3 128 0,1 5 0 15,0 1 16-15,1 3 0 0,0 1-144 0,1 2-128 0,1 2 144 16,-11 40-144-16,5-6 128 0,5-4-128 16,3-2 0-16,2-5 144 0,2-4-144 0,3-6 0 0,3-9 0 0,3-3 0 15,1-3 0-15,3-1 0 0,4 1 0 0,3 1 0 16,2 0 0-16,-4-17 0 0,3 5 0 15,4-1 0-15,4-2 0 0,3 1 160 0,4-2-16 0,1-1 0 16,5-1 112-16,30 11 32 0,-10-6 0 0,-8-8 0 16,-7-2-16-16,-3-8 0 0,2-2 0 0,-18-3 0 15,6-4-128-15,3-1-16 0,2-4-128 0,4-1 192 16,1-5-32-16,3-3-16 0,2-3 0 0,36-22 0 16,-13 5-16-16,-10-3-128 0,-9 0 192 0,-7-5-64 15,-3 1 0-15,-2-2-128 0,-5 5 192 0,-1-5-64 16,-3-1 0-16,-2 1-128 0,-4-1 192 0,-3-3-64 15,-6 0 0-15,-3-1-128 0,-6-2 192 0,-3 1-64 16,-4-2 0-16,-5 3-128 0,-4 1 192 0,-5 4-64 16,-3 9 128-16,1 5 32 0,-2 4 0 0,-1 6 0 0,-9 4 400 15,2 1 80-15,2 4 0 0,-3 5 16 0,-2 0-784 0,-3 6 0 16,-1-1-192-16,3 4 48 16,0 2-2528-16,0 3-496 0</inkml:trace>
  <inkml:trace contextRef="#ctx0" brushRef="#br3" timeOffset="-13754.98">6354 17821 5519 0,'4'-13'496'0,"-1"-3"-496"16,-1-1 0-16,2 0 0 0,-3-1 2688 0,1-3 448 16,-1 2 96-16,-1 0 16 0,0-1-1808 0,0 1-352 15,-1-1-80-15,-2 0-16 0,-1 1-288 0,0 3-64 16,-1 1-16-16,0-1 0 0,-2 2 32 0,-4-1 16 0,-3 0 0 15,-2 0 0-15,-2 2-192 0,-2 0-32 0,-4-1-16 0,-4 1 0 16,-3 2-160-16,-1 0-16 0,-2 0-16 0,-3 3 0 16,-2-1-112-16,-2 2-128 0,-2 3 176 0,0 2-176 15,0 1 192-15,-5-2-192 0,-7 3 192 16,-3 4-192-16,-1-2 128 0,-1 2-128 0,-1 4 0 0,1 1 0 16,2-2 0-16,-5 5 0 0,1 4 0 0,-1 0 0 15,-2-4 0-15,1 6 0 0,6 2 0 0,2 0 0 16,5 1 240-16,4 2-16 0,5 5 0 0,0 1 0 15,-1 4-64-15,0 5-16 0,3 4 0 0,2-1 0 16,0 2-144-16,6 4 0 0,4 4 0 0,5 0 0 16,3 2 0-16,3 3 0 0,2 0 0 0,2 5 0 0,4 2-144 15,6-1 144-15,0 3 0 0,6-3 0 0,3 0 0 16,4 0-128-16,4 3 128 0,3-1 0 16,3-4 0-16,3-4 0 0,4-1-128 0,4 0 128 0,4 0 0 0,2-2 0 15,1-1 0-15,2-2 0 0,-1-2 0 16,0-7 0-16,3-6 0 0,4-2 0 0,2-3 0 15,4-4 0-15,4-7 176 0,1-2-176 0,4 1 352 0,-2-6-32 16,-2-3-16-16,1 2 0 0,2-6-64 0,2-2-16 16,4 1 0-16,3-4 0 0,2-1-96 0,-1-2 0 15,-5-2-128-15,0-5 192 0,-3 0-48 0,6-5-16 16,1-3 0-16,3-5 0 0,0-7 0 0,-2-3 0 16,-4-6 0-16,-1-1 0 0,-2-7-128 0,1-3 160 15,1-3-160-15,-2-2 160 0,0 0-160 0,-6-2 0 16,-8-3 144-16,-3-3-144 0,-8 1 128 0,2-3-128 0,-6-4 128 15,-2 2-128-15,-3 1 0 0,-3-4 144 16,-5-3-144-16,-6 1 0 0,-1-1 176 0,-7-2-176 0,-6 2 160 0,-6-1-160 16,-5 0 208-16,-7 2-48 0,-8-3-16 0,-1 5 0 15,-4 1 368-15,-6 6 80 0,-3 3 16 0,-7 5 0 16,-5 5 144-16,-5 8 16 0,-5 3 16 0,-2 5 0 16,-2 1-336-16,-2 6-64 0,-2 4 0 0,-4 4-16 15,-3 2-368-15,-6 3 0 0,-2 3-160 0,-3 1 160 31,3 5-1392-31,0 4-160 0,-7 1-48 0,1 1 0 16,-4-1-1344-16,2 4-256 0</inkml:trace>
  <inkml:trace contextRef="#ctx0" brushRef="#br3" timeOffset="27782.42">8045 11892 22511 0,'-11'-6'496'0,"-3"0"96"0,3 4 32 0,1-2 16 0,1 0-512 0,-1 1-128 0,0 1 0 0,-1 1 0 15,-5-2-224-15,0 2-64 0,-3-2-16 0,-4 1 0 32,-3-2-176-32,-3 1-32 0,-1 1-16 0,-1-1 0 0,-1 2 176 0,-1-2 32 0,-1 2 16 0,-2 0 0 15,0 0 304-15,-1 1 0 0,-1 0 0 0,-4 0 0 16,0 0 400-16,-5 0 144 0,-3 0 32 0,-1 2 0 16,0 1 48-16,-1-2 16 0,1 3 0 0,1 1 0 0,-1 1-320 15,0-2-48-15,0 1-16 0,-5 3 0 16,-6-4-256-16,-2 1 0 0,1 2 0 0,0 0 0 15,1 0 128-15,0 2-128 0,0-3 0 0,-7 3 0 0,-5-1 288 16,-1 3-48-16,-1-2-16 0,1 4 0 0,0 2 16 0,-3 1 0 16,-2 0 0-16,-5 2 0 0,-1-5-240 15,2 3 0-15,4 2 0 0,0 0 0 0,-2-1 128 0,0-1-128 16,-2-2 0-16,2 0 0 0,5-2 0 0,2 4 0 16,4-1 0-16,-4 0 0 0,-7 2-144 0,5-1 144 15,2 1-208-15,2 1 80 0,5 1 128 0,-1 0 0 16,-2 0 0-16,-2 0 0 0,0-1 0 0,2 2-128 15,2 0 128-15,4 4-128 0,3-1 128 0,1 3 128 16,-4 2-128-16,0-3 176 0,-1 3 96 0,2-2 32 16,6 3 0-16,3-3 0 0,3 1 48 0,4 1 16 15,2 1 0-15,2 3 0 0,-2-1-176 0,3-2-48 16,1 1 0-16,2 3 0 0,2 0-144 0,3 2 0 0,3-2 0 0,3 1 0 16,1-1 0-16,3 1 0 0,3 1 0 0,1 0 0 15,5 0 0-15,0-2 0 0,2 1 0 16,2 0 0-16,0-2 0 0,5 1 0 0,0-2 0 0,4-1 0 15,0-2 0-15,3 3 128 0,1-2-128 0,3-1 128 16,0 2-128-16,5-3 192 0,2 2-192 0,-1-2 192 16,2 0-192-16,2-4 192 0,4 2-192 0,2-2 192 15,3 0-192-15,2-2 192 0,2-2-192 0,3 2 192 16,7-2-48-16,5-1 0 0,4-2 0 0,0-2 0 16,-3-1-144-16,3 0 160 0,1-5-160 0,1 4 160 15,5-4-160-15,5 0 0 0,1-2 0 0,4-1 128 16,5 0-128-16,-2-1 0 0,-2-2 0 0,1-1 128 15,1-2-128-15,4 1 0 0,6 0 0 0,0-1 0 0,1 0 0 16,-5-2 0-16,2 0 0 0,2 0 0 0,3 0 0 0,2 1 0 16,2-1 0-16,-3-1 0 0,-5-3 0 0,0 1 0 15,1 1 0-15,6-1 0 0,4 0 0 0,-3-1 0 16,-6-2 0-16,1 2 0 0,-2-6 128 0,3 2-128 16,3-1 0-16,0-1 128 0,-3 1-128 0,-2-1 0 15,-1-2 144-15,3-2-144 0,4-1 0 0,-2 1 144 16,-1-1-144-16,-2 0 0 0,-4 0 128 0,-3 1-128 15,-3-3 0-15,6 0 0 0,4 0 0 0,-3-4 0 16,-6-1 0-16,-1-1 0 0,-2-1 0 0,0-1 0 16,0 3 128-16,0-5-128 0,3 4 0 0,-3-3 0 15,-4 1 0-15,-1-3 0 0,-2-3 144 0,-1 1-144 16,-1-2 0-16,3 0 144 0,1-2-144 0,0-1 128 0,2-2-128 16,-6-2 128-16,-4 2-128 0,-2-1 0 0,-1 2 0 15,-1-3 0-15,-1 0 0 0,1 2 0 0,-4 1 0 0,1-2 0 16,-3 2 0-16,-2-2 0 0,-4-4 0 15,-4 3 0-15,-4 1 0 0,-3 1 0 0,-3 2 0 0,-2-1 128 16,-2-2-128-16,-2 1 0 0,-6 0 0 0,1 2 0 16,-7-1 128-16,-4 1-128 0,-1 1 128 0,-4 0-128 15,-5 0 192-15,-3 0-64 0,-4 0 0 0,-1 2 0 16,-5 2 96-16,-6 0 16 0,-5-1 0 0,-10 3 0 16,-7 1 192-16,-3 3 32 0,-3 4 16 0,-5 2 0 15,-5 2-240-15,-6 4-48 0,-3 1-16 0,-6 1 0 16,-5 6-176-16,-6-1 0 0,4 5 0 0,-3 6 0 15,-4 5 0-15,-2-1 0 0,-2 3 0 0,2 1 0 16,4 4-192-16,-6 3-32 0,-4 3 0 0,7 3 0 16,6-1-384-1,4 5-80-15,6 2-16 0,-5 3-9216 0,-3 2-1856 0</inkml:trace>
  <inkml:trace contextRef="#ctx0" brushRef="#br3" timeOffset="41302.49">8434 11773 25455 0,'0'0'1120'0,"0"-7"240"0,0 7-1088 0,0 0-272 0,0 0 0 0,0 0 0 16,4-10 0-16,-4 10-176 0,0 0 32 0,4-9 0 15,-4 9 144-15,6-11-128 0,-6 11 128 0,0-10-128 16,0 10-112-16,-6-9-16 0,-1 0 0 0,-3 3 0 16,-3 1-96-16,-3-1-32 0,-3 1 0 0,-4 2 0 15,-1 1 208-15,-3-2 48 0,-1-1 0 0,0 1 0 16,-1 0 128-16,0 1 176 0,-2-3-48 0,-1 2 0 0,-2-1 0 16,-2 3 0-16,1-1 0 0,-5-1 0 0,-3 2 112 0,-5-1 16 15,-4-1 0-15,-2 1 0 0,-2-5 144 0,1 4 48 16,-1 3 0-16,0 2 0 0,-2 2-64 15,-3-1-16-15,-7 3 0 0,0-2 0 0,1-1-112 0,0 2 0 16,1 1-16-16,-1 3 0 0,3-2-240 0,-8 3 0 16,-8-1-192-16,2 1 192 0,1-3-144 0,2 0 144 15,2 5 0-15,-4 0-144 0,-5-2 144 0,-2 4-160 16,-3-2 160-16,3 3-160 0,3 0 160 0,1 3 0 16,-4-2 0-16,0 1 0 0,-2 0 0 0,3-1 0 0,2 1 0 15,2 2 0-15,2 0 0 0,-5 0 0 16,-4 1 128-16,2 2-128 0,2 0 128 0,4 0-128 0,1 2 128 0,-4 1-128 15,-8-2 0-15,4-2 144 0,5 2-144 16,4 0 0-16,1 3 128 0,-4-2-128 0,-1 1 0 0,-2 3 0 16,5-3 0-16,2 5 0 0,2-1 0 0,5 0 0 15,0 0 0-15,0-4 0 0,-1 2 0 16,-1 2 0-16,5-2 0 0,4 2 0 0,3-2 0 0,1 2 0 16,4 5 0-16,0-2 0 0,-2-3 0 0,0 2 0 15,-1-5 0-15,2 4 0 0,6-1 0 0,3 1 0 16,3 1 0-16,2-4 0 0,2 1 0 0,3-2 0 15,5 5 224-15,1-4-64 0,-1 4-16 0,0-2 0 16,-2 3-144-16,2 1 0 0,-1 0 144 0,3-3-144 16,4-1 0-16,4 1 144 0,2-2-144 0,3 2 0 15,4-2 0-15,2 2 0 0,3-1 0 0,4 0 0 16,0-1 0-16,5 0 0 0,1-1 0 0,2 1 0 0,4 2 0 16,3-2 0-16,1 3 0 0,4-3-144 0,7 2 144 0,1-1 0 15,1-1 0-15,4 0 0 0,-2-2 0 0,2-2 0 16,-1 4 0-16,2-2 0 0,1-1 0 0,4 2 0 15,1-5 0-15,3 2 0 0,-1 1 0 0,7-2 0 16,4-2 0-16,5 2 0 0,-1 2 0 0,0-4 0 16,0-1 0-16,1-1 0 0,-1-3 0 0,4-1 0 15,4 0 0-15,2 0 0 0,4 2 0 0,-3-6 0 16,-3 0 0-16,-1-1 128 0,3 1-128 0,5 1 0 16,1 0 0-16,3-1 128 0,-1-6-128 0,-2-1 0 15,-3 0 0-15,5 1 0 0,2-4 0 0,4 0 0 16,2 1 0-16,-2-2 0 0,-3-4 0 0,-1 0 128 15,1-2-128-15,6 0 0 0,3 2 0 0,-1-2 0 0,-3-4 0 16,-1-1 128-16,-1 2-128 0,2-1 0 0,5 3 0 0,-1-5 128 16,-1-1-128-16,-2-1 0 0,-2 1 128 0,2-2-128 15,0-1 128-15,1-1-128 16,2-2 128-16,-4 0-128 0,-4 1 192 0,-1-2-48 0,0-2 0 0,2 0 0 16,3-2 48-16,-3 1 0 15,-5-5 0-15,1 3 0 0,-3-4-32 0,0 2 0 0,-1-1 0 0,4-3 0 16,-1 0-160-16,-4 0 128 0,-5-3-128 0,0-4 128 15,-5 3-128-15,2-1 0 0,0-1 144 0,3-2-144 16,-1 2 0-16,-4-3 144 0,-6-2-144 0,-3 3 0 16,-6-6 128-16,2 1-128 0,-3-3 0 0,-2 2 0 15,-3-2 128-15,-2-2-128 0,-3 1 0 0,-1 2 0 0,1-2 192 16,-5 4-64-16,-4-1 0 0,-3-1-128 0,-3 0 368 0,-3-1-48 16,-3 3 0-16,-5 3 0 0,-3 3 0 0,-4-3 0 15,-2 0 0-15,-6 2 0 0,-2 4-128 0,-5-3-48 16,-6 1 0-16,-3 1 0 0,-5 1-144 0,-4-4 0 15,-3 0 0-15,-2 1 128 0,-2 4-128 16,-5 2 0-16,-3 4 0 0,-4 2 0 0,-4 3 0 0,-8 0-192 16,-10 4 64-16,-1 5 128 15,-2 4-576-15,-3 1 16 0,-3 6 0 0,-10 4 0 16,-4 4-784-16,0 3-144 0,5 0-48 0,2 4-11408 0</inkml:trace>
  <inkml:trace contextRef="#ctx0" brushRef="#br3" timeOffset="44452.34">6906 17799 17215 0,'0'0'768'0,"1"-7"144"0,1-3-720 0,3 2-192 0,-3-2 0 16,2 4 0-16,1-5 0 0,-1 4 0 0,0-3 0 0,-2 1-176 15,0-4 176-15,-2 0 192 0,0-1-32 16,0 0-16-16,-3-1 304 0,2 0 64 0,-2-2 16 0,-1 2 0 16,2 0 16-16,-2 2 0 0,-1-1 0 0,-1-2 0 15,-2-1-144-15,0-1-16 0,1 0-16 0,-3-2 0 16,-3 1-64-16,-2-1-16 0,-2-1 0 0,-1 2 0 15,-1-1 32-15,-2 1 16 0,-2-3 0 0,0 3 0 16,0 1-112-16,0-1-32 0,0 0 0 0,-1 1 0 16,0 1-16-16,-2-1-16 0,0 3 0 0,-2-1 0 15,-1 1 64-15,-1 4 16 0,1-2 0 0,-3 4 0 16,-2-2-48-16,-2 0-16 0,-3 4 0 0,0 0 0 16,-3-1-176-16,1 1 128 0,-1 0-128 0,3 2 128 15,-1-1-128-15,0 1 192 0,-4 2-192 0,2 1 192 16,-1 1-192-16,-4 2 0 0,-5 2 0 0,-4 2 128 0,-1 0-128 15,1 0 0-15,0 5 0 0,0-1 0 0,0 4 0 0,-1 1 0 16,-2 1 0-16,-5-1 0 0,-5 1 0 0,3-1 0 16,1 3 0-16,3-2 0 0,1 0 0 0,0 3 0 15,2 1 0-15,0 0 0 0,-5 0 192 16,3-1 0-16,2 1 0 0,2 0 0 0,4 3-64 0,2 1-128 16,3 2 192-16,1-1-64 0,0 4-128 0,1-2 160 15,1 0-160-15,2-3 160 0,1 4-32 0,3 0-128 16,3 2 192-16,5-1-64 0,1 2 16 0,2 0 0 15,2 0 0-15,3 2 0 0,1 1-16 0,1 1 0 16,3-1 0-16,0 0 0 0,4 3 16 0,0-1 0 0,1 0 0 16,1-1 0-16,3 0 32 0,1 3 0 0,-3 1 0 15,4 2 0-15,0-3 0 0,-1 1 0 0,-1-3 0 16,1 2 0-16,1-2-176 0,2 1 192 0,2 1-192 0,2 0 192 16,-2-1-192-16,2 1 128 0,5 1-128 0,0 0 128 15,0 4-128-15,3-4 0 0,1-1 0 0,-1-2 128 16,0 1-128-16,2-2 0 0,0-2 0 0,2 2 0 15,-1-1 0-15,3 1 0 0,-2-1 128 0,5 1-128 16,-1-7 0-16,1 1 192 0,2 2-192 0,1-5 192 16,2 3-192-16,-1-3 192 0,2-1-192 0,2 1 192 15,0-2-192-15,3 1 160 0,0 2-160 0,3-6 160 16,0 0-160-16,1 2 128 0,3 2-128 0,-1-4 128 16,0-1-128-16,0 1 0 0,0-1 0 0,2 1 0 15,0 0 0-15,2-1 0 0,1-2 0 0,2-1 0 16,0 2 0-16,2-1 0 0,3-2 0 0,2 0 0 15,0-3 0-15,0-1 0 0,-3 1 0 0,-2-4 0 0,1 4 0 16,2-5 0-16,-1 4 128 0,3-5-128 0,3 2 0 0,1-2 0 16,1-1 0-16,-1-1 0 0,-3-2 0 0,-1 0 0 15,-2-6 0-15,-1 3 128 0,1-1-128 0,-1 0 0 16,1-2 0-16,3-2 128 0,1-3-128 0,2 0 128 16,0-3-128-16,-4-2 128 0,-5 0-128 0,0 2 128 15,0-2-128-15,0-3 128 0,0 1-128 0,-1-1 0 16,-1 2 144-16,3-2-144 0,-1 0 0 0,5-1 0 15,-1 0 0-15,-4 0 128 0,-1-1-128 0,-4 0 0 16,-3 0 0-16,0-1 0 0,1 1 0 0,-2-2 0 16,-2-3 0-16,1 1 0 0,0 0 0 0,-1-5 0 15,-1 0 0-15,3-3 0 0,1-1 0 0,-2 0 0 16,-3 0 128-16,-1-1-128 0,-2-2 128 0,-2-2-128 0,-1 0 160 16,-3 1-160-16,-2 1 160 0,0-1-160 0,0 1 160 0,-1-4-160 15,0-1 0-15,-2 0 128 0,-2 1-128 0,0 1 0 16,-3-2 0-16,0 0 0 0,-1-2 128 0,-2 1-128 15,0-3 0-15,-1 0 0 0,-1 0 0 0,-2 1 0 16,1-3 0-16,-4 3 0 0,-2-2 0 0,0 2 0 16,-2 4 0-16,-1-3 0 0,-3 1 0 0,-1 2 0 15,-2-1 0-15,-2 1 0 0,-1 1 0 0,-2 1 0 16,-2 0 0-16,-4 1 0 0,1 2 0 0,-6 2 0 16,-2 1 0-16,0-1 0 0,-6 3 0 0,-3 2 0 15,-4-1-144-15,1 2 144 0,3 0 0 0,1 0-144 16,1 2 144-16,-1-1 0 0,0 2 0 0,0 3 0 15,1-1-144-15,0 1 144 0,-4-2-160 0,-2 2 160 0,-5-2-192 16,3 3 192-16,-2-1-208 0,1 0 80 0,3-3 128 16,-2 4 0-16,1 1 0 0,0 3 0 0,-1 4 0 15,0 0 0-15,-3 2 0 0,-4 1-128 0,-5 5 128 16,3-1 0-16,1 4 0 0,1 0-128 0,0 0 128 0,1 1 0 16,2 3-144-16,-3 2 144 0,-2-1-160 0,-3 2 160 15,-4 2-208-15,2-4 80 0,0 4 128 0,2-1-128 16,3 1 128-16,1 3-128 0,1 2 128 0,-1 2 0 15,-3 0 0-15,1 0 0 0,-6-1 0 0,3-179 0 16,2 364 0-16,4-178 0 0,-1-1 0 0,4 1-128 16,1 2 128-16,-2 3 0 0,1-2 0 0,-3 3 0 0,-2 2 0 15,3-3-128-15,3 2 128 0,2 1 0 16,0 1 0-16,3 4-128 0,3-1 128 0,2 3 0 0,3-3 0 0,1 2 0 16,-1-3 0-16,1 1 0 0,0 1 0 0,3 0-128 15,1 1 128-15,1-1 0 0,1-2-144 0,4 2 144 16,1-2 0-16,5 2 0 0,0 1 0 0,4-1 0 15,3-1 0-15,1-1 0 0,3 2 0 0,2-2 0 16,2-2-144-16,0 0 144 0,4 3 0 0,1-1 0 16,1 2 0-16,3-2 0 0,2-2 0 0,2 1 0 15,2 2 0-15,3 0-128 0,2 0 128 0,4 2 0 16,-1-2 0-16,5 1 0 0,0-7 0 0,4 1 0 16,-1 0 0-16,1-2 0 0,1 3 0 0,1-2 0 15,-2-1 0-15,6 0 0 0,-1-1 0 0,3 1 0 16,2 2 0-16,3-1 0 0,3-4 0 0,2 1 0 15,3 1 0-15,-3-3 0 0,-2-3 0 0,1-2 0 0,0-1 0 16,3 1 0-16,1-3 0 0,4 1 0 0,4-2 0 0,3-5 0 16,2 0 0-16,2-4 0 0,-8-2 0 0,3-3 0 15,3-2 0-15,5 1 0 0,3 0 0 0,2 0 128 16,-1-8-128-16,0 1 0 0,-3-6 0 0,1 1 0 16,1 3 0-16,7-6 0 0,5-3 0 0,-2-3 0 15,-6-5 0-15,0 2 0 0,-1-7 0 0,3 2 0 16,4-5 0-16,-2 0 0 0,-2-3 0 0,-2-2 0 15,-1 2 0-15,0-6 0 0,-1 0 0 0,2-5 144 16,3 2-144-16,-9-4 128 0,-5-2 0 0,-3-1-128 16,-4 0 192-16,-3 0-64 0,-3 2 16 0,-2 0 0 15,-2-1 0-15,-5-1 0 0,-5 1-16 0,-5 2 0 16,-5 6 0-16,-6 0 0 0,-4 4-128 0,-5-1 0 0,-6 4 144 16,-4 2-144-1,-8 2-1040-15,-3 5-288 0,-6-3-48 0</inkml:trace>
  <inkml:trace contextRef="#ctx0" brushRef="#br3" timeOffset="47855.81">4502 20122 10127 0,'0'0'896'0,"0"0"-704"16,3-9-192-16,-2-3 0 0,0 2 2368 0,-1 3 448 16,0 7 96-16,-5-13 16 0,0 3-1488 0,-5 0-288 15,-1 4-64-15,-1 3-16 0,-2-5-400 0,-4 2-80 0,-1-5-16 0,-2 5 0 16,-2-2-192-16,-3 3-64 0,0 2 0 0,-2-2 0 15,-4-1-176-15,-4 3-144 0,-4-1 192 0,-3 1-192 16,-5-3 208-16,1 1-64 0,0 0-16 0,0 1 0 16,0-2 64-16,2 0 16 0,-2 4 0 15,-2-6 0-15,-2 2 176 0,-2 2 48 0,-4-1 0 0,0-3 0 16,2 1-112-16,2-1-32 0,-1 4 0 0,3 1 0 16,1-1-16-16,-4-1 0 0,-2 0 0 0,-2 1 0 15,-3-3 0-15,2 1 0 0,3 1 0 0,2 4 0 16,2-1-112-16,3 2-32 0,-3 2 0 0,-3-1 0 15,-6-1-128-15,3 0 128 0,-1 0-128 0,2 0 128 16,1 1-128-16,3 2 0 0,3 1 0 0,0 2 0 16,0-2 0-16,-2 1 128 0,-4-1-128 0,3 1 0 15,0-4 0-15,1 2 128 0,1 2-128 0,2 1 0 0,4 0 128 16,0 1-128-16,-1 3 0 0,-1-1 128 0,-3 1-128 16,1 3 0-16,-5-2 0 0,3 3 0 0,3 3 0 15,2-3 0-15,4-3 0 0,2 2 0 0,0 1 0 0,4-2 0 16,0 1 0-16,-1 0 0 0,-2 1-144 15,2-4 144-15,-1 0 0 0,1-1 0 0,1 1 0 0,1 2 0 16,0-2 0-16,2 3 0 0,4-5 0 0,12-1 0 16,0-1 0-16,-2 4 0 0,0-2-128 0,-2 3 128 15,2-3 0-15,-1 3 0 0,1-2 0 0,-13 10 0 16,5 0 0-16,4-5 0 0,4-1 0 0,3-1 0 16,1-5 0-16,1 1 0 0,1 1 0 0,0-4 0 15,3 1 0-15,1-2 0 0,0-1 0 16,9-3 0-16,-9 2 0 0,9-2 0 0,0 0 144 0,0 0-144 0,0 0 128 15,0 0-128-15,0 0 160 0,0 0-160 0,0 0 192 0,0 0-192 16,10-9 176-16,2-2-176 0,1-1 160 0,-1 1-160 16,2-4 128-16,2-2-128 0,0-1 0 0,2 2 0 15,-2-2 0-15,5 1 0 0,0 1 0 0,5-1 0 16,-3 0 0-16,-8 6 0 0,3-3 0 0,3-2 0 16,5-1 0-16,0 1 0 0,4-2 0 0,5 0 0 15,3 1 0-15,34-18 0 0,-13 7 0 0,-3 2 0 16,-7 3 0-16,-2 2 0 0,-3 4 0 0,4 0 0 15,-2-2 0-15,5 4 0 0,2 1 0 0,2 2 0 16,1 2 0-16,-1-3-128 0,-3 1 128 0,0 3 0 16,0 0 0-16,1 3 0 0,1 0 0 0,4 3 0 15,3-2 0-15,1 2 0 0,2 2 0 0,-4-1 0 16,-2 1 0-16,2 1 0 0,-3 3 0 0,4 1 0 16,3 2 0-16,-1-1 0 0,0 3 0 0,-4 2 0 0,-3 1 0 0,1-3 176 15,-1 2-32-15,2-1 0 0,0 4 0 16,3 1 0-16,4-2 0 0,-3 1 0 0,-2-2-144 0,0 1 0 15,-3 1 144-15,1 1-144 0,0-4 0 0,1 4 144 16,2 0-144-16,-1 1 0 0,0 0 0 0,-6-3 0 16,-4 0 0-16,0 2 0 0,-1-1 128 0,0 2-128 15,-2 3 0-15,0 0 0 0,-3 0 0 0,2 2 0 16,-2 4 0-16,-2-2 0 0,-1 1 0 0,-5 1 0 16,-6-1 0-16,-3 0 0 0,-3 2 128 0,-1-1-128 15,-2-2 0-15,-2 3 0 0,0-1 0 0,-2 2 0 16,0 0 0-16,-3 0 0 0,-2 3 0 0,0-3 0 15,-2 0 0-15,1-2 0 0,-4 4 0 0,-1-4 0 16,-2 3 128-16,0-3-128 0,-1-2 0 0,0-2 0 0,-3-2 0 16,0 0 0-16,-3 0 128 0,1-1-128 0,-2-1 0 0,0-1 0 15,-1 0 144-15,0-1-144 0,-3-2 0 16,2 0 144-16,-2 4-144 0,1-5 0 0,-2 0 0 0,1 2 0 16,1-4 0-16,0 3 128 0,0-5-128 0,-2 3 0 15,0-3 0-15,-1 3 0 0,-2-3 0 0,3 2 0 16,-1-4 0-16,0 2-144 0,0 0 144 0,0-1 0 15,0 0 0-15,-1 0 0 0,1-2 0 0,-1 2 0 16,-2 2 0-16,-1-4 0 0,0 1 0 0,7-3 0 16,-4 2 0-16,2 0 0 0,-5-1 0 0,0 0 0 15,-2 1 0-15,-2 3-128 0,-1-4 128 0,-14 9 0 0,3-6 0 16,4 2-160-16,-1 1 160 0,-1-3-128 0,0 2-16 16,1-3 0-16,-1 0 0 0,-2 1 0 0,0-1 0 0,-1-1 0 15,0 4 0-15,-1-3 0 0,-1-1 144 0,-3 2 0 16,-3 2 0-16,-2-3 0 0,-1 4 0 15,0-3 0-15,-1 0 0 0,0 3 128 0,-2-2-128 0,1 0 0 16,-1-3 0-16,1 0 0 0,-1 0-128 0,-3 2 0 16,-5-1 0-16,-2-1 0 0,2-2 128 0,-2 4 0 15,0-3 0-15,-1 0-128 0,3-3 128 0,-1 0 0 16,1 0 0-16,-5 1 128 0,-5-1-128 0,0 0 192 16,1 0-64-16,0-1 0 0,4 1 32 0,2-1 16 15,1-2 0-15,-2 1 0 0,-5-2 80 0,1 1 0 16,0 1 16-16,1-1 0 0,2 1 0 0,2-5 0 15,-1 1 0-15,1 1 0 0,1 1 128 0,-1-1 32 0,-2 0 0 0,0 2 0 16,0 1-112-16,2-1 0 0,3-2-16 16,2 1 0-16,4 2-112 0,2-2 0 0,2-1-16 0,-3 1 0 15,-1 0-176-15,1 2 0 0,2-2 0 0,1-3-176 16,0 1-48-16,2 0-16 0,3-4 0 0,1 2 0 16,1-3 32-16,3 0 0 0,1 2 0 0,2-2 0 15,-1 2 80-15,0-2 128 0,-1-1-208 0,1 2 80 16,2-3 128-16,2 1 0 15,1-1 0-15,3-2-128 0,3-1 128 0,0 1 0 0,4-1 0 0,3 0 0 16,3 2 0-16,2-1 0 0,2-1 0 0,4-2-128 16,0-2 128-16,4-3-160 0,1 0 160 0,4 0-160 15,3-4 160-15,3 1-160 0,1-4 160 0,3 2-160 16,1-3 160-16,4-1-128 0,2 1 128 0,5 3-128 16,2-1 128-16,2 2 0 0,0-1 0 0,0 4-128 0,2-1 128 15,-14 13 0-15,5-3-144 0,5-3 144 0,3 1-144 16,4-1 144-16,3-1-192 0,5 0 192 0,-3 1-256 0,41-15 64 15,-15 5 16-15,-10 7 0 0,-3 4 48 0,0 0 0 16,-2 3 0-16,-25 4 0 0,5 0 128 0,7 1-128 16,3-2 128-16,5 0-128 0,-1-1 128 0,1 0 0 15,1 3 0-15,42-9 0 0,-15 6 0 0,-7 4-160 16,-4-2 160-16,-2 5 0 0,-3 1 0 0,-4-1 0 16,-5 1 0-16,-1 2 0 0,-2 0 0 0,0 2-128 15,-2 2 128-15,0 0 0 0,-1 2-224 0,-1 2 16 16,2-2 0-16,-2 0 0 15,-2 1-1952-15,-5 3-384 0</inkml:trace>
  <inkml:trace contextRef="#ctx0" brushRef="#br2" timeOffset="-192777.62">31178 4208 20271 0,'0'0'896'0,"0"0"192"0,-7-1-880 0,7 1-208 0,-11-2 0 0,4 1 0 16,-2-3 784-16,9 4 112 0,-9-2 32 0,9 2 0 15,-9-4 32-15,9 4 0 0,-5-4 0 0,5 4 0 16,0 0-160-16,0 0-32 0,0-5 0 0,1 0 0 16,2 1-320-16,1 2-64 0,2-2 0 0,3-1-16 15,2 2 144-15,5-2 16 0,6-1 16 0,3-1 0 0,1 2 32 16,1 3 16-16,1 0 0 0,0 1 0 0,-1 1-80 0,-2 3-32 15,-1-1 0-15,-2 3 0 0,-3 2-256 0,-4-1-48 16,-2 5-16-16,-6 0 0 0,-2 1-32 0,-2 5 0 16,-4 1 0-16,-6 2 0 0,-3 4 144 0,-5 3 32 15,-3-3 0-15,-5 5 0 0,-3-2-48 0,-4 2-16 16,1-2 0-16,0 0 0 0,0-5-112 0,3 4-128 16,5-3 176-16,2-4-176 0,1-1 224 0,5-2-64 15,4-1-16-15,4-1 0 0,3-3-144 0,3 0 192 16,-1-11-192-16,13 6 192 0,4-1 112 0,5-1 16 15,7-5 16-15,5-4 0 0,5 0 48 0,3-2 16 16,2-4 0-16,3 1 0 0,1 1 16 0,-1-4 0 16,-2-1 0-16,2 3 0 0,0-3 0 0,1 1 0 0,1 2 0 15,-1-2 0-15,-1 3-112 0,-3 2-32 0,-2-1 0 16,-4 2 0-16,-3 0-272 16,-5-2 128-16,-2 2-128 0,-1-2 0 15,-3 3-240-15,0-3-144 0,0 0-48 0,-11 7 0 16,2 0-2224-16,2 1-448 0,1-2-96 0</inkml:trace>
  <inkml:trace contextRef="#ctx0" brushRef="#br2" timeOffset="-191637.32">7545 9465 6447 0,'-20'0'576'0,"10"4"-576"16,0 5 0-16,-2-4 0 0,0-1 1520 0,-1 1 192 0,-1 4 32 16,1-2 16-16,-1 2-288 0,5-2-64 0,0 3-16 15,4-8 0-15,5-2 208 0,0 0 64 0,0 0 0 0,0 0 0 16,0 0-576-16,0 0-96 0,5-11-32 0,3-1 0 15,2-2-320-15,3-1-80 0,-2 4-16 0,3-1 0 16,2-3-224-16,0-3-64 0,2 0 0 0,3 1 0 16,0-1-16-16,0 0-16 0,1 3 0 15,6-3 0-15,0 3 32 0,-3 5 16 0,-2 1 0 0,-1 5 0 16,-4 4-80-16,-3 1-32 0,-1 5 0 0,-4 6 0 16,-4 4 32-16,-3 3 16 0,-6 7 0 0,-4 3 0 15,-6 5-16-15,-2 2-16 0,-3 0 0 0,-5 3 0 16,0 2-176-16,-2 2 128 0,-2-4-128 0,2 1 128 0,-1-3 16 0,3-2 0 15,3-2 0-15,2-2 0 0,3-7 240 16,2-3 32-16,3-3 16 0,3-1 0 0,5-3-32 0,4 0 0 16,1-7 0-16,5 2 0 0,2-5 48 0,4-3 0 15,4-3 0-15,5-2 0 0,2-2-192 0,4-1-16 16,2 0-16-16,3-3 0 0,2 1-32 0,0-3-16 16,-1-1 0-16,1 5 0 0,-3-4-16 0,0 5 0 15,-1-4 0-15,1 4 0 0,-3-3 0 0,1 3 0 16,-2 0 0-16,0 0 0 15,0 3-1408-15,12-3-288 0,-5 2-48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8:17:25.23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25276 10506 15999 0,'0'0'704'0,"0"0"160"0,0 0-688 0,-1 10-176 0,1-10 0 0,0 0 0 16,0 0 1024-16,0 0 192 0,0 0 16 0,0 0 16 16,0 0-112-16,0 0-32 0,0 0 0 0,4-12 0 15,1-4-336-15,1-2-80 0,1-1-16 0,3-2 0 16,0-6-160-16,3 0-48 0,3-4 0 0,2-2 0 16,0-3-96-16,2-2-32 0,3-2 0 0,2 2 0 15,2-1-16-15,1 2-16 0,1 3 0 0,-1 2 0 0,0 3-16 16,-2 5 0-16,-5 2 0 0,-2 4 0 0,-1 4-32 0,-3 3 0 15,-2 4 0-15,0 6 0 0,-13 1-80 0,13 6-32 16,-1 7 0-16,-3 6 0 0,-4 4 0 0,0 8 0 16,-1 3 0-16,0 3 0 0,-1 2-144 0,0 4 128 15,-1-1-128-15,0-1 128 0,2-3-128 0,0-3 0 16,-2-5 0-16,3-1 0 0,-1-3 128 0,1-1-128 16,-1 1 0-16,0-6 128 0,-2 1-128 0,2-3 0 15,0-4 0-15,0 0-176 16,0-5-320-16,1 0-64 0,-5-9-16 0,6 5 0 15,-6-5-1536-15,0 0-320 0,12-2-64 0</inkml:trace>
  <inkml:trace contextRef="#ctx0" brushRef="#br0" timeOffset="252.2">25542 10061 28799 0,'-20'10'1280'0,"9"-1"256"0,1 3-1232 0,6 7-304 0,1 5 0 0,0 4 0 16,2 2 256-16,2 0-16 0,2 0 0 0,0 3 0 15,1-2 480-15,1 0 112 0,2 6 0 0,2 3 16 16,0-2-448-16,-1 0-80 0,1 1-32 0,2 1 0 16,-1 0-288-16,1 0 0 0,2-2 128 0,-3 3-128 15,0-1-208-15,-1 2-112 0,-3-4 0 0,1 3-16 16,-1 4-1744-1,-1-5-352-15</inkml:trace>
  <inkml:trace contextRef="#ctx0" brushRef="#br1" timeOffset="8622.32">24880 10803 3679 0,'0'0'320'0,"0"0"-320"0,0 0 0 0,0 0 0 0,0 0 3440 0,0 0 608 15,-4-8 128-15,3 0 32 0,-1 0-2384 0,2-1-480 16,3-1-80-16,2-1-32 0,3-7-288 0,2-2-64 15,3-2-16-15,3-2 0 0,1-1-224 0,0-5-64 16,4 2 0-16,2 2 0 0,1-4-256 0,2 4-64 16,1-5-16-16,1 6 0 0,0-3-48 0,0 4 0 15,-1-2 0-15,-2 2 0 0,1 2 32 0,-2 1 0 16,-1-1 0-16,-1 2 0 0,0 1-32 0,0 2 0 16,-1 2 0-16,0 4 0 0,-1-2-16 0,-1 5-16 15,0-1 0-15,-1 6 0 0,-2 0-160 0,0 2 0 16,-2 1 144-16,0 2-144 0,0 2 0 0,1 5 0 15,-1 2 0-15,1 5 0 0,-1 2 0 0,0 3 0 16,-1 6 0-16,-1 1 0 0,1 2 0 0,-1 5 0 16,-1 0 0-16,2 1 0 0,-2 2 0 0,1-1 0 0,-1-2 0 15,1 0 0-15,-2-2 0 0,1-1 0 16,-1-3 128-16,0 0-128 0,1-4 0 0,-1 1 0 16,0-6 0-16,-1-2 128 0,0 0-320 0,-2-8-48 15,1 1-16-15,-2 1 0 16,-2-6-1552-16,0 3-320 0,-4-9-64 0,0 0-9600 0</inkml:trace>
  <inkml:trace contextRef="#ctx0" brushRef="#br1" timeOffset="8867.44">25442 10334 23439 0,'0'0'1024'0,"0"0"240"0,0 0-1008 0,0 0-256 0,0 0 0 0,3 7 0 0,0-1 848 0,2 7 128 15,-2 3 32-15,0 6 0 0,1 5 160 0,-1 2 48 16,2 5 0-16,-3 9 0 0,1 3-320 0,-1 6-64 16,-3 4-16-16,-1 5 0 0,-2 0-256 0,-1 5-48 15,-3-3-16-15,0 1 0 0,1-2-288 16,-2 0-48-16,1-6-16 0,-1-3 0 0,-1-3-144 16,0-5 128-16,0-1-128 0,1-2 128 0,-1-3-128 0,3-1-144 15,0-2 144-15,2-2-10976 16,2-5-2080-16</inkml:trace>
  <inkml:trace contextRef="#ctx0" brushRef="#br1" timeOffset="9523.42">24352 11885 9215 0,'0'0'816'0,"0"0"-656"0,1-6-160 0,1 1 0 0,-2-3 2304 0,0 8 416 16,0 0 96-16,0 0 0 0,1-6-1600 0,-1 6-336 15,0 0-64-15,0 0-16 0,0 0-224 0,0 0-32 16,-4 6-16-16,-1 6 0 0,-3 5-96 0,6 5-32 16,-2 6 0-16,0 2 0 0,1 7-16 0,1 4 0 15,-2-2 0-15,2 5 0 0,-1 1-192 0,1 0-32 16,-3 1-16-16,1-7 0 0,1 0-144 0,0-4 192 16,0-5-192-16,0-3 192 0,2-3 0 0,1-4 0 15,3-4 0-15,-1-7 0 0,-2-9 448 0,0 0 112 0,8 1 16 16,5-6 0-16,-1-4-128 0,2-5-32 0,3-3 0 0,1 0 0 31,1-3-1136-31,0 0-240 0,0-3-32 0,1 3-16 0,1 1 1456 0,-1 4 272 16,-1 3 64-16,0 2 16 0,-1 5-864 0,-2 1-128 0,-2 3 0 15,-1 5-160-15,-3 3 160 0,-2 6-208 0,-4 5 80 16,-3 0 128-16,-5 6-144 0,-4 4 144 0,-4 0 0 16,-4 1 0-16,-1 1 0 0,-5-3 176 0,-2 2 0 0,-2-5 0 15,4 1 96-15,-4-5 32 0,3-4 0 0,2 1 0 16,-1-6-32-16,4 1 0 0,4-6 0 0,3-2 0 15,1-1-272-15,2-6 0 0,3-2 0 0,2-1-144 16,3-7-2368-16,3-2-480 0</inkml:trace>
  <inkml:trace contextRef="#ctx0" brushRef="#br1" timeOffset="9851.21">24725 12395 24639 0,'0'0'1088'0,"0"0"240"0,0 0-1072 0,2 7-256 16,2 4 0-16,0-5 0 0,1-1 752 0,1 0 80 15,2-2 32-15,1-3 0 0,1 0 176 0,3-4 48 16,1-2 0-16,2-1 0 0,2 0-288 0,0-4-48 16,0 1-16-16,-1 0 0 0,0-6-304 0,-2 3-64 15,-1-1-16-15,-1 2 0 0,-3 0-96 0,-4 3-32 16,-1-3 0-16,-2 3 0 0,-2 1 128 0,-2 1 32 0,-4 0 0 0,-3 3 0 15,-2 0 128-15,-3 3 16 0,-1 3 16 0,-2 3 0 16,-3 2-544-16,0 3 0 0,-2 3-240 0,2-1 80 16,2 5 160-16,0 2 0 0,2 1 0 0,2-1 0 15,3 2 0-15,2-1 0 0,3-2 0 16,3 1 0-16,2-1 0 0,3-1 0 16,4 0 0-16,2-4 0 15,1-4-464-15,4 1-64 0,2-3-16 0,3 2-10752 0,2-5-2144 16</inkml:trace>
  <inkml:trace contextRef="#ctx0" brushRef="#br1" timeOffset="10163.61">25349 12230 13823 0,'0'0'1216'0,"-5"1"-960"16,-2-1-256-16,1 2 0 0,0 1 2624 0,-2 0 464 15,0 2 112-15,1 1 0 0,-1-1-1056 0,3 5-224 16,-1-3-32-16,1 1-16 0,1 1-784 0,1 0-176 15,3 1-16-15,0 2-16 0,3-2-448 0,1 3-96 16,1-2-16-16,2-2 0 0,2 1-128 0,1-1-48 16,1 3 0-16,0-4 0 0,2 4-144 0,-2-3 192 15,1 1-192-15,-1 1 192 0,-2 1 192 0,-1-1 32 16,-2-1 16-16,-2 1 0 0,-3 0-432 0,-4-2 0 16,-2 2-144-16,-1-3 144 0,-3 2 288 0,-2-2 160 15,-1 2 48-15,-3-4 0 0,1 2-96 0,1-3-16 16,-1-4 0-16,0-1 0 0,0 2-192 0,0-2-64 15,2-2 0-15,0-3 0 0,2-4-368 0,1 2-80 0,1-3 0 16,3-3-16-16,3-1-2512 16,2-3-496-16,2-2-112 0</inkml:trace>
  <inkml:trace contextRef="#ctx0" brushRef="#br1" timeOffset="10360.4">25672 11928 20271 0,'0'0'1792'0,"0"0"-1424"0,0 0-368 0,0 0 0 16,0 0 1808-16,0 0 304 0,0 0 48 0,0 0 16 0,-2 9-720 0,-1 4-144 16,-4 4-32-16,0 0 0 0,-2 2-304 0,0 4-64 15,-1 5-16-15,-2 0 0 0,1 3-432 0,-1 2-80 16,1 4-32-16,1 1 0 0,0 1-352 0,-1 2 128 16,2-3-128-16,2-2 0 15,-1-3-576-15,1-5-192 0,0-2-48 0,2-3-9744 16,0-4-1968-16</inkml:trace>
  <inkml:trace contextRef="#ctx0" brushRef="#br1" timeOffset="10500.04">25422 12272 26607 0,'0'0'576'0,"4"-7"128"0,4 1 32 0,2 1 16 0,2 1-608 0,2-2-144 0,0-1 0 0,3 2 0 0,5-2 1040 0,3 0 176 15,6 3 48-15,1-2 0 0,-1 2-592 0,2 2-112 0,-2 2-32 0,-1 1 0 31,0 1-2640-31,-1 5-544 0</inkml:trace>
  <inkml:trace contextRef="#ctx0" brushRef="#br1" timeOffset="11057.29">27023 11844 18431 0,'-9'-15'816'0,"5"10"160"0,-1-4-784 0,0 2-192 0,0-1 0 0,0 0 0 0,0 3 608 0,0-2 80 15,-2-1 16-15,1 2 0 0,0-2-160 0,-1 3-32 16,0 0 0-16,-2 0 0 0,-1 1-16 0,-2 4-16 16,1 3 0-16,-1 2 0 0,-1-2-480 0,1 1 0 0,-1 3-176 0,0 1 176 15,-1-1 528-15,2 4 240 16,-1-2 32-16,1 3 16 0,1 0-496 0,-2 0-112 0,1 2-16 0,-4 1 0 15,2 2 192-15,0 2 48 0,0 1 0 0,2 2 0 16,0 2-112-16,5-1-32 16,-6-3 0-16,4 3 0 0,1 1-80 0,0-2-16 15,2 0 0-15,0 0 0 0,0 0-192 0,2-1 144 0,-2 0-144 0,-2 1 128 16,3 3-128-16,-3-4 0 16,1 0 144-16,-1-1-144 0,-1 2 128 0,1-2-128 0,0-2 128 15,1-2-128-15,0 1 128 0,0-1-128 0,1 1 128 0,1-1-128 16,0 1 0-16,0-1 128 0,1 1-128 0,0-2 0 15,1-2 0-15,1 2 0 0,-2 2 0 16,0-1 128-16,0 2-128 0,1-2 0 0,-1 1 0 0,0-2 0 16,0 0-144-16,0-1-112 0,2 2 0 0,-3-2-9104 15,1 0-1824-15</inkml:trace>
  <inkml:trace contextRef="#ctx0" brushRef="#br1" timeOffset="11235.93">26202 12286 24879 0,'0'0'1088'0,"6"-6"256"0,4 4-1088 0,3 1-256 15,2 1 0-15,2-3 0 0,1 1 528 0,1 2 48 16,2 0 16-16,0-2 0 0,0 2 400 0,2 0 80 16,1 2 16-16,0-1 0 0,-1 1-672 0,1 1-128 15,-2-1-32-15,3 2 0 16,-2-1-2240-16,0-1-448 0</inkml:trace>
  <inkml:trace contextRef="#ctx0" brushRef="#br1" timeOffset="11436.66">26938 12319 24239 0,'-4'10'1072'0,"4"-1"224"0,-3 0-1040 0,1 5-256 0,-2 3 0 16,-2 1 0-16,-2 1 1536 0,-1 3 240 0,-1 1 48 0,1 0 16 15,0-3-544-15,0-1-96 0,0 4-32 0,3-3 0 16,-2 2-816-16,5-3-160 0,-3-1-48 0,3-4 0 16,0-2-144-16,3 1 0 0,0-3 0 0,4-1 0 31,0-5-1568-31,2-2-240 0,2-2-48 0</inkml:trace>
  <inkml:trace contextRef="#ctx0" brushRef="#br1" timeOffset="11682.64">27461 11878 28559 0,'0'0'2544'0,"0"-8"-2032"16,0 8-512-16,0 0 0 0,0 0 256 0,0 0-64 16,0 0 0-16,0 0 0 0,-5 5 784 0,-1 1 160 15,-2 7 16-15,-2 2 16 0,1 7-144 0,-2 1-48 16,-1 5 0-16,0 0 0 0,-1 5-512 0,-1 0-96 15,3 1-32-15,-3 2 0 0,0 2-192 0,1 0-144 16,0 3 192-16,2 1-192 0,1-2 0 0,1-2 0 0,1-1 0 0,2-2 0 31,2-5-528-31,1-6-64 0,1 0-16 0,-1-5 0 16,2-5-1312-16,0-2-272 0,-4-1-48 0</inkml:trace>
  <inkml:trace contextRef="#ctx0" brushRef="#br1" timeOffset="11851.87">27005 12321 23951 0,'0'0'1056'0,"0"0"224"0,5-6-1024 0,4 1-256 0,2 2 0 0,3 1 0 0,2-1 1200 0,3-1 176 16,1 2 32-16,4-1 16 0,2 1-160 0,0 0-48 15,1 1 0-15,1-1 0 0,3-4-464 0,-5 4-112 16,0 2 0-16,-3 0-16 0,-3 0-496 0,-1 0-128 16,-4 1 0-16,-1-1 0 15,-1 0-1744-15,-3-1-368 0,-5-2-80 0</inkml:trace>
  <inkml:trace contextRef="#ctx0" brushRef="#br1" timeOffset="11988.1">27168 12086 32079 0,'-8'-11'1408'0,"8"11"320"0,0 0-1392 0,0 0-336 16,4-6 0-16,2 1 0 0,1 3 448 0,0-1 0 16,2 1 16-16,1 0 0 0,1 0 0 0,0-1 0 0,3 1 0 0,-1 1 0 31,-1-2-1680-31,1 2-352 0,1 0-64 0</inkml:trace>
  <inkml:trace contextRef="#ctx0" brushRef="#br1" timeOffset="12425.53">27979 12658 10127 0,'-14'9'896'0,"7"-4"-704"0,-2 3-192 0,1-3 0 16,0 1 2880-16,3 0 560 0,5-6 96 0,0 0 32 0,0 0-1504 16,0 0-288-16,0 0-64 0,0 0-16 0,0 0-432 0,2-9-96 15,4 2-16-15,1-8 0 0,1-3-512 0,6-1-96 16,0-4-32-16,2-4 0 0,2 0-208 0,1-3-48 15,1-4-16-15,2-3 0 0,0 0-48 0,1-1-16 16,-2-5 0-16,1-1 0 0,-1 0-176 0,2 2 128 16,-4 3-128-16,-1 2 128 0,-1 2-128 0,-5 6 0 15,-1 5 0-15,-4 4 0 0,3 4 0 0,-3 7 0 16,-6 4 0-16,-1 5-176 0,-5 4 176 0,-5 6-160 16,-3 6 160-16,-1 3-160 0,-3 1 160 0,1 5 0 15,-3 3 160-15,0 7-160 0,-2 2 176 0,0 3-176 16,-1 3 192-16,1-1-192 0,0 4 144 0,5-4-144 15,-1-1 0-15,3-1 144 0,3-1-144 0,2-8 0 16,3 0 0-16,3-3 0 0,2-5-208 0,3-4-80 16,3-3-16-16,3 0 0 15,1-8-1840-15,1 0-368 0</inkml:trace>
  <inkml:trace contextRef="#ctx0" brushRef="#br1" timeOffset="12613.55">28435 12464 27695 0,'-11'7'1216'0,"7"-1"272"0,1 5-1184 0,-2 3-304 0,0-4 0 0,-1 4 0 15,-2 0 960-15,0 1 128 0,1-1 16 0,-1-3 16 16,2 2-272-16,-2 1-48 0,2-1-16 0,0 0 0 0,-2-1-576 0,2-3-208 16,0 3 144-16,4-2-144 15,2-10-1408-15,0 0-384 0,0 0-64 0,0 0-11728 16</inkml:trace>
  <inkml:trace contextRef="#ctx0" brushRef="#br1" timeOffset="12953.02">28591 12536 24015 0,'0'0'1056'0,"-5"5"224"0,-2 5-1024 0,-1-2-256 16,0-1 0-16,0 4 0 0,-3 0 1552 0,2-1 256 15,1-1 48-15,0-3 16 0,2 1-608 0,1-1-128 0,1-3-32 0,4-3 0 16,0 0-384-16,0 0-80 0,0 0 0 0,0 0-16 16,5-4-64-16,2-5-16 15,2 0 0-15,3-2 0 0,-1-1-352 0,4 2-64 16,1-4 0-16,-1 1-128 0,1 2 128 0,1-3-128 0,1 3 0 16,-2 2 0-16,0-2 0 0,-2 5 0 15,-2-2 0-15,0 5 0 0,-2 3 0 0,0 3 0 0,-1 5 0 0,-3 1 0 16,-2 5 0-16,-3 3-144 0,-1 3 144 15,0 1-128-15,-2 2 128 0,-1-1 0 0,-1 2 0 0,2 2 0 16,1-5 0-16,1 1 0 0,0-1 0 0,3-2 0 16,4-3 0-16,0-4 0 0,2 1 0 0,3-5-128 15,2-3-128-15,0 0-32 0,4-3 0 0,-1-2 0 16,4-2-1184-16,-2-3-256 16,1-2-32-16,0 1-8400 0,-2-5-1680 0</inkml:trace>
  <inkml:trace contextRef="#ctx0" brushRef="#br1" timeOffset="13309.87">29046 12575 22799 0,'0'0'1008'0,"0"0"208"16,0 0-960-16,0 0-256 0,0 0 0 0,8 4 0 0,-8-4 1680 0,5 4 304 15,-5-4 48-15,9 6 16 0,-1-2-416 0,1 0-80 16,-2 0-16-16,2 0 0 0,1-3-480 0,0 0-96 0,-1-1-32 0,4 0 0 15,-1-1-192-15,-1-3-32 0,0-1-16 0,1 1 0 16,-2 2-256-16,0-5-48 16,-1 1-16-16,-1 2 0 0,-2 0-112 0,2-1 0 15,-5 1-16-15,-3 4 0 0,4-3-96 0,-4 3-16 16,0 0 0-16,0 0 0 0,0 0-128 0,-5-2 0 16,-2 2 0-16,-2 2 128 0,-3 0-128 0,-2 3 0 15,0 4 0-15,-2 0 0 0,1 2 0 0,-1 3 0 0,0 0 0 0,0 0 0 16,4 2 0-16,0-1 0 0,3 0 0 15,2 2 0-15,2-2 0 0,2-2 0 0,1 1 0 0,2 0 0 16,1-3-256-16,3-2 0 0,1 0 16 16,2-3 0-16,4-1-1184 0,-1-1-240 15,4 0-64-15,-2-4-10064 0,2-1-2032 0</inkml:trace>
  <inkml:trace contextRef="#ctx0" brushRef="#br1" timeOffset="13469.15">28819 12072 27647 0,'-47'-15'2448'0,"20"5"-1952"0,4 5-496 0,6 2 0 0,6 0 3056 0,11 3 512 16,0 0 96-16,0 0 32 0,0 0-3104 0,0 0-592 16,-9 3-160-16,9-3-11872 15,-7 4-2368-15</inkml:trace>
  <inkml:trace contextRef="#ctx0" brushRef="#br1" timeOffset="14061.35">24121 13243 16575 0,'-10'-7'736'0,"10"7"160"15,-4-2-720-15,1-1-176 0,3 3 0 0,0 0 0 0,0 0 1616 0,0 0 304 16,-3-4 48-16,3 4 16 0,0 0-640 0,-6 7-112 16,0-2-16-16,1 5-16 0,0 1-304 0,0 6-48 15,0 3-16-15,2 4 0 0,1 3-304 0,0 6-64 16,0 5-16-16,1 2 0 0,-1 2-256 0,2-3-48 15,0 3-16-15,0-5 0 0,0-4-128 0,2-1 0 16,0-8 144-16,1-1-144 0,-1-5 0 0,1-4 144 16,-1-2-144-16,3-2 0 0,-5-10 320 0,9 2-32 0,0-5-16 0,3-4 0 15,2-1 96-15,0-6 16 16,1-3 0-16,0-2 0 0,2-1-224 0,-3-2-32 0,0-3-128 0,0 3 192 16,0 2-192-16,1 1 0 15,-1 1 0-15,0 3 0 0,-2 0 0 0,0 7 0 16,3 0 0-16,-3 6-160 0,-4 1 160 0,0 3-128 15,0 4 128-15,-2 5-128 0,-1 4 128 0,0 1 0 16,-1 2-144-16,-4 3 144 0,0-1 0 0,0 4 0 0,0 3 0 16,0-2 0-16,0 3-256 0,0-5-64 0,0-1-32 0,0-2 0 31,4-5-2416-31,-3-2-496 0</inkml:trace>
  <inkml:trace contextRef="#ctx0" brushRef="#br1" timeOffset="14399.44">24768 13494 27407 0,'-13'2'1216'0,"7"1"256"0,-2 1-1184 0,-1 0-288 0,-2 5 0 0,-4 0 0 0,-3 5 816 0,-3 2 96 16,-3-3 32-16,1 2 0 0,-2 2 160 0,1 2 48 16,1 0 0-16,3 0 0 0,2 1-512 0,3-4-112 15,4 1-16-15,1-3 0 0,5-1-512 0,3-5 0 0,2-8 0 0,0 0 0 16,7 6 256-16,5-3-16 15,0-5 0-15,4-1 0 0,1-5 64 0,2 2 16 16,2-6 0-16,-2 2 0 0,-1-4 0 0,-1-1 16 16,-1-2 0-16,-4 2 0 0,1 0-80 0,-4 2-32 15,-5 0 0-15,1 1 0 0,-2 5 48 0,-2 0 16 16,-1 2 0-16,0 5 0 0,0 0-112 0,0 0-32 16,0 0 0-16,-5 3 0 0,0 4-144 0,1-1 0 0,1 4 0 15,2-1 0-15,2 3 0 0,2-2 0 16,1 2 0-16,2 1 0 15,3-3-448-15,1 2-32 0,1-5 0 0,2 2 0 16,0-4-1744-16,2-1-336 0,2-3-80 0,-1-2-12704 0</inkml:trace>
  <inkml:trace contextRef="#ctx0" brushRef="#br1" timeOffset="14700.55">25229 13386 15663 0,'0'0'1392'0,"0"0"-1120"16,-1-6-272-16,0 2 0 15,-2-1 2368-15,-2 3 400 0,-1-1 96 0,-2 3 16 0,-1 0-1088 0,-1 3-224 16,-1 3-32-16,-3 0-16 0,-3 4-496 0,-1 1-80 16,2 3-32-16,-6 1 0 0,2 3-208 0,2-1-32 15,2 1-16-15,3 0 0 0,3-2-208 0,2-2-32 16,4 0-16-16,4 0 0 0,4 0-240 0,2-3-160 16,3 0 192-16,4 0-192 0,2-3 192 0,3 4-64 15,1-5 0-15,1 3-128 0,1-3 208 0,-2 2-64 16,-1-3-16-16,-2 2 0 0,-1-1 128 0,-2 0 0 15,-3 0 16-15,-1 0 0 0,-5-2 128 0,-4-5 32 16,-1 9 0-16,-3-3 0 0,-4 0-48 0,-2 2-16 16,-4-3 0-16,-2 0 0 0,-3 0-160 0,-3-1-16 15,-2-4-16-15,0 1 0 0,1-1-176 0,2 0-192 16,4-1 32-16,1 0-12880 16,4-4-2576-16</inkml:trace>
  <inkml:trace contextRef="#ctx0" brushRef="#br1" timeOffset="15251.06">26427 13241 14735 0,'0'0'640'0,"-4"-3"160"0,0-1-640 0,0 0-160 0,0-2 0 0,-1 2 0 0,-2 3 1872 0,-2-1 352 16,-1 2 64-16,-1 2 16 0,-1-2-1072 0,-3 3-208 16,-3 2-32-16,0 4-16 0,-2 0-128 0,-3 5-16 15,-1 3-16-15,-1 4 0 0,0 5 0 0,1 0 0 16,-4 5 0-16,4 5 0 0,2 0-448 0,3 4-96 16,3 0-16-16,4 2 0 0,4-6-256 0,5-2 0 0,3-3 0 0,5-3 0 15,4-4 192-15,3-2 0 0,2-5-16 16,7-3 0-16,2-2 192 0,2-5 32 15,2 0 16-15,2-7 0 0,1-7 224 0,0 1 64 16,-4-2 0-16,1-3 0 0,-2-4-128 0,1-2-32 16,-1-1 0-16,-2-2 0 0,-3-2-64 0,1-3-16 0,-6 0 0 0,-1 0 0 15,-4-5 112-15,-3-2 32 0,-5 0 0 0,-3 2 0 16,-3-2-208-16,-2 2-32 0,-3 4-16 16,-1 1 0-16,-2 3-224 0,-1 3-128 0,2 3 128 0,-3 2-128 15,1 2 0-15,-1 1-320 0,3 4 64 0,1 1 16 31,1 3-2768-31,1 2-544 0,-6-1-112 0,14 2-32 0</inkml:trace>
  <inkml:trace contextRef="#ctx0" brushRef="#br1" timeOffset="16012.12">27461 13567 13823 0,'0'0'1216'0,"0"0"-960"15,0 0-256-15,0 0 0 0,2-4 1648 0,-2 0 272 16,-2-1 64-16,-1-1 16 0,-3 3-400 0,0-1-96 0,0 1-16 0,-3-3 0 16,-3 4-304-16,0-1-64 15,-1 2-16-15,-2 0 0 0,0 1-336 0,-3 1-64 16,-1 3 0-16,-6 2-16 0,-1-1-304 0,-2 3-64 16,0 1-16-16,-1-1 0 0,2 2-144 0,5-1-32 15,2 2 0-15,3 2 0 0,5-3 0 0,4 1-128 16,3 3 192-16,5-4-64 0,3 1-128 0,3-1 128 0,4 1-128 0,4 1 128 15,5-3 112-15,3 2 16 0,1-2 0 0,2 2 0 16,2 2-64-16,-1-3-16 0,-1 2 0 0,-3 2 0 16,-2-3-176-16,-5 1 128 0,-2-4-128 0,-5 1 128 15,0 0 112-15,-4 1 16 0,-4 2 0 0,-4-2 0 16,-2 3 128-16,-4-4 48 0,-6 1 0 0,-4 0 0 16,-3-2-112-16,-6-2-32 0,-3-1 0 0,-1-2 0 15,0-2-144-15,4-2-16 0,2-2-128 0,2-3 192 0,3-1-320 0,5-2-80 16,6-1-16-16,2-2 0 15,3-1-2304-15,4-1-464 16,5-5-80-16,5-3-32 0</inkml:trace>
  <inkml:trace contextRef="#ctx0" brushRef="#br1" timeOffset="16262.74">27902 13138 19343 0,'0'0'1728'0,"0"0"-1392"15,2-5-336-15,-2 5 0 0,0 0 1552 0,0 0 240 16,0 0 64-16,0 0 0 0,-7 3-576 0,-2 6-96 16,-1 1-32-16,-2 5 0 0,-2 3-384 0,0 6-64 0,-2 2-32 0,1 8 0 15,0 3-48-15,-3 5-16 16,-2 5 0-16,-1 2 0 0,-1 2-256 0,-1 5-48 0,0 0-16 0,1-1 0 16,2-6-288-16,2-3 0 15,3-2 128-15,2-4-128 0,0-5 0 0,4-1 0 16,2-7 0-16,2 1 0 15,3-8-656-15,0-3-48 0,4-4 0 0,0-5-9472 0,-2-8-1888 16</inkml:trace>
  <inkml:trace contextRef="#ctx0" brushRef="#br1" timeOffset="16563.6">28007 13656 24239 0,'0'0'1072'0,"-7"7"224"0,0 1-1040 0,-2 3-256 0,-1 0 0 0,-2 4 0 0,-2 1 1264 0,-1 2 192 16,1 1 32-16,0 2 16 0,-3-5-208 0,3 3-32 16,3 3-16-16,2-3 0 0,3-1-608 0,3-1-112 15,-1-5-16-15,6 1-16 0,3-2-160 0,2-3-16 16,2-3-16-16,3-4 0 0,0 2 144 0,2-3 48 16,2-7 0-16,-1 2 0 0,3-5 48 0,0 0 16 15,-1-5 0-15,-1 1 0 0,-5-2-288 0,0 1-48 16,-4 0-16-16,-2-3 0 0,-3 0-16 0,0 0-16 15,-2-1 0-15,-3 2 0 0,-2 0-176 0,-1 2 0 16,-2 1 0-16,2 2 128 0,-2 2-128 0,4 0 0 16,1 4-192-16,3 6 192 15,-4-5-1712-15,4 5-208 0,0 0-64 0,0 0 0 16,0 0-1360-16,0 0-288 0</inkml:trace>
  <inkml:trace contextRef="#ctx0" brushRef="#br1" timeOffset="16994.86">28289 13583 6447 0,'0'0'576'0,"0"0"-576"0,0 10 0 16,-3-2 0-16,0 4 2816 0,-1 0 448 0,-3 1 80 0,1 2 32 15,-2 0-1296-15,-2 1-256 0,-3 3-48 0,2 2-16 16,0 4-48-16,-1-1-16 0,-1 2 0 0,1 1 0 16,-2 6-576-16,1 0-112 0,-3-1-32 0,3 0 0 15,-2-2-544-15,2-3-112 0,1 1-32 0,2-5 0 16,0-4 96-16,2-3 0 0,3 0 16 0,0-2 0 0,1-5-16 0,2-1 0 15,2-8 0-15,0 0 0 0,0 0-80 0,0 0-32 16,0 0 0-16,6-8 0 16,-2-3 0-16,2-3 0 0,2 0 0 0,1-2 0 0,0-3-128 0,1-3-16 15,0 1-128-15,-1-6 192 0,1 3-192 0,2 1 128 16,-2-4-128-16,1 3 0 0,2-4 128 0,2 4-128 16,3-2 0-16,1 5 144 0,0-1-144 15,2 2 0-15,-1 2 144 0,0 0-144 0,2 2 0 0,-2 2 0 16,1 0 0-16,-4 4 128 0,-1-1-128 0,-2 5 128 15,-2 4-128-15,-2 0 128 0,1 4-128 0,-4 1 0 16,-2 9 0-16,-1-2 0 0,-3 4 0 0,-2 1 0 16,-3 3 0-16,-1 1-128 0,-1 5 128 0,-3 0 0 15,-4-2 0-15,-1-3 0 0,-1 1 0 0,-1-2 0 16,-4-1 0-16,1-5 128 0,-1-1-128 0,-3-1 0 16,3-4 0-16,-2-1 0 0,2-2-224 0,1-3-112 15,1-3-32-15,1-2 0 16,2-2-1744-16,3-6-368 0,1 0-64 0,4 0-12816 0</inkml:trace>
  <inkml:trace contextRef="#ctx0" brushRef="#br1" timeOffset="17302.14">28651 13647 26719 0,'0'0'1184'0,"0"0"240"0,4 7-1136 0,2 4-288 0,2-6 0 16,0 4 0-16,-2-4 1152 0,-6-5 192 0,0 0 16 0,10 1 16 15,0 0-272-15,-3-1-48 0,0-1-16 0,2-2 0 16,1-2-240-16,0-1-48 0,-1 1-16 0,2 0 0 0,-4-5-416 16,2 2-96-16,-4-2-16 0,-1 2 0 0,-4-4-32 0,0 0-16 15,-3 3 0-15,0-1 0 0,-2 4-16 0,-2-2 0 16,0 4 0-16,-4 2 0 0,0 0-16 0,-2 1 0 16,-1 4 0-16,0 1 0 0,-1 3-128 0,0 1 192 15,1 3-192-15,0 1 192 0,1 2-64 0,2 1-128 16,2 0 192-16,2 3-64 0,1 0-128 0,1 0 0 15,4 2 144-15,2 0-144 0,1-1 0 0,5 0 0 16,2-1 0-16,5-1-128 16,4-2-1312-16,2-1-256 0,5 1-48 0,3-3-14752 0</inkml:trace>
  <inkml:trace contextRef="#ctx0" brushRef="#br1" timeOffset="17860.21">24210 14577 18431 0,'0'0'1632'0,"0"0"-1312"16,0 0-320-16,0 0 0 0,0 0 1456 0,7-2 208 0,2-1 64 0,3-1 0 16,2 2-320-16,0 1-48 0,4-2-16 0,2 0 0 15,5 2-208-15,2-1-48 0,5-1-16 0,2-1 0 16,3 2-592-16,0-1-112 0,1 1-32 16,-1 2 0-16,0 0-336 0,-4 0 144 0,-3 2-144 0,-2 1 0 31,-6 6-1600-31,-3-3-448 0,-4 4-64 0,-5-2-32 0</inkml:trace>
  <inkml:trace contextRef="#ctx0" brushRef="#br1" timeOffset="18020.79">24219 14810 16575 0,'0'0'736'0,"0"0"160"0,10-1-720 0,1 1-176 16,5-2 0-16,4 1 0 0,4 0 720 0,4-3 112 15,5 0 32-15,7 0 0 0,3 1-352 0,4-4-64 16,2 3 0-16,1-1-16 0,-2-4-96 0,-2 3-16 15,-3 1 0-15,-2-1-6800 16,-3 1-1376-16</inkml:trace>
  <inkml:trace contextRef="#ctx0" brushRef="#br1" timeOffset="18296.8">24498 14436 21183 0,'0'0'944'0,"7"-2"192"0,2-2-912 0,5-1-224 16,3 2 0-16,4 1 0 0,3-1 704 0,3 2 112 16,3-3 16-16,2 0 0 0,0 3 576 0,2 2 112 15,4 4 16-15,3-2 16 0,1 3-272 0,2 3-48 16,2 0-16-16,1 4 0 0,-2-1-384 0,-1 2-96 0,-6 4-16 0,-4 0 0 16,-6 2-400-16,-5-1-64 0,-1 0-32 0,-6 2 0 15,-2 2-32-15,-5 1-16 0,-2 1 0 0,-6-2 0 16,-4 3 16-16,-3-2 16 0,-5 1 0 0,-11 11 0 15,-2-8-16-15,-4-3-16 0,-4 1 0 0,7-10 0 0,-5-1-176 16,-1-2-176-16,0-2 48 0,2 3 0 16,2-2-2080-1,3-2-416-15,2-2-64 0</inkml:trace>
  <inkml:trace contextRef="#ctx0" brushRef="#br1" timeOffset="18909.27">26111 14549 19519 0,'6'-14'864'0,"-5"7"176"0,-1 3-832 0,1-1-208 0,3-2 0 0,0 4 0 0,0 0 1328 0,-4 3 208 15,0 0 64-15,0 0 0 0,2 5-512 0,-2 7-112 16,-2 2-16-16,-2 2 0 0,-3 8-128 0,0 3-16 16,-3 3-16-16,-2 4 0 0,2 2-224 0,-3 1-32 15,-1-1-16-15,0-2 0 0,0-1-80 0,2-5-32 16,0-1 0-16,2-3 0 0,1-4 192 0,3-3 32 15,1-4 16-15,0-2 0 0,3-6-64 0,2-5-16 16,0 0 0-16,7-1 0 0,2-7-96 0,2-2-32 16,4-4 0-16,3-2 0 0,1-4-240 0,1 0-48 15,2-1-16-15,1-4 0 0,0 3-144 0,0 0 0 16,-2 2 0-16,1 0 128 0,-1 5-128 0,0-1 0 16,-2 2 0-16,-1 5 0 0,-2 2 0 0,-1 6 0 15,-2 4 0-15,-1 2 0 0,-3 0-192 0,1 8 192 0,-4 1-160 16,-1 3 160-16,-1 4-160 0,-2-1 160 15,0 2-160-15,-2-1 160 16,-2 5-1248-16,4-2-160 0,-4-4-16 0,4 2-16 16,0-3-1344-16,2-1-272 0,1-3-48 0,3-2-9680 0</inkml:trace>
  <inkml:trace contextRef="#ctx0" brushRef="#br1" timeOffset="19185.78">26859 14641 17503 0,'0'0'768'0,"0"0"176"0,0 0-752 0,-8 4-192 0,-1-1 0 0,-1 4 0 16,-3 4 2384-16,-2 2 448 0,-1 1 96 0,-3 2 16 16,-2 1-1856-16,1 1-352 0,-3 1-80 0,1 4-16 15,1 0 48-15,4-2 0 0,3 1 0 0,4-2 0 0,5 2-192 0,4-4-48 16,3-6 0-16,6 1 0 0,3-2-64 0,5-3-32 16,1 1 0-16,4-5 0 0,0-3 160 0,5-2 16 15,-2-3 16-15,1-4 0 0,-2 2 32 0,-1-4 0 16,-2 0 0-16,1-3 0 0,-4 1-160 0,-1 2-32 15,-5-2 0-15,-2 0 0 0,-3 1-48 0,-2-3-16 16,-4-1 0-16,0 1 0 0,-4 1-144 0,-2 0-48 16,-2 0 0-16,1 3 0 15,-1-1-1376-15,0 1-288 0,1 1-48 0,-2 0-15824 16</inkml:trace>
  <inkml:trace contextRef="#ctx0" brushRef="#br1" timeOffset="19614.24">27939 14701 16575 0,'0'0'1472'0,"0"0"-1168"0,0 0-304 0,-2-4 0 0,2 4 1008 0,-7-4 144 16,-1 1 16-16,-3 2 16 0,-3 0 32 0,0 5 16 15,-2 2 0-15,-3 0 0 0,-4 5-256 0,-1-4-48 16,-3 7-16-16,2 1 0 0,-1 2 32 0,3 2 0 16,3 0 0-16,3 1 0 0,1-2-448 0,8 0-96 15,2-1-16-15,5-2 0 0,3-4-176 0,6 2-32 16,3 0-16-16,7-4 0 0,5-1-32 0,4-2-128 16,2-1 192-16,3-3-64 0,2-1-128 0,0 2 0 15,2-6 0-15,0 0 0 16,0-2-1440-16,1-1-368 0,0-4-80 0</inkml:trace>
  <inkml:trace contextRef="#ctx0" brushRef="#br1" timeOffset="19913.59">28430 14651 19343 0,'-8'5'1728'16,"-1"4"-1392"-16,-1-1-336 0,-1 3 0 0,1 4 1488 0,-4 1 240 0,0-4 32 0,-2 5 16 15,1-1-640-15,0 2-128 0,-3 1-32 0,8 0 0 16,1-2-160-16,3-1-48 0,2 0 0 0,4 0 0 16,5-2-384-16,1-4-64 0,6 0-32 0,-1-3 0 15,4 0 48-15,1-3 16 0,-1-3 0 0,2-2 0 16,0-3-16-16,1-2 0 0,0 0 0 0,0-5 0 16,-2 3 48-16,-1-5 16 0,-3-1 0 0,-1 1 0 0,-3-2-64 0,-2 0-16 15,-2-3 0-15,-3 0 0 16,-2 3-176-16,-1 0-144 0,-3-1 192 0,-2 4-192 0,3-2 0 0,-1 1 0 15,1 4 0-15,-1 1 0 16,3 2-1216-16,2 6-288 0,0 0-64 16,0 0-13920-16</inkml:trace>
  <inkml:trace contextRef="#ctx0" brushRef="#br1" timeOffset="20181.41">28758 14690 23439 0,'0'0'1024'0,"-4"11"240"0,-4-5-1008 0,0 5-256 16,1 0 0-16,-2 3 0 0,0 1 1152 0,1 1 176 16,-3 1 32-16,2-2 16 0,1 0 0 0,-1-1 0 15,0 0 0-15,1 0 0 0,2-5-464 0,1 0-80 16,0-1-32-16,2-1 0 0,3-7-224 0,0 0-32 16,0 0-16-16,0 0 0 0,0 0 112 0,0 0 32 0,5-6 0 15,4-2 0-15,0-2-240 0,1 0-48 0,0-5-16 0,2-2 0 16,-1 3-224-16,2-1-144 0,0 1 192 15,1 0-192-15,1 0 0 0,1 3 0 0,0 0 0 16,0-1 0-16,1 2 0 0,-1-1 0 0,1 5 0 0,-2 0 0 16,-1 2-224-16,0 3-96 0,0-1-32 0,-1 4 0 15,-2 0-2192-15,1 2-432 16,-2 1-96-16</inkml:trace>
  <inkml:trace contextRef="#ctx0" brushRef="#br1" timeOffset="20498.46">29204 14646 21183 0,'0'0'1888'0,"0"0"-1504"0,0 0-384 0,0 0 0 0,0 0 1024 0,-4 6 128 15,-1 4 16-15,-1-1 16 0,-3 4 48 0,-1 1 16 16,-3 3 0-16,0 0 0 0,-1 1 96 0,2 4 0 16,1-2 16-16,1 3 0 0,0-1-528 0,0-1-128 15,1 0 0-15,0-4-16 0,3 1-432 0,1-3-64 16,1-3-32-16,1-1 0 0,2-4 32 0,1-7 16 15,0 0 0-15,6 2 0 0,-6-2 240 0,11-2 32 16,-1-5 16-16,0 0 0 0,3-4-176 0,-1 0-48 16,1-2 0-16,1-2 0 0,0-3-128 0,0 0-16 15,-1-1-128-15,3 0 192 0,0-1-192 0,1 2 128 16,0 3-128-16,1 0 0 0,-1-1 0 0,1 2 0 16,0 3 0-16,-1 2 0 0,-2 4 0 0,0-1-160 15,-2 1 0-15,0 2 0 16,0 3-1584-16,0 3-320 0,0-1-64 0,-2 1-8864 15,1-1-1760-15</inkml:trace>
  <inkml:trace contextRef="#ctx0" brushRef="#br1" timeOffset="20834.74">29685 14819 7359 0,'0'0'656'0,"0"0"-528"0,0 0-128 0,0 0 0 0,0 0 2752 0,7-3 512 16,2-1 96-16,3 1 32 0,-1-5-992 0,2 2-192 16,-1 1-32-16,0-3-16 0,-1 2-688 0,1 0-128 15,-1-1-16-15,-1 1-16 0,-1 0-624 0,-1 0-128 16,-4 1-32-16,-4 5 0 0,0 0-96 0,0 0-32 16,0 0 0-16,-8 1 0 0,-2 2-80 0,-4 3 0 15,-3 1-16-15,-2 4 0 0,-2 0-32 0,-2 2 0 16,0 5 0-16,3-3 0 0,1 0-32 0,2-2-16 15,2 1 0-15,2 0 0 0,2 3-224 0,3-3 144 16,3-4-144-16,0 1 128 0,5-3-128 0,0 1 0 16,6-4 144-16,2 0-144 0,1-3 128 0,3 1-128 0,5-6 128 15,2 1-128-15,5-2-256 0,2 0-112 0,-1-1-16 16,3-2-16 0,1-1-2112-16,-1-2-432 0,-2 1-64 0</inkml:trace>
  <inkml:trace contextRef="#ctx0" brushRef="#br1" timeOffset="21063.45">30450 14326 28047 0,'0'0'1232'0,"0"0"272"0,0 0-1200 0,0 0-304 0,0 0 0 0,-5 6 0 15,-4 4 1600-15,0 0 256 0,-4 4 48 0,-2 2 16 16,0 0-1296-16,-3 2-256 0,0 3-48 0,-6 13-16 15,2-3 352-15,2 2 80 0,0-3 16 0,2 4 0 0,1 1-448 0,3 4-96 16,3-1-16-16,1-1 0 0,-2-2-192 16,2 0-128-16,4-4 128 0,2 0-208 15,4-6-688-15,3-1-144 0,0-5-32 0,2-5-9856 16,2-1-1968-16</inkml:trace>
  <inkml:trace contextRef="#ctx0" brushRef="#br1" timeOffset="21666.43">30541 14709 28799 0,'0'0'1280'0,"0"0"256"0,0 0-1232 0,-4-1-304 15,-1 1 0-15,0 3 0 0,-1 2 640 0,-2 0 80 16,-2-1 16-16,-1 1 0 0,-1 4 160 0,-3 0 16 16,1 1 16-16,-1 1 0 0,5-1-272 0,1 2-48 15,4-3-16-15,2 1 0 0,2 1-384 0,3-4-80 16,3 0 0-16,3 1-128 0,1-4 208 0,4 0-64 15,2-3-16-15,1-1 0 0,1-3 48 0,1-1 0 0,0-2 0 0,-2-1 0 16,2 0-48-16,0-3-128 0,-4 2 192 0,0-2-64 16,-2 1 0-16,-1-1-128 0,-3 2 192 15,1 0-64-15,-1 1 64 0,-3-2 0 0,0 2 0 0,-1 2 0 16,-4 5-192-16,0 0 160 0,0 0-160 16,0 0 160-16,0 0-160 0,0 0 0 0,0 0 0 0,0 0 0 15,0 0 0-15,6-5 0 0,-6 5 0 0,8-4 0 16,1 1 0-16,1 1 0 0,0-3 0 0,2-3 0 15,2 3 0-15,1-3 0 0,1 1 0 0,3 0 0 16,4-3 0-16,0 2 0 0,1-4 0 0,1 0 0 16,-3 2 0-16,3-4 0 0,-3-1 0 0,3-2 128 0,-4-3-128 0,0-2 0 15,-2-4 144-15,-2 0-144 0,0-5 208 0,-1-3-16 16,0-1-16-16,0-5 0 0,1 1-32 16,-1-5 0-16,2 0 0 0,-1 2 0 0,-1-2-144 0,-2 7 0 15,-1 5 0-15,-2 7 128 0,-1 5-128 0,-2 4 0 16,-3 4 0-16,-1 5 0 0,-4 7-176 0,0 0 176 15,0 0-128-15,-5 10 128 0,0 11-128 0,-2 0 128 16,1 4-128-16,-2 6 128 0,3 5 0 0,-4 5 0 16,-1 6 0-16,0 0-128 0,-1 3 128 0,0 1 0 15,1 1 0-15,3-1-128 0,3-14 128 0,0-1 0 0,0-2 0 16,3-2 0-16,0-4 0 0,1 0 0 16,1-5 0-16,0 1 0 0,2 4 0 0,1-8 0 15,1-3 0-15,1-3 128 0,0-6-128 0,3 0 0 0,0-4 0 0,1-4 128 16,1-3-128-16,0 0 0 0,0-4 0 0,1 2 0 31,-2 1-416-31,-1-2 0 0,-1 0 0 0,-1 2 0 16,0 0-1120-16,-2-1-240 0,-5 5-32 0,5-6-8832 0,-3 2-1776 0</inkml:trace>
  <inkml:trace contextRef="#ctx0" brushRef="#br1" timeOffset="21847.76">30788 14422 36911 0,'-9'-6'1632'0,"9"6"352"0,0 0-1600 0,5-5-384 0,4 1 0 0,5 1 0 0,3 1 272 0,3-1-16 15,5 0-16-15,3-3 0 0,1 3 32 0,16-2 16 16,-4 1 0-16,-2-1 0 0,-5 0-288 0,-13 3 0 16,2 1-208-16,1 0-11248 15,1-1-2256-15</inkml:trace>
  <inkml:trace contextRef="#ctx0" brushRef="#br1" timeOffset="22298.1">31565 14453 5519 0,'-18'4'240'0,"11"-2"64"0,1 3-304 0,1 0 0 0,0 2 0 0,0 2 0 16,1-2 5024-16,0 5 944 0,-1-2 192 0,0 0 48 16,-1 1-4432-16,-2 0-880 0,0 1-192 0,1-2-16 15,-2 1-48-15,0-1 0 0,-1-4 0 0,1 2 0 0,1-1 64 16,3-2 16-16,5-5 0 0,0 0 0 0,0 0-64 0,0 0-16 15,0 0 0-15,9-1 0 0,1-1 0 16,3-6-16-16,1-1 0 0,0 0 0 0,0-2-176 0,2-5-48 16,-2 4 0-16,0 2 0 0,-1-3-272 0,0 1-128 15,0 4 128-15,-2-4-128 0,-1 5 0 0,0-1 0 16,-1 4 0-16,-1 2 0 0,-2-1 0 0,1 2 0 16,-7 1 0-16,0 0 0 0,6 4 0 0,-2 4 0 15,0 4 0-15,-4 3 0 0,0 3 0 0,0 0 0 16,0-1 0-16,0 1 0 0,1 0 0 0,0-1 0 15,2-1 0-15,2 2 0 0,2-3 0 0,1-2 128 16,2 0-128-16,0-1 0 0,2-5 0 0,3-1 0 16,4-1 0-16</inkml:trace>
  <inkml:trace contextRef="#ctx0" brushRef="#br1" timeOffset="25823.54">21196 9787 3679 0,'-11'-3'160'0,"11"3"32"0,-8-2-192 0,-1-2 0 0,3 1 0 0,6 3 0 15,0 0 2704-15,0 0 496 0,-7-4 112 0,7 4 16 16,0 0-1792-16,0 0-368 0,0 0-64 0,0 0-16 15,0 0-464-15,13-3-112 0,0-5 0 0,1 4-16 16,0 2 0-16,4-1 0 0,1 0 0 0,0 1 0 16,5-3-32-16,1 2 0 0,2-2 0 0,6 4 0 0,3-2-96 0,3 1-32 15,5-2 0-15,1 2 0 0,-2-1-32 16,4 0-16-16,3 2 0 0,3-1 0 0,4-1-16 0,4-1 0 16,3 3 0-16,1 0 0 0,0-2-48 15,-1 2-16-15,0 0 0 0,3-1 0 0,3 2-64 0,5 0-16 16,3 0 0-16,-3 0 0 0,-4-1-128 0,-1 1 0 15,1 0 144-15,5 1-144 0,3 1 0 0,-1 0 144 16,-1 1-144-16,-2-2 0 0,-4 0 144 0,3 3-144 16,2-1 0-16,3-2 144 0,3-1-144 0,-2 0 0 15,-5 1 144-15,1 0-144 0,1-1 160 0,3 2-32 16,3-2-128-16,-2 0 192 0,-3 0-16 0,-2 1-16 16,1 0 0-16,0 1 0 0,7-2-160 0,-1 0 192 15,-1 1-192-15,-3 0 192 0,-3-1-192 0,3 0 128 0,2-1-128 16,3 1 128-16,3 0-128 0,-7 1 0 0,-4 0 0 0,0 2 0 15,2-3 0-15,3 0 0 0,3 0 0 0,-2 1 128 16,-5 2-128-16,-2-1 0 0,-1-2 0 0,3 3 0 16,3-2 0-16,2 0 0 15,-2 1 0-15,-1-1 0 0,-2 3 0 0,3-3 0 0,3-1 0 0,1 1 128 16,0 2-128-16,-3-2 0 0,-3 2 0 0,-1-2 0 16,-1-1 0-16,4 0 0 0,4 1 0 0,-4-1 0 15,-3 0 0-15,-1 1 0 0,2-1 0 0,3 2 0 16,-1-1 0-16,0-1 0 0,-4 0 0 0,-1 0 128 15,-4-1-128-15,1-1 0 0,0 1 0 0,3 1 0 16,3 0 0-16,-3 0 0 0,-7-1 0 0,0 1 0 16,-2 0 0-16,2 2 0 0,1-2 0 0,2 2 0 15,0-2 160-15,-3 0-160 0,-5 0 192 0,2 1-192 0,0-1 144 16,1 0-144-16,1 0 0 0,2 0 144 0,1 0-144 0,-4-1 0 16,-5-1 0-16,0 1 0 0,0 0 0 0,3 2 128 15,-1-2-128-15,2 1 0 0,1-1 0 0,-1-1 0 16,-4 1 128-16,-1 1-128 0,0 0 0 0,-2-1 0 15,-1-2 144-15,4 3-144 0,5 0 128 0,-5 1-128 16,-2-2 160-16,-3 1-160 0,-3 0 224 0,0 0-48 16,1 0-16-16,1 0 0 0,-1 0-32 0,5 1-128 15,-1 1 192-15,-3-1-64 0,-3-1-128 0,-4 1 0 16,-2 1 0-16,0-1 128 0,-2-1-128 0,1 0 0 16,-2 0 144-16,0 0-144 0,2-1 0 0,-5 1 0 15,-3-2 0-15,-1 2 0 0,-2 0 160 0,-3 0-32 16,-6 0-128-16,0 0 192 0,-3-1 128 0,-2 1 0 15,-4 0 16-15,-4 0 0 0,-1 0-112 0,-11 0-32 0,10 0 0 0,-10 0 0 16,0 0-32-16,0 0-16 0,0 0 0 0,0 0 0 16,0 0-144-16,0 0 0 0,0 0 0 0,0 0 0 15,0 0 0-15,-9 5-144 0,-1 1 144 0,-2 1-208 32,1 0-1344-32,-7 2-272 0,-2-4-48 0</inkml:trace>
  <inkml:trace contextRef="#ctx0" brushRef="#br1" timeOffset="30407.38">4328 5169 7359 0,'14'-8'656'0,"-4"4"-528"0,6-1-128 0,-1-4 0 0,-1 2 800 0,2-2 128 16,2 1 32-16,0-1 0 0,1 2-192 0,0 0-48 15,0-2 0-15,1 6 0 0,2-5-160 0,-2 4-48 16,-1 2 0-16,-1 0 0 0,-2 2-192 0,1 2-64 15,1 0 0-15,0 2 0 0,0 1-128 0,-2 0-128 16,1 5 192-16,-3-1-192 0,-2 4 128 0,0 1-128 16,-2-1 0-16,-2 2 0 0,-2 3 0 0,-1 3 0 15,-2 7 0-15,-3 0 0 0,-3 0 176 0,1 7-32 16,-3 0 0-16,-3 3 0 0,-1 4 0 0,-2 5 0 0,-3 4 0 16,1 0 0-16,-4-5-16 0,5 2-128 15,-1 3 192-15,-1-2-64 0,4-2-128 0,-2 3 160 0,-2 1-160 0,4 1 160 16,-1 1-32-16,1-1-128 0,-2-2 192 0,2 2-64 15,2 0-128-15,1-2 160 0,-2-1-160 0,5-3 160 16,1-1-160-16,2-2 160 0,1 3-160 0,4-3 160 16,1 0-16-16,4-4 0 0,1-4 0 0,3-1 0 15,1-3 112-15,2-2 32 0,3 0 0 0,4-5 0 16,3-1 16-16,5 1 0 0,1-2 0 0,4-4 0 16,1-4-80-16,1-2-16 0,3 2 0 0,2 0 0 15,1-5-64-15,2 0-16 0,1-3 0 0,1 2 0 16,2-4-128-16,-3-4 160 0,-3 0-160 0,0 0 160 15,-1-3-160-15,-2 1 160 0,-3-3-160 0,-1 2 160 16,-3 3-160-16,-4 1 192 0,-3 1-192 0,-3 3 192 0,-3 0-192 16,-5 4 0-16,-4 2 144 0,-5 4-144 0,-3 1 128 15,-4 4-128-15,-5 3 128 0,-5 6-128 0,-6 3 144 16,-1 4-144-16,-6 0 192 0,-1 5-192 0,-4 2 256 16,0 6-64-16,-2 1-16 0,0 8 0 0,-2 4-16 0,2-1 0 15,0 3 0-15,5-1 0 0,1 3-160 0,2-1 192 16,2 1-192-16,3 1 192 0,6 0-192 0,3-1 0 15,2-2 0-15,6 4 0 0,4-2 0 0,5 0 0 16,2-2 0-16,3-1 0 0,1 3 0 0,2 0 0 16,2-5 0-16,3 3 0 0,2-4 208 0,1 2 16 0,3 3 0 15,-1 2 0-15,-2 0 144 0,1-2 16 0,-2 0 16 16,-1-1 0-16,0 2 32 0,-4 2 0 0,-4 4 0 16,-2-3 0-16,-5 1 0 0,-4-2 0 15,-6-1 0-15,-6 0 0 0,-3 2-272 0,-7 4-160 0,-6 2 192 0,-4 1-192 16,-3-5 272-16,-6 0-48 0,-6 0-16 0,-1-1 0 15,-2-2-208-15,-1-6-208 0,0-4 32 0,4-5-14256 16</inkml:trace>
  <inkml:trace contextRef="#ctx0" brushRef="#br1" timeOffset="31799.18">30415 5441 9215 0,'16'-10'816'0,"-6"5"-656"0,0-2-160 0,3-2 0 0,2 4 1232 0,-1-2 224 16,-1 2 32-16,-3 1 16 0,-2-3-288 0,-8 7-64 16,0 0-16-16,0 0 0 0,3-11-368 0,-3 11-80 15,-2-10-16-15,2 10 0 0,-7-7-224 0,-4 4-64 16,-2-1 0-16,-2 0 0 0,-1 4-224 0,-2 1-160 15,-1 3 192-15,-7 0-192 0,0-3 256 0,-4 0-48 16,0 4-16-16,-1 6 0 0,-2-2 128 0,-1 5 32 16,-3 2 0-16,-1 3 0 0,0 3-208 0,-3 2-144 15,0-3 192-15,5 5-192 0,1 2 256 0,7-3-64 16,4 5-16-16,4-5 0 0,2 2-48 0,4-2-128 16,3 4 192-16,3 2-64 0,4-2-128 0,3 2 0 0,1-1 0 15,7-1 0-15,5 3 0 0,2 1 0 0,1 3 0 16,3 1 0-16,2 2 0 0,4 2 0 0,6 1 0 0,-1-3 0 15,0 0 160-15,0 5-160 0,2-2 192 0,-1 0-192 16,0-1 128-16,-4 1-128 0,-2 7 0 0,1-1 0 16,-2 3 160-16,-2-2-32 0,-1 1 0 0,1-3 0 15,-3 1-128-15,1-1 160 0,0-5-160 0,-3 0 160 16,-3 0 16-16,-2-4 0 0,0-2 0 0,-3-2 0 16,-2-2-16-16,-5 0 0 0,-5-2 0 0,-1 0 0 15,-5-6 32-15,-9 0 0 0,-11-3 0 0,-4 1 0 16,-7-2 16-16,-4 5 16 0,-6 0 0 0,-6-3 0 15,-7-1-80-15,-2 1-16 0,-3-1 0 0,2 1 0 16,1-2-128-16,2 3 128 0,5 3-128 0,1-2 128 16,5 4-128-16,1-3 0 0,2 3 0 0,3-1 0 15,3 3 0-15,4-2 0 0,5 3-144 0,3 3 144 0,4 4 0 16,4 4-160-16,2 3 160 0,4 2-128 0,3 0 128 0,4 6 0 16,2 8 0-16,1-2 0 0,1-3 0 0,2 3 0 15,5 4 192-15,-2-2-64 0,2 3 96 0,0 2 32 16,2 2 0-16,1-1 0 0,2 1-32 0,4-2 0 15,3-2 0-15,3 4 0 0,4 2-96 0,5 0 0 16,4-2-128-16,5-2 192 0,5-1-192 0,3-2 144 16,0-1-144-16,2-1-9696 15,-2 2-2016-15</inkml:trace>
  <inkml:trace contextRef="#ctx0" brushRef="#br1" timeOffset="32999.21">3946 6338 11567 0,'0'0'512'0,"0"0"112"0,0 0-496 0,3-6-128 16,-3 6 0-16,5-12 0 0,2 5 640 0,-5-3 96 0,-2 10 32 0,7-7 0 15,2 1-256-15,0 1-32 0,1 0-16 0,1 1 0 16,4 0-208-16,3 3-64 0,4 1 0 0,1 0 0 16,1-1-64-16,3-1 0 0,6 0-128 0,0 2 192 15,1 2-192-15,2 2 0 0,-2 1 128 0,-2 0-128 16,-4 8 0-16,-2 0 0 0,-2 3 0 0,-1 6 0 16,-2 3 0-16,-4 6 0 0,-3-1 0 0,-2 8 0 15,-5 7 0-15,-1 4 0 0,-5 1 0 0,-4 1 0 16,-3 0 0-16,-2 1 0 0,-2 1 0 0,0 1 144 15,-1-2 64-15,-2 2 16 0,0 4 0 0,2-2 0 16,-1-4-48-16,2 0-16 0,2-1 0 0,1-1 0 16,2-4-160-16,1 0 0 0,4-2 0 0,2 1 128 15,2-1-128-15,3 1 0 0,3-4 0 0,3-2 0 16,4-1 0-16,5-4 0 0,3-1 0 0,5 2 0 0,3-1 0 16,1-2 0-16,4-7 0 0,5 1 0 0,3-5 0 15,4 1 0-15,-1 0 0 0,2 0 0 0,0 0 192 16,0 0 16-16,-3 7 0 0,-1-1 0 0,-4 0 128 0,-2-2 32 15,-4 2 0-15,-7 3 0 0,0-3 96 16,-10 4 32-16,-6 2 0 0,-6 4 0 0,-8 4 144 16,-7 5 16-16,-7 5 16 0,-6 5 0 0,-7 7 112 0,-5 1 32 15,-4 5 0-15,-5 1 0 0,-4 0-368 0,2 4-80 16,1 4-16-16,3-5 0 0,2-4-224 0,5-3-128 16,3-4 160-16,6 2-160 0,5-6 128 0,6-1-128 15,4-2 0-15,5 0 144 16,5-4-1552-16,7-5-304 0,4-2-64 0</inkml:trace>
  <inkml:trace contextRef="#ctx0" brushRef="#br1" timeOffset="34093.71">22930 6437 9503 0,'49'0'416'0,"-14"2"96"0,3-1-512 0,4 1 0 0,-2-2 0 0,1 2 0 0,-3-1 1168 0,-2 3 144 15,-2 0 32-15,-2 3 0 0,-3 0-592 0,-2 4-112 16,-4 2-32-16,-3 2 0 0,-1 5-176 0,-2 1-48 16,-3 0 0-16,-4 2 0 0,-5 5-384 0,-3 0 128 15,-2 1-128-15,-2 3 0 0,-3 2 208 0,-3 1-32 16,-1 0-16-16,-1 3 0 0,-1 2 112 0,-1 1 32 15,1 6 0-15,1-4 0 0,1 1-128 0,2-3-32 16,2-2 0-16,4-2 0 0,1-1-16 0,3-1 0 16,2 2 0-16,2-2 0 0,2-4-128 0,3 1 0 0,2-3 0 0,3 3 0 15,5-1 128-15,3-1 0 0,5-6 0 0,0-1 0 16,3-2 96-16,0 0 16 0,3-2 0 16,-1 0 0-16,-1-6 16 0,0 0 16 0,-1-2 0 0,-1-3 0 15,-3 1-272-15,-2-4 0 0,-2-1 0 0,-1 1 0 16,-6 0 160-16,0-3-32 0,-7 2 0 0,-1-1 0 15,-10-3-128-15,0 0 0 0,7 8 0 0,-7-8 0 16,0 0 0-16,-4 9 0 0,-2 3 0 0,-3-3 0 16,-3 1 0-16,-2 1 256 0,-1-2-32 0,-3 5-16 15,-1 5-48-15,1 3-16 0,1-1 0 0,0 4 0 16,1-2-144-16,0 6 0 0,2 1 0 0,0 8 0 16,5 7 0-16,0-2 0 0,7 5 0 0,2 1 0 15,1-5 0-15,6 3 0 0,3 2 0 0,4-1 0 16,2 3 0-16,5 1 0 0,0 1 0 0,3-1 0 0,3 2 128 15,1-2-128-15,0-6 0 0,1 2 128 0,0 1-128 0,-2-4 160 16,-5 1-160-16,-7-3 160 0,-5 3 16 0,-10 1 0 16,-7 0 0-16,-10 0 0 0,-11-4 288 0,-10 1 64 15,-9-3 16-15,-9 6 0 0,-8-1 352 0,-9 5 80 16,-11 2 16-16,-5 4 0 0,-7-1-544 0,2 5-96 16,-1-1-32-16,-7 7-9776 15,-4 1-1952-15</inkml:trace>
  <inkml:trace contextRef="#ctx0" brushRef="#br1" timeOffset="38576.11">30879 3323 28559 0,'0'0'2544'0,"0"0"-2032"16,0 0-512-16,9-4 0 15,-9 4-1824-15,0 0-464 0,0 0-80 0,0 0-32 0,0 0 2016 0,0 0 384 16,0 0 128-16,-6-5 0 0,-7 2 0 0,-3-3-128 0,-3 3 192 0,-4-1-64 15,-5 1-128-15,-3-1 0 0,-3 1 0 0,-3 1-176 16,-1-1 176-16,-5-1-160 0,-6 1 160 0,-3-4-160 16,-2-1 160-16,-2-1 0 0,-3 0-144 0,1 0 144 15,-2 0-128-15,0 0 128 0,-1 1-160 0,-6-1 160 16,-7 0-144-16,1-3 144 0,1 2-128 0,1-1 128 16,1 2 0-16,-3-3 0 0,-5 1 0 15,-3 1-128-15,-6-3 128 0,3 2 0 0,2-1 0 0,-5-1 0 16,-3 2 0-16,0 1 0 0,-3-3 0 0,4 2 128 15,3-1 0-15,-5 1 16 0,-4 2 0 0,1 0 0 16,-3 4-144-16,6-1 0 0,3-2 0 0,-6 3 0 16,-8 0 0-16,3-2 0 0,4 4 0 0,2 1 0 15,0 1 0-15,-2 1 0 0,-6 0 0 0,5 1 0 16,2 1 0-16,1 1 0 0,0 4 0 0,-2-1 0 0,-4-2 128 16,3 5 0-16,6 1 0 0,2 4 0 0,1 3 96 15,-1 0 16-15,2 1 0 0,4 1 0 0,3 4 96 0,7 3 32 16,5-2 0-16,-1 5 0 0,-3 0-176 0,4 3-16 15,-1-2-16-15,7 1 0 0,4 3-160 0,6 1 0 16,5 0 0-16,6 2 128 0,2 2-128 16,3 1 0-16,2-1 0 0,5 2 0 0,5-2 144 15,6 3-144-15,3 0 160 0,4 3-160 0,6-3 0 0,4 0 0 16,6 1 0-16,4-3 0 0,5 2 0 0,6 4 0 16,2-1 0-16,3-1 0 0,2-1 0 0,5 2 0 15,6-2 0-15,4 2 0 0,5-4 0 0,9 5 0 16,9-5 144-16,4 0-144 0,3-3 128 0,2-1-128 15,1-2 0-15,8-2 128 0,7-1-128 0,6-1 160 0,3-6-160 16,5 2 160-16,3-6-160 0,7 0 0 0,7-4 144 16,2 0-144-16,-2-4 0 0,9-7 144 0,8-2-144 15,4-2 0-15,0-2 128 0,4-5-128 0,3-5 0 0,1 0 0 16,4-4 128-16,-1-1-128 0,-5-3 0 0,2-2 0 16,4-2 0-16,-6-6 0 0,-8 1 128 0,2-3-128 15,4-2 304-15,-8-2 0 0,-6 1 0 0,0-7 0 16,3-2 240-16,-8-1 48 0,-7-7 16 0,-3 1 0 15,-1 2 160-15,-12 0 48 0,-13-3 0 0,-8 2 0 16,-9-2 16-16,-7 2 16 0,-11 2 0 0,-9 3 0 16,-5-3-320-16,-13 3-64 0,-8-4-16 0,-10 1 0 15,-10 1-448-15,-16-1-128 0,-11-4-16 0,-17 1 0 16,-14 4-1776-16,-20-1-336 16,-17 3-80-16,-24-4-11088 0</inkml:trace>
  <inkml:trace contextRef="#ctx0" brushRef="#br1" timeOffset="39414.68">8114 3394 28799 0,'-13'-21'1280'0,"3"7"256"0,-4 0-1232 0,-2-1-304 15,-1-1 0-15,-2-1 0 0,-3-1 160 0,-3-1-32 16,-5 0 0-16,-5 0 0 0,-7 1-128 0,-6 1 0 0,-5 1 0 0,-4-1 0 16,1 3-384-16,-6 4 32 0,-4-1 16 0,-9 0 0 47,-12 1-240-47,1 0-64 0,-3 4 0 0,-1-3 0 0,-3 1 224 0,-7 3 32 0,-11-5 16 0,2 5 0 0,2-1 368 0,-6-1 0 0,-8 1 0 15,2-4 0-15,0 3 0 0,-3-2 160 0,-4 2 16 0,1 2 0 16,-1-2 128-16,-3 1 16 0,-2-3 16 0,1 3 0 15,0 1 0-15,-2-3 0 0,-2 3 0 0,-1 2 0 16,3 0 32-16,-2 1 0 0,-2 1 0 0,-1-2 0 16,4 3-176-16,-2 4-16 0,-2-1-16 0,2-1 0 15,4 2-160-15,-3 0 128 0,-4 2-128 0,6-1 128 16,6 2-128-16,-1 0 0 0,-4 0 0 0,3 3-176 16,2-2 176-16,1 2 0 0,1-4 0 0,3 2 0 0,0-1 0 15,3 2 0-15,4 1-128 0,-2 3 128 16,-1-3 0-16,5 4 0 0,7 2 0 0,-3-1-128 0,-5 1 128 15,53-6 0-15,-8 4 0 0,-4 3 0 16,-6 1 0-16,-2 1 0 0,-1 0 0 0,-4 0 0 0,-4-1 0 0,1 0-128 16,3-2 128-16,10-1-128 0,10-1 0 0,-53 9 128 15</inkml:trace>
  <inkml:trace contextRef="#ctx0" brushRef="#br1" timeOffset="39877.71">0 4438 25791 0,'221'46'2304'0,"-167"-35"-1856"0,9 3-448 0,4-10 0 0,14 11 144 0,9-1-144 0,9-1 128 16,5-2-128-16,3 2 0 0,6-5 0 0,7 2 0 16,112 6 0-16,-42-5 0 0,-18 0 0 0,-6-6 128 15,-11-1-128-15,-8 1 0 0,3-4 0 0,4 1 0 0,-3-1 0 16,-2-1 0-16,1-3 0 0,3 2 0 0,0-2 0 15,2 1 0-15,-3-1 0 0,-4 1 0 0,2-1 0 16,6-1 0-16,-7-2 0 0,-4 0 0 0,0 2 0 16,4-4 0-16,1 2 0 0,-3 2 0 0,0-4 0 15,-6 2 176-15,4 0 0 0,-6-4 0 0,1-2 0 16,-2 3 16-16,-1-5 0 0,-4 3 0 0,-3-2 0 16,-2-2-16-16,-3-2 0 0,-4 0 0 0,-3-1 0 15,-4-3 16-15,-3 0 16 0,-6-2 0 0,1 0 0 16,1 0 16-16,-4-6 0 0,-5 1 0 0,-6-1 0 0,-3-2 32 15,-2-1 0-15,0-3 0 0,-5-2 0 0,-8-4-32 0,-6 2 0 16,-4-2 0-16,-5-2 0 0,-3 2 64 16,-1-3 16-16,-2-2 0 0,-4-2 0 0,-6 1-144 0,-7-3-32 15,-7-1 0-15,-5-1 0 0,-6 4 64 16,-6 3 16-16,-3-2 0 0,-6 7 0 0,-8 0 16 0,-4 2 0 16,-5 0 0-16,-6 5 0 0,-6 0-224 0,-7 5 0 15,-6 5 0-15,-7 3 0 16,-5 3-624-16,-6 6-112 0,-10 7-32 15,-11 4-13744-15</inkml:trace>
  <inkml:trace contextRef="#ctx0" brushRef="#br1" timeOffset="41235.82">22873 6577 11055 0,'0'0'976'0,"0"0"-784"0,0 0-192 0,0 0 0 0,0 0 960 0,0 0 128 16,-8 0 48-16,8 0 0 0,0 0-400 0,-8 0-80 16,8 0-16-16,0 0 0 0,-9 7-400 15,9-7-96-15,-7 7-16 0,2 5 0 0,0-5-128 0,1 3 0 16,4-10 0-16,-4 11 0 0,3-1 0 0,-3 4 0 16,3 1 0-16,-1-1 0 0,2 4 0 0,0 1 0 15,-1 2 0-15,0 5 0 0,1 7 432 0,-1 1 48 16,-2 3 16-16,1 0 0 0,-1 5 48 0,0 2 16 15,0 1 0-15,-1 4 0 0,1 5-64 0,-1 0-16 16,-1 1 0-16,0 4 0 0,0 0-80 0,1 0-16 16,-3 2 0-16,2 2 0 0,0 5-32 0,1-3-16 15,0-3 0-15,1 1 0 0,1 2-144 0,2 3-16 16,-1-1-16-16,1-2 0 0,0 0 16 0,1-7 0 16,0-1 0-16,2 2 0 0,1-1 0 0,-2-2 0 0,1 1 0 15,-1 4 0-15,-1-2-176 0,1-3 128 0,-1-2-128 0,-1 2 128 16,-1 0-128-16,-1 4 160 0,0-4-160 0,-2-1 160 15,2-1 32-15,-2 0 16 0,-1-2 0 0,-2 0 0 16,0-4 32-16,-1 0 0 0,0 2 0 0,1-7 0 16,-2 2 48-16,1-7 16 0,-1-3 0 0,2 1 0 15,3-4 144-15,-1-4 16 0,1 1 16 0,0-2 0 16,2-2-128-16,0-2-32 0,1 0 0 0,4-2 0 16,0-1-320-16,4-3 144 0,0-4-144 0,5-2 0 15,4 0-256-15,3-6-176 16,4-4-16-16,4-2-9408 0,4-8-1856 0</inkml:trace>
  <inkml:trace contextRef="#ctx0" brushRef="#br1" timeOffset="42285.28">30849 5708 6447 0,'0'0'576'0,"0"0"-576"0,0 0 0 0,-8-4 0 16,8 4 1536-16,-6-6 192 0,6 6 32 0,0 0 16 15,0 0-720-15,0 0-144 0,-9 0-16 0,9 0-16 16,0 0-176-16,0 0-48 0,-8 12 0 0,3 1 0 16,3 1-112-16,-1 4-32 0,-1 1 0 0,2 5 0 15,-1 0-64-15,1 7-32 0,-2-1 0 0,3 2 0 16,-2 5 32-16,-1 3 16 0,-1 0 0 0,0 1 0 15,-1 4-224-15,-1 1-48 0,1 1-16 0,0 1 0 16,-1-1-32-16,1 3 0 0,0 2 0 0,-1-1 0 0,2 0 112 16,0 1 32-16,-1-1 0 0,1 1 0 0,-2-3 32 15,1 2 0-15,0 1 0 0,-1 1 0 0,1 1 0 16,0-2 0-16,-1-1 0 0,2 0 0 0,0 2-32 16,1-1 0-16,2-2 0 0,-1 2 0 0,1 2-64 0,-1 1-16 15,-3 1 0-15,-1 0 0 0,0 2-64 0,-1-3-16 16,1 0 0-16,-1 0 0 0,0-2 0 0,-1 3-128 15,-1-1 192-15,3-1-64 0,-1-1 32 0,0 0 0 16,1-2 0-16,-2-6 0 0,1 4 48 0,3-1 16 16,0-5 0-16,2 3 0 0,0 0 32 0,0 1 16 15,2-4 0-15,1 0 0 0,0-5-32 0,0-1-16 16,-1 0 0-16,2-1 0 0,1-2-96 0,2-1 0 16,0-5-128-16,0 0 192 0,-2 0-192 0,1-1 0 15,1-3 0-15,0 1 0 0,-1-2 0 0,2 0 128 0,0 1-128 16,3-5 0-16,-2-2 0 0,2-3 0 15,0-2 0-15,1 1 0 16,1-4-352-16,3 0-112 0,-5-4-32 0,4-4-9344 0,-1-3-1872 0</inkml:trace>
  <inkml:trace contextRef="#ctx0" brushRef="#br1" timeOffset="43317.78">22175 9536 15663 0,'0'0'688'15,"0"0"144"-15,0 0-656 0,0 0-176 0,0 0 0 0,0 0 0 0,0 0 928 0,0 0 160 16,0 0 16-16,0 0 16 0,-5 9-384 0,0 1-80 16,1 2-16-16,0-1 0 0,0 3-48 0,0 1-16 15,-1 2 0-15,1 2 0 0,-1 3-112 0,0 4-16 16,-2 1-16-16,0 5 0 0,0 0-48 0,2 4 0 16,0 4 0-16,-1 3 0 0,0 4-64 0,0 3 0 15,-1-2-16-15,2 5 0 0,-4 5-96 0,2 0-16 16,0 0 0-16,2 6 0 0,1-2-192 0,-1 3 176 0,-1-3-176 15,1 3 160-15,1-4-16 0,-3 4 0 0,0 2 0 16,1 3 0-16,-2 2 208 0,1-3 32 0,0-4 16 0,1 4 0 16,1 0-80-16,1-2 0 0,0-4-16 0,0 5 0 15,1 3-80-15,1-2-16 0,1-5 0 0,1 3 0 16,0 0-16-16,0-4-16 0,0 0 0 0,1-4 0 16,1 1-176-16,0-3 192 0,-1-1-192 0,2 0 192 15,-1-1-192-15,0 1 128 0,-1-3-128 0,-1 1 128 16,-3 3-128-16,2-3 0 0,0 0 0 0,0-1 0 15,-2 1 128-15,-1-5-128 0,-1 0 128 0,1-4-128 16,-1 1 272-16,1 0-16 0,1-4-16 0,-1 0 0 16,-1-3 16-16,1 0 16 0,1-3 0 0,1-2 0 15,-1-3-112-15,1-1-32 0,-1 1 0 0,2-4 0 16,1-3-128-16,0-1 128 0,-1-2-128 0,1 0 128 0,0-5-128 16,0-1 0-16,0 3 0 0,-2-4 128 0,1-4-128 0,0 2 0 15,1-12 0-15,-4 9 0 0,4-9 0 16,-1 9 0-16,1-9 0 0,0 0 0 0,-4 7 0 0,4-7 128 15,0 0-128-15,0 0 0 0,0 0 0 0,0 0 0 16,0 0 0-16,0 0 0 0,0 0 0 0,0 0 0 16,0 0-192-16,0 0 192 0,0 0-304 0,0 0 64 15,0 0 16-15,0 0 0 16,0 0-384-16,0 0-80 0,0 0-16 0,0 0-14592 0</inkml:trace>
  <inkml:trace contextRef="#ctx0" brushRef="#br1" timeOffset="44815.51">24912 7157 4607 0,'-9'-12'192'0,"2"6"64"0,0-4-256 0,-2 1 0 16,-1-4 0-16,1 4 0 0,0-1 3296 0,0 3 608 16,-1-4 128-16,1 6 32 0,-4-2-2928 0,0 3-592 15,-1 3-112-15,-2 2-32 0,-3 1-400 0,-4 2 0 16,-4 1 0-16,-1 3 0 0,-1 6 0 0,-1 2 0 15,-1 2 0-15,0 3 0 0,2 4 208 0,1 2-32 16,2 3-16-16,-1 3 0 0,3 5-160 0,1 0 192 0,5-1-192 0,5-1 192 16,2-3-192-16,3-5 0 0,3-1 0 15,4-6 128-15,3-2 0 0,4-3-128 0,1-5 192 0,3-2-64 16,2-4 304-16,2-2 48 0,1-3 16 0,3-3 0 16,3-2-96-16,4-4-16 0,0-2 0 0,4-7 0 15,3-6-128-15,-1-2-16 0,-2-2-16 0,0-2 0 16,-2-7-80-16,-2-1-16 0,-2-2 0 0,-1-2 0 15,-2-1-128-15,-1-4 192 0,-2-2-192 0,-1-2 192 16,-1-3-192-16,2 1 0 0,1-2 0 0,-1 6 0 16,-1 0 0-16,-1 5 128 0,-1 5-128 0,-1 4 128 15,-3 6-128-15,-1 2 0 0,-2 6 0 0,-2 3-176 16,-1 6 176-16,-2 6 0 0,-2 6 128 0,0 0-128 16,0 0 176-16,-8 10-48 0,-1 5 0 0,-2 6 0 15,-2 6-128-15,-1 4 0 0,0 5 0 0,-1 3-176 0,-2 6 176 16,2 6 0-16,-2 5 128 0,5 3-128 0,0-2 0 0,2-3 0 15,0-1 0-15,3-4-128 0,2-6 128 0,2-3 0 16,0-3 0-16,2-4 0 0,2-3 0 0,3-6-192 16,2-3 192-16,1-3-192 15,4-4-384-15,2-1-96 0,5-3-16 0,1-2-6896 16,0-6-1376-16</inkml:trace>
  <inkml:trace contextRef="#ctx0" brushRef="#br1" timeOffset="45024.53">25344 7053 23951 0,'-13'1'2128'0,"13"-1"-1696"0,-9 6-432 0,3 4 0 16,1 4 352-16,1 2-16 0,-4 1 0 0,3 5 0 15,1 0-80-15,0 0 0 0,1 1-16 0,1 0 0 16,2-4-240-16,2 2 144 0,0-2-144 0,2 0 128 15,0-1-416-15,1-1-96 0,1-3 0 0,2-1-7168 16,1-5-1408-16</inkml:trace>
  <inkml:trace contextRef="#ctx0" brushRef="#br1" timeOffset="45403.58">25960 6951 13823 0,'-4'-18'1216'0,"3"9"-960"0,-1-2-256 0,0 4 0 0,2 7 1344 0,0 0 240 16,-5-10 32-16,-2 6 16 0,-4 3-832 0,0 2-160 16,-2 1-48-16,-2 3 0 0,-3 2-256 0,-1 1-48 15,-1 2-16-15,-1-1 0 0,1 3-32 0,-1 1-16 16,3-1 0-16,2-1 0 0,5 1-224 0,1-3 0 15,2 1 0-15,4-2 0 0,4-8 0 0,0 13 0 16,2-1 0-16,3-3 0 0,5 1 0 0,4-2 0 16,2 2 0-16,2-1 0 0,1 2 144 0,2-2-16 0,0 1 0 15,0-1 0-15,-2 1-128 0,0 3 160 0,0-3-160 16,-3 3 160-16,-2 2-160 0,-2-3 0 0,-3-2 0 16,-4 1 128-16,-3-2-128 0,-3 2 0 0,-3-3 144 15,-3 1-144-15,-5-3 192 0,-2 2-48 0,-1-2 0 0,-4-2 0 16,-4 3 240-16,0-2 64 0,-1-4 0 15,0-1 0-15,-2-1-272 0,2-4-48 0,1-1-128 0,5 0 192 16,3-3-352-16,3 2-80 0,5-5-16 0</inkml:trace>
  <inkml:trace contextRef="#ctx0" brushRef="#br1" timeOffset="45617.44">26701 6361 24239 0,'-18'8'1072'0,"6"-1"224"0,-2 7-1040 0,-3 4-256 0,-1 6 0 0,-1 6 0 0,-1 3 128 0,-2 3-128 16,0 3 144-16,-4 4-144 0,-1 4 160 0,-4 7-160 15,0 9 160-15,4-2-160 16,1-2-352-16,3-3-160 0,1-7-48 0,4-4-6464 15,3-4-1296-15</inkml:trace>
  <inkml:trace contextRef="#ctx0" brushRef="#br1" timeOffset="46567.65">26368 6904 12895 0,'12'-4'1152'0,"0"1"-928"0,7 0-224 0,3-1 0 16,3 0 960-16,6-2 128 0,1 1 48 0,3 1 0 16,1 0-704-16,2-1-144 0,-2-1-32 0,-3 0 0 15,-5-1-64-15,-4 0 0 0,-3 1-16 0,-5-3 0 16,-4 0 80-16,-1 2 0 0,-11 7 16 0,0 0 0 16,0 0 688-16,0 0 144 0,0 0 32 0,-9 1 0 15,-4 7-432-15,-4-1-96 0,0 5-16 0,-4-1 0 16,-2 4-256-16,2 2-48 0,0-1-16 0,4 2 0 15,4 1-272-15,4-2 128 0,5-2-128 0,3-2 0 16,2-3 192-16,-1-10-192 0,8 9 192 0,3-4-192 0,3 0 320 0,3-4-32 16,2-3-16-16,0-2 0 0,0 0-96 15,3-6-32-15,-5 0 0 0,0-2 0 0,1 0-144 16,-3 1 0-16,-1-1 144 0,-1 0-144 0,-2 1 0 0,-1-1 144 16,-2 1-144-16,0 2 0 0,-2 4 128 0,-6 5-128 15,0 0 0-15,6-8 0 0,-6 8 128 0,0 0-128 16,0 0 144-16,0 0-144 0,3 12 0 0,-2-1 0 15,-1 4 0-15,-1 2 0 0,-2 0 0 0,1 0 0 16,2 0 0-16,-2-2 0 0,2-1 0 0,0-5 0 16,0-9 0-16,0 0 0 0,4 11 128 0,-4-11-128 15,0 0 0-15,10 4 144 0,-10-4 48 0,13-2 0 16,0-1 0-16,-2-4 0 0,5-1 112 0,-1-5 16 0,-1-2 16 0,1 2 0 16,3-1-96-16,0-1-32 0,-2 0 0 15,6 1 0-15,-3 4-208 0,2-3 128 0,2 3-128 0,1-2 0 16,-1 6 0-16,-1 0 0 0,-2 0 0 0,-2 5 0 15,-4 0 0-15,-1 2 0 0,-2 2 0 0,1 3 0 16,-2 4 0-16,-3 2 0 0,0-5-128 0,-2 6 128 16,-1 0 0-16,-2 2 0 0,1 0 0 0,-1 1 0 15,1 0 0-15,-2-2 0 0,2-4 0 0,-1 2 0 16,-2-12 0-16,5 7 0 0,-5-7 0 0,0 0 0 16,8 8 0-16,-8-8 0 0,11 0 0 0,-11 0 0 15,12-1 0-15,-2-3 0 0,-1 0 0 0,-1-1 0 16,-1 0 0-16,1-3 0 0,-2 3 0 0,4 0 0 15,-2 0 0-15,-8 5 0 0,11-3 0 0,-11 3 0 16,11-2 0-16,-11 2 0 0,0 0 0 0,0 0 0 0,0 0 0 16,10 4 0-16,-10-4 0 0,7 9 0 0,-7-9 0 15,0 0 0-15,8 6 0 0,-8-6 0 0,9 11 0 0,-9-11 0 16,0 0 0-16,7 4 0 0,-7-4 0 0,12 3 0 16,-2-3 0-16,0-2 0 0,-1-1 0 15,0-2 0-15,0-2 0 0,0 2 0 0,1-5 0 0,-1 2 0 16,-1-4 0-16,0 4 0 0,1 0 0 0,0 2 0 15,-1 1 0-15,0-3 0 0,-2 2 0 0,-6 6 0 16,9-5 0-16,-9 5 0 0,10-4 0 0,-10 4 0 16,11-3 0-16,0 3 0 0,-1 2 0 0,0 2 0 15,0-3 0-15,1 3 0 0,2-2 0 0,0 2-128 16,0-1 128-16,3-2 0 0,1-1 0 0,-2-1 0 0,3-1 0 16,0 0 0-16,-1-2 0 0,1 1 0 15,-1-3 0-15,-2 0 0 0,-2 1 0 0,-1-3 0 0,0 2 0 0,-1 2 0 16,-2-1 0-16,-9 5 0 0,0 0 128 0,0 0-128 15,6-9 0-15,-6 9 128 0,0 0-128 0,0 0 0 16,0 0 336-16,-8 6-16 0,-4 4-16 0,1 4 0 16,-2-1-176-16,-1 4-128 0,4 0 192 0,-2 5-192 15,2 2 0-15,3 0 0 0,0 3 0 0,3-2-9920 16,2 6-2112-16</inkml:trace>
  <inkml:trace contextRef="#ctx0" brushRef="#br1" timeOffset="46923.4">25164 7692 20271 0,'-15'-6'896'0,"15"6"192"0,-10 7-880 0,1 3-208 0,3 7 0 0,-1 2 0 16,0 3 2048-16,0 2 384 0,1 1 64 0,1 3 0 15,0-1-1664-15,-1 1-352 0,-1 2-64 0,0-1-16 16,1 2-272-16,1-1-128 0,-6-3 0 0,5 2 128 31,-1-3-1280-31,2-1-272 0,1-4-48 0,2-4-10800 0</inkml:trace>
  <inkml:trace contextRef="#ctx0" brushRef="#br1" timeOffset="47271.55">24999 8054 22111 0,'7'-11'1968'0,"3"7"-1584"0,5 0-384 0,5 3 0 0,6-2 928 0,0 1 96 16,1-1 32-16,2 2 0 0,-2-3-528 0,-2 2-96 16,-3-1-32-16,0 0 0 0,-5 2-272 0,0 1-128 15,-4 0 0-15,-1 3 128 0,0-1-128 0,-2 3 0 16,-2 4 0-16,-2 0 0 0,-3 4 0 0,-1 0 0 15,1-2 0-15,-1 0 0 0,-1 1 0 0,3-3 0 16,3 1 0-16,2-4 0 0,2-1 0 0,2 1 128 16,1-5 0-16,3-2 0 0,5-3 128 0,2 0 32 15,0-2 0-15,3-3 0 0,1 1-160 0,0-2-128 16,0 2 192-16,-3-3-192 0,-3 1 144 0,-8-3-144 16,-1-1 0-16,-6 1 144 0,-3 2 80 0,-5-2 16 15,-4 2 0-15,-4-1 0 0,-4-1 208 0,-5 5 64 16,-5-3 0-16,1 6 0 0,-3-1-304 0,3 3-48 0,-1 2-16 15,1 2 0 1,4 2-1248-16,6 3-256 0,1-2-48 0,11-4-16 0</inkml:trace>
  <inkml:trace contextRef="#ctx0" brushRef="#br1" timeOffset="47901.42">26400 7808 6447 0,'0'0'576'0,"-9"1"-576"15,9-1 0-15,-9-1 0 0,9 1 3072 0,0 0 512 16,-9 6 112-16,3 0 16 0,1 3-2304 0,-2 4-464 16,4 1-96-16,-1 2-16 0,0-2-320 0,0 4-64 15,-1 1 0-15,1 3-16 0,2 1-224 0,-1 2-32 16,-2-3-16-16,3-3 0 0,0 0-160 0,0-6 0 16,2-13 0-16,0 0 0 0,2 8 176 0,-2-8-48 0,0 0-128 0,0 0 192 15,0 0 288-15,13-7 48 0,-1-7 16 0,3-5 0 16,-1-2-16-16,2-3 0 0,1-1 0 0,1 1 0 15,1 0-240-15,1-1-48 0,2 3-16 0,-2-4 0 16,4 5-224-16,-2 3 0 0,-2 3 0 0,0 2 0 16,-2 4 0-16,-1 3 0 0,-2 0 0 15,-2 5 0-15,1 2 0 0,-14-1-128 0,9 11 128 0,-4 1 0 16,-2 4-128-16,-6 4 128 0,-4 2 0 0,0-1 0 16,-4 2 0-16,0 2 0 0,-2-2 0 0,2 0 0 15,-1-2-144-15,4-4 144 0,0-4 0 0,3-2-144 16,5-11 144-16,0 0 0 0,0 0 0 0,0 0 0 15,0 0 0-15,13-6 0 0,1-4 160 0,5-4-160 16,5-3 208-16,2 0-48 0,-1 0-16 0,1-2 0 16,0-3-144-16,-1 5 0 0,-1-1 0 0,0 0 0 15,-2 2 0-15,0 3 0 0,-3 4 0 0,1 1 0 16,-5 5 0-16,-1 1 0 0,0 4 0 0,-1 3 0 0,-4 5 0 0,-3 6 0 16,-3 3-160-16,-3 2 160 0,-3-1 0 0,-1 4 0 15,1-1-128-15,-2 4 128 0,-3 1 0 0,3 1 0 16,0-5 0-16,1 3 0 15,0-3-448-15,4-4-64 0,3-2 0 0,4-3 0 16,3-5-1792-16,3-2-384 0</inkml:trace>
  <inkml:trace contextRef="#ctx0" brushRef="#br1" timeOffset="48201.49">27431 7833 30399 0,'0'0'2704'0,"0"0"-2160"0,0 0-544 0,0 0 0 15,0 0 0-15,11-4-224 0,1 0 16 0,0 1 0 16,2-1 208-16,2-4-144 0,0 2 144 0,1-1-128 16,-2-1-112-16,0 1-16 0,-1-2 0 0,-1 3 0 15,-4 0-96-15,-9 6-32 0,0 0 0 0,0 0 0 16,0 0 384-16,0 0 0 0,0 0 0 0,0 0 0 15,-13 6 176-15,-1 5 96 0,-2 3 32 0,0 3 0 16,4 1 16-16,-1 1 0 0,4 2 0 0,4 0 0 16,2-2-320-16,3-1 0 0,3-2 0 0,3 1 0 15,6-3 0-15,3-2-256 0,3-3 80 0,6-5 16 16,5-1-1856-16,2-3-368 16</inkml:trace>
  <inkml:trace contextRef="#ctx0" brushRef="#br1" timeOffset="48768.93">27936 7802 24879 0,'-17'-2'1088'0,"7"3"256"0,-2 3-1088 0,2 5-256 16,-1 0 0-16,-2 6 0 0,-1 0 720 0,0 2 96 15,3-1 16-15,0 2 0 0,4 0-640 0,2 0-192 0,2-2 128 0,4-4-128 16,5 0 0-16,0-3 0 0,0 0 0 0,4-1 0 15,-1-2-256-15,3-3 64 0,1-2 0 0,0-5 0 16,1-6 192-16,2 1 0 0,0-4 0 0,1 1 0 16,-3-2 0-16,2 0 128 0,-2-3 0 0,-1-1-128 15,0 3 416-15,1-1-32 0,0-2 0 0,-3 3 0 16,-2 1-112-16,-1 3-16 0,-1 0-16 0,1 5 0 16,-8 6-240-16,0 0 0 0,0 0 128 0,0 0-128 15,0 0 0-15,0 0 0 0,-4 7 0 0,0 7 0 16,-1 3 0-16,0 1 144 0,-1-2-16 0,1 2 0 15,-2 1-128-15,5 0 0 0,0-1 0 0,4-2 0 16,2-3 0-16,-4-13 0 0,7 8 0 0,3-2 0 16,3-3 128-16,1-5-128 0,3-3 128 0,2-1-128 15,0-4 272-15,2 0-16 0,3-4-16 0,2-3 0 16,-1 2-32-16,-1 0 0 0,-2-2 0 0,1-1 0 0,-3-1-64 16,1 3-16-16,-1 3 0 0,-2 1 0 0,-3 4-128 0,0 1 0 15,-5 3 0-15,-10 4 0 0,0 0 0 0,0 0 0 16,11 4 0-16,-6 6 0 0,-3 3 0 0,-3 4 0 15,-3 3 0-15,0 2 0 0,1-2 0 0,-3 0 0 16,-1 3 128-16,-1 1-128 0,-1-2 0 0,3-2 128 16,1 1-128-16,4-4 0 0,1-1 0 0,2-7 0 15,-2-9 0-15,8 8 0 0,-8-8 128 0,11 2-128 16,2-2 0-16,1-4 128 0,1-4 0 0,0 1-128 16,3-6 192-16,3 4-64 0,-2-2-128 0,0 3 192 15,-2-1-192-15,1 5 192 0,-1 4-192 0,-1 0 0 16,0 4 0-16,-2 2 0 0,-2 2 0 0,1 2 0 0,0 3 0 15,-1 5 0 1,1 1-592-16,0 2-112 0,3 4 0 0</inkml:trace>
  <inkml:trace contextRef="#ctx0" brushRef="#br1" timeOffset="49354.18">24974 8500 21183 0,'-13'4'1888'0,"-3"-1"-1504"0,-2-2-384 16,-1 3 0-16,-2 0 304 0,0-1-16 0,-2 4 0 15,-3 2 0-15,0-2-96 0,0 3 0 0,-2-1-16 0,2 1 0 16,-1-1 80-16,3 0 32 0,2-1 0 0,4 2 0 16,4 2-96-16,6-1 0 0,4 3-16 0,5 1 0 15,5-2 48-15,6-2 16 0,3 2 0 0,5 1 0 16,5-3-80-16,1 1-16 0,2-1 0 0,0 0 0 15,0-1-144-15,0-1 0 0,-2 2 144 0,-1 2-144 16,-2-3 0-16,-3 3 0 0,-2-3 0 0,-3 2 0 16,-3 1 0-16,-5-3 0 0,-3 1 0 0,-5 1 0 15,-6-4 176-15,-3 2-48 0,-5-4 0 0,-4 3 0 0,-3-2 160 16,-1-2 32-16,-1 2 0 0,3-3 0 16,-2-4-320-16,1 0 0 0,1-1-176 0,0-2-7984 15,1-3-1600-15</inkml:trace>
  <inkml:trace contextRef="#ctx0" brushRef="#br1" timeOffset="49579.93">25345 8597 30111 0,'-11'14'1344'0,"3"1"256"16,0 5-1280-16,-2 6-320 0,-1-2 0 0,-2 1 0 0,0 3 128 0,-3-2-128 15,-1 2 128-15,1-4-128 0,-1 1 0 0,-1-2 144 0,-1-5-144 0,0-1 0 32,1-3-272-32,3-4-176 0,2-3-16 0,3-2-16 15,1-3-624-15,9-2-128 0,0 0-32 0,0 0 0 16,5-12-144-16,6 1-48 0,4-4 0 0,4-3 0 16,1-1-480-16,3-3-112 0,1-1 0 0</inkml:trace>
  <inkml:trace contextRef="#ctx0" brushRef="#br1" timeOffset="50296.08">25542 8584 6447 0,'0'0'576'0,"-3"12"-576"0,-4 2 0 0,-1 2 0 16,1 2 3568-16,-2 0 592 0,-2-2 128 0,1 2 32 15,0 1-2416-15,-1 0-496 0,1 0-80 0,-1 2-32 16,4-2-736-16,-1-2-160 0,2 0-16 0,-1 1-16 16,1-2-240-16,1-2-128 0,1 0 128 0,2-5-128 15,2-9 192-15,-2 10-48 0,2-10 0 0,0 0 0 16,0 0 80-16,0 0 16 0,0 0 0 0,7 5 0 0,-7-5-80 0,10 0-16 15,-10 0 0-15,11-2 0 0,1-1-144 0,0 0 128 16,1-4-128-16,1 2 128 0,1-5-128 0,1 2 0 16,-1 2 0-16,1-2 0 0,-3 3-176 15,1 1-64-15,0-2-16 0,0 3 0 0,-1 1-16 16,0-1-16-16,-2 2 0 0,-11 1 0 16,10 0-464-16,-10 0-80 0,12 1-32 0,-12-1 0 15,0 0-704-15,11 2-144 0,-11-2-16 0,11 3-16 16,-11-3 48-16,11 4 16 0,-11-4 0 0,9 5 0 0,-9-5 1168 0,0 0 256 15,10 3 32-15,-10-3 16 0,0 0 560 0,11 1 112 0,-1-2 32 16,-10 1 0-16,8-6 528 0,-8 6 128 16,0 0 0-16,10-7 16 0,-2 2-224 0,-8 5-48 0,9-7-16 15,0 1 0-15,-2 3-416 0,1-2-80 0,-2-3 0 16,-6 8-16-16,6-6 16 0,1-3 16 0,0 1 0 0,1-2 0 16,-2 2 112-16,2-2 0 0,0 1 16 0,-1-2 0 15,2 2-144-15,-1-3-16 0,-2 3-16 0,2-2 0 16,-1 1-112-16,-1 1-32 0,-1-5 0 0,-4 6 0 15,-1 8-80-15,0 0 0 0,0 0-128 0,0 0 192 16,0 0-64-16,0 0-128 0,-13 4 176 0,-1 3-176 16,-4 1 240-16,-1 3-64 0,-1 1-16 0,-3 5 0 15,-1 2-32-15,0-1 0 0,1-2 0 0,1 2 0 16,5-1 0-16,1-3 0 0,5-3 0 0,3 2 0 16,1-1-128-16,4-3 128 0,3-9-128 0,3 12 128 15,-3-12 16-15,10 6 0 0,1 2 0 0,4-6 0 0,3-2 64 16,3-2 16-16,-1-5 0 0,3 2 0 0,2-4-224 0,1 0 144 15,-1-1-144-15,0 1 128 0,0-1-128 0,-1 3 0 16,-3-1 0-16,0 0 0 0,-1 2 0 0,-2-2 0 16,-3 3 0-16,-2 3 0 0,-4-1 0 0,-9 3 128 15,0 0-128-15,0 0 0 0,0 0 0 0,0 0 0 16,0 0 128-16,-12 4-128 0,0 0 0 0,-4 0 0 16,2 3 0-16,0-2 128 0,2 0-128 0,0 3 0 15,-3-2 0-15,4 1 0 0,2-1 0 0,-2-1 0 16,1 2 0-16,3 0 0 0,7-7 0 0,-8 4 0 15,8-4 0-15,0 0 0 0,-5 11-256 0,2-3 32 16,3-8 0-16,4 12 0 16,3-5-1840-16,3 1-368 0,1-3-80 15</inkml:trace>
  <inkml:trace contextRef="#ctx0" brushRef="#br1" timeOffset="50803.6">27104 8682 19343 0,'0'0'1728'0,"0"0"-1392"16,0 0-336-16,-9-1 0 0,-2 1 592 0,-3 1 48 15,-3 2 16-15,-3 2 0 0,-3 0-160 0,-2-1-48 16,-3 4 0-16,0-1 0 0,-1 0 224 0,1 4 32 15,-2-2 16-15,6 1 0 0,0 1-160 0,4 1-48 16,2 0 0-16,4 1 0 0,1-4-336 0,6 2-176 16,1-2 160-16,5 1-160 0,1-10 128 0,7 9-128 0,1 0 0 0,4 0 144 15,1 0-144-15,-1 0 128 0,2 1-128 0,0-2 128 16,0 2-128-16,-1 3 192 0,1-3-192 0,-3 2 192 16,-2 0 0-16,-2-1 0 0,-2 3 0 0,-1 3 0 15,-4-1-16-15,-2 0 0 0,-2-5 0 0,-2 0 0 16,-1 3 32-16,-5-5 16 0,-2-1 0 0,-2-3 0 15,-2 0-32-15,0 2 0 0,-1-2 0 0,1-3 0 16,0 1-192-16,2-3 144 0,1-2-144 0,3-1 128 31,3-1-1376-31,4-5-288 0,8 0-48 0,2-5-10960 0</inkml:trace>
  <inkml:trace contextRef="#ctx0" brushRef="#br1" timeOffset="51053">27475 8362 31263 0,'0'0'1392'0,"0"0"272"0,-7 14-1328 0,-2 2-336 0,0 5 0 0,-1 1 0 0,0 5 0 0,-1-1 144 16,-1 3-144-16,-2-1 0 0,-2 2 144 0,-1 2-144 15,-5 5 0-15,-1 2 144 0,0 3-144 0,-1 0-192 16,-3-2 32-16,3-1 16 15,4-2-944-15,3-4-176 0,5-4-32 0,2-8-16 16,3-5-320-16,5-1-64 0,-1-6-16 0,3-9 0 16,0 0 656-16,15 7 128 0,1-5 32 0,4-2 0 15,4-1-832-15,2-6-144 0</inkml:trace>
  <inkml:trace contextRef="#ctx0" brushRef="#br1" timeOffset="51686.09">27569 8855 7359 0,'0'0'320'0,"0"0"80"0,-10 1-400 0,1 0 0 0,0 3 0 0,-3 1 0 15,-4 3 3392-15,1-2 576 0,1 5 128 0,2-4 32 16,-1 2-2976-16,1-3-576 0,3 1-128 0,3 0-32 16,6-7-256-16,0 0-160 0,0 0 192 0,0 0-192 15,0 0 176-15,0 0-176 0,0 0 160 0,0 0-160 16,12 2 320-16,0-2-16 0,2 0-16 0,-1-4 0 16,1-1 80-16,0 1 16 0,-1-1 0 0,-2-1 0 15,-1-5-32-15,-1 4 0 0,-4-3 0 0,0 2 0 16,-5 8-160-16,4-10-16 0,-1 2-16 0,-3-2 0 15,-2 4-160-15,2 6 160 0,0 0-160 0,0 0 160 0,-1-9-160 16,1 9 0-16,0 0 0 0,0 0 0 0,0 0 0 0,9-7 0 16,-1 0 0-16,3 0 0 0,2 5-144 15,1-2 144-15,-1 1 0 0,-2 1 0 0,3 2 0 16,-3 0-128-16,0 2 128 0,0 4 0 0,-1 0 0 0,-3 5 0 16,-5 1 0-16,-1 6 0 0,-1 4 0 0,-3 0 176 15,-5 1-32-15,-1 2 0 0,-2 0-16 0,0 0-128 16,-3 2 192-16,0-3-64 0,-2 1 0 0,3-3-128 15,2-4 192-15,2-2-64 0,-1-4-128 0,2-2 0 16,2-3 0-16,6-7 128 0,0 0 192 0,0 0 16 16,0 0 16-16,0 0 0 0,0 0 128 0,7-10 32 15,3-4 0-15,2 2 0 0,-1-1-336 0,6-2-176 0,-1-3 192 16,2 0-192-16,1 0 0 0,0 0 0 0,-1-1 0 16,2 0 0-16,0 1 0 0,-4 2 0 0,-1 1-160 0,-1 1 160 15,-2 5-256-15,-2 2 64 0,-1 2 0 0,-9 5 16 16,0 0 176-16,11-1-160 0,-11 1 160 0,8 5-160 15,-8-5 160-15,10 10 0 0,-4-2 0 0,2 3-128 16,-2-2 128-16,1 3 0 0,-1-1 0 0,0-2-128 16,2 2 128-16,-3-3 0 0,3 1 0 0,-2-3 0 15,-6-6 0-15,9 9 0 0,-3-2 0 0,-6-7 0 16,0 0 0-16,12 0 0 0,-12 0 0 0,0 0 0 16,9-4 176-16,-9 4-48 0,10-5 0 0,-10 5 0 15,0 0-128-15,0 0 192 0,6-5-192 0,-6 5 192 16,0 0-192-16,0 0 0 0,0 0 0 0,0 0 0 15,0 0 0-15,0 0-176 0,0 0 16 0,0 0 0 16,0 0-128-16,5 14-32 0,-5-14 0 0,11 9 0 16,0-1-240-16,3-2-48 15,2 0-16-15,6-1 0 0,2-1-112 16,7 0-32-16,3 1 0 0,3-3-11312 0</inkml:trace>
  <inkml:trace contextRef="#ctx0" brushRef="#br1" timeOffset="51957.37">28513 8842 8287 0,'-13'-4'368'0,"13"4"80"0,-10-2-448 0,2-3 0 0,8 5 0 0,0 0 0 16,0 0 4144-16,0 0 736 0,0 0 160 0,0 0 16 16,0 0-3696-16,10-8-736 0,2 2-160 0,3-1-16 15,5 4-272-15,2-1-48 0,1 1-128 0,3 1 192 16,4-2-192-16,-1 1 0 0,-2 2 0 0,-1 1-8512 16,0 3-1584-16</inkml:trace>
  <inkml:trace contextRef="#ctx0" brushRef="#br1" timeOffset="52092.67">28368 8967 24879 0,'0'0'1088'0,"0"0"256"0,0 0-1088 0,11-5-256 0,3-3 0 0,3 2 0 0,0-1 0 0,5-2 0 16,3 2 128-16,2-6-11200 0</inkml:trace>
  <inkml:trace contextRef="#ctx0" brushRef="#br1" timeOffset="52522.14">29357 8594 4607 0,'-13'-2'400'0,"4"1"-400"0,-2-1 0 0,-1 2 0 16,-1 0 2832-16,-1 2 496 0,0-1 80 0,-2 3 32 15,-2 3-2224-15,-1 2-432 0,-3 4-80 0,0 2-32 16,-1 2 400-16,2 0 80 0,2 5 0 0,2 0 16 16,-1 3-80-16,1 0-32 0,8 5 0 0,3-1 0 15,3 1-480-15,6 1-80 0,5-4-32 0,4 2 0 16,6-6-144-16,5-2-16 0,2 0-16 0,8-3 0 15,6-2 336-15,4-3 64 0,4-2 16 0,2-6 0 0,2-2-32 0,0-3 0 16,-1-4 0-16,-2-1 0 0,0-4-160 16,-1 1-48-16,-1-4 0 0,-1-1 0 0,-4 0 176 15,-4-2 48-15,-5 0 0 0,-5-2 0 0,-6 2-48 16,-4-3 0-16,-6-2 0 0,-4 0 0 0,-5-2-224 0,-4 0-48 16,-5 2-16-16,-7 0 0 0,-8-2-160 0,-9 4-48 15,-6 3 0-15,-6 4 0 0,-5 3-144 0,-3 4 0 16,-4 2 0-16,-2 3 0 0,-4 3-160 0,0-1-64 15,-1 5-16-15,1 0 0 16,8 6-1984-16,6 1-400 0</inkml:trace>
  <inkml:trace contextRef="#ctx0" brushRef="#br1" timeOffset="54956.07">22594 15092 28559 0,'0'0'2544'0,"0"0"-2032"0,0 0-512 0,0 0 0 0,0 0 960 0,0 0 80 15,0 0 32-15,0 0 0 0,0 0-224 0,-4 9-32 16,4-9-16-16,-5 14 0 0,2 4 0 0,0 3 0 16,2 7 0-16,1 2 0 0,0 3-224 0,0 5-32 15,0 6-16-15,0 5 0 0,0 1-176 0,2 4-32 16,2 3-16-16,1-2 0 0,-4-2-304 0,3-5 128 16,1-3-128-16,-1-7 0 0,0-1 192 0,0-3-192 15,-2-3 192-15,1-5-192 0,1 2 304 0,-2-4-48 16,-1-2-16-16,3-2 0 0,0-2-112 0,-1 0-128 15,-1-3 176-15,1-1-176 0,-1 0 144 0,3-4-144 0,-2 0 0 16,-3-10 144 0,6 9-464-16,1-1-80 0,-7-8-32 0,11 3 0 15,0-5-2336-15,0 0-480 0,1-7-80 0</inkml:trace>
  <inkml:trace contextRef="#ctx0" brushRef="#br1" timeOffset="55474">24643 15148 25791 0,'-12'-5'1152'0,"12"5"224"0,0 0-1104 0,0 0-272 16,-7-5 0-16,7 5 0 0,-9-4 784 0,9 4 112 0,0 0 0 0,0 0 16 16,-9 3-240-16,2 0-48 0,7-3-16 0,-9 9 0 15,1 3 96-15,2 0 32 0,1 4 0 0,1 4 0 16,1 4-96-16,1 0 0 0,-2 3-16 0,3 4 0 16,2 2 16-16,-1 2 0 0,-1 2 0 0,0 1 0 15,1 2-192-15,-3 0-16 0,0 0-16 0,2-4 0 16,-1 1-128-16,0-2-32 15,0-1 0-15,-1-2 0 0,2-2 64 0,0 1 0 0,-2-3 0 0,2-4 0 16,0-1-128-16,1-2-32 0,0 0 0 0,1-2 0 16,0-1-160-16,2-6 128 0,-2 1-128 0,2 0 128 15,-3-13-128-15,3 10 0 0,2 0 0 0,-5-10 0 32,11 8-1168-32,-1-3-176 0,0-8-16 0,3-1-16 0,1-2-1392 15,3-5-288-15,1 0-48 0</inkml:trace>
  <inkml:trace contextRef="#ctx0" brushRef="#br1" timeOffset="56072.93">26002 15238 25743 0,'0'0'1136'0,"0"0"240"0,0 0-1104 0,-5 9-272 0,5-9 0 0,-4 10 0 0,2 2 640 0,0-1 80 16,1 2 16-16,1 5 0 0,1 2 240 0,2 4 48 16,-1 3 16-16,2 0 0 0,-2 1-208 0,0 1-32 15,-2-4-16-15,3 4 0 0,-3-1-432 0,0 2-96 16,-3-5 0-16,3 2-16 0,0-6-112 0,0 1-128 15,0 0 176-15,0-2-176 0,0-2 128 0,0-3-128 0,0 0 0 0,0 0 0 16,0-1 128-16,3 4-128 0,-2-4 0 0,0-1 0 16,2-2 0-16,-1 2-192 15,2-4 0-15,0 2 0 16,4-3-2240-16,0 1-432 0,3-4-80 0</inkml:trace>
  <inkml:trace contextRef="#ctx0" brushRef="#br1" timeOffset="56659.98">27641 15382 4607 0,'0'0'400'0,"0"0"-400"0,0 0 0 15,6-12 0-15,0 4 3648 0,-6 8 656 0,8-9 128 0,-8 9 32 16,0 0-2528-16,8-7-496 0,-8 7-96 0,0 0-32 16,8-1-176-16,-8 1-48 0,0 0 0 0,0 0 0 15,0 0-64-15,8 5-32 0,-3 4 0 0,-2 1 0 16,-1 3-160-16,0 1-16 0,-1 1-16 0,-1 4 0 15,0 3-112-15,-1 1-32 0,-1 5 0 0,2-2 0 16,0 6-144-16,0 0-48 0,2-3 0 0,0 4 0 16,-1 1-208-16,7-2-64 0,-2 0 0 0,3-5 0 15,0-1-192-15,0-1 128 0,0 3-128 0,0-6 0 16,1-3 0-16,1 2 128 0,1-1-128 0,-3 0 0 16,1-2 0-16,0-2 0 0,2-1-192 0,0 0 192 15,1-1-672-15,0-3-32 16,-1 0 0-16,2-1 0 0,-1-3-2656 0,0 1-544 15</inkml:trace>
  <inkml:trace contextRef="#ctx0" brushRef="#br1" timeOffset="58945.9">21318 16437 26607 0,'0'0'1168'0,"0"0"256"0,0 0-1136 0,0 0-288 0,0 0 0 0,0 0 0 16,8 13 0-16,-1 1 0 0,2 6-208 0,1 2 80 15,1 0 272-15,0 9 64 0,-1 2 16 0,2 0 0 16,-1 5-16-16,2-1 0 0,-1 0 0 0,1-2 0 16,-1-2-80-16,0-1-128 0,0-1 176 0,0-2-176 15,1-5 144-15,0-1-144 0,0-3 0 0,-1-2 144 16,2-5-736-16,-1-2-160 0,-2-4-16 0</inkml:trace>
  <inkml:trace contextRef="#ctx0" brushRef="#br1" timeOffset="59191.52">21788 16481 30399 0,'-12'-9'2704'0,"5"6"-2160"16,0-2-544-16,-2 2 0 0,0 2 400 0,0 2-16 15,0 2-16-15,-1 5 0 0,-3 8 64 0,-2 0 16 0,-3 2 0 0,-2 4 0 16,-3 2 112-16,-1 5 16 0,-4 2 16 0,-1-2 0 15,-2 1-112-15,1 1-32 0,-1-3 0 0,2 2 0 16,2 1-304-16,3-3-144 0,4 0 128 0,2-5-128 31,3-4-256-31,3-2-128 0,3-1-16 0,4-4-16 16,5-12-1696-16,0 0-352 0,3 8-64 0,-3-8-16 0</inkml:trace>
  <inkml:trace contextRef="#ctx0" brushRef="#br1" timeOffset="59693.24">22878 16254 25279 0,'-21'4'1120'0,"10"2"224"0,-2 3-1072 0,2 1-272 15,1 4 0-15,-1 6 0 0,0 1 512 0,1 5 64 0,0-1 0 0,-1 5 0 16,0 1-256-16,2-1-64 0,-1 2 0 0,2 1 0 15,-1 1-48-15,4 1-16 0,0-2 0 0,0-3 0 16,1 2-192-16,2-4 176 0,2-7-176 0,1-3 160 16,2-3-32-16,2-6-128 0,1 0 192 0,-6-9-64 15,12 0 336-15,0-2 64 0,2-5 16 0,1 1 0 16,2-4-160-16,1 0-16 0,0-7-16 0,2 1 0 16,0-2-224-16,1 1-128 0,-1 5 128 0,-4 3-128 15,0-1 0-15,-2 4 0 0,-3 5 0 0,-1 2 0 16,-1 3 0-16,-1 6 0 0,-1 1 0 0,-1 6 0 15,-4 6-128-15,-1 1 128 0,-2-1-128 0,-1 4 128 16,-2-3 0-16,1 3 0 0,1-3 0 0,0-4 0 16,1-1 0-16,2-2 0 0,1-2 0 0,1-5 0 15,-3-10-608-15,11 11-32 0,-1-5-16 16,1-6 0-16,6-3-1904 0,1-2-384 0</inkml:trace>
  <inkml:trace contextRef="#ctx0" brushRef="#br1" timeOffset="60026.11">23489 16564 31967 0,'-28'5'1408'0,"10"3"304"0,-1 2-1376 0,-1 4-336 16,-2 2 0-16,-1 2 0 0,-1 1 400 0,1 2 16 15,1 0 0-15,2 2 0 0,3-4-224 0,3-1-32 16,2-3-16-16,3-2 0 0,3 0-144 0,2-1 0 0,4-12 144 0,0 0-144 15,4 9 0-15,4-2 0 0,3-5 0 0,2-3 0 16,-1-4 0-16,5 0 128 0,3-2-128 0,3-2 128 16,-1-1-128-16,-1-2 128 0,0-1-128 0,-2 1 128 15,-3 0-128-15,-2 1 0 0,-2 4 0 0,-3 1 0 16,-9 6 128-16,0 0-128 0,0 0 128 0,0 0-128 16,0 0 144-16,0 0-144 0,0 11 192 0,-2 3-192 15,-1 1 0-15,-1-1 0 0,0-2 0 0,1 2 0 16,1 1 0-16,2-2 0 0,0-13 0 0,5 12 0 31,1 0-1504-31,3-6-304 0,1 0-64 0,4-6-11824 0</inkml:trace>
  <inkml:trace contextRef="#ctx0" brushRef="#br1" timeOffset="60302.6">23987 16558 28559 0,'-21'2'1264'0,"6"1"272"0,1 2-1232 0,0 2-304 0,1 0 0 0,1-1 0 0,1 3 1024 0,1-4 160 16,2 0 32-16,8-5 0 0,-6 8-816 0,6-8-144 15,0 0-48-15,0 10 0 0,0-1-208 0,4 0 0 16,-4-9 0-16,11 11 0 0,2 1 128 0,1-3-128 16,1 3 176-16,0 0-176 0,1-2 240 0,-4 4-64 15,0-3-16-15,-3 1 0 0,-4 0-160 0,-3 1 192 16,-3-4-192-16,-3 4 192 0,-4-3 320 0,-4 3 64 0,-5 1 0 0,-2-2 16 15,-5 0-48-15,0-1-16 16,-2-2 0-16,1 0 0 0,-3-5-272 0,6-2-64 0,2-3-16 0,4-3 0 31,3 3-1008-31,5-4-192 0,4-4-32 0,6-1-15488 0</inkml:trace>
  <inkml:trace contextRef="#ctx0" brushRef="#br1" timeOffset="60833.53">25434 16539 4607 0,'-15'-13'400'0,"7"4"-400"15,0-1 0-15,2-4 0 0,0 1 3008 0,-1 3 512 16,2-2 96-16,1 7 32 0,4 5-1680 0,0 0-336 16,0 0-64-16,-8 0-16 0,8 0-480 0,-11 11-112 15,1 3 0-15,1 5-16 0,0 3-368 0,1 3-80 16,-1 5-16-16,1 1 0 0,0 2-160 0,2 0-48 0,-5 0 0 15,2-1 0-15,0-7-96 0,0-1-32 0,0-2 0 16,3-4 0-16,-1-7 96 0,3 0 16 0,4-11 0 0,0 0 0 16,0 0 448-16,0 0 112 0,0 0 16 0,8-6 0 15,5-5-80-15,0-3-16 0,-1-5 0 0,2-3 0 16,1-5-496-16,2 2-112 0,1 1 0 0,1-2-128 16,2 0 128-16,1-1-128 0,-2 4 0 0,-1 4 0 15,1 2 0-15,-3 7 0 0,0 3 0 0,-3 4-144 16,-1 3 144-16,-3 4-160 0,-3 7 160 0,0 3-160 15,-3 8 160-15,-2 0-208 0,-3 0 80 0,0 5 128 16,-3-1 0-16,-1 4 0 0,-3-3 0 0,2 1 0 16,-2-7 0-16,3 1 0 0,0 0 0 0,2-5 0 15,2-1-368-15,2-5 48 0,-1-11 16 0,12 8 0 16,-1-6-1872 0,6-4-368-16,4-5-80 0</inkml:trace>
  <inkml:trace contextRef="#ctx0" brushRef="#br1" timeOffset="61099.78">26058 16612 29951 0,'-24'12'1328'0,"9"-2"272"0,-3 3-1280 0,-2-1-320 16,-6 5 0-16,3 2 0 0,-1 5 848 0,2-2 112 15,1-2 32-15,2 0 0 0,4 1-544 0,3-4-128 16,3-1 0-16,7-2-16 0,2-2-304 0,0-12 128 15,7 11-128-15,6-1 0 0,2-6 192 0,3-2-64 0,1-3 0 16,4-3-128-16,2-6 352 0,1 0-32 0,-1-4-16 16,1 1 0-16,-3 0 96 0,-3-1 32 0,-1-1 0 0,-4 0 0 15,-2-2 80-15,-4 1 0 16,-2 0 16-16,-5 3 0 0,-2-3-160 0,-2 2-48 0,-4-1 0 16,0 1 0-1,-3-4-1008-15,0 2-208 0,0 2-32 0,1 0-10624 0,2 0-2128 0</inkml:trace>
  <inkml:trace contextRef="#ctx0" brushRef="#br1" timeOffset="61604.62">27255 16653 13823 0,'-12'1'608'0,"12"-1"128"0,-12 7-592 0,1 1-144 16,-2 5 0-16,-1 0 0 0,-2 3 2432 0,-2 7 464 15,-2 3 96-15,-3 4 16 0,-2-1-1504 0,-1 3-288 16,-1 1-64-16,-1 0-16 0,-1 0-448 0,1-3-96 16,3-1-16-16,2-5 0 0,2-1-160 0,5-5-32 0,2-7-16 0,2-2 0 15,12-9 384-15,0 0 80 0,0 0 0 0,0 0 16 16,5-11-256-16,3-3-48 0,3-5-16 0,3-4 0 16,2-5-272-16,5 0-48 0,1-5-16 0,1 1 0 15,2-2-192-15,-2-1 176 0,3 1-176 0,-2 2 160 16,1 2-160-16,1 2 0 0,0 4 0 15,0 4 0-15,-2 3 0 0,-3 1 0 0,-3 5 0 0,-3 3 0 16,-1 6 0-16,-14 2 0 0,0 0 0 0,9 6-176 16,-4 7 176-16,-5 2-160 0,-3 2 160 0,-5 2-160 15,-5 0 160-15,-3 0-192 0,-5-1 192 0,0-1-192 16,-3 1 0-16,1-1-16 0,0-3 0 0,3-3 0 16,2 1-48-16,4-3 0 0,4-3 0 0,10-6 0 15,0 0-1600 1,0 0-320-16,0 0-64 0,0 0 0 0</inkml:trace>
  <inkml:trace contextRef="#ctx0" brushRef="#br1" timeOffset="61878.92">27605 16685 26031 0,'-13'9'1152'0,"6"2"240"0,-1 2-1120 0,-2 1-272 15,2 6 0-15,-4-1 0 0,-1 0 752 0,-1 0 80 16,0-1 32-16,-3-1 0 0,2-2 80 0,1-4 16 15,0 2 0-15,3-8 0 0,1 3-224 0,2-3-32 16,8-5-16-16,0 0 0 0,0 0-80 0,0 0-16 0,0 0 0 16,6-9 0-16,3-1-256 0,4-6-48 0,2-1-16 15,4-1 0-15,4-1-48 0,0 0-16 0,1-3 0 0,0-1 0 16,2 2-208-16,-1 0 0 0,-2 2 128 0,4 1-128 16,-2 3 0-16,-1 3 0 0,-1 1 0 15,-3 2 0-15,0 4 0 0,-5 3 0 0,-3 2 0 0,0 1-160 31,-12-1-208-31,11 6-32 0,-2 3-16 0,-4-1-10848 0,-1 2-2160 0</inkml:trace>
  <inkml:trace contextRef="#ctx0" brushRef="#br1" timeOffset="62162.38">27969 16837 18431 0,'0'0'816'0,"0"0"160"0,0 0-784 0,11-1-192 0,-1-3 0 0,3 2 0 0,2-2 2816 0,-1-3 528 16,-2 0 112-16,-1-2 0 0,-1 0-2496 0,-1-2-496 16,-3 0-96-16,-2 0-32 0,-1 2 80 0,-2-1 16 15,-2 2 0-15,-2-2 0 0,-2 3 288 0,1 0 64 16,4 7 16-16,-9-2 0 0,-2 3-416 0,0 3-96 16,-1 1-16-16,1 1 0 0,-1 4-272 0,2-1 0 15,0 5 0-15,1 1 0 0,0-4 0 0,3 1 0 16,2 2-128-16,3-2 128 0,1 0 0 0,2 2 0 15,3 2 0-15,3-5 0 0,3 1-272 0,5 0 32 16,3-3 16-16,2-1 0 16,2-3-2000-16,3-4-400 0,2-1-64 0</inkml:trace>
  <inkml:trace contextRef="#ctx0" brushRef="#br1" timeOffset="62546.24">28538 16793 17503 0,'0'0'1552'0,"-8"0"-1232"0,-1 0-320 0,9 0 0 16,-10 1 2144-16,1 2 368 0,1 0 80 0,-1 5 16 16,-3-2-1712-16,1 5-320 0,-3-4-80 0,-1 5-16 15,-3-3 48-15,0 3 16 0,3-3 0 0,-1 3 0 16,5 0 80-16,2-2 16 0,4-1 0 0,5-9 0 16,0 0-256-16,5 9-32 0,-5-9-16 0,13 8 0 15,2-4-112-15,4-4-32 0,3-3 0 0,1-3 0 16,1-2 128-16,1-2 32 0,1-1 0 0,0-6 0 15,0 0-112-15,-1 0-32 0,-1-1 0 0,-1-1 0 16,-1-2-80-16,-3 0 0 0,-1-1-128 0,-3 1 192 0,-1-1 64 16,-3-5 16-16,-1-1 0 0,-1-5 0 0,-1-1-16 15,-2 0-16-15,-2 1 0 0,1 3 0 0,-2 5-112 16,-3 6-128-16,-3 8 176 0,-2-1-176 0,1 7 192 0,4 5-192 16,-11 3 192-16,-3 4-192 0,-3 7 128 0,1 5-128 15,-2 5 0-15,2 6 0 0,-1 4 0 0,1 5 0 16,-2 5 0-16,4-1 0 0,2 6 0 0,1 1 0 15,-2-3 0-15,3-1 0 16,2-6-960-16,6-2-80 0,3-3-32 0,3-2 0 16,2-6-816-16,3-1-160 0,1 0-48 0,3-5-7248 15,2-8-1440-15</inkml:trace>
  <inkml:trace contextRef="#ctx0" brushRef="#br1" timeOffset="62720.99">29036 16835 17503 0,'-7'7'1552'0,"-3"0"-1232"0,-1 4-320 0,1 1 0 16,1 3 3568-16,-5 3 656 0,-1 2 128 0,-1 0 16 16,-1 2-2672-16,0-2-544 0,0-1-96 0,0-1-32 15,1 0-416-15,-1 0-96 0,-1 1 0 0,2 0-16 16,3-1-352-16,2-2-144 0,-1-1 128 0,6 2-128 31,1-6-1616-31,1 1-416 0,1-2-80 0,7-1-13088 0</inkml:trace>
  <inkml:trace contextRef="#ctx0" brushRef="#br1" timeOffset="63095.37">29496 16954 25631 0,'-12'-5'1136'0,"3"1"224"0,-1 2-1088 0,-1-1-272 0,-4 2 0 0,-3 2 0 16,-2 2 896-16,-4 1 128 0,-4 3 32 0,-1 0 0 15,-2 3-480-15,1 0-112 0,2 5-16 0,1 0 0 16,3 2 96-16,4 1 16 0,2 1 0 0,1 0 0 16,3 0-224-16,5 0-32 0,6-1-16 0,4-3 0 15,4 0-288-15,5-1 0 0,3-5 128 0,6 0-128 16,4-4 0-16,3 0 0 0,4-2 0 0,3-5 0 31,2-1-400-31,2-1-144 0,0-1-32 0,-1-4-9216 0,-3-1-1840 0</inkml:trace>
  <inkml:trace contextRef="#ctx0" brushRef="#br1" timeOffset="63311.53">29803 16547 34959 0,'0'0'1536'0,"-5"9"336"0,1-1-1488 0,-2 7-384 0,-1 3 0 0,-2 2 0 0,-3 6 432 0,-2 6 16 16,-2 1 0-16,0 3 0 0,-2 4 80 0,3 1 32 15,1-1 0-15,-1-3 0 0,-2-1-400 0,3-1-160 16,3 1 128-16,0-2-128 0,1-1-192 0,3-2-112 16,-1 0-16-16,3 0-16 15,0-7-2352-15,1 0-480 0,4-5-96 0,3-5-5904 16,-1-3-1200-16</inkml:trace>
  <inkml:trace contextRef="#ctx0" brushRef="#br1" timeOffset="64013.23">29568 16961 14735 0,'0'0'640'0,"0"0"160"0,0 0-640 0,0 0-160 0,0 0 0 0,15-2 0 16,3 2 4048-16,2 2 784 0,0 0 160 0,6-1 16 15,2-2-3792-15,1 1-768 0,0 0-160 0,2 0-32 16,0 0-256-16,-1 1 0 0,-5 3 0 0,-2-1 0 31,-3-2-976-31,-1 0-112 0,-1 3 0 0,-4 1-16 16,-5 2 512-16,-1-2 96 0,-8-5 32 0,5 12 0 0,-4-2 944 0,-2 3 192 0,-2 2 32 0,-1 1 16 15,1-1 384-15,-2 3 80 0,-4 2 16 0,0 0 0 16,-1 1-560-16,-1-2-96 0,1 0-32 0,-1 0 0 0,-2 1-192 0,3-2-64 16,1 0 0-16,3-3 0 0,-1-2 160 15,4 1 32-15,0-7 0 0,3-7 0 16,6 9-128-16,-6-9 0 0,9 5-16 0,1-1 0 0,2-5-32 0,1-2 0 16,2 1 0-16,1-4 0 0,0-1-80 0,0 0-32 15,2-5 0-15,-5 2 0 0,-2 1-160 0,1 3 0 16,-4-1 144-16,1 2-144 0,-9 5 0 0,8-4 0 15,-8 4 0-15,0 0 0 0,0 0 0 0,0 0 0 16,0 0 0-16,0 0 0 0,0 0 0 0,1 9 0 16,-1 3 0-16,0-12-128 0,1 9-96 0,-1-9-16 15,6 11 0-15,0-3 0 16,3-1-160-16,1-3-48 0,0 0 0 0,3-1 0 0,2-1 224 0,3-1 32 16,0 1 16-16,1-4 0 0,0 1 176 0,1-3 0 0,1 2-144 0,0 0 144 15,-3 0-176-15,1 1 48 0,-1-1 0 16,1 0 0-16,0-3-80 0,-1 2-16 0,-3 1 0 0,0-1 0 31,0-1-432-31,-1 0-96 0,-2 1-16 0,-2 0 0 16,-1 1-256-16,-9 2-48 0,0 0-16 0,11-2 0 15,-11 2 320-15,0 0 64 0,0 0 16 0,11-1 0 0,-11 1 384 0,0 0 80 0,0 0 16 0,10 0 0 16,-10 0 208-16,10-4 0 0,-10 4 0 0,10-5-144 16,-10 5 144-16,0 0 0 0,8-5 0 0,-8 5 0 15,9-4 272-15,-9 4-16 0,8-1 0 0,-8 1 0 16,11-3 352-16,-11 3 64 0,0 0 16 0,10-1 0 15,-10 1 192-15,11-1 32 0,-11 1 16 0,12 0 0 16,-12 0-288-16,0 0-48 0,10 1-16 0,-10-1 0 16,0 0-160-16,0 0-32 0,0 0-16 0,0 0 0 0,0 0-32 15,0 0 0-15,0 0 0 0,0 0 0 0,-1 9-128 16,-3 2-16-16,-1-4-16 0,0 3 0 0,-4-2 0 0,2 2 0 16,1-5 0-16,6-5 0 0,-4 13-176 0,3-4 0 15,1-9 144-15,1 12-144 0,3 2 0 0,2-4-160 16,2 1 16-16,5-5 0 15,-2 2-2272-15,4-3-448 0,2 0-80 16,3-3-32-16</inkml:trace>
  <inkml:trace contextRef="#ctx0" brushRef="#br1" timeOffset="64397.95">31319 17366 23039 0,'0'0'2048'0,"-10"1"-1648"0,1 2-400 0,9-3 0 16,-7 7 1584-16,0 2 224 0,0 4 48 0,-1-3 16 15,0 3-944-15,1 1-192 0,-2-3-32 0,1 3-16 16,2 0-48-16,1 3 0 0,0-1 0 0,1 0 0 0,0-4-192 0,1 2-64 16,3 0 0-16,3-1 0 0,1-4-112 0,0 1-16 15,3-4-16-15,1 3 0 16,-8-9 320-16,15 3 64 0,3-3 16 0,1-3 0 0,0-3-64 0,1 0-16 16,6-1 0-16,-2-3 0 0,1 2-320 0,0-2-64 15,-4-1-16-15,0 1 0 0,0-3-160 0,-2 0 0 16,0 3 144-16,0-3-144 0,-1 2 0 0,0 2-288 15,-2 0 48-15,-2 3 16 16,2 1-2336-16,-4-2-448 0,0 2-112 0</inkml:trace>
  <inkml:trace contextRef="#ctx0" brushRef="#br1" timeOffset="64931.34">31800 17430 30287 0,'0'0'1344'0,"0"0"272"0,-9 0-1296 0,9 0-320 16,-12 3 0-16,0 1 0 0,-5-3 256 0,1 3 0 0,-1 1-16 0,1 3 0 16,-1-3-32-16,4 3 0 0,-1-2 0 0,4 0 0 15,3 3 48-15,7-9 0 0,-4 9 0 0,4-9 0 16,0 12-256-16,0-12 0 0,0 0 128 0,10 5-128 16,3 1 128-16,1-5 0 0,-2-2-128 0,5-3 192 15,2 0 160-15,-1 1 32 0,-3-1 0 0,0-3 0 16,0 2-144-16,-1 2-32 0,-2-3 0 0,-1 0 0 15,-2 1-80-15,-9 5-128 0,0 0 176 0,10-2-176 16,-10 2 192-16,0 0-192 0,0 0 192 0,0 0-192 16,0 0 128-16,0 0-128 0,0 0 0 0,0 0 0 15,8 5 0-15,3 0 0 0,0 0 0 0,0-3 0 0,2 0 0 0,3-2 0 16,5-3-128-16,2 0 128 0,1-2 0 16,2 0 0-16,2 0 0 0,0-4 0 0,0 2-192 0,-1-5 192 15,-2 2-208-15,1-4 80 16,-1-2 128-16,-1-3 0 0,1-2 0 0,-11 8 128 0,1 0 128 0,0-4 16 15,2-2 16-15,-1-3 0 0,1-2-96 0,-2-5-32 16,0-2 0-16,9-23 0 0,-7 11-32 0,-6 7-128 16,-3 7 192-16,-4 8-64 0,-6 6 128 0,0 6 32 15,-5 2 0-15,-1 4 0 0,-4 4-288 0,-2 6 160 16,-2 2-160-16,-3 5 128 0,-2 2-128 0,10-7 0 16,-2 4 0-16,-1 3-176 0,0 5 176 0,0 1-128 15,-1 5 128-15,0 2-128 0,1 3 128 0,-9 28 0 0,6-13 0 16,7-5 0-16,4-7 0 0,4-7 0 0,5-5 0 15,0-1 0-15,2-4 0 0,6-4 0 0,2-2 0 0,-4-5 0 16,3 0 272-16,5-2-16 16,2 3 0-16,4-3 0 0,4-2-512 0,3-1-128 0,3 0 0 0</inkml:trace>
  <inkml:trace contextRef="#ctx0" brushRef="#br1" timeOffset="66408.22">14992 13990 32255 0,'-7'-20'2864'0,"7"7"-2288"0,-1-2-576 0,0-2 0 0,-1 2 640 0,0 0 0 16,-3-1 16-16,-4-1 0 0,-4-5-96 0,-3 0-32 15,-6 2 0-15,-1 0 0 0,-5-3-352 0,-4 3-176 0,-3-2 160 0,-6-1-160 16,-7-1 0-16,-5-5 0 0,-5 3 0 0,1 0 0 16,-1-1 192-16,-6 0-48 0,2 2-16 0,-11 2 0 15,-4-4 256-15,-6 3 32 0,1-4 16 0,-1 3 0 16,0-5-160-16,-3 6-16 0,-8-2-16 16,-3 0 0-16,-2 3-112 0,1 0-128 0,-1 4 176 0,-4 3-176 15,-8 1 128-15,2 2-128 0,-1 0 0 0,-5 7 0 16,-4-1 192-16,0 2-192 0,1-1 192 0,0 2-192 15,-5 0 192-15,-1-1-192 0,2 0 192 0,0 1-192 16,0 2 192-16,-2-2-64 0,1-1 0 0,-1 5-128 16,1 0 128-16,-2 0-128 0,0-4 0 0,1 4 0 15,1 4 128-15,0-3-128 0,-3-1 0 0,2 4 0 16,2 5 0-16,0-3 0 0,-1 1 128 0,4 2-128 0,3 2 0 16,-1-1 0-16,-1 3 0 0,2 0 0 0,4-1 128 15,0 6-128-15,4 0 192 0,4 5-192 0,0 1 0 16,6-1 0-16,3 2 0 0,-1 1-144 0,0 4 144 0,4-2 0 15,7 1 0-15,5 3 0 0,4-3 0 0,2 4 0 16,3 4 0-16,3-2 0 0,1-2 0 0,5 1 0 16,2 3 0-16,7 2 0 0,3 1 0 0,7 2 0 15,3-2-144-15,6 3 144 0,2 2 0 0,4-1 0 16,3 1 0-16,6-1 0 0,4 1-144 0,6-4 144 16,7-2 0-16,2 2 0 0,4-2-144 0,8-1 144 15,4 2 0-15,5-2-144 0,5-3 144 0,5 1 0 16,4-3 0-16,6 1-128 0,4 1 128 0,7-1 0 15,4 1 0-15,8-1 0 0,5-4 0 0,1 1 0 16,1 0 0-16,7 0 0 0,2-6 0 0,9-1 0 0,7 3 0 0,4-4 128 16,-4-1-128-16,8-3 0 0,6-2 0 0,2-1 0 15,2-1 0-15,0-1 0 0,2 0 0 16,3-4 128-16,4 0-128 0,2-1 0 0,4 1 0 0,0-2 128 16,2-3-128-16,3-1 0 0,1 0 0 0,4-2 0 15,1-2 0-15,1 1 128 0,-1-1-128 0,0 0 0 16,0-1 0-16,2 0 0 0,3 0 0 0,-4-1 0 15,-4 1 0-15,3 1 0 0,4-1 0 0,-4-2 128 16,-6-2-128-16,4 0 0 0,2 1 0 0,-3 0 0 16,-4-1 0-16,2 0 0 0,2-2 0 0,-2-3 0 15,-5 1 0-15,1-4 0 0,1-1 0 0,-5 0 128 16,-5 0-128-16,0-4 0 0,1-3 0 0,-5-1 0 0,-3-1 0 16,-3-1 0-16,-3-4 0 0,-3 3 128 15,-5-3-128-15,-3-2 0 0,-4-1 0 0,-2-2 0 16,-1-1 0-16,-6-1 144 0,-7-3-144 0,-6-5 0 0,-6-1 160 15,-7-1-160-15,-6-4 128 0,-7-2-128 0,-6-1 304 16,-6-2-32-16,-4-2 0 0,-7-4 0 0,-6 0 0 0,-8 0 0 16,-8-3 0-16,-6 1 0 0,-10-2-16 0,-4 3-16 15,-6-1 0-15,-5 3 0 0,-8 0-112 16,-5-2 0-16,-8 3-128 0,-9 4 192 0,-7 3-192 0,-8 3 144 16,-8 3-144-16,-4 4 128 0,-7 5-128 0,-10 4 0 15,-11 5 0-15,-6 7 0 0,-4 5 0 0,-7 6 0 16,-7 1 0-16,-3 7 0 0,1 3 0 0,-8 5 0 0,-8-2 0 15,-6 10 0 1,-6 3-352-16,0 5-96 0,-5 3-32 0,-9 1 0 16,-11 5-2144-16,-6 5-416 0</inkml:trace>
  <inkml:trace contextRef="#ctx0" brushRef="#br1" timeOffset="130420.3">20699 9703 14335 0,'0'0'640'16,"0"0"128"-16,0 0-624 0,0 0-144 0,0 0 0 0,0 0 0 0,0 0 384 0,0 0 32 15,0 0 16-15,0 0 0 0,11 9 256 0,2-6 48 16,-1-1 16-16,-1 0 0 0,3 1-64 0,1-1-16 16,2 2 0-16,2-3 0 0,1 1-160 0,4-2-48 15,2 0 0-15,2-2 0 0,2 1 64 0,3 0 16 0,0-2 0 0,2 2 0 16,-2-1-80-16,2 0-16 0,2 0 0 0,1 0 0 16,2-1-96-16,0 0-32 0,4 1 0 0,3 0 0 15,6 1-144-15,3 0-48 0,-4-1 0 0,5 1 0 16,-2-1-128-16,2 2 0 0,2-2 0 0,2 2 0 15,1-1 0-15,3 1 128 0,0 0-128 0,-3 0 0 16,-5 0 0-16,1 1 0 0,1 1 0 0,2 0 0 16,1 1 192-16,6 1-32 0,-2 1-16 0,-1-2 0 15,-7 0 48-15,2 1 16 0,-2 1 0 0,7-1 0 16,1-2-48-16,4 2-16 0,3 0 0 0,-2 2 0 16,-3-2-144-16,0 1 160 0,2 1-160 0,1 0 160 15,1-3-160-15,2 4 0 0,-2 0 144 0,2 0-144 16,-12 0 0-16,3-2 128 0,0 2-128 0,1 0 0 15,3-2 176-15,-2 2-48 0,1-1 0 0,-5-2 0 0,-4 1-128 0,-1-1 0 16,3 1 144-16,1-1-144 0,3 2 0 16,1 3 0-16,2-4 0 0,-2 0 128 0,-5-1-128 0,-3-1 0 15,2-1 0-15,4 1 0 0,2 0 0 16,1 0 128-16,3-2-128 0,-3 3 0 0,-4 0 0 0,-1-3 0 16,1-1 0-16,4 1 0 0,1 2 0 0,3-3 0 15,2-1 0-15,-5-1 128 0,-3 1-128 0,0 1 0 16,1-1 0-16,3 0 0 0,2-2 0 0,0-1 0 15,0 2 0-15,-3 0 0 0,-5 2 0 0,3 0 0 16,-2 0 0-16,3 2 0 0,2 3 0 0,0-4 0 16,2-2 0-16,-6-2 0 0,-1 1 0 0,4 0 0 15,-2 1 0-15,4 1 0 0,2-1 0 0,2-2 0 16,1 3 0-16,-5-2 0 0,1 1 0 0,3-2 0 0,-2-1 0 0,3 2 0 16,0-2 0-16,-1 1 0 0,-4 0 0 0,-1-3 0 15,-2 1 0-15,3 3 0 0,1-2 0 0,-1-1 0 16,1 0 0-16,3 1 0 0,-11 3 0 0,4-3-128 15,0-4 128-15,4 3 0 16,0 1 0-16,2-1-128 0,0 0-112 0,-1 1-16 16,-4-2 0-16,-2-2 0 0,0 3-64 0,2-2 0 0,3-1-16 0,-4 2 0 15,-1-4 128-15,-5 3 16 0,-5-2 16 0,0 4 0 16,0-4 176-16,-1 2 0 0,0 0 0 0,1 0 0 16,1 0 0-16,-3 4 0 0,0-4 0 0,-2 3 0 15,-3 1 0-15,1 0 0 0,1 1 0 0,2-2 0 16,2 2 0-16,1 1-128 0,1-1 128 0,-1-1 0 15,-4 1-384-15,-1-2 0 0,-1-1 0 0,-1 0 0 16,-3 2 16-16,1 2 16 0,0 1 0 0,1-2 0 0,2 0 224 16,-1-2 128-16,-2 0-160 0,-2 2 160 0,-3-1 0 15,-1 3 0-15,-5-2 0 0,0 0 0 0,-2 1 0 0,1 0 0 16,-1-2 0-16,0 3 160 0,3 0-160 0,-1 0 0 16,1-1 144-16,-1 1-144 0,0 0 0 0,-2 1 128 15,-1 3-128-15,0-4 0 0,-2-4 0 0,-2 3 0 16,-1 1 0-16,0 0 128 0,-2 1-128 0,-4 3 128 15,-1-4-128-15,-2 3 128 0,-1-1-128 0,-3-2 0 16,-4 0-128-16,-11 0 128 0,0 0 0 0,0 0 0 16,0 0 0-16,0 0 0 0,0 0 192 0,0 0 0 15,0 0 16-15,0 0 0 0,-12 3 0 0,-5-1 0 0,-3 1 0 16,-3 2 0-16,0-1-208 0,-4-2 0 0,-1 1 0 16,-3 1 0-16,-4 1 0 0,-4 0 0 0,-3-3 0 15,-3 1 0-15,-4-1 0 0,-2 1 0 0,-1 1 0 16,-2 0 0-16,-1-3 0 0,-3 4 0 0,-1 1 0 0,-10-2 0 15,-7-1 0-15,-2 0 0 0,-1 3 0 0,1-1 0 16,-1-2 0-16,-6-1 0 0,-8 0 0 0,0 1 0 16,0-2 0-16,0 0 0 0,-1-1 0 0,-6 3 0 15,-8-2 0-15,1 0 0 0,2-1 0 0,-6 0 0 16,-9 0 0-16,2 2 0 0,1-1 0 16,-1 0-160-16,-4-1 16 0,1 3 0 0,3-1 0 0,2 0 0 15,2-1-80-15,-2 0-16 0,-3 3 0 0,4-2 0 16,7 1 16-16,-3-3 0 0,-6 0 0 0,5 3 0 15,5-1 32-15,-4-1 16 0,-4 1 0 0,4-2 0 16,2 0 176-16,2 0-128 0,4-2 128 0,-4 1-128 0,-3 0 128 16,3 0-128-16,7-1 128 0,-3 1-128 0,-5 0 128 0,2-1 0 15,4 0 0-15,4 1 0 0,4-2 0 16,-5 2 0-16,-4-3 0 0,5 3 0 0,6-2 0 0,0 2 0 16,1-3 0-16,-2-1 0 0,-3 0 0 0,6 2 0 15,4 0 0-15,1 0 128 0,-1-2-128 0,0 1 0 16,-3-1 0-16,4-3 128 0,4 2-128 0,3 1 0 15,3-1 0-15,-3 1 0 0,-3 0 160 0,2 1-32 16,7-1-128-16,3 2 192 0,1-2 0 0,-1-1-16 16,-1-2 0-16,0 4 0 0,-4-2 16 0,3-2 16 15,1 3 0-15,4-2 0 0,3 3 0 0,-2-1 0 16,-5 0 0-16,1-3 0 0,1 3 96 0,-2 0 16 0,4 0 0 0,5 3 0 16,0 0 0-16,0 1 0 0,-4-1 0 0,-1 2 0 15,-3 0-144-15,3 2-32 0,0-1 0 16,5 0 0-16,4 3-144 0,-3 0 0 0,0 0 0 15,-1-2 0-15,-1-1 0 0,1 2 0 0,2-1 0 0,3 4 0 16,2-3 0-16,2 0 128 0,5 2-128 0,-4 0 0 16,0-2 0-16,-1-2 0 0,0 1 0 0,3-2 0 15,4 0 0-15,3 2 0 0,0 0 0 0,4-1 0 16,1-1 0-16,4 0 0 0,1-1 0 0,1 1 0 16,2 1 0-16,1-1 0 0,-1 2 128 0,2-2-128 15,1 0 0-15,1 0 0 0,2 0 0 0,3 0 0 16,1 0 0-16,3 0 0 0,0 0 0 0,2 0 0 15,3 0 0-15,2 2 0 0,3 2 0 0,6-4 0 16,0 0 0-16,0 0 0 0,0 0 0 0,0 0 0 16,0 0-176-16,0 0 176 0,0 0-128 0,12 5 128 0,2-4 0 15,4 2-160-15,0-2 160 0,5 2 0 0,2 1 0 16,3-3 0-16,1-1 0 0,2 0 0 0,-1-1 0 0,1-2 0 16,2 3 0-16,3 0 0 0,0-1 0 0,4 0 0 15,2-2 0-15,2 3 0 0,3 1 0 0,2-1 0 16,3-1 0-16,0 0 0 0,0 1 0 0,1 0 0 15,2 0 176-15,2 0-176 0,3 0 128 0,2 0-128 16,7 2 0-16,-2-2 0 0,-1-2 0 0,0 0 0 16,4 1 0-16,2 2 0 0,1 2 0 0,6 0 0 15,2-1 0-15,-2-2 0 0,-5-1 0 0,1 0 0 16,1 1 0-16,6 1 0 0,5 4 0 0,-2-1 0 16,-4-3 0-16,1 2 0 0,5-2 0 0,4 0 0 15,4-1 0-15,1 3 0 0,-3-1 0 0,-3 2 0 0,1-3 0 0,5 2 0 16,3-2 128-16,-3 4-128 0,-4 2 0 15,3-4 0-15,4-1 128 0,1-1-128 0,-3-1 144 16,-1 1-144-16,-1 0 160 0,4 2-160 0,6-1 160 0,-6 0-160 16,-7-2 160-16,3 0-160 0,1 0 160 0,3 0-160 15,3 0 128-15,-5-2-128 0,-6 1 0 0,4 0 144 16,2 0-144-16,1-1 0 0,-1 0 0 0,-3 1 0 16,-4-2 0-16,1 2 0 0,5-3 0 0,-2 3 0 15,-1-2 0-15,-2 1 0 0,-2-2 0 0,3 1 0 16,0-2 0-16,1 1 128 0,-3 1-128 0,-1 0 0 15,0 0 0-15,2 1 0 0,0 2 0 0,-1-4 0 16,-4 0 0-16,-3 0 0 0,0 2 0 0,2 1 0 0,3-1 0 0,-2 1 0 16,-2 0 0-16,-1-3 0 15,1 1 0-15,2 1 0 0,4 1 0 0,1-1 0 0,-4-1 0 16,2 1 0-16,0 1 0 0,7 2 0 0,2 1 0 0,-2-2 0 16,0-2 0-16,-1 1 0 0,4 2 0 0,4-1 0 15,2 0 0-15,-2-1 0 0,-3-1 0 0,1 2 0 16,6 0 0-16,-4 0 0 0,-3 0 0 0,1 0 0 15,-2 0 0-15,1 3 0 0,6 1 0 0,-8 0 0 16,-5-2 0-16,-7 2 0 16,-3 3-496-16,-2-5-16 0,2 5-16 0</inkml:trace>
  <inkml:trace contextRef="#ctx0" brushRef="#br1" timeOffset="131976.06">21692 9872 11055 0,'0'0'976'0,"0"0"-784"0,0 0-192 0,11 0 0 16,1-1 320-16,2-1 32 0,1 0 0 0,4 4 0 16,1 1-96-16,6-3 0 0,-1-1-16 0,6 1 0 15,3 0-240-15,5-2 0 0,5 2 128 0,0 0-128 16,-1-6 0-16,6 3 0 0,-2 1 128 0,3 1-128 0,3-2 128 0,8 2-128 15,6-1 176-15,4 0-176 0,2-1 176 16,-1 0-176-16,-1 0 160 0,5-1-160 0,6-1 256 0,4 1-64 16,10 0 0-16,-4 2 0 0,-1-3 160 0,4-1 32 15,7 2 0-15,1 2 0 0,0 0 112 16,0-1 16-16,0-2 16 0,6 3 0 0,7 2-32 16,-3-2-16-16,-7 0 0 0,8 1 0 0,6-2-304 0,-1 2-176 15,-8-2 192-15,6 1-192 0,5 0 128 0,-2 1-128 16,-6-1 0-16,3 0 0 0,0 0 128 0,3 2-128 15,-3-3 0-15,-4 2 0 0,-5 0 0 0,4-1 0 16,5 2 0-16,-6 0 0 0,-8 0 0 0,4 2 0 16,2 0 0-16,-1 1 0 0,-2-4 0 0,-3 2 0 15,-1 0 0-15,3 3 0 0,6-2 0 0,-4 2 0 16,-6-1 128-16,5 1-128 0,3-2 144 0,-3 2-16 0,-5 1-128 16,0-1 192-16,-1-2-16 0,3 0-16 15,4 0 0-15,-6 1 0 0,-6 2 80 0,0-1 16 16,-1-2 0-16,1-1 0 0,-1 2 16 0,-2 0 16 15,-6-1 0-15,1 3 0 0,-1-1-80 0,3 2-16 0,0 1 0 0,-5-3 0 16,-4-2-192-16,-4 3 144 16,1 4-144-16,3-5 128 0,1 0-128 0,-3-2 0 0,-1 2 0 15,-3-1 128-15,-3-1-128 0,0 1 0 0,-1 2 0 0,0 0 128 16,0-3 80-16,-4-2 16 0,-6-2 0 0,-2-1 0 16,-1 3 176-16,-1 3 48 0,-2-2 0 15,0 2 0-15,5-1 80 0,-6-1 32 0,-1 1 0 16,-5-2 0-16,-6 0 16 0,-5 4 16 0,-4-2 0 0,-3 2 0 0,-3-2-16 15,0 1-16-15,-7-3 0 0,-1 3 0 0,-6 0 0 0,1 4 0 16,-5-2 0-16,-8-5 0 0,0 0-112 0,0 0-32 16,0 0 0-16,0 0 0 0,0 0 32 0,0 0 0 15,0 0 0-15,0 0 0 0,-12 0-448 0,1 1 0 16,-6 2 0-16,-2-1 0 16,-4 4-1600-16,-2 1-416 0,-3-1-80 0,-8 4-16 0</inkml:trace>
  <inkml:trace contextRef="#ctx0" brushRef="#br1" timeOffset="133445.09">16113 13872 15663 0,'2'-13'1392'0,"2"0"-1120"0,0 6-272 0,0-3 0 15,-2 2 1392-15,0-1 208 0,-2 9 64 0,-3-9 0 16,-1-4-1264-16,-2 2-240 0,-7 0-160 0,-2-2 192 16,-4-2-192-16,-3-1 0 0,-3-1 0 0,-4 0 0 15,-3 1 0-15,-4 3 0 0,-2-4 0 0,-8 1 0 0,-6-2 144 0,-4-1 0 16,-5-1 0-16,-1-2 0 0,-2 2-144 0,-2 3 0 16,-4 4 144-16,-8-1-144 15,-11-1 128-15,1 1-128 0,1 3 160 0,-2-2-160 0,-2 0 160 0,-4 1-160 16,-10 0 160-16,5-3-160 0,2 1 208 0,-5 1-48 15,-5 1-16-15,0-2 0 0,0-3 176 0,2 3 48 16,1 3 0-16,-6-2 0 0,-7-1 16 0,3 4 16 16,3-2 0-16,-5 0 0 0,-8 1-80 0,3 0-32 15,4 3 0-15,-5 1 0 0,-8 2-160 0,4 0-128 16,3-3 144-16,-3 4-144 0,-6 0 0 0,2-1 0 16,2 3 0-16,-3-1 0 0,-5-1 0 0,5 3 0 15,6 0 0-15,-4 1 0 0,-6-1 0 0,4 1 128 16,5 1-128-16,-2 1 0 0,-3 2 0 0,3 1 128 15,5 2-128-15,-3-2 0 0,-2 4 128 0,4-2-128 16,3 3 0-16,1 1 0 0,0 1 0 0,3-2 0 16,0 3 0-16,4 4 0 0,1 2 0 0,-1 1 0 0,0-3 0 0,7 3 0 15,6 4 0-15,-5-1 0 16,-5 0 0-16,10 4 0 0,3-2 0 0,4 7 0 0,2 3 0 16,-2 2 0-16,-4-1 0 0,6 2 0 0,4 3 0 15,6 3 0-15,2-1 0 0,2 3 0 16,-4 0 0-16,7 1 0 0,5 1 0 0,5-2 0 0,4 1 0 0,7-1 0 15,3 2 0-15,3 2 0 0,1-7 0 0,2 3 0 16,6-5 0-16,3 4 0 0,3-4-128 0,5 1 128 16,5 2 0-16,4-2 0 0,6 2 0 0,5-3 0 15,5 1-128-15,6-1 128 0,3-3 0 0,9-1 0 0,8 0-160 16,5-2 160-16,5 2-128 0,6-1 128 0,7-8 0 16,5 1-160-16,2 0 160 0,7-2 0 0,3 1 0 15,12-4-128-15,8 1 128 0,4-3 0 0,-1-2 0 16,7 2 0-16,6-1-128 0,7 0 128 0,4-5 0 15,3 1 0-15,3-1 0 0,9 0 0 0,4-2 0 0,5-4 0 16,-1-1 0-16,5-3 0 0,4 2 0 0,2-3 0 16,-1 0 0-16,5 1 0 0,0-3 0 0,4-1 0 15,1 3 0-15,-3 2 0 0,-3-5 0 0,3 2 0 16,5-1 0-16,-3 0 0 0,-6 3 0 0,6-3 0 16,3 0 0-16,0-3 0 0,-1 0 0 0,-3-1 128 15,-2-1-128-15,2-4 0 0,3-2 0 0,-8 1 176 16,-6-5-176-16,2 2 160 0,4 1-160 0,-5-3 0 15,-6-1 144-15,1 1-144 0,3-3 0 0,-6-3 144 0,-6 3-144 16,2-4 0-16,2-3 128 0,-7-3-128 16,-10-3 0-16,0-1 0 0,-1 2 0 0,-5-5 0 15,-4 1 0-15,-7-3 0 0,-7-1 0 0,0-1 128 16,-1-2-128-16,-6 0 0 0,-8 0 176 0,-7-3-176 16,-4-1 160-16,-7-1-160 0,-5-7 288 0,-3 2-32 15,-5 0-16-15,-5-2 0 0,-6 1 256 0,-5 0 48 0,-5 2 16 0,-6-1 0 16,-7 4 160-16,-5-3 48 0,-4 0 0 15,-3 1 0-15,-6-5-160 0,-5 4-32 0,-4 2 0 0,-6 0 0 16,-4 3-352-16,-1 1-80 0,-1 3-16 0,-4 5 0 16,-3 2-128-16,-3 2 0 0,-3 2 0 0,-3 6-176 15,-2 3-272 1,-3 5-64-16,-9 3-16 0,-1 5-9968 0,-2 1-2000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181 110 10103 0 0,'0'0'919'0'0,"-1"3"-659"0"0,1 2-43 0 0,-2 0 1 0 0,1 0-1 0 0,0 1 0 0 0,-1-1 0 0 0,0-1 1 0 0,0 1-1 0 0,-5 7 0 0 0,-23 32 1332 0 0,11-18-863 0 0,-41 66 1250 0 0,48-73-1426 0 0,2 2 0 0 0,-15 39 1 0 0,23-55-449 0 0,1 1 0 0 0,0-1 1 0 0,0 1-1 0 0,0 0 0 0 0,1-1 0 0 0,-1 1 0 0 0,2 0 1 0 0,-1 0-1 0 0,1-1 0 0 0,-1 1 0 0 0,2 0 1 0 0,-1-1-1 0 0,0 1 0 0 0,4 7 0 0 0,-1-7 74 0 0,1-1-61 0 0,-1 0-1 0 0,2 0 1 0 0,-1-1 0 0 0,0 1-1 0 0,1-1 1 0 0,11 6-1 0 0,-13-8-26 0 0,1 0-1 0 0,-1 0 0 0 0,1-1 0 0 0,-1 0 1 0 0,1 1-1 0 0,0-1 0 0 0,-1-1 0 0 0,1 1 1 0 0,0-1-1 0 0,0 0 0 0 0,8-1 1 0 0,2 0 83 0 0,-1-2 1 0 0,1 0-1 0 0,0 0 1 0 0,-1-2-1 0 0,24-10 1 0 0,10-7 171 0 0,-21 10-147 0 0,0 0 1 0 0,-1-2 0 0 0,26-19-1 0 0,-41 25-78 0 0,0-1-1 0 0,0-1 0 0 0,0 0 1 0 0,15-20-1 0 0,-22 25-42 0 0,0-1 0 0 0,-1 1 0 0 0,0-1-1 0 0,0 0 1 0 0,0 0 0 0 0,-1 0 0 0 0,0-1 0 0 0,0 1 0 0 0,-1 0 0 0 0,0-1-1 0 0,0 0 1 0 0,0-11 0 0 0,-1 4 18 0 0,-2 0 0 0 0,1 0 0 0 0,-2 1-1 0 0,0-1 1 0 0,-1 1 0 0 0,0-1 0 0 0,-1 1 0 0 0,0 0-1 0 0,-1 1 1 0 0,-1 0 0 0 0,0 0 0 0 0,0 0 0 0 0,-1 1-1 0 0,-1 0 1 0 0,0 0 0 0 0,0 1 0 0 0,-1 0 0 0 0,0 1-1 0 0,-22-16 1 0 0,22 20-131 0 0,-1 0-1 0 0,0 1 0 0 0,0 0 1 0 0,-22-5-1 0 0,29 8 28 0 0,-2 0-264 0 0,0 0 0 0 0,-9 0 0 0 0,13 1-1042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8:18:44.7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22645 10069 17503 0,'-9'-18'1552'0,"5"5"-1232"0,-1 1-320 0,1 1 0 16,1-1 1104-16,-1 2 176 0,1 1 16 0,3 9 16 16,0 0-544-16,0 0-128 0,0 0 0 0,0 0-16 15,0 0-48-15,0 0 0 0,0 0 0 0,0 0 0 16,-1 15-320-16,1 4-64 0,0 5 0 0,0 8-16 16,0 5 144-16,0 7 16 0,0 3 16 0,0 7 0 15,0 3-64-15,-1 4-16 0,-1 0 0 0,0 0 0 16,-1-3-48-16,0-4-16 0,0-6 0 0,-1-3 0 0,0-7 256 15,1-4 48-15,-2-1 16 0,2-8 0 16,0 0 80-16,1-5 16 0,-1-2 0 0,1-8 0 0,2-10-128 16,0 0-32-16,0 0 0 0,0 0 0 15,-1-10 48-15,1-12 0 0,1-8 0 0,1-7 0 0,0-8-272 0,0-3-48 16,2-8-16-16,-1-4 0 0,-5-1-176 0,4-9 0 16,0-1 0-16,3-4 0 0,-1-2 0 15,4 3 0-15,-1 1 0 0,2 9 0 0,0 1 0 0,2 10 0 16,2 7 0-16,2 7 0 0,2 7 0 0,1 5-176 15,0 7 176-15,-1 2-128 0,-1 8 128 0,1 6 0 16,1 4 0-16,0 8-128 0,0 2 128 0,0 4-208 16,-6 5 80-16,1 5 128 15,-5 4-512-15,-3 7 0 0,-4 1 16 0,-2 5 0 16,-2 0-80-16,-7 2 0 0,-1-2-16 0,-3-1 0 16,-4 0-432-16,0-3-64 0,-2-6-32 0,1-3 0 15,0-4 64-15,2-4 16 0,0-5 0 0,6-4-7136 0,1-8-1424 0</inkml:trace>
  <inkml:trace contextRef="#ctx0" brushRef="#br0" timeOffset="350.97">23155 9879 29487 0,'0'0'2624'0,"0"0"-2112"0,0 0-512 0,11 2 0 16,1-2 320-16,4-4-64 0,2-1 0 0,1-8 0 16,3-2 80-16,3-3 16 0,3-4 0 0,1-2 0 0,1-4-176 0,-4 0-48 15,0 2 0-15,-3 2 0 0,-3-3-128 0,-6 5 192 16,-4 1-192-16,-5 0 192 0,-5 1-192 0,-5 2 128 16,-5 3-128-16,-4 1 128 0,-4 0 464 0,-4 2 96 15,-2 4 16-15,-2 2 0 0,-1 4-64 0,3 6-16 16,0 1 0-16,1 4 0 0,0 7-304 0,1 3-48 15,3 5-16-15,3-1 0 0,2 4-256 0,4-2 0 16,3 2 0-16,2 0 0 0,4-4 0 0,5-3 0 16,3-2-144-16,5-3 144 0,4-1-176 0,3-4 176 15,7-5-208-15,2-3 80 16,3-4-304-16,4-3-48 0,2-5-16 0,-1 0-10384 16,3-2-2064-16</inkml:trace>
  <inkml:trace contextRef="#ctx0" brushRef="#br0" timeOffset="676.91">23520 9259 23951 0,'-16'3'2128'0,"9"2"-1696"0,0 1-432 0,2 6 0 16,1-2 592-16,7 4 48 0,1 3 0 0,2 5 0 16,3 4-400-16,1 0-80 0,3 2-16 0,1 0 0 15,-1 1 16-15,2 3 0 0,-2 0 0 0,4-2 0 16,-3 0-160-16,0-1 128 0,-2-5-128 0,-1 0 128 15,-2-5 64-15,-1-3 0 0,-2-4 0 0,-1-4 0 16,-5-8 432-16,0 0 80 0,0 0 32 0,0 0 0 0,0 0 64 0,8-10 16 16,-2-9 0-16,-2-6 0 0,-1-2-144 0,-1-8-32 15,-1 0 0-15,1-4 0 0,-2 1-240 0,1-5-48 16,0-3-16-16,0-2 0 0,2 1-176 0,1 4-32 16,1-2-128-16,3 7 192 0,0 3-192 0,3 5 0 15,-1 2 0-15,1 7 0 0,2 0 0 0,-2 5 0 16,-3 1 0-16,2 3-160 15,0 3-224-15,2 0-32 16,-3 4-16-16,3 3-10432 0,-12 2-2080 0</inkml:trace>
  <inkml:trace contextRef="#ctx0" brushRef="#br0" timeOffset="985.19">24661 8144 28559 0,'-4'-14'2544'0,"-2"2"-2032"0,-2-4-512 0,-2 2 0 15,-3 2 448-15,-2 3-16 0,-4-3 0 0,-1 5 0 16,-3 0 432-16,0 5 96 0,-5 2 0 0,-1 5 16 16,-3 6-608-16,-1 7-128 0,1 6-32 0,-1 8 0 15,-1 8-208-15,1 4 0 0,1-1 0 0,-1 6 0 16,1 3 128-16,4 1 0 0,2 4-128 0,3 2 192 15,5 2-48-15,6-5-16 0,3-2 0 0,9-2 0 16,4-2-128-16,4-3 0 0,3-1 0 0,5-6 0 16,1-1 0-16,1-4 0 0,1-6 0 0,2 1-176 15,-1-7-144-15,0-4-48 0,-3-3 0 0,-2-1 0 16,-1-4-352-16,0-3-80 0,-3-4-16 16,0-2-8672-16,-11-2-1744 0</inkml:trace>
  <inkml:trace contextRef="#ctx0" brushRef="#br0" timeOffset="1134.93">23888 8971 28271 0,'0'0'1248'0,"0"0"272"0,0 0-1216 0,0 0-304 0,13-3 0 0,5-1 0 0,5-2 320 0,5-4 16 16,5-3 0-16,4 0 0 0,1-2 0 0,2-1 0 16,0-1 0-16,0-1 0 0,-1 0-336 0,-3 3 0 15,-1 1 0-15,-4 3-9088 0,4-3-1792 16</inkml:trace>
  <inkml:trace contextRef="#ctx0" brushRef="#br0" timeOffset="1457.47">24493 8741 6447 0,'-11'7'576'0,"11"-7"-576"0,-9 4 0 0,9-4 0 16,0 0 4752-16,0 0 848 0,0 0 160 0,0 0 48 15,11-1-4032-15,5-3-816 0,4-8-144 0,0 0-48 16,4-2-160-16,2-4-32 0,3-1-16 0,-2-1 0 16,-2-1-352-16,-3 2-64 0,-3 0-16 0,-4 0 0 0,-2 0-128 0,0 2 0 15,-8 3 0-15,-1 3 128 0,-2 0 112 0,-2 11 16 16,0 0 0-16,0 0 0 0,-11-4 416 0,-3 4 96 16,-5 4 0-16,-2 8 16 0,-5 5-272 0,-4 3-64 15,2-1-16-15,2 3 0 0,1 1-304 0,6 2-128 16,3-2 0-16,4 1 128 0,5-1-128 0,4-4 0 15,3-4 0-15,7-3 0 0,3-1 0 16,8-3-144-16,6-1 144 0,4-4-208 16,3-6-224-16,3-3-32 0,0-3-16 0,1-3-10432 15,2-4-2080-15</inkml:trace>
  <inkml:trace contextRef="#ctx0" brushRef="#br0" timeOffset="1701.37">25321 8350 28559 0,'0'0'2544'0,"-12"2"-2032"0,1 0-512 0,-1 1 0 16,1 2 752-16,-3 4 48 0,-4-2 16 0,-1 7 0 15,-1 0-80-15,0 3-16 0,-2 2 0 0,4 0 0 16,-1-1-352-16,4-1-80 0,0 1-16 0,6-1 0 16,4-3-272-16,2 0 0 0,6-3 0 0,3-1 0 15,5-2 0-15,5-3 0 0,1-4 0 0,5-1 0 16,2-1 0-16,0-4 0 0,0-4 0 0,1 0 0 15,-4-7 0-15,3-1 0 0,1-2 0 0,-1 0 0 16,-1 1 0-16,-1-2 0 0,0-2 0 16,-3 1 0-1,-1 0-560-15,0 1-112 0,-6 0-32 0,0-1-9248 0,-3 1-1856 0</inkml:trace>
  <inkml:trace contextRef="#ctx0" brushRef="#br0" timeOffset="1907.12">25730 7285 32991 0,'0'0'1472'0,"-8"14"288"0,2 5-1408 0,-2 3-352 15,-2 6 0-15,1 4 0 0,-2 7 288 0,0 2-16 16,-1 3 0-16,3 8 0 0,-2 8 80 0,4 0 16 16,1 1 0-16,2 4 0 0,0 3-240 0,2 1-128 15,1-2 128-15,-2 3-128 16,3-1-880-16,3-2-240 0,-1-2-48 0,3-7-16 15,2-8-1696-15,-1-9-320 0,2-6-80 0,-1-3-7328 0</inkml:trace>
  <inkml:trace contextRef="#ctx0" brushRef="#br0" timeOffset="2061.92">25450 8106 13823 0,'-5'-11'1216'0,"2"-1"-960"0,0 0-256 0,3 3 0 15,0 9 4048-15,9-9 768 0,2 0 160 0,6 0 16 16,3-2-3072-16,8 0-608 0,7-4-128 0,4 3-32 15,5 1-528-15,3-3-112 0,0-2-32 0,0 1 0 32,1-1-816-32,0 1-176 0,1-3-16 0,4 2-10320 0,0-2-2064 0</inkml:trace>
  <inkml:trace contextRef="#ctx0" brushRef="#br0" timeOffset="2468.15">27210 6304 14735 0,'-7'-10'1312'0,"2"-2"-1056"0,1 0-256 0,1 1 0 15,-1-1 2880-15,-1 3 512 0,2 2 96 0,3 7 32 16,-6-2-1920-16,6 2-368 0,-10-1-80 0,-1 4 0 16,0 10-480-16,-2 6-96 0,-2 5 0 0,-1 7-16 15,-2 4-304-15,0 10-48 0,-1 7-16 0,0 8 0 16,2 1 160-16,-2 7 32 0,1 1 0 0,-2 5 0 15,2 3-64-15,3 2-16 0,-1-3 0 0,2-4 0 16,2-8-304-16,3-1 0 0,2-9 128 0,3-3-128 16,0-5 0-16,1-4 0 0,2-4 0 0,4-6-144 15,-1-8-432 1,2-1-64-16,0-5-32 0,2-4-9760 0,-1-2-1968 0</inkml:trace>
  <inkml:trace contextRef="#ctx0" brushRef="#br0" timeOffset="2643.59">26615 7251 32255 0,'0'0'2864'0,"0"0"-2288"15,16 4-576-15,6 1 0 0,5-3 880 0,2 0 64 16,1-1 16-16,3-4 0 0,-1-2-656 0,5-2-128 16,0-4-32-16,5 1 0 0,0-4-144 0,1-1 0 15,2-2 0-15,0-2 0 16,4-1-3008-16,-4 0-624 0</inkml:trace>
  <inkml:trace contextRef="#ctx0" brushRef="#br0" timeOffset="2819.3">27798 6814 31039 0,'-12'17'1376'0,"3"1"288"0,-3 5-1344 0,-1 2-320 0,-3 6 0 15,1 3 0-15,-3 4 896 0,1 1 96 0,2 0 32 0,1 2 0 16,0-3 64-16,3-1 0 0,2-3 16 0,1-1 0 15,2-4-656-15,3 0-128 0,1-3-16 0,0-4-16 32,4-5-1008-32,2-4-208 0,-1-2-32 0,6-7-16 0,3-5-1712 0,0-4-352 0</inkml:trace>
  <inkml:trace contextRef="#ctx0" brushRef="#br0" timeOffset="3085.03">28330 5798 31327 0,'0'0'1392'0,"-9"0"272"0,1 4-1328 0,-1 7-336 16,-1 3 0-16,0 7 0 0,-3 1 704 0,0 9 80 16,-2 5 16-16,2 3 0 0,2 3-96 0,1 6 0 15,2 6-16-15,2 2 0 0,1-2-320 0,2 6-64 16,3 5-16-16,1 1 0 0,1-3-288 0,0 3 128 0,3-3-128 0,2-2 0 15,0-8 0-15,1-6 0 0,2-1-160 16,2-8 160 0,-1-5-576-16,2-2 0 0,-1-8 0 0,1-6 0 15,1-4-464-15,0-8-96 0,1-2-16 0,-2-6-8640 16,0-6-1744-16</inkml:trace>
  <inkml:trace contextRef="#ctx0" brushRef="#br0" timeOffset="3258.43">27806 6402 36863 0,'0'0'3264'0,"10"-3"-2608"0,8 2-528 0,2 1-128 15,4 0 352-15,4-1 32 0,4-2 16 0,10-2 0 16,8-5 160-16,11-2 16 0,8-4 16 0,6-3 0 16,3-1-176-16,1-2-32 0,1 0-16 0,6 1 0 15,6-2-1520-15,2 0-288 16,-1 1-64-16</inkml:trace>
  <inkml:trace contextRef="#ctx0" brushRef="#br0" timeOffset="4502.81">26138 12021 23951 0,'0'0'2128'0,"-2"-9"-1696"0,2 9-432 0,0 0 0 16,6-6 1392-16,-6 6 192 0,8-3 32 0,-8 3 16 15,15 3-752-15,-1 6-160 0,2 0-16 0,3 6-16 16,0 3-240-16,1 2-64 0,1 7 0 0,1 2 0 0,-2 3-128 0,2 3-48 15,-2 4 0-15,2 2 0 0,-3 4-80 0,1-1 0 16,0 1-128-16,-1-3 192 0,1 0-192 0,-1-3 128 16,1-1-128-16,-1-3 0 0,0-7 0 0,0-2 0 15,-1-2 0-15,0-3 0 16,2-3-1136-16,0-3-272 0,2-1-48 0,-2-7-12608 16</inkml:trace>
  <inkml:trace contextRef="#ctx0" brushRef="#br0" timeOffset="4722.26">26898 11959 20271 0,'0'0'896'0,"-4"-8"192"0,4 8-880 0,-6-4-208 0,6 4 0 0,0 0 0 16,-8 6 3280-16,2 6 624 0,-2 5 112 0,0 3 16 15,-4 3-2720-15,-2 6-544 0,-2 0-128 0,-3 4 0 16,-3 4-48-16,-5 7 0 0,-2 3 0 0,-4 5 0 15,1 2-336-15,-1 1-80 0,0 0-16 0,1 1 0 16,2-2-160-16,1-4 0 0,2-3 144 0,3-4-144 16,2-4 0-16,6-3 0 0,2-2 0 15,2-7-128 1,3-4-1328-16,4-4-256 0,4-4-48 0,5-5-14128 0</inkml:trace>
  <inkml:trace contextRef="#ctx0" brushRef="#br0" timeOffset="5522.85">28244 11815 23551 0,'0'0'1040'0,"0"0"224"0,0 0-1008 0,0 0-256 0,0 0 0 0,0 0 0 0,2 10 928 0,-4 4 144 16,-3 2 16-16,0 4 16 0,3 4-176 0,-3 8-32 15,0 1-16-15,-1 5 0 0,1 2-352 0,-1 7-64 16,-4-2-16-16,-2 4 0 0,0 1-176 0,-4 1-32 16,-1 1-16-16,-4-1 0 0,0-4-224 0,-2-4 144 0,1-3-144 15,1-6 128-15,2-5 208 0,1-1 48 0,1-6 0 16,3-4 0-16,1-4 304 0,5-7 64 0,-1 1 16 0,9-8 0 16,0 0 0-16,-8-9 16 0,4-4 0 0,3-7 0 15,4-9-336-15,2-8-64 0,4-5 0 0,1 0-16 16,1-4-368-16,3 1 0 0,1-6 0 0,3-3-128 15,2 1 128-15,3 1-192 0,3 0 192 0,2 2-192 16,2 6 64-16,5 3 0 0,0 5 0 0,1 7 0 16,-1 1 128-16,-2 7-128 0,-1 4 128 0,-3 8-128 15,-2 2 128-15,-3 7-128 0,-6 6 128 0,-3 4-128 16,-3 4 0-16,-5 6 0 0,-2 6 0 0,-5 1 0 16,-5 6-128-16,-1 2-32 0,-3-1 0 0,-6 0 0 15,-4-1-176 1,-4-4-48-16,-2-4 0 0,0-2 0 0,1-5-1104 0,-2 0-240 0,-1-4-32 15,4-5-12576-15</inkml:trace>
  <inkml:trace contextRef="#ctx0" brushRef="#br0" timeOffset="5855.31">28844 12034 27647 0,'0'0'1216'0,"0"0"256"0,0 0-1168 16,0 0-304-16,9 14 0 0,0-4 0 0,0-2 1408 0,2-3 240 16,3-4 32-16,2-2 16 0,-1-2-1312 0,0-6-256 15,0-2-128-15,1 1 128 0,0-4-128 0,0 1 128 0,-4 0-128 0,0-1 128 16,-5-1-128-16,-2 1 0 0,0 0 0 0,-3 1 128 16,-5-1-128-16,-2 3 0 0,0 0 0 0,-4-1 0 15,-2 4 320-15,-2 2 16 0,-2 4 16 0,-1 4 0 16,-4 4 224-16,0 3 32 0,-3 5 16 0,-1 4 0 15,-2 2-304-15,1 6-64 0,-1 3-16 0,4 2 0 16,0-3-240-16,4 1 0 0,4 4 0 0,5-5 0 16,6-1 0-16,4-3 0 0,4-4 0 0,5-1 0 31,4-1-416-31,4-4-80 0,3-1-16 0,5-7 0 16,1-1-2224-16,-1-8-448 0</inkml:trace>
  <inkml:trace contextRef="#ctx0" brushRef="#br0" timeOffset="6124.01">29264 11824 3679 0,'-12'14'320'0,"0"-1"-320"0,-1 3 0 0,2 3 0 0,-1 3 5872 0,-1 2 1104 16,-1 2 208-16,2 2 48 0,-1-4-5104 0,2 2-1024 15,0-1-208-15,4 0-32 0,0-2-336 0,4-4-64 16,0-4-16-16,2 0 0 0,-1-4-208 0,5-1-48 15,-3-10-16-15,6 2 0 0,-6-2 64 0,14-3 16 16,0-5 0-16,2-2 0 0,-2-7 208 0,2-1 48 16,1-1 16-16,-2 0 0 0,0 0-32 0,2-2-16 15,0 0 0-15,1 2 0 0,3 3-224 0,-1 2-64 16,0 2 0-16,1 1 0 0,0 3-192 0,0 1 0 0,-2 1 0 16,-3 4 0-1,-2-2-784-15,-1 3-208 0,-2-2-32 0,1 3-15872 0</inkml:trace>
  <inkml:trace contextRef="#ctx0" brushRef="#br0" timeOffset="6472.65">30320 11215 31263 0,'-7'-19'1392'0,"1"8"272"0,6 11-1328 0,-6-10-336 0,6 10 0 0,-11-8 0 0,-2 4 640 0,-1 4 48 16,-4 4 16-16,-1 7 0 0,-4 5-304 0,0 3-48 15,-3 4-16-15,-1 7 0 0,2 1-32 0,-2 4-16 16,3 5 0-16,0 4 0 0,-4 6-64 0,2 2-16 15,1 2 0-15,-2 1 0 0,-1 2-208 0,3 2 128 16,3 2-128-16,5-5 0 0,2-3 0 0,6-5 0 16,4-4 0-16,4-6 0 0,1-4-272 0,4-1 0 15,0-7 0-15,2-4 0 16,2-2-1168-16,0-9-224 0,1 0-64 0,2-6-7840 16,-1-5-1568-16</inkml:trace>
  <inkml:trace contextRef="#ctx0" brushRef="#br0" timeOffset="6623.42">29779 11773 35999 0,'0'0'1600'0,"0"0"320"0,11 9-1536 0,4-1-384 0,4 2 0 0,2-4 0 16,0-1 0-16,3-1 0 0,1-4 0 0,3-2-192 16,3-3 192-16,4 1-160 0,-5-4 160 0,1 1-10624 15,-1-2-2016-15</inkml:trace>
  <inkml:trace contextRef="#ctx0" brushRef="#br0" timeOffset="6904.99">30226 11787 27647 0,'0'0'1216'0,"0"0"256"0,0 0-1168 0,0 0-304 0,0 0 0 0,8 9 0 0,1-1 1360 0,2-6 224 16,2-2 32-16,2-1 16 0,3-7-768 0,0 2-160 15,1 0-16-15,-2-4-16 0,-1-1-416 0,-2 0-64 16,-4-3-32-16,-1 5 0 0,-4-1-160 0,-5 10 128 16,0-8-128-16,0 8 128 0,-5-7 160 0,-4 3 32 15,-4 3 0-15,-1 4 0 0,-1 5 32 0,-2 1 16 16,-2 4 0-16,2 1 0 0,0 1-176 0,2 3-16 0,1-1-16 0,4 1 0 16,3 3-160-16,5-6 0 15,2-1 0-15,4 0 128 0,3 0-272 0,5-4-64 16,0 0-16-16,4-2 0 15,1-1-2400-15,5-3-464 0,14-5-112 0,-2-4 0 0</inkml:trace>
  <inkml:trace contextRef="#ctx0" brushRef="#br0" timeOffset="7141.31">30912 11664 36223 0,'-30'-5'1600'0,"11"4"336"0,0 3-1552 0,1 2-384 0,0 2 0 0,2 6 0 16,-1-1 496-16,3 1 16 0,0 3 0 0,3 0 0 0,1 0-384 0,3-3-128 15,5 3 0-15,0-2 0 0,2-13 0 0,4 14 0 16,1-3 0-16,6 1 0 0,1-1 0 0,3-5-192 16,3 0 16-16,3-1 0 15,0-3-384-15,3-2-80 0,3-2 0 0,0-3-16 16,1-3-1904-16,-2-2-384 0,5-2-80 0</inkml:trace>
  <inkml:trace contextRef="#ctx0" brushRef="#br0" timeOffset="7346.71">31422 11087 6447 0,'0'0'272'0,"0"0"80"0,0 0-352 0,-10 5 0 0,-1 4 0 0,-2 5 0 16,-1 2 5952-16,-1 5 1104 0,-2 7 240 0,-1 2 32 15,-2 3-5264-15,1 7-1040 0,1 0-224 0,0 4-32 16,2 4-256-16,-1 3-64 0,-1 0 0 0,2-3 0 16,1 0-256-16,1 2-64 0,-3-2-128 0,2-2 192 31,1-2-1888-31,1-4-384 0,3-5-80 0,1-3-7680 0,2-3-1536 0</inkml:trace>
  <inkml:trace contextRef="#ctx0" brushRef="#br0" timeOffset="7504.06">31092 11758 30399 0,'0'0'2704'0,"0"0"-2160"0,0 0-544 0,0 0 0 0,0 0 640 16,7 9 32-16,-7-9 0 0,9 4 0 0,1-4-528 0,3 0-144 16,1-2 0-16,1-1 0 15,2-2-1552-15,-1 0-384 0,1 1-80 16</inkml:trace>
  <inkml:trace contextRef="#ctx0" brushRef="#br0" timeOffset="7679.3">31697 11735 7359 0,'-7'8'656'0,"1"5"-528"15,1 3-128-15,-1 3 0 0,-1 0 3744 0,2 2 720 16,0-2 144-16,3-3 16 0,-2-1-3360 0,2-1-688 0,2-5-128 0,2 1-16 31,-1 2-1024-31,3-3-208 0,-4-9-32 0,6 9-9696 0</inkml:trace>
  <inkml:trace contextRef="#ctx0" brushRef="#br0" timeOffset="7839.32">31894 11668 27183 0,'0'0'1200'0,"0"0"256"15,-4 16-1168-15,0 6-288 0,-2 5 0 0,-2-1 0 0,-1 5 1072 0,-1 4 144 0,-1 2 48 16,-2 3 0-16,-1 3-352 0,-3 0-64 0,0 3-16 0,-4 0 0 16,-4 2-384-16,1 0-96 0,-2-2-16 0,1 1 0 15,1-4-1936-15,-4 2-384 16</inkml:trace>
  <inkml:trace contextRef="#ctx0" brushRef="#br0" timeOffset="8556.98">26536 13484 27647 0,'-10'-2'2448'0,"10"2"-1952"0,0 0-496 0,-7 3 0 0,7-3 336 0,-5 11-16 16,0 3-16-16,1 3 0 0,1 5 224 0,-2 3 48 16,2 0 16-16,1 5 0 0,-1 3-112 0,0 3-32 15,-2 1 0-15,0 1 0 0,-2-1-208 0,-2 1-48 16,-4-1-16-16,3-4 0 0,0-3-32 0,1-4 0 16,0-1 0-16,1-6 0 0,2-5 320 0,1-1 64 15,5-13 16-15,-4 9 0 0,4-9 96 0,0 0 32 16,0 0 0-16,5-13 0 0,1-2-48 0,5-6-16 15,0-3 0-15,4-5 0 0,4-2-416 0,3-3-64 16,1-3-128-16,2-1 176 0,2 0-176 0,3 1 0 0,2-2 0 0,4 2 128 16,3 1-128-16,-1 2 0 0,-1 0 0 0,-1 2 0 15,-3 9 0-15,0 4 0 0,-1 4-144 0,-2 3 144 16,-2 8 0-16,-4 4 0 0,-3 5 0 0,-5 7 0 16,-3 4-256-16,-4 4 64 0,-5 4 16 0,-4 5 0 15,-9-4-64-15,-3 6-16 0,-3 3 0 0,-8-1 0 16,-2-1 64-16,-2-4 0 0,-1 0 0 0,-1-5 0 31,-2-3-208-31,3-3-48 0,2-2 0 0,2-6 0 0,1-3-1632 16,5-7-336-16,4-7-64 0</inkml:trace>
  <inkml:trace contextRef="#ctx0" brushRef="#br0" timeOffset="8909.93">27411 13451 25791 0,'-4'8'2304'16,"-1"4"-1856"-16,0 5-448 0,2 1 0 0,-1 2 720 0,2 2 48 16,-1 3 16-16,-1-3 0 0,0 2 16 0,1 1 0 15,-1-2 0-15,-1 1 0 0,-2-1-48 0,1-1-16 16,-3-3 0-16,3 0 0 0,-3-1-80 0,0-2-16 15,0-3 0-15,3-4 0 0,-1 0 0 0,7-9 0 0,0 0 0 0,0 0 0 16,0 0-192-16,0 0-32 16,-3-8-16-16,1-2 0 0,5-5-96 0,2-3-32 0,4-1 0 0,0-5 0 15,3-2-272-15,1 2 128 0,2-3-128 0,1 3 0 16,-1-6 0-16,3 4 0 0,0 0 0 0,1 3 0 16,1 1 0-16,2 3-224 15,-1 3 64-15,2 2 16 16,0 2-320-16,-1 6-64 0,-1 1-16 0,-1 1 0 15,0 3-2528-15,-1 1-496 0</inkml:trace>
  <inkml:trace contextRef="#ctx0" brushRef="#br0" timeOffset="9879.84">31275 11867 19343 0,'0'0'1728'0,"0"0"-1392"0,-3 13-336 0,3-13 0 16,3 13 1024-16,-3-13 128 0,5 7 16 0,-5-7 16 15,9 3-672-15,1-6-144 0,0-2-32 0,3-6 0 16,1-1 160-16,0-4 16 0,0-4 16 0,4-5 0 15,3 3-192-15,-1-6-32 0,2 0-16 0,1-3 0 16,1-1 256-16,-2-1 48 0,2-5 16 0,0-4 0 16,-2-4 0-16,1 2 0 0,-1 2 0 0,0-2 0 15,0 0-176-15,-1-3-48 0,1 5 0 0,-2 2 0 16,-2 3-128-16,-2 3-48 0,0 2 0 0,-4 4 0 16,0 6 16-16,-2 4 0 0,-4 4 0 0,-2 4 0 15,3 1 32-15,-7 9 0 0,0 0 0 0,0 0 0 0,0 0-80 0,-11 5-16 16,-3 6 0-16,2 6 0 0,-5 4-160 0,-1 8 0 15,-3 3 0-15,-1 7 128 0,1 4 48 0,-1 7 0 16,0 1 0-16,1 2 0 0,-1 2 32 16,2-2 16-16,-1-5 0 0,4-2 0 0,0-4 0 0,3-4 0 15,3-2 0-15,3-3 0 0,3 0-96 0,2-1-128 16,2-7 176-16,2 2-176 0,2-7 0 0,1-1-272 16,0-3 16-16,2-1-11232 15,3-4-2256-15</inkml:trace>
  <inkml:trace contextRef="#ctx0" brushRef="#br0" timeOffset="10758.63">28017 13580 14735 0,'-5'2'1312'0,"-3"1"-1056"16,8-3-256-16,0 0 0 0,0 0 1952 0,0 0 336 15,0 0 64-15,0 0 16 0,0 0-1152 0,0 0-240 16,22-2-32-16,-1-3-16 0,1-2 32 0,5-6 16 16,-2-1 0-16,4 0 0 0,4-3-464 0,-1 0-112 15,2-5-16-15,-2 3 0 0,-1 1-64 0,-6-1 0 16,-1 0-16-16,-3 0 0 0,-7 1-144 0,-3-1-32 15,-3-1 0-15,-4 2 0 0,-6 1 192 0,0 3 48 16,-3 7 0-16,-6 0 0 0,-3 4 16 0,-3 4 0 16,-5 3 0-16,-5 6 0 0,-2 4-224 0,0 4-32 15,1 2-128-15,3 4 192 0,3 5-192 0,4-2 0 16,4 1 128-16,5-1-128 0,4 1 0 0,6-2 0 0,7 1 0 0,2-4 0 16,7-3-208-16,4-1-48 0,7-3 0 15,5-4 0 1,4-4-2448-16,4-4-496 0</inkml:trace>
  <inkml:trace contextRef="#ctx0" brushRef="#br0" timeOffset="11142.6">29137 13243 17503 0,'-7'-5'1552'0,"-2"1"-1232"0,-1-3-320 0,-1 4 0 15,-2 0 2608-15,0 2 464 0,-2 2 80 0,0 3 32 16,-5 2-2224-16,1 1-448 0,-3 0-96 0,-2 6-16 15,-4 1-80-15,0 4-32 0,1 1 0 0,2 4 0 16,-1 3 96-16,5-2 0 0,3 1 16 0,5-1 0 0,2-4-272 0,7-3-128 16,5-2 0-16,6-2 128 0,3-2 0 0,8-5-128 15,4-1 192-15,5-5-64 0,1-5 64 0,3-3 0 16,-1-6 0-16,-1-3 0 0,1-1-64 16,0-3 0-16,3-5 0 0,-1-2 0 0,-3 3-128 15,-1-4 128-15,-3-2-128 0,1 3 128 0,-3-2-128 0,0-1 192 16,-6 1-192-16,3-2 192 0,-3-3 32 0,-1-1 16 15,-5-6 0-15,-5 1 0 0,1 3-80 0,-3 4-16 16,-2 3 0-16,-2 8 0 0,-2 5-16 0,-1 11 0 16,-2 2 0-16,-4 8 0 0,-4 3-128 0,-1 11 128 15,-1 5-128-15,-1 7 128 0,-1 4-128 0,1 5 0 0,-1 4 0 16,2 9 0-16,1 1 0 0,2 3 0 16,1 1 0-16,1 1 0 0,0 0-128 0,2-1 128 0,3-6 0 15,2-3 0 1,2-5-1440-16,4-4-224 0,0-8-32 0,4-3-8240 0,2-7-1648 0</inkml:trace>
  <inkml:trace contextRef="#ctx0" brushRef="#br0" timeOffset="11332.85">29564 13366 13823 0,'-8'16'608'0,"3"-3"128"0,0-1-592 0,0 5-144 0,2 5 0 0,0 1 0 0,-1 0 4800 0,0 2 944 16,-1-2 176-16,1-1 32 0,0-2-4672 0,2-2-928 16,0-2-192-16,1-2-32 15,1 0-2352-15,1-5-464 0,2 3-80 0</inkml:trace>
  <inkml:trace contextRef="#ctx0" brushRef="#br0" timeOffset="11634.32">30080 13431 33631 0,'0'0'1488'0,"0"0"304"16,0 0-1424-16,0 0-368 0,0 0 0 0,-6-8 0 0,-2 3 0 0,-1 1 0 0,-2-1 0 0,-2 0 0 15,-4 1 0-15,-2 3 0 0,-4 1 0 0,-2 4 0 16,-3 5 0-16,-1 0 0 0,-2 3 0 0,1 4 0 15,1 0 0-15,3 4 0 0,1 3 0 0,3 4 0 16,3-4 192-16,4-4-16 0,3 1-16 0,5-1 0 16,3 0 0-16,4-2 0 0,4-2 0 0,5-1 0 15,2-6-32-15,3-1 0 0,3-1 0 0,3-3 0 16,1-3-128-16,6 0 0 0,2-3 0 0,2-3 0 16,1-2-192-16,-2-1-112 0,2-5-16 0,-4-3-16 15,-3 3-1456 1,0-4-272-16,-4-3-64 0,-2-1-10880 0</inkml:trace>
  <inkml:trace contextRef="#ctx0" brushRef="#br0" timeOffset="11826.18">30485 12746 22111 0,'0'0'1968'0,"-11"6"-1584"0,-2-1-384 0,1 8 0 0,-1 3 2768 0,0 6 480 16,2 7 80-16,-5 2 32 0,-1 4-2400 0,0 3-496 15,3 4-80-15,3 3-32 0,0 3-96 0,3-3-32 16,0-1 0-16,2-2 0 0,-2 4-224 0,0-4 0 16,1-3-144-16,0-2 144 15,0-3-3056-15,0-3-512 0</inkml:trace>
  <inkml:trace contextRef="#ctx0" brushRef="#br0" timeOffset="11997.02">30141 13324 31615 0,'0'0'1408'0,"0"0"272"0,0 0-1344 0,0 0-336 0,0 0 0 0,11 3 0 16,1 0 192-16,-1 0-48 0,-1-2 0 0,7 3 0 15,-1-3 160-15,4 1 16 0,1-2 16 0,-1-2 0 16,3 1-528-16,1-2-96 0,1 1-32 0,-1-1-9360 16,-1 0-1888-16</inkml:trace>
  <inkml:trace contextRef="#ctx0" brushRef="#br0" timeOffset="12361.3">30737 13099 24815 0,'0'0'1088'0,"-1"15"256"0,1 4-1088 0,-1 4-256 0,-1 3 0 0,1-1 0 0,-2 4 928 0,1 2 128 16,-1-1 32-16,1 1 0 0,2 1-128 0,-1-6 0 15,-1 2-16-15,4-5 0 0,-1-1-496 0,4-3-80 16,-1-4-32-16,1-2 0 0,1-2-176 0,2-4-32 16,-1-2-128-16,4-4 192 0,0-4 0 0,2-2-16 15,-1-6 0-15,4 1 0 0,0-6 32 0,1 0 16 16,-2-2 0-16,2-2 0 0,0-2-224 0,-1-2 144 16,-4 1-144-16,2 2 128 0,-1 0-128 0,0 5 0 15,-1 2 0-15,0 1 0 0,-3 5 0 0,0 3 0 0,-9 5 0 16,10 3 0-16,-10-3 0 0,7 13 0 0,-1 6 144 0,-3 6-144 15,-1 4 384-15,-4 3 0 0,-1 5 0 0,-4 7 0 16,-2 7 0-16,-2 3 0 0,-4-4 0 0,-3 4 0 16,-5-3 224-16,-4 1 48 0,-5-3 16 0,2 0 0 15,-1-6-96-15,2-2 0 0,1-1-16 0,3-4 0 16,1-6-560-16,2-2-320 0,3-5 32 0,2-5-18464 16</inkml:trace>
  <inkml:trace contextRef="#ctx0" brushRef="#br0" timeOffset="14192.27">31040 13240 12895 0,'0'0'1152'0,"0"0"-928"0,0 0-224 0,7-4 0 16,1-1 1984-16,-2-1 368 0,3 1 64 0,-3 0 16 15,-6 5-1472-15,9-10-304 0,-1 2-48 0,0-2-16 16,-2 2 320-16,2-2 64 0,-1 0 16 0,0 0 0 16,-4 2-96-16,2-1-32 0,1 4 0 0,-1-4 0 15,0 3-48-15,-1-3-16 0,-2 0 0 0,-1 0 0 16,1 1-48-16,-2 3-16 0,-2-4 0 0,0 3 0 15,-3-4-64-15,-3 4-16 0,-1 2 0 0,-2-1 0 16,-6 1-240-16,-2 3-48 0,-2 2-16 0,-4 5 0 16,-3 1-80-16,-3 4-16 0,-5 0 0 0,2 3 0 15,2 4 128-15,1 1 0 0,2 0 16 0,4 2 0 16,2-1-176-16,4 2-32 0,4-2-16 0,4 0 0 0,4-1-176 16,6 2 0-16,1-3 0 0,3-2 0 0,4 1 0 0,2-2 0 15,3-4 0-15,4 2 0 0,1 0 0 0,4-3 0 16,0 1 0-16,5 2 0 0,2-4 0 0,1 2 0 15,0 3 128-15,2-1-128 0,-2 1 128 0,-2 3-128 16,-1-1 128-16,-2 3-128 0,-1 3 256 0,-5 2-48 16,0-4 0-16,0 2 0 0,-6 2 16 0,1 3 0 15,0-2 0-15,-4 2 0 0,-3-3-16 0,-5 3 0 16,-1-5 0-16,-1 1 0 0,-5 0-16 0,-2 0-16 16,-3-3 0-16,-2 0 0 0,-1-1-32 0,-3-2 0 15,-2 0 0-15,0-2 0 0,-5 2-16 0,-1-5-128 16,-2-1 192-16,-3 0-64 0,-3-3-128 0,-2 1 128 0,0-4-128 15,2-4 128-15,1-4-128 0,3-3 0 0,2 1 0 16,3-1 128-16,1-6-128 0,2 2 0 0,2-1 0 16,4-2 0-16,4 1 0 0,2 0 0 0,2 0 0 15,2 6 0-15,5 6-320 0,0-9 64 0,0 9 16 0,7-8 0 16,3 5-64-16,3-3-16 0,1 4 0 0,3 1 0 16,4 1 144-16,2 0 32 0,1 0 0 0,2-2 0 15,2 1-48-15,3-1-16 0,2 0 0 0,0-2 0 16,-2-3 208-16,-1 2 0 0,-1-4 0 0,-1-1 0 15,-4-2-128-15,1 2 128 0,-4-4 0 16,-1 1-144-16,-2 2 144 0,0-2 0 0,-1-3 0 0,-3 0 0 16,-3 0 0-16,-2-1 0 0,-4 0 0 0,-1-1 128 15,-3 0-128-15,-2 0 0 0,-2 2 128 0,-2-1-128 16,-2 1 0-16,-4 2 144 0,-1-2-144 0,-2 2 0 0,0 0 0 16,-4 4 0-16,0-2 0 0,-3 1 0 15,-4 3 0-15,0-1 0 0,-3 0 0 0,-1 0 0 0,-3 2 0 16,3 1 0-16,-1-5 0 0,5 2 0 0,2-3-160 15,4 1 160-15,-1-1-160 0,2-2 160 0,4-2-160 0,1-1 160 16,1 1-160-16,1-2 160 0,4-1-144 0,3 0 144 16,0 0-128-16,2 1 128 0,0-2-160 0,2 2 160 15,2 1-192-15,1 1 192 0,3-1-128 0,1 2 128 16,3 1 0-16,3 4 0 0,2-4-144 0,6 4 144 16,2 1 0-16,3 0-144 0,6 1 144 0,2 2 0 15,3-3-144-15,0 2 144 0,-1-4 0 0,-1 4 0 16,-3-1 0-16,0 4 0 0,-3-1 0 0,-2 1 0 15,-4 1 0-15,-4 1 0 0,-2 2-352 0,-1 2 48 0,-6-1 16 16,-10-1 0 0,9 8-1392-16,-9-8-288 0,0 0-48 0,4 10-14240 0</inkml:trace>
  <inkml:trace contextRef="#ctx0" brushRef="#br0" timeOffset="15230.66">28767 14338 23039 0,'-12'-16'1024'0,"7"4"192"0,3 1-960 0,-2-1-256 0,0 0 0 0,0 2 0 0,2 1 1856 0,-1-1 320 15,3 10 64-15,0 0 0 0,-4-8-928 0,4 8-192 16,0 0-32-16,0 0-16 0,0 0-544 0,-2 11-96 16,-1 5-32-16,1 6 0 0,-1 4-128 0,2 6-16 15,-2 3-16-15,2 1 0 0,0 1-48 0,1 0 0 16,1-1 0-16,3 0 0 0,0-3-192 0,6-6 128 15,1-4-128-15,3-4 0 0,4-3 288 0,5-4-32 16,1-2-16-16,3-6 0 0,1-3 256 0,1-4 48 16,3-2 16-16,-2-6 0 0,1-7-208 0,1-2-32 0,1-2-16 0,-1-3 0 15,-1-1-304-15,0 2 160 0,-3-5-160 0,-4 5 128 16,0-3-128-16,-1 3 128 0,-3-4-128 0,-1 5 128 16,-3-2-128-16,-1 4 0 0,-5 4 144 0,0 5-144 15,-1 2 0-15,-9 10 0 0,0 0 0 0,0 0 128 16,0 0-128-16,3 19 0 0,-5 6 0 0,-1 2 0 15,-4 6 0-15,-3 7 0 0,-4 5 0 0,-1 4 0 16,-3 8 0-16,-2 1 0 0,-5 3 0 0,1 3 0 16,-5-1 0-16,-1 1 0 0,-2-3 0 0,1 1 0 15,1-6 256-15,1-4 0 0,-1-1-16 0,0-8 0 16,-2-2 240-16,-1-3 48 0,-1-7 16 0,-1-2 0 16,0-2-224-16,3-3-64 0,1-5 0 0,5-9 0 15,0-1-96-15,5-8-32 0,2-2 0 0,2-3 0 0,4-10 32 16,5-4 0-16,2-8 0 0,8-2 0 0,2-5-160 0,7-2 0 15,6-3 0-15,7 3 0 0,6 1 0 0,10 8-176 16,4-3 176-16,4 6-192 0,1 0 192 0,-1 8 0 16,-1 3 0-16,1 6-128 0,2 3-16 0,3 7 0 15,2 1 0-15,2 1 0 16,3 8-880-16,-2 3-192 0,-2-1-16 16,-5 2-11840-16,-4 0-2368 0</inkml:trace>
  <inkml:trace contextRef="#ctx0" brushRef="#br0" timeOffset="17903.97">24118 15621 15663 0,'0'0'688'0,"0"0"144"0,0 0-656 0,0 0-176 0,0 0 0 0,0 0 0 16,0 0 736-16,0 0 112 0,0 0 32 0,0 0 0 15,0 0-192-15,0 0-48 0,0 0 0 0,0 0 0 16,0 0 448-16,0 0 64 0,0 0 32 0,0 0 0 16,0 0-160-16,0 0-16 0,0 0-16 0,0 0 0 15,0 0-240-15,0 0-48 0,0 0-16 0,0 0 0 16,0 0-224-16,0 0-32 0,-5-7-16 0,1 4 0 15,4 3-80-15,-3-12-16 0,0 3 0 0,1-3 0 16,0-2 160-16,2 0 32 0,2-3 0 0,-2 1 0 0,0-2-16 0,0-1 0 16,0-2 0-16,0 1 0 15,0-2-112-15,0 1-32 0,1-7 0 0,-1 2 0 0,-1-1-112 0,-1-4-32 16,2-5 0-16,0 1 0 0,0 1-64 0,0-6-16 16,-1-3 0-16,1 1 0 0,1-3-128 15,-1-2 128-15,-2 2-128 0,0-2 128 0,2 2-128 0,-1 1 0 16,1 2 0-16,0-3 0 0,-1 3 0 0,1 2 0 15,-1-4 128-15,1 5-128 0,-3 0 0 0,2 2 128 16,-2-1-128-16,-1 1 128 0,-2 1-128 0,-2 1 0 16,-2-2 0-16,0 0 0 0,1-3 0 0,0 9 0 15,0-1 128-15,1 0-128 0,-1 2 144 0,1 3 0 16,0-1 0-16,5 4 0 0,-3 2-144 0,3-3 0 0,0 1 0 16,2-1 0-16,1-1 0 0,1 2 0 0,0-3 0 0,2 1 0 15,-2 2 0-15,0-1 0 0,-1 1 0 0,2-2 0 16,-1 2 0-16,-1 3 0 0,-3-4 0 0,1 4 0 15,-1 1 0-15,1-1 160 0,-2 2-160 0,-1 0 160 16,0-1-32-16,-1 3 0 16,-1 2 0-16,1 0 0 0,-1-1 0 0,1 0-128 0,0-3 192 0,-1 2-64 15,1 1-128-15,1-1 0 0,0-1 0 0,0 3 128 16,0-1-128-16,0-1 0 0,1 2 144 0,-1 1-144 16,0 1 160-16,1 4-32 0,1-1-128 0,3 10 192 15,-4-9-192-15,2 0 176 0,2 9-176 0,0 0 160 16,0 0-16-16,0 0 0 0,-6-5 0 0,6 5 0 15,0 0-144-15,0 0 0 0,0 0 0 0,0 0 0 16,0 0 0-16,0 0 0 0,0 0 0 0,0 0 0 16,0 0 0-16,0 0 0 0,0 0-160 0,0 0 160 15,0 0 0-15,0 0 0 0,0 0-128 0,0 0 128 0,0 0 0 0,0 0 0 16,0 0 0-16,0 0 0 0,0 0 0 16,0 0 0-16,0 0 160 0,0 0-160 0,0 0 0 0,0 0 0 15,0 0-144-15,0 0 144 0,0 0-432 0,0 0 32 16,0 0 0-16,0 0 0 15,0 0-2736-15,0 0-560 0</inkml:trace>
  <inkml:trace contextRef="#ctx0" brushRef="#br0" timeOffset="18888.49">23813 13254 3679 0,'0'0'160'0,"8"-4"32"0,-8 4-192 0,9-5 0 0,-9 5 0 0,9-4 0 0,-2 1 2048 0,-7 3 352 16,9-2 80-16,-9 2 16 0,10-5-1088 0,-2 0-192 16,0 0-64-16,-8 5 0 0,9-2-224 0,-9 2-48 15,10-4-16-15,-3-1 0 0,-7 5-96 0,10-4-32 16,-1 1 0-16,-9 3 0 0,11-2 80 0,-3-1 16 16,-8 3 0-16,11-2 0 0,-11 2 0 0,11-4 16 15,-11 4 0-15,10-1 0 0,-10 1-96 0,0 0-32 0,0 0 0 0,0 0 0 16,10 0-128-16,-10 0-16 0,0 0-16 0,0 0 0 15,0 0 80-15,0 0 32 0,0 0 0 0,0 0 0 16,0 0-160-16,0 0-48 0,0 0 0 0,-9-6 0 16,1 3-192-16,-3-2-32 0,0-3-16 0,-3 4 0 15,0 0 0-15,0-1 0 0,-1 1 0 0,-3-1 0 16,-4 3-80-16,1-1-16 0,-2-1 0 0,-1 2 0 16,-3-1-128-16,-1 2 128 0,-1 0-128 0,-2 1 128 15,-3-1-128-15,-3-1 0 0,-4-2 144 0,2-1-144 16,2 3 208-16,0-1-16 0,-1 2-16 0,1 0 0 15,-1 1 80-15,1 0 0 0,0 1 16 0,-1-1 0 16,0-1-32-16,-2 1-16 0,-4-2 0 0,0 1 0 16,-2 0-48-16,2-2-16 0,0 0 0 0,2 1 0 15,2 2-16-15,2 0 0 0,-1-1 0 0,3 0 0 0,-3-1-144 0,0 1 192 16,-2-1-192-16,-1-1 192 0,-1-2-192 16,1 3 0-16,2-2 144 0,0 1-144 0,1 1 0 15,2-1 0-15,-2-1 0 0,2 4 128 0,1 0-128 0,0 3 0 16,0-3 0-16,-2 1 0 0,-1-1 0 0,-1 0 0 15,-1 0 0-15,2 1 0 0,2-2 0 0,1 0 0 16,1-3 0-16,-1 3 0 0,2 1 0 0,1 1 0 16,0 3 0-16,0-2 128 0,-1 1-128 0,1-1 0 15,0 1 0-15,-1 1 0 0,-2 0 0 0,2-2 0 16,2 1 0-16,2-2 0 0,1-1 0 0,-1 0 0 16,2 1 0-16,0 2 0 0,3-2 0 0,0 0 0 15,0 1 0-15,3-1 0 0,1 1 0 0,1 0 0 0,0 0 144 16,2-1-144-16,0-2 208 0,0 1-64 15,0 3-16-15,1-3 0 0,0 0-128 0,2-2 160 0,1 1-160 16,1 0 160-16,0-2-160 0,2 0 0 0,1-1 0 0,1 0 128 16,-1 5-128-16,1-2 0 0,0-3 0 0,3 2 0 15,6 2 0-15,0 0 0 0,-8-5 0 0,8 5 0 16,-6-4 0-16,6 4 0 0,0 0-176 0,0 0 176 16,0 0-320-16,0 0 0 0,6-5 16 0,3-2 0 31,1 5-1296-31,4 0-256 0,1 1-48 0,3 0-15600 0</inkml:trace>
  <inkml:trace contextRef="#ctx0" brushRef="#br0" timeOffset="23562.14">26183 4536 6447 0,'-17'2'272'0,"7"2"80"15,1 0-352-15,-4-1 0 0,1-1 0 0,-1 1 0 0,1 0 512 0,1 1 16 16,-3-1 16-16,1-1 0 0,1 0-304 0,-1 0-64 16,-1-1-16-16,2 2 0 0,0 1 224 0,0-2 64 15,2 0 0-15,1-1 0 0,2-1 0 0,7 0 0 16,-9 1 0-16,9-1 0 0,0 0 80 0,0 0 32 16,0 0 0-16,0 0 0 0,0 0 240 0,0 0 48 0,0 0 16 0,0 0 0 15,0 0 224-15,0 0 32 0,0 0 16 0,0 0 0 16,0 0-160-16,0 0-16 0,0 0-16 0,11-6 0 15,-1-2-64-15,2 4-16 0,-1-1 0 0,3-1 0 16,1 2-288-16,3 2-48 0,1-4-16 0,5 1 0 16,4 3-192-16,5-1-32 0,3 1-16 0,3 2 0 15,3 0-96-15,0 0-32 0,0 0 0 0,3 0 0 16,3 0-144-16,3 0 128 0,2 1-128 0,5-1 128 16,0 0-128-16,0 1 0 0,0 1 0 0,-1-2 128 15,0 0-128-15,2 1 0 0,-1 0 0 0,3 0 0 16,4 1 0-16,1 0 0 0,1-2 0 0,-1 1 0 15,-1-2 128-15,1 1-128 0,3-2 128 0,3 2-128 16,5 0 176-16,0 0-48 0,-6 0-128 0,-1 3 192 0,2 0 0 0,1 0-16 16,4 0 0-16,-1 1 0 0,0 1-48 15,-3-1-128-15,-9-1 192 0,1 0-64 0,1 0 0 16,0-2 0-16,-1-1 0 0,-1 3 0 0,-2-2-128 0,-3-1 192 16,-5 0-192-16,0 1 192 0,-5-1-32 0,-2-1 0 15,1 0 0-15,-2 1 0 0,-1-4-160 0,-3 4 192 16,-2 0-192-16,-2 0 192 0,-6 0-192 0,-4 0 0 15,-5-1 144-15,-3 1-144 0,-2 0 128 0,-3 1-128 16,-3-2 128-16,-2 1-128 0,-10 0 128 0,0 0-128 16,0 0 128-16,0 0-128 0,0 0 128 0,0 0-128 15,0 0 128-15,0 0-128 0,0 0 128 0,0 0-128 16,0 0 160-16,0 0-160 0,0 0 0 0,-9 9 128 0,-1-6-128 16,-1 2 0-16,-3 1 0 0,-2-3 0 15,1 0 0-15,-5 1 0 0,-1 1 0 0,-3 1 0 0,-2-3 0 16,-1 2 0-16,-2-1 0 0,-3-1 0 0,-1 0 128 0,-3 0-128 15,1 2 0-15,-3-2 0 0,-1 1 0 0,-3-2 0 16,-3-1 0-16,-7 0 0 0,-7-1 0 0,-2 0 0 16,-1 0 0-16,1 0 0 0,-2-1 0 0,-1 1 0 15,-4 0 0-15,-3 0 0 0,-4-1 0 0,-1-1 0 16,0-2 0-16,6 2 0 0,-2-1 0 0,-1 1 0 16,-1 1 0-16,-2-3 0 0,-3-1 0 0,3 1 0 15,3 0 0-15,1 1 0 0,1-2 0 0,-2-1 0 16,-2 0 0-16,1 1 0 0,3-1 0 0,4 3 0 15,3-1 0-15,2 0 0 0,1-1 0 0,-1 1 0 16,-2 0 0-16,3-1 0 0,3-1 0 0,2 2 0 16,5 2 0-16,4-2 0 0,4 1 0 0,2-1 0 0,3 1 0 0,0 0 0 15,2 2 0-15,4-2 0 0,2 2 0 0,-1 1 0 16,1 0 0-16,2 0 0 0,4 0 0 16,1 0 144-16,2 0-144 0,4 0 128 0,0 0-128 0,4 1 0 15,2 2 0-15,2-3-176 0,9 0 176 0,0 0 0 16,0 0 160-16,0 0-160 0,0 0 144 0,0 0-144 15,0 0 128-15,13 4-128 0,1-1 0 0,2 4 0 16,3-3 128-16,6-2-128 0,1 2 0 0,6 1 160 16,0-1-160-16,5-2 160 0,2 2-160 0,0 1 128 15,1 0-128-15,3-2 128 0,4-2-128 0,5 2 0 16,3-2 0-16,5 1 0 0,3 0 0 0,2-1 0 16,-1-1 128-16,0 0-128 0,3-1 0 0,2-1 0 15,5-1 144-15,5 0-144 0,2-1 160 0,-2 2-32 0,-3-1-128 16,2 2 192-16,1-2-32 0,2 1-16 0,3 1 0 0,-4 1 0 15,-5 0-144-15,-1 0 192 0,1 0-192 0,2 0 192 16,3-2-192-16,-3 2 160 0,-5 0-160 0,-3 0 160 16,-6 0-160-16,2 0 0 0,-4-2 0 0,1-2 128 15,1 1-128-15,-2 2 0 0,-3 0 0 0,-4 0 128 16,-6-2-128-16,-2 2 0 0,-7 0 0 0,-1 1 0 16,-3 0 0-16,-2 0 0 0,-4 0 128 0,-2-2-128 15,-3 0 0-15,-1-1 0 0,-3-1 0 0,-1 3 0 16,-1 0 0-16,-2 1 0 0,0-1 128 0,-4-1-128 15,-2 1 0-15,-10 1 0 0,0 0 0 0,0 0 128 16,0 0-320-16,0 0-64 0,0 0 0 0,0 0-16 16,0 0-2560-16,-7-4-512 0</inkml:trace>
  <inkml:trace contextRef="#ctx0" brushRef="#br0" timeOffset="27153.89">22437 2243 19343 0,'-11'6'1728'0,"3"2"-1392"0,8-8-336 0,-7 5 0 16,7-5 448-16,0 0 32 0,0 0 0 0,0 0 0 15,0 0 96-15,0 0 32 0,13-5 0 0,3-5 0 16,5-3 32-16,0-1 16 0,-2-5 0 0,4-1 0 15,1-2-416-15,1 0-96 0,-2 2-16 0,-1 0 0 16,0-4-128-16,-3 2 0 0,3 4 0 0,-3 3 128 16,0 3-128-16,-5 2 0 0,-4 5 0 0,-10 5 0 15,0 0 0-15,5 13 0 0,0 2 0 0,-4 9 0 16,3 3 0-16,-6 6 0 0,-6 6 0 0,-2 7 0 16,-3 2 0-16,-1 3 192 0,-2 5-192 0,0 1 192 15,0 1-192-15,1-5 128 0,1-3-128 0,1-10 128 16,1-2 0-16,1-5 0 0,2-3 0 0,0-9 0 0,3-5 464 15,3-8 96-15,3-8 16 0,0 0 0 0,0 0-64 0,0 0 0 16,8-17 0-16,3-5 0 0,3-2-96 0,4-8-32 16,0-5 0-16,4-5 0 0,0-2-352 0,1-4-160 15,0 0 128-15,3 0-128 0,-1 2 0 0,3 4 0 16,3 6 0-16,-3 1 0 0,-1 7 0 0,1 5 0 16,0 6 0-16,-1 1 0 0,-1 5 0 0,-2 1 0 15,-1 6 0-15,-1 3-176 0,-1 2-32 0,-3 5-16 16,-3 6 0-16,-1 0 0 15,-1 1-1824-15,-2 4-384 0,0 1-64 0</inkml:trace>
  <inkml:trace contextRef="#ctx0" brushRef="#br0" timeOffset="27484.54">23220 2422 26719 0,'0'0'2368'0,"0"0"-1888"0,11-1-480 0,3-3 0 16,3-2 0-16,2-2 0 0,1-3 0 0,3-1 0 15,2-3 272-15,2 0 16 0,-2-2 0 0,3 2 0 16,-3 0-160-16,-3 3-128 0,-3-1 192 0,-3 2-192 16,-4 0 0-16,-4 0 0 0,-8 11 0 0,0 0 0 15,0 0 0-15,-14-2 0 0,-1 2 0 0,-6 0 0 16,-3 2 0-16,-4 5 0 0,-5 4 0 0,0 6 0 15,3 3 464-15,-1 5-16 0,2 0 0 0,4 0 0 0,2 0 48 16,5-2 0-16,4 1 0 0,5 1 0 0,5-5-496 16,4-2 128-16,4-3-128 0,6-4 0 0,4 1 0 0,7-6 0 15,4-2-192-15,4-4 192 16,4-5-448-16,7-1 32 0,5-7 0 0,5 1-13024 0</inkml:trace>
  <inkml:trace contextRef="#ctx0" brushRef="#br0" timeOffset="27808.4">24191 2236 22111 0,'0'0'1968'0,"0"0"-1584"0,0 0-384 16,0 0 0-16,-8 6 816 0,-1-1 80 0,-1 0 0 0,0 4 16 16,-3 2-48-16,-3-2-16 0,-2 1 0 15,0-1 0-15,0 2-16 0,-2 0-16 0,0 0 0 0,1 2 0 16,-1-6-320-16,3 5-64 0,0-3-16 0,2 2 0 15,3-2-288-15,4 0-128 0,1-4 128 0,7-5-128 16,0 0 0-16,0 0 0 0,0 0 0 0,0 0 0 16,14 8 0-16,-1-3 128 0,2-4-128 0,4 2 128 15,2-2-128-15,-1 1 192 0,0 1-192 0,-1 1 192 16,-2-2-192-16,-3 1 0 0,-4 1 0 0,-10-4 0 16,8 10 0-16,-3-1 0 0,-4 2 128 0,-2-1-128 15,-4 2 320-15,-4 0 16 0,-4-1 16 0,-4 1 0 16,-3 1-128-16,-3-1-32 0,-3-2 0 0,1 1 0 15,1-3-192-15,3 1 0 0,2-4 128 0,2-4-128 16,6-1-864-16,3 0-224 0,8 0-32 16,0-10-8800-16,5 0-1776 0</inkml:trace>
  <inkml:trace contextRef="#ctx0" brushRef="#br0" timeOffset="27987.77">24620 2250 27647 0,'0'0'2448'0,"-8"13"-1952"16,-3 2-496-16,0 1 0 0,-3 0 192 0,-1 2-64 16,-3 0-128-16,1 0 192 0,1 1 496 0,1 0 80 15,-2 0 32-15,3 0 0 0,0 6-368 0,1 1-80 16,2-6-16-16,1 2 0 0,1-1-480 0,4-3-112 0,1-4 0 0,3-1-9104 16,1-13-1824-16</inkml:trace>
  <inkml:trace contextRef="#ctx0" brushRef="#br0" timeOffset="28904">24884 2355 11967 0,'0'0'528'0,"0"0"112"0,0 0-512 0,0 0-128 0,-8 9 0 0,2-3 0 16,-3 3 3008-16,0-2 576 0,-3 5 128 0,2-2 0 15,-4 3-2592-15,0 2-528 0,0-2-96 0,-1 3-32 16,-3 1-80-16,2-1 0 0,-2 2-16 0,1 0 0 15,1 0-368-15,3-4 144 0,3-2-144 0,2-4 0 16,8-8 128-16,0 0-128 0,0 0 0 0,0 0 0 16,10 0 176-16,4-4-32 0,4-7 0 0,3-4 0 0,0-7 80 0,3-1 16 15,3-6 0-15,1 1 0 0,1-5-112 0,0 0-128 16,1-3 176-16,-1 4-176 0,-1 3 320 0,-1-1-32 16,-3-3-16-16,0 1 0 0,0-3 304 0,-1-1 64 15,-3-5 16-15,-2-1 0 0,-1-6-160 0,-2 1-48 16,-1 1 0-16,-3 1 0 0,-2 5-240 0,-2 8-48 15,-2 8-16-15,-3 6 0 0,-2 2-16 0,-2 8-128 16,2 8 192-16,-9 0-64 0,-1 6 0 0,-3 9 0 16,-5 6 0-16,-5 4 0 0,-4 8-128 0,1 5 0 15,-1 8 0-15,2 5 0 0,-1 1 0 0,3 3 0 16,0 1 0-16,3-2 0 0,2 0 0 0,6-5 0 16,5-3 0-16,3-4 0 0,3-9-128 0,4-4 128 0,6-3 0 15,3-5 0-15,2-8 0 0,7-3-144 0,-1-5 144 0,5-6 0 16,3-4 0-16,2-6 0 0,0-5 0 0,1 0 0 15,-2-2 0-15,0-1 0 0,-3-1 0 0,-1-2 144 16,-3 2-144-16,-3-1 0 0,-5 1 0 0,0 1 128 16,-2-3-128-16,0 8 0 0,-3 0 0 0,-2 3 0 15,0 6 0-15,-7 5 0 0,0 0 0 0,0 0 0 16,0 0 0-16,-3 15 0 0,-1 4 0 0,-1 1 0 16,-4 1 0-16,0 3 0 0,0 3 0 0,2-3 0 15,0 2 0-15,2-3 0 0,0-1 0 0,3-2 0 16,0-2 0-16,5-3 0 0,1-2 0 0,2-4 0 15,2-1-128-15,2-6 128 0,0-2 0 0,3-1 0 16,3-2 0-16,2-6 0 0,-3 0 0 0,2-3 0 0,-2-2 0 16,0 1 192-16,1-1-192 0,-2 0 192 0,-3 4-192 0,1 1 0 15,-3 3 0-15,1-1 0 0,-3 2 0 0,-7 5 0 16,0 0 0-16,10 3 0 0,-10-3 0 0,0 0 0 16,8 14 0-16,-2 0 0 0,-6-14 0 0,7 11 0 15,-2 1 0-15,3-1 0 0,-1-5 0 0,3 1 0 16,-10-7 0-16,17 5 0 0,2-5 0 0,3-4 0 15,2-1 0-15,1-3 0 0,1-4 0 0,0-1 0 16,0-2 0-16,-1-3 0 0,-1-1 0 0,0-2 0 16,-1 0 0-16,1-1 0 0,2-3 0 0,-1-1 128 15,-1-3-128-15,1 2 0 0,0-4 0 0,0-1 128 16,0 1-128-16,0-9 0 0,2-5 128 0,-1-3-128 16,1 1 0-16,-3 0 128 0,-1-4-128 0,-3 3 0 0,-1 1 0 15,-2 4 128-15,-4 7-128 0,-6 8 0 0,1 1 0 16,-4 7 0-16,-4 3 0 0,-3 7 0 0,-1 1 0 15,-4 7 0-15,-6 2-128 0,-4 7 128 0,-3 6 0 0,-7 5 0 16,-6 5 0-16,-1 5-176 0,-4 5 176 0,1 6-128 16,-1 11 128-16,-2 7 0 0,-1 5 0 0,3 4 0 15,1 3 0-15,2 1-160 0,3-3 160 0,4-4 0 16,7-5 0-16,6-6-128 0,4-5 128 0,7-4 0 16,5-2 0-16,5-5 0 0,5-7 0 0,3-1 0 15,5-8-224-15,4-3 64 0,0-5 16 0,4-4 0 31,3-4-2208-31,0-5-432 0</inkml:trace>
  <inkml:trace contextRef="#ctx0" brushRef="#br0" timeOffset="29569.84">26401 2311 19919 0,'-15'17'880'0,"6"-7"192"0,-1 3-864 0,0 2-208 0,1-1 0 0,3-1 0 0,0 0 704 16,4-1 80-16,1-3 32 0,1-9 0 0,0 0 16 0,11 8 16 16,2-6 0-16,3-2 0 0,2-2-384 0,4-3-80 15,3-3 0-15,6 0-16 0,-1-3-368 0,2 0 128 16,1-1-128-16,1-2 0 0,2-2 0 0,-2 0 0 15,-1 1 0-15,-2 1 0 0,-3 0 0 0,-3-1 0 16,-5-2 0-16,-2 1 0 0,-4 1 0 0,-2 2 176 16,-3 3-48-16,-3-2 0 0,-2 5 368 0,-4 7 64 15,1-11 16-15,-1 11 0 0,0 0 64 0,-9-5 0 16,0 3 16-16,-2 1 0 0,-4 1-416 0,-3 1-96 16,2 1-16-16,-1 2 0 0,-1 6-128 0,-1 1 0 0,-2 1 0 15,2 2 0-15,0-2 0 0,3 2 0 0,2 0 0 0,0 3 0 16,4 0 0-16,2 1 0 0,2 1 0 0,6-1 0 15,4-2 0-15,2-1 0 0,2-3 0 0,4 2 0 32,6 0-464-32,1 1 16 0,3-5 16 0,-1 0 0 15,2-1-784-15,3-1-144 0,0-3-48 0</inkml:trace>
  <inkml:trace contextRef="#ctx0" brushRef="#br0" timeOffset="29899.6">27276 2141 30175 0,'0'0'1344'0,"-9"13"256"0,0 6-1280 0,-1 1-320 0,0 2 0 0,-2 2 0 0,0-2 160 0,0 1-32 16,-4 3-128-16,2-2 192 0,1 3 368 0,0-3 64 15,2 0 16-15,-1 2 0 0,0-3-320 0,4-2-48 16,0-6-16-16,3-2 0 0,1-5-256 0,4-8 160 15,0 0-160-15,0 0 128 0,0 0-128 0,11-4 192 16,0-9-192-16,3-2 192 0,1-4-32 0,3-3 0 16,0 0 0-16,1-4 0 0,-1 2-160 0,2 2 128 15,-1-3-128-15,0 1 128 0,0 1-128 0,3-1 0 16,-2 1 0-16,2 3 0 0,-2 0 0 0,0 4 0 16,1 3 0-16,-1 4 0 0,0 2-224 0,1 3 32 15,-1 3 0-15,2 1-10096 16,-2 0-2000-16</inkml:trace>
  <inkml:trace contextRef="#ctx0" brushRef="#br0" timeOffset="30206.8">27925 2141 29487 0,'-14'6'2624'0,"5"1"-2112"0,-2 7-512 0,-2 4 0 16,-2 2 1152-16,-3 2 128 0,0-1 32 0,1 2 0 15,-1-3-976-15,0 1-192 0,-2-2-144 0,2 1 192 16,4-1 0-16,1-1 0 0,1-1 0 0,0-2 0 16,3-1-192-16,3-7-192 0,6-7 32 0,0 0 16 15,0 0-176-15,0 0-16 0,0 0-16 0,0 0 0 0,0-6 352 0,2-8-144 16,2 0 144-16,1 0 0 0,2-1 0 0,2-3 0 16,-1-4 160-16,3 2-32 0,0-2 128 0,2 2 16 15,1-1 16-15,2-2 0 0,1 2-80 0,1 2-16 16,-1 1 0-16,2 3 0 0,1 4-192 0,0-1 0 15,-4 5 0-15,2-1 0 0,-3 3 0 16,-1 4 0-16,0-1 0 0,-3 2 0 16,-11 0-1552-16,14 3-208 0,-3-2-32 0,-1 3-12080 0</inkml:trace>
  <inkml:trace contextRef="#ctx0" brushRef="#br0" timeOffset="30910.8">28283 2136 13823 0,'0'0'1216'0,"-8"-1"-960"0,8 1-256 0,-9 5 0 15,0 2 3024-15,-1 1 560 0,0 4 128 0,0-2 0 16,-2 1-2576-16,1 2-528 0,1-4-96 0,-1 3-32 16,6-1-160-16,-1 0-16 0,0 2-16 0,0-4 0 15,3 0-288-15,3-9 0 0,-2 9 0 0,2-9-144 16,0 0 0-16,7 12 0 0,0-3 0 0,4-3 0 15,1-6 144-15,2-1 0 0,2 0 0 0,-1 0 0 16,3-3 0-16,-1 1 192 0,1-1-32 0,0-1-16 16,-3-6 192-16,-1 2 48 0,-1-2 0 0,-3 4 0 15,-2 1 0-15,-8 6 16 0,0 0 0 0,6-6 0 16,-6 6 32-16,0 0 0 0,-1-11 0 0,-4 8 0 0,-4 1 48 16,-3 6 16-16,0 4 0 0,-2-2 0 0,-2 0-352 0,-1 3-144 15,-1-1 128-15,1 3-128 0,3 1 0 0,2 1 0 16,-1 1 0-16,4-2 0 0,4-5 0 0,5-7 0 15,0 0-128-15,0 0 128 0,4 11-176 0,-4-11 48 16,12 4 0-16,4-4 0 0,3-4 128 0,1-5 0 16,-1 0 0-16,5-3 0 0,-2-2 0 0,0 1 0 15,-1-1 0-15,-1-3 0 0,-2-2 0 0,0 0 0 16,-4 1 0-16,1 1 128 0,1 0-128 0,-2 1 0 16,0 3 0-16,-1 3 0 0,3-3 0 0,-1 3 0 15,-1 2 0-15,0 3 128 0,0-1-128 0,1 2 128 16,-1 1-128-16,1 3 128 0,1 2-128 0,-1 1 0 15,-1 1 0-15,0 3 0 0,-1-5 0 0,-3 5 0 16,1 1 0-16,-1-1 0 0,-2 3 0 0,-2-1 0 0,1 4 0 16,-3 1 0-16,-3-3 0 0,-1 3 0 0,0 1 0 0,-1 2 128 15,-3-3-128-15,0 0 0 0,-1 1 128 0,1-1-128 16,0 1 0-16,2-1 0 0,-1-2 0 0,3-1 128 16,0-11-128-16,3 13 0 0,-1-4 0 0,5 0 0 15,3-4 0-15,0 0 128 0,0 0-128 0,2-1 128 16,-1-3 80-16,2-1 32 0,-1-3 0 0,1 2 0 15,0 2-240-15,-2-1 144 0,1 0-144 0,-1-1 128 16,-1-3-128-16,0 3 0 0,1 0 0 0,-11 1 128 16,11-2-128-16,-2 0 0 0,-9 2 0 0,10-4 0 15,0-4 0-15,0 2 128 0,-3 0-128 0,0-3 0 16,1 4 128-16,0-4-128 0,-1 0 0 0,1 0 128 0,0-2-128 16,-1-3 0-16,1 4 0 0,-1 1 128 15,1-4-128-15,0 5 0 0,-2-2 0 0,0 4 0 0,1-3 0 0,-2 3 0 16,0 0 0-16,-5 6 0 15,0 0-400-15,0 0-64 0,0 0-16 0,0 0-10528 16,6-7-2112-16</inkml:trace>
  <inkml:trace contextRef="#ctx0" brushRef="#br0" timeOffset="31410.5">29536 2022 22223 0,'0'0'976'0,"5"-11"224"0,-5 11-960 0,5-10-240 0,-1 0 0 0,-2-1 0 15,-2 2 1040-15,-1-1 176 0,-3 2 16 0,4 8 16 16,-9-6-32-16,-2 4 0 0,-3 5 0 0,-4 5 0 16,-5-1-704-16,-5 6-128 0,-1 3-48 0,-1 2 0 15,-2 5-144-15,0 1-16 0,0-2-16 0,6-2 0 0,4 2 96 16,4-1 32-16,4 0 0 0,7-1 0 0,4 0-288 0,6-2 128 15,2 0-128-15,4-3 0 0,2-3 176 0,5 0-176 16,5 0 160-16,0-1-160 0,2 6 256 0,0-3-64 16,-1-5 0-16,-2 0 0 0,-1-4-192 0,-2 2 144 15,-3-2-144-15,-4 0 128 0,-10-5-128 0,6 12 128 16,-6-12-128-16,-1 9 128 0,-5 0 256 0,-5-3 32 16,-1 4 16-16,-5-3 0 0,-3 1-144 0,-4-1-32 15,-3-1 0-15,0-1 0 0,3-3-256 0,1-1 0 16,0-1 0-16,4-3 0 15,3-2-1584-15,2 0-416 0,4 0-96 0,5-5-16 0</inkml:trace>
  <inkml:trace contextRef="#ctx0" brushRef="#br0" timeOffset="31649.23">29982 2015 23951 0,'0'0'2128'0,"0"0"-1696"0,0 0-432 0,0 0 0 15,0 0 1968-15,0 0 304 0,0 0 64 0,0 0 16 16,11 7-1296-16,5-5-256 0,2-1-48 0,-1-1-16 16,4-1-256-16,3 0-48 0,4 0-16 0,2-2 0 15,3 1-416-15,-1-1 0 0,-1 2-192 0,0-2 192 16,1 1-2512-16,-1-2-384 0,-6 0-80 15</inkml:trace>
  <inkml:trace contextRef="#ctx0" brushRef="#br0" timeOffset="31798.97">29950 2299 30351 0,'0'0'1344'0,"0"0"272"0,-2 11-1296 0,2-11-320 0,5 10 0 0,6-1 0 0,1-5 144 0,3-1-144 16,3-2 192-16,5-4-192 0,5-3 560 0,6-3 0 15,4 1 0-15,9 0 0 16,3 2-1200-16,6 4-256 0,5-2-32 0</inkml:trace>
  <inkml:trace contextRef="#ctx0" brushRef="#br0" timeOffset="32159.45">31662 1795 28559 0,'-17'-10'2544'0,"3"8"-2032"0,-5 3-512 0,-3 5 0 16,-2 3 1808-16,-4 5 272 0,-4 4 48 0,-5 4 16 15,-5 2-1600-15,0 5-320 0,-2 5-64 0,1 6-16 16,-2 2 112-16,4 0 32 0,3 5 0 0,4-3 0 16,2 4-288-16,6-1 160 0,0 3-160 0,7-2 128 15,6-6-128-15,8-1 0 0,7-2 0 0,6-3-176 16,6-7 32-16,9-1 0 0,4-9 0 0,7-1 0 0,6-4 144 15,7-5-128-15,5-1 128 0,6-7-128 0,6-6 128 0,-1-3 144 16,1-3-16-16,-2-2-128 0,-3-5 544 0,-3-3 0 16,-3-5 0-16,-3 1 0 0,-3-7 544 0,-3-2 96 15,-3-2 32-15,-7-2 0 0,-6-5-128 0,-6-1-32 16,-8 4 0-16,-8 0 0 0,-6 7-384 0,-8 3-80 16,-4-2-16-16,-11 8 0 0,-11-2-240 0,-7 4-48 15,-7 1-16-15,-7 2 0 0,-6 1-272 0,-5 3 0 16,-7 4-128-16,-5 2 128 15,-5-1-1648-15,2 5-224 0,-2 2-48 0,2 2-18560 0</inkml:trace>
  <inkml:trace contextRef="#ctx0" brushRef="#br0" timeOffset="34800.61">15125 13657 17503 0,'14'-9'1552'0,"-4"5"-1232"0,3 2-320 0,0-3 0 0,1 0 864 0,0 0 112 16,0-3 32-16,-3 2 0 0,-1 0-368 0,-2-1-64 15,-2 2 0-15,-6 5-16 0,4-10 0 0,-4 1 0 16,-1-1 0-16,-3-1 0 0,-2-3-144 0,-3 3-32 15,-3 1 0-15,1-4 0 0,-6 1-192 0,-2 0-32 16,-2-3-16-16,-4 3 0 0,-1-1 0 0,-1 0 0 16,-2-2 0-16,-2 0 0 0,0 0 144 0,-4-2 32 15,-2-1 0-15,-2 1 0 0,-2 0 176 0,-6 1 32 16,-4 0 16-16,-6 1 0 0,-4-1-96 0,-1-1 0 16,0-1-16-16,-3 1 0 0,-3 2-48 0,-4-1 0 0,-7 3 0 15,-3-1 0-15,-1-3-80 0,-1 3-32 0,0 4 0 0,-7-3 0 16,-9 1-112-16,-2 1-32 0,-3-1 0 0,-1 4 0 15,-4 2-128-15,-4 3 0 0,-4-3 0 0,-2 4 128 16,1 2-128-16,-6 1 0 0,-3 0 0 0,1 3 128 16,-1 2-128-16,-1 0 0 0,-6 1 0 0,3 3 128 15,2 0-128-15,-1 2 0 0,-2-2 0 0,2 3 0 16,4 2 0-16,-2-3 0 0,-2-1 0 0,6 3 0 16,4 0 128-16,-1-1-128 0,-3 0 128 0,4-2-128 15,10 1 160-15,-4 3-160 0,0-2 192 0,1-1-192 16,9-1 208-16,2-1-64 0,3 4-16 0,-1-3 0 15,-1 0-128-15,6 4 128 0,4-2-128 0,2 3 128 16,1 0-128-16,1 3 0 0,-1-1 144 0,4 2-144 16,5 1 144-16,3 2-144 0,0-2 192 0,1 3-192 15,-1 0 128-15,4 2-128 0,7-1 0 0,4-2 0 0,3 5 0 16,6-3 0-16,2 5 0 0,4-4 0 0,-1 3 0 0,2-2 0 16,4-1 0-16,4 1 0 0,2 0 0 15,6 2 0-15,3 3 0 0,5-3 0 0,6 0 0 0,3 0 0 16,3 1 0-16,6 3 0 0,2-4 128 0,4 1-128 15,2 1 0-15,6 0 0 0,4 0 0 0,5 2 0 16,3-3 0-16,7 2 0 0,7 0 128 0,4 0-128 16,4-1 0-16,1 2 0 0,0 3 144 0,8-2-144 15,3-7 0-15,5 4 144 0,7-4-144 0,6 3 0 16,9 2 0-16,-2-6 0 0,3 0 0 0,7-3 0 16,5 1 0-16,2-2 0 0,1-4 0 0,5 0 0 15,2-1 0-15,6 0 0 0,6-1 0 0,2-4 0 16,-6 0 0-16,8 0 0 0,5-2 0 0,0 1 0 0,-2-2 0 15,6 2 0-15,2-4 0 0,2 1 0 0,-2-1 0 16,5-2 0-16,4 0 0 0,0-1 0 0,-2-4 0 16,4 0 0-16,5-3 0 0,2 0 0 0,3 0 128 0,-2-3-128 15,-2-1 0-15,3-2 0 0,2 4 0 0,-3-6 128 16,-7 2-128-16,3-3 0 0,2 1 0 0,-4 0 0 16,-6-1 0-16,-1-2 0 0,3-1 0 0,-6 0 0 15,-7 2 0-15,1 0 0 0,1-2 0 0,-5-1 0 16,-8-3 0-16,0 0 0 0,0-3 128 0,-7 0-128 15,-9-1 0-15,-6-2 0 0,-4 4 0 0,-1-6 0 16,-1 0 128-16,-9-7-128 0,-12 2 0 0,-5-1 128 16,-7 0-128-16,-6-2 160 0,-6 0-160 0,-9-2 160 15,-5-2 192-15,-6-5 32 0,-4 1 16 0,-7-3 0 0,-7 1 48 16,-7-2 16-16,-6-2 0 0,-5-1 0 0,-5 2-128 16,-5-4-16-16,-7 1-16 0,-7 0 0 0,-5 0-304 15,-5 5 160-15,-4 4-160 0,-12-2 128 16,-11 2-128-16,-4 5 0 0,-5 4 0 0,-7 6 0 0,-6 5 0 0,-11 3-256 15,-15-1 64-15,-3 6 16 16,-2 10-1616-16,-12 1-320 0,-14 1-64 0</inkml:trace>
  <inkml:trace contextRef="#ctx0" brushRef="#br0" timeOffset="58687.3">21374 15614 11967 0,'-14'6'1072'0,"3"0"-864"16,-2-1-208-16,3-2 0 0,1-1 1584 0,2-1 272 16,7-1 48-16,-6 0 16 0,6 0-1280 0,0 0-240 15,0 0-48-15,0 0-16 0,-4-7-96 0,4-2-32 16,3 1 0-16,1-2 0 0,1 2 16 0,1-2 0 0,0 0 0 15,2-1 0-15,2-1 288 0,2 2 48 0,3-4 16 16,1-1 0-16,1-2 128 0,2-1 16 0,1-2 16 0,3-1 0 16,3 0-160-16,-1-4-48 0,0-2 0 0,0-3 0 15,1 2-80-15,4-3-32 0,-1 1 0 0,5 0 0 16,0 0-208-16,2-2-32 0,1 2-16 0,1-3 0 16,0-7 32-16,2 2 16 0,0 0 0 0,-2 1 0 15,-2 3 64-15,-2-2 16 0,-2-2 0 0,1 0 0 16,1-2-80-16,-2 0-16 0,-1 0 0 0,-1 0 0 15,1 0-192-15,6-3 176 0,3 1-176 0,9 0 160 16,5-1-32-16,-3 2 0 0,-5 1 0 0,-3-6 0 16,-4-1-128-16,-3-1 0 0,-3-5 0 0,-1 1 0 15,-2 4 0-15,1 3 0 0,-2 2 0 0,5 3 0 16,8 1 0-16,13-1 0 0,10-5 0 0,-5 0 128 16,-10-9-128-16,-2 3 0 0,-7 2 0 0,0 0 0 0,-3 8 0 0,3 0 0 15,-2 1 144-15,12 2-144 0,10-1 0 0,-2-2 0 16,-3-5 0-16,-12 5 128 0,-3 2-128 0,-3 1 0 15,-3 1 0-15,5 2 0 0,4-3 0 0,0 2 0 16,-2-1 0-16,-1 4 0 0,1 0 0 0,2-4 128 16,-2-5-128-16,-3 2 0 0,-2 2 128 0,-2-1-128 15,0 3 128-15,2 1-128 0,3 2 224 0,2-1-32 16,1 0 0-16,3 0 0 0,-1 3-192 0,-2 0 176 16,-1-2-176-16,-3-1 160 0,-3 3-160 0,1 1 128 15,0-3-128-15,-2 1 128 0,1 0-128 0,1 4 0 16,3-2 0-16,1-1 0 0,0 3 0 0,-1-2 0 0,0 2 0 15,0 0 0-15,-3-5 0 0,-2 2 0 0,-5 3 0 16,2-1 0-16,-2 4 0 0,0-3 0 0,3-2 0 0,-2 4 0 16,0-3 0-16,-3 2 128 0,2-4-128 0,0 5 0 15,0-4 128-15,1 4-128 16,1-1 128-16,-3 2-128 0,-1-3 128 0,-2 0-128 0,-1 0 128 0,-1-2-128 16,-3 4 0-16,0-5 128 0,-2 2-128 0,-1 2 0 15,-1-1 128-15,4 2-128 0,0-4 128 0,0 2-128 16,-2-2 192-16,2-1-32 0,3 4-16 0,-1-4 0 15,4 3 64-15,0 0 16 0,1-4 0 0,1 2 0 16,1 2-96-16,1-4-128 0,-1-2 176 0,2 1-176 16,3 0 128-16,-2 2-128 0,-4-3 0 0,0 0 0 15,0-2 0-15,3 0 0 0,1-1 0 0,3 3 0 16,2 0 128-16,0 0-128 0,4-1 0 0,0 2 0 16,1-1 0-16,0 0 0 0,0-2 0 0,-1 3 0 0,-3-1 0 15,0-1 0-15,2 1 0 0,-1-2 0 0,1 1 0 16,1 0 0-16,0 4 0 0,4-1 0 0,-1-2 0 0,1 0 0 15,-1 1 0-15,-2 0 0 0,-4 0-176 0,2 0 176 16,1 2-192-16,1 0 192 0,0-1-256 0,2-1 64 16,-1 1 16-16,3 2 0 0,7-3-16 0,-1 0 0 15,-1-2 0-15,-1 2 0 0,-5 0 64 0,1-1 0 16,0 0 0-16,1 1 0 0,3 0 128 0,2 0 0 16,0 2 0-16,-3 2 0 0,-1-2 0 0,-4 1 0 15,-4 2 0-15,-1-3 0 0,-2 0 0 0,0 3 0 16,-1-2 0-16,0 0 0 0,1 1 0 0,0-2 0 15,-1-1 0-15,2 3 0 0,0 1 0 0,-2-6 0 0,-1 0 0 16,1-1 0-16,-3 1 0 0,0 0 0 0,-2-1 0 0,1 0 0 16,0-3 0-16,3-1 0 0,1 0 0 0,2 0 0 15,1 3 0-15,2 0 0 0,1 0 0 16,-1-1 0-16,-2-4 0 0,1 2 0 0,-4 1 0 0,1-1 0 16,-2 0 0-16,-1-3 0 0,1 0 0 0,1 3 0 15,1 1 0-15,0-3 0 0,0 0 0 0,2 2 0 16,-1 1 0-16,0 0 0 0,-2-4 0 0,-1 1 128 15,-1 2-128-15,-3-3 0 0,0 1 0 0,-2 1 0 16,1 0 0-16,-1-2 0 0,0 1 0 0,0 3 0 16,3 0 0-16,0 1 0 0,-2-1 0 0,4-3 0 15,5 1 0-15,0 1 0 0,-3 3 0 0,0-1 0 16,0-3 0-16,0 0 0 0,-2 0 0 0,2 3 0 16,1 3 0-16,3 0 0 0,1 2 0 0,0 0 0 0,1-2 0 15,1 0 0-15,-1-1 0 0,-1 0 0 0,0 2 0 0,-3 0 0 16,-3-2 0-16,-1 1 0 0,0 0 0 15,-1 3 0-15,-2 1 0 0,2 0 0 0,0 1 0 16,-2-3 0-16,0 3 0 0,0 1 0 0,1-4 0 0,-2 2 0 16,0-1 0-16,-2 1 0 0,0-1 128 0,-1 7 0 15,-1-1 0-15,-2 1 0 0,-2 1 16 0,0-1 16 16,0 2 0-16,3 3 0 0,-5 2-32 0,2 2 0 16,0 4 0-16,-1-2 0 0,0 3-128 0,-1 1 0 15,-2 0 0-15,-1 3 128 0,-1 3-128 0,-1 3 0 16,-2-1 0-16,0 1 0 0,0 2 0 0,-4 6 0 15,-4 3-192-15,2 3 192 16,-6-1-1920-16,-2 5-256 0,-6 6-48 0</inkml:trace>
  <inkml:trace contextRef="#ctx0" brushRef="#br0" timeOffset="60175.49">15499 13501 16575 0,'14'-3'1472'0,"1"-2"-1168"0,3 0-304 0,-3 1 0 0,2-2 1136 0,-1 1 160 16,1 0 48-16,-6 0 0 0,-1-2-656 0,-10 7-128 15,7-5-32-15,-7 5 0 0,5-9 224 0,-5 9 32 16,-4-9 16-16,-1-2 0 0,-5 3-368 0,-3-2-80 16,-4 1-16-16,-3-2 0 0,-4 2-336 0,-3-1 128 15,-5 3-128-15,-2-3 0 0,-5 3 0 0,-2-2 144 16,-5 1-144-16,-7-2 0 0,-7 2 240 0,-3-3-64 16,-2 2-16-16,-3-1 0 0,-1 1 48 0,-3 0 16 15,2 3 0-15,-8-3 0 0,-6 0 112 0,2-1 32 16,1-1 0-16,-2 3 0 0,1 4-64 0,-5-3-16 15,-7-4 0-15,3 5 0 0,0-2-128 0,-1 3-32 16,-2-3 0-16,-7 3 0 0,-3 1-128 0,0 2 0 16,0 2 0-16,-7 0 0 0,-6 0 0 0,-1 1 0 0,3 0 0 15,-3 3 0-15,-4 0 0 0,3 2 0 0,0-2 0 16,1 1 0-16,0 3-192 0,-1-4 192 0,-1-3-160 0,3 3 160 16,3 0-128-16,-2-1 128 0,-3-1 0 0,4 0-144 15,3 1 144-15,-1 1 0 0,-6-2 0 0,3-1 0 16,5 4 0-16,0 1 0 0,-3-3 0 0,3 5 128 15,0-2-128-15,3 2 144 0,4 2-144 0,-4-1 160 16,-7 0-160-16,10 4 128 0,2-2-128 0,-3 2 128 16,-3-2-128-16,1 2 0 0,4 1 0 0,5 2 0 15,2 1 0-15,2-1 0 0,-2 1 0 0,3 0 0 16,5-5 720-16,6 6 224 0,4 0 32 0,-1 2 16 16,-3-2-1568-1,5 1-320-15,7 1-64 0,5-1-16 0,3 0 976 0,6 1 0 0,3 1 144 0,1 2 0 16,1 1 0-16,5-1 0 0,-1 0 0 0,5 2 0 15,6-2 16-15,3 5 0 0,1-4 0 0,5 3 0 0,3 1-160 16,6 1 128-16,3-5-128 0,3 4 128 0,2-2-128 0,4 2 192 16,5-2-192-16,3 1 192 0,3-4-48 0,3 0 0 15,1 1 0-15,5 1 0 0,3-4 64 0,3 2 16 16,4 1 0-16,3-3 0 0,0-1-64 0,7 2-16 16,6 3 0-16,5-3 0 0,4-3-144 0,3 2 128 15,-1 0-128-15,3 1 128 0,6 0-128 0,2-1 0 16,4 1 0-16,6 2 0 0,6 1 0 0,1-3 0 15,-1 0 0-15,3 2 0 0,4-4 0 0,7 0 0 16,3-2 0-16,3 1 0 0,-1-1 0 0,3-1 0 16,4-3 0-16,2-2 0 0,2 2 0 0,4 2 0 15,1-2 0-15,3-4 0 0,4 1 0 0,0 4 128 16,-1-2-128-16,4-1 128 0,4 0-128 0,-1-4 0 16,-3 1 0-16,5-2 128 0,4 1-128 0,-4-4 0 0,0 0 0 0,4-2 0 15,6 1 128-15,-3-3-128 0,-2-4 0 0,4 0 128 16,6 0-128-16,-2-2 0 0,-1 0 144 0,-2-2-144 15,8-5 0-15,-3 2 0 0,1-1 0 0,-2 0 128 16,-2-4-128-16,1 2 0 0,-1 3 0 0,-6-3 128 16,-3-2-128-16,-3 0 0 0,-2 0 0 0,-3 0 128 15,-3 4-128-15,-2-3 0 0,-6-1 0 0,-2 0 0 16,0 0 0-16,-6 0 0 0,-7-2 0 0,-5 0 128 16,-4 3-128-16,-1-1 0 0,0 0 128 0,-11-1-128 15,-8-4 128-15,-4 2-128 0,-3 0 128 0,-7-1-128 16,-4-2 128-16,-8 3-128 0,-5-1 128 0,-4 1-128 15,-3-2 176-15,-6 1-48 0,-5 0 0 0,-4-1 0 0,-7 0 208 0,-2-1 48 16,-5-5 0-16,-6 1 0 16,-5-6 128-16,-5 0 16 0,-4-1 16 0,-3 1 0 15,-4-2-112-15,-3 1-32 0,-4 0 0 0,-6 2 0 0,-6 3-64 0,-4-1-16 16,-4 4 0-16,-7-1 0 0,-5 3-80 0,-3 3-32 16,0 0 0-16,-4 1 0 0,-2-2-208 0,-2 4 176 15,-7 3-176-15,-1-2 160 0,1 0-160 0,1 2 0 16,0 0 0-16,-6 2 0 15,-3 0-448-15,-6-1-32 0,2 3 0 16,4-2-12640-16,-5 2-2544 0</inkml:trace>
  <inkml:trace contextRef="#ctx0" brushRef="#br0" timeOffset="100605.74">12515 16455 24879 0,'-8'-11'2208'0,"0"5"-1760"0,2 0-448 0,2-3 0 15,1 1 704-15,3 8 64 0,3-10 16 0,-3 10 0 16,-3-8-48-16,3 8-16 0,0 0 0 0,0 0 0 15,0 0-224-15,0 0-48 0,0 0-16 0,0 0 0 16,0 0-16-16,-6 11 0 0,0 4 0 0,0 5 0 16,3 7-240-16,0 2-48 0,2 4-128 0,-3 8 192 15,0 2 32-15,-1 5 0 0,-3 1 0 0,1 0 0 16,-1 2-32-16,-2 0-16 0,1-5 0 0,0-3 0 16,0-6-32-16,0-4 0 0,3-5 0 0,1-2 0 15,1-5 256-15,2-3 48 0,0-7 16 0,2-5 0 16,0-6 144-16,0 0 32 0,0 0 0 0,0 0 0 15,0 0 176-15,2-12 32 0,2-7 16 0,-1-3 0 16,2-6-352-16,0-1-80 0,4-7-16 0,0-6 0 16,0-2-288-16,0-7-128 0,3-2 0 0,1-2 128 0,3 0-128 15,2 1 0-15,-1 0 0 0,4 3 0 16,2 3 0-16,2 4 0 0,0-2 0 0,3 8 0 0,-1 5 0 0,-2 3-144 16,3 1 144-16,0 9 0 0,2 2-176 0,-2 5 176 15,-2 6-160-15,-2 0 160 0,-2 6 0 16,-3 7 0-16,-1 2 0 0,-4 6 0 0,-3 4-144 0,-3 1 144 15,-5 5-128-15,-6 8 128 0,-3 2 0 0,-6 4-160 16,-4 2 160-16,-5 2 0 0,-2-3 0 0,-3-3 0 16,-2-1 0-16,-1 0 0 0,-2-6 0 0,1-1 0 15,0-3 0-15,2 1 0 0,3-7 0 0,2-2 0 16,3-3 0-16,4-5 144 0,5 0-144 0,1-4 0 16,2-1 0-16,8-4 128 0,0 0-128 0,0 0 0 0,0 0 0 0,0 0 0 15,8 10 0-15,3-2 0 0,3 3-128 0,4 0 128 16,2 0 0-16,3 4 0 0,1 2 0 0,2-1 0 15,2 1-128-15,0 1 128 0,-2-2 0 0,4 2 0 16,-4 1 0-16,1-1 0 0,0 0 0 0,-3-2 0 16,0-2 0-16,0 1 0 0,-1-1 0 0,-1 2 0 15,-1-6-208-15,0 1 16 0,2 2 16 0,-3-6 0 32,1 1-1616-32,1-4-336 0,1-3-64 0,-4-1-14672 0</inkml:trace>
  <inkml:trace contextRef="#ctx0" brushRef="#br0" timeOffset="100995.92">13365 15941 24879 0,'-14'-7'1088'0,"6"0"256"0,0 1-1088 0,8 6-256 16,0 0 0-16,0 0 0 0,0-8 1664 0,0 8 288 16,7-11 48-16,0 3 16 0,4-2-1152 0,3 4-224 15,-2-3-64-15,3 5 0 0,3-1-96 0,1 0-32 16,0 3 0-16,0 5 0 0,-1 3-128 0,-2 1-48 16,-4 4 0-16,0 6 0 0,-5 3-272 0,0 3 0 15,-7 5 0-15,-4 1 0 0,-5 5 0 0,-3 2 0 0,2-2 128 0,-5 1-128 16,-1-4 160-16,-1-4-32 15,0-1 0-15,5-6 0 0,-1-2 464 0,5-3 96 0,3-4 16 16,4 0 0-16,1-11-160 0,9 11-32 0,1-6 0 0,7-2 0 16,3-3-128-16,7-2-16 0,4 0-16 0,5-6 0 15,3 3-176-15,1-3-48 0,1-4 0 0,-2 2 0 16,-2 1-128-16,-2-3-176 0,-3 1 48 0,0-2 0 31,-2 2-1936-31,0 3-384 0,-2 0-80 0</inkml:trace>
  <inkml:trace contextRef="#ctx0" brushRef="#br0" timeOffset="101428.6">15256 16105 13823 0,'0'0'1216'0,"0"0"-960"16,-10-4-256-16,1 2 0 0,9 2 3808 0,-9-2 720 16,9 2 144-16,-10 0 16 0,-4 3-2736 0,2 1-544 15,-2 2-128-15,-3-1 0 0,-6 4-704 0,1 1-128 16,-2 2-16-16,0-1-16 0,-2 4-112 0,1 5-32 0,0 1 0 0,-1 3 0 15,1-1 0-15,-1 4 0 0,1 0 0 0,2 1 0 16,3-3-144-16,1 0-128 0,1 0 144 0,3-5-144 16,2 0 0-16,1-1 128 0,2-2-128 0,4-2 0 15,2 0 0-15,4 1 128 0,3-4-128 16,3 1 0-16,4-2 304 0,4-2-48 0,4 3 0 0,4-3 0 16,2-2 16-16,4-2 0 0,2 2 0 0,1-1 0 15,3-2-128-15,-1 0-16 0,0-2-128 0,1 1 192 16,1-1-192-16,-2 0 0 0,-3-2 128 0,0 0-128 15,-4-2-224-15,-2 2-96 0,-5 0 0 0,-2 0-16 16,-3 2-1824 0,-3 0-352-16,-11-2-80 0</inkml:trace>
  <inkml:trace contextRef="#ctx0" brushRef="#br0" timeOffset="101638.54">14763 16906 29487 0,'-13'5'1296'0,"13"-5"288"0,0 0-1264 0,0 0-320 0,10 9 0 0,7-3 0 0,1 2 1568 0,4-4 256 16,5-1 48-16,1 0 16 0,0-3-976 0,8-1-192 15,2-1-32-15,4 0-16 0,5-1-176 0,0 1-48 16,2-1 0-16,0-1 0 0,-4 2-448 0,0 1 128 16,-2-2-128-16,-2 2 0 15,-4-3-1792-15,1 2-416 0,-1-2-80 0,1-1-13344 0</inkml:trace>
  <inkml:trace contextRef="#ctx0" brushRef="#br0" timeOffset="101965.68">16967 15655 28559 0,'-4'-15'2544'0,"4"15"-2032"0,0 0-512 0,0 0 0 15,0 0 1584-15,0 0 208 0,0 0 64 0,0 0 0 16,-5 10-1152-16,-3 7-208 0,1 3-48 0,-2 9-16 16,-1 0-48-16,1 10 0 0,0 6 0 0,-1 9 0 0,-2 2-64 0,3 8-32 15,1 9 0-15,-3 2 0 0,-1 2-80 0,-1 6-16 16,3-4 0-16,2-2 0 0,3-4-192 15,3-7 128-15,0-3-128 0,2-5 0 0,3-5 192 0,1-3-48 16,-2-8-16-16,5 1 0 0,-2-6 96 0,1-4 16 16,0-4 0-16,-1 0 0 0,0-3-240 0,-1-2 0 15,0-4 0-15,-3-2-12288 16,-2-5-2416-16</inkml:trace>
  <inkml:trace contextRef="#ctx0" brushRef="#br0" timeOffset="102654.03">11811 16386 18431 0,'0'0'816'0,"0"0"160"15,5-5-784-15,0-4-192 0,2 1 0 0,-7 8 0 0,0 0 2608 0,0 0 464 0,2-8 112 0,-2 8 16 16,0 0-1664-16,0 0-336 0,0 0-64 0,-6-7-16 16,-2 6-384-16,-3 1-80 0,-3 2-16 0,-4 2 0 15,-3 3-304-15,-4-1-64 0,-3 4-16 0,-2-1 0 16,-3 2-128-16,-4 0-128 0,-5 1 144 0,0 2-144 16,-4 0 176-16,3-2-176 0,0 0 192 0,2 2-192 15,2-2 144-15,2-1-144 0,0 3 0 0,4-5 144 16,3 3-144-16,4-5 0 0,5 3 0 0,0-2 0 15,2 0 0-15,4-3 0 0,2 1 0 0,6 0 0 16,7-6 0-16,-3 7 0 0,3-7 0 0,8 10 0 16,4-4 0-16,6 1 192 0,2 0-192 0,5-3 192 15,0 0 0-15,6 2 16 0,3 1 0 0,0-2 0 16,3 4-208-16,2-4 128 0,2 1-128 0,1 2 0 0,0-3 128 16,0 0-128-16,-3 1 0 0,-3-2 0 15,-4 1 0-15,-3 2-320 0,-2-1 64 0,-2-1 0 16,1 3-1616-16,-6-3-320 0,-4 0-64 0,-2-1-12576 15</inkml:trace>
  <inkml:trace contextRef="#ctx0" brushRef="#br0" timeOffset="102874.87">10947 16931 39327 0,'0'0'1744'0,"10"0"368"0,5-2-1696 0,7 2-416 0,5 2 0 0,1 1 0 16,1 1 352-16,3-3-16 0,1 3 0 0,2 0 0 15,-2-1-208-15,3 1-128 0,1-1 128 0,1 1-128 16,0 2 0-16,1-1 0 0,-3-1 0 0,-2 1 0 31,2 4-2032-31,-7-4-416 0,-2 0-96 0</inkml:trace>
  <inkml:trace contextRef="#ctx0" brushRef="#br0" timeOffset="103608.06">9408 16362 21183 0,'0'0'944'0,"0"0"192"0,0 0-912 0,0 0-224 0,-4-6 0 0,4 6 0 15,0 0 1952-15,-7-6 352 0,7 6 64 0,-10-2 0 16,1 1-1328-16,0 2-272 0,1 1-48 0,-4 2-16 16,-3 1-352-16,0 2-80 0,-2 7-16 0,-1-3 0 15,0 4-256-15,-1 3 160 0,-1 2-160 0,0 5 128 16,-1-1 32-16,1 6 0 0,1 2 0 0,-3 1 0 16,2 3 144-16,2 6 16 0,2 1 16 0,-1 6 0 15,3 4-80-15,2 0-32 0,3 0 0 0,2-1 0 0,5-1-96 16,2-2 0-16,4-2-128 0,3-3 192 0,5 2 16 0,3-8 0 15,3-1 0-15,5-4 0 0,2-1 96 16,4-7 16-16,4-1 0 0,5-5 0 0,4-5 0 0,2-2 16 16,3-5 0-16,0-2 0 0,3-3-16 0,0-5 0 15,0-4 0-15,-1-1 0 0,-1-7-16 0,2-2-16 16,0-3 0-16,0-1 0 0,4-3-32 0,-2-1 0 16,-4-3 0-16,-1-3 0 0,-5-3-32 0,-1-3-16 15,-4-3 0-15,-4-4 0 0,-1 0 0 0,-7-7 0 16,-3-4 0-16,-5-3 0 0,-4-3 16 0,-4 1 0 15,-6-1 0-15,-5 5 0 0,-3 4-48 0,-5 5-16 16,-5 3 0-16,-3 5 0 0,-4 4-160 0,-6 4 192 0,-5 5-192 16,-3 2 192-16,-6 4-192 0,-5 8 128 0,-6 0-128 15,-4 7 128 1,-2 0-432-16,0 10-80 0,2 0-32 0,3 4 0 16,4 1-2560-16,3 3-512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8:20:50.99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1119 3105 8287 0,'0'0'736'0,"0"0"-592"16,0 0-144-16,0 0 0 0,0 0 2624 0,0 0 480 0,0 0 96 0,12-2 32 15,0 1-2128-15,0 1-416 0,0 0-96 0,3-1-16 16,2 2 176-16,2 0 16 0,2-1 16 0,3 0 0 16,3 0-112-16,1 2-32 0,3 0 0 0,2 1 0 15,5 1-256-15,1-2-48 0,3 1-16 0,0 0 0 16,-1 1 16-16,2 1 0 0,3-1 0 0,-2-1 0 16,3 0-80-16,3 1 0 0,2 1-16 0,5-2 0 15,5-2-64-15,1 0-16 0,-3-1 0 0,2 3 0 0,1 0 48 16,5-1 16-16,3 1 0 0,3-1 0 0,1 1 32 0,-2-2 16 15,-3-1 0-15,1 0 0 0,2 0-80 0,4 3 0 16,5-2-16-16,-2-2 0 0,1-2 16 0,-1 2 16 16,3-3 0-16,3 0 0 0,5 2-208 0,-1 0 176 15,-1 1-176-15,0 0 160 0,0-2-160 0,4-1 128 16,3 4-128-16,0-1 128 0,-5-3-128 0,1 2 0 16,0-2 0-16,5 1 0 0,3 2 0 0,-2-1 0 15,-2-1 0-15,-1-1 0 0,2 3 0 0,-1 0 0 16,1-1 0-16,-2 1 0 0,-3-1 0 0,3 0 0 15,3 0 0-15,-3 1 128 0,1 1-128 0,-2-2 0 16,-2 0 0-16,5 0 128 0,8 0 0 0,-4-1-128 16,-5 1 192-16,2 1-64 0,-1-2 0 0,2 2 0 15,4-1 0-15,-5 0 0 0,-3-1 32 0,2 1 0 0,1-1 0 16,0 1 0-16,1 2 32 0,-1-2 0 0,-3 1 0 0,4-4 0 16,4 3-64-16,-1 0-128 0,-3 1 192 0,0-2-64 15,-1 2-128-15,2-1 0 0,2-1 144 0,-1-1-144 16,-4 2 0-16,5 0 144 0,0 0-144 0,-2 1 0 15,-1-1 0-15,-3 1 0 0,0 1 0 0,6-1 0 16,5-2 192-16,-4 2-192 0,-4 1 192 0,0-2-192 16,0-1 176-16,0 0-176 0,3 0 160 0,-3 0-160 15,-2-3 0-15,2 2 128 0,0 1-128 0,0 1 0 16,-1-2 0-16,-1-1 0 0,-2 1 0 0,3 2 0 16,4 0 0-16,-5 5 0 0,-4-2 0 0,-1 0 0 15,-2-2 0-15,3 1 128 0,2 0-128 0,-2 0 0 16,-3-1 0-16,0 0 0 0,3-1 0 0,1 1 0 0,0 1 0 0,-1-1 0 15,-5 1 128-15,1 0-128 0,0-2 0 0,1 1 0 16,2-1 0-16,-2 0 0 0,-2 2 0 16,0 0 0-16,4-2 0 0,0-1 0 0,-5 0 0 15,0 0 0-15,-2 2 0 0,0-2 0 0,0 1 0 0,0-2 0 16,-1 3 0-16,-1-2 0 0,-6 0 0 0,0 2 0 16,-1-1 0-16,1 0 0 0,4 0 0 0,-5-2 0 15,-1 1 0-15,-4 2 0 0,-1 0 0 0,1 1 128 16,-1 0-128-16,1 0 0 0,0-1 0 0,-2-1 0 15,-7 2 0-15,-1 0 0 0,-1 2 0 0,0-1 0 16,-2 0 0-16,2-1 0 0,0 0 0 0,-1-1 0 16,-4-2 0-16,-4 3 0 0,-3-1 0 0,-2 0 0 15,-1 1-128-15,-3 0 128 0,-3 0 0 0,-1 1 0 0,-2 0 0 16,-2-1 0-16,-2 0 0 0,-3 0 0 16,-4 0 0-16,-2 0 0 0,-4 2 0 0,-2-2 0 0,-3 0 0 0,-14 0 0 15,0 0-352-15,0 0 32 0,0 0 16 0,-4 10 0 31,-7-3-336-31,-11 6-64 0,-9 2 0 0,-8 1-15200 0</inkml:trace>
  <inkml:trace contextRef="#ctx0" brushRef="#br0" timeOffset="2565.21">15020 10481 8287 0,'-21'3'368'0,"9"0"80"0,-4 0-448 0,1 0 0 0,-1 2 0 0,0-2 0 15,2 0 3312-15,2-1 576 0,-1-2 112 0,0-1 32 16,2 0-2432-16,1-1-496 0,-1 1-80 0,2-4-32 15,1-4-32-15,1 1 0 0,1-3 0 0,1-1 0 16,0 2-384-16,1-5-96 0,3-1-16 0,-2-2 0 0,2 0-240 0,2-1-48 16,3 0-16-16,2-4 0 15,2-4 0-15,2 1 0 0,3-6 0 0,1-1 0 0,2 0 0 16,3 1 0-16,3 3 0 0,2-1 0 0,2 8-32 0,0 1-128 16,3 3 192-16,1 4-64 0,1 3 64 15,1 5 16-15,1 3 0 0,0 3 0 0,3 3 16 0,-4 4 0 16,-3 5 0-16,-1 4 0 0,-5 3-96 0,-3 5 0 15,-2 4-128-15,-4 7 192 0,-3 2 32 0,-4 1 0 16,-5 4 0-16,-4 2 0 0,-6-2 0 0,-2 1 0 16,-2-5 0-16,-2-2 0 0,-2-3-48 0,-3-4-16 15,-4-1 0-15,-4-6 0 0,-2-4 128 0,-5-2 32 16,-4-7 0-16,-1-1 0 0,3-7-32 0,-5-2 0 16,2-7 0-16,0-2 0 0,3-7 160 0,2-2 16 0,3-2 16 0,3-6 0 15,4-2-48-15,2-4-16 0,4-3 0 0,4-2 0 16,3-5-416-16,4 1 128 0,7-3-128 0,6 2 0 15,0 3 0-15,5 0 0 0,6 5 0 0,3 7-176 16,4 2 176-16,6 6-128 0,1 3 128 0,5 8-128 16,2 2 128-16,3 7 0 0,1 6 0 0,1 3-128 15,0 6 128-15,-2 7 0 0,-3 6 0 0,-4 4 0 16,-5 4 0-16,-4 6 0 0,-6 9 0 0,-5 5 0 16,-4 4 0-16,-6 2 0 0,-7 0 0 0,-2 1 0 15,-4-9 0-15,-4-3 0 0,-1-9 0 0,-7-4-128 16,-5-7 128-16,-2-4 0 0,-3-5 0 0,-4-3 0 15,-2-10 0-15,2-1 0 0,2-5 160 0,1-7-160 16,0-8 368-16,4-2-32 0,4-5 0 0,3-4 0 16,0-1-32-16,6-5-16 0,1-7 0 0,5-2 0 15,3-7-288-15,3 3 0 0,4 2 0 0,5 2 0 0,4-1 0 16,2 4 0-16,4 7 0 0,3 3 0 0,2 5 0 16,4 4 0-16,-1 5 0 0,0 5 0 0,1 4 0 0,2 9-144 15,1 2 144-15,-1 4-128 0,-3 5 128 16,-1 5 0-16,-4 4 0 0,-4 2 0 0,-6 7 0 0,-4 4 0 15,-5 1 0-15,-3 1 0 0,-7-1 0 0,-3-8-160 16,-2-5 160-16,-1-4-160 0,-2-3 0 0,-2-7 0 16,-2-3 0-16,-1-6 0 0,-1-4 160 0,0-5-128 15,0-1 128-15,-1-9-128 16,1-2-928-16,3-5-176 0,3-6-48 0,4-3-10880 16,4-11-2192-16</inkml:trace>
  <inkml:trace contextRef="#ctx0" brushRef="#br0" timeOffset="3488.65">19927 7248 23951 0,'-14'-17'1056'0,"7"3"224"0,-2 0-1024 0,0 0-256 0,0 1 0 0,-1-2 0 15,-3-2 320-15,-1 1 0 0,-1 0 0 0,-2 4 0 16,-2-1 112-16,-1 3 16 0,-2 1 16 0,0-1 0 15,-3 3 48-15,0 2 0 0,-2 0 0 0,1 5 0 16,-4 0-192-16,1 5-16 0,-1 0-16 0,-2 2 0 16,-2 4-32-16,-2 2-16 0,-3-2 0 0,2 6 0 15,-1 3 16-15,2 6 16 0,0-2 0 0,3 5 0 16,2-1 96-16,1 6 16 0,2 3 0 0,3 4 0 0,1-1-48 0,3 4 0 16,5 4 0-16,1 1 0 0,1 0-144 15,4-1-48-15,3 2 0 0,5-6 0 0,2 1-144 16,5-7 192-16,1 0-192 0,4-4 192 0,2-1-32 0,3-1 0 15,4-4 0-15,3 0 0 0,-1-4-160 0,6-1 128 16,0 0-128-16,4-4 128 0,1-3-128 0,2-3 128 16,3-1-128-16,3-1 128 0,0-6 0 15,5-2-128-15,-2-5 192 0,2 0-64 0,-1-1 16 0,3-7 0 16,1-1 0-16,2-3 0 0,2-2-16 0,3-3-128 16,-1-1 192-16,2-5-64 0,-2-2-128 0,-3-5 0 15,-4-1 144-15,-2-2-144 0,-1-2 128 0,-4-1-128 16,-3 1 160-16,-1-5-160 0,-2-3 160 0,-3 5-160 0,-3-1 160 15,-7 0-160-15,-3 1 160 0,-7-1-160 0,-6 3 160 0,-5 1-160 16,-6-1 256-16,-5 6-32 0,-7 1-16 0,-5 2 0 16,-5 5 176-16,-4 4 48 0,-5-1 0 0,-5 5 0 15,-6-1-112-15,-3 2 0 0,-3 4-16 16,-5 2 0-16,-3-1-176 0,0 2-128 0,1 0 192 0,1 5-192 16,0 1 0-16,4 5 0 0,4 2 0 15,-1 1-144 1,-2-1-432-16,0 6-96 0,-2-3-16 0,5 6-11280 0,4 2-2272 0</inkml:trace>
  <inkml:trace contextRef="#ctx0" brushRef="#br0" timeOffset="4278.6">15517 9995 14735 0,'-16'-36'1312'0,"5"11"-1056"0,-2 0-256 0,-2-3 0 16,0 2 3136-16,-1-2 560 0,0 3 112 0,-2-1 32 15,0 5-2688-15,-2 2-512 0,0 2-128 0,-2 5 0 16,0 0 224-16,-4 1 48 0,-3 4 16 0,-1 1 0 16,-3 2-368-16,0 3-80 0,-2 1-16 0,0 1 0 15,1 3-336-15,-2 4 128 0,-1 2-128 0,2 2 0 16,-2 4 0-16,0 2 0 0,0 3 0 0,-2 5 0 0,-4-1 0 0,-3 5 0 15,-1 4 0-15,1-3 0 0,5 5 0 0,2 1 0 16,2 2 192-16,4 1-64 0,5-1 256 0,3 3 64 16,3 2 16-16,4 0 0 0,6 0-64 0,3-2-16 15,4 1 0-15,5-1 0 0,3-1-128 0,4 1-16 16,6 0-16-16,4-5 0 0,5-1 0 0,2-1 0 16,7-1 0-16,3-2 0 0,3-4-224 0,6 1 0 15,1-3 0-15,6 0 0 0,1-4 0 0,1-4 0 16,3-4 0-16,1-4 0 0,3-1 0 0,5-6 0 15,3 0 0-15,1-4 144 0,-2-4-144 0,-3-6 0 16,-2 1-192-16,-1-5 192 0,-1-5 0 0,3-4 0 16,-2-2 0-16,-1-2 0 0,2-1 0 0,-5-4 0 0,-6-5 0 0,-3-5 0 15,-5-2 0-15,-4-4 0 0,-5-1 224 0,-5-2-64 16,-4-5 208-16,-6-1 32 0,-4-1 16 0,-6 0 0 16,-7 5 96-16,-4 3 0 0,-6 5 16 0,-3 1 0 15,-6 5-32-15,-5 4-16 0,-2 6 0 0,-6 3 0 16,-5 4-192-16,-6 0-32 0,-7 3-16 0,-6 5 0 15,-4 3-416-15,-3 2-80 0,1 2 0 0,3 0-16 32,2 2-1312-32,4 4-256 0,4 1-48 0,-2-1-16096 0</inkml:trace>
  <inkml:trace contextRef="#ctx0" brushRef="#br0" timeOffset="5055.09">20399 6971 20271 0,'-14'-10'1792'0,"5"0"-1424"0,-2 1-368 0,1-4 0 15,-4 2 672-15,1-2 64 0,0-1 16 0,-1 1 0 16,-4 2-240-16,1-2-32 0,-4 2-16 0,-2 3 0 16,-1 1-144-16,-1 1-48 0,-3 1 0 0,-1 2 0 0,-1-1-272 0,-5 1 128 15,-5 2-128-15,-3 2 0 0,-5 2 128 0,-2 2-128 16,-1-1 0-16,1 2 0 0,-3 4 256 0,1 0-48 15,0 4-16-15,-2 4 0 0,-2 2 128 0,-3 3 32 16,-2-2 0-16,3-1 0 0,3 0 192 0,3 5 32 16,1 2 16-16,4 5 0 0,2 4-48 0,5 3-16 15,2 1 0-15,-2 4 0 0,1-1-256 0,3 4-48 16,2 2-16-16,6-1 0 0,4 2-208 0,6-3 0 16,5-3 0-16,6 1 0 0,4-1 192 0,8-2-64 15,5-3-128-15,7 2 192 0,6-3-64 0,5-1 0 16,6-1-128-16,2-1 192 0,-1-4-64 0,5-5-128 15,2 1 176-15,2-4-176 0,4 0 128 0,5 0-128 16,1-5 0-16,7-3 0 0,5-1 160 0,0-4-160 16,-2-5 128-16,1-2-128 0,1-5 128 0,1 0-128 0,2-6 0 15,0 2 128-15,3-6-128 0,-5-2 0 0,-3-7 0 0,-2-1 0 16,-1-1 192-16,-1-3-32 0,-3-4-16 0,-2-4 0 16,-3-4 176-16,-2-5 16 0,-6-2 16 0,-2-7 0 15,-8-3 112-15,-6-3 32 0,-7-2 0 0,-7 3 0 16,-7 1-48-16,-6 4-16 0,-6 2 0 0,-6 3 0 15,-6 0 32-15,-8 4 16 0,-8-1 0 0,-8 6 0 16,-7 2-224-16,-4 2-32 0,-4 3-16 0,-4 4 0 16,-3 2-208-16,-3 6-288 0,-3 2 64 0,-4 5 16 31,-4-2-1136-31,2 5-240 0,1 2-32 0,0 7-15104 0</inkml:trace>
  <inkml:trace contextRef="#ctx0" brushRef="#br0" timeOffset="5805.2">15880 9831 23039 0,'-18'-25'2048'0,"6"8"-1648"0,-5-1-400 0,-1-1 0 16,-3-1 400-16,0-2 0 0,-3-1 0 0,-4 3 0 15,-2 0 176-15,-3-1 48 0,-4 2 0 0,1 0 0 16,-1 0-272-16,-1 3-48 0,-1 0-16 0,-2 9 0 0,-1 2-80 0,-4 5-16 15,-4 1 0-15,-6 4 0 16,-4-1-192-16,0 2 176 0,2 6-176 0,1 2 160 0,-2 5-160 16,3 1 0-16,0 0 0 0,-1 6 0 0,-5 2 0 0,1 2 0 15,4 1 128-15,2 4-128 0,1 5 256 0,5 2-48 16,2 6 0-16,4 0 0 0,3 3 32 0,3 1 0 16,1-1 0-16,5 0 0 0,7-4 144 0,6-1 16 15,4-3 16-15,8-1 0 0,4-4 32 0,6-1 16 16,4 0 0-16,8-2 0 0,7 0-208 0,3-2-64 15,0-6 0-15,7 0 0 0,4-2-64 0,5 0-128 16,4-3 176-16,6-2-176 0,7-1 128 0,4-2-128 16,7-5 0-16,1-4 0 0,-1 0 0 0,3-2 0 15,3-6 0-15,8-3 0 0,6-2 0 0,-2-4 0 0,-4-6 0 16,0-1 0-16,-1-5 128 0,5 0-128 0,4-6 0 16,-6-1 0-16,-7-8 256 0,-5 0-64 0,-6-4-16 15,-4-2 0-15,-7-2 352 0,-7-7 80 0,-6-3 16 16,-8-1 0-16,-11-4 16 0,-8-1 0 0,-12 1 0 0,-10-2 0 15,-11 5-128-15,-8 5-32 0,-5 6 0 0,-7 5 0 16,-4 4-96-16,-7 4 0 0,-7 2-16 0,-4 7 0 16,-7 4-368-16,-5 4 0 0,-7 3 0 0,0 3 0 31,2 0-400-31,2 6-160 0,1 3-16 0,-3 3-11872 0,-5 4-2368 0</inkml:trace>
  <inkml:trace contextRef="#ctx0" brushRef="#br0" timeOffset="7049.78">7015 15161 19407 0,'0'0'848'0,"-10"-10"192"0,-3-2-832 0,3 4-208 16,-2 2 0-16,3-3 0 0,0 2 752 0,4-4 96 0,-3 4 32 16,2-2 0-16,-1 3-288 0,5-5-48 0,-1 4-16 0,3 7 0 15,-1-10-96-15,1 10-32 0,0-9 0 0,3-1 0 16,-3 10-144-16,6-7-16 0,2 0-16 0,4 1 0 15,3 4-96-15,5-2-128 0,0-2 176 0,7 1-176 16,3 2 144-16,6 3-144 0,3-1 0 0,4 0 144 16,4-2-144-16,3 2 160 0,1-2-160 0,1 3 160 15,0 0 160-15,0 0 16 0,1 0 16 0,1 4 0 16,3 0 304-16,3-3 64 0,2 2 16 0,-2-2 0 16,-5 1-176-16,-2 1-48 0,0-3 0 0,1 4 0 15,-2 0-160-15,1-2-32 0,1 2-16 0,0 0 0 16,1 1-112-16,-2-3 0 0,-6 0-16 0,-2-2 0 15,-3 0-176-15,-2 1 160 0,0 2-160 0,-3-1 160 16,-3-1-160-16,-2 3 0 0,-3-4 0 0,-1 3 128 0,-1-2-128 16,-3 0 0-16,-1 1 0 0,-3-2 0 15,-2 0-2192-15,-4 0-320 16</inkml:trace>
  <inkml:trace contextRef="#ctx0" brushRef="#br0" timeOffset="80525.32">26996 9133 14735 0,'0'0'1312'0,"0"0"-1056"0,0 0-256 0,0 0 0 0,0 0 864 0,0 0 112 15,0 0 32-15,-4 9 0 0,-1-2-400 0,-1 4-80 16,1-1-16-16,-2 3 0 0,0 1 0 0,0 4-16 16,1 2 0-16,0 2 0 0,-2 2-144 0,2 1-32 15,-1 6 0-15,1 3 0 0,1 5-144 0,-1 3-48 16,-1 7 0-16,1 4 0 0,-3 2 576 0,0 2 128 16,0 1 0-16,-6 24 16 0,0-7-256 0,-1-5-48 15,2-7-16-15,0-4 0 0,1-3-64 0,0-3-16 16,3-2 0-16,1-7 0 0,1-2-128 0,2-4-48 15,1-2 0-15,1-6 0 0,1-5-144 0,2-1-128 16,1-3 192-16,1 1-192 16,2-8-848-16,-1 0-288 0,2-1-48 0</inkml:trace>
  <inkml:trace contextRef="#ctx0" brushRef="#br0" timeOffset="81050.3">26822 9137 21183 0,'3'-13'1888'0,"4"-2"-1504"0,3 2-384 0,3-4 0 0,2-4 336 0,6 0 0 15,0-2 0-15,6 0 0 0,3 4 112 0,3-1 0 16,6-1 16-16,3 5 0 0,2 2 112 0,2 4 0 16,1-2 16-16,-4 7 0 0,3 1-272 0,-7 5-64 15,-2 3-16-15,-1 8 0 0,-3 0-240 0,-5 7 0 16,-4 6 128-16,-6 3-128 0,-4 6 240 0,-5 5 0 16,-4 6 0-16,-5-2 0 0,-5 2-240 0,-6-5 0 15,-1 2 0-15,-9 0 0 0,-3-4 352 0,-1 0-32 16,-4 0 0-16,-3-3 0 0,-4-3 320 0,-1-6 64 15,-1 1 16-15,-1-5 0 0,-2-2-272 0,2-1-48 0,2-1-16 0,2 0 0 16,4-3-256-16,4-1-128 0,7-7 128 0,2 2-128 16,0-5 0-16,5-1 128 0,4-3-128 15,9 0 0-15,0 0 0 0,0 0 0 0,0 0 0 0,14-5 0 16,2 2 0-16,4 2-176 0,7 3 176 0,7 3-192 16,5 6 192-16,6 1 0 0,2 5 0 0,1 3 0 15,1 3 0-15,-4-1 0 0,-3 3 0 0,-2 3 0 16,-2-1 0-16,-3 1 0 0,-3 1 0 0,-1-1 0 15,-5 4 0-15,-3-1 0 0,-5-3 0 0,-3 2 0 16,-2-6 0-16,-4 1 128 0,-5-2-128 0,2 1 0 16,-2 2 0-16,-2-6 128 0,-2-1-128 0,0-1 0 15,0-3-256-15,2-3-112 0,0-2-16 0,-2-10-14096 16</inkml:trace>
  <inkml:trace contextRef="#ctx0" brushRef="#br0" timeOffset="81523.47">27955 8481 26719 0,'0'0'1184'0,"0"-9"240"0,1-1-1136 0,4-1-288 0,1 2 0 0,4 1 0 16,3 4 512-16,0 2 32 0,-2-1 16 0,2 1 0 16,0-2-176-16,1 1-16 0,0 2-16 0,1 2 0 15,0 2-160-15,-2 5-16 0,-2-2-16 0,-2 5 0 16,-1-2-160-16,-4 5 0 0,-4 4 0 0,-3 1 128 15,-2 1 0-15,-4 1 0 0,-2 2 0 0,-3-2 0 16,-2 3 368-16,3-1 64 0,-1-2 16 0,2-4 0 16,3-1 0-16,2-4 0 0,1 1 0 0,3 1 0 15,0-4-192-15,3 0-16 0,0-10-16 0,0 0 0 16,6 9-144-16,1 0-16 0,4-5-16 0,3 1 0 16,3 1 16-16,3-3 0 0,3 0 0 0,4 0 0 15,2-3-32-15,3 0 0 0,1 0 0 0,2-1 0 0,1 0-32 16,2-2 0-16,-1 1 0 0,0-3 0 0,1-2-128 0,-1 5 0 15,-2-1 0-15,1 1 128 16,0-2-1168-16,-2 0-240 0,-2 2-64 0,-2 0-14656 16</inkml:trace>
  <inkml:trace contextRef="#ctx0" brushRef="#br0" timeOffset="82094.86">29715 8172 20271 0,'0'0'1792'0,"0"0"-1424"0,0 0-368 0,0 0 0 0,0 0 368 0,0 0 0 16,0 0 0-16,-6 7 0 0,-6 0 240 0,0 4 48 16,-2 1 16-16,-2 1 0 0,0 2-80 0,-5 4-16 15,-3 7 0-15,-2 2 0 0,-2 6-208 0,-3 5-48 16,-6 6-16-16,-2 4 0 0,-6 4-48 0,-2 5 0 16,-2 9 0-16,2 3 0 0,-2 3 96 0,5-1 16 15,3 1 0-15,4-1 0 0,2 2 208 0,4-2 64 16,6-2 0-16,1-1 0 0,1-2 64 0,5-2 0 15,-2-1 16-15,4-6 0 0,5-1-320 0,2-2-64 16,2-2-16-16,1-3 0 0,5-8-128 0,2 1-16 0,5-5-16 16,4-1 0-16,0-1-160 0,6-5 0 0,3-1 0 15,2-2 128-15,2-6-352 0,-2-3-80 0,3-2-16 0,1-3-10192 16,1-3-2048-16</inkml:trace>
  <inkml:trace contextRef="#ctx0" brushRef="#br0" timeOffset="82694.86">29327 9624 25791 0,'-14'1'2304'0,"-2"-1"-1856"16,1 1-448-16,3 2 0 0,3-2 592 0,9-1 32 16,-6-1 0-16,6 1 0 0,-3-6-32 0,5-5 0 15,1 1 0-15,5-5 0 0,5-5-144 0,5-4-16 16,3-1-16-16,2-3 0 0,0 2-208 0,5-3-32 15,0 1-16-15,0 0 0 0,-1 2-160 0,-1 1 128 16,1 1-128-16,-2 3 128 0,1 3 0 0,-2 3 0 0,-2 0 0 0,-1 6 0 16,0 0 128-16,-2 7 32 0,1 2 0 0,-5 2 0 15,-1 5 16-15,-2 7 0 0,-2 3 0 0,-1 7 0 16,0 1-48-16,-4 9-16 0,-5 3 0 0,-2 5 0 16,-3 2-32-16,-4 1 0 0,-3 3 0 0,-2 0 0 15,0-2-48-15,-4-3-16 0,0-5 0 16,0-5 0-16,1-5 208 0,0-1 32 0,2-5 16 0,2-3 0 15,2-1 112-15,0-6 0 0,4-4 16 0,7-8 0 16,0 0-160-16,0 0-48 0,0-8 0 0,4-4 0 16,2-6-112-16,2 0-16 0,2-6-16 0,1-4 0 15,3-3-176-15,3-5 0 0,1-6 0 0,1 0 0 16,5-2 0-16,0 5 0 0,3 3 0 0,1 1 0 16,-1 3 0-16,1 8 0 0,-1 2 0 0,1 6 0 15,0 3 0-15,-2 8 0 0,-2 4 0 0,-1 6 0 0,-1 9-128 16,-1 4 128-16,-3 4 0 0,-1 5 0 15,1 2 0-15,-4 7 0 0,-5 5 0 0,0 4 0 0,0 6 0 16,-3-5 0-16,-1 0 0 0,-2-6 0 0,1-1 0 0,-3-5-176 16,-1-2 176-16,0-2-128 0,-1-4-112 0,1 0-16 15,1-2 0-15,0-6 0 16,2-3-1152-16,1-3-224 0,1 1-48 16,1-4-9440-16,-6-9-1872 0</inkml:trace>
  <inkml:trace contextRef="#ctx0" brushRef="#br0" timeOffset="83251.81">30349 7731 28623 0,'-16'-6'1264'0,"8"1"272"0,8 5-1232 0,0 0-304 0,0 0 0 0,0 0 0 0,0 0 368 0,0 0 16 15,5-6 0-15,5 2 0 0,2-1-64 0,2 2-16 16,0 1 0-16,2 0 0 0,2 2-112 0,1 3-32 16,2-1 0-16,0 6 0 0,1-2-160 0,1 6 0 15,2-1 0-15,-2 4 0 0,2 3 160 0,2 8-160 16,1 0 192-16,1 10-192 0,2 3 240 0,-1 6-64 16,1-1-16-16,2 3 0 0,2 3-32 0,0-3 0 15,-2 1 0-15,0 3 0 0,-3 1 128 0,1 3 0 16,-4-2 16-16,-1 4 0 0,-3-1 160 0,-2 4 16 15,-5 1 16-15,1 4 0 0,-2-3 16 0,-4 6 0 16,-4-5 0-16,-4 6 0 0,0 3-48 0,0 1-16 16,-9-3 0-16,1-2 0 0,-2 1-64 0,-3 1-16 15,-3 1 0-15,-2-2 0 0,-3-3-16 0,-3 1-16 0,1-1 0 0,-4-2 0 16,-3 2 16-16,-6-3 0 0,-4-4 0 0,-1 1 0 16,1-1 96-16,-3-3 32 0,-1-2 0 15,2-4 0-15,0-1-208 0,4-1-48 0,3 0 0 16,3-3 0-1,5-3-1200-15,0-5-240 0,2 0-48 0,5-9-17280 0</inkml:trace>
  <inkml:trace contextRef="#ctx0" brushRef="#br0" timeOffset="85101.97">26085 10453 14735 0,'0'0'1312'0,"0"0"-1056"0,-7-4-256 0,7 4 0 15,0 0 640-15,0 0 80 0,0 0 16 0,-9 4 0 16,9-4 112-16,-7 9 32 0,1-1 0 0,0 3 0 16,6-11-272-16,-3 11-48 0,-1 2-16 0,1 5 0 15,1 4-96-15,0 5-32 0,2-3 0 0,2 6 0 16,0 3-32-16,2 2 0 0,0 2 0 0,0 1 0 15,0 4-128-15,2 4-16 0,1 0-16 0,4-1 0 16,3-6-32-16,0-3 0 0,5-1 0 0,2-4 0 16,3-6 224-16,4-4 32 0,-3-3 16 0,1-1 0 0,4-3 144 15,0-2 32-15,1-3 0 0,2-3 0 0,1-3-160 16,4-4-32-16,3-2 0 0,2-3 0 0,0 1-160 16,4-4-32-16,0 0-16 0,0-4 0 0,-2-2-240 0,-2-1 176 15,-1-2-176-15,0 0 160 0,-1 0-160 0,0 3 0 16,3-3 0-16,-1 2 128 0,1-1-128 15,0 2 0-15,0-3 0 0,-1 1 0 0,-1-2 0 0,-5 2 0 16,0 0 0-16,0 1 128 0,0 0-128 0,0 2 0 16,-2 2 0-16,3-1 0 0,2 1 0 0,0 4 0 15,2-3 0-15,-1 5 0 0,-2 3 0 0,0 0 0 16,-1 3 0-16,-5 2 0 0,-3 1 0 0,1-1 0 16,-2 5 0-16,0 2 0 0,2-2 0 0,0 3 0 0,-1-1 0 15,0 3 0-15,1 2 0 0,-2 0 0 0,-1-2 0 16,0 5 0-16,-1 2 0 0,-3 0 0 0,-3 0 0 15,0 1 0-15,-2-2 0 0,-3-3 0 0,-3 2 0 0,0-2 0 16,-3-1 0-16,0-1 0 0,-1-5 0 0,-1 0 0 16,-8-8 0-16,5 7 0 0,-5-7 0 0,0 0 0 15,6 6 0-15,-6-6 0 0,0 0 0 0,0 0 0 16,0 0 0-16,0 0 0 0,0 0 0 0,0 0 128 16,0 0-128-16,5-7 0 0,-1-5 144 0,2 3-144 15,-1-5 0-15,3 0 0 0,0-4 0 0,0 3 128 16,3 4-128-16,0-2 0 0,2 2 0 0,1-1 0 15,1-3 0-15,3 0 0 0,3 1 0 0,1 2 0 16,3 1 0-16,1-2 0 0,2 5 0 0,2 2 0 16,3 2 0-16,4 2 0 0,1-1 0 0,-1 4 0 15,0 3 0-15,-4 4 0 0,-2-3 0 0,-1 4 0 0,-1 0 0 16,5 0-128-16,-1 2 128 0,3 1 0 0,4-4 0 16,6 1 0-16,4-5 0 0,5 0 0 0,2-3 0 15,2-3 0-15,-2-2 0 0,3-5 0 0,1 0 0 16,2-5 0-16,6 0 0 0,5-2 0 0,3-3 0 0,1-4 0 15,-2-3 0-15,2-3 0 0,2-1 256 0,3 0-32 16,4 0 0-16,-4 1 0 0,-6-2 112 0,1-1 32 16,-1-1 0-16,1 1 0 0,-1 6-112 0,-6-6-32 15,-4-1 0-15,-6 1 0 0,-11 2-224 0,-3 0 176 16,-3 1-176-16,-4 5 160 0,-7 2-160 0,-3 3 0 16,-5 2 0-16,-5 3 0 15,-4 0-1328-15,-5 5-288 0,-5 0-64 0,-6 9-16 16</inkml:trace>
  <inkml:trace contextRef="#ctx0" brushRef="#br0" timeOffset="86366.54">26873 11989 3679 0,'-10'14'160'0,"1"-7"32"0,-3 2-192 0,1-2 0 0,-1 2 0 0,0-1 0 16,0 1 2992-16,1-4 544 0,1 0 112 0,2 1 32 16,8-6-1984-16,0 0-400 0,-8 4-80 0,8-4 0 15,0 0-160-15,0 0-32 0,0 0 0 0,0 0 0 16,11-10-304-16,0 0-64 0,3-6-16 0,1 0 0 15,1-3-400-15,1-2-96 0,4-1-16 0,-2 0 0 16,1 2-128-16,0-1 0 0,2 4 144 0,-2-3-144 16,-2 3 0-16,-1 0 0 0,0 1 0 0,0 3 128 15,-2 5-128-15,-1 1 0 0,-2 0 0 0,-2 5 0 0,-10 2 0 16,0 0 0-16,0 0 0 0,7 11 0 0,-1 2 0 16,-4 6 0-16,-2 5 0 0,-2 2 0 15,-4 4 0-15,-1 3 192 0,-3 3-32 0,-2 1-16 0,1-2 16 16,1-1 0-16,-3-4 0 0,3-1 0 0,1-6 32 0,0-2 0 15,-1 1 0-15,0-4 0 0,-1-5 352 0,4-1 80 16,2-2 16-16,5-10 0 0,0 0-48 0,0 0 0 16,0 0 0-16,0 0 0 0,0 0-16 0,0 0 0 15,9-12 0-15,1-5 0 0,1-3-192 0,1 0-64 16,3-5 0-16,3 1 0 0,2 0-320 0,2-3 144 16,-1 3-144-16,2-2 0 0,-1 1 0 0,-1 5 0 15,0 2 0-15,0 3 0 0,-2 1 0 0,-1 4 0 16,-3 0 0-16,1 6 0 0,-2 3 0 0,-2 3 0 0,0 2 0 15,-2 9 0-15,-1 2 0 0,-1 4-176 0,-2 3 176 16,-1 2-160-16,0 1 160 0,-4 2-128 0,-2 5 128 0,-1 1-128 16,-2-2 128-16,0-1 0 0,-2 0 0 15,-1-6 0-15,2 0 0 0,0-2 0 0,0-3 0 0,0-1 0 16,1 0 0-16,0-4 0 0,0-3 0 0,2-1 0 16,2-10 0-16,0 0 0 0,0 0 0 0,0 0 0 31,0 0-1088-31,0 0-272 0,14 3-64 0,-3-4-8656 0,2-2-1728 0</inkml:trace>
  <inkml:trace contextRef="#ctx0" brushRef="#br0" timeOffset="86622.39">27697 11923 18431 0,'-23'0'1632'16,"11"0"-1312"-16,2 0-320 0,2 3 0 0,8-3 784 0,0 0 96 15,0 0 16-15,0 0 0 0,0 0 288 0,0 0 64 16,12 0 16-16,4-3 0 0,6-2-112 0,2 0 0 16,7 1-16-16,0-5 0 0,4 3-368 0,-1-3-80 15,-2 2-16-15,-3 3 0 0,-2-1-416 0,-1 2-96 16,0 2-16-16,-6 2 0 15,-5 3-1040-15,-2 4-192 0,-4-2-64 0,-5 5-12464 0</inkml:trace>
  <inkml:trace contextRef="#ctx0" brushRef="#br0" timeOffset="86763.02">27727 12113 21823 0,'0'0'960'0,"14"-2"208"0,4 0-928 0,3-2-240 0,5-1 0 0,4 1 0 15,5-2 688-15,4-4 80 0,0-2 32 0,5 1 0 16,1-2-224-16,2 4-64 0,3-2 0 0,2 3 0 31,0-2-784-31,-2 2-176 0,-3-2-16 0</inkml:trace>
  <inkml:trace contextRef="#ctx0" brushRef="#br0" timeOffset="87151.83">28419 11824 12895 0,'-9'-15'576'16,"6"6"112"-16,3-2-560 0,4-3-128 0,2-4 0 0,4 4 0 0,3 2 2448 0,5-2 464 15,2-3 96-15,4 0 0 0,3 3-1680 0,0 3-352 16,0-2-64-16,0 3-16 0,1 3-16 0,-2 6-16 15,-2 1 0-15,-5 3 0 0,-4 4-592 0,-1 5-112 0,-1 3-32 0,-7 3 0 16,-3 5 0-16,-6 3 0 0,-4 1 0 16,-6 5 0-16,-5 2 256 0,-5 2 32 0,-3 1 16 0,-2 1 0 15,2 0-160-15,-3-3-16 0,1-3-16 0,4-3 0 16,4-6-48-16,3-4-16 0,6-1 0 0,3-3 0 16,3-4 16-16,5-11 16 0,0 0 0 0,0 0 0 15,13 6 256-15,3-5 48 0,6-3 16 16,4-5 0-16,5 0-128 0,3 0-16 0,2-2-16 0,1 2 0 15,2-5-368-15,-1 6 0 0,-3 0 0 0,-4-1 128 32,-1 1-1536-32,-4 0-288 0,-3 2-64 0,-5 1-13408 0</inkml:trace>
  <inkml:trace contextRef="#ctx0" brushRef="#br0" timeOffset="87371.85">29019 12006 22111 0,'0'0'1968'0,"0"0"-1584"0,0 0-384 0,0 0 0 0,5 19 1104 0,1 0 144 16,-2-1 32-16,-3 1 0 0,-1 4 64 0,-1 0 32 15,-3 0 0-15,0 3 0 0,-1-2-320 0,-3 2-64 16,1 2-16-16,0-3 0 0,0 3-496 0,-1-2-96 16,1-2-32-16,1-3 0 0,-1-3-224 0,0 0-128 15,1-3 128-15,1-5-128 0,0 2 0 0,1-3 128 16,0 0-128-16,4-9 0 15,0 0-1536-15,0 0-368 0,0 0-80 0</inkml:trace>
  <inkml:trace contextRef="#ctx0" brushRef="#br0" timeOffset="87848.67">29402 11660 26719 0,'-11'-10'1184'0,"11"10"240"0,-4-5-1136 0,4 5-288 0,4-9 0 0,2 3 0 0,4 1 656 0,6-4 80 16,4 0 16-16,2-1 0 15,-2 3 112-15,4 0 32 0,2 2 0 0,-1 1 0 0,0 2-160 0,0 4-32 16,-4 5 0-16,-3 4 0 0,0 1-512 0,-4 1-192 15,-3 2 144-15,-3 2-144 0,-6 2 0 0,-3 1 0 16,-4 0 0-16,-6 5 0 0,-3-5 144 0,-4 0-144 16,-1-1 160-16,-2-1-160 0,0 0 144 0,0-2-144 15,1-2 128-15,2-2-128 0,2-1 0 0,2 1 128 16,1-6-128-16,4 3 0 0,3-3 0 0,6-6 0 16,0 0 0-16,0 12 0 0,4-5 0 0,3 4 0 15,5-1 0-15,4 1 0 0,5-4 0 0,0 4 0 16,3 0 0-16,-1 1 0 0,-1 1 0 0,-3-3 0 15,-4 0 0-15,-3 4 0 0,-5-1 0 0,-2 2 0 0,-3-1 0 0,-5 1 0 16,-3 2 0-16,-3-2 0 16,-4-1 0-16,-3 1 0 0,-5 0 320 0,0 2 16 0,0-1 16 15,1 1 0-15,0-4-144 0,1-3-16 0,-1 0-16 0,4-4 0 16,-1 2-176-16,3-3 128 0,2-2-128 0,2-1 128 16,2-1-128-16,8-1 0 0,0 0 0 0,0 0 0 31,0 0-1760-31,4-5-288 0,5-5-48 0,3 1-16 0</inkml:trace>
  <inkml:trace contextRef="#ctx0" brushRef="#br0" timeOffset="88064.65">30098 12255 24879 0,'-7'17'2208'0,"2"-5"-1760"0,-1 2-448 0,0 7 0 16,-1 0 992-16,-2 1 112 0,-1 1 32 0,-3 2 0 0,-1-1 304 15,-2 0 64-15,-2 2 16 0,-1-5 0 0,-3 1-592 0,3-2-112 16,2-1-32-16,-1 2 0 0,-1-3-544 0,1-3-112 16,1 0-128-16,3-2 176 0,2-3-176 0,2-4 0 15,2 1-160-15,8-7 160 16,0 0-2464-16,0 0-400 0,0 0-80 0,0 0 0 0</inkml:trace>
  <inkml:trace contextRef="#ctx0" brushRef="#br0" timeOffset="88680.19">30501 11575 19007 0,'0'0'832'0,"5"-8"192"0,0-3-832 0,-5 11-192 16,0 0 0-16,0 0 0 0,0 0 944 0,0 0 144 15,0 0 16-15,0 0 16 0,0 0-96 0,-5 11-32 0,-2 1 0 0,0 4 0 16,-2 5 0-16,1 0 0 0,1 2 0 0,-1 3 0 16,2 5-368-16,2 1-80 0,0-3-16 0,3-1 0 15,2-2-144-15,0-2-48 0,1-2 0 0,1-5 0 16,4 1-16-16,0-3-16 0,2-3 0 0,3-2 0 15,0-4 128-15,2 2 16 0,0-4 16 0,4-2 0 16,0-4-96-16,1-1-32 0,1-1 0 0,2-4 0 16,0 0-208-16,-1-4-128 0,-2-2 160 0,2 3-160 31,-4-2-1088-31,1-1-320 0,-3 0-64 0,1 0-13744 0</inkml:trace>
  <inkml:trace contextRef="#ctx0" brushRef="#br0" timeOffset="88885.63">30892 11569 27359 0,'-11'7'1216'0,"6"5"240"0,0 2-1168 0,-2 4-288 0,-2 2 0 0,0 0 0 0,0 2 720 0,1 1 96 16,-1 3 16-16,-1 0 0 0,-1 4 48 0,2-2 16 16,1 1 0-16,-1 3 0 0,1 1-448 0,0-1-64 15,1 1-32-15,2 0 0 0,0-1-352 0,0 0 144 16,1-4-144-16,1 0 0 0,2-8 0 0,1 0 0 15,0-1-160-15,2-2 160 16,1-2-1696-16,1-1-224 0,0-6-32 0</inkml:trace>
  <inkml:trace contextRef="#ctx0" brushRef="#br0" timeOffset="89156.23">31056 12216 5519 0,'0'0'496'0,"10"6"-496"0,0 2 0 0,-1-2 0 0,-1 5 1472 0,0-2 192 0,-1 4 32 0,2-4 16 16,-3 0-608-16,1-2-112 0,-1 2-32 0,-1 0 0 16,-1 4 160-16,-1-2 32 0,-2 0 0 0,-1 1 0 15,-1-2-144-15,-1 1-32 0,2-11 0 0,-3 14 0 16,-3-4-144-16,0 1-16 0,-2 3-16 0,2-5 0 15,-4 1-528-15,2-2-96 0,-2 2-32 0,-1-5 0 0,-1 0-144 0,1 2 128 16,-2-4-128-16,2 0 128 16,-1-1-704-16,1-2-128 0,3-2-48 0</inkml:trace>
  <inkml:trace contextRef="#ctx0" brushRef="#br0" timeOffset="89350.99">31396 12171 24703 0,'0'0'1088'0,"11"-4"240"0,3 1-1072 16,1 1-256-16,-1 1 0 0,0 0 0 0,-1-3 256 0,-2 1-16 0,-1 1 0 0,1-1 0 16,-1 1-112-16,1-1-128 0,2 1 176 15,0 0-176 1,-1-1-1184-16,0 0-352 0</inkml:trace>
  <inkml:trace contextRef="#ctx0" brushRef="#br0" timeOffset="89610.87">32046 12100 20271 0,'5'-9'1792'0,"2"1"-1424"0,0 5-368 0,4-1 0 0,0 1 1728 0,-1-1 256 0,-1-3 64 0,1 2 16 0,2 2-640 0,0-3-128 15,2 1-16-15,2 0-16 0,-1-5-1008 0,3 3-256 16,-1-3 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6911 0 0,'0'0'3571'0'0,"-2"2"-2890"0"0,0 2-408 0 0,-1 0 0 0 0,1 1-1 0 0,0-1 1 0 0,0 1-1 0 0,1 0 1 0 0,-2 7-1 0 0,-3 32 940 0 0,2-17-640 0 0,-16 164 1706 0 0,14-117-1884 0 0,-2 25-28 0 0,6 103 0 0 0,8-117-787 0 0,-6-82-604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7831 0 0,'0'0'603'0'0,"3"0"-396"0"0,214-12 6391 0 0,-182 8-6049 0 0,174-15 1772 0 0,0 10-1180 0 0,1 7-2540 0 0,-192 1-2985 0 0,-1 0-1412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8951 0 0,'0'0'808'0'0,"2"0"-574"0"0,-1 0-134 0 0,0-1-4 0 0,0 1 1 0 0,0 0 0 0 0,0 0 0 0 0,0 0 0 0 0,0 0-1 0 0,0 0 1 0 0,0 0 0 0 0,0 0 0 0 0,0 0 0 0 0,0 0 0 0 0,0 0-1 0 0,0 0 1 0 0,0 0 0 0 0,0 1 0 0 0,0-1 0 0 0,0 0-1 0 0,0 1 1 0 0,0-1 0 0 0,0 1 0 0 0,0-1 0 0 0,-1 1-1 0 0,2 0 1 0 0,2 4 51 0 0,-1-1-1 0 0,1 1 0 0 0,-1-1 1 0 0,0 1-1 0 0,-1 0 0 0 0,1 0 1 0 0,-1 0-1 0 0,0 1 0 0 0,0-1 1 0 0,-1 0-1 0 0,1 1 0 0 0,-1-1 1 0 0,0 10-1 0 0,1 16 324 0 0,0 48 465 0 0,-5-44-566 0 0,-2 1 1 0 0,-13 46-1 0 0,-29 67 479 0 0,15-66-410 0 0,-8 21 426 0 0,39-102-639 0 0,1 0-107 0 0,2 5 28 0 0,-2-6 171 0 0,26 5 42 0 0,-15-6-310 0 0,-1 0-1 0 0,1-1 1 0 0,-1-1-1 0 0,19-4 1 0 0,12-2 20 0 0,56-1-60 0 0,-89 9-13 0 0,0 0 0 0 0,-1 1 0 0 0,1 0 0 0 0,0 0 0 0 0,0 1-1 0 0,0-1 1 0 0,-1 2 0 0 0,1-1 0 0 0,-1 1 0 0 0,0 0 0 0 0,0 1 0 0 0,0 0-1 0 0,0 0 1 0 0,0 0 0 0 0,-1 1 0 0 0,0 0 0 0 0,0 0 0 0 0,0 0 0 0 0,-1 1 0 0 0,0 0-1 0 0,0 0 1 0 0,8 12 0 0 0,-6-6 31 0 0,-1 1 0 0 0,1-1 0 0 0,-2 1-1 0 0,0 0 1 0 0,-1 0 0 0 0,0 1 0 0 0,0-1-1 0 0,-2 1 1 0 0,0 0 0 0 0,1 18 0 0 0,-3-24-1 0 0,-1 1 0 0 0,0-1 1 0 0,0 0-1 0 0,0 1 0 0 0,-1-1 1 0 0,0 0-1 0 0,-1 0 0 0 0,-3 8 0 0 0,3-10-11 0 0,0-1-1 0 0,0 0 1 0 0,0 1-1 0 0,-1-1 1 0 0,0-1-1 0 0,0 1 1 0 0,0 0-1 0 0,-1-1 1 0 0,1 0-1 0 0,-1 0 1 0 0,-10 6 0 0 0,3-4 57 0 0,0 0 1 0 0,0-1-1 0 0,-1 0 1 0 0,0-1 0 0 0,0 0-1 0 0,0-1 1 0 0,0 0 0 0 0,0-1-1 0 0,-1-1 1 0 0,1 0 0 0 0,-1-1-1 0 0,1 0 1 0 0,-1-1-1 0 0,1-1 1 0 0,-1 0 0 0 0,1-1-1 0 0,0 0 1 0 0,0-1 0 0 0,0-1-1 0 0,1 0 1 0 0,-24-12-1 0 0,25 9-109 0 0,-1 0-1 0 0,2 0 1 0 0,-1-1-1 0 0,1-1 1 0 0,0 0-1 0 0,1 0 1 0 0,0-1-1 0 0,1 0 1 0 0,-13-23-1 0 0,18 29-104 0 0,1 0 1 0 0,0 0-1 0 0,0 0 0 0 0,1 0 0 0 0,-3-9 1 0 0,4 11-238 0 0,0-1 0 0 0,0 1 0 0 0,-1 0 0 0 0,2-5 0 0 0,-1 6-421 0 0,1 0-1 0 0,-1-1 1 0 0,1 1-1 0 0,0 0 1 0 0,-1 0-1 0 0,3-4 1 0 0,4-4-5311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9671 0 0,'-1'1'440'0'0,"-6"26"186"0"0,-2 10-366 0 0,-22 96 8451 0 0,7-35-7141 0 0,10-44-1264 0 0,-1 9-247 0 0,14-61-120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42:28.6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27961 12584 2751 0,'0'0'256'0,"0"0"-256"0,0 0 0 16,-6 8 0-16,6-8 2368 0,0 0 416 0,0 0 96 0,0 0 0 15,-8 1-1280-15,8-1-272 0,0 0-48 0,0 0-16 16,0 0-384-16,0 0-80 0,0 0-16 0,0 0 0 16,0 0-16-16,0 0 0 0,0 0 0 0,10 1 0 15,-10-1-64-15,14-1-32 0,0-1 0 0,-1-1 0 16,0 2-224-16,0-3-32 0,0-2-16 0,1 4 0 15,1 2-112-15,1 2-32 0,-1-2 0 0,1 1 0 16,-3 1-64-16,0 1 0 0,-2 1-16 0,1-2 0 16,-1 2-176-16,-11-4 192 0,10 4-192 0,-10-4 192 15,11 8 0-15,-11-8 0 0,0 0 0 0,6 10 0 16,-2 2 64-16,-3-3 0 0,-1-9 16 0,-4 13 0 16,2 0 0-16,-2-3 0 0,-1 1 0 0,-2 2 0 0,0-4-96 0,-1 4-32 15,2-3 0-15,-1-1 0 16,1 0-144-16,-3 1 192 0,3 3-192 0,1-3 192 0,1 1-192 15,1-2 160-15,3-9-160 0,-1 13 160 0,1-2-160 0,1-2 0 16,2 3 144-16,1-4-144 0,-4-8 0 0,6 12 0 16,-6-12 0-16,9 11 128 0,1-6-128 0,-10-5 0 15,10 7 128-15,2-2-128 0,-1-3 128 0,-1 1-128 16,-10-3 128-16,13 0-128 0,0 0 128 0,-1 0-128 16,1-1 128-16,-3 2-128 0,-10-1 0 0,12 0 128 15,-3 0-128-15,-9 0 0 0,9 0 0 0,-9 0 128 16,9 1-128-16,-9-1 0 0,0 0 0 0,0 0 128 15,10 3-128-15,-10-3 0 0,10 2 0 0,-10-2 0 16,9 7 0-16,-3-2 128 0,-6-5-128 0,0 0 128 0,6 14-128 16,0-4 128-16,-3 1-128 0,0-2 128 0,-3-9-128 0,2 13 128 15,2 1-128-15,0-1 176 0,0-2-176 16,-2 3 192-16,1 1-192 0,1 1 0 0,-2-6 0 0,1 2 0 16,1 4 0-16,-3-1 0 0,3 0 0 0,-3-1 128 15,-1 0-128-15,1 0 192 0,-1-1-192 0,2-3 192 16,-2 3-48-16,-2-1 0 0,1-1 0 0,-2 1 0 15,1-3 144-15,-2 1 32 0,0 2 0 0,-2-2 0 16,-3 3 64-16,-1-3 0 0,-2 1 16 0,0 2 0 16,-4-3 48-16,-1 2 16 0,-4 0 0 0,1-3 0 15,-2 4-80-15,0-2 0 0,-3-2-16 0,2 3 0 16,-1-5-112-16,4 5 0 0,1-6-16 0,1 4 0 16,2-5-96-16,3 3-16 0,3 0 0 0,2-3 0 0,0-1-128 0,8-4 0 15,-7 5 0-15,7-5 0 0,0 0 0 0,0 0-176 16,0 0 16-16,0 0 0 15,0 0-544-15,2-11-96 0,3 4-32 0,4-5 0 16,4 1-2464-16,4-2-496 0</inkml:trace>
  <inkml:trace contextRef="#ctx0" brushRef="#br0" timeOffset="1262.29">29116 12488 6447 0,'0'0'576'0,"0"0"-576"0,0 0 0 0,0 0 0 0,0 0 2160 0,0 0 320 16,0 0 64-16,0 0 16 0,0 0-944 0,0 0-176 16,0 0-32-16,11-2-16 0,-11 2-272 0,0 0-48 15,0 0-16-15,0 0 0 0,0 0-112 0,0 0-32 16,0 0 0-16,0 0 0 0,0 0-144 0,0 0-16 15,0 0-16-15,0 0 0 0,0 0-256 0,0 0-48 16,0 0-16-16,-11-1 0 0,0 1-96 0,-2 1-32 16,-2 2 0-16,-3 2 0 0,0 4 32 0,-1-1 0 0,0 0 0 15,1 1 0-15,1 1 0 0,-1-2 16 0,0 2 0 16,0-2 0-16,-1 2-112 0,1-1-32 0,1-1 0 16,1-1 0-16,2 6-192 0,0-2 128 0,2-2-128 0,2 1 0 15,1-2 0-15,2 4 0 0,2-4 0 0,4 4 0 16,2-3 0-16,3 1 0 0,-4-10 0 0,9 13 0 15,2-4 0-15,1 2 0 0,3-2 0 0,2 2 0 16,2-2 128-16,0 1-128 0,0-2 0 0,1 1 0 16,-2-4 144-16,-3 3-144 0,0-3 128 0,1-1-128 15,-2-1 0-15,-2 2 0 0,0-2 128 0,0 1-128 16,1-2 0-16,-1 2 0 0,-12-4 144 0,11 5-144 16,-11-5 240-16,0 0-32 0,0 0 0 0,0 0 0 15,0 0-16-15,3 9 0 0,-3-9 0 0,-7 13 0 16,-3-3 48-16,-3 1 0 0,2 2 0 0,-3-1 0 0,-3 2-240 0,1 1 176 15,-2 1-176-15,-2 2 160 16,-3 0-160-16,1 0 0 0,1 0 0 0,0 1 0 0,2-2 0 16,3 1 0-16,0 0 0 0,5-2 0 0,-2-2 0 15,3-2 0-15,4-1 0 0,2 2 0 0,3-2 0 0,2 1 0 16,-1-12 0-16,4 13 0 0,2-4 0 0,4-1 0 16,3-1 128-16,0-2-128 0,-2-3 0 0,4 2 0 15,1 0 144-15,0-3-144 0,2-1 0 0,1-1 144 16,0 0-144-16,0-1 0 0,-1 0 128 0,0-3-128 15,1 1 0-15,-1 2 0 0,-3-1 0 0,1 0-272 16,1-2 16-16,-3 2 16 16,-4 0-1520-16,-10 3-304 0,12-1-64 0,-12 1-13088 0</inkml:trace>
  <inkml:trace contextRef="#ctx0" brushRef="#br0" timeOffset="1850.46">29421 13062 11967 0,'0'0'1072'0,"0"0"-864"16,0 0-208-16,0 0 0 0,0 0 1504 0,0 0 256 0,0 0 48 16,0 0 16-16,0 0 112 0,0 14 32 0,-2-2 0 0,2-1 0 15,0 2-400-15,0 3-80 0,0 1-16 0,0 1 0 16,0-1-464-16,0 2-112 0,0 1 0 0,0-3-16 15,0 4-272-15,0-1-48 0,0-1-16 0,2-1 0 16,2-3-224-16,1 0-64 0,2-1 0 0,-3-2 0 16,1-2-64-16,1 1-32 0,-6-11 0 0,8 8 0 15,-8-8-160-15,10 6 192 0,-10-6-192 0,11 5 192 16,-1-5-192-16,1-3 160 0,-1-1-160 0,0-1 160 16,-1-5-432-16,-2 1-96 0,1-5-16 0,0 0 0 15,-2-3-2752-15,-2-1-576 16</inkml:trace>
  <inkml:trace contextRef="#ctx0" brushRef="#br0" timeOffset="2010.15">29563 12663 34095 0,'-6'-8'3024'0,"6"8"-2416"15,-2-6-480-15,2 6-128 0,0 0 560 0,0-6 80 16,0 6 32-16,0-9 0 0,0 9-240 0,0 0-48 15,2-8-16-15,-2 8 0 0,3-10-224 0,-3 10-144 16,0 0 192-16,0 0-192 16,0 0-1328-16,0 0-368 0,0 0-80 0</inkml:trace>
  <inkml:trace contextRef="#ctx0" brushRef="#br0" timeOffset="5955.32">29920 12685 21535 0,'0'0'960'0,"0"0"192"0,0 0-928 0,12-3-224 16,2 2 0-16,2-2 0 0,0-3 336 0,2 2 32 0,0 2 0 0,0-1 0 16,-2-2-208-16,1-3-32 0,-1 5-128 0,1 0 192 15,-3 2-384-15,1 1-64 0,0 0-32 0</inkml:trace>
  <inkml:trace contextRef="#ctx0" brushRef="#br0" timeOffset="6122.91">29969 12847 20271 0,'0'0'896'0,"0"0"192"0,0 0-880 0,0 0-208 0,0 0 0 0,9 9 0 15,1-5 1664-15,2-3 272 0,2 2 64 0,2-4 16 0,2-1-976 16,2-1-192-16,3-4-32 0,0 3-16 0,3 2-496 0,-2 1-112 15,-3-3 0-15,2-1-9312 16,-2 2-1856-16</inkml:trace>
  <inkml:trace contextRef="#ctx0" brushRef="#br0" timeOffset="6523.89">30637 12597 16575 0,'0'0'1472'0,"0"0"-1168"16,0 0-304-16,0 0 0 0,0 0 624 0,0 0 64 0,1 11 16 0,-1-2 0 16,-1 3 256-16,-1 0 64 0,1 0 16 0,-1 3 0 15,-2 3-144-15,0 4-48 0,0 4 0 0,0-2 0 16,-5 3-224-16,2-3-48 0,-1 5-16 0,1-3 0 15,0-2-176-15,2-1-48 0,0-5 0 0,1-3 0 16,0-4 176-16,1 1 16 0,3-12 16 0,-2 10 0 16,1 0 0-16,1-10 0 0,0 0 0 0,0 0 0 15,0 0-64-15,0 0-16 0,0 0 0 0,0 0 0 16,5-13 224-16,0 1 32 0,0-2 16 0,0-3 0 16,2-1-352-16,-1-1-64 0,-1-1 0 0,2-3-16 15,0-1-176-15,3 1-128 0,-2-4 144 0,2 5-144 16,-1 1 0-16,2 2 128 0,1 1-128 0,1 3 0 0,-2 1 0 15,2 1 0-15,-1 2 0 0,1 0 0 0,-1 4-256 16,3-2 0-16,-1 2 0 0,1-2 0 16,-1 5-1760-16,1 0-352 15,-1 2-64-15</inkml:trace>
  <inkml:trace contextRef="#ctx0" brushRef="#br0" timeOffset="6886.51">30882 12841 16703 0,'0'0'736'0,"0"0"160"0,11 3-720 16,1-2-176-16,-1-1 0 0,1-1 0 0,0-1 608 0,1-3 96 0,0-2 0 0,2-2 16 15,2-3 48-15,-1 2 16 0,1-3 0 0,-2-1 0 16,-2 3-192-16,-1 1-32 0,-1-4-16 0,-3 2 0 15,-1 3 0-15,-3-2 0 0,-2 1 0 0,-1 0 0 16,-1 10 160-16,0 0 48 0,-3-9 0 0,-2 0 0 16,5 9-240-16,-12 1-64 0,-1 2 0 0,-1 2 0 15,-1-1-272-15,-1 1-176 0,-2 6 192 0,0-2-192 16,0 2 240-16,0 0-64 0,2 1-16 0,-2 4 0 16,4-2 0-16,3-2 0 0,1 2 0 0,2-1 0 15,3-5-160-15,2 2 0 0,3 1 0 0,0-11 0 16,4 9 0-16,2 0 0 0,3-3 128 0,3-2-128 15,0 1 0-15,4-1 0 0,2-3-192 0,-1-1 192 16,2 0-704-16,2-1-32 0,2 0 0 0,-2-3-12576 16</inkml:trace>
  <inkml:trace contextRef="#ctx0" brushRef="#br0" timeOffset="7208.8">31392 12676 2751 0,'0'0'256'0,"0"0"-256"0,-4-9 0 0,4 9 0 0,-3-9 3024 0,3 9 560 15,0 0 128-15,-9-8 0 0,2 3-2304 0,-1 1-480 16,-1 1-96-16,9 3 0 0,-9 5 64 0,9-5 0 0,-11 4 16 0,11-4 0 16,-6 8-352-16,1 1-80 0,1-1-16 0,2 2 0 15,2-1-32-15,3 1-16 0,0-1 0 0,0 3 0 16,1 2 48-16,1-2 16 0,0 0 0 0,0 0 0 15,-1 0-208-15,3-2-32 0,-4 3-16 0,0-3 0 16,-3-10-32-16,0 13 0 0,-3 1 0 0,0-3 0 16,-4-1 240-16,2 0 32 0,-1-3 16 0,-3-1 0 15,-1 0 192-15,-2-2 32 0,-2 1 16 0,-1 2 0 16,1-4-352-16,0-1-80 0,0-1-16 0,0-1 0 16,0 0-144-16,3 0-128 0,4-1 144 0,7 1-144 15,0 0 0-15,-7-5-320 0,7 5 64 0,0 0-9792 16,-2-13-1936-16</inkml:trace>
  <inkml:trace contextRef="#ctx0" brushRef="#br0" timeOffset="7466.9">31632 12659 21183 0,'0'0'1888'16,"0"0"-1504"-16,0 0-384 0,-4 12 0 0,-1 2 544 0,1 0 32 16,0-3 16-16,-1 2 0 0,0 0 208 0,0 3 32 15,-1 2 16-15,-1-2 0 0,0-3-304 0,2 4-64 16,-2 0-16-16,1 1 0 0,0-1-272 0,1-2-64 0,-2 0-128 16,3 0 192-16,-1-6-192 0,2 2 0 0,0 1 0 0,0-4 0 15,3-8 0-15,0 0-128 0,0 0 128 0,7 9-8464 16,-7-9-1584-16</inkml:trace>
  <inkml:trace contextRef="#ctx0" brushRef="#br0" timeOffset="7912.57">31830 12677 20271 0,'0'0'896'0,"0"0"192"0,0 0-880 0,-6-8-208 0,6 8 0 0,-9-1 0 16,9 1 0-16,-11 3-192 0,-2-1 48 0,1 5 0 0,1-2 784 0,0 6 176 15,-1-3 16-15,2 6 16 0,0 1-256 0,1-2-48 16,4 1-16-16,1-2 0 0,0 0-288 0,3-2-64 16,1 0-16-16,0-10 0 0,5 8-16 0,-5-8 0 15,9 7 0-15,1-3 0 0,1-1 592 0,3-5 112 16,2-1 32-16,-1-5 0 0,0 0-368 0,0-4-64 15,2-1 0-15,-1-1-16 0,1-4-304 0,-2 2-128 16,-1-2 128-16,-1-1-128 0,0-3 144 0,-2 2-144 16,1-2 160-16,-2 1-160 0,2-6 160 0,1 2-160 15,-5-6 160-15,-2 6-160 0,-1-2 128 0,-1 7-128 16,-1 3 0-16,-1 6 144 0,-2 11-144 0,0 0 0 16,0 0 0-16,0 0 128 0,0 0 0 0,-6 10 0 0,-3 5 0 15,-1 7 0-15,-3 2-128 0,0 0 0 0,1 0 0 0,-2 5 0 16,2 3 0-16,-1 2 0 0,1 2 144 0,0 0-144 15,3-3 0-15,2-3 0 0,0-3 0 0,5-3 128 16,1 0-128-16,2-1 0 16,0-5 0-16,2-4 0 0,0 0-256 0,1-1 0 0,-4-13-16 0,8 6 0 31,0 0-624-31,-8-6-112 0,10 0-16 0</inkml:trace>
  <inkml:trace contextRef="#ctx0" brushRef="#br0" timeOffset="8237.33">32051 12664 19807 0,'0'0'880'0,"0"0"176"0,0 0-848 0,-2 14-208 0,-1-2 0 0,3 0 0 0,-3 2 1200 0,1-2 192 15,1 1 32-15,0 1 16 0,-1-2-704 0,2 0-144 16,2-1-16-16,-2-11-16 0,2 15-176 0,-2-15-16 15,3 11-16-15,-3-11 0 0,5 10 384 0,-5-10 80 16,7 7 16-16,2 0 0 0,-9-7 160 0,13 1 32 16,0-2 16-16,0-4 0 0,-2-2-400 0,0 2-64 15,1-5-32-15,-1 2 0 0,-1-4-176 0,-1 0-48 16,-1 2 0-16,0-4 0 0,-2 0-112 0,0 1-16 0,-1-1-16 0,2-1 0 16,-3 2-176-16,-1 5 128 15,0-4-128-15,-1 5 128 0,-2 7-128 0,3-9-192 0,-3 9 32 16,3-5 16-1,-3 5-1520-15,0 0-288 0,0 0-64 0</inkml:trace>
  <inkml:trace contextRef="#ctx0" brushRef="#br0" timeOffset="8739.28">32336 12742 19343 0,'0'0'1728'0,"0"0"-1392"0,0 0-336 0,0 0 0 0,0 0 448 0,0 0 32 0,0 0 0 0,-9 1 0 16,0 0 0-16,6 3 0 0,-4 0 0 0,1-1 0 0,1 2 32 16,-2 2 16-16,2 0 0 0,0 3 0 0,1-1-112 0,-1 9-32 15,3-3 0-15,2-1 0 16,0-14 32-16,5 11 0 0,-5-11 0 0,5 8 0 0,0-4 288 0,1 1 48 16,1-3 16-16,0 3 0 0,1-3-160 0,1-1-32 15,-1 0 0-15,5 0 0 0,0 1-320 0,-3-2-80 16,-2-2-16-16,-2 1 0 0,-1-1-160 0,1-1 192 15,-6 3-192-15,6-5 192 0,-2 0 48 0,-2 2 16 16,3-2 0-16,0-1 0 0,-1 0-64 0,0 2 0 16,2-4 0-16,1 2 0 0,-2-1-192 0,2-1 0 15,0 0 0-15,2-4 0 0,2 2 0 0,1 1 0 16,-1-2 0-16,3 1 0 0,1-4 0 0,1 0 0 16,-2 1 0-16,-1-2 0 0,3-3 0 0,-2-6 0 0,-2-3 0 15,1-5 0-15,0-2 0 0,2-4 0 0,0-1-192 0,2-5 192 16,-1 1-160-16,2 2 160 0,0 1-128 0,0 8 128 15,-3 3 0-15,-1 6-160 0,-3 1 160 0,-4 13 0 16,-2 3 0-16,0-3-128 0,-1 4 128 0,-2-1 0 16,1 1 0-16,-3 2 0 0,-3 2 0 0,-2 2 144 15,-1 2-144-15,-3 4 0 0,-1 2 0 0,-3 8 0 16,0 4 0-16,-12 29 0 0,1 3 0 0,5 2 0 16,2 0 0-16,2-3 0 0,0-2 0 0,1-5 0 15,1-3 0-15,5-5 0 0,1-4 0 0,2-1 0 16,1-1 0-16,1 1 0 0,2-1 0 0,1-5-176 15,0 1-1328 1,1-5-272-16,-1-22-48 0,0 0-16 0</inkml:trace>
  <inkml:trace contextRef="#ctx0" brushRef="#br0" timeOffset="8929.31">31647 12171 36399 0,'-14'-5'1600'0,"14"5"352"0,0 0-1568 0,0 0-384 0,0 0 0 0,0 0 0 0,0 0 0 0,0 0 0 15,0 0 128-15,0 0-128 16,0 0-352-16,0 0-96 0,0 0-32 0,0 0-10032 16,0 0-2016-16</inkml:trace>
  <inkml:trace contextRef="#ctx0" brushRef="#br0" timeOffset="9421.76">30815 13463 17503 0,'0'0'1552'0,"0"0"-1232"0,0 0-320 0,0 0 0 0,0 0 1120 0,9 6 160 15,2-1 48-15,4 1 0 0,4-2-144 0,3-4-32 16,2-4 0-16,3-2 0 0,-1 1-368 0,2-1-80 16,-1-3 0-16,-2 1-16 0,-2-3-288 0,-1 0-48 15,-2 1-16-15,-2-2 0 0,-4 3-160 0,-2-2-48 16,-5 4 0-16,0-3 0 0,-7 10 160 0,5-7 32 16,-5 7 0-16,0-7 0 0,0 7 128 0,-5-5 48 15,5 5 0-15,-14-2 0 0,1 4-256 0,0 3-48 0,0 4-16 0,1 0 0 16,-1 3-176-16,2 3 0 0,-1-1 0 0,2-1 0 15,0 6 0-15,3-2 0 0,4-2 0 0,1 3 0 16,2 1 0-16,3-1 0 0,-1-2 0 0,6-1 0 16,-2 1 0-16,5-4 0 0,-1-1 0 0,1 1 0 15,2-5 0-15,0 2 0 0,1-6 0 0,0 1-176 32,0-1-1984-32,0-3-400 0</inkml:trace>
  <inkml:trace contextRef="#ctx0" brushRef="#br0" timeOffset="9728.43">31516 13405 20271 0,'0'0'1792'0,"-7"11"-1424"0,2 1-368 0,-2 1 0 0,2 3 832 0,-3 2 112 16,-2 3 16-16,-1 0 0 0,-1 1 80 0,0-3 32 15,-1 0 0-15,0-1 0 0,3 0-208 0,-1-2-32 16,1-2-16-16,1-1 0 0,4-2-320 0,1-1-64 15,4-10-16-15,0 0 0 0,-4 8 160 0,4-8 48 16,0 0 0-16,0 0 0 0,10-4 176 0,3-6 32 16,3 0 16-16,3-5 0 0,2-2-448 0,-2-2-80 15,1-3-32-15,0 0 0 0,0-4-288 0,-1 4 128 16,1-3-128-16,-1 3 0 0,-1 3 0 0,0 3 0 16,-2 1 0-16,-1 3 0 0,1 1 0 0,-4 4 0 15,0-2 0-15,-2 7 0 0,0 1 0 0,-10 1-256 16,12 0 64-16,-12 0 0 15,10 5-1456-15,-1 2-272 0,-9-7-64 0</inkml:trace>
  <inkml:trace contextRef="#ctx0" brushRef="#br0" timeOffset="10097.14">32003 13466 18431 0,'0'0'1632'0,"0"0"-1312"0,0 0-320 0,0 0 0 0,-6 5 848 0,-2 7 112 0,-1-2 0 0,0 3 16 15,-1 3 544-15,0 1 96 0,0-1 32 0,0 2 0 16,1 2-560-16,-1 1-96 0,-1 2-32 0,3 0 0 0,-1-3-336 16,1 0-80-16,0-1-16 0,5-1 0 0,0-4-144 0,0-1-48 15,1 0 0-15,2-13 0 16,-1 11 176-16,1-11 16 0,0 0 16 0,0 0 0 0,0 0 128 0,0 0 32 15,0 0 0-15,0 0 0 0,10-10-128 0,3 0-32 16,-1-3 0-16,-2-2 0 0,2-2-272 0,-1 1-48 16,5-2-16-16,-2 0 0 0,2 1-208 0,2-2 128 15,0-1-128-15,-1 1 0 0,0 1 0 0,-1 2 0 16,1-2 0-16,-2 3 0 0,-1 2 0 0,0 2 0 16,-2 0 0-16,-1 4 0 0,-2 0-128 0,0 1-32 15,0 2 0-15,0 3 0 16,-9 1-1184-16,11-1-256 0,-1-1-32 0</inkml:trace>
  <inkml:trace contextRef="#ctx0" brushRef="#br0" timeOffset="10547.39">32491 13666 12895 0,'0'0'1152'0,"0"0"-928"0,0 0-224 0,0 0 0 15,0 0 2096-15,0 0 368 0,0 0 80 0,0 0 16 0,-11 0-960 0,-1 2-192 16,0 1-48-16,0 1 0 0,-4 2-400 0,-2-1-64 15,0 4-32-15,-1-1 0 0,0 3-336 0,9-6-64 16,0 3-16-16,-1 2 0 0,3 4-128 0,-3-1-48 16,4 1 0-16,0-2 0 0,4 2-80 0,-1 8 0 15,5-4-16-15,2-10 0 16,2-1 192-16,1-2 32 0,2-1 16 0,2 0 0 0,1-4-32 0,2-1-16 16,1-2 0-16,13-3 0 0,-3-6 16 0,-4 2 0 15,-3-4 0-15,-3 1 0 0,-2-1-128 0,0 2 0 16,-2-2-16-16,-2-2 0 0,-3 4 80 0,-2 0 0 0,0-2 16 15,-3 3 0-15,-4-2-80 0,-1-1 0 0,-1-1-16 16,-1 0 0-16,1 1-240 0,1 2 0 0,-5 0 0 16,3 0 0-16,2 6 0 0,0 2-160 0,0-1 0 15,1 5 0 1,4 0-1392-16,0 0-288 0,0 0-48 0</inkml:trace>
  <inkml:trace contextRef="#ctx0" brushRef="#br0" timeOffset="10877.25">32644 13671 11967 0,'0'0'1072'0,"0"0"-864"0,-9 10-208 0,4-1 0 0,0 3 2624 0,0-1 496 0,-2-2 80 0,1 2 32 0,0-1-2096 0,-2 2-432 16,2 1-64-16,-2-2-32 0,-1 2 320 15,1 1 64-15,2-3 16 0,1 3 0 16,1-1-208-16,-2 1-32 0,1-4-16 0,1 1 0 15,4-11-16-15,-3 8 0 0,3-8 0 0,0 0 0 0,0 0 80 0,0 0 16 16,0 0 0-16,0 0 0 0,0 0-64 0,0 0-16 16,12-4 0-16,-1-1 0 0,-1-4-256 0,2 2-48 15,-1-5-16-15,-1 2 0 0,-2-3-144 0,1 3-32 16,1 1 0-16,0-1 0 0,-2 2-112 0,1 3-16 16,1-1-128-16,-1 2 192 0,0 2-192 0,1-1 144 15,0 1-144-15,-1 0 128 0,-9 2-128 0,14-2 0 16,-1 1 0-16,-2-1 0 0,1 2 0 0,-1 0 0 15,2 2 0-15,-7-1 0 16,3 1-2064-16,1 1-448 0,0-1-96 0</inkml:trace>
  <inkml:trace contextRef="#ctx0" brushRef="#br0" timeOffset="13117.51">26310 16631 1839 0,'0'0'0'0,"0"0"160"0,0 0-160 0,0 0 0 0,0 0 0 0,0 0 0 0,0 0 3184 0,0 0 592 15,0 0 128-15,0 0 32 0,0 0-2976 0,0 0-576 16,0 0-128-16,0 0-32 0,0 0-224 0,0 0 0 15,0 0 0-15,0 0-160 16,0 0-624-16,0 0-128 0</inkml:trace>
  <inkml:trace contextRef="#ctx0" brushRef="#br0" timeOffset="14093.29">26240 15379 2751 0,'0'0'128'0,"0"0"16"0,0 0-144 0,0 0 0 16,0 0 0-16,0 0 0 0,0 0 3328 0,0 0 640 0,0 0 128 0,0 0 32 16,0 0-2464-16,0 0-512 0,0 0-80 0,0 0-32 15,5 8 144-15,3 3 32 0,-1-2 0 0,3 3 0 16,6 0-384-16,-2 1-80 0,-2-1-16 0,2 0 0 15,2-2-80-15,1 3-16 0,4 2 0 0,-2-2 0 16,1 0-64-16,2 0 0 0,-1 1-16 0,3-3 0 16,-1 0-32-16,0 2 0 0,-1-5 0 0,-2 3 0 15,0-2-160-15,0 0-48 0,-3-5 0 0,0 1 0 16,-6 0-144-16,1 0-48 0,-2-4 0 0,0 2 0 16,-10-3-128-16,0 0 192 0,0 0-192 0,0 0 192 15,0 0-192-15,6-5-224 0,-6 5 48 0,2-12 16 31,-2 12-2320-31,-3-10-464 0,-1-1-80 0</inkml:trace>
  <inkml:trace contextRef="#ctx0" brushRef="#br0" timeOffset="14460.82">26747 15294 11055 0,'0'0'976'0,"0"0"-784"15,0 0-192-15,0 0 0 0,0 0 1120 0,8-4 176 16,-8 4 48-16,0 0 0 0,0 0 0 0,0 0 16 16,0 0 0-16,0 0 0 0,0 0-160 0,0 0-48 15,0 0 0-15,-5 9 0 0,-2 3-224 0,1 3-48 0,-4 1-16 16,-1 2 0-16,-1 1 0 0,-2 2 0 0,-3 3 0 0,1 1 0 15,-2-3-96-15,0 2 0 0,-1 4-16 0,0-3 0 16,-1 5-224-16,-1-6-32 0,4 0-16 0,-3-1 0 16,1 0-80-16,2-3-16 0,0-1 0 0,3-1 0 15,1-3-160-15,3-1-32 0,-1 0-16 0,4-4 0 16,1 0-176-16,6-10 128 0,-5 7-128 0,5-7 128 16,0 0-128-16,0 0 0 0,0 0-160 0,0 0 160 31,11 0-1520-31,2-4-208 0,2-1-32 0,1-4-13152 0</inkml:trace>
  <inkml:trace contextRef="#ctx0" brushRef="#br0" timeOffset="15310.78">26858 15382 2751 0,'0'0'128'0,"0"0"16"0,0 0-144 0,0 0 0 0,0 0 0 0,0 0 0 16,0 0 3136-16,0 0 576 0,0 0 128 0,0 0 32 15,0 0-2320-15,0 0-464 0,0 0-80 0,0 0-32 16,0 0 176-16,0 0 16 0,0 0 16 0,10-3 0 16,-1 0-304-16,0-4-64 0,1 2-16 0,0 1 0 15,1-1-288-15,1 1-48 0,-2-1-16 0,3 4 0 0,-2 0-96 0,2-1-32 16,0 2 0-16,-3 3 0 0,-10-3-64 0,10 5 0 16,-1 4-16-16,-9-9 0 0,9 10-240 0,-4 3 144 15,-1 1-144-15,-3 1 128 0,-1 3 16 0,-3 0 0 16,-1 2 0-16,-1 0 0 0,-1-1-144 0,1 2 192 15,1-2-192-15,-1 1 192 0,-1-2-192 0,2-3 128 16,3-1-128-16,1-4 128 0,2 2-128 0,1 1 0 16,-1-3 0-16,3-1 128 0,-5-9-128 0,12 3 0 15,0 2 0-15,2 1 0 0,-1-8 176 0,4-2 0 16,-2 2 0-16,0-1 0 0,-1 1-32 0,-1-2 0 16,-2-4 0-16,1 3 0 0,-2 3-144 0,-10 2 192 15,8-9-192-15,-8 9 192 0,5-8-192 0,-5 8 0 16,0 0 0-16,0-10 128 0,0 10-128 0,-4-6 0 0,4 6 0 0,-9-3 0 15,9 3-144-15,-9-1 144 0,0 0-192 16,9 1 192-16,-9 3-208 0,0 1 64 0,4 1 16 0,5-5 0 16,-6 8 128-16,0 0 0 0,2 3 0 0,1-2 0 15,3-9 0-15,-1 14-128 0,0 0 128 16,1 2-128-16,1 2 128 0,0-1 0 0,-2-3 0 0,2 0 0 16,0 2 0-16,1 2 0 0,-2-1 0 0,-2-1 0 15,1 2 0-15,-1-2 0 0,-1 0 0 0,1 0 0 16,-2-1 0-16,-1 2 0 0,0 0 128 0,-3 0-128 15,0-1 352-15,-2 0 0 0,1 1 0 0,-1 0 0 16,-1 1 176-16,0 0 48 0,0 1 0 0,0-2 0 16,-2-1-272-16,3-1-48 0,-3 2-16 0,2-2 0 15,-1 0-240-15,2-2 176 0,1 0-176 0,0 0 160 16,2-3-160-16,0 0-144 0,1-1 144 0,6-9-208 16,-4 9-1792-16,4-9-368 0,0 0-64 0</inkml:trace>
  <inkml:trace contextRef="#ctx0" brushRef="#br0" timeOffset="15893.79">27711 15543 17391 0,'0'0'768'0,"-8"4"160"0,8-4-736 0,-9 8-192 0,0-2 0 0,-1 7 0 16,4 3 720-16,-3 2 112 0,0-3 32 0,1 6 0 0,1-1-224 0,-1 2-64 16,0-2 0-16,3 3 0 0,0-3-80 0,1 1-32 15,2-6 0-15,0 0 0 0,2-1 32 0,2-3 0 16,-2-11 0-16,0 0 0 0,5 8 208 0,-5-8 32 15,0 0 16-15,13 0 0 0,-2-4 256 0,0-5 48 16,1 0 16-16,1-3 0 0,-1 0-560 0,2-2-128 16,0-2 0-16,0 1-16 0,-1-1-240 0,0 1-128 15,-2 1 128-15,1 3-128 0,-2-1 0 0,0 5 0 16,-4-4 0-16,2 6 0 0,-8 5 0 0,11 0 0 16,-1 5 0-16,1 2 0 0,-1-2 0 0,0 8 0 15,0 3 0-15,-1 3-128 0,-3 3 128 0,2 1 0 16,-3 1 0-16,1 2 0 0,1-3 0 0,-1 2 0 0,2-5 0 15,-1-1 0-15,0-1 0 0,0-2 0 0,0 0 0 16,3-5 0-16,0 0-192 0,0-4-96 0,0 0-32 0,3-2-9568 16,1-3-1920-16</inkml:trace>
  <inkml:trace contextRef="#ctx0" brushRef="#br0" timeOffset="16257.19">28333 15626 2751 0,'0'0'128'0,"0"0"16"0,0 0-144 0,0 0 0 0,0 0 0 0,0 0 0 15,-9 4 3584-15,2 1 672 0,-2 1 144 0,-1 3 16 0,0 4-2688 0,-1-2-528 16,1 3-112-16,1 4-32 0,0 0-288 0,1 1-64 15,0-1-16-15,4-2 0 0,3 1-176 0,1-1-16 16,2-1-16-16,3-3 0 0,6-1-48 0,-2 1-16 16,3-3 0-16,1 0 0 0,1-7 192 0,2 1 32 15,-4 0 16-15,1-3 0 0,1-2 0 0,-2-2 0 16,1-2 0-16,-2-1 0 0,0 0-144 0,-2-3-48 16,-2 2 0-16,0-2 0 0,-4 1-80 0,0-3 0 15,-2 1-16-15,-1 1 0 0,-2-3-16 0,-3 3 0 16,-3-4 0-16,-1 0 0 0,0 1-64 0,-1 2-16 15,-1-1 0-15,0 1 0 0,2 3-272 0,3 1-224 0,-3 2 32 16,9 5 16 0,-6-4-1440-16,6 4-304 0,0 0-48 0,0 0-12736 0</inkml:trace>
  <inkml:trace contextRef="#ctx0" brushRef="#br0" timeOffset="16685.6">28754 15602 7359 0,'0'0'656'0,"0"0"-528"16,-8 6-128-16,8-6 0 0,0 0 2960 0,-8 6 560 15,1 0 128-15,1 1 0 0,6-7-1696 0,-6 9-352 16,0 4-64-16,3-3 0 0,0 1-576 0,1 5-128 0,0-1 0 0,0 0-16 16,4-2-352-16,1 0-64 0,-1 1-16 15,1-3 0-15,1 2-160 0,-2-1-32 0,5-1-16 0,-2-3 0 32,-5-8-512-32,0 0-112 0,9 8 0 0,-9-8-12864 0</inkml:trace>
  <inkml:trace contextRef="#ctx0" brushRef="#br0" timeOffset="17019.55">29207 15603 18431 0,'-5'-8'816'0,"5"8"160"0,0 0-784 0,0 0-192 0,-8-3 0 0,8 3 0 0,-12-4 1680 0,1 4 304 16,1 5 48-16,0-3 16 0,-4 0-1584 0,1-1-304 15,0 4-160-15,1 3 160 0,0-2-160 0,2 4 192 16,4-2-192-16,2 3 192 0,3-1-192 0,2 2 0 16,3 1 144-16,2-2-144 0,3 2 320 0,0 2 0 15,2-2 0-15,-1-2 0 0,1 2 16 0,0 1 0 16,-1-4 0-16,0 3 0 0,-2-1 32 0,-2 0 0 16,-3 1 0-16,-1-2 0 0,-3-2-128 0,-3 2-32 15,-3-3 0-15,-2 2 0 0,-4-5 240 0,-2-1 64 16,-3 4 0-16,-2-5 0 0,-2 0-192 0,-1 1-48 15,0-2 0-15,2-2 0 0,-1-1-272 0,2-1 0 16,-2-2 0-16,6-1 0 16,3-6-1584-16,5 1-208 0,4-2-64 0</inkml:trace>
  <inkml:trace contextRef="#ctx0" brushRef="#br0" timeOffset="17395.3">29381 15669 10127 0,'0'0'896'0,"15"1"-704"0,-1 1-192 0,1 0 0 16,1 1 2176-16,-3-1 416 0,1-2 80 0,0 0 16 0,-1 0-880 15,0 0-160-15,-2-2-48 0,1 0 0 16,0 0-256-16,0-1-64 0,-1 1-16 0,1 1 0 0,-1-3-256 0,1-1-48 15,0 0-16-15,0 1 0 0,-3 0-464 0,0-1-96 16,-3 0 0-16,-6 5-16 0,9-5-176 0,-3-3-16 16,-6 8-16-16,5-8 0 0,-2 2-16 0,-3 6 0 15,0 0 0-15,-3-10 0 0,0 4 48 0,-3-2 16 16,0 2 0-16,-3 2 0 0,-2 3-208 0,-2 2 0 16,-1 1 128-16,-1 2-128 0,-2 3 0 0,1 3 0 15,0 4 0-15,0-2 0 0,2-1 0 0,3 4 0 16,0 0-128-16,2 0 128 0,3-2 0 0,2 1 0 15,-1 1 0-15,4 1 0 0,1-4 0 0,2 1 0 16,2 0 0-16,1-1 0 0,0-3-272 0,-5-9 48 16,8 12 16-16,0-6 0 15,-8-6-2272-15,10 6-448 0,-10-6-80 0</inkml:trace>
  <inkml:trace contextRef="#ctx0" brushRef="#br0" timeOffset="17573.48">28960 15523 33167 0,'-18'-9'1472'0,"9"7"304"0,2-1-1424 0,7 3-352 0,0 0 0 0,0 0 0 16,0 0 432-16,0 0 16 0,0 0 0 0,10-1 0 16,0-1-320-16,0 1-128 0,2 1 128 0,-2-1-128 15,1-2-1536-15,2 1-384 0,1-1-64 0</inkml:trace>
  <inkml:trace contextRef="#ctx0" brushRef="#br0" timeOffset="18181.78">30379 15780 13823 0,'0'0'1216'0,"0"0"-960"0,0 0-256 0,0 0 0 15,0 0 1168-15,0 0 192 0,11-3 48 0,-1 1 0 16,-1 0-16-16,0 0 0 0,2-2 0 0,0 0 0 16,0-1-256-16,2 1-48 0,1 2-16 0,1-5 0 15,-1 1-272-15,-1-3-48 0,-2 0-16 0,-2 4 0 16,-1-2-352-16,-2 1-80 0,-6 6-16 0,6-10 0 0,-2 3-96 0,-4 7 0 15,0 0-16-15,3-9 0 0,-3 0 128 0,0 9 16 16,-4-9 16-16,4 9 0 0,-9-6-80 0,0 3 0 16,-2 1-16-16,-3 2 0 0,-3 2-240 0,-1 1 0 15,1 2 0-15,-2 5 0 0,-3 1 0 0,-1 1 128 16,0 3-128-16,3 2 0 0,1-1 0 0,2 3 128 16,2 1-128-16,4 1 0 0,0 0 0 0,4 1 0 15,3-2 0-15,1-4-160 0,6-4 160 0,-1 1 0 16,2 1 0-16,4-1 128 0,5-3 64 0,2 1 0 15,1-4 16-15,3-2 0 0,3 0-80 0,1-4 0 16,0-2-128-16,1 1 192 16,0-5-1440-16,0 1-288 0,0-2-64 0,-3-5-12560 0</inkml:trace>
  <inkml:trace contextRef="#ctx0" brushRef="#br0" timeOffset="18463">30775 15703 17727 0,'0'0'784'0,"0"0"176"0,-4 14-768 0,-1-1-192 0,0 1 0 0,0 1 0 16,-1 1 832-16,-1 0 144 0,0-1 32 0,-1-1 0 16,1 2-48-16,0-2 0 0,1 1 0 0,1-2 0 15,-2-5-304-15,4 5-64 0,0-3-16 0,3-10 0 16,0 0-112-16,0 12-16 0,0-12-16 0,0 0 0 15,0 0 336-15,0 0 64 0,10 6 0 0,-10-6 16 16,12 4 64-16,-2-5 16 0,0-6 0 0,-2 2 0 0,1-4-272 0,-1 0-48 16,1-2-16-16,-1 1 0 0,1-4-240 0,0 0-48 15,0-1-16-15,1 2 0 0,0 0-288 0,0 2 0 16,0 3 0-16,2-1 0 0,-1 2 0 0,-1 3 0 16,1-1 0-16,-3 2 0 0,4 1 0 0,-1 0 0 15,-1 2-208-15,2 0 80 16,-1 2-2048-16,1-1-416 0,-2 0-80 0</inkml:trace>
  <inkml:trace contextRef="#ctx0" brushRef="#br0" timeOffset="18833.43">31171 15770 22111 0,'0'0'1968'0,"-7"8"-1584"0,2 6-384 0,0 2 0 16,0 3 1008-16,0 1 112 0,0-1 32 0,-2-1 0 16,1 0-192-16,-2 0-16 0,0-2-16 0,1 2 0 15,3-4-64-15,-1-3-16 0,1 1 0 0,2 0 0 16,-2-3-240-16,4-9-48 0,-1 10-16 0,1-10 0 16,-1 9-16-16,1-9 0 0,0 0 0 0,0 0 0 15,0 0 32-15,0 0 0 0,10-2 0 0,-1-2 0 16,-3-2-80-16,0-4-16 0,1-1 0 0,-1 1 0 15,-1-4-240-15,1 0-48 0,1-1-16 0,-1 2 0 0,1-1-160 0,-1-2 0 16,2-2 144-16,-2 1-144 0,5 0 0 0,-2 1 0 16,1 2 0-16,2 2 0 15,-1-4 0-15,-1 5 0 0,3 2 0 0,-1-1 0 0,-1 2 0 0,-1 1 0 16,-2 2 0-16,2 1 0 0,-2-4-400 0,-8 8 0 16,0 0 0-16,10-2 0 15,-10 2-1840-15,10-3-384 0,-10 3-64 16,0 0-12096-16</inkml:trace>
  <inkml:trace contextRef="#ctx0" brushRef="#br0" timeOffset="19246.71">31679 15739 18431 0,'0'0'1632'0,"0"0"-1312"0,-8 5-320 0,-2 4 0 16,0-1 976-16,0 3 128 0,-2-1 32 0,-2 2 0 15,-3 0-80-15,-1 0-16 0,3 2 0 0,-1 1 0 16,2 0-208-16,3 1-32 0,2-2-16 0,3 2 0 15,1-1-464-15,3-1-112 0,2 0-16 0,3-5 0 16,1 1 64-16,5-3 0 0,-1-1 0 0,6-2 0 0,2-2 224 0,0-2 48 16,2 0 16-16,0 0 0 0,0-3-208 0,-1-2-32 15,1-1-16-15,-3 3 0 0,-1-2-288 16,0-3 160-16,-2 0-160 0,-1-3 128 0,-2 3-128 16,-2-1 128-16,-7 9-128 0,3-9 128 0,0-2-128 0,-3 0 128 15,-4-1-128-15,-2-1 128 0,-3-1-128 0,0-1 192 16,-1 4-192-16,1-3 192 0,0 2-384 0,0 3-80 15,1-1-16-15,3 3 0 16,-1-1-1696-16,6 8-352 0,-4-9-64 0</inkml:trace>
  <inkml:trace contextRef="#ctx0" brushRef="#br0" timeOffset="19562.8">32034 15706 21183 0,'-5'9'1888'0,"-3"1"-1504"0,0 4-384 0,-1 1 0 16,0-2 640-16,-1 2 64 0,0-1 16 0,-3 1 0 15,3-3 160-15,1-1 16 0,0 2 16 0,4-1 0 16,2-4 48-16,0 3 0 0,3-11 0 0,0 0 0 16,0 0-144-16,0 0-32 0,0 0 0 0,0 0 0 15,0 0 80-15,10 5 16 0,2-7 0 0,0 0 0 16,-1-8-96-16,1 2-16 0,1-3 0 0,0-1 0 15,-1 1-304-15,2-5-64 0,0 3-16 0,2-1 0 16,-1 1-128-16,0-1-48 0,-1-4 0 0,0 4 0 0,0 1-80 16,1 4 0-16,-1 1-128 0,0 2 192 15,0 3-192-15,0 1 0 0,0 0 0 0,1 2 0 16,1 2 0-16,-7 0 0 0,1 0 0 0,1 2 0 16,2 2-928-16,0-1-128 0,1 2-32 15</inkml:trace>
  <inkml:trace contextRef="#ctx0" brushRef="#br0" timeOffset="20614.9">26178 15424 3679 0,'0'0'160'0,"0"0"32"15,0 0-192-15,1-7 0 0,0-4 0 0,-1 11 0 0,0 0 2160 0,4-8 384 0,-3-2 80 0,-1 10 0 16,3-10-1280-16,-1 0-272 0,-2 10-48 0,0-10-16 16,0 0 240-16,0 10 48 0,0 0 16 0,0-8 0 15,0 8-144-15,0 0-16 0,0 0-16 0,0 0 0 16,0 0-240-16,0 0-64 0,0 0 0 0,0 0 0 15,0 0-352-15,0 0-80 0,0 0-16 0,5 9 0 16,2 4 128-16,0-2 0 0,3 2 16 0,4 2 0 16,3 4-16-16,1-1-16 0,0-2 0 0,1 1 0 15,4-1-48-15,-2 1-16 0,-1-1 0 0,3 1 0 0,3-3-96 16,-2 0-16-16,-2 0 0 0,2 0 0 0,0-6 16 0,0 3 0 16,-4-2 0-16,3 1 0 0,-2-5-80 0,-4 3 0 15,-1-3-16-15,-4-1 0 0,0 1-112 0,-3-1-128 16,-9-4 176-16,0 0-176 0,0 0 192 0,0 0-64 15,0 0 0-15,0 0-128 0,0 0 272 0,0 0-48 16,0 0-16-16,-11-7 0 0,0 2-16 0,-2 0 0 16,-3-1 0-16,-1 1 0 0,-1 2-192 0,-1-5 176 15,-1 1-176-15,0 2 160 0,1-3-160 0,-2 2 0 16,-3-3 0-16,0 0 0 0,2-1-176 0,2 1 176 16,0-3-128-16,1 5 128 0,-2-3 0 0,1 3 0 15,-3-3 0-15,5 4-128 0,1 2 128 0,-1-2 0 0,1 0 0 16,2 4 0-16,1 1 0 0,4-1 0 0,0 1 0 15,10 1-128-15,-7-2 128 0,7 2 0 0,0 0 0 0,0 0 0 16,0 0-192-16,0 0 32 0,0 0 16 0,14-4 0 16,2 2-16-16,0 4 0 0,-1 2 0 0,3-2 0 15,2 2 160-15,2 1-160 0,0 3 160 0,2-2-160 16,0 4 160-16,3-2 0 0,4 2-144 0,0-1 144 16,-2 2 0-16,0-2 0 0,-1 1 0 0,0-1 0 15,-2 3 0-15,-3-1 0 0,-4-5 0 0,-1 2 0 16,-2 1 0-16,-3-3 0 0,-3 2 0 0,-2-4 0 31,-8-4-1280-31,0 0-144 0,0 0-32 0,0 0-9136 0,0 0-1824 0</inkml:trace>
  <inkml:trace contextRef="#ctx0" brushRef="#br0" timeOffset="21228.25">26873 15331 17791 0,'0'0'784'0,"0"0"176"0,0 0-768 0,0 0-192 16,0 0 0-16,0 0 0 0,0 0 896 0,0 0 128 15,0 0 48-15,0 0 0 0,0 0 112 0,-5 13 32 0,-4-4 0 0,-1 2 0 16,-3-2-320-16,-2 2-64 0,-3 5-16 16,-1 1 0-16,-1 1-144 0,-5 0-32 0,-3 1 0 0,-2 1 0 15,-2 3-48-15,-1 4-16 0,0-2 0 0,-1 3 0 16,-1-3-64-16,2 1-32 0,3-2 0 0,1 1 0 16,2-1-48-16,3-4-16 0,2-2 0 0,3 0 0 15,0-6 0-15,4 0 0 0,1-1 0 0,2-4 0 16,6 0-208-16,6-7-32 0,0 0-16 0,0 0 0 15,0 0-32-15,0 0 0 0,0 0 0 0,11-1 0 16,2-5 80-16,2 0 16 0,2-5 0 0,1 1 0 16,-1-4-224-16,3-1 144 0,-1 1-144 0,2-3 128 0,3-2-128 15,1 1 0-15,-1 0 0 0,1 2 0 16,1-2 0-16,2-1 128 0,1-2-128 0,3-1 0 0,1 0 0 16,-3-1 0-16,2 2 128 0,-3 0-128 0,-3 0 128 15,-2 3 0-15,-1-1 0 0,-3 2 0 0,-5 1-128 0,0 3 128 16,-3 3-128-16,-3-1 128 0,-3 3-128 0,-1-1 0 15,-5 9 0-15,0 0 0 0,0 0 192 0,0 0-64 16,-7 3 0-16,-4 3 0 0,-1-1-128 0,-5 4 0 16,-3 1 144-16,-3 5-144 0,-3 2 0 0,-3 2 0 15,-4 0 0-15,-1 3 0 0,-2 1 0 0,1-1 0 16,-1 0 0-16,2 0 0 0,1 2 0 0,4-3 128 16,-1-4-128-16,5-2 0 0,1 2 176 0,3-3-48 15,2-2 0-15,5-3 0 0,3 1-128 0,2-3 0 16,1 2 0-16,8-9 0 15,0 0-512-15,0 0-128 0,0 0-16 0,0 0-11488 0,0 0-2288 16</inkml:trace>
  <inkml:trace contextRef="#ctx0" brushRef="#br0" timeOffset="23264.79">26636 16180 8287 0,'0'0'736'0,"0"0"-592"16,0 0-144-16,0 0 0 0,0 0 960 0,0 0 144 0,0 0 48 0,0 0 0 16,0 0-320-16,0 0-64 0,0 0-16 0,8-8 0 15,-8 8 192-15,0 0 32 0,0 0 16 0,0 0 0 16,9-3 160-16,-9 3 16 0,0 0 16 0,0 0 0 16,0 0-352-16,5-7-80 0,-5 7-16 0,0 0 0 15,8-9-32-15,-8 9-16 0,2-6 0 0,-2 6 0 16,0 0-128-16,3-10-32 0,-2 4 0 0,-1 6 0 15,0 0-64-15,0-11-16 0,0 11 0 0,-1-7 0 16,1 7-128-16,-2-10-16 0,2 10-16 0,0 0 0 16,-3-8-48-16,-2-1-16 0,-1 1 0 0,1 5 0 15,5 3-32-15,-7-8 0 0,-2 2 0 0,0 2 0 16,0-4 0-16,0 3 0 0,-1 3 0 0,-1-1 0 16,-2-3 0-16,0 3-16 0,-1 1 0 0,0 2 0 15,-1-2-176-15,1 4 0 0,-1-1 0 0,-1 1 128 0,0 1-128 16,1 2 0-16,1-1 0 0,2 0 128 0,-3 2-128 0,4 2 0 15,2-3 0-15,0 2 0 0,0-2 0 0,1 1 0 16,1 2 0-16,0 0 0 0,1 2 0 0,0-2 0 16,-1 2 0-16,1-1 0 0,-1 1 0 0,1-2 0 15,0 3 0-15,-2-2 0 0,3 1 0 0,0-1 0 16,-3 4 0-16,3 0 0 0,-1-3 0 0,0 1 0 16,3 2 0-16,0-4 0 0,3-9 144 0,-1 12-144 15,1 1 160-15,1-3-160 0,2 3 192 0,0 0-48 16,-3-13-16-16,5 10 0 0,1 0 32 0,0-1 0 15,2 2 0-15,1-2 0 0,1 1 112 0,-1-2 32 16,1 1 0-16,0-3 0 0,0 1-48 0,3-2 0 0,0-1 0 16,1 1 0-16,0 0-16 0,1-3-16 15,2 1 0-15,-2-3 0 0,0 1-224 0,2 0 176 0,-3-1-176 0,2 0 160 16,1 0-160-16,-1-1 160 0,1 0-160 0,1 1 160 16,-2-3-160-16,1 0 128 0,-1-3-128 0,1 3 128 15,-1 0-128-15,1 1 0 0,-5-1 0 0,2-3 128 16,-2-1-128-16,-1 3 0 0,1-3 0 0,-1 0 128 15,-2 2-128-15,-1-2 0 0,-1 2 0 0,1-2 128 16,-3-2-128-16,0 3 0 0,0-3 144 0,-1 3-144 16,-2-3 0-16,1 1 0 0,0 2 0 0,-1-4 128 15,-2 10-128-15,-1-12 0 0,0 2 0 0,1-3 128 16,0 1-128-16,-2 2 0 0,1-3 0 0,-2 5 128 16,1-3-128-16,-1 2 0 0,0-3 0 0,-1 1 0 15,0 3 0-15,1-2 0 0,-3 1 0 0,1-1 0 0,-1 3 0 16,-1-4 0-16,-2 4 0 0,0-3 0 0,1 1 0 15,-4-1 0-15,-2 2 0 0,1-2 0 0,-3 2 0 16,-1-2 0-16,0 2 0 0,-1-1 0 0,0 3 0 16,0 2 0-16,-1-3 0 0,1 3 0 0,2 1 0 15,-2 1 0-15,0-1 0 0,-1 2 0 0,0-2 0 16,1 6 0-16,1-2 0 0,0 3 0 0,2-3 0 0,1 1 0 16,0-1 0-16,-1 1 0 0,3 1 0 0,-1 2 0 15,1-3 0-15,0 1 0 0,2 1 0 0,-3 1 0 16,3 3 0-16,1-3-128 0,9-5 128 0,-9 10 0 15,0-3 0-15,4 4 0 0,-1-5 0 0,0 5 0 16,-2 0 0-16,2 1-128 0,1 0 128 0,0-2 0 16,-1 3 0-16,3-1 0 0,0 1 0 0,2 2 0 0,1 1 0 15,4 0-128-15,-2-1 128 0,2 1 0 16,0-2-144-16,3 1 144 0,-1 0 0 0,1 0 0 0,-1 1 0 16,2-1 0-16,0-1 0 0,2 1 0 0,-2-1 0 0,3 0 0 15,-1-1 0-15,2-3 0 0,-1 3 0 0,0-5 0 16,1 1 0-16,-1-2 0 0,0 0 0 0,0-2 0 15,0-1 0-15,2 0 128 0,0-3-128 0,1-1 128 16,-1-1 0-16,3 0 0 0,2-3 0 0,-3 1 0 16,0 0 16-16,2-4 0 0,1 2 0 0,1 0 0 15,0-4-144-15,0 3 0 0,0-3 0 0,-1 1 0 16,2 3 0-16,-1-2 0 0,-1-1 0 0,-2-2 0 16,0 2 0-16,-1 1 0 0,0 0 0 0,-1 2 0 15,-2-4 0-15,-1 2 0 0,-1-1 0 0,0 0 0 16,-1 2 0-16,-1-3 0 0,-8 9 0 0,8-9 0 0,-2-3 0 0,0 4 0 15,-1-1 128-15,-1 0-128 0,-1-4 0 0,-2-1 0 16,-1 2 144-16,0 0-144 0,0 0 0 0,0 0 0 16,-1 2 0-16,-2-3 128 0,-2 2-128 0,0 1 0 15,0-3 0-15,0 3 0 0,-2-2 0 0,1 0 0 16,-4 3 0-16,2-3 0 0,-1 5 0 0,-1-4 0 16,0 4 0-16,-1-3-128 0,-2 5 128 0,-4-2 0 15,-3 1 0-15,1 2 0 0,0 0 0 0,0 2 0 16,-1-2 0-16,-2 1-128 0,2 2 128 0,-2 1 0 15,0 0 0-15,-1 3 0 0,-1-2 0 0,1 3 0 16,1-1 0-16,1 1-128 0,1 1 128 0,0 3 0 16,0-3 0-16,1 1 0 0,0 2 0 0,0-2 0 15,-1 5 0-15,2-4 0 0,2 2 0 0,-1-3 0 0,1 2 0 16,2 2-128-16,0-2 128 0,-2 2 0 0,2-4 0 0,5 6 0 16,3-1 0-16,4-1-160 0,-1 3 160 0,4 1 0 15,3 3-128-15,2-3 128 0,2 1 0 0,2 1 0 16,3 0-144-16,2 0 144 0,2 2 0 0,2-1-144 15,1-6-80-15,1 2-16 0,0 1 0 0,-1 0 0 32,1-3-560-32,0 1-112 0,1-2-32 0,1-4 0 15,0 2-1536-15,0-2-304 0,0-2-64 0</inkml:trace>
  <inkml:trace contextRef="#ctx0" brushRef="#br0" timeOffset="31326.58">26387 15570 8287 0,'0'0'368'0,"0"0"80"0,-10 4-448 0,0-2 0 0,10-2 0 0,-10 2 0 16,1-2 1488-16,0 1 224 0,9-1 32 0,-10 1 16 16,10-1-944-16,-12 4-192 0,1 0-48 0,1 2 0 15,1-3 144-15,0 2 32 0,-1-1 0 0,1 2 0 16,1-1-64-16,-1 4-16 0,0-3 0 0,1 2 0 15,-1 0 0-15,1-2 0 0,0 3 0 0,0-4 0 16,0 0-96-16,0 1 0 0,2-1-16 0,6-5 0 16,-9 5-48-16,9-5-16 0,0 0 0 0,0 0 0 15,0 0-16-15,0 0 0 0,0 0 0 0,0 0 0 0,0 0 32 0,0 0 0 16,0 0 0-16,14-1 0 0,0-1 64 0,3-3 0 16,0-3 16-16,4 2 0 0,2-5-320 0,-2 3-64 15,3-6-16-15,0 0 0 0,2-3-32 0,3-1-16 16,2-2 0-16,2 1 0 0,4 0 64 0,1 1 16 15,0 0 0-15,-1-1 0 0,0 0 0 0,-2 0 0 16,-2 1 0-16,-2 0 0 0,-3 2-96 0,-3 2-128 16,-5 4 176-16,-2-2-176 0,-4 2 128 0,-2 2-128 15,-2 3 0-15,-1-1 0 0,-9 6 160 0,0 0-160 16,0 0 128-16,0 0-128 0,0 0 128 0,0 0-128 16,0 0 128-16,0 0-128 0,0 0 128 0,-8 9-128 15,-1-4 128-15,-2 4-128 0,-3 1 0 0,-2 3 0 0,-1-4 128 0,-2 2-128 16,-4 3 0-16,0 3 192 15,-4-1-192-15,-3 2 192 0,-2-2-192 0,-4 1 0 0,2 1-192 0,1 0 192 16,0-1 0-16,2 0 0 0,5-2 0 0,0 0 0 16,3 1 0-16,3-1 0 0,2-5 0 15,5 0 0-15,5-5 0 0,-1 4 0 0,2-2 0 16,7-7 0-16,0 0-144 0,0 0-112 0,0 0-32 0,0 0 0 31,0 0-1824-31,11-3-384 0,0-3-64 0</inkml:trace>
  <inkml:trace contextRef="#ctx0" brushRef="#br0" timeOffset="31671.9">25942 15312 6447 0,'0'0'576'0,"0"0"-576"16,0 0 0-16,0 0 0 0,0 0 2640 0,0 0 432 16,11-1 64-16,0 3 32 0,-1 2-1648 0,0 4-336 15,3-2-64-15,0 5-16 0,2-2-16 0,5 4 0 16,1 2 0-16,4 1 0 0,3 1-144 0,1 2-48 0,2-1 0 0,2 3 0 15,0-4-64-15,-1 1-32 0,-3 0 0 0,3 0 0 16,-2 1-176-16,2-3-48 0,-4 1 0 0,-1-4 0 16,-1-2-352-16,-2 3-80 0,-3-1-16 0,-1-1 0 15,-2 0-128-15,-4-3 0 0,-1 1 0 16,-3 1 0 0,-1-3-1920-16,-9-8-432 0</inkml:trace>
  <inkml:trace contextRef="#ctx0" brushRef="#br0" timeOffset="33194.64">26732 16076 8287 0,'0'0'736'0,"0"0"-592"0,0 0-144 0,0 0 0 16,0 0 1376-16,0 0 240 0,0 0 48 0,0 0 16 0,0 0-464 0,0 0-80 16,9-5-32-16,-9 5 0 0,3-8-80 0,-3 8 0 15,0 0-16-15,0 0 0 0,6-10-64 0,-4 2-16 16,1 3 0-16,-3 5 0 0,0 0-128 0,0-9-32 15,0 3 0-15,0 6 0 0,-4-6-192 0,4 6-32 16,-5-9-16-16,0 5 0 0,-2-1-112 0,0-3-32 16,-4 4 0-16,1-1 0 0,-1-1-16 0,-3 1-16 15,-1 1 0-15,-2-2 0 0,1 1-144 0,-3 1-16 16,-3-1-16-16,3-2 0 0,-3 1-48 0,2 2 0 16,-2-2 0-16,2 1 0 0,0 1 0 0,-3-1 0 15,2 0 0-15,1 1 0 0,0 1-128 0,1 2 160 16,2 0-160-16,1 1 160 0,-2 0-160 0,0 1 160 15,0 0-160-15,2 1 160 0,-1 2-160 0,1-1 0 0,-1 4 0 16,2-3 0-16,0 2 0 0,-2 3 0 0,3-3 0 0,0 4 0 16,1-3 0-16,1 3 0 0,0-1 0 0,2 1 0 15,2 0 0-15,1 3 0 0,-1 1 0 0,3 0 0 16,3-2 0-16,-1 4 0 0,1-2 0 0,0 3 0 16,2-1 0-16,0-1 0 0,2-2 0 0,0 1 128 15,3 0-128-15,0 1 0 0,0-1 0 0,2-1-176 16,0 1 176-16,2 1 144 0,1-2-16 0,1-2-128 15,-1 3 192-15,4 1-64 0,0 0 0 0,0-3-128 16,0-1 144-16,0 3-144 0,0-2 0 0,2 2 144 16,1-2-144-16,-1 1 0 0,-1-4 144 0,1 3-144 15,-1-4 0-15,-1 3 144 0,-1-6-144 0,1 2 0 16,1 0 240-16,0-4-64 0,2 1-16 0,0 0 0 16,0-1 32-16,1-2 0 0,0 0 0 0,-1 0 0 0,1-1-64 15,1 2-128-15,0-4 192 0,0 2-64 0,-1-1-128 0,2-1 128 16,-2-3-128-16,0 1 128 0,1 0-128 0,0 3 0 15,-1-4 144-15,-1-2-144 0,-4 1 0 16,1 1 128-16,2-3-128 0,-2 3 0 0,0-1 0 0,-3-4 144 16,-1-1-144-16,0 2 0 0,-2-1 144 0,0 3-144 15,-2-5 0-15,0 3 144 0,0-2-144 0,-3 2 0 16,2-1 0-16,-1-3 0 0,-1 3 128 0,-1-4-128 16,2 1 128-16,-4 2-128 0,0-3 128 0,0 2-128 15,-1 0 0-15,0-1 128 0,-2 0-128 0,1 3 0 16,-2-3 0-16,-3 1 128 0,4 2-128 0,-4-2 0 15,0-1 0-15,-1 3 0 0,-2-3 0 0,-2 1 128 16,0 2-128-16,-1-3 0 0,0 0 0 0,-2 4 0 0,-2-2 128 0,-2 3-128 16,-4-1 0-16,1 2 0 0,-1-3 0 15,1 4 0-15,-2 1 0 0,1-2 0 0,-2 2 0 0,2 1 0 16,1-3 0-16,-1 4 0 0,-2 0 0 0,1 2 0 16,1 1 0-16,2-1 0 0,1 1 0 0,1 1 0 15,-1 0-128-15,1 2 128 0,0-1 0 0,0 3 0 16,-1-1 0-16,3-1 0 0,-1 2 0 0,1 1 0 15,1-2 0-15,2 0 0 0,-3 1-144 0,5 1 144 16,-1-1 0-16,1 3 0 0,2 2-128 0,0 0 128 16,1 2 0-16,0 2 0 0,3-2-128 0,1 0 128 15,1 4 0-15,2 1-128 0,0-1 128 0,2 2 0 16,0 0 0-16,2 1 0 0,-2 1 0 0,5-1 0 16,-2-1 0-16,2 1 0 0,2 0 0 0,0 3 0 0,0-4 0 15,2 0 0-15,0-1 0 0,2-1 0 0,2-1 0 16,2-1 0-16,-2 0 0 0,5-4 0 0,-2 1 0 0,2 1 0 15,1-3 0-15,1 0 0 0,2-4 0 0,-2 0 128 16,1 0-128-16,-1-3 144 0,0-2-144 0,1-1 0 16,-1-3 144-16,0 2-144 0,-2-2 0 0,0 1 144 15,1-2-144-15,0-2 0 0,0 0 144 0,-1-3-144 16,0 1 0-16,1-2 144 0,0-2-144 0,-1 0 128 16,-2-2-128-16,1-1 128 0,-1 0-128 0,-2 1 0 15,-2 0 0-15,-1 1 128 0,-2-3-128 0,-1 1 0 16,-1 1 144-16,-1-3-144 0,-2 0 0 0,0 2 128 15,-4-1-128-15,-1 0 0 0,-2 0 0 0,-1-2 0 16,-2 0 0-16,-3-1 128 0,-1 1-128 0,0 2 0 16,-3-1 0-16,-1 1 0 0,2 6 0 0,-2 2 0 0,1-1 0 0,-1 3 0 15,0 4 0-15,-1-2 0 0,-2 2 0 0,3 2-192 32,0 1-304-32,0 1-64 0,1 2-16 0,2 2 0 15,2-2-2000-15,3 3-416 0,1 2-80 0</inkml:trace>
  <inkml:trace contextRef="#ctx0" brushRef="#br0" timeOffset="37648.01">4704 7802 13935 0,'0'0'608'0,"0"0"144"0,0 0-608 0,0 0-144 0,0 0 0 16,0 0 0-16,0 0 784 0,0 0 128 0,0 0 32 0,0 0 0 15,0 0-304-15,0 0-48 0,0 0-16 0,0 0 0 16,0 0-240-16,0 0-48 0,0 0-16 0,0 0 0 16,0 0 16-16,6 13 0 0,-6-13 0 0,7 10 0 15,-2 4 48-15,0 0 16 0,2-2 0 0,2-1 0 16,-2-1-16-16,2-2 0 0,1 2 0 0,2-1 0 15,0 3 16-15,2-4 0 0,0 4 0 0,3 1 0 16,2-5 32-16,0 4 16 0,0-6 0 0,1 1 0 16,2-2 48-16,3-1 0 0,1-1 0 0,2 1 0 15,-3 0-48-15,6-2 0 0,2 0 0 0,-1-2 0 16,1-2-80-16,-2 0-32 0,0-3 0 0,-1 0 0 16,0-3-96-16,0-3 0 0,3-1-16 0,-4 2 0 0,1-3-48 15,-2 2-128-15,2 1 192 0,1-2-64 0,-2 5-128 0,1-3 0 16,0 1 144-16,1-3-144 0,-1 1 0 0,0 2 128 15,1 0-128-15,-2 1 0 0,-2-2 0 0,-2 1-160 16,-2 3 16-16,2-2 0 16,0 4-1744-16,-1-1-352 15</inkml:trace>
  <inkml:trace contextRef="#ctx0" brushRef="#br0" timeOffset="38411.61">13735 7865 26719 0,'0'0'2368'0,"0"0"-1888"0,0 0-480 0,0 0 0 16,0 0 208-16,11 9-48 0,-1-3-16 0,4 5 0 15,1-2-144-15,4 0 192 0,3-4-192 0,3 3 192 16,2-3 64-16,4 1 0 0,2 1 16 0,4-1 0 16,3 4-96-16,5-1-32 0,2 5 0 0,0-5 0 15,-3-3-144-15,1-2 0 0,-1 1 0 0,1 0 0 16,-2 2 0-16,3-2 0 0,2 1 0 0,-1 1 0 0,4-5-224 0,1 1-80 15,0-3-16-15,-2 0 0 16,-3-3-384-16,1 2-96 0,2 1-16 16,-2-1-6976-16,4-1-1392 0</inkml:trace>
  <inkml:trace contextRef="#ctx0" brushRef="#br0" timeOffset="39247.07">24697 7771 13823 0,'0'0'1216'0,"0"0"-960"0,0 0-256 0,0 0 0 16,0 0 688-16,11 9 80 0,-1-4 32 0,0-1 0 0,1-1-80 0,-1 2-16 15,1-2 0-15,2-1 0 0,2 1 128 0,-1 1 0 16,3 1 16-16,2-1 0 0,1-2-208 0,2 1-64 16,1-1 0-16,2 2 0 0,2 4-112 0,1-4-16 15,0 1-16-15,5 0 0 0,2-4-48 0,2 0-16 16,-1 1 0-16,1-1 0 0,-1 0-32 0,-1 2 0 16,-3-1 0-16,2 1 0 0,0-1-80 0,1 2 0 15,0-1-16-15,1-1 0 0,3 2-240 0,1 1 128 16,0-2-128-16,0 0 0 0,-1 1 0 0,-2 4 0 15,-2-2 0-15,-3-3 0 16,-4-4-384-16,-2 1-160 0,-3 0-32 0,-3 0-11952 0</inkml:trace>
  <inkml:trace contextRef="#ctx0" brushRef="#br0" timeOffset="40927.75">10226 7925 6447 0,'0'0'272'0,"0"0"80"0,0 0-352 0,0 0 0 16,0 0 0-16,0 0 0 0,0 0 1920 0,0 0 304 15,0 0 64-15,1 10 16 0,-1-10-1168 0,7 11-240 16,0 1-32-16,4-6-16 0,-1 0-128 0,1 2-16 16,2-3-16-16,1 1 0 0,2 1-80 0,4-3-16 0,0-1 0 0,3 1 0 15,1 1-96-15,1-1-32 0,2-1 0 0,-2-2 0 16,1-2-64-16,-2 2-16 0,0 0 0 0,0-1 0 15,-1-2-64-15,1-1 0 0,2 0-16 0,0-2 0 16,2 3-112-16,0 2 0 0,0 1-16 0,-1-1 0 16,2-1-176-16,3 0 0 0,2 1 0 0,2 1 0 15,0-1 0-15,-2 1-272 0,-2-1 32 0,2 1 16 32,-4 3-1696-32,1-4-320 0,12-4-80 0,-5 7-16 0</inkml:trace>
  <inkml:trace contextRef="#ctx0" brushRef="#br0" timeOffset="41635.51">19211 7968 24879 0,'0'0'2208'0,"0"0"-1760"16,2-5-448-16,-2 5 0 0,0 0 592 0,13 2 48 15,-1 1 0-15,4 1 0 0,-1 1-272 0,4-2-48 0,3 4-16 16,2 0 0-16,6-3-128 0,2 0-32 0,2 1 0 0,1 1 0 15,0-2-144-15,1 1 0 0,-2-1 0 0,2 1 0 32,-1-2-1536-32,1-1-192 0,-2 3-48 0,3 2 0 0</inkml:trace>
  <inkml:trace contextRef="#ctx0" brushRef="#br0" timeOffset="47449.04">24581 2889 15663 0,'-10'-6'1392'0,"10"6"-1120"0,0 0-272 0,-7-6 0 16,7 6 528-16,-6-4 48 0,6 4 16 0,0 0 0 16,-9-1 272-16,9 1 48 0,0 0 16 0,-6 10 0 15,1 0-480-15,1 4-112 0,1 2-16 0,1 3 0 16,-1 6-128-16,2 3-16 0,1 1-16 0,-1 2 0 16,-3 3 0-16,1 0 0 0,0 1 0 0,-1 2 0 15,0-1-32-15,0 0 0 0,-3-5 0 0,1 0 0 16,1-4 64-16,-1 0 16 0,1-6 0 0,1-2 0 15,2-3 304-15,-2-2 64 0,1-3 16 0,3 0 0 16,0-11-64-16,0 0-16 0,0 0 0 0,0 0 0 0,0 0 0 0,10-8-16 16,1-3 0-16,0-4 0 15,2 1-16-15,2-5 0 0,-2-4 0 0,3-2 0 0,1 2-320 0,1-1-160 16,-3-4 160-16,1 1-160 0,2-2 0 16,1 5 128-16,-1-3-128 0,0 4 0 0,-2 0 0 0,0 2 0 15,-1 0 0-15,-4 4 0 0,2 1 0 0,-2 5 0 16,0 1 0-16,-4 5 0 0,-7 5 0 0,0 0 0 15,0 0 0-15,8 6 0 0,-8-6-160 0,4 18 160 16,-3 1-128-16,-1 2 128 0,-3 1 0 0,0 0-160 16,-3 1 160-16,0 2 0 0,-2-1 0 0,3-2 0 15,-2-2 0-15,2-3 0 0,1-3 0 0,0-3 0 16,4-11 0-16,0 0 0 0,0 0 0 0,0 0 0 16,0 0 0-16,0 0 0 0,10-6 0 0,2-3 128 15,0-5-128-15,5-1 144 0,2-5-144 0,1-1 192 16,1 1-192-16,0-1 192 0,2 1-192 0,-1 2 128 0,-2 2-128 0,2 2 128 15,-2 1-128-15,-2 8 0 0,-4 1 0 16,0 5-176-16,-1 3 176 0,-3 7 0 0,-3 2-144 0,0 7 144 16,-4 6 0-16,-1-1-176 0,-4 5 176 0,1 1-128 15,-4-3 128-15,0 3 0 0,0 2 0 0,0-1 0 16,0-3 0-16,2-1 0 0,2-8 0 0,4 1 0 31,0-4-1472-31,4-1-256 0,2-4-48 0,3-7-10768 0</inkml:trace>
  <inkml:trace contextRef="#ctx0" brushRef="#br0" timeOffset="47826.47">25658 3037 26719 0,'0'0'2368'0,"-9"0"-1888"0,1 2-480 0,8-2 0 0,-10 6 0 0,2-2 0 16,8-4 0-16,-7 11 0 0,2-3 0 0,0 3 144 16,2-2-16-16,2 3 0 0,1-2-128 0,0 2 0 15,1 2 0-15,2 2 0 0,2 1 0 0,-2 0 0 16,4-2 0-16,2-1 0 0,2 3 0 0,1-5 0 16,0 0 0-16,2-3 0 0,3 2 128 0,1-6-128 15,-2 0 0-15,2-5 128 0,-2-2 240 0,0-2 32 16,0 0 16-16,-1-2 0 0,1-2 80 0,-2-2 16 15,-2 0 0-15,-1-3 0 0,-4 4-96 0,1-2-16 0,-6-1 0 16,-2 4 0-16,-2-4 96 0,-5 4 16 0,1-3 0 0,-4 3 0 16,-3-2 0-16,-3 3 0 0,0-4 0 0,0 6 0 15,-3 0-336-15,1 0-176 0,2 1 192 0,2 2-192 16,2 2 0-16,2 0 0 0,10 0 0 0,0 0-192 31,0 0-1408-31,0 0-256 0,0 0-64 0,14-1-7504 0,6-1-1504 0</inkml:trace>
  <inkml:trace contextRef="#ctx0" brushRef="#br0" timeOffset="48283.23">26652 3025 11055 0,'-13'1'976'0,"2"1"-784"0,-1 1-192 0,1 3 0 0,-2 2 2080 0,1-1 368 16,-1 5 80-16,-3-2 16 0,0 2-1408 0,-1 0-288 15,-1 0-48-15,2 0-16 0,2 2-208 0,0 2-32 16,-3-2-16-16,3 1 0 0,4 0-320 0,0 0-64 16,2 1-16-16,2-2 0 0,2-4-128 0,2 0 0 15,2-10 0-15,0 0 0 0,4 6 0 0,-4-6 128 16,10 7-128-16,1-6 128 0,1-1 80 0,0-4 16 15,5-1 0-15,-3-3 0 0,4-4 32 0,1-1 0 0,0-4 0 16,2 2 0-16,0-3-96 0,-1 1-16 0,-1-1 0 0,1 0 0 16,1-2 0-16,-1-2 0 0,0-1 0 0,-2-1 0 15,-4-4 112-15,0 3 32 0,0-3 0 0,-1 1 0 16,-2-2 96-16,-2 1 0 0,-1 2 16 0,-3 7 0 16,-3 2-144-16,0 3-48 0,-4 6 0 0,2 8 0 15,0 0 128-15,0 0 32 0,0 0 0 0,0 0 0 16,-12 5-96-16,-1 8-16 0,2 3 0 0,-2 5 0 15,-1 0-128-15,0 5-128 0,1 0 144 0,-2 1-144 16,5 4 0-16,0 2 128 0,-1-3-128 0,5-1 0 16,5 2 0-16,1-6-192 0,4 2 48 0,2-4 0 15,3-2-2096 1,1 1-432-16,4-2-80 0</inkml:trace>
  <inkml:trace contextRef="#ctx0" brushRef="#br0" timeOffset="49266.89">27164 3166 26719 0,'0'0'2368'15,"0"0"-1888"-15,0 0-480 0,0 0 0 0,6 9 208 0,-6-9-48 16,10 6-16-16,2 0 0 0,-1-3-144 0,3-3 192 15,4-3-192-15,2-1 192 0,0-2 96 0,2 1 32 0,4 0 0 0,-1-4 0 16,2 3-192-16,1-3-128 0,1 1 192 0,2-3-192 16,-1 1 128-16,2-3-128 0,2 1 0 0,-3 1 0 15,1-3 0-15,-2 0 0 0,1 0 128 0,-5 3-128 16,-2-3 0-16,-3 0 0 0,-3 1 0 0,-3 3 0 16,-1-2 288-16,-2 3-48 0,-1-1-16 0,-4 4 0 15,0-4-16-15,-4 3 0 0,-3 7 0 0,4-10 0 16,-4 10-16-16,-4-7-16 0,-1-4 0 0,5 11 0 15,-9-5-32-15,-1 4 0 0,0 0 0 0,-1 2 0 16,-1 2-144-16,-2 3 0 0,-4 3 0 0,-1-2 128 16,-3 4-128-16,1 0 0 0,1 0 0 0,1 5 0 15,0-1 0-15,1 1 0 0,1-2 0 0,3-1 0 16,3 1 0-16,1 1 0 0,1-1 0 0,3-1 0 0,2 1 0 16,2 0 0-16,0 1-144 0,4 1 144 0,0-1 0 15,3 0 0-15,1 0 0 0,4 1 0 0,1-2 0 0,0 1 0 16,0-1 0-16,1-3 0 0,1 1-128 0,-1-3 128 15,1 1 0-15,0-1 0 0,-1 0-176 0,1-1 176 16,0 1-160-16,0-4 160 0,-1-1-256 0,1 1 64 16,-2-2 0-16,1-1 0 0,-2 0-32 0,-1 0 0 15,0 1 0-15,0-2 0 0,0-2 224 0,1 1-192 16,-1 0 192-16,-9 0-192 0,0 0 192 0,11-2 0 16,1 2 0-16,-4-1-144 0,-8 1 144 0,11-1 0 15,-11 1 0-15,11-1 0 0,-2-1 0 0,-9 2 0 16,9-3 0-16,-9 3 0 0,10-3 0 0,-10 3 0 15,9-5 0-15,-9 5 0 0,10-4 0 0,-1 0 0 16,-9 4 0-16,10-2 0 0,0-5 0 0,-1 2 0 0,-2 2 0 16,1-1 0-16,-8 4 0 0,13-7 0 0,1 2 0 0,-1 3 0 15,-2-3 0-15,3-3 0 0,-2 3 0 0,2-4 0 16,1 3 0-16,3 1 0 0,0-4 0 0,1 2 0 16,0-3 0-16,1 3 0 0,2-5 0 0,2 3 0 15,-1-2 0-15,1 2 144 0,-1-4-144 0,1 0 0 16,-1 3 0-16,1-2 0 0,-1-2 0 0,0-2 0 15,-2 0 128-15,0 2-128 0,1 0 0 16,3-3 0-16,-1 0 0 0,1-4 0 0,-3-3 128 0,2 0-128 16,1 1 0-16,2-4 0 0,-2-1 0 0,2-3 0 15,1 1 144-15,0 0-144 0,-1-4 0 0,-1-1 144 16,-1 2-144-16,0-2 0 0,0-1 0 0,-2 2 128 16,-5-2-128-16,-1 4 0 0,-2 3 0 0,-1-1 0 15,-1-1 0-15,-2 3 0 0,-2-1 0 0,-1 6 0 16,-3 0 0-16,-1 5 0 0,-2 3 128 0,-2 2-128 0,-1 1 0 0,0 4 0 15,1 8 0-15,0 0 0 0,-9-8 0 0,-2 5 160 16,1 1-160-16,-4 6 160 0,0 2-160 0,-3 5 0 16,-5 4 144-16,-2 3-144 0,-2 1 0 0,-3 5 0 15,-5 4 0-15,2 2 128 0,-1 5-128 0,2 2 0 16,0 3 0-16,1 1 128 0,2 3-128 0,3-2 0 16,5 3 0-16,3-5 128 0,3-3-128 0,3 0 0 15,2-1 0-15,4-3 0 0,2-5 0 0,3 0 176 16,3-2-176-16,4 1 192 0,4-6-192 0,0-1 128 15,3-2-128-15,4-2 128 0,2-1 16 0,6-3 0 0,3-2 0 0,6 3 0 16,5-4-144-16,4 1-224 0,3-5 48 0,2 1-9296 16,-1-2-1856-1</inkml:trace>
  <inkml:trace contextRef="#ctx0" brushRef="#br0" timeOffset="50689.66">23869 4424 3679 0,'0'0'320'0,"0"0"-320"0,0 0 0 0,0 0 0 16,3-9 2848-16,-1 1 496 0,-2 8 112 0,5-6 0 15,-5 6-2112-15,7-9-416 0,-2 3-96 0,-5 6 0 16,7-9-176-16,-7 9-16 0,8-8-16 0,-8 8 0 16,0 0-240-16,0 0-64 0,0 0 0 0,0 0 0 15,0 0-192-15,9 8-128 0,-5 3 160 0,-2 6-160 16,-2 2 304-16,-2 6-48 0,-3 6 0 0,0 2 0 16,-1 3 16-16,1 0 0 0,2 4 0 0,-2 0 0 0,2 2-144 15,3-3-128-15,1-4 144 0,3-2-144 0,1-6 128 16,5 0-128-16,0-6 0 0,3 0 0 0,1-4 176 0,3-3-176 15,2-4 192-15,2-1-192 0,5-2 320 0,-1-2-64 16,2-3 0-16,-2-3 0 0,1-5-64 0,-2-3 0 16,0-4-16-16,-1-2 0 0,-3-3-48 0,1-1-128 15,-2-3 192-15,0 3-64 0,0 2-128 0,-3-4 160 16,-2 0-160-16,-1-4 160 0,-2 1-160 0,0-2 0 16,-2 1 144-16,-3 3-144 0,-1-4 160 0,0 3-32 15,-2 2-128-15,-2-2 192 0,-1-1 0 0,-1 5 0 16,-2 1 0-16,1 1 0 0,-1 2-192 0,-1 2 176 15,-1 1-176-15,3 1 160 0,-4 5-160 0,6 6 0 16,0 0 144-16,0 0-144 0,0 0 0 0,-10 4 0 16,3 2 0-16,-4 1 0 0,4 5 0 0,1 2 0 0,-2 8 0 15,3 1 0-15,0 1 0 0,0 5-128 0,1 3 128 0,0 5 0 16,-1 2 0-16,0 6 0 0,-2 2 0 0,1 2 0 16,1 0 0-16,-3 1 0 0,1 1 0 0,-1 1 0 15,1 0 0-15,-1-1 0 0,0-1 128 0,-1-2-128 16,0 6 144-16,-1-4-144 0,-2-1 192 0,0-5-192 15,-2-1 320-15,0-2-32 0,1 0-16 0,2-2 0 16,0-1 48-16,-2-7 0 0,0-3 0 0,0-3 0 16,-1-2-96-16,2-3-16 0,-1-1 0 0,0-1 0 15,-1 0-16-15,0-5 0 0,0-4 0 0,2-3 0 16,0-1 32-16,2-6 0 0,-1-6 0 0,0 1 0 16,0-4 16-16,0-1 0 0,-1-7 0 0,1-5 0 15,-2-3-80-15,3 0-16 0,2-5 0 0,1-2 0 16,0 1-144-16,1 1 0 0,1 3 0 0,2 0 0 0,3 5 0 15,3 2 0-15,1 4 0 0,-1-1 0 0,1 0 0 16,4 0 0-16,3 1 0 0,6 3 0 0,1 1 0 0,3 4-144 16,2 0 144-16,4 3 0 0,2 2-144 0,2 0 144 15,-2-1 0-15,1 4-144 0,0 2 144 0,-1 3 0 16,-3 0 0-16,0-2 0 16,-3 1-1408-16,-3 0-240 0,0 4-48 15,-2-2-12192-15</inkml:trace>
  <inkml:trace contextRef="#ctx0" brushRef="#br0" timeOffset="51063.86">24742 4770 27647 0,'0'0'2448'0,"0"0"-1952"0,0 0-496 0,0 0 0 16,14 0-736-16,3 0-240 0,2-2-48 0,3 0-16 0,3-2 1344 15,4-1 272-15,6-5 48 0,1 6 16 0,1-2-432 0,5 2-80 16,3 1 0-16,-2 1-128 0,-1-7 0 0,-3 4-144 16,-2 1-16-16,-4-2-11504 0</inkml:trace>
  <inkml:trace contextRef="#ctx0" brushRef="#br0" timeOffset="51226.83">24834 5015 28559 0,'0'0'2544'0,"0"0"-2032"0,14 3-512 0,2-2 0 16,2 0 704-16,4-1 32 0,3-2 16 0,8-2 0 15,4 0-352-15,4-4-64 0,3 2-16 0,3-4 0 16,0 1-160-16,-2-1-32 0,-3 1-128 0,0-3-14448 15</inkml:trace>
  <inkml:trace contextRef="#ctx0" brushRef="#br0" timeOffset="55112.56">26099 5407 1839 0,'0'0'0'0,"0"0"160"0,0 0-160 0,-5 6 0 16,0 3 0-16,5-9 0 0,0 0 2928 0,0 0 544 16,-8 5 112-16,8-5 32 0,0 0-2144 0,0 0-448 15,0 0-64-15,0 0-32 0,0 0-96 0,-8 5 0 16,8-5-16-16,0 0 0 0,-6-5-112 0,1-1 0 15,-1-7-16-15,2 1 0 0,2 1-240 0,2-3-64 0,0-3 0 0,3 0 0 16,0-2-32-16,0-2-16 0,0 0 0 0,1-4 0 16,1 1-16-16,0-5 0 0,0-1 0 0,1-5 0 15,1-4-64-15,2 1 0 0,1 1-16 0,2-1 0 16,5 0-112-16,1 1-128 0,-2 1 176 0,2-1-176 16,1-1 144-16,1 1-144 0,0 2 0 0,2 0 144 15,-1 1-144-15,0 0 128 0,1 1-128 0,2 3 128 16,2 4-128-16,0-2 192 0,-3 2-192 0,3 5 192 15,0 0-192-15,1 4 160 0,-2 0-160 0,1 2 160 16,-2 0-160-16,-1 7 0 0,-2 0 0 0,0 5 0 16,-2-3 0-16,-4 5 128 0,-2 2-128 0,-3 3 0 15,-1 0 0-15,-4 5 0 0,-3 0 0 0,0 6 0 16,-5 2 0-16,-2 0 0 0,-3 1-128 0,-2-1 128 16,-2-1 0-16,-5 2 0 0,-3 0 0 0,-3-2 0 15,-1 2 0-15,-2 0 0 0,-2 0 0 0,2 0 0 0,-1-1 128 16,2-4-128-16,2 0 0 0,1 1 128 0,2-3-128 0,4 1 0 15,1-5 0-15,5 1 128 0,1-4-128 0,9-4 0 16,0 0 0-16,0 0 0 0,0 0 0 0,0 0 0 16,0 0 0-16,13 1 0 0,-2 2 0 0,3-1-144 15,2 2 144-15,1 0 0 0,4 0-144 0,0 4 144 16,2 1 0-16,-1 5-144 0,1 0 144 0,-3 3 0 16,-1 1-144-16,-1 1 144 0,-4 0 0 0,-3 1 0 15,-1 0 0-15,-3 2 0 0,-2-2 0 0,-5 1 128 16,-5-1 0-16,0-1 0 0,-2 0 336 0,-3 1 64 15,-3 0 16-15,-3-1 0 0,-2-2-80 0,-1 0-16 16,-4-1 0-16,0 0 0 0,0-1-48 0,-2-2-16 0,-2-1 0 16,2 1 0-16,-1-4-96 0,2 0-32 0,4-5 0 15,-2 0 0-15,-1-3-64 0,3-2 0 0,-1-2-16 16,3-2 0-16,-1-5-48 0,1-3-128 0,3-1 192 0,-2-2-64 16,1-1-128-16,2-1 0 0,1 0 0 0,3 2-176 31,2-1-192-31,2 5-32 0,1 3-16 0,2 0 0 15,3 9-512-15,0 0-96 0,0 0-32 0,0 0 0 16,8-5-2032-16,1 1-416 0</inkml:trace>
  <inkml:trace contextRef="#ctx0" brushRef="#br0" timeOffset="55991.85">26964 5110 13183 0,'0'0'576'0,"0"0"128"0,0 0-560 0,0 0-144 0,0 0 0 0,0 0 0 15,0 0 1168-15,0 0 208 0,11 2 32 0,-11-2 16 16,0 0-80-16,0 0-32 0,0 0 0 0,6 11 0 15,-2 3-192-15,-2 1-32 0,-2 1-16 0,0-1 0 16,-2 0-112-16,-1 3 0 0,-1 0-16 0,1 2 0 16,-1 3-224-16,-1 0-32 0,1-3-16 0,-1 3 0 15,-3-1-160-15,2-2-16 0,-3 0-16 0,0-1 0 16,0 0-96-16,0 0-32 0,0-2 0 0,3-1 0 16,0-2-176-16,0-2-48 0,1-1 0 0,2-2 0 15,3-9-128-15,0 0 0 0,0 0 0 0,0 0 0 16,0 0-128-16,0 0-128 0,0 0 0 0,0 0-16 15,10-10-2496 1,1-4-496-16</inkml:trace>
  <inkml:trace contextRef="#ctx0" brushRef="#br0" timeOffset="56542.14">27746 4461 3679 0,'-10'-5'160'0,"10"5"32"0,-5-3-192 0,5 3 0 0,-5-5 0 0,5 5 0 0,0 0 3728 0,0 0 704 15,0 0 144-15,0 0 32 0,0 0-2848 0,0 0-560 16,0 0-112-16,0 0-32 0,12 3-336 0,1 4-64 16,-1 0-16-16,2 3 0 0,1-3-240 0,3 7-48 15,1 5-16-15,1 3 0 0,0 4-16 0,2-2 0 16,1 4 0-16,1-2 0 0,0 2-48 0,0-2-16 16,3 2 0-16,-2-3 0 0,2 2-128 0,-3-3-128 15,0 1 144-15,-3 1-144 0,-1-6 128 0,-2 0-128 16,-2 1 0-16,0-1 144 0,-4 0-144 0,0 1 128 15,-5-7-128-15,1 1 128 0,-2-2-128 0,-2 1 128 16,-2-4-128-16,0 1 128 0,-2-11-416 0,-2 12-96 16,2-12 0-16,0 0-16 15,0 0-1968-15,0 0-400 0</inkml:trace>
  <inkml:trace contextRef="#ctx0" brushRef="#br0" timeOffset="56871.35">28384 4274 21183 0,'-6'-6'1888'0,"6"6"-1504"0,-8-3-384 0,8 3 0 16,-10 1 752-16,1 2 80 0,-1 2 0 0,0 3 16 15,0 7 48-15,-1 1 16 0,-5 3 0 0,-1 2 0 16,-2 0-224-16,-2 7-48 0,-3 0-16 0,-2 5 0 0,-2 3-128 0,2 0-32 16,-4 2 0-16,1 2 0 0,0 0 0 0,1-1 0 15,0 3 0-15,0-1 0 0,0-3-80 0,1-1-32 16,-1-3 0-16,2-3 0 0,-1-2-128 0,0 0-32 16,1-3 0-16,1 0 0 0,4-3-48 0,2-4-16 15,2 0 0-15,3-2 0 0,1-2-128 0,3-1 0 16,3-4 0-16,7-10 0 15,0 0-320-15,0 0-112 0,0 0-16 0,0 0 0 16,11 3-2096-16,3-7-416 0</inkml:trace>
  <inkml:trace contextRef="#ctx0" brushRef="#br0" timeOffset="57322.55">29179 4188 8287 0,'0'0'736'0,"-4"-11"-592"0,-1 5-144 0,5 6 0 0,0 0 1856 0,-5-8 352 15,5 8 64-15,0 0 16 0,-5-5-944 0,5 5-176 16,0 0-32-16,0 0-16 0,0 0-160 0,0 0-16 16,-7 5-16-16,2 6 0 0,0-3-400 0,0 8-80 15,0 2 0-15,1 6-16 0,-1 1 32 0,1 6 16 16,-1-2 0-16,0 5 0 0,-1 3-176 0,1 2-48 15,0 2 0-15,-2-2 0 0,-3 1-96 0,2-2-32 16,-2 1 0-16,3-2 0 0,-4-6-128 0,5-1 0 16,-2-2 144-16,3-2-144 0,2 0 0 0,-3-1 0 15,1-6 0-15,2-2 0 16,-1 0-384-16,1-3-128 0,1-4-48 0,2 2 0 16,0-12-1744-16,0 0-368 0</inkml:trace>
  <inkml:trace contextRef="#ctx0" brushRef="#br0" timeOffset="57504.92">28787 4560 27935 0,'0'0'1232'0,"15"0"256"0,-1 0-1184 0,4 0-304 0,1 0 0 0,3 0 0 16,3-3 464-16,-1 1 48 0,2 1 0 0,3-2 0 15,4 1-80-15,1 2-16 0,1 0 0 0,2-2 0 16,1-3-416-16,0 1 0 0,0 4 0 0,-1 0-13920 16</inkml:trace>
  <inkml:trace contextRef="#ctx0" brushRef="#br0" timeOffset="58306.31">30112 5160 6447 0,'0'0'576'0,"0"0"-576"0,0 0 0 0,0 0 0 15,0 0 2240-15,0 0 320 0,-2-5 80 0,1-4 16 16,-1 1-1120-16,0-3-208 0,2 1-48 0,0-4-16 0,0-4-176 0,3 0-48 16,1-1 0-16,1-1 0 15,0-4-320-15,0-1-64 0,0 0-16 0,1-5 0 0,2-4-304 0,1-1-64 16,0-3-16-16,1 0 0 0,0-4-256 0,2-3 160 16,-1-3-160-16,3-3 128 0,1-2 16 0,3-1 0 15,1 0 0-15,4-1 0 0,4-1-144 0,-1 4 0 16,0 7 0-16,-1 2 128 0,3 6-128 0,0 3 0 15,-1 4 0-15,-3 0 0 0,0 9 0 0,-2 0 0 16,-2 2 0-16,0 5 0 0,1 2 0 0,-1 5 0 16,-2 1 0-16,-3 2 0 0,0 2-160 0,-1 2 160 15,-1 2 0-15,-1 4-144 0,-2 2 144 0,-3 5-160 16,0-1 160-16,-3 4-160 0,-4 2-32 0,-2 1-16 16,0-2 0-16,-3 2 0 0,-4 2 208 0,-3-2-192 0,1-1 192 15,-4-3-192-15,-2 1 192 0,-1 2 0 0,-1 1 0 0,0-1 0 16,0-1 0-16,0-2 192 0,1-1-16 0,0 2 0 15,2-2-48-15,1-2 0 0,1-1 0 0,2 1 0 16,2-6-128-16,1 2 0 0,2 1 0 0,3-2 0 16,2 3 0-16,2-10 0 0,3 13 0 0,2-4 0 15,1 4 0-15,7-2 0 0,0 2 0 0,0 1 0 16,-2 1-144-16,2 0 144 0,-1 2 0 0,1 3 0 16,-1 4 0-16,-2 3-128 0,-3-3 128 0,0 2 0 15,-2 0 144-15,-3-3 96 0,-3-1 16 0,0 3 0 16,-4-2 400-16,-4-1 96 0,-1-2 16 15,-3-2 0-15,-4-3 64 0,-2 0 32 0,-5-1 0 0,-1-4 0 16,-2 2-192-16,-2-1-32 0,-4-3-16 0,1-3 0 16,1-2-320-16,2-3-64 0,0-4-16 0,4 1 0 15,2-1-224-15,4 1 0 0,1-8 0 0,5 3 0 16,4-6-1408-16,2 0-320 0,0-2-64 0,3 1-8128 16,4 0-1648-16</inkml:trace>
  <inkml:trace contextRef="#ctx0" brushRef="#br0" timeOffset="58762.9">31148 4931 11967 0,'0'0'1072'0,"0"0"-864"0,0 0-208 0,0 0 0 0,0 0 1008 0,0 0 144 0,0 0 48 0,0 0 0 16,0 0 48-16,-7 6 16 0,1-2 0 0,-3 1 0 16,0 0-208-16,0 3-32 0,0 0-16 0,-3 3 0 15,-2 4-336-15,-2 3-64 0,0 1-16 0,-1 3 0 16,1 1-16-16,1 2-16 0,2-2 0 0,3 0 0 15,1 0-80-15,5-3-16 0,1-1 0 0,7-1 0 16,1 0-144-16,4-4-16 0,4-4-16 0,3-1 0 16,5-4 64-16,0 0 16 0,1-2 0 0,2-3 0 15,2-4 16-15,0-1 16 0,4-5 0 0,-4 1 0 16,2-4 48-16,-1 1 16 0,-3 1 0 0,-2-4 0 0,-3 0 176 16,-4-2 16-16,-2-2 16 0,-3 0 0 0,-5-1 176 0,-3 0 48 15,-4-5 0-15,-3 5 0 0,-3 1-224 0,1 1-32 16,-5 1-16-16,-1 2 0 0,1 1-368 0,-2 0-64 15,-2 3 0-15,0 2-16 0,-2-4-176 0,0 4-224 16,-2-1 48-16,0 5 16 16,-1 0-1824-16,0 2-352 0,-1 1-80 0,-1-1-14576 15</inkml:trace>
  <inkml:trace contextRef="#ctx0" brushRef="#br0" timeOffset="60000.47">30384 3778 7359 0,'-12'-5'320'0,"12"5"80"0,0 0-400 0,0 0 0 0,0 0 0 0,0 0 0 16,0 0 2240-16,0 0 384 0,-6-4 64 0,6 4 0 15,0 0-1264-15,0 0-256 0,0-9-48 0,1-1-16 16,3 3-336-16,1-3-64 0,3 1 0 0,-2-4-16 16,2 0-272-16,-1-3-48 0,0 0-16 0,3-1 0 15,1-4-32-15,1 1-16 0,-1-3 0 0,2 0 0 16,0-3-32-16,-1 1 0 0,-2 4 0 0,1-3 0 16,1-2 48-16,-2-1 16 0,2 3 0 0,-1 1 0 0,1-1-112 0,2 3-32 15,0 0 0-15,2 2 0 0,0 3-192 0,-1 1 0 16,-1 2 128-16,0 0-128 0,-3 0 0 0,3 4 0 15,-2-1 0-15,-2 7 0 0,1-1 128 0,-2 0-128 16,-9 4 0-16,12-1 0 0,-12 1 0 0,11 6 128 16,-1-1-128-16,-1 5 0 0,0-1 0 0,-1 5 0 15,-1 0 0-15,1 4 0 0,0 1 0 0,-1 3 0 16,1-2 144-16,2 3-144 0,-1 0 208 0,1-2-32 16,-2 1-16-16,1-2 0 0,-3-1-160 0,5 0 0 15,-2 4 0-15,0-2 0 0,-3-4 0 0,1 1 0 16,-1-1 0-16,-1-2 0 0,0-1 0 0,0-1 0 15,1-1 0-15,-1-3 0 0,-5-9 0 0,3 12 0 16,-3-12-128-16,3 9-8704 0,-3-9-1744 16</inkml:trace>
  <inkml:trace contextRef="#ctx0" brushRef="#br0" timeOffset="61092.86">25825 4263 21823 0,'0'0'960'0,"-8"2"208"0,8-2-928 0,-9 5-240 0,1 2 0 0,8-7 0 0,0 0 192 0,0 0 0 16,0 0 0-16,0 0 0 0,0 0 528 0,0 0 112 15,0 0 0-15,0 0 16 0,0 0-176 0,0-11-32 16,3 2-16-16,2-1 0 0,-3 4-400 0,5-4-80 15,1 1-16-15,-1-3 0 0,0 2 192 0,2-1 48 16,1-3 0-16,3 0 0 0,1-4 80 0,0 0 0 16,-2 0 16-16,2-2 0 0,2-1-80 0,2-2 0 0,0-1-16 0,1 2 0 15,0 2-64-15,-1 2-16 0,-1 0 0 0,0 3 0 16,-2-2-160-16,2 4-128 0,-2 2 192 0,2-2-192 16,-1 1 144-16,-1 3-144 0,-1-5 0 0,0 5 144 15,-1-1-144-15,0 3 0 0,-1-3 0 0,0 1 0 16,-1-2 0-16,3 1 0 0,-1 1 128 0,0 0-128 15,-3 0 0-15,-1 3 0 0,-9 6 0 0,10-8 0 16,-1 4 0-16,-2-2 0 0,-7 6 0 0,9-5 0 16,-9 5 0-16,10-2 0 0,-10 2 0 0,11 2 0 15,-1 0 0-15,-10-2 0 0,10 7 0 0,1-2 128 16,0 1-128-16,1 3 0 0,1 0 0 0,-3 2 128 16,3 3-128-16,0-1 0 0,1-3 0 0,1 7 0 15,0 2 0-15,0 1 128 0,1 0-128 0,0 3 128 16,1-2-128-16,-2-1 192 0,3-1-192 0,-2 0 192 15,2 0-192-15,0 0 192 0,-2-1-192 0,1 0 192 0,-2 0-192 16,-1-2 0-16,1 1 144 0,1-2-144 0,-5-5 128 0,2 0-128 16,-1-2 128-16,0 1-128 0,-1-5 144 0,-2 1-144 15,-9-5 192-15,9 5-192 0,0-3 192 0,-9-2-192 16,0 0 192-16,0 0-192 0,0 0 176 0,9-1-176 16,-9 1 160-16,0 0-160 0,0 0 160 0,0 0-160 15,3-11 160-15,-3 0-160 16,-3-1-1008-16,-1 0-288 0,0 2-64 0,-2-4-13744 0</inkml:trace>
  <inkml:trace contextRef="#ctx0" brushRef="#br0" timeOffset="65768.52">32678 20598 9215 0,'0'0'816'0,"0"0"-656"15,0 0-160-15,0 0 0 0,8 4 0 0,-8-4-176 16,0 0 48-16,11 5 0 0,-2-1 128 0,2 0 128 15,0-3-128-15,-1 0 176 0,0-1-176 0,0 0 0 0,0 0 144 0,-10 0-144 16,12 0 192-16,-12 0-16 0,11-1-16 0</inkml:trace>
  <inkml:trace contextRef="#ctx0" brushRef="#br0" timeOffset="67378.75">32815 20593 31151 0,'0'0'1376'0,"-11"-5"288"0,-2 1-1328 0,2-1-336 0,-4-2 0 0,-2 2 0 15,-1-2 224-15,0 1-32 0,-1 1 0 0,0 1 0 16,-2-4 64-16,-1 2 16 0,-2 0 0 0,-3-2 0 0,-2 2-32 0,-2-3-16 16,0 1 0-16,-2 0 0 0,1 1-96 15,14 1-128-15,-6-1 176 0,-4 3-176 0,-4 1 144 0,-2-1-144 16,-2-1 0-16,-4 1 144 0,-4 1-144 0,-41-3 0 15,13-2 0-15,6 2 0 0,5 2 0 0,3-1 0 16,2 1 0-16,3 0 0 0,2 2 128 0,-1-2-128 16,-3-1 128-16,26 2-128 0,-6-2 0 0,-3 2 0 15,-6-4 0-15,1 1 0 0,-1 1 0 0,-2-3 0 16,-2 2-128-16,-47-8 128 0,9 1 0 0,10 4 0 16,7-1 0-16,4 4 0 0,4-2 0 0,3-2 0 15,1 0 0-15,-4 1 0 0,-6 2 0 0,0-1 0 16,-3 2 0-16,5-1 0 0,1-1 0 0,3 2 0 15,1-3 0-15,0 3 0 0,-6-2 0 0,-3 2 0 16,-2-1 0-16,2 1 0 0,3 0 0 0,2 2 0 16,4-4 0-16,-8 3 0 0,-5 2 0 0,-2 1 0 0,0-1 0 15,1 0 0-15,2 1 0 0,2 1 0 0,0 0 0 0,-5-1 0 16,-8 1 0-16,6 1 0 0,5 0 0 0,4 0 0 16,2 0 0-16,-2 0 0 0,-3 0 0 0,-1 1 0 15,-2 1 0-15,1 0 0 0,4 0 0 0,4 1 0 16,2 0 0-16,-3-1 0 0,-5 1 0 0,-1 1 0 15,-2 0 0-15,4 2 0 0,0-3 0 0,5 0 0 16,3 2 0-16,-4 2 0 0,-5-3 0 0,0 1 0 16,2 2 0-16,3 0 0 0,2-1 0 0,5 2 0 15,1-3 0-15,-3 4 0 0,-6-3 0 0,0 2 0 16,-3 2 0-16,5-4 0 0,4 4 0 0,2-3 0 16,1 2-144-16,3-3 144 0,-2 3 0 0,-1-3 0 0,-7-1 0 15,6 2-128-15,3-4 128 0,4 1 0 16,1 0 0-16,4 2 0 0,4-1 0 0,0-1 0 0,0 1 0 15,-4 2 0-15,-3-3 0 0,1 1 0 0,0 1 128 16,3-1-128-16,3-1 0 0,3 2 0 0,1 2 128 0,3-2-128 16,0 4 0-16,3-2 144 0,0 1-144 0,-3-1 0 15,-2 0 0-15,-4-1 0 0,-2-1 0 0,0 2 0 16,4-2 0-16,0 4 0 0,2-2 0 0,3 2 0 16,-1-4 0-16,6 5 0 0,-1-4 192 0,3 3-32 15,1-1-16-15,2 1 0 0,0-2-144 0,-2 2 160 16,0-2-160-16,0 2 160 0,1-2-160 0,-2 3 0 15,-1-2 0-15,2 4 0 0,3-2 0 0,1 1 0 16,1 2 0-16,1 2 0 0,0-2 0 0,2 3 0 0,0 0 0 16,1-1 0-16,1 0 0 0,0 1 128 0,2-1-128 15,2 1 192-15,2-1 32 0,0 2 16 16,3-3 0-16,-1 2 0 0,2-2-48 0,4 2-16 0,-3-1 0 0,3-2 0 16,0-1-176-16,1 2 128 0,0-1-128 0,1-1 128 15,0 1-128-15,1 1 0 0,-2 0 0 16,2-6 0-16,2 1 0 0,-2 2 0 15,0-2 0-15,1 3 0 0,-1-1-128 0,1 0 128 0,1 1 0 16,3 11 0-16,0-5 0 0,2-1 0 0,0-3 0 0,4-1 0 16,-1 1 0-16,2-1 0 0,0-3 0 0,2 2 0 15,2 1 0-15,0-1 0 0,2 1 0 0,1 1 0 16,3-1 0-16,1 3 0 0,2-2 0 0,-1-1 0 16,3 0 0-16,1-1 0 0,2-1 0 0,2-2 0 15,0 3 0-15,0-1 0 0,-2-4 0 0,3 4 0 0,-1-4-128 16,5 2 128-16,0-3 0 0,6 4 0 0,1-4 0 15,5 3 0-15,2-3 0 0,1 2 0 16,0-4 0-16,-4 0-144 0,-2 0 144 0,1 1 0 0,0-2 0 16,4 1 0-16,2 1 0 0,-21-2 0 0,5-1 0 0,3 2-128 15,5-1 128-15,1 1 0 0,-2-3 0 0,3 3 0 16,3-1 0-16,44 5 0 0,-12-4 0 0,-5 0 0 16,-5 0 0-16,-4-1 0 0,-9 0 0 0,1 1-128 15,-3 1 128-15,3-2 0 0,1 0-160 0,3-1 160 16,2-2-128-16,-3 3 128 0,-2-2-144 0,-2 1 144 15,-5 1-160-15,5-1 160 0,-2 2-160 0,4-2 160 16,1-2-160-16,3-1 160 0,0 0-208 0,-3 2 48 0,-3 1 16 16,-1 1 0-16,2 0 16 0,2-1 0 15,3-3 0-15,2 0 0 0,1-2 128 0,-3 4-208 0,-9 0 80 0,1 1 128 16,0 0-192-16,1 1 192 0,3 1-192 0,2-2 192 16,0-3-144-16,-2 1 144 0,-1 0 0 0,-5 4 0 15,-4 3 0-15,2-3 0 0,0 0 0 0,6 0 0 16,1-5 0-16,1 0 0 0,0-2 0 0,-3 2 0 15,-5 2 0-15,1 2 0 0,-1 1 0 0,2-1 0 16,2-3 0-16,3-2 0 0,0-1 0 0,1-1 0 16,0 0 0-16,-4 2 0 0,-4 2 0 0,-1 1 0 15,2-1 0-15,0-1 0 0,5-1 0 0,-1-1 0 16,-1-5 0-16,1 2 0 0,-4 1 0 0,0 3 0 16,-3 1 0-16,1 0 0 0,1-2 0 0,3 0 0 15,1-5 0-15,2 2 0 0,-1 0 0 16,-1-1 0-16,-5 2 0 0,1 2 0 0,-1 0 0 0,1 1 0 0,-1-3 0 15,2-1 0-15,2 1 0 0,-1 1 0 0,3-3 0 16,-6 1 0-16,-5 2 0 0,0 0 0 0,-3 2 0 0,0-2 0 16,1-1 0-16,1-1 0 0,2 0 144 0,-1 1-144 15,3-2 128-15,-2 1-128 0,2 0 0 0,-3 0 0 16,-3-2 128-16,0 2-128 0,-1 0 0 0,-19 0 0 16,4 0 0-16,4 1 0 0,2-3 0 0,2 0 0 15,-1 2 0-15,2-1 0 0,4 0 0 0,26-6 0 16,-12 3 0-16,-8 3 0 0,-7-4 0 0,-1 3 0 15,-1 0 0-15,-5 0 0 0,0 1 0 0,0-2 128 16,-3 5-128-16,0-3 0 0,0-1 176 0,-2 2-48 16,-2 1-128-16,0-2 192 0,2 0 0 0,-2 3-16 0,-3-6 0 0,-2 2 0 15,1 4-176-15,-3-5 128 0,-4-1-128 16,0-1 128-16,1 4-128 0,-1-1 0 0,0-4 0 0,-1 1 128 16,3 1-128-16,-2-1 0 0,1 3 0 0,1-3 0 15,-2 0 0-15,-3 2 0 0,-2 2 0 0,1-1 0 16,1-3 0-16,0 3 0 0,2-5 0 0,2 3 0 15,1-2 0-15,14-11 0 0,-2 3 0 0,-5 1 0 16,2 2 0-16,-5-1 0 0,-12 8 0 0,-9 9-176 16,0 0 176-16,0 0 0 0</inkml:trace>
  <inkml:trace contextRef="#ctx0" brushRef="#br0" timeOffset="67498.45">32935 20662 29487 0</inkml:trace>
  <inkml:trace contextRef="#ctx0" brushRef="#br0" timeOffset="73570.34">24814 6118 21183 0,'0'0'1888'0,"0"0"-1504"0,-4-10-384 0,4 10 0 16,5-7 0-16,4-4-288 0,-2 4 48 0,5-3 16 15,1 2 432-15,4-2 96 0,4 2 16 0,5-2 0 16,1 2-176-16,4 1-16 0,2 3-128 0,1 0 192 16,0 3-192-16,1-2 0 0,-5 3-144 0,3-1-6320 15,-6 1-1280-15</inkml:trace>
  <inkml:trace contextRef="#ctx0" brushRef="#br0" timeOffset="73778.75">25121 6248 27119 0,'0'0'1200'0,"0"0"256"0,0 0-1168 0,0 0-288 15,0 0 0-15,13 3 0 0,0-5 0 0,2 0 128 16,3-1-128-16,2-3 0 0,0-3 224 0,1 3-64 16,-1-3-16-16,2 2 0 15,-1-3-1760-15,3 1-368 0,9-3-64 0,-7 3-8256 0</inkml:trace>
  <inkml:trace contextRef="#ctx0" brushRef="#br0" timeOffset="74455.33">26310 5853 3679 0,'0'0'320'0,"0"0"-320"0,0 0 0 0,0 0 0 0,0 0 3392 16,0 0 592-16,-2 14 128 0,0-2 32 0,1 2-2624 0,-3 0-528 15,-3 3-96-15,1 1-32 0,2 1-176 0,-2 0-48 16,-3 0 0-16,0 0 0 0,-1 3-304 0,0 0-64 15,-2-1-16-15,3-3 0 0,2-3-96 0,-1-5-32 16,2 1 0-16,1-4 0 0,5-7 208 0,0 0 48 16,0 0 0-16,0 0 0 0,0 0 272 0,0 0 64 15,0 0 16-15,2-13 0 0,3 0-176 0,-1-1-48 16,3-2 0-16,0 1 0 0,3-1-272 0,-1 4-64 16,3-2-16-16,-1-2 0 0,2 1-160 0,0 1 0 0,-1 3 0 15,-2-2 0-15,-1 2 0 0,0 3 0 0,-1-1 0 16,-8 9 0-16,8-4 0 0,-8 4 0 0,11-1 0 0,-11 1 0 15,10 8 0-15,-5-1 0 0,-1 5 0 0,0-2 0 16,0 3 0-16,-4 0 0 16,0 3 0-16,0-5 0 0,-3 2 0 0,1 1 0 0,-1-3 0 0,0 1 0 15,3-12 0-15,-2 11 0 0,2-11 0 0,0 0 0 16,0 0 192-16,0 0-64 0,0 0 0 0,0 0 0 16,0 0 192-16,5-9 48 0,3-2 0 0,-1-1 0 15,5-4-48-15,0-1 0 0,2 0 0 0,0 0 0 16,-2-1-320-16,-1 2 128 0,3 0-128 0,0 5 0 15,-1-2 0-15,1 4 0 0,-3 3 0 0,0 5 0 16,-11 1 0-16,11 5 0 0,-2 3 0 0,-1 3 0 0,-2 5 0 16,-1 2 0-16,-1 0 0 0,-3 1 176 0,-2 0-48 15,1 3 0-15,-2-3 0 0,1 0 0 0,0-1-128 0,1-3 128 16,0-4-128-16,0 2 128 0,1-4-128 0,-1-9 0 16,5 11 0-16,2 1 0 0,-7-12-240 0,10 8-128 15,-1-1-16-15,2-3-9984 16,1-4-2000-16</inkml:trace>
  <inkml:trace contextRef="#ctx0" brushRef="#br0" timeOffset="75234.27">27507 5700 2751 0,'0'0'256'0,"0"0"-256"0,0 0 0 0,0 0 0 15,0 0 3392-15,0 0 624 0,0 0 128 0,0 0 16 16,0 0-2272-16,10 8-464 0,-1-4-80 0,1 2-32 16,1 0-432-16,3 3-96 0,2 4-16 0,2 2 0 15,-2 2-288-15,7 0-64 0,0 3-16 0,3 0 0 0,0-1-144 0,1 1-16 16,0-1-16-16,-2 2 0 0,0-2-224 0,1 0 144 16,-2-1-144-16,-2-2 128 0,-3-1-128 0,0 1 0 15,-1-2 0-15,-3-4 128 0,-2-1-384 0,2-2-96 16,0 2-16-16,-3-4 0 15,-12-5-2016-15,8 5-416 0</inkml:trace>
  <inkml:trace contextRef="#ctx0" brushRef="#br0" timeOffset="75492.92">27895 5653 18431 0,'0'0'1632'0,"0"0"-1312"0,0 0-320 0,0 0 0 16,0 0 1184-16,0 0 160 0,-3 13 48 0,2 2 0 15,-2 2-272-15,1 0-48 0,-2 4-16 0,-1 2 0 16,-3 1-144-16,2 2-16 0,-4 1-16 0,-2 2 0 16,0-3-320-16,-4 2-64 0,-1-3-16 0,-1 1 0 15,-1-1-224-15,-2-3-32 0,0-2-16 0,2 2 0 16,0 0-208-16,1-1 0 0,0-5 0 0,3 1 0 15,-2-3-1216-15,5 0-352 0,0-1-64 0,2-5-7136 16,2 1-1440-16</inkml:trace>
  <inkml:trace contextRef="#ctx0" brushRef="#br0" timeOffset="76051.32">29345 5652 17791 0,'0'0'784'0,"0"0"176"0,4-9-768 0,-4 9-192 0,0 0 0 0,0 0 0 16,6-5 992-16,-6 5 160 0,0 0 48 0,0 0 0 0,0 0-224 16,0 0-32-16,4 9-16 0,-3 5 0 15,-2 0-272-15,-1 4-48 0,-3 1-16 0,-3 5 0 0,0 4-288 0,-2 3-64 16,-3-1-16-16,1 0 0 0,-1 2-224 0,2-4 144 15,0 0-144-15,2-1 128 0,-3-1-128 0,2-3 0 16,1 3 0-16,0-4 0 16,0-2-640-16,1-1-128 0,2-3 0 0,0-1-11152 0</inkml:trace>
  <inkml:trace contextRef="#ctx0" brushRef="#br0" timeOffset="76240">28980 5896 26255 0,'0'0'1152'0,"0"0"256"0,13 2-1120 0,0 4-288 0,3-3 0 0,3 1 0 16,2 1 272-16,2 2 0 0,2-5 0 0,6 2 0 15,2 0 112-15,5 1 32 0,4-1 0 0,2-3 0 16,1-1-208-16,-2 0-32 0,-1 0-16 0,0-3 0 15,-3-3-160-15,2 2-192 0,0 0 32 0,-2 2-12736 16</inkml:trace>
  <inkml:trace contextRef="#ctx0" brushRef="#br0" timeOffset="76814.5">30685 5695 20271 0,'0'0'1792'0,"0"0"-1424"15,0 0-368-15,0 0 0 0,0 0 288 0,0 0-16 0,-8-4 0 16,8 4 0-16,0 0 304 0,-9-4 64 0,1 1 16 0,8 3 0 16,0 0-176-16,-8 6-32 0,-2-1-16 0,2 5 0 15,-2-1-112-15,2 5-32 0,-3 4 0 0,1 1 0 16,-2 4 80-16,1 2 16 0,-1-2 0 0,2 4 0 16,1 1-16-16,0 0 0 0,-1-4 0 0,4-4 0 15,1-2-64-15,1-1-16 0,4-2 0 0,0-2 0 16,3-5 144-16,-3-8 16 0,7 11 16 0,-7-11 0 15,12 5 48-15,-1-3 16 0,0-1 0 0,1-2 0 16,1-1-144-16,1-2-16 0,-2-5-16 0,2 1 0 16,2-3-160-16,0 2-48 0,3-2 0 0,-1 3 0 15,-2-3-144-15,1 5 0 0,0 1 0 0,-1 4 128 0,1 1-128 16,-3 5 0-16,-3 2 0 0,2 1 0 16,-3 5 0-16,-2 2 0 0,-3 3 0 0,-3 4 0 0,-2 3 224 15,-2 1 16-15,-5 2 0 0,-2-4 0 0,-2 0-32 0,-4-1 0 16,-2-3 0-16,-2 0 0 0,-1-1-16 15,-2-1 0-15,-2-4 0 0,1-1 0 0,1 0 32 0,1-2 0 16,-2-3 0-16,1-3 0 0,-1-3 80 0,2-4 16 16,-2-2 0-16,3-2 0 0,2-7-96 0,1 2-16 15,1-5 0-15,3 1 0 0,-1-2-208 0,1 0 0 16,1 1 0-16,2 0 0 16,2-2-1088-16,-1 2-272 0,0-1-48 0,3 2-9728 15,1 3-1920-15</inkml:trace>
  <inkml:trace contextRef="#ctx0" brushRef="#br1" timeOffset="91897.12">1609 2380 7359 0,'0'0'656'0,"0"0"-528"16,0 0-128-16,-2-11 0 0,-1 3 1184 0,2-2 208 16,-3 0 32-16,3 1 16 0,1 9-320 0,-4-12-64 15,4 12-16-15,-5-10 0 0,-3-3-96 0,4 6-32 16,4 7 0-16,-10-8 0 0,0 4-144 0,-1-1-16 15,-1 0-16-15,0 3 0 0,-1 0-192 0,-2 4-32 0,-3-1-16 0,-3 2 0 16,1 0-112-16,0 1-32 16,-2 1 0-16,1 5 0 0,-2-1-16 0,1 7 0 0,-2 1 0 0,-2 5 0 15,1 2-336-15,0 4 128 16,-1 5-128-16,2 3 0 0,1-1 0 0,-2 3 144 0,2-2-144 0,1 3 0 16,1 5 192-16,5-2-64 15,1-3 0-15,2 2-128 0,3-2 160 0,5-2-160 0,1-4 128 0,6-4-128 16,4 0 160-16,4-1-160 0,3-3 192 15,3-5-192-15,3 0 208 0,3-2-64 0,2-4-16 16,2 0 0-16,0-5 16 0,1 2 0 0,0-4 0 0,-1-1 0 16,2-2 48-16,0-2 0 0,0 0 0 0,-1-2 0 15,-3-2 0-15,2 1 16 0,-6-4 0 0,0-1 0 16,-2 1-16-16,-3 0 0 0,-3-6 0 0,-2 2 0 16,-2-2 16-16,-2 0 0 0,-1-1 0 0,-2-1 0 0,-5 2-64 15,-2 0-16-15,-1-3 0 0,-4-2 0 0,1 2 16 0,-4 4 0 16,-1 0 0-16,-1 2 0 0,-1-3-144 0,0 3 128 15,0-1-128-15,2 4 128 0,0-2-128 16,4 0 0-16,0 4 0 0,4-1 0 0,5 4 0 0,0 0 0 16,0 0 0-16,0 0 0 0,0 0 0 0,0 0-176 15,9-8 176-15,4 4-128 0,2 3 128 0,3 1-128 16,1 0 128-16,1 4-128 0,1 1 128 0,-1 3 0 16,0-3-144-16,1 5 144 0,-2 0 0 0,-3 4-144 15,-3 1 144-15,-1 0 0 0,-4 3 0 0,-1-1 0 16,-3-3 0-16,-3 2 0 0,1 1 0 0,-2-3 0 0,-2 0 0 15,1 0 0-15,-3-3 0 0,0 1 0 16,0-1 144-16,-1-2-144 0,-1 1 176 0,-1-4-48 16,2 2-128-16,5-8 192 15,-6 6-1648-15,6-6-336 0,0 0-64 0</inkml:trace>
  <inkml:trace contextRef="#ctx0" brushRef="#br1" timeOffset="92242.72">2050 2774 24063 0,'0'0'1072'0,"0"0"208"0,0 0-1024 0,0 0-256 0,0 0 0 0,-7 5 0 16,-2 3 640-16,-1 2 64 0,-2-1 0 0,-2 4 16 15,0 1-176-15,0 3-32 0,-1 1-16 0,2-1 0 0,2-1-224 0,4 2-32 16,4 0-16-16,3 1 0 0,0-3-224 0,3 1 0 15,6-4 0-15,3-1 0 0,2 1 0 0,1-5 128 16,5-1-128-16,1-3 0 0,3-3 384 0,3-2-32 16,-3-1 0-16,0-3 0 0,-3-2 208 0,0 0 32 15,-2-6 16-15,-1 1 0 0,-4 2 16 0,1-4 0 16,-5 0 0-16,-1 0 0 0,-1 3-80 0,-5-3-16 16,-3 0 0-16,0 0 0 0,-2 1-176 0,-3-2-32 15,-5-2-16-15,-1 0 0 0,3 1-176 0,-3 2-128 16,1 2 192-16,0 0-192 15,0 3-240-15,1 4-144 0,9 5-48 0,0 0 0 16,-9-2-2576-16,9 2-528 0</inkml:trace>
  <inkml:trace contextRef="#ctx0" brushRef="#br1" timeOffset="92855.85">2879 2786 11967 0,'0'0'1072'0,"0"0"-864"0,1-6-208 0,-1 6 0 0,0 0 1296 0,0 0 224 0,-2-6 32 0,-2 0 16 15,0 1-352-15,-5 2-80 0,0-1-16 0,-2-1 0 16,0 1-432-16,-2 3-96 0,-1 2-16 0,-1 3 0 16,-2 3-208-16,-1-1-48 0,0 3-16 0,2 0 0 15,1 5 80-15,-1-2 0 0,2 0 16 0,-1 2 0 16,0 2 48-16,1 0 16 0,1-2 0 0,2-2 0 0,-1 1-144 0,5 0-48 15,0-3 0-15,4 1 0 0,3-11-128 16,0 0-16-16,-2 12-128 0,2-12 192 0,0 0-64 0,9 9-128 16,0-3 176-16,-9-6-176 0,12 5 320 0,-1-2-64 15,-1-3 0-15,0 0 0 0,-10 0-96 0,12-3-32 16,-12 3 0-16,9-1 0 0,0 1-128 0,-3 0 128 16,3-1-128-16,-2 1 128 0,2 0 0 0,0 0 0 15,-9 0 0-15,9 0 0 0,0-3 64 0,1 3 0 16,-1 3 0-16,3-3 0 0,-2 0-192 0,1 0 0 15,-1 0 144-15,3 0-144 0,-2-3 0 0,3 2 0 16,2-3 0-16,0 0 0 0,2 2 0 0,0-2 128 16,0-1-128-16,2 0 0 0,2 0 0 0,-1-3 128 15,-1 2-128-15,2-3 0 0,1 0 128 0,0-3-128 16,1 0 128-16,-1-4-128 0,0 0 160 0,-2-3-32 16,1-2-128-16,0-3 192 0,0-1-192 0,1-4 176 15,0 1-176-15,-1-3 160 0,-3-1-160 0,-1-2 0 16,-2-4 144-16,-1-1-144 0,-1-2 0 0,-2-4 144 0,-3 3-144 0,-4-2 0 15,-1 3 0-15,-3 4 0 0,-2 2 0 16,-2 3 0-16,1 8 0 0,-2 5 0 0,-3 4-160 0,0 6 160 16,-2 5 0-16,-1 6 0 15,-2 9 0-15,-2 4 0 0,-2 5 192 0,-1 11-32 0,0 7-16 0,-1 6 0 16,2 8 48-16,0 4 16 0,-1 4 0 0,3 0 0 16,3 0-208-16,1 2 176 0,0-1-176 0,3 0 160 15,3-10-160-15,4 0 0 0,4-4 0 0,4 14 0 16,2-13-576-16,4-10-160 15,1-6-32-15,2-14-9280 0,2-3-1856 0</inkml:trace>
  <inkml:trace contextRef="#ctx0" brushRef="#br1" timeOffset="93404.05">4037 2582 21183 0,'0'0'1888'0,"0"0"-1504"0,0 0-384 0,0 0 0 0,0 0 1088 0,0 0 128 15,0 0 48-15,0 0 0 0,0 0-304 0,0 0-64 16,0 0-16-16,0 0 0 0,0 0-576 0,0 0-112 16,0 0-32-16,0 0 0 15,0 0-2400-15,0 0-496 0</inkml:trace>
  <inkml:trace contextRef="#ctx0" brushRef="#br1" timeOffset="93547.59">4071 3117 28559 0,'0'0'2544'0,"0"0"-2032"16,11 0-512-16,-3 0 0 0,1 0 512 0,-1-1 0 16,-8 1 0-16,8-4 0 0,-1-2 96 0,2 1 32 0,-2-2 0 0,3-3 0 15,-3 0-480-15,6 1-160 16,-3-2 0-16,5-4-14496 0</inkml:trace>
  <inkml:trace contextRef="#ctx0" brushRef="#br1" timeOffset="94337">5687 2493 19983 0,'0'0'880'0,"-4"-5"192"0,0-1-864 0,2 1-208 0,2 5 0 0,0 0 0 15,-5-2 128-15,5 2 0 0,-7 6-128 0,1 2 192 16,0 1-16-16,-1 5-16 0,2 4 0 0,-4 5 0 15,2 4 32-15,-1 2 0 0,0 6 0 0,0 5 0 16,-3 1 32-16,1 2 16 0,0 1 0 0,0-3 0 16,2 0-16-16,-1-6 0 0,3-3 0 0,1-3 0 0,2-6 224 15,1-3 64-15,1-3 0 0,1-4 0 0,1-6 80 0,-1-7 32 16,0 0 0-16,10 2 0 0,1-5 16 0,2-3 16 16,1-6 0-16,4-2 0 0,2-5-320 0,3-1-64 15,0 0-16-15,1-1 0 0,-1 1-256 0,0-6 128 16,0 1-128-16,-2 1 0 0,1-3 128 0,-2 4-128 15,1 3 0-15,-1 1 0 0,-5 2 0 0,2 3 0 16,-2 4 0-16,-2 4 0 0,-2 3-144 0,-3 3 144 16,0 3-128-16,-1 4 128 0,-3 4-160 0,-2 3 160 15,-3 1-192-15,0 4 192 0,-2 4 0 0,-2 0 0 16,-1 3 0-16,0-3 0 0,-1 1 0 0,0-1 0 16,0-4 0-16,3-2 0 0,-1-6 0 0,4 1 0 15,1-6 0-15,0-6 0 0,0 0 320 0,8 0-16 16,3-4-16-16,2-2 0 0,1-7 48 0,2 1 16 0,3-5 0 15,3 0 0-15,1 2-112 0,1-3-32 16,2-2 0-16,-1 5 0 0,0 1-208 0,0 1 0 16,-4 4 0-16,2 0 0 0,0 7 0 0,-2 1 272 15,-1 1-48-15,-4 2-16 0,-2 6-208 0,-1 2 0 16,-3 5 128-16,-1 0-128 0,-3 1 0 0,-1-1 128 16,-3 3-128-16,0 2 0 0,-2-1 176 0,-2-1-176 0,0-2 192 0,2-2-192 15,-1 0 0-15,1 0-224 0,0-5 16 0,1 0-9968 16,-1-9-1984-16</inkml:trace>
  <inkml:trace contextRef="#ctx0" brushRef="#br1" timeOffset="94568.9">6906 2660 27647 0,'0'0'2448'0,"0"0"-1952"15,-3 9-496-15,1 0 0 0,-2 3 384 0,-2 3 0 16,1 1-16-16,-2 2 0 0,0-1 592 0,-2 4 112 16,-3-1 16-16,2 0 16 0,-1 1-672 0,1-1-144 15,1 2-32-15,0-3 0 0,1 0-256 0,2 0 0 16,1 1 0-16,1 4 0 16,5-3-1568-16,4-4-272 0,2-3-48 0,-1-5-6960 15,3-4-1392-15</inkml:trace>
  <inkml:trace contextRef="#ctx0" brushRef="#br1" timeOffset="94985.95">7399 2638 14735 0,'0'0'1312'0,"5"-4"-1056"0,0 1-256 0,-5 3 0 15,7-6 1632-15,-7 6 272 0,0 0 48 0,0 0 16 16,0 0-784-16,0 0-160 0,0 0-16 0,0 11-16 16,-3 4-224-16,-1 1-64 0,-2 2 0 0,-3 2 0 15,-1 0-64-15,-1 2-32 0,-1 0 0 0,-1 1 0 0,-1-1-128 0,2-3-32 16,0 1 0-16,2-1 0 16,1-5-272-16,2 1-176 0,1-5 192 0,3 1-192 0,0-6 272 0,3-5-48 15,0 0-16-15,0 0 0 0,0 0 240 0,9-4 32 16,4-3 16-16,2-4 0 0,1-2-128 0,4-2-32 15,-1 0 0-15,0-5 0 0,0-1-208 16,0 0-128-16,0-1 128 0,0-1-128 0,1-2 0 16,2 2 128-16,-4 2-128 0,-1 2 0 0,1 4 0 0,-2 2 0 15,-2 6 0-15,-3 0 0 0,2 6 0 0,-4 6-128 16,-1 2 128-16,0 7-128 0,-2 2 128 0,-3 4 0 16,1 2 0-16,-4 3 0 0,-4 2 0 0,3 4 0 15,-4-1 0-15,0 4 0 0,-1 3 0 0,3-1 0 16,0-3 0-16,2-1 0 15,2-6-608-15,2 0-96 0,0-6 0 0,4-1-9472 16,2-2-1904-16</inkml:trace>
  <inkml:trace contextRef="#ctx0" brushRef="#br1" timeOffset="95331.36">8395 2542 20847 0,'0'0'912'0,"0"0"208"0,0 0-896 0,0 0-224 0,0 0 0 0,-7 5 0 0,1 2 928 0,-2 3 144 16,1 2 16-16,-1 1 16 0,-4 3 80 0,1 4 16 16,-2 5 0-16,-1-3 0 0,-1 4-496 0,1 1-80 15,1 1-32-15,1 1 0 0,0 3-416 0,1-2-176 16,1-2 128-16,1 1-128 0,1-3 0 0,2 0 0 16,1-4-224-16,1 6 80 15,1-5-784-15,5-7-160 0,0-3-16 0,3-3-11568 0</inkml:trace>
  <inkml:trace contextRef="#ctx0" brushRef="#br1" timeOffset="95850.98">8822 2519 22111 0,'0'0'1968'0,"0"0"-1584"0,6 10-384 0,-1-3 0 16,1 5 640-16,-2 1 64 0,-3-2 0 0,-2 4 0 16,-3 2-64-16,2 1-16 0,-4 1 0 0,-3 1 0 15,1 3-96-15,-2-2-16 0,-2-1 0 0,1-1 0 16,-2-2-208-16,2 1-48 0,-1-3-16 0,2-1 0 16,1-3-112-16,2 0 0 0,0-5-128 0,2 2 192 0,5-8 80 15,0 0 16-15,0 0 0 0,0 0 0 0,0 0 336 16,7-8 64-16,1 2 16 0,4-5 0 0,1 0-368 0,2-1-64 15,0-4-16-15,3 1 0 0,2-1-128 0,1-2-128 16,0-1 192-16,2 0-192 0,0 1 128 16,0 1-128-16,0 2 0 0,-3 4 0 0,0-2 0 0,-1 5 0 15,-2 0 0-15,-2 4 0 0,-1 1 0 0,-1 3 0 16,-3 4 0-16,-1 1 0 0,-3 5 0 0,-2 0-144 16,-1 3 144-16,-5 2 0 0,-3 2 0 0,-1-2 0 15,-2 2 0-15,1-2 128 0,-1-1-128 0,-1-1 128 16,4-1-128-16,0-3 128 0,0-1-128 0,5-8 0 0,0 0 128 15,0 0-128-15,0 0 144 0,0 0-144 0,8-8 192 0,2-1-192 16,2-5 256-16,2 0-48 16,2-1-16-16,0 0 0 0,2-3-192 0,1 3 128 15,0 1-128-15,0 0 0 0,-1 1 128 0,0 4-128 16,0-1 0-16,-1 6 0 0,1 3 176 0,0 2-176 16,-1 2 192-16,-2 4-192 0,-1 2 0 0,-2 7 0 0,-1 0 0 0,-1 2 0 15,0 1 0-15,-2 3 0 0,-1-1 0 0,1 2 0 31,-1-4-1728-31,2 0-368 0,4 0-64 0</inkml:trace>
  <inkml:trace contextRef="#ctx0" brushRef="#br1" timeOffset="96095.23">10069 2367 17503 0,'0'0'768'0,"0"0"176"0,0 0-752 0,0 0-192 0,-4 7 0 0,0 3 0 0,0 0 2608 0,-3 3 480 16,-1 5 112-16,-1 3 0 0,-2 6-1792 0,-1-2-384 15,-1 3-64-15,-1 0 0 0,2 0-640 0,-2 1-128 16,-2 1-32-16,2 0 0 0,-1-1-160 0,3-2 0 16,-2-1 144-16,1 0-144 0,-1-2 0 0,5 2-192 15,1-7 32-15,1-3 0 16,2 0-592-16,1-5-112 0,3 1-32 0,1-12-8240 15,0 0-1648-15</inkml:trace>
  <inkml:trace contextRef="#ctx0" brushRef="#br1" timeOffset="96473.3">10207 2474 28559 0,'8'-2'2544'0,"3"-3"-2032"16,3 1-512-16,3 0 0 0,0 0 224 0,4-2-48 0,0 1-16 16,2 0 0-16,0-1 96 0,1 0 32 0,2 1 0 0,-1 1 0 15,1-2 32-15,-1 2 0 0,-5 0 0 0,-1 3 0 16,-2 1-144-16,-2 0-32 0,-2 3 0 0,-3 0 0 0,-4 4-144 16,0-1 0-16,-6 3 144 0,-3 4-144 0,-2 3 272 0,-4 5-16 15,-4 3 0-15,-3-1 0 16,-3-1 0-16,0 4 0 0,-3-2 0 0,0-1 0 15,-2 4 48-15,3-6 0 0,0 1 0 0,4-3 0 0,0-3 0 16,4 1 0-16,3 1 0 0,4-2 0 0,1-2-176 0,2-2-128 16,4 0 192-16,5 2-192 0,1-1 256 0,5-3-64 15,2 0-16-15,2-2 0 0,3 1 32 0,3-4 16 16,1 1 0-16,6-1 0 0,-2-2-224 0,-1-2 176 16,1-1-176-16,-2 2 160 0,1-2-160 0,-2-2 0 15,-1 1 0-15,-2-2 0 16,-1 0-1472-16,-4-1-208 0,-2 0-48 0,-3 1-8496 15,-2-3-1680-15</inkml:trace>
  <inkml:trace contextRef="#ctx0" brushRef="#br1" timeOffset="96643.73">10255 2744 12895 0,'0'0'1152'0,"0"0"-928"15,0 0-224-15,0 0 0 0,8-2 2864 0,2 0 528 16,2-1 96-16,2 1 32 0,1-1-2304 0,4 1-448 0,3-1-80 0,2 1-32 15,1-4-64-15,2 0-16 0,5 0 0 0,1 1 0 16,-2-3-320-16,1 3-80 0,3 1-16 0,-4-1 0 31,1 1-1824-31,-1 0-352 0</inkml:trace>
  <inkml:trace contextRef="#ctx0" brushRef="#br1" timeOffset="96952.26">10963 2652 8287 0,'0'0'736'0,"11"0"-592"0,0 0-144 0,3 1 0 0,3 1 3520 0,0-2 688 15,1-2 128-15,1-1 16 0,2-5-2608 0,0 2-528 16,2 1-96-16,0-4-32 0,0 1-384 0,-3-3-64 16,-1 2-32-16,-2-3 0 0,-5-1-224 0,0 3-32 15,-3-4-16-15,-3 0 0 0,-2 2 128 0,-4 1 32 16,-3 0 0-16,0 3 0 0,-5-3 192 0,-2 6 32 15,-3 1 16-15,-2 4 0 0,-3 3-320 0,-2 2-64 16,-1 6-16-16,0 2 0 0,-1 3-32 0,2 2-16 16,1 3 0-16,3 0 0 0,5 1 0 0,5-2 0 0,2 3 0 15,5 2 0-15,4-2-64 0,8 1-16 16,1 2 0-16,5-6 0 0,5 0-80 0,5 2-128 16,3-2 176-16,19 10-176 15,0-6-912-15,2-3-304 0,6-8-48 0,-1-1-16 0</inkml:trace>
  <inkml:trace contextRef="#ctx0" brushRef="#br1" timeOffset="97389.1">13183 2140 23039 0,'0'0'2048'0,"0"0"-1648"16,0 0-400-16,0 0 0 0,-1 9 352 0,-2 0-16 16,-1 3 0-16,-2 6 0 0,-3 3 592 0,-1 4 112 15,-5 5 32-15,1 5 0 0,1 3-416 0,-1 6-80 16,-1 5 0-16,-2 0-16 0,-1 1-160 0,-1 2-16 15,-2 0-16-15,-1 0 0 0,-1 0-240 0,2-3-128 16,-1-1 160-16,-2 13-160 16,3-12-384-16,7-7-160 0,3-10-32 0,6-13-8480 0,1-2-1696 0</inkml:trace>
  <inkml:trace contextRef="#ctx0" brushRef="#br1" timeOffset="97783.75">12950 2394 27647 0,'-6'-18'2448'0,"8"11"-1952"0,3-1-496 0,8-3 0 0,5 0 320 0,4 1-48 16,3-2 0-16,3-1 0 0,4 0-64 0,2 0-16 16,2-2 0-16,2 2 0 0,1 3 336 0,2 0 64 15,-2 5 16-15,1 1 0 0,-3 2-160 0,-2 4-48 16,-3 2 0-16,-4 4 0 0,-4 2-272 0,-5 5-128 15,-5 2 0-15,-4 4 128 0,-6 2-128 0,-4 6 128 16,-5 3-128-16,-8 2 128 0,-5 5 16 0,-2-4 0 16,-5-3 0-16,-5 1 0 0,0-3 48 0,-6 1 16 15,1-4 0-15,-3-1 0 0,2-1 240 0,0-4 64 16,1-1 0-16,2 0 0 0,2-3-64 0,7-1-16 16,1-2 0-16,8 0 0 0,5-2-240 0,2 0-64 15,4 0 0-15,4-3 0 0,4 1-128 0,4 2 0 0,5-3 0 16,4 2 0-16,6-1 0 0,3 3 192 15,0 1-192-15,5 0 192 0,1-1-192 0,3 1 0 16,2 0 144-16,4-4-144 0,-1 1 128 0,5 2-128 0,2-1 128 0,0-1-128 31,1 0-992-31,-2 0-272 0,-1-3-48 0,13 0-14800 0</inkml:trace>
  <inkml:trace contextRef="#ctx0" brushRef="#br1" timeOffset="97977.93">14783 2587 1839 0,'0'0'0'0,"7"-5"160"0,-2 0-160 15</inkml:trace>
  <inkml:trace contextRef="#ctx0" brushRef="#br1" timeOffset="98295.52">14810 2479 1839 0,'0'0'160'0,"-1"-6"-160"16,-1-6 0-16,1 4 0 0,-1-4 2976 0,-1 4 560 15,-1-2 112-15,2 3 32 0,-6-3-1232 0,0 2-240 0,-2-2-48 16,-4 2-16-16,-2-3-688 0,-3 4-144 16,-3-2-32-16,-2 6 0 0,-3-2-448 0,-2 1-112 15,-3 4-16-15,-1 4 0 0,0 1-288 0,0 1-64 16,1 5-16-16,2 5 0 0,3-1-80 0,4 1-32 15,3 0 0-15,3 1 0 0,5 1-224 0,4 0 144 16,4 1-144-16,4-1 128 0,5-2-128 0,4 2 0 0,8-4 0 16,2 1 0-16,5 1 0 0,1-1 0 0,3 0 0 0,4 0 0 15,-1 1 192-15,0 2-64 0,1-2 0 0,-3 1 0 16,2-1 112-16,-3 1 16 0,-2-2 0 0,-4 0 0 16,0-3 64-16,-6 2 0 0,-3 1 16 0,-3 1 0 15,-4-2 80-15,-2-1 16 0,-4 2 0 0,-4 1 0 16,-3-2 144-16,-6-2 48 0,-3-2 0 0,-6 4 0 15,-5-1-112-15,-2-1-32 0,-7-1 0 0,-2 2 0 0,0-6-176 16,-4 0-48-16,0-2 0 0,-1-3 0 16,0-2-128-16,1-1-128 0,0-5 144 0,4-1-144 0,4 1 0 15,3-4 0-15,3 1-208 0,-5-5 64 16,9 1-2032-16,10 3-384 0,4-1-96 16,10-1-12960-16</inkml:trace>
  <inkml:trace contextRef="#ctx0" brushRef="#br1" timeOffset="98851.07">15859 2322 19631 0,'0'0'864'0,"0"-7"192"0,0 2-848 0,0-2-208 0,-2 1 0 0,0 1 0 16,-1-3 1136-16,1 2 176 0,-6 4 32 0,0-2 16 16,0-1-192-16,-4 2-32 0,-3 2-16 0,-2 2 0 15,-1 1-496-15,-3 0-112 0,-3 3 0 0,-3 0-16 16,-1 1-224-16,1 2-32 0,2 0-16 0,2 3 0 15,1-2-16-15,2 3 0 0,2 2 0 0,2 1 0 16,1 0-208-16,2 2 144 0,3-2-144 0,2 3 128 16,2 2-128-16,2 1 0 0,1-1 0 0,3-1 0 15,5 1 0-15,3 1 0 0,2-2 144 0,3 1-144 0,1 0 240 0,2 3-32 16,3 1 0-16,3-3 0 0,0-1 16 0,1-1 0 16,-1 1 0-16,3 2 0 0,-6-3 112 0,2 0 32 15,1 0 0-15,0 0 0 0,-2 0 240 0,-1 0 48 16,-1 2 16-16,-3-1 0 0,-2 0-64 0,-3 3-16 15,-5-4 0-15,-1 0 0 0,-4-1-16 0,-3 0 0 16,-3-1 0-16,-4-1 0 0,-6-2 160 0,-3 0 32 16,-4-1 0-16,-4-6 0 0,-5 2-64 0,-3-5-16 15,-4-1 0-15,-4-1 0 0,-4-2-224 0,-2-1-32 0,-1-2-16 16,-2 0 0-16,-3-1-256 0,-1-3-160 0,-1 1 192 16,-17-5-192-16,8 0 0 0,6 0-224 15,5 2 16-15,5-2 0 16,1 3-3104-16,2-2-608 0,-21-2-128 0,0 4-32 0</inkml:trace>
  <inkml:trace contextRef="#ctx0" brushRef="#br1" timeOffset="101881.84">17067 2028 22111 0,'0'0'1968'0,"13"-1"-1584"0,0-1-384 0,0 2 0 16,-2 0 480-16,2 0 16 0,-13 0 0 0,11 0 0 15,-11 0-96-15,0 0-16 0,0 0 0 0,0 0 0 16,10-3 320-16,-10 3 48 0,0 0 16 0,0 0 0 16,4-11-304-16,-4 11-48 0,-2-7-16 0,-4-2 0 15,-2 4-208-15,-3-3-32 0,-3 3-16 0,-2 1 0 16,-3-1 0-16,-3 0 0 0,-2 4 0 0,-3-2 0 0,-2 2 288 0,-3 1 48 16,-1 0 16-16,-5 0 0 15,-5 0 144-15,-4 0 16 0,-1 0 16 0,-1 0 0 0,0-1-160 16,-2 1-48-16,-2 0 0 0,0 0 0 0,0 0-160 0,-7 0-48 15,-6 0 0-15,-2-1 0 0,-2-1-80 0,-2 1-32 16,-1 1 0-16,-4 1 0 0,-1 2-144 0,-5-3 128 16,-3 0-128-16,-2 0 128 0,0 0-128 0,-1 1 0 15,-1 2 0-15,-3-2 0 0,-3-2 0 0,1 1 0 16,1 0 0-16,-5 1 0 0,-5 0 0 0,-1-1 0 16,0-1 0-16,0 2 0 0,-2 2 0 0,-1-1 0 15,-4 0 0-15,4-2 0 0,4 1 160 0,-4-1-160 16,-5 0 192-16,2 0-192 0,3 0 352 0,0 1-32 15,-1 2-16-15,1-3 0 0,-2 0-32 0,4 0 0 16,1 0 0-16,-4 0 0 0,-3 0-144 0,3 0-128 16,-1 0 192-16,1 0-192 0,-3 0 128 0,-2 0-128 15,-2 0 0-15,2 0 0 0,-1 0 0 0,1 1 0 16,-2-1 0-16,1 0 0 0,2 1 0 0,-3-1 0 16,-4 0 0-16,3 0 0 0,3 0 0 0,-2 0 0 15,-4 0 128-15,4 0-128 0,2-1 0 0,-2 1 0 0,0 0 0 16,4-1 0-16,2-1 0 0,0 1 0 0,1-1 0 15,-1-2 0-15,-5-1 0 0,5 1 0 0,3 3 0 0,-4-2 0 16,-3-2 0-16,2 1 0 0,3-1 0 0,-2 4 0 16,2-2 0-16,-2-2 0 0,1 1 0 0,0 1 0 15,6 0 128-15,-4-1-128 0,-5-2 0 0,1 1 0 16,3 2 0-16,-2 1 0 0,-1-1 0 0,2-1 0 16,2 2 0-16,1 0 0 0,-3 2 0 0,2 0 0 0,-2-2 0 15,2-1 0-15,2 2 0 0,-2 0 0 0,-4 0 0 0,3-1 0 16,2-3 0-16,2 4 0 0,2 1 144 15,-1-1-144-15,-4-2 0 0,3 2 144 0,5 3-144 0,-3 1 0 16,-5-2 144-16,2 0-144 0,3-1 0 16,4 2 0-16,3 2 0 0,-2-2 0 0,-5-1 0 0,4 1 0 15,1 0 0-15,0 1 128 0,3-1-128 0,-1 0 0 16,1-2 0-16,3 2 0 0,3 1 0 0,0-1 0 16,-1-1 0-16,1 2 0 0,0-2 0 0,4 1 0 15,1-1 0-15,2 1 0 0,-2 2 0 0,0-3 0 16,-1 2 0-16,1-2 0 0,4 2 0 0,2 1 0 15,2 2 0-15,-2-1 0 0,-1-2 0 0,2 0 128 16,-1 2-128-16,6 1 0 0,3-4 160 0,2 3-32 16,1 0-128-16,0-2 192 0,-3-3-64 0,4 1 0 0,3-1-128 15,4 0 192-15,2 0-192 0,3 0 144 16,1 0-144-16,3-1 128 0,-1 0-128 0,1-3 128 0,0 0-128 16,4 0 128-16,1 0-128 0,2 2 128 0,4-2-128 0,1 3 128 15,2-3-128-15,2 1 0 0,1 2 0 0,1-2 128 16,1 2-128-16,-1 0 0 0,2 0 0 0,3-2 128 15,-1 1-128-15,1-1 0 0,2 1 0 0,1 0 0 16,3 1 0-16,1 0 0 0,1-1 0 0,3 2 0 16,2-1 0-16,1 1 0 0,-1 1 0 15,1 1 0-15,1-1 0 0,1 0 0 0,0 2 0 0,1 1 0 16,0 2 0-16,0-1 0 0,1 1 0 0,1 6 0 16,0-1 0-16,3-3 0 0,-1 3 0 0,-1 2 0 0,-2 2-128 15,-1 3 128-15,1 2 0 0,-4 3 0 0,1 0 0 0,-11 20 0 16,4-1 0-16,2-2 0 0,-1-5 0 0,2 1 0 15,0-2 0-15,-2 3 0 0,1 3 0 0,-2 5 0 16,-1 2 0-16,-1 5 0 16,-3-1 0-16,-2 0 0 0,-1-3 0 0,0-2 0 0,1-1 0 0,1-3 0 15,0 1 0-15,1 3 0 0,1 4 0 0,2-1 128 16,2 0-128-16,9-22 128 0,-1-2-128 0,1 5 0 16,0-2 0-16,2 0-176 0,0-2 176 0,1 1 0 15,1-3 0-15,-2 19 128 0,4-12-128 0,0-3 0 16,3-5-176-16,3-2 176 0,-1 0-160 0,2-4 160 0,1-1-160 15,0-7 160-15,1 2 0 0,2-2 0 16,1 4-128-16,0-3 128 0,5 0 0 0,0 0 0 16,1 0 0-16,13 7 0 0,0-2 0 0,-3-5 0 15,1 0 0-15,1-1 160 0,-1 0-160 0,1-4 0 16,1 3 0-16,0-3-176 0,-3 3 176 0,2-1 0 16,0-2 0-16,3 0 0 0,3 2 0 0,-12-5 128 0,3 0-128 15,5-2 128-15,0 1-128 0,7 0 0 0,2 0 0 16,3 1 0-16,2-1 0 0,36 1 0 0,-12 1 0 0,-9-3-128 15,1 1 128-15,-3 1 0 0,2-1 0 0,2 0 0 16,5-1 0-16,-3 0 0 0,3-1 0 0,-1 0 0 16,-2 1 0-16,3 1 0 0,2-1 0 0,4 0 0 15,3 0 144-15,0-1-144 0,-2-2 192 0,2-1-192 16,1 0 0-16,2 2 0 0,3-1 0 0,3-1 0 16,1-3 0-16,-1 2 0 0,-3 0 0 0,2-2 0 15,2 2 0-15,4 3 0 0,2-3 192 0,-2-2-192 0,-2 2 0 16,3 0 0-16,3-3 0 0,-1 3-144 0,1 2 144 15,-2-3 0-15,-1 1 0 0,1 2 0 0,2 0 0 16,-1 1 0-16,0-4 0 0,0 3 0 0,-1-1 0 16,2 3 0-16,3-2 0 0,-3 2 0 0,-2-1 0 15,3 0 0-15,-2 1 0 0,2-1 0 0,4 1 0 0,-4 0 0 16,-3 0 0-16,0-1 0 0,3 1 0 0,2 0 0 16,3 1 0-16,-3 0 0 0,-3-2 0 15,-2 2 0-15,0-2 0 0,4 1 0 0,3-2 0 0,-3 2 0 16,-2-2 0-16,-2 1 0 0,3-2 0 0,2 0 0 15,2-3 0-15,-3 0 0 0,-3 1 0 0,3-2 0 16,0 3 0-16,2-3 0 0,2 2 0 0,-2 1 0 16,-1-3 0-16,3 2 0 0,0 1 0 0,-2-3 0 15,-2 2 0-15,-2 2 0 0,0-1 0 0,3 1 0 0,2 0 0 16,-3 2 0-16,-3-3 0 0,1 0 0 16,1 1 0-16,2 1 0 0,0-2 0 0,-2 1 0 15,-3-2 0-15,2 4 0 0,1-1 0 0,0 1 0 0,1-5 0 16,-3 3 0-16,-3 2 0 0,1 2 0 15,1 0 0-15,2 0 0 0,-2-3 0 0,-2 3 0 0,-3-1 0 0,1 1 0 16,2 0 0-16,1 0 0 16,0-1 0-16,-1-3 0 0,-2 0 0 0,2 3 0 0,1 2 0 15,1-2 0-15,0-3 0 0,0 0 0 0,-2-2 0 0,2 3 0 16,3 2 0-16,0-2 0 0,-1 2 0 0,0-3 0 16,0-1 0-16,3 3 0 0,-1-1 0 0,0-1 0 15,-2 1 0-15,-1-2 0 0,1 1 0 0,3 0 0 16,2 0 0-16,-3 0 0 0,-3-3 0 0,0 2 0 0,-1 1 0 15,3-1 0-15,2 0 0 0,-2 1 0 0,-4-1 0 0,-3 0 0 16,1 2 0-16,2 2 128 0,2-2-128 16,-3 2 0-16,-4-2 0 0,-2 2 0 0,0 0 0 15,2 0 0-15,1-2 0 0,-3 1 0 0,1-1 0 0,-5 2 0 16,0-1 0-16,1 2 128 0,1 0-128 0,-1-1 0 16,-4 0 0-16,-1-2 0 0,-3 2 0 15,-1 0 0-15,-3-2 0 0,4 3 0 0,1 0 0 0,-4 0 0 16,-3-1 0-16,-1 0 0 0,-3 1 0 0,-2 0 0 15,0 1 0-15,-1 0 128 0,1 3-128 0,2-1 0 16,-4-2 0-16,-1 0 0 0,-4 0 0 0,-1 3 0 16,-2 3 0-16,0-2 0 0,-1 0 0 0,-1 1 0 15,0 2 0-15,-1-3 0 0,-2 0 0 0,0 1 0 16,-1-2 0-16,-5 1 0 0,-4 2 0 0,1-4 0 0,-2 2 0 0,0 4 0 16,1-4 0-16,-5 2 0 15,1 0 0-15,-1 0 0 0,-1 3 0 0,1-4 0 16,-1 1 0-16,0 0 0 0,-1-2 0 0,-1 0 0 15,0 2 0-15,-1-3 0 0,-3-1 0 0,-2 0 128 16,-2-1-128-16,-2 1 0 0,0-2 0 0,-4-1 0 0,2 0 0 0,-4 2 128 16,-10-2-128-16,11 1 0 0,-4-1 0 0,-7 0 0 15,9-3 0-15,-9 3 0 0,0 0 0 0,7-7 128 16,-7 7-128-16,0 0 0 0,2-8 128 0,-1-2-128 16,1 2 0-16,-4-2 144 0,0 2-144 15,-1-2 0-15,1 1 128 0,-1-2-128 0,-1 0 0 0,1-2 0 16,-1-2 128-16,0-3-128 0,1-1 0 0,1-2 0 0,-2-4 0 15,0 1 0-15,-1-3 0 0,3-1 0 16,-3-6 128-16,1-2-128 0,0-1 0 0,1-1 0 16,0-1 128-16,0-3-128 0,2 1 144 0,-1-3-144 0,0-1 176 15,-1-1-176-15,2 2 192 0,-1-4-192 0,2-4 128 0,-2 3-128 16,1 2 0-16,0 3 0 0,-1 1 192 0,2 4-64 16,-1 4 0-16,0 2-128 0,0 0 240 0,-1 5-64 15,0 0-16-15,-1 6 0 0,1 1-160 0,-1 1 128 16,1 3-128-16,-2 0 128 0,0 1-128 0,-1 0 0 15,2 2 0-15,0 4 0 0,-4-1-384 0,2 1-16 16,5 10 0-16,-5-8 0 16,0 4-1904-16,5 4-384 0,0 0-80 0</inkml:trace>
  <inkml:trace contextRef="#ctx0" brushRef="#br1" timeOffset="125704.01">3151 11847 3679 0,'-34'1'160'0,"11"2"32"0,-3-1-192 0,1 0 0 0,0-2 0 0,0 0 0 15,4 0 2240-15,1 0 384 0,4-2 96 0,2 0 16 16,5 1-1328-16,9 1-256 0,-7-4-48 0,7 4-16 16,0 0-320-16,0 0-64 0,0 0 0 0,9-4-16 15,5 1-112-15,6 0 0 0,7-4-16 0,6 2 0 16,4 1-256-16,6-2-48 0,4 0-16 0,2 2 0 16,2-3-96-16,1 2-16 0,-1 0 0 0,4 0 0 0,5-1 48 0,2 2 0 15,5 3 0-15,1-2 0 0,-6-1 128 0,0 1 16 16,2 0 16-16,-1 2 0 0,1 1 32 0,1 0 0 15,5-1 0-15,-6 1 0 0,-5 0 80 0,-1 1 0 16,-5-1 16-16,-4 1 0 0,-3 2 48 0,-4 0 0 16,-4-3 0-16,-2 3 0 0,-3-1-128 0,-5 1 0 15,-6 1-16-15,-4 2 0 0,-5-1-160 0,-13-5-16 16,6 7-16-16,-6-7 0 0,-7 12 112 0,-10 1 32 16,-7-3 0-16,-9 2 0 0,-6-3-96 0,-8 2-16 15,-6-3 0-15,-5 2 0 0,-4 5-208 0,-10-3 0 16,-6 0 0-16,-1 2 0 0,1-5 0 0,2 3 0 0,0 0 0 15,-1-2 0-15,0 1 0 0,3-5 0 0,-1-1 0 0,5-1 0 16,8-2 0-16,4 1 0 0,4-1 0 0,5 2 0 16,2 1 0-16,7-1 0 0,6-3 0 0,6 1 0 15,4-2 0-15,6 0 0 0,5 0 0 0,13 0 0 16,0 0 0-16,0 0 0 0,7-7 0 0,5 1 0 16,7 1-192-16,8 0 0 0,7-5 16 0,8 2 0 31,7-1-848-31,3 3-160 0,4-4-32 0</inkml:trace>
  <inkml:trace contextRef="#ctx0" brushRef="#br1" timeOffset="126750.79">3095 14894 12031 0,'-23'-1'528'0,"8"1"112"0,-4-3-512 0,0 2-128 0,0 1 0 0,1 1 0 0,2-1 896 0,2 0 128 16,0-1 48-16,3 1 0 0,0 0-208 0,3 0-32 15,8 0-16-15,0 0 0 0,0 0 160 0,0 0 48 16,0 0 0-16,0 0 0 0,12-5-352 0,3 2-64 16,4 1-16-16,8-1 0 0,7-1-192 0,8 0-32 15,4-1-16-15,1 3 0 0,-3-2 16 0,5-2 0 16,3 0 0-16,1-2 0 0,2 0-112 0,5 2-32 0,3-2 0 15,1 3 0-15,-2 2 16 0,0 1 0 0,1 1 0 16,-4-5 0-16,-2 0-32 0,1 0 0 0,-1 1 0 0,1 1 0 16,0 1 48-16,-6 2 0 0,-10-3 0 0,-2 3 0 15,0-3-80-15,-6 3-16 0,-5 0 0 0,-3-1 0 16,-7 5-160-16,-3-3 160 0,-4 0-160 0,-12 0 160 16,0 0-160-16,0 0 128 0,0 0-128 0,0 0 128 15,-14 9-128-15,-5-2 192 0,-7 2-192 0,-6-2 192 16,-4 2-192-16,-6-2 0 0,-10 5-160 0,-3-2 160 15,-5 2 0-15,0 0-144 0,1-1 144 0,-5 3 0 16,1 2 0-16,-5-2 0 0,-4-3 0 0,1 0 0 16,-1 0 0-16,5-1-128 0,2 1 128 0,5-3 0 15,3 2 0-15,3-4 0 0,0 1 0 0,5-1-128 16,3-2 128-16,4 0 0 0,5-2-144 0,8-2 144 0,6-1 0 16,6 0-144-16,6-2 144 0,11 3 0 15,0 0-192-15,0 0 64 0,8-7 128 0,7-4-208 0,6 4-32 0,10-3 0 16,6-1 0-16,3 1 0 0,4-2 240 0,3 1 0 15,1-1 0-15,4 0 0 0,0 2 192 0,5-1-32 16,3 2 0-16,2-1 0 0,3 4 32 0,-4 0 16 16,-4 0 0-16,-1 3 0 0,2-2 32 0,-4-1 0 15,0-1 0-15,-2 2 0 0,-1 0 48 0,-2 3 16 16,0-1 0-16,-6 4 0 0,-5 3-112 0,-5-1 0 16,-5-1-16-16,-5-2 0 0,-5 0-176 0,-4 2 0 15,-2 1 0-15,-12-3 128 0,0 0-128 0,0 0 0 16,-5 7 0-16,-6 2 0 0,-7-4-384 0,-7 5-16 15,-9-2 0-15,-7 3 0 16,-8-1-496-16,-5 3-112 0,-5 3-16 0,-3 0-12352 0</inkml:trace>
  <inkml:trace contextRef="#ctx0" brushRef="#br1" timeOffset="129372.7">3446 12253 13823 0,'4'-18'1216'0,"0"6"-960"0,2 3-256 0,-1-3 0 15,3-1-1840-15,1 2-400 0,0-3-96 0,-1 2-16 0,0-1 2032 0,-3 1 320 16,-5-2 256-16,0 2-64 0</inkml:trace>
  <inkml:trace contextRef="#ctx0" brushRef="#br1" timeOffset="130065.2">3177 11969 2751 0,'-18'-2'256'0,"8"-1"-256"0,-1-2 0 0,1 1 0 16,0 0 2992-16,-1 2 544 0,-2-3 112 0,-1 0 32 15,1-1-2320-15,-3 4-464 0,-1-1-80 0,-1-2-32 16,1 0-240-16,0 0-48 0,2 1-16 0,0-1 0 16,1 1 48-16,1 2 16 0,1-1 0 0,2 3 0 15,0-1-256-15,10 1-48 0,0 0-16 0,0 0 0 16,0 0 256-16,0 0 48 0,0 0 16 0,0 0 0 15,0 0-272-15,0 0-48 0,13-4-16 0,2 2 0 16,4 4-208-16,7-2 0 0,4 0 0 0,7 3 0 16,5-1 240-16,4 0-48 0,-2-1-16 0,6 1 0 15,3 0 16-15,3 0 0 0,2 3 0 0,7-1 0 0,5-3 96 16,-1 2 32-16,-3-2 0 0,0 0 0 0,0 2-32 0,-1 2 0 16,-1-4 0-16,-1 3 0 0,-1 0-80 0,-3 1-16 15,-5-2 0-15,-5-2 0 0,-9 0-192 0,-1 2 176 16,-8-2-176-16,-6 2 160 0,-9-1-160 0,-5 1 160 15,-11-3-160-15,0 0 160 0,0 0 64 0,-6 9 16 16,-8-3 0-16,-9 4 0 0,-7-2 224 0,-10 2 48 16,-8-3 16-16,-8 2 0 0,-7-5-288 0,-4 1-64 15,-1 4-16-15,0-2 0 0,0 1-160 0,-3-1 192 16,-4-3-192-16,1 1 192 0,4 0-192 0,4-1 0 0,2-2 0 16,8 3 0-16,4 4 0 0,5-3 0 0,0 1 0 0,5-2 0 15,5 0 0-15,6 3 0 0,3-3 0 0,5-3 0 16,4-1 0-16,6 1 0 0,13-2 0 0,0 0 0 15,0 0 0-15,0 0 0 0,14-4 0 0,9 1-176 16,6-4 16-16,5-1 0 0,5-1 0 0,4 0 0 16,3-1 160-16,2 1 0 0,4-3 0 0,3 3 0 15,3-1 0-15,2-3 0 0,0-1 0 0,-2-1 0 16,-1-1 0-16,-1 0 0 0,-5-1 0 0,-4 2 0 16,-4 2 0-16,-2 3 192 0,-7-3-32 0,-4 6-16 15,-5-1 0-15,-6 3 0 0,-6 3 0 0,-2-1 0 16,-11 3 96-16,0 0 16 0,0 0 0 0,-14 1 0 15,-9 2 128-15,-8 3 48 0,-10 3 0 0,-7 1 0 16,-10 5-304-16,-6 3-128 0,-9 1 128 0,-3-1-128 16,-6-1 0-16,1 0 0 0,2 1 128 0,2 1-128 15,0 2 0-15,5-1 0 0,3-5 0 0,8 0 0 0,8-1 0 16,7 2 0-16,8-2-144 0,5-4 144 16,5 3-2080-16,9-1-304 0,5-3-64 0</inkml:trace>
  <inkml:trace contextRef="#ctx0" brushRef="#br1" timeOffset="131106.34">2943 15259 20207 0,'-24'-17'896'0,"11"9"192"0,1-2-880 15,2 4-208-15,10 6 0 0,-10-12 0 0,1 4 656 0,3-1 96 0,6 9 16 0,-4-8 0 16,4 8-240-16,1-11-32 0,0 2-16 0,3-1 0 15,-4 10-288-15,12-8-48 0,0 0-16 0,6 3 0 16,1-2-128-16,8 3 0 0,6 1 0 0,5-2 128 16,4-5-128-16,3 2 0 0,2-4 0 0,2 0 0 15,5 3 0-15,3-2 0 0,3 1 0 0,3 0 0 16,4 1 0-16,5-3 0 0,-2 2 0 0,-2 1 0 16,-2-2 288-16,0 3 32 0,-1-2 0 0,3 2 0 15,2-2 224-15,-3 1 48 0,-2-4 16 0,-4 5 0 16,-5-4-16-16,-4 6 0 0,-4-3 0 0,-2 5 0 15,-3-5-256-15,-2 4-48 0,-4 1-16 0,-6 0 0 16,-6 2-272-16,-4-1 128 0,-7 1-128 0,-2 2 0 16,-12 0 144-16,0 0-144 0,0 0 0 0,-12 5 144 15,-7-1-144-15,-9 1 0 0,-11 1 0 0,-6 4 0 0,-3 3 0 16,-5-2 0-16,-2 2-192 0,-5 0 192 0,-5-4-176 0,-1 2 176 16,-4-3-128-16,4 2 128 0,4-4 0 0,3 5 0 15,5-4 0-15,3 3 0 0,3-3 0 0,2 0 0 16,3-2 0-16,1 1 0 0,0 2 0 0,6 0 0 15,4 2 0-15,7-3 0 0,3-2 0 0,6 1 0 16,4-1 0-16,12-5 0 0,0 0 0 0,0 0-160 16,0 0 160-16,9 4 0 0,5-2 0 0,13-2 0 15,11-3 0-15,8-1 0 0,5 1 0 0,5-4 128 16,2-2 0-16,4-3 16 0,2 0-144 0,5 0 0 16,4-2 144-16,0 1-144 0,-5-2 0 0,1 1 0 15,-5-4 0-15,-2 2 128 0,-2-1-128 0,-3 2 0 16,-4 0 0-16,-4 2 0 0,-6 0 0 0,-6 1 192 15,-8 4-64-15,-8-1 0 0,-5 4 64 0,-10-1 32 0,-6 6 0 0,-11-3 0 16,-8 2 256-16,-12 4 48 0,-11 2 16 16,-9 2 0-16,-6 6-336 0,-9-3-64 0,-5 3-16 0,-11 3 0 15,-8 1-128-15,-3 1 0 0,2-1 0 0,-1 1 128 16,2 3-128-16,-3 0 0 0,-5 1 0 0,6-1 128 16,5-3-128-16,7 1 0 0,8 0 0 0,3-1 0 15,3-1 0-15,7-2 0 0,7-4 0 0,12 1-176 31,9-7-1280-31,10 0-256 0,7 0-48 0,14-5-12336 0</inkml:trace>
  <inkml:trace contextRef="#ctx0" brushRef="#br1" timeOffset="142581.28">761 6076 15663 0,'0'0'1392'0,"0"0"-1120"0,0 0-272 0,0 0 0 16,0 0 256-16,0 0 0 0,0 0 0 0,12-2 0 15,-12 2-128-15,11-1-128 0,-11 1 192 0,10 2-192 16,-10-2 256-16,13 6-48 0,-4-2-16 0,0 3 0 16,-1 2 96-16,-2-2 16 0,-1 5 0 0,-1-2 0 15,-2 4 192-15,1 4 32 0,-2-1 16 0,-1 2 0 16,-1 3-16-16,-2 5 0 0,-2 3 0 0,0 2 0 15,-2 4-96-15,-2 4-32 0,0 1 0 0,-1 2 0 16,-3 3-32-16,0 2-16 0,2 2 0 0,-3 2 0 0,0 1 48 16,0 2 16-16,0 0 0 0,7-24 0 0,0 4-128 0,-2 4-32 15,0 4 0-15,0 2 0 0,-4 4-80 0,1 3-32 16,-1-1 0-16,-10 42 0 0,4-13-144 0,1-12 192 16,0-6-192-16,3-4 192 0,-3-1-192 0,3-1 0 15,-1-2 144-15,3-5-144 0,-1-2 160 0,0-3-32 16,1 1-128-16,2-4 192 15,-1-5 0-15,2-5 0 0,0-4 0 0,1 4 0 0,0-5-16 0,3 2-16 16,1-4 0-16,1 1 0 0,1-4-160 0,1-2 160 16,1 0-160-16,1 0 160 0,2-1-160 0,2-3 128 15,0 1-128-15,1-4 128 0,0 0-128 0,1-1 192 16,2-3-192-16,1 2 192 0,1-2-192 0,0-1 0 16,0-2 0-16,2-1 0 0,1 1 0 0,-1 0 0 0,1-1 0 0,0-1 0 15,-1 2 0-15,2-3 128 0,0 2-128 0,2 0 0 16,1-3 128-16,1 2-128 0,4-1 0 0,-8-2 128 15,0 0-128-15,5 0 0 0,1 0 0 0,4 0 128 16,0-1-128-16,4 0 0 16,2 1 144-16,29-1-144 0,-5-1 0 0,-5 2 128 0,0-1-128 0,-5 1 0 15,-3-1 0-15,1-1 0 0,0 0 0 0,1-2 0 16,4 3 0-16,1 0 0 0,6-1 0 0,3 0 128 16,4-1-128-16,-3-1 0 0,-4-1 0 0,-1 3 0 15,1-2 0-15,4-1 0 0,-3-5 0 0,7 5 0 16,3 5 0-16,0-4 0 0,-1-5 0 0,-1 4 0 15,-4 1 0-15,4 0 0 0,0 2 0 0,2-1 0 16,6-1 0-16,-1 3 128 0,-1 0-128 0,-2 1 0 16,-2-2 0-16,1 2 0 0,2-1 0 0,4 0 128 15,5-2-128-15,1 3 144 0,-4-1-144 0,1 0 160 0,-2-2-160 16,6 1 128-16,5-1-128 0,1 2 128 0,1-2-128 16,-3 0 0-16,0 0 0 0,3-1 0 0,5 0 0 0,-1 1 0 15,0-5 128-15,0 3-128 0,1 0 0 0,2-3 0 16,3 2 0-16,-2 2 0 0,-2-2 0 0,0 2 0 15,-1 0 0-15,7-1 128 0,2 0-128 0,-5 2 0 16,-2 2 0-16,0-1 0 0,0-1 0 0,7 0 0 16,2 1 0-16,-4-2 0 0,-3 0 0 0,0 2 0 15,5 0 0-15,0 1 0 0,-3 0 0 0,2 1 0 16,-4-3 0-16,4 2 0 0,7 1 0 0,-2 0 0 16,-6 0 0-16,1 1 0 0,1-1 0 0,3 0 0 0,4 0 0 15,-1 0 0-15,-2-1 0 0,3 1 0 16,4 0 0-16,-4 0 0 0,-5 3 0 0,1-1 0 0,4-1 0 0,2 2 0 15,-2-2 0-15,2 1 128 0,-3 0-128 16,4-1 0-16,6-1 0 0,-4 0 0 0,-2 3 128 16,0-3-128-16,5-3 0 0,-2 3 0 0,-1-1 0 0,-2 1 0 15,-2 0 0-15,2 0 0 0,3 0 0 0,-1 0 0 16,-5 0 0-16,5 0 0 0,5 0 0 0,-5 0 0 16,-6 0 0-16,4 4 0 0,3-4 0 0,0 1 0 15,-1-1 0-15,1 0 0 0,-1 0 0 0,4 0 0 16,3 0 0-16,-2-1 0 0,-4-2 0 0,5 2 0 15,6-1 0-15,-6 2 0 0,-6-2 0 0,2 2 0 16,4 0 0-16,-2 2 0 0,-4-1 0 0,1 4 0 16,-1-1 0-16,1-2 0 0,0 2 0 0,0 0 0 15,-2 1 0-15,3 0 0 0,3 0 0 0,-1 4 0 0,-11-4 0 16,10 1 0-16,4 2 0 0,-4-3 0 0,-1 2 0 16,-1 0 128-16,2-6-128 0,0 5 0 0,2-1 0 15,-1 1 0-15,-2-4 0 0,4 5 0 0,2 0 0 0,-3-1 0 16,-4-1 0-16,6 1 0 0,2-1 0 0,-5-1 0 15,-3 0 0-15,3 2 0 0,4-1 0 0,-1 0 0 16,-7 2 128-16,2-2-128 0,-1 1 0 0,3 2 0 16,-1-5 0-16,2 0 0 0,-4 1 0 0,3 2 0 15,5-1 0-15,-3-3 0 0,-5 0 0 0,5-1 0 16,6-2 144-16,-3 4-144 0,-8 2 128 0,2-1-128 16,5-6 160-16,-1 4-160 0,0 0 128 0,0-1-128 15,3 1 0-15,-2-2 144 0,0-2-144 0,-1 2 0 16,-1 2 144-16,1-1-144 0,4-1 0 0,-2 0 0 15,-5 0 0-15,2 0 0 0,3 1 0 0,-3-1 0 16,-3-1 0-16,-1 2 128 0,5 2-128 0,-4-2 0 0,-3-1 0 0,0 2 0 16,1 1 0-16,1-2 0 0,0-1 0 0,-2-1 0 15,-2 0 0-15,3-1 0 0,2 0 0 0,0 2 128 16,-5 0-128-16,2-1 0 0,3-2 0 16,-5 2 0-16,-4 1 0 0,2 0 0 0,2-1 0 0,-2-1 0 15,-2 1 0-15,-2 1 0 0,-2-1 0 16,3 0 0-16,3-1 0 0,-2 1 0 0,-7-3 0 0,3 2 0 15,1-1 0-15,0 1 0 0,2-1 0 0,-2 0 0 16,-5 2 0-16,5 0 0 0,2-2 0 0,-2 3 128 16,-3-1 0-16,-4 1 0 0,2 1 0 0,5 2 0 15,3-3 0-15,-3 0 0 0,-6 2 0 0,5 1 0 16,5-2-128-16,-3 1 0 0,-5-1 128 0,0-1-128 16,-1 0 0-16,5 0 0 0,4 0 0 0,-5 0 0 0,-8 0 0 15,4 1 0-15,-2 2 0 0,5-2 128 0,-3-1-128 0,-2 1 0 16,-4 3 0-16,3-1 0 0,-1-1 0 15,3-1 0-15,-5 1 0 0,0 0 0 0,-4 1 0 0,3 2 0 16,3-3 128-16,0 1-128 0,-2 2 0 0,-2 3 0 16,-1-5 0-16,3 0 128 0,0 1-128 0,1-2 0 15,-4 2 0-15,-1-1 0 0,-2-1 0 0,2-1 128 16,1 1-128-16,-1-1 0 0,1 0 0 0,-3 1 0 16,-2-2 0-16,2 1 0 0,3 1 0 0,-1 1 0 15,0-6 0-15,-2 2 128 0,-4-1-128 0,4-1 0 16,4 2 0-16,-1-1 0 0,-4 1 0 0,2 0 0 0,-6 0 0 15,4 1 0-15,2 1 0 0,-2-1 0 0,1 0 0 16,-3 1 128-16,0 0-128 0,-5 2 0 0,5 0 0 16,-4 0 0-16,1 2 0 0,0-1 0 0,-7 0 0 0,-1 1 0 15,0 1 0-15,5 0 0 0,-2-1 0 0,-4 2 0 16,-4-3 0-16,-1 2 0 0,-2 1 0 0,1 0 0 16,0 2 0-16,-1-1 0 0,6 0 0 0,-4-2 0 15,-2-4 0-15,-4 2 0 0,-2 1 0 0,-1 3 0 16,-3-4 0-16,-1 2 0 0,1 2 0 0,-1-2-128 15,0 2 128-15,-2-3 0 0,-3-1 0 0,-2 3 0 16,-3 0 0-16,-20-6 0 0,3 1 0 0,2 4 0 16,1-1 0-16,0-2 0 0,2 3 0 0,-2 1 0 15,0-2 0-15,23 7 0 0,-7-5 0 0,-8 3 0 16,-6-3 0-16,0 0 0 0,-1 2 0 0,-4-2 0 0,-1 0 0 16,-1-2 0-16,1 2 0 0,-4 0 0 15,0-2 0-15,-10-1 0 0,0 0-144 0,1 0 144 0,1-2 0 16,-5 1-176-16,1-2 176 0,-1 1-128 0,-2-1 128 0,5 0 0 15,-11-1 0-15,0 0 0 0,0 0 0 0,8-4 0 16,-8 4 0-16,0 0 0 0,7-7 0 0,-3-4 0 16,-1 1 0-16,0 1 0 0,-3-3 0 0,1 0-160 15,2-2 160-15,-2-1 0 0,0 0 0 0,2-2-128 16,-1-1 128-16,1 2 0 0,-1-2 0 0,1 0 0 16,1-1 0-16,1 0 0 0,1-2-192 0,1-2 64 15,-1-5 128-15,2-1-208 0,0-1 80 0,3-3 128 0,-1 0-208 16,0-2 80-16,0-2 128 0,-2-1 0 0,-3 1-144 15,0-1 144-15,-1 1 0 0,0 0 0 0,-2 1 0 0,-2-3 0 16,0-2 0-16,0 2 0 0,1-1 0 0,-1-3 0 16,-1 1-128-16,0-3 128 0,1 0 0 0,-1-1 0 15,-2 3 0-15,2 2-144 0,1-1 144 0,0 2 0 16,1-2-144-16,2-1 144 0,0 2 0 0,2 0-144 16,2-3 144-16,0 2 0 0,0-4 0 0,-1 4 0 15,-6 42 0-15,0 0 0 0,0 0 0 0,0 0 0 16,0 0 0-16,0 0 0 0</inkml:trace>
  <inkml:trace contextRef="#ctx0" brushRef="#br1" timeOffset="149410.13">8986 15522 12959 0,'0'0'576'0,"0"0"112"0,0 0-560 0,2-10-128 0,-2 10 0 0,3-8 0 0,-3 8 800 0,0 0 128 15,3-12 32-15,0 6 0 0,-3 6 16 0,0 0 16 16,0 0 0-16,0 0 0 0,0 0 0 0,0 0 0 16,0 0 0-16,0 0 0 0,0 0-112 0,0 0-32 15,0 0 0-15,0 0 0 0,0 0-160 0,0 12-48 16,-1 2 0-16,-2 3 0 0,-1 4-144 0,1 4-48 15,-3-2 0-15,1 2 0 0,0 2-176 0,-2 4-32 16,-2-2-16-16,0 0 0 0,0-2-32 0,0-1 0 16,0 0 0-16,2-3 0 0,-1-4-16 0,3-5-16 0,2-2 0 15,3-12 0-15,-5 13 224 0,5-13 32 0,0 0 16 0,0 0 0 16,0 0 368-16,0 0 80 0,0 0 16 0,9-14 0 16,0-4-64-16,0-2-16 0,0 1 0 0,1-4 0 15,3-2-544-15,-3 1-96 0,1-4-32 0,1 2 0 16,-2-1-144-16,1 2 0 0,2 2 0 0,0-1 0 15,1 4 0-15,1 1 0 0,2 3 0 0,-2 2 0 16,-2 3 0-16,-1 1 0 0,1 3 0 0,0 0 0 16,-1 4 0-16,1 2-176 0,-3 1 176 0,2 4-128 15,-1 3 128-15,-3 2 0 0,-1 4 0 0,0 2-128 16,-2 4 128-16,-1 2 0 0,-3-1-144 0,-1 0 144 16,-3 3 0-16,1-1 0 0,-2-2 0 0,0-1 0 0,0-3 0 15,1-1 0-15,0-5 0 0,3-10 0 16,0 0 0-16,0 0 0 0,0 0 0 0,0 0 0 0,0 0 0 0,0 0 192 15,9-5-192-15,2-4 192 0,1-8 0 16,3 1 16-16,2-1 0 0,3-2 0 0,3 0-208 0,0-4 176 16,1 1-176-16,0 0 160 0,1 4-160 0,5 0 0 15,-4-1 0-15,-2 4 0 0,2 2 0 0,1 4 0 16,-1-1 0-16,1 5 0 0,-3 3-160 0,-2 2 160 16,-3 1 0-16,1 5-144 0,-2 3 144 0,-3 0 0 15,-1 2 0-15,-1 3 0 0,-2 5 0 0,-4 1 0 16,-1-1 0-16,0 0 0 0,-1-3 0 0,-1 2 0 15,-1 0 0-15,-1 0 128 0,-2-4-128 0,3-2 0 16,-3 2 128-16,1 0-128 0,-1-2 0 0,3-3 0 16,-3-9 0-16,5 12 128 0,0-4-400 0,1 2-80 0,1-2-16 15,2-1 0 1,5-3-3280-16,1-3-640 0</inkml:trace>
  <inkml:trace contextRef="#ctx0" brushRef="#br1" timeOffset="149803.62">10544 15398 10127 0,'0'0'896'0,"0"0"-704"0,-8-3-192 0,8 3 0 0,-6-7 2896 0,6 7 560 16,0 0 96-16,0 0 32 0,0 0-2048 0,0 0-416 16,0 0-80-16,0 0-16 0,-10 12-288 0,5 2-64 15,-3 1-16-15,0 3 0 0,0 1 112 0,-1 4 0 16,2 1 16-16,1 4 0 0,0-2-192 0,1 4-32 15,-2-4-16-15,1 2 0 0,-2 2-288 0,2-5-48 16,-1-1-16-16,1-1 0 0,1-3-192 0,3-2 128 16,-1-1-128-16,2-6 0 0,1-11 0 0,1 10-160 15,-1-10 0-15,5 7 0 16,-5-7-1632-16,14 1-336 0,0-4-64 0,3-2-10784 0</inkml:trace>
  <inkml:trace contextRef="#ctx0" brushRef="#br1" timeOffset="150172.28">10937 15444 17503 0,'0'0'1552'0,"0"0"-1232"0,-3 10-320 0,2 3 0 16,1 0 2000-16,1 2 352 0,2 2 64 0,-2 2 16 15,-2 1-1392-15,-3 4-272 0,-1-4-48 0,-1-1-16 16,-1-1 208-16,-2 1 48 0,0-1 0 0,2-1 0 15,0-1-336-15,5-3-64 0,-2-5-16 0,4-8 0 0,0 0 0 0,0 0 0 16,0 0 0-16,0 0 0 16,0 0 32-16,15 0 16 0,1-2 0 0,1-4 0 0,2-7-80 0,2-3-32 15,-1 0 0-15,3-1 0 0,1-4-320 16,-1 1-160-16,-4-4 160 0,4 2-160 0,-1 2 0 0,-1 2 128 16,1 2-128-16,-1 0 0 0,0 5 0 0,-1 1 0 15,-1 5 0-15,-1 3 0 0,-3 0 0 0,0 7 0 16,-1 2-160-16,0 7 160 0,-2 6 0 0,-2 6 0 15,-1 1 192-15,-3 5-64 0,-2-1 176 0,1 3 32 16,-4-3 16-16,-1 1 0 0,-1 0-224 0,1-5-128 16,1-1 160-16,2-3-160 0,-1-3 0 0,2 0 0 15,1-5 0-15,3 0-160 16,2-2-1024-16,2-4-208 0,4 1-32 0,6-6-10096 0,4-3-2000 16</inkml:trace>
  <inkml:trace contextRef="#ctx0" brushRef="#br1" timeOffset="150691.13">13056 14694 11967 0,'-7'-7'1072'0,"7"7"-864"0,0 0-208 0,0 0 0 0,-5-8 2656 0,5 8 480 15,0 0 112-15,0 0 16 0,0 0-1776 0,0 0-336 0,0 0-80 16,-9 10-16-16,0 5-352 0,2 7-64 0,-1 7 0 0,1 4-16 16,-2 4-96-16,1 4-16 0,0 3 0 0,1 2 0 15,-2 5-16-15,-3 0-16 0,4 0 0 0,-3 1 0 16,1 0-256-16,-1 1-48 0,-1 1-16 0,0-2 0 15,0-5-160-15,3-4 128 0,0-6-128 0,3-4 128 16,1-4-128-16,2-5 0 0,2-5 0 0,0-3 0 31,2-5-768-31,-1-11-64 0,0 0-32 0,0 0-13408 0</inkml:trace>
  <inkml:trace contextRef="#ctx0" brushRef="#br1" timeOffset="151080.63">12915 14823 28959 0,'-16'-18'1280'0,"10"6"272"0,1 0-1232 0,4 0-320 16,2 0 0-16,4-1 0 0,4 3 368 0,4-3 16 16,2 3 0-16,5 2 0 0,4-3-144 0,4 2-32 15,3-1 0-15,3 2 0 0,4-2 192 0,0 3 48 16,1 0 0-16,-1 4 0 0,0 6-16 0,-1 4 0 15,-3 4 0-15,-1 4 0 0,-4 3-240 0,-2 2-32 16,-4 4-16-16,-4 2 0 0,-6 5 0 0,-6 4 0 16,-4-1 0-16,-6-1 0 0,-7-1-144 0,-4 1 160 15,-6-1-160-15,-4 1 160 0,-4-2-160 0,-5-4 160 16,-3 0-160-16,-2-4 160 0,-2 0-160 0,2 2 160 0,-2-5-160 16,-1-2 160-16,2-1 64 0,3-5 16 15,3 0 0-15,6-1 0 0,6-3-240 0,4 2 176 0,4-1-176 16,5 1 160-16,8-10-160 0,-3 12 0 0,4 2 0 15,6-2 0-15,3 0 0 0,5-1 0 0,4 6-128 0,4 2 128 16,2 0 0-16,5 0 0 0,1-1 128 0,2-1-128 16,2 0 224-16,-1 1-32 0,-1 0-16 0,0 1 0 15,2 1 0-15,-4-2 0 0,0 0 0 0,-3-2 0 16,-3 1-176-16,-1-3 0 0,0 1 0 0,-2-1 0 31,-4-5-352-31,4 0-96 0,-2-6-32 0,-1 1 0 16,0 0-2240-16,-1-5-448 0</inkml:trace>
  <inkml:trace contextRef="#ctx0" brushRef="#br1" timeOffset="151585.41">14526 14718 17503 0,'0'0'1552'0,"0"0"-1232"15,-3-14-320-15,0 7 0 0,3 7 1600 0,0 0 272 16,0 0 48-16,0 0 16 0,-8-13-1040 0,1 3-192 0,-3 2-64 0,-2 4 0 16,-1-2 240-16,-2 2 32 15,-3 0 16-15,-2 3 0 0,-3 1-160 0,-1 1-48 0,0 1 0 0,-2 4 0 16,-1 4-80-16,-4 0 0 0,-2 4-16 0,1 3 0 15,0-3-288-15,1 4-48 0,0-2-16 0,4 2 0 16,5 1-144-16,4-1-128 0,5 1 144 0,5 1-144 16,5 1 0-16,5-1 0 0,5 3 0 0,5-2 0 15,6 0 0-15,5 2 128 0,4 1-128 0,3-1 0 16,3-3 0-16,0 2 128 0,-1-2-128 0,0 2 0 16,-3-2 128-16,1-1-128 0,2-1 0 0,-2 0 0 15,-4 1 0-15,0-2 0 0,-4 1 0 0,-1 1 0 16,-3-1 128-16,-4 0-128 0,-3 0 0 0,-5-1 144 15,-3 1-144-15,-4 0 192 0,-6 0-192 0,-4 0 192 16,-7-1 208-16,-4 1 48 0,-4-4 16 0,-6 1 0 16,-6 1-16-16,-2-2-16 0,-1-2 0 0,-1 1 0 15,-4-4 16-15,1 1 16 0,1-5 0 0,2 2 0 0,1-2-240 16,4-4-48-16,4-1-16 0,4-4 0 0,4-1-288 0,3 0-64 16,4-8-16-16,4 3 0 15,3-3-2080-15,7-2-400 16,5-1-96-16,7-3-13008 0</inkml:trace>
  <inkml:trace contextRef="#ctx0" brushRef="#br1" timeOffset="152022.65">15682 14528 30751 0,'-20'-9'1360'0,"7"1"288"0,-1 3-1328 0,-3 1-320 0,1-2 0 0,-2 1 0 15,-1 2 1056-15,0 1 144 0,-4-1 16 0,3 2 16 16,-2-2-624-16,-1 7-128 0,-2-4-32 0,-1 5 0 16,1 0-112-16,2 6-16 0,0-4-16 0,4 6 0 15,1 0-128-15,6 1-32 0,3 2 0 0,2 2 0 16,3 0-144-16,6 1 192 0,2 0-192 0,4 5 192 15,4-1-192-15,3 1 160 0,2 4-160 0,3 5 160 16,3 0-160-16,4 1 160 0,2 1-160 0,1 0 160 16,1 0-160-16,-1 3 0 0,1 0 0 0,-1-4 128 15,1-5-128-15,-2 3 192 0,-1 1-192 0,-5-2 192 0,-1-8 128 16,-6 1 48-16,-3-3 0 0,-6 1 0 0,-1-4 32 16,-4 0 16-16,-3-2 0 0,-6-2 0 0,-4 0 176 15,-6 0 48-15,-4 0 0 0,-5-4 0 0,-8 2 16 0,-1-1 16 16,-2-5 0-16,-5 2 0 0,0 0-192 0,-4-3-32 15,-2 4-16-15,-4-4 0 0,-3-3-288 0,-2 1-144 16,-4-3 160-16,4-1-160 16,4-2-640-16,5-3-240 0,2-2-32 15,7 2-16-15,6-4-1760 0,6 1-368 0</inkml:trace>
  <inkml:trace contextRef="#ctx0" brushRef="#br1" timeOffset="157483.29">10175 7626 22687 0,'0'0'1008'0,"8"-4"208"0,0-5-976 16,2 5-240-16,2 2 0 0,5-1 0 0,2-2 0 0,1 0 128 16,2 2-128-16,2 2 0 0,4 0 128 0,0 1-128 15,3 0 0-15,0 1 0 0,2 0 0 0,0 1 0 0,1-1 0 0,-3 2 0 16,-1 2 0-16,0-2 0 0,3 3-208 0,1 0-6544 15,1-2-1312-15</inkml:trace>
  <inkml:trace contextRef="#ctx0" brushRef="#br1" timeOffset="158361.46">4866 7658 14735 0,'0'0'1312'0,"0"0"-1056"0,0 0-256 0,0 0 0 16,0 0 560-16,7 8 48 0,4 1 16 0,0-1 0 16,1-2 160-16,3-1 48 0,4-1 0 0,2 0 0 15,5 1-192-15,3-1-48 0,3-3 0 0,6 2 0 16,3-2-272-16,1 0-48 0,-2 1-16 0,4-1 0 16,-5-1-128-16,3 0-128 0,2 0 144 0,2 0-144 15,4 1 0-15,3 0-320 0,4-1 64 0,2 0-9856 16</inkml:trace>
  <inkml:trace contextRef="#ctx0" brushRef="#br1" timeOffset="159382.06">19278 7977 28559 0,'1'-17'1264'0,"4"8"272"16,4 3-1232-16,4 3-304 0,3 1 0 0,3 0 0 16,3-4-576-16,5 4-160 0,5-1-32 0,1-1-16 0,1 2 640 0,3-2 144 15,1 0 0-15,0 2 0 0,4 0 0 0,0 4 0 16,1 0 128-16,0-1-128 0,4 1 0 0,0-1 0 0,-1 3 0 15,-3-3 0-15,-1-1-336 0,-2 0 16 0,-2 1 16 16,-1 2 0 0,0-2-1600-16,-1 2-320 0</inkml:trace>
  <inkml:trace contextRef="#ctx0" brushRef="#br1" timeOffset="160144.22">13710 7986 11967 0,'4'-12'1072'16,"4"6"-864"-16,1 1-208 0,5 3 0 0,3 0 1888 0,8-1 336 0,5-2 64 0,6 4 16 0,6 2-1856 0,6 2-448 15,7 1 0-15,6-4 0 0,5-4 128 0,0 1-128 16,-4 2 0-16,0 0 0 0,-1-1 0 0,2 5 0 15,-1 1 0-15,3 1 0 0,1-4-368 0,-3 0-16 16,-5 1 0-16</inkml:trace>
  <inkml:trace contextRef="#ctx0" brushRef="#br1" timeOffset="162529.29">9195 16784 15087 0,'0'0'656'0,"-3"10"160"0,3-10-656 0,-8 6-160 16,3 6 0-16,0-5 0 0,-2 4 864 0,4-4 144 0,-5 2 16 0,2-1 16 16,-1 2 96-16,2-4 16 0,5-6 0 0,-8 8 0 15,8-8 128-15,0 0 48 0,-8 4 0 16,8-4 0-16,0 0-112 0,0 0-32 0,0 0 0 0,0 0 0 15,-3-12-320-15,3 1-64 0,3-4-16 0,0-3 0 16,2 1-272-16,1-3-48 0,-1-4-16 0,2 0 0 16,2 1-240-16,1-4-48 0,1 3-16 0,0-4 0 15,2-1-144-15,2-2 0 0,-1 1 0 0,2 0 128 16,1 0-128-16,5-2 0 0,2 2 0 0,0 2 0 16,0 1 0-16,1 4 0 0,1 2 0 0,-1 0 0 15,-3 1 0-15,-2 3 0 0,-1 2 0 0,-2 1 0 16,-1 3-144-16,-2 3 144 0,0 4 0 0,-4 3 0 15,1 2-160-15,-2 4 160 0,-4 8-128 0,1 2 128 0,-3 1-144 16,-5 6 144-16,-2 4-160 0,-3 2 160 0,-5-3 0 16,-2 4 0-16,-1-1-128 0,-3 0 128 0,-1-3 0 0,-2 1 0 15,-3-3 0-15,-1-1 0 0,1-3 128 0,3-3-128 16,3-2 0-16,0-2 0 0,4-2 0 0,3-1 0 16,11-9 0-16,0 0 0 0,0 0 128 0,0 0-128 15,0 0 0-15,0 0 0 0,14-8 0 0,2 1 0 16,3-2 0-16,2 1 0 0,1 3 0 0,4-3 0 15,-5 3 0-15,0 3 0 0,-2 0 0 0,0 5 0 16,-1 1 0-16,-1 6 0 0,3 1 0 0,-4 3-144 16,-3 3 144-16,-2 1-128 0,-1 1 128 0,-3 2 0 15,-3 5 0-15,-3-3 0 0,-5 1 0 0,0 1 192 16,-2-2-32-16,-3 3-16 0,-4 0 128 0,-1-3 32 0,-2-1 0 16,-2 2 0-16,-1-3 224 0,-3 0 48 0,-1-1 16 15,-3-1 0-15,-4-2 112 0,-3-2 0 0,2 0 16 16,-1-2 0-16,1-2-144 0,2 0-48 0,-1-8 0 15,2 1 0-15,1-1-176 0,3-3-32 0,1-5-16 0,4-2 0 16,1-5-304-16,3-1-176 0,1 0 32 0,5-2 0 31,0-2-1392-31,4-2-256 0,1 0-64 0,3 0-16 16,1 0-1536-16,2-3-304 0</inkml:trace>
  <inkml:trace contextRef="#ctx0" brushRef="#br1" timeOffset="164547.9">9054 16367 6447 0,'0'0'576'0,"0"0"-576"0,0 0 0 0,0 0 0 0,0 0 2112 0,0 0 320 16,0 0 64-16,0 0 16 0,0 0-896 0,0 0-176 16,0 0-32-16,0 0-16 0,0 0-32 0,0 0 0 15,0 0 0-15,0 0 0 0,0 0-672 0,0 0-144 16,0 0-32-16,0 0 0 0,0 0 48 0,8-6 0 16,-1-5 0-16,1 3 0 0,-2-5 80 0,1-2 0 15,2-3 16-15,0 1 0 0,1-3-144 0,1 1-16 16,3-3-16-16,0 2 0 0,0 0-224 0,3 1-32 0,-2-3-16 15,1 3 0-15,2 0 0 0,0 0 0 0,-1 0 0 16,-1 1 0-16,1 0 112 0,0 3 0 0,1 1 16 16,-1 1 0-16,-3-2 32 0,0 0 0 0,0 1 0 15,-2 2 0-15,0 3-48 0,1 0 0 0,-2 4 0 0,-2 1 0 16,-9 4-160-16,9-2-32 0,-9 2-128 0,0 0 192 16,11 0-192-16,-11 0 0 0,12 2 128 0,-2 4-128 15,-1 1 0-15,0 0 128 0,-2 3-128 0,2-1 0 16,0 3 128-16,0-2-128 0,1 2 0 0,0 1 144 15,0-2-144-15,1 2 192 0,1 1-192 0,0-3 192 16,-2 2-192-16,0 0 192 0,-1-4-192 0,1-1 192 16,0 0-192-16,1 1 128 0,-1-1-128 0,0-1 128 15,-10-7-128-15,11 5 0 0,1-2 0 0,-2 1 0 16,0-2-1008-16,2-2-272 16,-2-1-64-16,-1-3-15248 0</inkml:trace>
  <inkml:trace contextRef="#ctx0" brushRef="#br1" timeOffset="165614.23">10135 16758 5519 0,'0'0'496'0,"0"0"-496"0,7-6 0 0,-7 6 0 0,8-10 3232 0,-8 10 544 16,2-6 128-16,-2 6 0 0,0 0-2112 0,0 0-448 16,0 0-64-16,0 0-32 0,0 0-192 0,-8-4-32 15,-3 8-16-15,0 2 0 0,0 7-480 0,-5 2-80 16,1 0-32-16,-2 5 0 0,-2 1-32 0,0 0-16 16,0 4 0-16,1 1 0 0,2-2 48 0,2 3 16 15,4-4 0-15,2-1 0 0,4-1-240 0,3-2-64 16,4-3 0-16,2-2 0 0,4-1 48 0,2-4 0 15,3 0 0-15,1-6 0 0,1-3 96 0,1-1 32 0,2-7 0 16,2-1 0-16,0-2 112 0,1-1 32 0,0-4 0 0,-1-2 0 16,0-1-128-16,-4 0 0 0,0-3-16 0,-4 0 0 15,-2 2-64-15,-3 0-16 0,-5-1 0 0,0 1 0 16,-4-1 208-16,-3 1 32 0,-4 3 16 0,-1-1 0 16,-1 0-128-16,-1 2-32 0,-1 0 0 0,1 4 0 15,-1-1-320-15,0 5 0 0,-4-1 0 0,4 4 128 16,2 3-304-16,10 2-48 0,0 0-16 0,0 0 0 31,-9-2-1776-31,9 2-352 0,0 0-80 0,0 0-12832 0</inkml:trace>
  <inkml:trace contextRef="#ctx0" brushRef="#br1" timeOffset="166315.56">10862 17127 7359 0,'0'0'320'0,"0"0"80"0,-4 11-400 0,-1-2 0 16,5-9 0-16,0 0 0 0,-9 5 2560 0,0 1 448 0,9-6 64 0,-9 3 32 15,9-3-1184-15,0 0-256 0,-10-2-32 0,10 2-16 16,-5-5-304-16,0 0-64 0,4-6-16 0,1 1 0 16,1-2-400-16,1-4-64 0,0 0-32 0,0-2 0 15,2-1-256-15,1-3-48 0,3-6-16 0,-1-1 0 16,1-5-80-16,-2-2-16 0,3-1 0 0,1-5 0 15,2-1-128-15,2-5-48 0,0-2 0 0,1 3 0 16,2-2-144-16,2 0 0 0,2 4 144 0,1-2-144 16,2 5 0-16,-1 2 0 0,-2 5 0 0,0 2 0 15,0 1 0-15,2 6 0 0,0 2 0 0,1 5 128 16,-6 3-128-16,0 2 176 0,0 4-176 0,-2 1 192 16,0 5-192-16,-2 1 0 0,-2 2 0 0,-2 2 128 15,-1 6-128-15,-2 3 0 0,-4 4 0 0,1 1 128 16,-5 3-128-16,-3 2 0 0,-2 3 0 0,-2 3 0 0,-5 0 0 15,0 5 0-15,-4-3 128 0,0-2-128 0,0-3 0 16,-4-4 0-16,-2 0 144 0,3-1-144 0,0-1 144 16,2-2-144-16,3-5 192 0,3-1-192 0,1-3 144 15,11-6-144-15,0 0 0 0,0 0 144 0,0 0-144 0,0 0-176 16,0 0 48-16,11 5 0 0,1-2-160 0,3-3-32 16,3 0 0-16,0 0 0 0,2 3 320 0,0 0-192 15,2 4 192-15,1 2-160 0,-3 3 160 0,-2 1 0 16,0 2-144-16,-6 3 144 0,-1 1 0 0,-5 0 0 15,-4 0 0-15,-4 3 0 0,-6 2 0 0,-4-2 0 16,-5-1 0-16,-3 2 0 0,-3-1 192 0,-1-3 0 0,-4-1 0 16,1-1 0-16,0-4 224 0,3-3 48 0,1 2 16 15,3-5 0-15,2 1-224 0,2-4-64 0,0-2 0 0,4-2 0 16,12 0-384-16,-5-5-96 0,3-5-16 0,9 1 0 31,3-4-2432-31,3 2-480 0</inkml:trace>
  <inkml:trace contextRef="#ctx0" brushRef="#br1" timeOffset="166587.5">11631 16847 24879 0,'0'0'2208'0,"-3"14"-1760"0,3 0-448 0,0 4 0 16,-1 3 960-16,0-2 96 0,-1 3 32 0,0-1 0 15,-2-1 32-15,2 0 16 0,-1-2 0 0,0 0 0 0,2 0-304 0,0-2-64 16,1 0-16-16,0 0 0 0,0-1-432 0,2 2-64 16,1-6-32-16,0 1 0 0,-1-2-224 0,-2-10 0 15,6 6 0-15,1-1 0 16,-7-5-1888-16,0 0-272 0,13 0-48 0</inkml:trace>
  <inkml:trace contextRef="#ctx0" brushRef="#br1" timeOffset="167283.96">10911 16233 12095 0,'0'0'528'0,"0"0"112"0,0 0-512 0,-7 7-128 15,-3-2 0-15,2 1 0 0,8-6 992 0,-6 7 160 16,6-7 48-16,-7 6 0 0,7-6-48 0,-6 8 0 16,6-8 0-16,0 0 0 0,-8 3-64 0,8-3-32 15,0 0 0-15,0 0 0 0,0 0 48 0,0 0 16 16,0 0 0-16,0 0 0 0,0 0-240 0,0 0-48 16,0 0-16-16,0 0 0 0,0-11-320 0,3 2-64 15,-3 9-16-15,9-14 0 0,0 0-96 0,-1-1-32 0,4 1 0 0,-1-1 0 16,2-1-32-16,1 0 0 15,1-3 0-15,2 0 0 0,-2-2-16 0,3 2-16 0,0 2 0 16,-1-1 0-16,1 0-32 0,-1 1 0 0,-1 1 0 0,1 1 0 16,-1-1 0-16,0 5-16 0,-1 1 0 15,-1-2 0-15,-1 5-176 0,-3 0 0 0,-10 7 144 0,9-3-144 16,-9 3 160-16,10-2-32 0,-10 2-128 0,10 4 192 16,-1 4-192-16,0-2 176 0,-2 4-176 0,1 2 160 15,-2 3 0-15,2 1 0 0,1 2 0 0,0 1 0 16,0 2-160-16,0-2 192 0,-2-1-192 0,2-1 192 15,-3 1-192-15,3-1 0 0,-1-2 0 0,1 0 128 16,0-2-128-16,0-3 0 0,-2 1 144 0,3-3-144 16,1 0 0-16,-1-4 0 0,-10-4 0 0,13 3-192 15,-2 0-2320-15,-11-3-480 16</inkml:trace>
  <inkml:trace contextRef="#ctx0" brushRef="#br1" timeOffset="168518.42">10545 16887 13295 0,'0'0'576'0,"0"0"144"0,0 0-576 15,-7-3-144-15,-1 1 0 0,8 2 0 0,-8-7 1056 0,8 7 176 16,0 0 48-16,0 0 0 0,-9-2-64 0,9 2-16 0,0 0 0 0,0 0 0 16,0 0-256-16,0 0-48 15,0 0-16-15,-3 10 0 0,3-10-368 0,0 10-80 0,2 2-16 0,3 2 0 16,0-2 16-16,0 1 0 0,1 5 0 0,-1 0 0 15,2-1 64-15,-2 2 16 0,0 1 0 0,1 2 0 16,-3 0 0-16,1 2 0 0,-3-1 0 0,1-1 0 16,-2-2-64-16,0 0-16 0,-2-2 0 0,1 0 0 15,0 0 48-15,-3 0 16 0,-1-2 0 0,0-1 0 16,-1-1-48-16,-3-2 0 0,-2 0 0 0,0 0 0 0,-3-3-32 16,3 0-16-16,-2-4 0 0,1 0 0 0,2-1-112 0,0 1-32 15,0-3 0-15,1 0 0 0,-1-2-64 0,1 0-32 16,1-2 0-16,8 2 0 0,-9-6-160 15,3 1 192-15,1 1-192 0,5 4 192 0,-8-9-192 0,3 1 0 16,0 3 0-16,1-2 0 0,4 7 0 0,0 0 0 16,0-9 0-16,3-1 0 0,2 2 0 0,0-1 0 15,0 2-128-15,2-4 128 0,-1 2 0 0,2-2 0 16,0 2-144-16,0-2 144 0,2 3 0 0,0-2 0 16,1 0 0-16,-3 1 0 0,0-3 0 0,1 4 0 15,1-5 0-15,-1 1 0 0,-1 1 0 0,-2-3 0 16,3 1 0-16,-4 1 0 0,-2-2 0 0,-2 0 0 15,3 1 0-15,-3 1 0 0,0 0 0 0,-1-1 0 16,0 2 0-16,0-2 0 0,-1-2 0 0,1 2 0 16,0 1 0-16,0 0 0 0,-1 0 0 0,-1 3 0 15,2-3 0-15,0 3 0 0,-2-3 0 0,2 6 0 16,0 6 0-16,0 0 0 0,0-10 0 0,0 10 0 16,0 0 0-16,0 0 0 0,0 0 0 0,0 0 0 15,0 0 0-15,0 0 0 0,0 0 0 0,0 0 0 0,0 0 0 16,0 0 0-16,0 0 0 0,0 0 0 0,0 0-128 0,0 0 128 15,2 14 0-15,2-5 0 0,-4-9-128 0,5 11 128 16,0 1 0-16,0-4 0 0,1 4 0 0,-1-1 0 16,1 5 0-16,-2-1 0 0,1-1 0 0,0 2 0 15,0 0 0-15,-1 1 0 0,0 2 0 0,-1 2 0 16,0-2 0-16,0 0 144 0,-3 0-144 0,0 0 128 16,0 0 32-16,-4-1 0 0,1 0 0 0,-1 0 0 0,-2-2 80 0,0-1 16 15,-1 2 0-15,1-3 0 0,-3-3-32 16,0 2 0-16,0 0 0 0,0-4 0 0,-2-1-96 0,-1-4 0 15,2 0-128-15,-1 0 192 0,-1 1-192 0,5-4 0 16,-3-2 0-16,10 1 0 16,-8-5-1856-16,8 5-272 0,-5-8-48 15,2 1-14608-15</inkml:trace>
  <inkml:trace contextRef="#ctx0" brushRef="#br1" timeOffset="176047.96">7828 6027 24927 0,'-13'-5'1104'0,"7"5"240"0,-3 0-1088 0,1-2-256 0,-1 2 0 0,1 2 0 15,0-1-128-15,-3-2-96 0,0-2-16 0,0 1 0 16,-2-1 240-16,1 1 0 0,-2-1 144 0,2-2-144 16,-4-1 0-16,-1 2 0 0,-2-3-128 0,-2 1 128 15,1 1-432-15,-4-4 32 0,1 3 0 0,-1-1 0 16,0 1 128-16,-1 1 16 0,0 1 16 0,2-4 0 16,-1 1 240-16,0-2 0 0,-2 1 0 0,1-1 0 15,1 1 0-15,0-1 0 0,2 0 128 0,2-1-128 0,-1 2 240 0,4 2-64 16,4-2-16-16,-1 3 0 0,4-3-32 0,1 3 0 15,0 3 0-15,1-1 0 0,-1-1 64 0,3 0 16 16,6 4 0-16,-9 3 0 0,2-2-64 0,7-1-16 16,-11 4 0-16,2 2 0 0,1 7-128 0,-1-4 0 15,0 1 0-15,0 5 0 0,-1 3 0 0,1 3 0 16,0-1 0-16,-4 2 0 0,0 2 0 0,1 0 128 16,-1 3-128-16,2 0 128 0,-1 5 48 0,1 5 0 15,-1-1 0-15,2 3 0 0,-1 1 32 0,-1 5 16 16,2 5 0-16,-3 3 0 0,-1-1-64 0,0 2-16 15,4 0 0-15,0 0 0 0,0-1-144 0,0-2 192 0,0-1-192 16,1 2 192-16,2 1-192 0,1-1 0 0,-2-2 0 16,1-4 128-16,2-1-128 0,-3 0 0 0,-1-1 144 0,0-3-144 15,0 3 0-15,-1-2 128 16,0 2-128-16,0-1 0 0,0-4 128 0,1 1-128 16,-3-4 128-16,3 3-128 0,0-4 224 0,1 0-32 0,0-2 0 0,2-2 0 15,0 0 0-15,0-6-16 0,0 2 0 0,1-4 0 16,1-2-176-16,0-1 192 0,2-3-192 15,-1-1 192-15,-1 0-192 0,4-1 0 0,-1 1 144 0,1-5-144 16,1-1 0-16,-1-10 0 0,0 0 0 0,4 10 128 16,1 2-128-16,0-2 0 0,-5-10 0 0,7 8 128 15,-7-8-128-15,11 8 0 0,0-1 0 0,0-3 0 16,0 3 0-16,2 0 0 0,1-4 0 0,1 1 0 16,-1 0 0-16,4 0 0 0,2-2 0 0,2 4 0 0,1-4 0 15,1 3 128-15,1-1-128 0,1 0 0 0,-1 2 0 16,3-1 0-16,0-1 0 0,2 0 128 0,1 5-128 15,1-2 0-15,1 0 128 0,0 2-128 0,1-6 0 16,2 4 128-16,1 0-128 0,2 0 0 0,-1 2 0 0,-1-3 0 16,-1 0 0-16,-2 3 0 0,-4-1 0 0,2 2 0 15,-1-2 0-15,-2-1 0 0,-1-4 0 16,-1-1 0-16,-2 2 0 0,2-1-192 0,-7-1 192 0,-1-2-128 16,0-4 128-16,-2 2-128 0,-2-1 0 0,-1 1 0 15,-1 1 0-15,-3-3 0 0,-3-4 128 0,-7 8 0 16,9-7 160-16,-1-4-160 0,-3 4 320 0,-2-5-16 15,2 0-16-15,-2-1 0 0,1-2 80 0,1-4 16 0,0-3 0 16,-1-6 0-16,-2-4-144 0,1-2-32 0,1-3 0 0,0-1 0 16,-1-3-208-16,-1-3 176 0,2-1-176 15,0-3 160-15,1 1-160 0,2-6 0 0,2-8 0 16,-4 1 128-16,0-5-128 0,3 3 0 0,1-4 0 0,0 5 0 16,-1-2 0-16,-2 6 0 0,-1 2 0 0,1 2 0 15,2 0 0-15,-2 6 0 0,1 5 0 0,-1 1 0 16,-2-1 128-16,2 4-128 0,-1 2 128 0,0 3-128 15,0 3 0-15,1-2 0 0,-1 0 0 0,-3 6 0 16,1-1 0-16,-2 4 0 0,-2-1 0 0,2 1 0 16,-1 1-176-16,0-1 48 0,-1 2 0 15,-1 3 0 1,-1 5-288-16,0 1-48 0,-2 0-16 0,0 3 0 0,0 4-1184 16,1-1-224-16,4 6-48 0</inkml:trace>
  <inkml:trace contextRef="#ctx0" brushRef="#br1" timeOffset="177139.11">10116 5966 11055 0,'-11'1'976'15,"-1"2"-784"-15,-2 0-192 0,-4 0 0 0,-2 0 1776 0,-3-2 304 0,-4 1 64 0,-3 1 16 16,-4-2-1088-16,-1 0-224 0,-1-2-32 0,2 1-16 16,1 0-80-16,-3 0-16 0,1 1 0 0,0 3 0 0,1-1-128 0,1-1-16 15,0 1-16-15,-1-3 0 0,-2-1-208 0,1-1-32 16,-2 1-16-16,-3-2 0 0,1-2-160 0,2 0-128 15,4 2 192-15,1-3-192 0,3-1 128 16,3 2-128-16,2 1 0 0,3-1 0 0,2 2 0 0,2 2 0 16,3 0 0-16,3 1 0 0,2 1 0 0,9-1 0 15,-8 3 0-15,8-3 0 0,0 0 0 0,-5 8 0 16,5-8 0-16,-1 13 0 0,1 0 0 0,2 1 0 16,2 1 0-16,0 3 0 0,0 1 0 0,1 3 0 15,1 4 0-15,-1 2-144 0,0 4 144 0,-1 2 0 16,0 2 0-16,-1 3 0 0,-2 5 0 0,0-1 0 15,-1 5 0-15,0-2 0 0,0 1 0 0,0-1 0 16,-1 1 0-16,-3 1 0 0,-2-2 0 0,-2 3 0 16,-2 3 0-16,0 0 128 0,-3-3-128 0,0-2 0 0,1 2 0 15,-1 1 128-15,0-4-128 0,2 1 0 0,1 1 0 16,1-2 0-16,0 0 128 0,0-3 16 0,-3 3 0 0,2-2 0 16,-1 3-16-16,2-4-128 0,-3-2 192 0,4-2-64 15,0-2-128-15,2-1 0 0,1-3 144 0,1-1-144 16,0-1 0-16,1 1 128 0,1 1-128 0,2-6 0 15,2-2 0-15,1-4 0 0,2-1 0 0,1 0 0 16,-2 2 0-16,2-2 0 0,2-6 0 0,-2-2 0 16,3-1 0-16,2-4 0 0,-1-2 0 0,-3 2 128 15,4 0-128-15,0-2 0 0,-1 0 0 0,2-4 128 16,-1-2-128-16,3-3 0 0,0-2 0 0,1 2 0 16,6 0 192-16,-1-2-48 0,-1-1 0 0,4 2 0 15,1-4-16-15,1 2 0 0,2-2 0 0,1 2 0 16,1-2-128-16,1 2 128 0,-1-6-128 0,4 6 128 0,1-1-128 15,-1 2 0-15,0-1 0 0,-4-2 0 0,1 3 0 0,-4-2 128 16,2 2-128-16,0 3 0 0,0 0 0 0,0 1 0 16,0-4 0-16,-1 2 0 0,1 0 0 0,-1 1 0 15,-1-4 0-15,4 6 0 0,-1 2 0 0,0 0 0 16,-1-1 0-16,-3 0 0 0,1 0 0 0,-5-1 0 16,-3 0 0-16,-3 0 0 0,-1 1 0 0,-2-2 0 15,-2 1 0-15,-10 1 0 0,8-4 0 0,-8 4-144 16,0 0 144-16,0 0 0 0,3-12 0 0,0 0 0 15,-3 2 0-15,0-4 0 0,-1 1 0 0,-1-3 0 16,0-3 0-16,-1-2 0 0,2-2 160 0,-1 1-160 16,-1-6 160-16,1-4-160 0,-1-4 0 0,0-4 128 15,0-6-128-15,1-4 0 0,-1-4 0 0,0-6 0 0,3-4 128 16,0-4-128-16,1-6 0 0,2-1 0 0,-1-4 0 0,3 3 0 16,3-2 176-16,0 7-16 0,1 5 0 0,-1 4 0 15,0 5 336-15,0 4 64 0,-3 6 16 0,2 2 0 16,1 7-192-16,0 2-48 0,-1 3 0 0,-3 2 0 15,2 6-336-15,1 3 0 16,-1 1 0-16,-1 0 128 16,0 6-640-16,0 1-112 0,1-1-16 0,-3-2-16 0</inkml:trace>
  <inkml:trace contextRef="#ctx0" brushRef="#br1" timeOffset="179410.08">16892 13911 8287 0,'-10'3'736'0,"-5"-1"-592"0,-3 1-144 0,3 3 0 0,-3 3 2144 0,0 0 400 15,-1 0 80-15,1 2 0 0,-4 2-1728 0,0 4-368 16,-4 0-64-16,2 2-16 0,1 1 160 0,0 4 32 16,0 0 0-16,2 6 0 0,-1 1 96 0,1 7 32 15,0 3 0-15,2 3 0 0,0 6-160 0,-3 2-32 16,3 1 0-16,2 8 0 0,-1 5-224 0,3 2-48 0,-1-1-16 16,4-1 0-16,0 0-16 0,3-2 0 0,3-6 0 15,2-1 0-15,2-2 192 0,2-5 48 0,1-3 0 0,1-5 0 16,2-3-96-16,1-1-16 0,2-2 0 0,1-4 0 15,1-3-96-15,3-4-32 0,3-3 0 0,3-3 0 16,1-4-112-16,3-2-32 0,2 0 0 0,1-5 0 31,1-1-1024-31,3-2-192 0,1-4-64 0</inkml:trace>
  <inkml:trace contextRef="#ctx0" brushRef="#br1" timeOffset="180491.36">17459 15327 2751 0,'1'10'128'0,"-1"-10"16"0,0 0-144 0,3 12 0 16,-3-12 0-16,0 11 0 0,0-11 2160 0,0 0 400 16,0 0 64-16,0 0 32 0,-3 10-992 0,3-10-208 15,0 0-48-15,0 0 0 0,-4 11-240 0,4-11-48 16,0 0-16-16,0 0 0 0,0 0-112 0,0 0-32 16,0 0 0-16,0 0 0 0,0 0-128 0,0 0-16 15,-6-3-16-15,1-5 0 0,-1-3-160 0,4-4-48 0,0-2 0 0,0-2 0 16,0-2-112-16,1-4-32 0,1 1 0 15,0-6 0-15,0-2-160 0,1-4-32 0,0-2-16 0,2-1 0 16,-2-1-240-16,2-3 176 0,3-1-176 0,0-5 160 16,2-1-160-16,3 0 0 0,6-1 0 0,1 0 0 15,-1 4 0-15,4 3 0 0,2-2 0 0,1 5 0 16,3 2 0-16,2 3 0 0,0 2 0 0,3 1 0 16,0 1-160-16,-1 8 160 0,0 4 0 0,-2 5-144 15,-2 1 144-15,-4 8 0 0,-2 4-144 0,-3 4 144 16,-4 4-144-16,-3 6 144 0,-2 5-192 0,-2 3 192 15,-2 3-256-15,-4 6 64 0,-3 0 16 0,-5 4 0 16,0 2 32-16,-5 0 0 0,-4 0 0 0,-3-1 0 16,-4-1 144-16,-2-4 0 0,1-3 0 0,0-3 0 0,1-3 0 15,2-4 144-15,0-2 0 0,4-2 0 0,5-7 32 0,2 1 0 16,1 2 0-16,9-8 0 0,0 0-176 0,0 0 0 16,0 0 0-16,0 0 0 0,17 4 0 0,0 0-256 15,1-2 64-15,1 4 16 0,2 0 176 0,3 4 0 16,2 0-144-16,1 4 144 0,-1 1 0 0,-2 2-144 15,-1 0 144-15,-2 3 0 0,-3 0-128 0,-2 1 128 16,-4 4 0-16,-4 0 0 0,-5 2 0 0,-4 2 0 16,-5 1 0-16,-4 0 0 0,-4 1 256 0,-4 1 176 15,-4-2 16-15,-3-5 16 0,-6 0 64 0,-2-1 16 16,-1-2 0-16,0-3 0 0,-1-2 160 0,3-1 48 16,2-7 0-16,5 1 0 0,2-6-320 0,4-1-64 15,3-2-16-15,4-2 0 0,1-3-352 0,4 1 0 0,7 3 0 16,-3-14 0-1,1-2-864-15,3-2-96 0,3 0 0 0,5 0-16 16,2 2-1552-16,4-1-304 0,2 1-64 0</inkml:trace>
  <inkml:trace contextRef="#ctx0" brushRef="#br1" timeOffset="180841.65">18611 15149 21183 0,'-17'13'1888'16,"-1"5"-1504"-16,-1 5-384 0,-1 0 0 0,-2-1 432 0,1 4 16 0,-1 1 0 0,-1 2 0 0,-1-1 480 0,1-4 96 16,0 3 32-16,5-1 0 0,6-5-176 0,2-1-48 15,2-1 0-15,5-2 0 0,5-5-272 0,4 1-64 16,3-4-16-16,6-4 0 0,4-5-32 0,3-4-16 15,2-1 0-15,1-6 0 0,1-1-16 0,4-4 0 16,1-3 0-16,-3-4 0 0,0 0-144 0,-4 1-16 16,-3-1-16-16,-3-2 0 0,-4-1 16 15,-4-1 16-15,-3 1 0 0,-6-2 0 0,-5 0 224 0,-3-2 32 16,-5 2 16-16,-3 2 0 0,-2 3-176 0,-2-1-48 16,-4 0 0-16,2 5 0 0,-2 0-320 0,3 1 0 15,-1 2-192-15,2-1 64 16,0 1-1856-16,0-1-352 0,0-1-80 0</inkml:trace>
  <inkml:trace contextRef="#ctx0" brushRef="#br1" timeOffset="181428.1">17494 14199 12095 0,'0'0'528'0,"0"0"112"16,0 0-512-16,0 0-128 0,-6 6 0 0,6-6 0 0,0 0 1024 0,0 0 160 15,0 0 32-15,0 0 16 0,0 0 160 0,0 0 16 16,0 0 16-16,0 0 0 0,0 0-32 0,4-9-16 16,1-2 0-16,1-5 0 0,3 0-416 0,-1-2-96 15,2 1-16-15,-1-3 0 0,2-3-272 0,1-3-48 16,1 0-16-16,2-4 0 0,1 2-128 0,2-3-48 15,0 2 0-15,0 0 0 0,1-3-32 0,0 0-16 0,-1 2 0 16,-1 2 0-16,0 0-48 0,0 4-16 0,-4-1 0 16,1 1 0-16,0 3-32 0,0 3 0 0,-1 1 0 0,0 5 0 15,-2 1-16-15,1 1-16 0,-2 4 0 0,-2-2 0 16,-8 8 32-16,0 0 16 0,10-1 0 0,-10 1 0 16,11 6-16-16,-1 1 0 0,0 4 0 0,-1 4 0 15,4 3-192-15,-1 4 0 0,-2-1-144 0,0 7 144 16,1 2 0-16,3 1 0 0,2 4 0 0,-2-5 0 15,0-4 128-15,1-1-128 0,-1 0 0 0,0-3 0 16,1 0 0-16,-1 1 0 0,0-3 0 0,-1-2 0 16,-1-6 0-16,0 2 0 0,-1 2 0 0,-1-2 0 15,-1-4 0-15,-1-1 128 0,-8-9-128 0,10 7 160 32,2 1-736-32,-5-4-160 0,-7-4-32 0,12 4-15120 0</inkml:trace>
  <inkml:trace contextRef="#ctx0" brushRef="#br1" timeOffset="181909.37">19467 14824 17503 0,'-2'-8'1552'0,"2"8"-1232"0,0 0-320 0,0 0 0 15,2-7 720-15,-2 7 96 0,0 0 16 0,0 0 0 16,0 0-288-16,0 0-48 0,9 5-16 0,-2 6 0 16,-2 1 160-16,0 2 48 0,-1 3 0 0,-1 2 0 0,1 4 128 0,-1 1 16 15,-1-1 16-15,-2 7 0 0,-2-1-48 0,-1 3-16 16,-2-2 0-16,-3 2 0 0,-2 1-128 0,-2-3-16 15,-5 0-16-15,0-4 0 0,1 1-256 0,-2-4-48 16,-2-3-16-16,1-1 0 0,0-1-160 0,1-4-16 16,4-5-128-16,0-4 192 15,1-1-1024 1,4-2-224-16,9-2-32 0,-5-6-13072 0</inkml:trace>
  <inkml:trace contextRef="#ctx0" brushRef="#br1" timeOffset="182663.01">20314 15102 13183 0,'-8'12'576'0,"3"-6"128"0,5-6-560 0,-6 10-144 0,6-10 0 0,-7 9 0 15,2 0 960-15,5-9 176 0,0 0 16 0,0 0 16 16,-7 6 240-16,7-6 64 0,0 0 0 0,0 0 0 0,0 0-272 0,-8 3-48 15,8-3-16-15,0 0 0 0,0 0-224 0,-8-3-32 16,3-2-16-16,2 1 0 0,-1-4-192 0,0 0-32 16,-1-2-16-16,1 0 0 0,1-4-48 0,1-3-16 15,-1-2 0-15,1-4 0 0,-1-4-240 0,2 2-64 16,0-5 0-16,0-4 0 0,-1-1-128 0,2-5-128 16,0-8 192-16,2 2-192 0,0-3 144 0,2-5-144 15,2 0 0-15,3-5 144 0,1 1-144 0,6 1 0 16,-1-1 0-16,5 4 0 0,0 0 0 0,7 7-176 15,2 8 176-15,1 2-128 0,-1 0 128 0,1 4 0 16,2 3 0-16,-1 4 0 0,-2 7-128 0,-2 3 128 16,-2 0-128-16,-1 9 128 0,-2-1-128 0,-4 7 128 0,-4 3-128 15,-3 6 128-15,-3-2-160 0,-5 8 160 16,1 4-192-16,-5 1 192 0,-3 2-128 0,-3 0 128 0,-4 2 0 0,-1 0 0 16,-4-3-128-16,1 3 128 0,-1 3 0 0,-1-5 0 15,-2-2 0-15,0-1 0 0,0 0 0 0,1 0 0 16,0-6 144-16,6-3-16 0,1 3 0 0,5-5 0 15,6-7-128-15,0 12 0 0,0-12 144 0,12 9-144 16,1 0 0-16,4-2 0 0,2 3 0 0,1-1 0 16,1 1 0-16,0 6 0 0,4 0 0 0,-4 3 0 15,-2 3 0-15,-1 1 0 0,0 6 0 0,-7-2-128 16,1 1 128-16,-6 1 0 0,-2-4 0 0,-4 3-128 16,-4-2 128-16,-5-1 224 0,-4-6-48 0,-6 3-16 15,-4-3 560-15,-3 0 112 0,-5-1 32 0,-2-2 0 16,-4 0-96-16,-2-4-32 0,-3 1 0 0,0-3 0 0,0-5-160 15,0-2-16-15,4-2-16 0,4-2 0 16,2-2-320-16,5-4-64 0,2-2-16 0,4-1 0 0,2-2-368 0,5-2-80 16,4 3-16-16,3 0 0 15,4-1-1728-15,4 2-336 16,4 1-80-16,7-1-13856 0</inkml:trace>
  <inkml:trace contextRef="#ctx0" brushRef="#br1" timeOffset="183288.3">21080 14912 24015 0,'0'0'1056'0,"0"0"224"0,10-4-1024 0,-10 4-256 0,16 4 0 0,-7 1 0 16,1 5 880-16,-3 4 112 0,-1 2 32 0,-3 5 0 15,0 5 64-15,-3 4 0 0,-1 5 16 0,-1 5 0 16,-4 0-208-16,1 1-32 0,-1 3-16 0,-3-2 0 15,0-1-304-15,0 0-64 0,1-4-16 0,1-6 0 16,0-3-240-16,0-1-48 0,2-2-16 0,-1-4 0 16,3-2-160-16,1-1 160 0,0-3-160 0,4-4 160 31,1-3-1248-31,-3-8-240 0,0 0-48 0,10-1-13792 0</inkml:trace>
  <inkml:trace contextRef="#ctx0" brushRef="#br1" timeOffset="183995.86">19892 13932 21647 0,'0'0'960'0,"0"0"192"0,0 0-912 0,0 0-240 0,0 0 0 0,0 0 0 0,0 0 816 0,0 0 112 16,13-9 32-16,-1 0 0 0,5-5-64 0,1-3-16 15,-2-2 0-15,3-1 0 0,-1-7-192 0,1 0-48 16,0 0 0-16,-1-1 0 0,0-5 0 0,1-2-16 16,1 1 0-16,0-3 0 0,3-1 0 0,-1-3 0 15,-3 1 0-15,3 3 0 0,-1 1-176 0,1 1-48 16,-2-1 0-16,-1 5 0 0,0 1-144 0,-1 7-48 15,2 0 0-15,-1 9 0 0,-3 1-16 0,-2 2-16 16,-3 3 0-16,-1 1 0 0,-1 3-176 0,-9 4 128 16,0 0-128-16,12 2 128 0,-12-2-128 0,10 11 0 0,-1-1 0 15,-4 4 0-15,1 4 0 0,-1 2 0 16,0 4 0-16,0-2 0 0,2 2 128 0,-1 3-128 16,2-2 0-16,-1 3 128 0,0-4-128 0,0 3 0 0,4-3 0 0,-4 1 0 15,1 2 0-15,1-4 0 0,2-1 0 16,-2-3 0-16,0-2 0 0,1 1 0 0,0-3 128 15,3-2-128-15,2 0-224 0,3-4-80 0,0-2-16 0,1 0-16448 16</inkml:trace>
  <inkml:trace contextRef="#ctx0" brushRef="#br1" timeOffset="184961.16">20995 12844 24639 0,'0'0'1088'0,"0"0"240"0,-7 0-1072 0,7 0-256 15,0 0 0-15,0 0 0 0,0 0 272 0,0 0 0 0,0 0 0 0,0 0 0 16,8 7-32-16,4 2-16 0,1-3 0 0,2 6 0 15,4-5 80-15,1 5 16 0,2 1 0 0,2 1 0 16,1 6-160-16,6 0-32 0,-2 3 0 0,3 4 0 16,1 2-128-16,0 5 0 0,-1 2 0 0,3 1 0 15,4 0 0-15,-3 1 0 0,4 1 0 0,-1 4 0 16,-1 2 144-16,-2 2 0 0,-3 1 0 0,0 1 0 16,0 0 288-16,-2 5 48 0,-2 0 16 0,-1 2 0 15,-2 1 64-15,-1 2 16 0,-2-1 0 0,-2 6 0 16,1-1-64-16,-1 3 0 0,1 2 0 0,-3 2 0 15,-2 1-256-15,-6 0-48 0,-1-2-16 0,-1 3 0 16,-1 4-192-16,-4 1 0 0,-4-2 128 0,-3 4-128 16,-1-2 0-16,-5 4 0 0,-3 2 128 0,-5 1-128 15,-7-4 0-15,-3 4 0 0,-3 0 128 0,-5-2-128 0,-2 2 208 16,-2-1 0-16,-4-6 0 0,-2 0 0 0,-3-2 32 0,-2-4 0 16,-2-2 0-16,2-5 0 0,-4-5-240 0,2-6 0 15,2-3 128-15,2-8-128 16,-1-7-2448-16,-1-3-544 0</inkml:trace>
  <inkml:trace contextRef="#ctx0" brushRef="#br1" timeOffset="186322.4">16877 13691 13823 0,'0'0'1216'0,"0"0"-960"0,0 0-256 0,-10-2 0 16,2 2 304-16,-2 1 16 0,1 4 0 0,-3-1 0 16,0 0 32-16,-4 2 16 0,-1 3 0 0,-2 0 0 15,0 1 432-15,-1 3 96 0,-5-2 0 0,2 6 16 16,2 2 192-16,-1 0 48 0,0-1 0 0,2 5 0 15,1 1-256-15,0 1-32 0,0 4-16 0,0 4 0 16,0 0-144-16,-2 4-48 0,2 3 0 0,-2 4 0 16,-1 1-128-16,0 2-16 0,2 0-16 0,-2 5 0 15,1 0-192-15,1 3-48 0,-1-2 0 0,5 0 0 0,0 0 64 16,4-1 16-16,2 0 0 0,3-3 0 0,5-2 112 0,2 2 32 16,5-6 0-16,4 1 0 0,3-3-80 15,6 0-16-15,0-2 0 0,1-2 0 0,1-1-64 0,1 0-32 16,0-2 0-16,1-1 0 0,-2 1-48 0,1 0-16 15,-2 2 0-15,-2-4 0 0,-1-2-64 0,-2-1-16 16,0 3 0-16,-4 0 0 0,3-5-16 0,-2 1 0 16,-1 2 0-16,0-5 0 0,-1 0-128 0,-2-1 160 15,-1-4-160-15,0 0 160 0,-1 2-160 0,0-2 192 16,-2-4-192-16,0-2 192 0,-2 0-192 0,0-4 192 16,-1 0-192-16,0-2 192 0,0-8 0 0,0 0 16 15,0 0 0-15,0 0 0 0,0 0 48 0,0 0 0 16,-9 0 0-16,3-3 0 0,-1-2-64 0,1 0 0 0,-2-5 0 0,0-2 0 15,-1 2-48-15,-1-8-16 0,-1 0 0 16,1-1 0-16,0-2-128 0,1-5 128 0,-1 2-128 16,-2-4 128-16,-1-1-128 0,0-3 0 0,1-5 0 15,3-1 0-15,-2-4 0 0,5-1 128 0,-2-4-128 0,3 0 0 16,1-4 0-16,3 0 0 0,-2 2 0 0,2-2 0 16,-1 1-240-16,2 1 32 0,0-2 0 0,2 3 0 15,2 2 32-15,1-2 16 0,-1 1 0 0,5 2 0 16,0 4 32-16,2-3 0 0,2-1 0 0,2-2 0 15,1 2-32-15,4 0 0 0,-3 1 0 0,4-1 0 16,2-2-32-16,-1 4-16 0,1 2 0 0,1 2 0 16,2 3-48-16,-2 3-16 0,-1 1 0 0,-4 2 0 15,1 6-16-15,-2 0 0 0,-3 3 0 0,-1 1 0 16,2 0 80-16,-4 1 16 0,-1 1 0 0,-4 1 0 0,-1 5 192 16,0-1-176-16,-3-2 176 0,0 2-160 0,-2 6 160 0,-1 7 0 15,-2-10 0-15,0 5-128 0,1-4 128 0,1 9 0 16,0 0 0-16,-6-5 0 0,1 1 0 15,5 4 0-15,-9-2 0 0,9 2 0 0,-10 1 0 0,1 0-160 16,9-1 160-16,-10 3 0 0,-1 3 0 0,1 3-128 16,1 0 128-16,0 1 0 0,-1-2 0 0,0 2 0 15,-1 0-128-15,0 2 128 0,-1 2 0 0,-1 1 0 16,-3 0-128-16,-1 0 128 0,2 2 0 0,-3 5 0 16,0 0 0-16,0 4 0 0,-2 3 0 0,0 5-128 15,-1 3 128-15,2 7 0 0,3 8-128 0,-3 5 128 16,-2 5-192-16,2 5 192 0,1 3 0 0,3 3-128 0,4 1 128 0,-1-1 0 15,1 0 0-15,1-1 0 0,3-1 0 16,1-1 0-16,1-9 0 0,5 0 0 0,0-4 0 0,5-1 0 16,-1-2 0-16,3-2 176 15,5-1-48-15,1-7-128 0,-1 2 192 0,5-3-192 16,2 3 192-16,1-7-192 0,-2-2 160 0,0-1-160 0,1 1 128 16,0-4-128-16,1-1-192 0,2-5-128 0,0 0-32 0,-1-4-10336 15,2-3-2080-15</inkml:trace>
  <inkml:trace contextRef="#ctx0" brushRef="#br2" timeOffset="-206590.94">18747 9128 9215 0,'0'0'816'0,"0"0"-656"0,0 0-160 0,12 1 0 16,0 2 4416-16,-1 0 864 0,2-3 160 0,-3 2 48 15,-10-2-4400-15,0 0-864 0,0 0-224 0,0 0 0 16,0 0 256-16,0 0 16 0,0 0 0 0,0 0 0 16,0 0-80-16,0 0 0 0,0 0-16 0,-9-5 0 15,-1 2-32-15,-3 1 0 0,-1-1 0 0,-2 1 0 16,-3-4 32-16,-2 3 0 0,-2-1 0 0,-1 2 0 16,-5-2 96-16,0-1 32 0,-4 1 0 0,0 0 0 15,-3-1 0-15,-5 0 0 0,-3 2 0 0,-3 1 0 0,0-2 80 0,0 1 32 16,0 0 0-16,0-5 0 0,-3 4-32 0,-1 0-16 15,-2-1 0-15,-4 3 0 0,-5-1-64 0,-3-1-16 16,-1 1 0-16,-1-4 0 0,0 3-64 0,-2 1-16 16,1 1 0-16,-6 0 0 0,-6-5-64 0,1 2-16 15,-1-1 0-15,3 0 0 0,-2 2-128 0,-6 1 192 16,-6 2-192-16,1-3 192 0,1-2-16 0,0 2 0 16,3 0 0-16,-8 0 0 0,-8-2-48 0,3 1-128 15,-2 1 192-15,2 0-64 0,-1-3 16 0,-4 2 0 16,-6-2 0-16,2 2 0 0,-1 4 32 0,-4-2 0 0,-7 1 0 15,3 1 0-15,3-2 16 0,-4 2 0 0,-6 1 0 16,4 0 0-16,1 0-48 0,-3 1 0 0,-3 0 0 0,1-1 0 16,1-1-144-16,1 1 0 0,-1 0 0 0,1 0 128 15,-3 0-128-15,1 0 0 0,0 0 0 0,0-1 0 16,-2-3 0-16,1 3 0 0,1-1 0 0,-3 1 0 16,-4-3 0-16,2 3 0 0,3 1 0 0,-2 0 0 15,-5-2 0-15,3-1 0 0,3-1 0 0,0 3 0 16,-2-2 0-16,5 1 0 0,2-2 0 0,-3 0 0 15,-5-2 0-15,6 3 0 0,4 3 0 0,-3-1 0 16,-4-2 0-16,2 2 192 0,3 0-192 0,-2 1 192 16,1 0-192-16,-1 0 0 0,6-1-160 0,-1-1 160 15,-2 2 0-15,0 0 0 0,3 0 0 0,2 0 0 16,-1 2 0-16,3-4 0 0,-2 2 0 0,3 0 0 16,2 0 0-16,0 0 0 0,-4-1 0 0,3 1 0 15,3 1 0-15,-2 1 0 0,-2-2-128 0,4 0 128 0,2 1 0 0,2 0 0 16,-1 2 0-16,-1-2-144 0,2-1 144 15,1 1 0-15,3 1 0 0,2 1 0 0,-5-3 0 0,3 3 0 16,2-6 0-16,4 6 0 0,1-1 0 0,-3 0 0 16,-6-2 0-16,4 1 0 0,4 0 0 0,2 2 0 15,3-1 0-15,-2 1-128 0,-6-3 128 0,3 1 0 16,5 4 0-16,1-1 0 0,1-1 0 0,0-1-160 16,-2-1 160-16,2-1 0 0,3 0 0 0,4 0 0 15,2 0 0-15,0-1 0 0,-3 1 0 0,3 0 0 16,3-1 0-16,1 1 0 0,2 0 0 0,1 1 0 15,-3 2 0-15,1-2 0 0,0-1 0 0,3-1 0 0,0-1 0 16,4 2 0-16,4 2 0 0,-2-1-128 16,-3-1 128-16,2 0 0 0,1 0 0 0,1 0 0 0,5-1 0 0,1-1 0 15,2 0 0-15,3 1 0 0,1-2-128 16,0 2 128-16,-4-3 0 0,5-2 0 0,3 2 0 0,1 1 0 16,5-2 0-16,0-2 0 0,0 0 0 0,5 2 0 15,3 0 0-15,2 0 0 0,1 1 0 0,1-2 0 16,-2 1 0-16,3 0 0 0,-3 1 0 0,5-1 0 15,-1 1 0-15,6 0 0 0,-1-1 0 0,5-1 144 16,0-1-144-16,4 3 160 0,0-2-160 0,3 1 160 16,1 1-32-16,1 0-128 0,-2-1 192 0,5 3-64 15,0-1-128-15,6 3 0 0,0 0 0 0,0 0 0 16,-8-1 0-16,8 1 0 0,0 0 0 0,0 0 0 16,-2 10 0-16,0-1 0 0,1 4 0 0,4-1 0 0,-1 1 0 15,2 5 0-15,-2 2 0 0,2 7-176 16,0 1 176-16,0 5 0 0,0 1 0 0,-2 6 0 0,1 0 0 0,-2 4 0 15,-1 4 0-15,0 3 0 0,-2 2 0 0,-1 4 0 16,-2 2 0-16,1 4 0 0,-4 1 0 0,1 3 0 16,-2 4 0-16,0 3 128 0,-2 2-128 15,-1 5 0-15,-1-1 0 0,-1 4 0 0,-2 3 0 0,-2 3 0 16,0 1 0-16,-1 0 176 0,-2 3-176 0,-1 5 0 16,0-3 0-16,0 4 0 0,-4-1 0 0,1 0 0 15,-2-1 128-15,3 1-128 0,0 3 0 0,1-3 0 16,-1 3 0-16,1 0 0 0,-1-4 0 0,2 3 0 15,-1-3 0-15,2 1 0 0,-2-2 128 0,4-1-128 16,1-3 128-16,0-1-128 0,-2-3 0 0,1 2 0 16,1-2 0-16,0-1 0 0,2 1 0 0,3-1 0 0,-1-1 0 15,1-2 128-15,0-2-128 0,3 0 160 0,-1-4-160 0,-2 3 160 16,2-2-160-16,-1 0 0 0,-1-3 0 0,6-4 128 16,-3 0-128-16,3-1 0 0,1 1 0 0,0-2 0 15,-1 1 0-15,0-2 0 0,-4-2 0 0,3 0 0 16,-1 1 0-16,1-1 0 0,0 1 128 0,1 0-128 15,-2-2 0-15,0 0 0 0,-1-4 0 0,1 2 0 16,-1-3 0-16,2 3 0 0,1-4 128 0,-1 4-128 16,-2 1 0-16,2-4 0 0,-1 0 0 0,2-3 128 15,0-5-128-15,1 0 0 0,-1-1 0 0,0 0 128 16,3 1-128-16,-1-6 128 0,0-3-128 0,1 0 128 16,0-4-128-16,0-2 160 0,1 0-160 0,0-4 160 15,2-2-160-15,-2 0 0 0,3-2 0 0,0-2 128 0,4 0-128 16,0-2 0-16,1 0 0 0,0-6 0 0,3 0 0 0,1-2 128 15,1-3-128-15,1-1 128 0,2 1-128 16,1-4 0-16,-1-3-192 0,4 1 192 0,2-2 0 0,2 1 0 16,0-3 0-16,4-1 0 0,-5 2 0 0,4-3 0 15,0-2 0-15,0-1 0 0,2-1 0 0,-1-1 0 16,2 1 0-16,2-1 0 0,2-3 0 0,0-1 0 16,4 1 0-16,2 0 0 0,1 1 0 0,2-4 0 15,5 2 0-15,1 1 0 0,-1-2 0 0,0 0 0 16,-2 0 0-16,-1 0 0 0,4-3 0 0,0 3 0 15,3-4 0-15,5 2 0 0,1-3 0 0,4 2 0 16,-1-4 0-16,-2-1 0 0,-2 1 0 0,-1-1 0 16,2-2 0-16,1-1 0 0,0-1 0 0,5 1 0 15,2 0 0-15,2-1 0 0,-5 1 0 0,0 0 0 16,-2 2 0-16,2 0 0 0,-1-2 0 0,3 2 0 0,-1 2 0 0,1-1 0 16,0 0 0-16,-3 1 0 0,-4 2 0 0,1-2 0 15,2-2 0-15,-1 1 0 0,0 1 0 0,3-1 0 16,1 2 0-16,-1-1 0 0,-3-2 0 0,0-1 0 15,-2 1 0-15,1 1 0 0,-1 0 0 0,4 3 0 16,1-3 0-16,-1 2 160 0,4 2-160 0,-5-1 160 16,-2 1-160-16,0-2 0 0,0 1-192 0,1 2 192 15,-1-1 0-15,3 2 0 0,3-3 0 0,-1 3 0 16,-1-1 0-16,-2 4 0 0,-3 0 0 0,2-4 0 16,0 1 0-16,2-2 0 0,2 3 0 0,1-4 0 15,1 4 0-15,-2-2 0 0,-3 2 0 0,1-1 0 0,0-1 0 16,-1-3 0-16,0 3 0 0,3-2 0 15,2 2 0-15,-1-1 0 0,-3 1 0 0,-1-3 0 0,0 1 0 16,0 1 0-16,2-4 0 0,1 2 0 0,2 2 0 0,2-4 0 16,1-1 0-16,-3-1 0 0,-2-1 0 15,2 0 0-15,1 1 0 0,1 1 0 0,2-2 0 16,2-1 0-16,-1-1 0 0,0-2 0 0,-4 0 0 0,2 1 0 16,1 0 0-16,1-1 0 0,5 2 0 0,-3 0 0 15,-3-2 0-15,0 3 192 0,-1 1-192 16,0 0 0-16,1-1-192 0,1 0 192 0,6 0 0 0,-3 0 0 15,-1 1 0-15,0-1 0 0,-1 0 0 0,1 1 0 16,-1-2 0-16,4-1 0 0,3 1 0 0,-3 1 0 16,-6 4 0-16,0-1 0 0,1-5 832 0,2 2 64 15,1 1 32-15,1 2 0 16,1-2-1584-16,-2 2-320 0,-4 0-64 0,1 0-16 0,-1 1 816 0,3 0 240 16,1 0 0-16,0 1 0 0,2 0-160 0,-3 2 160 0,-2-3 0 0,1 1-144 15,2 2 144-15,0-1 0 0,4 6-144 16,-4-4 144-16,-2 1 0 0,0 0 0 0,-2 1 0 0,0 0 0 15,1 0 0-15,2 3 0 16,1-3 0-16,-2 3 0 0,-5 0-128 0,1 0 128 0,1 1 0 0,-1 0 0 16,1 2 0-16,2-2 0 0,2-1 0 0,-6 1 0 15,-1 2 0-15,-2-1 0 0,1-1 0 0,0 0 0 16,2 3 0-16,1-1 0 0,2-2 0 0,-3 1 0 16,-5-1 0-16,0-1 0 0,-1 0 0 15,1 1 0-15,-2-2-160 0,3 1 160 0,1 1 0 0,2-2-144 16,-2-4 144-16,-2 3 0 0,-3-2 0 0,0 3 0 15,0-3 0-15,-1 3 0 0,1 1 0 0,2-2 0 0,0 1 0 0,-1 1 0 16,-1-5 0-16,0 1 0 16,0-3 0-16,0 2 0 0,1 1 0 0,0 0 0 0,1 0 0 0,3-3 176 15,1 3-48-15,-5-3 0 0,-1 0-128 0,-4 0-144 16,5-2 144-16,-1 0-208 0,1 2 208 0,2 0 0 16,3-2 0-16,-1 0 0 0,0 0 0 0,-2 0 0 15,-1-1 0-15,-1 0 0 0,-1-1 0 0,3 3 0 16,1-3 0-16,1 4 0 0,-2-4 0 0,0 2 0 15,-5-1 0-15,1 2 0 0,0-1 0 0,-1 0 0 16,0 0 0-16,2 3 0 0,1-2 0 0,3-1 0 16,-3 0 0-16,-3 3 0 0,-1-2 0 0,-1 0 0 15,-1 3 0-15,-1-2 0 0,1 1 0 0,3 2 0 0,2-3 0 16,-2 2 0-16,0-2 0 0,-4 2 0 16,-2 1 0-16,-1 0 0 0,1 0 0 0,-4-1 0 0,0 1 0 15,0-1 0-15,-1 4 0 0,2-3 0 0,-1 1 144 16,-1 2-144-16,-1-4 0 0,-3 5 0 0,-3-4 0 0,1 2 0 15,3 1 0-15,-3-3 0 0,-1 3 0 0,0-3 0 16,3 2 0-16,1-1 0 0,0 0 0 0,4-1 0 16,-1 0 0-16,0 3 0 0,0-1 144 0,1 1-144 15,-5-4 0-15,0 2 0 0,1-1-144 0,-2 0 144 16,0 2 0-16,0-1-128 0,2 2 128 0,-2-3 0 16,1 3 0-16,-1-3 0 0,-1 1 0 0,-1 2 0 15,-1-2 0-15,-3 3 0 0,-1-4 0 0,-1 2 0 16,-1 0 0-16,1 0 0 0,-4 0 0 0,2-2 0 15,0 3 0-15,-1 0 0 0,-2-5 0 0,3 5 0 0,0-3 0 16,0 2 0-16,-1-6 0 0,0 1 0 16,-1 2 0-16,0-5 0 0,-2-2 0 0,-3 0 0 15,0 0 0-15,-3-2 0 0,-1-3 0 0,1-3 0 0,-3 2 0 16,1-2 0-16,-1-7 0 0,1-1 0 0,1-1 0 0,-2-2 0 16,0-3 0-16,1-2 0 0,-1-4 0 0,0 2 128 15,1-4-128-15,-1 3 0 0,0-5 0 0,2 1 0 16,-2 1 0-16,1-1 0 0,1-3 0 0,-1 0 0 15,1-1 0-15,1-3 0 0,-1 1 0 0,1-4 0 16,0 4 0-16,1-3 0 0,1-4 0 0,2 1 128 16,-4 0-128-16,1-3 0 0,-3-2 0 0,1 1 0 15,1 1 0-15,0 0 0 0,-2-3 0 0,2 4 0 16,0-2 0-16,1 5 0 0,-4-4 0 0,2 4 0 16,-1 0 0-16,1 1 0 0,-2 2 0 0,-1 0 0 15,-1-3 0-15,1 5 0 0,-3-3 176 0,2 3-176 16,-3 2 192-16,1 0-192 0,-1 0 128 0,2-3-128 0,1-1 0 0,-2 3 0 15,0 2 128-15,-2-1-128 0,3 2 0 0,-3 1 0 16,-2-1 0-16,1 1 0 0,0 2 0 0,-2 1 0 16,-2-1 0-16,0 4 0 0,1-3 128 0,-2 4-128 15,0 0 0-15,2 1 0 0,-4 2 128 0,2-2-128 16,-2-2 0-16,-1 4 0 0,0 0 0 0,0 4 0 16,-1-1 0-16,1 3 0 0,-1 0 0 0,-1 1 0 15,1 3 128-15,-5 1-128 0,1 4 0 0,-2 1 0 16,1 2 0-16,-2 1 0 0,2 1 0 0,-2 3 0 15,2 2 0-15,-2 2 0 0,-1 4 0 0,1-1-192 16,-3 0-64-16,3 4-16 0,-1 1 0 0,9 4 0 16,-12 1-992-16,2 4-192 15,-1 3-32-15,-1-1-16672 0</inkml:trace>
  <inkml:trace contextRef="#ctx0" brushRef="#br2" timeOffset="-203133.28">19039 10900 11055 0,'0'0'976'0,"0"0"-784"16,6-5-192-16,-6 5 0 0,9-6 512 0,0 1 64 0,-9 5 16 0,10-3 0 16,-10 3-16-16,0 0 0 0,0 0 0 0,0 0 0 15,0 0 16-15,7 14 0 0,-5-3 0 0,-3 7 0 16,-4 4-48-16,-3-1-16 0,-2 4 0 0,-4 3 0 16,-3 5-80-16,-2 1-32 0,-2 2 0 0,-6 0 0 15,-3 4-192-15,-5-2-32 0,-2 0-16 0,3-4 0 16,2-2-176-16,2-5 0 0,2-2 0 0,4-3 128 15,-2-1 0-15,5-1 0 0,3-4 0 0,3-3 0 16,3-2 224-16,3-4 32 0,3-2 16 0,6-5 0 16,0 0-176-16,0 0-32 0,0 0-16 0,0 0 0 15,0 0 16-15,13 1 16 0,-1-2 0 0,4-1 0 16,-1 0-64-16,3 1-16 0,-1-3 0 0,2 1 0 16,2-1-128-16,2 1 0 0,0-1 0 0,2 3 128 15,-1-2-128-15,0 0 0 0,2-2 0 0,-2 3 0 0,-1-1 128 16,-2 2-128-16,0 0 128 0,-2-1-128 15,-3 2-336-15,0 0-160 16,-2 0-16-16,-2 2-6784 0,-2-2-1360 0</inkml:trace>
  <inkml:trace contextRef="#ctx0" brushRef="#br2" timeOffset="-202821.41">18632 11411 15663 0,'0'0'1392'0,"0"0"-1120"0,0 0-272 0,0 0 0 16,0 0 672-16,12-8 80 0,0 2 16 0,2 2 0 15,2-2 64-15,3 1 32 0,1-2 0 0,5 1 0 16,3 0 0-16,5 1 0 0,2-3 0 0,3 0 0 15,-1 0-304-15,2 0-64 0,1 0-16 0,1-2 0 16,-2 2-208-16,0 0-32 0,3 1-16 0,-1-2 0 16,-1 3-96-16,1 2-128 0,-2-2 176 0,-1 2-176 15,-2 0 128-15,-3 3-128 0,-5-2 0 0,-2 1 0 32,-2-2-640-32,-4 1-176 0,-2 1-32 0</inkml:trace>
  <inkml:trace contextRef="#ctx0" brushRef="#br2" timeOffset="-202289.15">19948 10589 20383 0,'0'0'896'0,"0"0"192"0,-7 9-864 0,6 2-224 0,1-11 0 0,1 18 0 16,3 0 192-16,0 1 0 0,0 5 0 0,0 4 0 15,-2-2 176-15,2 6 16 0,-3 1 16 0,1 3 0 16,-1 2-176-16,0 0-32 0,-1-1-16 0,3-3 0 16,0-3-176-16,3-6 0 0,-5-2 144 0,4-5-144 15,0-7 176-15,1 0-48 0,-6-11 0 0,0 0 0 16,0 0 624-16,12-2 112 0,-3-5 32 0,1-4 0 15,0-5 128-15,3-4 48 0,-2-6 0 0,2-2 0 16,0-5-336-16,1-1-64 0,1 0-16 0,-1-2 0 0,-1-1-272 0,-2 2-64 16,0-2-16-16,1 4 0 0,-1 2-112 15,1 3 0-15,-1 1-16 0,-1 5 0 0,-1 0-176 0,0 4 0 16,0 2 0-16,-1 2 0 0,1 0 0 0,-3 5 0 16,0-1 0-16,3 3 0 15,0 3-1152-15,0-1-176 0,-9 5-16 0,14-1-12800 0</inkml:trace>
  <inkml:trace contextRef="#ctx0" brushRef="#br2" timeOffset="-202052.57">20554 10491 20271 0,'0'0'896'0,"0"0"192"16,0 0-880-16,0 0-208 0,0 0 0 0,0 0 0 0,0 0 768 0,0 0 128 0,3 11 0 0,-1 1 16 15,-2-12-448-15,3 17-80 0,-1 4-32 0,1 0 0 16,-3 2 32-16,0 4 0 0,-1 1 0 0,-3 6 0 16,-1 6-256-16,0-1-128 0,-3-1 128 0,3-5-128 15,0-5 0-15,0 0-160 0,2-6 16 0,1-3 0 32,0-3-432-32,2-3-96 0,0-13-16 0,4 9 0 15,-4-9-1184-15,0 0-240 0,0 0-64 0</inkml:trace>
  <inkml:trace contextRef="#ctx0" brushRef="#br2" timeOffset="-201678.45">20986 10431 23151 0,'-11'-6'1024'0,"4"2"208"0,7 4-976 0,-11 4-256 0,0 0 0 0,-1 1 0 0,-1 3 0 0,-3 1 128 16,-3 3-128-16,0-2 0 0,-2 3 320 0,2 2-16 15,2 3-16-15,0 1 0 0,4-1 0 0,3 1 0 16,3-3 0-16,1 1 0 0,4-3-288 0,2-4 128 16,2 1-128-16,-2-11 0 0,0 0 320 0,11 9-32 15,-1-1-16-15,1-6 0 0,-1-3 384 0,2-4 80 0,-1 0 16 0,5 0 0 16,-4 1-288-16,2-4-48 0,-1 2-16 0,1 1 0 16,-3-3-192-16,0 3-32 0,-4 1-16 15,-7 4 0-15,10-6-160 0,-10 6 128 0,0 0-128 0,0 0 128 16,0 0-128-16,8 9 0 0,-4 2 144 15,0-2-144-15,-2 4 176 0,1-2-48 0,-1 2 0 16,2 1 0-16,0 1-128 0,2-3 0 0,2-2 0 0,1 0 128 16,1-3-128-16,3-2 0 0,1-2 0 0,1-3 0 15,-1-2 128-15,4-2-128 0,-2 0 0 16,1-6 128-16,-1 0-272 0,1-4-64 0,-3-3-16 0,-2 2 0 31,0 0-2176-31,-5-2-432 0</inkml:trace>
  <inkml:trace contextRef="#ctx0" brushRef="#br2" timeOffset="-201432.85">20236 10070 37775 0,'-11'-13'3360'15,"1"4"-2688"-15,2 1-544 0,8 8-128 0,-5-6-272 0,5 6-96 16,-3-8-16-16,3 8 0 0,0 0 64 0,0 0 16 0,0 0 0 0,0 0-10304 16,0 0-2064-16</inkml:trace>
  <inkml:trace contextRef="#ctx0" brushRef="#br2" timeOffset="-200821.31">22227 9906 15663 0,'-19'3'688'0,"7"-3"144"0,0-3-656 0,-2-2-176 0,-2 4 0 0,1 2 0 15,-1 4 864-15,-2 0 144 0,-5 0 16 0,0 3 16 16,0-3-288-16,0 4-64 0,-1 1-16 0,0 4 0 16,-1 1 48-16,0 4 16 0,0 2 0 0,5-1 0 15,-2 3-256-15,4-1-48 0,3 0-16 0,5 1 0 16,2 1-192-16,6 1-32 0,2-5-16 0,4-1 0 15,2-1 144-15,4 0 16 0,3-1 16 0,1-1 0 16,2-4-160-16,5-2-48 0,0 2 0 0,5-4 0 16,0 0-144-16,4-2 0 0,-5-5 0 0,3 0 0 15,2-1-192-15,0-1-80 0,-4 1-16 0,0-1-7952 16,-2-3-1584-16</inkml:trace>
  <inkml:trace contextRef="#ctx0" brushRef="#br2" timeOffset="-200427.18">22447 9916 25743 0,'0'0'1136'0,"0"0"240"0,-8-4-1104 0,8 4-272 16,-9 0 0-16,9 0 0 0,-11 8 0 0,-1 2 0 0,1 2 0 15,0-3 0-15,-2 2 272 0,1-1 0 0,1 3 0 0,1 3 0 16,0 1-64-16,2 1-16 0,0 1 0 0,5-3 0 15,0-2-192-15,3-2 0 0,1-1 128 0,3-2-128 16,-4-9 0-16,9 10 128 0,-9-10-128 0,10 8 0 16,2-2 224-16,-1-3-48 0,2-3-16 0,-1 0 0 15,0 0-32-15,1-3 0 0,-2-3 0 0,0 2 0 16,0 2-128-16,-11 2 128 0,11-4-128 0,-2-1 128 16,-9 5-128-16,5-9 0 0,-1 2 144 0,-4 7-144 15,0 0 0-15,0 0 128 0,0 0-128 0,0 0 0 16,0 0 0-16,0 0 0 0,0 0 0 0,0 0 0 15,0 0 0-15,0 0 0 0,0 0 0 0,0 0 0 16,0 0 0-16,0 0 0 0,0 0 0 0,10 4 0 16,1 0 0-16,2-1 0 0,-4-3 0 0,1 0 0 15,0-2 0-15,1 0 0 0,0-1 0 0,0 1 0 0,0-5 0 16,-1 2 0-16,-1 1 0 0,0-1 0 0,1-5 0 16,-1 1-240-16,-2-2 48 0,1-1-8368 15,1 5-1664-15</inkml:trace>
  <inkml:trace contextRef="#ctx0" brushRef="#br2" timeOffset="-200093.52">22860 9234 18431 0,'-6'-10'1632'0,"6"10"-1312"0,0 0-320 0,0 0 0 16,0 0 784-16,0 0 96 0,0 0 16 0,-4 12 0 15,-1 2-96-15,1 4-16 0,0 2 0 0,1 7 0 16,2 1 256-16,1 5 48 0,0 1 16 0,1 5 0 16,-1 2-336-16,0 5-80 0,0 4-16 0,3-3 0 15,0 1-416-15,-1 0-64 0,1-7-32 0,0 0 0 16,3-3-160-16,-1-3 0 0,0 0 0 0,0-5 0 15,-1-4 128-15,1-1-128 0,0-4 0 0,0-1 128 16,0-1-128-16,-3-3 0 0,2-2 0 0,1 0 0 16,0-5 0-16,-5-9-272 0,7 10 32 0,-7-10-9040 15,9 7-1792-15</inkml:trace>
  <inkml:trace contextRef="#ctx0" brushRef="#br2" timeOffset="-199747.13">23381 9757 13823 0,'0'0'608'0,"-5"-5"128"0,-1 3-592 0,-2-2-144 0,-1 0 0 15,0 2 0-15,0-1 1920 0,-3 2 336 16,-6 1 80-16,1 2 16 0,1 1-1008 0,-2 2-208 0,-1 0-48 0,0 6 0 16,-2 0-208-16,4 3-48 0,-2 3-16 0,3 1 0 15,-1 3-304-15,5-1-64 0,3 0-16 0,4 3 0 16,3 0-176-16,5-1-16 0,4-3-16 0,3-2 0 16,3-1 112-16,1-1 32 0,0-5 0 0,2 0 0 15,3-2-64-15,0 1-16 0,3-4 0 0,2-1 0 16,1-2-128-16,1-4-32 0,-1-1 0 0,1 1 0 15,-1-2-128-15,1 1 0 0,-4-1 0 0,1-2 0 32,-1 1-2160-32,-2-1-400 0</inkml:trace>
  <inkml:trace contextRef="#ctx0" brushRef="#br2" timeOffset="-199261.26">23931 9661 24879 0,'0'0'2208'0,"-7"-1"-1760"0,7 1-448 0,0 0 0 16,0 0 160-16,0 0-160 0,0 0 192 0,4-13-192 15,2-2 0-15,3-3 0 0,1-3 0 0,4 0 0 16,3-3 224-16,3 0-16 0,2 1 0 0,0-2 0 16,1-4 192-16,1-3 48 0,-1 1 0 0,0 1 0 15,3-3 32-15,-3-1 16 0,-1-1 0 0,1 1 0 16,-1 4-64-16,-1 3-16 0,0 1 0 0,-1 3 0 15,-1 5-176-15,-1 4-48 0,-3 4 0 0,-1 2 0 16,-1 6 0-16,-2 4-16 0,0 4 0 0,-3 2 0 16,-1 5-32-16,-2 6 0 0,-1 6 0 0,-3 3 0 15,-2 4-16-15,-3 1 0 0,-4 0 0 0,-1 8 0 0,-3 2-128 0,-1 7 192 16,-1-1-192-16,-1-1 192 0,-3-1-192 0,3 2 0 16,1-6 144-16,5 2-144 0,-1-5 0 0,1-3 0 15,1-4 0-15,4-5 0 0,0 0 0 16,2-4 0-16,-1 3-144 0,1-4 144 15,1 1-560-15,1-1-32 0,0-2-16 16,0-2-8912-16,0-3-1776 0</inkml:trace>
  <inkml:trace contextRef="#ctx0" brushRef="#br2" timeOffset="-199086.05">23856 10018 34959 0,'0'0'1536'0,"0"0"336"0,16-4-1488 0,7 0-384 15,3 4 0-15,11-1 0 0,9-1 0 0,2-4 128 0,4 0-128 0,-1-4 0 16,-1 0 0-16,2 0 144 0,1 1-144 0,2 1 0 16,1 2 0-16,1-3 0 15,3 2 0-15,-8 5 0 16,-4 3-1216-16,-5 2-336 0,-7-2-80 0</inkml:trace>
  <inkml:trace contextRef="#ctx0" brushRef="#br2" timeOffset="-198227.81">20182 11597 4607 0,'0'0'400'0,"0"0"-400"0,0 0 0 0,0 0 0 15,0 0 688-15,0 0 48 0,0-5 16 0,0 5 0 16,0 0 976-16,0 0 208 0,1-11 48 0,-1 11 0 15,1-7-320-15,-1 7-48 0,0 0-16 0,0 0 0 16,0-9-416-16,0 9-96 0,0 0 0 0,0 0-16 16,-10 4-416-16,2 1-80 0,-2 4 0 0,-1 3-16 15,-3 2-304-15,0 4-64 0,-1 1-16 0,-1 3 0 16,1 1 0-16,2 2 0 0,2-2 0 0,2 2 0 16,1 0-16-16,5-3 0 0,0-1 0 0,4-2 0 0,2-4-160 15,2-2 0-15,1-2 144 0,3-4-144 0,1-2 0 0,3-3 144 16,2-2-144-16,3-4 0 0,-1-1 336 15,3-4-32-15,2-1-16 0,0-6 0 0,1-1-96 0,0-1 0 16,-2 1-16-16,-2-2 0 0,-3-3-176 0,-2-1 0 16,-2 3 144-16,-4 1-144 0,-1 0 0 0,-3 2 0 15,-3-1 0-15,-4 2 0 0,-2-2 0 0,-1 3 0 16,-2 2 0-16,-1-1 0 0,-1 1 0 0,-1 3 0 16,-1 0 0-16,2 4 0 0,0-3 0 0,1 2 0 15,0 1 0-15,3 0 0 0,6 6 0 0,0 0 0 16,-1-9 0-16,3-1 0 0,4 2 0 0,3 0 0 15,2 2 0-15,3 1 0 0,-2-3 0 0,5 3 0 0,1 1 160 16,1 2-160-16,1-1 192 0,2 3-64 0,-2 0-128 16,0 4 192-16,1 0 64 0,-1 1 0 0,0 3 0 15,-1-1 0-15,-2 5-112 0,-3-2-16 0,0 3 0 0,-1 1 0 16,-6-3 0-16,1 3-128 0,-2 0 192 0,-1 4-64 16,-1-2 48-16,1 1 0 0,-2-4 0 0,-1 0 0 15,1 0 48-15,-1 1 16 0,1-2 0 0,2-1 0 16,-5-11-64-16,5 14-16 0,1-4 0 0,3 0 0 15,-9-10-160-15,16 7 160 0,-5-1-160 0,3-2 160 16,2-4-160-16,2-1 128 0,3-2-128 0,3-2 128 31,1 0-1088-31,2 0-240 0,1-5-32 0</inkml:trace>
  <inkml:trace contextRef="#ctx0" brushRef="#br2" timeOffset="-197376.92">21793 11168 15663 0,'-14'4'688'0,"4"0"144"0,-1 0-656 0,-1-2-176 16,0 3 0-16,-2 6 0 0,-3 4 384 0,-1 1 32 0,2 1 16 0,-2 1 0 16,2 2 384-16,0 0 80 0,4-1 0 0,1 4 16 15,1-1-208-15,8-1-64 0,0-1 0 0,5-3 0 16,1 1-256-16,2-5-64 0,3-2-16 0,5 1 0 15,1-6 64-15,3-2 16 0,2-4 0 0,5-1 0 16,-3-6 16-16,4-2 16 0,2 2 0 0,0-5 0 16,0 2-112-16,-2-3-32 0,2 2 0 0,-2 1 0 15,-2-4-144-15,-5 2-128 0,-6 2 192 0,-4-3-192 16,-4 1 288-16,-1 0-48 0,-8-2-16 0,-1 2 0 16,-4-2 416-16,-3 2 96 0,-3 0 16 0,0 0 0 0,0 2-368 15,-2-2-64-15,2 5 0 0,0-1-16 16,-1 2-304-16,0 2 0 0,2 0 128 0,0-1-128 15,0 1-448-15,1 2-160 0,3 1-32 16,2-1-8704-16,8 2-1728 0</inkml:trace>
  <inkml:trace contextRef="#ctx0" brushRef="#br2" timeOffset="-196968.46">22313 11148 16575 0,'-7'20'1472'0,"4"-3"-1168"16,-2 4-304-16,1 7 0 0,0 3 896 0,1 1 128 0,-1 3 32 0,-3 6 0 16,-1 0-672-16,-1-2-144 0,0 0-32 0,1 2 0 15,-2-3 256-15,0-5 48 0,2-6 16 0,1 0 0 16,-1-4 112-16,3-7 32 0,0-6 0 0,1 0 0 16,4-10 80-16,0 0 16 0,0 0 0 0,0 0 0 15,0 0 144-15,-3-12 48 0,1 0 0 0,2-6 0 16,1-4-544-16,2-3-96 0,0-1-32 0,3-2 0 15,0 0-288-15,2 0 128 0,0-4-128 0,1 3 0 16,0 1 0-16,1 0 0 0,2 4 0 0,1-2 0 16,2 2 0-16,1 3 0 0,2 1 0 0,-1 3 0 15,0 0 0-15,3 3 0 0,-1 1 0 0,0 5 0 16,-2 4 0-16,4 1 0 0,-2 3-128 0,-3 4 128 16,-2 0 0-16,-2 6 0 0,-2 1 0 0,-5 5-144 15,-1-1 144-15,-2 3 0 0,-2 0 0 0,-2-1 0 16,-3-1 0-16,-3-4 0 0,-2 0 0 0,-3-1 0 15,-5-2 0-15,-1 3 144 0,-1-4-16 0,0 3-128 0,-3-6 192 0,4 1-64 16,-2-2 0-16,5-2-128 0,2-3 128 0,1-1-128 16,2-4 0-16,6 1 0 15,2 0-1760-15,4-5-416 0,5 0-64 0</inkml:trace>
  <inkml:trace contextRef="#ctx0" brushRef="#br2" timeOffset="-196714.88">22974 10614 26719 0,'-11'3'2368'0,"-1"2"-1888"0,1 0-480 0,1 6 0 16,0 1 192-16,-1 5-48 0,1 9-16 0,1-3 0 15,1 2 336-15,-1 3 64 0,2 3 16 0,3-2 0 16,1 1 80-16,1 5 16 0,2 0 0 0,0 2 0 15,0-1-416-15,3 3-80 0,-1 2-16 0,1 1 0 16,0-3-128-16,0-3 0 0,2-1 0 0,2-3 0 31,-1-5-464-31,2-2-176 0,-1-6-48 0,1-5 0 16,0-1-1600-16,-1-3-320 0</inkml:trace>
  <inkml:trace contextRef="#ctx0" brushRef="#br2" timeOffset="-196552.41">22701 11100 34095 0,'-9'-8'1504'0,"9"8"320"0,0 0-1456 0,6-10-368 0,3 1 0 0,5 1 0 0,4 5 0 0,5-3 0 15,2 0 0-15,7-3 0 0,4 2 0 0,4-4 176 16,6 4-48-16,1-3 0 0,2 2-128 0,-4-2 192 16,0 2-192-16,-3-2-10176 15,-3 1-2128-15</inkml:trace>
  <inkml:trace contextRef="#ctx0" brushRef="#br2" timeOffset="-195750.91">23976 10648 19231 0,'0'0'416'0,"0"0"96"0,0 0 0 0,-3 14 48 0,1 7-560 0,-1 0 0 0,1 2 0 0,-3 0 0 0,0 3 528 0,0 3 0 16,-1-6 0-16,0 3 0 0,-2 0-112 0,1 0-32 15,-1-1 0-15,2-6 0 0,1-3-64 0,2-2-32 16,2-5 0-16,0 0 0 0,1-9 432 0,0 0 96 16,0 0 16-16,0 0 0 0,0 0 128 0,7-11 16 15,1-3 16-15,0-2 0 0,-1 2-480 0,2-3-112 16,0-5-16-16,1 2 0 0,0-3-256 0,0 1-128 15,1-2 0-15,1-1 128 0,2-1-128 0,0-1 0 16,-1 5 0-16,-2 0 0 0,6 3 0 0,-3 4 0 0,-1 2 0 16,-1 5 0-16,1-3 0 0,0 7 0 0,-2 3 0 0,1 2 0 15,-3 3-160-15,-2 2 160 16,0 4 0-16,-1 3-144 0,-1 0 144 0,-1 5 0 0,-2 2 0 16,-2 3 0-16,-2 0 0 0,1 1 0 0,-2-1 0 0,2-4 0 15,0-5 0-15,1-2 0 0,0-12 0 0,0 0 0 16,2 11 0-16,-2-11 0 0,0 0 0 15,0 0 0-15,0 0 464 0,11-9 32 0,0-1 0 16,-1-4 0-16,0-4-160 0,1-1-16 0,1-3-16 0,1 0 0 16,1 3-304-16,2 2 0 0,3-1 128 0,-1 1-128 15,-3 2 0-15,2 1 0 0,-1 4 0 0,1 5 0 16,1-2 0-16,-2 4 0 0,-1 3 0 0,1 1 0 0,-1 3 0 16,-2 1 0-16,-2 1 0 0,-1 6 0 0,-2-4 0 0,-2 5 0 15,-1 1 128-15,0 1-128 0,-1 2 0 16,0 1 0-16,-2 2 0 0,1-2 0 15,0 0-832-15,-1-2-208 0,2-4-48 0,2-1-13184 16</inkml:trace>
  <inkml:trace contextRef="#ctx0" brushRef="#br2" timeOffset="-195330.19">25013 10322 27007 0,'0'0'1200'0,"0"0"240"0,0 0-1152 0,0 0-288 0,0 0 0 0,0 0 0 0,-1 12 128 0,-2 2-128 16,2 8 192-16,-3-2-192 0,0 2 576 0,1 1 0 15,-2 2 0-15,1-1 0 0,1 2-320 0,-2 2-48 16,1-3-16-16,2 3 0 0,-2-4-192 0,1 1 0 16,1-4 128-16,2-2-128 15,2-2-288-15,1-3-96 0,0-4-32 0,-3-10 0 16,7 10-640-16,-7-10-128 0,0 0-32 0</inkml:trace>
  <inkml:trace contextRef="#ctx0" brushRef="#br2" timeOffset="-194900.04">25290 10188 23951 0,'0'0'2128'0,"0"0"-1696"0,0 0-432 0,0 0 0 16,0 0 448-16,12-1 0 0,-1-2 0 0,1 1 0 16,-1-1 128-16,4 0 48 0,4-3 0 0,0 1 0 15,1-1-160-15,0-3-16 0,3 3-16 0,0 1 0 16,-1 0-240-16,-1 2-64 0,-2 2 0 0,-3 1 0 16,-2 0-128-16,-2 2 0 0,-2 3 0 0,-10-5 128 15,0 0-128-15,0 16 0 0,-5 5 0 0,-4 2 0 0,-2 0 128 0,-5 4-128 16,-3-1 192-16,-1 4-64 0,-2-5-128 0,3 2 128 15,4-2-128-15,4-3 128 0,4-3-128 0,2-3 0 16,4-2 144-16,-2 0-144 0,2-2 1008 0,4-6 128 16,-3-6 16-16,10 8 16 15,0-2-1552-15,5-3-304 0,2-3-64 16,2 0-16-16,1 1 768 0,0-2 160 0,2-2 32 0,1-2 0 0,1 1-192 0,-1-1 0 16,-3-5 0-16,1 1 0 0,-2-2 0 0,-2 4-256 15,-3-2 64-15,-2 2 16 16,-1-3-1328-16,-4 2-272 0,-7 8-48 0,2-13-10672 0</inkml:trace>
  <inkml:trace contextRef="#ctx0" brushRef="#br2" timeOffset="-194747.1">25322 10323 15663 0,'0'0'1392'0,"0"0"-1120"0,0 0-272 0,0 0 0 15,0 0 2768-15,15 1 496 16,2 3 112-16,3 0 16 0,3-2-2752 0,5-2-640 0,4-2 0 0,3-1 0 15,2-2 0-15,5 1-224 0,5-2 32 0,-1 0-7936 32,-3 1-1584-32</inkml:trace>
  <inkml:trace contextRef="#ctx0" brushRef="#br2" timeOffset="-194215.25">25965 10204 22287 0,'-10'-11'976'0,"10"11"224"0,-8-9-960 0,0 3-240 0,-4-2 0 0,1 3 0 16,1 2 1088-16,-2 3 192 0,1 0 16 0,-2 0 16 15,-1 0-432-15,-1 0-96 0,-1 2-16 0,1 4 0 16,0 3-240-16,1 0-48 0,0 1-16 0,3 3 0 0,0-4-336 0,4 4-128 16,2-4 0-16,2 1 144 0,3-10-144 15,6 11 0-15,3-4 0 0,3-4 0 16,-1 3 0-16,3-3-144 0,3-3 144 0,1-3 0 0,-2-1 0 0,1-1 0 16,-2 0 0-16,3-3 0 0,1 2 0 0,-3 0 0 15,-2-1 0-15,-2 2 0 0,-1-3 0 0,-1 1 0 16,-2 0 128-16,0 1-128 0,-8 6 896 0,0 0 128 15,7-7 16-15,-7 7 16 16,0 0-1664-16,0 0-336 0,0 0-64 0,0 0-16 0,0 0 832 0,10-1 192 16,-10 1 0-16,12-5 0 0,-2-1 0 0,4 1 0 15,-1 0 0-15,-1-4 0 0,2 0 0 0,3-3 0 16,1 3 0-16,3-7 0 0,-3-7 0 0,2 0-144 0,-1-1 144 16,1-3-128-16,-3 2 128 0,1-7 0 15,0-3 0-15,0-4 0 0,-1 0 0 0,1-7 0 0,-1-3 0 16,-1-3 0-16,1-2-160 0,1 0-96 15,-1-4-32-15,-1 4 0 16,-2 2-224-16,-2 7-32 0,1 7-16 0,-4 5 0 0,-5 2 368 0,0 11 192 0,-2 5-192 0,-1 7 192 16,-1 8 0-16,0 0 144 0,0 0 16 0,-8 12 0 15,-5 7 96-15,0 7 0 0,-1 5 16 0,1 6 0 16,2 3 16-16,-2 5 0 0,1 3 0 0,-1 6 0 16,-2 0-112-16,2 1-32 0,3-2 0 0,2-2 0 15,4-3-144-15,0-4 0 0,2 1 144 0,2-6-144 16,2-5 0-16,1-4 0 0,-3 0 0 0,4-1 0 15,-2-8 0-15,1 0 0 0,1-5 0 0,0-2 0 16,-4-14-176-16,5 10-48 0,-5-10-16 0,0 0 0 16,6 11-592-16,-6-11-112 0,0 0-16 0,0 0-11664 15</inkml:trace>
  <inkml:trace contextRef="#ctx0" brushRef="#br2" timeOffset="-194033.37">25974 9867 22111 0,'-7'-12'1968'0,"7"12"-1584"16,3-11-384-16,5 6 0 0,5 0 1472 0,4 0 224 0,5 1 32 0,4 1 16 15,5-3-1392-15,2-2-352 16,4 2 0-16,4-3 0 0,-2 3 0 0,1-3 0 16,-2 0 0-16,0 2 128 0,0 1-128 0,0 1 0 0,-1 2 0 0,0 0 0 31,-3-2-1072-31,-1 2-224 0,-1 2-48 0,-3 0-9952 0</inkml:trace>
  <inkml:trace contextRef="#ctx0" brushRef="#br2" timeOffset="-193649.52">26916 9727 28735 0,'0'0'1280'0,"0"0"256"0,0 0-1232 0,0 11-304 0,-2 2 0 0,-1 1 0 16,-1-3 256-16,0 5-16 0,-1 0 0 0,-1 5 0 15,0-2 224-15,0 4 48 0,1-1 16 0,0 0 0 16,1 0-304-16,2-2-64 0,2-4-16 0,1 1 0 16,2-2-144-16,1-1 0 0,1-5 0 0,2-3 0 0,2-3 256 15,3-4-48-15,2-3 0 0,3-1 0 16,4-3 304-16,0-1 64 0,0 0 16 0,0-3 0 0,1 0-352 0,0-2-80 16,-1-2-16-16,1-2 0 0,-2 3-144 0,-1 1 128 15,-1-2-128-15,0 5 128 0,2-3-128 0,-5 3 0 16,1 0 0-16,-2 0 0 0,-2 5 0 0,-2-2 0 15,-10 8 0-15,9-4 0 0,-9 4 0 0,0 0 0 0,11-2 0 16,-11 2 0-16,0 0 0 0,8 6 0 0,0 2 0 16,0-3 0-16,-8-5 0 0,11 10 0 15,1-5 128-15,-1 1-128 0,2 2 0 0,1-3 0 16,1 1 0-16,1 3 0 0,2-5 0 0,1 2 0 0,0 2 0 16,2 2 128-16,-1 6-128 0,2 0 0 0,-2-1 0 0,2 1 0 15,-1 0 0-15,1 2 0 0,-2 2-144 0,2 2 144 31,-1 3-2304-31,1-2-384 0</inkml:trace>
  <inkml:trace contextRef="#ctx0" brushRef="#br2" timeOffset="-189928.94">20864 12361 20383 0,'0'0'896'0,"0"0"192"0,0 0-864 0,7-9-224 0,-7 9 0 0,6-8 0 0,-6 8 368 0,0 0 16 15,0 0 16-15,0 0 0 0,2-8 1040 0,-2 8 208 16,0 0 32-16,0 0 16 0,0 0-464 0,0 0-80 16,0 0-32-16,0 0 0 0,0 0-640 0,0 0-128 15,-5 3-32-15,0 1 0 0,0 1-128 0,-2 5-16 0,-1-1-16 0,-1 2 0 16,0 5-160-16,0 0 160 0,-7 21-160 0,3-7 160 16,2-2-160-16,6-2 0 0,2-2 144 0,4-4-144 15,3 3 0-15,2-4 144 0,3-3-144 0,3-1 0 16,2-1 160-16,1-4-160 0,2 0 128 0,2-7-128 15,1-2 320-15,-1-1 0 0,3 0-16 0,-3-4 0 16,-2 0-16-16,1-6 0 16,-2 1 0-16,-4-2 0 0,2-1-32 0,-4 0-16 0,-2-6 0 0,-4 1 0 15,0 1-240-15,-3-2 176 0,-2 0-176 0,-3-1 160 16,-4 1-160-16,-2-1 0 0,-3 0 144 0,1 1-144 16,-1 1 0-16,-2-1 0 0,1 1 0 0,-2 1 128 15,5 1-128-15,2-2 0 0,1 3 0 0,5 4 0 16,1-2 0-16,5 5 0 0,1-3 0 0,3 3-128 15,5-2 128-15,3 3-192 0,3-2 192 0,2 3-192 16,3 3 192-16,1-2 0 0,2 3 0 0,-2-3 0 0,2 3 0 16,2 1-128-16,3 1 128 0,-3 3 0 0,0-2 0 0,0 1 0 15,-3 1 0-15,-1 3 0 0,-1 2 0 0,-2 3 0 16,0-5 0-16,-2 5 0 0,-1-2 0 0,-3 2 0 16,-1 2 0-16,0-1 0 0,-1-1 0 0,0 0 128 15,-7 0-128-15,0-1 128 0,0 2-128 0,-3 2 0 16,1-2 0-16,0 2 128 0,-1-2-128 0,-1 1 144 15,-2-4-144-15,4 0 160 0,-4-10-160 0,5 12 128 16,-5-12-128-16,5 6 128 0,1 2 0 0,-6-8 0 16,12 0 0-16,1-3 0 0,-1 1 256 0,2-1 32 15,3-2 16-15,-1-3 0 0,2 1-176 0,1-2-48 16,3 1 0-16,-1-1 0 0,2-1-208 0,1-4 0 16,-1 4 0-16,1 1 0 15,1 0-2128-15,-4 0-320 0</inkml:trace>
  <inkml:trace contextRef="#ctx0" brushRef="#br2" timeOffset="-186956.92">27971 8991 13407 0,'0'0'592'0,"0"0"128"0,0 0-576 0,0 0-144 0,-4 10 0 0,0 0 0 15,4-10 304-15,-6 9 16 0,-2 3 16 0,0-1 0 16,-1-177 704-16,-1 364 144 0,-1-180 32 0,1 2 0 16,0 4-256-16,1 0-64 0,0 5 0 0,2-2 0 15,0 2-320-15,3-2-64 0,2 2 0 0,2-5-16 16,0 1-176-16,4-4-48 0,2 0 0 0,-2 0 0 0,1 2-32 0,1-1-16 15,2-7 0-15,0 3 0 0,0 2-96 0,1 0 0 16,0-2-128-16,0-3 192 0,0-2-192 16,-1 1 0-16,-1 1 0 0,1-1 0 15,0-3-400-15,0 0-176 0,-8-11-48 0</inkml:trace>
  <inkml:trace contextRef="#ctx0" brushRef="#br2" timeOffset="-186439.6">28191 9524 9215 0,'0'0'816'0,"0"0"-656"0,-3 12-160 0,3 1 0 16,0-13 1408-16,3 11 240 0,-3 1 48 0,0-12 16 15,0 0-928-15,0 0-176 0,0 0-32 0,0 0-16 16,0 0 496-16,0 0 96 0,0 0 32 0,0 0 0 16,0 0 112-16,9-4 32 0,-1-6 0 0,-1 0 0 15,-3-4-432-15,4-2-96 0,-1-1-16 0,2-1 0 16,-1-2-304-16,1-5-64 0,0 0-16 0,-1 1 0 16,3-4-144-16,-2 0-16 0,1-1-16 0,-1-3 0 15,-1-1-96-15,1 4-128 0,2-2 176 0,-4 3-176 16,2 3 0-16,0 6 0 0,0 1 0 0,-2 3 0 0,1 2 0 15,0 5 0-15,-2-1 0 0,-6 9 0 0,0 0 0 0,0 0 0 16,0 0 0-16,10 12 0 0,-5 2 0 0,0 1 0 16,-1 4 0-16,0 1 0 0,0 1 0 0,0 3 0 15,-1 1 0-15,3-1 0 0,-3 4 0 0,2-3 0 16,1-4 0-16,1 0 0 0,1-4 0 0,2-1 0 16,-1-2 0-16,1-4 0 0,-1-5 0 0,2-3 0 15,3 0 0-15,0-2 0 0,-1-3 0 0,0-1 0 16,1-6 0-16,0 1 0 0,0-4 0 0,0 1 208 0,-2-3-64 15,0-3-16-15,-1-3 64 0,-1 2 0 16,-1 0 0-16,-2-2 0 0,-2-6-192 0,0 2 128 16,-1 0-128-16,-2-1 128 0,0 2-128 0,-2-3 0 0,0 0 0 15,-2 0 0 1,0 5-448-16,-2 1-128 0,0 3-32 0,2 1 0 16,0-1-1536-16,-2 5-304 0,2 4-64 0,2 9-16 0</inkml:trace>
  <inkml:trace contextRef="#ctx0" brushRef="#br2" timeOffset="-186014.64">29054 9351 17391 0,'0'0'768'0,"0"0"160"0,0 0-736 0,-5 7-192 0,5-7 0 0,0 0 0 0,0 0 1088 0,0 0 176 16,0 0 32-16,0 0 16 0,0 0 128 0,-4-7 32 15,3-5 0-15,1 2 0 0,1 0-352 0,2-4-64 16,-2-3-16-16,3 0 0 0,1-4-176 0,1 2-32 16,2-1-16-16,1-4 0 0,1-2-208 0,0 0-32 15,-1 0-16-15,1 1 0 0,0-6-304 0,1 2-48 16,0 1-16-16,0 0 0 0,1 6-192 0,-1 3 0 15,1 3 128-15,-1-2-128 0,-1 3 0 0,2 3 0 16,-2 5 0-16,1 2 0 0,0-2 0 0,1 5 0 0,-3 0-128 16,3 5 128-16,-2 5 0 0,0-2-128 0,0 5 128 0,0 2 0 15,2 5-192-15,-2 2 192 0,-1 1-192 16,0-1 192-16,0-1-304 0,-1 0 48 0,1 1 16 16,0 0 0-16,1-1-112 0,1-2-32 0,-1-1 0 0,-1-2 0 31,-2 2-256-31,1 2-64 0,-2 0-16 0,-1-4 0 15,0-3-1472-15,-1-1-304 0,-4-10-48 0,0 0-8816 0</inkml:trace>
  <inkml:trace contextRef="#ctx0" brushRef="#br2" timeOffset="-185789.15">29142 9135 20271 0,'-14'-12'896'0,"14"12"192"0,0 0-880 0,0 0-208 0,0 0 0 0,0 0 0 16,0 0 1552-16,0 0 272 0,9-9 48 0,2 4 16 0,1 3-1184 0,3-2-256 16,3-1-32-16,1 1-16 0,2 0-96 0,3 2-32 15,2 0 0-15,1 1 0 0,2-2-272 0,-2 1 0 16,-1 1 128-16,1 1-128 0,-4-3 0 0,0 1 0 16,-3-1 0-16,-2 3 0 15,-3-1-512-15,2 1-176 0,-3-2-16 0,0 2-7632 16,-2 0-1520-16</inkml:trace>
  <inkml:trace contextRef="#ctx0" brushRef="#br2" timeOffset="-185442.62">29467 8565 18431 0,'-5'-6'1632'0,"5"6"-1312"0,0 0-320 0,0 0 0 15,-4-7 896-15,4 7 96 0,0 0 32 0,0 0 0 16,0 0-304-16,0 0-48 0,14 2-16 0,2 2 0 16,-1 3 240-16,4 2 64 0,2 5 0 0,-1 5 0 15,0 4-224-15,1 4-32 0,1-1-16 0,0 6 0 16,-3 2-48-16,-1 5-16 0,2 4 0 0,-2 1 0 15,-7-3-112-15,-1 3-32 0,-3-2 0 0,-5 7 0 16,-3-2-208-16,-2-2-32 0,0-5-16 0,-2-3 0 0,-4-3-80 16,-3-1-16-16,-2-1 0 0,-2-4 0 0,-2-1-128 0,-2-5 0 15,-5 1 144-15,2 1-144 0,1-1 0 0,-1 1-256 16,1 2 32-16,1-5-10272 16,-4 2-2048-16</inkml:trace>
  <inkml:trace contextRef="#ctx0" brushRef="#br2" timeOffset="-182574.07">22587 12212 5519 0,'0'0'496'0,"0"0"-496"0,0 0 0 0,0 0 0 16,0 0 1472-16,0 0 192 0,0 0 32 0,0 0 16 15,0 0-368-15,0 0-80 0,0 0-16 0,0 0 0 16,0 0-128-16,11 0-32 0,-1 4 0 0,-10-4 0 16,0 0-320-16,9 5-80 0,-9-5-16 0,12 5 0 15,-4 0 32-15,3-3 16 0,-11-2 0 0,14-1 0 16,-2 0-16-16,2-4-16 0,2-3 0 0,1-2 0 0,2-1-112 0,2-5 0 16,-2-1-16-16,5-5 0 0,0-2-288 15,2-2-48-15,2-4-16 0,-1-2 0 0,1 0-208 0,-2-1 128 16,1-1-128-16,-2-3 0 0,-2 0 128 0,-2-1-128 15,-1-3 0-15,-3 2 144 0,0 0-144 0,-3-1 0 16,-4-2 0-16,-1 2 0 0,-4-4 0 0,-1 6 0 16,-2 6 0-16,0 4 0 0,-2 6 0 0,-2 3 0 15,0 2 0-15,-2 7 0 0,-1 3 160 0,-1 5-160 16,-3 2 192-16,-3 5-192 0,-2 5 560 0,-4 7 0 16,1 4 0-16,-2 5 0 0,-2 6-176 0,1 1-16 15,0 2-16-15,0 1 0 0,3 2-128 0,1 1-32 0,2 1 0 16,3-1 0-16,2 0-64 0,1-3 0 0,3-3-128 0,3-4 192 15,1-1-192-15,1-2 0 0,3-1 128 0,1-4-128 16,3-4 0-16,0 0 128 0,2-1-128 16,1-3 0-16,2-3 0 0,2 0 0 0,1-3 0 0,4-5 0 15,1 1-176-15,1-2-128 0,0-2-16 0,2-3-10080 16,-2-1-2016-16</inkml:trace>
  <inkml:trace contextRef="#ctx0" brushRef="#br2" timeOffset="-182285.6">23556 11579 13823 0,'-6'0'1216'0,"0"6"-960"0,1 2-256 0,1 6 0 0,4-1 3456 0,-1 2 640 16,-1 3 128-16,1-1 16 0,-1 1-3024 0,-1 1-624 15,-2-1-112-15,1 1-32 0,3-1 16 0,-2 2 0 16,1-1 0-16,0-1 0 0,1-4-320 0,1 1-144 16,0-2 128-16,1-2-128 15,-1-11-304-15,0 0-144 0,0 0-16 0,0 0-16 16,0 0-2144-16,0 0-416 0</inkml:trace>
  <inkml:trace contextRef="#ctx0" brushRef="#br2" timeOffset="-181880.12">23930 11414 17503 0,'-15'12'1552'0,"6"0"-1232"0,1 4-320 0,1 3 0 16,-2 2 912-16,1 0 128 0,-1 0 32 0,0-1 0 15,3 2 256-15,1-2 48 0,1 0 16 0,2-3 0 16,-2-5-400-16,1 1-80 0,2-4-16 0,1 3 0 16,0-12-368-16,0 0-80 0,0 0 0 0,0 0-16 15,11-3-48-15,0-3-16 0,0-2 0 0,2-5 0 16,0-1-128-16,0 0-32 0,1-3 0 0,2-1 0 15,-1 0-208-15,0 0 176 0,-1-1-176 0,1 0 160 0,2-3-160 0,0 3 0 16,-1 2 144-16,1 1-144 0,-2 5 0 0,0-1 0 16,0 7 0-16,-1 2 0 0,-1-1 0 0,1 6 0 15,-5 2 0-15,0 2-128 0,-2 8 128 0,0 3 144 16,-1 2-16-16,-1 4-128 0,0 2 256 0,-2-1-48 16,-3 4-16-16,0-2 0 0,2 1-192 0,-2-1 128 15,-2-2-128-15,4 2 0 0,0-5 0 0,0-2 0 16,1-1 0-16,-1-1 0 15,1-6-352-15,-3-11-64 0,6 10-16 0,-2-2 0 16,-4-8-1712-16,0 0-352 0</inkml:trace>
  <inkml:trace contextRef="#ctx0" brushRef="#br2" timeOffset="-181555.06">24484 11434 27647 0,'-8'0'2448'16,"8"0"-1952"-16,-9 0-496 0,9 0 0 15,0 0-368-15,0 0-160 0,0 0-48 0,0 0 0 0,0 0 1072 0,0 0 208 0,6-6 32 0,3-3 16 16,2 1-240-16,3-2-32 0,0 1-16 0,4-1 0 16,2 2-320-16,-1-2-144 0,1 2 128 0,-4-2-128 15,-2 3 0-15,-1-1 0 0,-3 2 0 0,-2 2 0 0,-8 4 160 0,0 0-160 16,0 0 192-16,0 0-192 15,0 0 624-15,0 0 16 0,-7 7 0 0,-2 6 0 0,-2-3-32 0,-2 4 0 16,-2 2 0-16,1 0 0 0,0 1-224 0,1 0-64 16,2 0 0-16,2-1 0 0,1 1-160 0,3-2-32 15,1-2-128-15,3 0 192 0,1-2-192 0,4-2 0 16,1 4 0-16,4-7 0 16,1 0-1088-16,5-3-256 15,3-3-48-15</inkml:trace>
  <inkml:trace contextRef="#ctx0" brushRef="#br2" timeOffset="-181207.54">24864 11252 23839 0,'-20'5'1056'0,"9"2"224"0,-1-1-1024 0,1 2-256 0,1 3 0 0,1 3 0 16,1-1 192-16,2 1 0 0,1 0 0 0,1 1 0 15,0-2 496-15,3-2 80 0,0 2 32 0,3 0 0 16,-2-13-352-16,6 8-64 0,-6-8 0 0,11 9-16 16,-1-4-176-16,0-2-16 0,1-3-16 0,2-3 0 15,0 1 64-15,1-5 16 0,0 2 0 0,-2 0 0 16,0-4 48-16,-1 2 16 0,0 0 0 0,-1 0 0 16,0 3 64-16,-1-1 16 0,-9 5 0 0,10-6 0 15,-10 6-96-15,10-3-16 0,-10 3 0 0,10 1 0 16,-10-1-16-16,9 8 0 0,-1 0 0 0,-2 4 0 15,0-2-32-15,1 3-16 0,-2 1 0 0,1 0 0 0,2-1-208 16,1 0 144-16,1-2-144 0,1-3 128 0,2 2-128 0,0-4 0 16,0 0 0-16,2 1 0 15,-2-6-480-15,0-1-128 0,0-2-32 0,-1-5-9504 16,-1 0-1904-16</inkml:trace>
  <inkml:trace contextRef="#ctx0" brushRef="#br2" timeOffset="-180898.14">25210 11184 20271 0,'0'0'1792'0,"-4"10"-1424"0,-1 0-368 0,2 5 0 16,0 4 1104-16,0 3 160 0,0 2 16 0,0-1 16 16,1 0 208-16,-2 2 32 0,2-2 16 0,1 0 0 15,0-2-480-15,1 2-112 0,0-1 0 0,1-4-16 16,2-3-496-16,-1-5-112 0,-2-10-16 0,0 0 0 15,0 0 112-15,0 0 16 0,0 0 0 0,13 1 0 16,0-3 96-16,-1-4 32 0,-1-8 0 0,0-3 0 16,0-2-256-16,0-1-64 0,-3-1 0 0,3 0 0 15,-2-3-256-15,-1 2 160 0,1 0-160 0,0 1 128 16,1-3-128-16,1 2 0 0,-3 3 0 0,1 4 0 16,-1 4 0-16,2 3 0 0,0 3 0 0,-1-1 0 15,-1 1-160-15,2 3-64 0,1 2-16 0,2 1-11440 16,0 0-2288-16</inkml:trace>
  <inkml:trace contextRef="#ctx0" brushRef="#br2" timeOffset="-179338.66">26359 10975 16927 0,'0'0'752'0,"0"0"144"0,0 0-704 15,0 0-192-15,0 0 0 0,0 0 0 0,0 0 1120 0,4-8 192 16,-4 8 32-16,0 0 16 0,0 0-80 0,0 0 0 0,-1-7-16 0,1 7 0 16,-8-4-288-16,8 4-48 0,-12 4-16 0,1 1 0 15,-1 3-368-15,-2 3-80 0,0 0-16 0,-2 2 0 16,0 4-64-16,1-3 0 0,2 0-16 0,0-2 0 15,3 4-240-15,2-1-128 0,1-1 160 0,4-3-160 16,3-11 128-16,4 9-128 0,-4-9 0 0,6 9 144 16,5-4 48-16,-1-2 0 0,-10-3 0 0,12 0 0 15,2-2-64-15,-2 0 0 0,-2-4 0 0,0 0 0 16,-1 3-128-16,-9 3 128 0,12-2-128 0,-12 2 128 16,0 0-128-16,8-5 0 0,-8 5 0 0,0 0 128 15,0 0-128-15,11-4 0 0,-11 4 0 0,0 0 0 16,0 0 0-16,10 2 0 0,-10-2 0 0,11 4 0 15,-11-4 0-15,13 1 0 0,0-1 0 0,1-5 0 0,1 0 0 0,1-3 0 16,2-5 0-16,1 2 0 0,2-1 0 0,-2-2 0 16,0 2 0-16,1-1 0 0,0-2 0 0,-2-2 0 15,-1-1 0-15,-2 1 0 0,0 1 0 0,1 0 128 16,-4-1-128-16,2 1 0 0,-1-3 0 0,1 0 0 16,0 0 0-16,-1-4 0 0,-1-3 0 0,0 2 0 15,-1-6 0-15,1 3 0 0,-2-1 0 0,0 3 0 16,0-5 0-16,-1 4 0 0,-3-4 0 0,-1 6-192 15,-1-1 0-15,-1 2 16 0,-4 3 176 0,-3 2-208 16,1 3 80-16,-1 3 128 0,-2 5-128 0,0 1 128 16,-3 3 0-16,0 4 0 0,0 5 0 0,-2 2 0 15,-2 5 0-15,-5 4 0 0,3 4 0 0,0 4 0 16,-2 4 0-16,3 4 0 0,1 2 0 0,2 2 0 0,-1 1 0 16,4 2 128-16,0 2-128 0,4-4 128 0,2-8-128 0,2-2 128 15,2 0-128-15,3-5 0 0,2-4 0 0,0-2 128 16,2 1 192-16,3-3 16 0,1-6 16 0,3-1 0 15,0-4-32-15,3-3-16 0,2 0 0 0,0-1 0 16,3-4-96-16,-2-4-16 0,1-3 0 0,-1-1 0 16,-2 0-192-16,-1 0 144 0,4-5-144 0,-3 2 128 15,-2-2-128-15,0 3 0 0,-2-1 0 0,0 1 0 16,0-2 0-16,-3 0 0 0,-1 1 0 0,1 1 0 16,-1 1 0-16,-1 3 0 0,-3-4 0 0,1 4 0 15,-2-1 0-15,0 4 0 0,-7 7 0 0,0 0 0 16,0 0 0-16,0 0 0 0,0 0 0 0,0 0 0 15,0 0 0-15,0 0 0 0,-9 7 0 0,0 0-176 0,1 1 176 16,1-4 0-16,-1 1 0 0,0 2 0 0,1 0 0 0,-1 0-128 16,-1 1 128-16,1 1 0 0,2 1 0 15,1-1 0-15,-4 1 0 0,3 2 0 0,1-5 0 0,5-7 0 16,0 12 0-16,0-12-128 0,2 8 128 0,-2-8 0 16,0 0 0-16,0 0 0 0,8 11 0 0,2-8 0 15,-10-3 0-15,13-1 0 0,1 0 0 0,0-3 0 16,0-4 0-16,1 3 0 0,3-1 0 0,0-3 0 15,-2 2 0-15,2-4 0 0,1 0 0 0,-1 1 0 16,2-3 0-16,-1 3 0 0,-1-3 0 0,-2 2 0 16,-4-1 0-16,1 0 128 0,-2 0-128 0,-1 3 0 15,0 2 0-15,-2 2 0 0,-8 5 0 0,0 0 0 0,0 0 0 0,0 0 0 16,0 0 0-16,0 0 0 0,0 0 0 16,4 16-128-16,-3 2 128 0,-2 3 0 15,-3 5 0-15,-2 1 0 0,2 4 0 0,-1 2 0 0,-3 2 0 16,3 2 128-16,-4-1-128 0,2 1 0 0,-2 0 0 15,-2 1 128-15,3-1 0 0,-1 0 0 0,-4 0 0 0,2-3 0 16,-1-2 64-16,-2-2 0 0,1-5 16 0,1-2 0 16,-2-2 96-16,1-1 16 0,2-2 0 0,-1-4 0 15,1-2-16-15,0-1 0 0,1-5 0 0,3 2 0 16,-1-2-32-16,8-6 0 0,0 0 0 0,-9-1 0 16,2-4-16-16,1-1-16 0,3-6 0 0,0 1 0 15,2-6-240-15,1 0 0 0,4-3 0 0,-2-1 0 16,2-5 0-16,2 4 128 0,1-3-128 0,0 3 0 15,1 4 0-15,3 1-128 0,0 4-16 0,-1 1 0 0,0 2 144 0,1 2-208 16,0 3 80-16,1 0 128 16,1 5-256-16,5 1 80 0,0 2 16 0,2-1 0 15,-2 1-992-15,-1 1-192 16,-1 2-32-16,-1 3-10016 0,0-3-2016 0</inkml:trace>
  <inkml:trace contextRef="#ctx0" brushRef="#br2" timeOffset="-178685.12">24381 11973 23039 0,'-10'-5'1024'0,"10"5"192"0,0 0-960 0,0 0-256 16,0 0 0-16,-11 6 0 0,-1 4 416 0,1 3 32 15,0-2 16-15,0 9 0 0,-1 5 896 0,-1 2 176 0,-2 4 48 0,2 8 0 16,3 0-496-16,-2 4-80 0,2 0-32 0,4 2 0 15,2-4-576-15,3 2-112 0,2 0-32 0,2-4 0 16,0-2-256-16,5-2 128 0,1-1-128 0,2-7 0 16,1-3 0-16,0-4 0 0,4-1 0 0,2-4 0 15,-1-4 0-15,1-1 0 0,-3-5 0 0,3-1 0 32,1-3-352-32,2-4-128 0,-1-2-32 0,0-2-9536 0,2-5-1904 0</inkml:trace>
  <inkml:trace contextRef="#ctx0" brushRef="#br2" timeOffset="-178355.61">24714 11903 16575 0,'0'0'1472'0,"0"0"-1168"16,0 0-304-16,0 0 0 0,0-8 1120 0,0 8 160 15,0 0 48-15,0 0 0 0,0 0 112 0,0 0 32 16,0 16 0-16,-1 4 0 0,0 5-160 0,-2 5-32 16,2 3 0-16,0 1 0 0,0 2-432 0,-1 0-80 0,2 1-32 0,2 1 0 15,-2-1-288-15,0 3-64 16,0-1-16-16,0 2 0 0,1-2-240 0,-1-2-128 0,0 0 128 0,2-3-128 15,2-3 0-15,0-5 0 0,1 2 0 0,1-7 0 32,1-5-400-32,-2-4-112 0,1-1 0 0,1-5-16 15,-7-6-2288-15,10-1-448 0</inkml:trace>
  <inkml:trace contextRef="#ctx0" brushRef="#br2" timeOffset="-178001.19">24929 12166 20271 0,'0'0'1792'0,"0"0"-1424"0,0 0-368 0,0 0 0 16,10 4 576-16,1-3 32 0,0 0 16 0,2-1 0 0,-1 0 48 0,2 0 16 16,3 0 0-16,2-1 0 0,3-1 208 0,1-2 32 15,2-1 16-15,-1-4 0 0,2 2-304 0,-2-1-64 16,-3 0-16-16,0-2 0 0,-4 2-256 0,-1 2-48 15,-4-4-16-15,0 3 0 0,-5 0-112 0,-7 7-128 16,0 0 176-16,0 0-176 0,3-8 288 0,-3 8-48 16,0 0-16-16,-11 0 0 0,-3 3 96 0,-4 3 32 15,-4 4 0-15,-2 3 0 0,-4 1-32 0,-1 4 0 16,0 1 0-16,1 0 0 0,3 2 48 0,4 0 0 16,3-1 0-16,4 0 0 0,3 2-128 0,2 1-32 15,2-5 0-15,5-1 0 0,2-1-208 0,4-1 0 16,-1-1 0-16,6 0 0 0,3-5 0 0,2-2 0 0,1-3-192 15,5 0 192 1,5-4-1680-16,0-3-240 0,0 0-32 0</inkml:trace>
  <inkml:trace contextRef="#ctx0" brushRef="#br2" timeOffset="-177675.92">25452 12003 17503 0,'-22'4'1552'0,"11"1"-1232"0,-2 5-320 0,-1 2 0 16,0-2 1744-16,-3 4 304 0,3 3 48 0,2-1 16 16,2 2-608-16,-2-3-112 0,3-2-32 0,3 1 0 15,1-1-128-15,1-1-16 0,1-2-16 0,3 3 0 0,0-13-752 0,6 8-128 16,-6-8-48-16,8 7 0 16,3-3-272-16,-1-1 160 0,1-5-160 0,2 1 128 0,2-3-128 0,0-2 128 15,-1 0-128-15,2 1 128 0,0-3-128 0,-1 2 0 16,-1 2 0-16,-2-3 0 0,-2 2 0 0,-10 5 0 15,9-3 0-15,-9 3 0 0,0 0 0 0,0 0 0 16,0 0 0-16,0 0 0 0,0 0 0 0,0 0 0 16,0 0 0-16,0 0 0 0,0 0 0 0,0 0 0 15,0 0 0-15,0 0 0 0,0 0 0 0,0 0 0 16,0 0-160-16,0 0 160 16,0 0-528-16,0 0-16 0,8 7 0 0,-8-7 0 15,10 5-1808-15,-10-5-352 0,11 0-80 0</inkml:trace>
  <inkml:trace contextRef="#ctx0" brushRef="#br2" timeOffset="-177317.76">25837 11911 20271 0,'0'0'1792'0,"0"0"-1424"0,0 0-368 0,0 0 0 15,-10 0 480-15,2 2 32 0,8-2 0 0,-10 3 0 16,-2 2 768-16,2 1 144 0,1-1 48 0,-1 3 0 16,0 2-352-16,1-2-64 0,2 1-16 0,-1-2 0 15,4 3-544-15,2-1-112 0,2 1-32 0,2-3 0 0,-2-7-176 0,6 10-48 16,2-4 0-16,0 2 0 0,3-3-128 0,-1 1 192 16,2 2-192-16,-2-3 192 0,0 1-192 15,-1 5 128-15,-3-5-128 0,1 3 128 0,-1-3 0 0,-2 4 0 16,-2-1 0-16,2 1 0 0,-4-10 128 0,2 11 32 15,-2-1 0-15,-2-1 0 0,2-9 96 0,-2 9 32 16,2-9 0-16,-4 10 0 0,4-10-32 0,-6 7 0 16,6-7 0-16,-8 4 0 0,8-4-192 0,-9 4-64 15,9-4 0-15,0 0 0 0,-11-1-320 0,0-2-64 16,1-1 0-16,1-1-16 16,0-4-2208-16,2 2-432 0,0-5-96 0</inkml:trace>
  <inkml:trace contextRef="#ctx0" brushRef="#br2" timeOffset="-177077.58">26047 11562 12895 0,'0'0'1152'0,"0"0"-928"0,-9-4-224 0,9 4 0 15,0 0 2816-15,-7 6 528 0,0 2 112 0,-1 3 0 16,-1 3-1696-16,0 3-352 0,0 5-64 0,1 5 0 15,-1-1-16-15,2 7 0 0,0-1 0 0,2 3 0 16,-1-4-704-16,3 2-144 0,0-5-32 0,1 4 0 16,0 0-320-16,1-3-128 0,1 0 0 0,3-2 144 15,-2-2-368-15,1-4-80 0,1 0-16 0,1-3 0 16,0-4-2048-16,2-2-432 16,-6-12-80-16</inkml:trace>
  <inkml:trace contextRef="#ctx0" brushRef="#br2" timeOffset="-176913.09">25808 11865 28623 0,'0'0'1264'0,"0"0"272"0,6-7-1232 0,5 0-304 16,1 2 0-16,6 1 0 0,2-1 192 0,3-1 0 16,1 0-16-16,3 1 0 0,6-1 336 0,-3 1 80 15,2 0 16-15,2-2 0 0,3 2-608 0,-1 0 0 16,-2 0 0-16</inkml:trace>
  <inkml:trace contextRef="#ctx0" brushRef="#br2" timeOffset="-176520.19">26764 11598 23039 0,'-9'1'2048'16,"-5"0"-1648"-16,-3 3-400 0,-1-1 0 0,-2 1 1040 0,0 1 128 0,-3 2 32 0,0-2 0 0,0 4 368 0,3 3 80 16,-1 0 16-16,4-1 0 0,6-1-704 15,4 3-144-15,2-2-32 0,3 2 0 0,5 2-464 0,3-1-80 16,3-3-32-16,1 2 0 0,4-2-208 0,3 0 128 15,-1 1-128-15,2 0 0 0,1-2 128 0,0 3-128 16,-1-3 0-16,-3 3 144 0,-1-1-144 0,0 0 0 16,-1 0 0-16,-7 2 128 0,-3 2 48 0,-2-2 0 15,-2-2 0-15,-4 2 0 0,-5 2 208 0,-2-1 32 16,-6-4 16-16,-2 1 0 0,-3 0-48 0,0-4 0 16,-2 0 0-16,1-3 0 0,0 0-192 0,1-1-64 15,5-1 0-15,1-3 0 0,5-3-128 0,3-1-192 16,0-1 32-16,4-2 16 15,2-4-2656-15,6-3-528 0</inkml:trace>
  <inkml:trace contextRef="#ctx0" brushRef="#br2" timeOffset="-176004.45">27243 11510 18431 0,'0'0'1632'0,"0"0"-1312"0,0 0-320 0,0 0 0 16,-10-5 1152-16,1 3 144 0,9 2 48 0,-10 0 0 15,-2 1 96-15,-3 3 32 0,-2 2 0 0,1 0 0 0,-1-1-176 0,1 7-16 16,0-2-16-16,2 3 0 0,0 1-560 0,3 2-96 15,1 0-32-15,1-2 0 0,3-2-256 0,1 2-64 16,1-2-16-16,1-2 0 0,2 1-112 0,1-11 0 16,0 0-128-16,4 7 192 0,-4-7-64 0,9 7-128 15,-9-7 176-15,14 3-176 0,1-4 192 0,1-3-64 16,-2 0 0-16,0 0-128 0,-1 2 128 0,0-4-128 16,-1-1 0-16,0 2 0 0,-4-4 0 0,-1 2 0 15,-7 7 128-15,8-5-128 0,-8 5 0 0,7-7 0 16,-7 7 128-16,0 0-128 0,0 0 0 0,0 0 0 15,0 0 0-15,0 0 0 0,0 0 128 0,0 0-128 0,4 14 192 16,0 1-192-16,-4 0 256 0,0 1-64 16,0-4-16-16,0 7 0 0,1 3-176 0,2-2 160 0,1-2-160 15,0 1 160-15,-1 0 32 0,0 0 0 0,-3-1 0 0,2 0 0 16,0 0 128-16,0 1 48 0,1 1 0 0,-1-1 0 16,0-1-112-16,0 0 0 0,2 1-16 0,0-1 0 15,0-2-240-15,-1 1 0 0,2-2 128 0,-2 0-128 16,2-2 0-16,0-3 0 0,0 1 0 0,0-3 0 31,0 1-960-31,4-5-256 0,-9-4-32 0,13-2-16048 0</inkml:trace>
  <inkml:trace contextRef="#ctx0" brushRef="#br2" timeOffset="-175636.49">27536 11449 10127 0,'0'0'896'0,"0"0"-704"0,-7 3-192 0,7-3 0 0,-9 9 3120 0,1-2 592 16,2 6 112-16,1-2 16 0,0 1-2112 0,1 3-448 16,0 0-64-16,4 2-32 0,0-1-96 0,0 2-32 15,0 1 0-15,4-3 0 0,0-3-560 0,1 0-112 16,0-1-32-16,-5-12 0 0,6 7-16 0,2 3 0 15,-2-4 0-15,-6-6 0 0,0 0 288 0,12-2 48 16,-3 0 16-16,-2-3 0 0,1 0 96 0,-1-3 32 16,1-5 0-16,-4-2 0 0,1-2-112 0,0 0-32 0,-1-1 0 0,0 0 0 15,-2 0-48-15,1 0-16 16,-1 1 0-16,1-1 0 0,-2 1-160 0,0 0-48 0,4 0 0 0,-1 4 0 16,0 1-272-16,-1-1-128 0,-1 3 0 0,3-2 128 15,-1 5-128-15,0-2 0 0,0 4 0 0,0-3 0 31,2 0-1088-31,0 2-112 0,1-2-16 0,-7 8 0 16,8-5-1840-16,1-2-368 0</inkml:trace>
  <inkml:trace contextRef="#ctx0" brushRef="#br2" timeOffset="-175269.46">27991 11253 33167 0,'-15'-1'2944'0,"6"4"-2352"0,2 3-464 0,0 3-128 0,1 4 224 0,0-2 32 16,-2 2 0-16,2 2 0 0,-3-1-256 0,1-1 0 16,2-1 0-16,-1 2 0 0,4-2 192 0,-1 2-48 15,0 0-16-15,3 0 0 0,-1-5-128 0,2 2 0 16,3 1 0-16,-1-6 128 0,-2-6-128 0,0 0 0 16,0 0 0-16,9 5 0 0,-9-5 192 0,12 3 0 15,-12-3 0-15,13-2 0 0,-3 0 16 0,1-2 16 16,2 1 0-16,-3-3 0 0,-2 0-224 0,1 1 176 15,-1-6-176-15,1 4 160 0,-1-3-160 0,0 2 0 16,0-2 144-16,-2 2-144 0,-1-1 128 0,0 3-128 16,-1-3 128-16,-4 9-128 0,0 0 224 0,0 0-32 0,0 0 0 0,0 0 0 15,0 0-48-15,0 0-16 0,0 0 0 0,0 0 0 16,0 0-128-16,2 14 128 0,-2-2-128 16,1 0 128-16,1 0-128 0,0 0 0 0,1 1 0 0,-1-3 0 15,2 2 0-15,1-5 0 0,-5-7-160 0,8 11 160 31,-8-11-1520-31,10 3-208 0,-1 1-32 0,-9-4-8432 0,11-1-1696 0</inkml:trace>
  <inkml:trace contextRef="#ctx0" brushRef="#br2" timeOffset="-174969.18">28318 11166 24015 0,'0'0'1056'0,"0"0"224"0,0 0-1024 0,-8 2-256 0,-2 2 0 0,3 4 0 0,0-2 1040 0,-3 6 160 15,0 0 16-15,1 2 16 0,0 4 80 0,0 1 16 16,0-2 0-16,2 2 0 0,0-2-688 0,2 0-128 16,2-2-16-16,0-1-16 0,2 0-192 0,-2-4-32 15,6 2-16-15,-3-12 0 0,0 0 48 0,0 0 16 16,2 9 0-16,-2-9 0 0,0 0 80 0,0 0 32 16,0 0 0-16,0 0 0 0,13-2 96 0,2-1 0 15,-2-2 16-15,0-4 0 0,-2 0-80 0,1-4 0 16,-1-1-16-16,2 0 0 0,-2-1-240 0,2 0-64 15,0 2 0-15,2-2 0 0,-2-2-128 0,-1 3 0 16,1-1 0-16,0 2 0 0,-1 4 0 0,1-1 0 16,0 2-144-16,-1-2 144 15,0 3-1248-15,-2-1-144 0,0 4-16 0,-1 2-10192 0,-9 2-2032 0</inkml:trace>
  <inkml:trace contextRef="#ctx0" brushRef="#br2" timeOffset="-174602.13">28469 11214 6447 0,'0'0'272'0,"0"0"80"0,0 0-352 0,3 9 0 0,2 1 0 0,3-5 0 16,2 3 4336-16,3-3 784 0,-1-3 176 0,1-2 16 16,1-2-3712-16,0-2-736 0,0-2-160 0,2-1-16 15,0-2 272-15,0 1 48 0,-1-3 16 0,2 4 0 16,-2-3-288-16,0 2-48 0,-3-2-16 0,-1 2 0 0,0-3-160 0,-3 3-16 15,-1-2-16-15,-3 2 0 0,-4 8-16 16,0-11 0-16,0 2 0 0,0-1 0 0,-3 2-96 0,-1 1-32 16,4 7 0-16,-11 0 0 0,1 2-112 0,-3 3-32 15,-1-1 0-15,-1 5 0 0,-3 2 0 0,0 3 0 16,2-1 0-16,0 0 0 0,1 3 64 0,1 2 16 16,1 0 0-16,2 2 0 0,2 2-128 0,3-2-16 15,2-1-128-15,3 0 192 0,1-1-192 0,5-1 0 16,4-2 0-16,1-2 0 0,0-1 0 0,3 1 0 15,1-5 0-15,2 3 0 0,3-2-160 0,0 1 160 16,2-6-128-16,1-2 128 16,-1 1-1344-16,4-2-192 0,2-2-48 0,0-2-9648 15,-3 0-1936-15</inkml:trace>
  <inkml:trace contextRef="#ctx0" brushRef="#br2" timeOffset="-174053.16">29233 11040 17503 0,'0'0'768'0,"0"0"176"0,0-6-752 15,0 6-192-15,0 0 0 0,0 0 0 0,-3-9 1328 0,-4 4 224 16,-4 2 48-16,-3 3 16 0,-3 3-32 0,-2-1-16 15,-1 2 0-15,-3 4 0 0,-2-1-224 0,0 5-64 16,6-2 0-16,3 4 0 0,3 0-384 0,3-2-96 16,4 1-16-16,4 0 0 0,4 0-448 0,3-3-80 15,4 2-32-15,3 2 0 0,6 0-48 0,1 0-16 0,0 2 0 0,3-2 0 16,-1-2-160-16,2-1 128 0,-1 0-128 0,-1 2 128 16,1-3-128-16,0 3 0 0,-5 2 0 0,1-2 0 15,-1-2 0-15,-4 3 0 0,-5-4 128 0,-1 2-128 16,-3 0 176-16,-4-2 0 0,-6 1 0 0,-2-4 0 15,-1 2 256-15,-4-4 48 0,-2 4 16 0,-3-4 0 16,-2-1 0-16,-1 0 0 0,0 0 0 0,0-3 0 16,1-2-192-16,2-2-48 0,0 1 0 0,2-1 0 15,1-1-256-15,2 0 0 0,3-5 0 0,2 3 0 32,3-4-992-32,1 4-208 0,3-5-32 0,2 4-16 15,2-3-1728-15,3 1-352 0</inkml:trace>
  <inkml:trace contextRef="#ctx0" brushRef="#br2" timeOffset="-173635.19">29593 10425 21183 0,'-8'-13'1888'0,"8"13"-1504"0,0 0-384 0,0 0 0 16,0 0 1024-16,0 0 128 0,16-1 16 0,-1 1 16 15,0 1-656-15,2 4-128 0,2 4-16 0,1 4-16 16,4 7 672-16,0 4 144 0,1 4 32 0,1 3 0 15,2 2-208-15,-1 4-48 0,-2 2 0 0,-2 5 0 16,-2 2-48-16,-1 3-16 0,-2 0 0 0,-3 4 0 16,-5 5-80-16,-2 1-32 0,-3 1 0 0,0-3 0 15,-5-2-384-15,0-3-80 0,-3-4 0 0,1-6-16 16,-3-2-48-16,-3-2-16 0,-1-3 0 0,-5 0 0 16,-5-3-16-16,-2-7 0 0,-4 0 0 0,-3-4 0 15,-2-2-32-15,-1 0-16 0,-2-1 0 0,2-2 0 16,-1 1-176-16,3-1 0 0,2 2 0 0,1-1 128 15,4-2-1792-15,1-1-352 16,2 1-80-16</inkml:trace>
  <inkml:trace contextRef="#ctx0" brushRef="#br2" timeOffset="-165820.48">5003 8816 16927 0,'10'-11'752'0,"-1"8"144"0,3-3-704 0,0 0-192 0,2 1 0 0,0 1 0 16,0-1 848-16,0 1 144 0,0 0 32 0,-1 2 0 15,-13 2-16-15,10-3 0 0,-10 3 0 0,0 0 0 16,0 0-32-16,0 0 0 0,0 0 0 0,0 0 0 15,0 0 80-15,-6-7 16 0,-4 0 0 0,-6 4 0 0,-4-2-304 0,-4 1-48 16,-4-1-16-16,-4 2 0 0,-5 1-432 0,-5-2-80 16,-2 1-32-16,-4 1 0 0,-5 0-160 0,-4 1 160 15,-6 0-160-15,0 0 160 0,2 1 32 0,0 0 0 16,-1 0 0-16,0 0 0 0,-3-2-16 0,-2 1 0 16,-3 0 0-16,1 1 0 0,4 0-176 0,-2 0 128 15,1 0-128-15,-2 0 128 0,-2-2-128 0,2 0 0 16,-6 1 0-16,3-2 128 0,6 1-128 0,2-2 0 15,2-1 0-15,0-3 0 0,2 2 0 0,-1-2 0 16,2 2 0-16,2 1 0 0,2-4 0 0,6 4 0 16,0-2 0-16,3 2 0 0,5 3 144 0,2 0-144 15,1 1 160-15,1 1-160 0,3 1 288 0,1 2-32 16,1-2-16-16,1 6 0 0,4-2-96 0,-2 2-16 0,0 3 0 0,5-1 0 16,4 3-128-16,1 2 0 0,0 0 0 15,2 2 128-15,-1 2-128 0,2 1 0 0,0 3 0 0,-2 1 0 16,2 5 0-16,0 1 0 0,-1 6 0 0,2 7 0 15,-1 2 0-15,0 4 0 0,1 1 0 0,0 4 0 16,0 6 144-16,0 0-144 0,-1-1 160 0,1 6-160 16,0 2 208-16,-2 1-48 0,0 1-16 0,1 0 0 15,-2 3 16-15,2 1 0 0,1 3 0 0,0 1 0 16,2 4 0-16,0 1 0 0,-2 1 0 0,2 0 0 16,1-2-32-16,-1 6 0 0,0 0 0 0,0 3 0 15,1 2-128-15,-2 1 128 0,-2-1-128 0,-3 5 128 16,3 4-128-16,-3 2 0 0,-2-3 0 0,1 3 128 15,1-3-128-15,-3 3 0 0,-1 2 0 0,0-3 0 16,0 1 0-16,2 0 0 0,0 1 128 0,-1-4-128 16,1 1 0-16,-2 3 0 0,-2-4 144 0,0 1-144 0,0-8 0 0,-1 5 144 15,-3 1-144-15,2-3 0 16,1 2 128-16,1-3-128 0,-1-1 0 0,0-1 0 0,-2 1 128 0,2 1-128 16,2 0 0-16,-1-3 0 0,-4-4 128 0,2 2-128 15,2 0 0-15,1 0 0 0,1-6 128 0,0-1-128 16,0 0 0-16,2-1 0 0,1 3 0 0,0-5 0 15,1-2 128-15,2-2-128 0,-1-1 0 0,3 0 0 16,-1-2 0-16,3-1 0 0,0 1 128 0,1-5-128 16,1-6 0-16,3-4 0 0,0-3 0 0,4-2 0 15,0-3 0-15,-1 0 0 0,3-5 0 0,1 1 0 16,5-5 0-16,-2 0 0 0,2-4 0 0,0-1 0 16,0-3 0-16,2 1 0 0,4-3 0 0,-4-3 0 15,3 1 0-15,-1-4 0 0,1 4 0 0,1-4 0 0,-1-1 0 16,1 4 0-16,-1-6 0 0,3-2 0 0,0 0 0 15,1 0 0-15,0-3 0 0,0-1 0 0,-2-4 0 16,5 1 0-16,-2 1 0 0,0-6 0 0,3 2 0 0,3-4 0 16,0 2 0-16,2-1 0 0,-1-2 0 0,1 1 0 15,2 1 0-15,3-1 0 0,1-2 0 0,4 2 0 16,4 2 0-16,3-1 0 0,1 0 0 0,1 3 0 16,-1-5 0-16,1 2 0 0,0 3 0 0,2-3 0 15,4 3 0-15,0-3 0 0,0 2 0 0,8-2 0 16,4 0 128-16,2 0-128 0,-1-1 0 0,1-2 0 15,-1-1 0-15,4 1 0 0,3-1 0 0,4 2 0 16,4-3 128-16,-1-2-128 0,-4-4 0 0,2 1 0 0,1 0 0 16,3 2 0-16,5-1 0 0,0-3 0 0,1-1 0 15,1 1 0-15,-2-3 0 0,6 3 0 0,2-2 128 0,1 1-128 16,1-5 0-16,0 1 0 0,-1-3 0 0,5-2 0 16,7-1 0-16,-3 1 0 0,-1-1 0 15,-2-2 0-15,3-2 0 0,3-2 0 0,7-2 0 0,-1 2 0 16,-6 0 0-16,5-2 0 0,5 2 128 0,-2 1-128 15,-6-3 0-15,2 2 0 0,1 0 0 0,1-2 0 16,1 2 0-16,-2 2 0 0,-2 0 0 0,5-1 0 16,2 2 0-16,-2 1 0 0,-6-2 0 0,3 1 0 15,2 1 0-15,-1-1 0 0,0 1 0 0,2-2 0 16,-3 1 0-16,2-2 0 0,5 1 0 0,-3 0 0 16,-6 0 0-16,5 0 0 0,3 0 0 0,-2 2 0 0,-5 1 0 15,1-1 0-15,0-3 0 0,1 2 0 0,2-3 0 0,-3-1 0 16,-2 1 0-16,2 0 0 0,5-1 0 15,-4 0 0-15,-5 1 0 0,-1-1 0 0,4 0 0 16,-1 1 0-16,-2-1 0 0,0 1 0 0,-4-1 0 0,5-4 0 16,7 2 0-16,-7 0 0 0,-5 3 0 0,3 1 0 15,2-5 0-15,0 3 0 0,-2-4 0 0,0 3 0 16,-3 1 0-16,6-3 0 0,5 2 0 0,-5-6 0 16,-7 2-240-16,2-2 48 0,-2-2 16 0,4 0 0 15,-1 2 176-15,-3-1-208 0,-3 1 80 0,1 1 128 16,1 0-128-16,-3 3 128 0,-3-5 0 0,-2 4 0 15,-2 1 0-15,1 0 0 0,1 3 0 0,-2 0 0 16,-3-4 0-16,-3 3 0 0,0-5 0 16,2 5 0-16,1-4 0 0,0 5 0 0,-1-2 0 0,-1 2 128 0,-5 1-128 15,1-2 0-15,0 1 0 0,2 1 0 0,3 0 0 16,-5 3 0-16,-4-3 0 0,-2 2 0 0,-2 1 0 0,2 1 0 16,5-1 0-16,-2 1 0 0,-1-2 0 0,-4 2 0 15,-2 0 0-15,1 4 0 0,-1 1 0 0,2 0 0 16,1-3 0-16,-2 2 0 0,-4-1 0 0,-2 0 0 15,-1 5 144-15,1-1-144 0,-2-4 0 0,3 1 144 16,2 2-144-16,-2 1 0 0,-2-1 0 0,-1 0 0 16,-5 3 0-16,-2-2 0 0,-1 1 128 0,4 2-128 15,1-4 0-15,0 4 0 0,0-2 144 0,-1 1-144 16,-5 1 0-16,0-3 144 0,1 5-144 0,-3-3 0 16,1-1 144-16,2 1-144 0,1 1 0 0,-1-1 0 15,-1 2 0-15,-4-2 128 0,-3 3-128 0,-1-2 0 0,-1 4 0 0,-2 1 0 16,-2-2 0-16,-2 2 0 0,-1 2 0 0,3 2 0 15,-2 0 0-15,0-1 0 0,2 4 0 16,-2-2 128-16,-1 0-128 0,-3 1 0 0,-3 0 0 0,-1 2 0 16,-2-3 0-16,0 2 0 0,0 1 0 0,-1-1 0 15,-2 0 0-15,1 2 0 0,-2-3 0 0,-1 2-128 16,-2-1 128-16,0 1 0 0,-2 1 0 0,0-1 0 16,-1-3 0-16,-1 1 0 0,1 0 0 15,-1-1 0-15,-2-1 0 0,1 0 0 0,-2 0 0 0,2 0 0 16,-4-3 0-16,1 2 0 0,-1-1 0 0,-1 0 0 15,-1 0 0-15,2-3 0 0,-3 0 0 0,-1-1 0 16,-1 1 0-16,3-5 0 0,-2 0-144 0,-1 0 144 16,2-4 0-16,0 0 0 0,-1-4 0 0,-1-3 0 15,0-4 0-15,-1-5 0 0,-1-1 0 0,0-3 128 16,0-4-128-16,0-4 128 0,2 0-128 0,-1-2 128 0,2-1-128 0,2-3 0 16,0-1 144-16,3 0-144 0,-1-2 0 15,5-6 0-15,1-5 0 0,1-1 0 0,0 0 0 0,1-2 128 16,4 0-128-16,0-6 0 0,-1-4 0 0,3-3 0 15,0 1 0-15,2-3 128 0,2 1-128 0,-4-4-128 16,0-3 128-16,-2 1-192 0,-1-7 192 0,1-1 0 16,0 2 0-16,2-3 128 0,-2 2-128 0,1-2 0 15,3 0-128-15,1-1 128 0,-2-2 0 0,5-1-128 16,2 3 128-16,0 1 0 0,2 0 0 0,1 2-160 16,-3 0 160-16,-1 3 0 0,-2 1-160 0,-2 4 160 15,0 1-128-15,-2 3 128 0,-2 5 0 0,0 4 0 0,-3 3 0 16,-1 3 0-16,-1 0 0 0,0 5 0 0,-1-1 0 15,-2 4 0-15,-2 4 0 0,0 2 0 0,-3 0 0 0,-1 5 0 16,-3-1-192-16,0 4 64 16,-5 1 0-16,0 5 0 0,0 7 128 0,-3-1-128 0,0 3 128 15,-3 1-128-15,0 3 0 0,-2-1 0 0,-1 3 0 16,-2 4 0-16,1-1 128 0,-1 2-160 0,0 0 160 0,-2 1-160 16,-1 2 160-16,-1 2 0 0,0-2 0 0,0 1 0 15,-4 5 0-15,-1-4 128 0,-1 4-128 0,-1 1 128 16,-2 3-128-16,-3 1 0 0,-2 1 128 0,-4 1-128 15,-6 1 0-15,-3 2 0 0,-5-1 0 0,-1 2 0 16,-2 0 0-16,-2 0 0 0,0 0 0 0,-3 3 0 16,-3-1 0-16,-5 6 0 0,-5 0 0 0,-3 0 0 15,-5-4 0-15,0 2 0 0,-1-2 0 0,-2 5 0 16,-4-3 0-16,-6 2 0 0,-5-3 0 0,-2 2 0 16,0-1 0-16,-2 1 0 0,-3 1 0 0,-5-2 0 0,-4 3 0 0,1-3 0 15,0 2 0-15,-6-2 0 0,-7 0 0 0,1-2 0 16,1-1 0-16,-5-1 0 0,-7 1 0 0,3 3 0 15,3-4 0-15,-7 1 0 0,-7 2 0 0,1-2 0 16,3 2 0-16,-5-3 0 0,-3 1 0 0,0 2 0 16,5-4 0-16,-4-2 0 0,-5 1 128 0,2-1 0 15,4 1 0-15,-3 1 0 0,-4-2-128 0,1 0 0 16,0-2 0-16,-1 1 128 0,-2 0-128 0,-1 2 0 16,-2-3-128-16,4 1 128 0,2 0 0 0,-3 2 0 15,-4 1 0-15,3-1 0 0,4 0 0 0,-2 1 0 16,-6-2 0-16,5 2 0 0,3 0 0 0,-2-2 0 0,0 1 0 15,1 1 0-15,1 2 0 0,3-1 0 16,2-3 0-16,-5 0 0 0,4 3 0 0,0 2 0 0,5-4 0 16,0 2 0-16,-3-3 0 0,3 2 0 0,4-2 0 0,-2 1 0 15,-2-2 0-15,4 1 0 0,5 1 0 0,-3-1 0 16,-2 2 0-16,4 0 0 0,5-3-144 0,1 1 144 16,-6 0 0-16,5 1-144 0,2-1 144 0,1 2 0 15,-2 0 0-15,1-2-128 0,5-2 128 0,3 3 0 16,4 0 0-16,-4-1 0 0,-2-1 0 0,5-1 0 15,4 0 0-15,-1 0 0 0,-3 3 0 0,3-3 0 16,4-3 0-16,3 2 0 0,3 1-128 0,-3-1 128 16,-5-2 0-16,4 3 0 0,4 0 0 0,0 0 0 15,0 0 0-15,0 0 0 0,0 0 0 0,3-1 0 0,4 2 0 16,0 1 0-16,-3-1 0 0,1 0 0 0,-2-1 0 16,5 1 0-16,4 3 0 0,-1-1 0 0,-3-1 0 15,1 1 0-15,0-3 0 0,4 0 0 16,4 0 0-16,0 0 0 0,-2 0 0 0,2-1 0 0,-4-1 0 15,5 0 144-15,1-1-144 0,5 2 128 0,1-2-128 0,-1 2 160 16,-5 0-160-16,7-2 160 0,0 1-160 0,6 2 160 16,4 1-160-16,1 3 160 0,6 1-160 0,0 0 0 15,1-1 0-15,-1 2 0 16,-1 0-480-16,4 1-32 0,5 2 0 0,4 1-11616 16,4 5-2336-16</inkml:trace>
  <inkml:trace contextRef="#ctx0" brushRef="#br2" timeOffset="-94124.11">3145 12003 23039 0,'0'0'2048'0,"-9"0"-1648"0,9 0-400 0,0 0 0 16,0 0-144-16,0 0-112 0,0 0-32 0,0 0 0 15,0 0 288-15,0 0 0 0,0 0 0 0,11-1 144 16,-11 1 64-16,13-5 16 0,1 0 0 0,-3 2 0 15,3 0-32-15,3 0 0 0,1-3 0 0,3 1 0 16,2 1 0-16,6-5-16 0,5 1 0 0,2-2 0 16,5 0 32-16,6-3 16 0,6 1 0 0,2 0 0 15,-1-2 32-15,0 4 0 0,0-2 0 0,-1-2 0 0,0 2 80 16,1 2 32-16,0-2 0 0,2 5 0 0,0-1 80 16,-1 2 0-16,-6 2 16 0,-1-1 0 15,-4 0 0-15,-1 1 0 0,-2 0 0 0,-2 1 0 0,-1 0-240 0,-1 1-48 16,-4 2-16-16,0 3 0 0,0 1-160 15,-2-1 0-15,-3 0 144 0,-3 1-144 16,2 0-1248-16,-4 2-320 0</inkml:trace>
  <inkml:trace contextRef="#ctx0" brushRef="#br2" timeOffset="-93426.9">2770 15007 9215 0,'0'0'400'0,"-9"8"96"0,1 0-496 0,8-8 0 15,-2 8 0-15,2 4 0 0,2-5 2176 0,-2-7 352 0,7 10 64 0,0-3 16 16,3 0-1904-16,2 0-384 0,1 2-80 0,3-3-16 15,2-4 272-15,1 2 48 0,6 1 16 0,3-1 0 16,3-1 32-16,4-3 16 0,5-2 0 0,3 0 0 16,0-1-48-16,0-3-16 0,-1 0 0 0,2-3 0 15,0 1-112-15,4-3-32 0,3-1 0 0,3-2 0 16,2-1-128-16,1 2-16 0,0 1-16 0,-2-2 0 0,-7 0-240 16,0 1 144-16,2 1-144 0,-1-2 128 0,0 2-128 15,0 2 0-15,1-3-192 0</inkml:trace>
  <inkml:trace contextRef="#ctx0" brushRef="#br2" timeOffset="-90048.95">8339 9185 7823 0,'0'0'336'0,"0"0"96"0,10-5-432 0,-4 0 0 0,-2-4 0 0,-4 9 0 15,2-7 864-15,1-3 96 0,-3 2 0 0,0 8 16 16,0-12-32-16,0 12-16 0,-3-7 0 0,1-3 0 16,-3 2-272-16,1-1-48 0,0 3-16 0,0 1 0 0,4 5-208 0,-6-8-32 15,0 0-16-15,-1 1 0 0,0 2-208 0,-1 2-128 16,0-3 160-16,0-2-160 0,-1 2 144 0,-2-2-144 16,0 1 128-16,-2 3-128 0,-1-4 240 0,0 2-48 15,-1 1 0-15,0 0 0 0,0 1 64 0,-1 1 16 16,1 2 0-16,0 1 0 0,0-1-80 0,-1 1 0 15,1 1-16-15,-3 0 0 0,-1 2-176 0,0 1 0 16,1 1 0-16,-1 0 128 0,0-1-128 0,0 1 0 0,0 1 0 16,-1-1 0-16,-2 2 0 0,1 1 0 0,-1-1 0 15,2 2 0-15,1-4 0 0,-2 1 0 0,-3 3 0 0,2-1 0 16,2 2 0-16,1-3 0 0,0 4 0 0,0-4 0 16,0 3 0-16,1 1 0 0,0-3 0 0,2 1 0 15,-1 2 0-15,3 0 0 0,1-3 128 16,-1 2-128-16,-2-3 0 0,2 4 0 15,1-4-144-15,1 3 144 0,-2-2 0 0,1 3 0 0,1-3 0 0,2 3 0 16,-1-2 0-16,-1 3 0 0,1-5 0 0,0 4 0 16,-2 3 0-16,4-3 0 0,-1 3 0 0,0 1 0 15,-1 2 0-15,2-2 0 0,1 0 0 0,0-1 0 16,0 2 0-16,2-1 0 0,1 0 0 0,1 2 0 16,-2-2 0-16,2 0 0 0,1-2 0 0,2 1 0 15,0 0 0-15,1-2 0 0,0 1 0 0,0 0 0 16,0 1 0-16,0-4 0 0,0 5 128 0,1-1-128 15,2 0 192-15,-1-4-64 0,2 4-128 0,1 0 192 16,-5-3-64-16,4-1 0 0,1 1-128 0,1-2 192 0,1 2 64 16,2-2 0-16,1 0 0 0,2-2 0 0,-1 0 80 15,0 0 32-15,2-1 0 0,1 2 0 0,0-5-80 0,1 1-16 16,2 1 0-16,0 2 0 0,2-4-16 0,-1 1-16 16,0 0 0-16,0 2 0 0,0 0-80 0,1-1-16 15,-2 0 0-15,3 0 0 0,-1-1-16 0,0 3 0 16,0 0 0-16,0-2 0 0,-1 1-128 0,1 0 0 15,1 1 0-15,-2 0 0 0,0-2 0 0,-1 2 0 16,0-1 0-16,-1-2 0 0,1 1 0 0,-1-1 128 16,1 2-128-16,0-3 0 0,-2-1 0 0,0 1 0 15,-1-1 128-15,3 0-128 0,-3-4 208 0,1 2 16 16,-1-1 0-16,2 0 0 0,2-3-16 0,-1 2 0 0,-3-1 0 0,0-2 0 16,1 1 16-16,-1-1 0 0,0 0 0 15,0-3 0-15,0 3-96 0,0-1-128 0,1-3 176 0,-1 1-176 16,0-4 256-16,0 0-64 0,-1 2-16 0,1-3 0 15,0 2-48-15,2 1 0 0,-2-4 0 0,0 1 0 16,0-2 0-16,-1-1 0 0,2-1 0 0,0-4 0 16,1-2-128-16,-1 2 128 0,0 2-128 0,0-2 128 15,1-3-128-15,-2 1 0 0,-3 1 144 0,0-1-144 16,0-1 0-16,-1 1 128 0,0 2-128 0,-1 0 0 16,-3-2 0-16,1 1 0 0,-1 1 0 0,0-2 128 15,-1-1-128-15,-1 2 0 0,0 2 0 0,-2 1 0 16,0-1 0-16,-2 3 128 0,-2-1-128 0,1 0 0 15,0 2 0-15,-2-1 0 0,0 3 0 0,-2 0 0 0,-1 3 0 16,-1-5 0-16,2 1 0 0,-4 2 0 16,-1 5 0-16,-2-4 0 0,2 3 0 0,-1-2 0 15,-2-1 0-15,0 3 0 0,-1-1 0 0,-1 3-128 0,-2-4 128 0,2 3 0 16,0-5 0-16,-2 6-128 0,3 0 128 0,-1 1 0 16,-1-1 0-16,-1 0 0 0,1 1 0 0,0 0-128 15,0 0 128-15,2 1 0 0,-1 2 0 0,-1-3 0 16,1 2 0-16,1 1-128 0,0 1 128 0,-2 2 0 15,-1-1-144-15,1 2 144 0,0 0 0 0,0 0-144 16,-2 1 144-16,-2 0 0 0,1 5 0 0,-3-2-128 16,0 1 128-16,1 4 0 0,-2-2 0 0,-1 2 0 0,-2-2-128 15,3 2 128-15,3-4 0 0,1 4 0 16,0-2 0-16,-3 2 0 0,1-2 0 0,-1 3 0 0,-1-1 0 16,2 0 0-16,2 2 0 0,-1-2 0 0,0 3 0 0,1 2 0 15,-1-2 0-15,1 1-128 0,1 1 128 16,-1 0 0-16,0 1 0 0,0-3 0 0,0-1 0 0,0 1 0 15,-2 1 0-15,3-3 0 0,1 2 0 0,-1 1 0 16,0-4 0-16,3 3 0 0,-3 1 0 0,4-2 0 16,1 0 0-16,3 0 0 0,-3 2-128 0,4-1 128 15,3 0 0-15,0 0 0 0,1-1 0 0,1-2 0 16,1 4-128-16,2-2 128 0,-1-2 0 0,3 3 0 16,1-1-144-16,2 1 144 0,0 2 0 0,1 1-144 15,1-1 144-15,1-2 0 0,0-2 0 0,4 3 0 16,0 1 0-16,3 2 0 0,0 1 0 0,2-1 0 15,0 0 0-15,0 0 0 0,1 0 0 0,-1-1 0 0,1-4 0 16,2 2 0-16,0-2 0 0,1-2 0 0,2 1 0 0,0-2 0 16,-1 3 0-16,2-5 0 0,1 1 192 0,2-3-16 15,-1 1-16-15,6 1 0 0,0-4-160 0,0 1 192 16,-3-1-192-16,0 1 192 0,0-3-192 0,1-1 160 16,0-1-160-16,0-2 160 0,-1 1-160 0,0-1 128 15,-1-1-128-15,-2 0 128 0,1-2-128 0,-2 0 160 16,-1-1-160-16,1-2 160 0,0 3-160 0,-1-3 0 15,-1 2 144-15,-2-4-144 0,0 4 0 0,-1-5 0 16,0 3 0-16,1-3 128 0,-3-1-128 0,0-2 0 16,-1 0 0-16,-2-2 0 0,-1-1 0 0,1-1 144 15,-1 1-144-15,0-3 0 0,-2-2 144 0,0 1-144 16,0-2 0-16,-3-1 144 0,-1 2-144 0,-1-4 0 0,1 0 144 16,-2-2-144-16,-2 0 0 0,1-2 0 0,-1 2 0 15,-1 2 128-15,0-3-128 0,-2 1 0 0,-2-2 0 16,0 1 0-16,-2 1 0 0,-1 2 128 0,-1 4-128 0,-2-2 0 15,-1 2 0-15,0 2 144 0,-4 3-144 0,1 2 0 16,-4-1 0-16,1 2 0 0,0 2 0 16,-3 3 0-16,2-4 0 0,-1 3 0 0,-2 3 0 0,0-1 0 15,-1 2 0-15,-1 3 0 0,-2-4 0 0,2 6-144 16,-1 2 0-16,1 2 0 0,-2 3 0 0,0 0 0 31,0 2-448-31,1 4-96 0,-1 1-16 0,2 0-8592 0,-2 4-1728 0</inkml:trace>
  <inkml:trace contextRef="#ctx0" brushRef="#br2" timeOffset="-79006.72">9540 10465 2751 0,'0'0'128'0,"0"0"16"0,0 0-144 0,0 0 0 0,0 0 0 0,0 0 0 15,0 0 1920-15,0 0 336 0,0 0 80 0,0 0 16 0,0 0-704 0,0 0-144 16,0 0-32-16,0 0 0 0,-8 5-272 0,8-5-64 16,0 0-16-16,0 0 0 0,0 0-224 0,3 13-64 15,1 1 0-15,1-4 0 0,-5-10-176 0,10 12-32 16,0 4-16-16,1 0 0 0,1-4-256 0,1 2-48 15,-1 0-16-15,1 1 0 0,3 1-64 0,2-2-16 16,0 0 0-16,1-2 0 0,0 0-48 0,2-2-16 16,-1 3 0-16,1-4 0 0,-1 0 80 0,1-4 16 15,3 2 0-15,-2-2 0 0,2-2 128 0,0-1 16 16,4-2 16-16,-2-2 0 0,-1-1-16 0,-1-1-16 16,0 1 0-16,2-2 0 0,-2-2-160 0,-2-2-16 0,-2 3-16 15,0-3 0-15,1 1-176 0,-2 2 160 0,0-3-160 16,-2 2 160-16,0-2-160 0,-2 4 0 0,-2 0 0 0,0-1 128 15,-2 4-128-15,1-1 0 0,-12 3 0 0,0 0 128 16,0 0 0-16,6-3 0 0,-6 3 0 0,0 0 0 16,0 0 48-16,0 0 0 0,0 0 0 0,0 0 0 15,0 0-176-15,0 0 128 0,0 0-128 0,0 0 128 16,0 0-128-16,0 0 160 0,0 0-160 0,0 0 160 16,0 0-32-16,-9 6-128 0,0 3 192 0,0-5-64 15,0-2-128-15,-1 3 192 0,0 3-192 0,-1-1 192 16,-2 5-192-16,1-4 0 0,-3 2 0 0,1-3 128 15,-1 4-128-15,-2-3 0 0,-2 3 144 0,0-5-144 16,-1 2 0-16,0-3 0 0,-1 1 0 0,1 2 128 0,0-5-128 16,-6 1 0-16,1-1 0 0,-5-2 0 15,1-1 0-15,0-1 144 0,-3-2-144 0,2 1 0 0,-1-1 144 0,2-1-144 16,0-2 0-16,2 1 144 0,2 0-144 0,-1-5 0 16,-2 1 0-16,5-3 0 0,0 3 0 0,4-2 128 15,2 1-128-15,0 2 0 0,3-2 0 0,4 2 0 16,0 3 0-16,3-2 0 0,4 2 0 0,3 5 0 15,0 0-128-15,0 0 128 0,0 0 0 0,0 0 0 16,0 0-144-16,0 0 144 0,0 0 0 0,12 0-192 16,2 1 192-16,0 3-160 0,2 2 160 0,1 0-128 15,2 6 128-15,2-5-128 0,-2 0 128 0,4 0 0 16,1-1 0-16,1 2 0 0,2-1 0 0,1-2 0 0,1 1 0 16,0-2 0-16,4-1 0 0,-2-2 176 0,-1 1-48 15,1 1 0-15,-1 2-128 0,-2-2 0 0,-1-2 0 16,0 1 128-16,-2-2-128 0,-1 0 0 0,1 0 144 0,-6 3-144 15,-4-1-128-15,1 2-112 0,0 1-16 0</inkml:trace>
  <inkml:trace contextRef="#ctx0" brushRef="#br2" timeOffset="-77901.56">12343 9239 6447 0,'0'0'576'0,"0"0"-576"0,0 0 0 0,0 0 0 16,0 0 768-16,0 0 32 0,-2 13 16 0,0-1 0 15,1-2-304-15,-1 3-64 0,1 2-16 0,1 1 0 0,0 0 128 0,1 3 16 16,-1 3 16-16,0-3 0 0,0 1 64 0,2-2 16 16,-2-3 0-16,1 2 0 0,0-2-112 0,-1 2-32 15,1-3 0-15,1-3 0 0,0-1 112 0,-2-10 0 16,0 0 16-16,0 0 0 0,0 0 96 0,0 0 16 15,0 0 0-15,0 0 0 0,0 0 112 0,8-9 16 16,-1 2 16-16,1-6 0 0,1 1-416 0,1 1-96 16,-1-2-16-16,2 1 0 0,0-1-144 0,0 0-48 15,2 3 0-15,1 1 0 0,1-5-192 0,-1 3 0 16,0 2 0-16,0 0 0 0,1 3 0 0,0 0 0 16,2 3 0-16,-2-4 0 0,2 3-176 0,-2 2-80 15,-1-2 0-15,-1 0-16 16,-2 2-656-16,1 0-128 0,-4 4-32 0,3-2-6224 15,-11 0-1264-15</inkml:trace>
  <inkml:trace contextRef="#ctx0" brushRef="#br2" timeOffset="-77567.13">12468 9429 10943 0,'0'0'480'0,"0"0"96"0,0 0-448 0,6-12-128 0,-5 2 0 0,3-2 0 0,1 5 1152 0,0-4 192 16,0 1 64-16,3 0 0 0,2-5-192 0,2 1-16 15,0 1-16-15,3-5 0 0,2-2-224 0,0 0-32 16,1-1-16-16,1 0 0 0,0-1-272 0,2-2-48 15,-1 4-16-15,2-1 0 0,-1 1-352 0,0 2-80 16,-2 2-16-16,0 0 0 0,0 1-128 0,-1 4 0 16,-1-2 144-16,0 5-144 0,-3 2 0 0,-1 2 128 15,-3 0-128-15,0 3 0 0,-10 1 0 0,11 3 0 16,-11-3 0-16,0 0-192 16,11 3-656-16,-11-3-144 0,0 0-32 0</inkml:trace>
  <inkml:trace contextRef="#ctx0" brushRef="#br2" timeOffset="-76796.94">13250 8620 5519 0,'0'0'496'0,"0"0"-496"0,0 0 0 0,0 0 0 15,0 0 656-15,0 0 48 0,0 0 0 0,0 0 0 0,0 0-64 0,0 0-16 16,0 0 0-16,0 0 0 0,0 0 368 0,0 0 80 15,0 0 16-15,0 0 0 0,0 0-368 0,0 0-64 16,0 0-16-16,0 0 0 0,3 14 96 0,-2 1 16 16,-1 0 0-16,0 2 0 0,0-2-256 0,-1 4-48 15,-2 3-16-15,1 2 0 0,-2 0-80 0,1 0-16 16,-1 4 0-16,3-2 0 0,-3 0-144 0,2-3-48 16,-1-3 0-16,2-2 0 0,0-2-16 0,0 0-128 15,-3-2 192-15,4-4-64 0,0-10 224 0,0 0 32 16,0 0 16-16,0 0 0 0,0 0 496 0,0 0 80 15,0 0 32-15,0 0 0 0,5-6-256 0,0-7-48 0,0-1-16 16,1 1 0-16,1-1-432 0,-1-2-64 0,0-1-32 16,3-2 0-16,0-2-160 0,1-1 0 0,-2 1 0 15,1 1 128-15,0 4 720 0,0 1 144 0,0-2 32 0,-1 3 0 32,1 0-1648-32,2 3-320 0,-1 2-64 0,-1 0-16 0,-9 9 768 0,11-5 256 0,-1 1-144 0,-10 4 144 15,10 3 0-15,-10-3-128 0,11 11 128 0,-4-1 0 16,1 3 0-16,-4 2-128 0,-1 0 128 0,0 1 0 15,-2-4 0-15,0 2 0 0,1 2 0 0,-1-4 0 16,2-2 0-16,-3-10 0 0,0 0 0 0,1 12 0 16,-1-12 0-16,0 0 0 0,0 0 0 0,0 0 0 15,0 0 128-15,0 0 0 0,0 0 0 0,10-8 0 16,0-1 64-16,0 1 32 0,1-3 0 0,-1-1 0 16,1-1-224-16,1 0 128 0,-2-1-128 0,1-1 0 15,1 1 0-15,-1 4 128 0,-1-2-128 0,2 5 0 0,-1-2 0 16,-1 5 0-16,-10 4 0 0,12 0 0 0,-12 0 0 0,10 6 0 15,-2 6-160-15,-3 2 160 0,0 1 0 0,-1 3-128 16,-2 1 128-16,1 1 0 0,-2 1 0 0,1 1 0 16,0 4 0-16,0-4 0 0,1-3 0 0,-1-2 0 15,0-1 0-15,0-4 0 0,3 2 0 0,-2 0 0 16,1-1 0-16,1-7 0 0,-5-6 0 0,0 0 0 16,10 7 0-16,0-3 0 15,-10-4-512-15,14-6-192 0,-1 1-16 0,-2 0-8352 16,3-4-1664-16</inkml:trace>
  <inkml:trace contextRef="#ctx0" brushRef="#br2" timeOffset="-76383.95">13844 8713 12895 0,'0'0'1152'0,"0"0"-928"0,0 0-224 0,0 0 0 15,0 0 176-15,-1 8-16 0,-1 3 0 0,2-11 0 16,0 0 64-16,4 7 16 0,-4-7 0 0,12 8 0 16,-12-8 288-16,14 2 64 0,-2 0 16 0,1-2 0 15,0 0 32-15,-1-2 0 0,4 1 0 0,-4-3 0 16,2-2 80-16,0 0 32 0,0 1 0 0,0-4 0 16,2 1-48-16,-1-1 0 0,-1 3 0 0,0-4 0 15,-3 1-256-15,-1-3-64 0,-1 2-16 0,-1-1 0 16,-3 2-144-16,-5 9-32 0,0 0 0 0,0 0 0 0,0-9-48 0,0 9-16 15,0 0 0-15,-9-3 0 0,-1 5 96 0,-3 0 16 16,-2 3 0-16,0 5 0 0,-2 3-80 0,2 0-16 16,0 0 0-16,1 3 0 0,2 1-144 15,2-1 192-15,2 2-192 0,1-2 192 0,2-4-64 0,1 1 0 16,3-2 0-16,1-2 0 0,0 2-128 0,0-2 0 16,0-9 144-16,3 10-144 0,-3-10 192 0,9 8-48 15,-1 0 0-15,2-6 0 0,3 1-16 0,1-2-128 16,1-1 192-16,4-1-64 15,1-2-480-15,3 1-96 0,2-5-32 0,0 2 0 16,0-1-2000-16,1-4-400 0</inkml:trace>
  <inkml:trace contextRef="#ctx0" brushRef="#br2" timeOffset="-76021.28">14413 8625 17503 0,'-11'-9'768'0,"4"4"176"0,0 0-752 0,1 0-192 0,6 5 0 0,-8-7 0 15,-2 4 832-15,2 1 144 0,-2 1 32 0,2 1 0 16,8 0-720-16,-10 3-144 0,0-1-16 0,0 3-128 16,0 3 304-16,-1-1-48 0,3 5-16 0,0 1 0 15,0-5-48-15,3 4-16 0,-2-4 0 0,3 4 0 16,1 4 80-16,1-3 0 0,0-2 16 0,2 1 0 16,2-1 96-16,0-3 16 0,-2-8 0 0,7 9 0 15,-7-9 128-15,7 9 48 0,1-5 0 0,2-1 0 16,-10-3-64-16,10-2-16 0,0 1 0 0,1-2 0 0,-3 1-160 0,3-3-48 15,-1-4 0-15,0 3 0 0,-1-3-144 16,0 4-128-16,1-2 144 0,-2 0-144 0,0 0 128 16,0-2-128-16,0 4 0 0,-8 5 144 0,10-3-144 0,-3-1 0 15,-7 4 0-15,9-5 0 0,-9 5 0 0,0 0 0 16,11-3 0-16,-11 3 0 0,0 0 0 0,0 0 0 16,0 0 0-16,0 0 0 0,12 8 0 0,-12-8 0 15,0 0-128-15,7 6 128 16,-7-6-544-16,0 0-32 0,11 8-16 0,-11-8 0 15,0 0-1664-15,10 6-336 0,-10-6-64 0</inkml:trace>
  <inkml:trace contextRef="#ctx0" brushRef="#br2" timeOffset="-75714.63">14235 8678 12831 0,'0'0'576'0,"0"0"112"0,0 0-560 0,0 0-128 0,0 0 0 0,0 0 0 0,0 0 416 0,9 5 48 16,-9-5 16-16,10 0 0 0,-10 0-480 0,12-1 0 16,-2 0 0-16,0-2 0 0,-10 3 0 0,12-1-192 15,-3-4 192-15,-2-1-6416 16</inkml:trace>
  <inkml:trace contextRef="#ctx0" brushRef="#br2" timeOffset="-74932.66">14387 8573 9215 0,'0'0'816'0,"0"0"-656"0,-8 5-160 0,-2 1 0 16,0-2 1200-16,-1 1 208 0,1 0 32 0,0 2 16 15,2-1-368-15,1-1-80 0,7-5-16 0,-9 8 0 0,4-2 144 16,5-6 16-16,-6 11 16 0,6-11 0 0,0 0-320 15,0 0-64-15,0 0-16 0,0 0 0 16,6 7 64-16,2-1 16 0,0-2 0 0,3-5 0 0,-1-6-400 16,0 2-64-16,1 3-32 0,1-3 0 0,-1-2-144 15,1 2-16-15,-1 1-16 0,1-3 0 0,-1-2-176 0,0-1 192 16,-4 2-192-16,-1 0 192 0,0 2-192 0,-6 6 128 16,0 0-128-16,3-9 128 0,-3-2-128 0,-1 4 128 15,1 7-128-15,-5-6 128 0,-4 3-128 0,-1 3 160 16,-2 2-160-16,-1 0 160 0,1 1-160 0,-3 2 160 15,1-1-160-15,0 3 160 0,0 5-160 0,0 2 0 16,1-3 0-16,3 2 0 0,0 1 0 0,4 0 0 16,0-1 0-16,2 2 0 0,3-2 0 0,-2-1 0 15,2-3 0-15,2 3 0 0,2-4 0 0,-2 3 0 16,-1-11 0-16,5 11 0 0,-5-11 0 0,8 6 0 0,1-3 144 16,-1 2-144-16,-8-5 320 0,12 4 0 0,1-4 0 0,0-3 0 15,-1 2-48-15,1-3-16 16,-1 0 0-16,3-1 0 0,-1-1-256 0,1 1 160 0,2 1-160 15,-1-5 128-15,-1 3-128 0,-1-1 0 0,0-3 0 0,-2 4 0 16,-2-3 0-16,-1 3 128 0,-2-4-128 0,0 1 0 16,-5-4 0-16,2 3 0 0,-1 2 0 0,-2 2 0 15,-1-3 128-15,0 3-128 0,-1-5 0 0,1 11 128 16,-2-7-128-16,2 7 0 0,0 0 0 0,0 0 0 16,0 0 0-16,0 0 0 0,0 0 0 0,0 0 0 15,-7 2-176-15,7-2 176 0,0 0-128 0,-5 13 128 16,1-3 0-16,1 3 0 0,2-4 0 0,1-9-128 15,3 12 128-15,-1 0 0 0,-2-12 0 0,0 0 0 16,6 10 0-16,2-1 0 0,1-5 0 0,0 1 0 0,-9-5 0 0,11 8 0 16,1-6 0-16,-1 1 0 0,-2-5-160 0,4 2 160 15,-2 0-192-15,1 0 192 16,2-1-640-16,0 1-32 0,0-4 0 16,1-1 0-16,1 3-560 0,-2-1-112 0,0 1-32 0,0-2-10976 0</inkml:trace>
  <inkml:trace contextRef="#ctx0" brushRef="#br2" timeOffset="-74574.73">14999 8437 24063 0,'0'0'1072'0,"-7"9"208"0,-2-4-1024 0,9-5-256 0,-7 11 0 0,2 3 0 15,0 3 0-15,1-3 0 0,1-2 0 16,0 1 0-16,1-4 192 0,2-9 0 0,-3 11-16 0,2 0 0 15,1-11 128-15,-2 12 16 0,2 1 16 0,0-13 0 16,0 0 64-16,0 0 16 0,0 0 0 0,0 0 0 16,0 0 304-16,12 0 64 0,-2-4 16 0,1-2 0 15,0-2-288-15,0-2-64 0,-1-1-16 0,2-3 0 16,0 0-176-16,2 3-48 0,2 0 0 0,-1 0 0 16,-1 0-208-16,0-1 144 0,0 2-144 0,0 3 128 15,-1 3-128-15,1 1 0 0,-3-3 0 0,-1 6 0 16,0 4 192-16,-2 1-64 0,0 0 0 0,-2 9 0 15,0 3 32-15,-1 3 0 0,0 2 0 0,1 0 0 0,0-3-32 16,0 2-128-16,-1-2 192 0,3 2-64 16,-3-1-128-16,0 2 0 0,1-2 0 0,1-1 128 0,0-1-128 15,0-3 0-15,0-1 0 0,1 1 0 16,0-1-2272-16,1-5-480 0</inkml:trace>
  <inkml:trace contextRef="#ctx0" brushRef="#br2" timeOffset="-73264.5">16788 9249 10127 0,'-8'-5'896'0,"-1"-1"-704"0,-1 0-192 0,1 3 0 0,0-2 912 0,0 2 160 16,0 2 16-16,-1 1 16 0,0 1-256 0,-1 2-48 15,-2 3-16-15,0 0 0 0,1 7-48 0,0 0-16 16,1 1 0-16,0 2 0 0,3 1-224 0,0 2-48 15,0 0-16-15,5 4 0 0,-1 0-48 0,1-2-16 16,2-2 0-16,2-2 0 0,2-3-128 0,1-4-32 16,-4-10 0-16,3 11 0 0,5 1 288 0,-8-12 48 15,10 5 16-15,3-4 0 0,0-3-32 0,-1-1 0 16,6-5 0-16,0 2 0 0,0 1-272 0,-1-5-48 16,4 1-16-16,2-4 0 0,-2 1-192 0,1-2 128 15,0 2-128-15,-2-2 0 0,-1 1 0 0,-1 3 0 0,-1-1 0 16,0 3 0-1,-2-2-384-15,1 2-128 0,-1-1-32 0,-1 4-11296 0</inkml:trace>
  <inkml:trace contextRef="#ctx0" brushRef="#br2" timeOffset="-72947.7">16822 9367 11967 0,'0'0'528'0,"0"0"112"0,0 0-512 0,0 0-128 0,-9 8 0 0,9-8 0 15,0 0 128-15,0 0 0 0,0 0 0 0,0 0 0 0,0 0 304 16,0 0 48-16,0 0 16 0,7-10 0 0,-2 2 592 0,1-2 128 16,2 1 32-16,0-3 0 0,3 2-208 0,1-2-32 15,1-1-16-15,2-1 0 0,2-1-208 16,3-1-32-16,3 1-16 0,0-3 0 0,0 1-224 0,2 0-64 15,-1 1 0-15,2 2 0 0,-3 2-128 0,2 1-16 16,1 1-16-16,3 1 0 0,-3 0-288 0,0 1 0 16,-2 2 128-16,0-1-128 0,0 4 0 0,-1 0 0 15,-2 0 0-15,-4 2 0 0,0 2 0 0,-4 2-192 16,-2 1 0-16,-1 1-11968 0</inkml:trace>
  <inkml:trace contextRef="#ctx0" brushRef="#br2" timeOffset="-71294.33">17567 8878 6447 0,'0'0'272'0,"0"0"80"0,0 0-352 0,0 0 0 0,0 0 0 16,0 0 0-16,10 1 1280 0,-10-1 192 0,0 0 48 0,8 10 0 15,-4-1-736-15,-2 4-144 0,-2 1-16 0,0-3-16 16,-1 2-160-16,0 1-16 0,-3 0-16 0,2 0 0 16,-1 2-80-16,0-2-16 0,1-1 0 0,2-13 0 15,-4 10 96-15,4-10 16 0,-3 10 0 0,3-10 0 16,0 0 144-16,0 0 48 0,0 0 0 0,0 0 0 15,0 0-48-15,0 0 0 0,0 0 0 0,0 0 0 16,0 0-32-16,0 0-16 0,0 0 0 0,7-11 0 16,-1-2-256-16,0-2-48 0,1-1-16 0,0-1 0 15,-2 1-208-15,2-1 128 0,0-1-128 0,0 2 0 16,-1 2 128-16,0 1-128 0,-1-1 0 0,3-1 0 16,1 3 0-16,-1 3 0 0,-1 4 0 0,-7 5 0 15,12-5 0-15,-12 5 0 0,11 3 0 0,-1 2-160 0,-10-5 160 16,10 9 0-16,-2 3-144 0,-2 5 144 0,-2 1 0 0,-1 1 0 15,-3-1 0-15,0-1 0 0,0 1 0 0,0-3 0 16,-1-1 0-16,1-2 0 0,0-12 0 0,0 11 0 16,0-11 0-16,0 0 0 0,0 0 0 0,0 0 0 15,0 0 128-15,0 0-128 0,10-2 352 0,-1-6-16 16,-2 1 0-16,2-5 0 0,1 2-96 0,0-3-32 16,-1-1 0-16,0-2 0 0,0-3-208 0,1 0 128 15,2 0-128-15,-2 2 0 0,0 3 0 0,0 3 0 16,0-3 0-16,1 2 0 0,-1 5 0 0,-1-1 0 15,-2 3 0-15,-7 5 0 0,10-3 0 0,-1 5 0 0,-9-2 0 16,12 10 0-16,-6 0 0 0,3 4 0 0,-3 2-128 16,1 3 128-16,-3 2 0 0,-1-1 0 0,2-1 0 0,1 0 0 15,-1-1 0-15,0 0 0 0,1-2 0 0,2-3 0 16,-1-3 0-16,-7-10 0 0,11 7 0 0,-1-2 0 31,1 2-416-31,2-3-128 0,1-4-32 0,1-2-11008 0</inkml:trace>
  <inkml:trace contextRef="#ctx0" brushRef="#br2" timeOffset="-70925.4">18161 8732 17503 0,'0'0'1552'0,"0"0"-1232"0,-6 7-320 0,6-7 0 0,-5 10 208 16,4-3-16-16,1-7 0 0,3 10 0 0,-3-10 64 0,7 5 0 16,2 0 0-16,1-2 0 0,2-6 96 0,2 1 32 15,0-2 0-15,1 1 0 0,2-2-208 0,0-1-48 16,1 1 0-16,-3-2 0 0,-1-4 96 0,0 3 16 16,-2-3 0-16,-2 2 0 0,-2 3 80 0,-8 6 0 15,5-8 16-15,-5 8 0 0,2-10 112 0,-2 10 0 16,-2-7 16-16,2 7 0 0,0 0-128 0,-11 3-16 15,-4 2-16-15,1 5 0 0,-2-1-112 0,0 4-32 16,1 3 0-16,0 1 0 0,4-1-160 0,0 1 0 0,2 1 144 16,3 0-144-16,1-6 0 0,2 1 0 0,5 0 0 0,0-3 0 15,1 1 0-15,2 1 0 0,0-3 0 0,5 0 0 32,3-6-704-32,2 0-48 0,3-3-16 0,1 0-6592 0,1-1-1312 0</inkml:trace>
  <inkml:trace contextRef="#ctx0" brushRef="#br2" timeOffset="-70624.94">18697 8629 14735 0,'0'0'1312'0,"0"0"-1056"0,-4-7-256 0,0 0 0 16,-1 2 1376-16,5 5 224 0,-10-3 32 0,0 2 16 16,0 0-640-16,-2 2-128 0,1 1-32 0,-2 3 0 15,0 4-336-15,3-1-64 0,1 1 0 0,0 1-16 16,2 3-272-16,2 1-160 0,1-3 192 0,3 2-192 0,1-2 192 0,2-2-64 15,1 3 0-15,1-3-128 0,-4-9 240 0,3 10-64 16,5-3-16-16,-8-7 0 0,0 0 224 0,11 7 64 16,1-6 0-16,-2 0 0 0,0-2 0 0,0-2 16 15,1-2 0-15,1 2 0 0,-3-3-208 0,3 1-64 16,-2-4 0-16,1 4 0 0,1 0-192 16,-2 0 176-16,-10 5-176 0,10-4 160 0,-10 4-160 0,11-1 0 15,-11 1 0-15,12 0 0 0,-12 0 0 0,9 4 0 16,-9-4 0-16,11 8 0 0,-2-3 0 0,-9-5 0 15,8 5 0-15,-1 1 0 16,5-1-512-16,-2-1-16 0,1 0-16 0,2-2-8240 16,1-2-1648-16</inkml:trace>
  <inkml:trace contextRef="#ctx0" brushRef="#br2" timeOffset="-70279.31">19205 8537 19343 0,'0'0'1728'0,"0"0"-1392"0,-8 10-336 0,1-1 0 16,2 1 448-16,1-1 32 0,4-9 0 0,-5 13 0 15,0 2-480-15,1-2 128 0,0 0-128 0,1-1 0 16,3-12 0-16,0 0 0 0,0 0 128 0,-3 7-128 16,3-7 0-16,0 0 128 0,0 0-128 0,0 0 0 15,0 0 432-15,0 0-16 0,0 0 0 0,0 0 0 16,6-8 192-16,6-3 32 0,-3 2 16 0,2-4 0 0,2 0-112 15,1 2-32-15,1-2 0 0,2-1 0 0,1 2-240 0,1 3-48 16,1-2-16-16,0 5 0 0,-1 2-48 0,-1 0-16 16,0 1 0-16,0 4 0 0,-3 5 48 0,-1 2 16 15,-1 5 0-15,-2 2 0 0,-1 3 112 0,2 1 32 16,-8 1 0-16,1 5 0 0,0 3-80 0,0-2-16 16,0 2 0-16,1-5 0 0,2-3-128 0,-1-1-128 15,1 1 144-15,0-3-144 0,2 1 0 0,0 0 0 16,2-3 0-16,0-1-9328 15,5 0-1872-15</inkml:trace>
  <inkml:trace contextRef="#ctx0" brushRef="#br2" timeOffset="-65026.21">2953 11855 12671 0,'0'0'560'0,"-9"-4"112"0,9 4-544 0,0 0-128 0,0 0 0 0,0 0 0 0,0 0 768 0,0 0 128 15,0 0 32-15,0 0 0 0,0 0-496 0,0 0-112 16,0 0 0-16,0 0-16 0,14-1 96 0,8-1 32 16,2 0 0-16,6 0 0 0,7 0 224 0,2 1 48 15,3-3 16-15,2-1 0 0,-1 1-128 0,1 0-16 16,2 3-16-16,4-2 0 0,2 2-176 0,0 0-48 15,-1-2 0-15,-2 1 0 0,2-1-112 0,-4 1-32 0,-4-1 0 16,-1-1 0-16,-4-2-16 0,-2 2-16 0,-4 2 0 0,-4-2 0 16,-3-1-16-16,-6 2 0 0,-2 1 0 15,-4 0 0-15,-13 2 96 0,0 0 16 0,0 0 0 0,0 0 0 16,0 0 400-16,0 0 96 0,-13 4 16 0,-10 2 0 16,-4 0-320-16,-5-1-48 0,-3 4-16 0,-6-2 0 15,-6 5-208-15,-5-3-48 0,-5 1-128 0,-2-1 192 16,0 1-32-16,1-1-16 0,4 1 0 0,2 1 0 15,2-2-144-15,9 1 192 0,6-5-192 0,7 2 192 16,5-1-48-16,6-1 0 0,7-4 0 0,10-1 0 16,0 0-144-16,9 3 0 0,5 0 0 0,10-5 0 15,11 0 0-15,7-2 0 0,3-4 0 0,10 3 0 16,7 1 0-16,6-1 0 0,3-5 0 0,0 1 0 16,0-2 0-16,-1 2 0 0,-1 0 0 0,-1-1 0 0,0 3 0 15,-1 1 0-15,-1-4 0 0,-5 4 0 0,-5-1 0 16,-6 7 0-16,-7 5 176 0,-6 2-10000 15,-5 4-2000-15</inkml:trace>
  <inkml:trace contextRef="#ctx0" brushRef="#br2" timeOffset="-61790.54">9546 14279 911 0,'0'0'0'0,"0"0"0"0,0 0 0 0,0 0 0 0,0 0 0 0,0 0 0 0,0 0 2240 0,0 0 352 15,0 0 80-15,0 0 16 0,0 0-896 0,0 0-160 16,1-9-32-16,-1 9-16 0,0 0-576 0,0 0-112 16,0 0-32-16,0 0 0 0,0 0-224 0,0 0-64 0,0 0 0 0,0 0 0 15,0 0 80-15,0 0 16 0,0 0 0 0,0 0 0 16,0 0 32-16,0 0 0 0,0 0 0 0,0 0 0 15,0 0-176-15,0 0-16 0,0 0-16 0,0 0 0 16,0 0-160-16,0 0-16 0,0 0-16 0,0 0 0 16,0 0 64-16,0 0 16 0,0 0 0 0,0 0 0 15,12 0 128-15,2 0 48 0,4 1 0 0,-1-1 0 16,-1-1-144-16,1-1-32 0,3 1 0 0,1-1 0 16,1 2-112-16,1 0-16 0,1 0-16 0,0 0 0 15,0 0-32-15,2 0 0 0,-1 0 0 0,0 0 0 16,0 0 32-16,-1 2 0 0,0-1 0 0,-3 1 0 15,-2-1 64-15,-1 0 16 0,-2 1 0 0,-2 0 0 16,-2-1-96-16,0 1-16 0,-3-2 0 0,-9 0 0 16,0 0-208-16,10 1 176 0,-10-1-176 0,0 0 160 15,0 0-160-15,0 0 160 0,0 0-160 0,0 0 160 0,0 0-32 0,0 0-128 16,0 0 192-16,0 0-64 16,0 0 16-16,0 0 0 0,0 0 0 0,0 0 0 0,-10 2-144 0,-1 2 0 15,1-1 144-15,-1-1-144 0,-1-2 0 0,1 3 144 16,-2-2-144-16,-2 2 0 0,-3-2 0 0,0 0 0 15,1 2 0-15,1-1 0 0,2 1 128 0,0-2-128 16,0-1 0-16,3 0 0 0,2 0 0 0,0-1 0 16,2 0 0-16,7 1 0 0,-8-2 0 0,8 2 0 15,0 0 0-15,0 0 0 0,0 0 0 0,0 0 0 16,0 0-144-16,0 0 144 0,0 0-368 0,0 0 16 16,0 0 0-16,0 0 0 15,11-10-464-15,-1 5-80 0,2 1-32 0,1-1-10016 16,2 0-2016-16</inkml:trace>
  <inkml:trace contextRef="#ctx0" brushRef="#br2" timeOffset="-60739.59">8025 14423 3679 0,'0'0'160'0,"0"0"32"0,0 0-192 0,-9-1 0 0,1-1 0 0,8 2 0 0,0 0 448 0,-10-3 32 15,1 2 16-15,9 1 0 0,0 0 208 0,0 0 32 16,-10-3 16-16,10 3 0 0,-9-1 512 0,9 1 96 15,0 0 32-15,-10 0 0 0,10 0-240 0,-9 0-64 16,9 0 0-16,0 0 0 0,0 0-176 0,0 0-32 16,0 0-16-16,0 0 0 0,-10 0-272 0,10 0-48 15,0 0-16-15,0 0 0 0,0 0-80 0,0 0-32 16,0 0 0-16,0 0 0 0,0 0 160 0,0 0 16 16,0 0 16-16,0 0 0 0,0 0-16 0,7 0 0 15,-7 0 0-15,13 4 0 0,-2 0-256 0,3 2-48 16,-1 2-16-16,2-2 0 0,-2 4-96 0,1-2-32 0,1 1 0 0,2 0 0 15,1 3-144-15,0 1 0 0,-1-2 0 16,4 1 0-16,0 4 144 0,3-3-144 16,1-3 160-16,1 3-160 0,-2-3 240 0,4 0-48 15,-2-2-16-15,3 0 0 0,-2-6 80 0,-3 1 32 0,1-1 0 0,1 0 0 16,-1-1-16-16,2-2 0 0,0-1 0 0,-1 1 0 16,1 0-32-16,1-1-16 0,1 0 0 0,-1 1 0 15,1-3-32-15,-2-1 0 0,2 0 0 0,-2 1 0 16,-4-5 0-16,2 1-16 0,-3 2 0 0,-1-3 0 15,0 4-48-15,-3-3 0 0,-2 2 0 0,-2 1 0 16,-1-1 64-16,0-1 0 0,-3 1 0 0,1-1 0 16,1 4-32-16,-2 0 0 0,-3-2 0 0,2-1 0 15,-1-1-32-15,1 2 0 0,0-2 0 0,0 2 0 16,-2 1 16-16,1-4 0 0,-1 2 0 0,0 1 0 0,-7 5-144 16,7-7 192-16,1 2-192 0,-8 5 192 0,8-4-192 15,-8 4 0-15,7-6 0 0,-7 6 128 16,0 0-128-16,8-5 0 0,-8 5 0 0,0 0 0 0,0 0 0 0,0 0-224 15,0 0 32-15,-3-5 0 16,3 5-1632-16,-6-4-320 0,6 4-64 0,-13-4-12064 0</inkml:trace>
  <inkml:trace contextRef="#ctx0" brushRef="#br2" timeOffset="-59822.84">5757 14471 5519 0,'0'0'240'0,"0"0"64"0,0 0-304 0,0 0 0 0,0 0 0 0,0 0 0 0,0 0 1856 0,0 0 304 15,0 0 64-15,0 0 16 0,8 6-1280 0,-1 2-256 16,1-5-64-16,2 4 0 0,0 0 96 0,3-2 16 16,1 2 0-16,4-1 0 0,1-2-112 0,4-2-32 15,2 2 0-15,3-1 0 0,2 1-224 0,4-2-64 16,-1-1 0-16,1 1 0 0,5 0 80 0,2 0 16 15,1-2 0-15,-1-2 0 0,-3 0 80 0,-1-1 16 0,-4 3 0 16,1-2 0-16,-4-5-32 0,1 3 0 0,-2 2 0 0,-1-1 0 16,-2 0-256-16,-4-1-48 15,-2 2-16-15,-4 1 0 0,2 0-160 0,-3 1 0 0,-3-1 0 0,-12 1 128 32,0 0-1360-32,0 0-288 0,0 0-48 0</inkml:trace>
  <inkml:trace contextRef="#ctx0" brushRef="#br2" timeOffset="-58868.2">2888 14862 11055 0,'0'0'976'0,"0"0"-784"15,-10 1-192-15,10-1 0 0,0 0 1344 0,0 0 240 16,0 0 32-16,0 0 16 0,0 0-928 0,14 8-192 16,4-2-48-16,3-2 0 0,6-3 304 0,6 2 64 15,4-2 16-15,5-1 0 0,2 0 304 0,3-1 64 16,3-2 16-16,5 2 0 0,2 1-416 0,4 0-96 15,1-4-16-15,3 3 0 0,0 1-384 0,-4 1-64 16,-4 1-32-16,-1-1 0 0,0 0-96 0,-2 0 0 0,-1 2-128 16,-1-1 192-16,-2 1 64 0,0 2 0 0,0-2 0 0,-10-1 0 15,-2 2 32-15,-2 0 16 0,-5 0 0 16,-3-2 0-16,-3-1 0 0,-3-1 0 0,-1-1 0 16,-4 0 0-16,-5 0-16 0,-1 1 0 0,-11 0 0 0,0 0 0 15,0 0-96-15,0 0 0 0,0 0-16 0,0 0 0 16,-11 2 32-16,-4 1 16 0,-3 0 0 0,-6 3 0 15,-6 1-224-15,-6-2 0 0,-6 4 0 0,-6-1 0 16,-4-1 0-16,-5 1 0 0,-3 0 0 0,1 2 0 16,0-1 0-16,1 1 0 0,4-2 0 0,-2 2 0 15,-3-3 0-15,5 1 0 0,2-5 0 0,4 0 0 16,7-1 0-16,5 0 176 0,5 2-176 0,7-2 160 16,6 1-160-16,7-3 128 0,3-1-128 0,8 1 128 15,0 0-128-15,0 0 0 0,18-8-192 0,3 1 192 16,5 3-192-16,6-5 192 0,4 1-160 0,7-5 160 0,3 2 0 0,1 1 0 15,-3-3-128-15,3 3 128 0,0-3-240 0,3 3 0 16,2 2 0-16,1 0-10064 16,2 0-2000-16</inkml:trace>
  <inkml:trace contextRef="#ctx0" brushRef="#br2" timeOffset="-52409.04">9668 11167 5519 0,'0'0'496'0,"0"0"-496"0,0 0 0 0,12-3 0 0,-2 0 1328 0,0-5 160 16,1 4 48-16,0 0 0 0,-11 4-736 0,11-3-144 15,-1-6-16-15,0 4-16 0,-10 5-64 0,9-4-16 16,0-1 0-16,-9 5 0 0,10-5 96 0,-1 1 0 15,-9 4 16-15,0 0 0 0,5-7-16 0,-5 7 0 16,0 0 0-16,3-10 0 0,-3 3-80 0,-3-2-32 16,-2 2 0-16,-1-3 0 0,-2 4-192 0,-1-2-32 15,-2 3-16-15,-1 0 0 0,-2-5 32 0,-1 4 0 0,-3-1 0 0,3 1 0 16,-1 1-64-16,-2 1 0 0,-4 1 0 16,2-2 0-16,0 0-64 0,-1 1 0 0,1-2-16 0,-2 2 0 15,-1 2 32-15,1-1 16 0,-1 1 0 0,-3-2 0 16,5-1-32-16,-2 2 0 0,0 3 0 0,0 1 0 15,0-1-48-15,1 0-16 0,2 4 0 0,0 3 0 16,1-2-128-16,1 1 0 0,-2 2 144 0,2-1-144 16,0 6 128-16,4 1-128 0,3-3 128 0,-1 3-128 15,-1 0 0-15,2 2 144 0,1-1-144 0,3 1 0 16,2 2 176-16,2 1-176 0,-1 0 160 0,2 2-160 16,1-2 0-16,1 1 128 0,-1 0-128 0,3 1 0 15,4 2 128-15,2-4-128 0,1-1 176 0,2-1-176 16,-1 1 288-16,2 0-48 0,2-2-16 0,3 0 0 15,1 0-16-15,1 1 0 0,1-1 0 0,2-2 0 0,-3 0-80 16,2-4-128-16,4 1 176 0,-3 0-176 0,1-2 144 16,0 1-144-16,1-5 0 0,-1 2 144 0,1 0-144 0,-2-3 160 15,0 0-160-15,-1 1 160 0,1-1-32 0,-2-3 0 16,-1-1 0-16,2-1 0 0,-1-3 0 0,0 0-128 16,-2 0 192-16,4 0-64 0,-2-2 0 0,-1-2 0 15,0 1 0-15,-1-5 0 0,-2 2 64 0,0 0 16 16,-1-3 0-16,-2-1 0 0,-2-2 48 0,1 2 16 15,-5 0 0-15,1-1 0 0,-1-1-16 0,0 1-16 16,-3 0 0-16,-3 1 0 0,3-1-32 0,-4-2 0 16,0-1 0-16,-2-1 0 0,-1 0-16 0,-3 0 0 15,-1-3 0-15,1 5 0 0,-2-1-32 0,2 0-16 16,-2 3 0-16,0-2 0 0,-1 2-144 0,0 0 0 0,-1-3 0 16,0 3 0-16,0 2 0 0,0 3 128 0,-3-4-128 15,2 6 0-15,-1 2 0 0,1 1 0 0,-1 1 0 0,2 0 0 16,-3 0 0-16,1 4 0 0,-2 4 0 0,0-3 0 15,-3-1 0-15,2 3 0 0,0 1 0 0,-2 2 0 16,-1 2 0-16,1-2 0 0,-2 1 0 0,-1 3 0 16,0 2 0-16,1-1 0 0,-1 0 0 0,-1-2 0 15,4 0 0-15,-1 0 0 0,0 0 0 0,0 0 0 16,3 1 0-16,0 1 0 0,1-3 0 0,1 4 0 16,0-1 0-16,1-1 0 0,0-5 0 0,5 2 0 31,7-7-560-31,0 0-32 0,0 0-16 0,0 0-10000 0,0 0-2000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8407 0 0,'0'0'3242'0'0,"2"-1"-2438"0"0,0 1-670 0 0,0-1-1 0 0,0 1 1 0 0,0 0 0 0 0,0-1 0 0 0,0 1 0 0 0,0 0 0 0 0,1 0 0 0 0,-1 0 0 0 0,0 1 0 0 0,0-1 0 0 0,4 1-1 0 0,-2 1 28 0 0,0-1-1 0 0,0 1 0 0 0,0 0 0 0 0,-1 0 1 0 0,7 4-1 0 0,2 3 153 0 0,-1 1 0 0 0,16 17 0 0 0,-21-21-194 0 0,119 147 1060 0 0,-89-106-948 0 0,23 30 87 0 0,62 105 0 0 0,-30-9-105 0 0,-75-138-147 0 0,-2 1-1 0 0,19 76 1 0 0,-30-99-1776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22 7367 0 0,'1'-1'334'0'0,"1"-3"-124"0"0,0 2-126 0 0,0-1 0 0 0,0 1 0 0 0,0-1 0 0 0,5-4 3182 0 0,-8 9-2120 0 0,-8 30 745 0 0,-28 59 0 0 0,20-55-1386 0 0,-57 108 967 0 0,-97 171 79 0 0,106-192-1259 0 0,36-72-250 0 0,13-23-5 0 0,1 0 1 0 0,-21 54-1 0 0,34-76-194 0 0,1 0-1 0 0,0 0 0 0 0,0 1 1 0 0,0 6-1 0 0,1-13 137 0 0,0 0-1 0 0,0 0 0 0 0,0 0 1 0 0,0 0-1 0 0,0 1 1 0 0,0-1-1 0 0,0 0 1 0 0,0 0-1 0 0,0 0 0 0 0,0 0 1 0 0,0 0-1 0 0,0 1 1 0 0,0-1-1 0 0,0 0 0 0 0,0 0 1 0 0,0 0-1 0 0,0 0 1 0 0,0 0-1 0 0,0 0 0 0 0,0 0 1 0 0,0 1-1 0 0,0-1 1 0 0,0 0-1 0 0,0 0 1 0 0,0 0-1 0 0,0 0 0 0 0,1 0 1 0 0,-1 0-1 0 0,0 0 1 0 0,0 0-1 0 0,0 0 0 0 0,0 1 1 0 0,0-1-1 0 0,0 0 1 0 0,0 0-1 0 0,1 0 0 0 0,-1 0 1 0 0,0 0-1 0 0,0 0 1 0 0,0 0-1 0 0,0 0 1 0 0,14 4-1979 0 0,4-5-4162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 4607 0 0,'2'0'3922'0'0,"24"-4"-1766"0"0,0 1 0 0 0,27 2 0 0 0,-36 1-1692 0 0,0 1 1 0 0,0 1 0 0 0,0 1 0 0 0,22 5 0 0 0,-32-5-336 0 0,-1-1 0 0 0,1 1-1 0 0,-1 0 1 0 0,0 0 0 0 0,0 1 0 0 0,0 0 0 0 0,0 0 0 0 0,0 0 0 0 0,-1 0 0 0 0,5 7 0 0 0,-7-9-102 0 0,0 1 1 0 0,-1 0-1 0 0,0 0 0 0 0,0 1 1 0 0,0-1-1 0 0,0 0 0 0 0,0 1 1 0 0,-1-1-1 0 0,0 1 0 0 0,1-1 1 0 0,-1 1-1 0 0,-1 0 0 0 0,1 0 0 0 0,0-1 1 0 0,-1 1-1 0 0,0 0 0 0 0,0 0 1 0 0,0 0-1 0 0,0-1 0 0 0,-1 5 1 0 0,-3 7 49 0 0,0-1 0 0 0,-1 1 0 0 0,-1-1 1 0 0,0-1-1 0 0,-1 1 0 0 0,-1-1 1 0 0,-10 15-1 0 0,-1-2 66 0 0,-2-2-1 0 0,-30 30 1 0 0,-79 62 221 0 0,32-29-280 0 0,88-76-84 0 0,5-1 11 0 0,5-10-10 0 0,0 0 0 0 0,0 0 0 0 0,0 0 0 0 0,0 0 0 0 0,0 0 1 0 0,0 0-1 0 0,0 1 0 0 0,0-1 0 0 0,0 0 0 0 0,0 0 0 0 0,0 0 0 0 0,0 0 0 0 0,0 0 1 0 0,0 0-1 0 0,0 1 0 0 0,0-1 0 0 0,0 0 0 0 0,0 0 0 0 0,0 0 0 0 0,0 0 0 0 0,0 0 1 0 0,0 0-1 0 0,0 1 0 0 0,0-1 0 0 0,0 0 0 0 0,0 0 0 0 0,0 0 0 0 0,1 0 0 0 0,-1 0 1 0 0,0 0-1 0 0,0 0 0 0 0,0 0 0 0 0,0 0 0 0 0,0 0 0 0 0,0 1 0 0 0,0-1 0 0 0,1 0 1 0 0,1 2 6 0 0,1-1 1 0 0,-1 1-1 0 0,1 0 1 0 0,0-1-1 0 0,-1 0 1 0 0,1 1-1 0 0,0-1 1 0 0,0 0-1 0 0,0-1 1 0 0,0 1-1 0 0,0 0 1 0 0,0-1 0 0 0,1 0-1 0 0,-1 0 1 0 0,4 0-1 0 0,8 0 52 0 0,28-5 0 0 0,9-6 40 0 0,85-29 0 0 0,-3 0-826 0 0,-111 34-415 0 0,0 2-3672 0 0,-4-1-1489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4143 0 0,'0'0'191'0'0,"-2"0"-11"0"0,-6 0 3804 0 0,31-1 849 0 0,12-5-3874 0 0,-15 3-346 0 0,164-18 1236 0 0,-140 18-2118 0 0,1 3 0 0 0,51 6 0 0 0,-82-3-3614 0 0,-3 4-1308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4143 0 0,'0'0'319'0'0,"3"0"-210"0"0,91-20 3644 0 0,-65 13-2187 0 0,145-48 2577 0 0,-109 32-3637 0 0,157-36 86 0 0,-111 33-5004 0 0,-73 16-196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29 9903 0 0,'1'-2'455'0'0,"-1"0"-296"0"0,1-1-13 0 0,6-10 149 0 0,-2 5 2542 0 0,-6 10-2370 0 0,-43 95 1531 0 0,-1 2-944 0 0,36-75-940 0 0,1 0 1 0 0,1 1-1 0 0,1-1 0 0 0,1 1 1 0 0,1 0-1 0 0,2 0 0 0 0,0 1 1 0 0,3 25-1 0 0,0-41-77 0 0,0-1 0 0 0,1 1 0 0 0,0 0 1 0 0,1 0-1 0 0,0-1 0 0 0,0 0 0 0 0,1 0 0 0 0,0 0 0 0 0,1 0 0 0 0,10 15 0 0 0,-12-20 1 0 0,1 0-1 0 0,-1 0 1 0 0,1 0 0 0 0,-1-1-1 0 0,1 1 1 0 0,0-1 0 0 0,1 0-1 0 0,-1 0 1 0 0,0 0-1 0 0,1-1 1 0 0,-1 0 0 0 0,1 0-1 0 0,0 0 1 0 0,0 0 0 0 0,0-1-1 0 0,0 1 1 0 0,0-1-1 0 0,0-1 1 0 0,0 1 0 0 0,0-1-1 0 0,0 0 1 0 0,8 0 0 0 0,-1-2 27 0 0,-1-1 1 0 0,0 0 0 0 0,0 0 0 0 0,0-1-1 0 0,0-1 1 0 0,0 0 0 0 0,-1 0 0 0 0,0-1 0 0 0,15-10-1 0 0,2-6 114 0 0,47-46 1 0 0,-61 56-179 0 0,15-16 47 0 0,45-56 1 0 0,-59 64-32 0 0,1 1-1 0 0,32-31 1 0 0,-47 50-18 0 0,0 0 0 0 0,0 0 0 0 0,0 0 1 0 0,0 1-1 0 0,0-1 0 0 0,0 0 1 0 0,0 0-1 0 0,0 0 0 0 0,0 0 1 0 0,0 0-1 0 0,0 0 0 0 0,0 0 1 0 0,0 0-1 0 0,0 0 0 0 0,0 0 1 0 0,0 0-1 0 0,0 0 0 0 0,0 0 0 0 0,0 0 1 0 0,0 0-1 0 0,0 0 0 0 0,0 0 1 0 0,0 0-1 0 0,0 0 0 0 0,0 0 1 0 0,0 0-1 0 0,0 0 0 0 0,0 0 1 0 0,0 0-1 0 0,0 0 0 0 0,1 0 1 0 0,-1 0-1 0 0,0 1 0 0 0,0-1 0 0 0,0 0 1 0 0,0 0-1 0 0,0 0 0 0 0,0 0 1 0 0,0 0-1 0 0,0 0 0 0 0,0 0 1 0 0,0 0-1 0 0,0 0 0 0 0,0-1 1 0 0,0 1-1 0 0,0 0 0 0 0,0 0 1 0 0,0 0-1 0 0,0 0 0 0 0,0 0 0 0 0,0 0 1 0 0,0 0-1 0 0,1 0 0 0 0,-1 0 1 0 0,0 0-1 0 0,0 0 0 0 0,0 0 1 0 0,0 0-1 0 0,0 0 0 0 0,0 0 1 0 0,0 0-1 0 0,1 4-8 0 0,0 1 0 0 0,0-1 0 0 0,-1 1 0 0 0,1-1 1 0 0,-1 1-1 0 0,0-1 0 0 0,-1 8 0 0 0,-8 36-81 0 0,4-25 72 0 0,-15 66 74 0 0,-3-2 0 0 0,-4 0-1 0 0,-74 160 1 0 0,-53 21 471 0 0,153-267-525 0 0,-57 84 257 0 0,-3-3 0 0 0,-73 75-1 0 0,119-141-211 0 0,-1 0 1 0 0,-22 16-1 0 0,29-25-14 0 0,-1 0 0 0 0,0-1 1 0 0,0 0-1 0 0,-1-1 0 0 0,-20 8 0 0 0,27-12-39 0 0,1 0-1 0 0,0-1 1 0 0,0 1-1 0 0,-1-1 0 0 0,1 1 1 0 0,-1-1-1 0 0,1 0 1 0 0,0 0-1 0 0,-1-1 0 0 0,1 1 1 0 0,-5-2-1 0 0,6 1-126 0 0,0 1 0 0 0,0-1 0 0 0,0 0 0 0 0,0 0 0 0 0,0 0 0 0 0,0 0 0 0 0,1 0-1 0 0,-1 0 1 0 0,0-1 0 0 0,1 1 0 0 0,-1-1 0 0 0,1 1 0 0 0,0-1 0 0 0,-1 1 0 0 0,1-1 0 0 0,0 0 0 0 0,0 1-1 0 0,0-1 1 0 0,-1-3 0 0 0,-3-9-1259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9215 0 0,'0'0'707'0'0,"2"-1"-464"0"0,13-5 461 0 0,0 1 0 0 0,1 1 0 0 0,28-5 0 0 0,-30 6-362 0 0,101-14 2318 0 0,-95 16-2153 0 0,0 1 0 0 0,0 0 0 0 0,36 6 0 0 0,-50-6-387 0 0,-1 1 0 0 0,0 1-1 0 0,0-1 1 0 0,0 1 0 0 0,0 0-1 0 0,-1 0 1 0 0,1 0 0 0 0,6 4 0 0 0,-10-4-89 0 0,1-1 0 0 0,0 1 0 0 0,-1-1 0 0 0,1 1 1 0 0,-1 0-1 0 0,1-1 0 0 0,-1 1 0 0 0,0 0 0 0 0,0 0 1 0 0,0 0-1 0 0,0 0 0 0 0,0 0 0 0 0,0 0 0 0 0,-1 0 1 0 0,1 1-1 0 0,-1-1 0 0 0,1 0 0 0 0,-1 0 1 0 0,0 0-1 0 0,0 1 0 0 0,0 3 0 0 0,-1 2 26 0 0,-1 0-1 0 0,0 0 1 0 0,0-1 0 0 0,-1 1-1 0 0,1-1 1 0 0,-2 0-1 0 0,-4 10 1 0 0,4-10-22 0 0,-6 12 63 0 0,-2 0 0 0 0,0-1 0 0 0,-17 20-1 0 0,-47 45 175 0 0,17-20-88 0 0,50-52-155 0 0,-72 86 305 0 0,78-93-282 0 0,0 0 1 0 0,0 1 0 0 0,0-1 0 0 0,1 1 0 0 0,0-1 0 0 0,0 1 0 0 0,0 0 0 0 0,1 0 0 0 0,-1 0-1 0 0,1 0 1 0 0,-1 9 0 0 0,2-14-45 0 0,0 0 0 0 0,0 0 1 0 0,0 0-1 0 0,0 1 0 0 0,0-1 0 0 0,0 0 0 0 0,0 0 0 0 0,0 0 1 0 0,0 0-1 0 0,1 0 0 0 0,-1 0 0 0 0,0 1 0 0 0,0-1 0 0 0,0 0 1 0 0,0 0-1 0 0,0 0 0 0 0,0 0 0 0 0,0 0 0 0 0,0 0 0 0 0,0 0 1 0 0,0 0-1 0 0,0 1 0 0 0,0-1 0 0 0,0 0 0 0 0,1 0 0 0 0,-1 0 1 0 0,0 0-1 0 0,0 0 0 0 0,0 0 0 0 0,0 0 0 0 0,0 0 0 0 0,1 0 0 0 0,2 2 69 0 0,1 0 0 0 0,1 0 0 0 0,-1 0 0 0 0,0-1 0 0 0,0 0 0 0 0,1 0 0 0 0,-1 0 0 0 0,0 0-1 0 0,1-1 1 0 0,6 1 0 0 0,10-2 206 0 0,20-3 0 0 0,-32 3-184 0 0,285-51 446 0 0,-158 24-550 0 0,-76 16-485 0 0,-20 4-5908 0 0,-14 2-1134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5527 0 0,'0'0'498'0'0,"1"-2"-146"0"0,0-1 1340 0 0,1-1 1 0 0,-1 0 0 0 0,1 1-1 0 0,4-5 1 0 0,0-1-1464 0 0,-5 7 160 0 0,1 1-192 0 0,1-1-132 0 0,-1 1-43 0 0,-1 0 0 0 0,0 0 1 0 0,1 0-1 0 0,-1 0 0 0 0,1 0 0 0 0,-1 0 0 0 0,1 1 0 0 0,-1-1 0 0 0,4 0 0 0 0,5 0-764 0 0,0 4-2974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6447 0 0,'0'2'499'0'0,"-11"20"786"0"0,10-17-123 0 0,-5 8 4572 0 0,7-11-5572 0 0,13 11-1262 0 0</inkml:trace>
  <inkml:trace contextRef="#ctx0" brushRef="#br0" timeOffset="1">1 595 8287 0 0,'0'0'1848'0'0,"10"8"-792"0"0,2-6-856 0 0,0-2-64 0 0,0 0-8 0 0,4-2-4784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0,'0'0'696'0'0,"0"13"-696"0"0,0 1 5600 0 0,2-4-4352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46:57.3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18649 6547 2751 0,'0'0'256'16,"0"0"-256"-16,0 0 0 0,0 0 0 0,0 0 1616 0,0 0 288 15,-8 6 48-15,8-6 16 0,-8 6-752 0,8-6-160 16,-8 8-32-16,1-4 0 0,7-4-192 0,-7 6-64 16,7-6 0-16,-7 8 0 0,7-8 64 0,0 0 0 15,0 0 0-15,0 0 0 0,0 0 0 0,0 0 0 16,0 0 0-16,0 0 0 0,0 0-144 0,0 0-32 16,0 0 0-16,0 0 0 0,10-1-96 0,2-2-32 15,0-1 0-15,2 2 0 0,0-1 0 0,0 1 0 0,2 0 0 0,-1 0 0 16,-1-1-144-16,1-1-48 0,3 3 0 0,-1 0 0 15,-2 1-16-15,0 0-16 0,-1 0 0 16,-1 1 0-16,-3-1-160 0,-1 1-16 0,-9-1-128 0,10 4 192 16,-10-4-192-16,0 0 0 0,0 0 128 0,0 0-128 15,0 0 0-15,0 0 128 0,0 0-128 0,0 0 0 16,-10 7 192-16,1-1-64 0,-4 2-128 16,-2-5 192-16,-3 1-192 0,-1 0 128 0,-1 1-128 0,-1-1 0 15,1-3 144-15,-2 3-144 0,2 1 128 16,-3 0-128-16,2-2 160 0,2-2-160 0,-1 1 192 0,3 1-192 15,0 0 208-15,3 0-64 0,3 0-16 0,1-3 0 16,-1 0 0-16,11 0-128 0,0 0 192 0,0 0-64 16,0 0-128-16,0 0 0 0,0 0 144 0,0 0-144 15,0 0 0-15,0 0 0 0,0 0 0 0,11 2 0 16,1 1 128-16,4 0-128 0,-1-2 128 0,6-1-128 0,0 0 192 16,2 0-48-16,1-1 0 0,0-1 0 0,1 0-144 0,1-1 0 15,0-1 0-15,-1-1 0 0,1 1 0 0,-2 1 0 16,-3-1 0-16,3-1 0 0,-5 1 0 0,-4 0 0 15,-2 3 0-15,-4 0 0 0,-9 1 176 0,0 0-48 16,0 0-128-16,0 0 192 0,0 0 176 0,0 0 16 16,-12-11 16-16,-3 6 0 0,-4 3-144 0,-8-1-16 15,-3 1-16-15,-3 2 0 0,-4 1-224 0,-2 2 144 16,-5-2-144-16,0 1 128 0,-2 3-128 0,2 4 0 16,0-1 144-16,2 1-144 0,1-4 0 0,2 1 0 15,3 3 0-15,4-2 128 0,3 0-128 0,4 0 0 0,5-2 0 16,3 1 0-16,6-1 0 0,11-5-160 0,-6 5 160 0,6-5-160 31,0 0-272-31,6 10-48 0,5-5-16 0,7 0 0 16,5 2-1552-16,6-3-320 0,6-4-64 0</inkml:trace>
  <inkml:trace contextRef="#ctx0" brushRef="#br0" timeOffset="929.47">20731 6666 15663 0,'-8'-1'1392'0,"8"1"-1120"0,-9-3-272 0,9 3 0 15,-9 0 1216-15,9 0 176 0,-9 0 32 0,9 0 16 16,-10 3-832-16,10-3-160 0,-9 2-48 0,9-2 0 15,0 0-80-15,0 0-32 0,-7 7 0 0,7-7 0 16,0 0-128-16,0 0-32 0,0 0 0 0,1 9 0 16,-1-9 176-16,9 11 16 0,4-6 16 0,2 2 0 15,4-4 112-15,5 0 32 0,3-2 0 0,3 0 0 16,3-1-160-16,4 0-16 0,1-1-16 0,2 1 0 16,0-1-96-16,-1 1 0 0,-6 0-16 0,2 0 0 0,-2 0-16 0,0 2 0 15,0-2 0-15,-1 2 0 0,-4-1 96 0,0 0 32 16,-1-1 0-16,-3 2 0 0,-2 1 48 0,-3 0 16 15,-4-2 0-15,-2 2 0 0,-13-3-144 0,0 0-16 16,0 0-16-16,0 0 0 0,0 0-48 0,0 0-128 16,-9 6 192-16,-4 2-64 0,-5-3 48 0,-2 1 0 15,-4 2 0-15,-3-6 0 0,-1 2-176 0,-3 0 192 16,0 2-192-16,0-2 192 0,2-3-64 0,0 3 0 16,-2 0 0-16,1 0 0 0,-1-2-128 0,2 0 0 15,1-2 144-15,3 0-144 0,2 0 0 0,2 0 0 16,4-3 0-16,3 2 128 0,3 1-128 0,11 0 192 0,0 0-64 0,0 0 0 15,0 0-128-15,0 0 0 16,0 0-128-16,0 0 128 0,16 0 0 0,3 0 0 0,2-1 0 16,5-2 128-16,2 0-128 0,2 1 0 0,2-1 0 15,0 2 0-15,0-1 0 0,1-1 128 0,0-1-128 16,0 2 0-16,-3 0 0 0,1 0 0 0,-5-1 0 0,2 3 128 16,-3-1-128-16,-4-2 0 0,0 1 0 0,-5-2 128 15,-3 2-128-15,-3-1 0 0,-10 3 0 0,0 0 0 16,0 0 128-16,0 0-128 0,-6-3 128 0,-7 2-128 15,-2 0 128-15,-6 0-128 0,-4 1 128 16,-4 0-128-16,-3 1 0 0,-3-1 0 0,-1 0 0 0,-1 1 128 16,1 0 0-16,-1-1 0 0,-2 3 0 0,1 0 0 15,0-1 0-15,3 2 16 0,0-2 0 0,4 2 0 16,3-4-144-16,3 3 128 0,2 1-128 0,3 3 128 16,1 0-128-16,2 3-192 0,3-4 32 0,3 1-15936 15</inkml:trace>
  <inkml:trace contextRef="#ctx0" brushRef="#br0" timeOffset="5402.21">16371 5532 19695 0,'0'0'864'0,"-8"8"192"0,8-8-848 0,-7 9-208 15,-1-3 0-15,8-6 0 0,-5 10 128 0,0-2 0 0,0 1-128 0,5-9 192 16,-5 6 48-16,5-6 0 0,0 0 0 0,0 0 0 15,0 0 32-15,0 0 16 0,0 0 0 0,0 0 0 16,0 0 64-16,0 0 16 0,0 0 0 0,0 0 0 16,0-12-64-16,2-1-16 0,6-4 0 0,-1 0 0 15,4-4-64-15,-1 0-16 0,4-2 0 0,1 0 0 16,1-4-48-16,2 2-16 0,0-3 0 0,1 2 0 16,1 3 32-16,1-2 0 0,-2 2 0 0,3-1 0 15,0 1 0-15,1 3 0 0,0-2 0 0,0 3 0 16,2 1-176-16,1 1 192 0,-6 0-192 0,2 4 192 15,-2 3-192-15,-1 0 192 0,-1 6-192 0,-1 0 192 16,-3-1-192-16,-3 3 0 0,3-1 0 0,-3 4 128 0,0 2-128 16,1 3 0-16,1-1 0 0,0 3 0 15,-2 1 0-15,1 2 0 0,0-3 0 0,-3 3 0 0,1 1 0 0,1 2 0 16,-3 1 0-16,1-2 0 0,0 1 0 0,-1 1 0 16,-1 0 0-16,0 2 0 0,-1-1 0 0,1 2 0 15,-1 0 0-15,0 0 0 0,1 0 192 0,0-1-64 16,1-1 0-16,-3-1 0 0,1-4 16 0,2 1 0 15,0-1 0-15,-1-2 0 0,3 4 0 0,2-4 0 16,-2 0 0-16,1-4 0 0,0 0-144 0,3 0 192 16,0-3-192-16,1 1 192 0,3-3-192 0,-1 1 0 15,2-1 144-15,3-1-144 0,-2-2 0 0,1-3 0 16,2 0 0-16,-2-1 128 0,0-2-128 0,0 1 0 0,1-5 0 16,2 1 128-16,-1 1-128 0,0-4 0 15,0-3 0-15,-1 1 0 0,-1 0 0 0,-1 1 0 0,-1 1 0 16,-1 0 0-16,-2-2 0 0,1-1 128 0,-3 3-128 15,0-1 0-15,0-1 0 0,0 1 144 0,1-1-144 0,-1 1 0 16,-1 0 0-16,0 0 0 0,-2-1 0 0,0 2 0 16,-2 2 128-16,2 1-128 0,-5 1 0 0,0 3 0 15,1-5 0-15,-1 5 0 0,0-1 0 0,-6 9 0 16,5-6 144-16,-5 6-144 0,4-10 0 0,-4 10 144 16,5-8-144-16,-5 8 0 0,7-6 0 0,-7 6 0 15,0 0 0-15,0 0 0 0,0 0 0 0,0 0 0 16,0 0 0-16,0 0 0 0,0 0 0 0,0 0 0 15,0 0 0-15,0 0 0 0,0 0 0 0,0 0 0 16,3 9 144-16,3 3 0 0,-3 0 0 0,2 3 0 16,-1-3 16-16,0 3 0 0,0 0 0 0,2 2 0 15,-1-3-160-15,2 2 0 0,-2 1 0 0,5-2 0 0,0 0 0 0,0-1 128 16,2-2-128-16,-1 0 0 0,1 1 0 0,0-3 0 16,2 2 0-16,2-4 0 0,-2 1 0 0,2 0 0 15,2 0 128-15,1-2-128 0,0 0 0 0,4-2 0 16,-3 2 0-16,3 0 0 0,1-2 0 0,2-2 0 15,0-1 0-15,1 2 128 0,0-1-128 0,-1 1 0 16,2-2 0-16,0 2 0 0,-5 1 0 0,0-1 0 16,0 0 128-16,1-2-128 0,-1-3 0 0,1 1 0 15,-1-1 144-15,1 2-144 0,0 1 144 0,1-2-144 16,0-1 192-16,0 0-192 0,2 3 176 0,1 1-176 16,0 1 160-16,4-4-160 0,0-5 128 0,1 2-128 15,0-1 0-15,0-1 144 0,-5 0-144 0,2 0 0 0,1 1 0 16,-2-3 128-16,1-1-128 0,3 0 0 0,1-2 0 0,1 3 0 15,-2-5 0-15,5 6 0 0,-2-4 0 0,2 2 0 16,0-3 0-16,0 0 0 0,-1 3 128 0,-1-5-128 16,-4 3 0-16,2-3 0 0,-1-1 0 0,0 1 0 15,-3 2 0-15,2-3 128 0,-1 1-128 0,-1 2 128 16,1-2-128-16,-1 0 0 0,3 3 0 0,-2-3 0 16,-1 2 0-16,2 3 0 0,-1-2 0 0,2 4 0 15,-8-1 0-15,1-1 0 0,-1 1 0 0,-1-2 0 16,0 3 0-16,-1 1 0 0,-1 0 0 0,-1 2 0 15,1 2 0-15,0 1 0 0,-1 0 0 0,-1 0 0 16,1 0 0-16,-2 2 0 0,0 1-144 0,1 2 144 16,2-1 0-16,0 2 0 0,-5 2 0 0,4-2 0 0,-2 1 0 15,1 0 0-15,-1-2 0 0,3 4 0 0,-3-1 0 0,-1 3 0 16,-2-2 0-16,1 3 0 0,-1-4 0 0,-1 4 0 16,1-4 0-16,-1 2 0 0,-1 1 0 0,0-2 0 15,0 1 0-15,-1 0 0 0,-1 3 0 0,0 1 0 16,-3-4 0-16,2 3 0 0,-1 1 0 0,-1-3 0 15,0 3 0-15,0 2 0 0,0 0 0 0,1 2 128 16,0 1-128-16,0-1 192 0,1-2-64 0,-3 0 0 16,4-1-128-16,-2-1 192 0,0 2-192 0,0 2 128 15,-1 0-128-15,1-3 0 0,3-2 128 0,-1 1-128 16,-2-3 0-16,0 1 0 0,1 0 160 0,0 0-160 16,-1 1 160-16,1-2-160 0,-1-5 128 0,2 2-128 15,-1 1 0-15,-1-3 0 0,-1 2 128 0,0-3-128 0,1 1 0 0,-2 2 0 16,-8-8 0-16,0 0 128 15,0 0-128-15,0 0 0 0,8 5 0 0,-8-5 0 0,0 0 0 0,0 0 0 16,0 0 0-16,0 0 0 0,0 0 0 0,0 0 0 31,0 0-256-31,0 0-128 0,8-5-48 0,-1-5-14736 0</inkml:trace>
  <inkml:trace contextRef="#ctx0" brushRef="#br0" timeOffset="6188.9">17025 4401 11055 0,'0'0'480'0,"-2"-10"112"0,1 2-464 0,1 8-128 0,0 0 0 0,2-10 0 0,-2 10 1728 0,0 0 320 15,5-6 64-15,-5 6 0 0,0 0-1312 0,0 0-272 16,0 0-48-16,0 0-16 0,12 5-144 0,-3 6-16 15,-3 1-16-15,-2 7 0 0,-2 6 80 0,1 1 16 16,-3 4 0-16,0 2 0 0,-3 2-208 0,1 2-48 16,-1-2 0-16,-1 3 0 0,-1 0-128 0,0-3 0 15,-1-1 0-15,1-5 0 0,2-6 0 0,-2-4 0 16,1-4 0-16,2-3 0 0,2-11 128 0,0 0-128 16,-9 4 128-16,9-4-128 0,-8-5 336 0,2-7-16 15,1-4 0-15,0-5 0 0,0-5 128 0,1 0 32 16,-2-3 0-16,2 1 0 0,0-5-16 0,1 1 0 0,2 1 0 15,-1 0 0-15,2-1-112 0,2 2-32 0,1 3 0 16,2-1 0-16,1 1-320 0,0 1 0 0,1 4 0 0,2 2 0 16,0 3 0-16,2 2 0 0,0 4 0 0,3 2 0 15,2-1 0-15,-1 2 0 0,1-2-144 0,1 5 144 16,1 3-272-16,0 2 16 0,-1 2 0 0,1 1 0 31,0 1-1872-31,-2 3-368 0</inkml:trace>
  <inkml:trace contextRef="#ctx0" brushRef="#br0" timeOffset="6602.04">17431 4463 17391 0,'0'0'768'0,"0"0"160"0,14 3-736 0,0-1-192 15,0 1 0-15,1-3 0 0,0-4 304 0,2 2 16 16,-1-2 16-16,2-1 0 0,-1-7 112 0,1 5 0 16,-2-3 16-16,-1 1 0 0,1-3-208 0,-2 3-64 15,0-1 0-15,-3 1 0 0,-1 0-64 0,-2-2 0 16,-3 2-128-16,-1-2 192 0,-4 2 144 0,-3-2 32 15,3 11 0-15,-6-7 0 0,-2-5 256 0,-1 6 48 0,-1 0 16 0,-3 3 0 16,-1 6-272-16,-3 3-48 0,-2-1-16 0,-1 7 0 16,0-1-160-16,-3 6-16 0,-1 3-16 0,2 1 0 15,0 4 0-15,4-4 0 0,3 1 0 0,2-2 0 16,1-1-160-16,5 2 0 0,2-2 144 0,1-2-144 16,1-3 0-16,2 0 0 0,1 0 0 0,3 0 0 15,0-5-160-15,3 3-48 0,-6-12-16 0,7 9 0 31,1 0-320-31,3-4-64 0,-1-2-16 0,3 1 0 16,0-4-336-16,1 0-80 0,2-4-16 0</inkml:trace>
  <inkml:trace contextRef="#ctx0" brushRef="#br0" timeOffset="6947.65">18158 4322 19343 0,'-13'-9'848'0,"6"6"192"0,-2 0-832 0,1 6-208 0,-2-1 0 0,1 1 0 0,-4-1 1344 0,2 3 208 15,-1 0 48-15,0 0 16 0,-2 1-848 0,1 1-160 16,2 0-32-16,0 0-16 0,3 1-320 0,1-3-64 16,7-5-16-16,-5 10 0 0,3-4-160 0,2-6 0 15,2 12 0-15,-2-12 0 0,6 6 0 0,2 2-224 16,2 1 80-16,3-4 16 0,0-1-32 0,1 2 0 15,1-2 0-15,0 0 0 0,-1-1 160 0,0 4 0 16,-1-3 0-16,0-1 0 0,-2 2 0 0,0 3 0 16,-11-8 0-16,8 8-128 0,-8-8 128 0,0 0 0 0,3 14 0 15,-5-2 0-15,-1-3 0 0,-5 3 144 0,-4-1-144 0,0-1 160 16,-2 3 16-16,-1-3 0 0,-1 0 0 0,0 1 0 16,2-5-176-16,0 2 128 0,1-1-128 0,3-3 128 15,1 0-256-15,9-4-64 0,0 0-16 0,0 0-11936 16</inkml:trace>
  <inkml:trace contextRef="#ctx0" brushRef="#br0" timeOffset="7160.85">18427 4316 28223 0,'-11'-3'1248'0,"11"3"256"0,0 0-1200 0,0 0-304 0,-8 9 0 0,3 3 0 0,0-3 0 0,0 2-176 16,0 3 32-16,1 3 0 0,2 2 144 0,-1 0 0 16,2 2 0-16,0 1 0 0,1 2 0 0,-2-1 0 15,4 1 0-15,-1 3-128 16,0-4-1792-16,2-3-336 0,3 2-80 0,0-7-16 0</inkml:trace>
  <inkml:trace contextRef="#ctx0" brushRef="#br0" timeOffset="7700.74">18997 4413 7359 0,'0'0'320'0,"0"0"80"0,-1-8-400 0,1 0 0 0,0 8 0 0,0 0 0 15,0 0 2944-15,0 0 512 0,-8-2 112 0,-1 2 16 16,0 2-2432-16,-1 5-496 0,-5-2-80 0,0 4-32 16,-3-3-208-16,-1 7-32 0,0-2-16 0,-2 3 0 15,1 1-288-15,2-1 128 0,0 3-128 0,3 1 0 16,4-2 0-16,1-2 0 0,2 0 0 0,-1 0 0 16,5-2 0-16,4-12 0 0,-2 7 0 0,2-7 0 15,0 0 0-15,0 0 0 0,0 0 0 0,0 0 0 0,0 0 144 0,11-2-144 16,2-6 0-16,5-1 144 0,-1-6 16 0,6-2 0 15,0 0 0-15,0-3 0 0,1 0-160 16,-3 0 160-16,-2-1-160 0,-2 0 160 0,-1-1 80 0,-1-1 16 16,-1 1 0-16,0-3 0 0,-3 4 0 0,1-1 16 15,-2 1 0-15,-1-5 0 0,1 2-272 0,0 0 128 16,-1-5-128-16,0 1 0 0,-1-2 128 0,-2-3-128 16,-2-2 0-16,0-1 0 0,-1 2 0 0,1 1 0 15,-1 0 0-15,-2 4 0 0,2-1 0 0,-2 7 0 16,0 3 0-16,0 4 0 0,1 2 0 0,-2 1 0 15,0 5 0-15,0 8 0 0,0 0 272 0,0 0 0 16,0 0 0-16,-8 9 0 0,-1 5-64 0,-1 5-16 0,-2 8 0 16,1 2 0-16,0 8-192 0,-1 7 128 15,-1 2-128-15,2 5 0 0,-2 2 128 0,1 3-128 0,-1 3 0 0,1-3 0 16,4-3 0-16,0-5 0 0,4-4 0 0,-1-6 0 16,2-4 0-16,2-1 0 0,1-4 0 15,1-1-160 1,2-6-368-16,2-2-80 0,0-3-16 0,2-4-7376 0,1-2-1488 0</inkml:trace>
  <inkml:trace contextRef="#ctx0" brushRef="#br0" timeOffset="8015.17">19256 4275 13823 0,'-18'-10'608'0,"8"8"128"0,0 3-592 0,3 4-144 0,-2 4 0 0,4 1 0 0,1 5 3856 0,-1 3 752 16,2 0 128-16,2 1 48 0,0 1-3792 0,2 2-752 16,1-2-240-16,5 2 128 0,-6-2-128 0,4 0 0 15,0 1 0-15,2 0 0 0,0-2 0 0,3-5 0 16,-2-1 0-16,2 0-192 0,-2-6-64 0,2 0 0 16,-10-7-16-16,14 2 0 0,-1-3 272 0,-1-1 0 15,1-5 0-15,0 1 0 0,-2-6 0 0,1 2 176 16,0-4-32-16,0-2 0 0,-1 0 144 0,-1 0 32 15,1-1 0-15,-3 3 0 0,1-1-64 0,0-1 0 16,0-1 0-16,0 1 0 0,0-2-256 0,-3 1 160 16,2 1-160-16,-2 3 128 0,1 2-352 0,-1-2-80 0,0-1-16 15,1 6-9216-15,0 1-1840 0</inkml:trace>
  <inkml:trace contextRef="#ctx0" brushRef="#br0" timeOffset="8583.79">19738 4210 34095 0,'-6'-10'3024'0,"6"10"-2416"0,0 0-480 0,0 0-128 16,0 0 0-16,0 0-128 0,0 0 128 0,2 12-192 16,-2-12 192-16,1 12-128 0,-1-1 128 0,0 0-128 15,0 3 128-15,0 1 0 0,0 2 0 0,-1 1 0 16,-3 1-672-16,-1-2-48 0,0 1-16 0,0 0 0 15,1 0-256-15,-2-4-48 0,3 1-16 0,0-3 0 0,3-12 544 0,-4 6 128 16,4-6 0-16,0 0 16 0,0 0 368 0,0 0 128 16,-4 9 0-16,4-9 0 0,0 0 368 0,0 0 64 15,0 0 16-15,0 0 0 0,0 0 64 0,5 7 0 16,-5-7 16-16,6 8 0 0,-6-8-208 0,11 4-32 16,-1-3-16-16,0 0 0 0,-10-1-176 0,14 0-32 15,-3-1-16-15,2-1 0 0,1-1-176 0,1-1 128 16,-2 0-128-16,2-1 128 0,3-4-128 0,1 2 0 15,-1-3 144-15,1 1-144 0,0-7 0 0,1 2 144 16,1 0-144-16,-3 1 0 0,-1-5 208 0,-3-1-64 16,0-3-16-16,0 2 0 0,0-1-128 0,2 1 160 15,-5 0-160-15,-1-2 160 0,2-2-160 0,-2 0 0 0,-1-4 0 16,-2 0 128-16,0-4-128 0,-4 3 0 0,0 2 0 16,-2-3 0-16,-1 0 0 0,-1 1 0 0,-2 2-192 0,1 6 192 15,-1 4-224-15,2 6 80 0,-1-2 16 16,2 13 0-16,-4-9 128 0,4 9-192 0,0 0 192 0,0 0-192 15,-12 3 16-15,3 2 0 0,0 0 0 0,3 8 0 16,-2 2 176-16,1 4-208 0,1 4 80 0,-2 4 128 16,0-1 0-16,1 7 0 0,2 4 0 0,1 1 0 15,0-1 0-15,4 0 128 0,0-1 32 0,1-2 0 16,3-1 0-16,1 0 0 0,3-6 0 0,2-1 0 16,0-4-160-16,3-2 128 0,1-1-128 0,4-3 128 15,-1-2-128-15,2-5-176 0,2 1 48 0,0-4 0 16,4 0-1104-16,0-2-224 0,2-2-32 15</inkml:trace>
  <inkml:trace contextRef="#ctx0" brushRef="#br0" timeOffset="9352.44">21013 4199 12607 0,'0'0'560'0,"0"0"112"0,0 0-544 16,0 0-128-16,0 0 0 0,10-5 0 0,-4-1 848 0,-6 6 144 0,6-9 32 0,-6 9 0 16,0 0-320-16,0 0-64 0,1-7-16 0,-1 7 0 15,0 0-336-15,0 0-64 0,0 0-16 0,0 0 0 16,0 0-208-16,0 0 0 0,0 0 0 0,0 0 0 15,0 0-144-15,0 0-32 0,0 0 0 0,-10 0 0 0,1 0 16 0,9 0 0 16,-9 3 0-16,9-3 0 0,-12 5 160 16,12-5 0-16,-7 8 0 0,7-8 0 0,-10 3 320 0,1 0 0 15,9-3 0-15,0 0 0 0,-9 5 144 0,9-5 32 16,-9 5 0-16,9-5 0 0,0 0-112 0,0 0 0 16,0 0-16-16,0 0 0 0,0 0-160 0,0 0-16 15,-6 5-16-15,6-5 0 0,0 0-176 0,0 0 0 16,0 0 0-16,0 0 128 0,0 0 0 0,0 0 0 15,0 0 0-15,0 0 0 0,7 5 176 0,-7-5 16 16,8 4 16-16,-8-4 0 0,14 3 80 0,-1-3 16 16,-1-4 0-16,2 0 0 0,1 0-80 0,1 0-16 15,-4-2 0-15,1 0 0 0,0-1-160 0,-2-3-48 0,1 2 0 0,-5 0 0 16,1 0-128-16,-2-2 128 16,-1 1-128-16,-1-4 128 0,-1 2-128 0,-1 1 160 0,0-3-160 0,-2 1 160 15,-2 2 80-15,2-2 16 0,-2 3 0 16,-2-2 0-16,-1 5 32 0,-1 0 16 0,-6 3 0 0,1 3 0 15,-5 4-112-15,-3 4-32 0,-4 1 0 0,-1 5 0 16,-1 3-160-16,-2 4 160 0,1 3-160 0,0 0 160 16,3 1-160-16,2 3 160 0,2 2-160 0,2-2 160 15,4 1-160-15,4-4 0 0,4 2 0 0,3-4 0 16,2-3 0-16,2 0 0 0,3-3 0 0,3-2 0 16,2-1 0-16,4-4 0 0,0 1 0 0,4-4 0 15,1 0-144-15,3-4-16 0,2-3 0 0,1-1 0 16,2-3-432-1,1-3-96-15,-1 0-16 0,1-5 0 0,-2-1-1680 16,2 0-352-16,0-2-64 0,0-3-7072 0</inkml:trace>
  <inkml:trace contextRef="#ctx0" brushRef="#br0" timeOffset="9666.56">21504 4006 7359 0,'-11'-5'656'0,"1"5"-528"15,0 5-128-15,0 1 0 0,-2 3 3840 0,1 4 720 16,0 1 160-16,-2 4 16 0,-1-1-3184 0,1 4-640 16,2 2-128-16,2-1-16 0,0 0-432 0,1 0-80 15,3 2 0-15,-1 1-16 0,0-2-240 0,2-1 0 16,1-3 0-16,2-1 0 0,0-4 0 0,-1-2-208 16,2-5 32-16,0-7 16 0,0 0 16 0,0 0 0 0,0 0 0 0,0 0 0 15,11-3 144-15,-1-3 0 0,-1-7 0 0,3-5 0 16,1-3 288-16,1-5 32 0,0 1 16 0,3 2 0 15,-1 0 176-15,1-1 16 0,-1 2 16 16,2-2 0-16,0 0-176 0,-1 2-48 0,1 2 0 0,0 2 0 16,-1 3-320-16,-1 1 144 0,-2 5-144 0,-1 0 0 15,2 4 0-15,-1 1 0 0,-1 3 0 0,1 1-192 32,-4 3-1184-32,1 0-224 0,0 1-64 0</inkml:trace>
  <inkml:trace contextRef="#ctx0" brushRef="#br0" timeOffset="10034.25">22039 4036 33231 0,'0'0'1472'0,"0"0"304"0,0 0-1424 15,0 0-352-15,0 0 0 0,0 0 0 0,-4 10 0 0,-1-1-208 16,1 2 16-16,-1 1 16 0,-1 1 176 0,-1 5 0 15,0 1 0-15,-2 4 0 0,0 1-192 0,-1 8 0 16,-2 3 0-16,0 3 0 16,-4 0-416-16,4 2-96 0,-2 2 0 0,3-9-16 15,2-5-224-15,4-5-32 0,4-7-16 0,1-2 0 0,0-14 512 0,0 0 96 16,0 0 32-16,0 0 0 0,0 0 1008 0,14-5 208 16,1-8 32-16,3-2 16 0,1-3-32 0,2-3-16 15,-1-6 0-15,3-1 0 0,1-5-304 0,-2 3-64 0,-2-2-16 16,0 0 0-16,-1-1-80 0,-1 4-16 0,-3 2 0 0,1-1 0 15,-2 4-192-15,0 1-64 0,1 0 0 0,0 5 0 16,2 4-128-16,-3 3 0 16,0 6 0-16,0-3 0 0,0 2-256 0,0 1 32 15,-2-2 0-15,1 4 0 16,-3 3-1696-16,-10 0-320 0,10 2-80 0,-10-2-16 0</inkml:trace>
  <inkml:trace contextRef="#ctx0" brushRef="#br0" timeOffset="10385.85">22805 4052 11967 0,'-5'-8'1072'0,"5"8"-864"0,0 0-208 0,-9-1 0 0,2 3 4176 0,-2 1 800 16,0 3 144-16,-1 3 48 0,-3-5-4112 0,-1 3-816 15,-3 4-240-15,2 4 0 0,-5 3 192 0,1 1-48 16,-3 1-16-16,-1 4 0 0,0 4-128 0,1 1 0 15,0 2 0-15,3 1 0 0,4 1-240 0,3-7 32 16,3 1 0-16,5-7 0 16,4 1-176-16,4-2-48 0,3-5 0 0,3-1 0 0,1-8 288 0,2 0 144 15,1-3-160-15,1-2 160 0,3 0 160 0,1-4 128 16,0-1 32-16,0-5 0 0,0-1 128 0,-1-3 16 16,0-5 16-16,-2 1 0 0,-3 0-128 0,0 0-32 0,-2-1 0 15,-1-1 0-15,-3-4 128 0,-2 2 32 0,-1 1 0 16,-2 0 0-16,-3 1-112 0,-2 1-32 0,0-2 0 0,-4 1 0 15,-3 0-336-15,2 1 0 0,-2 0 0 0,1 2 0 32,-1 3-480-32,-1 3-160 0,-1-1-48 0,1 7 0 15,-2-1-1808-15,0 3-384 0</inkml:trace>
  <inkml:trace contextRef="#ctx0" brushRef="#br0" timeOffset="10727.56">22959 4057 23951 0,'0'0'2128'0,"6"20"-1696"0,-1 2-432 0,-1 0 0 0,-1 4 768 0,-2 1 64 16,0-1 0-16,-1 2 16 0,-2 5-528 0,-2-2-96 16,-1-3-32-16,0 2 0 0,2-4-192 0,0-1 144 15,-3-5-144-15,3 0 128 0,0-7-128 0,1-2 0 16,-2-1 0-16,4-10 128 0,0 0-128 0,0 0 0 15,-5 5 144-15,5-5-144 0,0 0 384 0,0 0 16 16,-3-9 0-16,2-5 0 0,1-2 240 0,5-2 32 16,0-3 16-16,3-3 0 0,3 1-224 0,2-1-32 15,1-4-16-15,2 3 0 0,2-2-112 0,1 3-32 16,1 0 0-16,2 1 0 0,0 1-80 0,1 3-32 16,-1 0 0-16,0 4 0 0,0 2-32 0,-1 4-128 15,1 4 192-15,1-1-64 0,0 0-128 0,1 4 128 16,-1 1-128-16,1 4 128 0,0-1-128 0,-1 4 0 0,0 3-192 0,2 0 192 31,-1 1-2224-31,0 2-320 0</inkml:trace>
  <inkml:trace contextRef="#ctx0" brushRef="#br0" timeOffset="11352.32">16329 3663 19343 0,'0'0'1728'0,"-4"10"-1392"0,-2 1-336 0,-2-2 0 16,-1 3 320-16,0-4 0 0,-1 5 0 0,0 1 0 15,-4 4 320-15,0 2 48 0,-3 1 16 0,1 4 0 16,-2 3-48-16,2 6 0 0,-1 2 0 0,1 6 0 16,0 7-32-16,5 5-16 0,-1 0 0 0,6 5 0 15,1 4-272-15,4-1-48 0,3 0-16 0,3-2 0 16,4-3-272-16,1-4 0 0,6-3 128 0,-1-1-128 0,3-6-192 16,3 2-112-16,2-6-16 0,4-3 0 15,3-6-160-15,1-4-32 0,2 1-16 0,4-6 0 16,3-2-320-16,6-2-64 0,1-2-16 0</inkml:trace>
  <inkml:trace contextRef="#ctx0" brushRef="#br0" timeOffset="11901.38">23689 3552 25791 0,'0'0'2304'0,"9"13"-1856"16,1 3-448-16,2 3 0 0,2 0 256 0,2 6-32 15,1 3-16-15,1 2 0 0,0 2 96 0,2 7 16 16,1-2 0-16,-2 2 0 0,0 1-112 0,-1 2-16 16,-2 2 0-16,-1 0 0 0,-2 1-192 0,-1-4 0 15,-2-2 0-15,-6 3 0 0,-1-1 128 0,-3 0-128 16,-2 1 0-16,-3-4 144 0,-3-1 32 0,-2-2 0 0,-1-4 0 15,-2 0 0-15,-1 1 224 0,0-1 48 0,-1-6 16 0,-1 2 0 16,1-4-112-16,2-3-32 0,1-1 0 0,-1-1 0 16,2-3-320-16,2 0 0 0,1-3-160 15,2-2 160 1,-2 0-1664-16,8-10-240 0,0 0-32 0</inkml:trace>
  <inkml:trace contextRef="#ctx0" brushRef="#br0" timeOffset="12323.84">24622 3542 28271 0,'1'-17'1248'0,"1"8"272"0,5 4-1216 0,0 0-304 0,4-1 0 0,-2 1 0 0,-1 1 0 0,3-2 0 16,0 2-208-16,2 3 80 0,2-2 128 0,-1 2 0 15,0 2 0-15,1 3-128 0,0 2 128 0,-1 2 0 16,0 5 0-16,-1-1 0 0,-1 2 0 0,-2 5-128 16,-4 2 128-16,-2 2 0 0,-3-1 0 0,-3 3 0 15,-5 3 0-15,-2-2 0 0,-3 5 176 0,-4 2-48 16,-1-3 0-16,-5 1 0 0,-3 1 64 0,-1 1 0 15,-2-8 0-15,4 0 0 0,1-3 192 0,4 0 64 0,3-2 0 0,3-1 0 16,4-1 0-16,4-2 16 0,4 0 0 0,4-2 0 16,5 1-176-16,7-4-32 0,8 1-16 0,8-1 0 15,3-4 208-15,4-1 32 0,5 0 16 0,3-2 0 16,6 0-240-16,4 2-32 0,5-3-16 0,3-1 0 16,2 0-208-16,-3-2 0 0,-3 2 128 0,0 2-128 31,-2 1-752-31,-2 1-192 0,2 1-32 0</inkml:trace>
  <inkml:trace contextRef="#ctx0" brushRef="#br0" timeOffset="13477.92">15875 3708 23039 0,'-10'-2'2048'0,"-2"1"-1648"0,1 1-400 0,-3 2 0 15,-2-1 832-15,-5 1 96 0,-4 0 16 0,-6 3 0 16,-3 3-624-16,-3-3-128 0,0 4-32 0,-1-3 0 16,-3 1-160-16,-1 3 0 0,-1-3 0 0,-1 4 0 15,1 3 0-15,-6 1 0 0,-3 0 0 0,-1-1 0 16,-2-3 0-16,4-3-144 0,0 1 144 0,4-1 0 16,3 3 0-16,3-1 0 0,4 0 0 0,6-2 0 15,0 0 0-15,4-5 0 0,2 1 0 0,2 3 0 16,3-2 0-16,4-1 0 0,1 1 128 0,5 1-128 0,10-6 256 0,0 0-64 15,0 0 0-15,3 10 0 0,3 3-192 0,7 0 0 16,4-6 128-16,5 5-128 0,0-3 0 0,4 2 144 16,4-2-144-16,3 0 128 0,1-3-128 15,3 2 0-15,0-4 0 0,1 2 128 0,1 0-128 0,1 1 0 16,-2 0 0-16,1 2 0 0,-5-5 0 0,-3 2 128 16,-4 1-128-16,-6-2 0 0,-3 4 0 0,-5-4 0 15,-4 0 0-15,-9-5 0 0,0 0 0 0,0 14 0 16,-4-2 0-16,-6 1 0 0,-6 1 128 0,-9 1-128 15,-5 2 128-15,-6 1-128 0,-6 2 192 0,-1 2-32 16,0-2-16-16,-2 3 0 0,-1-1 144 0,1-1 32 16,0 2 0-16,3 1 0 0,1-2-320 0,6-1 0 0,-1 0 128 15,7-2-128-15,2-1 128 0,8-2-128 0,3-1 192 16,6 1-192-16,4 0 128 0,4-2-128 0,7-2 0 16,5-2 0-16,5 4 176 0,7-5-176 0,7 2 160 0,6-3-160 15,4-1 320-15,8-3-48 0,8 1 0 0,7-4 0 16,7-2-144-16,7 0-128 0,6-2 144 0,2 2-144 31,0-3-528-31,4-1-208 0,2 1-32 0</inkml:trace>
  <inkml:trace contextRef="#ctx0" brushRef="#br0" timeOffset="17706.45">18989 5623 8639 0,'0'0'384'0,"0"0"64"0,0 0-448 0,0 0 0 15,0 0 0-15,0 0 0 0,0 0 720 0,0 0 48 0,0 0 16 0,-6-4 0 16,6 4-144-16,-5-8-48 0,-3 3 0 0,8 5 0 16,-7-2-128-16,-1-2-16 0,0-1-16 0,-1 2 0 15,-1 2-96-15,-1 1-16 0,-2 0 0 0,0 1 0 16,1 2-96-16,-4 2-32 0,0-1 0 0,-2-1 0 15,-1 5-64-15,1 0 0 0,1 3-128 0,0-2 192 16,0 4 32-16,1-1 0 0,1 1 0 0,-3 4 0 16,3 2 160-16,-1 4 16 0,1 1 16 0,0 1 0 15,0 3-176-15,-1 3-48 0,-1 0 0 0,1 5 0 16,1 1-64-16,1 2 0 0,0 2-128 0,1 0 192 16,2 3-192-16,1-3 128 0,0-1-128 0,2 2 0 0,5-1 128 15,2-3-128-15,1-4 0 0,3-2 0 0,1-1 128 0,1-3-128 16,2-4 0-16,2-1 144 0,1-4-16 15,2-1-128-15,-1-4 192 0,6 2-64 0,-1-1 48 16,2-1 0-16,-1 0 0 0,-1-4 0 0,1 1 112 0,0-4 32 16,0 1 0-16,-1-4 0 0,0 1-16 0,0-1 0 15,2-1 0-15,0-3 0 0,0-1 16 0,-1-3 16 16,1-1 0-16,1-1 0 0,-1-4 144 0,1 1 32 16,0-4 0-16,0 0 0 0,0-3-272 0,-1 2-48 15,-1-1-16-15,-3-2 0 0,-2-2-48 0,0-1-128 16,-3-6 192-16,-2 2-64 0,-2-6-128 0,-1-1 192 0,0 2-192 15,-3-4 192-15,-2 0-192 0,-3-1 0 16,-1-2 144-16,-1-1-144 0,-3-2 0 0,-1 2 128 16,-3 1-128-16,-2 1 0 0,-4-1 0 0,-2 2 144 0,1 2-144 15,0 1 0-15,-3 3 224 0,2-2-64 0,-3 2-16 0,1 1 0 16,2 4 16-16,2 4 0 0,0 3 0 0,1 2 0 16,1 2-160-16,3 4 0 0,2-3 0 0,1 5 0 15,3 1 0-15,2-1-224 0,6 6 32 0,0 0-8768 16,0 0-1728-16</inkml:trace>
  <inkml:trace contextRef="#ctx0" brushRef="#br0" timeOffset="18708.04">21420 5368 13823 0,'0'0'1216'0,"0"0"-960"0,0 0-256 0,-8-6 0 15,-1 0-432-15,2 2-128 0,-1 1-16 0,8 3-16 0,-11-1 592 0,0 1 0 16,-1 0 144-16,1 3-16 0,-1-1-128 0,-1 3 0 16,3 2 0-16,-3-1 0 0,0-1 0 0,1 5 0 15,-2-1 0-15,-2 3 0 0,0 0 208 0,-2 0 32 16,0 2 0-16,1 1 0 0,-1 3 336 0,0-2 80 15,-1 3 16-15,-3 2 0 0,-2 3 80 0,-1 4 16 16,-1 1 0-16,3 0 0 0,2 2-192 0,-1 0-16 16,3 6-16-16,-1 1 0 0,1-1-80 0,0 4-16 0,3 4 0 0,1-2 0 15,0 2-64-15,0 3-32 0,-1 1 0 0,5 2 0 16,0-4-352-16,0-1 0 0,1 2 0 0,3-2 0 16,0-2 0-16,3-4 0 0,3-3 0 0,1-4 128 15,1-2-128-15,3-1 192 0,3-2-64 0,1-2 0 16,3 0 32-16,1-5 16 0,4 0 0 0,1-4 0 15,4-3 16-15,3 0 16 16,4-5 0-16,2 1 0 0,2-4 0 0,1 1 0 0,0-3 0 0,3-4 0 16,-2-4-16-16,0-2-16 0,2 1 0 0,0-2 0 15,-1-2-48-15,2 1-128 0,0-6 192 0,0-2-64 16,5-1 16-16,-2-4 0 0,2 0 0 0,2-4 0 16,-1 1-144-16,-4-2 0 0,1-1 0 0,-3-2 0 15,-3-6 176-15,-2 1-48 0,-3 1-128 0,-4-3 192 16,1-3 48-16,-6 0 0 0,-3-2 0 0,-2-1 0 15,-4-5 32-15,-2 5 16 0,-3-3 0 0,-3 5 0 0,-3-5 112 16,-3 6 32-16,-4 1 0 0,-2 1 0 0,-2-1-64 0,-3 2-16 16,-3 3 0-16,-1 1 0 0,-1 3-144 0,-2 0-16 15,-4-2-16-15,1 7 0 0,-1-1-176 0,1 3 160 16,-2 2-160-16,-2 3 160 0,-5 2-160 0,4 5 0 16,0-1 0-16,2 3 0 0,0-2-192 0,1 5-128 15,-1 0-32-15,3-1 0 16,4 4-1728-16,2-1-352 0,-8 2-64 0,7 2 0 0</inkml:trace>
  <inkml:trace contextRef="#ctx0" brushRef="#br0" timeOffset="19826.95">11519 6432 18719 0,'0'0'832'0,"0"0"160"0,0 0-800 0,0 0-192 0,0 0 0 0,0 0 0 15,10-2 320-15,0-1 0 0,0 2 16 0,3 0 0 16,0-1 128-16,2 1 32 0,-1-1 0 0,1-2 0 15,3 0-144-15,0 3-32 0,0-1 0 0,1 4 0 16,0 0-192-16,1 1-128 0,-1 1 160 0,0-3-160 16,-1 0 160-16,-3 3-160 0,-1 0 160 0,-2 1-160 15,-2 1 128-15,-10-6-128 0,0 0 0 0,5 9 144 16,-5-9-16-16,0 0-128 0,0 0 192 0,-4 12-64 16,-3-5 208-16,-5 2 48 0,-3-3 0 0,-3 3 0 15,-1-2-176-15,-1 2-16 0,-4-3-16 0,-2 0 0 16,-1 1-176-16,1-2 0 0,-3-1 0 0,-2-1 0 15,-1 2 128-15,0-2-128 0,2-1 0 0,2 1 128 0,1 0-128 16,4-2 0-16,2 0 0 0,6 0 0 0,2-1 0 16,4 3 160-16,9-3-160 0,0 0 160 0,0 0-160 0,0 0 0 15,0 0-192-15,0 0 192 0,0 0-224 0,16-4 80 16,4 2 16-16,1-1 0 0,1 0 128 0,2-2 0 16,-1-1-144-16,2 1 144 0,3 1-160 0,-1 0 160 15,-2-1-208-15,-1 0-7328 16,-1 0-1456-16</inkml:trace>
  <inkml:trace contextRef="#ctx0" brushRef="#br0" timeOffset="20406.41">12354 6531 7359 0,'-9'-3'656'0,"0"-1"-528"16,9 4-128-16,-9-1 0 0,9 1 3216 0,0 0 624 16,0 0 112-16,0 0 16 0,0 0-2688 0,0 0-528 15,0 0-112-15,0 0-32 0,9-4-416 0,3 1-64 16,0 2-128-16,2 1 176 0,3-1-176 0,2 1 160 0,0 0-160 0,1 0 160 16,2-2-160-16,-3 2 0 0,-2 3 0 0,-2-2 128 15,-1 0-128-15,-3 2 0 0,-2 0 0 0,-9-3 0 16,0 0 0-16,10 3 0 0,-10-3 0 0,0 0 0 15,0 0 0-15,0 0 0 0,0 0 0 0,-5 11 0 16,-1-3 0-16,-3-1 0 0,-1 0 0 0,0 1 0 16,-1-3 0-16,3 3 0 0,8-8 0 0,-8 6 0 15,8-6 0-15,0 0 0 0,0 0 0 0,0 0-10896 16</inkml:trace>
  <inkml:trace contextRef="#ctx0" brushRef="#br0" timeOffset="24377.82">1263 10256 20271 0,'0'0'1792'0,"0"0"-1424"16,0 0-368-16,0 0 0 0,0 0 448 0,0 0 32 15,0 0 0-15,0 0 0 0,0 0-160 0,0 0-48 0,0 0 0 0,0 0 0 16,0 0-112-16,0 0-32 0,0 0 0 0,0 0 0 16,0 0 0-16,0 0-128 0,0 0 192 0,0 0-64 15,8 2-128-15,-2 1 0 0,-6-3 0 0,7 4 0 16,-1-4 0-16,-6 0 0 0,5 1 0 0,3 0 0 16,-8-1 0-16,10 0 0 0,-10 0-144 0,0 0 144 31,0 0-560-31,0 0-48 0,0 0-16 0,0 0 0 15,0 0-464-15,0 0-112 0,0 0-16 0,0 0 0 16,-6 4 224-16,-3 1 32 0,-3 1 16 0,1-1 0 0,-4-1 672 0,2 4 128 0,-2-2 144 0,-1-2-208 16,1 1 208-16,1 1 0 0,-1 0 144 0,1-1-144 15,0 0 128-15,0 0-128 0,3 0 0 0,-3 1 0 16,1-3 0-16,1 1 0 0,4-2 0 0,-4 2 0 16,-3-1 0-16,3-1 0 0,0-2 0 0,0 1 0 15,1 2 240-15,-1-2-48 0,0-1-16 0,3 0 0 0,1 0 272 0,-2 0 64 16,2 1 16-16,8-1 0 0,-11-1 128 0,2 1 32 15,9 0 0-15,0 0 0 0,-9-1 64 0,9 1 16 16,0 0 0-16,0 0 0 0,0 0-64 0,0 0 0 16,0 0 0-16,0 0 0 0,0 0-192 0,9-8-32 15,1 2-16-15,0 2 0 0,1-4-112 0,1 3-32 16,3 2 0-16,-1-3 0 0,2 0 48 0,2 1 0 16,-1 1 0-16,2-2 0 0,-1 1-48 0,1 1-16 15,4-4 0-15,3 3 0 0,0 1-16 0,2-1 0 16,3-1 0-16,-1 1 0 0,2 1-144 0,1-2-16 15,0 1-128-15,3 1 192 0,1 1-64 0,-1 1-128 16,0 0 176-16,-2 0-176 0,-1 1 192 0,-1 1-192 16,-1 0 192-16,-1 0-192 0,-1 0 192 0,3 1-192 0,-3 1 192 15,2 0-192-15,-3-1 128 0,0 0-128 0,0 1 0 0,0-1 0 16,-2 1 128-16,1 1-128 0,0-1 0 0,-2 2 0 16,-1-1 144-16,-2-1-144 0,-2 0 0 0,-1 0 144 15,-1 1-144-15,-2 1 128 0,-3 1-128 0,0-3 128 16,0-1-128-16,-3 1 192 0,0 2-192 0,-10-4 192 15,12 1-192-15,-2 1 192 0,-10-2-192 0,13 4 192 16,-2-3-192-16,-1 1 192 0,-10-2-192 0,0 0 192 16,0 0-192-16,0 0 0 0,10 1 144 0,-10-1-144 15,0 0 128-15,0 0-128 0,9 1 128 0,-9-1-128 16,0 0 0-16,0 0 0 0,9 3 0 0,-9-3 0 16,0 0 0-16,0 0 128 0,0 0-128 0,0 0 0 15,0 0 0-15,0 0 0 0,0 0 0 0,0 0 0 0,0 0 0 0,0 0 0 16,0 0 0-16,0 0-128 0,0 0 128 15,0 0-128-15,0 0 128 0,0 0-128 0,0 0-224 0,0 0-32 16,0 0-16-16,0 0 0 16,-6 11-1584-16,6-11-320 0</inkml:trace>
  <inkml:trace contextRef="#ctx0" brushRef="#br0" timeOffset="25233.91">794 12846 4607 0,'0'0'400'0,"0"0"-400"0,0 0 0 0,0 0 0 15,0 0 2160-15,0 0 336 0,0 0 80 0,0 0 16 16,0 0-1728-16,0 0-352 0,0 0-64 0,0 0 0 16,11 0 16-16,-11 0 16 0,11 0 0 0,-1 3 0 15,2-1 16-15,0 2 0 0,-1 0 0 0,1-2 0 0,1 2-48 0,5 1-16 16,-4 2 0-16,2-5 0 0,1 2 32 0,1 1 16 15,1 1 0-15,1-2 0 0,2 0 16 0,-2 2 0 16,-1-3 0-16,1 1 0 0,2 0 144 16,3-1 48-16,0 2 0 0,4-2 0 0,-1 0 16 0,4-3 16 15,-1 1 0-15,4 0 0 0,1 0-96 0,4-1-32 16,-1-1 0-16,3-1 0 0,1 0-176 0,-3 1-32 16,-3 0-16-16,1-2 0 0,0-1-144 0,1 1-32 15,2-1 0-15,-2 1 0 0,1-1-192 16,-1-1 144-16,-1 0-144 0,2 1 128 0,2-2-128 0,-4 1 0 15,-5 1 0-15,-4-1 128 16,-3-1-448-16,-4 3-112 0,1 2-16 0</inkml:trace>
  <inkml:trace contextRef="#ctx0" brushRef="#br0" timeOffset="27151.22">14113 9084 12431 0,'0'0'544'0,"0"0"128"0,-9-2-544 0,9 2-128 0,0 0 0 0,0 0 0 0,0 0 1216 0,0 0 224 16,0 0 32-16,0 0 16 0,0 0-368 0,9-7-80 15,8 3-16-15,4 0 0 0,4-5-352 0,4 3-80 16,-1-3-16-16,4 1 0 0,-2 0-304 0,3-1-64 15,7 2-16-15,-1 0 0 0,0 2-192 0,3 1 176 16,3 0-176-16,-2 1 160 0,-1-2-160 0,-3 1 0 16,-2 1 0-16,-5-1 128 0,-5 3-128 0,-3 1 0 15,-6 1 0-15,-4 4 0 16,-3 0-1888-16,-3 1-416 0</inkml:trace>
  <inkml:trace contextRef="#ctx0" brushRef="#br0" timeOffset="27368.05">13951 9292 21183 0,'0'0'1888'0,"0"0"-1504"0,0 0-384 0,11-5 0 16,3 3 544-16,5-2 32 0,7-3 16 0,5 1 0 16,6 0-272-16,5-4-48 0,8-2-16 0,-1 3 0 15,1-4-96-15,-2 3-32 0,4-1 0 0,2-2 0 16,3 2-128-16,3 1 0 0,-2 3 0 0,-1 0 128 15,-2 1-128-15,-6 4 0 0,-3-2 0 0,-4 2 128 32,-4 2-640-32,-3 0-128 0,-4-2-16 0</inkml:trace>
  <inkml:trace contextRef="#ctx0" brushRef="#br0" timeOffset="27812.92">15571 8765 12095 0,'0'0'528'0,"0"0"112"0,0-12-512 0,0 12-128 16,-4-9 0-16,4 9 0 0,-8-5 1280 0,-4 4 240 0,-2 2 32 0,-2 6 16 15,-2 2-816-15,-3 3-176 0,-3 2-16 0,3 7-16 16,-2 3-176-16,0 6-48 0,0 3 0 0,3 7 0 16,2 0-96-16,1 6-32 0,3-1 0 0,3 2 0 15,5 2-64-15,6-6 0 0,2-3-128 0,7-5 192 16,3-2-192-16,3-5 176 0,4-6-176 0,2-5 160 16,4-7 320-16,1-3 64 0,4-3 16 0,4-3 0 15,0-2 80-15,4-3 32 0,2-5 0 0,0 1 0 16,1-8-160-16,0 1-16 0,2-2-16 0,-2 1 0 15,-4-2-80-15,-3-1-16 0,-2 0 0 0,-3-3 0 16,-2 0-96-16,-3-5-32 0,-5 0 0 0,-1-3 0 16,-3 0-64-16,-5 1 0 0,-5-3-16 0,-4-1 0 15,-4 2-16-15,-5 1 0 0,-4 0 0 0,-3-1 0 16,-5 5-160-16,-3 2 0 0,0 6 144 0,-2 6-144 16,-1 2-1184-16,-4 5-304 0,-2 1-64 0,-1 3-11136 15</inkml:trace>
  <inkml:trace contextRef="#ctx0" brushRef="#br0" timeOffset="28436.27">12653 11561 20271 0,'0'0'1792'0,"-9"-3"-1424"16,9 3-368-16,0 0 0 0,0 0 576 0,0 0 32 15,0 0 16-15,0 0 0 0,13 3-96 0,2 0-16 0,1 0 0 0,5-3 0 16,3-2-160-16,3 2-32 0,3 0-16 0,3 0 0 16,3 0-48-16,4 0 0 0,2-1 0 0,2 2 0 15,-3-2-256-15,1-2 128 0,0-1-128 0,-2 3 0 16,-7-3 128-16,-1 2-128 0,-3-1 0 0,-2 3 0 31,-5 3-384-31,-1 0-128 0,-3 0-16 0</inkml:trace>
  <inkml:trace contextRef="#ctx0" brushRef="#br0" timeOffset="28631.84">12782 11902 23951 0,'-3'-9'1056'0,"3"9"224"0,0 0-1024 0,7-7-256 0,6 2 0 0,5 2 0 0,3-1 496 0,5-1 32 16,2 0 16-16,5-1 0 0,5-2-240 0,3 0-48 15,1-5-16-15,1 2 0 0,1-3-64 0,1 1-16 16,-3 4 0-16,1-2 0 0,-2 1-160 0,-3 2 0 16,-1 3 144-16,-2-3-8256 15,1 2-1648-15</inkml:trace>
  <inkml:trace contextRef="#ctx0" brushRef="#br0" timeOffset="29098.02">14579 11105 23951 0,'-12'-18'1056'0,"7"6"224"0,-4 2-1024 0,3 3-256 0,6 7 0 0,-10-3 0 15,-1 3 208-15,-5 5-16 0,-2 5 0 0,-4 3 0 16,-2 5 192-16,-1 7 16 0,-2 3 16 0,1 7 0 16,-1 4-192-16,1 3-32 0,4 4-16 0,-1 5 0 15,0 4-176-15,1 5 128 0,2 0-128 0,2 4 128 16,3-3-128-16,6-2 0 0,5-2 0 0,7-3 0 16,5-1 0-16,9-11 128 0,1-6-128 0,6-4 0 15,3-11 160-15,4-2-160 0,5-2 192 0,3-8-192 0,5-2 336 16,5-5-32-16,2-2-16 0,6-4 0 0,4-5 288 15,-1-1 64-15,-3-8 16 0,0-4 0 0,1 1-80 16,-2-3 0-16,-1-6-16 0,1 1 0 0,2-3 16 0,-4-5 16 16,1-6 0-16,-5-1 0 0,-7-6-64 0,-6-1-16 15,-7-1 0-15,-4 0 0 0,-5 1-144 0,-6 3-48 16,-6 2 0-16,-6 5 0 0,-8 3 128 0,-5 4 32 16,-4 1 0-16,-5 6 0 0,-6 2-224 0,-8 5-64 15,-7 2 0-15,-10 4 0 0,-7 4-192 0,-5-1 0 16,-5 9 0-16,-4 1 0 15,0 2-1696-15,-9 4-336 0,-9 4-64 0,1 1-16 0</inkml:trace>
  <inkml:trace contextRef="#ctx0" brushRef="#br0" timeOffset="32202.78">11102 14290 13823 0,'0'0'1216'0,"-4"-9"-960"0,-2 2-256 0,3 3 0 16,3 4 1536-16,-9-5 272 0,9 5 48 0,-14-3 16 15,-2-1-1312-15,-4 2-272 0,-5 2-48 0,-4 2-16 16,-3 1-96-16,-3 1-128 0,-3 3 176 0,-3 2-176 0,-2 3 192 0,1 4-64 16,0-1 0-16,1 3-128 15,-1 2 448-15,3 0-32 0,-1 0 0 0,6 1 0 16,5 2-96-16,6 0-32 0,5-1 0 0,7 1 0 16,7 0-160-16,5-1-128 0,7 1 144 0,8 2-144 0,9-6 0 0,4-2 128 15,4 1-128-15,4-3 0 0,1-1 0 0,1-1 176 16,2 0-176-16,0-4 160 0,-1 3 32 0,0-1 16 15,-2-1 0-15,-5 1 0 0,-5-3 112 0,-7 2 0 16,-5-2 16-16,-6 4 0 0,-4 0-32 0,-6 1-16 16,-7-1 0-16,-7-2 0 0,-8 2 480 0,-7 2 112 15,-7 0 16-15,-5 0 0 0,-3 1-432 0,-3-1-80 16,-1-1 0-16,1-4-16 0,0 2-368 0,5-6 0 16,3-2 0-16,6-2 128 0,7-2-368 0,7-2-64 15,6-2-16-15,7-3-9216 0,6 8-1856 16</inkml:trace>
  <inkml:trace contextRef="#ctx0" brushRef="#br0" timeOffset="32484.96">11332 14591 26207 0,'0'0'1152'0,"0"0"256"0,0 0-1136 0,-5 13-272 0,-1 2 0 0,-2 4 0 15,0 2 320-15,-2 2 0 0,-2-1 0 0,-2 4 0 16,-2 2-32-16,2 0 0 0,2-4 0 0,0 1 0 15,2 1 48-15,4-6 16 0,4 0 0 0,6-3 0 16,0-3-160-16,4-5-48 0,3 0 0 0,4-5 0 16,3-2 80-16,4-2 16 0,2-4 0 0,3-3 0 15,-1-4 160-15,2-5 48 0,-1-3 0 0,-2-1 0 16,-1-5-208-16,-2 3-48 0,-4-1 0 0,-4-3 0 16,-7 2-64-16,0 2 0 0,-7-3-128 0,-3 1 192 0,-6-5-48 0,-2 1-16 15,-7 0 0-15,-3 2 0 0,-1-2-128 16,0 4 0-16,1 5 144 0,2 1-144 15,1 2-368-15,4 4-144 0,1 5-16 0,4 3-16 16,9 4-2272-16,0 0-464 0</inkml:trace>
  <inkml:trace contextRef="#ctx0" brushRef="#br0" timeOffset="32750.38">11950 14097 3679 0,'0'-14'320'15,"2"2"-320"-15,-2 1 0 0,3 3 0 0,-1-1 4864 0,-2 9 912 0,0 0 176 0,0 0 48 16,0 0-4640-16,-2 14-912 0,-4 4-192 0,-3 5-48 16,-4 8 112-16,-1 5 0 0,0 5 16 0,-1 9 0 15,-2 3 144-15,2 4 32 0,1 7 0 0,0-2 0 16,-3 2-16-16,5 1 0 0,-2 4 0 0,2 1 0 16,2-1-368-16,4-8-128 0,2-9 0 0,4-6 144 15,3-9-336-15,0-7-80 0,2-7-16 0,2-6 0 16,-1-8 288-16,-6-9 0 0,10 5-128 0,2-10 128 15,-2-4-160-15,1-9 32 0,1-8 0 0,-1 0 0 32,-2-4-768-32,1-3-128 0,-1-5-48 0,0-1-6992 0,0 1-1408 0</inkml:trace>
  <inkml:trace contextRef="#ctx0" brushRef="#br0" timeOffset="32823.32">12034 14593 14335 0,'0'0'640'0,"0"0"128"0,0 0-624 0,0 0-144 0,0 0 0 0,0 0-6336 16</inkml:trace>
  <inkml:trace contextRef="#ctx0" brushRef="#br0" timeOffset="33349.61">12283 14557 21711 0,'0'0'960'0,"0"0"192"0,0 0-912 0,0 0-240 0,0 0 0 15,0 0 0-15,0 0 1264 0,0 0 208 0,0 0 32 0,9 8 16 16,-3 0-672-16,-2 4-128 0,-2 2-16 0,0 4-16 0,2 3-144 16,-2 5-32-16,-3-2 0 0,1 4 0 0,-1-3-272 0,1 4-64 15,-4-2-16-15,2 0 0 0,1-7 0 16,0-3 0-16,1-3 0 0,1-5 0 0,-1-9 128 0,0 0 32 15,0 0 0-15,0 0 0 0,0 0 496 0,10 0 96 16,1-7 32-16,-1-7 0 0,1-4-160 0,2-1-16 16,-2-2-16-16,-1-3 0 0,3 0-496 0,-1 1-80 15,-2-2-32-15,1 3 0 0,-1 0-144 0,1 2 128 16,0 1-128-16,-1 3 128 0,0 4-128 0,2 0 0 16,-3 1 0-16,1-2 0 0,1 5 0 0,2 1 0 15,1 2 0-15,4 1-176 16,0-2-1536-16,-1 3-304 0,1 3-64 0,0 0-13792 0</inkml:trace>
  <inkml:trace contextRef="#ctx0" brushRef="#br0" timeOffset="33617.18">12846 14595 17503 0,'-11'0'768'0,"11"0"176"0,0 0-752 0,0 0-192 0,0 0 0 0,6 9 0 15,3 0 2624-15,1-4 512 0,1 1 80 0,2-2 32 16,-3-5-2096-16,3 0-432 0,1-3-80 0,-1 1 0 15,2 1-32-15,-2-2 0 0,-1-2 0 0,0-2 0 16,-1 3-352-16,-3-3-80 0,-8 8-16 0,6-7 0 16,-2 0-160-16,-4 7 192 0,0 0-192 0,0 0 192 15,-10-6 64-15,-2 5 32 0,-2 3 0 0,-1 4 0 16,-1 2 16-16,-1 2 0 0,-1-3 0 0,2 5 0 0,1 0-176 16,3 3-128-16,2 3 192 0,5-2-192 0,4 0 224 15,2 0-64-15,3-2-16 0,3-1 0 0,5 0-144 0,3 1 128 16,4-2-128-16,7-2 128 0,4-1-128 0,4-4 0 15,3 0 0-15,3-2 128 16,-2 3-992-16,-1-3-208 0,-3-4-32 0,-2-2-14624 16</inkml:trace>
  <inkml:trace contextRef="#ctx0" brushRef="#br0" timeOffset="34135.31">14096 14492 8287 0,'0'0'736'0,"0"0"-592"0,0 0-144 0,3-6 0 16,-3 6 1792-16,4-10 320 0,-4 10 64 0,-2-9 0 15,-3-1-544-15,-3 4-112 0,-2-1-32 0,1 2 0 16,-3 1-400-16,1 0-64 0,-2-1-32 0,1 2 0 15,-1 2-96-15,0 1-32 0,0 1 0 0,1 5 0 16,-2-3-160-16,2 1-48 0,5 4 0 0,-2-1 0 16,1-1-272-16,8-6-48 0,-6 10-16 0,2-3 0 15,4-7 560-15,-3 13 96 0,3-13 32 0,-1 10 0 16,1-10-816-16,-1 10-192 0,1-10 0 0,0 13 0 16,0-13-768-1,-1 10-192-15,-1 2-32 0,1-5-16 0,1-7 816 0,-3 10 192 0,1-1 0 0,-1 0 0 0,3-9 0 0,-2 12 0 16,2-12 0-16,-3 7 0 0,2 6 0 15,1-5 0-15,0-8 0 0,0 0 0 0,0 0 0 0,4 11 0 16,0-3 0-16,-4-8 0 0,0 0 0 0,0 0 0 16,0 0 0-16,0 0 0 0,0 0 0 0,0 0 0 15,0 0 0-15,0 0 0 0,0 0 0 0,0 0 160 16,0 0-160-16,0 0 128 0,0 0 0 0,7 9-128 16,0-4 192-16,-7-5-64 0,0 0-128 0,0 0 128 15,0 0-128-15,0 0 128 0,0 0-128 0,0 0 0 16,0 0 144-16,0 0-144 0,0 0 0 0,0 0 0 15,0 0 0-15,0 0 0 0,0 0-144 0,0 0-48 16,0 0-16-16,0 0 0 16,0 0-368-16,0 0-80 0,0 0-16 0,0 0 0 15,0 0-368-15,0 0-80 0,0 0-16 0</inkml:trace>
  <inkml:trace contextRef="#ctx0" brushRef="#br0" timeOffset="34539.89">14689 13990 7359 0,'3'-20'656'0,"-3"3"-528"0,-3-1-128 0,-2-1 0 0,-3-1 2288 0,0-2 416 16,-3-2 96-16,0 3 16 0,-1 3-672 0,0 4-128 16,-4 4-32-16,-3 2 0 0,-2 4-704 0,-1 6-160 15,-3 3-32-15,1 3 0 0,-1 1-320 0,1 5-64 16,-1 5 0-16,-1 6-16 0,-1-1-48 0,1 5 0 16,2 4 0-16,2 5 0 0,2 2-240 0,2 2-48 15,2 6-16-15,0 1 0 0,1 1-16 0,2 5 0 16,3 3 0-16,4-1 0 0,1-2-144 0,2 0-48 15,2-1 0-15,0-3 0 0,1-6-128 0,0-5 128 16,1-4-128-16,-1-4 128 0,0-1-128 0,0 0 0 0,0-7 0 16,0 1 0-16,0-3 0 0,0-4 0 0,0-4 0 0,0-4 0 31,0 1-448-31,0-11 0 0,0 0-16 0,0 0 0 16,0 0-2448-16,0 0-480 0</inkml:trace>
  <inkml:trace contextRef="#ctx0" brushRef="#br0" timeOffset="34904.01">14014 14567 20271 0,'0'0'896'0,"1"-8"192"0,5 0-880 0,5 1-208 0,7 0 0 0,5 0 0 15,3 3 2560-15,6 1 480 0,4-6 96 0,-1 1 0 16,0-3-2240-16,-1 3-448 0,0-3-80 0,-3 3-32 16,-3-2-96-16,0 2-32 0,-3-1 0 0,-2 3 0 15,-3 2-48-15,-3-2-16 0,-3 4 0 0,-5 2 0 16,-9 0-144-16,9 8 128 0,-9-8-128 0,5 15 128 15,-7 1 16-15,-1 7 0 0,-5 2 0 0,0 4 0 0,-1-3-144 16,2 2 192-16,-1-6-192 0,3 1 192 0,3 0-192 0,3-4 0 16,3-5 0-16,5 0 0 15,3-1 0-15,2-4 0 0,3 0 0 0,2-5 0 0,2-4 336 0,1-2 48 16,0 0 0-16,2-2 0 0,-3-6 80 0,1-3 32 16,-2-2 0-16,-2-2 0 0,-5 2-240 0,-3-2-32 15,-2 0-16-15,-4-1 0 0,-4-1 64 0,-2 0 16 16,-7 0 0-16,-2 0 0 0,-7 0 144 0,0 1 16 15,-5 1 16-15,-1 3 0 0,-2 0-240 0,0 3-48 16,2 4-16-16,1 5 0 0,2 1-160 0,1 1 0 16,3 1 0-16,3 3 0 0,2 3 0 0,5 0-144 15,7-7 144-15,-4 9-208 16,4-9-1392-16,6 11-256 0,4 4-64 0,7-6-14816 0</inkml:trace>
  <inkml:trace contextRef="#ctx0" brushRef="#br0" timeOffset="35190.68">15257 14399 24879 0,'-10'9'2208'0,"0"4"-1760"0,1 2-448 0,0 2 0 16,2 1 1168-16,-2 2 160 0,-3 1 16 0,-1 5 16 16,1-3-656-16,-3 1-128 0,-1 0-16 0,-2-1-16 15,2 1-96-15,2 0 0 0,3-2-16 0,0-3 0 16,4-5-96-16,2-4-16 0,1 2 0 0,4-12 0 15,0 0 112-15,0 0 16 0,0 0 0 0,0 0 0 16,11-4 512-16,3-4 96 0,4-2 32 0,2-4 0 0,3-4-352 0,1 0-64 16,1-1-16-16,1 1 0 0,1 1-432 15,0 0-96-15,-2 2 0 0,2 0-128 0,1-1 0 0,2 6 0 16,2-1 0-16,2 3 0 0,1-1 0 0,2 3 0 16,1 2-176-16,5-1-12432 15,4 2-2480-15</inkml:trace>
  <inkml:trace contextRef="#ctx0" brushRef="#br0" timeOffset="36504.11">17454 14254 10127 0,'0'0'896'0,"0"0"-704"0,1-10-192 0,-1 10 0 0,0 0 1552 0,-1-7 288 15,1 7 48-15,-7-5 16 0,-1-1-704 0,-1 8-144 16,0 3-32-16,-4 0 0 0,-2 6-528 0,-4 1-112 16,-5 2-32-16,-2 4 0 0,-1 2 192 0,-2 3 32 15,0 2 16-15,1-1 0 0,1 3 272 0,4-4 48 16,2 1 16-16,4-1 0 0,5-1-176 0,3-3-48 15,2-3 0-15,5-4 0 0,2-12-208 0,4 10-48 16,-4-10-16-16,11 6 0 0,1-2 0 0,3-8 0 16,3-1 0-16,6-4 0 0,1-5 32 0,2-2 16 15,0-3 0-15,0 1 0 0,0 0-288 0,-1 0-64 16,-5 0-128-16,-2 2 192 0,-2-1-192 0,-4 5 0 16,-3 1 128-16,-1 3-128 0,-9 8 0 0,0 0 0 0,0 0 128 0,0 0-128 15,10 8 0-15,-4 3 0 0,-3 4 0 0,-2 3 0 16,-2 2 0-16,-1 4 0 0,-1 0 0 0,3 0 0 15,-2 3 0-15,2-4 0 0,2 1 0 0,4-2 0 16,0-6-192-16,3-3-64 0,1-2-32 0,3 0 0 31,2-4-2432-31,2-5-480 0</inkml:trace>
  <inkml:trace contextRef="#ctx0" brushRef="#br0" timeOffset="36734.56">17842 14268 22111 0,'0'0'1968'0,"0"0"-1584"0,0 0-384 0,0 0 0 0,0 0 928 0,15 0 96 16,3-3 32-16,2-1 0 0,2 0-64 0,3 0-16 15,4-2 0-15,3-1 0 0,1 4-272 0,1-2-48 16,2-2-16-16,-1 5 0 0,0 2-640 0,-1 0 0 15,-1 0 0-15,0 1 0 16,-5 1-2720-16,-6 0-576 0</inkml:trace>
  <inkml:trace contextRef="#ctx0" brushRef="#br0" timeOffset="36864.58">17993 14435 27583 0,'0'0'1216'16,"0"0"256"-16,0 0-1168 0,0 0-304 0,10 5 0 0,5-2 0 0,4-5 560 0,4 0 48 0,4-2 16 0,3-1 0 15,3-4-336-15,6 1-64 0,1-4-16 0,5 0-9168 16,3 1-1856-16</inkml:trace>
  <inkml:trace contextRef="#ctx0" brushRef="#br0" timeOffset="37370">19695 14022 17503 0,'-23'-12'1552'0,"6"7"-1232"16,2 1-320-16,-5-2 0 0,2 0 1312 0,0 3 208 16,-1-1 32-16,0 4 16 0,-1 4-672 0,-4-1-144 0,-3 1-32 0,0 4 0 15,-1 3-432-15,-2 3-96 0,-1 1 0 0,2 1-16 16,2-2-176-16,6 0 192 0,-1 3-192 0,6-2 192 15,3-2-192-15,4 5 0 0,3-1 0 0,3 1 0 16,2-1 0-16,6-1 128 0,2 0-128 0,4-2 0 16,1 0 144-16,5 2-144 0,-2 1 160 0,3 0-160 15,0 2 256-15,-3 0-32 0,2 1-16 0,-5 0 0 16,-2-2-64-16,-1-1-16 0,-5 1 0 0,-4 0 0 16,-4 1 96-16,-2-1 16 0,-6-3 0 0,-5 0 0 15,-4 5 336-15,-4-4 80 0,-2-2 16 0,-3-1 0 16,-3-3-64-16,1 1-16 0,-2-2 0 0,2-2 0 15,1-4-160-15,3-1-48 0,3-2 0 0,5 0 0 16,2-5-384-16,5-4 0 0,5-7 0 0,6 0-10432 16,2-1-2048-16</inkml:trace>
  <inkml:trace contextRef="#ctx0" brushRef="#br0" timeOffset="37624.1">20126 13684 22111 0,'-13'-4'976'0,"4"1"208"0,-5 0-944 0,1 3-240 15,2 5 0-15,-3 0 0 0,-1 2 1520 0,-4 5 256 16,-5 4 48-16,-1 2 16 0,-3 2-960 0,4 7-192 16,-1 1-48-16,1 5 0 0,0 3-48 0,1 3-16 0,2 6 0 0,-2-2 0 15,2 1-272-15,0 2-64 0,2 6-16 0,2 0 0 16,0 2-224-16,3-2 0 0,4-4 128 0,4-6-128 31,2-5-512-31,3-5-160 0,3-6-32 0,3 1 0 16,4-4-2272-16,1-5-464 0,8-3-80 0,2-7-32 0</inkml:trace>
  <inkml:trace contextRef="#ctx0" brushRef="#br0" timeOffset="38439.3">20104 14305 22111 0,'-8'8'1968'0,"0"3"-1584"0,-4-2-384 0,1 4 0 16,-1 3 1296-16,1 2 176 0,-1 0 48 0,1 0 0 16,0 1-752-16,0-3-160 0,2 1-32 0,3-2 0 0,1-5-128 0,5 3-48 15,4 1 0-15,3-5 0 16,2-1-192-16,3-5-32 0,2-1-16 0,1-1 0 0,3-2 176 0,2 1 48 16,-1-5 0-16,2-4 0 0,-1 1-64 0,-1-3-16 15,-3 2 0-15,-2-3 0 0,-3-2-64 0,-4 2-16 16,-3 0 0-16,-5-3 0 0,-3-2 16 0,-4 1 0 15,-3-1 0-15,-4 0 0 0,-6-5 80 0,2 3 32 16,-1-3 0-16,1 2 0 0,1 3-352 0,4 5 128 16,3-1-128-16,3 4 0 0,3-2 0 0,2 4 0 15,3 7 0-15,7-10 0 0,3 5-256 0,5-4 48 16,4 2 0-16,4 1 0 0,4 5-32 0,2-1 0 16,3 0 0-16,0 7 0 0,-2 1 240 0,2 1-144 15,1 5 144-15,-5 2-128 0,0-3 128 0,-4 6 0 0,-5 4 0 0,-2 3 0 16,-5 6 0-16,-2 0 0 0,-4 2 0 0,-4 2-128 15,-2 3 128-15,-5 1 0 0,-4 2 0 0,-2-5 128 16,-5-3-128-16,1-4 128 0,-3-5-128 0,-1-3 128 16,-1-3 112-16,2-2 16 0,0-6 16 0,4-2 0 15,3-4 160-15,3-1 16 0,8-2 16 0,-7-2 0 16,2-7-112-16,3-1-32 0,2-7 0 0,3 0 0 16,2-3-144-16,4 1-48 0,1-3 0 0,4-4 0 15,3 2-128-15,2-3 0 0,3 3 0 0,3 0 0 16,0-3-288-16,2 4 64 0,2 2 16 0,0 0 0 15,-2 4 16-15,-2 4 0 0,0 1 0 0,0 9 0 16,-5 0 192-16,1 2-176 0,-2 1 176 0,-4 4-160 16,-2 2 160-16,-3 5 0 0,-3-2 0 0,0 4-128 15,-3 1 128-15,-2 3 0 0,-2-2-144 0,-1 1 144 16,0 2 0-16,-2-3-176 0,-1 1 176 0,0 0-128 0,1-1 128 16,-1-1-208-16,-1-5 80 0,0 1 128 0,-2-2 0 0,7-8 0 15,-9 9 0-15,9-9 0 0,-9 4 0 0,9-4 0 16,0 0 0-16,0 0 0 0,0 0 0 0,0 0 0 15,0 0 0-15,0 0 0 0,0 0-192 0,7-4 16 16,6-4 16-16,1 2 0 0,5 0-96 0,1-4 0 16,3 1-16-16,2-2 0 0,2 4 144 0,3-3 128 15,2 1-192-15,0-1 192 0,2-1-160 0,1 3 160 16,-1-6-128-16,-1 0 128 0,-2 1 0 0,-2-2 0 16,-3-2 0-16,1-1-128 0,-7 2 128 0,0-2 0 15,-6 0 0-15,-3 3 0 0,-6 1 0 0,0 4 128 16,-4-2-128-16,-3 7 128 0,-4 1 272 0,-5 4 64 15,-3 3 16-15,-2 1 0 0,-2 6-256 0,-2 1-48 0,-3 6-16 0,1 1 0 16,-1-1-160-16,3 3 0 0,2-1 0 16,5 0 128-16,3-2-128 0,5 0 192 0,9-3-192 15,4 1 192-15,3-1-192 0,6 0 0 0,4-2 144 0,7-1-144 16,7-3 0-16,5-1 128 0,7 0-128 0,5-3 0 16,7-1-128-16,4 1-112 0,7-3-16 0,1-6-16432 15</inkml:trace>
  <inkml:trace contextRef="#ctx0" brushRef="#br0" timeOffset="39037.49">24136 13681 20271 0,'-9'-15'1792'0,"4"3"-1424"15,-1 2-368-15,1 0 0 0,1 3 672 0,4 7 64 0,0 0 16 0,-5-7 0 16,5 7 80-16,-9-1 0 0,0 3 16 0,-4 6 0 16,2 5-464-16,-4 5-80 0,-1 3-32 0,1 7 0 15,2 8 48-15,-2 6 16 0,0 1 0 0,-2 6 0 16,1 2-32-16,-2 3-16 0,-1 3 0 0,1-2 0 15,0 0-144-15,2-1-16 0,1-5-128 0,2-7 192 16,1-3-192-16,5-9 144 0,3-8-144 0,4-3 128 16,3-5 192-16,3-4 16 0,3-5 16 0,2-4 0 15,4-2 304-15,3-2 64 0,3-4 16 0,3-2 0 16,2-4-288-16,4-2-64 0,1-2-16 0,0 3 0 0,-1 2-368 16,-3 5 0-16,-3 1 0 0,-3 5 0 0,0 1 0 15,-4 5 0-15,-4 4 0 0,-6 3 0 0,-3 4 0 0,-5 4 0 16,-4 2-144-16,-8-1 144 0,-4 3 0 0,-4 3 0 15,-7-3 0-15,-5 3 0 0,-5-7 176 0,-2-2-48 16,0-1-128-16,-1-2 192 0,1-4-192 0,5 2 128 16,3-2-128-16,4-4 0 0,3-3 128 0,2-4-128 15,4-2 0-15,2-3 0 16,3-6-1120-16,5 1-320 0,7-3-64 0,2-5-12848 16</inkml:trace>
  <inkml:trace contextRef="#ctx0" brushRef="#br0" timeOffset="39287.3">24625 14253 33167 0,'0'0'2944'0,"0"0"-2352"0,0 0-464 0,0 0-128 16,18-2 128-16,10-2 0 0,4 0 0 0,2 0 0 16,3-1 16-16,4-4 16 0,2 3 0 0,5 1 0 15,-2 0-160-15,2 2 0 0,1 1 0 0,-3 0 0 16,-5 2-2368-16,-5-1-448 0</inkml:trace>
  <inkml:trace contextRef="#ctx0" brushRef="#br0" timeOffset="39428.18">24707 14458 33167 0,'0'0'1472'0,"0"0"304"15,0 0-1424-15,14 4-352 0,5-1 0 0,8-1 0 0,4-2 384 0,8-2 16 16,5-3 0-16,4 2 0 0,6-1-400 0,3 1 0 16,1-1 0-16,0-1-15296 0</inkml:trace>
  <inkml:trace contextRef="#ctx0" brushRef="#br0" timeOffset="40143.33">26275 14041 5519 0,'-7'-9'240'0,"7"9"64"0,-9 3-304 16,9-3 0-16,-6-4 0 0,6 4 0 0,0 0 4560 0,0 0 864 0,-4 11 160 0,1 4 48 16,2-2-4160-16,1 0-816 0,1 3-160 0,2 1-48 15,1-1-96-15,1 2-32 0,-2 1 0 0,4 0 0 16,-1 0-320-16,2-1 144 0,1-1-144 0,1-3 0 16,1-2 144-16,1-4-144 0,0-2 0 0,2 1 144 15,2-6 128-15,1-2 32 0,3-6 0 0,0 0 0 16,0-5 224-16,3 0 48 0,0-4 16 0,0-1 0 15,-3-1-352-15,-1 0-80 0,-1 1-16 0,-3 1 0 16,-1 3-144-16,-2 3 160 0,-5-1-160 0,1 6 160 16,-8 5-160-16,0 0 0 0,0 0 0 0,0 0 0 15,0 0 160-15,3 10 0 0,-3 6 0 0,-3 6 0 16,-2 5 96-16,-5 8 32 0,1 3 0 0,-4 7 0 16,-2-2-16-16,-2 5 0 0,-3-2 0 0,-3 2 0 0,-1-3 176 15,-3 2 16-15,-1 4 16 0,2-3 0 0,-2-5-96 16,0 3-32-16,-3-3 0 0,3-1 0 0,3-5-176 15,3-5-48-15,-1-6 0 0,6-4 0 0,0-2-128 0,4-2 0 16,3-4 0-16,4-5 0 16,6-9-896-16,0 0-272 0,0 0-48 15,12 0-9616-15,6-5-1920 0</inkml:trace>
  <inkml:trace contextRef="#ctx0" brushRef="#br0" timeOffset="40513.54">27465 14131 16991 0,'-9'-4'752'0,"9"4"144"0,-9 3-704 0,9-3-192 0,-10 2 0 0,1 2 0 16,2 0 1152-16,7-4 192 0,-9 9 32 0,9-9 16 16,-7 4-752-16,7-4-160 0,-5 10-32 0,5-10 0 15,-3 11-192-15,1 0-32 0,2-11-16 0,0 0 0 16,0 12 240-16,2-3 32 0,-2-9 16 0,2 14 0 16,1-5 0-16,0 2 0 0,4 2 0 0,-5-1 0 15,3 2-256-15,-1 2-48 0,0 2-16 0,0-2 0 16,-3 0-176-16,-1 0 128 0,-1 2-128 0,-2 0 128 0,0 0-128 0,-1-2 0 15,0-3 144-15,1 0-144 0,1-3 0 0,2-10 0 16,-3 9 0-16,3-9 0 16,0 0-352-16,0 0-144 0,0 0-16 0,0 0-16 15,0 0-512-15,0 0-112 0</inkml:trace>
  <inkml:trace contextRef="#ctx0" brushRef="#br0" timeOffset="41360.1">27980 14084 16575 0,'0'0'736'0,"0"0"160"0,0 0-720 0,0 0-176 0,0 0 0 0,-6 10 0 16,-1 0 1536-16,2 6 256 0,-1 3 64 0,-1 2 16 15,0 1-944-15,-2-2-192 0,0 3-32 0,-1 3-16 16,-2-3-48-16,1-1 0 0,-2 3 0 0,1-3 0 16,-1-1 0-16,1-1 0 0,1-2 0 0,2-4 0 15,3-1-192-15,6-13-32 0,0 0-16 0,0 0 0 16,0 0 48-16,12 3 16 0,4-5 0 0,4-7 0 0,-1-4-16 0,3-1-16 15,2-4 0-15,-1 1 0 16,0-6-304-16,0 2-128 0,-1 0 128 0,1 1-128 0,0 2 0 0,0-1 128 16,-4-2-128-16,1 5 0 0,0 2 0 15,-1 6 0-15,-2 1 0 0,-3 3 0 0,-2 4 0 0,-12 0 0 16,10 6 0-16,-1 6 0 0,-4-1 0 0,-3 0 0 16,-3 3 0-16,-3 3 0 0,-2 2 0 0,-2 3 0 15,-2 3 0-15,0-2 0 0,0-3 0 0,1 2 0 16,1 2 0-16,2-4 0 0,2-2 0 0,2-3-272 15,2-3 32-15,2-1 16 16,-2-11-1600-16,10 5-320 0,2-1-64 0</inkml:trace>
  <inkml:trace contextRef="#ctx0" brushRef="#br0" timeOffset="41592.21">28851 13679 27647 0,'0'0'2448'0,"-8"11"-1952"0,-5 1-496 0,1 5 0 16,-2 1 320-16,-4 6-48 0,-2 5 0 0,-2 6 0 15,-2-2 160-15,2 2 16 0,-1 2 16 0,2 1 0 16,0 1-16-16,4 0 0 0,0 0 0 0,2 5 0 16,1-2-224-16,1 3-48 0,2 1-16 0,2 1 0 15,2 1-288-15,2-2-64 0,1 1-16 0,3-6 0 16,4-3-2736-1,2-6-528-15,1 5-112 0,1-11-32 0</inkml:trace>
  <inkml:trace contextRef="#ctx0" brushRef="#br0" timeOffset="42323.35">28336 14331 27007 0,'0'0'1200'0,"14"-4"240"0,5 4-1152 0,4 0-288 0,2 5 0 0,4-2 0 0,2-3 0 0,3 0 0 15,4-2 0-15,2 1-144 0,1-3 144 0,-1 3 0 16,1-3 128-16,-2 2-128 0,-1-2 128 0,-2 2-128 16,-3 1 128-16,-2 0-128 0,-5 0 0 0,-4 1 128 0,-4 0-128 0,-6 1 0 15,-1 0 0-15,-11-1 0 16,0 0 0-16,0 0 128 0,7 9-128 0,-7-9 0 0,0 0 0 0,0 0 128 16,1 9-128-16,-1-9 128 0,0 0-128 0,-3 11 128 15,3-11-128-15,0 0 0 0,-7 5 0 0,7-5 0 16,0 0 0-16,0 0 176 0,0 0-176 0,0 0 192 15,0 0 176-15,0 0 32 0,0 0 16 0,0 0 0 16,0-7 48-16,0 7 16 0,4-13 0 0,-3 7 0 16,-1 6-224-16,0 0-32 0,0 0-16 0,0 0 0 15,0 0-208-15,0 0 0 0,0 0 0 0,0 0 0 16,-2 9 128-16,-1 2-128 0,1-2 0 0,2-9 0 16,-2 13 128-16,2-1-128 0,2-1 0 0,-2-11 144 15,5 11-144-15,0-5 0 0,-5-6 0 0,9 7 0 16,2-5 0-16,2-2 0 0,1-1 160 0,5-4-160 0,3-1 256 15,1 1-64-15,1-2-16 0,0 0 0 0,-1-4-176 16,-2 2 0-16,-2 3 0 0,0-4 0 0,-1-1-224 0,-1-1 80 16,-3-2 16-16,-2 4 0 0,-3 4 128 0,-1-1 0 15,-3 0 0-15,-5 7 0 0,0 0 0 0,0 0 0 16,0 0 0-16,0 0 0 0,0 0 0 0,-8 7-128 16,0-2 128-16,1 3-128 0,0 1 128 0,7-9 0 15,-4 10 128-15,0 0-128 0,1 2 128 0,3-12-128 16,-1 8 128-16,1-8-128 0,0 0 400 0,6 12 16 15,-6-12 0-15,9 8 0 0,0-3-32 0,1 0 0 16,-10-5 0-16,14 2 0 0,-1-2-128 0,0 0-16 16,1 0-16-16,0 2 0 0,-1-2-224 0,0 0 128 15,1-2-128-15,-1 2 0 0,-1 0 0 0,-1 3 128 0,0-1-128 16,-2 1 0-16,-9-3 0 0,12 5 0 0,-2-2 0 16,-1-1 0-16,0 1 0 0,1 0 0 0,3-3 0 0,-2 2 0 15,2-2 0-15,2 0 0 0,2-2 0 0,-1 0 0 16,2-1 0-16,0 2 0 0,0-3 0 0,1-1 0 15,1 0 0-15,-1 0 0 0,0-3 128 0,0 3-128 16,1 1 0-16,1-1 0 0,-2-1 128 0,-1 1-128 16,-3 1 0-16,-1 0 144 0,-1 1-144 0,-2 1 128 15,-1 1-128-15,0 2 128 0,-10-1-128 0,12 7 128 16,-3-2-128-16,0 1 0 0,-3 3 0 0,5-1 0 16,1 3 0-16,-1-1 0 0,2 3 0 0,0 1 0 15,1-4 0-15,1 1 0 0,3 3 0 0,2-3-11152 16,-2-1-2160-16</inkml:trace>
  <inkml:trace contextRef="#ctx0" brushRef="#br0" timeOffset="45296.47">20287 16383 13823 0,'-6'8'1216'0,"-1"1"-960"16,7-9-256-16,0 0 0 0,0 0 1408 0,0 0 256 16,0 0 32-16,0 0 16 0,0 0-528 0,0 0-96 15,0 0-32-15,12-187 0 0,-1 360 96 0,3-184 32 16,3-1 0-16,2-4 0 0,4-2-352 0,2-1-64 15,3-4 0-15,0-3-16 0,-1 4-224 0,0-4-32 0,-3 3-16 0,-1 2 0 16,-3-2-288-16,0 4-48 0,1 2-16 0,-2 3 0 16,-7 2-128-16,0 4 0 0,-3 2 144 0,-9 6-144 15,0 0 0-15,9 6 0 0,-3 2 0 0,-2 7 0 16,-2 5 128-16,0 8-128 0,-2 1 128 0,-2 4-128 16,0 0 0-16,-2 4 144 0,-1 4-144 0,-2 0 0 15,0-3 176-15,-2 0-176 0,-1-3 160 0,0 0-160 16,2-7 0-16,0-2 0 0,2-7 0 0,1-1 0 15,0-2 272-15,1-6 64 0,3-1 16 0,1-9 0 16,0 0 160-16,0 0 48 0,0 0 0 0,6-14 0 16,2-4-112-16,3-3-32 0,2 0 0 0,1-6 0 15,0 2-208-15,0-3-32 0,4 0-16 0,-1-4 0 16,5-4-160-16,0 2 0 0,1 4 0 0,-1 2 0 0,0 0 0 16,0 6 0-16,-1 6 0 0,0 3 0 0,-4 5 0 15,-1 4 0-15,-4 3 0 0,0 6 0 0,-2 3 0 16,-1 6 0-16,-3 4-128 0,1 2 128 0,-2 3 0 0,-2 1 0 15,-3 1 0-15,-1 5 0 0,-1-1 0 0,-2 0 0 16,-1 2 0-16,0-1 0 0,-3-4 0 0,-1-2 0 16,0-3 0-16,-1 0 0 0,0-1 0 0,0-5 128 15,1-6-128-15,9-9 0 0,0 0 208 0,0 0-32 16,0 0-16-16,0 0 0 0,6-6-16 0,4-7 0 16,3-2 0-16,4-3 0 0,2-2 0 0,1-3 0 15,3 0 0-15,0-4 0 0,0 3-144 0,1-5 0 16,0 1 0-16,1 0 0 0,2 8 0 0,-3 2 0 0,-2 1 0 15,-2 6 0-15,0 5 0 0,-3 4 0 16,-2 5 0-16,-2 7 0 0,-2 0 0 0,0 8 0 0,-4 4-176 0,0 2 176 16,-2 0 0-16,-3 5 0 0,-1-1 0 15,-1 1 0-15,0 2 0 0,0-2 0 0,-1 3 0 0,2 0 0 32,1-6-512-32,-1 2-32 0,0-1 0 0,2 0-11104 0,3-5-2240 0</inkml:trace>
  <inkml:trace contextRef="#ctx0" brushRef="#br0" timeOffset="47527.68">20587 16797 1839 0,'-11'12'160'0,"4"-5"-160"16,-2 0 0-16,2 0 0 0,-1-4 2864 0,1 5 528 15,-1-2 128-15,2-2 0 0,6-4-1920 0,-11 4-400 16,11-4-80-16,0 0-16 0,-7 5 64 0,7-5 16 16,0 0 0-16,0 0 0 0,-4-9 112 0,3 3 32 0,2-6 0 15,3-2 0-15,1-3-320 0,1-4-64 0,3-3-16 16,0-4 0-16,-1 0-272 0,1-6-48 0,-2-4-16 0,3-4 0 16,1-1-272-16,0-4-48 0,3-6-16 15,1-2 0-15,6-5-128 0,-2-9-128 0,2 1 144 0,3-2-144 16,3-2 0-16,4 6 0 0,0 2 0 0,6 6 0 15,3 6 0-15,-1 6 0 0,-2 8 0 0,-3 5 0 16,-3 7 0-16,-3 4 0 0,-4 7-128 0,-3 3 128 16,0 6 0-16,-3 0 0 0,-1 4 0 0,-3 7 0 15,-1 2-160-15,-3 3 160 0,-2-1-128 0,-4 4 128 16,-6 2 0-16,-3 5 0 0,-4 3 0 0,-1 1 0 16,-1-1 0-16,-4 0 0 0,-3 1 0 0,-3 3 0 15,0-6 0-15,-3 2 0 0,-3-2 0 0,0-1 0 16,2-5 0-16,2-1 0 0,1-1 0 0,5-2 0 15,3-4 0-15,3-1 0 0,11-6 0 0,0 0 0 0,0 0 0 0,13 8 0 16,1-5 0-16,4 3 0 0,3 2-128 16,4 0 128-16,3 3-128 0,-3 2 128 0,2 5 0 15,-3 4-128-15,1 0 128 0,-1 1 0 0,-1 4 0 0,-4 2-128 16,-2 4 128-16,-7 2 0 0,-4-1 0 0,-4 2 0 16,-5-2 0-16,-6 1 0 0,-7 0 0 0,-2-3 0 15,-4-4 128-15,-7 2-128 0,-4 1 640 0,-5-5 48 16,-7 2 16-16,-2-6 0 0,-3-3 224 0,0-3 48 15,0-3 16-15,6-5 0 0,2-2-256 0,4-1-48 16,7-5-16-16,5-4 0 0,5-1-464 0,6-5-80 16,5-6-128-16,7-2 176 15,3-4-1680-15,9-1-336 0,8-1-64 0,4 1-9488 0,5-1-1920 16</inkml:trace>
  <inkml:trace contextRef="#ctx0" brushRef="#br0" timeOffset="47845.38">21321 16448 33055 0,'-13'3'1472'0,"13"-3"288"0,-10 5-1408 0,1 5-352 0,1-1 0 0,1 6 0 16,-2 1 0-16,-2 1-128 0,-1 2 0 0,-2 2 0 15,-1 2 256-15,1 3 48 0,1-3 16 0,4 1 0 16,-1 3 80-16,6-4 32 0,4 2 0 0,5-3 0 15,4-4-96-15,5-3-16 0,4-4 0 0,2 1 0 16,4-6 128-16,2-3 32 0,2-5 0 0,3-1 0 0,5-4 176 0,0-4 48 16,-1-2 0-16,-2-1 0 0,-1-4-112 0,-5 1-16 15,-4-1 0-15,-7-1 0 0,-6 1-64 0,-1-4-32 16,-6-1 0-16,-5 2 0 0,-3-2 144 16,-4-2 16-16,-5 2 16 0,0 1 0 0,-1-3-528 15,-1 2 0-15,-1 1 0 0,2-3 0 16,-2-1-1088-16,1 5-320 0,-2 2-64 0,2 1-10432 15,-1 0-2080-15</inkml:trace>
  <inkml:trace contextRef="#ctx0" brushRef="#br0" timeOffset="48264.47">20710 15725 23951 0,'-7'1'2128'0,"-1"1"-1696"0,2-4-432 0,6 2 0 15,0 0 256-15,0 0-48 0,-7-5 0 0,5-4 0 16,1 0 656-16,3-5 128 0,3-2 32 0,4-3 0 15,3-3 0-15,2-1 0 0,3-3 0 0,5 0 0 16,2-4-320-16,5 1-64 0,3-2-16 0,2-5 0 16,3-2-64-16,0-1-16 0,3 1 0 0,-1 0 0 15,-1-2 16-15,-2 5 0 0,-1 3 0 0,-3 5 0 0,-4 2-176 0,-2 4-16 16,-6 6-16-16,-2 6 0 0,-3 2-144 16,-4 4-16-16,-11 3-16 0,9 8 0 0,0 4-176 0,-4 9 192 15,-4 5-192-15,-2 8 192 0,-3 4-192 0,1 6 128 16,-1 3-128-16,0 1 128 0,1-2-128 0,1 1 0 15,2 3 0-15,1-4 128 0,2-1-128 0,2-3 0 16,0-1 0-16,4-3 0 0,0-6-192 0,1-2-32 16,1-2 0-16,2-4 0 15,2-4-2288-15,2-3-464 0</inkml:trace>
  <inkml:trace contextRef="#ctx0" brushRef="#br0" timeOffset="49190.77">20613 18725 4607 0,'0'0'400'0,"-7"7"-400"0,1 2 0 0,1-4 0 16,5-5 3808-16,0 0 672 0,0 0 144 0,0 0 32 16,-7 8-2864-16,7-8-560 0,0 0-112 0,0 0-32 15,-6-9 144-15,2 2 32 0,0-6 0 0,2-1 0 16,-1-5-112-16,3-2-32 0,0 0 0 0,0-6 0 15,0 2-144-15,2-7-16 0,1-1-16 0,3-4 0 16,1-4-368-16,3-4-80 0,3-2-16 0,1-4 0 16,3-7-320-16,-2 0-160 0,3-2 160 0,1 2-160 0,5-4 0 15,2 3 0-15,5 3 0 0,2 4 0 0,0 8 0 16,0 7 0-16,-1 6 0 0,-2 7 0 0,0 6-128 0,-4 7 128 16,-3 1 0-16,-2 6 0 0,-2 4-144 0,-3 4 144 15,-1 5 0-15,-2 1-144 0,-3 4 144 0,-3 6-128 16,-4 7 128-16,-3-1-128 0,-3 6 0 0,-5 1 0 15,-3 0 0-15,-3-1 0 0,-4 0-128 0,-4 0-32 16,-2-6 0-16,-1 0 0 0,-1-7 160 0,1-4 128 16,1-4-192-16,3 0 192 0,3-5 0 0,8-1 0 15,10-5 0-15,0 0 0 0,0 0 0 0,7-6 0 16,5-1 0-16,6-3 0 0,5 3-160 0,2-2 32 16,2 1 0-16,0 5 0 0,0-3 128 0,1 5-128 0,-3 5 128 15,0 1-128-15,-2 2 128 0,0 5-128 0,-5 3 128 0,-3 4-128 16,-3 3 128-16,-6 4 0 0,-3 0 0 0,-9 3-128 15,-4 0 128-15,-6 3 0 0,-6 1 128 0,-5 0-128 16,-2-6 352-16,-6 3 0 0,-7 0 0 0,-3-5 0 16,-2-2 272-16,1-4 48 15,3-2 16-15,5-3 0 0,4-2-112 0,7-4-32 0,5-3 0 0,3-3 0 16,2-4-544-16,4-2 0 0,5-2 0 0,4-3-144 31,4-1-1904-31,7-4-384 0,5-2-80 0,5 0-13344 0</inkml:trace>
  <inkml:trace contextRef="#ctx0" brushRef="#br0" timeOffset="49680.28">21276 18519 16575 0,'0'0'1472'0,"0"0"-1168"0,0 0-304 0,0 0 0 15,4 11 2944-15,-2 2 544 0,4-2 96 0,-3 5 32 16,0 2-2272-16,-1 3-448 0,1 5-80 0,-3-1-32 15,-3 4-240-15,0 3-48 0,-4 2-16 0,0-2 0 16,-2 0 208-16,0 0 32 0,0 2 16 0,1-1 0 16,-1-5-32-16,2 0-16 0,0-4 0 0,2 1 0 15,2-3-464-15,-3-3-96 0,4-2 0 0,1-2-128 0,1-2 0 0,2 1 0 16,2-3-192-16,0-5 48 16,-4-6-1696-16,9 6-336 0,2-6-64 0,2-6-12928 15</inkml:trace>
  <inkml:trace contextRef="#ctx0" brushRef="#br0" timeOffset="50404.47">20220 17925 4607 0,'0'0'400'0,"0"0"-400"0,0 0 0 0,0 0 0 16,0 0 384-16</inkml:trace>
  <inkml:trace contextRef="#ctx0" brushRef="#br0" timeOffset="50862.53">20274 17928 21183 0,'-14'4'944'0,"6"-3"192"0,-1 0-912 0,9-1-224 0,0 0 0 0,0 0 0 0,-4-10 896 0,4 2 128 16,2-3 16-16,5-2 16 0,0-1-80 0,6-2-16 0,5-2 0 0,2-4 0 15,3-3-288-15,3 1-64 0,3-4-16 0,3-1 0 16,1-3-16-16,1-1-16 0,-4-2 0 0,5 0 0 16,-2 1-144-16,2-2-32 0,1 0 0 0,1-1 0 15,1 1 16-15,1 1 0 0,1 4 0 0,-1 5 0 16,1-1-192-16,-6 7-32 0,-4 5-16 0,-2 3 0 15,-3 1-160-15,-6 5 0 0,-5-1 144 0,-3 7-144 16,-11 0 256-16,10 8-32 0,-5-2 0 0,-1 8 0 16,-4 1 0-16,0 3 0 0,-1 3 0 0,1-1 0 15,-3 3-224-15,1 5 0 0,-1 2 128 0,2 1-128 16,1-2 0-16,1 3 0 0,2-4 0 0,-1 2 0 16,2 3 0-16,1-1 0 0,2-1 0 0,0-2 0 0,-1-6 0 15,2-2 0-15,0 2 0 0,2-2 0 0,-1-5 0 0,0-3 0 16,-2-2 128-16,5 1-128 0,-2-6 0 0,-1 0-192 15,-2 1 48-15,-7-7 0 16,11 2-1648-16,-11-2-320 0,0 0-64 0</inkml:trace>
  <inkml:trace contextRef="#ctx0" brushRef="#br0" timeOffset="123849.03">22734 1176 27647 0,'0'-2'2448'0,"0"-2"-1952"0,0 3-496 0,1-3 0 31,1-1-288-31,-1 1-160 0,0 0-16 0,0-1-16 0,1-2 672 0,-2 1 128 0,1 0 16 0,-2 0 16 16,-1 1-112-16,0 1-32 0,-1-1 0 0,3 5 0 16,0 0-80-16,0 0-128 0,-14 12 176 0,-1 6-176 15,0 3 0-15,-3 7 0 0,0 2 0 0,0 6 0 16,-3 2 448-16,1 1-32 0,-2 6 0 0,3 2 0 16,5 5-48-16,2-3-16 0,5-4 0 0,6-2 0 15,1-5-192-15,6-5-32 0,5-5-128 0,5-2 192 0,3-6-48 16,4-7-16-16,-1-3 0 0,4-5 0 0,2-4 128 0,5-3 32 15,1-3 0-15,3-7 0 16,2 3-48-16,3-6-16 0,-4-1 0 0,3-4 0 0,0-2-96 16,-3-5 0-16,-4 0-128 0,-4-3 192 0,-5-2-192 0,-3 0 144 15,-5-1-144-15,-6 1 128 0,-4 2 0 0,-3 1 0 16,-4-1 0-16,-4 0 0 0,-3 1 208 0,-4 3 48 16,-6 5 0-16,-1-1 0 0,-4-1-160 0,1 5-32 15,-2 2 0-15,1 6 0 0,0-2-192 0,2 5 0 16,1-1-192-16,3 5 192 15,0 1-1728-15,6 1-224 0,1-1-48 0</inkml:trace>
  <inkml:trace contextRef="#ctx0" brushRef="#br0" timeOffset="124266.26">23457 1087 14735 0,'0'0'640'0,"-1"11"160"0,1 4-640 0,1 5-160 0,2 7 0 0,1 3 0 16,2 3 2304-16,-2 4 448 0,-2 4 64 0,1 5 32 15,-3 1-1856-15,-1 6-368 0,-2 3-80 0,1 4-16 16,-5-3-272-16,0 1-64 0,-2 3-16 0,0-6 0 16,-1-3-176-16,2-6 192 0,-2 0-192 0,2-11 192 15,2-8 64-15,2-3 32 0,3-3 0 0,-2-9 0 16,3-5 336-16,0-7 64 0,0 0 16 0,0 0 0 15,9-13 192-15,3-5 32 0,-4-9 16 0,4-4 0 0,1-6-336 0,2-1-64 16,3-6-16-16,1-1 0 0,0-7-304 0,0-1-64 16,4 0-16-16,0 0 0 0,2-6-144 0,0 3 0 15,2 3 0-15,0 5 0 0,-2 2 0 0,1 9 0 16,2 8 0-16,-2 2-176 0,0 5 176 16,-1 7 0-16,1 4 0 0,-2 4-128 0,-3 5 128 0,-3 6 0 15,-4 5-144-15,-4 2 144 0,-5 6 0 0,-5 4 0 16,-5 5 0-16,-5 0 0 0,-4 6 0 0,-7 4-176 15,-5-1 176-15,-1 1-192 0,-3-2 192 0,-1 0 0 16,0-4 0-16,-1-5 0 0,0-1 0 0,0-3 0 16,-2-5 0-16,2-3 0 15,-1-3-1088-15,4-6-192 0,5-7-48 0,6-7-13552 0</inkml:trace>
  <inkml:trace contextRef="#ctx0" brushRef="#br0" timeOffset="124500.7">24472 607 29823 0,'0'0'1328'0,"0"0"272"0,0 0-1280 0,-2 16-320 0,0 6 0 0,1 2 0 15,-4 0 352-15,1 7 16 0,-1 3 0 0,1 7 0 16,-3 6 320-16,1 2 64 0,-2 5 16 0,1 3 0 0,-3 3-464 0,-2 6-96 15,0-1-16-15,-1 0 0 16,1 1-192-16,2-5 0 0,1-3 0 0,2-6-160 16,2-7-1680-16,3-8-336 0,1-6-64 0</inkml:trace>
  <inkml:trace contextRef="#ctx0" brushRef="#br0" timeOffset="124708">24057 1225 34719 0,'0'0'1536'0,"0"0"320"0,0 0-1472 16,0 0-384-16,13-5 0 0,1 0 0 0,1-1 0 0,6 1-160 16,4-5 16-16,3 1 0 0,2-2 336 0,4 2 64 0,0-2 0 0,1 3 16 31,2 2-1296-31,0 0-256 0,1 4-48 0,-1-2-12960 0</inkml:trace>
  <inkml:trace contextRef="#ctx0" brushRef="#br0" timeOffset="124888.27">25030 1129 31263 0,'-13'17'1392'0,"5"-2"272"0,2 8-1328 0,-4 0-336 0,-2 5 0 0,1-3 0 15,-2 3 0-15,3-4 144 0,-1 3-144 0,0-1 0 16,3-6 336-16,1 0-32 0,2 1-16 0,1-4 0 0,1 0-544 0,1-3-128 16,0-3 0-16,2-11-13664 15</inkml:trace>
  <inkml:trace contextRef="#ctx0" brushRef="#br0" timeOffset="125375.92">25361 1052 22111 0,'0'10'1968'0,"-1"5"-1584"16,-1 3-384-16,-1 2 0 0,1 3 608 0,-2 4 32 16,-3-2 16-16,-1 3 0 0,1-1 352 0,0 4 64 0,-2-1 16 0,0 1 0 15,-1-2-576-15,-2-4-96 16,1 2-32-16,-1-4 0 0,2-4-256 0,4-4-128 0,1-2 128 0,1-7-128 15,4-6 128-15,0 0-128 0,0 0 0 0,7-5 128 16,2-9 16-16,3-1 0 0,-1-5 0 0,2-3 0 16,1-4 96-16,1 0 16 0,2-3 0 0,-1-2 0 15,2 1 64-15,0 0 0 0,0-2 16 0,2 3 0 16,-1 2-80-16,1 3 0 0,1 3-16 0,-1 6 0 16,-1 2-240-16,1 5 144 0,-2 0-144 0,-4 5 128 15,1 7 128-15,-1 3 32 0,-2 1 0 0,-3 7 0 16,-2 2-160-16,-3 6-128 0,-4 2 192 0,-2 5-192 15,-3-2 0-15,-3 2 0 0,-3 3 0 0,-1-4 0 16,-1 1 0-16,2-4 0 0,0-2 0 0,0-5 0 0,4-3 0 16,2-3 0-16,5-12 0 0,0 0 0 0,0 0 0 0,0 0 0 15,0 0 0-15,14-7 0 0,3-5 192 0,4-4-64 16,3-1 0-16,1-2-128 0,2-1 128 0,0-1-128 16,1-1 0-16,-2 2 0 0,-1 2 0 0,-1 3 0 15,-4 1 0-15,-1 6 0 0,-2 3 0 0,-2 6 0 16,-1 7 0-16,-3 0 0 0,-1 4 0 0,-1 4 0 15,-1 3 0-15,-4 2 0 0,-4 6-208 0,1-3 48 16,-1 4 16-16,-1-1 0 16,-2-7-2064-16,1 2-416 0</inkml:trace>
  <inkml:trace contextRef="#ctx0" brushRef="#br0" timeOffset="125716.53">26333 1090 32703 0,'0'0'1456'0,"0"0"288"0,-4 10-1392 0,-1 4-352 0,-2 1 0 0,-2 4 0 15,-2 2 0-15,-2-1 128 0,-1 2-128 0,-1-1 0 16,-1 0 352-16,-1-1 0 0,-1 2 0 0,2-1 0 16,2 1-224-16,2-2-128 0,2 0 128 0,5-4-128 15,0-2 0-15,4-2-192 0,1-3 32 0,0-9 0 16,10 8-96-16,1-7-32 0,2-1 0 0,2-5 0 15,3-5 288-15,2-1 0 0,3-1-128 0,-1-4 128 16,-1-2 0-16,0-1 0 0,-3-2 0 0,-2 6 144 16,-1 0 80-16,-2 3 16 0,-1 5 0 0,-1 0 0 0,-1 2 0 15,-10 5 0-15,12 0 0 0,-1 5 0 16,-5 2-240-16,2 0 176 0,0 4-176 0,-1 3 160 0,1-3-160 16,0 2 0-16,0 1 0 0,0-4 0 0,1 1 0 0,4 2-272 15,-2-5 64-15,3 2 16 16,1-6-544-16,3-1-96 0,-1 0-32 0,2-3-8736 15,1-3-1760-15</inkml:trace>
  <inkml:trace contextRef="#ctx0" brushRef="#br0" timeOffset="125921.32">27329 435 27583 0,'-5'14'1216'0,"3"0"256"0,-2 9-1168 0,-1 0-304 0,-3 4 0 0,-1 3 0 16,-1 5 368-16,-1 4 16 0,-3 4 0 0,1 0 0 16,3 6 320-16,-4 0 80 0,0 0 16 0,0 1 0 15,-2 4-448-15,0-1-96 0,1-1 0 0,-1 0-16 32,1 2-1264-32,1-5-240 0,0-3-48 0,4-6-11904 0</inkml:trace>
  <inkml:trace contextRef="#ctx0" brushRef="#br0" timeOffset="126120.99">27020 974 31967 0,'0'0'1408'0,"0"0"304"0,0 0-1376 0,0 0-336 0,14 3 0 0,0-2 0 0,-1-1 0 0,3 0-160 16,2 0 16-16,4-1 0 0,3-3 144 0,3 1 0 15,4-3 160-15,0 1-160 0,1 1-192 0,0-1-144 16,-1-1-32-16</inkml:trace>
  <inkml:trace contextRef="#ctx0" brushRef="#br0" timeOffset="126303.58">27835 968 27359 0,'-6'24'1216'0,"2"-5"240"0,-1 5-1168 15,-4 3-288-15,-4 0 0 0,-2 1 0 0,-2 2 768 0,0-2 112 0,-2-1 16 0,2-3 0 16,3 0-160-16,0 0-32 0,1-3 0 0,2-1 0 31,1-4-1552-31,2 0-320 0,2-5-64 0</inkml:trace>
  <inkml:trace contextRef="#ctx0" brushRef="#br0" timeOffset="126841.02">28288 1009 23039 0,'0'0'1024'0,"-2"11"192"0,-1-1-960 0,-3 4-256 0,0 1 0 0,-3 2 0 0,-1 2 1008 16,-3-1 144-16,1-3 48 0,0-1 0 0,2 0-304 0,0 1-64 15,1 2-16-15,3-2 0 0,0-3-448 0,3-1-96 16,0 0-16-16,3-3 0 0,0-8-256 0,0 0 0 16,6 8 0-16,3-5 0 0,2-1 0 0,0-5 0 15,0-3 0-15,2-1 0 0,1 0 208 0,0-5-64 16,-2-3-16-16,-2 2 0 0,-1 2 208 0,-2-3 48 16,1 1 0-16,-3 2 0 0,-1-6 160 0,-2 2 32 15,1-1 16-15,-3-1 0 0,-3 1-80 0,2-1 0 0,0 2-16 16,1 2 0-16,0 2-224 0,1 0-32 15,2 5-16-15,-3 6 0 0,6-4-224 0,-6 4 0 0,0 0 0 16,14 3 0-16,-1-1-144 0,2 3 144 0,-1 6-208 0,1-2 80 16,0 2 128-16,1 2-208 0,-1-3 80 0,0 1 128 15,-1 1-288-15,1-3 64 0,1 2 16 0,-1-3 0 16,0 1 208-16,0 1-192 0,-1 1 192 16,3-1-192-16,-3 2 192 0,0 1 0 0,1-3 0 0,0 4 0 15,2 0 0-15,-3-2 0 0,1-1 0 0,0 1 0 16,-2 3 0-16,0-4 0 0,2-1 0 0,-1 1 0 15,-1-1 0-15,-2 2 0 0,-1-3 192 0,2 1-192 16,-1-5 0-16,-1 1 0 0,1 1 0 0,0-5 0 16,-1 1 0-16,-10-3 0 0,12 0 0 0,-1-1 0 15,0-1 0-15,1 0 0 0,-2-6 0 0,0 2 0 0,0-2 0 16,2-2 0-16,-6 2 0 0,1-1 0 0,-2 2-192 0,-5 7 192 16,5-10-208-16,-5 10 80 0,0 0-32 0,0 0 0 15,0 0 0-15,0 0 0 16,0 0-224-16,0 0-64 0,0 0 0 0,0 0 0 15,0 0-1632-15,0 0-336 0</inkml:trace>
  <inkml:trace contextRef="#ctx0" brushRef="#br0" timeOffset="127090.42">28144 678 42383 0,'0'0'3776'0,"0"0"-3024"0,0 0-608 0,0 0-144 31,0 0-592-31,0 0-160 0,0 0-16 0,0 0-16 0,0 0 544 0,0 0 240 0,11 3-192 0,2-3 192 31,2-3-2176-31,3 1-304 0,0-2-64 0,2 1-16 0</inkml:trace>
  <inkml:trace contextRef="#ctx0" brushRef="#br0" timeOffset="133274.07">10155 4936 13823 0,'-11'-19'1216'0,"4"6"-960"0,1-2-256 0,0 1 0 16,3 5 3328-16,0-3 640 0,2 1 112 0,0 3 16 15,1 8-2704-15,0 0-560 0,0 0-96 0,0 0-32 16,0 0-80-16,0 0-32 0,0 0 0 0,0 0 0 16,-1 15-592-16,-1 5 0 0,1 6 0 0,-1 5 0 15,-2 5 0-15,-1 10 0 0,-2 3 0 0,1 10 0 16,0 0 0-16,-5 10 0 0,-3 6 0 0,0 6 0 15,-1 3 0-15,-1 3 0 0,-3-1 0 0,-2 2 0 16,0-3 0-16,-1-5-160 0,-1 0 160 0,2-4 0 16,0-2 0-16,1 1 0 0,0-1 0 0,-1-4 0 15,1-4 0-15,0 0 272 0,0-5-48 0,1-1-16 0,2-3 304 16,0-4 48-16,1-4 16 0,3-1 0 0,3-1-80 0,1-5-16 16,1-1 0-16,2-3 0 0,1-3-256 0,2-2-48 15,3 0-16-15,4-2 0 0,1-8-160 0,5 0 0 16,3-3 0-16,6-2 0 0,5-4 0 0,4-1-192 15,6-1 32-15,10-3 16 0,6 1 144 0,4-3 0 16,1-2-144-16,3 2 144 0,0-3 0 0,5 3 0 16,3 1 0-16,6-3 0 0,7 1 0 0,0 0 0 15,-3-1 0-15,6 0 0 0,0 1 0 0,10-2 0 16,7-1 0-16,-1-1 0 0,-3 1 0 0,7 1 0 16,6-3 0-16,2 0 128 0,1 1-128 0,3-1 160 15,3-2-160-15,4 1 160 0,2 1-160 0,1 0 0 0,-2-1 144 0,4 1-144 16,4-2 0-16,1 1 0 0,-4 0 0 0,4 0 128 15,4-1-128-15,-1 1 0 0,-5-1 0 0,5 1 0 16,4 2 0-16,1-2 0 0,-6 3 0 0,5-2 0 16,1-2 0-16,3 1 128 0,-3 1-128 0,1 0 0 15,0-3 0-15,1-1 0 0,3 2 0 0,-3-2 0 16,-5 1 0-16,5-3 0 0,3 1 0 0,-3 1 128 16,-4 2-128-16,4-2 0 0,6 2 0 0,-4 0 0 15,-10-2 0-15,5 3 0 0,3 0 0 0,-1-1 128 16,-7-1-128-16,3 0 144 0,3 1-144 0,-2 0 160 15,-6-1-160-15,2-1 128 0,7-4-128 0,-5 1 128 16,-7 0-128-16,8-3 0 0,4 1 0 0,-1-2 128 16,-5 1-128-16,4-4 0 0,1-1 0 0,4 0 128 15,-6 0-128-15,2-1 0 0,-2 0 0 0,-1-2 0 16,-1 0 0-16,-1-1 0 0,-3 0 0 0,-1 3 0 0,-2 1 0 16,1 2 128-16,-3-3-128 0,-4 0 0 0,-2 1 0 0,1 0 0 15,1 2 0-15,-2-2 0 0,-3 2 0 0,-2 3 0 16,3-1 128-16,-3-1-128 0,-5-3 0 0,0 2 0 15,0 5 0-15,-3-3 128 0,-3-1-128 0,-4-2 0 16,-1 4 0-16,-1 3 0 0,-1 2 0 0,-4 0 0 16,-8-1 128-16,-2 3-128 0,-4-1 0 0,2 0 0 15,-2 2 0-15,-2-1 0 0,-3-3 0 0,-5 1 0 16,-7 0 0-16,-1 3 0 0,-1-3 0 0,-2 1 0 16,1 0 0-16,-1 0 0 0,0 0 0 0,-5 1 0 0,-1-1 128 15,-6 0-128-15,-6-3 0 0,0 3 0 16,-2-2 0-16,-2-2 128 0,-2 2-128 0,-1 1 0 0,-4-1 0 15,-5-2 0-15,0-1 0 0,-1-3 0 16,-6-2 128-16,-2 0-128 0,-1-2 0 0,0-2 192 0,-4 0-192 0,-1-4 192 16,-2 0-64-16,-2-5-128 0,-3 3 192 0,-2-5-64 15,-1 0 0-15,-3-3-128 0,3-5 192 0,-4-1-64 16,0-4-128-16,-2-4 128 0,3 0-128 0,-2-3 128 16,-2-5-128-16,2 0 0 0,-1 1 0 0,-1 0 128 15,-1 0-128-15,3 0 128 0,-3 0-128 0,2 2 128 16,-2 2 32-16,2 1 0 0,0-1 0 0,1-1 0 15,1 1-32-15,0 4 0 0,1-3 0 0,0 2 0 16,2-1-128-16,1 4 0 0,1-3 0 0,0 3 128 16,1 0-128-16,3 1 0 0,-1-1 0 0,4 1 0 15,0 2 0-15,4 2 0 0,-4-1 0 0,5 2 0 16,0 2-144-16,2 4 144 0,-3-1 0 0,0 1 0 0,2 5 0 16,-1 0-128-16,-1 3 128 0,0 3 0 0,0 2 0 0,0 0 0 15,-6 0 0-15,2 6 0 0,0-2 0 0,-1 3 0 16,-1 1 0-16,0-1 0 0,0 4 0 0,-5 6 0 15,4-10 0-15,-4 10 0 0,0 0 0 0,0 0 0 16,0 0-128-16,0 0 128 0,3-8 0 0,-3 8 0 16,0 0 0-16,0 0 0 0,0 0 0 0,-11-1-128 15,0-1 128-15,-2 2 0 0,-2 2 0 0,-3-1 0 16,-2 1 0-16,-2 2 0 0,-2 3 0 0,-1-2 0 16,-3-3 0-16,-3 3 0 0,-1 0 0 0,-3-1 0 15,-2-1 0-15,-1 2 144 0,-3 3-144 0,-3-3 128 16,-7 0-128-16,-4 2 128 0,-8-3 0 0,3 1-128 0,-2-1 192 15,-2 2-64-15,-1-2-128 0,-3 3 128 0,-5-1-128 16,-2-1 128-16,-5-1-128 0,1 1 128 0,2 1-128 0,-5-1 128 16,-2 2-128-16,-4 0 0 0,-7-4 0 0,3 2 128 15,1 3-128-15,-1-5 0 0,-4 0 0 0,1-1 128 16,-5 1-128-16,0 1 0 0,1-2 0 0,-2 1 0 16,-4-1 0-16,4 1 0 0,-1 0 0 0,0-2 128 15,1 0-128-15,-4-1 0 0,4-2 0 0,0 0 0 16,3 1 0-16,-3 0 0 0,-6-2 0 0,3 2 0 15,4-2 0-15,3 1 0 0,-1-2 0 0,1 0 0 16,-3 0 0-16,3-1 0 0,-2-1 128 0,-1 3-128 16,-3 1 0-16,1-1 0 0,0-2 0 0,2 1 0 15,-1 2 0-15,-2 1 0 0,-5-2 0 0,0 2 0 16,2 1 0-16,-4 0 0 0,-3 0 0 0,0 0 0 16,1 0 0-16,-2 0 0 0,-2 0 0 0,2-2 0 0,0 1 0 15,0 0 0-15,2-2 0 0,-3 1 0 0,-6-1 0 16,3 2 0-16,2-1 0 0,-2 0 0 0,-6 2 0 0,5-1 0 15,2 1 128-15,0 0-128 0,-4 0 0 0,1 0 0 16,-1-1 0-16,0 1 128 0,2-2-128 0,-1 1 0 16,1 0 0-16,0 0 0 0,-1-2 0 0,-1 2 128 15,-1 0-128-15,4-1 0 0,2 1 0 0,-1 0 0 16,-3-2 0-16,4 2 0 0,1-2 0 0,-1 1 0 16,-2-2 0-16,1 1 0 0,5 0 0 0,2 1 0 15,-2 1 0-15,1-1 0 0,1-1 0 0,2-1 0 16,1 2 0-16,-1-1 0 0,-4 2 0 0,4 0 0 0,3-1 0 15,0 2 0-15,1-2 0 0,0-2 0 16,1 4 128-16,4-3-128 0,2 2 0 0,-1-1 0 0,-3 0 0 16,0 1 0-16,5 0 0 0,1 1 0 0,4 0 0 15,-2 0 0-15,-2-1 0 0,1 1 0 16,2 0 0-16,3 0 0 0,2 2 0 0,-5 1 0 0,-1-1 0 0,2 3 0 16,2-2 0-16,1-1 0 0,2 3 128 0,-3-1-128 15,0 0 0-15,2 0 0 0,1-2 0 0,3 2 0 16,3-1 0-16,-1-1 0 0,-3 2 128 0,8-1-128 15,3-2 0-15,4 1 0 0,3 0 0 0,5 0 0 16,2 1 128-16,1 2-128 0,0-3 128 0,6 1-128 16,2 1-224-16,4 0-128 0,5 1-32 0,1 0 0 15,5 6-1632 1,-4-1-336-16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6703 0 0,'0'0'2002'0'0,"-1"2"-1550"0"0,-42 123 2166 0 0,23-64-1787 0 0,-16 51-14 0 0,-52 152 191 0 0,64-205-811 0 0,12-30 82 0 0,2 0 1 0 0,-11 41-1 0 0,19-45 166 0 0,2-25-437 0 0,0 0 0 0 0,0 0 0 0 0,0 0 0 0 0,0 0-1 0 0,0 1 1 0 0,0-1 0 0 0,0 0 0 0 0,0 0 0 0 0,0 0-1 0 0,0 0 1 0 0,0 0 0 0 0,0 0 0 0 0,0 1 0 0 0,0-1 0 0 0,0 0-1 0 0,0 0 1 0 0,0 0 0 0 0,0 0 0 0 0,1 0 0 0 0,-1 0 0 0 0,0 0-1 0 0,0 1 1 0 0,0-1 0 0 0,0 0 0 0 0,0 0 0 0 0,0 0-1 0 0,0 0 1 0 0,0 0 0 0 0,1 0 0 0 0,1 1 45 0 0,0 1-1 0 0,0-1 1 0 0,1 0-1 0 0,-1 0 1 0 0,1 0 0 0 0,-1-1-1 0 0,1 1 1 0 0,-1 0 0 0 0,1-1-1 0 0,-1 0 1 0 0,1 0-1 0 0,-1 1 1 0 0,1-2 0 0 0,-1 1-1 0 0,1 0 1 0 0,-1 0 0 0 0,1-1-1 0 0,-1 1 1 0 0,4-2 0 0 0,7-2 100 0 0,0-1 1 0 0,16-8-1 0 0,-24 11-133 0 0,86-44 311 0 0,20-10-270 0 0,-96 49-61 0 0,1 1 1 0 0,0 1-1 0 0,0 0 0 0 0,0 1 0 0 0,0 1 0 0 0,34-2 0 0 0,-42 5 0 0 0,-1 0-1 0 0,1 0 0 0 0,0 1 0 0 0,0 0 0 0 0,0 1 0 0 0,-1 0 0 0 0,1 0 1 0 0,-1 0-1 0 0,0 1 0 0 0,1 0 0 0 0,-1 1 0 0 0,0-1 0 0 0,-1 1 0 0 0,1 1 1 0 0,-1-1-1 0 0,11 11 0 0 0,-9-7-11 0 0,-1 0-1 0 0,-1 1 1 0 0,0 0-1 0 0,0 0 1 0 0,7 13 0 0 0,-6-6 32 0 0,-1 0 0 0 0,8 26 1 0 0,-11-31 18 0 0,-1 0 0 0 0,-1 0 0 0 0,0 0 0 0 0,0 0 1 0 0,-1 0-1 0 0,-1 1 0 0 0,1-1 0 0 0,-2 0 1 0 0,0 0-1 0 0,0 0 0 0 0,-5 13 0 0 0,2-10 53 0 0,-1 0-1 0 0,0 0 1 0 0,-1-1-1 0 0,-1 0 1 0 0,0 0-1 0 0,-1 0 1 0 0,-17 19-1 0 0,10-16 30 0 0,0 0 0 0 0,-1-1 0 0 0,-1-1 0 0 0,0 0 0 0 0,-1-1 0 0 0,-22 10 0 0 0,27-16-62 0 0,-1 0-1 0 0,0-1 1 0 0,0-1-1 0 0,-1 0 1 0 0,1-2-1 0 0,-1 1 1 0 0,0-2-1 0 0,0 0 1 0 0,-22 0-1 0 0,23-3-27 0 0,0 0 0 0 0,0-1 1 0 0,1 0-1 0 0,-1-2 0 0 0,1 1 0 0 0,0-2 0 0 0,0 0 0 0 0,0 0 0 0 0,1-1 1 0 0,0-1-1 0 0,0 0 0 0 0,0-1 0 0 0,-16-14 0 0 0,9 5-17 0 0,-25-28-1 0 0,37 36-56 0 0,-1-2 0 0 0,2 1 0 0 0,-1-1 0 0 0,-9-20 0 0 0,16 29-5 0 0,-1-1-1 0 0,1 0 0 0 0,0 0 1 0 0,0 0-1 0 0,1 0 0 0 0,-1 0 1 0 0,1 0-1 0 0,-1 0 1 0 0,1 0-1 0 0,0 0 0 0 0,0 0 1 0 0,0 0-1 0 0,1-4 0 0 0,0 4-60 0 0,0 1 0 0 0,0 0 0 0 0,0 0-1 0 0,0-1 1 0 0,0 1 0 0 0,0 0-1 0 0,1 0 1 0 0,-1 0 0 0 0,1 0 0 0 0,-1 1-1 0 0,1-1 1 0 0,0 0 0 0 0,0 1-1 0 0,0-1 1 0 0,0 1 0 0 0,4-3 0 0 0,16-6-1881 0 0,5 0-4066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88 8751 0 0,'-45'54'952'0'0,"-1"5"917"0"0,-19 28 911 0 0,57-75-2553 0 0,0 1 0 0 0,1 0 0 0 0,1 0 0 0 0,0 1 0 0 0,-5 17 0 0 0,10-26-173 0 0,0 1-1 0 0,0-1 1 0 0,0 0-1 0 0,1 1 1 0 0,0-1 0 0 0,0 0-1 0 0,0 1 1 0 0,0-1 0 0 0,1 0-1 0 0,0 1 1 0 0,0-1-1 0 0,3 8 1 0 0,-2-10-7 0 0,-1 1-1 0 0,1 0 0 0 0,0-1 1 0 0,0 0-1 0 0,0 1 1 0 0,1-1-1 0 0,-1 0 1 0 0,1 0-1 0 0,0-1 1 0 0,0 1-1 0 0,0 0 1 0 0,0-1-1 0 0,0 0 0 0 0,0 0 1 0 0,1 0-1 0 0,-1 0 1 0 0,7 2-1 0 0,-4-2 19 0 0,1 0-1 0 0,-1-1 1 0 0,1 0 0 0 0,0 0-1 0 0,-1 0 1 0 0,1-1-1 0 0,0 0 1 0 0,0 0 0 0 0,-1-1-1 0 0,1 0 1 0 0,0 0-1 0 0,8-3 1 0 0,9-4 202 0 0,44-20 0 0 0,-58 23-217 0 0,2-1 52 0 0,0 0 0 0 0,-1-1-1 0 0,0 0 1 0 0,0-1 0 0 0,-1 0 0 0 0,0-1-1 0 0,15-16 1 0 0,-18 17 26 0 0,0-1 0 0 0,-1 0 1 0 0,0 0-1 0 0,-1 0 0 0 0,1-1 0 0 0,-2 1 1 0 0,1-1-1 0 0,-1 0 0 0 0,4-19 0 0 0,-7 22-22 0 0,0-1 0 0 0,-1 1-1 0 0,0-1 1 0 0,0 0 0 0 0,0 1 0 0 0,-1-1-1 0 0,-1 1 1 0 0,1-1 0 0 0,-1 1 0 0 0,0 0-1 0 0,-1 0 1 0 0,1 0 0 0 0,-2 0-1 0 0,-5-11 1 0 0,2 7 6 0 0,-1 0 0 0 0,1 1 0 0 0,-1 0 0 0 0,-1 1 0 0 0,0 0 0 0 0,0 0 0 0 0,-21-14-1 0 0,11 12-170 0 0,0 1-1 0 0,0 0 0 0 0,-37-11 0 0 0,43 16-173 0 0,4 2-816 0 0,-13-9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22 8463 0 0,'0'0'388'0'0,"-2"-2"-10"0"0,-5-7-240 0 0,-1 1-7 0 0,7 6 462 0 0,-2 2 199 0 0,1 0-684 0 0,0 0-1 0 0,0-1 0 0 0,1 1 0 0 0,-1 1 1 0 0,0-1-1 0 0,0 0 0 0 0,0 0 0 0 0,0 1 0 0 0,1-1 1 0 0,-1 1-1 0 0,0-1 0 0 0,1 1 0 0 0,-1 0 1 0 0,0 0-1 0 0,1-1 0 0 0,-1 1 0 0 0,1 0 1 0 0,-1 1-1 0 0,1-1 0 0 0,-3 2 0 0 0,-6 9 162 0 0,1 1 0 0 0,0-1 0 0 0,0 1-1 0 0,1 1 1 0 0,1-1 0 0 0,1 1 0 0 0,0 1 0 0 0,0-1-1 0 0,-5 28 1 0 0,7-28-140 0 0,-9 37 230 0 0,-6 58 1 0 0,14-54-227 0 0,2 1 0 0 0,3 0 0 0 0,2 0-1 0 0,14 79 1 0 0,-13-116-252 0 0,1-1-1 0 0,12 34 1 0 0,-15-49-769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11255 0 0,'4'0'515'0'0,"120"-17"306"0"0,21-3 1617 0 0,-4 0-677 0 0,-139 20-1730 0 0,130-10 1314 0 0,-92 9-808 0 0,52 4 1 0 0,-70 1-473 0 0,27 7 1 0 0,-23-4-1132 0 0,-23-7-209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7223 0 0,'0'0'654'0'0,"-2"0"-537"0"0,-16 0 119 0 0,12 2-71 0 0,2 0-18 0 0,0 0-6 0 0,0 0-1 0 0,1 0 1 0 0,-1 0 0 0 0,1 1-1 0 0,-1-1 1 0 0,1 1 0 0 0,0 0-1 0 0,0 0 1 0 0,0 0-1 0 0,0 0 1 0 0,1 0 0 0 0,-3 5-1 0 0,-3 5 328 0 0,-11 26 0 0 0,18-39-464 0 0,-8 22 351 0 0,1 0-1 0 0,-7 33 1 0 0,-5 48 256 0 0,10-45-306 0 0,-108 394 1028 0 0,102-393-1085 0 0,13-48-112 0 0,1 0 0 0 0,0 0 0 0 0,1 13 0 0 0,1-21 324 0 0,3-3-97 0 0,3 0-243 0 0,-1 0 1 0 0,1 0-1 0 0,0-1 0 0 0,-1 0 0 0 0,1 0 1 0 0,0 0-1 0 0,-1-1 0 0 0,1 0 1 0 0,-1 0-1 0 0,0 0 0 0 0,0-1 1 0 0,10-5-1 0 0,225-127 821 0 0,-220 124-941 0 0,1 1 0 0 0,1 2 0 0 0,-1 0 0 0 0,26-5 0 0 0,-44 12 0 0 0,0 0 0 0 0,0 1 0 0 0,0 0 0 0 0,0 0 0 0 0,0 0 0 0 0,0 0 0 0 0,0 0 0 0 0,0 0 0 0 0,3 2 0 0 0,-4-2 0 0 0,0 0 0 0 0,-1 1 0 0 0,1 0 0 0 0,-1-1 0 0 0,1 1 0 0 0,-1 0 0 0 0,0 0 0 0 0,3 1 0 0 0,-2 1-3 0 0,0-1 0 0 0,1 1 0 0 0,-1 0 0 0 0,0 0 0 0 0,0 0 0 0 0,-1 0 0 0 0,1 0 0 0 0,-1 0 0 0 0,1 0 0 0 0,-1 1 0 0 0,1 4 0 0 0,0 0-6 0 0,0 1 0 0 0,-1-1 0 0 0,0 16 0 0 0,-2-15 25 0 0,0 1 0 0 0,0 0 0 0 0,-1 0 0 0 0,0 0 0 0 0,-1-1 0 0 0,0 1 0 0 0,-1-1 0 0 0,-7 15 0 0 0,1-5 46 0 0,-2 0-1 0 0,-25 31 0 0 0,23-34-4 0 0,0-2-1 0 0,-1 0 1 0 0,-1 0-1 0 0,0-2 1 0 0,-1 0-1 0 0,0-1 1 0 0,-28 14-1 0 0,-11 0 177 0 0,-69 23 1 0 0,111-44-212 0 0,1 0 0 0 0,0-1-1 0 0,-15 1 1 0 0,21-3-10 0 0,0 0 1 0 0,0-1-1 0 0,0 0 0 0 0,0-1 0 0 0,0 0 1 0 0,1 0-1 0 0,-14-3 0 0 0,18 3-29 0 0,-1 0 1 0 0,1 0-1 0 0,-1-1 0 0 0,1 1 1 0 0,0-1-1 0 0,0 1 0 0 0,0-1 0 0 0,0 1 1 0 0,0-1-1 0 0,0 0 0 0 0,0 0 0 0 0,1 0 1 0 0,-1 0-1 0 0,0-1 0 0 0,1 1 1 0 0,0 0-1 0 0,0 0 0 0 0,-1-1 0 0 0,1 1 1 0 0,0-4-1 0 0,0 3-250 0 0,0-1 0 0 0,0 0 1 0 0,1 1-1 0 0,-1-1 0 0 0,1 0 1 0 0,0 0-1 0 0,0 1 0 0 0,0-1 0 0 0,1 0 1 0 0,-1 0-1 0 0,1 1 0 0 0,0-1 1 0 0,2-5-1 0 0,8-13-5680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10423 0 0,'2'55'1063'0'0,"0"-35"-821"0"0,-1-1 1 0 0,-2 1 0 0 0,-3 28 0 0 0,-9 10 2675 0 0,-38 106 0 0 0,14-76-2160 0 0,22-54-626 0 0,14-31-193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0,'0'2'403'0'0,"6"22"1696"0"0,1-1 0 0 0,1 0 0 0 0,12 26-1 0 0,-2-6-1129 0 0,65 150 1487 0 0,-29-72-1700 0 0,-38-83-652 0 0,-1 1 1 0 0,-3 1 0 0 0,-1 0-1 0 0,6 48 1 0 0,-15-71-24 0 0,-1 23 1 0 0,-1-30-61 0 0,0-8 45 0 0,-4 7-774 0 0,4-8-197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 9615 0 0,'0'0'868'0'0,"-1"1"-713"0"0,-48 72 2400 0 0,29-45-1572 0 0,2 1 0 0 0,-15 34 0 0 0,-8 12 52 0 0,-70 125 474 0 0,94-165-1358 0 0,-53 121 195 0 0,23-51-180 0 0,31-72-121 0 0,-4 4 11 0 0,6-11-5837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9 157 2759 0 0,'0'0'426'0'0,"-1"2"746"0"0,-6 18 10200 0 0,8-22-10927 0 0,4-8-237 0 0,1 1 0 0 0,0 0 0 0 0,0 0 1 0 0,1 1-1 0 0,0 0 0 0 0,11-10 0 0 0,19-16 122 0 0,-28 25-246 0 0,-1 1 1 0 0,2 0-1 0 0,0 0 0 0 0,0 1 1 0 0,0 0-1 0 0,18-9 0 0 0,-8 8 115 0 0,-18 8-22 0 0,0 2-103 0 0,1 3-71 0 0,-1 0 1 0 0,1 0 0 0 0,-1 0 0 0 0,0 0-1 0 0,-1 0 1 0 0,1 0 0 0 0,-1 1 0 0 0,0-1 0 0 0,0 1-1 0 0,-1-1 1 0 0,1 0 0 0 0,-1 1 0 0 0,-1 6 0 0 0,-1 9 57 0 0,-1 0 1 0 0,-6 23 0 0 0,2-19-14 0 0,-1-1 0 0 0,-21 46 0 0 0,-31 40 174 0 0,59-108 238 0 0,3-3-294 0 0,48-37 443 0 0,-17 12-314 0 0,-17 13-250 0 0,-5 5-32 0 0,-1 0 1 0 0,1 0-1 0 0,17-8 0 0 0,-26 15-13 0 0,1-1-1 0 0,0 1 0 0 0,0 0 1 0 0,0 0-1 0 0,0 0 0 0 0,0 1 1 0 0,0-1-1 0 0,0 1 0 0 0,0-1 1 0 0,0 1-1 0 0,0 0 0 0 0,0 0 1 0 0,0 1-1 0 0,0-1 0 0 0,0 1 1 0 0,0-1-1 0 0,0 1 0 0 0,0 0 1 0 0,0 0-1 0 0,3 2 0 0 0,-4-2-7 0 0,1 1 0 0 0,-1 0-1 0 0,1 0 1 0 0,-1 0 0 0 0,0 0-1 0 0,0 0 1 0 0,0 1 0 0 0,0-1-1 0 0,0 1 1 0 0,-1-1 0 0 0,1 1-1 0 0,-1 0 1 0 0,2 4 0 0 0,1 4-17 0 0,0 0-1 0 0,1 14 1 0 0,-4-21 17 0 0,5 34 25 0 0,-2-1-1 0 0,-1 72 1 0 0,-1-9-283 0 0,-1-77-334 0 0,2 0 0 0 0,7 29 0 0 0,-5-36-1409 0 0,6 3-4250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9215 0 0,'0'0'707'0'0,"2"-1"-464"0"0,19-6 138 0 0,-11 3 246 0 0,19-5-1 0 0,82-12 1310 0 0,-71 13-1604 0 0,1 3 0 0 0,61 0 0 0 0,-85 5-623 0 0,-1 1 0 0 0,0 1-1 0 0,30 6 1 0 0,-17 0-4580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3T17:48:52.83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 509 12319 0,'0'0'544'0,"0"0"112"0,0 0-528 0,0 0-128 16,-6-4 0-16,0-1 0 0,0 1 960 0,0 2 176 15,-1 1 16-15,1-1 16 0,-4 2-320 0,2 2-64 16,-1 0-16-16,-3 2 0 0,-1 1-256 0,-1 0-64 0,0 3-16 0,-4 1 0 16,0 1-112-16,-2 2 0 15,-2 4-16-15,0 2 0 0,-3 2-176 0,0 3-128 16,0 2 192-16,0 2-192 0,1 3 304 0,0 5-48 0,0-1-16 0,2 2 0 15,2 2 16-15,3 2 0 0,4 4 0 0,1 0 0 16,2 3-256-16,4-4 128 0,3 2-128 0,4-6 0 16,2-1 0-16,3-2 0 0,4-3 0 0,2-6 0 15,3-2 192-15,5-5-64 0,3 0-128 0,4-5 192 16,3-8 32-16,2 0 0 0,1-6 0 0,5-2 0 16,1-6 80-16,-1 0 16 0,0-6 0 0,0-3 0 0,-1-5-64 15,-2 0 0-15,0 0 0 0,-2-5 0 16,-1 0-112-16,1-2-16 0,-3 2-128 0,1-5 192 0,-3 2-48 15,-6 0-16-15,1-6 0 0,-2 0 0 0,-6-1 128 0,-1 0 32 16,-5 8 0-16,-3 1 0 0,-2-7 96 0,-3 3 0 16,-3 0 16-16,-3 2 0 0,-2-2-144 0,-2 6-48 15,-3-2 0-15,-2 6 0 0,-4 2-32 0,-1 2-16 16,-2 2 0-16,0 5 0 0,-10-2-160 0,3 3-272 16,-2 3 64-16,2 2 16 15,1 0-1984-15,3-1-384 0</inkml:trace>
  <inkml:trace contextRef="#ctx0" brushRef="#br0" timeOffset="456.11">2233 992 13935 0,'-1'20'608'0,"1"-8"144"0,-1-1-608 0,0 5-144 0,-2 3 0 0,0 4 0 15,0-1 1280-15,-2 3 208 0,-2 0 48 0,0 2 16 16,-1 3-464-16,0 2-112 0,-2-2-16 0,1 3 0 16,0 2-384-16,0-1-64 0,-1 0-32 0,1-2 0 15,-1-4-144-15,3-1-16 0,0-7-16 0,1-3 0 16,1-5 176-16,1-1 32 0,3-4 16 0,1-7 0 0,0 0 448 0,0 0 96 15,4-14 16-15,-1-5 0 0,2-7-416 0,2-1-80 16,0-5-16-16,2-4 0 0,0-2-384 0,3-4-64 16,-1-1-128-16,2 0 176 15,0-3-176-15,2 2 0 0,1-3 0 0,3 5 0 0,2 0 0 0,2 7 0 16,-1 6 0-16,1 3 0 0,0 4-144 0,0 5 144 16,-3 5-192-16,1 4 192 0,-3 3-160 0,-2 5 160 15,-2 1-128-15,-2 4 128 0,-4 8 0 0,-2 5 0 16,-5 3 0-16,-4 4-128 0,-3 4 128 0,-3 1 0 15,-4 1 160-15,-5 2-160 0,-2-1 144 0,-3-1-144 16,-1-4 128-16,2 0-128 0,0-7 0 0,1-2-304 16,2-5 48-16,3-4 16 15,0-3-1024-15,4-2-208 0,0-6-32 0,3-4-7344 16,3-2-1472-16</inkml:trace>
  <inkml:trace contextRef="#ctx0" brushRef="#br0" timeOffset="793.31">3253 307 18719 0,'0'0'832'0,"0"0"160"0,0 0-800 0,0 0-192 0,0 0 0 0,0 0 0 0,0 0 928 0,0 0 144 15,-1 9 16-15,-2 6 16 0,-2 4-208 0,1 2-32 16,-1 8-16-16,1 4 0 0,-2 1-400 0,-2 4-64 16,-2 4-32-16,-1 5 0 0,-2 0-208 0,-6 17-144 15,0-2 192-15,1 0-192 0,0-2 160 0,2-4-160 16,0-4 128-16,2-5-128 15,0-4-400-15,3-4-176 0,-4-6-16 0,1-4-16 16,-2-2-736-16,5-3-128 0,0-4-48 0,0-3-8256 16</inkml:trace>
  <inkml:trace contextRef="#ctx0" brushRef="#br0" timeOffset="978.68">2817 1045 8287 0,'0'0'736'0,"11"-1"-592"15,2 1-144-15,3-1 0 0,1-2 2144 0,5 1 400 16,2-3 80-16,2 1 0 0,2 0-1008 0,3-3-208 0,1 0-32 0,-1 1-16 16,0-4-656-16,0 2-128 0,-2 0-16 0,-1 2-16 15,-2 0-320-15,1-2-64 0,-3 3-16 0,0 0 0 16,-1-3-1584-16,-1 4-320 0,17-6-64 16,-12 4-16-16</inkml:trace>
  <inkml:trace contextRef="#ctx0" brushRef="#br0" timeOffset="1147.51">3735 850 18719 0,'0'0'832'0,"2"10"160"0,1-1-800 0,-2 5-192 0,0 1 0 0,-1 2 0 0,0 0 1088 0,-2 5 192 16,-2 0 16-16,-1 2 16 0,2 1-320 0,-3-1-64 16,1 4-16-16,0-4 0 0,0 1-464 0,0 0-112 15,-1-3-16-15,3 0 0 0,-2 4-496 0,2-6-96 16,6-2-32-16,-2 0-7760 15,0-5-1568-15</inkml:trace>
  <inkml:trace contextRef="#ctx0" brushRef="#br0" timeOffset="1584.03">4205 762 1839 0,'0'0'0'0,"-4"6"160"0,-1 3-160 0,-1 4 0 0,-1-2 0 0,0 5 0 16,-2-1 3392-16,0 5 640 0,-1 3 128 15,0 4 16-15,2 3-2352 0,-2 0-480 0,1 0-80 0,-1 2-32 16,-1-4-592-16,1 0-112 0,3-3-16 0,-1-2-16 16,2-8-304-16,1-1-64 0,0-2-128 0,3-6 192 15,2-6 176-15,0 0 16 0,0 0 16 0,0 0 0 16,8-6 288-16,-2-4 48 0,-1-2 16 0,4-2 0 15,-1-2-432-15,-1-2-96 0,1 0-16 0,0-1 0 16,-1 0 96-16,2-1 16 0,-1 1 0 0,2-1 0 0,0 0-144 16,2 6-32-16,-2 1 0 0,1 2 0 0,1 5-144 0,-1 1 0 15,-1 3 0-15,0 4 0 0,-1 3 0 16,-1 0 0-16,-3 5 0 0,0 1 0 0,0 6 0 0,-1 1 0 16,-1 1 0-16,-1 1 0 0,1 0 0 0,-2 1 0 15,0-2 0-15,2-1 0 0,-2-2 0 0,0-2 0 16,2-4 0-16,1-1 0 0,0-4 0 0,-4-5 0 15,6 4 0-15,1-3 0 0,1-1 0 0,0-2 0 16,3-1 192-16,-1-1-64 0,-1 2 0 0,1-3 0 16,2 1 0-16,-1 1 0 0,1 3-128 0,-1 0 0 15,-1 4 0-15,1 1 0 0,-3 3-160 0,4-2 160 16,-3 5-208-16</inkml:trace>
  <inkml:trace contextRef="#ctx0" brushRef="#br0" timeOffset="2536.23">5018 1033 4607 0,'0'0'400'0,"0"0"-400"16,0 0 0-16,0 0 0 0,0 0 576 0,0 0 48 15,4-7 0-15,-1 4 0 0,-2-4 80 0,-1 7 32 16,1-6 0-16,1 1 0 0,-2-3 288 0,0 2 48 16,-2 1 16-16,1-3 0 0,0 3-144 0,1 5-32 15,0 0 0-15,-4-5 0 0,1-1-240 0,3 6-48 16,0 0-16-16,0 0 0 0,0 0-96 0,0 0-32 15,0 0 0-15,0 0 0 0,0 0-272 0,0 0-48 16,0 0-16-16,0 0 0 0,0 0-144 0,-2 8 0 16,2-1 0-16,-3 3 128 0,3-2 0 0,0 3 0 15,3-1 0-15,-3 4 0 0,0 0 144 0,0 1 32 0,-3-2 0 0,1 4 0 16,-1 0 0-16,1 1 0 0,-1 0 0 0,1 0 0 16,-1-2-112-16,1 1 0 0,-4-1-16 0,3 0 0 15,0 0-48-15,1-1 0 0,-2-1 0 0,1-1 0 16,1 0-128-16,0 0 160 0,1-5-160 0,1 1-7376 15,0-9-1584-15</inkml:trace>
  <inkml:trace contextRef="#ctx0" brushRef="#br0" timeOffset="2935.76">5334 826 11967 0,'0'0'1072'0,"0"0"-864"15,0 0-208-15,0 0 0 0,0 0 896 0,3-7 128 16,1 1 16-16,1 0 16 0,-1-3-288 0,5 4-48 16,1-3-16-16,2 2 0 0,0 0-256 0,4 0-48 15,-1 1-16-15,3 1 0 0,1 3-80 0,-1 0-32 16,-3 1 0-16,0 1 0 0,-1 0-64 0,-1 3-16 15,-4 1 0-15,-2 1 0 0,-2 2 128 0,-2 5 0 0,-4 1 16 0,-3 0 0 16,-1 4 64-16,-4 2 16 0,-4 4 0 0,-2 1 0 16,-3 2-96-16,0-3 0 15,0 3-16-15,-1-3 0 0,-1 0-16 0,1 2 0 16,2-7 0-16,4 0 0 0,0-1 32 0,4-1 0 0,1 0 0 0,6-3 0 16,0-5-128-16,2 1-32 0,4-4 0 15,4 3 0-15,5-4 256 0,3-2 48 0,3-1 16 16,4 1 0-16,4-3-224 0,2-3-64 0,2 2 0 0,2-1 0 15,0-1-192-15,0 1 144 0,-2-4-144 0,-3 1 128 16,0 0-512-16,-2-2-96 0,-3 0-32 16,-2 4-8240-16,-2-4-1648 0</inkml:trace>
  <inkml:trace contextRef="#ctx0" brushRef="#br0" timeOffset="3112.42">5411 1000 12895 0,'0'0'1152'0,"8"0"-928"0,2 0-224 0,3 0 0 0,2 0 480 0,3 0 48 15,2 0 16-15,5-2 0 0,3 1 512 0,3 0 96 16,1-2 32-16,3 1 0 0,3-1-624 0,2-1-128 16,-2-1-32-16</inkml:trace>
  <inkml:trace contextRef="#ctx0" brushRef="#br0" timeOffset="3434.67">6197 862 3679 0,'0'0'160'0,"0"0"32"16,0 0-192-16,0 0 0 0,-8-1 0 0,0 1 0 0,1 1 3408 0,-3 1 640 16,-3-1 128-16,-1 2 32 0,-1 2-2608 0,-1 4-528 0,-4-2-112 0,5 6 0 15,0 0-448-15,1 1-64 0,0 1-32 0,1 1 0 16,5 1-224-16,1 1-64 0,0-1 0 0,4 1 0 15,1-3 16-15,4 2 0 0,1-3 0 0,1-3 0 16,3 1 368-16,0-1 64 0,2-6 0 0,2-2 16 16,1 1 80-16,1-3 16 0,-1-1 0 0,1-1 0 15,1-2-112-15,1 1-32 0,-1-1 0 0,-2-3 0 16,-1-1-176-16,-1 4-48 0,-1-2 0 0,-1-2 0 0,-2 2 0 0,1 3 0 16,1-2 0-16,-2 1 0 0,-6 3-320 0,7 0 0 15,3 0 0-15,1 4 0 0,-1 0 0 0,2-2-128 16,2 1 0-16,2-1 0 0,-1 0 128 0,3-2 0 15,-1-3-144-15,4 1 144 16,-1-3-800-16,4-4-96 0,0 0 0 0,2-4-16 16,-1 0-2224-16,3 1-432 0</inkml:trace>
  <inkml:trace contextRef="#ctx0" brushRef="#br0" timeOffset="3685.46">7053 257 19343 0,'-14'0'848'0,"14"0"192"15,-6 4-832-15,0 3-208 0,-1 1 0 0,1 4 0 0,0-1 1360 0,-2 6 240 0,0 4 32 16,3 4 16-16,0 3-656 0,0 5-128 16,1 1-32-16,-1 2 0 0,1 2-304 0,-2 2-64 0,1 0-16 0,-1 31 0 15,-2-10-256-15,4-4-64 0,2-5-128 0,2-2 192 31,-2-7-1008-31,2-15-208 0,2-3-32 0,-1 3-16 16,-1-5-192-16,0-1-32 0,0 0-16 0,0-3 0 0,0-5-1888 16,-1-2-368-16,-6 4-80 0,7-16 0 0</inkml:trace>
  <inkml:trace contextRef="#ctx0" brushRef="#br0" timeOffset="3848.2">6616 851 13823 0,'0'0'1216'0,"9"-3"-960"0,1 0-256 0,4 0 0 0,3-2 1312 15,1 1 224-15,1 2 32 0,4-3 16 0,2-1-64 0,2 0-16 16,1-1 0-16,1-4 0 0,0 4-464 0,3-3-80 16,-2 2-32-16,5-2 0 0,-2 3-480 0,-1-1-112 15,-1 1-16-15,0 0 0 0,1 0-320 0,-2 3 0 16,-1-3-160-16</inkml:trace>
  <inkml:trace contextRef="#ctx0" brushRef="#br0" timeOffset="4051.35">7666 742 34319 0,'-6'20'1520'0,"5"-7"320"0,1 1-1472 15,-3 1-368-15,-3 9 0 0,-2 0 0 0,-1 4 0 0,-1-2 0 0,0-1 0 0,1-1 128 16,-1 3-128-16,1 0 192 0,0-6-64 0,0 3 0 15,0 2-128-15,0-5-192 0,0 1 64 0,-2 7 0 16,2-6-2048-16,8-10-384 16,-3-4-96-16</inkml:trace>
  <inkml:trace contextRef="#ctx0" brushRef="#br0" timeOffset="4659.6">8084 895 15663 0,'0'0'1392'0,"-2"7"-1120"0,-3 2-272 0,1 2 0 0,-1 2 2512 0,0 1 448 15,-2 1 96-15,1 3 16 0,0 2-2080 0,1-2-416 16,0-3-64-16,1 3-32 0,1 0-16 0,2 0 0 16,2-2 0-16,2-1 0 0,1-1-288 0,2 2-176 15,3-5 192-15,1 1-192 0,0-4 288 0,3-1-48 16,1-5-16-16,1 2 0 0,0-5 32 0,3-2 16 0,-3 0 0 0,2-6 0 15,2 1-16-15,-3-2-16 16,0-2 0-16,-4-2 0 0,-1-1 80 0,-1 0 32 16,-4-2 0-16,-1-2 0 0,-4 0-48 0,1-1-16 0,-6 0 0 15,-1-2 0-15,-3-3-160 0,-1 0-128 0,-1 3 144 16,0-3-144-16,-1 4 0 0,2 0 128 16,0 4-128-16,2-1 0 0,1 4 0 0,2 5 0 15,3 0 0-15,2 4 0 0,3 0 0 0,2 1-192 16,3 3 192-16,4 1-208 0,4 5 208 0,2-1-192 0,3-2 192 0,1 3-192 15,2 4 192-15,-1-1 0 0,1 3-160 0,1-1 160 16,-6 2 0-16,0 3-144 0,1 0 144 0,-4 3 0 16,0 1 0-16,-4-1-128 0,-2-1 128 0,0 0 0 15,0 0 0-15,-4-3 0 0,0 0 0 0,-4-1 0 16,2-1 0-16,-1-4 0 0,-1-2 0 0,-3-6 0 16,0 0 0-16,0 0 192 0,0 0-48 0,0 0-16 0,0 0 320 15,6-4 48-15,2-1 16 0,-2-3 0 16,1-1-80-16,0-4-16 0,3 1 0 0,-1 0 0 0,4-3-192 15,2 1-32-15,2 0-16 0,1 2 0 0,-1-1-176 16,4 6-192-16,2-2 32 0,2 4 16 0,0 1 144 0,2 3 0 16,0 1 0-16,-1 2-128 0,1 2 128 0,-1 2-128 15,-2 6 128-15,-4 2-128 0,0 1 128 0,-1-1 0 16,-1 3 0-16,1-1 0 0,-1 1 0 0,-1-1 0 16,-3 1 0-16,3 3 0 0,-3-3-128 0,-5-7 0 15,-2-3 0-15,-1 4 0 16,-1-5-400-16,-1 0-80 0,0 2-16 0,-4-8 0 15,0 0-1296-15,0 0-272 0,-9 2-48 0,-3-3-11280 0</inkml:trace>
  <inkml:trace contextRef="#ctx0" brushRef="#br0" timeOffset="4830.84">7840 353 41583 0,'-17'-4'1840'0,"17"4"384"0,0 0-1776 0,0 0-448 0,0 0 0 16,0 0 0-16,0 0 0 0,7 8 0 0,3-2-224 0,3-4 80 15,2-2-1424-15,2 0-288 16,1 0-48-16</inkml:trace>
  <inkml:trace contextRef="#ctx0" brushRef="#br0" timeOffset="28589.91">10562 559 18431 0,'0'0'1632'0,"0"0"-1312"0,0 0-320 0,0 0 0 16,0 0 224-16,0 0-32 0,0 0 0 0,0 0 0 16,0 0 256-16,0 0 64 0,0 0 0 0,0 0 0 15,0 0-288-15,0 0-48 0,0 0-16 0</inkml:trace>
  <inkml:trace contextRef="#ctx0" brushRef="#br0" timeOffset="28768.8">10316 1106 35007 0,'0'0'3120'0,"0"0"-2496"0,0 0-496 0,0 0-128 0,0 0-400 0,0 0-112 0,0 0 0 0,0 0-16 0,4-6 528 15,3 0 0-15,0-2 0 0,2 2 0 0,3-4 0 0,0 2 0 16,2-2 0-16,2 2-14816 15</inkml:trace>
  <inkml:trace contextRef="#ctx0" brushRef="#br0" timeOffset="29586.51">13255 341 10127 0,'0'0'896'0,"0"-6"-704"16,0 1-192-16,-1 0 0 0,-2-2 960 0,0 2 176 15,-2 0 16-15,-3-1 16 0,-1 1-80 0,-1 1-32 16,-4 0 0-16,2 0 0 0,-2 3-192 0,-1 0-32 16,-1 0-16-16,-5 1 0 0,-2 0-304 0,-2 1-48 15,-5 1-16-15,-2 3 0 0,-4 3-208 0,-20 10-48 16,2 3-16-16,26-4 0 0,-2 6 80 0,-4 2 32 0,-2 8 0 0,0 2 0 15,-3 2 160-15,1 1 16 0,0 4 16 0,-8 11 0 16,7 0-240-16,6 1-48 0,6-1-16 0,8 1 0 16,7-2-176-16,6-4 0 15,8-7 144-15,7-3-144 0,5-4 0 0,5-2 128 16,10-2-128-16,4-7 0 0,5-5 0 0,3-5 0 0,1-6 0 0,2-2 0 16,1-1 128-16,0-4-128 0,0-4 128 0,-3-1-128 15,-10 2 0-15,-3-5 144 0,1-1-144 16,-3 0 0-16,-4 0 176 0,-3-2-176 0,-3 1 160 0,-4-3-160 0,-5 1 176 0,-1 2-176 15,-7-2 192-15,-3-1-192 0,-6-4 192 0,-3 2-192 16,-6-1 192-16,-1 0-192 0,0 0 128 0,0 2-128 16,1-1 0-16,1 2 0 0,3-1 0 0,3 1 0 15,3 2 0-15,2 2 0 0,3 0 0 0,5 0 0 16,1-2 0-16,6 3 0 0,0 0-192 0,5 5 192 16,4 0-208-16,2 3 80 0,5 1 128 0,0 3 0 15,2 2-144-15,1 0 144 0,-2 1 0 16,0 5 0-16,-3 3 0 0,-3 4 0 0,-2 0 0 15,-2 1 0-15,0 2 0 0,-4 1 0 0,-4-7 0 0,-1 2 192 16,0 0-64-16,-3 1 0 0,-2-1 16 0,-1 0 0 16,-1-1 0-16,0 0 0 0,0-2-16 0,-1-1-128 15,0-1 192-15,1 0-64 16,1-5-560-16,-1-8-112 0,0 0-32 0</inkml:trace>
  <inkml:trace contextRef="#ctx0" brushRef="#br0" timeOffset="29875.49">13657 895 14735 0,'-3'8'1312'0,"0"6"-1056"0,-1 1-256 16,0 4 0-16,0 2 1856 0,-1 0 320 0,-1 4 64 0,-1 0 16 16,2-6-848-16,0 0-192 0,0 3-16 0,0 1-16 15,1 1-336-15,-1-1-64 0,0-2-16 0,1 0 0 16,2 4-464-16,0-5-112 0,4-2 0 0,0-4-16 0,2-6-48 0,2-2-128 15,3-5 192-15,1-4-64 16,3-3-128-16,2-1 128 0,2-7-128 0,-1-1 128 0,1-3 16 0,1-1 0 16,0 0 0-16,-1-3 0 0,-1-1-16 0,1 2-128 15,3-1 192-15,-1 3-64 0,1 1-128 16,0 2 128-16,1 0-128 0,-1 5 128 0,0-1-128 0,1 6 0 16,-4-2 0-16,4 5 0 15,-1 0-1904-15,0 2-352 0</inkml:trace>
  <inkml:trace contextRef="#ctx0" brushRef="#br0" timeOffset="30275.69">14640 1061 21183 0,'1'-13'1888'0,"-1"13"-1504"0,4-4-384 0,1 0 0 0,1-1 1856 0,-1 1 320 16,-5 4 48-16,0 0 16 0,0 0-1824 0,0-5-416 0,-2-1 0 16,-2 0 0-16,-3 1 0 0,-1 3 0 15,-4 0 128-15,-2 3-128 0,-4 2 0 0,-1 4-272 0,-2 3 48 0,-4 4 16 16,-1 3-48-16,0 3-16 0,0 2 0 0,0 3 0 16,1 3 272-16,2 5 0 0,0 0-128 0,4-1 128 15,1 1 0-15,6-4 0 0,3-1 0 16,4-3 0-16,5-6 352 0,5-3 32 0,1-4 0 0,3-4 0 15,5-5 48-15,4-3 16 0,1-3 0 0,5-2 0 16,0-6 48-16,1-1 16 0,1 0 0 0,-2-5 0 16,0-1-192-16,-1 1-16 0,-3-1-16 0,-1 1 0 15,-2 1-64-15,-3 3-16 0,-1 2 0 0,-3 0 0 0,-1 6 64 0,-2 0 16 16,-7 5 0-16,0 0 0 0,4 8-96 0,-1 1-32 16,-3 5 0-16,-2 2 0 0,0 3-32 0,-1 2-128 15,1 0 192-15,2 2-64 0,0-1-304 16,2-1-64-16,1 1-16 0,1 1 0 15,5-4-2848-15,0-4-576 0</inkml:trace>
  <inkml:trace contextRef="#ctx0" brushRef="#br0" timeOffset="30743.33">15584 1038 14735 0,'0'0'1312'0,"0"0"-1056"0,0 0-256 0,0 0 0 16,0 0 2560-16,0 0 464 15,0 0 96-15,-8 0 16 0,-3 0-2352 0,-2 0-464 16,-2 0-80-16,-2 1-32 0,0 2-32 0,-2-1-16 0,0 3 0 0,-2 4 0 16,-4 0-160-16,-2 5 0 0,2 3 0 0,-6 3 0 15,-1 3-144-15,-2 2 144 0,0-2 0 0,1 6 0 16,-2 1 0-16,7-1-128 0,4 1 128 0,3-3 0 15,7-3 0-15,5-1 0 0,5-5 0 0,6-5 0 16,6-3 0-16,6-5 0 0,5-4 0 0,7-3 0 16,5-5 192-16,2-6 32 0,0-2 16 0,2-5 0 15,-1-3-48-15,3-4 0 0,-1 1 0 0,-1-1 0 0,1-1 112 16,-2-3 16-16,0 1 0 0,-1 1 0 16,-2-3 64-16,1-1 32 0,-4-4 0 0,0-2 0 0,-2-2-192 0,-2-6-32 15,-2-3-16-15,-3-6 0 0,-2-2-176 0,-6 6 192 16,-3-5-192-16,2 1 192 0,-2 5-192 0,-2 5 0 15,-1 11 0-15,-1 8 0 0,-2 4 0 0,1 5 0 16,-3 9 0-16,0 9 0 0,-6 13 0 0,-1 9 0 16,-2 6 0-16,-2 10 0 0,-3 4 0 0,0 7 0 15,-3 5 224-15,0 4-64 0,-6 22-160 0,2 1 0 16,1 0 0-16,2-3 0 0,3-5 0 0,3-3-320 16,5-9 48-16,3-4 16 15,4-5-1984-15,3-5-384 0,2-5-64 0</inkml:trace>
  <inkml:trace contextRef="#ctx0" brushRef="#br0" timeOffset="30957.02">16137 1068 25279 0,'-4'16'1120'0,"4"-4"224"0,-1 5-1072 0,2 3-272 0,2 4 0 0,-2 4 0 16,-2-1 1184-16,-2 2 176 0,1 0 48 0,0-1 0 16,2 2-752-16,2-5-144 0,-1 3-16 0,3-3-16 15,-3 2-1440-15,1-4-272 0,2-4-64 16</inkml:trace>
  <inkml:trace contextRef="#ctx0" brushRef="#br0" timeOffset="31721.6">16675 1025 14047 0,'0'0'624'0,"-3"4"128"0,-3 0-608 15,2 3-144-15,0-2 0 0,2 3 0 0,0 1 688 0,2 1 96 0,0-1 32 0,2 0 0 16,3 0 16-16,2-2 0 0,1 0 0 0,2-2 0 15,1 0-176-15,3 1-16 16,3-2-16-16,3-3 0 0,2 1-96 0,0-4-16 16,-1-1 0-16,1-4 0 0,-1 2-192 0,0 0-64 0,-2-3 0 0,-1 1 0 15,-2-2-96-15,-2 0-32 16,0 0 0-16,-4 0 0 0,-1 0-128 0,-3 0 160 16,1-1-160-16,-3 1 160 0,-2-2-16 0,-2 2 0 0,-1-2 0 0,-3 6 0 15,-1 1 240-15,-4-1 64 0,-2 0 0 16,-3 3 0-16,-2 4-80 0,0 4-16 0,1 3 0 15,-3 5 0-15,0 1-208 0,0 4-144 0,1 1 192 0,0 1-192 16,6-2 144-16,0 1-144 0,2 2 0 0,3 1 144 16,2-2-144-16,3 0 0 15,5 0 0-15,0-2 128 0,5 3-128 0,3-4 0 0,4-3 0 0,1-4 0 32,2-2-1664-32,3 0-192 0</inkml:trace>
  <inkml:trace contextRef="#ctx0" brushRef="#br0" timeOffset="32589.64">17257 1089 11807 0,'0'0'512'0,"-9"-2"128"0,-3 0-512 0,0 1-128 16,-4-2 0-16,-1 2 0 0,-4-2 784 0,2 1 144 15,-4-1 32-15,1 3 0 0,-4 3-256 0,1-1-32 16,-1 2-16-16,1 2 0 0,-1 5 112 0,2-1 32 16,1 4 0-16,2 5 0 0,-1 4-48 0,1 0-16 15,1-2 0-15,3 3 0 0,0 3-224 0,6-4-32 16,1 1-16-16,3-1 0 0,3-4-208 0,6 0-32 0,1-1-16 0,6-4 0 15,4-3-16-15,2-1-16 0,2-6 0 0,2-2 0 16,3-5 128-16,2-1 16 0,2-5 16 0,2-1 0 16,0-5-16-16,2-3 0 0,-2-1 0 0,-2 0 0 15,-2 0-160-15,-2 1-32 0,1-1-128 0,-3 0 192 16,1 1-64-16,-5 2-128 0,-2-1 176 0,-4 3-176 16,-2 3 304-16,-2 3-48 0,-2 3-16 0,-4 5 0 15,0 0 304-15,0 0 64 0,0 0 16 0,-5 10 0 0,-3 4-400 16,1 3-80-16,0 0-16 0,1 2 0 15,1 1-128-15,1 0 0 0,2-1 0 0,2-1 0 0,1-2 0 16,3 1 0-16,1-1 0 0,2-2 0 0,2-4 0 0,3-1-176 16,2-1 48-16,1-2 0 15,-1-3-384-15,2-2-64 0,2-2 0 0,0-2-16 16,0-3-1712-16,1 0-320 0,0-5-80 0</inkml:trace>
  <inkml:trace contextRef="#ctx0" brushRef="#br0" timeOffset="32899.3">17721 988 24015 0,'-10'21'1056'0,"4"-10"224"0,0 4-1024 0,-1 4-256 16,-2 4 0-16,-3-1 0 0,2 2 768 0,-1 1 80 15,-1-3 32-15,1-3 0 0,-1 1-128 0,1 0-32 16,1-4 0-16,2-2 0 0,2 0-480 0,1-6-112 15,1-1 0-15,4-7-128 0,0 0 144 0,0 0-144 0,0 0 0 0,7-5 144 16,4-1 16-16,-1-4 0 0,2-1 0 0,2-3 0 16,3-1 80-16,-2 0 16 0,2-2 0 0,-2 5 0 15,1-2-16-15,0 1 0 0,-1 3 0 0,-1 2 0 16,-1 6-48-16,-2 3-16 0,3 8 0 0,-2-1 0 16,-4 4 0-16,0 3 0 0,-2 3 0 0,0 3 0 15,-4 0 0-15,-1 2 0 0,-1 1 0 0,3-2 0 0,-3-2-448 16,0 1-96-16,0-1-16 0,0-1-9632 15,1-4-1936-15</inkml:trace>
  <inkml:trace contextRef="#ctx0" brushRef="#br0" timeOffset="33133.46">18438 543 23951 0,'0'0'2128'0,"-5"7"-1696"15,1 3-432-15,-1 4 0 0,-4 4 480 0,0 3 16 16,-3 5 0-16,0 3 0 0,-4-1 464 0,2 4 80 16,-3 1 32-16,0 2 0 0,1 3-128 0,-2 3-32 15,1 4 0-15,3-2 0 0,2 0-464 0,0-2-112 16,5-2-16-16,0-3 0 0,3-4-320 0,1-3 0 16,3-4 0-16,2-3-128 15,2-2-448-15,1-2-96 0,1-4-16 0,2-1 0 16,1-6-1520-16,-1-3-304 0</inkml:trace>
  <inkml:trace contextRef="#ctx0" brushRef="#br0" timeOffset="33265.15">17975 1031 26719 0,'0'0'2368'0,"9"4"-1888"0,0 3-480 0,5-5 0 16,0 2 288-16,4-1-32 0,3 0-16 0,5 0 0 15,2-3 192-15,5-4 32 0,2 0 16 0,6-1 0 16,3-4-272-16,6 0-48 0,-2-2-16 0</inkml:trace>
  <inkml:trace contextRef="#ctx0" brushRef="#br0" timeOffset="34239.43">16856 1353 17503 0,'0'0'768'0,"0"0"176"0,0 0-752 0,0 0-192 0,0 0 0 0,0 0 0 16,0 0 432-16,0 0 48 0,0 0 16 0,8 1 0 15,2-6 496-15,0 0 96 0,6-6 32 0,0-2 0 16,3-1-400-16,4-4-80 0,-1-2 0 0,2 1-16 0,1 0-288 0,-3 0-48 16,-1 0-16-16,-1 0 0 0,-4 0-144 0,-2 1-128 15,-1 1 192-15,-3 2-192 0,-4 1 288 0,-1 3-48 16,-3-3-16-16,-2 3 0 0,-5 1 416 0,-1 5 96 16,-4 1 16-16,-2 7 0 0,-4 1-176 0,-1 2-48 15,-4 7 0-15,1 3 0 0,-2 5-144 0,1 4-48 16,0 4 0-16,2 2 0 0,1-1-64 0,4 3-16 15,3 0 0-15,2-1 0 0,4-5-64 0,5 1 0 0,4-4-16 16,5 0 0-16,3-5 16 0,6-2 0 16,4-6 0-16,3 1 0 0,5-7 0 0,4-3 0 0,0-3 0 15,8-4 0-15,1-2-192 0,3-4 128 16,1-5-128-16,0-1 128 16,0-2-512-16,0 0-96 0,0 0-32 0,0 0-10048 15,-1 2-2000-15</inkml:trace>
  <inkml:trace contextRef="#ctx0" brushRef="#br0" timeOffset="34965.67">21206 1006 13935 0,'0'0'608'0,"0"0"144"0,-5-4-608 0,-1-1-144 16,-2 1 0-16,-1 2 0 0,-1-1 944 0,-1 1 144 15,-2-2 48-15,-1 1 0 0,-1 1-224 0,-3 2-32 16,-4 0-16-16,-1 2 0 0,-2 6-272 0,-3-2-48 0,-3 5-16 0,0-1 0 16,-2 4-16-16,0 3-16 0,0 4 0 0,-1 3 0 15,3 4 128-15,0 2 16 0,2 0 16 0,2 1 0 16,4 1-256-16,4 0-48 0,5-7-16 0,7 0 0 16,0-3-112-16,7-4-32 0,4-6 0 0,6-2 0 15,4-1 96-15,5-4 16 0,4-5 0 0,4-5 0 16,0-2-32-16,4 0 0 0,4-6 0 0,0-2 0 15,3-4-112-15,1-2-32 0,-1-3 0 0,-3-4 0 0,-2-1-128 16,0 0 0-16,-2-3 0 0,-2-2 128 0,-1 1-128 0,-1-3 0 16,-2-2 0-16,1-1 128 0,-3-6-128 15,-2-1 128-15,-2-5-128 0,-1-2 128 0,-1-4-128 0,-5 2 0 16,1 3 144-16,-5 15-144 0,1 2 0 0,-2 3 0 16,-2 5 0-16,-1 8 0 0,-1 6 0 0,-3 5 0 15,0 8 0-15,-7 6 0 0,-2 5 0 0,-3 7 0 16,-2 5 0-16,-3 5 0 0,-1 6 0 0,-5 11 0 15,3 3 0-15,0 2 128 0,-2 2-128 0,3 0 0 16,4 1 0-16,2-1 128 0,3-5-128 0,4 0 0 16,3-6 0-16,4-3 0 15,3-3-864-15,1-5-96 0,5-6 0 0,2 0-16 16,1-5-1328-16,2-6-272 0,0-4-48 0,5-5-16 0</inkml:trace>
  <inkml:trace contextRef="#ctx0" brushRef="#br0" timeOffset="35274.57">21530 1006 21183 0,'0'0'944'0,"-4"4"192"0,2 2-912 0,1 3-224 0,2-3 0 0,3 2 0 16,1-3 512-16,5-1 64 0,1 1 16 0,3-4 0 16,3-1 288-16,2-2 48 0,1-3 16 0,3 0 0 15,1-4-384-15,1 1-80 0,-1-6-16 0,-3 5 0 16,0-2-320-16,-4-1-144 0,-1 1 128 0,-4-2-128 15,0-1 160-15,-3 2-160 0,-4 1 192 0,-1 0-192 16,-4 2 256-16,-2-1-64 0,-4 4-16 0,-2-1 0 0,-3 3 272 0,-2 3 48 16,-2 1 16-16,-3 4 0 0,-2 5-112 0,-2 1-16 15,1 5 0-15,0 3 0 16,1 1-96-16,0 3-32 0,2-1 0 0,4 0 0 0,1-4-256 16,4 2 160-16,7-1-160 0,2-1 128 0,2 1-128 15,7-4 0-15,3-3 0 0,3 0 0 16,3 1-416-16,5-6-64 0,2 1-16 0,3-1 0 15,5-1-2112-15,-1-4-416 0</inkml:trace>
  <inkml:trace contextRef="#ctx0" brushRef="#br0" timeOffset="35682.24">22798 794 13823 0,'0'0'1216'0,"-4"-5"-960"16,0-2-256-16,0 2 0 0,-1 3 752 0,0-2 96 0,5 4 32 0,-5-3 0 16,-3 3 160-16,-1 0 48 0,-1 3 0 0,-4 1 0 15,2 1-208-15,-5 4-48 0,-2-2 0 0,-8 7 0 16,1-2-144-16,0 0-48 0,1 2 0 0,2-1 0 15,4-1-160-15,2 2-32 0,3 1-16 0,4-1 0 16,4-3-128-16,3 3-32 0,2 0 0 0,3 1 0 16,4 1-64-16,2-4-16 0,3 2 0 0,1 0 0 15,2 2-16-15,2-1-16 0,-1 0 0 0,-1 0 0 16,0-2-160-16,-3 1 160 0,-1-2-160 0,-2 3 160 16,-3-2-160-16,-2 1 128 0,-3-6-128 0,-3 4 128 15,-2 1 128-15,-3-5 0 0,-3 4 16 0,-3-4 0 0,-3 0-16 0,-2-3 0 16,-5-1 0-16,-1 0 0 15,-3-1-112-15,0-6-16 0,0 3-128 0,2-2 192 16,1-2-480-16,5 0-96 16,1-4-32-16,3 1-13760 0</inkml:trace>
  <inkml:trace contextRef="#ctx0" brushRef="#br0" timeOffset="36042.86">23762 740 7359 0,'-12'-3'656'0,"5"1"-528"0,0 1-128 0,-2-3 0 15,-3 2 1744-15,3 0 320 0,3 1 64 0,-5 1 16 16,-6 1-576-16,-4 1-112 0,-4-2-32 0,-4 2 0 0,-1 3-416 0,0-1-96 16,1 3-16-16,0 4 0 0,-2 0-128 0,2 6-16 15,1 1-16-15,3 3 0 0,2 2-32 0,3 0-16 16,2 4 0-16,5-2 0 0,4 3-240 0,4-4-32 16,3 0-16-16,4 1 0 0,4-4-208 0,7-2-32 15,2-1-16-15,6-1 0 0,4-2 0 0,4-2 0 16,4-1 0-16,4 0 0 0,3-2-144 0,3-1 0 15,0-7 0-15,0 0-176 16,-4-2-1392-16,-3-2-288 0,0 1-48 0</inkml:trace>
  <inkml:trace contextRef="#ctx0" brushRef="#br0" timeOffset="36431.22">24184 902 14735 0,'-16'4'1312'0,"11"-1"-1056"0,2 5-256 0,2 0 0 0,2 3 1952 0,2-1 336 0,3 3 64 0,2 1 16 16,1-3-1792-16,3-2-368 16,-1 0-64-16,3-2-16 0,2-2 320 0,3-3 48 0,1 0 16 0,3-2 0 15,2-2-128-15,1-2 0 0,2 1-16 0,0-4 0 16,-1-2-144-16,0 3-32 0,-2-4 0 0,0 1 0 15,-2-4 32-15,-1 2 0 0,-4-1 0 0,-3 0 0 16,-2-2 144-16,-3 3 16 0,-4 0 16 0,-2 0 0 16,-3 0 80-16,-3 0 16 0,-5 2 0 0,-3-2 0 15,-5 0-176-15,-3 3-48 0,2 3 0 16,-7 1 0-16,-1 4-96 0,-1 5-32 0,-3 1 0 0,3 7 0 16,-4 3-16-16,2 5 0 0,0 2 0 0,3 3 0 15,1 0 112-15,2 3 16 0,2-2 0 0,5 1 0 0,4-3-256 16,3 3 0-16,6-5 0 0,2 1 0 0,3-1 0 15,4-4 0-15,3-3 128 0,3 0-128 16,3-4-288-16,3 0-96 0,4-6-32 0,4 2 0 16,3-2-2144-16,2-3-416 0</inkml:trace>
  <inkml:trace contextRef="#ctx0" brushRef="#br0" timeOffset="36792.32">25159 921 16575 0,'-16'4'1472'0,"8"2"-1168"15,-1 0-304-15,3 7 0 0,0 0 2288 0,4 2 400 16,6-1 64-16,-3 3 32 0,-6-2-1632 0,-1 0-336 0,-2-1-64 0,2 1-16 16,-3 1-128-16,1-1-32 0,1 1 0 0,-2 1 0 15,1-6-336-15,2 1-80 0,1-1-16 0,1-6 0 16,2 0-16-16,2-5-128 0,0 0 192 0,0 0-64 15,0 0 256-15,5-6 64 0,0-3 0 0,2 0 0 16,3-3-64-16,3 0 0 0,2-2 0 0,1-1 0 16,-1 1 48-16,0 1 0 0,0 3 0 0,1 0 0 15,-2 1-176-15,2-1-16 0,-1 5-16 0,-1 3 0 16,0 5-224-16,0 2 0 0,-5 3 0 0,0 1 0 0,0 3 0 16,-3 5 0-16,0 1 0 0,-3 1 0 0,0 5 0 15,-2 0 128-15,-1-2-128 0,0-1 0 0,-1 2 0 0,1 1-160 16,-1-5 0-16,1 0 0 15,0-1-656-15,0-3-128 0,0-2-16 0,1-1-16 16,0-5-1296-16,2 1-256 0,-3-8-48 0</inkml:trace>
  <inkml:trace contextRef="#ctx0" brushRef="#br0" timeOffset="37094.33">26105 552 25791 0,'0'0'2304'0,"0"0"-1856"15,0 0-448-15,0 0 0 0,0 0 160 0,-9 5-160 16,-1 0 160-16,-3 3-160 0,1 5 1008 0,-4 3 96 16,1 5 32-16,0 2 0 0,0 2-144 0,-2 2-32 0,-1 4 0 0,2 6 0 15,2 3-320-15,1 5-80 0,0 4-16 0,3 3 0 16,1-1-160-16,5 3-48 0,1 0 0 0,1 22 0 15,5-10-208-15,1-33-128 0,2 3 160 0,3 1-160 16,2-2 144-16,5 1-144 0,1-3 128 0,6 0-128 16,1 0 0-16,25 17 0 0,-7-11 0 0,-3-11 0 15,-2-3-256-15,-3-9-16 0,-2-9-16 0,-4-6 0 16,-2-4-1632 0,-4-6-336-16,-3-4-64 0</inkml:trace>
  <inkml:trace contextRef="#ctx0" brushRef="#br0" timeOffset="37275.67">25787 1273 32255 0,'-23'-8'2864'0,"16"6"-2288"0,-1 2-576 0,3 2 0 0,5-2 384 0,0 0-48 15,0 0 0-15,13 12 0 0,5-5 480 0,6 0 80 16,2-5 32-16,7-2 0 0,6-1-96 0,3-1-32 16,6 0 0-16,8 2 0 0,6-4-480 0,3-1-112 15,0-2-16-15,3-3 0 0,1 1-192 0,1-2-288 16,0 4 64-16,2-1 16 15,5 4-2960-15,-5-2-592 0</inkml:trace>
  <inkml:trace contextRef="#ctx0" brushRef="#br1" timeOffset="44279.74">24125 5121 10303 0,'0'0'448'0,"0"0"112"0,0 0-560 0,0 0 0 0,0-7 0 0,0 7 0 16,2-11 752-16,-2 11 32 0,-2-9 16 0,2 9 0 15,3-9 96-15,-3 9 32 0,0-9 0 0,2 1 0 16,-2 8 32-16,0 0 0 0,0-7 0 0,0 7 0 0,0 0 96 0,0 0 32 15,0 0 0-15,0 0 0 0,0 0 0 0,0 0 16 16,0 0 0-16,0 0 0 0,0 0-368 0,0 0-80 16,0 0-16-16,0 0 0 0,9-3-96 0,2 7-32 15,-1 1 0-15,3 1 0 0,0 6 16 0,1-1 0 16,2 2 0-16,2 2 0 0,0 1-80 0,2 0 0 16,3 1-16-16,1-1 0 0,2 2-80 0,0-2-16 15,4 2 0-15,1 0 0 0,4-1-128 0,-4-2-16 16,4 1-16-16,-2 0 0 0,0-1-176 0,-1 1 160 15,-3 1-160-15,-1-3 160 0,-4-4-160 0,-1 2 0 16,-5 2 0-16,-1-4 128 0,1 1-128 0,-4-2 0 16,1 1 0-16,-2 0 128 0,-3-3-128 0,2 3 0 15,-2-1 144-15,-4-2-144 0,-6-7 0 0,0 0 144 16,7 9-144-16,-7-9 0 0,0 0 160 0,0 0-160 16,0 0 128-16,0 0-128 0,0 0 0 0,0 0 0 15,5 8 128-15,-5-8-128 0,0 0-160 0,0 0-64 16,0 0-16-16,0 0 0 15,-4-9-1136-15,4 9-224 0,-3-11-64 0,-3 4-8480 0,-3-3-1696 16</inkml:trace>
  <inkml:trace contextRef="#ctx0" brushRef="#br1" timeOffset="45115.81">24753 4842 23951 0,'0'0'1056'0,"0"0"224"0,0 0-1024 0,0 0-256 16,-5-7 0-16,5 7 0 0,0 0 928 0,-3-7 128 15,2-3 32-15,1 10 0 0,0 0-176 0,0 0-16 16,0 0-16-16,0 0 0 0,0 0-496 0,0 0-80 15,0 0-32-15,-7 11 0 0,-2 1 112 0,1 6 0 16,-4 2 16-16,-2 7 0 0,-4-2 144 0,-2 7 32 16,-3 4 0-16,-4 3 0 0,-2 8-160 0,1-3-32 15,0 1 0-15,0-2 0 0,2 0 0 0,-4-3 0 16,6-3 0-16,4-2 0 0,2 1-64 0,0-3 0 0,6-5-16 16,-2-2 0-16,2-1-16 0,2-1 0 0,0-3 0 15,3-2 0-15,1-5-48 0,4-2-16 16,-1-1 0-16,2-2 0 0,1-9-48 0,0 0-16 15,0 0 0-15,0 0 0 0,0 0-160 0,0 0 160 16,11-6-160-16,2-6 160 0,0-3-32 0,-1-5 0 16,-2-2 0-16,6-2 0 0,2-3-128 0,1 1 0 0,-2-6 144 15,5 1-144-15,0 2 0 0,2-4 0 0,2-1 0 0,4-2 128 16,-1 2-128-16,-1-2 0 0,1-2 0 16,-1 0 0-16,0-3 0 0,-1 2 0 0,-4 3 0 0,-2 2 0 15,0 4 0-15,-2-1 0 0,-3 4 0 0,-2 2 0 16,-1 6 0-16,-3 2 0 0,-2 3 0 0,-2 4 0 15,-2-3 0-15,-3 7 0 0,-1 6 0 0,0 0 128 16,0 0-128-16,0 0 0 0,-10 4 128 0,0 1-128 16,0 8 0-16,-3 3 144 0,-2 3-144 0,-1 5 0 0,0 6 0 0,-3 4 0 15,-3 0 0-15,-2 4 0 0,-3 2 128 16,1 1-128-16,-1-5 0 0,0 3 0 16,2-3 0-16,3-4 0 0,3-3 0 0,3-1 0 0,2-3 192 0,2-5-32 15,2-2 0-15,2-3 0 0,2-1-32 16,2-3-128-16,0 1 192 0,4-12-64 0,0 0-128 0,0 0 0 15,0 0 0-15,0 0 0 0,0 0 0 0,12-1 0 16,-1-10 0-16,2 1 0 0,0-5 0 0,-1-3 128 16,4-2-128-16,0-7 0 0,1-2 0 0,1-3 128 15,-2 0-128-15,1-2 0 0,-1-3 0 0,1 0 0 16,-2 2 0-16,-1 2 0 0,-1 3 0 0,-2 4 0 16,-2 4 128-16,-3 4-128 0,-1 2 0 0,-1 4 0 15,-4 12 0-15,0 0 0 0,0 0 0 0,0 0 0 16,-5 9 0-16,-3 1 128 0,-2 3-128 0,-2 5 0 15,-4 4 144-15,1 4-144 0,-3 2 0 0,-1 3 0 16,-1 2 0-16,-2-1 128 0,1-3-128 0,0-1 0 16,1-2 0-16,2 1 0 0,2-5 0 0,0-1 0 15,4 0 0-15,0-5 0 0,3-6-320 0,3-1 0 0,6-9 16 16,0 0 0 0,0 0-1600-16,0 0-320 0,0 0-64 0,0 0-16 15,13-4-1280-15,-2-2-272 0</inkml:trace>
  <inkml:trace contextRef="#ctx0" brushRef="#br1" timeOffset="45440.07">24210 5109 19583 0,'0'0'864'0,"0"0"176"0,0 0-832 0,0 0-208 0,0 0 0 0,-4-5 0 0,4 5 896 0,0 0 144 16,0 0 32-16,0 0 0 0,0 0 96 0,0 0 32 16,0 0 0-16,0 0 0 0,10 0-208 0,-1 4-32 15,0 3-16-15,1 1 0 0,3 5-64 0,1-2-16 16,0 2 0-16,1 1 0 0,4 2-80 0,-1-2-16 16,-2-2 0-16,4 1 0 0,0 3-256 0,0-2-48 15,1-2-16-15,-1 0 0 0,-1-4-224 0,0 1-48 16,-1-3-16-16,-2 6 0 0,0-4-160 0,-2 1 0 0,0-2 144 15,-3 0-144-15,-2-3 0 0,-9-4 0 16,0 0 0-16,9 3 0 16,-9-3-1216-16,0 0-272 0,0 0-48 0,0 0-9200 0,0 0-1824 0</inkml:trace>
  <inkml:trace contextRef="#ctx0" brushRef="#br1" timeOffset="45937.06">24770 4739 12783 0,'0'0'560'0,"0"0"128"0,0 0-560 0,0 0-128 15,0 0 0-15,9-2 0 0,-9 2 1040 0,0 0 176 16,0 0 48-16,0 0 0 0,0 0-80 0,0 0-16 0,0 0 0 0,0 0 0 16,0 0-128-16,0 0-16 15,0 0-16-15,0 0 0 0,0 0-176 0,0 0-16 16,0 0-16-16,0 0 0 0,0 0-288 0,2 11-48 15,-2-11-16-15,-3 13 0 0,3-13-64 0,-4 9-32 16,0 1 0-16,1-2 0 0,-2 2 64 0,-1 2 16 16,0 1 0-16,-2 4 0 0,-2-3-16 0,-4 3 0 15,-4 2 0-15,-3 6 0 0,1 1 16 0,-6 5 0 0,-4-3 0 16,-2 4 0-16,-1 2-32 0,0-1 0 0,0-3 0 0,1 2 0 16,1 0-64-16,2 0-16 15,1-6 0-15,3 2 0 0,2-3-128 0,4-3-16 16,4 1-16-16,-1-1 0 0,6-2-160 0,1-1 0 0,3-1 0 15,3-4 0-15,3-2 0 0,4-6 0 0,-4-6-192 0,12 4 192 32,3-6-1376-32,4 0-160 0,3-7-16 0,2-2-8880 0,1-7-1760 0</inkml:trace>
  <inkml:trace contextRef="#ctx0" brushRef="#br1" timeOffset="49223.59">24683 5584 3679 0,'0'0'320'0,"-9"0"-320"0,0 0 0 0,1-1 0 16,1-1 1120-16,-1-2 160 16,-1 1 16-16,1-1 16 0,1 2-864 0,-3-2-160 0,1 2-32 15,-1-3-16-15,-2 1-240 0,2 1 0 0,0-1 0 0,1-1 0 32,0 0-496-32,1 0-32 0,1 0-16 0,0-1 0 15,1-1 0-15,-2 3 0 0,2-2 0 0,2 1 0 0,4 5 720 0,0 0 144 0,0 0 16 0,0 0 16 16,0-8 336-16,0 8 64 0,0 0 16 0,0 0 0 15,0 0 0-15,0 0 0 0,0 0 0 0,0 0 0 16,0 0-272-16,0 0-48 0,0 0-16 0,0 0 0 0,0 0 16 0,0 0 16 16,0 0 0-16,0 0 0 0,0 0 160 0,0 0 16 15,0 0 16-15,0 0 0 0,0 0-16 0,0 0 0 16,0 0 0-16,0 0 0 0,12-3-144 0,-12 3-48 16,0 0 0-16,11-3 0 0,-11 3 0 0,12-1 0 15,-12 1 0-15,11-1 0 0,-11 1-48 0,10-3-16 16,-10 3 0-16,0 0 0 0,0 0 32 0,12-1 0 15,-12 1 0-15,10 0 0 0,-10 0 0 0,0 0 0 16,0 0 0-16,0 0 0 0,0 0 96 0,0 0 32 16,0 0 0-16,0 0 0 0,0 0 32 0,0 0 16 15,0 0 0-15,0 0 0 0,0 0-80 0,0 0-32 16,0 0 0-16,0 0 0 0,0 0-112 0,0 0-32 16,0 0 0-16,0 0 0 0,0 0-64 0,0 0-16 15,0 0 0-15,0 0 0 0,-5 7 0 0,1 2 0 16,0-1 0-16,2 3 0 0,-2-2 0 0,1 1 0 15,2 4 0-15,0-1 0 0,-3 1-48 0,3 1-16 0,-1 1 0 0,1 0 0 16,0-1-48-16,1 3-16 16,-3 1 0-16,2 0 0 0,0 0 48 0,-2 0 0 0,1 4 0 0,-2 3 0 15,0-3 64-15,0 2 16 0,2 0 0 16,-1 0 0-16,1 0-32 0,-1-1 0 0,0 2 0 0,2 0 0 16,1-2-48-16,0 3-16 0,0-4 0 0,0 0 0 15,3-2-32-15,-1 2 0 0,1-2 0 0,1-2 0 16,-1 0-128-16,1-1 192 0,0-2-192 0,1 2 192 15,-1 0-192-15,0-1 0 0,0 1 144 0,-1-2-144 16,0-5 128-16,-1 2-128 0,0 1 160 0,-1-2-160 16,-1 0 144-16,0 1-144 0,0 2 128 0,0-5-128 15,0-10 128-15,-1 10-128 0,1-10 0 0,-2 12 128 0,2-4-128 0,0-8 0 16,-1 12 144-16,1-12-144 0,0 0 0 0,0 0 128 16,0 0-128-16,0 0 0 0,0 0 128 0,0 0-128 15,0 0 160-15,0 0-160 0,0 0 144 0,-7-3-144 16,7 3 128-16,-8-7-128 0,3-1 144 0,1-2-144 15,2 1 160-15,0-4-160 0,1-2 128 0,1-1-128 16,0-2 0-16,0-1 0 0,1 0 0 0,-1-2 0 16,0 0 0-16,0-3 0 0,-1-1 0 0,1 1 128 15,0-2-128-15,0 0 0 0,0-3 0 0,0 2 0 16,0-2 0-16,0 4 0 0,0-3 0 0,0 2 0 16,0-3 0-16,0 2 0 0,0 1 0 0,-3 3 0 0,1-3 0 0,-1 2 0 15,1 1 0-15,-1-1 0 16,1 2 0-16,-1 2 0 0,-2 2 0 0,1 1 0 0,0-1 0 0,-1 0 144 15,-1 1-144-15,2 3 0 0,-1 0 0 0,3 3-176 16,-5-3 176-16,3 3 0 16,2 2 0-16,-2 0 0 0,0 1 0 0,4 8 0 0,0 0 0 0,-4-5-128 15,1-4 128-15,3 9 0 0,0 0 0 0,0 0 0 16,0 0 0-16,0 0-160 0,0 0 160 16,0 0 0-16,-8 5 0 0,2 4-128 0,2 0 128 15,1 4 0-15,1 1 0 0,0 2 0 0,1 2-128 0,1 1 128 16,0 0 0-16,1 4 0 0,-1 2 0 0,3 1 0 15,0 2 0-15,-1 0 0 0,1 2 0 0,-1 5 0 16,2-1 0-16,-4 4 0 0,0-1 0 0,1 1 0 16,1-1 0-16,0-1 0 0,-1-2 0 0,2 0 0 0,-1 1 0 15,2-1 0-15,-1-2 0 0,1-3 0 0,-1 0 0 0,0-3 144 16,0-1-16-16,-1-5 0 0,1 1-128 0,-1 0 0 16,1 1 0-16,-1 2 0 0,1-5 0 0,-1 0 0 15,1-1 0-15,-1 0 0 0,2-1 0 0,-1 1 0 16,-2-2 0-16,0-1 0 0,-1-5 0 0,0 1 0 15,0-3 0-15,0-8 0 0,3 11 0 0,-3-11 0 16,0 0 128-16,0 0-128 0,0 0 0 0,0 0 0 16,0 0 0-16,0 0 128 0,0 0-128 0,0 0 160 15,0 0-160-15,0 0 160 0,1-11-160 0,-1 1 0 16,-1-3 144-16,0 3-144 0,-1-3 0 0,1-2 0 16,1-2 0-16,-1 0 128 0,-1-1-128 0,1-1 0 15,-1-7 0-15,-2 4 128 0,3 1-128 0,-1 1 0 16,0-6 0-16,-1 0 0 0,2-6 0 0,-2-1 0 15,0-3 0-15,0-1 0 0,2-1 0 0,0 0 0 16,-2 0 0-16,2-1 0 0,-2-3 0 0,2 5 0 0,-2 1 0 0,2 6 0 16,0 1 0-16,-2 2 0 0,1 1 0 0,-1 4 0 15,-1-3 0-15,1 3 0 16,0 2 0-16,-3 3 0 0,1-1 0 0,1 4 0 0,-1 2 0 0,3 1 0 16,0 3 0-16,2 8 0 0,-3-9 0 15,3 9 0-15,0 0 0 0,0 0 0 0,-1-5-176 16,1 5 176-16,0 0-128 0,0 0 128 0,0 0 0 0,0 0-144 15,0 14 144-15,1 0 0 0,2 4 0 0,1 5 0 16,1 0 0-16,1 2 0 0,-1 3 0 0,2 4 0 16,0-1 0-16,1 5-160 0,-2 4 160 0,2 1-208 15,1 0 208-15,0 5 0 0,-2-4 0 0,1 3 0 16,-1-5 0-16,0 2 0 0,0 0 0 0,-1-4 0 0,-1-3 0 16,0-4 0-16,0 1 0 0,0-1 0 0,0-1 0 15,-1-3 0-15,0 2 0 0,-3-5 0 0,1-2 0 16,1 1 0-16,-1-3 128 0,0-1-128 0,-1-1 0 0,0-1 0 15,-1-6 0-15,2-1 0 0,-2-10 128 0,2 12-128 16,-2-12 0-16,0 0 0 0,0 0 0 0,0 0 0 16,0 0 128-16,0 0-128 0,6-12 0 0,-2-1 128 15,-1-3-128-15,-1-2 0 0,1-5 128 0,-1 0-128 16,1-3 0-16,-2 1 0 0,-1-1 0 0,2 0 0 16,0 1 0-16,1-4 0 0,-2-1 0 0,-1 5 0 15,0-2 0-15,1 1 0 0,0-4 0 0,1 2 0 16,-2-2 0-16,0-1 0 0,2 1 0 0,-2-3 0 0,0-1 0 0,0-2 0 15,-2-1 0-15,2 3 0 16,0 0 0-16,-2 2 0 0,0 0 0 0,-2 3 0 0,-1-3 0 0,0 8 0 16,0 1 0-16,0 4 0 15,-3 2 0-15,4 3 0 0,-1-1 0 0,-2 1 0 16,0 3 0-16,2 3 0 0,0 0 0 0,0 3 0 16,0 2 0-16,5 3 0 0,0 0 0 0,-6-2 0 0,6 2 0 15,-7 3 0-15,1 3-128 0,1 7 128 0,-2 3 0 0,4 5-144 16,-1 3 144-16,0 4 0 15,1 4 0-15,0 1-128 0,0 2 128 0,1 5 0 0,0 2 0 16,1 2 0-16,1-2 0 0,0 1 0 0,-1 0 0 0,1-2 0 16,1 2 0-16,-1-1 0 0,-1-4 0 0,1-2 0 15,0-4 0-15,0-4 0 0,-2 0 0 0,1 1 0 16,-1-4 0-16,-1 0 0 0,1-1 0 0,-1-4 0 16,0-2 0-16,2-4 128 0,0-4-128 0,1-10 0 0,1 11 0 0,-1-11 144 15,0 0-144-15,0 0 0 0,0 0 160 16,0 0-160-16,5-11 128 0,-1-3-128 0,0-4 160 0,-2-2-160 15,1-3 192-15,0-1-192 0,-1-7 128 0,-1 0-128 16,1 0 0-16,1 1 0 0,-3-4 0 16,4-1 0-16,0-1 0 0,0 1 0 0,2-2 0 15,-3 3 0-15,1-1 0 0,-1 6 0 0,1 4 0 0,0 4 0 16,0 2 0-16,0 4 0 0,-2 5 0 0,-2 10 0 16,0 0 0-16,0 0 0 0,0 0 0 0,0 0 0 15,0 11 0-15,0 7 0 0,-1 5-128 0,0 6 128 16,-1 3 0-16,1 3-144 0,1 4 144 0,-1 0 0 15,0 4 0-15,1 2 0 0,0-3 0 0,1 3 0 16,0-4 0-16,0 0 0 0,2-2 0 0,1-2 0 16,-2-5 0-16,2 0 0 0,1-2 0 0,0-5 0 15,-1 0 0-15,1-5 0 0,1-2-256 0,2-3 16 16,0-2 16-16,2-3 0 16,0-2-2016-16,2-2-384 0,-1-5-96 0</inkml:trace>
  <inkml:trace contextRef="#ctx0" brushRef="#br1" timeOffset="52886.84">24181 6764 5519 0,'0'0'496'0,"0"0"-496"16,0 0 0-16,0 0 0 0,0 0 1296 0,0 0 176 15,-3-9 16-15,3 9 16 0,0 0-512 0,0 0-96 16,0 0-32-16,0 0 0 0,0 0 32 0,0 0 16 0,0 0 0 0,0 0 0 16,0 0 48-16,0 0 16 15,-5-6 0-15,5 6 0 0,0 0-64 0,-6-3-16 0,-2-1 0 0,8 4 0 16,0 0-64-16,0 0 0 0,-8-5-16 0,8 5 0 16,0 0-176-16,-6-2-48 0,6 2 0 0,0 0 0 15,-8-4-112-15,8 4-32 0,0 0 0 0,0 0 0 16,0 0-112-16,0 0-16 0,0 0-16 0,0 0 0 15,0 0-64-15,0 0-16 0,0 0 0 0,0 0 0 16,8-5-32-16,2 0 0 0,2 2 0 0,2 2 0 16,-3 0 32-16,2 1 0 0,1 0 0 0,1 1 0 15,3 2-32-15,0-2 0 0,2 1 0 0,2 0 0 16,-1-2 48-16,6 2 0 0,2 1 0 0,4 1 0 16,-2-2 32-16,3 3 16 0,3-1 0 0,0-2 0 15,-2 4 112-15,1 0 32 0,-1-1 0 0,0 1 0 16,-5 3-48-16,0-1 0 0,-3 2 0 0,0-2 0 15,0 1-128-15,-2-3-48 0,-1 4 0 0,1-1 0 16,-4 0-48-16,1-3-16 0,-1 2 0 0,-2 1 0 0,-1-4-144 16,-2 1 192-16,-2 2-192 0,-1-4 192 0,0-1-192 15,-1 0 0-15,-12-3 0 0,11 4 128 0,-3 0-128 0,-8-4 0 16,0 0 0-16,0 0 128 0,0 0-128 0,0 0 0 16,0 0-192-16,0 0 192 15,0 0-752-15,-5-9-16 0,-3-1-16 0,-3-3 0 16,0 5-2416-16,0-2-464 0</inkml:trace>
  <inkml:trace contextRef="#ctx0" brushRef="#br1" timeOffset="53322.84">25048 6373 20271 0,'0'0'1792'0,"0"0"-1424"0,-9 0-368 0,9 0 0 16,-11-2 1216-16,4 2 160 0,-5 0 32 0,3 3 16 16,-1-1-352-16,0 2-80 0,0 1-16 0,-1 0 0 15,-1 3-160-15,1 2-48 0,-2 4 0 0,-1 1 0 16,-1 1-256-16,-1 1-48 0,0 1-16 0,-1 3 0 15,1-2 32-15,-1 2 0 0,0 3 0 0,0 2 0 16,-2-3 0-16,-3 0 0 0,-2 3 0 0,-1-2 0 16,-2 1 80-16,-2 0 16 0,-4-2 0 0,0 4 0 0,1-1-16 0,0 1 0 15,-1-3 0-15,3 1 0 16,2 3-48-16,1-1-16 0,-1-1 0 0,3-5 0 0,2 0-80 0,1-1-16 16,6 0 0-16,-2-2 0 0,5-3-160 0,0 0-48 15,1-1 0-15,1-1 0 0,4-6-192 0,1 0 144 16,-1 1-144-16,7-8 128 0,-2 7-128 0,2-7 0 15,0 0 0-15,0 0 128 0,0 0-128 0,0 0 0 16,0 0 0-16,0 0 0 0,0 0-352 0,10 3 48 16,0-4 16-16,-10 1 0 15,11-3-1568-15,1 1-304 0,-2-1-64 0,0-1-15040 0</inkml:trace>
  <inkml:trace contextRef="#ctx0" brushRef="#br1" timeOffset="56772.1">24660 6989 4607 0,'0'0'192'0,"0"0"64"0,0 0-256 0,0 0 0 16,0 0 0-16,0 0 0 0,0 0 1536 0,0 0 272 15,0 0 48-15,0 0 16 0,0 0-800 0,-9 0-176 0,9 0-16 0,0 0-16 16,0 0-16-16,0 0 0 0,-9-5 0 0,9 5 0 16,0 0-224-16,0 0-48 0,-8-4-16 0,8 4 0 15,0 0-224-15,0 0-32 0,-9-4-16 0,9 4 0 16,-3-7-80-16,3 7-16 0,-5-7 0 0,5 7 0 16,-5-5 64-16,5 5 16 0,-6-6 0 0,3 2 0 15,3 4 160-15,-5-6 16 0,-3-1 16 0,8 7 0 16,-4-5-64-16,-1 1-16 0,5 4 0 0,0 0 0 15,-6-5-128-15,1-1-16 0,-2 0-16 0,2 2 0 16,5 4-80-16,-6-4-16 0,-2-1 0 0,2 2 0 16,6 3 0-16,-7-2 0 0,0 1 0 0,0-2 0 15,7 3 96-15,-6-5 16 0,1 1 0 0,5 4 0 16,-6-4-32-16,-1 2 0 0,2-2 0 0,5 4 0 16,0 0 16-16,0 0 0 0,-6-6 0 0,6 6 0 0,0 0 16 0,0 0 0 15,-5-4 0-15,5 4 0 0,0 0-64 0,0 0-16 16,0 0 0-16,0 0 0 0,0 0-160 0,0 0 128 15,-7 6-128-15,7-6 128 0,-1 13-128 0,1 1 192 16,3-4-192-16,1 4 192 0,-1 1-32 16,2 2 0-16,2 1 0 0,-1 1 0 0,2 1 48 0,2 2 16 15,-2 3 0-15,0-1 0 0,1 4-32 0,0-2 0 16,0 2 0-16,1-2 0 0,-1 2-16 0,0-2-16 16,0 2 0-16,-1-2 0 0,-3 3 32 0,4-2 0 15,-1 2 0-15,1-1 0 0,-1-5-16 0,-2-1 0 16,1-1 0-16,-1 0 0 0,2-1-48 0,1-1-128 15,-4 0 192-15,1 0-64 0,-1-1 48 0,1-1 0 0,-3-2 0 16,1-1 0-16,1 1-176 0,0-1 192 0,-2-2-192 16,-1-4 192-16,1 4-64 0,-1-4-128 0,2 0 192 15,-4-8-64-15,0 0-128 0,4 8 160 0,-4-8-160 0,0 0 160 16,0 0-160-16,0 0 128 0,0 0-128 0,0 0 128 16,0 0 32-16,0 0 0 0,-7-8 0 0,4 0 0 15,0-1-32-15,-1-4-128 0,0-1 192 0,-1-1-64 16,0-2-128-16,0 2 0 0,-1 0 0 0,1-2 128 15,0-1-128-15,-2-1 0 0,0-1 0 0,-1 0 0 16,-1 2 0-16,0-3 0 0,-1-3 0 0,1 3 0 16,0 0 0-16,-1-2 0 0,0 1 0 0,-1-1 0 15,-1-3 0-15,3 1 0 0,-1 2 0 0,-1-1 0 16,2 2 0-16,0 1-176 0,0-1 176 0,1 3-128 0,1 1 128 0,-1 2 0 16,3 0 0-16,0 0 0 0,0 4 0 15,0 4 0-15,1-3 0 0,3 5-128 0,-4-4 128 0,2 3 0 16,0-1 0-16,3 8 0 0,0 0 0 0,0 0 0 15,0 0 0-15,0 0 0 0,0 0 0 0,0 0 0 16,0 0 0-16,0 0 0 0,0 0 0 0,4 15-128 16,0 1 128-16,0 2 0 0,0 1 0 0,0 2 0 15,-2 1 0-15,2 1-128 0,1 3 128 0,1 0 0 16,-1-1 0-16,3 4 0 0,-2 1 0 0,2 1 0 16,-2-1 0-16,2 1 0 0,1-4 0 0,0 3 0 15,-2-2 0-15,2-1 128 0,1-4-128 0,-1-2 0 16,-2 2 128-16,-1-4-128 0,0-1 0 0,0-2 0 15,-1 1 0-15,-2-4 128 0,2-1-128 0,1-1 0 16,-6-11 0-16,6 5 128 0,-6-5-128 0,6 5 0 0,-6-5 0 0,0 0 128 16,0 0-128-16,0 0 176 0,0 0-176 15,8-8 192-15,-6-5-32 0,1-1 0 0,-2-1 0 16,1 0 0-16,-2-3-160 0,-2-2 128 0,1-1-128 0,0 0 128 16,-1-1-128-16,0-1 0 15,-1-1 0-15,1 0 0 0,-1-6 0 0,-1 2 0 0,-1-3 128 0,2 2-128 16,-3 3 0-16,3-2 0 15,-4 3 0-15,0 0 0 0,4 0 0 0,-2 4 0 0,0 1 0 0,0 0 0 16,0 1 0-16,1 4 0 0,0 0 0 0,-1 3 0 16,3 5 0-16,-2-2 0 0,0 1 0 0,4 8 0 15,0 0 0-15,0 0 0 0,0 0 0 0,0 0 0 16,-6 2 0-16,-1 5 0 0,2 6 0 0,1 2 0 0,2 3 0 16,-1 5-176-16,2 4 176 0,1-1-128 15,0 5 128-15,4-1 0 0,-3 1 0 0,4 0 0 0,0 1 0 16,2 1 0-16,-2-3 128 0,1 0-128 0,-1 1 192 15,1-5-48-15,0 1 0 0,-1-4 0 0,-2 1 64 0,3-1 16 16,-1-3 0-16,0-1 0 0,-1 0-32 0,-1-2-16 16,1-6 0-16,-1-2 0 0,-1 3 64 0,-2-12 16 15,1 6 0-15,-1-6 0 0,0 0-256 0,0 0 0 16,0 0 0-16,0 0 0 0,0 0 0 0,0 0 0 16,0 0 0-16,0 0 0 0,0 0 0 0,0 0-288 15,-6-5 64-15,-1-3 16 16,-1 1-448-16,2-4-96 0,-2 4-16 0,3-3 0 15,1 2-2368-15,-1-1-496 0</inkml:trace>
  <inkml:trace contextRef="#ctx0" brushRef="#br1" timeOffset="57957.73">24289 7617 15487 0,'0'0'688'0,"-11"2"144"0,3 0-672 0,-4 0-160 0,2 0 0 0,1 0 0 16,0 2 1024-16,9-4 192 0,-9 6 16 0,9-6 16 15,-7 4-96-15,7-4 0 0,0 0-16 0,0 0 0 16,0 0-32-16,2 12 0 0,-2-12 0 0,7 8 0 0,1 1 0 0,5-2 0 15,2-4 0-15,3 5 0 0,3-3-208 0,0 0-32 16,3 2-16-16,4-1 0 0,3-2-272 0,2 1-48 16,1 2-16-16,4-3 0 0,2 1-192 0,-2 2-32 15,-3-2-16-15,0-1 0 0,-1 1-16 0,-3 1-16 16,-3-1 0-16,-2 0 0 0,1 2 0 0,-3-2 0 16,-4 1 0-16,-1-1 0 0,1 0-112 0,-3-1 0 15,-1 0-128-15,-1 1 192 0,-2 0-192 0,-1-1 144 16,0 1-144-16,-12-5 128 0,11 6-128 0,-11-6 0 15,0 0 0-15,0 0 0 0,0 0 0 0,0 0 0 16,0 0 128-16,0 0-128 16,0 0-416-16,0 0-112 0,0 0-32 0,0 0 0 15,0 0-1376-15,-10-5-288 0,-1 1-48 0,-1-1-7712 0,-1-5-1552 0</inkml:trace>
  <inkml:trace contextRef="#ctx0" brushRef="#br1" timeOffset="58217.53">24826 7640 25391 0,'0'0'1120'0,"0"0"240"0,0 0-1088 0,0 0-272 0,0 0 0 0,0 0 0 16,0 0 1168-16,-2 9 176 0,-2 2 48 0,-1 2 0 16,0-2-48-16,-2 3 0 0,0 4 0 0,-1 4 0 15,-5 3-416-15,3 1-96 0,0 3 0 0,-3-3-16 16,-3 4-64-16,-1-5-16 0,1 3 0 0,-1-4 0 15,1 0-192-15,-2-2-32 0,1-3-16 0,0 0 0 0,1 0-320 0,1-2-176 16,1-1 192-16,1-3-192 0,1-4 0 0,2 0 0 16,-2-3 0-16,3-1 0 15,2 2-368-15,7-7-176 0,0 0-32 0,0 0-16 16,0 0-2560-16,0 0-512 0</inkml:trace>
  <inkml:trace contextRef="#ctx0" brushRef="#br1" timeOffset="58908.77">24661 8016 14735 0,'0'0'640'0,"0"0"160"0,0 0-640 0,0 0-160 0,0 0 0 0,0 0 0 0,0 0 1968 0,0 0 352 16,0 0 80-16,0 0 16 0,0 0-1008 0,0 0-208 16,0 0-48-16,8 9 0 0,-2 0-336 0,-2-2-80 15,1 5-16-15,-1 1 0 0,-2-2-32 0,3 3-16 0,-1 3 0 0,-1 2 0 16,-2 3-16-16,2 3 0 0,-1-4 0 0,-1 2 0 16,1 5-112-16,-2-1-32 0,0 3 0 0,0 2 0 15,0-7-128-15,0 3-16 0,0-3-16 0,0-1 0 16,0 1-144-16,0-2-16 0,0 0-16 0,2-1 0 15,2-3 16-15,-3-2 0 0,2 0 0 0,-1-2 0 16,0 2 0-16,0-2 16 0,-1-1 0 0,1 2 0 16,-1-3-80-16,0-3 0 15,-1 2-128-15,0-12 192 0,3 7-192 0,-3-7 128 0,0 0-128 0,0 0 0 16,0 0 0-16,0 0 0 0,0 0 0 0,0 0 0 16,0 0 0-16,0 0-192 0,0 0 16 0,0 0 0 31,0 0-224-31,0 0-48 0,0 0-16 0,0 0 0 15,0 0-1040-15,0-7-208 0,1-5-32 0,0 3-16 0,1-2-1344 0,-2 2-272 16</inkml:trace>
  <inkml:trace contextRef="#ctx0" brushRef="#br1" timeOffset="59245.37">24432 8727 7359 0,'0'0'656'0,"0"0"-528"16,0 0-128-16,0 0 0 0,0 0 3472 0,0 0 672 0,0 0 128 0,0 0 16 16,0 0-3440-16,0 0-688 0,8 6-160 0,-8-6 0 15,0 0 272-15,11 5 48 16,0-2 16-16,-1 0 0 0,-10-3-16 0,12 2 0 0,-1-1 0 0,0-1 0 15,3-1 208-15,-4-2 48 0,3-1 0 0,0 2 0 16,2-2-160-16,1 3-32 0,-2-2 0 0,0 1 0 16,3-4 0-16,-1 1 0 0,2 0 0 0,1-1 0 15,-2 1-64-15,-1 1-32 0,1-2 0 0,-2-1 0 16,0 2-288-16,-1 1 0 0,2-2-128 0,-2 1 128 31,-2 0-2432-31,1-3-384 0,2 1-64 0,-15 7-7872 0</inkml:trace>
  <inkml:trace contextRef="#ctx0" brushRef="#br1" timeOffset="59874.96">24484 8680 10127 0,'-17'15'448'0,"6"-8"96"0,-1 5-544 0,-1-3 0 0,0 1 0 0,2 1 0 0,-1-4 1680 0,2 0 240 16,3 0 32-16,7-7 16 0,0 0-512 0,0 0-112 16,0 0 0-16,0 0-16 0,0 0-304 0,0 0-48 15,0 0-16-15,14 0 0 0,3-2-64 0,2-3-32 16,2-1 0-16,-1 1 0 0,4-3-112 0,3 3-32 15,2 3 0-15,2-2 0 0,1-3-176 0,-3 2-32 16,0 2-16-16,-4-1 0 0,1-1-192 0,-3 3-48 16,-2 0 0-16,2-1 0 0,-1 2-128 0,-3-1-128 15,-4-1 144-15,-2 2-144 16,-2-2-240-16,-1 2-144 0,-10 1-16 0,0 0-16 16,9-3-2112-16,-9 3-416 0,0 0-96 0</inkml:trace>
  <inkml:trace contextRef="#ctx0" brushRef="#br1" timeOffset="60068.23">24876 8502 18431 0,'0'0'1632'0,"0"0"-1312"0,0 0-320 0,0 0 0 16,-3 12 2672-16,1 0 464 0,1 2 80 0,-3 0 32 16,-4 2-1584-16,0 2-304 0,-3 1-64 0,2 0-16 15,-2 3-256-15,-1-1-64 0,0 4-16 0,0-4 0 16,-1 2-400-16,-1 0-80 0,0-3-16 0,0-1 0 15,0 2-256-15,0-4-64 0,1-3-128 0,-1-2 192 16,1-1-352-16,0 1-80 0,0-3-16 0,3-3 0 16,10-6-1920-16,-9 5-400 0,0-1-80 0,9-4-12112 15</inkml:trace>
  <inkml:trace contextRef="#ctx0" brushRef="#br1" timeOffset="60518.25">24728 8802 25455 0,'0'0'1120'0,"-8"0"240"0,8 0-1088 0,-11 1-272 0,2 1 0 0,9-2 0 16,-7 8 864-16,1 1 112 0,-2 2 32 0,4 2 0 15,0 6-192-15,2 5-48 0,-1 0 0 0,2 4 0 0,0-1-416 0,-2 4-96 16,3-3 0-16,0 1-16 0,0 0-240 0,4-4 0 16,-2 3 128-16,1-2-128 0,1 0 0 0,0-3 0 15,-1-4 0-15,1-1 0 16,0 0-576-16,1-4-64 0,0-4-16 0,2-1-13232 15</inkml:trace>
  <inkml:trace contextRef="#ctx0" brushRef="#br1" timeOffset="60864.39">24512 9456 12895 0,'0'0'1152'0,"0"0"-928"0,0 0-224 0,0 0 0 16,0 0 1904-16,0 0 336 0,0 0 64 0,0 0 0 15,0 0-1904-15,0 0-400 0,12-6 0 0,2 1 0 16,1-4 0-16,3 0 320 0,1-5-32 0,3 2-16 16,-1 4-272-16,2-3 0 0,-3 3 0 0,1-4 0 15,-4 2 128-15,1 0-128 0,3-2 0 0,-1 3 0 16,0-3 240-16,2 3-64 0,1-3-16 0,2 3 0 16,2-1-160-16,0 0 0 0,-1 0 0 0,1-3-10096 15</inkml:trace>
  <inkml:trace contextRef="#ctx0" brushRef="#br1" timeOffset="61121.52">24998 9000 21183 0,'0'0'1888'0,"0"0"-1504"15,0 0-384-15,-6 11 0 0,0-1 768 0,0 6 96 0,-3 1 16 0,-1 3 0 16,2 1-144-16,-2 5-32 0,-4-2 0 0,3 4 0 16,-4-2-32-16,2 4-16 0,3-5 0 0,-4 4 0 15,-2-2-288-15,0 2-64 0,1-3-16 0,2 0 0 16,-2-3-288-16,2 4 0 0,3-5 128 0,-2-3-128 31,2-4-432-31,1-2-144 0,-1-2-16 0,1 0-12320 0</inkml:trace>
  <inkml:trace contextRef="#ctx0" brushRef="#br1" timeOffset="61299.66">24397 9363 34095 0,'7'9'3024'0,"6"0"-2416"0,5 3-480 0,5-4-128 0,3 1 176 0,7-1 16 16,7 1 0-16,-1-7 0 0,3 1-192 0,-2-2 0 15,-1-1 0-15,-1-1 0 16,0 0-1088-16,2-1-240 0,-3 2-48 0,-1-1-12704 0</inkml:trace>
  <inkml:trace contextRef="#ctx0" brushRef="#br1" timeOffset="61741.44">24792 9652 11967 0,'0'0'528'0,"0"0"112"0,-6 9-512 0,-1 1-128 0,2 0 0 0,1 5 0 0,1 2 2944 0,-1 1 576 16,1-1 96-16,1 4 32 0,-1 3-2176 0,2 3-448 16,0-2-64-16,1 2-32 0,0-4-512 0,0-2-96 15,1-2-32-15,1 2 0 0,1-2-288 0,0-1 0 16,-1-3-176-16,2-4 176 16,-4-11-960-16,5 12-96 0,-5-12-16 0,0 0-6928 15,0 0-1376-15</inkml:trace>
  <inkml:trace contextRef="#ctx0" brushRef="#br1" timeOffset="61970.68">24520 9924 24879 0,'0'0'2208'0,"0"0"-1760"0,0 0-448 0,9 4 0 15,5-4 912-15,4-3 112 0,2-2 0 0,4 0 16 16,2 1-864-16,2-5-176 0,-2 0 0 0,6-3 0 16,-3 0 0-16,3-2 0 0,1-1 144 0,5-2-144 15,-1 4 0-15,2 1 0 0,0 1 0 0,0-2 0 32,-1 1-1856-32,-2 1-448 0,-3-2-64 0</inkml:trace>
  <inkml:trace contextRef="#ctx0" brushRef="#br1" timeOffset="62249.92">25103 9643 21183 0,'0'0'1888'0,"0"0"-1504"0,-7 4-384 0,0 1 0 0,7-5 768 0,-7 9 96 15,-1-3 16-15,-1 3 0 0,2-4-176 0,-2 3-16 16,-1 2-16-16,-2 3 0 0,-3-2 32 0,0 3 0 16,-3 0 0-16,-1 4 0 0,-2 1-416 0,1 3-80 15,-1 3-16-15,-1-1 0 0,-1 1-192 0,0 1 176 0,3-6-176 0,3 2 160 16,1-1-384-16,2 1-80 0,4-3-16 0,-3-2 0 31,4-6-2352-31,1 1-464 0</inkml:trace>
  <inkml:trace contextRef="#ctx0" brushRef="#br1" timeOffset="63116.27">24802 9900 22111 0,'0'0'1968'0,"0"0"-1584"0,0 0-384 0,-7 11 0 15,0-2 768-15,1 0 64 0,1 0 0 0,0 4 16 16,0 2-448-16,1 4-80 0,1 4-32 0,-1 2 0 15,2-1 144-15,1 7 16 0,-3 1 16 0,1-1 0 16,1 4-320-16,-1-1-144 0,1 0 128 0,0-1-128 16,1-2 128-16,1-3-128 0,0 1 0 0,4-3 128 15,-2-1-128-15,2-3 0 0,0-2 0 0,1-1 0 32,2-4-448-32,1-1-80 0,-3-5-16 0,3-1 0 15,-8-8-1760-15,10 4-336 0</inkml:trace>
  <inkml:trace contextRef="#ctx0" brushRef="#br1" timeOffset="63427.8">24431 10478 13823 0,'0'0'1216'16,"-8"6"-960"-16,3 6-256 0,5-12 0 0,0 0 3104 0,7 9 576 0,0 0 112 0,6-4 32 16,5 0-2736-16,5-1-528 0,5-3-112 0,5-4-32 15,4-4 224-15,1-3 64 0,1-3 0 0,2-2 0 16,-2-2-352-16,1-1-64 0,0-2-16 0,3 1 0 15,2 0-144-15,1-3-128 0,-1 1 144 0,3 2-144 32,-4 1-384-32,-3-1-160 0,-3-2-32 0,-6 1-13456 0</inkml:trace>
  <inkml:trace contextRef="#ctx0" brushRef="#br1" timeOffset="64415.45">25656 10129 12895 0,'0'0'576'0,"0"0"112"0,11-2-560 0,0 2-128 0,2 0 0 0,-1 0 0 16,1-1 2560-16,-1 1 464 0,-2-1 112 0,-10 1 0 15,0 0-2208-15,0 0-448 0,0 0-96 0,0 0 0 16,-4 7 176-16,-4 5 32 0,-3-3 16 0,-8 5 0 16,-7 2-112-16,-4 3-32 0,-4 2 0 0,-3 3 0 15,-3-1 16-15,3 1 0 0,1 1 0 0,1-1 0 16,3 1 128-16,3 0 32 0,4-6 0 0,3 3 0 15,3-3-240-15,1-3-32 0,2-2-16 0,3-1 0 0,4-5-160 16,9-8-48-16,-6 6 0 0,6-6 0 0,0 0-144 16,0 0 0-16,9 9 0 0,1-7 0 0,1-2 0 0,3-1 0 15,0 0 0-15,3-2 0 0,2 1-128 16,2-3 128-16,5 0 0 0,1 1 0 0,2-3 0 0,5 2 0 16,3 0 0-16,4 0 0 0,2-3-240 0,1 3 80 15,2-4 16-15,-4 4 0 0,1 2-192 0,-2-3-48 16,-4-4 0-16,-2 3 0 15,0-3-1552-15,-2 3-320 0,-1-2-64 0,-2 3-16 16,-2-6-592-16,-5 7-112 0</inkml:trace>
  <inkml:trace contextRef="#ctx0" brushRef="#br1" timeOffset="65167.56">25372 10426 20671 0,'0'0'912'0,"-11"0"192"0,3-1-880 0,8 1-224 0,0 0 0 0,0 0 0 16,0 0 720-16,0 0 112 0,0 0 0 0,0 0 16 15,0 0-160-15,7-7-48 0,5 1 0 0,3 1 0 16,3-1 64-16,5-1 16 0,5-2 0 0,3 0 0 15,5-1-224-15,5 1-48 0,6-3-16 0,-4 3 0 16,1-5 112-16,0-2 32 0,-4 3 0 0,3 1 0 16,-2-1 0-16,4-2 16 0,4 1 0 0,2 3 0 0,2-1-160 15,1 3-48-15,-2 3 0 0,-3 1 0 16,-1-3-128-16,-4 3-16 0,0 3-16 0,1-1 0 0,1 1-96 0,0 0-128 16,-1 1 176-16,4-2-176 0,-1 2 128 0,1 0-128 15,-3 0 0-15,-1 1 0 0,-5 1 128 0,0 1-128 16,0 2 0-16,1 0 0 0,0 0 0 0,1 1 0 15,0 1 0-15,2-1 0 0,4 3 0 0,2 1 0 16,-7-1 0-16,-1 2 0 0,-2-3 0 0,-1 2 0 16,-2-2 128-16,0 2-128 0,1-3 128 0,1 2-128 15,1-1 144-15,0-2-144 0,1 0 208 0,1 4-48 0,1-1-16 16,-2 2 0-16,-3-4-16 0,-1 5 0 0,-3-4 0 16,1 3 0-16,-2-3-128 0,2 2 0 0,2-4 144 0,1 0-144 15,0 1 0-15,4-1 0 0,0-2 0 16,1 1 128-16,2 1-128 0,-2-2 0 0,-3 0 0 0,-2 1 0 15,-7 0 0-15,0 1 0 0,-2 0 0 0,2-4 0 16,-1 2 0-16,1 2 0 0,0-2 0 0,-1 1 128 16,0-1-128-16,2 3 0 0,0 2 0 0,1-4 128 15,0-1-128-15,-1 0 0 0,-2 1 0 0,-2-2 128 16,0 2-128-16,-2-4 0 0,-2 0 0 0,-3-1 0 16,1-2 0-16,0-2 144 0,-2 0-144 0,-1 1 0 15,0 4 192-15,-1-2-192 0,0-2 192 0,-2-2-192 16,-1 1 208-16,1-1-64 0,-1 1-16 0,0 0 0 0,0 2 64 15,2-3 16-15,-6 0 0 0,3 1 0 0,2-4 16 16,-1 3 0-16,-2 1 0 0,-1-3 0 0,2 3-16 0,1 0 0 16,-2-3 0-16,0 3 0 0,-2 0-80 0,1-1 0 15,0 1-128-15,1 0 192 0,1-3-192 16,-1 2 0-16,1 0 0 0,0 0 0 0,0 4 0 0,1-1 0 16,-2 0 0-16,0 2 0 0,0-3 0 0,1 2 0 15,-1-2 0-15,0 2 0 0,0 2 0 0,-1 0 0 16,1 0 0-16,-3 0 0 0,-10 0-432 0,0 0 32 15,9 0 0-15,-9 0 0 16,0 0-1840-16,0 0-352 0,0 0-80 0</inkml:trace>
  <inkml:trace contextRef="#ctx0" brushRef="#br1" timeOffset="65912.81">30117 9632 15663 0,'0'0'688'0,"0"0"144"0,0 0-656 0,0 0-176 0,0 0 0 0,0 0 0 16,0 0 1728-16,0 0 304 0,0 0 64 0,0 0 16 15,0 0-736-15,-4 15-144 0,0 0-16 0,-1 5-16 16,0 3-464-16,1 5-96 0,0-1 0 0,2 3-16 0,1 2-256 0,-1 1-48 16,0 2-16-16,0 1 0 0,0 3-128 0,-1-1-32 15,1 1 0-15,-2 1 0 0,-1-2 112 0,1 0 0 16,-4-4 16-16,3-1 0 0,0 0-64 0,-2-2-16 16,2-2 0-16,0-4 0 0,-1 2-192 0,1-5 144 15,2-3-144-15,0-3 128 0,2-2-128 0,1-4 0 16,0 2 0-16,0-12 0 15,0 0-1728-15,0 0-336 0,11-3-64 0,1-4-10528 0</inkml:trace>
  <inkml:trace contextRef="#ctx0" brushRef="#br1" timeOffset="66241.28">30380 10037 21359 0,'-14'4'944'0,"4"0"208"0,2 1-928 0,-2 0-224 0,2 2 0 0,-2 4 0 16,0 1 912-16,0 0 144 0,-2 2 32 0,2 2 0 15,0 5-96-15,1 0-16 0,0 3 0 0,3-2 0 16,1 0-256-16,2-1-48 0,2 2-16 0,4-4 0 16,2-1-336-16,1-2-80 0,-1-3-16 0,5-1 0 15,3-3-80-15,-2-2-16 0,1-6 0 0,2 1 0 16,2 0 240-16,2-3 32 0,-5-2 16 0,2-2 0 15,0-2 32-15,-1 2 16 0,-1-6 0 0,0 4 0 16,-3-3-64-16,0 1-16 0,-2-3 0 0,-2 3 0 16,0-3-64-16,-2 0 0 0,-3 3-16 0,-1-2 0 15,-2-3 16-15,-2 1 16 0,-2-2 0 0,-4 1 0 0,1 4-208 16,-1-2-128-16,-2 0 160 0,2 2-160 0,-3-3-144 16,3 6-128-16,-3 1-32 0,3 2 0 15,10 4-1680-15,0 0-352 0,-9-1-64 0</inkml:trace>
  <inkml:trace contextRef="#ctx0" brushRef="#br1" timeOffset="66700.25">31048 10000 10479 0,'0'0'448'0,"0"0"128"0,0 0-576 0,8-5 0 0,-4-4 0 0,-4 9 0 16,0 0 1200-16,0 0 128 0,8-4 16 0,-8 4 16 15,5-10 64-15,-2 3 16 0,-3 7 0 0,0 0 0 16,0 0-288-16,0 0-48 0,0 0-16 0,0 0 0 16,-2-9-208-16,2 9-48 0,-9-5-16 0,-1 6 0 15,-2 8-352-15,0 1-64 0,-5 4-16 0,-2 2 0 16,-1 2-80-16,-3 0-32 0,-3 2 0 0,4 3 0 0,-1 1-48 0,2-1-16 16,2 3 0-16,4-2 0 0,4-5-48 0,2 0-16 15,2-1 0-15,4-3 0 0,0-4-144 0,7 1 0 16,-4-12 0-16,7 11 0 0,-7-11 0 0,17 5 0 15,1-1 0-15,1-1 0 0,0-3 0 0,1-3 0 16,3-1 0-16,-3-1 0 0,5-5-128 0,-3 3-128 16,-1-4 0-16,-1 0-16 15,-2-2-2208-15,-3-2-432 0</inkml:trace>
  <inkml:trace contextRef="#ctx0" brushRef="#br1" timeOffset="67296.56">31343 9911 18431 0,'0'0'816'0,"-9"0"160"0,1 0-784 0,8 0-192 0,-11 0 0 0,1 3 0 16,-1 1 1840-16,2 3 320 0,-3 0 64 0,1 0 16 16,-2 1-1536-16,3-2-288 0,-1 4-64 0,1 2-16 15,-1 2-32-15,2 1-16 0,1 3 0 0,0 0 0 16,4-1-288-16,0 0 128 0,3-3-128 0,2-3 0 15,3 1 0-15,2 2 0 0,0-5 0 0,1 0 0 16,2-6 144-16,3 0-144 0,-1-2 0 0,0-1 144 16,3 0 208-16,-1-1 32 0,0 1 16 0,1-4 0 15,0 0 112-15,1-2 0 0,-2 1 16 0,-2 1 0 16,2 0-224-16,-3-1-48 0,-10 5-16 0,12-5 0 0,-4 0-96 0,-8 5-16 16,4-9 0-16,-4 9 0 0,0 0 0 0,0 0-128 15,0 0 192-15,0 0-64 0,0 0-128 16,0 0 0-16,0 0 0 0,0 0 0 0,0 0 0 0,0 0 0 15,14 4-144-15,-1-3 144 0,-2-2-256 0,2-3 64 16,1-2 16-16,3-2 0 0,0-2 0 0,2-2 0 16,1 0 0-16,0-5 0 0,-1-1 176 0,1-2 0 15,1-4-144-15,-1 0 144 0,-1 0 0 0,1-3 0 16,2 4 0-16,-3-2 0 0,1-1 224 0,-1-2-32 16,0-1-16-16,-1-5 0 0,-1-4 16 0,-2-3 16 15,-5-4 0-15,2-2 0 0,-3 2-208 0,-2-5 144 16,1 2-144-16,-4-2 128 0,-4 2-128 0,0 0 0 15,0 3 0-15,-4 4-176 0,0 8 176 0,0 8-192 16,0 5 192-16,1 7-192 0,-3 8 192 0,6 5 144 0,-11 0-16 0,-2 9-128 16,-1 6 128-16,-1 7-128 0,-3 7 0 0,2 5 0 15,1 4 0-15,-3 7 0 0,0-2 0 0,1 9 0 16,2 7 0-16,1 4 0 0,0-1 0 0,4-1 0 16,2-6 0-16,2-3 0 0,2-6 0 0,3 0 0 15,1-6 0-15,2 0 0 0,2-3 0 0,0-6 0 16,1-1 0-16,2-7 0 0,-2-2 0 0,1-1 0 15,3-2-640 1,2 0-96-16,1-3-16 0,-1-2-13600 0</inkml:trace>
  <inkml:trace contextRef="#ctx0" brushRef="#br1" timeOffset="68400.09">29922 10854 1839 0,'0'0'160'0,"0"0"-160"16,0 0 0-16,0 0 0 0,0 0 1200 0,-6 3 208 15,0-1 32-15,6-2 16 0,0 0-256 0,0 0-48 0,0 0-16 0,0 0 0 16,0 0 496-16,0 0 96 0,0 0 32 0,0 0 0 16,-8-2-352-16,8 2-80 0,0 0-16 0,0 0 0 15,0 0-256-15,0 0-48 0,0 0-16 0,-5 7 0 16,2 6-160-16,3 1-48 0,-1 4 0 0,1 2 0 16,0 1-240-16,0 4-48 0,0 4-16 0,0 1 0 15,-1-5-224-15,-1 2-64 0,2-3 0 0,0-3 0 16,-2 2 32-16,1-1 0 0,-2-4 0 0,1-2 0 15,-1-2 192-15,1 0 32 0,0-2 16 0,1-5 0 16,1-7 64-16,0 0 16 0,0 0 0 0,0 0 0 16,0 0-48-16,0 0-16 0,0 0 0 0,0 0 0 15,0 0 32-15,6-7 16 0,2-7 0 0,0 0 0 16,-1-3-288-16,3-2-64 0,2 0-16 0,-2-3 0 16,1-2-160-16,1-1 0 0,1 2 0 0,-1-4 0 0,0 1 0 15,-1 3 0-15,1-1 128 0,-2 4-128 0,1 4 0 0,-1 5 0 16,1-2 0-16,-4 6 0 0,-7 7 0 0,0 0 0 15,0 0 0-15,13 7 0 0,-3 6-176 0,-2-1 176 16,-2 3-128-16,-1 5 128 0,-2 4 0 0,-1-1-128 16,-2 1 128-16,0 2 0 0,-4 0 0 0,1 2-160 15,0-4 160-15,-1 3 0 0,-1-6 0 0,0-3-128 16,1-4 128-16,0-3 0 0,2 1 0 0,2-12 0 16,-5 6 0-16,5-6 0 0,0 0 0 0,0 0 176 15,0 0-32-15,0 0 0 0,2-9 48 0,3-5 16 16,2-2 0-16,2-3 0 0,1-3-208 0,1-3 0 15,1-1 128-15,0-2-128 0,2 3 0 0,0 0 0 0,3-1 0 16,1 3 0-16,0-1 0 0,-1 6 0 0,1 6 0 0,-4 0 0 16,3 8 0-16,-2 3 0 0,-2 1 0 0,-1 5 0 15,1 8 0-15,0 5 0 0,-2 2 0 0,1 5 0 16,-2 3 0-16,-4 3 0 0,-2-3 0 0,0 4 0 16,0-2 0-16,-2-1 0 0,1 2 0 0,0-3 0 15,-3-4 0-15,2-2 0 0,-1-2 0 0,3-2-160 31,-4-4-336-31,2 0-64 0,1-5-16 0,-3-9-10992 0,0 0-2192 0</inkml:trace>
  <inkml:trace contextRef="#ctx0" brushRef="#br1" timeOffset="68764.85">30675 10945 12895 0,'0'0'1152'0,"0"0"-928"15,0 0-224-15,0 0 0 0,0 0 1584 0,-3-9 272 16,3 9 48-16,0 0 16 0,0 0-1248 0,0 0-240 15,0 0-48-15,0 0-16 0,0 0 480 0,0 0 112 16,0 0 0-16,0 0 16 0,-4 12 16 0,2 4 0 16,-2-1 0-16,0 5 0 0,2 3-336 0,-2 3-64 0,0 1-16 15,2 3 0-15,-1-4-144 0,0 4-48 0,0-4 0 0,0 4 0 16,1-4-176-16,-1 1-32 0,-1-3-16 0,2-2 0 16,0-4-160-16,2-4 0 0,-1-3 144 0,1-11-144 15,-1 10-240-15,1-10-112 16,0 0-32-16,0 0-8992 0,0 0-1808 0</inkml:trace>
  <inkml:trace contextRef="#ctx0" brushRef="#br1" timeOffset="69188.25">31017 10823 17215 0,'0'0'768'0,"0"0"144"0,2 8-720 0,2 4-192 0,-1 1 0 0,-3-2 0 0,0 3 960 0,-2 4 176 15,1 2 16-15,0 0 16 0,-3 3-208 0,1-1-64 16,1 3 0-16,1 1 0 0,-4-3-64 0,-1 1 0 16,-1-1-16-16,0-3 0 0,1-1 0 0,0-4 0 15,-2-3 0-15,3-2 0 0,0-1 16 0,5-9 0 16,-6 9 0-16,6-9 0 0,0 0-64 0,0 0 0 15,0 0 0-15,0 0 0 0,0 0-112 0,0 0-16 16,2-17-16-16,3 2 0 0,2 0-352 0,0-4-64 16,5-3-16-16,-1 0 0 0,1-2-192 0,0 1 0 0,0 2 0 0,0 2 0 15,0-2 0-15,1 5 0 0,-2 2 0 0,0 5 0 16,1-1 0-16,-2 5 0 0,0 2 0 0,-10 3 0 16,13 8 0-16,-4 5 0 0,0-2 0 0,-2 4 0 15,1 6 0-15,-2 1 0 0,1 1 0 0,-4 2 0 16,1 1 0-16,-4-2 0 0,0 1 0 0,0 1 0 15,0-2-160-15,-2 3 160 0,0-5-128 0,1-2 128 16,0-2-352-16,2-2 16 0,2-3 0 0,-3-13 0 31,5 9-2032-31,-5-9-416 0,0 0-80 0</inkml:trace>
  <inkml:trace contextRef="#ctx0" brushRef="#br1" timeOffset="69834.22">31423 10894 9215 0,'0'0'816'15,"0"0"-656"-15,-1 10-160 0,0 3 0 0,1 1 1728 0,0 0 304 16,0-2 64-16,1 4 16 0,0-1-1008 0,1 1-192 15,-2 2-32-15,-2 0-16 0,6 1-368 0,-2-3-80 16,-2 1-16-16,1-2 0 0,-1-1-272 0,1-1-128 16,2 1 0-16,-3-1 128 0,0-13-128 0,-2 9 0 15,2-9 144-15,-1 10-144 0,1-10 0 0,0 0-320 0,0 0 64 0</inkml:trace>
  <inkml:trace contextRef="#ctx0" brushRef="#br1" timeOffset="70318.35">31717 10829 10127 0,'0'0'448'0,"0"0"96"0,-5 14-544 0,0 1 0 0,1-2 0 0,0 1 0 0,-2 5 2352 0,0 1 352 16,-2-2 80-16,0 0 16 0,1-4-1616 0,-1 1-320 16,-1 0-64-16,3 1-16 0,-2-4-16 0,1 0 0 15,-1-1 0-15,2-2 0 0,1 1-64 0,-1-2 0 16,6-8-16-16,0 0 0 0,0 0-240 0,0 0-64 16,0 0 0-16,0 0 0 0,0 0 0 0,0 0 0 15,0 0 0-15,0 0 0 0,3-12-16 0,2-2-16 16,1 0 0-16,2 0 0 0,0 2-352 0,2-2 144 15,0-3-144-15,3 2 0 0,1 0 128 0,0-1-128 16,1 1 0-16,-2 0 0 0,1 1 0 0,0 4 0 16,0 2 0-16,-2 3 0 0,-3 0 0 0,-9 5 0 15,0 0 0-15,12 8 0 0,-6 1 0 0,-1 3 0 16,-2 5 0-16,-3 3-144 0,-2 2 144 0,-1 2 0 0,-3-3 0 0,0 2 0 16,-2 4 0-16,0-3 0 0,-3 0 0 15,3-1 0-15,-3-5 0 0,4-5 144 16,2-2-144-16,5-11 0 0,0 0 0 0,0 0 0 0,0 0 0 0,0 0 0 15,0 0 0-15,0 0 0 0,5-10 0 0,2 0 0 16,2-5 0-16,1-1-272 0,2-1 16 16,1-1 16-1,-1 0-1616-15,-2 0-320 0,4 2-64 0</inkml:trace>
  <inkml:trace contextRef="#ctx0" brushRef="#br1" timeOffset="70783.73">31816 11004 12895 0,'0'0'1152'15,"-5"0"-928"-15,5 0-224 0,0 0 0 0,0 0 1456 0,0 0 240 0,0 0 48 0,0 0 16 0,0 0-576 0,0 0-112 0,12-4-32 0,-1-3 0 16,3 2-112-16,0 1-32 0,0-2 0 0,4-2 0 15,2 2-96-15,2-3-32 0,-1 2 0 0,-3 2 0 16,0 1-16-16,-3 3-16 0,-1 1 0 0,-2 5 0 16,-12-5-400-16,12 8-80 0,-3 3 0 0,-2 2-16 15,-4 7 80-15,0 1 32 0,-1-1 0 0,-2 0 0 16,-1 3-192-16,-1 3-32 0,-3-3-128 0,-1 1 192 16,0 0-192-16,-1-1 0 0,-2-2 0 0,1 0 0 31,0-3-480-31,2-2 16 0,1 1 0 0,0-3 0 0,1 1-1200 15,1-6-224-15,3-9-48 0</inkml:trace>
  <inkml:trace contextRef="#ctx0" brushRef="#br1" timeOffset="71170.45">32215 11077 19343 0,'0'0'1728'16,"0"0"-1392"-16,-6 10-336 0,0-1 0 0,-1 2 960 0,1-1 112 0,0 4 16 0,-1 0 16 15,0 0-80-15,0-2-32 0,2 1 0 0,1 1 0 16,2-2-352-16,1-2-64 0,1-10 0 0,1 12-16 16,-1-12-368-16,7 6-64 0,-7-6 0 0,7 3-128 15,0-2 320-15,2-2-32 0,2-2-16 0,0-1 0 16,2 1-80-16,1-5-32 0,0 2 0 0,0-5 0 16,0 3-160-16,0-4 128 0,-2 4-128 0,0-2 128 15,-2 4-128-15,6-7 128 0,-4 6-128 0,-5-2 128 16,-7 9-128-16,0 0 160 0,6-8-160 0,-6 8 160 15,0 0-160-15,0 0 0 0,0 0 0 0,2-10 0 16,-2 10-2320-16,1-8-400 16</inkml:trace>
  <inkml:trace contextRef="#ctx0" brushRef="#br1" timeOffset="71565.9">32466 10936 11055 0,'0'0'480'0,"0"0"112"0,0 0-464 0,-1 12-128 16,1 1 0-16,1 0 0 0,0 2 2464 0,0 2 480 16,1 0 80-16,-1 2 32 0,-1 2-1712 0,0-2-320 15,0-3-80-15,0 0-16 0,-1-2-192 0,-1 1-32 0,1-4-16 0,0 1 0 16,0 0-176-16,-1-3-16 0,2-9-16 0,0 12 0 15,0-12-16-15,0 0 0 0,0 0 0 0,0 0 0 16,0 0-16-16,0 0 0 0,0 0 0 0,10 1 0 16,-10-1-16-16,12-4-16 0,-1-3 0 0,1-1 0 15,-1-2-240-15,-1 2-48 0,1-3-128 0,-1 2 192 16,-1-5-192-16,1 1 128 0,0 3-128 0,0-3 0 16,-2 3 0-16,1 1 0 0,0 4 0 0,-2-1 0 15,-7 6 0-15,10-1 0 0,-10 1 0 0,9 7 0 16,-2 1 0-16,-2 6 0 0,0 1 128 0,-1 3-128 15,-1 0 336-15,0 1-16 0,-1 0-16 0,1 0 0 16,1 1-304-16,-2 0-144 0,1 2 16 0,-1 1 0 16,1-1-1600-16,-2-3-304 0,2-2-64 15</inkml:trace>
  <inkml:trace contextRef="#ctx0" brushRef="#br1" timeOffset="71748.33">31788 10395 41183 0,'-25'-3'1824'0,"12"1"368"0,13 2-1744 16,0 0-448-16,-10 2 0 0,10-2 0 15,0 0-576-15,0 0-208 0,0 0-48 0</inkml:trace>
  <inkml:trace contextRef="#ctx0" brushRef="#br1" timeOffset="73357.22">30674 12012 12895 0,'0'0'1152'0,"0"0"-928"16,0 0-224-16,0 0 0 0,0 0 1632 0,0 0 288 15,0 0 48-15,0 0 16 0,6 10-880 0,-1 6-160 16,-1 0-48-16,-2 5 0 0,0 1 64 0,-1 6 0 15,-1-1 0-15,0 2 0 0,-1 4-352 0,1-3-64 0,-2-1-16 0,1 0 0 16,0-4-240-16,-2 3-48 0,1-5-16 0,-1 3 0 16,1-1-224-16,0-4 144 0,0-2-144 0,-1 0 128 15,-1 0-128-15,2-3 0 0,-2 1 144 0,2-6-144 32,2-11-912-32,0 0-256 0,0 0-48 0,0 0-16 0</inkml:trace>
  <inkml:trace contextRef="#ctx0" brushRef="#br1" timeOffset="73590.84">31153 11918 32255 0,'0'0'2864'0,"0"0"-2288"0,9 4-576 0,0 5 0 0,-2 4 352 0,1-1-32 16,1 5-16-16,-4 2 0 0,-1 4 80 15,-2 2 0-15,1 7 16 0,-1 2 0 0,-2-1-96 0,-1 4-32 16,0 3 0-16,1-2 0 0,-2 1-272 0,1 1 160 16,-1-1-160-16,-2 0 128 15,-3 2-560-15,0-2-112 0,-2 1-32 0,3-2 0 16,-5-5-2720-16,4 0-544 0</inkml:trace>
  <inkml:trace contextRef="#ctx0" brushRef="#br1" timeOffset="74350.89">30067 13424 2751 0,'0'0'256'0,"7"-8"-256"15,-1-5 0-15,-1 3 0 0,-1-2 3520 0,0 2 672 16,1 1 128-16,-4-1 32 0,-1 2-2624 0,0 8-528 0,-1-9-112 16,1 9 0-16,-3-6-240 0,3 6-32 0,0 0-16 0,-10-2 0 15,-1 3-160-15,-1 4-16 0,-6 5-16 0,1 3 0 16,-5 2-224-16,-2 5-32 0,-4 1-16 0,-3 2 0 16,-1 2 0-16,1 2 0 0,1-1 0 0,1 1 0 15,5-4-128-15,0 0-16 0,5-2-16 0,4-1 0 16,4-3-48-16,5-4 0 0,2-3 0 0,4-10 0 15,5 12 80-15,6-7 16 0,1-3 0 0,7 0 0 16,4-4 32-16,4 0 0 0,1-7 0 0,1-1 0 16,0-7-64-16,-1 2-16 0,-1 1 0 0,-3 1 0 15,-5-2-176-15,-2 1 160 0,-3 5-160 0,-5 3 160 16,-9 6-160-16,0 0 0 0,0 0 144 0,0 0-144 16,0 0 0-16,6 11 144 0,-2-1-144 0,-4 8 0 15,-1 5 192-15,-2 2-192 0,-2 7 192 0,-3 1-192 0,-2-2 192 16,0 3-192-16,-5 3 192 0,-2 0-192 0,-1-2 176 0,-1 1-176 15,-1 0 160-15,-3-2-160 0,-4 0 192 16,1-3-48-16,-2-7-16 0,1 0 0 0,2-5-128 16,2-1 128-16,0 0-128 0,5-7 128 0,3-2-128 0,5-5 0 15,1 0 0-15,9-4 0 16,-4-7-1440-16,4-5-224 0,2-5-32 0,5-2-7776 16,3 0-1536-16</inkml:trace>
  <inkml:trace contextRef="#ctx0" brushRef="#br1" timeOffset="74641.86">30567 12949 20271 0,'0'0'896'0,"0"0"192"0,0 0-880 0,-4 10-208 0,1 3 0 0,0 5 0 16,-3 3 1584-16,1 7 272 0,0 4 48 0,0 4 16 16,1 1-848-16,-1 2-176 0,-1 2-16 0,0 7-16 15,-2 1-256-15,0 0-48 0,1 2-16 0,-1 2 0 16,-1 3-336-16,0-3-64 0,0-4-16 0,3-7 0 16,1-8-128-16,-1-2 0 0,-2 1 0 0,3-9 0 15,1-4-192-15,-1-1-32 0,1-2 0 0,2-5 0 16,2 0-1584-16,0-12-320 15,0 0-64-15</inkml:trace>
  <inkml:trace contextRef="#ctx0" brushRef="#br1" timeOffset="74952.2">30829 13568 7359 0,'-16'-1'320'0,"6"2"80"15,0 4-400-15,-3-1 0 0,-1 2 0 0,0 6 0 0,-1 2 4848 0,0 2 880 16,-3 2 176-16,5 0 48 0,1-2-4384 0,1 0-864 16,1-1-192-16,5 0-16 0,4-1-304 0,3 0-64 0,4-5-128 0,1 2 192 15,3-3-32-15,4 1-16 0,2-5 0 0,3-2 0 16,1-3 112-16,2-2 0 0,-1 1 16 0,1-4 0 16,-1-2 304-16,0 0 64 0,-2-3 16 0,-1-2 0 15,-3 2-16-15,-2-2-16 0,-5-2 0 0,-1 2 0 16,-2 2-240-16,-4-3-64 0,-1-3 0 0,-1 4 0 15,-4 2-144-15,-2 0-48 0,1 0 0 0,-3 2 0 16,-2-3-128-16,1 3 0 0,-1 3-160 0,1 0 160 31,0 3-1360-31,1-5-176 0,3 4-48 0,6 4-8832 0,0 0-1760 0</inkml:trace>
  <inkml:trace contextRef="#ctx0" brushRef="#br1" timeOffset="75378.35">31280 12920 12895 0,'0'0'576'0,"0"0"112"0,-9-3-560 0,9 3-128 0,0 0 0 0,-8 7 0 0,2 4 2752 0,0 6 512 15,-1 7 96-15,1 4 32 0,0 2-2112 0,-1 6-432 16,2 4-80-16,-1 5 0 0,-2 5-256 0,-1 3-64 15,-2 0 0-15,-2 5 0 0,0 1-96 0,-2 0-32 16,0-2 0-16,0-1 0 0,1-8-176 0,2-6-144 0,2-6 192 16,1-6-192-16,0-1 320 0,3-7-64 15,-1-7 0-15,2-3 0 0,5-2 320 0,0-10 64 16,0 0 16-16,0 0 0 0,11-5-128 0,0-5-16 16,2-2-16-16,1-3 0 0,1-7-240 0,3-1-32 0,1 1-16 0,0-4 0 15,-1 2-208-15,1 2 0 0,0 1 0 0,0 4 0 16,0 5 0-16,-1 5 0 0,-3-2 0 0,-1 7-160 15,-1 2 160-15,-2 4-160 0,-1 4 160 0,-2 1-160 16,-4 5 160-16,-2 2-128 0,0 3 128 0,-4 0-128 16,-3 0 128-16,0 2 0 0,-4 5 0 0,-1-3 0 15,-1-4 0-15,-3 1 0 0,-3-1 0 0,1-2 128 16,-1-2-128-16,2 0 0 0,1-5 0 0,1 1 0 16,0-5 0-16,2-1 0 0,2-4 0 0,9-1-192 31,-9-7-1616-31,4-1-336 0,3-6-64 0,2 0-11552 0</inkml:trace>
  <inkml:trace contextRef="#ctx0" brushRef="#br1" timeOffset="75953">31660 13616 23039 0,'0'0'2048'0,"0"0"-1648"15,-9 4-400-15,9-4 0 0,-8 9 896 0,2-1 112 16,0 3 16-16,-1-2 0 0,1 0-560 0,0 2-96 16,-1-4-32-16,7-7 0 0,-9 11-192 0,2-2-144 15,-2 3 192-15,2-5-192 0,-1 3 224 0,-1-1-64 0,1 3-16 16,3-3 0-16,1 1 112 0,2 1 32 0,2-11 0 0,0 12 0 16,1 0 32-16,-1-12 16 0,0 0 0 0,6 9 0 15,3 0-80-15,0-5-32 0,-9-4 0 0,13 4 0 16,-2-2 0-16,1-2 0 0,-1 0 0 0,0-1 0 15,1 0-224-15,-1-2 128 0,2-2-128 0,0 0 0 16,1-3 144-16,-2 1-144 0,4-5 128 0,-1 0-128 16,2 0 0-16,0-1 0 0,0 5 128 0,3-4-128 15,-1 2 0-15,0 2 0 0,0-1 0 0,2 3 0 16,-1 0 0-16,0-3 0 0,1 1 0 0,0-2 0 16,-2 2 0-16,2-3 0 0,-2-2 0 0,0 1-176 15,-1-4 176-15,-1-2 0 16,0-2 0-16,-2-5 0 0,-1-1 0 0,1-2 0 0,-1-1 0 0,0-5 0 15,-1-4 0-15,-1-4 0 0,-2-2 0 0,0-1 0 0,0-2 0 16,2-3 0-16,-5 2 128 0,-2 22-128 16,0-4 0-16,0-2 0 0,1 2 0 0,-1-1 0 0,0 1 0 15,0 4 0-15,-1 2 0 0,2-9 0 0,-2 9 0 0,-2 12 0 16,-2 12 0-16,0 0-128 0,-6 9 128 0,1 3 0 16,-3 0 0-16,-2 9 0 0,-1 3 0 0,-3 3 224 15,-2 4-48-15,0 6-16 0,-2 5-160 0,-16 37 0 16,3-9 144-16,6-5-144 0,1-8 0 0,5-5 0 15,5-5 0-15,3-2 128 0,4-9-128 0,3-3 0 16,3-3 0-16,2-2 0 0,4-4 0 0,1-3 0 16,3 0 0-16,2-3-128 15,0-6-1344-15,2 0-256 0,-1-3-48 0</inkml:trace>
  <inkml:trace contextRef="#ctx0" brushRef="#br1" timeOffset="76673.39">29666 14500 22111 0,'0'0'1968'0,"0"0"-1584"16,0 0-384-16,0 0 0 0,0 0 960 0,-4 12 96 15,-1 4 32-15,0 2 0 0,-1 2-608 0,0 7-112 16,-3 1-32-16,2 1 0 0,-4 3-128 0,2-2-16 16,-3 2-16-16,-2 0 0 0,-1 1 48 0,-1-5 16 0,2-2 0 0,2-2 0 15,0-1 80-15,3-4 32 0,3-6 0 0,2-3 0 16,-1-2 48-16,5-8 16 0,0 0 0 0,0 0 0 15,0 0 144-15,11-9 16 0,2-8 16 0,4 0 0 16,0-4-48-16,5-4-16 0,2-2 0 0,3-5 0 16,2 3-368-16,3 1-160 0,2-2 128 15,1 2-128-15,-1-1 0 0,-1 4 0 0,-1 1 128 0,-3 5-128 16,-5 1 0-16,-2 7 0 0,-3-1 0 0,-5 6 0 16,0 0 0-16,-4 3 0 0,-10 3 0 0,0 0 0 15,8 15 0-15,-2 3-144 0,-6 3 144 0,0 0 0 16,-5 1 0-16,-4 1 0 0,-3-3 0 0,-1 2 0 15,-4-3 0-15,3-3 0 0,0-2 0 0,1-4 0 16,3-1 0-16,10-9 0 0,0 0 0 0,0 0 0 16,0 0 0-16,0 0 0 0,15-2 0 0,3-6 0 15,4 1 0-15,-1-6 0 0,1-1 0 0,2 0 144 0,0-1-144 16,0-2 0-16,2 3 144 0,-4 5-144 0,-1 0 0 0,1 5 0 16,-1 4 0-16,-2 4 0 0,-1 5 0 0,-1 3 0 15,-2 4-128-15,-1 3 128 0,-3 3 0 0,0 2-128 16,-3-1 128-16,-1 4 0 0,-3-3 0 0,-3 1 0 15,-1 2 0-15,-1-4 0 16,-2 1-1120-16,2-1-240 0,0-4-48 0,1-3-8320 16,0-6-1664-16</inkml:trace>
  <inkml:trace contextRef="#ctx0" brushRef="#br1" timeOffset="76912.81">30600 14666 29487 0,'0'0'2624'0,"0"0"-2112"0,0 0-512 0,0 0 0 16,-1 17 800-16,-3-2 48 0,1 2 16 0,1 0 0 16,-1 1-224-16,2 1-32 0,-2 2-16 0,1-1 0 15,-2 3-352-15,1 2-80 0,2-2-16 0,1-1 0 16,0-1-144-16,0 0 0 0,0-5 144 0,1 1-144 15,2-2-1152-15,1-1-288 0,-4 0-64 0,0-14-8080 16,2 10-1616-16</inkml:trace>
  <inkml:trace contextRef="#ctx0" brushRef="#br1" timeOffset="77270">30849 14788 26895 0,'-15'10'1184'0,"8"2"256"0,2 4-1152 0,-2 0-288 16,-4-4 0-16,0 5 0 0,5-2 736 0,-2 0 96 16,0 2 0-16,2-2 16 0,1-5-336 0,1-1-64 15,4-9 0-15,-2 8-16 0,2-8-176 0,0 0-16 0,0 0-16 0,0 0 0 16,10 2 0-16,1-4 0 0,2-6 0 0,2-2 0 15,3-3 0-15,1-2 0 0,1 0 0 0,5-3 0 16,-3 0-224-16,3 2 144 0,-3-1-144 0,1 6 128 16,-1 1-128-16,-2-1 0 0,-2 5 0 0,-1 5 0 15,-2 2 0-15,-1 3 0 0,-1 6 0 0,-3 3 0 16,-3 5 0-16,0 4 128 0,-4 1-128 0,0 3 128 16,-3 0-128-16,-1 2 128 0,-3 0-128 0,0 3 128 15,-3-6-128-15,-1 1 0 0,-1-5 0 0,1 0 0 16,1-4-1792-1,3 3-320-15,0-5-80 0</inkml:trace>
  <inkml:trace contextRef="#ctx0" brushRef="#br1" timeOffset="77724.5">31408 14853 26719 0,'0'0'1184'0,"0"0"240"0,0 0-1136 0,0 0-288 0,-1 10 0 0,1 6 0 16,-1 0 640-16,1 4 64 0,-3-1 0 0,1 2 16 15,-1 0-432-15,-1 4-96 0,-1-3 0 0,-1 3-16 16,-2 0-176-16,1-5 0 0,-4-2 144 0,4 0-144 16,-1-3 0-16,0-1 0 0,1-1 0 0,1 0 128 15,0-5-528-15,6-8-112 0,0 0 0 16,0 0-16-16,0 0-2288 0,0 0-464 0,0 0-96 16,0 0-16-16</inkml:trace>
  <inkml:trace contextRef="#ctx0" brushRef="#br1" timeOffset="78228.75">31721 14843 17503 0,'-6'9'1552'0,"-2"2"-1232"16,-4 5-320-16,4 0 0 0,1 3 1856 0,1 0 320 15,-2-1 64-15,1 0 16 0,-2 0-1056 0,1-2-224 16,2-3-32-16,2 1-16 0,0 0-320 0,2 0-64 0,2-8-16 0,0-6 0 15,0 0-80-15,0 0 0 0,0 0-16 0,11-1 0 16,0-3 16-16,3-6 16 0,4-2 0 0,0-2 0 16,0-1-176-16,1 0-32 0,1-2-16 0,-1 1 0 15,0-1-240-15,-1 3 0 0,-3 0 128 0,-1 2-128 16,-2 3 0-16,-2 1 0 0,-10 8 128 0,0 0-128 16,11 3 0-16,-11-3 0 0,8 15 0 0,-5 4-160 15,0 3 160-15,-1 3-128 0,-4-1 128 0,1 4-128 16,-1-1 128-16,2 1 0 0,3-5 0 0,0 0 0 15,2-6 0-15,1-1 0 0,1-2 0 0,3-2 0 16,3-5 0-16,1-2 0 0,1-1 0 0,1-4 0 16,1-6 0-16,1-1 0 0,1-3 0 0,0-2 0 15,-1-3 0-15,-1-2 0 0,-3-2-192 0,2 0 64 16,-2 0-256 0,-2 1-64-16,0 2 0 0,1 2 0 0,-3 4-64 0,-1 2-32 0,-2 3 0 0,-7 5 0 15,0 0 192-15,12 3 32 0,-12-3 16 0,7 7 0 0,-2 5 128 0,0-1 32 16,1-2 0-16,-5 4 0 0,1-3 144 0,1 1 0 15,-3-11-144-15,2 14 144 0,1-3-208 0,0-1 16 16,-3-10 16-16,3 11 0 0,-3-11-16 0,0 0 0 16,0 0 0-16,0 0 0 0,0 0 192 0,0 0 0 15,0 0 0-15,0 0 0 0,0 0-160 0,7 1 0 16,-7-1 0-16,0 0 0 16,0 0-608-16,0 0-112 0,0-183-16 0</inkml:trace>
  <inkml:trace contextRef="#ctx0" brushRef="#br1" timeOffset="78423.02">31760 14612 27647 0,'-20'2'2448'16,"1"1"-1952"-16,1 1-496 0,4 2 0 0,3-2 3216 0,6 2 560 0,1 4 96 0,3-2 32 15,1-8-3152-15,3 9-624 0,4-2-128 0,0 1 0 16,3-5-2352-16,2-1-432 16</inkml:trace>
  <inkml:trace contextRef="#ctx0" brushRef="#br1" timeOffset="82634.95">13211 5442 7359 0,'0'0'320'0,"0"0"80"0,0 0-400 0,0 0 0 0,0 0 0 0,0 0 0 0,0 0 1888 0,0 0 288 15,0 0 64-15,0 0 16 0,0 0-1776 0,0 0-352 16,0 0-128-16,0 0 0 0,0 0 0 0,0 0 144 16,0 0-144-16,0 0 0 0,0 0 0 0,0 0 0 15,0 0 0-15,0 0 0 0,0 0 0 0,2-6 0 16,-2 6 0-16,3-10 0 0,-3 2 128 0,1-2-128 16,0 2 0-16,-1-3 0 0,-2 2 160 0,2 0-160 0,0-3 128 0,-1 2-128 15,-2-2 208-15,1 1-32 0,0 1-16 0,0-1 0 16,-3-1-32-16,0 1-128 0,-2-3 192 15,2 1-64-15,0 1-128 0,-1-2 128 0,-3 1-128 0,1 1 128 16,2-3-128-16,-3-1 0 0,0-2 0 0,1 0 0 16,1 2 0-16,-1-2 0 0,-1-1-192 0,2 0 192 31,-1-3-528-31,-1 2 16 0,-2 1 0 0,-1 0 0 16,2-2-32-16,0 1 0 0,-2 0 0 0,0-1 0 0,0-4 176 0,1 3 48 0,-3 2 0 15,0-1 0-15,1 1-336 16,0 1-64-16,-1-3-16 0</inkml:trace>
  <inkml:trace contextRef="#ctx0" brushRef="#br1" timeOffset="82743.45">12632 4406 3679 0,'-19'-16'160'0,"5"3"32"0,-3-5-192 0,-1 2 0 0,-1-2 0 0,0 0 0 0,0 0 416 0,-3 0 32 16,-1 4 16-16,3 0-1824 15,1-2-368-15</inkml:trace>
  <inkml:trace contextRef="#ctx0" brushRef="#br1" timeOffset="87015.97">12111 4066 4607 0,'-21'-12'400'0,"4"4"-400"0,-3-3 0 0,-1 2 0 0,-1-1 848 0,-3 1 96 15,1-2 16-15,1-1 0 0,-1 2-544 0,3-3-96 16,-2 2-32-16,0 1 0 0,0-4-288 0,0 1 128 16,0 3-128-16,0-2 0 0,-1 5 160 0,0-3-160 15,1 1 128-15,-2-3-128 0,-1 5 0 0,0-4 0 16,-6 1 0-16,-1 0 0 0,-2-1 0 0,0 3-192 15,-1-2 64-15,3 1 128 0,0-2 0 0,0 3 0 0,1-1 144 0,2 4-16 16,-1 1 112-16,1-2 16 0,-1 1 16 0,1 1 0 16,-2-1-64-16,-1 0-16 0,-3 1 0 0,-2 1 0 15,-1 0-192-15,-1-3 128 0,2 1-128 0,0 2 0 16,3 0 0-16,2 0 0 0,1-2 0 0,1 2 0 16,1-1 144-16,2 1-144 0,0-3 128 0,1 1-128 15,2 1 192-15,-1-1-64 0,-4-1 0 0,1 0 0 16,-1 3-128-16,1-5 0 0,-1 2 0 0,0-1 128 15,1 0-128-15,2 2 0 0,1 0 0 0,0-2 0 16,0 2 160-16,1 3-160 0,1-2 192 0,0 2-192 16,-1-1 224-16,2 1-64 0,-1 1-16 0,0 1 0 15,-2 0 0-15,-1 1 0 0,1 1 0 0,-5-1 0 0,-1-1-144 16,2 2 0-16,1-2 0 0,-1 0 128 0,0-2-128 16,2 4 0-16,1-2 0 0,1 2 0 0,-1-2 0 15,0 1 0-15,2 0 0 0,-2 2 0 0,0-1 0 0,2 1 0 16,0-1 0-16,-2 4 0 0,-1-3 128 0,-4 1 0 15,-2-1 0-15,0 0 0 0,0 3 64 0,3-3 0 16,-2 2 0-16,3 3 0 0,1-3-192 0,1 0 128 16,0 3-128-16,2-3 128 0,-2-1-128 0,2 3 0 15,1 0 0-15,1 2 0 0,-2 0 0 0,1-2 0 16,-1 2 0-16,-3-1 0 0,-3 3 0 0,-1-2 0 16,-1 1 0-16,0 2 0 0,-2-1 0 0,6 3 0 15,-2 1 0-15,1 2 0 0,1-3 0 0,0 0 0 16,1 0 0-16,4 4 0 0,-3-1 0 0,1 1 0 0,0-3 0 15,-2 3 128-15,-3-1-128 0,-2-1 0 0,-1 1 0 0,-1 1 0 16,2-2 0-16,1 1 0 0,1-1 0 0,0-2 0 16,2 4 0-16,0 1 160 0,1 0-160 0,0 1 160 15,0 1 32-15,1-1 16 0,0-1 0 0,0 3 0 16,-2 1-208-16,0 2 128 0,-3-2-128 0,0 2 0 16,-1-2 0-16,2-2 0 0,0 1 0 0,0 0 0 15,3 1 144-15,1-1-144 0,0 0 128 0,3 5-128 16,0-1 192-16,1 0-64 0,0-3 0 0,1 3 0 15,0 2 80-15,2-1 16 0,0 3 0 0,0 1 0 16,-2 1-96-16,-1 0 0 0,1 2-128 0,-3 1 192 16,0-2-192-16,-2-1 0 0,2-1 0 0,2-1 0 15,0-1 0-15,1 1 0 0,2-4 0 0,-1 4 0 16,2-2 176-16,-3 1-16 0,4 1 0 0,0-2 0 0,1 2-160 16,0-2 0-16,0 3 0 0,0 0 0 15,2-1 0-15,1-2 0 0,-1 3 0 0,2 0 128 0,0-4 0 16,0 3-128-16,1-1 192 0,-1 0-64 0,-3 2 16 0,2-4 0 15,-1 2 0-15,1 4 0 0,-1 0-16 0,-2-1 0 16,0 0 0-16,0 1 0 0,1 1 16 0,-1 0 0 16,2 1 0-16,0-2 0 0,1-4 32 0,1 3 0 15,-2 1 0-15,2 1 0 0,2-1 16 0,0-1 0 16,1 2 0-16,-3 0 0 0,0 1-32 0,2 0 0 16,1 2 0-16,1 0 0 0,0-1-160 0,0-1 0 15,2 2 144-15,-1 0-144 0,0-1 0 0,0-1 144 0,-1-2-144 16,1 2 0-16,0-2 0 0,0 2 0 15,2 1 0-15,-1-2 0 0,0 0 0 0,0 3 0 0,0-1 0 16,2-1 0-16,-1-2 128 0,2 1-128 0,1-4 0 0,-1 4 0 16,0 1 176-16,0-1-176 0,1-1 160 0,-1 0-160 15,0 3 128-15,1-2-128 0,2 0 0 0,0 3 0 16,-1 3 128-16,0-2-128 0,2-1 0 0,0-1 144 16,-1 0-144-16,1 0 0 0,0 0 144 0,0-1-144 15,1-2 0-15,0 2 144 0,0 1-144 0,0 1 0 16,-3 0 192-16,3 0-64 0,0 1 0 0,-1 0-128 15,-2 1 208-15,2-1-64 0,-2-2-16 0,2 1 0 16,-1 0-128-16,0-2 192 0,1-2-192 0,0 2 192 16,-2 0-192-16,1 2 192 0,-1 0-192 0,2 1 192 15,0 2-192-15,1-1 0 0,0 0 144 0,0 1-144 16,-2-3 128-16,2 1-128 0,0 0 128 0,2 0-128 0,-1-1 128 16,1 1-128-16,2 5 128 0,-1-2-128 0,-2 1 128 15,0 1-128-15,1-1 160 0,0 0-160 0,-1 1 128 16,2-3-128-16,1 0 0 0,-3 1 144 0,3-2-16 15,0 2 0-15,-1 1 0 0,1 2 0 0,1-2 16 16,0 3 0-16,0-6 0 0,1 3 0 0,-1 1-144 0,0-1 128 16,0-2-128-16,0-2 128 0,0-3-128 0,1 2 0 15,1 1 144-15,0 1-144 0,3 0 0 0,-2 0 144 16,2 0-144-16,-2-1 0 0,0 1 128 0,0-1-128 16,4 0 0-16,-3-1 0 0,1 0 160 0,-1 0-160 15,2 0 128-15,1 0-128 0,-1 1 144 0,2 0-144 16,-2 1 160-16,3-1-160 0,-1-2 144 0,0 0-144 15,1-1 128-15,1 1-128 0,-1-2 128 0,1 0-128 0,-1-1 0 16,3 1 128-16,-3-3-128 0,1 2 0 0,3 2 144 0,-2-1-144 16,0 0 0-16,1 3 128 0,5-2-128 0,-3 0 0 15,-1 1 0-15,0-1 0 0,-2-3 0 0,2 0 128 16,0 0-128-16,-1-2 0 0,3-2 128 0,0 3-128 16,1-5 0-16,0 2 128 15,0-4-128-15,2 2 0 0,1-2 0 0,1 3 0 0,-4-3 0 0,3-1 0 16,2 1 0-16,0-1 0 0,4-2 0 0,0 2 128 15,1 3-128-15,-1-5 0 0,-1 1 0 0,-2-2 0 16,-1 1 0-16,-1 0 144 0,-1-2-144 0,0 2 160 16,2-2-160-16,-1 0 128 0,2 1-128 0,-2 0 128 15,1 1-128-15,2-1 0 0,-4-5 0 0,3 2 0 16,-1 1 0-16,5-1 0 0,-1 1 0 0,1 1 0 16,1 3 128-16,-3-2-128 0,-1-2 128 0,0 0-128 0,-3 1 0 15,-1 1 0-15,-1-3 0 0,-1 0 0 0,-2 1 0 16,2 0 0-16,-1 0 0 0,2 0 0 0,-1-1 0 15,-2 1 0-15,2 0 0 0,2 0 0 0,-4 0 0 0,6 1 0 16,-2-1 0-16,2 1 0 0,0 0 0 0,1-2 0 16,-1 0 0-16,1-1 128 0,-2 2-128 0,0 1 0 15,-3-1 0-15,1 0 0 0,-1 0 128 0,1 1-128 16,-3-1 0-16,3-1 128 0,0 0 48 0,0-1 0 16,2 0 0-16,2-2 0 0,-2-2-48 0,3 2-128 15,-4 3 192-15,7-3-64 0,1-4 32 0,1 3 0 16,1-2 0-16,-1-2 0 0,0 1-32 0,-1 0-128 15,-2 2 192-15,1-3-64 0,-3 0-128 0,4-3 0 16,0 2 144-16,1-3-144 0,0 1 0 0,3 2 0 0,1-3 0 16,1 0 0-16,3 2 0 0,1-3 0 15,1-2 0-15,1-1 0 0,-8-2 0 0,1 1 0 0,0 0 0 16,0 0 128-16,1 0-128 0,0-2 0 0,-1 1 0 16,6 0 0-16,1-2 0 0,1 1 0 0,0 0 0 0,1 1 0 15,-3-1 0-15,-1-1 0 0,-3 2 0 0,2 0 0 16,-3 1 0-16,3-2 0 0,-2 0 0 0,4-2 0 15,0 0 0-15,3 0 0 0,3 2 0 0,-4-6 0 16,-3-1 0-16,4 2 0 0,-4-2 0 0,0 1 0 16,-1-1 0-16,-1 3 0 0,0-4 0 0,3 2 0 15,1-3 0-15,1 2 0 0,1-3 0 0,-3 2 0 16,-1 0 0-16,-2 0 0 0,-4 1 0 0,2-4 0 16,-2 0 0-16,-1 2 128 0,1-3-128 0,-2-1 128 15,2-2-128-15,-1 1 0 0,4-2 0 0,0 0 128 0,2 2-128 16,-1-4 128-16,1 0-128 0,-3 1 128 0,-1 0-128 15,1-1 0-15,-2-3 128 0,-1-3-128 0,1 2 0 16,0-2 0-16,-1 1 0 0,2-4 0 0,-1 1 0 0,3-2 0 16,2 0 0-16,-3 2 0 0,-3-1 0 0,0 3 0 15,-4-5 0-15,0 3 0 0,-4 0 0 16,3 0 0-16,-1 1 0 0,3-2 0 0,-4 3 0 0,0-6 0 16,1 1 0-16,2-1 0 0,-1 1 0 0,1-4 0 15,3-1 0-15,-1-1 0 0,0 0 0 0,-2-1 0 16,-2 0 0-16,-4 1 0 0,0 1 0 0,-3-1 0 15,1-2 0-15,0 2 0 0,0 1 0 0,-3 0 0 16,2-1 0-16,-2 0 0 0,1-1 0 0,0-3 0 16,0 0 0-16,-1 1 0 0,0-4 0 0,-1 4 0 0,1 2 0 15,-1-2 128-15,1-4-128 0,2 2 0 0,-1-4 0 16,2 3 0-16,-4-5 0 0,3 2 0 0,-2-3 0 0,2 2-128 16,-5 2 128-16,0-1 0 0,-1 4 0 0,0-3 0 15,-1 1 0-15,2-2 0 0,-4 0 0 0,5-1 0 16,-1 3 0-16,-1-4 0 0,0 1 0 15,-1 2 0-15,1-2 0 0,1 3 0 0,-1-5 0 16,1 2 0-16,-1 2 0 0,1-4 0 0,-2 3 0 16,2-2 0-16,1-4 0 0,1 1 0 0,-2 0 0 0,2 3 0 15,-1 0 0-15,0-2 0 0,0 1 0 0,0 0 0 16,2-4 0-16,-2-2 0 0,-3-1 0 0,2 2 0 16,-3-1 0-16,-2 2 0 0,1 1 0 0,-2 2 0 15,0-2 0-15,-1-2 0 0,-1 1 0 0,1-3 128 16,0-2-128-16,-1 2 128 0,1 1-128 0,0 0 128 15,2 0-128-15,-2 0 0 0,-1 1 128 0,0-3-128 0,-2-2 0 16,0 1 0-16,-2 0 0 0,0 3 0 0,-1 1 0 0,-3-2 0 16,1 0 0-16,-2-1 0 0,-2 3 0 15,2-1 0-15,-3 2 0 0,1 1-128 0,-2 1 128 0,-1 0-192 16,0 2 192-16,-2 0-192 0,-3 1 192 0,3 0-160 16,-4-3 160-16,5 5-160 0,-3 3 160 0,0 0 0 15,0-4 0-15,2 5 0 0,-1-1 0 0,1 2 0 16,-2 5 0-16,0-1 0 0,-1 1 0 0,-1-1 176 15,0 1-176-15,-3-1 192 0,-5-5-192 0,1 4 0 16,0 1 0-16,-2 2 0 0,-4-2 0 0,0 3 0 16,-2 1 128-16,3 3-128 0,-1-1 0 0,0 1 0 15,-1 2 0-15,1-1 0 0,-2 4 0 0,2-3 0 0,0 2 0 16,-2 0 0-16,2-1 0 0,0 0 0 0,2 2 0 16,-2-3 0-16,3 4 0 0,-1-6 0 0,-1 5 0 15,-1-2 0-15,-1 2 0 0,-1 1 0 0,1-5-144 0,-1 4 144 16,1 1 0-16,0 1 0 0,0-1-128 0,1-1 128 15,1-1 0-15,2 0 0 0,-1-1-128 0,1 0 128 16,0 3 0-16,0-3 0 0,0-1 0 0,2-1 0 16,-1 1 0-16,1-2 0 0,1-1 0 0,0 3 0 15,2-2 0-15,-1 1 0 0,1 2 0 0,0-2 0 16,-1 2 0-16,-1-2 0 0,0 3 0 0,-2-2 0 16,1 2 0-16,-1-2 0 0,-1 0 0 0,1 0 0 15,-1-3 0-15,1 3-192 0,2-2 48 0,-1 2 0 16,0 0 144-16,1-1 0 0,-1 1 0 0,0-2-128 0,0 5 128 15,0-4 0-15,1-1-144 0,-1 4 144 0,-1-2 0 16,1 2-176-16,0-2 176 0,-1 3-128 0,-1-5 128 16,-1 3-192-16,-2-1 192 0,-1 2-192 0,-2-2 192 15,-2 6 0-15,-3-4-144 0,3 2 144 0,0 2 0 16,-1-2 0-16,4 0 0 0,-1 4 0 0,0-2 160 0,2-2-160 16,-1 0 192-16,2 1-192 0,-1-2 176 0,1 2-176 15,1 0 160-15,0-1-160 0,-1 1 128 0,-2 1-128 16,1 2 0-16,-2-2 144 0,-1-2-144 0,-1 2 0 15,0 2 0-15,-2 0 0 0,2 3 0 0,1 1 0 16,1-2 0-16,1 4 0 0,-4 4-160 0,4-3 160 0,-1 2 0 16,0 2-144-16,1-3 144 0,0 5 0 15,1-6 0-15,-1 3-128 0,1 1 128 0,-2-3 0 0,-1 4-144 0,0-4 144 16,0 3 0-16,-1 0-176 0,1 3 176 0,-1-3-128 16,2 3 128-16,3-6-192 0,0 5 192 0,0-3-192 15,0 2 192-15,1-1-128 0,0 1 128 0,0-1-128 16,0 3 896-16,0 1 176 0,0-4 32 0,0 4 16 31,-1 1-1632-31,-1 0-320 0,-1-1-64 0,-2 3 0 0,-1-1 816 0,-3 1 208 0,-1 0 0 0,2 1 0 16,1 1 0-16,1 1 0 0,0 2 0 0,1-2 0 15,0 1 0-15,0-2-144 0,-1 0 144 0,1 1 0 16,2 0 0-16,0 2 0 0,-1-3 0 0,-2 1 0 16,-3 1 0-16,0-2 0 0,-2 0 0 0,0 0 0 15,-1-2 0-15,2 2 0 0,3 2 0 0,-3 0 0 16,1-2 0-16,1 2 0 0,0 1 0 0,1-2-128 0,0 2 128 15,1-1 0-15,-1 1 0 0,0 2 0 0,-2-1 0 16,0-2 0-16,-6 2 0 0,1-2 0 0,-1 4 0 16,1-3 0-16,2 2 0 0,0 3 0 0,1-3 0 0,2 2 0 15,-3 1-144-15,2 0 144 0,0 2 0 0,0-1-176 16,1 3 176-16,-1-2-128 0,0 0 128 0,-5 3 0 16,-1-3-144-16,0 2 144 0,-2 2 0 0,3-3-144 15,1 3 144-15,2 1 0 0,-2 1-144 0,1 2 144 16,1-1 0-16,0-1-144 0,2 2 144 0,-1 1 0 15,-2 0 0-15,1-1 0 0,-3 1 0 0,1 1 0 16,-1-1 0-16,0 2-128 0,2-2 128 0,3 0 0 16,0 2 0-16,1 1 0 0,2-2 0 0,-1 3 0 15,2 1 0-15,1-1 0 0,0-1 0 0,-1 1 0 0,-2 1 0 0,1-1 0 16,-2 2 0-16,-1 2 0 0,0 0 0 16,0-1 0-16,0 4 0 0,1-2 0 0,1 3 0 15,1 0 0-15,-1-1 0 0,2 3 0 0,2 0 0 16,-2 2-128-16,1-1 128 0,3 0 0 0,-2-1 0 0,0-1-128 15,-3 1 128-15,-1 0 0 0,0 0-144 0,0 2 144 16,1-1 0-16,0 0 0 0,1-3 0 0,0 2 0 16,4-1-160-16,-3 3 160 0,3 2 0 0,1 0-144 15,0-3 144-15,1 1 0 0,-1-1-144 0,2 2 144 16,1-1-128-16,2 2 128 0,-2 1-160 0,1 1 160 16,0 2-192-16,-1-4 192 0,2-3-208 0,-2 1 80 15,2 3 128-15,-2-1-128 0,1-3 128 0,0 2-128 0,1 0 128 16,1 1-128-16,1 0 128 0,2 1-128 15,0-1 128-15,0 3 0 0,-1-1 0 0,1 2 0 16,0-3 0-16,1 0 0 0,0-1 0 0,-1 1 0 0,1-1 0 16,1 0 0-16,1-2 0 0,0 1 0 0,-2-2 0 0,0 2 0 15,1-1 0-15,0 2 0 0,2 1 0 16,-1-1 0-16,1-3 0 0,0 5 0 0,-1 0 0 0,3-2 0 16,-1-2 0-16,-1 4 0 0,-1-3 0 0,1 1 0 15,2-1 0-15,-3 2 0 0,0 3 0 0,0 1 0 16,1-3 0-16,-1-1 128 0,1-1-128 0,2 0 0 15,-2 0 0-15,0 1 0 0,0 3 0 0,1-2 0 16,0 0 0-16,1 3 0 0,1 2 0 0,2-3 0 16,-1 5 0-16,2-5 0 0,-1-2 0 0,1 2 0 15,0 2 0-15,0-5 0 0,1-1 0 0,0 3 0 16,0-2 0-16,2 4 0 0,0-3 0 0,-3 2 144 0,2-2-16 16,-1 4-128-16,0-3 0 0,0-1 0 0,2-1 0 0,-1-1-192 15,-1-3 192-15,2 2 0 16,-1 0 0-16,2-1 0 0,1 1 0 0,0-2 128 15,1 0-128-15,0 2 0 0,1 0 144 0,0 1-144 0,1-2 0 0,-1 1 144 16,1-2-144-16,1-1 0 0,-2 3 0 0,3-1 0 16,2 1 0-16,-2 1 0 0,-1 1 0 0,1 1 0 15,0 3 0-15,0-1 0 0,-1 0 0 0,1-2 128 16,2-1-128-16,1 0 0 0,-2 0 0 0,1-1 0 16,-1 1 0-16,2 0 0 0,1 2 0 0,-3 3 0 15,-1-1 0-15,0 5 0 0,1-4 0 0,0 3 0 16,-1-5 0-16,1 1 0 0,-1-2 176 0,-1-2-176 15,1-2 144-15,0 1-144 0,0 0 128 0,1 0-128 0,0 1 144 16,2-1-144-16,1-1 160 0,0 3-160 0,0-1 128 0,1 2-128 16,0-1 0-16,1-3 144 0,-2 0-144 15,2 0 0-15,0-1 0 0,2 2 0 0,0 0 0 16,0 4 0-16,-1 2 0 0,4-3 0 0,0 0 0 16,-2 2 0-16,-1-3 0 0,1 1 0 0,-2 2 0 0,1 2 0 15,0-2 0-15,0 2 0 0,1-2 0 0,-3 0 0 16,2 3 0-16,1-3 0 0,-2 1 0 0,4 0 0 15,-1 3 0-15,0-4 0 0,2-1 0 0,-2 2 0 16,5-2 0-16,3-3 0 0,-1 0 0 0,1 0 0 16,0 1 0-16,-1 5 0 0,1-5 0 0,0 0 0 15,0-1 0-15,-1 1 0 0,-1-4 0 0,1-3 0 0,-1-2 0 16,2 2 0-16,2-3 0 0,0 1 0 16,-1-1 0-16,2-2 0 0,-1 3 0 0,2-1 0 0,3 1 0 15,3 0 0-15,2 1 0 0,0-3 0 0,1 2 0 0,-1-2 0 16,-4 3 0-16,-1-1 0 0,0-6 0 0,-1 3 0 15,0-3-128-15,0 0 128 0,2 0 0 0,1-2 0 16,1 1 0-16,-2-3 0 0,1-1-144 0,4-1 144 16,1 2 0-16,2 1 0 0,-1-1 0 0,-1 2 0 15,-5 1 0-15,0 1 0 0,-1-3 0 0,1 1 0 16,0-2 0-16,1 4 0 0,1-2 0 0,1-2 0 16,-1 3 0-16,4-1 0 0,3-1 0 0,-1 1 0 15,0-2 0-15,-1 2 0 0,-1-3 0 0,-1 0 0 16,-2 0 0-16,-1 0 0 0,-2 3 0 0,3-4 0 15,3-4 0-15,-2 2 0 0,0 1 0 0,3-1 0 16,3 1 0-16,0 1 0 0,0-1-128 0,-2 2 128 16,0-1 0-16,-3 0 0 0,-2-1 0 0,2-2 0 0,0-3-208 15,2-1 64-15,2 1 16 0,4-4 0 0,3 2-96 0,3-5-16 16,5-1 0-16,-2 0 0 0,2-3-80 16,-1-1 0-16,0-5-16 0,-1-1 0 15,9-1-160-15,4-3-16 0,8-3-16 0,0 1 0 16,-1-5-976-16,3-2-192 0</inkml:trace>
  <inkml:trace contextRef="#ctx0" brushRef="#br1" timeOffset="92920.1">11793 4317 11919 0,'0'0'512'0,"0"0"128"0,0 0-512 0,0 0-128 0,0 0 0 0,0 0 0 16,0 0 736-16,0 0 112 0,0 0 32 0,0 0 0 15,0 0-16-15,9-1 0 0,-4-2 0 0,-5 3 0 16,0 0-416-16,0 0-96 0,8 0-16 0,-8 0 0 15,0 0-112-15,0 0-32 0,0 0 0 0,0 0 0 16,0 0 192-16,0 0 48 0,0 0 0 0,0 0 0 16,0 0 16-16,0 0 0 0,0 0 0 0,0 0 0 15,0 0-48-15,0 0 0 0,0 0 0 0,0 0 0 16,0 0-128-16,-2 7-16 0,-4 2-16 0,0-2 0 0,-3 3-48 0,-2 1-16 16,-1 1 0-16,0 4 0 0,-2-4 80 0,0 4 0 15,0 0 16-15,2 1 0 16,-2-1-80-16,2 2-32 0,-1 1 0 0,0 0 0 0,0 0-160 0,3 0 192 15,0-1-192-15,0 0 192 0,1 0-192 0,0-2 0 16,1-2 144-16,1 0-144 0,-1-3 128 0,1 0-128 16,-1 0 160-16,0-2-160 0,3 2 176 0,-1-3-176 15,0 2 192-15,0-3-192 0,1 0 160 0,3 0-160 16,2-7 128-16,0 0-128 0,0 0 144 0,0 0-144 16,0 0 160-16,0 0-160 0,0 0 192 0,0 0-64 15,0 0-128-15,0 0 192 0,0 0-192 0,0 0 176 16,2-6-176-16,2-2 160 0,1 0-160 0,2-3 0 15,0 2 0-15,3-4 0 0,-2 0 0 0,4-1 0 0,-2-1 0 0,0-2 0 16,1 0 0-16,-1-2 0 16,3-4 0-16,0 2 0 0,0 1 0 0,-1 0 0 15,1-2 0-15,-2-1 0 0,2 0 0 0,0 2 128 16,-2-1-128-16,-1 3 0 0,1 1 0 0,-2 2 128 0,-1-1-128 0,-1 2 0 16,-1-2 0-16,-1 3 128 0,0 4-128 0,0 0 0 15,-1 5 128-15,-1-1-128 0,-2 1 0 16,-1 5 128-16,0 0 48 0,0 0 0 0,0 0 0 0,0 0 0 15,-5 0-176-15,-3 2 0 0,1 4 0 0,-1 0 128 16,-2 1-128-16,0 5 0 0,0 2 0 0,-2 1 0 16,1 3 0-16,-2 1 0 0,0 2 0 0,-1 2 0 15,0 4 0-15,-1-3 0 0,4 0 144 0,-2 2-144 16,0-6 128-16,0 3-128 0,2-3 160 0,-2-1-160 0,1-2 256 16,0-2-64-16,3-1 0 0,0-1 0 0,0-4-192 15,2 0 176-15,0-4-176 0,2 1 160 0,5-6-160 16,0 0 0-16,0 0 144 0,0 0-144 0,0 0 0 0,0 0 144 15,0 0-144-15,0 0 0 0,0 0 128 0,0 0-128 16,0 0 0-16,0 0 0 0,3-8 0 0,-1-1 0 16,2 1 0-16,1-5 0 0,3 3 0 0,1-3 0 15,1-5 0-15,0 2 0 0,0-2 0 0,2 0 0 16,-1-1 0-16,2 1 0 0,-2-2 0 0,5-1 0 16,-4-1 0-16,2 1 0 0,0 3 0 0,-1 1 0 15,-1-1 0-15,-1 3 0 0,-1 2 0 0,2-1 0 16,-2 3 0-16,-1 2 0 0,-4-2 0 0,2 5 0 15,-4 1 0-15,-3 5 0 0,2-8 144 0,-2 8-144 16,0 0 0-16,0 0 144 0,0 0-144 0,0 0 0 16,-7 5 144-16,-2 4-144 0,-1 3 0 0,-3-1 0 15,-2 4 0-15,-2 6 0 0,-2 4 0 0,-1 2 0 0,-3 5 0 0,-1-1 0 16,-4 0 0-16,4 3 0 0,-6-1 0 16,5 0 0-16,-2-1 0 0,3-4 128 0,1 0-128 0,3-2 128 15,2-2 48-15,2-4 16 16,2-1 0-16,1-2 0 0,2-6-64 0,2-1 0 15,1 0 0-15,2-3 0 0,3-1-128 0,3-6 0 0,0 0 0 0,0 0 0 16,0 0 0-16,0 0 0 0,0 0 0 0,8-4 0 16,1-1 0-16,1-5 128 0,1 0-128 0,2-3 0 15,1-2 0-15,1-2 0 0,2 0 0 0,1-2 0 16,-2-3 0-16,2 2 0 0,0-5 0 0,1 1 0 0,2 0 0 0,0-4 0 16,-2 4 128-16,-1-1-128 15,-2 2 0-15,-1 4 0 0,1 2 0 0,-4 2 0 0,2 0 0 0,-2 3 0 16,-3-1 0-16,-1 7 0 0,0 0 0 0,-2 2 0 15,-6 4 0-15,0 0 0 0,0 0 0 0,0 0 0 16,0 0 0-16,0 0 0 0,-1 9 0 0,-5 0 0 16,-2 5 0-16,-1 2 0 0,-3 3 0 0,-2 3 0 15,-2 6 0-15,-1 1 0 0,-5 0 0 0,-1 3 0 16,0-3 0-16,-2 3 0 0,-3 1 0 0,2 1 0 16,1-2 0-16,2-4 0 0,1-1 0 0,2-5 0 15,1-3 0-15,3 0 0 0,2-2 0 0,1 0 128 16,1-2-128-16,4-6 0 0,0 0 0 0,3-5 128 15,0 0-128-15,5-4 0 0,0 0 0 0,0 0 0 16,0 0 128-16,0 0-128 0,6-7 0 0,4 0 0 16,2-5 0-16,2-3 0 0,0-2-128 0,2 0 128 15,3-4-160-15,3 0 160 0,-2-5 0 0,-2 2-144 16,2 0 144-16,1-3 0 0,-2 2 0 0,1-6 0 0,-1 3 0 16,0 2 0-16,-1-4 0 0,0 5 0 0,-2-3 0 15,0 5 0-15,-2 3 0 0,-2 0 0 0,1 2 0 0,-3 1 0 16,0 2 0-16,-2 4 0 0,-2 2 0 0,-1 0 0 15,-1 2 0-15,-4 7 0 0,0 0 0 0,0 0 0 16,0 0 0-16,0 0 0 0,0 0 0 0,0 0 128 16,-9 5-128-16,-2 6 0 0,-2 0 0 15,-2 3 0-15,0 3 0 0,-3 2 0 0,-3 2 0 0,1 3 0 16,-5-1 0-16,-1 7 0 0,0-5 0 0,-1 4 0 0,-2-3 0 16,2 2 0-16,2-2 0 0,-1 1 0 0,2-3 0 15,2 0 0-15,1 0 0 0,2-3 0 0,0-2 0 16,5-3 0-16,1 1 0 0,3-4 0 0,0-3 0 15,2 0 0-15,0-4 0 0,3-1 128 0,5-5-128 16,0 0 0-16,0 0 0 0,0 0 0 0,0 0 0 0,0 0 0 16,0 0 0-16,0 0 0 0,7-7 0 0,2-2 0 15,1-1 0-15,1-4 0 0,3-2 0 0,1 0 0 16,1-4 0-16,1 0-128 0,2 0 128 0,2 1 0 16,0-1 0-16,1-3 0 0,0 0 0 0,-1 0 0 15,-2 2 0-15,2-5 0 0,-2 3 0 0,0 3 0 16,-3 1 0-16,1 2 0 0,-2 1 0 0,-2 2-128 15,-3 5 128-15,-2-1 0 0,-1 5 0 0,0-3 0 16,-7 8 0-16,0 0 0 0,0 0 0 0,0 0 0 16,0 0 0-16,-7 10 0 0,-3 5 0 0,-1 3 0 15,-6 3 0-15,-2 4 0 0,-1 3 0 0,-3 2 0 16,-3-2 0-16,1 5-128 0,-3 3 128 0,0 1 0 0,1 0 0 0,1-2 0 16,-1 0 0-16,0-2 0 0,4-2 0 0,2-3 0 15,2 0 0-15,1-3 0 0,3-5 128 16,1-2-128-16,1-3 128 0,4-1-128 15,1-5 128-15,2 0-128 0,1-3 0 0,5-6 128 0,0 0-128 0,0 0 0 16,0 0 0-16,0 0 0 0,4-6 0 0,2-4 0 16,2-2 0-16,2-2 0 0,0-1 0 0,3-2 0 15,-3 0 0-15,1-2 0 0,1-1 0 0,1 1 0 16,-1 2 0-16,2-1 0 0,0 0 0 0,0-1 0 16,3-1 0-16,-2-1 0 0,2 0 0 0,-2 3 0 0,0 3 0 15,0 1-128-15,-2 0 128 0,1 3 0 0,-4 3 0 16,-1-1 0-16,-3 2 0 0,-6 7 0 0,0 0 0 0,0 0 0 15,0 0 0-15,0 0 0 0,-5 10 0 0,-1 2 0 16,-4 2 0-16,-2 4 0 0,-3 2 0 0,-1 2 0 16,-3 3 0-16,-2-3 0 0,1-1 0 0,-2 0 0 15,6 0 0-15,-5-2 0 0,2-1 0 0,3 0 0 16,1 0 0-16,-2-2 128 0,3-2-128 0,1-1 128 16,3 1-128-16,1-7 128 0,2 1-128 0,0-4 144 15,7-4-144-15,0 0 160 0,-5 4-160 0,5-4 0 16,0 0 0-16,0 0 128 0,0 0-128 0,0 0 0 15,0 0 0-15,0 0 0 0,0 0-176 0,0 0-64 16,0 0-16-16,0 0-10304 16,4 2-2048-16</inkml:trace>
  <inkml:trace contextRef="#ctx0" brushRef="#br1" timeOffset="95169.4">10975 5241 5007 0,'0'0'208'0,"0"0"64"0,0 0-272 0,0 0 0 0,0 0 0 0,0 0 0 0,0 0 288 0,0 0 0 15,0 0 0-15,0 0 0 0,0 0 464 0,0 0 80 16,0 0 32-16,0 0 0 0,0 0 16 0,0 0 0 16,-3-9 0-16,2 4 0 0,2-2-96 0,1 0-16 15,-2 7 0-15,2-5 0 0,1 0-192 0,-3 5-32 16,2-7-16-16,-2 7 0 0,4-4-80 0,0-1 0 15,-4 5-16-15,4-7 0 0,-4 7-48 0,0 0 0 16,1-6 0-16,-1 6 0 0,0 0 64 0,0 0 0 16,1-5 0-16,-1 5 0 0,0 0 64 0,0 0 0 15,0 0 16-15,0 0 0 0,0 0 48 0,0 0 16 16,0 0 0-16,0 0 0 0,-4 5-320 0,1 3-64 16,-2 2-16-16,-1 4 0 0,0 2-192 0,0 3 176 0,-2 2-176 0,2 0 160 15,-4 7-160-15,-2-2 0 16,2 3 0-16,-1-2 0 0,-2 1 144 0,1-3-144 15,0 3 160-15,-1-3-160 0,0 3 288 0,-1-2-32 0,2 0-16 0,-1-1 0 16,4-5 64-16,0-1 16 0,1-3 0 0,2 0 0 16,1-4-96-16,1-4-16 0,0-2 0 0,1 1 0 15,3-7-16-15,0 0 0 0,0 0 0 0,0 0 0 16,0 0-64-16,0 0 0 0,0 0-128 0,3-9 192 16,2 0-192-16,-1-5 176 0,4-1-176 0,-1-2 160 15,0-1-160-15,2-1 0 0,0 0 0 0,0-1 128 16,1 0-128-16,1-2 0 0,2-1 0 0,0 2 0 0,-2 0 0 15,0 2 0-15,0 1 0 0,0 2 0 16,-2 3 0-16,-1 2 0 0,-2-2 0 0,-1 3 0 0,-1 2 0 16,-2 2 0-16,-2 6 0 0,0 0 0 0,0 0 0 0,0 0 0 15,0 0 144-15,0 0-144 0,0 0 192 0,0 0-16 16,-3 6-16-16,-3 6 0 0,0 0-160 0,-1 4 0 16,-4 1 0-16,0 2 128 0,-3 3-128 0,-1 2 0 15,1-1 0-15,1 2 0 0,-1 1 0 0,0-3 0 16,1 0 128-16,1 0-128 0,0-3 0 0,2-4 0 15,1-2 144-15,0-3-144 0,3 0 0 0,1-5 128 16,0-1-128-16,5-5 0 0,0 0 128 0,0 0-128 0,0 0 128 0,0 0-128 16,6-7 0-16,0-5 144 15,2-2-144-15,1-3 0 0,1-5 0 0,1 0 0 0,1 1 0 0,1-2 0 16,-1-1 0-16,1 1 0 16,-1 0 0-16,0-2 0 0,1-1 128 0,-2-1-128 15,1 2 0-15,1 1 0 0,-3-2 0 0,0 6 0 16,-1 2 0-16,-2 0 0 0,0 2 0 0,-2 3 0 0,-1 3 0 15,1 6 0-15,-5 4 0 0,0 0 0 16,0 0 0-16,0 0 0 0,0 0 224 0,-5 7-64 0,-2 5-16 0,0 4 0 16,-4 4-144-16,-1 3 0 0,-5 5 0 0,1 1 0 15,-2 4 0-15,0 3 0 0,-2 2 0 0,1-1 0 16,0 1 0-16,1-3 0 0,1-3 0 0,2-1 0 16,0-5 0-16,1 1 128 0,4-5-128 0,1-3 0 15,1-5 0-15,2 0 0 0,1-5 0 16,1-1 0-16,0-2 0 0,4-6 0 0,0 0 128 0,0 0-128 15,0 0 0-15,0-7 0 0,0-6 0 0,0 1 0 16,1-2 0-16,1 0 0 0,-1-3 0 0,1-1 0 16,0-2 0-16,2-1 0 0,-3-1 0 0,3 0 0 0,-1-2 0 15,1-3 0-15,0 3 0 0,0-2 0 16,1 1 0-16,0 4 0 0,-1-2 0 0,2 1 0 0,-1 3 0 16,2-1 0-16,-1 1 0 0,0 0 0 0,2 2 0 0,-2 2 0 15,2 2 0-15,-2 1 0 0,1-1 0 0,-2 2 0 16,0 2 0-16,0 0 0 0,-1 2 0 0,0 2 0 15,-3-2 0-15,-1 7 0 0,5-5 0 0,-5 5 0 16,0 0 0-16,0 0 0 0,0 0 0 0,0 0 0 16,0 0 0-16,0 0 0 0,1 8 0 0,-2 5 0 0,-4 2 0 15,1 4 0-15,-4 4 0 0,-1 3 0 0,-2-1 0 16,-2 6 0-16,-2-1 0 0,0 1 0 16,0 2 0-16,-2 0 0 0,3 1 0 0,-2-3 0 15,0-3 0-15,2 0 0 0,2-6 0 0,0 0 0 16,2-3 0-16,1-2 0 0,1-5 128 0,2 0-128 15,2-7 128-15,4-5-128 0,0 0 128 0,0 0-128 0,0 0 128 16,0 0-128-16,4-9 0 0,1-2 0 16,3-7 0-16,2-3 0 0,1-1 0 0,2-3 0 0,0 1 0 0,1-4 0 15,-1 3 0-15,1-3 0 0,0 2 0 16,1 0 0-16,-1 3 0 0,0 0 0 0,-2 1 0 0,4 3 0 16,-2 2 0-16,-2 4 0 0,0 0 0 0,-2 4 0 15,0 0 0-15,-3 6 0 0,-7 3 0 0,0 0 0 16,0 0 0-16,3 6 0 0,0 5 0 15,-3 2 0-15,-3 4 0 0,-2 4 128 0,-2 2-128 0,-2 2 128 16,-3 6-128-16,0 3 0 0,-2 3 0 0,-3 0 0 16,-1 1 0-16,0-1 0 0,1-1 0 0,-1-3 0 0,0-2 0 15,3-6 0-15,2-4 0 0,2-2 0 0,1-1 128 16,2-3-128-16,2-1 0 0,0-2 128 0,3-6-128 0,0 3 192 16,3-9-192-16,0 0 192 0,0 0-192 0,0 0 0 15,0 0 0-15,0 0 0 0,6-5 0 0,3-1 0 16,-1-1-192-16,2-3 192 15,0 0-544-15,2 0 16 0,2-4 0 0,-3 0-9408 16,3-2-1888-16</inkml:trace>
  <inkml:trace contextRef="#ctx0" brushRef="#br1" timeOffset="96272.62">10689 5973 11455 0,'0'0'512'0,"0"0"96"0,0 0-480 0,0 0-128 15,0 0 0-15,0 0 0 0,0 0 320 0,0 0 64 16,-1-6 0-16,1 6 0 0,0 0-240 0,-3-5-144 0,3 5 192 0,-2-4-192 15,-2-3 336-15,1 1-32 16,3 6-16-16,0 0 0 0,-4-2 320 0,4 2 64 0,0 0 16 0,0 0 0 16,0 0 176-16,0 0 32 0,0 0 16 0,0 0 0 15,0 0 64-15,0 0 16 0,-6 4 0 0,1 6 0 16,0 1-112-16,-2 6-32 0,1 3 0 0,-1 6 0 16,-2-1-432-16,0 4-96 15,0 4 0-15,0 2-16 0,-1 0-160 0,1 1-16 0,-3 1-128 0,1-2 192 16,0-3-192-16,2-1 176 0,-2-3-176 0,1-4 160 15,3 4-160-15,-1-5 192 0,2-4-192 0,-1-2 192 16,2-1-48-16,1-4 0 0,1-4 0 0,1 0 0 16,2-8 96-16,0 0 16 0,0 0 0 0,0 0 0 15,0 0 0-15,0 0 0 0,5-9 0 0,2-5 0 16,-1-4-128-16,2 0-128 0,-2-2 176 0,0-1-176 16,0-4 128-16,-1 0-128 0,0-1 0 0,0-2 0 0,-1 2 0 0,1-4 128 15,0 1-128-15,-1 0 0 0,-1 0 128 16,1 1-128-16,-1 1 0 0,-1 4 0 0,1 0 0 0,-2 4 0 15,-1 4 0-15,0 5 0 0,-2 0 0 0,-1 3 0 16,3 7 128-16,0 0-128 0,-8 4 0 0,1 6 0 16,-3 3 0-16,-1 8 0 0,0 4 0 0,0 5 0 15,-3 3 0-15,-2 3 0 0,1 1 0 0,0 1 0 16,0 0 0-16,1-1 0 0,1 0 0 0,0-3 0 16,2 0 0-16,-2-6 0 0,2 0 144 0,2 0-16 0,-1-4-128 0,2-3 192 15,2-4-192-15,2-1 144 16,1-2-144-16,2-5 128 0,1-2-128 0,0-7 0 0,0 0 0 0,0 0 128 15,8-2-128-15,0-3 0 16,3-3 0-16,0-6 0 0,2 0 0 0,1-4 0 0,-2-1 0 0,0 0 0 16,-2 1 0-16,1-2 0 0,0 1 0 0,-2-7 0 15,-1 1 0-15,0-3 0 16,-2-1 128-16,3-4-128 0,-1 0 0 0,-2-2 0 0,1 1 0 16,-1 1 128-16,0 2-128 0,1 2 0 0,-3 5 0 0,-1 1 0 15,1 4 0-15,0 5 0 0,-1 1 0 16,-2 5 0-16,-1 1 0 0,0 7 0 0,0 0 0 0,0 0 0 15,-1 7 0-15,-2 5 0 0,-1 6 0 0,0 4 0 16,-1 6 0-16,-1 3 0 0,-3 5 128 0,3 3-128 16,-3 0 0-16,0 1 0 0,-3 0 144 0,4 0-144 0,-3-4 144 15,1-3-144-15,-1-3 192 0,2 1-192 0,0-2 272 16,1-6-48-16,5-3-16 0,-4-2 0 0,2-3 16 0,0-2 0 16,1-5 0-16,2-2 0 0,2-6-224 0,0 0 128 15,0 0-128-15,7-5 0 16,3-3-256-16,3-6-128 15,2-2-48-15,2-2-9744 0,-1-1-1936 0</inkml:trace>
  <inkml:trace contextRef="#ctx0" brushRef="#br1" timeOffset="97472.18">10444 6495 7071 0,'0'0'320'0,"0"0"64"0,0 0-384 0,0 0 0 0,0 0 0 0,0 0 0 15,0 0 416-15,0 0 16 16,0 0 0-16,0 0 0 0,0 0-80 0,-3 5-16 0,0 1 0 0,3-6 0 15,0 0 32-15,0 0 0 0,0 0 0 0,-3 8 0 16,3-8-64-16,-4 5-16 0,4-5 0 0,-1 7 0 0,1-7 32 16,-2 7 16-16,2-7 0 0,0 0 0 0,-2 6-112 0,2-6-32 15,-3 8 0-15,1-3 0 0,-1 2 112 0,-2 2 16 16,3 3 0-16,-2-2 0 0,0 3 416 0,-1 2 96 16,-2 4 0-16,2 4 16 0,-1 5-16 0,0 1-16 15,-2 5 0-15,-1 3 0 0,-2 3-240 0,-1 2-32 16,-2-3-16-16,2 4 0 0,-5 3-112 0,0 2-32 15,0-2 0-15,-1 1 0 0,0-4-160 0,0 0-32 16,2-4-16-16,1-5 0 0,-1-4 272 0,2-2 64 16,2-4 16-16,-1-2 0 0,3-4-48 0,2-5-16 15,2-2 0-15,1-3 0 0,1-3-208 0,4-5-32 16,0 0-16-16,0 0 0 0,1-10-208 0,2-3 0 16,2-1 0-16,0-6 0 0,1-3 0 0,2-1 0 15,-1-8 0-15,2 3 0 0,0 2 0 0,-1-4 0 16,-1 3 0-16,1-2 0 0,-2-3 0 0,2 2 0 0,-2 2 0 15,3-3 0-15,-2 3 0 0,-1 4 0 0,0 2 0 0,1 2 0 16,-2 6 0-16,-1 1 0 16,-1 1 0-16,0 7 0 0,0-4 0 0,-2 5-128 15,-1-3 128-15,0 8 0 0,0 0-192 0,-3 9 0 16,-2 6 16-16,-1 4 0 0,-2 3 176 0,-1 7-208 0,-3 4 80 0,0 4 128 16,-1 4-144-16,1 1 144 0,-2 5 0 15,0-3 0-15,-1 3 0 0,1-5 0 0,1-2 0 0,1-7 0 16,2-4 0-16,1-4 0 15,2-2 0-15,2-5 0 0,0-5 0 0,2-3 0 0,0-2 144 0,3-8-144 16,0 0 352-16,0 0-16 0,4-9 0 0,1-7 0 16,2-1-208-16,2-5-128 0,1-1 160 0,1-6-160 15,1-3 0-15,0 0 128 0,-1 2-128 0,0-3 0 16,-2-1 0-16,0-1 0 0,0 2 128 0,0 1-128 16,-1 4 0-16,0-1 128 0,-2 6-128 0,2 4 0 0,-3 3 0 15,-1 2 0-15,-3 5 0 0,-1 1 0 0,0 8 224 0,0 0-48 16,0 0-16-16,-2 13 0 0,-3 6 144 0,-2 5 16 15,0 4 16-15,-2 5 0 0,0 1-192 0,-1 5-144 16,-3-1 192-16,2 2-192 0,-2 0 128 0,3-2-128 16,1-5 0-16,1-4 0 0,2-1 0 0,2-5 0 15,1-5 0-15,2-3 0 16,2-2-448-16,3-3-80 0,4-4-32 0,1-4-13296 0</inkml:trace>
  <inkml:trace contextRef="#ctx0" brushRef="#br1" timeOffset="98720.57">10039 7445 10127 0,'0'0'896'0,"0"0"-704"16,0 0-192-16,0 0 0 0,-6-1 1136 0,0 1 192 0,1 3 32 0,5-3 16 16,-6 5-272-16,1 2-48 0,2 0-16 0,-1 3 0 15,0-1-224-15,0 3-48 0,0 2-16 0,2 3 0 16,0 2-80-16,0 3-16 0,-2 0 0 0,0 6 0 16,1-3-208-16,0 1-64 0,-3-2 0 0,3 3 0 15,-1 1-128-15,-1 1-48 0,1-3 0 0,1-2 0 16,-1-2-80-16,0-3 0 0,-1-2-128 0,1 0 192 15,3-3 32-15,-2 0 0 0,1 0 0 0,-1-5 0 16,3-9 80-16,0 0 16 0,0 0 0 0,0 0 0 0,0 0-176 0,0 0-16 16,0 0-128-16,0 0 192 0,0 0-192 0,4-9 0 15,1-3 128-15,1 1-128 0,1-4 0 0,0-3 0 16,0-1 0-16,0-1 0 0,0-2 0 0,-1 2 0 16,0-1 0-16,1 3 0 0,-2-2 0 0,1 2 0 15,1 2 0-15,0 1 0 0,1 1 0 0,-1 3 0 16,-1 1 0-16,-1 4 0 0,-5 6 0 0,0 0 0 15,0 0 0-15,5 6 0 0,-1 6 0 0,-2 3 0 16,-2 4 0-16,-1 1 0 0,-3 3 0 0,0 4 0 0,0-2 0 0,-2 6 0 16,1 1 0-16,-1-1 0 0,-2 0 0 0,2-1 0 15,-1-4 0-15,3-1 0 16,-1-3 0-16,0-3 0 0,0-5 128 0,1-4-128 16,3 0 0-16,1-10 0 0,0 0 0 0,0 0 0 15,0 0 0-15,0 0 0 0,4-11 0 0,1-3 128 0,0-5-128 0,0 0 0 16,3-2 0-16,-4 0 0 15,1-2 0-15,0-4 0 0,0 3 0 0,-1-4 0 0,-1 0 128 0,0-1-128 16,0 2 0-16,-3-1 0 0,1 4 0 0,1 0 0 16,-2 2 0-16,0 6 0 0,0 4 0 0,0 1 0 15,0 2-128-15,-3 3 128 0,3 6 0 0,0 0 0 16,0 0 0-16,0 0 0 0,-6 10 0 0,0-1 0 16,1 3 0-16,-1 4-128 0,-1 0 128 0,1 2 0 0,0 2 0 15,-1 2 0-15,1 0 0 0,1 0 0 16,-2 0-288-16,4-3 0 0,-2-4 0 0,-1-1 0 0,1 0 96 15,2-2 0-15,0-7 16 0,0 1 0 16,3-6 176-16,0 0 0 0,0 0 0 0,0 0 0 0,0 0 0 0,0 0 0 16,0-9 0-16,3 0 128 0,0-1-128 0,0-5 0 15,2-3 0-15,1-1 0 0,-1 0 0 16,2-4 0-16,0-2 0 0,-1 2 0 0,0-3 0 0,1 4 0 16,-2-1 0-16,0 2 0 0,1 1 0 0,1 2 0 15,-4 2 0-15,1 3 0 0,-1 7 0 0,-3 6 0 16,0 0 0-16,0 0 0 0,0 0 272 0,0 0 96 15,-3 10 16-15,-1 6 0 0,1 5-112 0,-4 3-16 16,2 0 0-16,-1 1 0 0,-1 2-256 0,1-2 128 16,-2 3-128-16,2-3 0 0,0 0 128 0,1-3-128 15,1-3 0-15,0-2 0 0,0-1 0 0,2-6-320 16,0 0 32-16,2-1-8416 16,2 1-1696-16</inkml:trace>
  <inkml:trace contextRef="#ctx0" brushRef="#br1" timeOffset="111527.79">2692 15907 12831 0,'8'-5'576'0,"-3"3"112"0,1 0-560 0,-1-2-128 16,0-1 0-16,3 0 0 0,-2 0 1008 0,1-3 160 16,-3 1 48-16,2-1 0 0,0 3-128 0,-6 5-32 15,2-9 0-15,-2-1 0 0,0 10 176 0,0-7 48 16,-4 0 0-16,4 7 0 0,0 0-320 0,-14 0-64 15,-3 1-16-15,-1 3 0 0,1 0-512 0,-5 1-112 0,-3 5 0 0,-5-1-16 16,-3 1-240-16,-1 0 0 0,-3 2 128 0,2-1-128 16,-1-1 0-16,2 3 0 0,4 0 0 0,4-1 0 15,3 2 0-15,4 0 128 0,4-3-128 0,4 0 0 16,1 0 0-16,5 0 0 0,3 0 0 0,3-2-160 16,3 1 160-16,2-1-192 0,4-1 192 0,5 4-192 15,5 0 192-15,4 0 0 0,0 1-144 0,6 0 144 16,3 3 0-16,3 1 0 0,0-1 0 0,-5 2 0 15,-3 0 0-15,-2-1 0 0,-5-1 0 0,-3 1 0 16,-4-2 0-16,-4-1 0 0,-3-1 0 0,-5 2 0 16,-3-1 320-16,-4 1 48 0,-4 2 0 0,-6-1 0 15,-6-2 320-15,-3 3 64 0,-8-1 16 0,-3 1 0 0,-3-2-336 16,-3 0-64-16,-1-5-16 0,3 3 0 16,2 1-208-16,1-8-144 0,1 1 192 0,4-3-192 0,4-3 0 15,3-2 0-15,3-3 0 0,4-3-192 16,4 1-1760-16,7 0-352 0,5-6-64 0,3 1-10624 15</inkml:trace>
  <inkml:trace contextRef="#ctx0" brushRef="#br1" timeOffset="111938.6">3126 16193 14735 0,'-16'-1'640'0,"9"2"160"0,-5 1-640 0,3 1-160 0,1-6 0 0,-3 7 0 15,3 0 1632-15,-1 0 288 0,-3 1 64 0,1 3 16 16,-1-3-848-16,0 3-192 0,-1 0-16 0,-2 5-16 16,1-2-48-16,2 3-16 0,1 0 0 0,2 4 0 15,0 0-272-15,4 0-48 0,1 1-16 0,3-3 0 16,5 1-208-16,2-2-32 0,3-4-16 0,2 2 0 15,3 0-144-15,2-6-128 0,1-1 192 0,2-1-192 16,3-4 208-16,-2-4-64 0,-1-3-16 0,0 0 0 16,-1-5 80-16,-1 3 16 0,-3-4 0 0,-2 2 0 15,1-5 96-15,-6-1 0 0,-1 4 16 0,-1 3 0 16,-4-3-48-16,-1 12-16 0,0-11 0 0,0 11 0 16,0 0 32-16,0 0 0 0,0 0 0 0,0 0 0 0,0 0-176 15,0 0-128-15,0 11 144 0,3 5-144 0,-1 1 0 16,3 1 128-16,2 0-128 0,0 0 0 0,2-2 0 15,4 0 0-15,1-5 0 0,4 2 0 0,0-2 0 0,2-6-240 16,0 0 80-16,4-2 16 16,-1-4-1360-16,3-3-272 0,-1 0-48 15,-1-5-12320-15</inkml:trace>
  <inkml:trace contextRef="#ctx0" brushRef="#br1" timeOffset="112462.51">3824 16137 22111 0,'-12'10'976'0,"6"-4"208"0,1 5-944 0,0 0-240 0,-1 3 0 0,3 4 0 16,-1 2 1488-16,-1 0 256 0,-3 2 48 0,-1 1 16 16,0 0-1168-16,-1 1-256 0,0 0-32 0,0-4-16 15,-2 2 32-15,0-2 0 0,2-1 0 0,1-2 0 16,1-3-96-16,3-1-16 0,2-6 0 0,3-7 0 15,0 0 0-15,0 0-16 0,0 0 0 0,0 0 0 16,9-7 80-16,1-6 32 0,1-1 0 0,0-3 0 16,2 0-224-16,1-2-128 0,1-2 128 0,-2 2-128 15,1 1 0-15,2 2 128 0,1-1-128 0,-1 6 0 16,0-2 0-16,-2 4 0 0,2 3 0 0,-2 3 0 16,0 2 0-16,-1 2 0 0,-2 6 0 0,-1 4-128 0,-2 3 128 15,-2 4 0-15,-2 2-144 0,-1 1 144 0,-2 0 0 16,-2 2 0-16,-3 0 0 0,0-1 128 0,-5-1 32 15,2 1 0-15,-2-3 0 0,1-1 0 0,2-4 32 16,1-3 16-16,5-11 0 0,0 0 0 0,0 0 208 0,0 0 32 16,0 0 16-16,8-15 0 0,4-3-64 0,2-1-16 15,2-4 0-15,2-2 0 0,0 1-384 0,1-3 0 16,1 0 0-16,1 1 0 0,-1 1 0 0,2 5-224 16,-1 0 80-16,1 4 16 0,-1 4 0 0,0 4 0 15,-3 0 0-15,-3 7 0 0,-2 1 128 0,-2 7-128 16,-1 0 128-16,-2 7-128 0,-3 3 128 0,-3 3 0 15,2 0 0-15,-4 5-128 0,-1 1 128 0,0-2 0 16,-2 4 0-16,-1-4 0 0,-1 4 0 0,1-5 0 0,1 1 0 16,0 1-128-1,3-4-1392-15,1 1-272 0,1-2-48 0,0-2-16 16,3-3-704-16,0-2-160 0</inkml:trace>
  <inkml:trace contextRef="#ctx0" brushRef="#br1" timeOffset="113832.3">3201 16289 3679 0,'0'0'320'0,"0"0"-320"0,-3-10 0 0,2 6 0 15,1 4 3056-15,0 0 528 0,-3-8 128 16,1 1 0-16,2 7-1792 0,-4-5-352 0,4 5-80 0,-6-9-16 16,-2 3-320-16,0-1-64 0,-1 5 0 0,1-1-16 15,-3 0-256-15,1 3-48 0,-2 1-16 0,-1 3 0 16,-1 2-240-16,-3-1-64 0,-2 3 0 0,1 1 0 15,1 2-64-15,1 1-32 0,1 3 0 0,-1 5 0 16,0 2-96-16,4 2-32 0,-1-3 0 0,3 0 0 16,0 2-80-16,2 2-16 0,2-2 0 0,4 1 0 15,5 0-128-15,2-3 128 0,3-4-128 0,3 1 128 16,3 0 128-16,4 0 0 0,2-5 16 0,3-3 0 16,4 1 96-16,1-5 16 0,0 2 0 0,0-5 0 15,0-5-48-15,-2-1 0 0,0-3 0 0,-2 3 0 16,-1-2-16-16,1-4-16 0,-2 0 0 0,0-3 0 0,-3 1 16 15,-1-1 16-15,-1-2 0 0,-2 2 0 0,-1-1-48 16,-1-1-16-16,-2-2 0 0,-2-1 0 0,-3-1-96 16,-3 0-32-16,-1 2 0 0,0 1 0 0,-2-2-144 15,-3 1 192-15,-3-3-192 0,0-1 192 0,-3 0-192 0,0 2 128 16,0 2-128-16,-3 1 128 0,1 3-128 0,-1 2 0 16,1 1 0-16,-3 0 0 0,-4 5 0 0,2 1 0 15,1 1 128-15,-1 2-128 0,0 3 0 0,-1 1 0 16,1-2 0-16,0 5 0 0,0 0 0 0,-1 0 0 15,0 1 0-15,-1 0 0 0,0 5 0 0,1-4 0 16,1 1 0-16,1 3 0 0,1-3 0 0,0 4 0 16,-2-3 0-16,2 1 0 0,0 2 0 0,3 1 0 15,-3-5 0-15,4 4 0 0,0 1 0 0,2 2 0 0,4 1 0 16,0-2 0-16,2 1-144 0,1-1 144 0,1 1 0 16,2 0 0-16,2 0 0 0,1-3-128 0,4 0 128 0,-1 0 0 15,-1 0 0-15,2-3 0 0,3-1-128 0,-1-1 128 16,2 2 0-16,1 0 0 0,1-2 0 0,0 1 0 15,2-4 0-15,-1 1 0 0,2-1 0 0,0-3 0 16,0-1 0-16,-1-2 0 0,0-2 0 0,-4-1 0 16,1 1 0-16,0-5 128 0,0 0-128 0,-2-4 0 15,0 4 128-15,-1-3-128 0,1-1 0 0,-1-3 144 16,-1 0-144-16,2 2 192 0,-2-2-192 0,-1-3 192 16,-2-1-192-16,1-1 0 0,0-1 0 0,-2 0 128 15,0-2-128-15,-1 2 0 0,-2 1 144 16,-2 0-144-16,-2 1 0 0,-2 0 144 0,0 0-144 0,-2 2 0 15,-1 2 144-15,-1 2-144 0,-3 0 0 0,-3 3 144 16,-4 1-144-16,0 4 160 0,-2-1-160 0,-2 4 160 16,1 2-160-16,-2 3 0 0,2-3 0 0,-2 2 0 15,1-2-688-15,2 2-208 0,3-1-64 0,5-2-17072 16</inkml:trace>
  <inkml:trace contextRef="#ctx0" brushRef="#br1" timeOffset="114434.16">4668 16317 26719 0,'-30'11'2368'0,"19"-6"-1888"0,-1 4-480 0,6-4 0 0,0-2 240 0,6-3-48 16,4 11-16-16,-4-11 0 0,0 0-176 0,12 5 0 16,2-3 0-16,2-3 0 0,1-3 0 0,2-3 208 15,0-2-16-15,4 0-16 0,-1-3 48 0,0-3 16 16,-1-3 0-16,1 2 0 0,1 2 48 0,-4-2 16 15,0 2 0-15,-5-1 0 0,-2 0-176 0,0 0-128 16,-3 2 192-16,-4 4-192 0,-1-1 384 0,-4 10-16 16,-2-9-16-16,-3 1 0 0,-2 3 288 0,-3 4 64 15,-4 1 16-15,-3 4 0 0,-2 1-304 0,0 5-64 16,0 7-16-16,-4 0 0 0,0 6-160 0,-1 4-48 16,0-2 0-16,0 5 0 0,3-1 64 0,3 1 0 0,2 2 0 0,3 0 0 15,3-5-192-15,4 1 192 16,2-7-192-16,6 0 192 0,4-2-192 0,5-2 0 0,2 0 0 15,2-2 0-15,5-6-144 0,3 0-64 16,4-5-16-16,-2-2 0 16,3-2-1568-16,3-3-320 0,1-5-64 0,-1-4-16 0</inkml:trace>
  <inkml:trace contextRef="#ctx0" brushRef="#br1" timeOffset="114629">5461 15737 29487 0,'0'0'2624'0,"-10"5"-2112"0,1 0-512 0,1 5 0 16,-1 5 608-16,3 3 16 0,-3 3 0 0,1 6 0 0,-2 1-208 0,0 5-32 15,1 2-16-15,-1 0 0 0,0 2-16 0,1 1 0 16,2 3 0-16,-1 2 0 0,1 0-224 0,5 3-128 16,-1-4 128-16,3 1-128 15,3 2-784-15,-1-7-240 0,5-1-32 0,1-4-8544 16,3-8-1696-16</inkml:trace>
  <inkml:trace contextRef="#ctx0" brushRef="#br1" timeOffset="114839.56">5218 16284 30399 0,'0'0'2704'0,"10"-1"-2160"16,8 0-544-16,0-3 0 0,2 0 272 0,0-3-48 0,3-2-16 0,3 0 0 15,0 1 0-15,0 2 0 16,-2-3 0-16,-2 4 0 0,-1 0-208 0,0 0 176 16,-4 1-176-16,1 1 160 0,-3 1-384 0,-1 0-80 0,2 1-16 0,-1 1 0 31,0 0-560-31,2 0-112 0,-1-1-32 0,3-3-7552 0,0 0-1536 0</inkml:trace>
  <inkml:trace contextRef="#ctx0" brushRef="#br1" timeOffset="115443.73">6054 16156 29487 0,'-16'28'1296'0,"6"-8"288"0,0 3-1264 0,1 6-320 0,1 4 0 0,0 2 0 16,1-3 1328-16,-3 2 208 0,-2 0 32 0,-2 0 16 0,-4 0-736 0,1 0-144 16,0-4-16-16,2-3-16 0,3-3-336 0,2-1-64 15,1-4-16-15,3-2 0 0,1-6-256 0,4-2 0 16,1-9 0-16,0 0 0 15,0 0-480-15,12-8-48 0,1-1-16 0,3-7 0 16,4-2 32-16,0-1 0 0,0-3 0 0,2-3 0 16,-3 0-80-16,1-3-16 0,-1 1 0 0,0-4 0 15,0 1-448-15,1 3-96 0,-3-1 0 16,2 5-16-16,2 4-192 0,-1 4-48 0,-1 1 0 16,-2 5 0-16,-5-1 1088 0,0 5 320 0,-12 5-128 0,10 0 128 0,-10 0 864 0,8 6 240 15,-2 3 48-15,-4 4 16 0,-3 0 176 0,-1 3 16 16,-2 2 16-16,0 2 0 0,-6 4-608 0,0-1-128 15,-2 3-32-15,-2-1 0 0,-2-3 128 0,1-1 32 16,1 0 0-16,2-3 0 0,2-3 16 0,4-3 16 16,0 1 0-16,6-13 0 0,0 0-368 0,0 0-80 0,0 0-16 0,0 0 0 15,0 0-176-15,12-6-32 16,1-2-128-16,2-4 192 0,3-2-64 0,-1 1 0 0,1-2-128 0,0-2 192 16,-1 2-192-16,0 0 0 0,1 1 0 0,-1 3 0 15,-2 1 0-15,-1 4 0 0,0 2 0 16,-1 2 0-16,-2 2 0 0,-1 2 0 0,-10-2 0 0,12 8 0 15,-3 4 0-15,-3 4 0 0,-1 0 0 0,-2 3 0 16,-3 3 0-16,-2-1 0 0,0 6 0 0,-2-4 0 16,-2 1 0-16,-1 0 0 0,0-2 0 0,-2-2 0 15,1-1 0-15,2-2 0 0,-1-3 0 0,1-4 0 16,1-1 0-16,5-9 144 0,0 0-16 0,0 0 0 0,0 0 48 0,0 0 0 16,0 0 0-16,0 0 0 0,5-13-176 0,0 2 160 15,0 2-160-15,3-3 160 16,-2 5-160-16,1-3-176 0,-1 2 48 0,-6 8 0 0,8-5-208 0,-8 5-48 15,8-5 0-15,-8 5 0 16,11-4-192-16,-11 4-64 0,8 0 0 0,1 1 0 16,-9-1-1904-16,13 2-384 0,0-1-80 0</inkml:trace>
  <inkml:trace contextRef="#ctx0" brushRef="#br1" timeOffset="115951.29">6761 16489 14735 0,'0'0'1312'0,"0"0"-1056"0,0 0-256 0,0 0 0 16,0 0 1888-16,0 0 320 0,0 0 64 0,0 0 16 0,0 0-1040 0,0 0-208 15,3 9-32-15,-3-9-16 0,9 8 128 0,1-6 32 16,0 1 0-16,1-3 0 0,2-2-320 15,0 1-48-15,1-3-16 0,-3-3 0 0,2-1-256 0,-2-2-64 16,1 2-16-16,-2-2 0 0,-4 1-224 0,-2-2-32 16,-1 2-16-16,-3-3 0 0,-3 5 0 0,-1-3 0 15,-1 3 0-15,-2-2 0 0,-4 2 80 0,-1-1 16 16,-5 3 0-16,-1 5 0 0,-2 2 96 0,-3 4 32 16,0 4 0-16,-1 4 0 0,-1 0-256 0,2 1-128 15,2 3 160-15,1 2-160 0,2-1 0 0,6 0 0 16,0-1 0-16,6 0 0 0,3 2 0 0,5 0 0 15,1 1 0-15,5-3 0 0,2-4-160 0,5 0 160 16,3-3-128-16,5 0 128 0,5-4-240 0,1-2 48 16,4-5 0-16,-1-3 0 15,0 0-1664-15,0-4-320 0,-1-4-64 0,1 1-12224 0</inkml:trace>
  <inkml:trace contextRef="#ctx0" brushRef="#br1" timeOffset="116225.01">7493 16293 15663 0,'0'0'1392'0,"0"0"-1120"0,0 0-272 0,-10-1 0 16,-3 0 2944-16,-2 3 512 0,-3 1 128 0,-3 3 0 16,-6 3-1904-16,-1 1-384 0,-2 0-80 0,-1 2 0 15,1-3-368-15,3 3-64 0,4-1-16 0,5 1 0 16,4 1-192-16,5-4-32 0,4 1-16 0,4 2 0 16,1-12-368-16,6 13-160 0,2 1 128 0,5 0-128 0,2 2 144 15,4-2-144-15,3-2 160 0,2 4-160 16,1 0 144-16,-2 3-144 0,-1 0 128 0,-3 2-128 15,-3 2 0-15,-2-3 128 0,-4-1-128 0,-1 0 0 0,-2 0 128 0,-6 1-128 16,-2-1 0-16,-4-1 128 0,-6-1 128 0,-3-1 32 16,-3 0 0-16,-5-4 0 0,0-2-64 0,-3 1-16 15,-3-8 0-15,-1 1 0 16,-2-4-1328-16,1-2-272 0,-2-2-48 0</inkml:trace>
  <inkml:trace contextRef="#ctx0" brushRef="#br1" timeOffset="116526.12">5809 16225 18431 0,'-18'5'816'0,"8"0"160"16,1-1-784-16,0-1-192 0,2 6 0 0,-2-2 0 0,1 2 3696 0,-2 1 688 0,0 2 144 0,0 1 16 16,-1 4-3088-16,1 0-624 0,0 3-128 0,2-1-32 0,2-2-400 0,1 0-80 15,-3 1 0-15,5 1-16 0,-1 1-352 0,3-2-64 16,1-4-16-16,3 1-10816 15,4-2-2160-15</inkml:trace>
  <inkml:trace contextRef="#ctx0" brushRef="#br1" timeOffset="117235.74">9022 16526 13823 0,'0'0'1216'0,"-1"-10"-960"0,-1 0-256 0,0-4 0 0,2 0 2256 0,2 0 416 16,-2 0 80-16,0-2 0 0,0 0-1280 0,-2-1-256 15,0-1-48-15,-2-1-16 0,-2 0-448 0,-2 2-112 16,-1 0-16-16,-1 4 0 0,-1 4-208 0,-1 1-48 16,-1 2-16-16,-1 6 0 0,-1 2 96 0,-3 5 32 15,-2 5 0-15,2 4 0 0,-1 2-304 0,0 5-128 16,0 7 128-16,1 2-128 0,3 3 0 0,4 0 0 15,0 1 0-15,6-2 0 0,3-2 0 0,3-2 0 16,4-4 0-16,5-3 0 0,4-6 0 0,4-4-176 16,2-3 176-16,2-3-128 0,1-3 128 0,1-4 0 15,1-7 128-15,1 0-128 0,-3-6 192 0,0-2-16 16,-2-2-16-16,0 1 0 0,-4-4-32 0,-1 1-128 16,-5 0 192-16,0 2-64 0,-2 3-128 0,-1 3 128 15,-4 2-128-15,-4 9 128 0,0 0-128 0,0 0 0 16,0 0 0-16,0 0 0 0,-4 12 0 0,-2 4 0 15,-3 5 0-15,0 3 0 0,-1 4 0 0,0 4 0 0,-1 1 0 0,1-2 0 16,-4 4 0-16,0 0 0 16,-1 4 0-16,-2-3 0 0,0 0 128 0,0-2-128 0,1-3 192 0,0-3-64 15,0-5-128-15,2-6 0 0,2 1 0 0,3-6 128 16,4-6-128-16,5-6 0 0,0 0-192 0,0 0 192 31,8-9-2720-31,2-2-416 0</inkml:trace>
  <inkml:trace contextRef="#ctx0" brushRef="#br1" timeOffset="117531.46">9480 16509 27071 0,'-24'31'1200'0,"10"-10"240"16,-1 6-1152-16,-1 4-288 0,4 0 0 0,-4 1 0 0,-1-1 592 0,-1-2 64 15,0-5 16-15,4-2 0 0,3-7-192 0,2-2-32 16,2-3-16-16,7-10 0 0,0 0 304 0,0 0 64 16,0 0 16-16,0 0 0 0,8-13 16 0,5-3 16 15,3-5 0-15,5-2 0 0,1-5-480 0,3-1-112 16,4 0 0-16,-1-2-16 0,1 5-240 0,-2-2 128 16,-2 4-128-16,1-1 0 0,0 4 0 0,-2 3 0 0,-3 3 0 15,-1 5 0-15,0 1 0 0,0 4 0 16,-3 1 0-16,0 3 0 0,-1 1-336 0,1 1 32 15,-2 1 16-15,-1 1-10752 0,0 1-2144 0</inkml:trace>
  <inkml:trace contextRef="#ctx0" brushRef="#br1" timeOffset="117848.39">10168 16467 31327 0,'-24'2'2784'0,"11"-1"-2224"0,3-1-560 0,0 2 0 15,-2 0 704-15,2 3 16 0,-3 2 16 0,-1-1 0 16,-2 1-416-16,-2 3-96 0,-2 2-16 0,-1-1 0 16,-2 3 176-16,3 3 16 0,1-1 16 0,4 2 0 15,3 0-80-15,5-2-16 0,2-4 0 0,3 0 0 0,5 1-192 16,3-4-128-16,2 1 128 0,2-5-128 0,4-2 0 0,1-3 0 16,3-1 0-16,1-1 0 0,0-3 144 0,0 0 16 15,-1-4 0-15,0 2 0 0,-3-4 0 0,-1 3 0 16,-1-4 0-16,-3 7 0 0,-1-1-160 15,-9 6 192-15,0 0-192 0,10-2 192 0,-10 2-64 0,0 0-128 16,8 11 192-16,0-2-64 0,-1 1-128 0,-1 1 128 16,-2-2-128-16,1 4 128 0,0-3-128 0,0 1 0 15,-5-11 0-15,8 13 0 16,2-5-1072-16,3 3-240 0,2-5-48 0,5-2-9584 16,1-4-1904-16</inkml:trace>
  <inkml:trace contextRef="#ctx0" brushRef="#br1" timeOffset="118299.51">10833 16514 23951 0,'0'0'2128'0,"0"0"-1696"16,0 0-432-16,0 0 0 0,0 0 2592 0,0 0 432 0,0 0 96 0,0 0 16 16,-12 3-2000-16,-3-1-400 0,0 0-80 0,-3 2-16 15,0-1-224-15,-2 4-48 0,2 2-16 0,-2 0 0 16,-3 3-160-16,5 2-16 0,5-1-16 0,0-2 0 15,2 3-160-15,3 0 0 0,2-5 0 0,5 3 0 16,-1-3 0-16,5-1 0 0,1-2 0 0,1 2 0 0,-5-8 0 16,11 4 0-16,1-1 0 0,2-2 0 15,1 0 0-15,3-2 0 0,-3-3 0 0,3-2 0 0,3-2 0 16,-1 3 160-16,-1-6-160 0,1 1 160 0,-1-4-160 16,0-3 0-16,-1 1 0 0,2-2 128 0,2-3-128 0,-1 2 0 15,1-4 144-15,0-3-144 0,-1-3 0 0,1-3 144 16,2-9-144-16,-4-2 0 0,-3-8 256 0,-1-4-48 15,0-3-16-15,0-7 0 0,-3-1-32 0,0 2-16 16,-2 0 0-16,-2 9 0 0,-1 9-144 0,-5 9 0 16,0 8 144-16,-2 10-144 0,0 6 0 0,-1 13 0 15,0 0 0-15,0 0 0 0,-8 14 0 0,-4 9 176 16,-2 8-48-16,-1 4 0 0,-2 5-128 0,1 4 0 16,-2 2 0-16,3 5 128 0,-2 3-128 0,-1 4 0 15,-1 0 0-15,2 2 0 0,-1-2 0 0,3 3-256 0,1-5 64 16,3-4 16-1,4-7-1792-15,4-4-352 0,6-6-80 0,3-6-16 16,3-4 1344-16,4-6 272 0,-1-7 48 0,6-3-8480 0,3-9-1712 0</inkml:trace>
  <inkml:trace contextRef="#ctx0" brushRef="#br1" timeOffset="118500.85">11293 16324 33855 0,'-18'23'1504'0,"6"-6"304"0,1 2-1440 0,1 2-368 0,0 3 0 0,-2 3 0 16,-3-2 816-16,1 3 80 0,0-4 32 0,3 3 0 15,-2-2-480-15,1 1-80 0,4-5-32 0,-1 0 0 16,1-2-336-16,4 1 128 0,0-1-128 0,4-4 0 16,4-1-1584-16,3-3-384 0,0-4-80 0,3-4 0 15,2-3-896-15,3-3-192 0</inkml:trace>
  <inkml:trace contextRef="#ctx0" brushRef="#br1" timeOffset="118817.84">11595 16456 16575 0,'0'0'736'0,"0"0"160"0,-9 0-720 0,9 0-176 16,0 0 0-16,0 0 0 0,0 0 3760 0,0 0 720 15,9-4 128-15,-1-4 48 0,-1 1-3632 0,1 2-736 16,0-4-144-16,1 3-16 0,-2-6-128 0,1 4 128 0,-3-3-128 0,0 3 128 16,1-3-128-16,-6 11 0 0,3-10 0 0,-3 10 128 15,0 0 48-15,0 0 16 16,0 0 0-16,0 0 0 0,-10 5 272 0,-3 1 64 0,0 7 16 0,-2 1 0 16,-3 1-96-16,0 6 0 15,-1 0-16-15,3-1 0 0,1 2-208 0,3 0-32 0,2 1-16 0,5-3 0 16,1-4-176-16,4-2 0 0,1 2 0 0,4-2 0 15,3-3 0-15,4-6 0 0,4-1 0 0,2-3 0 16,2-2 0-16,2-5-144 0,-1-5 144 0,1 1-208 31,2-4-1968-31,-1 2-400 0,-1-1-80 0</inkml:trace>
  <inkml:trace contextRef="#ctx0" brushRef="#br1" timeOffset="119150.17">11837 16469 27647 0,'-18'15'2448'0,"6"-5"-1952"0,4 4-496 0,-3 1 0 0,1 3 1248 0,0 0 160 16,0 1 16-16,-2 0 16 0,1-1-352 0,0 0-80 15,0-2-16-15,4-2 0 0,0-5-320 0,4 2-64 16,1-4-16-16,2-7 0 0,0 0-288 0,0 0-64 16,0 0-16-16,16 1 0 0,-1-3-80 0,4-2-16 15,1-6 0-15,3-2 0 0,1-3-128 0,2-2 128 16,-2 1-128-16,0-2 128 0,0 1-128 0,-1 2 0 15,-1 0 0-15,-2 5 0 0,-2 0 0 16,-4 3 128-16,-3 0-128 0,-11 7 0 0,10-2 0 0,-10 2 0 16,0 0 0-16,0 0 0 0,4 12 144 0,-4 3-144 15,-1 3 160-15,-3 0-160 0,-1-2 176 0,0 3-176 0,-3 2 192 0,1-1-192 16,-2-2 128-16,-1 0-128 0,-1-1 0 16,4 1 0-16,2-1 0 0,3-1 0 0,4-3 0 0,2-2 0 31,1 2-512-31,5-4-96 0,3-1-32 0,2-6 0 15,3-1-2528-15,2-2-512 0</inkml:trace>
  <inkml:trace contextRef="#ctx0" brushRef="#br1" timeOffset="119354.39">12639 15825 25791 0,'-26'7'1152'0,"9"3"224"0,-1 1-1104 0,1 7-272 0,3 1 0 0,3 7 0 0,1 0 2480 0,-2 5 432 16,0 2 96-16,-1 3 0 0,0 0-2016 0,2 3-416 16,0 0-64-16,3-1-32 0,-3 3-240 0,3-2-48 15,-1 3-16-15,1-2 0 0,2-1-176 0,-1-2 0 16,3 0 0-16,-1-2 0 16,-1 1-2688-16,1-3-448 0</inkml:trace>
  <inkml:trace contextRef="#ctx0" brushRef="#br1" timeOffset="119499.02">12236 16401 23039 0,'0'0'2048'0,"0"0"-1648"15,4-12-400-15,3 4 0 0,5 2 1504 0,3-1 224 0,3 1 32 0,1-3 16 16,5 1-1136-16,5-1-240 0,4 2-32 0,7-1-16 16,4-1-352-16,3-2 144 0,3 3-144 0,-4-3-9072 15,-2 2-1872-15</inkml:trace>
  <inkml:trace contextRef="#ctx0" brushRef="#br1" timeOffset="120171.56">14192 16689 9215 0,'-5'-16'400'0,"2"7"96"16,2-3-496-16,0-2 0 0,1-3 0 0,-1 2 0 0,-2-3 2704 0,-2 3 448 16,1-2 96-16,-3 0 16 0,-2 0-1696 0,-4-1-336 0,-1-1-64 0,-3 0-16 15,-3 1-64-15,0 2-32 16,-3-1 0-16,1 6 0 0,1 7-272 0,-1 3-48 0,-1 2-16 0,2 5 0 15,-1 6-144-15,-1 3-16 0,0 3-16 0,-1 3 0 16,2 5-288-16,3 3-48 0,2 3-16 0,4-2 0 16,3 1-192-16,5 1 0 0,2-3 0 0,7-4 0 15,2-1 0-15,6-2 0 0,2-8 0 16,3-2-160-16,4-6 160 0,0-2 0 0,4-8 0 0,1-2 0 0,2-5 0 0,3-3 0 16,-1-5 144-16,2-5-144 0,2-1 256 0,-1-6-64 15,-1-2-16-15,-1 0 0 0,-5 4-176 0,0-4 192 16,-7-4-192-16,-3-2 192 0,2-5-192 0,-4 1 192 15,-1-5-192-15,-3-4 192 0,-4-2-64 0,0 0-128 16,-3-4 192-16,0 4-64 0,-2 0-128 0,2 7 0 16,-1 7 0-16,-1 9 0 0,-1 7 0 0,-1 10 0 15,0 8 0-15,1 6 0 0,0 0 0 0,-5 19 0 16,-1 5 0-16,-2 6-176 0,-2 6 176 0,1 3 0 16,0 11-144-16,0 2 144 0,1 3 0 0,1 3 0 0,0 7 0 15,-1 1 0-15,1 0 0 0,2-2 0 16,3-7-192-16,0-4 192 15,4-3-1616-15,3-8-208 0,-2-4-32 0,5-6-7488 16,1-9-1472-16</inkml:trace>
  <inkml:trace contextRef="#ctx0" brushRef="#br1" timeOffset="120468.27">14479 16493 25791 0,'0'0'2304'0,"0"0"-1856"0,0 0-448 0,0 0 0 16,0 0 448-16,13 1-16 0,4-2 0 0,0-2 0 0,1-6-112 0,4 0-32 15,2-5 0-15,0 4 0 16,3-2 48-16,-2-4 16 0,1 0 0 0,-3 2 0 0,-4 2 112 0,-3-2 32 16,-2 0 0-16,-1 6 0 0,-6-3-112 0,0 5-32 15,-7 6 0-15,0 0 0 0,0 0 288 0,0 0 64 16,-10 0 16-16,-4 5 0 0,-5 8 0 0,-3 3 0 15,-3 3 0-15,-2 4 0 0,-1 0-512 0,-1 4-208 16,-1-4 176-16,6 2-176 0,5 1 128 0,1-4-128 16,6 0 0-16,4 1 0 0,7-3 0 0,5-1 0 15,1-2 0-15,7-4 0 16,2-2-1296-16,9-2-160 0,7-5-16 0</inkml:trace>
  <inkml:trace contextRef="#ctx0" brushRef="#br1" timeOffset="120852.08">15547 16307 3679 0,'0'0'160'0,"0"0"32"0,0 0-192 0,5-10 0 0,-2 2 0 0,-3 8 0 16,0 0 3648-16,0 0 704 15,-7-10 128-15,-3 6 16 0,-2 2-3024 0,-6 3-592 0,-1 2-128 0,-5 3-32 16,-6 3 432-16,1 1 96 0,-1 7 16 0,-2-1 0 16,-1 1 144-16,1 0 48 0,0 1 0 0,4 0 0 15,5-1-512-15,5-2-112 0,5 0 0 0,4-3-16 16,2-1-448-16,5 2-96 0,2-13-16 0,4 10 0 16,6 0-256-16,2-1 0 0,1 0 128 0,5-3-128 0,2 4 0 0,-1-2 0 15,0 2 0-15,0-2-144 16,1 3 144-16,-3-2 0 0,-1 3 0 0,-4-2 0 0,-2-3 0 15,-2 4 0-15,-3-4 0 0,-1 3 0 0,-4-10 128 0,-4 9-128 16,-2 0 128-16,-3-1-128 0,-3 3 128 0,-2-4-128 16,-3-2 160-16,-2 0-160 0,-4-3 0 0,1 0 128 15,2-2-128-15,1-3 0 16,0-3 0-16,3-1-160 0,4-2 32 0,5-1 0 16,4-5-2848-16,6 0-560 0</inkml:trace>
  <inkml:trace contextRef="#ctx0" brushRef="#br1" timeOffset="121117.54">16019 16292 14735 0,'0'0'1312'0,"0"0"-1056"16,-4-8-256-16,4 8 0 0,0 0 3104 0,0 0 560 15,-9-3 112-15,0 0 32 0,-1 4-2400 0,-4 2-496 16,-4 2-80-16,2 1-32 0,-5 7-304 0,2 0-64 0,0 4-16 0,0 3 0 15,0 1 32-15,3-1 0 0,0 2 0 16,5 0 0-16,2 1-128 0,4 1 0 0,4-4-16 0,3 2 0 16,3 1-304-16,4-1 0 0,1 0 0 0,2-3 0 15,2-2 0-15,0-7-272 0,1-1 48 0,3-3 16 16,2-1-64-16,2-4-16 0,1-4 0 0,-1 0 0 16,1 0-1984-1,-1 0-400-15,-2-7-80 0,-2 1 0 0</inkml:trace>
  <inkml:trace contextRef="#ctx0" brushRef="#br1" timeOffset="121440.88">16115 16458 21183 0,'0'0'944'0,"0"0"192"16,0 0-912-16,0 0-224 0,0 0 0 0,0 0 0 0,12 11 2240 0,-1-8 384 15,1-1 96-15,2-2 16 0,1-2-1952 0,3 0-384 16,1-4-80-16,1-2 0 0,0 2 0 0,1-5 16 15,2 3 0-15,-3-4 0 0,-1 3 64 0,-1 0 16 16,-3-2 0-16,-1 2 0 0,-1-3-192 0,-3 4-32 16,-2-4-16-16,-3 5 0 0,-3-4 80 0,-2 11 0 15,0 0 16-15,0 0 0 0,-5-7 192 0,5 7 48 16,-11 0 0-16,-1 4 0 0,0 1-208 0,-2 6-48 16,-3 1 0-16,0 3 0 0,1 1-256 0,-2 3 0 15,0 0 0-15,3 0 0 0,2 1 0 0,3 0 0 0,3-2 0 0,3-3 0 16,1 0 0-16,5 0 0 0,3-1 0 15,2 0 0-15,2-3-208 0,5-4 0 16,3-4 0-16,2-3 0 16,0-2-1136-16,1-3-240 0,2-1-32 0,1-2-8768 0,-1-3-1760 0</inkml:trace>
  <inkml:trace contextRef="#ctx0" brushRef="#br1" timeOffset="121739.45">16625 16442 15663 0,'-20'16'688'0,"6"-3"144"0,-3 0-656 0,2 0-176 0,0 3 0 0,-2 3 0 0,3 4 3424 16,-1-4 656-16,-3 0 128 0,2-1 16 0,0 0-2368 16,4-5-464-16,0-2-112 0,5 0 0 0,1-4-304 0,6-7-48 15,0 0-16-15,0 0 0 0,0 0-528 0,0 0-128 16,0 0 0-16,14-4-16 0,2-4-240 0,0 1 128 16,2-6-128-16,0 3 0 0,0-4 0 0,-3 4 0 15,1-1 0-15,1-1 0 0,-2 3 0 0,0 0 0 16,-1 4 0-16,-1 1 0 0,-3 0 0 0,-10 4 0 15,12 2 0-15,-12-2 0 0,9 8 0 0,-2 4 0 16,-4-2 0-16,-1 4 0 0,-2 3 0 0,-1 0 0 0,-1 1 0 16,0 0 0-16,-2-2 0 0,2 1 0 15,-1-3 0-15,1 1 0 0,1 0 0 0,1-1 0 16,0-5 0-16,2 2 0 0,1 0-176 0,2-6-80 16,-5-5 0-16,14 4-16 15,1-3-1728-15,4-2-352 0,3-3-64 0</inkml:trace>
  <inkml:trace contextRef="#ctx0" brushRef="#br1" timeOffset="121972.83">17418 15834 23039 0,'0'0'1024'0,"-11"8"192"0,-1-3-960 0,1 7-256 0,-1 3 0 0,0 6 0 16,-2 2 2144-16,-1 4 384 0,-3 3 80 0,-1 5 16 15,-2 4-1984-15,2 1-384 0,0 2-64 0,3-2-32 0,0 2-160 0,1 3 160 16,4-3-160-16,-1 2 160 0,0-3-160 0,4-1 0 16,-2 2 0-16,5-1 128 15,0-2-1152-15,1 0-224 0,0-5-48 0,4-2-16 16,0 1-1616-16,3-8-320 0,-2 6-64 0,0-12-16 0</inkml:trace>
  <inkml:trace contextRef="#ctx0" brushRef="#br1" timeOffset="122106.25">17061 16547 19343 0,'-9'-15'1728'0,"5"8"-1392"0,-1-5-336 0,3 5 0 0,2-4 2800 0,4 5 480 16,3-2 112-16,3 2 0 0,3 1-2272 0,5-1-464 15,2-2-80-15,7 2-32 0,3-3-544 0,10 2 0 16,3-2 0-16,1 3 0 16,2-5-1344-16,-1 2-320 0</inkml:trace>
  <inkml:trace contextRef="#ctx0" brushRef="#br1" timeOffset="122402.79">18445 16436 23039 0,'0'0'1024'0,"-9"3"192"0,-1 2-960 0,1 4-256 0,0 0 0 0,1 5 0 0,-1 2 2368 0,0 3 416 16,0 1 96-16,-1 4 0 0,-1 0-1776 0,0 0-352 16,2 3-80-16,3-4-16 0,-1 0-384 0,5 0-80 15,-2-2 0-15,3 0-16 0,2-4-352 0,3-1-64 16,2-2-16-16,2-4 0 15,1-1-2544-15,1-5-512 0,1-3-96 0</inkml:trace>
  <inkml:trace contextRef="#ctx0" brushRef="#br1" timeOffset="122551.51">18242 16204 34031 0,'-10'-10'1504'0,"6"8"320"0,4 2-1456 15,0 0-368-15,0 0 0 0,0 0 0 0,13-3 128 0,1 2-128 16,0 1 160-16,0 0-10272 16,0-2-2064-16</inkml:trace>
  <inkml:trace contextRef="#ctx0" brushRef="#br1" timeOffset="122868.39">18975 16281 23951 0,'0'0'1056'0,"-9"-2"224"0,1 1-1024 0,1 1-256 0,7 0 0 0,-9 3 0 16,-1-1 2384-16,-3 3 432 0,-2-1 64 0,0-1 32 15,-3 3-2288-15,-2 4-464 0,-2-2-160 0,3 2 0 16,1 3 128-16,2-3-128 0,2 4 0 0,2 2 0 0,3-3 128 0,4 1-128 16,3 1 0-16,4 2 0 0,3-1 0 0,3-1 0 15,2 1-208-15,3-1 80 0,3 1 128 0,2 0 144 16,-1 0-16-16,1 1-128 0,-2-1 288 0,1 3-48 15,-5 0-16-15,0 2 0 0,-2-1 96 0,-4-5 0 16,-2-1 16-16,-3 2 0 0,-3 1 144 0,-4 0 32 16,-6-4 0-16,-4-2 0 0,-5 2 0 0,-2 1 0 15,-5-7 0-15,0 1 0 0,0-2-272 0,2-1-48 16,-1 1-16-16,3-5 0 0,2-4-176 0,1-2-256 16,3-1 64-16,4-1-11888 15,1-4-2384-15</inkml:trace>
  <inkml:trace contextRef="#ctx0" brushRef="#br1" timeOffset="123719.49">20607 16091 17327 0,'0'-14'768'0,"2"4"160"0,-1 0-736 0,0-4-192 0,1 1 0 0,0 2 0 0,-1-2 752 0,-1-4 112 15,-1 2 32-15,-1-1 0 0,-1-1 224 0,-1 1 48 16,-1 0 16-16,0 4 0 0,-1-4 32 0,-1 1 16 16,1 4 0-16,-2 1 0 0,-1-2-352 0,1 7-80 15,-6 0-16-15,1 0 0 0,-1 4-352 0,-3 3-80 16,0 4-16-16,-3 0 0 0,-1 5-128 0,-2 3-16 16,-4 6-16-16,2 3 0 0,1 1 32 0,-3 7 16 15,3 4 0-15,1 2 0 0,1 7 64 0,3 3 16 16,2 5 0-16,0 4 0 0,-1 1-144 0,3 0-32 15,-2-1 0-15,6-1 0 0,-2-1-128 0,3-2 0 16,1-5 0-16,2 2 128 0,1-6-128 0,3-4 0 16,-1-7 0-16,1-4 0 0,1-5-384 0,1-4 64 15,1 0 0-15,-4-5 0 16,1-3-1024-16,3-11-208 0,0 0-48 0,0 0-12384 0</inkml:trace>
  <inkml:trace contextRef="#ctx0" brushRef="#br1" timeOffset="124245.4">19941 16558 27007 0,'0'0'1200'0,"16"-9"240"0,3 4-1152 0,2-2-288 0,3 0 0 0,3 2 0 15,4-4 288-15,2 1 0 0,4-2 0 0,-1 2 0 16,1-1-80-16,-1 4-16 0,-3 1 0 0,1 1 0 16,1 0-320-16,-4-1-80 0,-4 0-16 0,0 3 0 15,-2-1-944-15,-2 0-192 0,-3 0-48 0,1 1 0 16,-3-5-368-16,-4 3-80 0,0-1 0 0,-2-1-16 15,1 0 864-15,-3 1 176 16,0-1 48-16,2 1 0 0,-1 0 544 0,1 2 240 0,-2-1-192 0,-10 3 192 0,9 0 304 0,-9 0 176 16,0 0 32-16,9-1 16 0,-9 1 816 0,0 0 144 15,0 0 48-15,0 0 0 0,0 0 208 0,0 0 48 16,0 0 16-16,-6 15 0 0,-2-2-496 0,-3 1-96 16,1 2-32-16,0 2 0 0,-3 0-416 0,2 1-96 15,-1 1-16-15,1 2 0 0,0-2-80 0,0 3 0 16,3 3-16-16,0-5 0 0,4-1-144 0,2-2-32 15,-2 1 0-15,4 0 0 0,0 0-208 0,4-3-48 16,-1-2-128-16,4-5 192 0,-7-9-192 0,11 7 0 16,3-3 0-16,0-4 0 0,0-3 0 0,3-4 0 0,2-2 0 0,1-5 0 15,-1-3 128-15,0 0 0 0,-2-1-128 16,-2 0 192-16,-2 0-192 0,-3 0 128 16,-3-1-128-16,-1-1 0 0,-4 1 160 0,-2 1-160 0,0 2 160 0,-1 2-160 15,0 0 128-15,1 5-128 0,0 9 0 0,0 0 144 16,-3-7-144-16,3 7 0 0,0 0 0 0,-8 3 0 15,2 3 192-15,0 6-32 0,-2-1-16 0,2 3 0 16,-1 3-144-16,2 2 0 0,1 0 0 0,2 1 0 16,2-3 0-16,1-1 0 0,2 1 0 0,2-2 0 15,1-1 0-15,2-4 0 0,1 2 0 0,1-5 0 16,3 1-448-16,1-6 48 0,-1-2 0 0,5-3 0 16,4-4-2240-1,3 0-448-15</inkml:trace>
  <inkml:trace contextRef="#ctx0" brushRef="#br1" timeOffset="124573.23">21568 16343 25791 0,'-10'-4'2304'0,"-1"3"-1856"16,-1 2-448-16,0 3 0 0,-1-2 1792 0,-2 1 272 15,-3 1 48-15,-4 5 16 0,-3 1-1264 0,-1 2-256 16,1-3-48-16,0 2-16 0,3 1 80 0,4-3 16 15,3 3 0-15,4-4 0 0,2 3-320 0,4 0-48 16,2-2-16-16,4 4 0 0,3-3-256 0,1 4 0 16,2-1 0-16,1-1 0 0,4 1 0 0,1 1 0 15,1 1 0-15,0 2 0 0,0-2 0 0,1-1 0 16,-1 3 0-16,-5-2 0 0,0-1 0 0,-6 1 0 16,0 0 0-16,-4 2 0 0,-2 1 256 0,-3-2-48 15,-3-2-16-15,-4 0 0 0,-2 0 224 0,-2 0 32 0,0-4 16 0,-1 2 0 16,-1-3-128-16,1-2-16 0,1-6-16 15,5 1 0-15,0-4-160 0,2 0-16 16,2-6-128-16,8 8 192 16,0-16-704-16,6-3-160 0,4-3-32 0,4-2 0 0,3-7-2608 15,4 1-528-15</inkml:trace>
  <inkml:trace contextRef="#ctx0" brushRef="#br1" timeOffset="124751.15">22035 16033 22111 0,'0'0'976'0,"0"0"208"0,0 0-944 0,8-4-240 0,-8 4 0 0,0 0 0 16,0 0 2032-16,0 0 352 0,0 14 80 0,-4 1 16 0,-6 3-1200 0,-6 3-224 16,-5 4-48-16,-3 4-16 0,-3 4-480 0,0 1-80 15,2 2-32-15,1 2 0 0,-1 3-64 0,3-3-16 16,0-1 0-16,3 1 0 0,1 1-320 0,2-1 0 16,0 0 0-16,5-1 0 15,2-2-1840-15,1-4-432 0,5-4-96 0,-1 0-11776 0</inkml:trace>
  <inkml:trace contextRef="#ctx0" brushRef="#br1" timeOffset="125209.51">21771 16525 30399 0,'0'0'2704'0,"0"0"-2160"15,0 0-544-15,11-3 0 0,2 2 1072 0,2-1 96 16,3-1 32-16,3 1 0 0,5 1-944 0,3-1-256 0,3-1 0 15,0-2 0-15,-1-3 128 0,-1 3-128 0,-1-1 0 0,-2-2 128 16,-5 2-128-16,-1 0 0 0,-3 0 0 16,-3 3 0-16,-3 0-320 0,-1 1 64 0,-2-2 16 0,-9 4 0 15,0 0 240-15,0 0 0 0,0 0 0 0,0 0 0 16,0 0 0-16,0 0 128 0,1 9 0 0,1 0-128 16,-2-9 272-16,0 0-48 0,-5 11-16 0,0 0 0 15,1-3-208-15,1 1 128 0,3-9-128 0,0 0 0 0,-6 8 0 0,6-8 128 16,0 0-128-16,0 0 0 0,0 0 0 15,3 8 0-15,-3-8 128 0,11 4-128 0,1-1 208 16,-2-3 0-16,0 0 0 0,3-3 0 0,-4 1-80 0,2-2 0 16,-1 0-128-16,-10 4 192 0,9-5-32 0,-9 5-16 15,8-5 0-15,-8 5 0 0,0 0 176 0,0 0 48 16,0 0 0-16,0 0 0 0,0 0-48 0,0 0 0 16,0 0 0-16,0 0 0 0,0 0-128 0,0 0-16 15,-10 5-16-15,0-1 0 0,1 7-160 0,0-3 128 16,1 1-128-16,3-2 128 0,0 5-128 0,3-3 0 15,0 2 0-15,1-2 0 0,1 0 0 0,1 1 0 0,2-1-128 16,2 0 128-16,1-1-320 0,4-2 0 16,3 0 0-16,1-2 0 15,3-1-1056-15,2-3-208 0,2 1-32 0,3-2-8960 16,2-4-1792-16</inkml:trace>
  <inkml:trace contextRef="#ctx0" brushRef="#br1" timeOffset="125553.49">22752 16333 8287 0,'0'0'736'0,"0"0"-592"16,0 0-144-16,0 0 0 0,-5 10 3776 0,0-1 736 0,-2 3 144 0,0 1 16 16,-3 0-3200-16,-1 1-656 0,1 1-128 0,0 2-32 15,0-2 192-15,1 1 48 0,0-2 0 0,1 2 0 16,-2-1-256-16,3 0-64 0,-4 0 0 0,5-1 0 15,-2-3 16-15,2 0 0 0,0-3 0 0,1 0 0 0,5-8 96 0,0 0 16 16,0 0 0-16,0 0 0 0,0 0-160 0,0 0-32 16,0 0 0-16,0 0 0 0,0 0-208 0,11 0-48 15,-2-5-16-15,1-1 0 0,-1-3-48 0,1-2-16 16,-1-1 0-16,0 1 0 0,0-3-16 0,0 0 0 16,2-3 0-16,1 2 0 0,0 2-32 0,1 1-128 15,0-1 192-15,1 4-64 0,2-2-128 0,-2 3 0 16,-1-2 0-16,1 5 0 0,0-2 0 0,0 2 128 15,-1 1-128-15,1 2 0 0,0-2 0 0,-2 0-176 16,0 3 16-16,-1-2-12192 16,2 0-2432-16</inkml:trace>
  <inkml:trace contextRef="#ctx0" brushRef="#br1" timeOffset="126075.93">24320 15820 23903 0,'-1'-20'1056'0,"1"11"224"0,-1-2-1024 0,1 11-256 0,0 0 0 0,-5-10 0 0,0-1 832 0,-3 9 112 15,-2 1 16-15,-3 1 16 0,-1 1-176 0,-5 5-32 16,-5 6-16-16,-5 5 0 0,-3 4 112 0,-4 8 32 16,-4 3 0-16,2 3 0 0,2 5-240 0,2 0-32 0,2 9-16 0,3-2 0 15,1 1-176-15,5 3-48 0,2 2 0 0,5-3 0 16,2-3-224-16,4-1-160 0,3-7 192 0,4-3-192 15,1-2 128-15,4-2-128 0,1-6 0 0,3 2 0 16,0-2 0-16,2-3 0 0,-2-4 0 0,4-3-144 16,0-2-1264-1,-1-1-256-15,-3-3-64 0,2-3-13024 0</inkml:trace>
  <inkml:trace contextRef="#ctx0" brushRef="#br1" timeOffset="126456.97">23606 16493 27647 0,'0'0'2448'0,"0"0"-1952"0,0 0-496 0,20-3 0 0,2-2 1136 0,5 1 128 16,-1 2 16-16,5-1 16 0,1-2-1088 0,1-4-208 15,2 2 0-15,2-2 0 0,1 0 0 0,4-1 0 16,1 2 0-16,-1 2 0 0,-2-3 0 0,-3 5 0 16,-3 0 0-16,-7 4 0 0,-6 0-192 0,-3 3 192 15,-6-1-192-15,-4 3 192 0,-8-5-160 0,3 13 160 16,-7 1-128-16,-3 3 128 0,-5 0 0 0,-3 4 0 15,-3-2 0-15,-1 0 0 0,0 2 0 0,1 1 0 16,0-2 0-16,3-2 0 0,5-1 256 0,2-5-32 16,4 1 0-16,3-5 0 0,1-8 352 0,5 7 64 15,5-2 0-15,4-3 16 0,4-2 32 0,1-2 0 16,0-4 0-16,3-4 0 0,1-1-288 0,-2-1-48 0,0-3-16 0,-3-3 0 16,-2 1-80-16,-2 1 0 0,-2-1-16 0,-2 1 0 15,-4-1 80-15,-1 1 32 16,-4-2 0-16,-2 2 0 0,-1 2-96 0,-3-2 0 0,-3 2-16 15,0 2 0-15,-2 0-48 0,0 2-16 0,0 6 0 0,-2 0 0 16,0-1-176-16,0 3 0 0,1 0 0 0,1 4 0 31,-1 0-928-31,3 3-160 0,8-5-48 0,0 0-10656 0,-3 8-2144 0</inkml:trace>
  <inkml:trace contextRef="#ctx0" brushRef="#br1" timeOffset="126734.8">24741 16424 23039 0,'-9'7'2048'0,"-2"-1"-1648"0,-1 5-400 0,2 1 0 0,-1 2 1792 0,-2 2 288 16,-1 1 48-16,-4-1 16 0,0 0-1136 0,1 0-240 16,-1-1-32-16,0 1-16 0,3-5-80 0,2-1-32 15,2 0 0-15,2-2 0 0,9-8-96 0,0 0 0 16,0 0-16-16,0 0 0 0,0 0 0 0,0 0 0 15,11-3 0-15,4 0 0 0,5-4 64 0,0-4 16 16,3-2 0-16,0 2 0 0,0-3-272 0,-1 1-48 16,1 2-16-16,0-2 0 0,-1 1-240 0,-1 4 0 15,-2-5 128-15,1 6-128 0,-3 0 0 0,2 2-128 16,2 2 128-16,-2 1-208 16,-1 0-1280-16,-1 2-256 0,-1 2-48 0,0-1-14976 15</inkml:trace>
  <inkml:trace contextRef="#ctx0" brushRef="#br1" timeOffset="127122.9">26050 15898 19343 0,'-17'4'848'0,"6"1"192"0,0 2-832 15,0 4-208-15,-2 4 0 0,3 6 0 0,2 7 2880 0,-1 7 544 16,-2 2 96-16,1 6 32 0,-1 0-2576 0,3-1-512 0,-1 5-96 0,0-2-32 16,0 3 48-16,0 0 16 0,0-5 0 0,1 3 0 15,-1-3-208-15,3 1-32 16,2-1-16-16,1-4 0 0,-1-3-304 0,1-3-64 16,2-5-16-16,1-4 0 15,2-8-1808-15,2-4-352 0,1-3-80 0,-5-9-10320 0</inkml:trace>
  <inkml:trace contextRef="#ctx0" brushRef="#br1" timeOffset="127455.64">26530 16336 19343 0,'0'0'848'0,"-9"-1"192"0,-3 0-832 0,0 3-208 0,-1 4 0 0,-1-1 0 0,-3 2 3392 15,-2 5 640-15,-4 2 128 0,-3-3 32 0,-6 2-3264 0,-2 3-656 16,-3 1-128-16,-1 1-16 0,0-1 272 0,4 1 64 15,6 0 16-15,7 0 0 0,3 1-64 0,7-1-16 16,3-2 0-16,5-1 0 0,6-2-400 0,5-1 0 16,1-2 128-16,8-4-128 0,7 2 0 0,4-4 192 15,3-6-192-15,1-3 192 0,6-1-32 0,-5-3 0 16,-3-1 0-16,-2 1 0 0,-2 0-160 0,-1-2 128 16,-1-1-128-16,-3 1 128 0,-5 3-128 0,-2 2 0 15,-4 1 144-15,-10 5-144 0,0 0 192 0,0 0-48 16,0 0 0-16,0 0 0 0,0 0 32 0,5 11 0 15,-2 2 0-15,-2 1 0 0,-1 1-48 0,0-1-128 16,0-3 192-16,3 2-64 0,1 1-128 0,1-4 0 0,0-1 0 16,4-1-176-1,1 1-1552-15,1-5-320 0,6-2-64 0,1-2-13872 0</inkml:trace>
  <inkml:trace contextRef="#ctx0" brushRef="#br1" timeOffset="127754.49">26901 16308 28959 0,'-14'21'1280'0,"5"-3"272"0,3 3-1232 0,-2 6-320 0,0-2 0 0,-1 3 0 16,-1-1 576-16,0 0 48 0,1-3 16 0,0-4 0 16,3 1-112-16,1-4-16 0,1-3 0 0,1 0 0 15,1-6-32-15,2-8-16 0,6 10 0 0,-6-10 0 16,12 0 0-16,3-2 0 0,-1-6 0 0,3 0 0 15,-1-6-112-15,2 0-32 0,-2-1 0 0,2-1 0 0,1-2-16 0,0 0-16 16,2-2 0-16,-2 2 0 0,-2 1-160 0,1 5-128 16,0-1 144-16,0 1-144 0,-2 5 0 15,0 2 0-15,-2 0 0 0,-2 3 0 0,0 4 0 16,-12-2 0-16,11 6 0 0,-1-1-160 0,-10-5 16 0,9 5 0 16,-9-5 0-16,0 0 0 15,10 10-2672-15,-2-5-512 0,-8-5-128 0,0 0 0 0</inkml:trace>
  <inkml:trace contextRef="#ctx0" brushRef="#br1" timeOffset="128162.32">27686 16383 29135 0,'0'0'1280'0,"0"0"288"0,-3-12-1248 0,-3 3-320 15,0-1 0-15,-2 5 0 0,0-6 432 0,-4 5 16 16,-3 1 16-16,-3 4 0 0,-2 1-80 0,-3 5 0 0,-3-3-16 0,1 9 0 16,0-1 272-16,2 4 64 0,1 2 16 0,4 1 0 15,4-3-160-15,4-2-48 0,3 4 0 0,5 0 0 16,4-1-320-16,1-2-192 0,4-5 192 0,3 2-192 16,3-5 0-16,2-1 0 0,4-2 0 0,3 0 0 15,3-4 192-15,0 0-192 0,1-1 192 0,-1 1-192 16,-1-3 208-16,-2-4-64 0,-3 2-16 0,-1-1 0 15,-2 2-128-15,-2 0 0 0,-2 0 0 0,-3 2 0 16,-9 4 0-16,0 0 0 0,0 0 0 0,0 0 0 0,0 0 208 0,-8 11-32 16,-2 0-16-16,-4 5 0 0,-3 2 96 15,0 2 0-15,-2 6 16 0,-3-4 0 0,-1 3 16 0,-1 1 0 16,-2-3 0-16,1 4 0 0,1-3 128 0,0 1 32 16,1 1 0-16,-1-4 0 0,0-1-256 0,1-1-64 15,0-2 0-15,2-2 0 0,2-4-128 0,3 1 0 16,2-4 0-16,2-3 0 15,2-1-1024-15,10-5-224 0,0 0-48 0,0 0-10496 16,7-9-2096-16</inkml:trace>
  <inkml:trace contextRef="#ctx0" brushRef="#br1" timeOffset="128530">28097 16423 4607 0,'-13'9'400'0,"4"-4"-400"16,-1 0 0-16,3 4 0 0,1-2 5184 0,5 4 960 0,1-11 192 0,4 10 48 16,2 1-4336-16,3-3-880 0,0 0-160 0,4-3-48 15,2-2-16-15,3 2-16 0,2-2 0 0,1-2 0 16,4-2-432-16,-2-2-96 0,-3-2-16 0,1 2 0 15,1 0-160-15,-4-1-32 0,-3-3-16 0,-6 0 0 0,-2 1 16 0,-3-3 0 16,-4 9 0-16,-4-9 0 0,-5-1 336 16,-4 5 80-16,-5-2 16 0,-1 6 0 0,-2 1-208 0,0 3-32 15,1 2-16-15,-2 0 0 16,3 3-192-16,0 2-48 0,0 2 0 0,4 1 0 16,3 1 64-16,5 3 0 0,0-1 0 0,4 1 0 0,1-1 0 0,5 3 16 15,5 0 0-15,3-1 0 0,6-1-208 0,3-2 0 16,4 1-192-16,8 0 192 15,6-2-1984-15,5-2-272 0,5-1-64 0</inkml:trace>
  <inkml:trace contextRef="#ctx0" brushRef="#br1" timeOffset="129138.64">29929 16471 21183 0,'-21'7'1888'0,"9"-4"-1504"0,-2 1-384 0,5 0 0 16,9-4 1056-16,0 0 144 0,0 0 16 0,0 0 16 0,0 0-480 0,0 0-112 16,0 0 0-16,0 0-16 0,0 0 208 0,11-8 32 15,2 1 16-15,1-1 0 0,0-3-176 0,1 0-16 16,3 3-16-16,0-6 0 0,-2-3-144 0,1 2-16 16,-2 2-16-16,1-2 0 0,1-2 48 0,1 1 16 15,0-2 0-15,-1 3 0 0,0 3-240 0,-2 3-64 16,-2 1 0-16,0 2 0 0,-3 5-256 0,-10 1 0 15,0 0 128-15,7 12-128 0,-4-1 128 0,-6 8-128 16,0 8 192-16,-6 1-192 0,-4 0 0 0,-2 4 0 16,-1-3 0-16,-1 3 0 0,-4-1 0 0,0 1 0 15,-2-4 0-15,-1 0 0 0,0-4 0 0,2-3 128 16,5-5-128-16,3-2 160 0,3-5 224 0,6-3 64 16,0-3 0-16,5-3 0 0,0 0 0 0,0 0 16 15,10-7 0-15,7-7 0 0,0-2-208 0,5-2-64 16,-2-2 0-16,3-1 0 0,-3 0-48 0,3-3-16 15,3 0 0-15,0-3 0 0,1 1-128 0,2 2 192 0,4-1-192 0,-1 3 192 16,0-1-192-16,2 6 0 0,2 3 0 0,-3 3 0 16,-5 5 0-16,-3 5 0 0,0 1 0 15,-4 5 0-15,-2 5 224 0,-2 2-32 0,-3 4-16 0,-3 2 0 16,-1 1-16-16,-1 3 0 0,-1-2 0 0,-2 1 0 16,-1 0-160-16,0 0 0 0,0 4 0 0,1-4 0 15,-3-1-1216 1,4 5-256-16,0 0-64 0,3-2-10832 0,2 0-2160 0</inkml:trace>
  <inkml:trace contextRef="#ctx0" brushRef="#br1" timeOffset="131333.28">16882 14101 7359 0,'-15'2'656'0,"2"5"-528"0,-4-2-128 0,1 1 0 15,2-1 2496-15,0-1 448 0,0 2 112 0,2 2 16 16,2-3-1648-16,1-4-320 0,9-1-64 0,0 0-16 16,-3-2-144-16,3 2-48 0,0 0 0 0,2-12 0 15,1 1 48-15,2-3 0 0,1-3 0 0,3-1 0 16,1 1-320-16,2-4-64 0,-1 0-16 0,2 0 0 15,-1 6-144-15,1 0-16 0,0 0-16 0,-2 1 0 16,1 5-176-16,-5 0-128 0,5 5 192 0,-3 2-192 16,-9 2 0-16,10 1 0 0,-10-1 0 0,9 10 0 0,-3 4 0 0,-2 5 0 15,-2 5 0-15,-2 2 0 0,-2 4 0 0,-2 1 0 16,-1 2 0-16,-1 2 0 0,-3 1 0 0,-1-1 0 16,-3 0 0-16,-1-1 0 0,0 0 240 0,0-1-64 15,-1-7-16-15,1-2 0 0,1-6 288 0,3-6 64 16,1 0 16-16,4-4 0 0,5-8 80 0,0 0 16 15,0 0 0-15,0 0 0 0,0 0-80 0,4-9-16 16,5-8 0-16,2-1 0 0,3-2-272 0,0-5-48 16,2-2-16-16,1-1 0 0,1 1-192 0,0-3 0 15,-1-1 0-15,2 3 0 0,-1-2 0 0,1 6 0 16,2-1 0-16,-4 5 0 0,1 2 0 0,0 7 0 0,-3 1 0 16,1 6 0-16,-2 4 0 0,-2 5-160 0,0 6 160 0,-3 3-128 15,-3 2 128-15,0 5-128 0,-2-2 128 0,-1 4-128 16,-3 6 128-16,-2-1 0 0,0 3 0 0,-3-1 0 15,-2 2 0-15,0 1 0 0,-2 0 0 0,-1-1 0 16,-2-7 0-16,2 2 0 0,0-4 0 0,1-1 0 16,1-3-272-16,2-1 16 0,2-4 16 0,2-1 0 31,0-4-2128-31,2-9-448 0,0 0-64 0</inkml:trace>
  <inkml:trace contextRef="#ctx0" brushRef="#br1" timeOffset="131599.31">17530 14239 18431 0,'0'0'816'16,"0"0"160"-16,0 0-784 0,0 0-192 0,18 0 0 0,0-1 0 0,3-4 2144 0,5-2 384 16,0 1 80-16,6 1 16 0,2-3-1648 0,1 3-320 15,-1-4-64-15,0 4-16 0,0 2-576 0,-7-1 0 16,-4 1 0-16,-2 3-8880 16,-5-2-1696-16</inkml:trace>
  <inkml:trace contextRef="#ctx0" brushRef="#br1" timeOffset="131735.15">17472 14554 26719 0,'0'0'2368'0,"0"0"-1888"0,15-5-480 0,4 4 0 15,5 0 448-15,2-2-16 0,3-2 0 0,5-4 0 32,0 2-720-32,6-4-144 0,2 4-16 0</inkml:trace>
  <inkml:trace contextRef="#ctx0" brushRef="#br1" timeOffset="132238.6">18642 13923 19343 0,'0'0'1728'0,"0"0"-1392"0,0 0-336 0,0 0 0 16,0 0 880-16,0 0 96 0,0 10 32 0,-2 0 0 15,-2 3-112-15,-1 5-32 0,-1 3 0 0,-1 7 0 16,0-4-16-16,-1 5 0 0,-1-2 0 0,-2 4 0 16,0 2-240-16,1 1-48 0,0-2-16 0,2-2 0 15,1 2-320-15,-1 0-64 0,4-3-16 0,1-5 0 16,1-3-384-16,4-5-80 0,0-3 0 0,-2-13-16 16,9 5-1792-16,5-3-368 0,0-4-64 15,2-3 0-15</inkml:trace>
  <inkml:trace contextRef="#ctx0" brushRef="#br1" timeOffset="132444.81">19101 13844 19343 0,'0'0'1728'0,"0"0"-1392"16,0 13-336-16,-1 1 0 0,-3 5 1264 0,-1 5 176 16,-3 1 32-16,-2 7 16 0,-1 5-944 0,-3-2-192 15,-1 1-32-15,-3 1-16 0,-1 1 368 0,-5 0 80 0,-3-1 16 0,0 1 0 16,3-5-176-16,1 0-16 0,0 0-16 0,4-2 0 15,1-8-176-15,3-2-16 0,4-2-16 0,3-2 0 16,3-3-352-16,4-1 0 0,1-13 0 0,5 8 128 16,2 0-416-16,5-5-80 0,1-2-16 0,1-4-13408 15</inkml:trace>
  <inkml:trace contextRef="#ctx0" brushRef="#br1" timeOffset="132632">18427 14202 20271 0,'-25'-3'896'0,"14"-3"192"0,2 1-880 0,9 5-208 0,0 0 0 0,10-5 0 15,5-2 2624-15,3 2 464 0,1 1 112 0,4-1 0 16,1-4-2576-16,5 2-624 0,4-3 0 0,3 4 0 0,1 3 320 0,3 1 0 16,1-2 16-16,2 4 0 15,2 5-720-15,-1-1-128 0,0 0-48 0,-8 0-8864 16,-6 1-1776-16</inkml:trace>
  <inkml:trace contextRef="#ctx0" brushRef="#br1" timeOffset="132771.76">18712 14389 21183 0,'0'0'944'0,"0"0"192"0,0 0-912 0,15-1-224 16,7-2 0-16,6 0 0 0,4 0 1872 0,3-5 336 15,6-1 64-15,-1 1 16 0,-1-1-1792 0,0-3-368 16,2 2-128-16,-2-3 0 15,0 2-784-15,-3 1-272 0</inkml:trace>
  <inkml:trace contextRef="#ctx0" brushRef="#br1" timeOffset="133259.04">19680 14207 22111 0,'0'0'1968'0,"0"0"-1584"0,-9 4-384 0,1 4 0 15,0-1 1696-15,2 5 256 0,-2-3 48 0,0 5 16 16,-5 1-1392-16,4 2-288 0,-1-1-48 0,2 1-16 16,2-3 240-16,1 0 64 0,0 3 0 0,2 0 0 15,2 1-368-15,2-4-64 0,3 0-16 0,2-4 0 16,3 0-128-16,5-2 0 0,1-1 0 0,3-4 0 0,1-3 256 0,0-1-16 16,2-1-16-16,-2-2 0 0,0-4 96 0,-1 2 32 15,-2-2 0-15,-2 0 0 0,-1-4-176 0,-3 2-48 16,-4-4 0-16,-1 0 0 0,-3 0-128 0,-1 2 192 15,-2-4-192-15,-2 1 192 0,1 1-192 0,-1 3 128 16,0-2-128-16,1 0 128 0,1 3-128 0,3-1 0 16,3 1 0-16,3 1 0 0,2-3 0 0,4 2 0 15,3-3 0-15,2-3 0 0,2 1 0 0,3-3 0 16,3-3-160-16,2 0 160 0,1-5 0 0,0 0 0 16,1-7-128-16,0-2 128 0,2-3 0 0,2-1 0 15,-5-7 0-15,-2 2 0 0,-2-6 0 0,-3 2 0 16,-2 3 0-16,-3 7 0 0,-7 8 0 0,1 7 0 15,-5 0 128-15,0 11-128 0,-7 12 0 0,0 0 0 0,0 0 0 0,-1 11 0 16,-7 6 0-16,-2 11 0 16,-4 8 0-16,-3 7 0 0,-1 8 0 0,-1 4 160 0,-1 2-160 15,-3 5 128-15,-2 2-128 0,-2 3 160 0,2 0-160 16,-3 5 160-16,1-3-160 0,2 0 0 0,0-3 0 0,4-2 128 16,0-7-272-16,4-5-64 0,0-5-16 0,4-11 0 31,3-10-240-31,0-3-48 0,-1-2-16 0,-2-9-9760 0,-1-2-1936 0</inkml:trace>
  <inkml:trace contextRef="#ctx0" brushRef="#br1" timeOffset="133399.68">19744 14468 31679 0,'22'-10'1408'0,"2"6"272"0,10 1-1344 0,10-2-336 0,8-2 0 0,4 2 0 16,2-4 976-16,7 1 128 0,5 2 32 0,6-2 0 0,6 3-448 0,-2 3-96 15,-5-4-16-15,-4 5 0 0,-5 0-272 0,-8 2-64 16,-8 3-16-16,-7 0-11568 15,-7 0-2320-15</inkml:trace>
  <inkml:trace contextRef="#ctx0" brushRef="#br1" timeOffset="134178.57">17947 15222 5519 0,'10'-10'496'0,"-10"10"-496"0,10-9 0 0,1-2 0 0,-1 4 2112 0,0-5 336 15,0 5 64-15,0-5 16 0,-1 3-1328 0,-1 1-272 16,-8 8-48-16,9-7-16 0,-3-2 96 0,-6 9 0 16,5-7 16-16,-5 7 0 0,0 0 176 0,0 0 48 15,3-12 0-15,-3 12 0 0,0 0 16 0,-5-6 0 16,5 6 0-16,-11-4 0 0,0-2-416 0,-1 4-80 16,1 4-16-16,-2 3 0 0,-1-1-336 0,0-1-80 15,-1 3-16-15,-1 2 0 0,-2 3-272 0,0 1 0 16,0 2 0-16,0 0 0 0,2 3 128 0,2 1-128 0,1-3 0 15,3 0 0-15,4-2 128 0,2 1-128 16,3-4 0-16,1-10 0 0,3 11 0 0,-3-11 0 0,0 0 0 0,16 12 0 16,1-6 192-16,2-1 0 0,2-5-16 0,0-1 0 15,1-3 160-15,-2-1 48 0,5-5 0 16,0 1 0-16,3-4-160 0,0 1-32 0,-1 3 0 0,-2-7 0 16,-1 0-192-16,0-2 128 0,-1-1-128 0,-1 1 0 15,-1 2 144-15,0-3-144 0,-1-8 128 0,0 3-128 16,-1 0 384-16,-1-2 0 0,-1 1 0 0,-2-6 0 15,-2-2 48-15,-1-2 0 0,0-3 0 16,-2 1 0-16,-1 1-288 0,-4 6-144 0,1 4 160 0,-2 7-160 16,-1 6 0-16,-3 6 0 0,0 7 0 0,0 0 0 15,-9 4 0-15,-1 10 0 0,0 5 0 0,-3 4 0 16,-2 6 0-16,1 4 0 0,0 6 0 0,1 2 0 0,1 1 0 16,2 1 0-16,0 3 0 0,3-2 0 0,0 1 0 0,3-1 0 15,1-6 0-15,4-1 0 0,4-2 0 0,3-2-208 16,0-5 32-16,3-2 16 15,4-7-736-15,0-2-128 0,2-3-48 0,2-7 0 16,4-3-1968-16,-2-4-400 16</inkml:trace>
  <inkml:trace contextRef="#ctx0" brushRef="#br1" timeOffset="134544.01">18893 15055 29487 0,'0'0'2624'0,"0"0"-2112"16,0 0-512-16,0 0 0 0,0 0 912 0,0 0 80 16,-7 9 16-16,-2 1 0 0,-3-3-448 0,-3 4-96 0,-5-1-16 15,-1 2 0-15,-5-1-112 0,2 2-16 16,0 2-16-16,1 2 0 0,3 0 176 0,2 0 32 0,4-2 16 0,5-1 0 16,3-2-224-16,3 0-48 0,3-12-16 0,5 14 0 15,2-5-240-15,2 0 0 0,2-5 0 0,3 0 0 16,0-3 256-16,4-2-64 0,1-2 0 0,1 1 0 15,1-6 0-15,0 0-16 0,-2 2 0 0,-1-5 0 16,-1-3-176-16,-1 2 128 0,-3-1-128 0,-3-1 128 16,-2 0-128-16,-3 4 128 0,-3-1-128 0,-2 11 128 15,4-8-128-15,-4 8 128 0,0 0-128 0,0 0 128 16,0 0-128-16,0 0 0 0,0 0 0 0,0 0 0 16,-6 5 0-16,-1 3 0 0,7-8 0 0,-3 13 0 15,0 1-144-15,3-2 144 0,1-3 0 0,3 1 0 0,4-2-192 16,2-2 64-16,1 1 128 0,3-5-208 15,0 0-416-15,3-2-80 0,2-2 0 0,1 0-16 16,4-5-1904-16,2 1-384 0,2 0-80 0</inkml:trace>
  <inkml:trace contextRef="#ctx0" brushRef="#br1" timeOffset="134730">19485 14815 26783 0,'1'-34'1184'0,"1"15"240"0,-1 1-1136 0,1 4-288 16,0 5 0-16,-2 9 0 0,-3-9 1424 0,3 9 240 15,0 0 32-15,-11 8 16 0,-1 1-816 0,0 5-144 16,-4 1-48-16,2 6 0 0,-2 7-288 0,2 0-64 16,0 3-16-16,1 1 0 0,2-3-144 0,2 1-48 0,1 2 0 0,2-3 0 15,2-3-144-15,1-1-176 0,3 1 48 0,3-2 0 32,1 2-2016-32,0-3-400 0,-2 0-80 0,2-1-11072 0</inkml:trace>
  <inkml:trace contextRef="#ctx0" brushRef="#br1" timeOffset="135119.97">19216 15114 24991 0,'0'0'1104'0,"0"0"240"0,10-7-1088 0,2 1-256 0,5 1 0 0,6 0 0 16,4 0 0-16,2-2 0 0,3-3 0 0,1 3 0 16,1 0-256-16,0 0-96 0,-2 0-32 0,1 0 0 31,0 0-192-31,-1 3-32 0,-2-1-16 0,-2 0 0 0,0 1-1952 0,-2 2-400 0,-3 1-80 0,-2-1-16 15,0 2 960-15,-1 0 176 0,-2-1 32 16,-2 0 16-16,-2 0 3552 0,-1 1 704 0,-3 0 128 0,-10 0 48 0,0 0 768 0,0 0 144 16,0 0 48-16,0 0 0 0,0 0-1152 0,-10 5-240 15,-4 0-32-15,-3 4-16 0,-2 0-1136 0,-2 3-224 16,-2-2-64-16,-1 4 0 0,1 3-240 0,0-2-48 16,3-1-16-16,3-2 0 0,1 2 96 0,7 1 16 15,4 1 0-15,5 1 0 0,2-4-320 0,3-2-128 16,2 0 128-16,4-3-128 0,0 0 0 0,2-4 0 15,4-2 0-15,1-3 0 0,1 1 320 0,1 0-32 0,-1-4 0 16,1 0 0-16,1-2-16 0,-2 2 0 16,-1 1 0-16,-4-2 0 0,-3-2-64 0,-1 3-16 0,-1 3 0 15,-9 1 0-15,9 0-64 0,-9 0-128 0,0 0 176 0,11 1-176 16,-2 5 0-16,1 3 0 0,1-4 0 16,1 2 0-1,2 2-1568-15,4-2-368 0,5 1-80 0</inkml:trace>
  <inkml:trace contextRef="#ctx0" brushRef="#br1" timeOffset="135748.07">20859 14937 29423 0,'0'0'1296'0,"0"0"288"0,0 0-1264 0,-2 13-320 0,0-2 0 16,-3 7 0-16,0 4 256 0,-2 2-16 0,-2 6 0 0,0 2 0 15,-5 0 0-15,-1 1 0 0,-2 1 0 0,-1 0 0 16,-1 1 48-16,-1-2 16 0,-2-3 0 0,2 0 0 15,1-5-160-15,4-2-16 0,-1-5-128 0,5-3 192 16,2-5 128-16,4-1 32 0,5-9 0 0,0 0 0 16,0 0 240-16,5-8 48 0,3-2 16 0,3-4 0 15,3-2-160-15,6-3-48 0,-3-7 0 0,7 2 0 16,0 1-288-16,-1-4-160 0,4 3 160 0,2-2-160 16,1 0 128-16,2 6-128 0,3-2 0 0,-1-1 0 15,0 2 0-15,-1 4 0 0,-1 6 0 0,-4 1 0 16,-3 5 0-16,-3 1 0 0,-3 0 0 0,-4 5 0 15,-3 6 0-15,-5 1 0 0,-3 4 0 0,-4 4 0 0,-2 2 0 16,-7 1 0-16,-5 2 0 0,-4 1 0 16,-4 1 128-16,-4-2-128 0,-9-5 0 0,1-2 0 0,-2 0 0 15,2-1 0-15,2-2 0 0,6-6 0 0,5-1 0 16,4-2-240-16,3-5 48 0,5 0 16 16,4-8-2432-16,3 0-480 15,6-14-112-15,9 5 0 0</inkml:trace>
  <inkml:trace contextRef="#ctx0" brushRef="#br1" timeOffset="135935.06">21726 14689 33343 0,'-18'18'1472'0,"7"-4"320"0,-2 0-1440 0,-2 4-352 0,-4 5 0 0,-3 5 0 15,-2 0 752-15,-3 3 80 0,-1 0 0 0,4-2 16 16,3 0-336-16,0 2-80 0,2-5-16 15,3 5 0-15,0-4-288 0,4 2-128 0,2 3 128 0,1-4-128 32,0 0-1168-32,1-4-320 0,3-1-64 0,3-2-8816 0,0-4-1744 0</inkml:trace>
  <inkml:trace contextRef="#ctx0" brushRef="#br1" timeOffset="136101.15">21380 14989 32255 0,'0'0'1424'0,"12"0"304"0,2-2-1392 0,9-1-336 0,3-3 0 0,9 3 0 0,4 2 624 0,0-2 48 15,3 0 16-15,-1-4 0 16,0 2-928-16,-2 1-176 0,-6-3-32 0,0 3-9568 16,-1 0-1904-16</inkml:trace>
  <inkml:trace contextRef="#ctx0" brushRef="#br1" timeOffset="136395.34">22306 14941 25455 0,'0'0'1120'0,"0"0"240"0,0 0-1088 0,0 0-272 16,-3-7 0-16,-1 2 0 0,-5 0 1216 0,-3 3 192 15,-4 0 48-15,-1 2 0 0,-2 0-944 0,-2 3-176 0,-2 1-32 0,2 2-16 16,-1-2 288-16,4 2 64 0,1 3 16 16,3-2 0-16,2 4-272 0,3-3-48 15,3 1-16-15,3-1 0 0,3 4-320 0,3 2 144 0,2-1-144 0,1 1 0 16,2 1 480-16,3 0-16 0,0 3 0 0,-1 0 0 15,-1-3 288-15,-2 0 48 0,1-1 16 0,-2 4 0 16,-2 0-176-16,-1-2-48 0,-5-4 0 0,0 2 0 16,-5-3-128-16,-1 2-16 0,-6 0-16 0,-4-5 0 15,-5 1 192-15,-1-4 32 0,-2 2 16 0,1-2 0 16,-3-3-160-16,1-3-16 0,2-3-16 0,1-1 0 16,1 0-352-16,2-1-128 0,2-4 0 0,2 1 144 31,0-3-1632-31,3-2-336 0,1 2-64 0,3-1-17568 0</inkml:trace>
  <inkml:trace contextRef="#ctx0" brushRef="#br1" timeOffset="137832.19">23502 14880 6447 0,'0'0'576'0,"0"0"-576"0,0 0 0 0,0 0 0 16,0 0 4048-16,11 4 704 0,-1-2 144 0,-10-2 32 15,0 0-3200-15,0 0-624 0,11-4-128 0,-11 4-16 16,0 0 48-16,0 0 16 0,3-7 0 0,-3-3 0 16,-2-1-512-16,-2 2-112 0,-1-4-16 0,-1 2 0 15,-5-1-384-15,0-4 0 0,-2 2 128 0,-1-2-128 16,-1-3 0-16,-1-3 0 0,-4 1 0 0,1-5 0 16,-1 1 0-16,-3-3 0 0,-2-4 0 0,-2-1 0 15,-1 0 0-15,-1-4 0 0,-3-2 144 0,-5-3-144 16,-5-3 160-16,-5 1-32 0,-5 2-128 0,-1 0 192 15,-2-5-64-15,-3 5 0 0,-5 0-128 0,-4 4 192 16,-7 1-192-16,-6 1 0 0,-8 1 128 0,1 2-128 16,0 2 0-16,-4-1 0 0,-6-2 0 0,-1 4 0 0,-1 3 0 15,1-2 0-15,-1 3 0 0,-3-3 144 0,-3-2-144 16,2 5-144-16,1-1 144 0,-2 2-208 0,-1-2 208 16,-5 2 0-16,1 2 0 0,0 2 0 0,-2 1 0 15,-2 2 0-15,-4 0 0 0,1 3 0 0,2-1 0 0,-3 0 0 16,-4 1 0-16,4 1 0 0,4 7 0 15,-4-4 0-15,-6 2 0 0,5-2 0 0,3 1 128 0,3 2-128 16,-1 2 192-16,1-2-192 0,-2 2 0 0,5 2 0 16,-2-4 0-16,-1 2 0 0,-1 4 0 0,4-1 0 15,8 3 0-15,-3-1 0 0,-3-2 0 0,3 3 0 16,1 4 0-16,3 0 0 0,2 0 0 0,-4 2 0 16,-5 2 0-16,4-1 0 0,6 5 0 0,0 0 0 0,3-4 0 0,1 5 0 15,0-3 0-15,4 4 0 0,3 4 0 0,5-2 0 16,2 1 0-16,0 1 0 0,0-1 0 0,4 1 0 15,4 4 0-15,5 1 0 0,1 2 0 0,5-1 0 16,2 5 0-16,2-3 128 0,-1 2-128 0,2 0 0 16,0 2 128-16,7 5-128 0,1 3 0 0,3 1 0 15,-1-1 0-15,6 2 0 0,3-1 0 0,3 0 0 16,2 6 0-16,2-4 0 0,0-5 0 0,2 3 0 16,2 0 0-16,5-1 0 0,2-2 0 0,2 1 0 15,4 3 0-15,3 0 0 0,3 0 0 0,2 0 0 16,5-3 0-16,4 2 0 0,1 0-128 0,3 1 128 15,5-2 0-15,4-1 0 0,2 0 0 0,2-2 0 16,2 1 0-16,5-1 0 0,-1 1 0 0,5-2 0 16,3 1 0-16,3-2 0 0,2-1 0 0,6-3 0 0,0 3 0 15,8-1 0-15,3 2 160 0,2-5-160 0,-1-1 160 16,2-3-160-16,1 2 192 0,3-4-192 0,1 3 256 0,6-1-64 16,6-4-16-16,-3 2 0 0,-4-3 16 0,4 0 16 15,-3-4 0-15,3 3 0 0,5-4 80 0,-1-3 16 16,1-1 0-16,0 2 0 0,-2-4-16 0,2 2 0 15,1-3 0-15,2 1 0 0,0-2-96 0,-2-2-32 16,-1 0 0-16,-1 1 0 0,-2 1-32 0,5-3-128 16,2 1 192-16,-3-2-64 0,-3 0 16 0,-1 1 0 15,-1-1 0-15,3 0 0 0,0-1-16 0,0-1 0 16,1-1 0-16,-3 1 0 0,2-1 80 0,1 1 16 16,0 0 0-16,0 1 0 0,1-1-96 0,-1 0 0 15,-2 1-128-15,3-1 192 0,-1 0-192 0,2 2 128 0,2-1-128 16,-1 2 0-16,-4-1 128 0,-2 1-128 0,-2 2 0 15,3-3 0-15,2 2 0 0,-3 1 128 0,-3 1-128 16,-2-2 0-16,1 3 0 0,-1 3 0 0,1-4 0 16,-2 3 0-16,-1-4 0 0,-4 3 0 0,-2-1 0 0,-5 0 0 15,2 2 0-15,-2-3 0 0,-2 0 0 0,1 3 0 16,1-4 0-16,-3 2 128 0,1-3-128 16,-2 1 0-16,-2 0 0 0,-1 1 0 0,-1-2 0 0,-1 1 0 15,-1-1 0-15,3 2 128 0,3-1-128 0,-2-1 0 16,-1-4 0-16,-2-1 0 0,0-1 0 0,-2 2 0 15,0 0 0-15,-1-1 0 0,0 0 0 0,0 0 0 16,2 1 0-16,-2 0 0 0,-3 0 0 0,-2 0 0 0,-2-4 128 16,-1-1-128-16,-2 1 0 0,2 0 0 15,-1 0 0-15,2-2 128 0,-2 1-128 0,1 1 0 0,1 0 0 16,2-1 144-16,-2-2-144 0,0 0 128 0,0-2-128 16,-4 2 0-16,-3-3 0 15,-1 2 0-15,-2-4 0 0,2 5 0 0,2-3 0 0,-3 2 0 0,-1-3 0 16,1 3 0-16,-1-3 0 0,2 0 0 0,0 2 0 0,-2 1 0 15,-2-1 0-15,-1-2 0 0,-3 3 0 16,0-6 0-16,-1 0 0 0,-1-2 0 0,-3 2 0 0,-1-1 0 16,-2 0 0-16,1-3 0 0,-1-2 128 0,-3-4-128 15,2 1 128-15,-2-1-128 0,0-4 192 0,-1 0-64 16,0-4 0-16,-1-2 0 0,0-1 48 0,-1 0 0 16,-1-3 0-16,-3 2 0 0,-2-1 64 0,-2 3 16 15,1 1 0-15,-3 1 0 0,-3 3-96 0,-2-3-16 0,-2 3 0 16,-2 5 0-16,-5-1 112 0,-2 1 0 0,0 1 16 0,-3 3 0 15,-5-2-128-15,-3 0-16 0,-3 1-128 0,-5 0 192 16,-2 0-192-16,-5 0 0 0,-6-1 0 0,-3 2 0 16,-2 1-192-16,-2 1-96 0,-2 0-16 0,-9 1-13280 15,-7 1-2672-15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8287 0 0,'0'0'756'0'0,"3"1"-622"0"0,9-1 355 0 0,0 0 1 0 0,0-1 0 0 0,1 0-1 0 0,-1 0 1 0 0,12-4 0 0 0,-1 0 418 0 0,0 1-237 0 0,273-49 1961 0 0,-191 35-7075 0 0,-54 10-657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16 5527 0 0,'0'0'423'0'0,"-1"-2"-135"0"0,-4-5 942 0 0,4 6-1114 0 0,1 1-1 0 0,0-1 0 0 0,0 1 1 0 0,-1 0-1 0 0,1-1 0 0 0,0 1 1 0 0,-1-1-1 0 0,1 1 0 0 0,-1 0 1 0 0,1 0-1 0 0,0-1 1 0 0,-1 1-1 0 0,1 0 0 0 0,-1 0 1 0 0,1-1-1 0 0,-1 1 0 0 0,1 0 1 0 0,-1 0-1 0 0,1 0 0 0 0,-1 0 1 0 0,1 0-1 0 0,-1 0 0 0 0,1 0 1 0 0,-1 0-1 0 0,1 0 0 0 0,-1 0 1 0 0,0 0-1 0 0,-3 2 30 0 0,0 0 0 0 0,0 0 0 0 0,0 0 0 0 0,1 1 0 0 0,-1-1 0 0 0,1 1 0 0 0,-1 0 1 0 0,1 0-1 0 0,0 0 0 0 0,0 0 0 0 0,1 1 0 0 0,-1-1 0 0 0,1 1 0 0 0,-4 7 0 0 0,-3 6 30 0 0,1 0 0 0 0,1 1 0 0 0,1 0 0 0 0,1 0 0 0 0,0 0 0 0 0,2 1-1 0 0,0 0 1 0 0,0 0 0 0 0,2 19 0 0 0,1-13-100 0 0,1 0-1 0 0,2 0 1 0 0,10 46-1 0 0,-10-60-35 0 0,0 1 0 0 0,1-1 1 0 0,0 0-1 0 0,1-1 0 0 0,1 1 0 0 0,-1-1 0 0 0,1 0 0 0 0,1 0 0 0 0,0-1 0 0 0,12 13 0 0 0,-14-17 18 0 0,0-1-1 0 0,0-1 1 0 0,0 1-1 0 0,1-1 0 0 0,-1 0 1 0 0,1 0-1 0 0,0 0 1 0 0,0-1-1 0 0,0 0 0 0 0,0 0 1 0 0,0-1-1 0 0,0 0 1 0 0,0 0-1 0 0,9 1 1 0 0,-4-2 52 0 0,-1 0 0 0 0,1-1 0 0 0,0 0 0 0 0,-1-1 1 0 0,1 0-1 0 0,-1-1 0 0 0,17-6 0 0 0,-9 2 27 0 0,0-1 0 0 0,0 0 0 0 0,-1-2 0 0 0,-1 0 0 0 0,23-18 0 0 0,75-79 312 0 0,-92 83-385 0 0,-1-1 0 0 0,32-51 1 0 0,-16 9 1 0 0,11-17 8 0 0,-38 70-73 0 0,-10 14 0 0 0,0 0-1 0 0,0-1 0 0 0,0 1 1 0 0,0 0-1 0 0,0 0 1 0 0,1-1-1 0 0,-1 1 0 0 0,0 0 1 0 0,0 0-1 0 0,0 0 1 0 0,1-1-1 0 0,-1 1 1 0 0,0 0-1 0 0,0 0 0 0 0,0 0 1 0 0,1 0-1 0 0,-1 0 1 0 0,0-1-1 0 0,0 1 0 0 0,1 0 1 0 0,-1 0-1 0 0,0 0 1 0 0,1 0-1 0 0,-1 0 0 0 0,0 0 1 0 0,1 0-1 0 0,-1 1-4 0 0,1-1 0 0 0,-1 1 1 0 0,0 0-1 0 0,0-1 0 0 0,1 1 0 0 0,-1 0 0 0 0,0 0 0 0 0,0-1 0 0 0,0 1 1 0 0,1 0-1 0 0,-1 0 0 0 0,0 0 0 0 0,-1 1 0 0 0,1 14-17 0 0,-6 25-3 0 0,-17 58 0 0 0,14-62 21 0 0,-121 407 12 0 0,-98 157 680 0 0,205-548-506 0 0,-50 83-1 0 0,-10-11 310 0 0,67-102-288 0 0,-2-2-1 0 0,-1 0 1 0 0,-27 24-1 0 0,41-41-150 0 0,-1 1 0 0 0,0-1 0 0 0,0 0 0 0 0,0-1 0 0 0,0 1-1 0 0,0-1 1 0 0,-1 0 0 0 0,1-1 0 0 0,-1 0 0 0 0,0 0 0 0 0,0 0 0 0 0,0-1-1 0 0,0 0 1 0 0,0 0 0 0 0,0 0 0 0 0,0-1 0 0 0,0-1 0 0 0,0 1 0 0 0,-7-2 0 0 0,8 1-26 0 0,1-1 1 0 0,-1 1-1 0 0,1-1 1 0 0,0 0 0 0 0,0-1-1 0 0,0 1 1 0 0,0-1 0 0 0,0 0-1 0 0,0 0 1 0 0,1 0-1 0 0,-1-1 1 0 0,1 0 0 0 0,0 0-1 0 0,0 0 1 0 0,1 0 0 0 0,-1-1-1 0 0,-4-7 1 0 0,4 6-42 0 0,0-1 0 0 0,1 0-1 0 0,0 0 1 0 0,0 0 0 0 0,1 0 0 0 0,0 0 0 0 0,0 0 0 0 0,0-1 0 0 0,1 1 0 0 0,0 0-1 0 0,1-1 1 0 0,0-13 0 0 0,1 16-129 0 0,0-1-1 0 0,0 0 1 0 0,0 1-1 0 0,1-1 1 0 0,0 1-1 0 0,0-1 1 0 0,1 1-1 0 0,-1 0 1 0 0,1 0-1 0 0,0 0 1 0 0,1 0-1 0 0,-1 1 1 0 0,1-1-1 0 0,0 1 1 0 0,0 0 0 0 0,0 0-1 0 0,0 0 1 0 0,1 1-1 0 0,0-1 1 0 0,0 1-1 0 0,0 0 1 0 0,0 1-1 0 0,0-1 1 0 0,6-1-1 0 0,9-3-4471 0 0,0-1-1404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76 141 6911 0 0,'-2'2'315'0'0,"-25"18"79"0"0,15-12 855 0 0,-22 19 6119 0 0,36-27-6782 0 0,34-15 212 0 0,0-1 0 0 0,49-31-1 0 0,-37 20-494 0 0,-27 15-195 0 0,22-12 222 0 0,56-23-1 0 0,-94 45-298 0 0,0 1 1 0 0,0-1 0 0 0,0 1-1 0 0,0 0 1 0 0,0 0 0 0 0,0 0-1 0 0,7 1 1 0 0,-10 0-20 0 0,0 0 0 0 0,-1 0 0 0 0,1 0 0 0 0,0 1 0 0 0,-1-1 0 0 0,1 1 0 0 0,-1-1 0 0 0,1 1 0 0 0,-1-1 0 0 0,1 1 0 0 0,-1 0 0 0 0,1 0 0 0 0,-1 0 0 0 0,1 0 0 0 0,-1 0 0 0 0,0 0 0 0 0,0 0 0 0 0,0 1 0 0 0,1-1 0 0 0,-1 0 0 0 0,0 1 0 0 0,-1-1 0 0 0,1 0 0 0 0,0 1 0 0 0,0 0 0 0 0,0 1 0 0 0,1 2 15 0 0,-1 0 0 0 0,0 0 0 0 0,0 0 0 0 0,0 1 0 0 0,0-1 0 0 0,-1 0 0 0 0,0 8 0 0 0,-6 38 126 0 0,5-46-138 0 0,-3 19 41 0 0,-1 0 0 0 0,-1-1 0 0 0,-2 1 0 0 0,0-1 0 0 0,-2-1 0 0 0,0 0 0 0 0,-17 27 0 0 0,-5 0 104 0 0,-24 39-40 0 0,55-86 112 0 0,1-2-213 0 0,1 0 0 0 0,0-1 0 0 0,0 1 0 0 0,-1 0 0 0 0,1 0 0 0 0,0-1 0 0 0,-1 1 0 0 0,1-1 0 0 0,0 1 0 0 0,-1 0 0 0 0,1-1-1 0 0,0 0 1 0 0,2-1 52 0 0,26-18 210 0 0,38-34-1 0 0,22-29 332 0 0,-62 56-558 0 0,-12 13-54 0 0,1 1 0 0 0,24-17 0 0 0,-29 23 0 0 0,0 1 0 0 0,0 1 0 0 0,1-1 0 0 0,-1 2 0 0 0,16-5 0 0 0,-24 8-2 0 0,1 0-1 0 0,-1 1 1 0 0,0 0 0 0 0,1-1-1 0 0,-1 1 1 0 0,0 1 0 0 0,0-1-1 0 0,1 0 1 0 0,-1 1 0 0 0,0-1-1 0 0,0 1 1 0 0,1 0 0 0 0,-1 0-1 0 0,0 0 1 0 0,0 1 0 0 0,0-1-1 0 0,0 1 1 0 0,0 0 0 0 0,-1-1-1 0 0,1 1 1 0 0,-1 1 0 0 0,1-1-1 0 0,-1 0 1 0 0,1 0 0 0 0,2 6-1 0 0,0-2-5 0 0,0 1 0 0 0,-1 0 0 0 0,0 0 1 0 0,0 1-1 0 0,-1-1 0 0 0,0 1 0 0 0,-1 0 0 0 0,1 0 0 0 0,1 11 0 0 0,0 12 16 0 0,-2 0 0 0 0,-1 31 0 0 0,-7 63 61 0 0,-1 14-22 0 0,7-128-227 0 0,0-9-745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3223 0 0,'0'0'2446'0'0,"2"0"-1274"0"0,35 2 837 0 0,18 0-616 0 0,331-20 1563 0 0,-354 17-2705 0 0,0 1-1 0 0,53 9 0 0 0,-65-6-153 0 0,0 1 0 0 0,0 2 0 0 0,-1 0 0 0 0,0 0 0 0 0,25 14 1 0 0,-33-14-68 0 0,0 1 0 0 0,0 1 0 0 0,-1-1 0 0 0,0 1 0 0 0,0 1 0 0 0,-1 0 0 0 0,0 1 1 0 0,10 14-1 0 0,-6-6 18 0 0,-1 1 1 0 0,-2 1-1 0 0,0 0 0 0 0,8 21 1 0 0,0 10 80 0 0,17 76 1 0 0,-1 56 130 0 0,-25-117-84 0 0,-3 1 1 0 0,-5 117-1 0 0,-30 135 79 0 0,14-173-178 0 0,10-102-49 0 0,-9 120 93 0 0,10 1 37 0 0,18 43-145 0 0,-6-152-14 0 0,23 93-1 0 0,1-45 150 0 0,82 183 0 0 0,-79-221 159 0 0,2-2 0 0 0,88 112-1 0 0,-78-115-42 0 0,82 79 0 0 0,-21-32-121 0 0,29 28-3 0 0,-91-95-129 0 0,281 240 95 0 0,-222-199-31 0 0,-77-64-29 0 0,37 19 0 0 0,14 10 91 0 0,-71-42-111 0 0,-3-2-4 0 0,0 0-1 0 0,-1 0 0 0 0,1 1 1 0 0,-1-1-1 0 0,0 1 1 0 0,0 0-1 0 0,4 5 1 0 0,-3 2-12 0 0,-5-10-8 0 0,1 0 0 0 0,-1 0 0 0 0,0 1 0 0 0,0-1 0 0 0,0 0 0 0 0,0 1 0 0 0,0-1-1 0 0,0 0 1 0 0,0 0 0 0 0,-1 1 0 0 0,1-1 0 0 0,0 0 0 0 0,-1 0 0 0 0,1 1 0 0 0,-1-1 0 0 0,1 0 0 0 0,-1 0 0 0 0,0 0-1 0 0,1 0 1 0 0,-2 2 0 0 0,-2 2 31 0 0,-1 0 1 0 0,-9 8-1 0 0,-1 2 9 0 0,-3 4 15 0 0,-1 0 1 0 0,-22 17 0 0 0,5-6-1 0 0,-80 66 73 0 0,81-68-118 0 0,-22 20-14 0 0,29-18 18 0 0,2 0 0 0 0,1 2 0 0 0,-36 59 0 0 0,35-44 6 0 0,2 0-1 0 0,-24 68 0 0 0,-84 303-21 0 0,108-321-13 0 0,5 1 1 0 0,4 1-1 0 0,4 1 0 0 0,3 160 0 0 0,35 36 13 0 0,13-54 0 0 0,11-3 0 0 0,-32-149 0 0 0,41 156 0 0 0,-14-56 0 0 0,-21-83 0 0 0,33 149 0 0 0,21 206 0 0 0,-48-140 32 0 0,-27-235-16 0 0,-13 149 0 0 0,-29 74-16 0 0,-23-3 0 0 0,-22-21 1 0 0,-12-4 62 0 0,-116 220 76 0 0,170-424-39 0 0,-3-2 0 0 0,-91 120 0 0 0,101-156 83 0 0,-75 68 1 0 0,79-81-60 0 0,10-10-24 0 0,-1 0 0 0 0,0-2 0 0 0,-1 0 1 0 0,-28 13-1 0 0,-43 28 193 0 0,8-4 7 0 0,-76 48 284 0 0,105-64-480 0 0,40-26-88 0 0,0-1 0 0 0,-1-1 0 0 0,0 0 0 0 0,-1-1 0 0 0,1-1 0 0 0,-1-1 0 0 0,-21 4 0 0 0,23-7-16 0 0,0-3-44 0 0,4-3-184 0 0,11 4 219 0 0,1 0 0 0 0,0 0 0 0 0,0 0 0 0 0,0 0 0 0 0,0 0 0 0 0,0 0 0 0 0,0 0 0 0 0,-1 0 0 0 0,1-1 0 0 0,0 1 0 0 0,0 0 0 0 0,0 0 0 0 0,0 0 0 0 0,0 0 0 0 0,0 0 0 0 0,0 0 0 0 0,0 0 1 0 0,-1 0-1 0 0,1 0 0 0 0,0 0 0 0 0,0-1 0 0 0,0 1 0 0 0,0 0 0 0 0,0 0 0 0 0,0 0 0 0 0,0 0 0 0 0,0 0 0 0 0,0 0 0 0 0,0-1 0 0 0,0 1 0 0 0,0 0 0 0 0,0 0 0 0 0,0 0 0 0 0,0-2-393 0 0,-1 1 0 0 0,1-1-1 0 0,0 1 1 0 0,1-1 0 0 0,-1 1 0 0 0,0-1 0 0 0,0 1 0 0 0,0-1-1 0 0,1 1 1 0 0,-1-1 0 0 0,1 1 0 0 0,-1-1 0 0 0,1 1 0 0 0,0 0-1 0 0,1-2 1 0 0,10-15-6466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 4807 0 0,'-3'2'157'0'0,"-16"12"4422"0"0,24-13-4059 0 0,23 0 496 0 0,6-3-105 0 0,0-2-1 0 0,33-8 0 0 0,222-29 1280 0 0,-221 33-1892 0 0,140-8 117 0 0,-131 11-342 0 0,-28 5-201 0 0,-26 1-181 0 0,-21-1-64 0 0,-1 0 0 0 0,1 0 0 0 0,-1 0 1 0 0,1 0-1 0 0,0 0 0 0 0,-1 1 0 0 0,1-1 1 0 0,2 1-1 0 0,0 0-1014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9439 0 0,'0'0'859'0'0,"3"1"-710"0"0,4 2-91 0 0,-1-1 0 0 0,1 1 0 0 0,0-2 0 0 0,0 1 0 0 0,0-1 0 0 0,0 0 0 0 0,0 0 0 0 0,0-1 0 0 0,1 0 0 0 0,8-1 0 0 0,12-2 360 0 0,37-10 1 0 0,-11 3 78 0 0,123-28 580 0 0,-73 15-884 0 0,-34 9-1343 0 0,-67 14 90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0,'0'0'2698'0'0,"4"1"-2308"0"0,11 3 2 0 0,0 0 0 0 0,1-2 0 0 0,22 2 0 0 0,142-10 1392 0 0,-136 4-1500 0 0,0 3-1 0 0,0 1 1 0 0,0 2-1 0 0,-1 2 0 0 0,0 2 1 0 0,53 17-1 0 0,-74-17-147 0 0,0 0 0 0 0,0 1 0 0 0,25 15-1 0 0,-32-15-41 0 0,-1 0-1 0 0,-1 1 1 0 0,0 0-1 0 0,0 1 1 0 0,15 17-1 0 0,-16-13 15 0 0,0 0 0 0 0,-1 1 0 0 0,0 0 0 0 0,-1 0 0 0 0,-1 1 0 0 0,-1 1 0 0 0,12 33 0 0 0,-13-24 37 0 0,0 1-1 0 0,-2 0 1 0 0,-1 0-1 0 0,1 56 0 0 0,-6-47 45 0 0,-2 0 0 0 0,-1 0 0 0 0,-12 47 0 0 0,11-65-71 0 0,-1-1 1 0 0,0 1 0 0 0,-2-1 0 0 0,0-1 0 0 0,-1 0 0 0 0,-1 0 0 0 0,-14 19 0 0 0,11-19 11 0 0,-1 0 0 0 0,-1-1 1 0 0,-1 0-1 0 0,0-1 1 0 0,-1-1-1 0 0,-20 12 0 0 0,35-25-123 0 0,-74 47 315 0 0,57-37-273 0 0,-1-2-1 0 0,-23 9 1 0 0,37-16-105 0 0,1 0 0 0 0,0-1 0 0 0,-1 0 0 0 0,-9 1 0 0 0,14-2 32 0 0,-1 0 0 0 0,1 0 0 0 0,0 0 0 0 0,0 0 0 0 0,0 0 0 0 0,-1 0 0 0 0,1-1 0 0 0,0 1 0 0 0,0 0 0 0 0,0-1 0 0 0,0 1 0 0 0,-2-2 0 0 0,2 2 7 0 0,1-1 0 0 0,-1 1 0 0 0,1-1 0 0 0,-1 0 0 0 0,1 1 0 0 0,-1-1 0 0 0,1 1 0 0 0,0-1 0 0 0,-1 0 0 0 0,1 0 0 0 0,0 1 0 0 0,-1-1 0 0 0,1 0 0 0 0,0 1 0 0 0,0-1 0 0 0,0 0 0 0 0,0 0 0 0 0,0 0 1 0 0,0 1-1 0 0,0-1 0 0 0,0 0 0 0 0,0 0 0 0 0,4-17-1282 0 0,5-4-372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6103 0 0,'0'0'5000'0'0,"-2"3"-4408"0"0,-8 14-197 0 0,0 0-1 0 0,2 1 0 0 0,0 0 0 0 0,1 0 0 0 0,-7 28 1 0 0,14-46-393 0 0,-116 419 2597 0 0,31-140-1528 0 0,16 5-429 0 0,62-234-450 0 0,6-47-50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7831 0 0,'0'0'1996'0'0,"2"0"-1360"0"0,-1-1-524 0 0,0 1 0 0 0,0 0 0 0 0,1-1 0 0 0,-1 1 0 0 0,0 0 0 0 0,0 0 0 0 0,1 0 0 0 0,-1 0 0 0 0,0 0 0 0 0,1 0 0 0 0,-1 1 0 0 0,0-1 0 0 0,0 0 0 0 0,1 0 0 0 0,-1 1 0 0 0,1 0 0 0 0,23 10 407 0 0,0 1 0 0 0,-1 2 0 0 0,-1 0 0 0 0,0 1 0 0 0,-1 2-1 0 0,38 36 1 0 0,165 206 880 0 0,-126-110-1177 0 0,-56-80-137 0 0,-27-42 42 0 0,14 33 1 0 0,-12-24-97 0 0,-13-27-164 0 0,-4-7-554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7831 0 0,'0'0'1928'0'0,"-1"2"-713"0"0,-1 7-446 0 0,0 1 0 0 0,-1-1 1 0 0,-1 0-1 0 0,1 0 0 0 0,-6 9 0 0 0,-29 44 805 0 0,-81 126 984 0 0,44-67-1606 0 0,-37 37-400 0 0,60-87-458 0 0,23-33-44 0 0,-41 40 0 0 0,-16 22-1218 0 0,85-99 70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1002 52 5063 0 0,'0'0'619'0'0,"2"0"-135"0"0,20-2 783 0 0,-20 2 61 0 0,0-1-650 0 0,4-2 2 0 0,-4 3-41 0 0,0-1-174 0 0,8-2 3565 0 0,-10 1-3964 0 0,-1 0 0 0 0,0 1 0 0 0,0-1 0 0 0,0 0 0 0 0,0 1 0 0 0,0-1 1 0 0,0 1-1 0 0,0-1 0 0 0,0 1 0 0 0,-1-1 0 0 0,1 1 0 0 0,0 0 0 0 0,-1 0 0 0 0,-2-2 1 0 0,0 1-2 0 0,0 1 0 0 0,0 0 1 0 0,-1-1-1 0 0,1 1 1 0 0,0 1-1 0 0,-9-1 1 0 0,-5-2 94 0 0,-6 0-27 0 0,-1 0-1 0 0,0 2 0 0 0,0 1 0 0 0,-36 4 1 0 0,-97 22-51 0 0,76-9-14 0 0,-123 43 0 0 0,197-58-68 0 0,0 1 0 0 0,1 1 0 0 0,0-1 0 0 0,-1 1 0 0 0,1 1 0 0 0,1-1 0 0 0,-13 11 0 0 0,12-6 0 0 0,3 1 0 0 0,4 2 0 0 0,1-9 2 0 0,1 1 0 0 0,-1-1 0 0 0,1 0 0 0 0,0 1 0 0 0,-1-1-1 0 0,1 0 1 0 0,1 0 0 0 0,-1 0 0 0 0,0 0 0 0 0,1-1 0 0 0,0 1 0 0 0,-1-1-1 0 0,5 3 1 0 0,5 4 15 0 0,0-1 0 0 0,14 6-1 0 0,-22-12-12 0 0,40 22 78 0 0,-1 2-1 0 0,-1 1 0 0 0,59 52 1 0 0,-88-67-74 0 0,0 0 0 0 0,-1 2 0 0 0,0-1 0 0 0,-1 2 0 0 0,-1-1 0 0 0,0 2 0 0 0,10 22 0 0 0,-16-29 25 0 0,0 0 0 0 0,0 1 1 0 0,-1 0-1 0 0,-1 0 0 0 0,0 0 0 0 0,0 0 0 0 0,-1 0 0 0 0,0 0 0 0 0,-1 0 0 0 0,0 0 0 0 0,-1 1 1 0 0,0-1-1 0 0,0 0 0 0 0,-4 14 0 0 0,1-11 61 0 0,0 0 0 0 0,-1-1 0 0 0,0 0 0 0 0,-1 0 0 0 0,0 0 0 0 0,-1-1 0 0 0,0 0 1 0 0,0 0-1 0 0,-2-1 0 0 0,1 0 0 0 0,-1 0 0 0 0,-1-1 0 0 0,1 0 0 0 0,-2-1 0 0 0,-17 12 0 0 0,0-4 51 0 0,-1-2 0 0 0,-1 0-1 0 0,-1-2 1 0 0,0-1 0 0 0,0-1 0 0 0,-41 6 0 0 0,48-13-94 0 0,0 0 1 0 0,-1-2-1 0 0,1 0 1 0 0,0-2-1 0 0,-1-1 1 0 0,1 0-1 0 0,0-2 1 0 0,-25-7 0 0 0,39 8-45 0 0,1 0 1 0 0,0-1 0 0 0,-1 0 0 0 0,-9-6-1 0 0,16 9-30 0 0,1 0-1 0 0,0-1 0 0 0,-1 0 0 0 0,1 1 0 0 0,0-1 0 0 0,0 0 0 0 0,0 0 0 0 0,0 0 0 0 0,1 0 1 0 0,-1 0-1 0 0,0 0 0 0 0,1-1 0 0 0,0 1 0 0 0,-1-1 0 0 0,1 1 0 0 0,0-1 0 0 0,0 1 1 0 0,0-1-1 0 0,0-5 0 0 0,1 7-30 0 0,0-1 1 0 0,0 0 0 0 0,0 0-1 0 0,1 0 1 0 0,-1 0-1 0 0,1 1 1 0 0,-1-1-1 0 0,1 0 1 0 0,0 0 0 0 0,-1 1-1 0 0,1-1 1 0 0,0 1-1 0 0,0-1 1 0 0,0 1-1 0 0,0-1 1 0 0,1 1 0 0 0,-1-1-1 0 0,3-1 1 0 0,0-1-329 0 0,1 1 0 0 0,0-1 0 0 0,0 1 1 0 0,8-4-1 0 0,11-4-949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10591 0 0,'-17'29'633'0'0,"-26"37"-1"0"0,21-35 217 0 0,-2 4 406 0 0,-85 138 2978 0 0,96-150-4078 0 0,2 2 1 0 0,0 0-1 0 0,2 0 1 0 0,0 1-1 0 0,-7 41 1 0 0,12-42-1517 0 0,0 2-5005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2303 0 0,'0'0'374'0'0,"2"-1"726"0"0,17-18 4870 0 0,-17 18-5263 0 0,0 1-35 0 0,0 1-575 0 0,0-1 0 0 0,0 1 0 0 0,0-1 0 0 0,0 1 0 0 0,1 0 0 0 0,-1 0 0 0 0,0-1 0 0 0,0 1 0 0 0,-1 1 0 0 0,1-1 0 0 0,0 0 0 0 0,0 0 0 0 0,0 1 0 0 0,1 1 0 0 0,6 6 346 0 0,10 13-1 0 0,-15-17-311 0 0,103 143 1810 0 0,-12 8-819 0 0,-68-111-923 0 0,25 53 94 0 0,-44-79-213 0 0,0 1 0 0 0,-1-1-1 0 0,5 28 1 0 0,-11-37-103 0 0,2 0 0 0 0,-1 0 0 0 0,1 0 0 0 0,1 0 0 0 0,0 0 0 0 0,6 9 0 0 0,-9-17-474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7 7831 0 0,'0'0'603'0'0,"-1"-1"-396"0"0,-6 0 82 0 0,-1-1 0 0 0,1 1 0 0 0,-10-1 0 0 0,14 2-99 0 0,-1 0 0 0 0,1 1 1 0 0,0-1-1 0 0,-1 1 1 0 0,1-1-1 0 0,-1 1 0 0 0,1 0 1 0 0,0 0-1 0 0,-6 4 1 0 0,-8 4 393 0 0,0 2 0 0 0,1 0 0 0 0,-18 16 0 0 0,-40 45 789 0 0,-40 59 125 0 0,7 7-523 0 0,89-114-852 0 0,-118 169 821 0 0,112-153-801 0 0,1 2 1 0 0,-35 87 0 0 0,40-69-40 0 0,17-54-99 0 0,0-1 0 0 0,0 1-1 0 0,0 0 1 0 0,1 0 0 0 0,0-1-1 0 0,0 1 1 0 0,0 0 0 0 0,3 10-1 0 0,-3-15-13 0 0,1 1-1 0 0,0 0 1 0 0,-1 0-1 0 0,1 0 1 0 0,0-1 0 0 0,0 1-1 0 0,0 0 1 0 0,0-1-1 0 0,1 1 1 0 0,-1-1-1 0 0,0 1 1 0 0,1-1 0 0 0,-1 0-1 0 0,1 0 1 0 0,-1 1-1 0 0,1-1 1 0 0,-1 0-1 0 0,3 0 1 0 0,-1 1-137 0 0,1-1 0 0 0,0 0 0 0 0,-1 0 0 0 0,1 0 0 0 0,0 0 0 0 0,0 0 0 0 0,-1-1 0 0 0,6 0 0 0 0,17-1-1225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10135 0 0,'0'0'778'0'0,"2"2"-506"0"0,47 28 950 0 0,-40-23-617 0 0,15 7 0 0 0,-18-11-373 0 0,-1 0 0 0 0,1 0 1 0 0,-1 0-1 0 0,0 1 0 0 0,0 0 0 0 0,-1 0 1 0 0,1 0-1 0 0,-1 0 0 0 0,5 6 0 0 0,-6-4-134 0 0,1-1 0 0 0,-1 1-1 0 0,0 0 1 0 0,0 0-1 0 0,-1 0 1 0 0,0 1 0 0 0,0-1-1 0 0,0 0 1 0 0,-1 1 0 0 0,0 0-1 0 0,0-1 1 0 0,-1 1-1 0 0,1-1 1 0 0,-2 1 0 0 0,1 0-1 0 0,-1-1 1 0 0,0 1 0 0 0,0-1-1 0 0,0 1 1 0 0,-1-1-1 0 0,0 1 1 0 0,-1-1 0 0 0,1 0-1 0 0,-1 0 1 0 0,0 0 0 0 0,-6 7-1 0 0,-22 27 1131 0 0,-64 63 0 0 0,84-92-989 0 0,1 0 0 0 0,1 1 0 0 0,-9 14 0 0 0,17-25-59 0 0,1 1-108 0 0,3 8 1 0 0,-1-6-53 0 0,0 0-1 0 0,1 0 0 0 0,0 0 0 0 0,0 0 0 0 0,0 0 0 0 0,0-1 0 0 0,6 6 0 0 0,29 18 62 0 0,-19-15-68 0 0,0-1 0 0 0,1-1 1 0 0,39 14-1 0 0,-39-19 10 0 0,0 0-1 0 0,0-1 0 0 0,0-1 1 0 0,1-1-1 0 0,22 0 1 0 0,102-11 89 0 0,-13-5-2283 0 0,-113 12 423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6911 0 0,'0'0'1756'0'0,"0"-1"-617"0"0,0 0-939 0 0,0 1 0 0 0,0-1-1 0 0,0 1 1 0 0,0-1 0 0 0,0 1 0 0 0,0-1 0 0 0,1 1-1 0 0,-1-1 1 0 0,0 1 0 0 0,0-1 0 0 0,1 1 0 0 0,-1 0-1 0 0,0-1 1 0 0,1 1 0 0 0,-1-1 0 0 0,0 1 0 0 0,1 0-1 0 0,-1-1 1 0 0,0 1 0 0 0,1 0 0 0 0,-1 0 0 0 0,1-1-1 0 0,-1 1 1 0 0,1 0 0 0 0,-1 0 0 0 0,1 0 0 0 0,-1-1-1 0 0,1 1 1 0 0,-1 0 0 0 0,1 0 0 0 0,-1 0 0 0 0,1 0-1 0 0,0 0 1 0 0,11-1-361 0 0,1 6-687 0 0,-2 1-327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0,'0'0'2478'0'0,"2"2"-2400"0"0,43 31-398 0 0,-43-32 100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3679 0 0,'0'0'284'0'0,"-1"2"-30"0"0,-2 8 7400 0 0,4-8-7183 0 0,2 0-288 0 0,0 0 0 0 0,0 0 0 0 0,0-1 1 0 0,0 1-1 0 0,0-1 0 0 0,0 0 0 0 0,7 2 0 0 0,2 0-351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0,'0'0'5927'0'0,"3"4"-5295"0"0,20 34 483 0 0,20 42 1 0 0,-27-47-764 0 0,10 23 455 0 0,25 80 1 0 0,-26-65-329 0 0,43 143-9 0 0,-44-71-238 0 0,-23-136-260 0 0,-1-5-396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0 8407 0 0,'0'0'758'0'0,"-2"2"-620"0"0,-29 20-18 0 0,12-4 820 0 0,2 1-1 0 0,-30 40 1 0 0,24-28-404 0 0,-201 280 2845 0 0,222-307-3374 0 0,-133 202 893 0 0,99-147-549 0 0,-42 100-1 0 0,72-144-412 0 0,0 1-1 0 0,0 0 0 0 0,2 1 1 0 0,-5 25-1 0 0,9-42 25 0 0,0 0-1 0 0,0 1 1 0 0,0-1 0 0 0,0 0 0 0 0,0 0-1 0 0,0 0 1 0 0,0 1 0 0 0,0-1 0 0 0,0 0 0 0 0,0 0-1 0 0,0 0 1 0 0,0 1 0 0 0,0-1 0 0 0,0 0-1 0 0,0 0 1 0 0,0 0 0 0 0,0 1 0 0 0,1-1-1 0 0,-1 0 1 0 0,0 0 0 0 0,0 0 0 0 0,0 0-1 0 0,0 1 1 0 0,0-1 0 0 0,6 7-3999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47 279 5527 0 0,'0'0'423'0'0,"-2"1"-278"0"0,-5 5 925 0 0,0-1 0 0 0,0 0 0 0 0,-17 8 4326 0 0,25-15-4978 0 0,6-13-132 0 0,0 0 0 0 0,1 1-1 0 0,1 0 1 0 0,0 1 0 0 0,1 0 0 0 0,14-15-1 0 0,1 4-47 0 0,35-35 204 0 0,-48 48-376 0 0,1 1 0 0 0,0 1 0 0 0,18-10 0 0 0,-23 14-55 0 0,85-41 149 0 0,-87 44-146 0 0,0 0 0 0 0,0 0 0 0 0,0 0 1 0 0,0 1-1 0 0,1 0 0 0 0,-1 0 0 0 0,1 1 0 0 0,6 0 0 0 0,-11 0-5 0 0,0 0 0 0 0,0 0 0 0 0,0 0 0 0 0,0 1 0 0 0,0-1 0 0 0,0 1 0 0 0,0-1 0 0 0,0 1 0 0 0,0 0 0 0 0,0 0 0 0 0,0-1 0 0 0,-1 2 0 0 0,1-1 0 0 0,0 0-1 0 0,-1 0 1 0 0,1 0 0 0 0,-1 1 0 0 0,1-1 0 0 0,-1 1 0 0 0,0-1 0 0 0,1 1 0 0 0,-1 0 0 0 0,0-1 0 0 0,0 1 0 0 0,0 0 0 0 0,0 0 0 0 0,-1 0 0 0 0,2 3 0 0 0,0 7-8 0 0,-1 0 1 0 0,0-1 0 0 0,-1 1 0 0 0,0 0-1 0 0,-4 18 1 0 0,2-16 20 0 0,0 0 0 0 0,-2 0-1 0 0,-9 25 1 0 0,-21 38 138 0 0,5-15-80 0 0,25-53-8 0 0,4-7 7 0 0,2-3-61 0 0,1 1 0 0 0,-1-1 0 0 0,1 1 0 0 0,-1-1 0 0 0,1 0 0 0 0,-1 0 0 0 0,0 0 0 0 0,4-3 0 0 0,-1 1 36 0 0,8-5 51 0 0,0 0 0 0 0,0-1 0 0 0,16-17 1 0 0,10-7-37 0 0,-15 14-53 0 0,1 2 0 0 0,0 1 0 0 0,2 1 0 0 0,40-17 0 0 0,-63 30-16 0 0,0 1 0 0 0,0 0 0 0 0,0 0 0 0 0,0 0 0 0 0,0 0 0 0 0,0 1 0 0 0,0 0 0 0 0,0 0 0 0 0,0 0 0 0 0,0 0 0 0 0,0 0 0 0 0,7 2 0 0 0,-9-1 0 0 0,1 0 0 0 0,-1 0 0 0 0,1 0 0 0 0,-1 0 0 0 0,0 1 0 0 0,1-1 0 0 0,-1 1 0 0 0,0-1 0 0 0,0 1 0 0 0,0 0 0 0 0,0 0 0 0 0,0 0 0 0 0,-1 0 0 0 0,1 0 0 0 0,0 0 0 0 0,-1 0 0 0 0,0 1 0 0 0,1-1 0 0 0,1 5 0 0 0,1 6 8 0 0,0 0 0 0 0,-1 0 1 0 0,2 17-1 0 0,2 43 44 0 0,-6-61-46 0 0,1 46 57 0 0,1 17 33 0 0,-1-59-88 0 0,0-1-1 0 0,7 27 0 0 0,1-19-1273 0 0,-9-21-140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 2303 0 0,'-2'0'6138'0'0,"-2"-1"-5827"0"0,0 1 1 0 0,0 0 0 0 0,-1-1 0 0 0,1 1-1 0 0,0 1 1 0 0,0-1 0 0 0,-1 1 0 0 0,1-1-1 0 0,-4 3 1 0 0,0-1 54 0 0,1 1 1 0 0,0 0-1 0 0,0 0 0 0 0,-9 7 0 0 0,-3 4 249 0 0,0 0 0 0 0,-21 23 0 0 0,35-32-474 0 0,-10 8 80 0 0,1 2 0 0 0,1 0 0 0 0,0 0 0 0 0,2 1 0 0 0,-1 1 0 0 0,2 0 0 0 0,-17 37 0 0 0,25-49-198 0 0,0 1-1 0 0,1-1 0 0 0,-1 1 0 0 0,1 0 1 0 0,0 0-1 0 0,1-1 0 0 0,0 1 1 0 0,0 0-1 0 0,0 0 0 0 0,2 11 1 0 0,-1-13 9 0 0,0 0 1 0 0,0 0 0 0 0,0 0-1 0 0,1 0 1 0 0,-1-1-1 0 0,1 1 1 0 0,0 0 0 0 0,0-1-1 0 0,0 1 1 0 0,1-1 0 0 0,-1 0-1 0 0,1 0 1 0 0,0 0-1 0 0,0 0 1 0 0,0 0 0 0 0,4 3-1 0 0,0-2 16 0 0,0 0-1 0 0,1-1 1 0 0,-1 0-1 0 0,1 0 1 0 0,0 0 0 0 0,0-1-1 0 0,0 0 1 0 0,0 0-1 0 0,1-1 1 0 0,-1 0-1 0 0,0-1 1 0 0,0 0-1 0 0,11-1 1 0 0,-8 0-2 0 0,1-1 0 0 0,-1 0 0 0 0,0-1 0 0 0,0 0 0 0 0,0-1 0 0 0,0 0 0 0 0,0 0 0 0 0,-1-1 0 0 0,11-7 0 0 0,-18 10-29 0 0,1-1 0 0 0,-1 0 0 0 0,1 0 0 0 0,-1 0 0 0 0,0 0 0 0 0,0 0 0 0 0,-1-1 0 0 0,1 1 0 0 0,-1-1 0 0 0,1 0 0 0 0,-1 1 0 0 0,0-1 0 0 0,0 0 0 0 0,-1 0 0 0 0,1-1 0 0 0,0-5 0 0 0,-1 5 15 0 0,0-1-1 0 0,-1 1 1 0 0,1-1-1 0 0,-1 1 0 0 0,-1-1 1 0 0,1 1-1 0 0,-1-1 1 0 0,0 1-1 0 0,0 0 1 0 0,0-1-1 0 0,-1 1 1 0 0,-4-9-1 0 0,1 4 3 0 0,0 0-1 0 0,0 0 1 0 0,-1 0 0 0 0,-1 1-1 0 0,0 0 1 0 0,0 0-1 0 0,-1 1 1 0 0,0 0 0 0 0,-15-12-1 0 0,-11-1-33 0 0,23 15-217 0 0,-13-10 0 0 0,22 15-863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1839 0 0,'0'0'8151'0'0,"0"2"-7582"0"0,-1 27 999 0 0,-8 44-1 0 0,-11 30-207 0 0,9-48-823 0 0,-11 54 287 0 0,-23 128 239 0 0,38-192-929 0 0,-19 133 135 0 0,20-124-165 0 0,3 72 0 0 0,3-117-70 0 0,1 1 1 0 0,0-1 0 0 0,1 1 0 0 0,0-1 0 0 0,0 0 0 0 0,4 10-1 0 0,-5-16-87 0 0,1 0 0 0 0,-1 0 0 0 0,1 1 0 0 0,0-1 0 0 0,0 0-1 0 0,0 0 1 0 0,0 0 0 0 0,1-1 0 0 0,-1 1 0 0 0,1-1-1 0 0,-1 1 1 0 0,1-1 0 0 0,0 0 0 0 0,0 0 0 0 0,0 0-1 0 0,0 0 1 0 0,1 0 0 0 0,4 1 0 0 0,16 2-550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199 175 1375 0 0,'13'-36'75'0'0,"3"-9"-14"0"0,-8 15 3681 0 0,14-33 3891 0 0,-20 86-6808 0 0,-1-17-713 0 0,-1 0-1 0 0,0 10 1 0 0,-8 58 680 0 0,-19 73 0 0 0,25-133-727 0 0,-59 243 1119 0 0,-85 285 295 0 0,131-471-1171 0 0,14-62-326 0 0,0-1 1 0 0,1 0-1 0 0,0 0 1 0 0,0 0-1 0 0,1 1 1 0 0,2 10-1 0 0,-2-16-936 0 0,15 5-9052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2420 71 5983 0 0,'0'0'464'0'0,"1"-2"-305"0"0,3-8-72 0 0,-3 8 269 0 0,0 0 108 0 0,0-22 1454 0 0,-2 22-1446 0 0,-3-2-235 0 0,0 1-1 0 0,0-1 0 0 0,0 1 0 0 0,-6-4 0 0 0,7 6-156 0 0,1 0 1 0 0,0 0-1 0 0,-1 0 0 0 0,1 0 0 0 0,0 0 1 0 0,-1 1-1 0 0,1-1 0 0 0,-1 1 0 0 0,1 0 1 0 0,-1 0-1 0 0,1 0 0 0 0,-5 0 0 0 0,-17 4 365 0 0,1 0-1 0 0,-34 12 0 0 0,-44 21-29 0 0,28-9-268 0 0,-31 9-17 0 0,-138 49 125 0 0,85-31-137 0 0,-36 13 34 0 0,-39 15 135 0 0,124-46-28 0 0,99-34-203 0 0,1 0 0 0 0,0 1 0 0 0,-12 7 0 0 0,16-6 24 0 0,-1 10 0 0 0,4-13-70 0 0,0 0-1 0 0,1 0 1 0 0,0 0-1 0 0,0 0 1 0 0,-1 0-1 0 0,1 3 1 0 0,2 6 6 0 0,0 1 1 0 0,1 0-1 0 0,5 13 1 0 0,-1-1-6 0 0,4 15-7 0 0,8 33 26 0 0,14 88 0 0 0,-15 20-8 0 0,-8 1-1 0 0,-18 263 0 0 0,-37 73 135 0 0,-1-165 53 0 0,-12-2 21 0 0,19-116-25 0 0,-50 378 509 0 0,5-24 231 0 0,38-292-621 0 0,-15 89 13 0 0,-32 257 87 0 0,46 4-106 0 0,25-127-70 0 0,1-194 41 0 0,-11 156 288 0 0,16-212-330 0 0,4-42 2 0 0,-14 90 87 0 0,-20 352 22 0 0,25-374-190 0 0,14-213-154 0 0,-45 322 227 0 0,23-264-159 0 0,15-75-36 0 0,-22 75 34 0 0,-3 13 32 0 0,-36 259 27 0 0,68-370-139 0 0,-10 101 0 0 0,9-39 18 0 0,-3 89 28 0 0,11-157-14 0 0,8 60 0 0 0,-3-59-32 0 0,-1-18 18 0 0,4 33 28 0 0,-7-47-46 0 0,0-2 0 0 0,7 23 0 0 0,-2 1 0 0 0,-3-19 0 0 0,4 8 0 0 0,1 0 0 0 0,1 0 0 0 0,1 0 0 0 0,2 0 0 0 0,0-4 0 0 0,4 0 0 0 0,16 9 0 0 0,-15-13 0 0 0,35 10 0 0 0,-33-13 0 0 0,48 13 0 0 0,32 8 0 0 0,-57-17-6 0 0,68 12-41 0 0,-74-19 34 0 0,14 2 15 0 0,130 16-36 0 0,-110-13 15 0 0,88 2 19 0 0,-15-2 45 0 0,-104-3-827 0 0,62 15-1 0 0,-75-12-4453 0 0,-4 1-1747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5983 0 0,'0'0'464'0'0,"-1"-2"-305"0"0,0 1-56 0 0,-3-6 2499 0 0,6 5-2326 0 0,1 0-206 0 0,0-1 0 0 0,0 1-1 0 0,0 0 1 0 0,0 0 0 0 0,1 0 0 0 0,-1 0-1 0 0,1 1 1 0 0,4-2 0 0 0,33-8 374 0 0,-22 6-224 0 0,174-31 1184 0 0,2 14-714 0 0,-156 18-561 0 0,112-6 374 0 0,-118 10-308 0 0,0 1 1 0 0,52 10-1 0 0,-70-9-129 0 0,6 2 122 0 0,35 11 1 0 0,-54-15-173 0 0,-1 1 0 0 0,0-1 0 0 0,1 1 0 0 0,-1 0 0 0 0,0-1 0 0 0,0 1 0 0 0,0 0 0 0 0,0-1 0 0 0,0 1 0 0 0,2 2 0 0 0,1 1 21 0 0,4 3 15 0 0,0-1-1 0 0,-1 1 1 0 0,0 1-1 0 0,0-1 1 0 0,-1 1-1 0 0,0 1 1 0 0,0-1-1 0 0,-1 1 1 0 0,0 0 0 0 0,5 14-1 0 0,1 5 99 0 0,-2 2 0 0 0,6 35 1 0 0,-7-22 96 0 0,3 74 0 0 0,-8 46 39 0 0,-3-152-270 0 0,-4 544 304 0 0,3 266-104 0 0,2-425-222 0 0,-14 75 41 0 0,-16-2 190 0 0,3-42-3 0 0,24-390-217 0 0,-39 590 148 0 0,32-507-136 0 0,-12 116 30 0 0,-20 217 7 0 0,30-190 10 0 0,9-155-54 0 0,1 124 54 0 0,35 210-33 0 0,2 31 2 0 0,-43-19 50 0 0,0-264-48 0 0,2-35-23 0 0,-3 109 41 0 0,18 1-44 0 0,4-67-9 0 0,14 89 135 0 0,-12-150 49 0 0,38 385 415 0 0,-44-373-530 0 0,-13 206 0 0 0,-20-60 248 0 0,21-277-267 0 0,-44 457 719 0 0,32-61-339 0 0,21-227-180 0 0,-1-76-146 0 0,-6-8-34 0 0,-1-54 1 0 0,6 51-1 0 0,-1-76 1 0 0,1-1 0 0 0,12 34 0 0 0,-14-51-43 0 0,-1-1 1 0 0,1 0-1 0 0,0 1 0 0 0,1-1 0 0 0,-1-1 0 0 0,1 1 1 0 0,0 0-1 0 0,8 6 0 0 0,-8-7 17 0 0,-3-3-40 0 0,0 0 1 0 0,-1 0-1 0 0,1-1 1 0 0,0 1 0 0 0,0 0-1 0 0,0-1 1 0 0,0 1-1 0 0,0-1 1 0 0,0 1-1 0 0,0-1 1 0 0,0 0-1 0 0,1 1 1 0 0,3 1 6 0 0,12 4 62 0 0,0-2 21 0 0,1-2 1 0 0,-4-2 0 0 0,-13 0-87 0 0,0 0 0 0 0,0 0 0 0 0,0 0 0 0 0,1 0 0 0 0,-1 0 0 0 0,0 0-1 0 0,0 0 1 0 0,0-1 0 0 0,0 1 0 0 0,2-1 0 0 0,-1 0 4 0 0,1 0 248 0 0,-1-10-115 0 0,-1 9-120 0 0,-1-3 61 0 0,-2 2-57 0 0,0 1 1 0 0,0-1-1 0 0,0 1 1 0 0,0-1-1 0 0,0 1 0 0 0,-1 0 1 0 0,1 0-1 0 0,-1 0 1 0 0,0 0-1 0 0,1 0 0 0 0,-1 1 1 0 0,0-1-1 0 0,0 1 1 0 0,0 0-1 0 0,0 0 1 0 0,-6-1-1 0 0,0 0 24 0 0,0 0-1 0 0,-1 0 1 0 0,1 1 0 0 0,-18 1-1 0 0,-12 3 31 0 0,0 3-1 0 0,-65 17 1 0 0,69-15-71 0 0,-165 49-13 0 0,51-13 0 0 0,14-9-209 0 0,-137 40-3060 0 0,235-64 774 0 0,6-4-4284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1 3679 0 0,'0'0'9202'0'0,"-3"0"-8798"0"0,-17 4 270 0 0,-25 1 0 0 0,-9 2 20 0 0,-272 44 1034 0 0,187-28-1301 0 0,27-4-228 0 0,110-19 369 0 0,4 2-510 0 0,7 5-51 0 0,0 1-7 0 0,0-1 1 0 0,0 2 0 0 0,-1-1 0 0 0,0 1 0 0 0,0 1-1 0 0,9 14 1 0 0,-5 0-1 0 0,-1 1 0 0 0,-1 0 0 0 0,-1 1 0 0 0,-1 0 0 0 0,8 52 0 0 0,-9-16 0 0 0,-1 94 0 0 0,-17 35 0 0 0,5-116 0 0 0,-39 272 0 0 0,38-303 0 0 0,-64 369 0 0 0,4-86 64 0 0,-2-50-1 0 0,-1 10 2 0 0,23-26-37 0 0,38-187-2 0 0,2 117 0 0 0,10-147 145 0 0,18 89 0 0 0,-18-121-132 0 0,0 1 1 0 0,1-1 0 0 0,0 1 0 0 0,1-1-1 0 0,11 20 1 0 0,-11-23 11 0 0,1-1 0 0 0,0 0 0 0 0,0 0 1 0 0,1-1-1 0 0,0 0 0 0 0,0 0 0 0 0,1 0 0 0 0,8 5 0 0 0,8 4 112 0 0,0-1 1 0 0,1-1-1 0 0,0-2 0 0 0,52 19 0 0 0,204 35 387 0 0,-269-64-526 0 0,39 7-92 0 0,86 3 1 0 0,-107-13-1151 0 0,31-4 0 0 0,-58 5-609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220 111 6735 0 0,'0'0'307'0'0,"1"-2"-6"0"0,12-32-222 0 0,11-25 2628 0 0,-23 55-2817 0 0,4-7 2113 0 0,-5 11-1985 0 0,0 0 0 0 0,0 0-1 0 0,0 0 1 0 0,0 0 0 0 0,0 0 0 0 0,0 0-1 0 0,0 0 1 0 0,0 0 0 0 0,0 0 0 0 0,0 0-1 0 0,0 0 1 0 0,0 0 0 0 0,0 0 0 0 0,0 0-1 0 0,0 0 1 0 0,0 0 0 0 0,1 0 0 0 0,-1 0-1 0 0,0 0 1 0 0,0 0 0 0 0,0 0 0 0 0,0 0-1 0 0,0 0 1 0 0,0 0 0 0 0,0 0 0 0 0,0 0-1 0 0,0 0 1 0 0,0 0 0 0 0,0 0 0 0 0,0 0-1 0 0,0 0 1 0 0,0 0 0 0 0,0 0 0 0 0,0 0-1 0 0,0 0 1 0 0,0 0 0 0 0,0 0 0 0 0,0 0-1 0 0,0 0 1 0 0,0 0 0 0 0,0 0 0 0 0,0 0-1 0 0,1 0 1 0 0,-1 0 0 0 0,0 0 0 0 0,0 0-1 0 0,0 0 1 0 0,0 0 0 0 0,0 0 0 0 0,0 0-1 0 0,0 0 1 0 0,0 0 0 0 0,0 0 0 0 0,0 0-1 0 0,0 0 1 0 0,0 0 0 0 0,0 0 0 0 0,0 0-1 0 0,0 1 1 0 0,1 6 390 0 0,-2 2-239 0 0,0 0-1 0 0,-1 0 0 0 0,0-1 0 0 0,0 1 0 0 0,-8 16 1 0 0,3-5 21 0 0,2-5-92 0 0,-111 299 1068 0 0,80-226-863 0 0,-37 135 0 0 0,69-208-260 0 0,-2 23 0 0 0,5-34-18 0 0,1 1 0 0 0,0 0 1 0 0,0-1-1 0 0,0 1 0 0 0,1-1 0 0 0,-1 1 1 0 0,1 0-1 0 0,0-1 0 0 0,3 6 0 0 0,-4-9-13 0 0,0 0-1 0 0,1 0 0 0 0,0 0 1 0 0,-1 0-1 0 0,1 0 1 0 0,-1 0-1 0 0,1 0 0 0 0,0 0 1 0 0,0 0-1 0 0,0-1 1 0 0,-1 1-1 0 0,1 0 0 0 0,0-1 1 0 0,0 1-1 0 0,0 0 1 0 0,0-1-1 0 0,0 1 0 0 0,2 0 1 0 0,-1-1 16 0 0,0 1-1 0 0,0-1 1 0 0,1 0 0 0 0,-1 0 0 0 0,0 0-1 0 0,0 0 1 0 0,0 0 0 0 0,1 0 0 0 0,1-1 0 0 0,2 0 48 0 0,1-1 1 0 0,-1 0-1 0 0,0 0 1 0 0,-1-1-1 0 0,11-5 1 0 0,3-5 91 0 0,-2-1 1 0 0,22-21 0 0 0,-25 22-90 0 0,30-28 22 0 0,34-31 25 0 0,-40 41-116 0 0,21-16-8 0 0,-52 42-2 0 0,0 1 0 0 0,0 0 0 0 0,1 0-1 0 0,0 0 1 0 0,-1 1 0 0 0,16-4-1 0 0,-20 7 1 0 0,0-1 1 0 0,0 1-1 0 0,0 0 0 0 0,1 0 0 0 0,-1 0 0 0 0,0 0 0 0 0,0 1 0 0 0,0-1 1 0 0,0 1-1 0 0,0 0 0 0 0,0 0 0 0 0,0 0 0 0 0,0 0 0 0 0,0 0 1 0 0,0 1-1 0 0,-1-1 0 0 0,1 1 0 0 0,3 2 0 0 0,-3-2-1 0 0,0 1 0 0 0,-1 0 0 0 0,1-1 0 0 0,-1 1 1 0 0,0 0-1 0 0,1 0 0 0 0,-1 0 0 0 0,-1 1 0 0 0,1-1 0 0 0,0 0 0 0 0,-1 1 0 0 0,0-1 0 0 0,1 1 0 0 0,-1-1 0 0 0,0 6 0 0 0,0 4-7 0 0,0 0 1 0 0,-1 0-1 0 0,0 1 0 0 0,-1-1 0 0 0,-1 0 1 0 0,0 0-1 0 0,-1 0 0 0 0,-5 14 0 0 0,-1 0 29 0 0,-2 0 0 0 0,-24 42 1 0 0,26-53 30 0 0,0-2 1 0 0,-2 1 0 0 0,1-1 0 0 0,-2-1 0 0 0,0 0 0 0 0,-1 0 0 0 0,0-2 0 0 0,0 1 0 0 0,-1-2-1 0 0,-1 0 1 0 0,-29 16 0 0 0,39-24-26 0 0,1-1-1 0 0,-1 1 1 0 0,1-1-1 0 0,-1 1 1 0 0,0-1-1 0 0,1-1 1 0 0,-1 1-1 0 0,0-1 1 0 0,0 1-1 0 0,1-2 1 0 0,-1 1-1 0 0,-5-1 1 0 0,6 0-16 0 0,1 1 0 0 0,-1-1 0 0 0,1-1 0 0 0,-1 1 0 0 0,1 0 0 0 0,0-1-1 0 0,0 0 1 0 0,-1 1 0 0 0,1-1 0 0 0,1 0 0 0 0,-1-1 0 0 0,0 1 0 0 0,0-1 0 0 0,1 1 0 0 0,-1-1 0 0 0,-3-5 0 0 0,3 3-363 0 0,0-1-1 0 0,1 1 1 0 0,-1-1 0 0 0,1 0-1 0 0,1 0 1 0 0,-1 0 0 0 0,1 0 0 0 0,-2-10-1 0 0,4 0-5751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42 5527 0 0,'0'0'423'0'0,"-1"-1"-278"0"0,0 1 55 0 0,1 0-1 0 0,-1 0 0 0 0,0-1 0 0 0,1 1 0 0 0,-1 0 0 0 0,0 0 0 0 0,1 0 0 0 0,-1 0 0 0 0,0 0 0 0 0,1 0 1 0 0,-1 0-1 0 0,0 0 0 0 0,1 0 0 0 0,-1 0 0 0 0,0 0 0 0 0,0 0 0 0 0,1 0 0 0 0,-1 1 0 0 0,1-1 1 0 0,-1 0-1 0 0,0 0 0 0 0,1 1 0 0 0,-2 0 0 0 0,-14 9 1430 0 0,1 0 0 0 0,-15 14 0 0 0,20-15-1307 0 0,0 0 0 0 0,1 1 0 0 0,0 1 0 0 0,0 0-1 0 0,1 0 1 0 0,-7 15 0 0 0,13-24-285 0 0,1 0 0 0 0,0 1 0 0 0,0-1 0 0 0,0 0 0 0 0,1 1 0 0 0,-1-1-1 0 0,1 1 1 0 0,-1 0 0 0 0,1-1 0 0 0,0 1 0 0 0,0-1 0 0 0,0 1 0 0 0,1 4 0 0 0,0-2-2 0 0,0 0 1 0 0,1 0-1 0 0,0 0 0 0 0,0 0 1 0 0,5 8-1 0 0,-5-10-5 0 0,0 0-1 0 0,1 0 1 0 0,-1 0 0 0 0,1 0-1 0 0,0 0 1 0 0,0-1 0 0 0,0 1-1 0 0,0-1 1 0 0,1 0 0 0 0,-1 0-1 0 0,1 0 1 0 0,-1 0-1 0 0,5 1 1 0 0,0 0 80 0 0,1 0-1 0 0,0-1 1 0 0,0 0-1 0 0,15 2 1 0 0,-14-4 1 0 0,-1 0 0 0 0,1 0 0 0 0,0-1 0 0 0,-1 0 1 0 0,1-1-1 0 0,-1 0 0 0 0,0-1 0 0 0,1 0 0 0 0,11-5 0 0 0,-7 1 75 0 0,0 0 1 0 0,0-1-1 0 0,-1-1 0 0 0,0 0 0 0 0,12-12 0 0 0,-21 18-121 0 0,0-1 1 0 0,0 0-1 0 0,-1 0 0 0 0,1-1 1 0 0,-1 1-1 0 0,0-1 0 0 0,0 0 1 0 0,0 0-1 0 0,-1 0 0 0 0,3-9 1 0 0,-4 11-26 0 0,0-1 1 0 0,0 1 0 0 0,-1-1-1 0 0,1 1 1 0 0,-1-1 0 0 0,0 0 0 0 0,0 1-1 0 0,0-1 1 0 0,-1 0 0 0 0,1 1 0 0 0,-1-1-1 0 0,0 1 1 0 0,0-1 0 0 0,0 1 0 0 0,-1 0-1 0 0,1-1 1 0 0,-3-3 0 0 0,0 0 0 0 0,-1 1 0 0 0,0-1-1 0 0,-1 1 1 0 0,0 0 0 0 0,1 0 0 0 0,-2 1 0 0 0,1 0 0 0 0,-1 0 0 0 0,0 0 0 0 0,-12-6 0 0 0,10 7-73 0 0,0 0 1 0 0,0 0 0 0 0,0 1-1 0 0,-1 0 1 0 0,1 1 0 0 0,-1 0-1 0 0,1 0 1 0 0,-18 0 0 0 0,20 2-347 0 0,0 1 1 0 0,0 0 0 0 0,0 0 0 0 0,0 0-1 0 0,-12 5 1 0 0,-8 4-962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80 3223 0 0,'1'-2'143'0'0,"2"-7"-89"0"0,0 1 0 0 0,3-18 1 0 0,-3 14-49 0 0,-1-10 8457 0 0,-2 23-7910 0 0,-1 15-74 0 0,0 0 0 0 0,-6 20 1 0 0,1-5-168 0 0,-5 21 196 0 0,-25 67 1 0 0,21-74-300 0 0,-36 98 566 0 0,-9 28 226 0 0,56-157-911 0 0,4-12 340 0 0,2 0-255 0 0,0-1-128 0 0,1 0 0 0 0,-1 0 1 0 0,0 0-1 0 0,0 0 0 0 0,0 0 0 0 0,1 0 0 0 0,-1-1 1 0 0,0 1-1 0 0,1-1 0 0 0,-1 0 0 0 0,1 1 1 0 0,-1-1-1 0 0,0 0 0 0 0,1-1 0 0 0,-1 1 1 0 0,1 0-1 0 0,-1-1 0 0 0,3 0 0 0 0,7-2 115 0 0,-1-1-1 0 0,1-1 0 0 0,-1 1 1 0 0,0-2-1 0 0,11-6 0 0 0,3-3-51 0 0,0 1-1 0 0,2 1 0 0 0,27-10 1 0 0,-50 22-110 0 0,0-1 1 0 0,1 1 0 0 0,-1 0 0 0 0,0 0 0 0 0,1 0-1 0 0,-1 0 1 0 0,1 1 0 0 0,-1 0 0 0 0,1 0 0 0 0,-1 0 0 0 0,1 1-1 0 0,7 1 1 0 0,-11-2-1 0 0,0 0 0 0 0,0 1 0 0 0,0-1 0 0 0,0 1 0 0 0,0 0 0 0 0,0-1 0 0 0,0 1 0 0 0,0 0 0 0 0,2 1 0 0 0,-1 0 1 0 0,0 1 1 0 0,0 0-1 0 0,0-1 0 0 0,-1 1 1 0 0,1 0-1 0 0,-1 0 0 0 0,1 0 0 0 0,-1 0 1 0 0,0 1-1 0 0,0-1 0 0 0,-1 0 0 0 0,1 0 1 0 0,-1 1-1 0 0,1-1 0 0 0,-1 0 0 0 0,0 1 1 0 0,0-1-1 0 0,-1 0 0 0 0,0 6 1 0 0,-1 3 11 0 0,-1-1 0 0 0,-1 1 0 0 0,1-1 0 0 0,-8 14 0 0 0,7-16 16 0 0,-1-1 0 0 0,-1 0 0 0 0,1 0 1 0 0,-1 0-1 0 0,-1 0 0 0 0,1-1 0 0 0,-1 0 0 0 0,-15 11 0 0 0,4-5 56 0 0,0 0 0 0 0,-38 17 0 0 0,46-25-61 0 0,-1 0 0 0 0,0-1 0 0 0,-1 0-1 0 0,1-1 1 0 0,-1 0 0 0 0,1-1 0 0 0,-1 0 0 0 0,0-1-1 0 0,0 0 1 0 0,0-1 0 0 0,0 0 0 0 0,0-1 0 0 0,-18-4 0 0 0,25 3-25 0 0,-1 0 0 0 0,0 0 0 0 0,1-1 1 0 0,0 1-1 0 0,-1-1 0 0 0,1-1 0 0 0,0 1 1 0 0,1-1-1 0 0,-1 0 0 0 0,-5-5 0 0 0,5 4-203 0 0,1-1-1 0 0,-1 1 1 0 0,1-1-1 0 0,0 1 0 0 0,1-1 1 0 0,-1 0-1 0 0,1 0 1 0 0,-3-11-1 0 0,5 13-74 0 0,0 0-1 0 0,1 1 0 0 0,-1-1 1 0 0,1 1-1 0 0,0-1 0 0 0,0 0 1 0 0,0 1-1 0 0,1-1 0 0 0,-1 0 1 0 0,1 1-1 0 0,2-7 0 0 0,-1 5-296 0 0,1-1 0 0 0,4-8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4143 0 0,'0'0'8231'0'0,"-2"2"-7215"0"0,-6 12-403 0 0,1 0 0 0 0,1 1 1 0 0,0 0-1 0 0,1 0 0 0 0,-7 30 0 0 0,-5 84 1468 0 0,15-102-1877 0 0,1 0 0 0 0,3 36 0 0 0,-2-61-202 0 0,0 1 0 0 0,1-1 1 0 0,-1 0-1 0 0,1 1 0 0 0,1 3 0 0 0,5 5-128 0 0,-6-11 103 0 0,-1 0 0 0 0,0 0 1 0 0,0 0-1 0 0,0 0 1 0 0,0 0-1 0 0,0 1 1 0 0,0-1-1 0 0,0 0 1 0 0,0 0-1 0 0,0 0 1 0 0,1 0-1 0 0,-1 0 1 0 0,0 0-1 0 0,0 0 1 0 0,0 0-1 0 0,0 0 1 0 0,0 1-1 0 0,0-1 0 0 0,1 0 1 0 0,-1 0-1 0 0,0 0 1 0 0,0 0-1 0 0,0 0 1 0 0,0 0-1 0 0,0 0 1 0 0,1 0-1 0 0,-1 0 1 0 0,0 0-1 0 0,3 0-449 0 0,0-1 0 0 0,0 1 0 0 0,0-1-1 0 0,0 1 1 0 0,-1-1 0 0 0,1 0 0 0 0,0 0 0 0 0,0 0 0 0 0,-1-1-1 0 0,1 1 1 0 0,-1-1 0 0 0,1 1 0 0 0,2-3 0 0 0,13-15-4882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185 203 5983 0 0,'-1'-1'464'0'0,"-11"-5"-292"0"0,8 4 55 0 0,1 0-1 0 0,0 0 1 0 0,-1 0-1 0 0,-3-4 0 0 0,6 5 194 0 0,2-3-187 0 0,-1 1 0 0 0,1-1 0 0 0,-1 1 0 0 0,1 0 0 0 0,0-1 1 0 0,1 1-1 0 0,-1 0 0 0 0,0 0 0 0 0,1 0 0 0 0,0 0 0 0 0,0 0 0 0 0,0 0 0 0 0,0 0 0 0 0,0 1 0 0 0,5-5 0 0 0,4-3 181 0 0,0 1 0 0 0,16-11 1 0 0,-24 17-296 0 0,12-6 152 0 0,0 0 0 0 0,1 0 0 0 0,0 2 0 0 0,1 0 0 0 0,17-5 0 0 0,-11 5-55 0 0,1 1 0 0 0,-1 2 0 0 0,29-3-1 0 0,-22 4-13 0 0,-17 1-93 0 0,1 1 0 0 0,-1 0 0 0 0,15 1 0 0 0,-24 0-68 0 0,-1 1-1 0 0,1-1 1 0 0,-1 1-1 0 0,1 0 1 0 0,-1 0 0 0 0,0 0-1 0 0,1 0 1 0 0,-1 1-1 0 0,0-1 1 0 0,0 1 0 0 0,0 0-1 0 0,0 0 1 0 0,0 0-1 0 0,0 0 1 0 0,-1 0 0 0 0,5 5-1 0 0,-5-4-5 0 0,0 0-1 0 0,0 0 0 0 0,0 1 0 0 0,-1-1 1 0 0,1 0-1 0 0,-1 1 0 0 0,0-1 1 0 0,0 1-1 0 0,0 0 0 0 0,-1-1 1 0 0,1 1-1 0 0,-1-1 0 0 0,0 1 1 0 0,0 5-1 0 0,-1 6 46 0 0,-1 0 1 0 0,-4 17-1 0 0,3-16-21 0 0,-45 175 276 0 0,13-61-274 0 0,-7 34-4 0 0,-25 118-50 0 0,21 54 57 0 0,41-239-46 0 0,5 0-1 0 0,15 119 1 0 0,16 7-19 0 0,6 44 13 0 0,-17-18 52 0 0,-13 202-11 0 0,21 156 30 0 0,20-262-48 0 0,26-4-17 0 0,-73-337-18 0 0,54 191 0 0 0,-42-158 11 0 0,19 42 69 0 0,-25-60 213 0 0,-6-18-23 0 0,-3 0-376 0 0,0-1 133 0 0,1 0 1 0 0,-1 1-1 0 0,0-1 1 0 0,0 1-1 0 0,-2 1 1 0 0,-3 1 106 0 0,-251 68 851 0 0,50-16 233 0 0,147-36-755 0 0,-85 23-997 0 0,134-40 447 0 0,0 0 0 0 0,-16 0 0 0 0,25-2-793 0 0,5-3-283 0 0,4-10-48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4143 0 0,'1'-2'319'0'0,"9"-30"161"0"0,-9 20 8991 0 0,-11 188-6523 0 0,4-103-2439 0 0,-9 83 218 0 0,-65 295 1 0 0,62-369-613 0 0,16-70-82 0 0,1 0-1 0 0,0 0 0 0 0,0 0 1 0 0,3 20-1 0 0,-1-29-25 0 0,1-3-451 0 0,0 1 322 0 0,0-1 1 0 0,0 0-1 0 0,0 0 1 0 0,1 0-1 0 0,-1 0 1 0 0,0 0-1 0 0,0-1 1 0 0,0 1-1 0 0,1-1 1 0 0,-1 1-1 0 0,0-1 1 0 0,0 0-1 0 0,0 0 1 0 0,0 0-1 0 0,2-1 1 0 0,8-7-1389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7423 0 0,'0'0'2043'0'0,"2"1"-1364"0"0,1 0-518 0 0,0 0 1 0 0,0 0-1 0 0,0-1 1 0 0,0 1-1 0 0,0-1 1 0 0,1 1 0 0 0,-1-1-1 0 0,0 0 1 0 0,6-1-1 0 0,33-5 818 0 0,-27 3-685 0 0,201-25 1387 0 0,-108 20-2114 0 0,0 3-3334 0 0,-87 3-756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10135 0 0,'3'-1'778'0'0,"169"-26"1117"0"0,-138 23-1480 0 0,173-37 1250 0 0,-115 21-1331 0 0,39-12 319 0 0,-15 3-5315 0 0,-85 23-160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1490 95 6911 0 0,'0'0'623'0'0,"-1"-1"-514"0"0,-9-4 658 0 0,0 1 0 0 0,-12-3-1 0 0,17 6-399 0 0,0-1 0 0 0,0 1-1 0 0,0-1 1 0 0,1-1 0 0 0,-1 1-1 0 0,-6-5 1 0 0,2 1 159 0 0,-1 1 1 0 0,0 0-1 0 0,-12-5 0 0 0,12 6-202 0 0,-6-3 86 0 0,1 1 0 0 0,-1 0 0 0 0,-20-3 0 0 0,26 8-87 0 0,-1 0-1 0 0,-17 2 0 0 0,13-1-206 0 0,3 1 53 0 0,3 1 55 0 0,-1-1-144 0 0,6 1 0 0 0,-4 7 0 0 0,-2 2 3 0 0,6-6-58 0 0,0 1-1 0 0,1 0 1 0 0,-1 0 0 0 0,1 0 0 0 0,1 0-1 0 0,-3 9 1 0 0,-8 41 109 0 0,8-27-81 0 0,1 0-14 0 0,0 0 0 0 0,3 1 1 0 0,1 30-1 0 0,-1 23 47 0 0,-6 61 10 0 0,-11 152 56 0 0,-24 479 338 0 0,56-122 142 0 0,6-195-336 0 0,-6-71-174 0 0,-14-369-118 0 0,-1 460 83 0 0,-1-187-13 0 0,-1-39 82 0 0,4 200 127 0 0,0-49-92 0 0,-2-201-132 0 0,-13 412 319 0 0,11-543-356 0 0,0 145 161 0 0,-3 80-18 0 0,-64 446 39 0 0,51-612-172 0 0,-38 138 0 0 0,18-94 14 0 0,-4 17-28 0 0,-16 59-18 0 0,29-98 0 0 0,-15 148 0 0 0,35-238 0 0 0,-4 24 0 0 0,-33 258 0 0 0,17-151 0 0 0,-49 267 0 0 0,-6-6 0 0 0,71-370 0 0 0,-6 33 0 0 0,-24 46 0 0 0,-2 10 0 0 0,-2 2 0 0 0,16-58 0 0 0,-7 21 0 0 0,-32 54 0 0 0,30-81 0 0 0,19-47 0 0 0,13-37 0 0 0,-6 29 0 0 0,8-30 0 0 0,6-23 0 0 0,-3 34 0 0 0,2-25-11 0 0,2-7-43 0 0,1 5-17 0 0,-1-10 69 0 0,0 0 0 0 0,0 0 0 0 0,0 0 0 0 0,0 0 0 0 0,0 1 1 0 0,0-1-1 0 0,0 0 0 0 0,0 0 0 0 0,0 0 0 0 0,0 0 0 0 0,1 0 0 0 0,-1 1 0 0 0,0-1 0 0 0,0 0 0 0 0,0 0 0 0 0,0 0 0 0 0,0 0 0 0 0,0 0 0 0 0,0 0 0 0 0,0 1 1 0 0,1-1-1 0 0,-1 0 0 0 0,0 0 0 0 0,0 0 0 0 0,0 0 0 0 0,0 0 0 0 0,0 0 0 0 0,0 0 0 0 0,1 0 0 0 0,-1 0 0 0 0,12 6-10 0 0,4-1 12 0 0,0-3-11 0 0,3-4-31 0 0,28-6 29 0 0,-22 2 15 0 0,5 2-2 0 0,-24 4 0 0 0,13-4 0 0 0,0 3 0 0 0,1 2-17 0 0,1 1-1 0 0,30 8 0 0 0,-19-4 7 0 0,-11-2 11 0 0,0 1 0 0 0,2 2 0 0 0,0-1 0 0 0,1 1 0 0 0,-4 1 0 0 0,-1 2 0 0 0,-4-2-20 0 0,-12-6-79 0 0,0-1-14 0 0,9 5 1 0 0,-9-5-200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125 132 3679 0 0,'0'0'167'0'0,"0"-2"-7"0"0,0-2-122 0 0,1-20-43 0 0,0-52 4610 0 0,-1 67-4363 0 0,-1-5 647 0 0,0 12 1022 0 0,-1 2-1646 0 0,-7 3-7 0 0,4 0-30 0 0,-4 8-127 0 0,0 1 0 0 0,1 0 0 0 0,0 0 0 0 0,1 0 0 0 0,1 1 0 0 0,0 0 0 0 0,0 0 0 0 0,1 0 0 0 0,-6 28 0 0 0,6-10-2 0 0,1 0 0 0 0,-1 48-1 0 0,5-62-69 0 0,1 0 0 0 0,1 0-1 0 0,0-1 1 0 0,1 1-1 0 0,1-1 1 0 0,9 23-1 0 0,-11-33 18 0 0,1 0 0 0 0,0 0 0 0 0,1-1 0 0 0,-1 0 0 0 0,1 0 0 0 0,0 0 0 0 0,0 0 0 0 0,0 0 0 0 0,1-1 0 0 0,0 0 0 0 0,0 0 0 0 0,7 5 0 0 0,-7-6 17 0 0,0-1 0 0 0,-1 1 0 0 0,1-1 1 0 0,0 0-1 0 0,0 0 0 0 0,0-1 0 0 0,1 0 0 0 0,-1 0 0 0 0,0 0 0 0 0,0 0 1 0 0,1-1-1 0 0,-1 0 0 0 0,0 0 0 0 0,1 0 0 0 0,5-2 0 0 0,4-1 104 0 0,0-1 0 0 0,0-1 0 0 0,0 0-1 0 0,-1-1 1 0 0,26-15 0 0 0,-23 11-39 0 0,-1-2-1 0 0,0 0 1 0 0,0-1-1 0 0,15-17 1 0 0,-2-3 14 0 0,-2 0-1 0 0,30-49 1 0 0,-45 59-96 0 0,0 0 1 0 0,14-39-1 0 0,-5 10 21 0 0,-13 35-70 0 0,5-13 47 0 0,-12 28-32 0 0,-1 4-1 0 0,-6 18-1 0 0,-200 561-10 0 0,199-565 2 0 0,-40 99-6 0 0,-10-2 66 0 0,-49 55 153 0 0,92-148-102 0 0,-25 30 0 0 0,33-44-39 0 0,0 1 0 0 0,-1-1 0 0 0,1-1 0 0 0,-1 0 0 0 0,0 0 1 0 0,-1 0-1 0 0,1 0 0 0 0,-9 3 0 0 0,14-8-33 0 0,-1 1 0 0 0,1 0 0 0 0,0-1-1 0 0,0 1 1 0 0,-1-1 0 0 0,1 0 0 0 0,0 0 0 0 0,-1 0-1 0 0,-3 0 1 0 0,2-3 159 0 0,1 0-157 0 0,1 0 0 0 0,0 0 0 0 0,-1 0-1 0 0,1-1 1 0 0,0 1 0 0 0,1-1 0 0 0,-1 1 0 0 0,1-1 0 0 0,-1 0-1 0 0,1 0 1 0 0,0 1 0 0 0,1-1 0 0 0,-1 0 0 0 0,1 0 0 0 0,-1 0-1 0 0,1-5 1 0 0,1-4 17 0 0,0 0 0 0 0,1 0 0 0 0,0 1 0 0 0,1-1 0 0 0,1 0 0 0 0,0 1 0 0 0,6-15 0 0 0,2 3-9 0 0,1 0 0 0 0,22-33-1 0 0,-28 47-50 0 0,1 0 0 0 0,0 0 0 0 0,0 1 0 0 0,1 0 0 0 0,0 0 0 0 0,1 1 0 0 0,0 0 0 0 0,0 1 0 0 0,1 0 0 0 0,-1 1 0 0 0,2 0 0 0 0,-1 0 0 0 0,1 1 0 0 0,-1 1 0 0 0,25-6 0 0 0,-23 8-4 0 0,-1 0 0 0 0,21-1 0 0 0,-27 3-5 0 0,0 1 1 0 0,0-1-1 0 0,0 1 1 0 0,0 0-1 0 0,-1 0 1 0 0,1 1 0 0 0,8 3-1 0 0,-6-1-16 0 0,-1 0-1 0 0,0 0 1 0 0,0 0 0 0 0,0 1-1 0 0,0 0 1 0 0,-1 1 0 0 0,0-1-1 0 0,0 1 1 0 0,9 13 0 0 0,-8-9-550 0 0,0 0 1 0 0,-1 0 0 0 0,0 1 0 0 0,-1 0-1 0 0,0 1 1 0 0,3 12 0 0 0,-2-4-5569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14399 0 0,'-2'3'662'0'0,"-37"72"236"0"0,22-45-575 0 0,0 2 0 0 0,2 0-1 0 0,2 1 1 0 0,1 0 0 0 0,1 1-1 0 0,2 0 1 0 0,-6 41 0 0 0,10-32-746 0 0,2 78 0 0 0,5-90-569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79 5063 0 0,'1'-3'232'0'0,"3"-4"-75"0"0,0-3-110 0 0,1 0 0 0 0,0 1 0 0 0,1 0 0 0 0,11-14 2386 0 0,-16 23-2329 0 0,-1-1 0 0 0,1 0 1 0 0,-1 1-1 0 0,1-1 0 0 0,-1 1 1 0 0,1-1-1 0 0,-1 1 1 0 0,1 0-1 0 0,0-1 0 0 0,-1 1 1 0 0,1 0-1 0 0,1-1 0 0 0,1-1 2493 0 0,-4 6-2145 0 0,-9 37 346 0 0,3-12-329 0 0,-11 33 1 0 0,-13 28 101 0 0,11-33-294 0 0,11-30-57 0 0,1 0-1 0 0,0 0 0 0 0,-5 44 1 0 0,13-61-162 0 0,0 0 1 0 0,0 0 0 0 0,1 0-1 0 0,0 0 1 0 0,1 0 0 0 0,5 15-1 0 0,-4-20 38 0 0,1-2-50 0 0,0-1-1 0 0,0 1 1 0 0,0-1-1 0 0,1 0 1 0 0,-1 0-1 0 0,1 0 1 0 0,0 0-1 0 0,-1-1 1 0 0,1 0-1 0 0,0 0 1 0 0,0 0-1 0 0,0 0 1 0 0,0-1-1 0 0,0 0 1 0 0,0 0-1 0 0,0 0 1 0 0,0-1-1 0 0,-1 1 0 0 0,1-1 1 0 0,0-1-1 0 0,0 1 1 0 0,0-1-1 0 0,-1 1 1 0 0,1-1-1 0 0,5-4 1 0 0,70-51 694 0 0,-62 43-593 0 0,15-13 15 0 0,-1-2 0 0 0,-2-2 0 0 0,-1 0 0 0 0,49-70 0 0 0,-76 98-162 0 0,28-36 53 0 0,-26 34-50 0 0,0 1-1 0 0,0 0 1 0 0,0 0 0 0 0,1 0 0 0 0,0 1-1 0 0,6-4 1 0 0,-10 6-2 0 0,-1 1 0 0 0,1-1-1 0 0,0 1 1 0 0,-1 0 0 0 0,1-1-1 0 0,0 1 1 0 0,0 0 0 0 0,-1 0 0 0 0,1-1-1 0 0,0 1 1 0 0,0 0 0 0 0,-1 0-1 0 0,1 0 1 0 0,1 0 0 0 0,-1 0 1 0 0,0 1 1 0 0,-1-1-1 0 0,1 0 1 0 0,0 1 0 0 0,-1-1-1 0 0,1 1 1 0 0,-1-1-1 0 0,1 0 1 0 0,-1 1-1 0 0,1-1 1 0 0,-1 1-1 0 0,1 0 1 0 0,-1-1-1 0 0,1 1 1 0 0,-1-1-1 0 0,0 1 1 0 0,1 0 0 0 0,-1-1-1 0 0,0 1 1 0 0,1 0-1 0 0,-1 3 12 0 0,1-1-1 0 0,-1 1 1 0 0,1-1-1 0 0,-1 1 0 0 0,0-1 1 0 0,0 1-1 0 0,0-1 1 0 0,-2 7-1 0 0,-8 29 122 0 0,9-37-127 0 0,-20 67 280 0 0,-43 95-1 0 0,31-101 39 0 0,-3 0-1 0 0,-79 101 1 0 0,93-135-216 0 0,-3 5 51 0 0,-39 41 0 0 0,-50 27-1 0 0,100-92-200 0 0,12-8-173 0 0,5-5-975 0 0,13-9-160 0 0,5-4-343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 9671 0 0,'-2'0'748'0'0,"-16"2"369"0"0,18-2-1088 0 0,0 0 0 0 0,0 0 0 0 0,-1 0 0 0 0,1 0-1 0 0,0 0 1 0 0,0 0 0 0 0,0 0 0 0 0,0 0 0 0 0,0 0 0 0 0,0 0-1 0 0,0 0 1 0 0,0 0 0 0 0,0 0 0 0 0,0 0 0 0 0,0 0 0 0 0,0 0-1 0 0,0 0 1 0 0,-1 0 0 0 0,1 0 0 0 0,0 0 0 0 0,0 0 0 0 0,0 0-1 0 0,0 0 1 0 0,0 0 0 0 0,0 0 0 0 0,0 0 0 0 0,0 0 0 0 0,0 0-1 0 0,0 0 1 0 0,0 0 0 0 0,0 0 0 0 0,-1 0 0 0 0,1 0 0 0 0,0 0-1 0 0,0 0 1 0 0,0 0 0 0 0,0 0 0 0 0,0 0 0 0 0,0 0-1 0 0,0 0 1 0 0,0 0 0 0 0,0 0 0 0 0,0 0 0 0 0,0-1 0 0 0,0 1-1 0 0,0 0 1 0 0,0 0 0 0 0,0 0 0 0 0,0 0 0 0 0,0 0 0 0 0,0 0-1 0 0,0 0 1 0 0,0 0 0 0 0,0 0 0 0 0,0 0 0 0 0,0 0 0 0 0,0 0-1 0 0,0-1 1 0 0,0 1 0 0 0,0 0 0 0 0,0 0 0 0 0,0 0 0 0 0,0 0-1 0 0,0 0 1 0 0,12-6 1159 0 0,9-2-716 0 0,0 1 1 0 0,1 2-1 0 0,22-4 0 0 0,-36 7-355 0 0,1 1-1 0 0,0 1 0 0 0,-1 0 1 0 0,1 0-1 0 0,0 0 1 0 0,0 1-1 0 0,-1 1 0 0 0,1-1 1 0 0,-1 1-1 0 0,15 6 0 0 0,-20-7-82 0 0,-1 1 0 0 0,1-1 0 0 0,-1 0 0 0 0,1 1 0 0 0,-1 0 0 0 0,0 0 0 0 0,0-1 0 0 0,0 1 0 0 0,0 0 0 0 0,0 1 0 0 0,0-1 0 0 0,-1 0 0 0 0,3 5 0 0 0,-2-4-3 0 0,-1 1 0 0 0,1-1 0 0 0,-1 1 1 0 0,0 0-1 0 0,0 0 0 0 0,-1 0 0 0 0,1 0 0 0 0,-1 7 0 0 0,0-1 23 0 0,-1 0 1 0 0,-1-1-1 0 0,1 1 1 0 0,-2-1 0 0 0,1 0-1 0 0,-1 0 1 0 0,-6 12-1 0 0,2-7 33 0 0,-1 0-1 0 0,0 0 0 0 0,-12 14 1 0 0,-34 36 118 0 0,-39 30 117 0 0,-1 0 503 0 0,90-89-692 0 0,0 0 1 0 0,1 1 0 0 0,-6 8-1 0 0,8-12 133 0 0,1-1-237 0 0,1 0 1 0 0,-1 0 0 0 0,1 0 0 0 0,-1-1 0 0 0,0 1 0 0 0,1 0 0 0 0,0 0 0 0 0,-1-1 0 0 0,1 1 0 0 0,-1 0 0 0 0,1-1 0 0 0,0 1 0 0 0,1 0 0 0 0,-1 0 13 0 0,0 0-18 0 0,1 0 1 0 0,0 0-1 0 0,-1 0 0 0 0,1 0 0 0 0,0 0 1 0 0,0-1-1 0 0,0 1 0 0 0,0-1 1 0 0,0 1-1 0 0,-1-1 0 0 0,1 1 0 0 0,0-1 1 0 0,0 0-1 0 0,0 0 0 0 0,0 0 0 0 0,0 0 1 0 0,3-1-1 0 0,5-1 74 0 0,-1 0 0 0 0,14-6 0 0 0,-6 2 5 0 0,129-29 414 0 0,2 11-384 0 0,-91 15-98 0 0,-45 7-66 0 0,94-11 49 0 0,-93 13-296 0 0,0 0 0 0 0,-1 0 1 0 0,1 1-1 0 0,0 1 0 0 0,-1 0 1 0 0,16 4-1 0 0,1 6-791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5063 0 0,'1'-1'3722'0'0,"13"-13"832"0"0,-9 8-4245 0 0,1 0-1 0 0,-1 0 1 0 0,10-6 0 0 0,-14 12-284 0 0,0-1 0 0 0,0 1-1 0 0,0-1 1 0 0,-1 1 0 0 0,1-1 0 0 0,0 1 0 0 0,0 0 0 0 0,0-1 0 0 0,0 1-1 0 0,0 0 1 0 0,0 0 0 0 0,2-1 0 0 0,2 1 19 0 0,27-12 182 0 0,-15 9-226 0 0,-14 3-134 0 0,0 0 0 0 0,0 0 0 0 0,0 0 0 0 0,0 1 0 0 0,0-1-1 0 0,0 1 1 0 0,0 0 0 0 0,-1 0 0 0 0,6 2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96 10591 0 0,'-4'-2'158'0'0,"3"1"-101"0"0,0 1 1 0 0,0-1 0 0 0,0 1-1 0 0,0 0 1 0 0,0-1-1 0 0,0 1 1 0 0,0 0 0 0 0,0-1-1 0 0,0 1 1 0 0,1 0-1 0 0,-1 0 1 0 0,0 0 0 0 0,-1 0-1 0 0,-11 0 113 0 0,-2-3-24 0 0,3-1 516 0 0,9 3 1134 0 0,3 1-1739 0 0,0-1 0 0 0,0 1 1 0 0,0-1-1 0 0,0 1 0 0 0,0 0 1 0 0,0-1-1 0 0,0 1 0 0 0,0 0 1 0 0,0-1-1 0 0,0 1 0 0 0,0 0 1 0 0,0-1-1 0 0,-1 1 0 0 0,1 0 1 0 0,0-1-1 0 0,0 1 0 0 0,0 0 1 0 0,-1-1-1 0 0,1 1 0 0 0,0-1 1 0 0,-1 1-24 0 0,1 0 0 0 0,0-1 1 0 0,-1 1-1 0 0,1-1 0 0 0,0 1 1 0 0,-1-1-1 0 0,1 1 0 0 0,0-1 1 0 0,0 1-1 0 0,0-1 0 0 0,-1 1 1 0 0,1-1-1 0 0,0 0 0 0 0,0 1 1 0 0,0-1-1 0 0,0 1 0 0 0,0-1 1 0 0,0 1-1 0 0,0-2 0 0 0,0-9 394 0 0,2 6-46 0 0,-1 3-323 0 0,0-2-13 0 0,1 1 1 0 0,0-1-1 0 0,0 1 0 0 0,0-1 0 0 0,0 1 0 0 0,1 0 0 0 0,0 0 1 0 0,-1 0-1 0 0,5-2 0 0 0,3-1-29 0 0,3 3-38 0 0,-10 3-92 0 0,-1 2-51 0 0,8 4-750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9671 0 0,'0'0'748'0'0,"-2"1"-368"0"0,-10 4 5452 0 0,15-6-5040 0 0,11-5-318 0 0,0 0-1 0 0,1 1 0 0 0,19-4 0 0 0,50-7 57 0 0,-76 15-525 0 0,43-3-2665 0 0,-49 5 1339 0 0,10 6-14 0 0</inkml:trace>
  <inkml:trace contextRef="#ctx0" brushRef="#br0" timeOffset="1">314 1069 9215 0 0,'0'0'408'0'0,"-8"14"80"0"0,0 2-392 0 0,2 0-96 0 0,4 0 0 0 0,0-1 752 0 0,2 3 1032 0 0,4 0-5064 0 0,2-2-840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 7367 0 0,'0'0'5167'0'0,"0"3"-4526"0"0,-5 18 607 0 0,-8 27 1 0 0,1-2-287 0 0,4-12-411 0 0,2 1 1 0 0,-2 38 0 0 0,7-52-402 0 0,1 0 0 0 0,1 0 1 0 0,0 0-1 0 0,10 39 1 0 0,-2-20 241 0 0,-9-39-373 0 0,0-1 0 0 0,0 1 0 0 0,1 0 0 0 0,-1-1 1 0 0,0 1-1 0 0,1-1 0 0 0,-1 1 0 0 0,0 0 0 0 0,1-1 1 0 0,-1 1-1 0 0,0-1 0 0 0,1 1 0 0 0,-1-1 0 0 0,1 0 1 0 0,0 1-1 0 0,0 1 42 0 0,1-1 137 0 0,3 1 94 0 0,-5-1-280 0 0,1-1 0 0 0,-1 0 0 0 0,0 0 1 0 0,1 0-1 0 0,-1 1 0 0 0,0-1 0 0 0,1 0 0 0 0,-1 0 0 0 0,0 0 1 0 0,1 0-1 0 0,-1 0 0 0 0,1 0 0 0 0,-1 1 0 0 0,0-1 1 0 0,1 0-1 0 0,-1 0 0 0 0,1 0 0 0 0,-1 0 0 0 0,0 0 0 0 0,1-1 1 0 0,-1 1-1 0 0,0 0 0 0 0,1 0 0 0 0,4-1 43 0 0,-1 0 0 0 0,1-1 0 0 0,-1 1 0 0 0,0-1 0 0 0,1 0 0 0 0,-1 0 0 0 0,0-1 0 0 0,0 1 0 0 0,-1-1 0 0 0,1 0 0 0 0,0 0 0 0 0,-1 0 0 0 0,4-5 0 0 0,6-7 89 0 0,20-30 0 0 0,-27 36-114 0 0,57-104 165 0 0,-38 64-115 0 0,14-30-66 0 0,-21 40-14 0 0,33-52-1 0 0,-38 70-33 0 0,-12 20-149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357 114 3679 0 0,'3'-26'180'0'0,"5"-27"0"0"0,-5 35 18 0 0,0 1 5807 0 0,-5 19-5282 0 0,-1 1-543 0 0,0 1 0 0 0,1-1 0 0 0,-1 1-1 0 0,1 0 1 0 0,0 0 0 0 0,0 0 0 0 0,-2 5 0 0 0,-10 35 439 0 0,8-25-356 0 0,-56 191 1429 0 0,17 5-727 0 0,43-200-888 0 0,1 0 0 0 0,0 1 0 0 0,0-1-1 0 0,4 24 1 0 0,-2-33-47 0 0,0 0 0 0 0,1 0 0 0 0,-1 0 0 0 0,1 0 0 0 0,1 0 1 0 0,2 6-1 0 0,-3-9 4 0 0,0 0 1 0 0,0 1 0 0 0,0-1 0 0 0,1 0 0 0 0,0 0-1 0 0,-1-1 1 0 0,1 1 0 0 0,0 0 0 0 0,0-1 0 0 0,6 4 0 0 0,-6-5 2 0 0,0 1 1 0 0,1-1-1 0 0,-1 0 1 0 0,1 0-1 0 0,-1 0 1 0 0,1 0-1 0 0,0-1 1 0 0,-1 0-1 0 0,1 1 1 0 0,0-1-1 0 0,-1 0 1 0 0,1-1 0 0 0,3 0-1 0 0,4-1 96 0 0,0 0-1 0 0,-1-1 1 0 0,12-5 0 0 0,16-8 242 0 0,-1-3 0 0 0,41-27 1 0 0,-28 16-64 0 0,-12 6 1 0 0,67-55 0 0 0,24-41 53 0 0,-116 107-332 0 0,52-46 140 0 0,-63 58-143 0 0,-3 4-8 0 0,-16 37 22 0 0,-37 69 0 0 0,-35 37 58 0 0,64-107-48 0 0,-170 251 308 0 0,142-213-276 0 0,-76 105 153 0 0,46-65 9 0 0,-104 131 240 0 0,123-166-388 0 0,56-73-72 0 0,1 0 0 0 0,-10 9-1 0 0,14-17-4 0 0,3-5-22 0 0,1-6-88 0 0,0-1-1 0 0,0 1 1 0 0,1-1 0 0 0,1 1-1 0 0,7-19 1 0 0,25-51-1401 0 0,-22 54-361 0 0,18-27 1 0 0,-5 14-4452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97 333 10567 0 0,'-12'8'286'0'0,"0"0"0"0"0,-1-1 0 0 0,-15 6 0 0 0,14-8-142 0 0,2-4 603 0 0,10-1 254 0 0,0-2 487 0 0,2 2-1457 0 0,0 0 0 0 0,0 0 0 0 0,0 0 0 0 0,-1 0 0 0 0,1 0 0 0 0,0 0 0 0 0,0-1 0 0 0,0 1 0 0 0,0 0 0 0 0,0 0 0 0 0,0 0 0 0 0,0 0 0 0 0,0 0 0 0 0,-1-1 0 0 0,1 1 0 0 0,0 0 0 0 0,0 0 0 0 0,0 0 0 0 0,0 0 0 0 0,0 0 0 0 0,0-1 0 0 0,0 1 0 0 0,0 0 0 0 0,0 0 0 0 0,0 0 0 0 0,0 0 0 0 0,0-1 0 0 0,0 1 0 0 0,0 0 0 0 0,0 0 0 0 0,0 0 0 0 0,0 0 0 0 0,0-1 0 0 0,0 1 0 0 0,0 0 0 0 0,1 0 0 0 0,-1 0 0 0 0,0 0 0 0 0,0 0 0 0 0,0-1 0 0 0,15-19 821 0 0,0 0 0 0 0,26-24 0 0 0,43-34 39 0 0,-57 53-606 0 0,9-5 6 0 0,2 0 0 0 0,61-36 0 0 0,-77 55-222 0 0,0 1 0 0 0,1 1-1 0 0,45-12 1 0 0,-65 20-67 0 0,-1 1 0 0 0,0-1 1 0 0,0 1-1 0 0,0-1 0 0 0,4 1 0 0 0,-5 0-1 0 0,0 0 0 0 0,0 0-1 0 0,0 1 1 0 0,0-1 0 0 0,0 0-1 0 0,0 1 1 0 0,0-1 0 0 0,0 0 0 0 0,0 1-1 0 0,0-1 1 0 0,0 1 0 0 0,-1-1-1 0 0,1 1 1 0 0,1 1 0 0 0,0-1 1 0 0,-1 1 0 0 0,0-1 0 0 0,0 1 0 0 0,0-1 0 0 0,0 1 0 0 0,0 0 1 0 0,0 0-1 0 0,0-1 0 0 0,-1 1 0 0 0,1 0 0 0 0,0 0 0 0 0,0 3 0 0 0,-1-1 5 0 0,0 0-1 0 0,0 0 1 0 0,0 0-1 0 0,0 0 1 0 0,-1 7 0 0 0,-2 0 5 0 0,0 1 1 0 0,-1 0 0 0 0,-5 10-1 0 0,0-1 13 0 0,-1-2 0 0 0,-1 1 0 0 0,-18 23 0 0 0,-47 48 75 0 0,60-73-88 0 0,4-7 50 0 0,9-9 14 0 0,5-4-20 0 0,8-6 75 0 0,0-1 0 0 0,15-7 1 0 0,-2 0 60 0 0,104-67 296 0 0,-127 83-488 0 0,50-35 52 0 0,-28 19-15 0 0,29-16 0 0 0,-44 28-33 0 0,0 0 0 0 0,1 1-1 0 0,0 0 1 0 0,0 0 0 0 0,0 1 0 0 0,0 0 0 0 0,0 0-1 0 0,11 0 1 0 0,-16 2-3 0 0,0 0-1 0 0,-1 0 0 0 0,1 0 1 0 0,0 0-1 0 0,-1 1 1 0 0,1-1-1 0 0,0 1 0 0 0,-1 0 1 0 0,1-1-1 0 0,-1 1 1 0 0,1 1-1 0 0,-1-1 1 0 0,1 0-1 0 0,-1 0 0 0 0,4 4 1 0 0,-3-2 0 0 0,0-1 1 0 0,-1 1-1 0 0,1 0 1 0 0,-1 0-1 0 0,0 1 1 0 0,0-1-1 0 0,0 0 1 0 0,0 1-1 0 0,-1-1 1 0 0,2 5-1 0 0,0 4 7 0 0,0 0-1 0 0,-1 0 0 0 0,0 0 0 0 0,-1 0 1 0 0,-1 24-1 0 0,-7 67 113 0 0,0-22-32 0 0,6-53-76 0 0,-3 36-111 0 0,6 74-1 0 0,5-97-1520 0 0,-7-38-64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61 293 1839 0 0,'-3'-1'134'0'0,"-8"-3"315"0"0,-16-6-963 0 0,7 7 7176 0 0,21 0-6114 0 0,2-1-391 0 0,-1 1 0 0 0,1-1-1 0 0,-1 0 1 0 0,1 0 0 0 0,0 1 0 0 0,0 0-1 0 0,1 0 1 0 0,-1 0 0 0 0,1 0 0 0 0,-1 0 0 0 0,8-4-1 0 0,30-11 684 0 0,50-16-1 0 0,-34 16-421 0 0,62-23 307 0 0,-70 20-351 0 0,1 2 0 0 0,68-16 0 0 0,-63 20-82 0 0,25-6 36 0 0,-69 19-277 0 0,1 1 1 0 0,-1-1-1 0 0,0 2 0 0 0,1 0 1 0 0,12 1-1 0 0,-11 1 4 0 0,-6-1-8 0 0,1 0 1 0 0,10 0 0 0 0,15-1 202 0 0,-29 2-122 0 0,5 3-9 0 0,-6-1-50 0 0,-1-2-59 0 0,-2-1-6 0 0,1 0 0 0 0,0-1 1 0 0,-1 1-1 0 0,1 0 0 0 0,-1 0 1 0 0,0 0-1 0 0,1 0 0 0 0,-1-1 0 0 0,1 1 1 0 0,-1 0-1 0 0,0 0 0 0 0,0 1 1 0 0,3 9 21 0 0,-2 0 1 0 0,0 1-1 0 0,0-1 0 0 0,-1 0 1 0 0,-1 19-1 0 0,-14 60 75 0 0,8-51-32 0 0,-3 25 11 0 0,-20 95 88 0 0,-62 184 247 0 0,56-216-204 0 0,-39 219 387 0 0,-2 209 428 0 0,67-423-907 0 0,4-39-30 0 0,0 26 255 0 0,16 211 0 0 0,10 238 286 0 0,-24-2-332 0 0,4-554-298 0 0,-6 301 136 0 0,4 171 358 0 0,8-223-324 0 0,-2-182-141 0 0,11 142 132 0 0,-3 17-87 0 0,0-7 1 0 0,34 180 223 0 0,-33-328-234 0 0,17 98 58 0 0,13-4 11 0 0,5-2 32 0 0,-31-120-106 0 0,39 133 134 0 0,-42-131-127 0 0,9 79-1 0 0,-13-57-65 0 0,4 36 11 0 0,21 256 42 0 0,-25-291-8 0 0,12 85 54 0 0,12 39 144 0 0,-11-87-89 0 0,-1-6 22 0 0,-17-65-98 0 0,-2 0-1 0 0,-3 50 0 0 0,0-47-23 0 0,-12 166 67 0 0,6-145-72 0 0,-10 93-38 0 0,8-89 45 0 0,-1 30-48 0 0,1-1 43 0 0,0-4-38 0 0,-12 187-13 0 0,10-149 0 0 0,-4 18 0 0 0,1-25 0 0 0,-1 30 0 0 0,6 49 237 0 0,5-129-342 0 0,0-21 53 0 0,2-44 52 0 0,0 195 0 0 0,-4-71 0 0 0,0-50 0 0 0,-21 155 0 0 0,25-235 0 0 0,-41 219 0 0 0,19-114 0 0 0,12-53 0 0 0,-38 237 0 0 0,47-276 0 0 0,1 0 0 0 0,0 1 0 0 0,5 38 0 0 0,0-40 0 0 0,5 22 0 0 0,10 38 0 0 0,-11-33 0 0 0,-4-31 0 0 0,-2 0 0 0 0,-2 14 0 0 0,4 19 0 0 0,-3-18 0 0 0,1-14 0 0 0,0-3 0 0 0,4 2 0 0 0,0 1 0 0 0,2 0 0 0 0,-2-3 0 0 0,1-3 11 0 0,-7-12-11 0 0,0 0 1 0 0,0 0 0 0 0,0 0-1 0 0,0 0 1 0 0,0 1 0 0 0,0-1 0 0 0,0 0-1 0 0,0 0 1 0 0,0 0 0 0 0,0 0-1 0 0,0 0 1 0 0,0 0 0 0 0,0 0-1 0 0,0 0 1 0 0,1 0 0 0 0,-1 0-1 0 0,0 0 1 0 0,0 0 0 0 0,0 0-1 0 0,0 1 1 0 0,0-1 0 0 0,0 0-1 0 0,0 0 1 0 0,0 0 0 0 0,0 0-1 0 0,0 0 1 0 0,0 0 0 0 0,0 0-1 0 0,0 0 1 0 0,0 0 0 0 0,0 0-1 0 0,0 0 1 0 0,0 1 0 0 0,0-1 0 0 0,-1 0-1 0 0,1 0 1 0 0,0 0 0 0 0,0 0-1 0 0,0 0 1 0 0,0 0 0 0 0,0 0-1 0 0,0 0 1 0 0,0 0 0 0 0,0 0-1 0 0,0 0 1 0 0,0 0 0 0 0,0 0-1 0 0,0 0 1 0 0,0 0 0 0 0,0 0-1 0 0,0 1 1 0 0,0-1 0 0 0,-1 0-1 0 0,1 0 1 0 0,0 0 0 0 0,0 0-1 0 0,0 0 1 0 0,0 0 0 0 0,0 0-1 0 0,0 0 1 0 0,0 0 0 0 0,0 0-1 0 0,-4 1 7 0 0,1 0-1 0 0,-1 0 0 0 0,0 0 0 0 0,1-1 1 0 0,-1 1-1 0 0,0-1 0 0 0,0 0 0 0 0,1 0 0 0 0,-1 0 1 0 0,0 0-1 0 0,-6-2 0 0 0,-3 0 23 0 0,-24-1-1 0 0,12 2 6 0 0,-1 0 25 0 0,0 1 0 0 0,-26 4 0 0 0,-24 1 41 0 0,70-5-100 0 0,-87 2 39 0 0,73-1-38 0 0,-1 2 0 0 0,-29 7 1 0 0,11 1-1124 0 0,35-8 221 0 0,-4 10-1039 0 0,1 0-3412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3367 0 0,'0'0'5212'0'0,"3"1"-4977"0"0,0 1-163 0 0,10 4 281 0 0,0-2-119 0 0,1 0-1 0 0,-1-1 0 0 0,0 0 1 0 0,1-1-1 0 0,26 0 0 0 0,82-7 1023 0 0,295-9 608 0 0,-347 14-1680 0 0,70 0 80 0 0,-118 1-222 0 0,153 8 284 0 0,348 51 477 0 0,-515-59-790 0 0,293 28 449 0 0,-210-22-337 0 0,221 18 328 0 0,-125-16-271 0 0,-41-4-68 0 0,-96-2-78 0 0,341 31 124 0 0,-144-15-50 0 0,-130-12-76 0 0,118 8 241 0 0,109 8 161 0 0,72-1-246 0 0,-401-21-191 0 0,36 0 0 0 0,58 4 56 0 0,51 4 9 0 0,-30-4 10 0 0,-59-1-20 0 0,232 19 118 0 0,-244-18-134 0 0,140 18 65 0 0,-13-1-38 0 0,1-12 29 0 0,-150-9-84 0 0,42 6 1 0 0,32 2 55 0 0,2 1-15 0 0,-28 1 60 0 0,140-1 0 0 0,-122-17 86 0 0,-52 2-152 0 0,-19 3 1 0 0,5-2 19 0 0,44 3 0 0 0,141 25 18 0 0,2 2-30 0 0,-156-24-21 0 0,0 0 0 0 0,-47-1-32 0 0,1-2 0 0 0,24-2 0 0 0,19-1 0 0 0,-35 4 59 0 0,61-7 0 0 0,-73 4-35 0 0,0 2 0 0 0,0 0 0 0 0,22 1 0 0 0,53 10 18 0 0,-14-1 12 0 0,-33-4-43 0 0,-26-2-8 0 0,0-1 1 0 0,34-2-1 0 0,205-26 61 0 0,-116 11 17 0 0,-116 12-37 0 0,7 3-6 0 0,-24 0-30 0 0,0 0 1 0 0,12-2 0 0 0,-8 1 11 0 0,1 0-1 0 0,25 2 1 0 0,10 0 39 0 0,18 0-48 0 0,-25 0-12 0 0,-18-1 1 0 0,-11 1 0 0 0,20-2 0 0 0,-26 0 0 0 0,-1 1 0 0 0,0 1 0 0 0,0-1 0 0 0,8 2 0 0 0,10 2 0 0 0,-9-4 0 0 0,53-8 54 0 0,-40 3-41 0 0,-23 4-5 0 0,6-1 5 0 0,45-11 27 0 0,-28 7-40 0 0,-2 0 0 0 0,27-10 0 0 0,-24 4 0 0 0,-14 8 0 0 0,7-2 10 0 0,-9 2 12 0 0,15-2 0 0 0,-14 3-12 0 0,-5-1-10 0 0,-6 1 0 0 0,1 1 0 0 0,-1 1 0 0 0,0-1 0 0 0,1 1 0 0 0,4-2 0 0 0,57-15 0 0 0,-17 6 0 0 0,-42 9 0 0 0,15-2 0 0 0,-8 3 0 0 0,22-4 0 0 0,-6 2 0 0 0,30-4 0 0 0,-43 6 0 0 0,0 1 0 0 0,-1 0 0 0 0,0-1 0 0 0,0 0 0 0 0,2 1 10 0 0,-15 2 11 0 0,20-3 12 0 0,-18 1-35 0 0,-2 1 4 0 0,-1 0-1 0 0,0 0 1 0 0,0-1 0 0 0,0 1-1 0 0,1-1 1 0 0,-1 0-1 0 0,2-1 1 0 0,1 1 41 0 0,8 1-33 0 0,3-1-10 0 0,-1 0 0 0 0,1 1 0 0 0,-4 0 11 0 0,-10 0 170 0 0,-5 2-127 0 0,-10 5-44 0 0,-1 5-10 0 0,4 1 0 0 0,2 4 0 0 0,2-1 0 0 0,2 1 0 0 0,2-1 0 0 0,3 21 0 0 0,-1-1 0 0 0,0 4 0 0 0,11 131 0 0 0,-7-133 0 0 0,9 49 0 0 0,-4-30 0 0 0,-8-53 0 0 0,8 85 0 0 0,-6-61 0 0 0,1 0 0 0 0,13 46 0 0 0,-2-13 0 0 0,12 36 0 0 0,-5-22 0 0 0,14 67 0 0 0,-31-123 0 0 0,22 111 0 0 0,-18-82 0 0 0,23 77 0 0 0,-28-110 0 0 0,24 94 0 0 0,1 128 0 0 0,-27-172-1 0 0,4 60 66 0 0,30 103-65 0 0,-19-144 0 0 0,-14-66 9 0 0,2 8 19 0 0,3 42-1 0 0,14 119 50 0 0,-16-149-79 0 0,3 42 61 0 0,0 123-1 0 0,-5 229 6 0 0,-10-80 0 0 0,0-84 0 0 0,4-184-64 0 0,-4 92 0 0 0,-12 19 54 0 0,-13 71-44 0 0,27-230-3 0 0,-14 102 50 0 0,1-46-38 0 0,-35 206 117 0 0,46-263-87 0 0,-4 35-34 0 0,-14 113 115 0 0,8-70-71 0 0,0 45-30 0 0,9-75-4 0 0,2 13 4 0 0,0 9 16 0 0,0-51-23 0 0,-4 30 20 0 0,1 13 62 0 0,1-14-5 0 0,-3 13 79 0 0,8-75-172 0 0,2-9 59 0 0,-1-1 1 0 0,-1 1 0 0 0,-5 17-1 0 0,4-16 30 0 0,-1 3 1 0 0,4-1 1 0 0,-1-5 1 0 0,1-8 683 0 0,0-5-728 0 0,-2-14-72 0 0,2 8-237 0 0,-1-1 1 0 0,0 1-1 0 0,-1 0 1 0 0,-3-12-1 0 0,-6-6-1068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4607 0 0,'0'0'3044'0'0,"1"2"-2592"0"0,0 1-205 0 0,0 0-1 0 0,0 1 1 0 0,-1-1-1 0 0,1 0 0 0 0,-1 0 1 0 0,1 1-1 0 0,-1-1 1 0 0,0 0-1 0 0,0 0 0 0 0,0 1 1 0 0,-1-1-1 0 0,-1 6 1 0 0,-1 6 321 0 0,-9 21 1 0 0,9-29-336 0 0,-27 78 999 0 0,5-3-487 0 0,16-48-498 0 0,-18 76 436 0 0,3-10-140 0 0,-19 47 169 0 0,-11-5-64 0 0,36-99-293 0 0,-21 66 0 0 0,25-68-246 0 0,14-39-88 0 0,2-4-213 0 0,14-16-1256 0 0,-1-1-1 0 0,15-23 1 0 0,-12 14-3719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6791 0 0,'0'0'2256'0'0,"3"-2"-1740"0"0,14-10-203 0 0,1 2-1 0 0,0 0 1 0 0,1 1 0 0 0,0 1-1 0 0,0 0 1 0 0,31-6-1 0 0,2-1 90 0 0,-15 3 35 0 0,0 2 0 0 0,46-5 0 0 0,-72 13-345 0 0,1 1 1 0 0,0 1 0 0 0,-1 0-1 0 0,1 1 1 0 0,-1 0-1 0 0,1 0 1 0 0,-1 2 0 0 0,1-1-1 0 0,-1 1 1 0 0,0 1 0 0 0,18 8-1 0 0,-15-4-26 0 0,-1 0 0 0 0,0 1-1 0 0,0 0 1 0 0,-1 1 0 0 0,0 0-1 0 0,-1 1 1 0 0,18 22-1 0 0,-17-17-11 0 0,0 1 0 0 0,-1 1 0 0 0,-1 0 0 0 0,-1 0-1 0 0,10 27 1 0 0,-10-18 27 0 0,0 0 0 0 0,-2 1 0 0 0,-1 0 1 0 0,-1 0-1 0 0,-2 0 0 0 0,0 1 0 0 0,-2-1 0 0 0,-1 1 0 0 0,-5 31 0 0 0,2-42 39 0 0,-1 0 1 0 0,-1 0-1 0 0,0 0 1 0 0,-13 27-1 0 0,2-14 206 0 0,-27 42-1 0 0,16-34-107 0 0,-2-1-1 0 0,-1-2 0 0 0,-2 0 1 0 0,-55 46-1 0 0,65-65-154 0 0,0 0 0 0 0,-1-2 0 0 0,0-1 1 0 0,-36 16-1 0 0,49-26-55 0 0,0-1 0 0 0,0 0 0 0 0,-1 0 0 0 0,1-1 0 0 0,-1 0 0 0 0,1-1 0 0 0,-1 0 0 0 0,1 0 0 0 0,-1-2 0 0 0,0 1 0 0 0,1-1 0 0 0,-19-4 0 0 0,25 4-28 0 0,0-1-1 0 0,-1 1 1 0 0,1-1-1 0 0,1 0 1 0 0,-1 0 0 0 0,0 0-1 0 0,0-1 1 0 0,1 1 0 0 0,-1-1-1 0 0,1 0 1 0 0,0 0-1 0 0,-4-5 1 0 0,-1-2-125 0 0,1 0 1 0 0,-10-17-1 0 0,13 21-191 0 0,1-1-1 0 0,0 1 0 0 0,0-1 1 0 0,1 0-1 0 0,0 0 1 0 0,0 0-1 0 0,0 0 1 0 0,-1-13-1 0 0,3-6-1162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21 1839 0 0,'0'0'7991'0'0,"-1"-2"-7743"0"0,-9-11 1825 0 0,9 12-1761 0 0,-2 0-160 0 0,-6-2 0 0 0,6 3 2 0 0,1 1 4 0 0,-6 4-68 0 0,-7 3 145 0 0,0 0 0 0 0,1 2 0 0 0,0 0 0 0 0,-18 17 1 0 0,13-6 85 0 0,1 1 1 0 0,1 1 0 0 0,-21 38-1 0 0,35-56-266 0 0,1-1 0 0 0,-1 1 0 0 0,1 1 0 0 0,0-1 0 0 0,0 0 0 0 0,0 0 0 0 0,1 1 0 0 0,0-1 0 0 0,0 1 0 0 0,0-1 0 0 0,1 1 0 0 0,0 0 0 0 0,0-1 0 0 0,0 1 0 0 0,1-1 0 0 0,-1 1 0 0 0,3 6 0 0 0,-2-10-42 0 0,-1 1 0 0 0,1-1 1 0 0,0 0-1 0 0,0 0 0 0 0,2 3 1 0 0,-1-3-1 0 0,0 1 0 0 0,1-1 1 0 0,-1 0-1 0 0,1 0 1 0 0,-1 0-1 0 0,1 0 0 0 0,0-1 1 0 0,-1 1-1 0 0,1-1 1 0 0,0 0-1 0 0,0 1 0 0 0,0-1 1 0 0,0-1-1 0 0,0 1 1 0 0,0 0-1 0 0,0-1 0 0 0,1 1 1 0 0,4-1-1 0 0,2 0 38 0 0,1 0-1 0 0,-1-1 0 0 0,1-1 1 0 0,13-2-1 0 0,-16 1-27 0 0,1 1 0 0 0,-1-1 0 0 0,0-1 0 0 0,0 0 0 0 0,-1 0 0 0 0,1 0-1 0 0,-1-1 1 0 0,0 0 0 0 0,0 0 0 0 0,-1-1 0 0 0,1 0 0 0 0,-1 0 0 0 0,0-1 0 0 0,-1 1 0 0 0,0-1-1 0 0,0 0 1 0 0,4-8 0 0 0,-4 7 12 0 0,-1 0-17 0 0,0 1 0 0 0,-1 0 1 0 0,1-1-1 0 0,-1 0 0 0 0,2-9 0 0 0,-5 17-14 0 0,0-1-1 0 0,0 0 1 0 0,1 1-1 0 0,-1-1 1 0 0,0 1-1 0 0,0-1 1 0 0,0 0-1 0 0,0 1 1 0 0,0-1-1 0 0,0 1 1 0 0,0-1-1 0 0,0 0 1 0 0,0 1-1 0 0,0-1 1 0 0,0 0-1 0 0,-1 0 1 0 0,1-2 56 0 0,-5 20-47 0 0,6-12-14 0 0,-1-1 1 0 0,0 15 0 0 0,0-5 0 0 0,0 0 0 0 0,3 17 0 0 0,-3-28 0 0 0,1-1 0 0 0,-1 1 0 0 0,1-1 0 0 0,0 1 0 0 0,1 1 0 0 0,2 4-2 0 0,1-1 1 0 0,1 0-1 0 0,-1 0 0 0 0,1 0 0 0 0,13 10 1 0 0,-14-14-42 0 0,19 8 25 0 0,-20-10 1 0 0,3 0-101 0 0,3-2-35 0 0,0-1 0 0 0,15-4 0 0 0,-20 4-157 0 0,0 1-1 0 0,1-2 0 0 0,-1 1 1 0 0,0-1-1 0 0,0 1 0 0 0,-1-1 0 0 0,6-5 1 0 0,12-13-1092 0 0,0-2-6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5063 0 0,'0'0'675'0'0,"0"3"101"0"0,-1 9 88 0 0,-1 1-1 0 0,0-1 1 0 0,-4 13 0 0 0,1-7-346 0 0,-21 78 1884 0 0,-8 40 15 0 0,-46 186 139 0 0,2-95-1520 0 0,49-151-912 0 0,17-34-51 0 0,7-24-105 0 0,4-15-140 0 0,3-2-82 0 0,8 5-798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8751 0 0,'0'0'399'0'0,"3"0"-4"0"0,9-1-290 0 0,1-1 0 0 0,-1 0 0 0 0,14-5 1 0 0,14-2 1173 0 0,-6 3-325 0 0,1 2 1 0 0,-1 0 0 0 0,39 3-1 0 0,9 11-602 0 0,-72-9-298 0 0,-5 1-33 0 0,0-1 0 0 0,1-1 1 0 0,-1 1-1 0 0,5-1 0 0 0,3 0-639 0 0,21-1-1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1375 0 0,'0'0'10279'0'0,"-3"0"-9495"0"0,-11 2-179 0 0,0 0 1 0 0,0 0-1 0 0,0 2 0 0 0,0 0 1 0 0,-17 7-1 0 0,2 2 31 0 0,0 2 0 0 0,1 1 0 0 0,-38 27 0 0 0,53-34-460 0 0,3-1-80 0 0,0 0 0 0 0,0 0 0 0 0,1 1 0 0 0,0 0-1 0 0,0 1 1 0 0,1 0 0 0 0,1 0 0 0 0,-1 0 0 0 0,2 1 0 0 0,0 1 0 0 0,0-1 0 0 0,1 1 0 0 0,0 0 0 0 0,-4 17 0 0 0,8-25-84 0 0,0 0 1 0 0,1 0 0 0 0,0 0-1 0 0,0 0 1 0 0,0 0 0 0 0,0 0-1 0 0,1 6 1 0 0,-1-8-7 0 0,1 0 0 0 0,-1 0 0 0 0,1 0 0 0 0,0 0 0 0 0,-1 0 0 0 0,3 3 1 0 0,-2-3-3 0 0,1 1 0 0 0,0 0 0 0 0,1-1 0 0 0,-1 1 1 0 0,0-1-1 0 0,1 0 0 0 0,-1 0 0 0 0,1 0 0 0 0,0 0 1 0 0,0 0-1 0 0,0-1 0 0 0,0 1 0 0 0,0-1 0 0 0,0 0 1 0 0,0 0-1 0 0,0 0 0 0 0,0 0 0 0 0,6 1 0 0 0,-1-1 23 0 0,-1-1 0 0 0,1 1 0 0 0,0-1 0 0 0,0-1 0 0 0,0 1 0 0 0,-1-1 0 0 0,9-2 1 0 0,-5 0 29 0 0,-1-1 1 0 0,1 0 0 0 0,-1 0-1 0 0,0-1 1 0 0,0-1 0 0 0,0 1-1 0 0,16-14 1 0 0,-5 0 74 0 0,38-39 0 0 0,-49 48-89 0 0,-7 7-34 0 0,-3 3-4 0 0,1-1-1 0 0,-1 1 0 0 0,1-1 0 0 0,-1 1 0 0 0,1-1 1 0 0,-1 1-1 0 0,1-1 0 0 0,0 1 0 0 0,-1 0 0 0 0,1-1 1 0 0,0 1-1 0 0,-1 0 0 0 0,1-1 0 0 0,0 1 0 0 0,-1 0 1 0 0,3 0-1 0 0,9 0 61 0 0,-8 1-58 0 0,0 1 0 0 0,0 0 0 0 0,0 0 0 0 0,0 0 0 0 0,-1 1 0 0 0,1-1 0 0 0,-1 1-1 0 0,1 0 1 0 0,-1 0 0 0 0,6 7 0 0 0,4 4 41 0 0,-3-2-22 0 0,1 1-5 0 0,22 20 1 0 0,-29-30-16 0 0,1 1 0 0 0,0-1 0 0 0,-1 0 0 0 0,1 0 0 0 0,1 0 0 0 0,-1-1 0 0 0,0 0 0 0 0,1 0 0 0 0,6 1 1 0 0,0 0-120 0 0,0-1 0 0 0,1 0 0 0 0,-1-1 0 0 0,0 0 0 0 0,1-1 0 0 0,-1-1 0 0 0,1 0 0 0 0,-1-1 0 0 0,14-3 0 0 0,1-4-539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hyperlink" Target="https://en.wikipedia.org/wiki/Linear_regression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2.emf"/><Relationship Id="rId7" Type="http://schemas.openxmlformats.org/officeDocument/2006/relationships/customXml" Target="../ink/ink245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stanford.edu/class/msande247s/kchap17.ppt" TargetMode="External"/><Relationship Id="rId3" Type="http://schemas.openxmlformats.org/officeDocument/2006/relationships/image" Target="../media/image24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7.png"/><Relationship Id="rId5" Type="http://schemas.openxmlformats.org/officeDocument/2006/relationships/image" Target="../media/image9.wmf"/><Relationship Id="rId10" Type="http://schemas.openxmlformats.org/officeDocument/2006/relationships/customXml" Target="../ink/ink246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9.png"/><Relationship Id="rId4" Type="http://schemas.openxmlformats.org/officeDocument/2006/relationships/customXml" Target="../ink/ink2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2.png"/><Relationship Id="rId4" Type="http://schemas.openxmlformats.org/officeDocument/2006/relationships/customXml" Target="../ink/ink2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4.png"/><Relationship Id="rId4" Type="http://schemas.openxmlformats.org/officeDocument/2006/relationships/customXml" Target="../ink/ink2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6.png"/><Relationship Id="rId4" Type="http://schemas.openxmlformats.org/officeDocument/2006/relationships/customXml" Target="../ink/ink2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9.png"/><Relationship Id="rId4" Type="http://schemas.openxmlformats.org/officeDocument/2006/relationships/customXml" Target="../ink/ink2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s://en.wikipedia.org/wiki/Linear_regression" TargetMode="External"/><Relationship Id="rId12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wmf"/><Relationship Id="rId5" Type="http://schemas.openxmlformats.org/officeDocument/2006/relationships/hyperlink" Target="https://www.statlearning.com/" TargetMode="External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hyperlink" Target="https://web.williams.edu/Mathematics/sjmiller/public_html/BrownClasses/54/handouts/MethodLeastSquares.pdf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.png"/><Relationship Id="rId299" Type="http://schemas.openxmlformats.org/officeDocument/2006/relationships/image" Target="../media/image167.png"/><Relationship Id="rId21" Type="http://schemas.openxmlformats.org/officeDocument/2006/relationships/image" Target="../media/image28.png"/><Relationship Id="rId63" Type="http://schemas.openxmlformats.org/officeDocument/2006/relationships/image" Target="../media/image49.png"/><Relationship Id="rId159" Type="http://schemas.openxmlformats.org/officeDocument/2006/relationships/image" Target="../media/image97.png"/><Relationship Id="rId324" Type="http://schemas.openxmlformats.org/officeDocument/2006/relationships/customXml" Target="../ink/ink167.xml"/><Relationship Id="rId366" Type="http://schemas.openxmlformats.org/officeDocument/2006/relationships/customXml" Target="../ink/ink188.xml"/><Relationship Id="rId170" Type="http://schemas.openxmlformats.org/officeDocument/2006/relationships/customXml" Target="../ink/ink90.xml"/><Relationship Id="rId226" Type="http://schemas.openxmlformats.org/officeDocument/2006/relationships/customXml" Target="../ink/ink118.xml"/><Relationship Id="rId433" Type="http://schemas.openxmlformats.org/officeDocument/2006/relationships/image" Target="../media/image234.png"/><Relationship Id="rId268" Type="http://schemas.openxmlformats.org/officeDocument/2006/relationships/customXml" Target="../ink/ink139.xml"/><Relationship Id="rId32" Type="http://schemas.openxmlformats.org/officeDocument/2006/relationships/customXml" Target="../ink/ink21.xml"/><Relationship Id="rId74" Type="http://schemas.openxmlformats.org/officeDocument/2006/relationships/customXml" Target="../ink/ink42.xml"/><Relationship Id="rId128" Type="http://schemas.openxmlformats.org/officeDocument/2006/relationships/customXml" Target="../ink/ink69.xml"/><Relationship Id="rId335" Type="http://schemas.openxmlformats.org/officeDocument/2006/relationships/image" Target="../media/image185.png"/><Relationship Id="rId377" Type="http://schemas.openxmlformats.org/officeDocument/2006/relationships/image" Target="../media/image206.png"/><Relationship Id="rId5" Type="http://schemas.openxmlformats.org/officeDocument/2006/relationships/image" Target="../media/image20.png"/><Relationship Id="rId181" Type="http://schemas.openxmlformats.org/officeDocument/2006/relationships/image" Target="../media/image108.png"/><Relationship Id="rId237" Type="http://schemas.openxmlformats.org/officeDocument/2006/relationships/image" Target="../media/image136.png"/><Relationship Id="rId402" Type="http://schemas.openxmlformats.org/officeDocument/2006/relationships/customXml" Target="../ink/ink206.xml"/><Relationship Id="rId279" Type="http://schemas.openxmlformats.org/officeDocument/2006/relationships/image" Target="../media/image157.png"/><Relationship Id="rId444" Type="http://schemas.openxmlformats.org/officeDocument/2006/relationships/customXml" Target="../ink/ink227.xml"/><Relationship Id="rId43" Type="http://schemas.openxmlformats.org/officeDocument/2006/relationships/image" Target="../media/image39.png"/><Relationship Id="rId139" Type="http://schemas.openxmlformats.org/officeDocument/2006/relationships/image" Target="../media/image87.png"/><Relationship Id="rId290" Type="http://schemas.openxmlformats.org/officeDocument/2006/relationships/customXml" Target="../ink/ink150.xml"/><Relationship Id="rId304" Type="http://schemas.openxmlformats.org/officeDocument/2006/relationships/customXml" Target="../ink/ink157.xml"/><Relationship Id="rId346" Type="http://schemas.openxmlformats.org/officeDocument/2006/relationships/customXml" Target="../ink/ink178.xml"/><Relationship Id="rId388" Type="http://schemas.openxmlformats.org/officeDocument/2006/relationships/customXml" Target="../ink/ink199.xml"/><Relationship Id="rId85" Type="http://schemas.openxmlformats.org/officeDocument/2006/relationships/image" Target="../media/image60.png"/><Relationship Id="rId150" Type="http://schemas.openxmlformats.org/officeDocument/2006/relationships/customXml" Target="../ink/ink80.xml"/><Relationship Id="rId192" Type="http://schemas.openxmlformats.org/officeDocument/2006/relationships/customXml" Target="../ink/ink101.xml"/><Relationship Id="rId206" Type="http://schemas.openxmlformats.org/officeDocument/2006/relationships/customXml" Target="../ink/ink108.xml"/><Relationship Id="rId413" Type="http://schemas.openxmlformats.org/officeDocument/2006/relationships/image" Target="../media/image224.png"/><Relationship Id="rId248" Type="http://schemas.openxmlformats.org/officeDocument/2006/relationships/customXml" Target="../ink/ink129.xml"/><Relationship Id="rId455" Type="http://schemas.openxmlformats.org/officeDocument/2006/relationships/image" Target="../media/image245.png"/><Relationship Id="rId12" Type="http://schemas.openxmlformats.org/officeDocument/2006/relationships/customXml" Target="../ink/ink11.xml"/><Relationship Id="rId108" Type="http://schemas.openxmlformats.org/officeDocument/2006/relationships/customXml" Target="../ink/ink59.xml"/><Relationship Id="rId315" Type="http://schemas.openxmlformats.org/officeDocument/2006/relationships/image" Target="../media/image175.png"/><Relationship Id="rId357" Type="http://schemas.openxmlformats.org/officeDocument/2006/relationships/image" Target="../media/image196.png"/><Relationship Id="rId54" Type="http://schemas.openxmlformats.org/officeDocument/2006/relationships/customXml" Target="../ink/ink32.xml"/><Relationship Id="rId96" Type="http://schemas.openxmlformats.org/officeDocument/2006/relationships/customXml" Target="../ink/ink53.xml"/><Relationship Id="rId161" Type="http://schemas.openxmlformats.org/officeDocument/2006/relationships/image" Target="../media/image98.png"/><Relationship Id="rId217" Type="http://schemas.openxmlformats.org/officeDocument/2006/relationships/image" Target="../media/image126.png"/><Relationship Id="rId399" Type="http://schemas.openxmlformats.org/officeDocument/2006/relationships/image" Target="../media/image217.png"/><Relationship Id="rId259" Type="http://schemas.openxmlformats.org/officeDocument/2006/relationships/image" Target="../media/image147.png"/><Relationship Id="rId424" Type="http://schemas.openxmlformats.org/officeDocument/2006/relationships/customXml" Target="../ink/ink217.xml"/><Relationship Id="rId466" Type="http://schemas.openxmlformats.org/officeDocument/2006/relationships/customXml" Target="../ink/ink238.xml"/><Relationship Id="rId23" Type="http://schemas.openxmlformats.org/officeDocument/2006/relationships/image" Target="../media/image29.png"/><Relationship Id="rId119" Type="http://schemas.openxmlformats.org/officeDocument/2006/relationships/image" Target="../media/image77.png"/><Relationship Id="rId270" Type="http://schemas.openxmlformats.org/officeDocument/2006/relationships/customXml" Target="../ink/ink140.xml"/><Relationship Id="rId326" Type="http://schemas.openxmlformats.org/officeDocument/2006/relationships/customXml" Target="../ink/ink168.xml"/><Relationship Id="rId65" Type="http://schemas.openxmlformats.org/officeDocument/2006/relationships/image" Target="../media/image50.png"/><Relationship Id="rId130" Type="http://schemas.openxmlformats.org/officeDocument/2006/relationships/customXml" Target="../ink/ink70.xml"/><Relationship Id="rId368" Type="http://schemas.openxmlformats.org/officeDocument/2006/relationships/customXml" Target="../ink/ink189.xml"/><Relationship Id="rId172" Type="http://schemas.openxmlformats.org/officeDocument/2006/relationships/customXml" Target="../ink/ink91.xml"/><Relationship Id="rId228" Type="http://schemas.openxmlformats.org/officeDocument/2006/relationships/customXml" Target="../ink/ink119.xml"/><Relationship Id="rId435" Type="http://schemas.openxmlformats.org/officeDocument/2006/relationships/image" Target="../media/image235.png"/><Relationship Id="rId281" Type="http://schemas.openxmlformats.org/officeDocument/2006/relationships/image" Target="../media/image158.png"/><Relationship Id="rId337" Type="http://schemas.openxmlformats.org/officeDocument/2006/relationships/image" Target="../media/image186.png"/><Relationship Id="rId34" Type="http://schemas.openxmlformats.org/officeDocument/2006/relationships/customXml" Target="../ink/ink22.xml"/><Relationship Id="rId76" Type="http://schemas.openxmlformats.org/officeDocument/2006/relationships/customXml" Target="../ink/ink43.xml"/><Relationship Id="rId141" Type="http://schemas.openxmlformats.org/officeDocument/2006/relationships/image" Target="../media/image88.png"/><Relationship Id="rId379" Type="http://schemas.openxmlformats.org/officeDocument/2006/relationships/image" Target="../media/image207.png"/><Relationship Id="rId7" Type="http://schemas.openxmlformats.org/officeDocument/2006/relationships/image" Target="../media/image21.png"/><Relationship Id="rId183" Type="http://schemas.openxmlformats.org/officeDocument/2006/relationships/image" Target="../media/image109.png"/><Relationship Id="rId239" Type="http://schemas.openxmlformats.org/officeDocument/2006/relationships/image" Target="../media/image137.png"/><Relationship Id="rId390" Type="http://schemas.openxmlformats.org/officeDocument/2006/relationships/customXml" Target="../ink/ink200.xml"/><Relationship Id="rId404" Type="http://schemas.openxmlformats.org/officeDocument/2006/relationships/customXml" Target="../ink/ink207.xml"/><Relationship Id="rId446" Type="http://schemas.openxmlformats.org/officeDocument/2006/relationships/customXml" Target="../ink/ink228.xml"/><Relationship Id="rId250" Type="http://schemas.openxmlformats.org/officeDocument/2006/relationships/customXml" Target="../ink/ink130.xml"/><Relationship Id="rId292" Type="http://schemas.openxmlformats.org/officeDocument/2006/relationships/customXml" Target="../ink/ink151.xml"/><Relationship Id="rId306" Type="http://schemas.openxmlformats.org/officeDocument/2006/relationships/customXml" Target="../ink/ink158.xml"/><Relationship Id="rId45" Type="http://schemas.openxmlformats.org/officeDocument/2006/relationships/image" Target="../media/image40.png"/><Relationship Id="rId87" Type="http://schemas.openxmlformats.org/officeDocument/2006/relationships/image" Target="../media/image61.png"/><Relationship Id="rId110" Type="http://schemas.openxmlformats.org/officeDocument/2006/relationships/customXml" Target="../ink/ink60.xml"/><Relationship Id="rId348" Type="http://schemas.openxmlformats.org/officeDocument/2006/relationships/customXml" Target="../ink/ink179.xml"/><Relationship Id="rId152" Type="http://schemas.openxmlformats.org/officeDocument/2006/relationships/customXml" Target="../ink/ink81.xml"/><Relationship Id="rId194" Type="http://schemas.openxmlformats.org/officeDocument/2006/relationships/customXml" Target="../ink/ink102.xml"/><Relationship Id="rId208" Type="http://schemas.openxmlformats.org/officeDocument/2006/relationships/customXml" Target="../ink/ink109.xml"/><Relationship Id="rId415" Type="http://schemas.openxmlformats.org/officeDocument/2006/relationships/image" Target="../media/image225.png"/><Relationship Id="rId457" Type="http://schemas.openxmlformats.org/officeDocument/2006/relationships/image" Target="../media/image246.png"/><Relationship Id="rId261" Type="http://schemas.openxmlformats.org/officeDocument/2006/relationships/image" Target="../media/image148.png"/><Relationship Id="rId14" Type="http://schemas.openxmlformats.org/officeDocument/2006/relationships/customXml" Target="../ink/ink12.xml"/><Relationship Id="rId56" Type="http://schemas.openxmlformats.org/officeDocument/2006/relationships/customXml" Target="../ink/ink33.xml"/><Relationship Id="rId317" Type="http://schemas.openxmlformats.org/officeDocument/2006/relationships/image" Target="../media/image176.png"/><Relationship Id="rId359" Type="http://schemas.openxmlformats.org/officeDocument/2006/relationships/image" Target="../media/image197.png"/><Relationship Id="rId98" Type="http://schemas.openxmlformats.org/officeDocument/2006/relationships/customXml" Target="../ink/ink54.xml"/><Relationship Id="rId121" Type="http://schemas.openxmlformats.org/officeDocument/2006/relationships/image" Target="../media/image78.png"/><Relationship Id="rId163" Type="http://schemas.openxmlformats.org/officeDocument/2006/relationships/image" Target="../media/image99.png"/><Relationship Id="rId219" Type="http://schemas.openxmlformats.org/officeDocument/2006/relationships/image" Target="../media/image127.png"/><Relationship Id="rId370" Type="http://schemas.openxmlformats.org/officeDocument/2006/relationships/customXml" Target="../ink/ink190.xml"/><Relationship Id="rId426" Type="http://schemas.openxmlformats.org/officeDocument/2006/relationships/customXml" Target="../ink/ink218.xml"/><Relationship Id="rId230" Type="http://schemas.openxmlformats.org/officeDocument/2006/relationships/customXml" Target="../ink/ink120.xml"/><Relationship Id="rId468" Type="http://schemas.openxmlformats.org/officeDocument/2006/relationships/customXml" Target="../ink/ink239.xml"/><Relationship Id="rId25" Type="http://schemas.openxmlformats.org/officeDocument/2006/relationships/image" Target="../media/image30.png"/><Relationship Id="rId67" Type="http://schemas.openxmlformats.org/officeDocument/2006/relationships/image" Target="../media/image51.png"/><Relationship Id="rId272" Type="http://schemas.openxmlformats.org/officeDocument/2006/relationships/customXml" Target="../ink/ink141.xml"/><Relationship Id="rId328" Type="http://schemas.openxmlformats.org/officeDocument/2006/relationships/customXml" Target="../ink/ink169.xml"/><Relationship Id="rId132" Type="http://schemas.openxmlformats.org/officeDocument/2006/relationships/customXml" Target="../ink/ink71.xml"/><Relationship Id="rId174" Type="http://schemas.openxmlformats.org/officeDocument/2006/relationships/customXml" Target="../ink/ink92.xml"/><Relationship Id="rId381" Type="http://schemas.openxmlformats.org/officeDocument/2006/relationships/image" Target="../media/image208.png"/><Relationship Id="rId241" Type="http://schemas.openxmlformats.org/officeDocument/2006/relationships/image" Target="../media/image138.png"/><Relationship Id="rId437" Type="http://schemas.openxmlformats.org/officeDocument/2006/relationships/image" Target="../media/image236.png"/><Relationship Id="rId36" Type="http://schemas.openxmlformats.org/officeDocument/2006/relationships/customXml" Target="../ink/ink23.xml"/><Relationship Id="rId283" Type="http://schemas.openxmlformats.org/officeDocument/2006/relationships/image" Target="../media/image159.png"/><Relationship Id="rId339" Type="http://schemas.openxmlformats.org/officeDocument/2006/relationships/image" Target="../media/image187.png"/><Relationship Id="rId78" Type="http://schemas.openxmlformats.org/officeDocument/2006/relationships/customXml" Target="../ink/ink44.xml"/><Relationship Id="rId101" Type="http://schemas.openxmlformats.org/officeDocument/2006/relationships/image" Target="../media/image68.png"/><Relationship Id="rId143" Type="http://schemas.openxmlformats.org/officeDocument/2006/relationships/image" Target="../media/image89.png"/><Relationship Id="rId185" Type="http://schemas.openxmlformats.org/officeDocument/2006/relationships/image" Target="../media/image110.png"/><Relationship Id="rId350" Type="http://schemas.openxmlformats.org/officeDocument/2006/relationships/customXml" Target="../ink/ink180.xml"/><Relationship Id="rId406" Type="http://schemas.openxmlformats.org/officeDocument/2006/relationships/customXml" Target="../ink/ink208.xml"/><Relationship Id="rId9" Type="http://schemas.openxmlformats.org/officeDocument/2006/relationships/image" Target="../media/image22.png"/><Relationship Id="rId210" Type="http://schemas.openxmlformats.org/officeDocument/2006/relationships/customXml" Target="../ink/ink110.xml"/><Relationship Id="rId392" Type="http://schemas.openxmlformats.org/officeDocument/2006/relationships/customXml" Target="../ink/ink201.xml"/><Relationship Id="rId448" Type="http://schemas.openxmlformats.org/officeDocument/2006/relationships/customXml" Target="../ink/ink229.xml"/><Relationship Id="rId252" Type="http://schemas.openxmlformats.org/officeDocument/2006/relationships/customXml" Target="../ink/ink131.xml"/><Relationship Id="rId294" Type="http://schemas.openxmlformats.org/officeDocument/2006/relationships/customXml" Target="../ink/ink152.xml"/><Relationship Id="rId308" Type="http://schemas.openxmlformats.org/officeDocument/2006/relationships/customXml" Target="../ink/ink159.xml"/><Relationship Id="rId47" Type="http://schemas.openxmlformats.org/officeDocument/2006/relationships/image" Target="../media/image41.png"/><Relationship Id="rId89" Type="http://schemas.openxmlformats.org/officeDocument/2006/relationships/image" Target="../media/image62.png"/><Relationship Id="rId112" Type="http://schemas.openxmlformats.org/officeDocument/2006/relationships/customXml" Target="../ink/ink61.xml"/><Relationship Id="rId154" Type="http://schemas.openxmlformats.org/officeDocument/2006/relationships/customXml" Target="../ink/ink82.xml"/><Relationship Id="rId361" Type="http://schemas.openxmlformats.org/officeDocument/2006/relationships/image" Target="../media/image198.png"/><Relationship Id="rId196" Type="http://schemas.openxmlformats.org/officeDocument/2006/relationships/customXml" Target="../ink/ink103.xml"/><Relationship Id="rId417" Type="http://schemas.openxmlformats.org/officeDocument/2006/relationships/image" Target="../media/image226.png"/><Relationship Id="rId459" Type="http://schemas.openxmlformats.org/officeDocument/2006/relationships/image" Target="../media/image247.png"/><Relationship Id="rId16" Type="http://schemas.openxmlformats.org/officeDocument/2006/relationships/customXml" Target="../ink/ink13.xml"/><Relationship Id="rId221" Type="http://schemas.openxmlformats.org/officeDocument/2006/relationships/image" Target="../media/image128.png"/><Relationship Id="rId263" Type="http://schemas.openxmlformats.org/officeDocument/2006/relationships/image" Target="../media/image149.png"/><Relationship Id="rId319" Type="http://schemas.openxmlformats.org/officeDocument/2006/relationships/image" Target="../media/image177.png"/><Relationship Id="rId470" Type="http://schemas.openxmlformats.org/officeDocument/2006/relationships/customXml" Target="../ink/ink240.xml"/><Relationship Id="rId58" Type="http://schemas.openxmlformats.org/officeDocument/2006/relationships/customXml" Target="../ink/ink34.xml"/><Relationship Id="rId123" Type="http://schemas.openxmlformats.org/officeDocument/2006/relationships/image" Target="../media/image79.png"/><Relationship Id="rId330" Type="http://schemas.openxmlformats.org/officeDocument/2006/relationships/customXml" Target="../ink/ink170.xml"/><Relationship Id="rId165" Type="http://schemas.openxmlformats.org/officeDocument/2006/relationships/image" Target="../media/image100.png"/><Relationship Id="rId372" Type="http://schemas.openxmlformats.org/officeDocument/2006/relationships/customXml" Target="../ink/ink191.xml"/><Relationship Id="rId428" Type="http://schemas.openxmlformats.org/officeDocument/2006/relationships/customXml" Target="../ink/ink219.xml"/><Relationship Id="rId232" Type="http://schemas.openxmlformats.org/officeDocument/2006/relationships/customXml" Target="../ink/ink121.xml"/><Relationship Id="rId274" Type="http://schemas.openxmlformats.org/officeDocument/2006/relationships/customXml" Target="../ink/ink142.xml"/><Relationship Id="rId27" Type="http://schemas.openxmlformats.org/officeDocument/2006/relationships/image" Target="../media/image31.png"/><Relationship Id="rId69" Type="http://schemas.openxmlformats.org/officeDocument/2006/relationships/image" Target="../media/image52.png"/><Relationship Id="rId134" Type="http://schemas.openxmlformats.org/officeDocument/2006/relationships/customXml" Target="../ink/ink72.xml"/><Relationship Id="rId80" Type="http://schemas.openxmlformats.org/officeDocument/2006/relationships/customXml" Target="../ink/ink45.xml"/><Relationship Id="rId176" Type="http://schemas.openxmlformats.org/officeDocument/2006/relationships/customXml" Target="../ink/ink93.xml"/><Relationship Id="rId341" Type="http://schemas.openxmlformats.org/officeDocument/2006/relationships/image" Target="../media/image188.png"/><Relationship Id="rId383" Type="http://schemas.openxmlformats.org/officeDocument/2006/relationships/image" Target="../media/image209.png"/><Relationship Id="rId439" Type="http://schemas.openxmlformats.org/officeDocument/2006/relationships/image" Target="../media/image237.png"/><Relationship Id="rId201" Type="http://schemas.openxmlformats.org/officeDocument/2006/relationships/image" Target="../media/image118.png"/><Relationship Id="rId243" Type="http://schemas.openxmlformats.org/officeDocument/2006/relationships/image" Target="../media/image139.png"/><Relationship Id="rId285" Type="http://schemas.openxmlformats.org/officeDocument/2006/relationships/image" Target="../media/image160.png"/><Relationship Id="rId450" Type="http://schemas.openxmlformats.org/officeDocument/2006/relationships/customXml" Target="../ink/ink230.xml"/><Relationship Id="rId38" Type="http://schemas.openxmlformats.org/officeDocument/2006/relationships/customXml" Target="../ink/ink24.xml"/><Relationship Id="rId103" Type="http://schemas.openxmlformats.org/officeDocument/2006/relationships/image" Target="../media/image69.png"/><Relationship Id="rId310" Type="http://schemas.openxmlformats.org/officeDocument/2006/relationships/customXml" Target="../ink/ink160.xml"/><Relationship Id="rId91" Type="http://schemas.openxmlformats.org/officeDocument/2006/relationships/image" Target="../media/image63.png"/><Relationship Id="rId145" Type="http://schemas.openxmlformats.org/officeDocument/2006/relationships/image" Target="../media/image90.png"/><Relationship Id="rId187" Type="http://schemas.openxmlformats.org/officeDocument/2006/relationships/image" Target="../media/image111.png"/><Relationship Id="rId352" Type="http://schemas.openxmlformats.org/officeDocument/2006/relationships/customXml" Target="../ink/ink181.xml"/><Relationship Id="rId394" Type="http://schemas.openxmlformats.org/officeDocument/2006/relationships/customXml" Target="../ink/ink202.xml"/><Relationship Id="rId408" Type="http://schemas.openxmlformats.org/officeDocument/2006/relationships/customXml" Target="../ink/ink209.xml"/><Relationship Id="rId212" Type="http://schemas.openxmlformats.org/officeDocument/2006/relationships/customXml" Target="../ink/ink111.xml"/><Relationship Id="rId254" Type="http://schemas.openxmlformats.org/officeDocument/2006/relationships/customXml" Target="../ink/ink132.xml"/><Relationship Id="rId49" Type="http://schemas.openxmlformats.org/officeDocument/2006/relationships/image" Target="../media/image42.png"/><Relationship Id="rId114" Type="http://schemas.openxmlformats.org/officeDocument/2006/relationships/customXml" Target="../ink/ink62.xml"/><Relationship Id="rId296" Type="http://schemas.openxmlformats.org/officeDocument/2006/relationships/customXml" Target="../ink/ink153.xml"/><Relationship Id="rId461" Type="http://schemas.openxmlformats.org/officeDocument/2006/relationships/image" Target="../media/image248.png"/><Relationship Id="rId60" Type="http://schemas.openxmlformats.org/officeDocument/2006/relationships/customXml" Target="../ink/ink35.xml"/><Relationship Id="rId156" Type="http://schemas.openxmlformats.org/officeDocument/2006/relationships/customXml" Target="../ink/ink83.xml"/><Relationship Id="rId198" Type="http://schemas.openxmlformats.org/officeDocument/2006/relationships/customXml" Target="../ink/ink104.xml"/><Relationship Id="rId321" Type="http://schemas.openxmlformats.org/officeDocument/2006/relationships/image" Target="../media/image178.png"/><Relationship Id="rId363" Type="http://schemas.openxmlformats.org/officeDocument/2006/relationships/image" Target="../media/image199.png"/><Relationship Id="rId419" Type="http://schemas.openxmlformats.org/officeDocument/2006/relationships/image" Target="../media/image227.png"/><Relationship Id="rId223" Type="http://schemas.openxmlformats.org/officeDocument/2006/relationships/image" Target="../media/image129.png"/><Relationship Id="rId430" Type="http://schemas.openxmlformats.org/officeDocument/2006/relationships/customXml" Target="../ink/ink220.xml"/><Relationship Id="rId18" Type="http://schemas.openxmlformats.org/officeDocument/2006/relationships/customXml" Target="../ink/ink14.xml"/><Relationship Id="rId265" Type="http://schemas.openxmlformats.org/officeDocument/2006/relationships/image" Target="../media/image150.png"/><Relationship Id="rId472" Type="http://schemas.openxmlformats.org/officeDocument/2006/relationships/customXml" Target="../ink/ink241.xml"/><Relationship Id="rId125" Type="http://schemas.openxmlformats.org/officeDocument/2006/relationships/image" Target="../media/image80.png"/><Relationship Id="rId167" Type="http://schemas.openxmlformats.org/officeDocument/2006/relationships/image" Target="../media/image101.png"/><Relationship Id="rId332" Type="http://schemas.openxmlformats.org/officeDocument/2006/relationships/customXml" Target="../ink/ink171.xml"/><Relationship Id="rId374" Type="http://schemas.openxmlformats.org/officeDocument/2006/relationships/customXml" Target="../ink/ink192.xml"/><Relationship Id="rId71" Type="http://schemas.openxmlformats.org/officeDocument/2006/relationships/image" Target="../media/image53.png"/><Relationship Id="rId234" Type="http://schemas.openxmlformats.org/officeDocument/2006/relationships/customXml" Target="../ink/ink122.xml"/><Relationship Id="rId2" Type="http://schemas.openxmlformats.org/officeDocument/2006/relationships/customXml" Target="../ink/ink6.xml"/><Relationship Id="rId29" Type="http://schemas.openxmlformats.org/officeDocument/2006/relationships/image" Target="../media/image32.png"/><Relationship Id="rId276" Type="http://schemas.openxmlformats.org/officeDocument/2006/relationships/customXml" Target="../ink/ink143.xml"/><Relationship Id="rId441" Type="http://schemas.openxmlformats.org/officeDocument/2006/relationships/image" Target="../media/image238.png"/><Relationship Id="rId40" Type="http://schemas.openxmlformats.org/officeDocument/2006/relationships/customXml" Target="../ink/ink25.xml"/><Relationship Id="rId136" Type="http://schemas.openxmlformats.org/officeDocument/2006/relationships/customXml" Target="../ink/ink73.xml"/><Relationship Id="rId178" Type="http://schemas.openxmlformats.org/officeDocument/2006/relationships/customXml" Target="../ink/ink94.xml"/><Relationship Id="rId301" Type="http://schemas.openxmlformats.org/officeDocument/2006/relationships/image" Target="../media/image168.png"/><Relationship Id="rId343" Type="http://schemas.openxmlformats.org/officeDocument/2006/relationships/image" Target="../media/image189.png"/><Relationship Id="rId82" Type="http://schemas.openxmlformats.org/officeDocument/2006/relationships/customXml" Target="../ink/ink46.xml"/><Relationship Id="rId203" Type="http://schemas.openxmlformats.org/officeDocument/2006/relationships/image" Target="../media/image119.png"/><Relationship Id="rId385" Type="http://schemas.openxmlformats.org/officeDocument/2006/relationships/image" Target="../media/image210.png"/><Relationship Id="rId245" Type="http://schemas.openxmlformats.org/officeDocument/2006/relationships/image" Target="../media/image140.png"/><Relationship Id="rId287" Type="http://schemas.openxmlformats.org/officeDocument/2006/relationships/image" Target="../media/image161.png"/><Relationship Id="rId410" Type="http://schemas.openxmlformats.org/officeDocument/2006/relationships/customXml" Target="../ink/ink210.xml"/><Relationship Id="rId452" Type="http://schemas.openxmlformats.org/officeDocument/2006/relationships/customXml" Target="../ink/ink231.xml"/><Relationship Id="rId30" Type="http://schemas.openxmlformats.org/officeDocument/2006/relationships/customXml" Target="../ink/ink20.xml"/><Relationship Id="rId105" Type="http://schemas.openxmlformats.org/officeDocument/2006/relationships/image" Target="../media/image70.png"/><Relationship Id="rId126" Type="http://schemas.openxmlformats.org/officeDocument/2006/relationships/customXml" Target="../ink/ink68.xml"/><Relationship Id="rId147" Type="http://schemas.openxmlformats.org/officeDocument/2006/relationships/image" Target="../media/image91.png"/><Relationship Id="rId168" Type="http://schemas.openxmlformats.org/officeDocument/2006/relationships/customXml" Target="../ink/ink89.xml"/><Relationship Id="rId312" Type="http://schemas.openxmlformats.org/officeDocument/2006/relationships/customXml" Target="../ink/ink161.xml"/><Relationship Id="rId333" Type="http://schemas.openxmlformats.org/officeDocument/2006/relationships/image" Target="../media/image184.png"/><Relationship Id="rId354" Type="http://schemas.openxmlformats.org/officeDocument/2006/relationships/customXml" Target="../ink/ink182.xml"/><Relationship Id="rId51" Type="http://schemas.openxmlformats.org/officeDocument/2006/relationships/image" Target="../media/image43.png"/><Relationship Id="rId72" Type="http://schemas.openxmlformats.org/officeDocument/2006/relationships/customXml" Target="../ink/ink41.xml"/><Relationship Id="rId93" Type="http://schemas.openxmlformats.org/officeDocument/2006/relationships/image" Target="../media/image64.png"/><Relationship Id="rId189" Type="http://schemas.openxmlformats.org/officeDocument/2006/relationships/image" Target="../media/image112.png"/><Relationship Id="rId375" Type="http://schemas.openxmlformats.org/officeDocument/2006/relationships/image" Target="../media/image205.png"/><Relationship Id="rId396" Type="http://schemas.openxmlformats.org/officeDocument/2006/relationships/customXml" Target="../ink/ink203.xml"/><Relationship Id="rId3" Type="http://schemas.openxmlformats.org/officeDocument/2006/relationships/image" Target="../media/image19.png"/><Relationship Id="rId214" Type="http://schemas.openxmlformats.org/officeDocument/2006/relationships/customXml" Target="../ink/ink112.xml"/><Relationship Id="rId235" Type="http://schemas.openxmlformats.org/officeDocument/2006/relationships/image" Target="../media/image135.png"/><Relationship Id="rId256" Type="http://schemas.openxmlformats.org/officeDocument/2006/relationships/customXml" Target="../ink/ink133.xml"/><Relationship Id="rId277" Type="http://schemas.openxmlformats.org/officeDocument/2006/relationships/image" Target="../media/image156.png"/><Relationship Id="rId298" Type="http://schemas.openxmlformats.org/officeDocument/2006/relationships/customXml" Target="../ink/ink154.xml"/><Relationship Id="rId400" Type="http://schemas.openxmlformats.org/officeDocument/2006/relationships/customXml" Target="../ink/ink205.xml"/><Relationship Id="rId421" Type="http://schemas.openxmlformats.org/officeDocument/2006/relationships/image" Target="../media/image228.png"/><Relationship Id="rId442" Type="http://schemas.openxmlformats.org/officeDocument/2006/relationships/customXml" Target="../ink/ink226.xml"/><Relationship Id="rId463" Type="http://schemas.openxmlformats.org/officeDocument/2006/relationships/image" Target="../media/image249.png"/><Relationship Id="rId116" Type="http://schemas.openxmlformats.org/officeDocument/2006/relationships/customXml" Target="../ink/ink63.xml"/><Relationship Id="rId137" Type="http://schemas.openxmlformats.org/officeDocument/2006/relationships/image" Target="../media/image86.png"/><Relationship Id="rId158" Type="http://schemas.openxmlformats.org/officeDocument/2006/relationships/customXml" Target="../ink/ink84.xml"/><Relationship Id="rId302" Type="http://schemas.openxmlformats.org/officeDocument/2006/relationships/customXml" Target="../ink/ink156.xml"/><Relationship Id="rId323" Type="http://schemas.openxmlformats.org/officeDocument/2006/relationships/image" Target="../media/image179.png"/><Relationship Id="rId344" Type="http://schemas.openxmlformats.org/officeDocument/2006/relationships/customXml" Target="../ink/ink177.xml"/><Relationship Id="rId20" Type="http://schemas.openxmlformats.org/officeDocument/2006/relationships/customXml" Target="../ink/ink15.xml"/><Relationship Id="rId41" Type="http://schemas.openxmlformats.org/officeDocument/2006/relationships/image" Target="../media/image38.png"/><Relationship Id="rId62" Type="http://schemas.openxmlformats.org/officeDocument/2006/relationships/customXml" Target="../ink/ink36.xml"/><Relationship Id="rId83" Type="http://schemas.openxmlformats.org/officeDocument/2006/relationships/image" Target="../media/image59.png"/><Relationship Id="rId179" Type="http://schemas.openxmlformats.org/officeDocument/2006/relationships/image" Target="../media/image107.png"/><Relationship Id="rId365" Type="http://schemas.openxmlformats.org/officeDocument/2006/relationships/image" Target="../media/image200.png"/><Relationship Id="rId386" Type="http://schemas.openxmlformats.org/officeDocument/2006/relationships/customXml" Target="../ink/ink198.xml"/><Relationship Id="rId190" Type="http://schemas.openxmlformats.org/officeDocument/2006/relationships/customXml" Target="../ink/ink100.xml"/><Relationship Id="rId204" Type="http://schemas.openxmlformats.org/officeDocument/2006/relationships/customXml" Target="../ink/ink107.xml"/><Relationship Id="rId225" Type="http://schemas.openxmlformats.org/officeDocument/2006/relationships/image" Target="../media/image130.png"/><Relationship Id="rId246" Type="http://schemas.openxmlformats.org/officeDocument/2006/relationships/customXml" Target="../ink/ink128.xml"/><Relationship Id="rId267" Type="http://schemas.openxmlformats.org/officeDocument/2006/relationships/image" Target="../media/image151.png"/><Relationship Id="rId288" Type="http://schemas.openxmlformats.org/officeDocument/2006/relationships/customXml" Target="../ink/ink149.xml"/><Relationship Id="rId411" Type="http://schemas.openxmlformats.org/officeDocument/2006/relationships/image" Target="../media/image223.png"/><Relationship Id="rId432" Type="http://schemas.openxmlformats.org/officeDocument/2006/relationships/customXml" Target="../ink/ink221.xml"/><Relationship Id="rId453" Type="http://schemas.openxmlformats.org/officeDocument/2006/relationships/image" Target="../media/image244.png"/><Relationship Id="rId106" Type="http://schemas.openxmlformats.org/officeDocument/2006/relationships/customXml" Target="../ink/ink58.xml"/><Relationship Id="rId127" Type="http://schemas.openxmlformats.org/officeDocument/2006/relationships/image" Target="../media/image81.png"/><Relationship Id="rId313" Type="http://schemas.openxmlformats.org/officeDocument/2006/relationships/image" Target="../media/image174.png"/><Relationship Id="rId10" Type="http://schemas.openxmlformats.org/officeDocument/2006/relationships/customXml" Target="../ink/ink10.xml"/><Relationship Id="rId31" Type="http://schemas.openxmlformats.org/officeDocument/2006/relationships/image" Target="../media/image33.png"/><Relationship Id="rId52" Type="http://schemas.openxmlformats.org/officeDocument/2006/relationships/customXml" Target="../ink/ink31.xml"/><Relationship Id="rId73" Type="http://schemas.openxmlformats.org/officeDocument/2006/relationships/image" Target="../media/image54.png"/><Relationship Id="rId94" Type="http://schemas.openxmlformats.org/officeDocument/2006/relationships/customXml" Target="../ink/ink52.xml"/><Relationship Id="rId148" Type="http://schemas.openxmlformats.org/officeDocument/2006/relationships/customXml" Target="../ink/ink79.xml"/><Relationship Id="rId169" Type="http://schemas.openxmlformats.org/officeDocument/2006/relationships/image" Target="../media/image102.png"/><Relationship Id="rId334" Type="http://schemas.openxmlformats.org/officeDocument/2006/relationships/customXml" Target="../ink/ink172.xml"/><Relationship Id="rId355" Type="http://schemas.openxmlformats.org/officeDocument/2006/relationships/image" Target="../media/image195.png"/><Relationship Id="rId376" Type="http://schemas.openxmlformats.org/officeDocument/2006/relationships/customXml" Target="../ink/ink193.xml"/><Relationship Id="rId397" Type="http://schemas.openxmlformats.org/officeDocument/2006/relationships/image" Target="../media/image216.png"/><Relationship Id="rId4" Type="http://schemas.openxmlformats.org/officeDocument/2006/relationships/customXml" Target="../ink/ink7.xml"/><Relationship Id="rId180" Type="http://schemas.openxmlformats.org/officeDocument/2006/relationships/customXml" Target="../ink/ink95.xml"/><Relationship Id="rId215" Type="http://schemas.openxmlformats.org/officeDocument/2006/relationships/image" Target="../media/image125.png"/><Relationship Id="rId236" Type="http://schemas.openxmlformats.org/officeDocument/2006/relationships/customXml" Target="../ink/ink123.xml"/><Relationship Id="rId257" Type="http://schemas.openxmlformats.org/officeDocument/2006/relationships/image" Target="../media/image146.png"/><Relationship Id="rId278" Type="http://schemas.openxmlformats.org/officeDocument/2006/relationships/customXml" Target="../ink/ink144.xml"/><Relationship Id="rId401" Type="http://schemas.openxmlformats.org/officeDocument/2006/relationships/image" Target="../media/image218.png"/><Relationship Id="rId422" Type="http://schemas.openxmlformats.org/officeDocument/2006/relationships/customXml" Target="../ink/ink216.xml"/><Relationship Id="rId443" Type="http://schemas.openxmlformats.org/officeDocument/2006/relationships/image" Target="../media/image239.png"/><Relationship Id="rId464" Type="http://schemas.openxmlformats.org/officeDocument/2006/relationships/customXml" Target="../ink/ink237.xml"/><Relationship Id="rId303" Type="http://schemas.openxmlformats.org/officeDocument/2006/relationships/image" Target="../media/image169.png"/><Relationship Id="rId42" Type="http://schemas.openxmlformats.org/officeDocument/2006/relationships/customXml" Target="../ink/ink26.xml"/><Relationship Id="rId84" Type="http://schemas.openxmlformats.org/officeDocument/2006/relationships/customXml" Target="../ink/ink47.xml"/><Relationship Id="rId138" Type="http://schemas.openxmlformats.org/officeDocument/2006/relationships/customXml" Target="../ink/ink74.xml"/><Relationship Id="rId345" Type="http://schemas.openxmlformats.org/officeDocument/2006/relationships/image" Target="../media/image190.png"/><Relationship Id="rId387" Type="http://schemas.openxmlformats.org/officeDocument/2006/relationships/image" Target="../media/image211.png"/><Relationship Id="rId191" Type="http://schemas.openxmlformats.org/officeDocument/2006/relationships/image" Target="../media/image113.png"/><Relationship Id="rId205" Type="http://schemas.openxmlformats.org/officeDocument/2006/relationships/image" Target="../media/image120.png"/><Relationship Id="rId247" Type="http://schemas.openxmlformats.org/officeDocument/2006/relationships/image" Target="../media/image141.png"/><Relationship Id="rId412" Type="http://schemas.openxmlformats.org/officeDocument/2006/relationships/customXml" Target="../ink/ink211.xml"/><Relationship Id="rId107" Type="http://schemas.openxmlformats.org/officeDocument/2006/relationships/image" Target="../media/image71.png"/><Relationship Id="rId289" Type="http://schemas.openxmlformats.org/officeDocument/2006/relationships/image" Target="../media/image162.png"/><Relationship Id="rId454" Type="http://schemas.openxmlformats.org/officeDocument/2006/relationships/customXml" Target="../ink/ink232.xml"/><Relationship Id="rId11" Type="http://schemas.openxmlformats.org/officeDocument/2006/relationships/image" Target="../media/image23.png"/><Relationship Id="rId53" Type="http://schemas.openxmlformats.org/officeDocument/2006/relationships/image" Target="../media/image44.png"/><Relationship Id="rId149" Type="http://schemas.openxmlformats.org/officeDocument/2006/relationships/image" Target="../media/image92.png"/><Relationship Id="rId314" Type="http://schemas.openxmlformats.org/officeDocument/2006/relationships/customXml" Target="../ink/ink162.xml"/><Relationship Id="rId356" Type="http://schemas.openxmlformats.org/officeDocument/2006/relationships/customXml" Target="../ink/ink183.xml"/><Relationship Id="rId398" Type="http://schemas.openxmlformats.org/officeDocument/2006/relationships/customXml" Target="../ink/ink204.xml"/><Relationship Id="rId95" Type="http://schemas.openxmlformats.org/officeDocument/2006/relationships/image" Target="../media/image65.png"/><Relationship Id="rId160" Type="http://schemas.openxmlformats.org/officeDocument/2006/relationships/customXml" Target="../ink/ink85.xml"/><Relationship Id="rId216" Type="http://schemas.openxmlformats.org/officeDocument/2006/relationships/customXml" Target="../ink/ink113.xml"/><Relationship Id="rId423" Type="http://schemas.openxmlformats.org/officeDocument/2006/relationships/image" Target="../media/image229.png"/><Relationship Id="rId258" Type="http://schemas.openxmlformats.org/officeDocument/2006/relationships/customXml" Target="../ink/ink134.xml"/><Relationship Id="rId465" Type="http://schemas.openxmlformats.org/officeDocument/2006/relationships/image" Target="../media/image250.png"/><Relationship Id="rId22" Type="http://schemas.openxmlformats.org/officeDocument/2006/relationships/customXml" Target="../ink/ink16.xml"/><Relationship Id="rId64" Type="http://schemas.openxmlformats.org/officeDocument/2006/relationships/customXml" Target="../ink/ink37.xml"/><Relationship Id="rId118" Type="http://schemas.openxmlformats.org/officeDocument/2006/relationships/customXml" Target="../ink/ink64.xml"/><Relationship Id="rId325" Type="http://schemas.openxmlformats.org/officeDocument/2006/relationships/image" Target="../media/image180.png"/><Relationship Id="rId367" Type="http://schemas.openxmlformats.org/officeDocument/2006/relationships/image" Target="../media/image201.png"/><Relationship Id="rId171" Type="http://schemas.openxmlformats.org/officeDocument/2006/relationships/image" Target="../media/image103.png"/><Relationship Id="rId227" Type="http://schemas.openxmlformats.org/officeDocument/2006/relationships/image" Target="../media/image131.png"/><Relationship Id="rId269" Type="http://schemas.openxmlformats.org/officeDocument/2006/relationships/image" Target="../media/image152.png"/><Relationship Id="rId434" Type="http://schemas.openxmlformats.org/officeDocument/2006/relationships/customXml" Target="../ink/ink222.xml"/><Relationship Id="rId33" Type="http://schemas.openxmlformats.org/officeDocument/2006/relationships/image" Target="../media/image34.png"/><Relationship Id="rId129" Type="http://schemas.openxmlformats.org/officeDocument/2006/relationships/image" Target="../media/image82.png"/><Relationship Id="rId280" Type="http://schemas.openxmlformats.org/officeDocument/2006/relationships/customXml" Target="../ink/ink145.xml"/><Relationship Id="rId336" Type="http://schemas.openxmlformats.org/officeDocument/2006/relationships/customXml" Target="../ink/ink173.xml"/><Relationship Id="rId75" Type="http://schemas.openxmlformats.org/officeDocument/2006/relationships/image" Target="../media/image55.png"/><Relationship Id="rId140" Type="http://schemas.openxmlformats.org/officeDocument/2006/relationships/customXml" Target="../ink/ink75.xml"/><Relationship Id="rId182" Type="http://schemas.openxmlformats.org/officeDocument/2006/relationships/customXml" Target="../ink/ink96.xml"/><Relationship Id="rId378" Type="http://schemas.openxmlformats.org/officeDocument/2006/relationships/customXml" Target="../ink/ink194.xml"/><Relationship Id="rId403" Type="http://schemas.openxmlformats.org/officeDocument/2006/relationships/image" Target="../media/image219.png"/><Relationship Id="rId6" Type="http://schemas.openxmlformats.org/officeDocument/2006/relationships/customXml" Target="../ink/ink8.xml"/><Relationship Id="rId238" Type="http://schemas.openxmlformats.org/officeDocument/2006/relationships/customXml" Target="../ink/ink124.xml"/><Relationship Id="rId445" Type="http://schemas.openxmlformats.org/officeDocument/2006/relationships/image" Target="../media/image240.png"/><Relationship Id="rId291" Type="http://schemas.openxmlformats.org/officeDocument/2006/relationships/image" Target="../media/image163.png"/><Relationship Id="rId305" Type="http://schemas.openxmlformats.org/officeDocument/2006/relationships/image" Target="../media/image170.png"/><Relationship Id="rId347" Type="http://schemas.openxmlformats.org/officeDocument/2006/relationships/image" Target="../media/image191.png"/><Relationship Id="rId44" Type="http://schemas.openxmlformats.org/officeDocument/2006/relationships/customXml" Target="../ink/ink27.xml"/><Relationship Id="rId86" Type="http://schemas.openxmlformats.org/officeDocument/2006/relationships/customXml" Target="../ink/ink48.xml"/><Relationship Id="rId151" Type="http://schemas.openxmlformats.org/officeDocument/2006/relationships/image" Target="../media/image93.png"/><Relationship Id="rId389" Type="http://schemas.openxmlformats.org/officeDocument/2006/relationships/image" Target="../media/image212.png"/><Relationship Id="rId193" Type="http://schemas.openxmlformats.org/officeDocument/2006/relationships/image" Target="../media/image114.png"/><Relationship Id="rId207" Type="http://schemas.openxmlformats.org/officeDocument/2006/relationships/image" Target="../media/image121.png"/><Relationship Id="rId249" Type="http://schemas.openxmlformats.org/officeDocument/2006/relationships/image" Target="../media/image142.png"/><Relationship Id="rId414" Type="http://schemas.openxmlformats.org/officeDocument/2006/relationships/customXml" Target="../ink/ink212.xml"/><Relationship Id="rId456" Type="http://schemas.openxmlformats.org/officeDocument/2006/relationships/customXml" Target="../ink/ink233.xml"/><Relationship Id="rId13" Type="http://schemas.openxmlformats.org/officeDocument/2006/relationships/image" Target="../media/image24.png"/><Relationship Id="rId109" Type="http://schemas.openxmlformats.org/officeDocument/2006/relationships/image" Target="../media/image72.png"/><Relationship Id="rId260" Type="http://schemas.openxmlformats.org/officeDocument/2006/relationships/customXml" Target="../ink/ink135.xml"/><Relationship Id="rId316" Type="http://schemas.openxmlformats.org/officeDocument/2006/relationships/customXml" Target="../ink/ink163.xml"/><Relationship Id="rId55" Type="http://schemas.openxmlformats.org/officeDocument/2006/relationships/image" Target="../media/image45.png"/><Relationship Id="rId97" Type="http://schemas.openxmlformats.org/officeDocument/2006/relationships/image" Target="../media/image66.png"/><Relationship Id="rId120" Type="http://schemas.openxmlformats.org/officeDocument/2006/relationships/customXml" Target="../ink/ink65.xml"/><Relationship Id="rId358" Type="http://schemas.openxmlformats.org/officeDocument/2006/relationships/customXml" Target="../ink/ink184.xml"/><Relationship Id="rId162" Type="http://schemas.openxmlformats.org/officeDocument/2006/relationships/customXml" Target="../ink/ink86.xml"/><Relationship Id="rId218" Type="http://schemas.openxmlformats.org/officeDocument/2006/relationships/customXml" Target="../ink/ink114.xml"/><Relationship Id="rId425" Type="http://schemas.openxmlformats.org/officeDocument/2006/relationships/image" Target="../media/image230.png"/><Relationship Id="rId467" Type="http://schemas.openxmlformats.org/officeDocument/2006/relationships/image" Target="../media/image251.png"/><Relationship Id="rId271" Type="http://schemas.openxmlformats.org/officeDocument/2006/relationships/image" Target="../media/image153.png"/><Relationship Id="rId24" Type="http://schemas.openxmlformats.org/officeDocument/2006/relationships/customXml" Target="../ink/ink17.xml"/><Relationship Id="rId66" Type="http://schemas.openxmlformats.org/officeDocument/2006/relationships/customXml" Target="../ink/ink38.xml"/><Relationship Id="rId131" Type="http://schemas.openxmlformats.org/officeDocument/2006/relationships/image" Target="../media/image83.png"/><Relationship Id="rId327" Type="http://schemas.openxmlformats.org/officeDocument/2006/relationships/image" Target="../media/image181.png"/><Relationship Id="rId369" Type="http://schemas.openxmlformats.org/officeDocument/2006/relationships/image" Target="../media/image202.png"/><Relationship Id="rId173" Type="http://schemas.openxmlformats.org/officeDocument/2006/relationships/image" Target="../media/image104.png"/><Relationship Id="rId229" Type="http://schemas.openxmlformats.org/officeDocument/2006/relationships/image" Target="../media/image132.png"/><Relationship Id="rId380" Type="http://schemas.openxmlformats.org/officeDocument/2006/relationships/customXml" Target="../ink/ink195.xml"/><Relationship Id="rId436" Type="http://schemas.openxmlformats.org/officeDocument/2006/relationships/customXml" Target="../ink/ink223.xml"/><Relationship Id="rId240" Type="http://schemas.openxmlformats.org/officeDocument/2006/relationships/customXml" Target="../ink/ink125.xml"/><Relationship Id="rId35" Type="http://schemas.openxmlformats.org/officeDocument/2006/relationships/image" Target="../media/image35.png"/><Relationship Id="rId77" Type="http://schemas.openxmlformats.org/officeDocument/2006/relationships/image" Target="../media/image56.png"/><Relationship Id="rId100" Type="http://schemas.openxmlformats.org/officeDocument/2006/relationships/customXml" Target="../ink/ink55.xml"/><Relationship Id="rId282" Type="http://schemas.openxmlformats.org/officeDocument/2006/relationships/customXml" Target="../ink/ink146.xml"/><Relationship Id="rId338" Type="http://schemas.openxmlformats.org/officeDocument/2006/relationships/customXml" Target="../ink/ink174.xml"/><Relationship Id="rId8" Type="http://schemas.openxmlformats.org/officeDocument/2006/relationships/customXml" Target="../ink/ink9.xml"/><Relationship Id="rId142" Type="http://schemas.openxmlformats.org/officeDocument/2006/relationships/customXml" Target="../ink/ink76.xml"/><Relationship Id="rId184" Type="http://schemas.openxmlformats.org/officeDocument/2006/relationships/customXml" Target="../ink/ink97.xml"/><Relationship Id="rId391" Type="http://schemas.openxmlformats.org/officeDocument/2006/relationships/image" Target="../media/image213.png"/><Relationship Id="rId405" Type="http://schemas.openxmlformats.org/officeDocument/2006/relationships/image" Target="../media/image220.png"/><Relationship Id="rId447" Type="http://schemas.openxmlformats.org/officeDocument/2006/relationships/image" Target="../media/image241.png"/><Relationship Id="rId251" Type="http://schemas.openxmlformats.org/officeDocument/2006/relationships/image" Target="../media/image143.png"/><Relationship Id="rId46" Type="http://schemas.openxmlformats.org/officeDocument/2006/relationships/customXml" Target="../ink/ink28.xml"/><Relationship Id="rId293" Type="http://schemas.openxmlformats.org/officeDocument/2006/relationships/image" Target="../media/image164.png"/><Relationship Id="rId307" Type="http://schemas.openxmlformats.org/officeDocument/2006/relationships/image" Target="../media/image171.png"/><Relationship Id="rId349" Type="http://schemas.openxmlformats.org/officeDocument/2006/relationships/image" Target="../media/image192.png"/><Relationship Id="rId88" Type="http://schemas.openxmlformats.org/officeDocument/2006/relationships/customXml" Target="../ink/ink49.xml"/><Relationship Id="rId111" Type="http://schemas.openxmlformats.org/officeDocument/2006/relationships/image" Target="../media/image73.png"/><Relationship Id="rId153" Type="http://schemas.openxmlformats.org/officeDocument/2006/relationships/image" Target="../media/image94.png"/><Relationship Id="rId195" Type="http://schemas.openxmlformats.org/officeDocument/2006/relationships/image" Target="../media/image115.png"/><Relationship Id="rId209" Type="http://schemas.openxmlformats.org/officeDocument/2006/relationships/image" Target="../media/image122.png"/><Relationship Id="rId360" Type="http://schemas.openxmlformats.org/officeDocument/2006/relationships/customXml" Target="../ink/ink185.xml"/><Relationship Id="rId416" Type="http://schemas.openxmlformats.org/officeDocument/2006/relationships/customXml" Target="../ink/ink213.xml"/><Relationship Id="rId220" Type="http://schemas.openxmlformats.org/officeDocument/2006/relationships/customXml" Target="../ink/ink115.xml"/><Relationship Id="rId458" Type="http://schemas.openxmlformats.org/officeDocument/2006/relationships/customXml" Target="../ink/ink234.xml"/><Relationship Id="rId15" Type="http://schemas.openxmlformats.org/officeDocument/2006/relationships/image" Target="../media/image25.png"/><Relationship Id="rId57" Type="http://schemas.openxmlformats.org/officeDocument/2006/relationships/image" Target="../media/image46.png"/><Relationship Id="rId262" Type="http://schemas.openxmlformats.org/officeDocument/2006/relationships/customXml" Target="../ink/ink136.xml"/><Relationship Id="rId318" Type="http://schemas.openxmlformats.org/officeDocument/2006/relationships/customXml" Target="../ink/ink164.xml"/><Relationship Id="rId99" Type="http://schemas.openxmlformats.org/officeDocument/2006/relationships/image" Target="../media/image67.png"/><Relationship Id="rId122" Type="http://schemas.openxmlformats.org/officeDocument/2006/relationships/customXml" Target="../ink/ink66.xml"/><Relationship Id="rId164" Type="http://schemas.openxmlformats.org/officeDocument/2006/relationships/customXml" Target="../ink/ink87.xml"/><Relationship Id="rId371" Type="http://schemas.openxmlformats.org/officeDocument/2006/relationships/image" Target="../media/image203.png"/><Relationship Id="rId427" Type="http://schemas.openxmlformats.org/officeDocument/2006/relationships/image" Target="../media/image231.png"/><Relationship Id="rId469" Type="http://schemas.openxmlformats.org/officeDocument/2006/relationships/image" Target="../media/image252.png"/><Relationship Id="rId26" Type="http://schemas.openxmlformats.org/officeDocument/2006/relationships/customXml" Target="../ink/ink18.xml"/><Relationship Id="rId231" Type="http://schemas.openxmlformats.org/officeDocument/2006/relationships/image" Target="../media/image133.png"/><Relationship Id="rId273" Type="http://schemas.openxmlformats.org/officeDocument/2006/relationships/image" Target="../media/image154.png"/><Relationship Id="rId329" Type="http://schemas.openxmlformats.org/officeDocument/2006/relationships/image" Target="../media/image182.png"/><Relationship Id="rId68" Type="http://schemas.openxmlformats.org/officeDocument/2006/relationships/customXml" Target="../ink/ink39.xml"/><Relationship Id="rId133" Type="http://schemas.openxmlformats.org/officeDocument/2006/relationships/image" Target="../media/image84.png"/><Relationship Id="rId175" Type="http://schemas.openxmlformats.org/officeDocument/2006/relationships/image" Target="../media/image105.png"/><Relationship Id="rId340" Type="http://schemas.openxmlformats.org/officeDocument/2006/relationships/customXml" Target="../ink/ink175.xml"/><Relationship Id="rId200" Type="http://schemas.openxmlformats.org/officeDocument/2006/relationships/customXml" Target="../ink/ink105.xml"/><Relationship Id="rId382" Type="http://schemas.openxmlformats.org/officeDocument/2006/relationships/customXml" Target="../ink/ink196.xml"/><Relationship Id="rId438" Type="http://schemas.openxmlformats.org/officeDocument/2006/relationships/customXml" Target="../ink/ink224.xml"/><Relationship Id="rId242" Type="http://schemas.openxmlformats.org/officeDocument/2006/relationships/customXml" Target="../ink/ink126.xml"/><Relationship Id="rId284" Type="http://schemas.openxmlformats.org/officeDocument/2006/relationships/customXml" Target="../ink/ink147.xml"/><Relationship Id="rId37" Type="http://schemas.openxmlformats.org/officeDocument/2006/relationships/image" Target="../media/image36.png"/><Relationship Id="rId79" Type="http://schemas.openxmlformats.org/officeDocument/2006/relationships/image" Target="../media/image57.png"/><Relationship Id="rId102" Type="http://schemas.openxmlformats.org/officeDocument/2006/relationships/customXml" Target="../ink/ink56.xml"/><Relationship Id="rId144" Type="http://schemas.openxmlformats.org/officeDocument/2006/relationships/customXml" Target="../ink/ink77.xml"/><Relationship Id="rId90" Type="http://schemas.openxmlformats.org/officeDocument/2006/relationships/customXml" Target="../ink/ink50.xml"/><Relationship Id="rId186" Type="http://schemas.openxmlformats.org/officeDocument/2006/relationships/customXml" Target="../ink/ink98.xml"/><Relationship Id="rId351" Type="http://schemas.openxmlformats.org/officeDocument/2006/relationships/image" Target="../media/image193.png"/><Relationship Id="rId393" Type="http://schemas.openxmlformats.org/officeDocument/2006/relationships/image" Target="../media/image214.png"/><Relationship Id="rId407" Type="http://schemas.openxmlformats.org/officeDocument/2006/relationships/image" Target="../media/image221.png"/><Relationship Id="rId449" Type="http://schemas.openxmlformats.org/officeDocument/2006/relationships/image" Target="../media/image242.png"/><Relationship Id="rId211" Type="http://schemas.openxmlformats.org/officeDocument/2006/relationships/image" Target="../media/image123.png"/><Relationship Id="rId253" Type="http://schemas.openxmlformats.org/officeDocument/2006/relationships/image" Target="../media/image144.png"/><Relationship Id="rId295" Type="http://schemas.openxmlformats.org/officeDocument/2006/relationships/image" Target="../media/image165.png"/><Relationship Id="rId309" Type="http://schemas.openxmlformats.org/officeDocument/2006/relationships/image" Target="../media/image172.png"/><Relationship Id="rId460" Type="http://schemas.openxmlformats.org/officeDocument/2006/relationships/customXml" Target="../ink/ink235.xml"/><Relationship Id="rId48" Type="http://schemas.openxmlformats.org/officeDocument/2006/relationships/customXml" Target="../ink/ink29.xml"/><Relationship Id="rId113" Type="http://schemas.openxmlformats.org/officeDocument/2006/relationships/image" Target="../media/image74.png"/><Relationship Id="rId320" Type="http://schemas.openxmlformats.org/officeDocument/2006/relationships/customXml" Target="../ink/ink165.xml"/><Relationship Id="rId155" Type="http://schemas.openxmlformats.org/officeDocument/2006/relationships/image" Target="../media/image95.png"/><Relationship Id="rId197" Type="http://schemas.openxmlformats.org/officeDocument/2006/relationships/image" Target="../media/image116.png"/><Relationship Id="rId362" Type="http://schemas.openxmlformats.org/officeDocument/2006/relationships/customXml" Target="../ink/ink186.xml"/><Relationship Id="rId418" Type="http://schemas.openxmlformats.org/officeDocument/2006/relationships/customXml" Target="../ink/ink214.xml"/><Relationship Id="rId222" Type="http://schemas.openxmlformats.org/officeDocument/2006/relationships/customXml" Target="../ink/ink116.xml"/><Relationship Id="rId264" Type="http://schemas.openxmlformats.org/officeDocument/2006/relationships/customXml" Target="../ink/ink137.xml"/><Relationship Id="rId471" Type="http://schemas.openxmlformats.org/officeDocument/2006/relationships/image" Target="../media/image253.png"/><Relationship Id="rId17" Type="http://schemas.openxmlformats.org/officeDocument/2006/relationships/image" Target="../media/image26.png"/><Relationship Id="rId59" Type="http://schemas.openxmlformats.org/officeDocument/2006/relationships/image" Target="../media/image47.png"/><Relationship Id="rId124" Type="http://schemas.openxmlformats.org/officeDocument/2006/relationships/customXml" Target="../ink/ink67.xml"/><Relationship Id="rId70" Type="http://schemas.openxmlformats.org/officeDocument/2006/relationships/customXml" Target="../ink/ink40.xml"/><Relationship Id="rId166" Type="http://schemas.openxmlformats.org/officeDocument/2006/relationships/customXml" Target="../ink/ink88.xml"/><Relationship Id="rId331" Type="http://schemas.openxmlformats.org/officeDocument/2006/relationships/image" Target="../media/image183.png"/><Relationship Id="rId373" Type="http://schemas.openxmlformats.org/officeDocument/2006/relationships/image" Target="../media/image204.png"/><Relationship Id="rId429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4.png"/><Relationship Id="rId440" Type="http://schemas.openxmlformats.org/officeDocument/2006/relationships/customXml" Target="../ink/ink225.xml"/><Relationship Id="rId28" Type="http://schemas.openxmlformats.org/officeDocument/2006/relationships/customXml" Target="../ink/ink19.xml"/><Relationship Id="rId275" Type="http://schemas.openxmlformats.org/officeDocument/2006/relationships/image" Target="../media/image155.png"/><Relationship Id="rId300" Type="http://schemas.openxmlformats.org/officeDocument/2006/relationships/customXml" Target="../ink/ink155.xml"/><Relationship Id="rId81" Type="http://schemas.openxmlformats.org/officeDocument/2006/relationships/image" Target="../media/image58.png"/><Relationship Id="rId135" Type="http://schemas.openxmlformats.org/officeDocument/2006/relationships/image" Target="../media/image85.png"/><Relationship Id="rId177" Type="http://schemas.openxmlformats.org/officeDocument/2006/relationships/image" Target="../media/image106.png"/><Relationship Id="rId342" Type="http://schemas.openxmlformats.org/officeDocument/2006/relationships/customXml" Target="../ink/ink176.xml"/><Relationship Id="rId384" Type="http://schemas.openxmlformats.org/officeDocument/2006/relationships/customXml" Target="../ink/ink197.xml"/><Relationship Id="rId202" Type="http://schemas.openxmlformats.org/officeDocument/2006/relationships/customXml" Target="../ink/ink106.xml"/><Relationship Id="rId244" Type="http://schemas.openxmlformats.org/officeDocument/2006/relationships/customXml" Target="../ink/ink127.xml"/><Relationship Id="rId39" Type="http://schemas.openxmlformats.org/officeDocument/2006/relationships/image" Target="../media/image37.png"/><Relationship Id="rId286" Type="http://schemas.openxmlformats.org/officeDocument/2006/relationships/customXml" Target="../ink/ink148.xml"/><Relationship Id="rId451" Type="http://schemas.openxmlformats.org/officeDocument/2006/relationships/image" Target="../media/image243.png"/><Relationship Id="rId50" Type="http://schemas.openxmlformats.org/officeDocument/2006/relationships/customXml" Target="../ink/ink30.xml"/><Relationship Id="rId104" Type="http://schemas.openxmlformats.org/officeDocument/2006/relationships/customXml" Target="../ink/ink57.xml"/><Relationship Id="rId146" Type="http://schemas.openxmlformats.org/officeDocument/2006/relationships/customXml" Target="../ink/ink78.xml"/><Relationship Id="rId188" Type="http://schemas.openxmlformats.org/officeDocument/2006/relationships/customXml" Target="../ink/ink99.xml"/><Relationship Id="rId311" Type="http://schemas.openxmlformats.org/officeDocument/2006/relationships/image" Target="../media/image173.png"/><Relationship Id="rId353" Type="http://schemas.openxmlformats.org/officeDocument/2006/relationships/image" Target="../media/image194.png"/><Relationship Id="rId395" Type="http://schemas.openxmlformats.org/officeDocument/2006/relationships/image" Target="../media/image215.png"/><Relationship Id="rId409" Type="http://schemas.openxmlformats.org/officeDocument/2006/relationships/image" Target="../media/image222.png"/><Relationship Id="rId92" Type="http://schemas.openxmlformats.org/officeDocument/2006/relationships/customXml" Target="../ink/ink51.xml"/><Relationship Id="rId213" Type="http://schemas.openxmlformats.org/officeDocument/2006/relationships/image" Target="../media/image124.png"/><Relationship Id="rId420" Type="http://schemas.openxmlformats.org/officeDocument/2006/relationships/customXml" Target="../ink/ink215.xml"/><Relationship Id="rId255" Type="http://schemas.openxmlformats.org/officeDocument/2006/relationships/image" Target="../media/image145.png"/><Relationship Id="rId297" Type="http://schemas.openxmlformats.org/officeDocument/2006/relationships/image" Target="../media/image166.png"/><Relationship Id="rId462" Type="http://schemas.openxmlformats.org/officeDocument/2006/relationships/customXml" Target="../ink/ink236.xml"/><Relationship Id="rId115" Type="http://schemas.openxmlformats.org/officeDocument/2006/relationships/image" Target="../media/image75.png"/><Relationship Id="rId157" Type="http://schemas.openxmlformats.org/officeDocument/2006/relationships/image" Target="../media/image96.png"/><Relationship Id="rId322" Type="http://schemas.openxmlformats.org/officeDocument/2006/relationships/customXml" Target="../ink/ink166.xml"/><Relationship Id="rId364" Type="http://schemas.openxmlformats.org/officeDocument/2006/relationships/customXml" Target="../ink/ink187.xml"/><Relationship Id="rId61" Type="http://schemas.openxmlformats.org/officeDocument/2006/relationships/image" Target="../media/image48.png"/><Relationship Id="rId199" Type="http://schemas.openxmlformats.org/officeDocument/2006/relationships/image" Target="../media/image117.png"/><Relationship Id="rId19" Type="http://schemas.openxmlformats.org/officeDocument/2006/relationships/image" Target="../media/image27.png"/><Relationship Id="rId224" Type="http://schemas.openxmlformats.org/officeDocument/2006/relationships/customXml" Target="../ink/ink117.xml"/><Relationship Id="rId266" Type="http://schemas.openxmlformats.org/officeDocument/2006/relationships/customXml" Target="../ink/ink138.xml"/><Relationship Id="rId431" Type="http://schemas.openxmlformats.org/officeDocument/2006/relationships/image" Target="../media/image233.png"/><Relationship Id="rId473" Type="http://schemas.openxmlformats.org/officeDocument/2006/relationships/image" Target="../media/image2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8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5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customXml" Target="../ink/ink242.xml"/><Relationship Id="rId5" Type="http://schemas.openxmlformats.org/officeDocument/2006/relationships/image" Target="../media/image19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customXml" Target="../ink/ink2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customXml" Target="../ink/ink24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10" y="-98558"/>
            <a:ext cx="10356881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8758824" y="7403068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https://www.statlearning.com/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24023C-B66D-48D8-8CA5-DB80AD70D398}"/>
              </a:ext>
            </a:extLst>
          </p:cNvPr>
          <p:cNvGrpSpPr/>
          <p:nvPr/>
        </p:nvGrpSpPr>
        <p:grpSpPr>
          <a:xfrm>
            <a:off x="363668" y="527594"/>
            <a:ext cx="3726493" cy="3920196"/>
            <a:chOff x="7033364" y="2698511"/>
            <a:chExt cx="4647157" cy="497657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BF048E-0E2B-4DF3-B2B9-615FEDE79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DBD339-6C17-4DCD-80D4-A92E8B5A1CBD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5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E6592A-6333-478D-8EE2-93267B4E8041}"/>
                  </a:ext>
                </a:extLst>
              </p14:cNvPr>
              <p14:cNvContentPartPr/>
              <p14:nvPr/>
            </p14:nvContentPartPr>
            <p14:xfrm>
              <a:off x="126000" y="54360"/>
              <a:ext cx="11765160" cy="693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E6592A-6333-478D-8EE2-93267B4E80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640" y="45000"/>
                <a:ext cx="11783880" cy="69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611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540" y="5613400"/>
            <a:ext cx="1036320" cy="2590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320" y="4922521"/>
            <a:ext cx="496963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 dirty="0"/>
              <a:t>This is the slope of the line.</a:t>
            </a:r>
          </a:p>
          <a:p>
            <a:pPr algn="l"/>
            <a:r>
              <a:rPr lang="en-US" altLang="en-US" sz="2040" dirty="0"/>
              <a:t>For each additional mile on the odometer,</a:t>
            </a:r>
          </a:p>
          <a:p>
            <a:pPr algn="l"/>
            <a:r>
              <a:rPr lang="en-US" altLang="en-US" sz="2040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0080" y="1165860"/>
          <a:ext cx="5786120" cy="290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080" y="1165860"/>
                        <a:ext cx="5786120" cy="2900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3972560"/>
          <a:ext cx="2754525" cy="52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72560"/>
                        <a:ext cx="2754525" cy="5253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838" y="4922521"/>
            <a:ext cx="2955617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The intercept is b</a:t>
            </a:r>
            <a:r>
              <a:rPr lang="en-US" altLang="en-US" sz="2040" baseline="-25000"/>
              <a:t>0</a:t>
            </a:r>
            <a:r>
              <a:rPr lang="en-US" altLang="en-US" sz="2040"/>
              <a:t> = 6533.</a:t>
            </a:r>
          </a:p>
          <a:p>
            <a:pPr algn="l"/>
            <a:endParaRPr lang="en-US" altLang="en-US" sz="2040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760" y="4404360"/>
            <a:ext cx="1036320" cy="518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48120" y="4404360"/>
            <a:ext cx="690880" cy="518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5857240" y="4388169"/>
            <a:ext cx="1727200" cy="1657032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2028614" y="690881"/>
            <a:ext cx="2313728" cy="2135611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1339" y="1666029"/>
            <a:ext cx="4096702" cy="77544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4430" y="1162262"/>
            <a:ext cx="2391092" cy="494771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4" y="949960"/>
            <a:ext cx="71686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88" y="2936240"/>
            <a:ext cx="317716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920" y="3022600"/>
            <a:ext cx="1020600" cy="40626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-5400000">
            <a:off x="3050540" y="1856740"/>
            <a:ext cx="172720" cy="2159000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26" y="6215810"/>
            <a:ext cx="4497385" cy="7201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 dirty="0"/>
              <a:t>Do not interpret the intercept as the </a:t>
            </a:r>
          </a:p>
          <a:p>
            <a:pPr algn="l"/>
            <a:r>
              <a:rPr lang="en-US" altLang="en-US" sz="2040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1539240" y="3454400"/>
            <a:ext cx="1036320" cy="2763520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1080" y="4922521"/>
            <a:ext cx="1074103" cy="1104688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BE40B5-1254-42D3-9E67-50E11238A481}"/>
                  </a:ext>
                </a:extLst>
              </p14:cNvPr>
              <p14:cNvContentPartPr/>
              <p14:nvPr/>
            </p14:nvContentPartPr>
            <p14:xfrm>
              <a:off x="677160" y="59400"/>
              <a:ext cx="11059560" cy="732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BE40B5-1254-42D3-9E67-50E11238A4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7800" y="50040"/>
                <a:ext cx="11078280" cy="734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0" grpId="0" autoUpdateAnimBg="0"/>
      <p:bldP spid="14356" grpId="0" autoUpdateAnimBg="0"/>
      <p:bldP spid="14359" grpId="0" autoUpdateAnimBg="0"/>
      <p:bldP spid="14360" grpId="0" animBg="1" autoUpdateAnimBg="0"/>
      <p:bldP spid="1436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1BD7E8-1166-4A4A-B808-24BDEA92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431453"/>
            <a:ext cx="8808720" cy="1295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3627"/>
              <a:t>  Coefficient of determination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DBD057E-FE3E-4C08-962C-104C46EA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640493"/>
            <a:ext cx="8808720" cy="1036320"/>
          </a:xfrm>
        </p:spPr>
        <p:txBody>
          <a:bodyPr/>
          <a:lstStyle/>
          <a:p>
            <a:pPr lvl="1"/>
            <a:r>
              <a:rPr lang="en-US" altLang="en-US"/>
              <a:t>When we want to measure the strength of the linear relationship, we use the coefficient of determination.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8ACDCAFB-4582-4030-B92D-F4A94DE22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59659"/>
              </p:ext>
            </p:extLst>
          </p:nvPr>
        </p:nvGraphicFramePr>
        <p:xfrm>
          <a:off x="1740747" y="3705937"/>
          <a:ext cx="8411105" cy="158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3">
                  <p:embed/>
                </p:oleObj>
              </mc:Choice>
              <mc:Fallback>
                <p:oleObj name="Equation" r:id="rId2" imgW="2425680" imgH="457200" progId="Equation.3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8ACDCAFB-4582-4030-B92D-F4A94DE22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747" y="3705937"/>
                        <a:ext cx="8411105" cy="15868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18671156" algn="ctr" rotWithShape="0">
                          <a:schemeClr val="tx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>
            <a:extLst>
              <a:ext uri="{FF2B5EF4-FFF2-40B4-BE49-F238E27FC236}">
                <a16:creationId xmlns:a16="http://schemas.microsoft.com/office/drawing/2014/main" id="{C63BE658-F382-430A-ABF2-4F0BDBA02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804028"/>
              </p:ext>
            </p:extLst>
          </p:nvPr>
        </p:nvGraphicFramePr>
        <p:xfrm>
          <a:off x="293697" y="6080646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596880" progId="Equation.3">
                  <p:embed/>
                </p:oleObj>
              </mc:Choice>
              <mc:Fallback>
                <p:oleObj name="Equation" r:id="rId4" imgW="1726920" imgH="596880" progId="Equation.3">
                  <p:embed/>
                  <p:pic>
                    <p:nvPicPr>
                      <p:cNvPr id="11" name="Object 54">
                        <a:extLst>
                          <a:ext uri="{FF2B5EF4-FFF2-40B4-BE49-F238E27FC236}">
                            <a16:creationId xmlns:a16="http://schemas.microsoft.com/office/drawing/2014/main" id="{EC265819-48DF-47BF-B10C-1D6B05357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97" y="6080646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">
            <a:extLst>
              <a:ext uri="{FF2B5EF4-FFF2-40B4-BE49-F238E27FC236}">
                <a16:creationId xmlns:a16="http://schemas.microsoft.com/office/drawing/2014/main" id="{EB9DA849-7621-42E3-990B-6A337D3ED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52049"/>
              </p:ext>
            </p:extLst>
          </p:nvPr>
        </p:nvGraphicFramePr>
        <p:xfrm>
          <a:off x="4829232" y="6116036"/>
          <a:ext cx="2310596" cy="122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634680" progId="Equation.3">
                  <p:embed/>
                </p:oleObj>
              </mc:Choice>
              <mc:Fallback>
                <p:oleObj name="Equation" r:id="rId6" imgW="1143000" imgH="634680" progId="Equation.3">
                  <p:embed/>
                  <p:pic>
                    <p:nvPicPr>
                      <p:cNvPr id="12" name="Object 38">
                        <a:extLst>
                          <a:ext uri="{FF2B5EF4-FFF2-40B4-BE49-F238E27FC236}">
                            <a16:creationId xmlns:a16="http://schemas.microsoft.com/office/drawing/2014/main" id="{A7DF751F-2C6A-462D-B699-67F0C2252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232" y="6116036"/>
                        <a:ext cx="2310596" cy="1222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AA6C29-4F8C-4C79-9B1E-BE9C60044899}"/>
              </a:ext>
            </a:extLst>
          </p:cNvPr>
          <p:cNvSpPr/>
          <p:nvPr/>
        </p:nvSpPr>
        <p:spPr>
          <a:xfrm>
            <a:off x="0" y="6031281"/>
            <a:ext cx="7559458" cy="1741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E68A6-DC97-47FA-A6CC-7203FF721A12}"/>
              </a:ext>
            </a:extLst>
          </p:cNvPr>
          <p:cNvSpPr txBox="1"/>
          <p:nvPr/>
        </p:nvSpPr>
        <p:spPr>
          <a:xfrm>
            <a:off x="6173136" y="93621"/>
            <a:ext cx="5946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64408-8A8D-4D50-BBCC-690A46181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3005" y="6222087"/>
            <a:ext cx="2926080" cy="1258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247841-3161-454B-9481-B117A71A4824}"/>
                  </a:ext>
                </a:extLst>
              </p14:cNvPr>
              <p14:cNvContentPartPr/>
              <p14:nvPr/>
            </p14:nvContentPartPr>
            <p14:xfrm>
              <a:off x="1397880" y="1327680"/>
              <a:ext cx="10436760" cy="650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247841-3161-454B-9481-B117A71A48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8520" y="1318320"/>
                <a:ext cx="10455480" cy="652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EF9C1-C7CA-4AE0-96C6-2569B22A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513"/>
            <a:ext cx="11887200" cy="66053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8A46FD-79F0-4903-9E0A-8F76B2E10AC4}"/>
                  </a:ext>
                </a:extLst>
              </p14:cNvPr>
              <p14:cNvContentPartPr/>
              <p14:nvPr/>
            </p14:nvContentPartPr>
            <p14:xfrm>
              <a:off x="56160" y="152280"/>
              <a:ext cx="11835000" cy="754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8A46FD-79F0-4903-9E0A-8F76B2E10A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00" y="142920"/>
                <a:ext cx="11853720" cy="75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09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15340-1288-47A7-A5EA-04EC7354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268"/>
            <a:ext cx="11887200" cy="65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180"/>
            <a:ext cx="11887200" cy="657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E2D3F2-8EC8-458E-8332-5170D5451E0C}"/>
                  </a:ext>
                </a:extLst>
              </p14:cNvPr>
              <p14:cNvContentPartPr/>
              <p14:nvPr/>
            </p14:nvContentPartPr>
            <p14:xfrm>
              <a:off x="0" y="851040"/>
              <a:ext cx="11610360" cy="681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E2D3F2-8EC8-458E-8332-5170D5451E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841680"/>
                <a:ext cx="11629080" cy="68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149"/>
            <a:ext cx="11887200" cy="6688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54E79F-8354-4D40-A560-DCA17402217C}"/>
                  </a:ext>
                </a:extLst>
              </p14:cNvPr>
              <p14:cNvContentPartPr/>
              <p14:nvPr/>
            </p14:nvContentPartPr>
            <p14:xfrm>
              <a:off x="0" y="1054800"/>
              <a:ext cx="11674440" cy="528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54E79F-8354-4D40-A560-DCA1740221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1045440"/>
                <a:ext cx="11693160" cy="53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92"/>
            <a:ext cx="11887200" cy="6571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66380C-D32D-4D0E-BA46-7DB047B89167}"/>
                  </a:ext>
                </a:extLst>
              </p14:cNvPr>
              <p14:cNvContentPartPr/>
              <p14:nvPr/>
            </p14:nvContentPartPr>
            <p14:xfrm>
              <a:off x="2708640" y="562680"/>
              <a:ext cx="8822880" cy="5721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66380C-D32D-4D0E-BA46-7DB047B891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9280" y="553320"/>
                <a:ext cx="8841600" cy="57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58"/>
            <a:ext cx="11887200" cy="6593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042"/>
            <a:ext cx="11887200" cy="66543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48F1B0-FEC4-445B-BFAE-D568F05A71E9}"/>
                  </a:ext>
                </a:extLst>
              </p14:cNvPr>
              <p14:cNvContentPartPr/>
              <p14:nvPr/>
            </p14:nvContentPartPr>
            <p14:xfrm>
              <a:off x="402840" y="1057320"/>
              <a:ext cx="11196720" cy="4401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48F1B0-FEC4-445B-BFAE-D568F05A7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480" y="1047960"/>
                <a:ext cx="11215440" cy="44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8DFF0BA4-56CC-47B5-952B-4F6C25A8D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Residual?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ED1DA6A-7BF0-4C46-B148-46703461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Here shows a residual on the scatter diagram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8111DD1B-28A2-4CAB-9C85-E2352AC0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60" y="3078375"/>
            <a:ext cx="4661640" cy="2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433E5BAE-CFFF-4196-BA78-D47CBD1A2E81}"/>
              </a:ext>
            </a:extLst>
          </p:cNvPr>
          <p:cNvGrpSpPr>
            <a:grpSpLocks/>
          </p:cNvGrpSpPr>
          <p:nvPr/>
        </p:nvGrpSpPr>
        <p:grpSpPr bwMode="auto">
          <a:xfrm>
            <a:off x="4822720" y="2517035"/>
            <a:ext cx="4318000" cy="2232765"/>
            <a:chOff x="2257" y="1399"/>
            <a:chExt cx="2400" cy="1241"/>
          </a:xfrm>
        </p:grpSpPr>
        <p:sp>
          <p:nvSpPr>
            <p:cNvPr id="130054" name="Line 6">
              <a:extLst>
                <a:ext uri="{FF2B5EF4-FFF2-40B4-BE49-F238E27FC236}">
                  <a16:creationId xmlns:a16="http://schemas.microsoft.com/office/drawing/2014/main" id="{150945DF-23B3-4D41-B418-18015A7E8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1" y="1920"/>
              <a:ext cx="201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55" name="Group 7">
              <a:extLst>
                <a:ext uri="{FF2B5EF4-FFF2-40B4-BE49-F238E27FC236}">
                  <a16:creationId xmlns:a16="http://schemas.microsoft.com/office/drawing/2014/main" id="{F1177808-169C-4571-B7BE-3E78436F8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" y="1399"/>
              <a:ext cx="1373" cy="1001"/>
              <a:chOff x="1392" y="1399"/>
              <a:chExt cx="1373" cy="1001"/>
            </a:xfrm>
          </p:grpSpPr>
          <p:sp>
            <p:nvSpPr>
              <p:cNvPr id="130056" name="Text Box 8">
                <a:extLst>
                  <a:ext uri="{FF2B5EF4-FFF2-40B4-BE49-F238E27FC236}">
                    <a16:creationId xmlns:a16="http://schemas.microsoft.com/office/drawing/2014/main" id="{742FFBF9-3ECC-49DA-8CB0-A4C9BC305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399"/>
                <a:ext cx="1373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regression line </a:t>
                </a:r>
              </a:p>
            </p:txBody>
          </p:sp>
          <p:sp>
            <p:nvSpPr>
              <p:cNvPr id="130057" name="Line 9">
                <a:extLst>
                  <a:ext uri="{FF2B5EF4-FFF2-40B4-BE49-F238E27FC236}">
                    <a16:creationId xmlns:a16="http://schemas.microsoft.com/office/drawing/2014/main" id="{8347F5E3-49BD-47A0-85AC-105B4A6AB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192" cy="7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251BEC78-BFB9-4CAF-BFD7-88BE68D073D2}"/>
              </a:ext>
            </a:extLst>
          </p:cNvPr>
          <p:cNvGrpSpPr>
            <a:grpSpLocks/>
          </p:cNvGrpSpPr>
          <p:nvPr/>
        </p:nvGrpSpPr>
        <p:grpSpPr bwMode="auto">
          <a:xfrm>
            <a:off x="6168498" y="3972562"/>
            <a:ext cx="2790508" cy="2599796"/>
            <a:chOff x="2160" y="2208"/>
            <a:chExt cx="1551" cy="1445"/>
          </a:xfrm>
        </p:grpSpPr>
        <p:sp>
          <p:nvSpPr>
            <p:cNvPr id="130059" name="Text Box 11">
              <a:extLst>
                <a:ext uri="{FF2B5EF4-FFF2-40B4-BE49-F238E27FC236}">
                  <a16:creationId xmlns:a16="http://schemas.microsoft.com/office/drawing/2014/main" id="{70D6985D-A798-48B0-A6D1-569A6A28A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08"/>
              <a:ext cx="155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/>
                <a:t>The x value of interest</a:t>
              </a:r>
            </a:p>
          </p:txBody>
        </p:sp>
        <p:sp>
          <p:nvSpPr>
            <p:cNvPr id="130060" name="Line 12">
              <a:extLst>
                <a:ext uri="{FF2B5EF4-FFF2-40B4-BE49-F238E27FC236}">
                  <a16:creationId xmlns:a16="http://schemas.microsoft.com/office/drawing/2014/main" id="{7095984A-478B-40A2-AA2C-02895E4DF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208"/>
              <a:ext cx="0" cy="124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1" name="Group 13">
            <a:extLst>
              <a:ext uri="{FF2B5EF4-FFF2-40B4-BE49-F238E27FC236}">
                <a16:creationId xmlns:a16="http://schemas.microsoft.com/office/drawing/2014/main" id="{0838CD13-4054-480D-A530-66F32BAACFBE}"/>
              </a:ext>
            </a:extLst>
          </p:cNvPr>
          <p:cNvGrpSpPr>
            <a:grpSpLocks/>
          </p:cNvGrpSpPr>
          <p:nvPr/>
        </p:nvGrpSpPr>
        <p:grpSpPr bwMode="auto">
          <a:xfrm>
            <a:off x="1850869" y="3107613"/>
            <a:ext cx="5809510" cy="440796"/>
            <a:chOff x="624" y="1728"/>
            <a:chExt cx="3229" cy="245"/>
          </a:xfrm>
        </p:grpSpPr>
        <p:sp>
          <p:nvSpPr>
            <p:cNvPr id="130062" name="Text Box 14">
              <a:extLst>
                <a:ext uri="{FF2B5EF4-FFF2-40B4-BE49-F238E27FC236}">
                  <a16:creationId xmlns:a16="http://schemas.microsoft.com/office/drawing/2014/main" id="{3491A868-D0E2-4F9F-8C7E-79B40AEFF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728"/>
              <a:ext cx="163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 dirty="0">
                  <a:solidFill>
                    <a:srgbClr val="33CC33"/>
                  </a:solidFill>
                </a:rPr>
                <a:t>    The observed value y</a:t>
              </a:r>
            </a:p>
          </p:txBody>
        </p:sp>
        <p:sp>
          <p:nvSpPr>
            <p:cNvPr id="130063" name="Line 15">
              <a:extLst>
                <a:ext uri="{FF2B5EF4-FFF2-40B4-BE49-F238E27FC236}">
                  <a16:creationId xmlns:a16="http://schemas.microsoft.com/office/drawing/2014/main" id="{AA4AD08C-78A3-4BA7-ACB5-9454ACD33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872"/>
              <a:ext cx="1597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4" name="Group 16">
            <a:extLst>
              <a:ext uri="{FF2B5EF4-FFF2-40B4-BE49-F238E27FC236}">
                <a16:creationId xmlns:a16="http://schemas.microsoft.com/office/drawing/2014/main" id="{5C7357BC-73A4-48B2-B153-6D87A5821D06}"/>
              </a:ext>
            </a:extLst>
          </p:cNvPr>
          <p:cNvGrpSpPr>
            <a:grpSpLocks/>
          </p:cNvGrpSpPr>
          <p:nvPr/>
        </p:nvGrpSpPr>
        <p:grpSpPr bwMode="auto">
          <a:xfrm>
            <a:off x="7715781" y="2313728"/>
            <a:ext cx="2749127" cy="1642640"/>
            <a:chOff x="3885" y="1286"/>
            <a:chExt cx="1528" cy="913"/>
          </a:xfrm>
        </p:grpSpPr>
        <p:sp>
          <p:nvSpPr>
            <p:cNvPr id="130065" name="Line 17">
              <a:extLst>
                <a:ext uri="{FF2B5EF4-FFF2-40B4-BE49-F238E27FC236}">
                  <a16:creationId xmlns:a16="http://schemas.microsoft.com/office/drawing/2014/main" id="{7DDDB00E-FED4-4699-B6C6-BA2A903F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863"/>
              <a:ext cx="0" cy="33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66" name="Group 18">
              <a:extLst>
                <a:ext uri="{FF2B5EF4-FFF2-40B4-BE49-F238E27FC236}">
                  <a16:creationId xmlns:a16="http://schemas.microsoft.com/office/drawing/2014/main" id="{6393CC96-8217-43B6-8258-0B0396CBA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86"/>
              <a:ext cx="1525" cy="730"/>
              <a:chOff x="3888" y="1286"/>
              <a:chExt cx="1525" cy="730"/>
            </a:xfrm>
          </p:grpSpPr>
          <p:sp>
            <p:nvSpPr>
              <p:cNvPr id="130067" name="Text Box 19">
                <a:extLst>
                  <a:ext uri="{FF2B5EF4-FFF2-40B4-BE49-F238E27FC236}">
                    <a16:creationId xmlns:a16="http://schemas.microsoft.com/office/drawing/2014/main" id="{B98B7751-CA12-4C56-BEAF-3182CFBC0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286"/>
                <a:ext cx="901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residual</a:t>
                </a:r>
              </a:p>
            </p:txBody>
          </p:sp>
          <p:sp>
            <p:nvSpPr>
              <p:cNvPr id="130068" name="Line 20">
                <a:extLst>
                  <a:ext uri="{FF2B5EF4-FFF2-40B4-BE49-F238E27FC236}">
                    <a16:creationId xmlns:a16="http://schemas.microsoft.com/office/drawing/2014/main" id="{D05C94E3-AA1B-4415-BFB1-5C53E98A3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1488"/>
                <a:ext cx="1008" cy="528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69" name="Group 21">
            <a:extLst>
              <a:ext uri="{FF2B5EF4-FFF2-40B4-BE49-F238E27FC236}">
                <a16:creationId xmlns:a16="http://schemas.microsoft.com/office/drawing/2014/main" id="{B09A71A9-7E6C-4043-BB6D-2BE527F35F31}"/>
              </a:ext>
            </a:extLst>
          </p:cNvPr>
          <p:cNvGrpSpPr>
            <a:grpSpLocks/>
          </p:cNvGrpSpPr>
          <p:nvPr/>
        </p:nvGrpSpPr>
        <p:grpSpPr bwMode="auto">
          <a:xfrm>
            <a:off x="1850498" y="3735970"/>
            <a:ext cx="5872480" cy="440796"/>
            <a:chOff x="604" y="2064"/>
            <a:chExt cx="3264" cy="245"/>
          </a:xfrm>
        </p:grpSpPr>
        <p:grpSp>
          <p:nvGrpSpPr>
            <p:cNvPr id="130070" name="Group 22">
              <a:extLst>
                <a:ext uri="{FF2B5EF4-FFF2-40B4-BE49-F238E27FC236}">
                  <a16:creationId xmlns:a16="http://schemas.microsoft.com/office/drawing/2014/main" id="{BE0E4F63-0E60-4B59-B825-DA0B2B0C6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" y="2064"/>
              <a:ext cx="3264" cy="245"/>
              <a:chOff x="624" y="2064"/>
              <a:chExt cx="3264" cy="245"/>
            </a:xfrm>
          </p:grpSpPr>
          <p:sp>
            <p:nvSpPr>
              <p:cNvPr id="130071" name="Text Box 23">
                <a:extLst>
                  <a:ext uri="{FF2B5EF4-FFF2-40B4-BE49-F238E27FC236}">
                    <a16:creationId xmlns:a16="http://schemas.microsoft.com/office/drawing/2014/main" id="{0BC707C9-BBEB-4406-B5CF-E0AE4071E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064"/>
                <a:ext cx="165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 dirty="0">
                    <a:solidFill>
                      <a:srgbClr val="33CC33"/>
                    </a:solidFill>
                  </a:rPr>
                  <a:t>    The predicted value y</a:t>
                </a:r>
              </a:p>
            </p:txBody>
          </p:sp>
          <p:sp>
            <p:nvSpPr>
              <p:cNvPr id="130072" name="Line 24">
                <a:extLst>
                  <a:ext uri="{FF2B5EF4-FFF2-40B4-BE49-F238E27FC236}">
                    <a16:creationId xmlns:a16="http://schemas.microsoft.com/office/drawing/2014/main" id="{DB52C612-623B-4CB4-9607-E3B250F61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208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  <p:grpSp>
          <p:nvGrpSpPr>
            <p:cNvPr id="130073" name="Group 25">
              <a:extLst>
                <a:ext uri="{FF2B5EF4-FFF2-40B4-BE49-F238E27FC236}">
                  <a16:creationId xmlns:a16="http://schemas.microsoft.com/office/drawing/2014/main" id="{5C6C5735-4D24-4B39-8A3B-9849D9C39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096"/>
              <a:ext cx="96" cy="48"/>
              <a:chOff x="3408" y="3456"/>
              <a:chExt cx="96" cy="48"/>
            </a:xfrm>
          </p:grpSpPr>
          <p:sp>
            <p:nvSpPr>
              <p:cNvPr id="130074" name="Line 26">
                <a:extLst>
                  <a:ext uri="{FF2B5EF4-FFF2-40B4-BE49-F238E27FC236}">
                    <a16:creationId xmlns:a16="http://schemas.microsoft.com/office/drawing/2014/main" id="{C3CFE7FD-4465-478A-8DFB-B51919829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0075" name="Line 27">
                <a:extLst>
                  <a:ext uri="{FF2B5EF4-FFF2-40B4-BE49-F238E27FC236}">
                    <a16:creationId xmlns:a16="http://schemas.microsoft.com/office/drawing/2014/main" id="{CA6E2DE0-4D72-4E25-B35D-0BD83077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6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F40DF3-D9A2-4419-9EFC-0E916218E8E9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E6186D-7770-44D2-9F1C-81347FC6CE83}"/>
                  </a:ext>
                </a:extLst>
              </p14:cNvPr>
              <p14:cNvContentPartPr/>
              <p14:nvPr/>
            </p14:nvContentPartPr>
            <p14:xfrm>
              <a:off x="1836000" y="357120"/>
              <a:ext cx="9991080" cy="583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E6186D-7770-44D2-9F1C-81347FC6CE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6640" y="347760"/>
                <a:ext cx="10009800" cy="585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D22F7-F2A0-43A6-A890-2B35CC39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4" y="280270"/>
            <a:ext cx="9305925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CBA3B-4C3F-4D83-8253-E6B508B08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360" r="10116" b="1"/>
          <a:stretch/>
        </p:blipFill>
        <p:spPr>
          <a:xfrm>
            <a:off x="101219" y="2035479"/>
            <a:ext cx="11684761" cy="832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967E4-6D85-40D1-9EE8-F10509C9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5" y="2985892"/>
            <a:ext cx="5829300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4A60A-81AF-4B58-A6F0-03D8754653F8}"/>
              </a:ext>
            </a:extLst>
          </p:cNvPr>
          <p:cNvSpPr txBox="1"/>
          <p:nvPr/>
        </p:nvSpPr>
        <p:spPr>
          <a:xfrm>
            <a:off x="8758824" y="7403068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https://www.statlearning.com/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7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graphicFrame>
        <p:nvGraphicFramePr>
          <p:cNvPr id="11" name="Object 54">
            <a:extLst>
              <a:ext uri="{FF2B5EF4-FFF2-40B4-BE49-F238E27FC236}">
                <a16:creationId xmlns:a16="http://schemas.microsoft.com/office/drawing/2014/main" id="{EC265819-48DF-47BF-B10C-1D6B05357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07798"/>
              </p:ext>
            </p:extLst>
          </p:nvPr>
        </p:nvGraphicFramePr>
        <p:xfrm>
          <a:off x="293697" y="6080646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596880" progId="Equation.3">
                  <p:embed/>
                </p:oleObj>
              </mc:Choice>
              <mc:Fallback>
                <p:oleObj name="Equation" r:id="rId8" imgW="1726920" imgH="596880" progId="Equation.3">
                  <p:embed/>
                  <p:pic>
                    <p:nvPicPr>
                      <p:cNvPr id="89142" name="Object 54">
                        <a:extLst>
                          <a:ext uri="{FF2B5EF4-FFF2-40B4-BE49-F238E27FC236}">
                            <a16:creationId xmlns:a16="http://schemas.microsoft.com/office/drawing/2014/main" id="{97041372-20ED-4695-A600-DD547747C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97" y="6080646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8">
            <a:extLst>
              <a:ext uri="{FF2B5EF4-FFF2-40B4-BE49-F238E27FC236}">
                <a16:creationId xmlns:a16="http://schemas.microsoft.com/office/drawing/2014/main" id="{A7DF751F-2C6A-462D-B699-67F0C2252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69476"/>
              </p:ext>
            </p:extLst>
          </p:nvPr>
        </p:nvGraphicFramePr>
        <p:xfrm>
          <a:off x="4829232" y="6116036"/>
          <a:ext cx="2310596" cy="122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634680" progId="Equation.3">
                  <p:embed/>
                </p:oleObj>
              </mc:Choice>
              <mc:Fallback>
                <p:oleObj name="Equation" r:id="rId10" imgW="1143000" imgH="634680" progId="Equation.3">
                  <p:embed/>
                  <p:pic>
                    <p:nvPicPr>
                      <p:cNvPr id="87078" name="Object 38">
                        <a:extLst>
                          <a:ext uri="{FF2B5EF4-FFF2-40B4-BE49-F238E27FC236}">
                            <a16:creationId xmlns:a16="http://schemas.microsoft.com/office/drawing/2014/main" id="{9A50E756-300B-498F-89EE-7C01735FB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232" y="6116036"/>
                        <a:ext cx="2310596" cy="1222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B8A31A1-5102-400D-9B0B-AF7B11345AD0}"/>
              </a:ext>
            </a:extLst>
          </p:cNvPr>
          <p:cNvSpPr/>
          <p:nvPr/>
        </p:nvSpPr>
        <p:spPr>
          <a:xfrm>
            <a:off x="0" y="6031281"/>
            <a:ext cx="7559458" cy="1741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27BC48-F0EF-4593-B407-1BA4CCF05113}"/>
                  </a:ext>
                </a:extLst>
              </p14:cNvPr>
              <p14:cNvContentPartPr/>
              <p14:nvPr/>
            </p14:nvContentPartPr>
            <p14:xfrm>
              <a:off x="48960" y="672480"/>
              <a:ext cx="11842200" cy="717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27BC48-F0EF-4593-B407-1BA4CCF051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00" y="663120"/>
                <a:ext cx="11860920" cy="719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0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2719B-4F6A-4BB4-A0E3-6D1D03F3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36"/>
            <a:ext cx="11887200" cy="2516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70227-FC68-4D31-A34A-1C8F605C4573}"/>
              </a:ext>
            </a:extLst>
          </p:cNvPr>
          <p:cNvSpPr txBox="1"/>
          <p:nvPr/>
        </p:nvSpPr>
        <p:spPr>
          <a:xfrm>
            <a:off x="3280265" y="7488381"/>
            <a:ext cx="11608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https://web.williams.edu/Mathematics/sjmiller/public_html/BrownClasses/54/handouts/MethodLeastSquares.pdf</a:t>
            </a:r>
            <a:r>
              <a:rPr lang="en-US" sz="1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F26B-4456-47C6-8CE0-0EA1281F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40635"/>
            <a:ext cx="5289446" cy="1925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BA15E-470A-4BA2-9F93-58107C42D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50" y="2759216"/>
            <a:ext cx="5261744" cy="2006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5BE92-C983-4804-8A5E-0C2AE4A98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903" y="5500757"/>
            <a:ext cx="6979737" cy="140691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6138BD-D3BD-455D-B2B4-B62A2723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" y="4694100"/>
            <a:ext cx="2398735" cy="30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D23B4C-E1FB-4ABE-8979-D6D443753A2B}"/>
                  </a:ext>
                </a:extLst>
              </p14:cNvPr>
              <p14:cNvContentPartPr/>
              <p14:nvPr/>
            </p14:nvContentPartPr>
            <p14:xfrm>
              <a:off x="285840" y="156600"/>
              <a:ext cx="10543320" cy="673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D23B4C-E1FB-4ABE-8979-D6D443753A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480" y="147240"/>
                <a:ext cx="10562040" cy="67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97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43A00-4FAC-4B0E-862F-67C1862A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19"/>
            <a:ext cx="11887200" cy="7348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38831-66A9-4D40-AB7D-3454C2AA9837}"/>
              </a:ext>
            </a:extLst>
          </p:cNvPr>
          <p:cNvSpPr txBox="1"/>
          <p:nvPr/>
        </p:nvSpPr>
        <p:spPr>
          <a:xfrm>
            <a:off x="8758824" y="7403068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https://www.statlearning.com/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15B99F-9102-4547-B259-A608F92E18F0}"/>
                  </a:ext>
                </a:extLst>
              </p14:cNvPr>
              <p14:cNvContentPartPr/>
              <p14:nvPr/>
            </p14:nvContentPartPr>
            <p14:xfrm>
              <a:off x="389880" y="92520"/>
              <a:ext cx="11379240" cy="605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15B99F-9102-4547-B259-A608F92E18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20" y="83160"/>
                <a:ext cx="11397960" cy="60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95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3B0CC2-4DEF-47D7-A5C3-01FC6978CCBF}"/>
              </a:ext>
            </a:extLst>
          </p:cNvPr>
          <p:cNvGrpSpPr/>
          <p:nvPr/>
        </p:nvGrpSpPr>
        <p:grpSpPr>
          <a:xfrm>
            <a:off x="225109" y="85102"/>
            <a:ext cx="1838160" cy="461520"/>
            <a:chOff x="225109" y="85102"/>
            <a:chExt cx="18381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EC4DA35-4D25-421A-8972-BF7D28263BF2}"/>
                    </a:ext>
                  </a:extLst>
                </p14:cNvPr>
                <p14:cNvContentPartPr/>
                <p14:nvPr/>
              </p14:nvContentPartPr>
              <p14:xfrm>
                <a:off x="225109" y="161422"/>
                <a:ext cx="378000" cy="357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EC4DA35-4D25-421A-8972-BF7D28263B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469" y="152422"/>
                  <a:ext cx="395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C46245-FB0F-4741-871F-3B1854F08878}"/>
                    </a:ext>
                  </a:extLst>
                </p14:cNvPr>
                <p14:cNvContentPartPr/>
                <p14:nvPr/>
              </p14:nvContentPartPr>
              <p14:xfrm>
                <a:off x="681589" y="357982"/>
                <a:ext cx="118800" cy="15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C46245-FB0F-4741-871F-3B1854F088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2949" y="348982"/>
                  <a:ext cx="13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2BE9F6-55DE-460D-ABDE-FB48BE0E79D9}"/>
                    </a:ext>
                  </a:extLst>
                </p14:cNvPr>
                <p14:cNvContentPartPr/>
                <p14:nvPr/>
              </p14:nvContentPartPr>
              <p14:xfrm>
                <a:off x="1050949" y="85102"/>
                <a:ext cx="48600" cy="36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2BE9F6-55DE-460D-ABDE-FB48BE0E79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1949" y="76462"/>
                  <a:ext cx="662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3EB3E6-84AC-4F85-BE18-9513B6C1D1BF}"/>
                    </a:ext>
                  </a:extLst>
                </p14:cNvPr>
                <p14:cNvContentPartPr/>
                <p14:nvPr/>
              </p14:nvContentPartPr>
              <p14:xfrm>
                <a:off x="1265149" y="232342"/>
                <a:ext cx="132840" cy="180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3EB3E6-84AC-4F85-BE18-9513B6C1D1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6509" y="223702"/>
                  <a:ext cx="150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C52E53-CF4E-4A19-AB5A-8895AF049075}"/>
                    </a:ext>
                  </a:extLst>
                </p14:cNvPr>
                <p14:cNvContentPartPr/>
                <p14:nvPr/>
              </p14:nvContentPartPr>
              <p14:xfrm>
                <a:off x="1612909" y="249982"/>
                <a:ext cx="450360" cy="296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C52E53-CF4E-4A19-AB5A-8895AF0490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3909" y="240982"/>
                  <a:ext cx="46800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995EF-6451-491E-8ABB-F140DCD670AB}"/>
              </a:ext>
            </a:extLst>
          </p:cNvPr>
          <p:cNvGrpSpPr/>
          <p:nvPr/>
        </p:nvGrpSpPr>
        <p:grpSpPr>
          <a:xfrm>
            <a:off x="421309" y="878182"/>
            <a:ext cx="515520" cy="561240"/>
            <a:chOff x="421309" y="878182"/>
            <a:chExt cx="51552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194ACF-D3C3-40AB-B8E1-9E59B3782D10}"/>
                    </a:ext>
                  </a:extLst>
                </p14:cNvPr>
                <p14:cNvContentPartPr/>
                <p14:nvPr/>
              </p14:nvContentPartPr>
              <p14:xfrm>
                <a:off x="421309" y="878182"/>
                <a:ext cx="233280" cy="45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194ACF-D3C3-40AB-B8E1-9E59B3782D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669" y="869182"/>
                  <a:ext cx="2509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2279A4-B4AD-48CA-A17A-3099D782426F}"/>
                    </a:ext>
                  </a:extLst>
                </p14:cNvPr>
                <p14:cNvContentPartPr/>
                <p14:nvPr/>
              </p14:nvContentPartPr>
              <p14:xfrm>
                <a:off x="776629" y="1263382"/>
                <a:ext cx="160200" cy="176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2279A4-B4AD-48CA-A17A-3099D78242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629" y="1254382"/>
                  <a:ext cx="1778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A2B0F2-DC21-4EB7-B554-1F128F4543AB}"/>
              </a:ext>
            </a:extLst>
          </p:cNvPr>
          <p:cNvGrpSpPr/>
          <p:nvPr/>
        </p:nvGrpSpPr>
        <p:grpSpPr>
          <a:xfrm>
            <a:off x="1182349" y="953422"/>
            <a:ext cx="227880" cy="322200"/>
            <a:chOff x="1182349" y="953422"/>
            <a:chExt cx="2278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DD42CE-B9EE-4C7A-AAC1-5B6BC956AFE8}"/>
                    </a:ext>
                  </a:extLst>
                </p14:cNvPr>
                <p14:cNvContentPartPr/>
                <p14:nvPr/>
              </p14:nvContentPartPr>
              <p14:xfrm>
                <a:off x="1256509" y="953422"/>
                <a:ext cx="27360" cy="322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DD42CE-B9EE-4C7A-AAC1-5B6BC956AF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47869" y="944422"/>
                  <a:ext cx="45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C826DD-886C-4FF0-9E1E-AA2A9A1B7E82}"/>
                    </a:ext>
                  </a:extLst>
                </p14:cNvPr>
                <p14:cNvContentPartPr/>
                <p14:nvPr/>
              </p14:nvContentPartPr>
              <p14:xfrm>
                <a:off x="1182349" y="1121902"/>
                <a:ext cx="22788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C826DD-886C-4FF0-9E1E-AA2A9A1B7E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73349" y="1112902"/>
                  <a:ext cx="2455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3B54F4-A694-483E-AA0B-63EDD8F177B6}"/>
              </a:ext>
            </a:extLst>
          </p:cNvPr>
          <p:cNvGrpSpPr/>
          <p:nvPr/>
        </p:nvGrpSpPr>
        <p:grpSpPr>
          <a:xfrm>
            <a:off x="1740349" y="819142"/>
            <a:ext cx="323280" cy="569160"/>
            <a:chOff x="1740349" y="819142"/>
            <a:chExt cx="32328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692396-CF0C-4777-8E69-D687335D357B}"/>
                    </a:ext>
                  </a:extLst>
                </p14:cNvPr>
                <p14:cNvContentPartPr/>
                <p14:nvPr/>
              </p14:nvContentPartPr>
              <p14:xfrm>
                <a:off x="1740349" y="819142"/>
                <a:ext cx="203040" cy="41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692396-CF0C-4777-8E69-D687335D35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31709" y="810142"/>
                  <a:ext cx="220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85128F-6F5D-469C-BC80-9FDA1C87C31A}"/>
                    </a:ext>
                  </a:extLst>
                </p14:cNvPr>
                <p14:cNvContentPartPr/>
                <p14:nvPr/>
              </p14:nvContentPartPr>
              <p14:xfrm>
                <a:off x="2028709" y="1191742"/>
                <a:ext cx="34920" cy="19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85128F-6F5D-469C-BC80-9FDA1C87C3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9709" y="1183102"/>
                  <a:ext cx="525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7EBC2E-1D82-43E7-BECA-2F6786D33454}"/>
              </a:ext>
            </a:extLst>
          </p:cNvPr>
          <p:cNvGrpSpPr/>
          <p:nvPr/>
        </p:nvGrpSpPr>
        <p:grpSpPr>
          <a:xfrm>
            <a:off x="2371429" y="852262"/>
            <a:ext cx="417600" cy="504720"/>
            <a:chOff x="2371429" y="852262"/>
            <a:chExt cx="417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B7B5DE-02BD-4A6A-B4C5-A9CA5AB6380A}"/>
                    </a:ext>
                  </a:extLst>
                </p14:cNvPr>
                <p14:cNvContentPartPr/>
                <p14:nvPr/>
              </p14:nvContentPartPr>
              <p14:xfrm>
                <a:off x="2371429" y="859822"/>
                <a:ext cx="209880" cy="27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B7B5DE-02BD-4A6A-B4C5-A9CA5AB638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62789" y="851182"/>
                  <a:ext cx="227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5AED7A-4692-47DF-B4EC-59F22338588A}"/>
                    </a:ext>
                  </a:extLst>
                </p14:cNvPr>
                <p14:cNvContentPartPr/>
                <p14:nvPr/>
              </p14:nvContentPartPr>
              <p14:xfrm>
                <a:off x="2466469" y="852262"/>
                <a:ext cx="178560" cy="31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5AED7A-4692-47DF-B4EC-59F2233858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7469" y="843622"/>
                  <a:ext cx="196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6B4764-0788-4F15-B564-16287D64F065}"/>
                    </a:ext>
                  </a:extLst>
                </p14:cNvPr>
                <p14:cNvContentPartPr/>
                <p14:nvPr/>
              </p14:nvContentPartPr>
              <p14:xfrm>
                <a:off x="2720989" y="1183102"/>
                <a:ext cx="68040" cy="17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6B4764-0788-4F15-B564-16287D64F0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11989" y="1174102"/>
                  <a:ext cx="856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897BC7-DC7D-4726-A194-F7ED45B02CC9}"/>
              </a:ext>
            </a:extLst>
          </p:cNvPr>
          <p:cNvGrpSpPr/>
          <p:nvPr/>
        </p:nvGrpSpPr>
        <p:grpSpPr>
          <a:xfrm>
            <a:off x="3101869" y="823462"/>
            <a:ext cx="858240" cy="673560"/>
            <a:chOff x="3101869" y="823462"/>
            <a:chExt cx="85824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F179F6-1E39-4A94-9C57-64FF2F9F7113}"/>
                    </a:ext>
                  </a:extLst>
                </p14:cNvPr>
                <p14:cNvContentPartPr/>
                <p14:nvPr/>
              </p14:nvContentPartPr>
              <p14:xfrm>
                <a:off x="3101869" y="962782"/>
                <a:ext cx="158760" cy="1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F179F6-1E39-4A94-9C57-64FF2F9F71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2869" y="953782"/>
                  <a:ext cx="176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79E3DF-A233-4B36-B055-231D1AFDA4C9}"/>
                    </a:ext>
                  </a:extLst>
                </p14:cNvPr>
                <p14:cNvContentPartPr/>
                <p14:nvPr/>
              </p14:nvContentPartPr>
              <p14:xfrm>
                <a:off x="3104749" y="1043782"/>
                <a:ext cx="218520" cy="3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79E3DF-A233-4B36-B055-231D1AFDA4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95749" y="1034782"/>
                  <a:ext cx="23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6653D0-E047-4BC4-A2DB-C323969E7D57}"/>
                    </a:ext>
                  </a:extLst>
                </p14:cNvPr>
                <p14:cNvContentPartPr/>
                <p14:nvPr/>
              </p14:nvContentPartPr>
              <p14:xfrm>
                <a:off x="3512989" y="823462"/>
                <a:ext cx="287640" cy="48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6653D0-E047-4BC4-A2DB-C323969E7D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4349" y="814462"/>
                  <a:ext cx="3052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27FF7E-3F56-4433-9C62-A69F4265E4CB}"/>
                    </a:ext>
                  </a:extLst>
                </p14:cNvPr>
                <p14:cNvContentPartPr/>
                <p14:nvPr/>
              </p14:nvContentPartPr>
              <p14:xfrm>
                <a:off x="3914749" y="1190302"/>
                <a:ext cx="45360" cy="30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27FF7E-3F56-4433-9C62-A69F4265E4C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05749" y="1181662"/>
                  <a:ext cx="6300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7B6827-A970-4F8F-B89B-0B405D4E0A05}"/>
              </a:ext>
            </a:extLst>
          </p:cNvPr>
          <p:cNvGrpSpPr/>
          <p:nvPr/>
        </p:nvGrpSpPr>
        <p:grpSpPr>
          <a:xfrm>
            <a:off x="439669" y="1701862"/>
            <a:ext cx="518040" cy="453600"/>
            <a:chOff x="439669" y="1701862"/>
            <a:chExt cx="5180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5B82F1-BF2E-4CFA-8A11-AD2B3ECBD89A}"/>
                    </a:ext>
                  </a:extLst>
                </p14:cNvPr>
                <p14:cNvContentPartPr/>
                <p14:nvPr/>
              </p14:nvContentPartPr>
              <p14:xfrm>
                <a:off x="439669" y="1701862"/>
                <a:ext cx="192240" cy="40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5B82F1-BF2E-4CFA-8A11-AD2B3ECBD8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0669" y="1692862"/>
                  <a:ext cx="2098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19EB34-A963-42CD-A6A2-E82BA8F5B445}"/>
                    </a:ext>
                  </a:extLst>
                </p14:cNvPr>
                <p14:cNvContentPartPr/>
                <p14:nvPr/>
              </p14:nvContentPartPr>
              <p14:xfrm>
                <a:off x="770869" y="1949902"/>
                <a:ext cx="186840" cy="20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19EB34-A963-42CD-A6A2-E82BA8F5B4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1869" y="1940902"/>
                  <a:ext cx="2044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0A7675-9CC3-46FD-936A-676D04045DDE}"/>
              </a:ext>
            </a:extLst>
          </p:cNvPr>
          <p:cNvGrpSpPr/>
          <p:nvPr/>
        </p:nvGrpSpPr>
        <p:grpSpPr>
          <a:xfrm>
            <a:off x="1212949" y="1644982"/>
            <a:ext cx="852480" cy="520920"/>
            <a:chOff x="1212949" y="1644982"/>
            <a:chExt cx="8524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DA720B-6641-438A-A87B-6E8BC88C0528}"/>
                    </a:ext>
                  </a:extLst>
                </p14:cNvPr>
                <p14:cNvContentPartPr/>
                <p14:nvPr/>
              </p14:nvContentPartPr>
              <p14:xfrm>
                <a:off x="1335709" y="1738222"/>
                <a:ext cx="22680" cy="27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DA720B-6641-438A-A87B-6E8BC88C0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26709" y="1729582"/>
                  <a:ext cx="40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4FAC9C-145D-42FF-9057-A0881A7F0C1A}"/>
                    </a:ext>
                  </a:extLst>
                </p14:cNvPr>
                <p14:cNvContentPartPr/>
                <p14:nvPr/>
              </p14:nvContentPartPr>
              <p14:xfrm>
                <a:off x="1212949" y="1901662"/>
                <a:ext cx="330840" cy="1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4FAC9C-145D-42FF-9057-A0881A7F0C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03949" y="1893022"/>
                  <a:ext cx="348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21B0D8-C1E0-477C-A96F-19D65E3C562E}"/>
                    </a:ext>
                  </a:extLst>
                </p14:cNvPr>
                <p14:cNvContentPartPr/>
                <p14:nvPr/>
              </p14:nvContentPartPr>
              <p14:xfrm>
                <a:off x="1728829" y="1644982"/>
                <a:ext cx="183240" cy="40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21B0D8-C1E0-477C-A96F-19D65E3C56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9829" y="1636342"/>
                  <a:ext cx="200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0DD612-261A-4924-8B69-A7FEA6AE3B1F}"/>
                    </a:ext>
                  </a:extLst>
                </p14:cNvPr>
                <p14:cNvContentPartPr/>
                <p14:nvPr/>
              </p14:nvContentPartPr>
              <p14:xfrm>
                <a:off x="2028709" y="2016142"/>
                <a:ext cx="36720" cy="14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0DD612-261A-4924-8B69-A7FEA6AE3B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19709" y="2007502"/>
                  <a:ext cx="543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747CDE-3C99-4071-99F3-F28E9143AD5E}"/>
              </a:ext>
            </a:extLst>
          </p:cNvPr>
          <p:cNvGrpSpPr/>
          <p:nvPr/>
        </p:nvGrpSpPr>
        <p:grpSpPr>
          <a:xfrm>
            <a:off x="2345149" y="1680622"/>
            <a:ext cx="1774800" cy="620640"/>
            <a:chOff x="2345149" y="1680622"/>
            <a:chExt cx="177480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F33F5C-AED9-4FE8-9FAC-66DAFDBC225E}"/>
                    </a:ext>
                  </a:extLst>
                </p14:cNvPr>
                <p14:cNvContentPartPr/>
                <p14:nvPr/>
              </p14:nvContentPartPr>
              <p14:xfrm>
                <a:off x="2345149" y="1696462"/>
                <a:ext cx="221400" cy="32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F33F5C-AED9-4FE8-9FAC-66DAFDBC22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36509" y="1687462"/>
                  <a:ext cx="2390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6F44377-0026-47F4-8066-CB826D4658E8}"/>
                    </a:ext>
                  </a:extLst>
                </p14:cNvPr>
                <p14:cNvContentPartPr/>
                <p14:nvPr/>
              </p14:nvContentPartPr>
              <p14:xfrm>
                <a:off x="2456029" y="1696822"/>
                <a:ext cx="171720" cy="35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6F44377-0026-47F4-8066-CB826D4658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47389" y="1687822"/>
                  <a:ext cx="189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BAA10B-5D70-4DAA-B137-2A9D17C198FD}"/>
                    </a:ext>
                  </a:extLst>
                </p14:cNvPr>
                <p14:cNvContentPartPr/>
                <p14:nvPr/>
              </p14:nvContentPartPr>
              <p14:xfrm>
                <a:off x="2723869" y="1966462"/>
                <a:ext cx="179640" cy="21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BAA10B-5D70-4DAA-B137-2A9D17C198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5229" y="1957822"/>
                  <a:ext cx="197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56714E-B93A-4DDE-96F9-4C4154ECB106}"/>
                    </a:ext>
                  </a:extLst>
                </p14:cNvPr>
                <p14:cNvContentPartPr/>
                <p14:nvPr/>
              </p14:nvContentPartPr>
              <p14:xfrm>
                <a:off x="3142549" y="1822102"/>
                <a:ext cx="17028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56714E-B93A-4DDE-96F9-4C4154ECB1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33909" y="1813462"/>
                  <a:ext cx="18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D2A694-A417-4C2A-8740-6B002A10B692}"/>
                    </a:ext>
                  </a:extLst>
                </p14:cNvPr>
                <p14:cNvContentPartPr/>
                <p14:nvPr/>
              </p14:nvContentPartPr>
              <p14:xfrm>
                <a:off x="3098989" y="1900942"/>
                <a:ext cx="265320" cy="72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D2A694-A417-4C2A-8740-6B002A10B6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9989" y="1892302"/>
                  <a:ext cx="28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8FEF6F-31A3-4634-BEB7-38E043888FA5}"/>
                    </a:ext>
                  </a:extLst>
                </p14:cNvPr>
                <p14:cNvContentPartPr/>
                <p14:nvPr/>
              </p14:nvContentPartPr>
              <p14:xfrm>
                <a:off x="3513349" y="1680622"/>
                <a:ext cx="297360" cy="572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8FEF6F-31A3-4634-BEB7-38E043888F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4349" y="1671982"/>
                  <a:ext cx="31500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09EBF3-E9C3-4976-A042-F71EB028A035}"/>
                    </a:ext>
                  </a:extLst>
                </p14:cNvPr>
                <p14:cNvContentPartPr/>
                <p14:nvPr/>
              </p14:nvContentPartPr>
              <p14:xfrm>
                <a:off x="3849589" y="2092822"/>
                <a:ext cx="270360" cy="20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09EBF3-E9C3-4976-A042-F71EB028A0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40949" y="2084182"/>
                  <a:ext cx="28800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6794D7-C810-4340-8E4B-B06BB071DAB1}"/>
                  </a:ext>
                </a:extLst>
              </p14:cNvPr>
              <p14:cNvContentPartPr/>
              <p14:nvPr/>
            </p14:nvContentPartPr>
            <p14:xfrm>
              <a:off x="1973989" y="2633182"/>
              <a:ext cx="23040" cy="17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6794D7-C810-4340-8E4B-B06BB071D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64989" y="2624182"/>
                <a:ext cx="406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B9F5B5C-7AA4-4952-ADD0-EB418D0EC090}"/>
                  </a:ext>
                </a:extLst>
              </p14:cNvPr>
              <p14:cNvContentPartPr/>
              <p14:nvPr/>
            </p14:nvContentPartPr>
            <p14:xfrm>
              <a:off x="2011789" y="2814262"/>
              <a:ext cx="23040" cy="217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B9F5B5C-7AA4-4952-ADD0-EB418D0EC09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03149" y="2805622"/>
                <a:ext cx="406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AC42FD4-ABF7-4FC2-97C2-A94CE71255DA}"/>
                  </a:ext>
                </a:extLst>
              </p14:cNvPr>
              <p14:cNvContentPartPr/>
              <p14:nvPr/>
            </p14:nvContentPartPr>
            <p14:xfrm>
              <a:off x="2067949" y="3188662"/>
              <a:ext cx="1080" cy="13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AC42FD4-ABF7-4FC2-97C2-A94CE71255D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59309" y="3179662"/>
                <a:ext cx="187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767DA-595A-4AB3-BBAD-B1F07914E2CF}"/>
              </a:ext>
            </a:extLst>
          </p:cNvPr>
          <p:cNvGrpSpPr/>
          <p:nvPr/>
        </p:nvGrpSpPr>
        <p:grpSpPr>
          <a:xfrm>
            <a:off x="547669" y="3823342"/>
            <a:ext cx="541440" cy="532080"/>
            <a:chOff x="547669" y="3823342"/>
            <a:chExt cx="54144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5B8554-0B09-4A00-910B-AEAB532DA00C}"/>
                    </a:ext>
                  </a:extLst>
                </p14:cNvPr>
                <p14:cNvContentPartPr/>
                <p14:nvPr/>
              </p14:nvContentPartPr>
              <p14:xfrm>
                <a:off x="547669" y="3823342"/>
                <a:ext cx="267840" cy="44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5B8554-0B09-4A00-910B-AEAB532DA0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8669" y="3814702"/>
                  <a:ext cx="2854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CA1324-7813-405C-8A54-F1381E45B1E4}"/>
                    </a:ext>
                  </a:extLst>
                </p14:cNvPr>
                <p14:cNvContentPartPr/>
                <p14:nvPr/>
              </p14:nvContentPartPr>
              <p14:xfrm>
                <a:off x="937189" y="4167502"/>
                <a:ext cx="151920" cy="18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CA1324-7813-405C-8A54-F1381E45B1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8549" y="4158502"/>
                  <a:ext cx="1695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8C931D-0C94-4D81-828A-8E928455B282}"/>
              </a:ext>
            </a:extLst>
          </p:cNvPr>
          <p:cNvGrpSpPr/>
          <p:nvPr/>
        </p:nvGrpSpPr>
        <p:grpSpPr>
          <a:xfrm>
            <a:off x="1369189" y="3869782"/>
            <a:ext cx="281160" cy="288000"/>
            <a:chOff x="1369189" y="3869782"/>
            <a:chExt cx="2811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FB5148-8451-4DD3-88D0-E044023C57DD}"/>
                    </a:ext>
                  </a:extLst>
                </p14:cNvPr>
                <p14:cNvContentPartPr/>
                <p14:nvPr/>
              </p14:nvContentPartPr>
              <p14:xfrm>
                <a:off x="1484389" y="3869782"/>
                <a:ext cx="66600" cy="28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FB5148-8451-4DD3-88D0-E044023C57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75749" y="3860782"/>
                  <a:ext cx="84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462684-FEA3-4420-8E29-896F00FAA148}"/>
                    </a:ext>
                  </a:extLst>
                </p14:cNvPr>
                <p14:cNvContentPartPr/>
                <p14:nvPr/>
              </p14:nvContentPartPr>
              <p14:xfrm>
                <a:off x="1369189" y="3999382"/>
                <a:ext cx="281160" cy="2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462684-FEA3-4420-8E29-896F00FAA1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60189" y="3990742"/>
                  <a:ext cx="298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6F0973-856D-420E-97A0-9C1C0F0EA591}"/>
              </a:ext>
            </a:extLst>
          </p:cNvPr>
          <p:cNvGrpSpPr/>
          <p:nvPr/>
        </p:nvGrpSpPr>
        <p:grpSpPr>
          <a:xfrm>
            <a:off x="1991629" y="3684022"/>
            <a:ext cx="318240" cy="605880"/>
            <a:chOff x="1991629" y="3684022"/>
            <a:chExt cx="3182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C52BF6-2C79-486F-8065-7AB71FA94826}"/>
                    </a:ext>
                  </a:extLst>
                </p14:cNvPr>
                <p14:cNvContentPartPr/>
                <p14:nvPr/>
              </p14:nvContentPartPr>
              <p14:xfrm>
                <a:off x="1991629" y="3684022"/>
                <a:ext cx="216360" cy="436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C52BF6-2C79-486F-8065-7AB71FA948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82989" y="3675382"/>
                  <a:ext cx="2340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B7F28C-69D4-4C31-B804-16C5262386F2}"/>
                    </a:ext>
                  </a:extLst>
                </p14:cNvPr>
                <p14:cNvContentPartPr/>
                <p14:nvPr/>
              </p14:nvContentPartPr>
              <p14:xfrm>
                <a:off x="2265589" y="4106302"/>
                <a:ext cx="44280" cy="183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B7F28C-69D4-4C31-B804-16C5262386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56949" y="4097662"/>
                  <a:ext cx="619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79B97D4-8D89-447E-B7F5-BF13326F2BB5}"/>
              </a:ext>
            </a:extLst>
          </p:cNvPr>
          <p:cNvGrpSpPr/>
          <p:nvPr/>
        </p:nvGrpSpPr>
        <p:grpSpPr>
          <a:xfrm>
            <a:off x="2556469" y="3767902"/>
            <a:ext cx="343440" cy="616680"/>
            <a:chOff x="2556469" y="3767902"/>
            <a:chExt cx="34344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BC3786-94D1-4B7A-AEBD-CDCFD0B7B1CC}"/>
                    </a:ext>
                  </a:extLst>
                </p14:cNvPr>
                <p14:cNvContentPartPr/>
                <p14:nvPr/>
              </p14:nvContentPartPr>
              <p14:xfrm>
                <a:off x="2575909" y="3773662"/>
                <a:ext cx="97560" cy="289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BC3786-94D1-4B7A-AEBD-CDCFD0B7B1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66909" y="3765022"/>
                  <a:ext cx="1152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5C7A2D-857B-40A0-8A51-7301D77F8787}"/>
                    </a:ext>
                  </a:extLst>
                </p14:cNvPr>
                <p14:cNvContentPartPr/>
                <p14:nvPr/>
              </p14:nvContentPartPr>
              <p14:xfrm>
                <a:off x="2556469" y="3767902"/>
                <a:ext cx="164880" cy="31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5C7A2D-857B-40A0-8A51-7301D77F87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47469" y="3759262"/>
                  <a:ext cx="182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C6AA9E-8D15-4258-8FDC-D7FC15EC9AAD}"/>
                    </a:ext>
                  </a:extLst>
                </p14:cNvPr>
                <p14:cNvContentPartPr/>
                <p14:nvPr/>
              </p14:nvContentPartPr>
              <p14:xfrm>
                <a:off x="2750149" y="4101982"/>
                <a:ext cx="149760" cy="28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C6AA9E-8D15-4258-8FDC-D7FC15EC9A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41509" y="4093342"/>
                  <a:ext cx="1674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42980A6-B463-4946-9629-85988F94FE6B}"/>
              </a:ext>
            </a:extLst>
          </p:cNvPr>
          <p:cNvGrpSpPr/>
          <p:nvPr/>
        </p:nvGrpSpPr>
        <p:grpSpPr>
          <a:xfrm>
            <a:off x="3105469" y="3943222"/>
            <a:ext cx="211320" cy="149400"/>
            <a:chOff x="3105469" y="3943222"/>
            <a:chExt cx="21132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9D4CFF-BA12-486C-B386-56D5F5BB9B37}"/>
                    </a:ext>
                  </a:extLst>
                </p14:cNvPr>
                <p14:cNvContentPartPr/>
                <p14:nvPr/>
              </p14:nvContentPartPr>
              <p14:xfrm>
                <a:off x="3122389" y="3943222"/>
                <a:ext cx="173160" cy="2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9D4CFF-BA12-486C-B386-56D5F5BB9B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13389" y="3934582"/>
                  <a:ext cx="19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66A6C3-2198-4D92-885C-2FE9E89A2790}"/>
                    </a:ext>
                  </a:extLst>
                </p14:cNvPr>
                <p14:cNvContentPartPr/>
                <p14:nvPr/>
              </p14:nvContentPartPr>
              <p14:xfrm>
                <a:off x="3105469" y="4057702"/>
                <a:ext cx="211320" cy="3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66A6C3-2198-4D92-885C-2FE9E89A27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96469" y="4048702"/>
                  <a:ext cx="2289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B0BB46-5A69-47CF-93B2-E603D0F0B599}"/>
              </a:ext>
            </a:extLst>
          </p:cNvPr>
          <p:cNvGrpSpPr/>
          <p:nvPr/>
        </p:nvGrpSpPr>
        <p:grpSpPr>
          <a:xfrm>
            <a:off x="3537469" y="3694462"/>
            <a:ext cx="601920" cy="687960"/>
            <a:chOff x="3537469" y="3694462"/>
            <a:chExt cx="60192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E0B9C9A-F6F0-4E90-8E57-D71555B893E3}"/>
                    </a:ext>
                  </a:extLst>
                </p14:cNvPr>
                <p14:cNvContentPartPr/>
                <p14:nvPr/>
              </p14:nvContentPartPr>
              <p14:xfrm>
                <a:off x="3537469" y="3694462"/>
                <a:ext cx="334440" cy="64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E0B9C9A-F6F0-4E90-8E57-D71555B893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28829" y="3685822"/>
                  <a:ext cx="3520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5D264D-4999-4B25-921E-3408AE47D192}"/>
                    </a:ext>
                  </a:extLst>
                </p14:cNvPr>
                <p14:cNvContentPartPr/>
                <p14:nvPr/>
              </p14:nvContentPartPr>
              <p14:xfrm>
                <a:off x="3854629" y="4125742"/>
                <a:ext cx="284760" cy="25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5D264D-4999-4B25-921E-3408AE47D1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45989" y="4117102"/>
                  <a:ext cx="30240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987D092-29EA-4AD1-8431-E11BF674D2FD}"/>
                  </a:ext>
                </a:extLst>
              </p14:cNvPr>
              <p14:cNvContentPartPr/>
              <p14:nvPr/>
            </p14:nvContentPartPr>
            <p14:xfrm>
              <a:off x="4427389" y="612862"/>
              <a:ext cx="896760" cy="3987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987D092-29EA-4AD1-8431-E11BF674D2F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18749" y="604222"/>
                <a:ext cx="914400" cy="40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66DFE9E3-7ECB-4444-BECC-015EF3AABBAF}"/>
              </a:ext>
            </a:extLst>
          </p:cNvPr>
          <p:cNvGrpSpPr/>
          <p:nvPr/>
        </p:nvGrpSpPr>
        <p:grpSpPr>
          <a:xfrm>
            <a:off x="5563549" y="1730302"/>
            <a:ext cx="563400" cy="399960"/>
            <a:chOff x="5563549" y="1730302"/>
            <a:chExt cx="5634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14:cNvPr>
                <p14:cNvContentPartPr/>
                <p14:nvPr/>
              </p14:nvContentPartPr>
              <p14:xfrm>
                <a:off x="5563549" y="1886542"/>
                <a:ext cx="32544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54549" y="1877902"/>
                  <a:ext cx="343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14:cNvPr>
                <p14:cNvContentPartPr/>
                <p14:nvPr/>
              </p14:nvContentPartPr>
              <p14:xfrm>
                <a:off x="5676589" y="1955662"/>
                <a:ext cx="212760" cy="37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7589" y="1947022"/>
                  <a:ext cx="23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14:cNvPr>
                <p14:cNvContentPartPr/>
                <p14:nvPr/>
              </p14:nvContentPartPr>
              <p14:xfrm>
                <a:off x="5782429" y="1730302"/>
                <a:ext cx="344520" cy="39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73429" y="1721302"/>
                  <a:ext cx="362160" cy="41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A8CCF4-C31B-4F3D-BE03-6ADB14171E18}"/>
                  </a:ext>
                </a:extLst>
              </p14:cNvPr>
              <p14:cNvContentPartPr/>
              <p14:nvPr/>
            </p14:nvContentPartPr>
            <p14:xfrm>
              <a:off x="7407109" y="711862"/>
              <a:ext cx="121320" cy="421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A8CCF4-C31B-4F3D-BE03-6ADB14171E1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398109" y="702862"/>
                <a:ext cx="13896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872331E-5C12-401D-98BF-EA7D5D24A5DB}"/>
              </a:ext>
            </a:extLst>
          </p:cNvPr>
          <p:cNvGrpSpPr/>
          <p:nvPr/>
        </p:nvGrpSpPr>
        <p:grpSpPr>
          <a:xfrm>
            <a:off x="8081029" y="800782"/>
            <a:ext cx="383040" cy="463680"/>
            <a:chOff x="8081029" y="800782"/>
            <a:chExt cx="3830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CC1572-2A19-435A-AACB-F9F2433E4064}"/>
                    </a:ext>
                  </a:extLst>
                </p14:cNvPr>
                <p14:cNvContentPartPr/>
                <p14:nvPr/>
              </p14:nvContentPartPr>
              <p14:xfrm>
                <a:off x="8081029" y="823462"/>
                <a:ext cx="239040" cy="27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CC1572-2A19-435A-AACB-F9F2433E40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2389" y="814462"/>
                  <a:ext cx="256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8F4F72-BBD7-4197-A895-F2F9C475BAD4}"/>
                    </a:ext>
                  </a:extLst>
                </p14:cNvPr>
                <p14:cNvContentPartPr/>
                <p14:nvPr/>
              </p14:nvContentPartPr>
              <p14:xfrm>
                <a:off x="8126389" y="800782"/>
                <a:ext cx="218520" cy="31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8F4F72-BBD7-4197-A895-F2F9C475BA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17749" y="792142"/>
                  <a:ext cx="236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B9F9D1D-6202-4303-95FB-962BF224B4C1}"/>
                    </a:ext>
                  </a:extLst>
                </p14:cNvPr>
                <p14:cNvContentPartPr/>
                <p14:nvPr/>
              </p14:nvContentPartPr>
              <p14:xfrm>
                <a:off x="8358589" y="1056022"/>
                <a:ext cx="105480" cy="208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B9F9D1D-6202-4303-95FB-962BF224B4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49589" y="1047382"/>
                  <a:ext cx="123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087F1F-24E7-40E8-A6D5-0B22D4980D8A}"/>
              </a:ext>
            </a:extLst>
          </p:cNvPr>
          <p:cNvGrpSpPr/>
          <p:nvPr/>
        </p:nvGrpSpPr>
        <p:grpSpPr>
          <a:xfrm>
            <a:off x="8046829" y="1575502"/>
            <a:ext cx="551160" cy="452880"/>
            <a:chOff x="8046829" y="1575502"/>
            <a:chExt cx="5511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14:cNvPr>
                <p14:cNvContentPartPr/>
                <p14:nvPr/>
              </p14:nvContentPartPr>
              <p14:xfrm>
                <a:off x="8065189" y="1623022"/>
                <a:ext cx="155880" cy="246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6189" y="1614022"/>
                  <a:ext cx="173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14:cNvPr>
                <p14:cNvContentPartPr/>
                <p14:nvPr/>
              </p14:nvContentPartPr>
              <p14:xfrm>
                <a:off x="8046829" y="1575502"/>
                <a:ext cx="266760" cy="358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38189" y="1566502"/>
                  <a:ext cx="284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14:cNvPr>
                <p14:cNvContentPartPr/>
                <p14:nvPr/>
              </p14:nvContentPartPr>
              <p14:xfrm>
                <a:off x="8372269" y="1801582"/>
                <a:ext cx="225720" cy="22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63629" y="1792942"/>
                  <a:ext cx="2433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C38D96-EA86-4DB8-A25E-7434AC81C254}"/>
              </a:ext>
            </a:extLst>
          </p:cNvPr>
          <p:cNvGrpSpPr/>
          <p:nvPr/>
        </p:nvGrpSpPr>
        <p:grpSpPr>
          <a:xfrm>
            <a:off x="7769629" y="2426902"/>
            <a:ext cx="71280" cy="492120"/>
            <a:chOff x="7769629" y="2426902"/>
            <a:chExt cx="7128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14:cNvPr>
                <p14:cNvContentPartPr/>
                <p14:nvPr/>
              </p14:nvContentPartPr>
              <p14:xfrm>
                <a:off x="7769629" y="2426902"/>
                <a:ext cx="18000" cy="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0989" y="2417902"/>
                  <a:ext cx="3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14:cNvPr>
                <p14:cNvContentPartPr/>
                <p14:nvPr/>
              </p14:nvContentPartPr>
              <p14:xfrm>
                <a:off x="7808149" y="2704822"/>
                <a:ext cx="18000" cy="1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99509" y="2696182"/>
                  <a:ext cx="3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14:cNvPr>
                <p14:cNvContentPartPr/>
                <p14:nvPr/>
              </p14:nvContentPartPr>
              <p14:xfrm>
                <a:off x="7824349" y="2907862"/>
                <a:ext cx="16560" cy="11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5709" y="2898862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68CC41-724E-4C52-93E3-3142C6403850}"/>
              </a:ext>
            </a:extLst>
          </p:cNvPr>
          <p:cNvGrpSpPr/>
          <p:nvPr/>
        </p:nvGrpSpPr>
        <p:grpSpPr>
          <a:xfrm>
            <a:off x="8168149" y="3649102"/>
            <a:ext cx="508320" cy="536400"/>
            <a:chOff x="8168149" y="3649102"/>
            <a:chExt cx="50832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14:cNvPr>
                <p14:cNvContentPartPr/>
                <p14:nvPr/>
              </p14:nvContentPartPr>
              <p14:xfrm>
                <a:off x="8173909" y="3729382"/>
                <a:ext cx="101160" cy="28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64909" y="3720382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14:cNvPr>
                <p14:cNvContentPartPr/>
                <p14:nvPr/>
              </p14:nvContentPartPr>
              <p14:xfrm>
                <a:off x="8168149" y="3649102"/>
                <a:ext cx="232200" cy="36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59149" y="3640102"/>
                  <a:ext cx="249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14:cNvPr>
                <p14:cNvContentPartPr/>
                <p14:nvPr/>
              </p14:nvContentPartPr>
              <p14:xfrm>
                <a:off x="8384869" y="3977062"/>
                <a:ext cx="291600" cy="20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75869" y="3968422"/>
                  <a:ext cx="309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480DC68-3510-473D-A4EE-4CF6DB9080C6}"/>
              </a:ext>
            </a:extLst>
          </p:cNvPr>
          <p:cNvGrpSpPr/>
          <p:nvPr/>
        </p:nvGrpSpPr>
        <p:grpSpPr>
          <a:xfrm>
            <a:off x="6559309" y="384262"/>
            <a:ext cx="874440" cy="4285080"/>
            <a:chOff x="6559309" y="384262"/>
            <a:chExt cx="874440" cy="42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1B705D-B44D-41B4-B4E4-E6704BDBCF1E}"/>
                    </a:ext>
                  </a:extLst>
                </p14:cNvPr>
                <p14:cNvContentPartPr/>
                <p14:nvPr/>
              </p14:nvContentPartPr>
              <p14:xfrm>
                <a:off x="7305589" y="1563982"/>
                <a:ext cx="54360" cy="411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1B705D-B44D-41B4-B4E4-E6704BDBCF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96949" y="1554982"/>
                  <a:ext cx="720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F1DD67D-FCAF-4437-A65C-6C6721BA0A08}"/>
                    </a:ext>
                  </a:extLst>
                </p14:cNvPr>
                <p14:cNvContentPartPr/>
                <p14:nvPr/>
              </p14:nvContentPartPr>
              <p14:xfrm>
                <a:off x="7334749" y="3688342"/>
                <a:ext cx="94320" cy="445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F1DD67D-FCAF-4437-A65C-6C6721BA0A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25749" y="3679702"/>
                  <a:ext cx="1119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82EC14-2B90-4BE8-B8DE-A4153C86A93F}"/>
                    </a:ext>
                  </a:extLst>
                </p14:cNvPr>
                <p14:cNvContentPartPr/>
                <p14:nvPr/>
              </p14:nvContentPartPr>
              <p14:xfrm>
                <a:off x="6559309" y="384262"/>
                <a:ext cx="874440" cy="4285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82EC14-2B90-4BE8-B8DE-A4153C86A9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50309" y="375622"/>
                  <a:ext cx="892080" cy="430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A8D736F-F1DE-4B26-B022-F2C101C42708}"/>
              </a:ext>
            </a:extLst>
          </p:cNvPr>
          <p:cNvGrpSpPr/>
          <p:nvPr/>
        </p:nvGrpSpPr>
        <p:grpSpPr>
          <a:xfrm>
            <a:off x="8877709" y="354022"/>
            <a:ext cx="2962080" cy="4509720"/>
            <a:chOff x="8877709" y="354022"/>
            <a:chExt cx="2962080" cy="45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A7398B-4099-4B17-8341-656C0449E1A4}"/>
                    </a:ext>
                  </a:extLst>
                </p14:cNvPr>
                <p14:cNvContentPartPr/>
                <p14:nvPr/>
              </p14:nvContentPartPr>
              <p14:xfrm>
                <a:off x="8877709" y="444742"/>
                <a:ext cx="415800" cy="426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A7398B-4099-4B17-8341-656C0449E1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69069" y="436102"/>
                  <a:ext cx="433440" cy="42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293A4E-D6D7-41B8-8784-8FEBE8CE0750}"/>
                    </a:ext>
                  </a:extLst>
                </p14:cNvPr>
                <p14:cNvContentPartPr/>
                <p14:nvPr/>
              </p14:nvContentPartPr>
              <p14:xfrm>
                <a:off x="9362629" y="1790062"/>
                <a:ext cx="343080" cy="1304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293A4E-D6D7-41B8-8784-8FEBE8CE07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53629" y="1781422"/>
                  <a:ext cx="360720" cy="13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062883-54D6-4E61-934A-F4F50A26C918}"/>
                    </a:ext>
                  </a:extLst>
                </p14:cNvPr>
                <p14:cNvContentPartPr/>
                <p14:nvPr/>
              </p14:nvContentPartPr>
              <p14:xfrm>
                <a:off x="9813709" y="1794742"/>
                <a:ext cx="202320" cy="37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062883-54D6-4E61-934A-F4F50A26C9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05069" y="1786102"/>
                  <a:ext cx="2199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1D7790-BD58-4960-9C58-33751F7AC148}"/>
                    </a:ext>
                  </a:extLst>
                </p14:cNvPr>
                <p14:cNvContentPartPr/>
                <p14:nvPr/>
              </p14:nvContentPartPr>
              <p14:xfrm>
                <a:off x="10032949" y="2148622"/>
                <a:ext cx="131040" cy="10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1D7790-BD58-4960-9C58-33751F7AC1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24309" y="2139622"/>
                  <a:ext cx="148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8548122-CBAF-4A5E-82EF-1C2EBF32E0C2}"/>
                    </a:ext>
                  </a:extLst>
                </p14:cNvPr>
                <p14:cNvContentPartPr/>
                <p14:nvPr/>
              </p14:nvContentPartPr>
              <p14:xfrm>
                <a:off x="9679069" y="2537782"/>
                <a:ext cx="168840" cy="310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8548122-CBAF-4A5E-82EF-1C2EBF32E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70429" y="2529142"/>
                  <a:ext cx="1864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5B66E5-C23B-4A2D-AF73-886DB8A1C0BD}"/>
                    </a:ext>
                  </a:extLst>
                </p14:cNvPr>
                <p14:cNvContentPartPr/>
                <p14:nvPr/>
              </p14:nvContentPartPr>
              <p14:xfrm>
                <a:off x="9973189" y="2806342"/>
                <a:ext cx="27720" cy="143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5B66E5-C23B-4A2D-AF73-886DB8A1C0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64549" y="2797702"/>
                  <a:ext cx="45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EBA637-DF3E-4C87-92E9-F5CCCBE0741E}"/>
                    </a:ext>
                  </a:extLst>
                </p14:cNvPr>
                <p14:cNvContentPartPr/>
                <p14:nvPr/>
              </p14:nvContentPartPr>
              <p14:xfrm>
                <a:off x="10089829" y="1620862"/>
                <a:ext cx="270360" cy="169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EBA637-DF3E-4C87-92E9-F5CCCBE074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80829" y="1612222"/>
                  <a:ext cx="288000" cy="17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21DA54A-7ECD-4687-8876-540CC4C81A04}"/>
                    </a:ext>
                  </a:extLst>
                </p14:cNvPr>
                <p14:cNvContentPartPr/>
                <p14:nvPr/>
              </p14:nvContentPartPr>
              <p14:xfrm>
                <a:off x="10443709" y="2214502"/>
                <a:ext cx="198000" cy="1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21DA54A-7ECD-4687-8876-540CC4C81A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34709" y="2205862"/>
                  <a:ext cx="215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8C7A9-263D-4BB4-8F8D-648820BC255D}"/>
                    </a:ext>
                  </a:extLst>
                </p14:cNvPr>
                <p14:cNvContentPartPr/>
                <p14:nvPr/>
              </p14:nvContentPartPr>
              <p14:xfrm>
                <a:off x="10430389" y="2353462"/>
                <a:ext cx="283320" cy="57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8C7A9-263D-4BB4-8F8D-648820BC25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21749" y="2344462"/>
                  <a:ext cx="300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D59756-8871-4EF1-BEDD-05BAA4D59195}"/>
                    </a:ext>
                  </a:extLst>
                </p14:cNvPr>
                <p14:cNvContentPartPr/>
                <p14:nvPr/>
              </p14:nvContentPartPr>
              <p14:xfrm>
                <a:off x="10564669" y="440782"/>
                <a:ext cx="536400" cy="424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D59756-8871-4EF1-BEDD-05BAA4D5919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56029" y="431782"/>
                  <a:ext cx="554040" cy="42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CD4AC7-3E30-4539-9612-2D6576CCE4B1}"/>
                    </a:ext>
                  </a:extLst>
                </p14:cNvPr>
                <p14:cNvContentPartPr/>
                <p14:nvPr/>
              </p14:nvContentPartPr>
              <p14:xfrm>
                <a:off x="11117989" y="669382"/>
                <a:ext cx="218520" cy="427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CD4AC7-3E30-4539-9612-2D6576CCE4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08989" y="660742"/>
                  <a:ext cx="236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29A83E-9BC6-4FED-8FD5-D7D8E2FB7EE6}"/>
                    </a:ext>
                  </a:extLst>
                </p14:cNvPr>
                <p14:cNvContentPartPr/>
                <p14:nvPr/>
              </p14:nvContentPartPr>
              <p14:xfrm>
                <a:off x="11420029" y="959902"/>
                <a:ext cx="57240" cy="207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29A83E-9BC6-4FED-8FD5-D7D8E2FB7EE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11029" y="950902"/>
                  <a:ext cx="74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93E4D24-A29C-4B94-8FB9-A204DAA27A75}"/>
                    </a:ext>
                  </a:extLst>
                </p14:cNvPr>
                <p14:cNvContentPartPr/>
                <p14:nvPr/>
              </p14:nvContentPartPr>
              <p14:xfrm>
                <a:off x="11114749" y="1474342"/>
                <a:ext cx="192960" cy="370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93E4D24-A29C-4B94-8FB9-A204DAA27A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06109" y="1465342"/>
                  <a:ext cx="2106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DF4B349-674C-4C9E-82C7-09A82F7D6BA1}"/>
                    </a:ext>
                  </a:extLst>
                </p14:cNvPr>
                <p14:cNvContentPartPr/>
                <p14:nvPr/>
              </p14:nvContentPartPr>
              <p14:xfrm>
                <a:off x="11294389" y="1736062"/>
                <a:ext cx="254880" cy="19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DF4B349-674C-4C9E-82C7-09A82F7D6B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85389" y="1727422"/>
                  <a:ext cx="27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0E476D-1038-4F89-A90C-0F419AAFC1A5}"/>
                    </a:ext>
                  </a:extLst>
                </p14:cNvPr>
                <p14:cNvContentPartPr/>
                <p14:nvPr/>
              </p14:nvContentPartPr>
              <p14:xfrm>
                <a:off x="11255509" y="2451382"/>
                <a:ext cx="53640" cy="2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0E476D-1038-4F89-A90C-0F419AAFC1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46869" y="2442742"/>
                  <a:ext cx="7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E94A1B-C194-4D8D-9DE2-43DDB3100EA5}"/>
                    </a:ext>
                  </a:extLst>
                </p14:cNvPr>
                <p14:cNvContentPartPr/>
                <p14:nvPr/>
              </p14:nvContentPartPr>
              <p14:xfrm>
                <a:off x="11242549" y="2760262"/>
                <a:ext cx="24480" cy="3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E94A1B-C194-4D8D-9DE2-43DDB3100E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3549" y="2751622"/>
                  <a:ext cx="42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3056CB-082E-4DAF-986E-4129910695DA}"/>
                    </a:ext>
                  </a:extLst>
                </p14:cNvPr>
                <p14:cNvContentPartPr/>
                <p14:nvPr/>
              </p14:nvContentPartPr>
              <p14:xfrm>
                <a:off x="11241109" y="3079942"/>
                <a:ext cx="113400" cy="431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3056CB-082E-4DAF-986E-4129910695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32109" y="3071302"/>
                  <a:ext cx="1310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9C3F3EC-D0C9-415C-A132-1F2E1F0A6082}"/>
                    </a:ext>
                  </a:extLst>
                </p14:cNvPr>
                <p14:cNvContentPartPr/>
                <p14:nvPr/>
              </p14:nvContentPartPr>
              <p14:xfrm>
                <a:off x="10873909" y="3891382"/>
                <a:ext cx="335880" cy="599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9C3F3EC-D0C9-415C-A132-1F2E1F0A60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65269" y="3882382"/>
                  <a:ext cx="3535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47638B-23D7-4B45-9DAA-269C3AD564DF}"/>
                    </a:ext>
                  </a:extLst>
                </p14:cNvPr>
                <p14:cNvContentPartPr/>
                <p14:nvPr/>
              </p14:nvContentPartPr>
              <p14:xfrm>
                <a:off x="11035549" y="4396822"/>
                <a:ext cx="299880" cy="255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47638B-23D7-4B45-9DAA-269C3AD564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26549" y="4387822"/>
                  <a:ext cx="317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3D38DC-09E0-4A31-949E-1DA116DBC954}"/>
                    </a:ext>
                  </a:extLst>
                </p14:cNvPr>
                <p14:cNvContentPartPr/>
                <p14:nvPr/>
              </p14:nvContentPartPr>
              <p14:xfrm>
                <a:off x="11456389" y="354022"/>
                <a:ext cx="383400" cy="450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3D38DC-09E0-4A31-949E-1DA116DBC9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47389" y="345382"/>
                  <a:ext cx="401040" cy="45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AE2CC88-AE69-465F-9F5F-6F9EE10808A0}"/>
                  </a:ext>
                </a:extLst>
              </p14:cNvPr>
              <p14:cNvContentPartPr/>
              <p14:nvPr/>
            </p14:nvContentPartPr>
            <p14:xfrm>
              <a:off x="79309" y="5210422"/>
              <a:ext cx="3729240" cy="2505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AE2CC88-AE69-465F-9F5F-6F9EE10808A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309" y="5201422"/>
                <a:ext cx="3746880" cy="252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72CBE80-F6EA-4CC7-B121-B6E63C9D1BDC}"/>
              </a:ext>
            </a:extLst>
          </p:cNvPr>
          <p:cNvGrpSpPr/>
          <p:nvPr/>
        </p:nvGrpSpPr>
        <p:grpSpPr>
          <a:xfrm>
            <a:off x="118549" y="5450902"/>
            <a:ext cx="3719160" cy="2226960"/>
            <a:chOff x="118549" y="5450902"/>
            <a:chExt cx="371916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FA7F7F-DA21-4A31-BC29-D15353A7ACFA}"/>
                    </a:ext>
                  </a:extLst>
                </p14:cNvPr>
                <p14:cNvContentPartPr/>
                <p14:nvPr/>
              </p14:nvContentPartPr>
              <p14:xfrm>
                <a:off x="260029" y="5488342"/>
                <a:ext cx="109800" cy="361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FA7F7F-DA21-4A31-BC29-D15353A7ACF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1389" y="5479342"/>
                  <a:ext cx="1274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D2FB364-A6D6-4D70-A2D9-B44E5701D3C5}"/>
                    </a:ext>
                  </a:extLst>
                </p14:cNvPr>
                <p14:cNvContentPartPr/>
                <p14:nvPr/>
              </p14:nvContentPartPr>
              <p14:xfrm>
                <a:off x="301789" y="5455222"/>
                <a:ext cx="273960" cy="408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D2FB364-A6D6-4D70-A2D9-B44E5701D3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2789" y="5446582"/>
                  <a:ext cx="2916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7225D3-021A-4AF5-8963-7EB865C235EC}"/>
                    </a:ext>
                  </a:extLst>
                </p14:cNvPr>
                <p14:cNvContentPartPr/>
                <p14:nvPr/>
              </p14:nvContentPartPr>
              <p14:xfrm>
                <a:off x="614629" y="5745022"/>
                <a:ext cx="185040" cy="125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7225D3-021A-4AF5-8963-7EB865C235E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5989" y="5736382"/>
                  <a:ext cx="20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773336F-EA9F-4B68-BC1B-9E76EA084B20}"/>
                    </a:ext>
                  </a:extLst>
                </p14:cNvPr>
                <p14:cNvContentPartPr/>
                <p14:nvPr/>
              </p14:nvContentPartPr>
              <p14:xfrm>
                <a:off x="864109" y="5450902"/>
                <a:ext cx="101880" cy="363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773336F-EA9F-4B68-BC1B-9E76EA084B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5469" y="5442262"/>
                  <a:ext cx="119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28B54B-12F2-47ED-A4E2-FAE0E4D8BE53}"/>
                    </a:ext>
                  </a:extLst>
                </p14:cNvPr>
                <p14:cNvContentPartPr/>
                <p14:nvPr/>
              </p14:nvContentPartPr>
              <p14:xfrm>
                <a:off x="903709" y="5681662"/>
                <a:ext cx="16308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28B54B-12F2-47ED-A4E2-FAE0E4D8BE5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4709" y="5673022"/>
                  <a:ext cx="180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D179D6-4972-4876-A277-2E95290FA204}"/>
                    </a:ext>
                  </a:extLst>
                </p14:cNvPr>
                <p14:cNvContentPartPr/>
                <p14:nvPr/>
              </p14:nvContentPartPr>
              <p14:xfrm>
                <a:off x="1112509" y="5675902"/>
                <a:ext cx="245880" cy="137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D179D6-4972-4876-A277-2E95290FA2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3869" y="5666902"/>
                  <a:ext cx="263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D6CC92-4732-470E-AF87-F1B73AA961E4}"/>
                    </a:ext>
                  </a:extLst>
                </p14:cNvPr>
                <p14:cNvContentPartPr/>
                <p14:nvPr/>
              </p14:nvContentPartPr>
              <p14:xfrm>
                <a:off x="2288269" y="6042742"/>
                <a:ext cx="138240" cy="371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D6CC92-4732-470E-AF87-F1B73AA961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79629" y="6033742"/>
                  <a:ext cx="1558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2378A59-906C-4C34-956B-8D4C38C3643C}"/>
                    </a:ext>
                  </a:extLst>
                </p14:cNvPr>
                <p14:cNvContentPartPr/>
                <p14:nvPr/>
              </p14:nvContentPartPr>
              <p14:xfrm>
                <a:off x="2472949" y="6150742"/>
                <a:ext cx="65880" cy="22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2378A59-906C-4C34-956B-8D4C38C3643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63949" y="6141742"/>
                  <a:ext cx="8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86E9A3C-722A-4D33-9B24-A0863B2094B9}"/>
                    </a:ext>
                  </a:extLst>
                </p14:cNvPr>
                <p14:cNvContentPartPr/>
                <p14:nvPr/>
              </p14:nvContentPartPr>
              <p14:xfrm>
                <a:off x="2446669" y="6152902"/>
                <a:ext cx="127440" cy="232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86E9A3C-722A-4D33-9B24-A0863B2094B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37669" y="6143902"/>
                  <a:ext cx="14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0517468-A408-41AE-83CB-3FF02CE29DBC}"/>
                    </a:ext>
                  </a:extLst>
                </p14:cNvPr>
                <p14:cNvContentPartPr/>
                <p14:nvPr/>
              </p14:nvContentPartPr>
              <p14:xfrm>
                <a:off x="2602909" y="6379702"/>
                <a:ext cx="145800" cy="168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0517468-A408-41AE-83CB-3FF02CE29D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3909" y="6371062"/>
                  <a:ext cx="163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9B533D-9CCB-4977-9C07-B13360DC565F}"/>
                    </a:ext>
                  </a:extLst>
                </p14:cNvPr>
                <p14:cNvContentPartPr/>
                <p14:nvPr/>
              </p14:nvContentPartPr>
              <p14:xfrm>
                <a:off x="2782189" y="6466462"/>
                <a:ext cx="66960" cy="156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9B533D-9CCB-4977-9C07-B13360DC56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73549" y="6457822"/>
                  <a:ext cx="84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71CC2C7-86C6-4E0B-BA77-27BF5B4F5D59}"/>
                    </a:ext>
                  </a:extLst>
                </p14:cNvPr>
                <p14:cNvContentPartPr/>
                <p14:nvPr/>
              </p14:nvContentPartPr>
              <p14:xfrm>
                <a:off x="2940229" y="6135262"/>
                <a:ext cx="137880" cy="49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71CC2C7-86C6-4E0B-BA77-27BF5B4F5D5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31229" y="6126622"/>
                  <a:ext cx="1555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61EAEF7-123C-4A99-9D2C-EDE613BC1DEB}"/>
                    </a:ext>
                  </a:extLst>
                </p14:cNvPr>
                <p14:cNvContentPartPr/>
                <p14:nvPr/>
              </p14:nvContentPartPr>
              <p14:xfrm>
                <a:off x="3079549" y="6495262"/>
                <a:ext cx="131400" cy="13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61EAEF7-123C-4A99-9D2C-EDE613BC1D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70909" y="6486262"/>
                  <a:ext cx="149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74572D-84E4-42EF-8F94-C77695DFA86F}"/>
                    </a:ext>
                  </a:extLst>
                </p14:cNvPr>
                <p14:cNvContentPartPr/>
                <p14:nvPr/>
              </p14:nvContentPartPr>
              <p14:xfrm>
                <a:off x="3251269" y="6069022"/>
                <a:ext cx="137880" cy="537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74572D-84E4-42EF-8F94-C77695DFA8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42629" y="6060382"/>
                  <a:ext cx="1555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D50EA6C-1C9B-4288-9019-383BDA1CD7E8}"/>
                    </a:ext>
                  </a:extLst>
                </p14:cNvPr>
                <p14:cNvContentPartPr/>
                <p14:nvPr/>
              </p14:nvContentPartPr>
              <p14:xfrm>
                <a:off x="3457189" y="5895862"/>
                <a:ext cx="156240" cy="732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D50EA6C-1C9B-4288-9019-383BDA1CD7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48189" y="5886862"/>
                  <a:ext cx="17388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319CC8B-65A6-4D73-BB34-4395FB621C55}"/>
                    </a:ext>
                  </a:extLst>
                </p14:cNvPr>
                <p14:cNvContentPartPr/>
                <p14:nvPr/>
              </p14:nvContentPartPr>
              <p14:xfrm>
                <a:off x="216469" y="6056782"/>
                <a:ext cx="146880" cy="498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319CC8B-65A6-4D73-BB34-4395FB621C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7469" y="6048142"/>
                  <a:ext cx="1645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D671E6-3D83-4494-B064-1169657E7E2B}"/>
                    </a:ext>
                  </a:extLst>
                </p14:cNvPr>
                <p14:cNvContentPartPr/>
                <p14:nvPr/>
              </p14:nvContentPartPr>
              <p14:xfrm>
                <a:off x="440389" y="6104302"/>
                <a:ext cx="185760" cy="36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D671E6-3D83-4494-B064-1169657E7E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1389" y="6095302"/>
                  <a:ext cx="203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B26EBA-7D30-41E7-B1BE-739EFB2F7F38}"/>
                    </a:ext>
                  </a:extLst>
                </p14:cNvPr>
                <p14:cNvContentPartPr/>
                <p14:nvPr/>
              </p14:nvContentPartPr>
              <p14:xfrm>
                <a:off x="716149" y="6223822"/>
                <a:ext cx="99000" cy="19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B26EBA-7D30-41E7-B1BE-739EFB2F7F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7149" y="6214822"/>
                  <a:ext cx="116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6BFAFFE-CFBE-4658-BDA5-0C9E7FE0230E}"/>
                    </a:ext>
                  </a:extLst>
                </p14:cNvPr>
                <p14:cNvContentPartPr/>
                <p14:nvPr/>
              </p14:nvContentPartPr>
              <p14:xfrm>
                <a:off x="721909" y="6194302"/>
                <a:ext cx="95040" cy="244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6BFAFFE-CFBE-4658-BDA5-0C9E7FE023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3269" y="6185662"/>
                  <a:ext cx="112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835599-A5F7-4D69-95C6-093F4A1D6825}"/>
                    </a:ext>
                  </a:extLst>
                </p14:cNvPr>
                <p14:cNvContentPartPr/>
                <p14:nvPr/>
              </p14:nvContentPartPr>
              <p14:xfrm>
                <a:off x="879589" y="6465742"/>
                <a:ext cx="18720" cy="86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835599-A5F7-4D69-95C6-093F4A1D68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0589" y="6457102"/>
                  <a:ext cx="36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B681E17-FDA9-49DE-B9F1-1D7F0DAD56CE}"/>
                    </a:ext>
                  </a:extLst>
                </p14:cNvPr>
                <p14:cNvContentPartPr/>
                <p14:nvPr/>
              </p14:nvContentPartPr>
              <p14:xfrm>
                <a:off x="978229" y="6394462"/>
                <a:ext cx="63720" cy="185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B681E17-FDA9-49DE-B9F1-1D7F0DAD56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9589" y="6385462"/>
                  <a:ext cx="81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1C8B9D-84A1-454A-8838-2467ABBFBE7B}"/>
                    </a:ext>
                  </a:extLst>
                </p14:cNvPr>
                <p14:cNvContentPartPr/>
                <p14:nvPr/>
              </p14:nvContentPartPr>
              <p14:xfrm>
                <a:off x="1147789" y="6193582"/>
                <a:ext cx="129240" cy="435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1C8B9D-84A1-454A-8838-2467ABBFBE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9149" y="6184942"/>
                  <a:ext cx="1468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B721B7-25E2-4BE3-BCC5-1EAB028C44C5}"/>
                    </a:ext>
                  </a:extLst>
                </p14:cNvPr>
                <p14:cNvContentPartPr/>
                <p14:nvPr/>
              </p14:nvContentPartPr>
              <p14:xfrm>
                <a:off x="1344349" y="6440902"/>
                <a:ext cx="21240" cy="145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B721B7-25E2-4BE3-BCC5-1EAB028C44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35349" y="6432262"/>
                  <a:ext cx="3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64B3ED-4D63-40E3-924E-2CE5FB0764CC}"/>
                    </a:ext>
                  </a:extLst>
                </p14:cNvPr>
                <p14:cNvContentPartPr/>
                <p14:nvPr/>
              </p14:nvContentPartPr>
              <p14:xfrm>
                <a:off x="1425349" y="6066142"/>
                <a:ext cx="158040" cy="50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64B3ED-4D63-40E3-924E-2CE5FB0764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16349" y="6057502"/>
                  <a:ext cx="1756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C473E8-D72F-4281-A8C0-A84CBA2D85EA}"/>
                    </a:ext>
                  </a:extLst>
                </p14:cNvPr>
                <p14:cNvContentPartPr/>
                <p14:nvPr/>
              </p14:nvContentPartPr>
              <p14:xfrm>
                <a:off x="1638829" y="6486982"/>
                <a:ext cx="58320" cy="158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C473E8-D72F-4281-A8C0-A84CBA2D85E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30189" y="6478342"/>
                  <a:ext cx="75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3AD60EC-7724-4EBB-B2A3-DB5CC8C919AD}"/>
                    </a:ext>
                  </a:extLst>
                </p14:cNvPr>
                <p14:cNvContentPartPr/>
                <p14:nvPr/>
              </p14:nvContentPartPr>
              <p14:xfrm>
                <a:off x="1877509" y="6445582"/>
                <a:ext cx="9000" cy="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3AD60EC-7724-4EBB-B2A3-DB5CC8C919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68869" y="6436582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789840F-E2E2-424D-856C-553495D00B79}"/>
                    </a:ext>
                  </a:extLst>
                </p14:cNvPr>
                <p14:cNvContentPartPr/>
                <p14:nvPr/>
              </p14:nvContentPartPr>
              <p14:xfrm>
                <a:off x="1960669" y="6449902"/>
                <a:ext cx="36720" cy="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789840F-E2E2-424D-856C-553495D00B7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52029" y="6440902"/>
                  <a:ext cx="54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9AA5B0-68B1-4EF7-984D-03673FED8310}"/>
                    </a:ext>
                  </a:extLst>
                </p14:cNvPr>
                <p14:cNvContentPartPr/>
                <p14:nvPr/>
              </p14:nvContentPartPr>
              <p14:xfrm>
                <a:off x="508789" y="6634222"/>
                <a:ext cx="161640" cy="144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9AA5B0-68B1-4EF7-984D-03673FED831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0149" y="6625582"/>
                  <a:ext cx="17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7880B3-E39F-44A8-844E-2D80DEC1AA99}"/>
                    </a:ext>
                  </a:extLst>
                </p14:cNvPr>
                <p14:cNvContentPartPr/>
                <p14:nvPr/>
              </p14:nvContentPartPr>
              <p14:xfrm>
                <a:off x="450109" y="6684622"/>
                <a:ext cx="189000" cy="217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7880B3-E39F-44A8-844E-2D80DEC1AA9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1469" y="6675982"/>
                  <a:ext cx="206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DFAD2DB-6317-43D0-A446-339E9700B382}"/>
                    </a:ext>
                  </a:extLst>
                </p14:cNvPr>
                <p14:cNvContentPartPr/>
                <p14:nvPr/>
              </p14:nvContentPartPr>
              <p14:xfrm>
                <a:off x="118549" y="7064782"/>
                <a:ext cx="29160" cy="148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DFAD2DB-6317-43D0-A446-339E9700B3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909" y="7056142"/>
                  <a:ext cx="46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0BA852-5B2D-4ED5-B263-FC5379671BB8}"/>
                    </a:ext>
                  </a:extLst>
                </p14:cNvPr>
                <p14:cNvContentPartPr/>
                <p14:nvPr/>
              </p14:nvContentPartPr>
              <p14:xfrm>
                <a:off x="210349" y="7073422"/>
                <a:ext cx="1062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0BA852-5B2D-4ED5-B263-FC5379671B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709" y="7064782"/>
                  <a:ext cx="123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4A9C96-9A19-4635-BE27-803327D22ABA}"/>
                    </a:ext>
                  </a:extLst>
                </p14:cNvPr>
                <p14:cNvContentPartPr/>
                <p14:nvPr/>
              </p14:nvContentPartPr>
              <p14:xfrm>
                <a:off x="379549" y="6972262"/>
                <a:ext cx="93960" cy="204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4A9C96-9A19-4635-BE27-803327D22A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0909" y="6963262"/>
                  <a:ext cx="111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C1F45E3-025C-4B3D-AAAD-BB124BCB66BF}"/>
                    </a:ext>
                  </a:extLst>
                </p14:cNvPr>
                <p14:cNvContentPartPr/>
                <p14:nvPr/>
              </p14:nvContentPartPr>
              <p14:xfrm>
                <a:off x="531469" y="7065862"/>
                <a:ext cx="96840" cy="96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C1F45E3-025C-4B3D-AAAD-BB124BCB66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2829" y="7056862"/>
                  <a:ext cx="114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2DECBD5-9E52-4796-9FEF-AE2B01AE8F58}"/>
                    </a:ext>
                  </a:extLst>
                </p14:cNvPr>
                <p14:cNvContentPartPr/>
                <p14:nvPr/>
              </p14:nvContentPartPr>
              <p14:xfrm>
                <a:off x="686269" y="7038142"/>
                <a:ext cx="133200" cy="181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2DECBD5-9E52-4796-9FEF-AE2B01AE8F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7269" y="7029142"/>
                  <a:ext cx="150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34EA31-9266-48AE-9E8F-0F1D957A8E8F}"/>
                    </a:ext>
                  </a:extLst>
                </p14:cNvPr>
                <p14:cNvContentPartPr/>
                <p14:nvPr/>
              </p14:nvContentPartPr>
              <p14:xfrm>
                <a:off x="217189" y="7411462"/>
                <a:ext cx="145440" cy="125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34EA31-9266-48AE-9E8F-0F1D957A8E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8189" y="7402462"/>
                  <a:ext cx="163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5856501-1882-4CD4-B18B-0137A49C74FF}"/>
                    </a:ext>
                  </a:extLst>
                </p14:cNvPr>
                <p14:cNvContentPartPr/>
                <p14:nvPr/>
              </p14:nvContentPartPr>
              <p14:xfrm>
                <a:off x="388549" y="7439902"/>
                <a:ext cx="96120" cy="94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5856501-1882-4CD4-B18B-0137A49C74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9549" y="7430902"/>
                  <a:ext cx="113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AB2D310-BF9B-447E-8B24-AC6551B03E2F}"/>
                    </a:ext>
                  </a:extLst>
                </p14:cNvPr>
                <p14:cNvContentPartPr/>
                <p14:nvPr/>
              </p14:nvContentPartPr>
              <p14:xfrm>
                <a:off x="593389" y="7432702"/>
                <a:ext cx="106920" cy="90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B2D310-BF9B-447E-8B24-AC6551B03E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4749" y="7423702"/>
                  <a:ext cx="124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5DE097F-BAB2-487F-806D-FDE64A711CB7}"/>
                    </a:ext>
                  </a:extLst>
                </p14:cNvPr>
                <p14:cNvContentPartPr/>
                <p14:nvPr/>
              </p14:nvContentPartPr>
              <p14:xfrm>
                <a:off x="739549" y="7440622"/>
                <a:ext cx="39600" cy="131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5DE097F-BAB2-487F-806D-FDE64A711C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0549" y="7431622"/>
                  <a:ext cx="57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D0E1EE7-DFEC-4439-8113-AB2F72B73C22}"/>
                    </a:ext>
                  </a:extLst>
                </p14:cNvPr>
                <p14:cNvContentPartPr/>
                <p14:nvPr/>
              </p14:nvContentPartPr>
              <p14:xfrm>
                <a:off x="843589" y="7284382"/>
                <a:ext cx="332640" cy="250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D0E1EE7-DFEC-4439-8113-AB2F72B73C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4949" y="7275742"/>
                  <a:ext cx="350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39122DA-491C-4ED3-89C9-E0FC3C16C543}"/>
                    </a:ext>
                  </a:extLst>
                </p14:cNvPr>
                <p14:cNvContentPartPr/>
                <p14:nvPr/>
              </p14:nvContentPartPr>
              <p14:xfrm>
                <a:off x="832789" y="7275742"/>
                <a:ext cx="12600" cy="1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39122DA-491C-4ED3-89C9-E0FC3C16C5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4149" y="7266742"/>
                  <a:ext cx="30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1055B1-E011-49BA-AC1C-7E1B9913DDC6}"/>
                    </a:ext>
                  </a:extLst>
                </p14:cNvPr>
                <p14:cNvContentPartPr/>
                <p14:nvPr/>
              </p14:nvContentPartPr>
              <p14:xfrm>
                <a:off x="1212229" y="6746902"/>
                <a:ext cx="146880" cy="162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1055B1-E011-49BA-AC1C-7E1B9913DD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03229" y="6737902"/>
                  <a:ext cx="164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87158E4-AB05-42E4-959B-D1F1B1554436}"/>
                    </a:ext>
                  </a:extLst>
                </p14:cNvPr>
                <p14:cNvContentPartPr/>
                <p14:nvPr/>
              </p14:nvContentPartPr>
              <p14:xfrm>
                <a:off x="1297909" y="6817462"/>
                <a:ext cx="321840" cy="271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87158E4-AB05-42E4-959B-D1F1B155443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88909" y="6808822"/>
                  <a:ext cx="339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DE8F439-3B32-4875-868E-E4E8613F7357}"/>
                    </a:ext>
                  </a:extLst>
                </p14:cNvPr>
                <p14:cNvContentPartPr/>
                <p14:nvPr/>
              </p14:nvContentPartPr>
              <p14:xfrm>
                <a:off x="1738549" y="6767782"/>
                <a:ext cx="214560" cy="338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DE8F439-3B32-4875-868E-E4E8613F73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29549" y="6759142"/>
                  <a:ext cx="232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81E1FD-724B-4EE9-A84C-9BFAC2F8C02B}"/>
                    </a:ext>
                  </a:extLst>
                </p14:cNvPr>
                <p14:cNvContentPartPr/>
                <p14:nvPr/>
              </p14:nvContentPartPr>
              <p14:xfrm>
                <a:off x="1970389" y="6935542"/>
                <a:ext cx="100440" cy="128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81E1FD-724B-4EE9-A84C-9BFAC2F8C02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61389" y="6926542"/>
                  <a:ext cx="11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9037AB0-B0FA-42AF-B438-32D33C6296E5}"/>
                    </a:ext>
                  </a:extLst>
                </p14:cNvPr>
                <p14:cNvContentPartPr/>
                <p14:nvPr/>
              </p14:nvContentPartPr>
              <p14:xfrm>
                <a:off x="2094949" y="6947422"/>
                <a:ext cx="110880" cy="199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9037AB0-B0FA-42AF-B438-32D33C6296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86309" y="6938782"/>
                  <a:ext cx="12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70B99D-EF6F-456A-B36D-E587A4896308}"/>
                    </a:ext>
                  </a:extLst>
                </p14:cNvPr>
                <p14:cNvContentPartPr/>
                <p14:nvPr/>
              </p14:nvContentPartPr>
              <p14:xfrm>
                <a:off x="2275309" y="6915382"/>
                <a:ext cx="58680" cy="11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70B99D-EF6F-456A-B36D-E587A489630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66669" y="6906742"/>
                  <a:ext cx="76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77D88F6-839A-474C-AB8A-A87AF6667058}"/>
                    </a:ext>
                  </a:extLst>
                </p14:cNvPr>
                <p14:cNvContentPartPr/>
                <p14:nvPr/>
              </p14:nvContentPartPr>
              <p14:xfrm>
                <a:off x="2375029" y="6929782"/>
                <a:ext cx="89640" cy="104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77D88F6-839A-474C-AB8A-A87AF666705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66389" y="6920782"/>
                  <a:ext cx="107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A4E2731-EFBF-49BD-B040-3280AE7181DD}"/>
                    </a:ext>
                  </a:extLst>
                </p14:cNvPr>
                <p14:cNvContentPartPr/>
                <p14:nvPr/>
              </p14:nvContentPartPr>
              <p14:xfrm>
                <a:off x="2525509" y="6803782"/>
                <a:ext cx="124920" cy="224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A4E2731-EFBF-49BD-B040-3280AE7181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16869" y="6794782"/>
                  <a:ext cx="142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AA109F-7464-4717-AF52-1840DE718213}"/>
                    </a:ext>
                  </a:extLst>
                </p14:cNvPr>
                <p14:cNvContentPartPr/>
                <p14:nvPr/>
              </p14:nvContentPartPr>
              <p14:xfrm>
                <a:off x="2654029" y="6944542"/>
                <a:ext cx="48240" cy="7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AA109F-7464-4717-AF52-1840DE7182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45389" y="6935542"/>
                  <a:ext cx="65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183A952-8AE6-47D1-909E-C54BF5065333}"/>
                    </a:ext>
                  </a:extLst>
                </p14:cNvPr>
                <p14:cNvContentPartPr/>
                <p14:nvPr/>
              </p14:nvContentPartPr>
              <p14:xfrm>
                <a:off x="2718829" y="6970822"/>
                <a:ext cx="70560" cy="11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183A952-8AE6-47D1-909E-C54BF506533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09829" y="6961822"/>
                  <a:ext cx="88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05F66D-CD17-4F77-9AD8-13818B5E591D}"/>
                    </a:ext>
                  </a:extLst>
                </p14:cNvPr>
                <p14:cNvContentPartPr/>
                <p14:nvPr/>
              </p14:nvContentPartPr>
              <p14:xfrm>
                <a:off x="2820349" y="6763462"/>
                <a:ext cx="128880" cy="32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05F66D-CD17-4F77-9AD8-13818B5E59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11349" y="6754822"/>
                  <a:ext cx="146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7E0BF4-8BFD-4C07-871F-1BE0AD95C11B}"/>
                    </a:ext>
                  </a:extLst>
                </p14:cNvPr>
                <p14:cNvContentPartPr/>
                <p14:nvPr/>
              </p14:nvContentPartPr>
              <p14:xfrm>
                <a:off x="3065869" y="6907822"/>
                <a:ext cx="112680" cy="133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7E0BF4-8BFD-4C07-871F-1BE0AD95C1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57229" y="6899182"/>
                  <a:ext cx="130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ED37B3-953A-445E-A337-98E776B9AFE7}"/>
                    </a:ext>
                  </a:extLst>
                </p14:cNvPr>
                <p14:cNvContentPartPr/>
                <p14:nvPr/>
              </p14:nvContentPartPr>
              <p14:xfrm>
                <a:off x="3174589" y="6924742"/>
                <a:ext cx="69840" cy="95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ED37B3-953A-445E-A337-98E776B9AFE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65949" y="6916102"/>
                  <a:ext cx="87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CE35A2-046F-4B38-AE10-C21B383555D0}"/>
                    </a:ext>
                  </a:extLst>
                </p14:cNvPr>
                <p14:cNvContentPartPr/>
                <p14:nvPr/>
              </p14:nvContentPartPr>
              <p14:xfrm>
                <a:off x="3344149" y="6926182"/>
                <a:ext cx="65880" cy="6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CE35A2-046F-4B38-AE10-C21B383555D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35149" y="6917542"/>
                  <a:ext cx="83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F20AC1-5C28-47AF-B9AF-83B83F64508E}"/>
                    </a:ext>
                  </a:extLst>
                </p14:cNvPr>
                <p14:cNvContentPartPr/>
                <p14:nvPr/>
              </p14:nvContentPartPr>
              <p14:xfrm>
                <a:off x="3423709" y="6907102"/>
                <a:ext cx="52200" cy="92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F20AC1-5C28-47AF-B9AF-83B83F64508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14709" y="6898462"/>
                  <a:ext cx="69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B430616-0385-4531-91DF-C402976BF241}"/>
                    </a:ext>
                  </a:extLst>
                </p14:cNvPr>
                <p14:cNvContentPartPr/>
                <p14:nvPr/>
              </p14:nvContentPartPr>
              <p14:xfrm>
                <a:off x="3484189" y="6641422"/>
                <a:ext cx="353520" cy="35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B430616-0385-4531-91DF-C402976BF2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75189" y="6632422"/>
                  <a:ext cx="3711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8164F50-506B-4235-9E73-142ECF8A0DCC}"/>
                    </a:ext>
                  </a:extLst>
                </p14:cNvPr>
                <p14:cNvContentPartPr/>
                <p14:nvPr/>
              </p14:nvContentPartPr>
              <p14:xfrm>
                <a:off x="3511189" y="6738622"/>
                <a:ext cx="12600" cy="3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8164F50-506B-4235-9E73-142ECF8A0D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02189" y="6729982"/>
                  <a:ext cx="30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6CEF80-D757-4595-A2B3-582FF1ADFC07}"/>
                    </a:ext>
                  </a:extLst>
                </p14:cNvPr>
                <p14:cNvContentPartPr/>
                <p14:nvPr/>
              </p14:nvContentPartPr>
              <p14:xfrm>
                <a:off x="2576629" y="7152262"/>
                <a:ext cx="35280" cy="122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6CEF80-D757-4595-A2B3-582FF1ADFC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67629" y="7143622"/>
                  <a:ext cx="52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8D833B1-2CF2-4971-ACF7-36A9A09528AB}"/>
                    </a:ext>
                  </a:extLst>
                </p14:cNvPr>
                <p14:cNvContentPartPr/>
                <p14:nvPr/>
              </p14:nvContentPartPr>
              <p14:xfrm>
                <a:off x="2718829" y="7148662"/>
                <a:ext cx="41040" cy="98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8D833B1-2CF2-4971-ACF7-36A9A09528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09829" y="7140022"/>
                  <a:ext cx="58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8B21E8-0B78-464D-8387-A228EC39067A}"/>
                    </a:ext>
                  </a:extLst>
                </p14:cNvPr>
                <p14:cNvContentPartPr/>
                <p14:nvPr/>
              </p14:nvContentPartPr>
              <p14:xfrm>
                <a:off x="1985509" y="7393102"/>
                <a:ext cx="65880" cy="246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8B21E8-0B78-464D-8387-A228EC39067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76869" y="7384462"/>
                  <a:ext cx="83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F3E9BC9-A033-49AF-90A9-254049587EE6}"/>
                    </a:ext>
                  </a:extLst>
                </p14:cNvPr>
                <p14:cNvContentPartPr/>
                <p14:nvPr/>
              </p14:nvContentPartPr>
              <p14:xfrm>
                <a:off x="2095309" y="7501102"/>
                <a:ext cx="132840" cy="93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F3E9BC9-A033-49AF-90A9-254049587E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86669" y="7492462"/>
                  <a:ext cx="150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867524F-EDE7-4B08-8E5A-0FAFA2C85736}"/>
                    </a:ext>
                  </a:extLst>
                </p14:cNvPr>
                <p14:cNvContentPartPr/>
                <p14:nvPr/>
              </p14:nvContentPartPr>
              <p14:xfrm>
                <a:off x="2319589" y="7353142"/>
                <a:ext cx="123480" cy="29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867524F-EDE7-4B08-8E5A-0FAFA2C85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10949" y="7344142"/>
                  <a:ext cx="141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45BD10-6E45-4421-A0A9-5DEC5315CC5F}"/>
                    </a:ext>
                  </a:extLst>
                </p14:cNvPr>
                <p14:cNvContentPartPr/>
                <p14:nvPr/>
              </p14:nvContentPartPr>
              <p14:xfrm>
                <a:off x="2504269" y="7508662"/>
                <a:ext cx="126360" cy="105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45BD10-6E45-4421-A0A9-5DEC5315CC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95629" y="7500022"/>
                  <a:ext cx="144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AFE53B7-65F2-45DE-8EDF-E5867903E372}"/>
                    </a:ext>
                  </a:extLst>
                </p14:cNvPr>
                <p14:cNvContentPartPr/>
                <p14:nvPr/>
              </p14:nvContentPartPr>
              <p14:xfrm>
                <a:off x="2711629" y="7331182"/>
                <a:ext cx="118440" cy="290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AFE53B7-65F2-45DE-8EDF-E5867903E37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02629" y="7322182"/>
                  <a:ext cx="136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1575DFD-F6EB-4AA2-8729-7194B58F86CC}"/>
                    </a:ext>
                  </a:extLst>
                </p14:cNvPr>
                <p14:cNvContentPartPr/>
                <p14:nvPr/>
              </p14:nvContentPartPr>
              <p14:xfrm>
                <a:off x="2764189" y="7466542"/>
                <a:ext cx="236160" cy="211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1575DFD-F6EB-4AA2-8729-7194B58F86C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55189" y="7457542"/>
                  <a:ext cx="2538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A8AA09F-CCBF-43A3-A125-4EFF234C75AB}"/>
              </a:ext>
            </a:extLst>
          </p:cNvPr>
          <p:cNvGrpSpPr/>
          <p:nvPr/>
        </p:nvGrpSpPr>
        <p:grpSpPr>
          <a:xfrm>
            <a:off x="6114349" y="4971022"/>
            <a:ext cx="5630760" cy="1986120"/>
            <a:chOff x="6114349" y="4971022"/>
            <a:chExt cx="5630760" cy="19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DF5CDF3-5464-4A6E-8E40-AA404EE9CBA9}"/>
                    </a:ext>
                  </a:extLst>
                </p14:cNvPr>
                <p14:cNvContentPartPr/>
                <p14:nvPr/>
              </p14:nvContentPartPr>
              <p14:xfrm>
                <a:off x="6114349" y="4971022"/>
                <a:ext cx="5182920" cy="425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DF5CDF3-5464-4A6E-8E40-AA404EE9CBA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05349" y="4962022"/>
                  <a:ext cx="5200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58A9F4D-4378-463E-AF6B-4B1FE7A8161F}"/>
                    </a:ext>
                  </a:extLst>
                </p14:cNvPr>
                <p14:cNvContentPartPr/>
                <p14:nvPr/>
              </p14:nvContentPartPr>
              <p14:xfrm>
                <a:off x="7061869" y="5526862"/>
                <a:ext cx="90000" cy="37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58A9F4D-4378-463E-AF6B-4B1FE7A8161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53229" y="5518222"/>
                  <a:ext cx="107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29C8A01-E750-46EC-9F57-DBA50FB98DE2}"/>
                    </a:ext>
                  </a:extLst>
                </p14:cNvPr>
                <p14:cNvContentPartPr/>
                <p14:nvPr/>
              </p14:nvContentPartPr>
              <p14:xfrm>
                <a:off x="6997069" y="5452702"/>
                <a:ext cx="404640" cy="122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29C8A01-E750-46EC-9F57-DBA50FB98D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88069" y="5443702"/>
                  <a:ext cx="42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5BA7D12-55AB-43CF-8DB1-909AC7744244}"/>
                    </a:ext>
                  </a:extLst>
                </p14:cNvPr>
                <p14:cNvContentPartPr/>
                <p14:nvPr/>
              </p14:nvContentPartPr>
              <p14:xfrm>
                <a:off x="7399189" y="5725942"/>
                <a:ext cx="105480" cy="164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5BA7D12-55AB-43CF-8DB1-909AC77442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90189" y="5717302"/>
                  <a:ext cx="123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F312BB2-A154-40A2-879F-A02BA311B446}"/>
                    </a:ext>
                  </a:extLst>
                </p14:cNvPr>
                <p14:cNvContentPartPr/>
                <p14:nvPr/>
              </p14:nvContentPartPr>
              <p14:xfrm>
                <a:off x="7641469" y="5700382"/>
                <a:ext cx="104760" cy="114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F312BB2-A154-40A2-879F-A02BA311B44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32829" y="5691742"/>
                  <a:ext cx="122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18E7DC-B105-4413-876E-24C6954160F5}"/>
                    </a:ext>
                  </a:extLst>
                </p14:cNvPr>
                <p14:cNvContentPartPr/>
                <p14:nvPr/>
              </p14:nvContentPartPr>
              <p14:xfrm>
                <a:off x="8225029" y="5633782"/>
                <a:ext cx="306000" cy="213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18E7DC-B105-4413-876E-24C6954160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16029" y="5624782"/>
                  <a:ext cx="32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26AE18C-3585-4416-864D-48ED658E3424}"/>
                    </a:ext>
                  </a:extLst>
                </p14:cNvPr>
                <p14:cNvContentPartPr/>
                <p14:nvPr/>
              </p14:nvContentPartPr>
              <p14:xfrm>
                <a:off x="8601589" y="5653582"/>
                <a:ext cx="174240" cy="165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26AE18C-3585-4416-864D-48ED658E342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92949" y="5644942"/>
                  <a:ext cx="191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334FC9-7E5C-4725-A124-D3799684D2E9}"/>
                    </a:ext>
                  </a:extLst>
                </p14:cNvPr>
                <p14:cNvContentPartPr/>
                <p14:nvPr/>
              </p14:nvContentPartPr>
              <p14:xfrm>
                <a:off x="8861869" y="5631982"/>
                <a:ext cx="138600" cy="166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334FC9-7E5C-4725-A124-D3799684D2E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52869" y="5622982"/>
                  <a:ext cx="156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30FA76-0EE8-4D29-A528-6F8BD1270DDC}"/>
                    </a:ext>
                  </a:extLst>
                </p14:cNvPr>
                <p14:cNvContentPartPr/>
                <p14:nvPr/>
              </p14:nvContentPartPr>
              <p14:xfrm>
                <a:off x="9178669" y="5659702"/>
                <a:ext cx="56880" cy="137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30FA76-0EE8-4D29-A528-6F8BD1270DD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69669" y="5650702"/>
                  <a:ext cx="74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CACFFBD-BEA8-4B4A-BFA1-3FC4E03E2E5E}"/>
                    </a:ext>
                  </a:extLst>
                </p14:cNvPr>
                <p14:cNvContentPartPr/>
                <p14:nvPr/>
              </p14:nvContentPartPr>
              <p14:xfrm>
                <a:off x="9218629" y="5618662"/>
                <a:ext cx="166680" cy="47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CACFFBD-BEA8-4B4A-BFA1-3FC4E03E2E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09629" y="5610022"/>
                  <a:ext cx="1843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40CB7C-72BC-4F82-85A7-12DE11694D40}"/>
                    </a:ext>
                  </a:extLst>
                </p14:cNvPr>
                <p14:cNvContentPartPr/>
                <p14:nvPr/>
              </p14:nvContentPartPr>
              <p14:xfrm>
                <a:off x="9870949" y="5611822"/>
                <a:ext cx="322200" cy="212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40CB7C-72BC-4F82-85A7-12DE11694D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861949" y="5602822"/>
                  <a:ext cx="339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D154FD1-CD13-44F8-BBB9-769B22C6C83D}"/>
                    </a:ext>
                  </a:extLst>
                </p14:cNvPr>
                <p14:cNvContentPartPr/>
                <p14:nvPr/>
              </p14:nvContentPartPr>
              <p14:xfrm>
                <a:off x="10388989" y="5676622"/>
                <a:ext cx="158760" cy="281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D154FD1-CD13-44F8-BBB9-769B22C6C83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79989" y="5667622"/>
                  <a:ext cx="176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B2D12C-037E-43CC-88C8-AC977F09CB0D}"/>
                    </a:ext>
                  </a:extLst>
                </p14:cNvPr>
                <p14:cNvContentPartPr/>
                <p14:nvPr/>
              </p14:nvContentPartPr>
              <p14:xfrm>
                <a:off x="10577629" y="5692462"/>
                <a:ext cx="171720" cy="154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B2D12C-037E-43CC-88C8-AC977F09CB0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68989" y="5683822"/>
                  <a:ext cx="18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AA3FBEE-FCB8-422A-AFD3-E3893F85D3FF}"/>
                    </a:ext>
                  </a:extLst>
                </p14:cNvPr>
                <p14:cNvContentPartPr/>
                <p14:nvPr/>
              </p14:nvContentPartPr>
              <p14:xfrm>
                <a:off x="10801909" y="5695702"/>
                <a:ext cx="188280" cy="108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AA3FBEE-FCB8-422A-AFD3-E3893F85D3F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93269" y="5686702"/>
                  <a:ext cx="205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779D472-0CA0-4389-8A9C-544CBB9F918F}"/>
                    </a:ext>
                  </a:extLst>
                </p14:cNvPr>
                <p14:cNvContentPartPr/>
                <p14:nvPr/>
              </p14:nvContentPartPr>
              <p14:xfrm>
                <a:off x="11059309" y="5443702"/>
                <a:ext cx="149760" cy="409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779D472-0CA0-4389-8A9C-544CBB9F918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50669" y="5435062"/>
                  <a:ext cx="167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B86B1D3-4D7E-404F-A22A-B080EE690D45}"/>
                    </a:ext>
                  </a:extLst>
                </p14:cNvPr>
                <p14:cNvContentPartPr/>
                <p14:nvPr/>
              </p14:nvContentPartPr>
              <p14:xfrm>
                <a:off x="11025109" y="5698942"/>
                <a:ext cx="201600" cy="90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B86B1D3-4D7E-404F-A22A-B080EE690D4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16109" y="5690302"/>
                  <a:ext cx="219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B46E264-AC92-4B30-88FA-6580857C61ED}"/>
                    </a:ext>
                  </a:extLst>
                </p14:cNvPr>
                <p14:cNvContentPartPr/>
                <p14:nvPr/>
              </p14:nvContentPartPr>
              <p14:xfrm>
                <a:off x="11295829" y="5688862"/>
                <a:ext cx="449280" cy="158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B46E264-AC92-4B30-88FA-6580857C61E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86829" y="5680222"/>
                  <a:ext cx="46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5A23A11-E936-4098-8C9D-B9E11F6EAC37}"/>
                    </a:ext>
                  </a:extLst>
                </p14:cNvPr>
                <p14:cNvContentPartPr/>
                <p14:nvPr/>
              </p14:nvContentPartPr>
              <p14:xfrm>
                <a:off x="11429389" y="5445862"/>
                <a:ext cx="45000" cy="14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5A23A11-E936-4098-8C9D-B9E11F6EAC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20389" y="5437222"/>
                  <a:ext cx="6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C67EABA-C8C5-446C-92B3-5EEFB7391CB9}"/>
                    </a:ext>
                  </a:extLst>
                </p14:cNvPr>
                <p14:cNvContentPartPr/>
                <p14:nvPr/>
              </p14:nvContentPartPr>
              <p14:xfrm>
                <a:off x="7920469" y="6130222"/>
                <a:ext cx="219960" cy="192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C67EABA-C8C5-446C-92B3-5EEFB7391CB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11829" y="6121222"/>
                  <a:ext cx="237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D8DF283-AE94-47C9-B313-C9DCF689143C}"/>
                    </a:ext>
                  </a:extLst>
                </p14:cNvPr>
                <p14:cNvContentPartPr/>
                <p14:nvPr/>
              </p14:nvContentPartPr>
              <p14:xfrm>
                <a:off x="8255629" y="6162262"/>
                <a:ext cx="192960" cy="155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D8DF283-AE94-47C9-B313-C9DCF689143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46629" y="6153622"/>
                  <a:ext cx="210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62F8F9F-1291-4839-87EF-05FC50F65681}"/>
                    </a:ext>
                  </a:extLst>
                </p14:cNvPr>
                <p14:cNvContentPartPr/>
                <p14:nvPr/>
              </p14:nvContentPartPr>
              <p14:xfrm>
                <a:off x="9361909" y="5998822"/>
                <a:ext cx="276480" cy="392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62F8F9F-1291-4839-87EF-05FC50F656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52909" y="5990182"/>
                  <a:ext cx="2941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D792FF-7DC7-44DA-A159-4D7B0D396ABE}"/>
                    </a:ext>
                  </a:extLst>
                </p14:cNvPr>
                <p14:cNvContentPartPr/>
                <p14:nvPr/>
              </p14:nvContentPartPr>
              <p14:xfrm>
                <a:off x="9271189" y="6230302"/>
                <a:ext cx="246960" cy="27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D792FF-7DC7-44DA-A159-4D7B0D396A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62189" y="6221302"/>
                  <a:ext cx="264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A9B252E-844B-4A04-BFA9-FF57F4FDD953}"/>
                    </a:ext>
                  </a:extLst>
                </p14:cNvPr>
                <p14:cNvContentPartPr/>
                <p14:nvPr/>
              </p14:nvContentPartPr>
              <p14:xfrm>
                <a:off x="9635869" y="6233182"/>
                <a:ext cx="70560" cy="115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A9B252E-844B-4A04-BFA9-FF57F4FDD9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26869" y="6224182"/>
                  <a:ext cx="88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10DF334-5DFE-44FE-A3D9-094926ED3668}"/>
                    </a:ext>
                  </a:extLst>
                </p14:cNvPr>
                <p14:cNvContentPartPr/>
                <p14:nvPr/>
              </p14:nvContentPartPr>
              <p14:xfrm>
                <a:off x="9768709" y="6242902"/>
                <a:ext cx="146880" cy="115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10DF334-5DFE-44FE-A3D9-094926ED36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59709" y="6233902"/>
                  <a:ext cx="164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7A8DCD4-4F8A-4BE1-BDC2-126C0D1DAD10}"/>
                    </a:ext>
                  </a:extLst>
                </p14:cNvPr>
                <p14:cNvContentPartPr/>
                <p14:nvPr/>
              </p14:nvContentPartPr>
              <p14:xfrm>
                <a:off x="9787069" y="6013582"/>
                <a:ext cx="405000" cy="397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7A8DCD4-4F8A-4BE1-BDC2-126C0D1DAD1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78069" y="6004582"/>
                  <a:ext cx="422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D938BC5-8026-4C67-91A6-67EBACF04349}"/>
                    </a:ext>
                  </a:extLst>
                </p14:cNvPr>
                <p14:cNvContentPartPr/>
                <p14:nvPr/>
              </p14:nvContentPartPr>
              <p14:xfrm>
                <a:off x="6985189" y="6638902"/>
                <a:ext cx="136440" cy="318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D938BC5-8026-4C67-91A6-67EBACF043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76549" y="6629902"/>
                  <a:ext cx="154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846CBFC-B874-441C-80E8-9DF636A7C1A8}"/>
                    </a:ext>
                  </a:extLst>
                </p14:cNvPr>
                <p14:cNvContentPartPr/>
                <p14:nvPr/>
              </p14:nvContentPartPr>
              <p14:xfrm>
                <a:off x="7223509" y="6764542"/>
                <a:ext cx="156240" cy="144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846CBFC-B874-441C-80E8-9DF636A7C1A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14869" y="6755542"/>
                  <a:ext cx="173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DA8F1B-1AAC-4C74-AE50-399F0CDDB622}"/>
                    </a:ext>
                  </a:extLst>
                </p14:cNvPr>
                <p14:cNvContentPartPr/>
                <p14:nvPr/>
              </p14:nvContentPartPr>
              <p14:xfrm>
                <a:off x="7490269" y="6728902"/>
                <a:ext cx="164520" cy="217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DA8F1B-1AAC-4C74-AE50-399F0CDDB6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81629" y="6720262"/>
                  <a:ext cx="182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B18C94C-7192-4D2B-99CE-98BE3553E88C}"/>
                    </a:ext>
                  </a:extLst>
                </p14:cNvPr>
                <p14:cNvContentPartPr/>
                <p14:nvPr/>
              </p14:nvContentPartPr>
              <p14:xfrm>
                <a:off x="7787989" y="6564022"/>
                <a:ext cx="123480" cy="347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B18C94C-7192-4D2B-99CE-98BE3553E8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78989" y="6555382"/>
                  <a:ext cx="141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BF1E331-72A2-45F5-B10B-00EC3525053C}"/>
                    </a:ext>
                  </a:extLst>
                </p14:cNvPr>
                <p14:cNvContentPartPr/>
                <p14:nvPr/>
              </p14:nvContentPartPr>
              <p14:xfrm>
                <a:off x="7695109" y="6727102"/>
                <a:ext cx="277560" cy="14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BF1E331-72A2-45F5-B10B-00EC3525053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86469" y="6718462"/>
                  <a:ext cx="29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4A0D4C4-9597-41C5-9F3F-F22774D0DE6B}"/>
                    </a:ext>
                  </a:extLst>
                </p14:cNvPr>
                <p14:cNvContentPartPr/>
                <p14:nvPr/>
              </p14:nvContentPartPr>
              <p14:xfrm>
                <a:off x="8362189" y="6651502"/>
                <a:ext cx="281160" cy="228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4A0D4C4-9597-41C5-9F3F-F22774D0DE6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53189" y="6642502"/>
                  <a:ext cx="298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B269911-3898-4ED4-B892-3C4A05BF0E08}"/>
                    </a:ext>
                  </a:extLst>
                </p14:cNvPr>
                <p14:cNvContentPartPr/>
                <p14:nvPr/>
              </p14:nvContentPartPr>
              <p14:xfrm>
                <a:off x="8759629" y="6702262"/>
                <a:ext cx="115200" cy="151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B269911-3898-4ED4-B892-3C4A05BF0E0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50989" y="6693262"/>
                  <a:ext cx="13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723C02D-9F7C-454B-A3A3-B148FE24017A}"/>
                    </a:ext>
                  </a:extLst>
                </p14:cNvPr>
                <p14:cNvContentPartPr/>
                <p14:nvPr/>
              </p14:nvContentPartPr>
              <p14:xfrm>
                <a:off x="9053029" y="6524782"/>
                <a:ext cx="149040" cy="357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723C02D-9F7C-454B-A3A3-B148FE24017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44389" y="6516142"/>
                  <a:ext cx="166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B2EBA74-31CE-43DD-B46C-112566C3EFD4}"/>
                    </a:ext>
                  </a:extLst>
                </p14:cNvPr>
                <p14:cNvContentPartPr/>
                <p14:nvPr/>
              </p14:nvContentPartPr>
              <p14:xfrm>
                <a:off x="9216829" y="6691462"/>
                <a:ext cx="193320" cy="174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B2EBA74-31CE-43DD-B46C-112566C3EF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207829" y="6682462"/>
                  <a:ext cx="210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956DCC1-41BA-4E35-A4CC-E2A9D128607E}"/>
                    </a:ext>
                  </a:extLst>
                </p14:cNvPr>
                <p14:cNvContentPartPr/>
                <p14:nvPr/>
              </p14:nvContentPartPr>
              <p14:xfrm>
                <a:off x="9599869" y="6555022"/>
                <a:ext cx="134280" cy="298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956DCC1-41BA-4E35-A4CC-E2A9D128607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91229" y="6546022"/>
                  <a:ext cx="151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1B9263F-D952-4BCD-8BED-615192CC6F05}"/>
                    </a:ext>
                  </a:extLst>
                </p14:cNvPr>
                <p14:cNvContentPartPr/>
                <p14:nvPr/>
              </p14:nvContentPartPr>
              <p14:xfrm>
                <a:off x="9546949" y="6714502"/>
                <a:ext cx="421920" cy="133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1B9263F-D952-4BCD-8BED-615192CC6F0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37949" y="6705862"/>
                  <a:ext cx="43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EFEC347-3878-42E8-BD8A-5D90CFE0538F}"/>
                    </a:ext>
                  </a:extLst>
                </p14:cNvPr>
                <p14:cNvContentPartPr/>
                <p14:nvPr/>
              </p14:nvContentPartPr>
              <p14:xfrm>
                <a:off x="10105669" y="6732862"/>
                <a:ext cx="93240" cy="111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EFEC347-3878-42E8-BD8A-5D90CFE053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97029" y="6724222"/>
                  <a:ext cx="110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885A40A-22B8-4096-B7A9-E699086FAF2E}"/>
                    </a:ext>
                  </a:extLst>
                </p14:cNvPr>
                <p14:cNvContentPartPr/>
                <p14:nvPr/>
              </p14:nvContentPartPr>
              <p14:xfrm>
                <a:off x="10391149" y="6714502"/>
                <a:ext cx="166320" cy="18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885A40A-22B8-4096-B7A9-E699086FAF2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382149" y="6705502"/>
                  <a:ext cx="183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2A306CE-60D9-42E2-8A50-3E8B5D937012}"/>
                    </a:ext>
                  </a:extLst>
                </p14:cNvPr>
                <p14:cNvContentPartPr/>
                <p14:nvPr/>
              </p14:nvContentPartPr>
              <p14:xfrm>
                <a:off x="10276669" y="6449182"/>
                <a:ext cx="9000" cy="1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2A306CE-60D9-42E2-8A50-3E8B5D93701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67669" y="6440182"/>
                  <a:ext cx="266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00DBE80-3F02-4565-B7B3-6803D300C483}"/>
              </a:ext>
            </a:extLst>
          </p:cNvPr>
          <p:cNvGrpSpPr/>
          <p:nvPr/>
        </p:nvGrpSpPr>
        <p:grpSpPr>
          <a:xfrm>
            <a:off x="7380109" y="7376182"/>
            <a:ext cx="296640" cy="123120"/>
            <a:chOff x="7380109" y="7376182"/>
            <a:chExt cx="29664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EF2F29D-5F6F-4282-B601-F0885B7B6C7E}"/>
                    </a:ext>
                  </a:extLst>
                </p14:cNvPr>
                <p14:cNvContentPartPr/>
                <p14:nvPr/>
              </p14:nvContentPartPr>
              <p14:xfrm>
                <a:off x="7380109" y="7376182"/>
                <a:ext cx="205200" cy="36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EF2F29D-5F6F-4282-B601-F0885B7B6C7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71109" y="7367542"/>
                  <a:ext cx="222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DA7DCC3-F44C-4942-AD57-196BF88297AB}"/>
                    </a:ext>
                  </a:extLst>
                </p14:cNvPr>
                <p14:cNvContentPartPr/>
                <p14:nvPr/>
              </p14:nvContentPartPr>
              <p14:xfrm>
                <a:off x="7457509" y="7449982"/>
                <a:ext cx="219240" cy="49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DA7DCC3-F44C-4942-AD57-196BF88297A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48509" y="7441342"/>
                  <a:ext cx="236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376EF81-3FB3-421C-AEC3-96B1E91B2DF2}"/>
              </a:ext>
            </a:extLst>
          </p:cNvPr>
          <p:cNvGrpSpPr/>
          <p:nvPr/>
        </p:nvGrpSpPr>
        <p:grpSpPr>
          <a:xfrm>
            <a:off x="8131429" y="7132102"/>
            <a:ext cx="1282320" cy="425880"/>
            <a:chOff x="8131429" y="7132102"/>
            <a:chExt cx="12823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8278543-96E8-4B8A-B9A0-D74F5647A579}"/>
                    </a:ext>
                  </a:extLst>
                </p14:cNvPr>
                <p14:cNvContentPartPr/>
                <p14:nvPr/>
              </p14:nvContentPartPr>
              <p14:xfrm>
                <a:off x="8131429" y="7132102"/>
                <a:ext cx="316080" cy="425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8278543-96E8-4B8A-B9A0-D74F5647A57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22789" y="7123462"/>
                  <a:ext cx="3337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5998E19-730D-4B3B-AACC-7FD7019F86D2}"/>
                    </a:ext>
                  </a:extLst>
                </p14:cNvPr>
                <p14:cNvContentPartPr/>
                <p14:nvPr/>
              </p14:nvContentPartPr>
              <p14:xfrm>
                <a:off x="8434909" y="7335502"/>
                <a:ext cx="164880" cy="162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5998E19-730D-4B3B-AACC-7FD7019F86D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26269" y="7326862"/>
                  <a:ext cx="182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CD60D53-521D-4906-BBAE-BDBF370FF3BC}"/>
                    </a:ext>
                  </a:extLst>
                </p14:cNvPr>
                <p14:cNvContentPartPr/>
                <p14:nvPr/>
              </p14:nvContentPartPr>
              <p14:xfrm>
                <a:off x="8738749" y="7333342"/>
                <a:ext cx="140040" cy="172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CD60D53-521D-4906-BBAE-BDBF370FF3B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30109" y="7324342"/>
                  <a:ext cx="157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6E369F3-30A4-44F7-B219-500589B393B2}"/>
                    </a:ext>
                  </a:extLst>
                </p14:cNvPr>
                <p14:cNvContentPartPr/>
                <p14:nvPr/>
              </p14:nvContentPartPr>
              <p14:xfrm>
                <a:off x="8942149" y="7377982"/>
                <a:ext cx="145440" cy="139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6E369F3-30A4-44F7-B219-500589B393B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33149" y="7368982"/>
                  <a:ext cx="163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8B6ABED-D68E-43A3-800E-E2207DAE2A81}"/>
                    </a:ext>
                  </a:extLst>
                </p14:cNvPr>
                <p14:cNvContentPartPr/>
                <p14:nvPr/>
              </p14:nvContentPartPr>
              <p14:xfrm>
                <a:off x="9198109" y="7167742"/>
                <a:ext cx="215640" cy="314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8B6ABED-D68E-43A3-800E-E2207DAE2A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89469" y="7158742"/>
                  <a:ext cx="233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5EA72D0-405D-4FF7-860F-DD55B69D06E5}"/>
              </a:ext>
            </a:extLst>
          </p:cNvPr>
          <p:cNvGrpSpPr/>
          <p:nvPr/>
        </p:nvGrpSpPr>
        <p:grpSpPr>
          <a:xfrm>
            <a:off x="9719029" y="7164142"/>
            <a:ext cx="2018160" cy="348840"/>
            <a:chOff x="9719029" y="7164142"/>
            <a:chExt cx="20181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5429757-C95C-4809-83F9-858B963E4824}"/>
                    </a:ext>
                  </a:extLst>
                </p14:cNvPr>
                <p14:cNvContentPartPr/>
                <p14:nvPr/>
              </p14:nvContentPartPr>
              <p14:xfrm>
                <a:off x="9719029" y="7252342"/>
                <a:ext cx="204480" cy="190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5429757-C95C-4809-83F9-858B963E482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10389" y="7243702"/>
                  <a:ext cx="222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0448C7B-F934-490D-B2DD-A92F2DE85AB2}"/>
                    </a:ext>
                  </a:extLst>
                </p14:cNvPr>
                <p14:cNvContentPartPr/>
                <p14:nvPr/>
              </p14:nvContentPartPr>
              <p14:xfrm>
                <a:off x="9965989" y="7263862"/>
                <a:ext cx="130680" cy="249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0448C7B-F934-490D-B2DD-A92F2DE85AB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56989" y="7255222"/>
                  <a:ext cx="148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FE547E4-C945-4EF9-86EC-AE3A19D8E638}"/>
                    </a:ext>
                  </a:extLst>
                </p14:cNvPr>
                <p14:cNvContentPartPr/>
                <p14:nvPr/>
              </p14:nvContentPartPr>
              <p14:xfrm>
                <a:off x="10149589" y="7275742"/>
                <a:ext cx="150120" cy="126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FE547E4-C945-4EF9-86EC-AE3A19D8E6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40589" y="7266742"/>
                  <a:ext cx="167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BF9C6B8-EEFE-4310-8443-88B2F380AECA}"/>
                    </a:ext>
                  </a:extLst>
                </p14:cNvPr>
                <p14:cNvContentPartPr/>
                <p14:nvPr/>
              </p14:nvContentPartPr>
              <p14:xfrm>
                <a:off x="10360549" y="7260982"/>
                <a:ext cx="101160" cy="128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BF9C6B8-EEFE-4310-8443-88B2F380AEC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51549" y="7251982"/>
                  <a:ext cx="11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83A3CB-D072-4D47-BC50-AA3B1DC6F6FB}"/>
                    </a:ext>
                  </a:extLst>
                </p14:cNvPr>
                <p14:cNvContentPartPr/>
                <p14:nvPr/>
              </p14:nvContentPartPr>
              <p14:xfrm>
                <a:off x="10506349" y="7281502"/>
                <a:ext cx="135360" cy="84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83A3CB-D072-4D47-BC50-AA3B1DC6F6F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97349" y="7272502"/>
                  <a:ext cx="153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A257AFB-9E26-491A-8BCE-B0523834EF78}"/>
                    </a:ext>
                  </a:extLst>
                </p14:cNvPr>
                <p14:cNvContentPartPr/>
                <p14:nvPr/>
              </p14:nvContentPartPr>
              <p14:xfrm>
                <a:off x="10642789" y="7281862"/>
                <a:ext cx="70920" cy="101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A257AFB-9E26-491A-8BCE-B0523834EF7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34149" y="7273222"/>
                  <a:ext cx="88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EE99EB1-25DD-4FF2-A1C6-3B9988F759E9}"/>
                    </a:ext>
                  </a:extLst>
                </p14:cNvPr>
                <p14:cNvContentPartPr/>
                <p14:nvPr/>
              </p14:nvContentPartPr>
              <p14:xfrm>
                <a:off x="10703269" y="7275742"/>
                <a:ext cx="125280" cy="130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EE99EB1-25DD-4FF2-A1C6-3B9988F759E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94629" y="7266742"/>
                  <a:ext cx="142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4441B8A-E11C-47FF-9CEE-670F4E89FFE1}"/>
                    </a:ext>
                  </a:extLst>
                </p14:cNvPr>
                <p14:cNvContentPartPr/>
                <p14:nvPr/>
              </p14:nvContentPartPr>
              <p14:xfrm>
                <a:off x="10999549" y="7261342"/>
                <a:ext cx="209160" cy="161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4441B8A-E11C-47FF-9CEE-670F4E89FF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990549" y="7252702"/>
                  <a:ext cx="22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786798E-D0FF-4258-BE3A-201C671E69CD}"/>
                    </a:ext>
                  </a:extLst>
                </p14:cNvPr>
                <p14:cNvContentPartPr/>
                <p14:nvPr/>
              </p14:nvContentPartPr>
              <p14:xfrm>
                <a:off x="11234989" y="7164142"/>
                <a:ext cx="502200" cy="306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786798E-D0FF-4258-BE3A-201C671E69C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226349" y="7155142"/>
                  <a:ext cx="51984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2D0B962-D579-409F-8C12-754FFA5BBD46}"/>
              </a:ext>
            </a:extLst>
          </p:cNvPr>
          <p:cNvGrpSpPr/>
          <p:nvPr/>
        </p:nvGrpSpPr>
        <p:grpSpPr>
          <a:xfrm>
            <a:off x="4199149" y="5208262"/>
            <a:ext cx="1773000" cy="1965600"/>
            <a:chOff x="4199149" y="5208262"/>
            <a:chExt cx="1773000" cy="19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01BA80C-6C70-4415-BBFF-B90B16A630A1}"/>
                    </a:ext>
                  </a:extLst>
                </p14:cNvPr>
                <p14:cNvContentPartPr/>
                <p14:nvPr/>
              </p14:nvContentPartPr>
              <p14:xfrm>
                <a:off x="4689469" y="5208262"/>
                <a:ext cx="1282680" cy="1140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01BA80C-6C70-4415-BBFF-B90B16A630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680829" y="5199262"/>
                  <a:ext cx="1300320" cy="11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720EBF8-C089-4AFC-BC9C-5C793F6D5AAF}"/>
                    </a:ext>
                  </a:extLst>
                </p14:cNvPr>
                <p14:cNvContentPartPr/>
                <p14:nvPr/>
              </p14:nvContentPartPr>
              <p14:xfrm>
                <a:off x="4199149" y="6283582"/>
                <a:ext cx="499320" cy="890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20EBF8-C089-4AFC-BC9C-5C793F6D5AA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90149" y="6274582"/>
                  <a:ext cx="516960" cy="90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31080E0-4DEB-4578-86CF-314CC158C35A}"/>
              </a:ext>
            </a:extLst>
          </p:cNvPr>
          <p:cNvGrpSpPr/>
          <p:nvPr/>
        </p:nvGrpSpPr>
        <p:grpSpPr>
          <a:xfrm>
            <a:off x="4085389" y="5616502"/>
            <a:ext cx="2005200" cy="1425240"/>
            <a:chOff x="4085389" y="5616502"/>
            <a:chExt cx="2005200" cy="14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91C9B92-5F31-4C63-8C8A-C592FD0CC4B7}"/>
                    </a:ext>
                  </a:extLst>
                </p14:cNvPr>
                <p14:cNvContentPartPr/>
                <p14:nvPr/>
              </p14:nvContentPartPr>
              <p14:xfrm>
                <a:off x="4127509" y="5616502"/>
                <a:ext cx="1955520" cy="727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91C9B92-5F31-4C63-8C8A-C592FD0CC4B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118869" y="5607862"/>
                  <a:ext cx="197316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3C8FD61-54D4-4209-9EE6-AB071C8240BD}"/>
                    </a:ext>
                  </a:extLst>
                </p14:cNvPr>
                <p14:cNvContentPartPr/>
                <p14:nvPr/>
              </p14:nvContentPartPr>
              <p14:xfrm>
                <a:off x="4085389" y="6222022"/>
                <a:ext cx="2005200" cy="819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C8FD61-54D4-4209-9EE6-AB071C8240B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76389" y="6213382"/>
                  <a:ext cx="2022840" cy="83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6478A39-20EA-4EF6-9277-FFAE66AA5620}"/>
                  </a:ext>
                </a:extLst>
              </p14:cNvPr>
              <p14:cNvContentPartPr/>
              <p14:nvPr/>
            </p14:nvContentPartPr>
            <p14:xfrm>
              <a:off x="5656789" y="5017822"/>
              <a:ext cx="121680" cy="1594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6478A39-20EA-4EF6-9277-FFAE66AA5620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648149" y="5008822"/>
                <a:ext cx="139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65683666-552E-4F16-989A-6A7CFBAF85C5}"/>
                  </a:ext>
                </a:extLst>
              </p14:cNvPr>
              <p14:cNvContentPartPr/>
              <p14:nvPr/>
            </p14:nvContentPartPr>
            <p14:xfrm>
              <a:off x="5538709" y="5189902"/>
              <a:ext cx="136080" cy="1872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65683666-552E-4F16-989A-6A7CFBAF85C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529709" y="5180902"/>
                <a:ext cx="153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E33F41D-21C2-4E18-AEFA-EE5AE243A2D4}"/>
                  </a:ext>
                </a:extLst>
              </p14:cNvPr>
              <p14:cNvContentPartPr/>
              <p14:nvPr/>
            </p14:nvContentPartPr>
            <p14:xfrm>
              <a:off x="5348269" y="5525422"/>
              <a:ext cx="87120" cy="1213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E33F41D-21C2-4E18-AEFA-EE5AE243A2D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339269" y="5516782"/>
                <a:ext cx="10476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1C55E08-5282-4395-B038-2E0B0E01328E}"/>
              </a:ext>
            </a:extLst>
          </p:cNvPr>
          <p:cNvGrpSpPr/>
          <p:nvPr/>
        </p:nvGrpSpPr>
        <p:grpSpPr>
          <a:xfrm>
            <a:off x="4850749" y="5787502"/>
            <a:ext cx="421920" cy="345240"/>
            <a:chOff x="4850749" y="5787502"/>
            <a:chExt cx="42192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EEE87BE-477A-4EE1-A450-490D1E27AF85}"/>
                    </a:ext>
                  </a:extLst>
                </p14:cNvPr>
                <p14:cNvContentPartPr/>
                <p14:nvPr/>
              </p14:nvContentPartPr>
              <p14:xfrm>
                <a:off x="5061349" y="5795422"/>
                <a:ext cx="211320" cy="337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EEE87BE-477A-4EE1-A450-490D1E27AF8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52709" y="5786422"/>
                  <a:ext cx="228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EE27E86-16FA-43BB-B35F-3212A22373BC}"/>
                    </a:ext>
                  </a:extLst>
                </p14:cNvPr>
                <p14:cNvContentPartPr/>
                <p14:nvPr/>
              </p14:nvContentPartPr>
              <p14:xfrm>
                <a:off x="4882069" y="5787502"/>
                <a:ext cx="317160" cy="178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EE27E86-16FA-43BB-B35F-3212A22373B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873069" y="5778502"/>
                  <a:ext cx="334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0967DCC-D85F-44D6-90DB-11BE7F8E482A}"/>
                    </a:ext>
                  </a:extLst>
                </p14:cNvPr>
                <p14:cNvContentPartPr/>
                <p14:nvPr/>
              </p14:nvContentPartPr>
              <p14:xfrm>
                <a:off x="4850749" y="5798302"/>
                <a:ext cx="401040" cy="200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0967DCC-D85F-44D6-90DB-11BE7F8E482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41749" y="5789662"/>
                  <a:ext cx="4186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33D1B7AC-7DD2-499D-9B42-799B5DC75F32}"/>
                  </a:ext>
                </a:extLst>
              </p14:cNvPr>
              <p14:cNvContentPartPr/>
              <p14:nvPr/>
            </p14:nvContentPartPr>
            <p14:xfrm>
              <a:off x="6139909" y="7340542"/>
              <a:ext cx="219600" cy="35928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33D1B7AC-7DD2-499D-9B42-799B5DC75F3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130909" y="7331902"/>
                <a:ext cx="237240" cy="37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09395A96-1543-46FF-BD85-7909E102647D}"/>
              </a:ext>
            </a:extLst>
          </p:cNvPr>
          <p:cNvGrpSpPr/>
          <p:nvPr/>
        </p:nvGrpSpPr>
        <p:grpSpPr>
          <a:xfrm>
            <a:off x="4068469" y="6964702"/>
            <a:ext cx="2736360" cy="867240"/>
            <a:chOff x="4068469" y="6964702"/>
            <a:chExt cx="273636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14:cNvPr>
                <p14:cNvContentPartPr/>
                <p14:nvPr/>
              </p14:nvContentPartPr>
              <p14:xfrm>
                <a:off x="4324429" y="7291942"/>
                <a:ext cx="168120" cy="291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15789" y="7282942"/>
                  <a:ext cx="185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14:cNvPr>
                <p14:cNvContentPartPr/>
                <p14:nvPr/>
              </p14:nvContentPartPr>
              <p14:xfrm>
                <a:off x="4329109" y="7502542"/>
                <a:ext cx="155160" cy="6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20109" y="7493902"/>
                  <a:ext cx="17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14:cNvPr>
                <p14:cNvContentPartPr/>
                <p14:nvPr/>
              </p14:nvContentPartPr>
              <p14:xfrm>
                <a:off x="4649869" y="7226062"/>
                <a:ext cx="37440" cy="164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41229" y="7217422"/>
                  <a:ext cx="5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14:cNvPr>
                <p14:cNvContentPartPr/>
                <p14:nvPr/>
              </p14:nvContentPartPr>
              <p14:xfrm>
                <a:off x="4612069" y="7201222"/>
                <a:ext cx="165960" cy="34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03069" y="7192222"/>
                  <a:ext cx="183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14:cNvPr>
                <p14:cNvContentPartPr/>
                <p14:nvPr/>
              </p14:nvContentPartPr>
              <p14:xfrm>
                <a:off x="4756429" y="7238302"/>
                <a:ext cx="245520" cy="35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47429" y="7229662"/>
                  <a:ext cx="263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14:cNvPr>
                <p14:cNvContentPartPr/>
                <p14:nvPr/>
              </p14:nvContentPartPr>
              <p14:xfrm>
                <a:off x="4827349" y="7443142"/>
                <a:ext cx="182880" cy="10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18349" y="7434502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14:cNvPr>
                <p14:cNvContentPartPr/>
                <p14:nvPr/>
              </p14:nvContentPartPr>
              <p14:xfrm>
                <a:off x="5466349" y="7375822"/>
                <a:ext cx="133200" cy="11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57709" y="7367182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14:cNvPr>
                <p14:cNvContentPartPr/>
                <p14:nvPr/>
              </p14:nvContentPartPr>
              <p14:xfrm>
                <a:off x="5440069" y="7444222"/>
                <a:ext cx="175320" cy="18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31429" y="7435582"/>
                  <a:ext cx="192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14:cNvPr>
                <p14:cNvContentPartPr/>
                <p14:nvPr/>
              </p14:nvContentPartPr>
              <p14:xfrm>
                <a:off x="5741389" y="7236862"/>
                <a:ext cx="190800" cy="325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732749" y="7228222"/>
                  <a:ext cx="208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14:cNvPr>
                <p14:cNvContentPartPr/>
                <p14:nvPr/>
              </p14:nvContentPartPr>
              <p14:xfrm>
                <a:off x="5765509" y="7440262"/>
                <a:ext cx="148320" cy="12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56509" y="7431622"/>
                  <a:ext cx="16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14:cNvPr>
                <p14:cNvContentPartPr/>
                <p14:nvPr/>
              </p14:nvContentPartPr>
              <p14:xfrm>
                <a:off x="6054589" y="7166302"/>
                <a:ext cx="64440" cy="187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45589" y="7157302"/>
                  <a:ext cx="82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14:cNvPr>
                <p14:cNvContentPartPr/>
                <p14:nvPr/>
              </p14:nvContentPartPr>
              <p14:xfrm>
                <a:off x="5987269" y="7156582"/>
                <a:ext cx="194400" cy="25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78629" y="7147942"/>
                  <a:ext cx="21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14:cNvPr>
                <p14:cNvContentPartPr/>
                <p14:nvPr/>
              </p14:nvContentPartPr>
              <p14:xfrm>
                <a:off x="5176909" y="7256662"/>
                <a:ext cx="136800" cy="280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67909" y="7248022"/>
                  <a:ext cx="154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14:cNvPr>
                <p14:cNvContentPartPr/>
                <p14:nvPr/>
              </p14:nvContentPartPr>
              <p14:xfrm>
                <a:off x="5154949" y="7128862"/>
                <a:ext cx="178200" cy="38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46309" y="7120222"/>
                  <a:ext cx="195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14:cNvPr>
                <p14:cNvContentPartPr/>
                <p14:nvPr/>
              </p14:nvContentPartPr>
              <p14:xfrm>
                <a:off x="6247909" y="7201222"/>
                <a:ext cx="178920" cy="52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239269" y="7192582"/>
                  <a:ext cx="196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14:cNvPr>
                <p14:cNvContentPartPr/>
                <p14:nvPr/>
              </p14:nvContentPartPr>
              <p14:xfrm>
                <a:off x="4068469" y="6964702"/>
                <a:ext cx="2736360" cy="867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059469" y="6956062"/>
                  <a:ext cx="2754000" cy="88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F916A2AE-93EE-4C34-B255-41B01A5EE381}"/>
                  </a:ext>
                </a:extLst>
              </p14:cNvPr>
              <p14:cNvContentPartPr/>
              <p14:nvPr/>
            </p14:nvContentPartPr>
            <p14:xfrm>
              <a:off x="47520" y="-54720"/>
              <a:ext cx="11410200" cy="76924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F916A2AE-93EE-4C34-B255-41B01A5EE38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8160" y="-64080"/>
                <a:ext cx="11428920" cy="77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907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3D7945A-8BB7-4553-BF8B-B70ADEEB7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578" y="-18337"/>
            <a:ext cx="11639888" cy="76325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Find the Equation of a Linear Regression 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A6D5589-C643-4A3D-9FC4-384157D4D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053" y="717535"/>
            <a:ext cx="9326880" cy="1662430"/>
          </a:xfrm>
        </p:spPr>
        <p:txBody>
          <a:bodyPr>
            <a:normAutofit/>
          </a:bodyPr>
          <a:lstStyle/>
          <a:p>
            <a:pPr marL="320242" indent="-320242"/>
            <a:r>
              <a:rPr lang="en-US" altLang="en-US" sz="2800" dirty="0"/>
              <a:t>The equation is determined by:</a:t>
            </a:r>
          </a:p>
          <a:p>
            <a:pPr lvl="1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i="1" dirty="0"/>
              <a:t>b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: </a:t>
            </a:r>
            <a:r>
              <a:rPr lang="en-US" altLang="en-US" sz="2800" i="1" dirty="0"/>
              <a:t>y</a:t>
            </a:r>
            <a:r>
              <a:rPr lang="en-US" altLang="en-US" sz="2800" dirty="0"/>
              <a:t>-intercept</a:t>
            </a:r>
          </a:p>
          <a:p>
            <a:pPr lvl="1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i="1" dirty="0"/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: slope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A1DF62A7-01DF-4875-A868-482A26F2C0DE}"/>
              </a:ext>
            </a:extLst>
          </p:cNvPr>
          <p:cNvGrpSpPr>
            <a:grpSpLocks/>
          </p:cNvGrpSpPr>
          <p:nvPr/>
        </p:nvGrpSpPr>
        <p:grpSpPr bwMode="auto">
          <a:xfrm>
            <a:off x="338413" y="2790175"/>
            <a:ext cx="9758680" cy="3368040"/>
            <a:chOff x="144" y="2160"/>
            <a:chExt cx="5424" cy="1872"/>
          </a:xfrm>
        </p:grpSpPr>
        <p:graphicFrame>
          <p:nvGraphicFramePr>
            <p:cNvPr id="121861" name="Object 5">
              <a:extLst>
                <a:ext uri="{FF2B5EF4-FFF2-40B4-BE49-F238E27FC236}">
                  <a16:creationId xmlns:a16="http://schemas.microsoft.com/office/drawing/2014/main" id="{30DEDF0D-ABA5-44E1-9256-FE56CD6E775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0" y="2656"/>
            <a:ext cx="2386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97280" imgH="939600" progId="Equation.3">
                    <p:embed/>
                  </p:oleObj>
                </mc:Choice>
                <mc:Fallback>
                  <p:oleObj name="Equation" r:id="rId2" imgW="3797280" imgH="939600" progId="Equation.3">
                    <p:embed/>
                    <p:pic>
                      <p:nvPicPr>
                        <p:cNvPr id="121861" name="Object 5">
                          <a:extLst>
                            <a:ext uri="{FF2B5EF4-FFF2-40B4-BE49-F238E27FC236}">
                              <a16:creationId xmlns:a16="http://schemas.microsoft.com/office/drawing/2014/main" id="{30DEDF0D-ABA5-44E1-9256-FE56CD6E77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" y="2656"/>
                          <a:ext cx="2386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EAF7B195-2C71-4D8B-90C6-2B5DEC21CD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" y="3542"/>
            <a:ext cx="250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987720" imgH="787320" progId="Equation.3">
                    <p:embed/>
                  </p:oleObj>
                </mc:Choice>
                <mc:Fallback>
                  <p:oleObj name="Equation" r:id="rId4" imgW="3987720" imgH="787320" progId="Equation.3">
                    <p:embed/>
                    <p:pic>
                      <p:nvPicPr>
                        <p:cNvPr id="121862" name="Object 6">
                          <a:extLst>
                            <a:ext uri="{FF2B5EF4-FFF2-40B4-BE49-F238E27FC236}">
                              <a16:creationId xmlns:a16="http://schemas.microsoft.com/office/drawing/2014/main" id="{EAF7B195-2C71-4D8B-90C6-2B5DEC21CD8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3542"/>
                          <a:ext cx="250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3" name="Rectangle 7">
              <a:extLst>
                <a:ext uri="{FF2B5EF4-FFF2-40B4-BE49-F238E27FC236}">
                  <a16:creationId xmlns:a16="http://schemas.microsoft.com/office/drawing/2014/main" id="{7A767709-AAF4-40D7-ACFD-F76B6E150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60"/>
              <a:ext cx="54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2575" indent="-2825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20"/>
                <a:t>Values that satisfy the least squares criterion: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4EDA48-05D4-41CB-B414-097ED2F9C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355" y="1060743"/>
            <a:ext cx="2289175" cy="7937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D0A904-37C6-4E54-AB95-D1FF9ACABEC8}"/>
              </a:ext>
            </a:extLst>
          </p:cNvPr>
          <p:cNvGrpSpPr/>
          <p:nvPr/>
        </p:nvGrpSpPr>
        <p:grpSpPr>
          <a:xfrm>
            <a:off x="4327742" y="6216073"/>
            <a:ext cx="7559458" cy="1741119"/>
            <a:chOff x="0" y="6031281"/>
            <a:chExt cx="7559458" cy="174111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04A69765-385F-430C-815D-FFFC7D371C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6568778"/>
                </p:ext>
              </p:extLst>
            </p:nvPr>
          </p:nvGraphicFramePr>
          <p:xfrm>
            <a:off x="293697" y="6080646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596880" progId="Equation.3">
                    <p:embed/>
                  </p:oleObj>
                </mc:Choice>
                <mc:Fallback>
                  <p:oleObj name="Equation" r:id="rId7" imgW="1726920" imgH="596880" progId="Equation.3">
                    <p:embed/>
                    <p:pic>
                      <p:nvPicPr>
                        <p:cNvPr id="11" name="Object 54">
                          <a:extLst>
                            <a:ext uri="{FF2B5EF4-FFF2-40B4-BE49-F238E27FC236}">
                              <a16:creationId xmlns:a16="http://schemas.microsoft.com/office/drawing/2014/main" id="{EC265819-48DF-47BF-B10C-1D6B053574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6080646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B50E67E4-1075-41E4-9EE7-6401CDC3DD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911411"/>
                </p:ext>
              </p:extLst>
            </p:nvPr>
          </p:nvGraphicFramePr>
          <p:xfrm>
            <a:off x="4829232" y="6116036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0" imgH="634680" progId="Equation.3">
                    <p:embed/>
                  </p:oleObj>
                </mc:Choice>
                <mc:Fallback>
                  <p:oleObj name="Equation" r:id="rId9" imgW="1143000" imgH="634680" progId="Equation.3">
                    <p:embed/>
                    <p:pic>
                      <p:nvPicPr>
                        <p:cNvPr id="12" name="Object 38">
                          <a:extLst>
                            <a:ext uri="{FF2B5EF4-FFF2-40B4-BE49-F238E27FC236}">
                              <a16:creationId xmlns:a16="http://schemas.microsoft.com/office/drawing/2014/main" id="{A7DF751F-2C6A-462D-B699-67F0C22521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6116036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C39DE4-F83F-4345-B5EB-D9D47A61CAB4}"/>
                </a:ext>
              </a:extLst>
            </p:cNvPr>
            <p:cNvSpPr/>
            <p:nvPr/>
          </p:nvSpPr>
          <p:spPr>
            <a:xfrm>
              <a:off x="0" y="6031281"/>
              <a:ext cx="7559458" cy="1741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6D2BD8-7F50-405D-BD04-C466B9BA5CAA}"/>
                  </a:ext>
                </a:extLst>
              </p14:cNvPr>
              <p14:cNvContentPartPr/>
              <p14:nvPr/>
            </p14:nvContentPartPr>
            <p14:xfrm>
              <a:off x="876240" y="1737360"/>
              <a:ext cx="10879920" cy="589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6D2BD8-7F50-405D-BD04-C466B9BA5C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6880" y="1728000"/>
                <a:ext cx="10898640" cy="591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D6AA07F-DBFF-4B0F-969E-6E810BC3F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520" y="413810"/>
            <a:ext cx="10252710" cy="150230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9E9FF"/>
                    </a:gs>
                    <a:gs pos="50000">
                      <a:schemeClr val="bg1"/>
                    </a:gs>
                    <a:gs pos="100000">
                      <a:srgbClr val="E9E9FF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Please Note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C78FD375-48B6-429F-8205-D0D820D2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55" y="1746584"/>
            <a:ext cx="10421446" cy="9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slope </a:t>
            </a:r>
            <a:r>
              <a:rPr lang="en-US" altLang="en-US" sz="2800" i="1" dirty="0">
                <a:solidFill>
                  <a:srgbClr val="FF0000"/>
                </a:solidFill>
              </a:rPr>
              <a:t>b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800" dirty="0"/>
              <a:t> represents  </a:t>
            </a:r>
          </a:p>
          <a:p>
            <a:pPr marL="0" indent="0">
              <a:spcBef>
                <a:spcPts val="0"/>
              </a:spcBef>
              <a:buSzPct val="75000"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                           the predicted change in </a:t>
            </a:r>
            <a:r>
              <a:rPr lang="en-US" altLang="en-US" sz="2800" i="1" dirty="0">
                <a:solidFill>
                  <a:srgbClr val="FF0000"/>
                </a:solidFill>
              </a:rPr>
              <a:t>y</a:t>
            </a:r>
            <a:r>
              <a:rPr lang="en-US" altLang="en-US" sz="2800" dirty="0">
                <a:solidFill>
                  <a:srgbClr val="FF0000"/>
                </a:solidFill>
              </a:rPr>
              <a:t> per unit increase in </a:t>
            </a:r>
            <a:r>
              <a:rPr lang="en-US" altLang="en-US" sz="28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1CF40D3D-4607-45FB-8648-D7D51D6F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55" y="2982613"/>
            <a:ext cx="11254426" cy="9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800" dirty="0"/>
              <a:t>The </a:t>
            </a:r>
            <a:r>
              <a:rPr lang="en-US" altLang="en-US" sz="2800" i="1" dirty="0">
                <a:solidFill>
                  <a:srgbClr val="FF0000"/>
                </a:solidFill>
              </a:rPr>
              <a:t>y</a:t>
            </a:r>
            <a:r>
              <a:rPr lang="en-US" altLang="en-US" sz="2800" dirty="0">
                <a:solidFill>
                  <a:srgbClr val="FF0000"/>
                </a:solidFill>
              </a:rPr>
              <a:t>-intercept </a:t>
            </a:r>
            <a:r>
              <a:rPr lang="en-US" altLang="en-US" sz="2800" dirty="0"/>
              <a:t>is the value of </a:t>
            </a:r>
            <a:r>
              <a:rPr lang="en-US" altLang="en-US" sz="2800" i="1" dirty="0"/>
              <a:t>y</a:t>
            </a:r>
            <a:r>
              <a:rPr lang="en-US" altLang="en-US" sz="2800" dirty="0"/>
              <a:t> where the line of best fit intersects the </a:t>
            </a:r>
            <a:r>
              <a:rPr lang="en-US" altLang="en-US" sz="2800" i="1" dirty="0"/>
              <a:t>y</a:t>
            </a:r>
            <a:r>
              <a:rPr lang="en-US" altLang="en-US" sz="2800" dirty="0"/>
              <a:t>-axis.  That is, it is </a:t>
            </a:r>
            <a:r>
              <a:rPr lang="en-US" altLang="en-US" sz="2800" dirty="0">
                <a:solidFill>
                  <a:srgbClr val="FF0000"/>
                </a:solidFill>
              </a:rPr>
              <a:t>the predicted value of y when x is zero.</a:t>
            </a:r>
          </a:p>
        </p:txBody>
      </p:sp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31D1E6D2-AF5B-4CFC-A47F-C1C25C75B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485835"/>
              </p:ext>
            </p:extLst>
          </p:nvPr>
        </p:nvGraphicFramePr>
        <p:xfrm>
          <a:off x="9486185" y="5106187"/>
          <a:ext cx="973047" cy="53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3">
                  <p:embed/>
                </p:oleObj>
              </mc:Choice>
              <mc:Fallback>
                <p:oleObj name="Equation" r:id="rId2" imgW="698400" imgH="393480" progId="Equation.3">
                  <p:embed/>
                  <p:pic>
                    <p:nvPicPr>
                      <p:cNvPr id="135176" name="Object 8">
                        <a:extLst>
                          <a:ext uri="{FF2B5EF4-FFF2-40B4-BE49-F238E27FC236}">
                            <a16:creationId xmlns:a16="http://schemas.microsoft.com/office/drawing/2014/main" id="{31D1E6D2-AF5B-4CFC-A47F-C1C25C75B1C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185" y="5106187"/>
                        <a:ext cx="973047" cy="537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7" name="Rectangle 9">
            <a:extLst>
              <a:ext uri="{FF2B5EF4-FFF2-40B4-BE49-F238E27FC236}">
                <a16:creationId xmlns:a16="http://schemas.microsoft.com/office/drawing/2014/main" id="{186D3DFC-9F45-4C47-9F8A-5E279448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55" y="5120514"/>
            <a:ext cx="9758680" cy="53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800" dirty="0"/>
              <a:t>The line of best fit will always pass through the point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465947-8041-4287-AEBD-9E7E8F04BB9A}"/>
                  </a:ext>
                </a:extLst>
              </p14:cNvPr>
              <p14:cNvContentPartPr/>
              <p14:nvPr/>
            </p14:nvContentPartPr>
            <p14:xfrm>
              <a:off x="447840" y="2116080"/>
              <a:ext cx="11272320" cy="541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465947-8041-4287-AEBD-9E7E8F04BB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480" y="2106720"/>
                <a:ext cx="11291040" cy="542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5F55C50-45F6-4C3B-BACC-2451ECFD5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Please Note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0205763-B037-4CA4-AB82-76283E24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1080" y="1640841"/>
            <a:ext cx="9326880" cy="92174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104352" tIns="52176" rIns="104352" bIns="52176" rtlCol="0">
            <a:spAutoFit/>
          </a:bodyPr>
          <a:lstStyle/>
          <a:p>
            <a:pPr marL="519944" indent="-519944"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 i="1">
                <a:solidFill>
                  <a:srgbClr val="CC0000"/>
                </a:solidFill>
              </a:rPr>
              <a:t>Perfect positive correlation</a:t>
            </a:r>
            <a:r>
              <a:rPr lang="en-US" altLang="en-US" sz="2947">
                <a:solidFill>
                  <a:srgbClr val="CC0000"/>
                </a:solidFill>
              </a:rPr>
              <a:t>:</a:t>
            </a:r>
            <a:r>
              <a:rPr lang="en-US" altLang="en-US" sz="2947"/>
              <a:t> all the points lie along a line with positive slope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8032CD31-A2A0-49AF-AE2E-97E2CA2A6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" y="2657370"/>
            <a:ext cx="9758680" cy="10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 i="1">
                <a:solidFill>
                  <a:srgbClr val="CC0000"/>
                </a:solidFill>
              </a:rPr>
              <a:t>Perfect negative correlation</a:t>
            </a:r>
            <a:r>
              <a:rPr lang="en-US" altLang="en-US" sz="2947">
                <a:solidFill>
                  <a:srgbClr val="CC0000"/>
                </a:solidFill>
              </a:rPr>
              <a:t>:</a:t>
            </a:r>
            <a:r>
              <a:rPr lang="en-US" altLang="en-US" sz="2947"/>
              <a:t> all the points lie along a line with negative slope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25465133-0674-48CB-AC68-4E70FEF0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" y="3799840"/>
            <a:ext cx="9758680" cy="10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/>
              <a:t>If the points lie along a horizontal or vertical line: </a:t>
            </a:r>
            <a:r>
              <a:rPr lang="en-US" altLang="en-US" sz="2947" i="1">
                <a:solidFill>
                  <a:srgbClr val="CC0000"/>
                </a:solidFill>
              </a:rPr>
              <a:t>no correlation</a:t>
            </a:r>
            <a:endParaRPr lang="en-US" altLang="en-US" sz="2947">
              <a:solidFill>
                <a:srgbClr val="CC0000"/>
              </a:solidFill>
            </a:endParaRP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4B8DD69C-E291-4C00-B603-C7AE6943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" y="5008880"/>
            <a:ext cx="9758680" cy="10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/>
              <a:t>If the points exhibit some other nonlinear pattern: </a:t>
            </a:r>
            <a:r>
              <a:rPr lang="en-US" altLang="en-US" sz="2947" i="1">
                <a:solidFill>
                  <a:srgbClr val="FF0000"/>
                </a:solidFill>
              </a:rPr>
              <a:t>non</a:t>
            </a:r>
            <a:r>
              <a:rPr lang="en-US" altLang="en-US" sz="2947" i="1">
                <a:solidFill>
                  <a:srgbClr val="CC0000"/>
                </a:solidFill>
              </a:rPr>
              <a:t>linear relationship</a:t>
            </a:r>
            <a:endParaRPr lang="en-US" altLang="en-US" sz="2947">
              <a:solidFill>
                <a:srgbClr val="CC0000"/>
              </a:solidFill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BDE69828-5B06-4F69-9F94-D2AC612A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" y="6131560"/>
            <a:ext cx="9758680" cy="55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/>
              <a:t>Need some way to measure the strength of correlation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F617F2-AB87-416E-9D0B-27F3F6109CF8}"/>
                  </a:ext>
                </a:extLst>
              </p14:cNvPr>
              <p14:cNvContentPartPr/>
              <p14:nvPr/>
            </p14:nvContentPartPr>
            <p14:xfrm>
              <a:off x="1235160" y="1971000"/>
              <a:ext cx="9398880" cy="4941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F617F2-AB87-416E-9D0B-27F3F6109C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5800" y="1961640"/>
                <a:ext cx="9417600" cy="495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20902</TotalTime>
  <Words>543</Words>
  <Application>Microsoft Office PowerPoint</Application>
  <PresentationFormat>Custom</PresentationFormat>
  <Paragraphs>50</Paragraphs>
  <Slides>18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Wingdings</vt:lpstr>
      <vt:lpstr>Office Theme</vt:lpstr>
      <vt:lpstr>Equation</vt:lpstr>
      <vt:lpstr>Worksheet</vt:lpstr>
      <vt:lpstr>PowerPoint Presentation</vt:lpstr>
      <vt:lpstr>What is a Residual?</vt:lpstr>
      <vt:lpstr>PowerPoint Presentation</vt:lpstr>
      <vt:lpstr>PowerPoint Presentation</vt:lpstr>
      <vt:lpstr>PowerPoint Presentation</vt:lpstr>
      <vt:lpstr>PowerPoint Presentation</vt:lpstr>
      <vt:lpstr>Find the Equation of a Linear Regression Line</vt:lpstr>
      <vt:lpstr>Please Note</vt:lpstr>
      <vt:lpstr>Please Note</vt:lpstr>
      <vt:lpstr>PowerPoint Presentation</vt:lpstr>
      <vt:lpstr>  Coefficient of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321</cp:revision>
  <dcterms:created xsi:type="dcterms:W3CDTF">2020-09-07T00:11:40Z</dcterms:created>
  <dcterms:modified xsi:type="dcterms:W3CDTF">2021-04-23T22:32:40Z</dcterms:modified>
</cp:coreProperties>
</file>