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61" r:id="rId2"/>
    <p:sldId id="864" r:id="rId3"/>
    <p:sldId id="862" r:id="rId4"/>
    <p:sldId id="369" r:id="rId5"/>
    <p:sldId id="340" r:id="rId6"/>
    <p:sldId id="370" r:id="rId7"/>
    <p:sldId id="865" r:id="rId8"/>
    <p:sldId id="866" r:id="rId9"/>
    <p:sldId id="341" r:id="rId10"/>
    <p:sldId id="867" r:id="rId11"/>
    <p:sldId id="868" r:id="rId12"/>
    <p:sldId id="860" r:id="rId13"/>
    <p:sldId id="357" r:id="rId14"/>
    <p:sldId id="823" r:id="rId15"/>
    <p:sldId id="333" r:id="rId16"/>
    <p:sldId id="861" r:id="rId17"/>
    <p:sldId id="852" r:id="rId1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571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" y="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17:31:16.19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23166 9157 14735 0,'0'0'640'0,"0"0"160"0,-10-2-640 0,1-1-160 0,9 3 0 0,-9-1 0 15,2-4 448-15,7 5 48 0,-8-5 16 0,2-3 0 16,2 1-336-16,0 0-176 0,0 0 192 0,0 0-192 16,4 7 0-16,-2-12 0 0,-2 1 0 0,2 1 0 15,2 10 0-15,0 0 0 0,-2-10 0 0,2 10 0 0,0 0 0 0,-1-9 0 16,1 9 128-16,0 0-128 0,0 0 320 0,0 0 0 15,0 0 0-15,0 0 0 0,0 0 448 0,0 0 112 16,0 0 16-16,0 0 0 0,3-9-96 0,-3 9-16 16,0 0 0-16,5-6 0 0,-5 6-272 0,0 0-64 15,10-3-16-15,-10 3 0 0,6-5-16 0,-6 5 0 16,8-7 0-16,-8 7 0 0,0 0 80 0,9-5 16 16,-9 5 0-16,7-5 0 0,0-3-224 0,-7 8-32 15,6-5-16-15,0-2 0 0,1 0-432 0,-2 2-64 16,0-3-32-16,-5 8-8416 15,4-7-1664-15</inkml:trace>
  <inkml:trace contextRef="#ctx0" brushRef="#br0" timeOffset="634.66">23278 8588 17503 0,'0'0'1552'0,"0"0"-1232"0,0 0-320 0,0 0 0 0,-9 1 384 0,9-1 32 16,0 0 0-16,0 0 0 0,-11-1 160 0,11 1 48 16,0 0 0-16,0 0 0 0,-10 0 144 0,10 0 48 15,0 0 0-15,0 0 0 0,0 0 96 0,-9 1 32 16,9-1 0-16,-8 7 0 0,6 2-96 0,-2 1-16 16,0 4 0-16,1 3 0 0,2 1-144 0,1 3-48 15,0 1 0-15,-1 3 0 0,1 0 32 0,1 6 0 16,2 2 0-16,-2 2 0 0,0 0 32 0,0-1 16 15,1 0 0-15,-1 3 0 0,2 2-32 0,-2 0-16 16,-1 1 0-16,0-2 0 0,-4 2-208 0,0-3-32 16,0-1-16-16,-1 1 0 0,-1 0-128 0,-2-1-32 0,1-4 0 15,0-4 0-15,0-2-64 0,-1-2-32 0,3-1 0 0,1 0 0 16,-1-1-160-16,3-3 0 0,-2-3 144 0,2 0-144 16,0-5 0-16,-1 0 0 0,1 1 0 0,1-3 128 15,-2 0-128-15,2-3 0 0,1-6 0 0,0 0 0 16,1 8 0-16,-1-8 0 0,0 0 0 0,0 0 0 15,0 0 0-15,0 0-208 0,8 6 48 0,-1-5 16 16,-7-1-112-16,12-2-32 0,-1-3 0 0,1 2 0 16,-1 2-32-16,2-2-16 0,-1 2 0 0,2 0 0 15,0-2 16-15,0 1 16 0,-2-2 0 0,1 3 0 16,-1-1-48-16,4 1-16 0,0-1 0 0,1-1 0 16,-2 0 48-16,1 0 0 0,1-2 0 0,-1 1 0 15,0 2-16-15,0 1 0 0,-3 0 0 0,0-2 0 16,-2 1-560-16,0-2-96 0,1 1-32 0,-2 3-9024 15,-10 0-1792-15</inkml:trace>
  <inkml:trace contextRef="#ctx0" brushRef="#br0" timeOffset="901.19">23112 9304 28559 0,'-17'-2'1264'0,"8"1"272"0,0 0-1232 0,9 1-304 16,0 0 0-16,0 0 0 0,0 0 1648 0,0 0 272 15,0 0 48-15,4-10 16 0,2 2-1136 0,6-1-208 16,3 1-64-16,4-2 0 0,4 4-304 0,3-3-64 0,1 1-16 0,3 2 0 16,0-4-192-16,3 2 0 0,0-2 0 0,4 4 0 15,0-2 0-15,1 3 0 0,-4 4 0 0,1-3 0 31,-1-2-816-31,-2 2-96 0,-2 1-32 0,-4 2 0 16,-6-2-1472-16,-1 2-288 0,-4 1-64 0,-2-4-5920 0,-3 1-1168 0</inkml:trace>
  <inkml:trace contextRef="#ctx0" brushRef="#br0" timeOffset="1095.49">23152 8644 29823 0,'0'0'1328'0,"-4"-6"272"16,4 6-1280-16,4-9-320 0,3-1 0 0,2-2 0 0,3-2 832 0,3 0 96 16,6 0 32-16,2-1 0 0,2-2-384 0,4 1-64 15,3 1 0-15,-1-1-16 0,0 0-256 0,2 3-48 16,1-1-16-16,-1 1 0 16,-3 4-1008-16,1-1-192 0,-5 3-32 0,1-2-8880 15,-2 2-1776-15</inkml:trace>
  <inkml:trace contextRef="#ctx0" brushRef="#br0" timeOffset="1351.76">23991 8368 15663 0,'-1'10'1392'0,"0"4"-1120"0,1 3-272 0,1 3 0 15,1 6 3264-15,0 5 608 0,-2 5 112 0,-2 3 32 16,1 5-2016-16,-4 0-400 0,-3 6-64 0,0 6-32 15,-3 2-480-15,0 4-112 0,-3 3-16 0,-1-3 0 16,-1 4-432-16,1-7-80 0,0-4-32 0,2-5 0 16,3-5-192-16,1-2-32 0,2-6-128 0,2-5 192 15,2-9-192-15,2-4 0 0,1-4 0 0,2-6 0 32,-2-9-400-32,0 0-128 0,12 1-32 0,3-5 0 15,0-5-1856-15,3-7-368 0,1-4-80 0</inkml:trace>
  <inkml:trace contextRef="#ctx0" brushRef="#br0" timeOffset="1818.62">24497 8416 31327 0,'-13'7'1392'0,"13"-7"272"0,-6 10-1328 0,0 3-336 16,1 3 0-16,-4 5 0 0,0 6 832 0,-1 7 112 16,-3 6 16-16,0 1 0 0,1 2-192 0,-1 3-48 15,-1 1 0-15,2 2 0 0,2 5-336 0,-3 2-64 16,0 2 0-16,-3-1-16 0,4-1-176 0,-1-4-128 0,1-5 192 16,2-7-192-16,3-6 160 0,0-8-160 0,3-6 128 15,2-5-128-15,2-1 128 0,0-14-128 0,0 0 128 0,0 0-128 16,11-2 128-16,2-6-128 0,1-2 0 0,3-5 128 15,2-3 48-15,0-1 0 0,-2-2 0 0,5 1 0 16,2 0-176-16,3 6 192 0,0-1-192 0,2 2 192 16,1 5-192-16,0 2 0 0,-1 3-192 0,-2 7 192 15,-1 4 0-15,0 3 0 0,-3 6 0 0,-4 2 0 16,-4 2-128-16,-4 1 128 0,-3 1 0 0,-4 5 0 16,-4-2 0-16,-3 5 0 0,-3-3 0 0,-6 1 0 15,-2-2 0-15,-3-3 192 0,-4-4-192 0,-2 1 192 16,-1-3-64-16,-1-2-128 0,-1-2 192 0,1-9-64 15,1-4-128-15,1-3 0 0,0-3 0 0,3-5 0 16,1-1-336-16,1-3-160 0,3 0-16 0,2-2-16 16,4-4-368-16,4-1-64 0,4-3 0 0,2 0-16 15,4 1-2656-15,4 1-528 0,5-9-96 0,4 3-32 16</inkml:trace>
  <inkml:trace contextRef="#ctx0" brushRef="#br0" timeOffset="2124.64">24953 9196 30751 0,'-7'16'1360'0,"3"-7"288"0,-1 2-1328 0,-3 3-320 15,3-1 0-15,-1 5 0 0,0 0 1120 0,0 2 160 16,0-1 16-16,0-1 16 0,3 0-768 0,2-4-160 0,1 1-16 0,1-1-16 16,2 1-352-16,2-2 0 0,2-4 0 0,1-3 128 15,2-1-128-15,3-5 0 0,1-2 0 0,0-3 0 16,6 0 0-16,-2-3 192 0,2-4-32 0,-1-2-16 15,0-3 208-15,-1-1 32 0,0 0 16 0,-5 0 0 16,-3 2 112-16,-1-1 32 0,-3 3 0 0,-2 2 0 16,0-2 80-16,-5 6 16 0,-3-2 0 0,-1 3 0 15,5 7 0-15,-13-8 16 0,-4 1 0 0,2 2 0 16,-3-1-384-16,-1 3-80 0,-1 2 0 0,1 0-16 16,0 1-176-16,1 1 0 0,0 3 0 0,0 3-176 31,2-2-928-31,2 3-192 0,3 1-48 0,0-3 0 15,4 2-1280-15,2-2-256 0,5-6-48 0</inkml:trace>
  <inkml:trace contextRef="#ctx0" brushRef="#br0" timeOffset="2553.02">25275 9128 21935 0,'0'0'960'0,"8"12"224"0,-2-3-944 0,3 3-240 15,0 5 0-15,0-2 0 0,0 0 1264 0,-3 1 208 16,2 1 32-16,0 0 16 0,3-1-368 0,-2 2-64 15,-1 0 0-15,0-2-16 0,-2 0-160 0,0-2-16 16,0-5-16-16,2 2 0 0,-2 2-16 0,-6-13 0 16,10 9 0-16,-10-9 0 0,11 9-160 0,0-6-48 15,-11-3 0-15,10 3 0 0,-10-3-144 0,13 0-48 16,-3-1 0-16,0-2 0 0,-3-5-80 0,1 0-32 16,-2-4 0-16,2 2 0 0,0-3-96 0,-1 2-32 0,0-1 0 0,-1-2 0 15,2-1-96-15,-1 4-128 0,2 1 176 0,0-1-176 16,-1 5 0-16,1 3 0 0,2 2 0 0,1 2 0 15,-1 2 0-15,2 3 0 0,-1 5 0 0,4-1 0 16,1 2 0-16,1 2 0 0,-1 3 0 0,-1-1 0 16,1 0 0-16,-1-5 0 0,-2 1 0 0,0-6 0 15,0 2 0-15,0-5 0 0,0-3 0 0,0 0 0 16,0-3 0-16,0-5 0 0,1-2 128 0,-3-4-128 16,-6 0 272-16,1-3 0 0,-2-2 0 0,-2 0 0 15,0 0 48-15,-3 0 0 0,-4 1 0 0,2-1 0 16,-1-1-112-16,1-1-16 0,-1-1 0 0,3 3 0 15,-1 2-192-15,0 2 0 0,-2 2 0 0,2 0 0 32,2 2-1104-32,0 2-272 0,1-4-48 0,3 6-16 0,3-3-1728 0,4 3-352 0</inkml:trace>
  <inkml:trace contextRef="#ctx0" brushRef="#br0" timeOffset="3219.37">27545 8799 17503 0,'0'0'1552'0,"0"0"-1232"0,0 0-320 0,0 0 0 15,0 0 2224-15,0 0 384 0,-9 4 80 0,9-4 0 16,-7 6-1216-16,2 6-240 0,1 4-48 0,0 3-16 15,-1 5-464-15,2 3-112 0,2-3-16 0,0 5 0 16,-5 2-112-16,-1 1-16 0,2 1-16 0,-3 1 0 16,0 0-160-16,0-6-16 0,0-1-16 0,4-7 0 15,1-4 112-15,0-2 32 0,2-7 0 0,1-7 0 0,0 0 64 0,0 0 0 16,0 0 16-16,5-7 0 0,5-10-32 0,2-3-16 16,0-6 0-16,2 2 0 0,-1-6-224 0,1 2-64 15,2-3 0-15,4 1 0 0,-3 3-128 0,2 0 0 16,0 4 0-16,2 3 0 0,0 4 0 0,1 2 0 15,-2 5 0-15,1 4 0 0,0 6 0 0,1 7 0 16,0-1 0-16,-2 7 0 0,1 4 0 0,-5 2 0 16,-2 6 0-16,-3-2 0 0,-1 1 0 0,-3 2 0 15,-4-5 0-15,0-1 0 0,-2 1 0 0,-1-4 0 16,-1-4 0-16,0-3 0 0,1-11 0 0,0 0 0 16,0 0 0-16,0 0 128 0,0 0-128 0,0 0 128 15,0 0-128-15,7-13 128 0,-2 1-128 0,1-4 0 0,0 0 0 0,0-2 0 16,1-1 0-16,2 1 0 0,1-1 0 0,0 4 0 15,0 1 0-15,3 4 0 0,1 2 0 0,0 3 0 16,0 1 0-16,2 8 0 0,3 1 0 0,3 4 0 16,-3 4 0-16,3 3 0 0,-1 5 0 0,1 0 128 15,-2 3-128-15,-1-2 0 0,-1 2 0 0,-2 1 0 32,-2-3-976-32,2 0-176 0,-2-2-48 0,0-3 0 15,0-5-1360-15,-3 0-288 0,2-7-48 0</inkml:trace>
  <inkml:trace contextRef="#ctx0" brushRef="#br0" timeOffset="3570.01">28556 8907 28623 0,'0'0'1264'0,"0"0"272"0,0 0-1232 0,0 0-304 16,0 0 0-16,10 9 0 0,0 1 528 0,3-4 48 15,-2-3 16-15,3-4 0 0,0-4-48 0,2-2-16 16,0-4 0-16,1 1 0 0,-2 0-368 0,-1-3-160 16,-3 0 128-16,-1 0-128 0,-2-3 128 0,-3 1-128 15,-2 2 0-15,-1 1 128 0,-2 0 192 0,-1 0 16 16,-2 3 16-16,0 1 0 0,-3 2 400 0,0 1 80 16,6 5 0-16,-11 0 16 0,-1 4-144 0,0 3-16 15,-2 5-16-15,0 2 0 0,-2 1-352 0,4 5-64 0,-1 1 0 0,3 3-16 16,2 4-240-16,4-1 0 15,3 2 0-15,4-5 0 0,3 2 0 0,7-3 0 0,1-3 0 0,3 0 0 16,2 2 0-16,3-6-240 0,4-2 48 0,-1-3 16 31,2-6-1216-31,-1-3-240 0,2-2-48 0,-1 0-16 16,-2-4-1264-16,1 1-256 0</inkml:trace>
  <inkml:trace contextRef="#ctx0" brushRef="#br0" timeOffset="3820.7">29481 8219 29487 0,'0'0'2624'16,"3"-7"-2112"-16,-3 7-512 0,0 0 0 0,0 0 1488 0,0 0 192 16,0 0 48-16,0 0 0 0,0 0-592 0,0 19-112 15,-2 1-32-15,1 9 0 0,-3 3-448 0,2 8-96 16,-1 0 0-16,-1 10-16 0,-2 6-128 0,1 0-32 15,-1 3 0-15,-1 6 0 0,1-2-272 0,2 1 0 16,-1 5 0-16,1-8 0 16,2-1-1472-16,2-7-416 0,0-7-80 0,2-3-16 15,3-11-512-15,-1-4-128 0,0-3 0 0,1-8-6080 16,3-6-1216-16</inkml:trace>
  <inkml:trace contextRef="#ctx0" brushRef="#br0" timeOffset="4270.18">29437 8831 30175 0,'0'0'1344'0,"0"0"256"0,0 0-1280 0,0 0-320 0,9 7 0 0,-9-7 0 16,12 2 576-16,0-4 32 0,-1-6 16 0,3-4 0 16,1-6-176-16,2-6-48 0,1-3 0 0,1-2 0 15,1-5-400-15,2-4 0 0,1-3-192 0,0-3 192 16,-1 0-192-16,1 4 192 0,-1-2-192 0,0 0 192 15,-5 1 0-15,1-2 0 0,-3 1 144 0,2 4-16 16,-2 1 256-16,-2 4 64 0,-3 5 16 0,1 5 0 16,-4 4 144-16,0 5 32 0,0 6 0 0,-7 8 0 15,0 0-256-15,2 11-32 0,0 6-16 0,-4 10 0 16,-1 6-144-16,-3 5-16 0,-1 9-16 0,0 4 0 0,0 8-160 0,-2 2 192 16,-1 5-192-16,-2-1 192 0,0 2-192 0,-1 0 192 15,0 2-192-15,0-9 192 0,3-6 80 0,0-5 32 16,3-10 0-16,0-5 0 0,2-2 112 0,3-9 32 15,2-4 0-15,0-5 0 0,0-14-320 0,0 0-128 16,0 0 0-16,0 0 128 0,11-10-128 0,0-3 0 16,1-6 0-16,-1-3 0 0,1 0 0 0,-1 1 0 15,1 0 0-15,0 3 0 0,1 3 0 0,0 1 0 16,-3 5 0-16,4 5 0 0,2 4 0 0,2 8 0 16,-1 0 0-16,1 6 0 0,1 3 0 0,-2 2 0 15,0 1 0-15,1 6 0 0,-4-2 0 0,0 0 0 16,-2 1 0-16,1-3 0 15,-1-2-352-15,-2-1-48 0,0 1-16 0,0-4 0 16,0-1-2800-16,2-1-560 0</inkml:trace>
  <inkml:trace contextRef="#ctx0" brushRef="#br0" timeOffset="4621.62">30507 8711 18431 0,'-22'4'1632'0,"8"2"-1312"0,3 5-320 0,-2 1 0 15,2 2 3920-15,-2 7 720 0,-3-2 144 0,2 4 16 16,1 5-3264-16,0 0-640 0,0 1-144 0,2-4-32 16,5 3-416-16,2-4-96 0,1-1-16 0,5 0 0 15,1-4-192-15,2-2-208 0,3-5 32 0,1-1 16 16,5-5-208-16,3-4-32 0,0-2-16 0,2-1 0 0,0-4 224 0,1 0 64 15,-1-6 0-15,-2-2 0 0,1-1 512 0,-4-4 128 16,0-2 0-16,-4 1 16 0,0 0 144 0,-1 0 32 16,-2-1 0-16,-3 3 0 0,-2-1 32 0,-1 1 16 15,-2 1 0-15,-1 1 0 0,-5 2-240 0,1-1-32 16,-3 1-16-16,-1 3 0 0,0-1-320 0,-1 3-144 16,1-1 128-16,0 5-128 15,0 0-784-15,1 3-240 0,-1 2-64 0,1 3 0 16,1-1-1792-16,2 2-384 0,6-5-64 0</inkml:trace>
  <inkml:trace contextRef="#ctx0" brushRef="#br0" timeOffset="5138.02">31197 8644 10127 0,'0'0'448'0,"0"0"96"0,0 0-544 0,0 0 0 0,0 0 0 0,0 0 0 16,0 0 4368-16,0 0 768 0,0 0 160 0,0 0 16 15,-7-1-3520-15,-2-1-704 0,-1 4-128 0,-1 4-48 16,-1 3-480-16,-1 1-112 0,0 4 0 0,2 3-16 16,-4-1 0-16,1 3 0 0,-2 2 0 0,1 4 0 15,-1-1 80-15,2 5 0 0,1-2 16 0,1 1 0 0,2-4-160 0,3 0-48 16,0-1 0-16,6-1 0 0,0-3-48 0,3-1-16 15,2-2 0-15,2-3 0 0,2-6 48 0,2-1 0 16,4-4 0-16,0 1 0 0,0-7 144 0,3-1 48 16,0-4 0-16,4-8 0 0,-1-6-32 0,2-2 0 15,1-5 0-15,1-4 0 0,0-2-144 0,0-3-48 16,0-1 0-16,0-2 0 0,-1-4-144 0,-1 0 0 16,-2-1 144-16,1-5-144 0,-4-1 0 0,-1-3 144 15,-4-4-144-15,-2-2 0 0,-4-4 272 0,-4-5-48 16,-2-6-16-16,-5-1 0 0,-3-5 80 0,2 12 16 15,0 11 0-15,3 12 0 0,1 12-64 0,0 12-16 16,0 10 0-16,2 5 0 0,0 9-16 0,0 0 0 0,-5 19 0 0,2 12 0 16,1 13-208-16,0 11 0 0,2 7 0 15,0 9 0-15,0 7 0 0,4 6 0 0,1 5 0 0,4 5 0 16,-1 5 0-16,2-5 0 0,0-5 0 0,3-4 0 16,1-6 0-16,2-7 0 0,0-6 0 0,0-7 0 15,1-10-208-15,2-3 64 0,-2-6 16 0,3-5 0 31,-1-2-1664-31,1-10-320 0,-2-4-64 0</inkml:trace>
  <inkml:trace contextRef="#ctx0" brushRef="#br0" timeOffset="6038.69">23113 10715 28559 0,'-14'-2'1264'0,"5"2"272"0,-1 2-1232 0,0-2-304 0,-2 0 0 0,-2 1 0 16,-4 0 544-16,-1 0 48 0,-4 3 16 0,-1 2 0 15,-1 0 80-15,-1 2 16 0,2 1 0 0,-2 5 0 16,-2-1-368-16,1 5-64 0,4 1-16 0,-1 5 0 16,0-1-64-16,1 5-32 0,0-1 0 0,5 4 0 15,3 0-32-15,2-2 0 0,2 2 0 0,2-1 0 16,1-4-128-16,7 0 128 0,2-4-128 0,3-2 128 16,2-2-128-16,5-1 160 0,1-7-160 0,6-1 160 15,2-4-160-15,5-2 160 0,0 3-160 0,4-6 160 16,3-2-160-16,1-3 0 0,3 0 0 0,-1-1-176 15,2-4-464-15,-1 1-80 0,-3-3-32 0,1 1 0 16,-1 1-2192-16,-2-4-448 0,4-7-96 0,-5 2-16 0</inkml:trace>
  <inkml:trace contextRef="#ctx0" brushRef="#br0" timeOffset="6422.71">23405 10717 25791 0,'-18'-1'1152'0,"8"1"224"0,-1-1-1104 0,-1 1-272 16,1 0 0-16,-2 1 0 0,1 3 1632 0,-1 3 272 16,0 1 48-16,-1 5 16 0,-2-1-1168 0,0 6-224 0,1 4-64 0,1 2 0 15,0 0-320-15,3 5-192 0,1 6 192 0,2-2-192 16,0 0 0-16,3-3 0 16,3 2 0-16,4-3 0 0,-2-5 0 0,4-3 0 0,1-6 0 0,3-1 0 15,2-4 0-15,4-1 0 0,0-7 0 0,1-3 0 16,0-3 0-16,2-5 0 0,1 1 0 0,-1-6 0 15,0 0 0-15,1-3 160 0,0-2 0 0,-1 0 0 16,0 0-16-16,-3 0 0 0,-1 0 0 0,-2 1 0 16,-1 4 0-16,-1 1 0 0,-3 3 0 0,0-3 0 15,-3 5 64-15,-3 8 16 0,0 0 0 0,0 0 0 16,0 0-16-16,0 0 0 0,0 0 0 0,4 10 0 16,-1 4-208-16,-1 2 0 0,1 2 0 0,-1 2 0 15,1 3 0-15,1 3 0 0,-2-2 0 0,3-3 0 16,4-2-224-16,0 1 64 0,1-5 16 0,0-1 0 15,2 0-304-15,-1-5-48 0,1 0-16 0,0-6 0 16,4 1-512-16,-1-5-128 0,-2-2 0 0,1 1-8656 16,0-3-1728-16</inkml:trace>
  <inkml:trace contextRef="#ctx0" brushRef="#br0" timeOffset="6738.68">23846 10778 26079 0,'0'0'1152'0,"0"0"256"0,0 0-1136 0,-1 12-272 16,0 1 0-16,-1-2 0 0,2 3 1088 0,-1 2 176 16,-1 3 16-16,2 3 16 0,-2 3-544 0,1-2-112 15,1 4-32-15,-1-3 0 0,-2-2-160 0,2 3-16 0,-1-1-16 0,0-4 0 16,0 0 112-16,0-3 32 0,0-1 0 16,2-5 0-16,0-3-128 0,0-8-32 0,0 0 0 0,0 0 0 15,0 0-48-15,10 0-16 0,0-4 0 0,0-6 0 16,2 0 112-16,-1-7 32 0,2-3 0 0,1-3 0 15,1 1-192-15,2 1-32 0,1-4-16 0,-1 3 0 16,2 1-240-16,0 5 0 0,3 0 0 0,-2 8 0 16,1-4 0-16,-1 7 0 0,4 2 0 0,-1 6 0 15,-1 5 0-15,1 4 0 0,-2 5 0 0,0 2 0 16,-1 1 0-16,0 1 0 0,-1 0-160 0,-1 2 160 31,-1 0-1456-31,0 4-208 0,2-3-32 0,1-5-15008 0</inkml:trace>
  <inkml:trace contextRef="#ctx0" brushRef="#br0" timeOffset="8073.91">25517 10089 20271 0,'0'0'896'0,"0"0"192"0,-6-5-880 0,6 5-208 0,0 0 0 0,0 0 0 16,0 0 1616-16,-3 11 288 0,0 6 48 0,-1 8 16 16,-2 6-1040-16,-2 7-208 0,1 5-32 0,-2 2-16 15,-1 2-384-15,-1 1-80 0,0 0-16 0,0 2 0 16,-2 1-192-16,4-3 176 0,3-2-176 0,-1-3 160 15,0-9-160-15,2-6 0 0,2-5 144 0,-1-5-144 16,3-5 192-16,1-13-48 0,0 0 0 0,0 0 0 16,0 0 336-16,14-4 64 0,1-5 16 0,2-4 0 0,0-4-208 0,1-3-32 15,0 1-16-15,0 2 0 16,1-4-304-16,0 6 128 0,0 2-128 0,0 2 0 0,1 5 128 0,0 2-128 16,-1 0 0-16,-3 9 0 0,-1 1 224 0,-2 10-16 15,-3 1 0-15,-3 4 0 0,-4 2-48 0,0 3-16 16,-4-2 0-16,-3 4 0 0,-4-1 48 0,-2 2 16 15,-4-2 0-15,-2 1 0 0,-2-4-32 0,-4 2-16 16,-2-5 0-16,1-2 0 0,0-1-160 0,2-3 192 16,-1-5-192-16,2-1 192 15,-1-5-592-15,4-3-112 0,1-2-32 0,4-3 0 16,-2-1-2768-16,2-5-544 0,-6-9-112 0,12-1-32 0</inkml:trace>
  <inkml:trace contextRef="#ctx0" brushRef="#br0" timeOffset="8389.82">25992 10681 29487 0,'19'3'2624'0,"6"1"-2112"0,6 2-512 0,2-3 0 16,4-2 960-16,-2-1 64 0,-3-1 32 0,1-3 0 15,-2-4-496-15,-3 2-112 0,-2-7 0 0,0-1-16 16,-5-2-272-16,0 0-160 0,-2-1 192 0,-3-1-192 15,-4-2 0-15,-3 0 0 0,-4 1 0 0,-3 3 0 16,-3 4 0-16,-3 0 0 0,-1 0 0 0,-2 6 0 16,-5 2 320-16,-2 2 64 0,-2 0 16 0,-2 6 0 15,-1 2 128-15,-2 7 32 0,-3 1 0 0,0 3 0 16,0-2-96-16,-1 8-16 0,-1 1 0 0,2 5 0 0,2-1-240 0,3 3-48 16,3 2-16-16,4-3 0 0,5-3-144 0,5-2 0 15,5 1 0-15,6-6 0 0,5-2-144 0,6-2 144 16,6-3-192-16,3-4 192 15,3-1-1728-15,2-5-224 0,0-1-48 0,3-4-13856 0</inkml:trace>
  <inkml:trace contextRef="#ctx0" brushRef="#br0" timeOffset="8756.54">27564 10247 18431 0,'0'0'1632'0,"0"0"-1312"0,0 0-320 0,0 0 0 15,-5 7 3648-15,0 6 672 0,0 1 128 0,-1 4 32 16,-1 2-2576-16,1 2-512 0,0 3-112 0,1 3 0 16,1 1-656-16,1 2-128 0,1-1-32 0,0 0 0 15,2-6-336-15,2 0-128 0,-1 1 0 0,3-3 144 16,0-4-144-16,1-2 0 0,0-3 0 0,1-7 0 15,2-2 0-15,2-3 0 0,0-3 0 0,2-2 0 16,3-5 128-16,-1 0 0 0,0-3 0 0,1-6 0 16,2-4 320-16,-2-2 48 0,0-3 16 0,-2 3 0 15,-2-1-112-15,-2 1-16 0,-4-1 0 0,0-1 0 0,-1 3-160 16,-3 1-32-16,-2 1-16 0,-2 2 0 0,1 1-176 0,-2 4 0 16,2 0 144-16,-3 2-144 0,-1 7-176 0,6 5-96 15,-6-3-32-15,6 3 0 16,-9-2-2704-16,9 2-560 0,-7 7-96 0</inkml:trace>
  <inkml:trace contextRef="#ctx0" brushRef="#br0" timeOffset="9097.25">28415 10179 6447 0,'0'0'272'0,"6"-6"80"16,-6 6-352-16,0 0 0 0,0 0 0 0,0 0 0 0,0 0 6752 0,0 0 1280 0,0 0 256 0,0 0 48 15,0 0-6304-15,-10 5-1264 0,-2 1-256 0,0 5-64 16,-2-2-448-16,0 2 0 0,-1 2 0 0,2-2 0 16,3 1-192-16,1-2 192 0,2 1-192 0,5 1 192 15,2-12 0-15,4 10-128 0,-4-10 128 0,10 11 0 16,1-2 0-16,3-1 0 0,3-4 0 0,1 1 0 16,-1 1 0-16,1-2 224 0,-3 2-64 0,-1 3-16 15,-1-1 16-15,-3 2 0 0,-10-10 0 0,9 11 0 16,-2 2 160-16,-4 1 16 0,-3-3 16 0,-2 1 0 15,-2 2 32-15,-5 2 16 0,-2 0 0 0,-5 0 0 16,-3-2-80-16,-4 0 0 0,-3 1-16 0,-5-1 0 16,-1-5-304-16,-3 1 128 0,1-3-128 0,2 0 0 15,4-3-224 1,2-1-160-16,5-1-16 0,3 0-16 0,3-4-1504 0,5 1-320 0,3-2-48 0,7 3-8512 16,0-7-1696-16</inkml:trace>
  <inkml:trace contextRef="#ctx0" brushRef="#br0" timeOffset="9390.69">28787 10345 12895 0,'9'12'1152'0,"-1"-5"-928"16,3 2-224-16,3-2 0 0,1 3 3616 0,6-3 672 16,-1-1 144-16,-1-1 32 0,1-1-2688 0,-2-4-544 15,0-3-96-15,0-4-32 0,0-1-656 0,-1-3-128 0,-1 1-16 0,0-2-16 16,-2 3-288-16,-2-3 128 15,-6-4-128-15,0 1 0 0,-2-1 0 0,-1 0 0 0,-3 2 0 0,-2 2 0 16,-1-4 0-16,-5 5 160 0,0 2-32 0,-2 4 0 16,-3-1 400-16,1 3 80 0,0 4 16 0,-2 7 0 15,-1 1-176-15,-1 5-48 0,-1 0 0 0,1 4 0 16,-2 2-272-16,1 1-128 0,1 2 0 0,2 3 128 16,2-3-128-16,3 1 0 0,3 0 0 0,3-2 0 15,3-2-256-15,4 2 32 0,3-2 0 0,3-1 0 31,4-5-1536-31,4-1-304 0,-1-7-64 0,4 2-12336 0</inkml:trace>
  <inkml:trace contextRef="#ctx0" brushRef="#br0" timeOffset="9824.34">29977 10197 29487 0,'-25'15'1296'0,"8"-6"288"0,2 3-1264 0,-6 3-320 16,0 3 0-16,-2 1 0 0,-1 1 1056 0,-2 2 160 15,1-2 16-15,1 6 16 0,0-4-832 0,1 4-160 16,1 1-48-16,4-2 0 0,3-5-208 0,2 3 0 16,3-2 0-16,6-2 0 0,2-3 0 0,1-1-160 15,1-6 160-15,0-9-128 0,10 9 128 0,4-5 0 16,4-1 0-16,1-5 0 0,5-2 192 0,1-7-16 15,3 1-16-15,0-5 0 0,3-4 192 0,-1-4 32 0,1-3 16 0,-1-2 0 16,1-2 16-16,-3-3 0 0,-3-2 0 0,-1 0 0 16,0-3-96-16,-1-2-32 0,0-5 0 0,-1 1 0 15,-2-3 80-15,-2 2 16 0,-2-1 0 0,-2-4 0 16,-4-1-64-16,-2-1 0 0,-4-2 0 0,-4 0 0 16,-4 2-112-16,2 9-16 0,-1 9-16 0,2 8 0 15,-2 2 80-15,2 11 32 0,-2 4 0 0,3 9 0 16,0 0-144-16,-5 17-16 0,-1 7-128 0,0 9 192 15,1 10-192-15,-1 3 0 0,4 5 0 0,-1 6-160 16,1 10 160-16,2 7 0 0,0 6 0 0,0 3 0 16,0 3-144-16,0 2 144 0,0-4-160 0,-1-4 160 15,1-4-1328 1,0-6-160-16,-2-5-48 0,1-9 0 0,0-5-992 0,-2-5-208 0</inkml:trace>
  <inkml:trace contextRef="#ctx0" brushRef="#br0" timeOffset="10409.85">23298 12128 6447 0,'-15'8'576'0,"6"-1"-576"0,0 0 0 0,0 3 0 0,2-1 5760 0,-1 3 1024 16,2 6 224-16,2 4 32 0,0 6-4816 0,2 2-976 15,-2 7-192-15,1 6-32 0,1 2-640 0,-1 2-128 16,2 1-32-16,0-1 0 0,1 3-224 0,-2 1 144 15,1 2-144-15,0-7 128 0,0-2-368 0,1-6-80 16,0-3 0-16,1-4-16 16,0-6-2096-16,2-4-432 0,-1-3-80 0</inkml:trace>
  <inkml:trace contextRef="#ctx0" brushRef="#br0" timeOffset="10859.37">22963 12718 23951 0,'-18'10'1056'0,"10"-2"224"0,8-8-1024 0,-6 5-256 0,6-5 0 0,0 0 0 15,0 0 928-15,3 11 128 0,2-3 32 0,5-2 0 16,4-6-752-16,4-3-144 0,-1 2-16 0,6-3-16 16,3-2-16-16,-1-4 0 0,1 1 0 0,2-4 0 15,-3-1 0-15,2-2 0 0,-1-2 0 0,1 1 0 0,0 0 48 0,-1 3 0 16,4 0 0-16,-6 2 0 0,-1 6-192 0,-3 1 192 15,-2 0-192-15,-3 3 192 0,-2 4 192 0,-3 3 32 16,-2 1 16-16,-2 6 0 0,-1 0 128 0,-1 6 16 16,-3 1 16-16,-1 4 0 0,-1-1-32 0,-2 1-16 15,1 3 0-15,1-2 0 0,1-1-144 0,-2 1-16 16,1-2-16-16,1-2 0 0,1-3-96 0,2-3-16 16,-1-5 0-16,3 2 0 0,-5-11-112 0,11 7-16 15,-3 0-128-15,5-2 192 0,-1-3-64 0,-1-1 0 16,-1-1-128-16,2-1 192 0,-2-1-192 0,-1 0 144 15,-9 2-144-15,10-7 128 0,-2 2 0 0,-2 1 0 16,-6 4 0-16,6-11 0 0,-1 5 256 0,-3-5 64 16,-2 11 0-16,-4-10 0 0,-1-1-32 0,-2 2 0 0,1-2 0 0,-2 2 0 15,1 1-224-15,-1 0-32 0,-1-3-16 0,0 2 0 16,2 0-144-16,-2-1-272 0,0 2 64 0,1 3 16 31,2-2-1280-31,6 7-256 0,-8-5-64 0,8 5-9824 0,0 0-1968 0</inkml:trace>
  <inkml:trace contextRef="#ctx0" brushRef="#br0" timeOffset="11441.88">25219 12457 23951 0,'-13'-6'2128'0,"-2"1"-1696"16,-3-4-432-16,-2 4 0 0,-3 0 1424 0,-2-2 208 15,-5 1 32-15,3 3 16 0,0 0-528 0,-1 4-96 16,0 1-32-16,5 3 0 0,-1 6-512 0,0-1-128 0,6 8 0 0,-1 3-16 16,-1 5-368-16,0 0 0 15,3 4 0-15,1 3 0 0,4 1 0 0,2 4 0 0,2-1 0 0,2-3 0 16,3-2 0-16,3-7 0 0,1-3 0 0,6-7-128 16,-2-2 128-16,5-9 0 0,3-4 0 0,4-3 0 15,5-6 0-15,1-3 192 0,1-11-32 0,3-4-16 16,6-7 256-16,1-3 48 0,0-8 16 0,3 0 0 15,3-6-192-15,-2-1-32 0,-4-3-16 0,-1 0 0 16,-5 1-224-16,-2 2 0 0,-4 1 128 0,-1 1-128 16,-5 2 224-16,-2-2 0 0,-4 0 0 0,1 0 0 15,-8 2 144-15,0-1 16 0,0-2 16 0,-3 10 0 16,-3 4-208-16,0 6-32 0,0 10-16 0,0 5 0 16,1 6-144-16,2 10 0 0,-8 1 144 0,-1 10-144 15,0 8 0-15,-1 10 0 0,-2 8 0 0,1 6 0 16,0 8 0-16,-1 7-192 0,1 8 192 0,-1 6-192 15,6 5 192-15,1 6 0 0,1 1-144 0,4-4 144 0,0-4-176 0,1-5 48 16,2-6 0-16,2-8 0 0,0-2 128 0,4-6 0 16,1-2 0-16,0-8-128 15,3-9-1296-15,0-3-256 0,-1-9-48 0,2-6-8960 16,2-8-1792-16</inkml:trace>
  <inkml:trace contextRef="#ctx0" brushRef="#br0" timeOffset="11776.52">25519 12597 30399 0,'0'0'2704'0,"0"0"-2160"16,0 0-544-16,9 10 0 0,-9-10 1296 0,13 4 160 0,-2-4 16 0,2-4 16 15,1-5-544-15,1-1-112 0,2-5-32 0,0-3 0 16,-1-2-496-16,-2-4-112 0,-2-1 0 0,-1 4-16 15,-3-2-176-15,0 3-176 0,-4 0 48 0,-3 4 0 16,-1 3 128-16,-1 2 0 0,1 11 0 0,0 0 0 16,0 0 224-16,-12 1-32 0,2 5 0 0,0 7 0 15,0 5-32-15,0 5-16 0,-3 4 0 0,5 0 0 16,-3 1 0-16,5 3 0 0,1-3 0 0,3 1 0 16,5-3-144-16,2 0 128 0,4-5-128 0,3-2 128 15,5-3-128-15,2-1 0 0,1-4 0 0,3-1 0 16,3-5 0-16,-2-3-176 0,0-3 16 0,0-3 0 15,0-1-1248-15,3-5-256 16,1 0-64-16,1-5-9200 0,2-4-1840 0</inkml:trace>
  <inkml:trace contextRef="#ctx0" brushRef="#br0" timeOffset="12025.72">26563 11574 18431 0,'0'0'816'0,"0"0"160"0,0 0-784 0,0 0-192 16,-9 1 0-16,1 9 0 0,1 3 4496 0,-2 7 864 15,0 8 160-15,-3 5 48 0,-2 7-3888 0,2 5-768 16,-1 2-144-16,0 8-48 0,-1 6-304 0,0 0-64 0,0 5-16 16,-4 3 0-16,3 3-208 0,1 5-128 0,1-2 160 0,5 0-160 15,-1-3 0-15,1-3-240 0,2-6 32 0,1-8 0 31,2-6-1488-31,2-7-288 0,1-9-64 0,1-6-16 16,-2-7-208-16,1-6-32 0,0-14-16 0,0 0-10656 0</inkml:trace>
  <inkml:trace contextRef="#ctx0" brushRef="#br0" timeOffset="12218.3">26269 12329 28559 0,'0'0'2544'0,"0"0"-2032"0,0 0-512 0,12 10 0 0,-2-4 896 0,1 1 64 16,2-2 32-16,1-3 0 0,2-2 80 0,2-1 16 15,1 0 0-15,3-2 0 0,2-3-656 0,1 1-128 16,2-5-32-16,0 2 0 16,-2-3-1440-16,-1 0-304 0,0-3-48 0,1-1-13392 0</inkml:trace>
  <inkml:trace contextRef="#ctx0" brushRef="#br0" timeOffset="12528.9">26971 12291 23951 0,'0'0'2128'0,"6"7"-1696"0,-6-7-432 0,10 9 0 16,2-4 1392-16,-1-1 192 0,-1 0 32 0,0-3 16 15,1-2-96-15,0 0-32 0,-2-3 0 0,1-1 0 16,0-2-560-16,-1-3-112 0,-2 1-32 0,-1-2 0 15,0-1-464-15,-1 1-80 0,-3-3-32 0,-2 3 0 16,-2-1-224-16,-1-1 128 0,0 3-128 0,-2 3 0 16,-5 2 144-16,1 1-144 0,-3 2 128 0,0 6-128 15,-2 1 0-15,-4 4 0 0,1 5 128 0,2 4-128 16,2 2 0-16,-1 6 0 0,-1 0 0 0,1 4 0 16,3-2 0-16,2 0-144 0,3 0 144 0,2-4 0 15,2-1 0-15,5-3-128 0,2-2 128 0,3-4 0 16,3-2 0-16,6-6 0 0,-2-4-128 0,7-1 128 15,3-1-480 1,2-3-32-16,1-5-16 0,2-4 0 0,2-2-2288 0,1-2-464 16</inkml:trace>
  <inkml:trace contextRef="#ctx0" brushRef="#br0" timeOffset="12813.34">27638 12099 16575 0,'-9'15'1472'0,"-1"3"-1168"15,-1 1-304-15,0 4 0 0,1 3 3376 0,0 1 608 16,-5 4 128-16,1 0 32 0,0-4-2672 0,1 1-544 16,2 1-96-16,-1-3-32 0,0-1-384 0,0-1-80 15,3-5-16-15,2 0 0 0,-1-5 16 0,4-5 0 16,4-9 0-16,0 0 0 0,0 0 48 0,0 0 16 16,0 0 0-16,-1-11 0 0,1-10-128 0,4-1-16 15,2-4-16-15,2-4 0 0,2-1-48 0,0 3-16 0,-1-4 0 0,2 1 0 16,2-1 16-16,2 3 16 0,1-3 0 0,1 3 0 15,2 2-80-15,0 5-128 0,2 3 176 0,-1 1-176 16,0 1 0-16,2 1 0 0,0 2 0 0,-1 4 0 16,0 3 0-16,-2 3-272 0,0-3 16 0,0 5 16 31,-1 2-2432-31,-1 1-480 0,-1-1-112 0</inkml:trace>
  <inkml:trace contextRef="#ctx0" brushRef="#br0" timeOffset="13377.34">28452 12043 34719 0,'0'0'1536'0,"0"0"320"0,-2 11-1472 0,2-1-384 15,2 4 0-15,-2 2 0 0,0 0 704 0,0 4 64 16,0 2 0-16,-2 5 16 0,0-2-352 0,-1 6-80 16,1 0-16-16,-2 1 0 0,0 3-208 0,0-2-128 15,-1-2 160-15,1 1-160 0,1-4 128 0,1-1-128 16,0-7 0-16,2-5 144 0,2-4-144 0,0-3-224 16,-2-8 48-16,0 0 16 0,8-8 160 0,1-3-192 0,0-4 192 0,3-5-192 15,0-9 320-15,1-3 64 0,1-4 16 0,3 1 0 16,0-1-80-16,0 0 0 0,-2 1-128 0,2 2 192 15,-2-1 48-15,0 2 0 0,2 2 0 0,-1 6 0 16,2 1-96-16,-3 6-16 0,-2 0 0 0,0 4 0 16,-1 7-128-16,-1 1 0 0,-11 5 0 0,11 6 0 15,-1 1-176-15,-2 7 48 0,-3 3 0 0,-3 4 0 16,-2 3-48-16,-2 3 0 0,-2-3 0 0,-1 3 0 16,-3-3 48-16,1 1 0 0,-2 2 0 0,1-6 0 15,1-4 128-15,2-2 0 0,1-6 0 0,4-9 0 16,0 0 176-16,0 0 64 0,0 0 16 0,0 0 0 15,0 0 0-15,12-9 0 0,0-7 0 0,1-2 0 16,-1 0-256-16,2-1 128 0,0 1-128 0,3 0 0 16,-1 4 0-16,0 2 0 0,-4 2 0 0,1 1 0 15,0 2 0-15,2 5 128 0,-1 4-128 0,0 5 0 0,-1 3 0 0,-1 5 144 16,1 3-144-16,0 2 128 0,-1 3-128 0,0 4 0 16,-2-6-160-16,0 5 160 0,-1 0-320 0,-1-3 48 15,-1 0 0-15,1 1 0 16,-2 1-1712-16,5-4-320 0,-4-3-80 0,2-4-13056 0</inkml:trace>
  <inkml:trace contextRef="#ctx0" brushRef="#br0" timeOffset="13617.38">29399 12005 14735 0,'0'0'640'0,"-7"7"160"0,3 2-640 0,1 3-160 0,-1-1 0 0,0 4 0 16,0 3 5312-16,0 2 1024 0,-2 2 192 0,2 3 64 15,-3 0-4784-15,-1 4-944 0,0 0-192 0,3 2-32 16,0-1-464-16,0-2-176 0,1 0 128 0,0 4-128 16,1-6 0-16,0 1-320 0,3-6 48 0,1-1 16 31,1-1-1408-31,1-3-256 0,1-2-64 0,1-5-8688 0,-5-9-1728 0</inkml:trace>
  <inkml:trace contextRef="#ctx0" brushRef="#br0" timeOffset="13994.68">29697 11982 19343 0,'-12'24'848'0,"3"-5"192"0,0 3-832 0,0 2-208 16,0-1 0-16,3 2 0 0,-1 2 4192 0,1-1 800 16,-2 2 144-16,3-7 48 0,1-2-3520 0,1-3-688 15,-1 0-144-15,2-4-16 0,0-5-480 0,2-7-80 16,0 0-32-16,0 0 0 0,0 0-224 0,0 0 0 16,4-13 0-16,0-4 0 0,-1-3-144 0,5-3 144 15,2-4 0-15,2 1-144 0,0 0 144 0,2 0 0 0,-1 2 0 0,2-1 0 16,2 5 0-16,-1 1 0 0,0 0 0 15,0 5 0-15,1 4 0 0,-1 1 128 0,1 4-128 0,0 4 176 16,0 3-16-16,1 6 0 0,-2 3 0 0,0 7 0 16,-2 5-160-16,0 3 0 0,-3 1 0 0,3 4 128 15,-5 2-128-15,-2 2 0 0,1 0 0 0,-4 2 0 16,-4-1-384-16,-1 0 64 0,1 0 0 0,-3-1 0 31,-2 1-528-31,1-3-112 0,0-8 0 0,2-2-16 16,1-1-2112-16,2-6-432 0,-2-2-64 0</inkml:trace>
  <inkml:trace contextRef="#ctx0" brushRef="#br0" timeOffset="14343.93">30346 12110 27647 0,'0'0'2448'0,"0"0"-1952"16,0 0-496-16,7 8 0 0,1-1 2368 0,2-3 368 16,3-1 80-16,-2-5 0 0,2-1-1472 0,1-8-320 15,0 1-48-15,1-4-16 0,-2-3-560 0,-2-1-112 16,1 0-32-16,-2-2 0 0,-4-1-256 0,-2 0-304 16,1 0 64-16,-2 2 16 0,-3 3 80 0,0 4 16 15,-2 1 0-15,2 11 0 0,0 0 128 0,0 0 0 16,0 0 0-16,0 0 0 0,-11 11 192 0,1 7-16 15,0 4-16-15,2 4 0 0,0 5-160 0,6 2 192 0,1-1-192 0,3-2 192 16,4 1-32-16,7-1 0 0,1-4 0 0,4 3 0 16,1-6-160-16,3 0 0 0,-1-3 144 0,3-5-144 15,2-2 0-15,0-2-240 0,2-7 48 0,2-1 0 32,-2-6-480-32,0 1-96 0,-3-2 0 0,-2-6-11216 0,-3-4-2240 0</inkml:trace>
  <inkml:trace contextRef="#ctx0" brushRef="#br0" timeOffset="14554.55">29635 11511 46079 0,'-25'4'2048'0,"11"-1"400"0,3-1-1952 0,3 0-496 16,8-2 0-16,0 0 0 0,0 0 896 0,0 0 64 15,-7 6 32-15,7-6 0 0,-4 9-736 0,4-9-128 16,0 0-128-16,0 0 144 16,0 0-1120-16,0 0-240 0,0 0-32 0,0 0-16 15,0 0-1488-15,0 0-288 0,-9 5-64 0</inkml:trace>
  <inkml:trace contextRef="#ctx0" brushRef="#br0" timeOffset="14929.6">31464 11121 38703 0,'-7'3'3440'0,"7"-3"-2752"0,-6 6-560 0,3 7-128 16,0 1 1248-16,1 6 224 0,-2 4 32 0,-1 7 16 15,0 3-816-15,-1 4-176 0,1 2-16 0,2 5-16 16,0 4-256-16,0 4-48 0,0 2-16 0,0 3 0 0,-4-1-176 0,0 1 0 16,0 3 0-16,-1 0 128 0,2-3-128 15,-3-1-192-15,1-2 32 0,3-3 16 16,0-5-544-16,1-7-96 0,1-6-32 0,2-1 0 15,2-9-272-15,1-5-48 0,0-5-16 0,3-2 0 16,-5-12-768-16,9 0-176 0,0-7-16 0,3-2-13152 0</inkml:trace>
  <inkml:trace contextRef="#ctx0" brushRef="#br0" timeOffset="15294.58">32175 10985 11055 0,'-7'12'976'0,"1"0"-784"0,0 5-192 0,-3 2 0 16,1 8 5936-16,-2-1 1136 0,-3 5 224 0,-1 2 64 16,0 0-5232-16,-4 1-1040 0,-1 2-192 0,-3 1-64 15,-4 0-496-15,-2-2-96 0,-4-4-32 0,2 2 0 16,-2-1-208-16,2-3 144 0,0-5-144 0,1-1 128 15,4-2-128-15,1-3 0 0,3-3 144 0,2 1-144 16,5-4 0-16,0 4 128 0,3-6-128 0,3 1 0 16,0 2 192-16,5-3-48 0,3-10 0 0,-2 18 0 15,2 0 160-15,4-2 16 0,3 2 16 0,0 0 0 16,3 1-48-16,8 0-16 0,1 3 0 0,5-1 0 16,4 1-80-16,3 1 0 0,3 5-16 0,6-4 0 0,3 1-16 0,0-1 0 15,0-1 0-15,0 1 0 16,-2-1 32-16,-3-2 16 0,0-1 0 0,-16-9 0 0,3-2-208 0,3 3 176 15,4-3-176-15,-1 1 160 0,2 1-352 0,-2-3-80 16,1-1-16-16,23 6 0 16,-9-3-2480-16,-9-6-496 0</inkml:trace>
  <inkml:trace contextRef="#ctx0" brushRef="#br0" timeOffset="16045.75">23366 14140 26719 0,'0'0'2368'0,"0"0"-1888"0,0 0-480 0,0 0 0 16,-7 8 1152-16,1-2 144 0,1 5 32 0,0 2 0 15,0 1 16-15,1 8 16 0,-1 2 0 0,1 6 0 16,2 7-480-16,-3 4-112 0,1 7 0 0,0 4-16 16,0 6-336-16,0 0-64 0,0 7-16 0,-1 1 0 15,-1 5-128-15,2 5-16 0,0 1-16 0,2-2 0 16,-2-5-176-16,1-4 0 0,3-8 144 0,-1-4-144 0,-1-6 0 0,2-8-240 15,0-6 48-15,0-8 0 16,0-5-1600-16,0-7-304 0,0-14-64 0,0 0-13632 16</inkml:trace>
  <inkml:trace contextRef="#ctx0" brushRef="#br0" timeOffset="16545.68">23151 14295 30399 0,'0'0'2704'0,"10"-13"-2160"0,3 1-544 0,7-4 0 16,6 0 896-16,3-2 64 0,6 2 0 0,9 2 16 15,-1 5-464-15,6-1-112 0,5 6-16 0,1 0 0 16,-5-1-384-16,-1 4 0 0,-6 2 0 0,-2 5 0 31,-5 2-480-31,-1 5 32 0,-2 4 0 0,-5 5 0 0,-5 5 128 0,-7 2 16 0,-4 4 16 0,-10 2 0 16,-4 4 288-16,-7 4 0 0,-7 3 0 0,-4 2 0 15,-3-1 576-15,-3 0 0 0,-8 5 16 0,5-1 0 16,3-3 112-16,-2-6 32 0,-2-4 0 0,5-5 0 16,1-3-336-16,1-6-64 0,5-5-16 0,3-4 0 15,3-7-320-15,6-1 128 0,6-7-128 0,0 0 0 16,0 0 0-16,10-6-208 0,4-3 16 0,4-1 16 0,4 0 0 0,2-3 0 15,2 2 0-15,2 2 0 0,0 2 176 0,3 2 0 16,4 3 0-16,1 3-128 0,2 3 128 0,-2 5 0 16,-6 0-144-16,-2 5 144 0,-2 1 0 0,-7 4 0 15,-5 4 0-15,-4 2 0 0,-5 1 320 0,-6 3 0 16,-8 1-16-16,-4 2 0 0,-5 4 272 0,-5 6 48 16,-6 0 16-16,-3 5 0 0,-1-2-192 0,-2 4-48 15,-5 2 0-15,0-4 0 0,-1-2 32 0,-1-4 0 16,-1-4 0-16,0-8 0 0,2-9-224 0,5-4-32 15,5-10-16-15,4-3 0 16,3-7-1472-16,1-3-288 0,4-7-64 0,4-2-16 16,2-4-944-16,5-2-192 0,3-3-48 0,5-2-11248 0</inkml:trace>
  <inkml:trace contextRef="#ctx0" brushRef="#br0" timeOffset="16895.98">24439 14661 30399 0,'-16'32'2704'0,"6"-5"-2160"0,-1 3-544 0,1 6 0 16,2 2 1760-16,3 3 240 0,1 6 48 0,2 0 16 15,0 2-1104-15,4 1-208 0,0-6-48 0,3 2-16 16,3-3-512-16,3 0-176 0,1-3 0 0,0-7 144 15,2-6-144-15,2-7-272 0,0-4 64 0,1-4 16 0,2-10 32 16,2-3 16-16,1-3 0 0,1-8 0 0,0-6 336 0,1-4 80 16,1-7 16-16,-1-4 0 0,1-4 192 0,-4-4 32 15,1-3 16-15,-4-3 0 0,-1-5 48 0,2 3 0 16,-2 4 0-16,1-4 0 0,-7 0-176 0,1 2-16 16,-1-1-16-16,-1 2 0 0,-2 3-192 0,-3 2-48 15,0-1 0-15,0 6 0 0,-2 5-128 0,3 1-256 16,-2 7 64-16,0 4 16 15,-2 5-1424-15,0 3-272 0,-2 3-64 0,0 8-16304 0</inkml:trace>
  <inkml:trace contextRef="#ctx0" brushRef="#br0" timeOffset="17145.99">25494 14130 17503 0,'7'13'1552'0,"1"-6"-1232"0,-2 6-320 0,2 0 0 16,2 4 4640-16,0 10 864 0,-1 5 192 0,-1 2 16 16,-2 2-3888-16,-2 4-784 0,1 6-144 0,-5 5-48 15,0 5-528-15,-3 4-96 0,0-3-32 0,-2 4 0 16,-2 3-192-16,1-5 128 0,-4 2-128 0,0-4 0 31,-2-2-432-31,4-5-176 0,-2-8-32 0,4-4-16 0,-2-4-656 0,2-5-128 0,0-5-32 0,1-3 0 16,-2-6 80-16,2-4 16 0,5-11 0 0,0 0 0 15,-8 0-1312-15,2-6-256 0</inkml:trace>
  <inkml:trace contextRef="#ctx0" brushRef="#br0" timeOffset="17345.95">24929 14362 32255 0,'0'0'2864'0,"0"0"-2288"15,7-10-576-15,4 1 0 0,7-3 1552 0,7-1 208 16,7 2 32-16,7-5 16 0,5-1-784 0,1 0-144 16,3 2-48-16,2-3 0 0,2-2-384 0,6 1-64 15,5 1-32-15,6-3 0 0,3-3-224 0,-3 1-128 0,-3 0 128 0,-2-1-128 32,-2-5-1488-32,1-1-368 0,2 3-80 0,3 0-15344 0</inkml:trace>
  <inkml:trace contextRef="#ctx0" brushRef="#br0" timeOffset="18213.3">27296 15320 5519 0,'-11'22'496'0,"2"-9"-496"0,-1 2 0 0,1-2 0 0,2-1 5696 0,7-12 1024 16,0 0 224-16,0 0 32 0,0 0-4752 0,0 0-960 15,0 0-192-15,3-17-48 0,1-8-512 0,2-2-128 16,4-6 0-16,0-3-16 0,3-1-240 0,1-7-128 16,0-2 160-16,0-3-160 0,0-1 0 0,-1 2 0 15,-2-3 0-15,1 0 0 0,-3 0 0 0,2 2 128 16,-5-2-128-16,3 4 0 0,0-3 0 0,1 10 128 15,0 1-128-15,3 8 0 0,0 3 0 0,0 7 0 16,-2 7 0-16,2 8 0 0,-1 5 0 0,4 8 0 16,2 11-128-16,-1 9 128 0,5 3-208 0,1 7 16 15,0 3 0-15,0 2 0 16,1 3-384-16,0 1-64 0,0 1 0 0,-1 0-16 16,0-5-176-16,0-5-16 0,-6-3-16 0,3-2 0 0,-4-5 864 0,-1-6 0 0,-1-4 176 0,-1-4-32 15,1-2 752-15,-1-6 128 0,-1-5 48 0,1-5 0 16,-1-8 16-16,3-3 0 0,0-3 0 0,0-5 0 15,2-3-432-15,-2 1-80 0,0-3 0 0,-1 3-16 16,-1-2-208-16,-3 0-32 0,-2 0-16 0,-1-3 0 16,-5 4-112-16,-1-2-32 0,-2 1 0 0,-1 2 0 15,-1-1-160-15,1 3 0 0,2 3 0 0,0 6 0 32,0 5-656-32,2 1-64 0,-2 9-16 0,0 0-11168 0,0 0-2224 0</inkml:trace>
  <inkml:trace contextRef="#ctx0" brushRef="#br0" timeOffset="18547.09">28788 14343 29487 0,'0'0'2624'0,"-8"8"-2112"15,0 3-512-15,3 0 0 0,0 3 1760 0,-2 5 240 16,0 7 48-16,-1 1 16 0,2 5-1680 0,-1 2-384 15,-1 0 0-15,1 3 0 0,3 3 0 0,2-1 0 16,-1 1 0-16,3-4 0 16,3-1-480-16,2-5 0 0,3-1 0 0,2-6 0 15,2-2-32-15,2-5-16 0,4-3 0 0,0-5 0 0,0-3 704 0,2-5 144 16,-2-5 16-16,0-1 16 0,-1-2 672 0,-1-5 144 16,-1-1 32-16,-2-3 0 0,-3 1-224 0,0-3-32 0,-5-2-16 0,-1 0 0 15,-2-5-400-15,-2 4-80 0,-1 0 0 0,-1 2-16 16,-5-2-128-16,-2-1-32 0,-2-1 0 0,-3 5 0 15,-3 1-272-15,0 2 0 0,-2-1 0 0,0 2 0 32,-2 1-368-32,3 5-176 0,1 0-32 0,0 4-16 15,-1 1-2288-15,3 4-464 0,0 1-96 0</inkml:trace>
  <inkml:trace contextRef="#ctx0" brushRef="#br0" timeOffset="18780.34">29335 14094 20271 0,'0'0'1792'0,"5"18"-1424"15,5 2-368-15,0 6 0 0,1 3 4432 0,-2 4 816 16,-2 3 176-16,-1-1 16 0,0 3-4016 0,1 3-800 16,-2 4-176-16,3-1-16 0,-3 4-288 0,3 1-144 15,-3-5 160-15,-1 2-160 16,-2-4-240-16,3-4-144 0,-1-4-16 0,-2-2-16 15,2-1-800-15,-1-9-176 0,-2-4-16 0,2-1-16 16,-1-2-1008-16,-1-5-208 0,1 0-48 0,-2-10-10208 0</inkml:trace>
  <inkml:trace contextRef="#ctx0" brushRef="#br0" timeOffset="19013.97">29264 14249 37775 0,'28'-9'1664'0,"-5"3"368"0,6-5-1632 0,7-1-400 0,4 2 0 0,3-3 0 16,3 4 816-16,0-2 80 0,0 0 0 0,1-2 16 15,-2-2-720-15,0-2-192 0,-1 3 0 0,0 0 0 31,-4 0-528-31,-2 0-144 0,-7 0-32 0,-4 7-11040 0,-4-4-2208 0</inkml:trace>
  <inkml:trace contextRef="#ctx0" brushRef="#br0" timeOffset="19730.79">25180 16601 19407 0,'0'0'848'0,"-3"-14"192"0,-1 0-832 0,1-3-208 0,-1 0 0 0,0-1 0 0,1 0 768 0,1 3 128 16,-1-1 0-16,1 4 16 0,0 0 624 0,0 1 128 16,-2 2 32-16,4 9 0 0,0 0-224 0,0 0-32 15,0 0-16-15,0 0 0 0,0 0-544 0,-2 15-112 16,0 4-32-16,5 11 0 0,2 8-496 0,1 5-112 15,2 0 0-15,2 4-128 0,0-4 0 0,2 3 0 16,2-3 0-16,1-1 0 0,0-5 0 0,3-5 0 16,0-4 0-16,2-8 0 0,4-5 0 0,0-6 0 15,3-2 0-15,5-10 0 0,2-3 416 0,6-7-32 16,2-7 0-16,1-4 0 0,0-7 224 0,0-3 32 16,0-4 16-16,-3-2 0 0,-5 2-144 0,0-6-48 15,-1 0 0-15,-3 0 0 0,-3 2-192 0,0 3-32 16,-2-1-16-16,-3 5 0 0,-1 3-224 0,-5 1 128 0,-3 6-128 15,-2 1 0-15,-3 3 144 0,-4 4-144 16,-3 4 128-16,-2 1-128 0,-1 1 128 0,-1 5-128 0,-3-1 128 0,-1 1-128 16,1 1 0-16,5 5 0 0,-5-3 0 0,5 3-176 31,-2-7-272-31,2 7-64 0,0-8-16 0,0 8 0 16,4-10-1088-16,2 4-224 0,2 2-32 0,0 0-16 15,3 0-1280-15,-1 2-256 0</inkml:trace>
  <inkml:trace contextRef="#ctx0" brushRef="#br0" timeOffset="20397.89">26747 17160 15663 0,'0'0'1392'0,"0"0"-1120"0,0 0-272 0,0 0 0 16,-8-4 3840-16,3-2 704 0,1-6 128 0,3-4 48 15,-1-7-3040-15,2-2-592 0,1-6-128 0,3-3-32 16,1-2-416-16,-1-1-64 0,1-3-32 0,1-3 0 16,0-1-416-16,1-1 128 0,-3 0-128 0,1-2 0 15,0-1 0-15,1 3 128 0,0 3-128 0,3 4 0 16,2 9 0-16,-3 2 0 0,1 3 0 0,0 8 0 0,1 3 0 0,-1 6-144 16,3 6 144-16,0 4 0 0,2 8-176 0,2 6 176 15,3 4-160-15,4 3 160 0,0 7-176 0,1-1 176 16,2 2-192-16,2 1 192 0,-1-1 0 0,1 0 0 15,0-7 0-15,-1 1 0 0,-1-6 0 0,-1-2 0 16,-1-5 0-16,-4-1 0 0,2-2 192 0,-1-4 128 16,-2-3 48-16,-1-1 0 0,-1-4 400 0,-2-1 96 15,0-4 16-15,-3-3 0 0,2 1-240 0,-3-4-32 16,-1-3-16-16,2-2 0 0,-4 2-288 0,0-4-64 16,-3-4-16-16,0-2 0 0,-5 0-224 0,2-3 144 15,-2 0-144-15,-2 1 128 0,-4-4-272 0,1 1-64 16,0 1-16-16,0-1 0 15,1 5-1376-15,0 2-288 0,1 2-48 0,2 3-9808 0,2 1-1952 16</inkml:trace>
  <inkml:trace contextRef="#ctx0" brushRef="#br0" timeOffset="20635.99">28021 16150 38463 0,'0'0'1712'0,"5"15"336"0,4 0-1632 0,1 4-416 0,1 3 0 0,1 3 0 15,-2 4 1040-15,-4 7 128 0,-2-2 32 0,-1 2 0 16,-5-2-624-16,0 4-112 0,-3 1-16 0,-3 0-16 16,-2 3-304-16,-2-3-128 0,2 1 128 0,-1-6-128 0,1-3 0 0,0-5-320 15,1-2 48-15,0-2 16 16,1-4-1152-16,4-6-240 0,-1-1-32 0,5-11-16 15,0 0-1184-15,0 0-256 0,0 0-32 0</inkml:trace>
  <inkml:trace contextRef="#ctx0" brushRef="#br0" timeOffset="21215.64">29059 15968 20271 0,'0'0'896'0,"0"0"192"0,0 0-880 0,0 0-208 0,0 0 0 0,0 0 0 15,0 0 3168-15,0 0 592 0,0 0 112 0,-5-8 32 16,5 8-2576-16,-8-4-512 0,-2 2-112 0,-2 2 0 16,0 1-368-16,-3 3-64 0,-3 4-16 0,-4 0 0 0,-3 6-256 0,-3 3 0 15,-4 3 128-15,-1 4-128 0,-4 4 0 0,3 3 128 16,1 2-128-16,1 3 0 0,3 3 0 0,2 2 0 15,3-1 0-15,4 5 0 0,2-5 0 0,7-1 0 16,3-1 0-16,4-1 0 0,0-3 0 0,8-4 0 16,3-4 0-16,4-3 0 0,3-9 0 0,4-4 0 15,2-4 0-15,6-3 0 0,1-4 0 0,5-6 0 16,3-4 0-16,1-6 0 0,1-1 128 0,-1-4 32 16,-2-4 0-16,-1-2 0 0,-4 3 0 0,-2-5 0 15,-1 3 0-15,-2-3 0 0,-1-2-16 0,-3 5 0 16,2-4 0-16,-5 3 0 0,-3 3 64 0,-2 2 16 15,-3-1 0-15,-4 2 0 0,-5 2-96 0,-4 1 0 16,-4-2-128-16,-6 1 192 0,-3-3-192 0,-4 1 0 0,-2 1 0 0,-1 0 0 31,-1 2-384-31,1 3-80 0,-1 1-16 0,3 2 0 16,-1 7-432-16,2 1-96 0,4 1-16 0,0 2 0 16,3 4-2016-16,0 2-416 0</inkml:trace>
  <inkml:trace contextRef="#ctx0" brushRef="#br0" timeOffset="21459.82">28928 16329 32255 0,'0'9'2864'0,"2"3"-2288"16,1 2-576-16,4 2 0 0,2 0 1552 0,3 2 208 15,2 0 32-15,3 0 16 0,2-1-1184 0,0 1-240 16,1 0-64-16,1 0 0 0,-4 0-320 0,2-2 0 16,1-2 0-16,0 1 0 0,1 1-224 0,-3-1-16 15,-4-5 0-15,-1 0 0 16,1-2-368-16,-1-2-80 0,-1-3-16 0,0-2 0 16,-1-2-2304-16,-1-2-480 0</inkml:trace>
  <inkml:trace contextRef="#ctx0" brushRef="#br0" timeOffset="21965.67">29549 15926 13823 0,'0'0'608'0,"0"0"128"0,0 0-592 0,0 0-144 0,0 0 0 0,0 0 0 0,0 0 4224 0,-3 11 832 15,0 2 144-15,0 2 48 0,1 3-3840 0,1 4-768 16,0 3-160-16,1 6-32 0,-3 4-192 0,2 1-32 16,0 1-16-16,1-2 0 0,0 2-16 0,4-3-16 15,-2 2 0-15,2-8 0 0,2-1 48 0,3-3 16 16,0-1 0-16,3-5 0 0,2-7-16 0,-2 0 0 16,1-4 0-16,0-1 0 0,1-3 176 0,1-3 48 15,0-3 0-15,0-3 0 0,2 1 96 0,-2-7 32 16,0-3 0-16,3-3 0 0,0-1-208 0,-1-1-48 15,-3-3 0-15,1 1 0 0,1-3-128 0,-3 1-16 16,0 1-16-16,-3-3 0 0,-2 2-160 0,-3-2 0 16,0 1 0-16,-2 3 0 0,0-4-208 0,0 2-80 0,-1 0-16 0,-1 0 0 31,2 2-1072-31,1 3-224 0,2 2-32 0,-1 3-16 16,0 4-2000-16,0 1-384 0,7 3-96 0,1 5-16 0</inkml:trace>
  <inkml:trace contextRef="#ctx0" brushRef="#br0" timeOffset="22283.29">30315 15836 29135 0,'0'0'1280'0,"-2"11"288"0,-2 2-1248 0,1-3-320 0,2 3 0 0,-2 2 0 15,0-1 768-15,-1 1 80 0,0 3 32 0,0 4 0 16,-1-1-256-16,-3 2-48 0,-1 4-16 0,1-3 0 0,0 1-80 0,-2 2-16 15,0-3 0-15,-1 3 0 0,3-3 96 0,-1-2 16 16,1-2 0-16,3-2 0 0,2-3-16 0,2-2 0 16,1-1 0-16,4-4 0 0,2 2-176 0,3-3-16 15,1-1-16-15,4 0 0 0,3-3-144 0,3-2-16 16,3-2-16-16,3 1 0 0,0-1 32 0,3-2 16 16,2-2 0-16,2 0 0 0,1-2-224 0,1-1 0 15,-6 1 0-15,-1-3 0 0,0 1 0 0,-3-2 0 16,-1 1 0-16,-1-1 0 15,-4 2-336-15,-2-2-64 0,-2 1-16 0,-5 1 0 16,-2-2-1440-16,-3 2-272 0,-4-4-64 0,-2 2-8704 16,-3 2-1744-16</inkml:trace>
  <inkml:trace contextRef="#ctx0" brushRef="#br0" timeOffset="22510.64">30212 16097 18431 0,'0'0'1632'0,"0"0"-1312"0,0 0-320 0,8 9 0 16,-1 0 2848-16,4-4 496 0,-11-5 112 0,16 7 0 16,3-3-1984-16,0-2-384 0,2-2-96 0,1 0-16 15,5-1-96-15,0-2-32 0,1-3 0 0,0 2 0 16,1 0-128-16,-1 2-16 0,0-5-16 0,-1 2 0 16,-2 0-368-16,0-4-64 0,-2 0 0 0,-1 1-16 15,-6-1-240-15,-2-2 0 0,-3 3 0 0,-4-4 0 16,0 3-800-16,-6-1-48 0,-5 1-16 0,0-1 0 15,-3 2-2592-15,-5-1-512 0</inkml:trace>
  <inkml:trace contextRef="#ctx0" brushRef="#br0" timeOffset="22668.66">30267 15949 24527 0,'0'0'1088'0,"0"0"224"0,0 0-1056 0,0 0-256 16,0 0 0-16,0 0 0 0,14-5 1088 0,1 0 176 15,4 1 16-15,1-4 16 0,6 2-32 0,1-1-16 16,-1-3 0-16,2 3 0 0,1-5-576 0,3 1-112 15,-1 1-32-15,0-4 0 0,3-2-288 0,-1 1-64 16,0 1-16-16,-2-2 0 16,1-2-1040-16,-3 1-208 0,1 0-32 0,-4 0-8912 15,-3 0-1776-15</inkml:trace>
  <inkml:trace contextRef="#ctx0" brushRef="#br0" timeOffset="22999.97">31186 15531 3679 0,'0'0'320'0,"4"12"-320"0,-4-12 0 0,-2 18 0 16,2-1 6992-16,0-3 1328 0,0 2 272 0,0 3 48 16,0 2-5968-16,0 1-1200 0,0 5-256 0,-2 0-32 15,-3 5-704-15,-2 1-144 0,-2 2-16 0,2 2-16 16,-3 0 0-16,-1 1 0 0,0 3 0 0,-3 2 0 16,1-2 64-16,-1-2 16 0,2-2 0 0,0-4 0 15,3-1 32-15,0-7 16 0,3 2 0 0,1-6 0 16,1-3-176-16,2-3-16 0,2-3-16 0,2-1 0 15,-2-11-80-15,5 11-16 0,-5-11 0 0,9 5 0 0,0-3-128 16,1-1 160-16,4-2-160 0,0 0 160 0,3 0-160 0,0-3 0 16,1-3 0-16,3 1 0 0,1 1 0 0,4 0 0 15,-1 0 0-15,1 1 0 0,-2-1-128 0,-1-3 128 16,-2 3-160-16,-3 3 160 16,3-5-448-16,-7 2 0 0,-3 1 0 0,-1-1 0 15,-2-2-1344-15,-1 2-256 0,0-4-48 0,-2 0-16 16,-3 0-1136-16,0 0-224 0,-2-9-48 0,1 3-16 0</inkml:trace>
  <inkml:trace contextRef="#ctx0" brushRef="#br0" timeOffset="23383.38">31387 15595 34095 0,'0'0'3024'0,"0"0"-2416"0,0 0-480 0,0 0-128 16,0 0 2016-16,0 0 384 0,0 0 80 0,0 11 16 16,0 0-1664-16,3 4-336 0,3 4-64 0,1 3-16 15,-1 3-288-15,2 0-128 0,1 1 128 0,4 2-128 16,-4 3 0-16,2-5 0 0,-1 4 0 0,0-8 0 16,3-2 0-16,-3 0 0 0,3-2 0 0,1-2 0 15,0-2 0-15,2 0 128 0,0-4-128 0,0-1 0 16,0-5 256-16,1-1-48 0,0-2 0 0,-1-4 0 15,1 0 176-15,-1-3 16 0,2-5 16 0,1 2 0 0,-2-4-32 16,-1-3 0-16,1-2 0 0,-1-1 0 0,-2-1-128 16,0-4-16-16,-1-1-16 0,0 2 0 0,-3-2-224 0,1 1 176 15,1 2-176-15,-3-3 160 0,1 1-160 0,-1 1 0 16,-4-3 0-16,1 2 0 0,1-2-192 0,-2 0-128 16,-3 2-32-16,1-3 0 15,1 3-1280-15,-7 0-256 0,2 4-48 0,-1 3-16 16,-1 4-1392-16,-1 1-288 0,-5 2-48 0,3 1-16 0</inkml:trace>
  <inkml:trace contextRef="#ctx0" brushRef="#br0" timeOffset="23617.07">31698 15829 26719 0,'1'49'2368'0,"-1"-19"-1888"0,-1 3-480 0,1 5 0 15,1 7 3792-15,3-1 672 0,0 3 128 0,0 3 16 16,1-3-3024-16,-1 1-624 0,-2 3-112 0,2-6-16 16,0-1-208-16,1-6-48 0,-1-1 0 0,0-3 0 15,-2 1-448-15,2-4-128 0,-2-5 0 0,2-2 0 16,-1-2-224-16,-1-6-112 0,1-3-32 0,-1-2 0 16,1 1-928-16,-3-12-192 15,4 7-48-15,-4-7 0 16,0 0-736-16,7 5-160 0,-7-5-16 0</inkml:trace>
  <inkml:trace contextRef="#ctx0" brushRef="#br0" timeOffset="44498.3">21614 1103 1839 0,'0'0'160'16,"0"0"-160"-16,0 0 0 0,0 0 0 16,0 0 1680-16,0 0 304 0,0 0 64 0,0 0 16 0,0 0-1296 0,0 0-272 15,-7-5-48-15,7 5-16 0,0 0 32 0,-6-9 16 16,6 9 0-16,0 0 0 0,-2-9-176 0,2 9-48 15,0 0 0-15,0 0 0 0,0 0 176 0,0 0 16 16,0 0 16-16,0 0 0 0,-4-9 240 0,4 9 64 16,0 0 0-16,0 0 0 0,0 0 96 0,0 0 32 15,0 0 0-15,0 0 0 0,0 0-176 0,0 0-16 16,0 0-16-16,0 0 0 0,0 0-176 0,0 0-48 16,0 0 0-16,0 0 0 0,0 0-144 0,-9 9-48 15,7-2 0-15,-3 4 0 0,0-3-48 0,-1 3-16 16,5 0 0-16,-3-2 0 0,1 2-80 0,-1 0 0 15,-1 0-128-15,2 3 192 0,-1-3-192 0,0 5 0 0,1-2 128 16,-1 1-128-16,1-1 0 0,-1 0 0 0,1 2 0 0,1 1 0 16,0-1 128-16,-2 1-128 0,4 0 0 0,-1 0 0 15,1 2 144-15,-1 0-144 0,1 3 128 0,0 0-128 16,0-2 128-16,1 2-128 0,-1-2 0 0,1 2 128 16,-1-2-128-16,4 2 0 0,-2-2 144 0,2-1-144 15,-3 0 0-15,-1-1 144 0,0 1-144 0,0 0 0 16,0 0 208-16,0-1-64 0,0-2-16 0,-1 2 0 15,0 0 64-15,0 0 0 0,-2-1 0 0,1 3 0 16,-1-3 0-16,-1 1 16 0,0 0 0 0,1 0 0 16,-1 0-64-16,0-1-16 0,0 1 0 0,2-1 0 15,-2-2-128-15,0-1 160 0,0 0-160 0,0 0 160 16,2 0-160-16,-2 0 128 0,0-4-128 0,3 1 128 0,-3-4-128 0,4-7 192 16,-4 11-192-16,4-11 192 0,-4 9-192 0,4-9 128 15,0 0-128-15,0 0 128 0,0 0-128 0,-2 9 0 16,2-9 144-16,0 0-144 0,0 0 0 0,0 0 0 15,0 0 0-15,0 0 128 0,0 0-128 0,0 0 0 16,0 0 128-16,0 0-128 0,0 0 0 0,0 0 128 16,0 0-128-16,0 0 0 0,0 0 128 0,0 0-128 15,0 0 160-15,0 0-160 0,0 0 128 0,0 0-128 16,0 0 0-16,0 0 144 0,0 0-144 0,0 0 0 16,-3 8 0-16,3-8 0 0,0 0 0 0,0 0 0 15,0 0 0-15,0 0 0 0,2 10 0 0,-2-10 0 16,0 0 0-16,0 0 0 0,0 0 0 0,0 0 0 15,2 6 0-15,-2-6 0 0,0 0 0 0,0 0 0 0,0 0 144 0,0 0-144 16,0 0 0-16,0 0 144 0,0 0-144 0,0 0 0 16,0 0 160-16,0 0-160 15,0 0 128-15,0 0-128 0,0 0 144 0,0 0-144 0,0 0 160 0,0 0-160 16,0 0 144-16,0 0-144 0,0 0 128 0,5 10-128 16,-5-10 176-16,0 0-48 0,0 0-128 0,0 0 192 15,0 0-192-15,0 0 0 0,0 0 0 0,0 0 0 16,0 0 0-16,0 0 0 0,0 0 0 0,0 0 0 15,0 0 0-15,0 0 0 0,0 0 0 0,0 0 0 16,0 0 0-16,0 0 0 0,0 0 0 0,0 0 0 16,0 0 0-16,0 0 0 0,0 0 0 0,0 0 0 15,0 0 0-15,0 0 0 0,0 0 0 0,0 0 0 16,0 0 0-16,0 0 0 0,0 0 0 0,8 7 0 16,-8-7 0-16,0 0 0 0,5 9 0 0,-5-9 0 0,8 6 0 15,-8-6 0-15,0 0 0 0,7 11 0 0,1-3 0 0,0 5 0 16,-2-4 0-16,-1 2 0 15,-5-11 0-15,8 11 0 0,-2 1 0 0,0 1 0 0,1-2 0 0,-2-2-128 16,0 4 128-16,-1-4 0 0,3 2 0 0,0 2 0 16,-4-1 0-16,3 2 0 0,-1 0 0 0,0 0 0 15,1 2 0-15,0-4 0 0,-1 1 0 0,2 1 0 16,-2-3 0-16,1 2 0 0,1 1 0 0,-1 0 0 16,0 0 0-16,2-1 0 0,1 0 0 0,1-3 0 15,0 2 0-15,-3 1 0 0,-1-3 0 0,2 2 0 16,-1-1 0-16,3-2 0 0,-2 4 0 0,-2-2 128 15,2-1-128-15,0 3 0 0,-1-4 0 0,2 2 0 0,-1 2 0 16,-2-3 0-16,2 2 0 0,-2-3 0 0,0 1 0 0,2 1 0 16,0-3 128-16,-1 3-128 0,0-2 0 0,0 1 0 15,0-3 0-15,2 5 128 0,-3 0-128 0,2-1 0 16,-1 1 0-16,1-2 0 0,-2 1 128 0,2 2-128 16,2-3 0-16,-1 4 144 0,1-1-144 0,0-2 128 15,-1 2-128-15,0 1 0 0,0-1 0 0,0 0 128 16,-2-1-128-16,1 3 0 0,0-1 144 0,-1-2-144 15,2-1 0-15,0 3 0 0,-1-4 0 0,1 3 128 16,2 0-128-16,-3-3 0 0,-2 3 128 0,2-4-128 16,-1 2 0-16,1-1 0 0,0-3 0 0,-2 3 128 15,0-3-128-15,1 4 0 0,-7-11 0 0,7 10 0 16,-7-10 0-16,8 13 144 0,-1-5-144 0,0 3 0 16,-7-11 144-16,7 11-144 0,-7-11 0 0,9 10 144 0,-9-10-144 0,9 13 0 15,-9-13 0-15,9 10 128 0,-9-10-128 0,9 10 128 16,-9-10-128-16,9 12 128 0,-9-12-128 0,9 6 160 15,-9-6-160-15,7 9 160 0,-7-9-160 0,0 0 128 16,8 9-128-16,-8-9 128 0,0 0-128 0,9 9 0 16,-9-9 0-16,0 0 128 0,0 0-128 0,9 7 0 15,-9-7 0-15,0 0 0 0,0 0 0 0,0 0 128 16,0 0-128-16,0 0 0 0,0 0 0 0,0 0 128 16,0 0-128-16,9 7 0 0,-9-7 128 0,0 0-128 15,0 0 0-15,0 0 128 0,0 0-128 0,0 0 128 16,0 0-128-16,0 0 128 0,0 0-128 0,0 0 128 15,0 0-128-15,0 0 128 0,0 0-128 0,0 0 0 0,0 0 144 16,0 0-144-16,0 0 0 0,0 0 128 0,0 0-128 0,0 0 0 16,0 0 0-16,0 0 0 0,0 0 0 0,0 0 128 15,0 0-128-15,0 0 0 0,0 0 0 0,0 0 128 16,0 0-128-16,0 0 0 0,0 0 0 0,0 0 0 16,0 0 0-16,0 0 0 0,0 0 0 0,0 0 0 15,0 0 0-15,0 0 0 0,0 0 0 0,0 0 0 16,0 0 0-16,0 0 0 0,0 0 0 0,0 0 128 15,0 0-128-15,0 0 0 0,0 0 0 0,0 0 0 16,14 0 0-16,-14 0 0 0,0 0 0 0,11-2 0 16,-11 2 0-16,12-1 0 0,-12 1 0 0,14-1 0 15,-2 0 0-15,-12 1 0 0,14 1 0 0,-1-1 0 16,0-3 0-16,-2 3 0 0,1 0 0 0,-1 0 0 16,1 0 0-16,-1 0 0 0,0 0 0 0,3 0 0 15,0 0 0-15,0 0 0 0,-1 3 0 0,1-2 0 0,0-1 0 16,0 1 0-16,0-1 0 0,1 4 0 0,-2 0 0 0,1-1 0 15,1 0 0-15,-1-1 0 0,-1 0 0 0,0 1-128 16,-1-1 128-16,1 2 0 0,0 0 0 0,-2-2 0 16,2 2 0-16,0 3 0 0,1-4 0 0,0 0 0 15,-2 1 0-15,4 1 0 0,0 1 0 0,2-1 0 16,1 0 0-16,0 2 0 0,-1-3 0 0,0-1 0 16,1 1 0-16,1 3 0 0,-4-4 0 0,6 2 0 15,2 2 0-15,-2-2 0 0,-3-3 0 0,1 4 0 16,2-1 0-16,1-2 0 0,-2 0 0 0,0 2 0 15,-2-2 0-15,0 2 0 0,1-2 0 0,-3 0 0 16,3 1 0-16,-1 0 0 0,0-1 0 0,1 1 0 16,3-1 0-16,0 1 0 0,4 2 0 0,-2-1 0 0,0-2 0 15,0 0 0-15,0 1 0 0,2 1 0 0,1-1 0 0,0 0 0 16,-3 1 0-16,1 3 0 0,-1-5 0 0,-2 3 0 16,-1 0 0-16,-1-4 0 0,-3 0 0 0,2 0 0 15,1 1 0-15,0-1 0 0,4 1 0 0,-4 1 0 16,-2-3 0-16,2 2 0 0,1-3 0 0,1 2 0 15,-1-1 0-15,0 1 0 0,0-1 0 0,1 1 128 16,-1 0-128-16,3 0 0 0,-3 2 0 0,0-1 128 16,-1-2-128-16,1 1 128 0,-3 0-128 0,1 0 128 15,-1 2 0-15,-1-1 0 0,-1-1 0 0,-3-1 0 16,0 1-128-16,0-1 128 0,-2 0-128 0,1 2 128 16,0-2-128-16,-1 0 144 0,0 2-144 0,-2-1 160 15,1 0-160-15,-11-2 0 0,0 0 0 0,0 0 0 0,13 3 128 0,-13-3-128 16,12 4 128-16,-12-4-128 15,0 0 0-15,0 0 128 0,11 7-128 0,-11-7 0 0,0 0 0 0,0 0 0 16,0 0 128-16,0 0-128 0,0 0 0 0,8 6 0 16,-8-6 144-16,0 0-144 0,0 0 0 0,0 0 144 15,0 0-144-15,0 0 0 0,0 0 128 0,0 0-128 16,0 0 0-16,0 0 0 0,-5 5 0 0,5-5 0 16,-7 4 0-16,7-4-144 15,0 0-416-15,-9 0-80 0,-2-3 0 0,1 2-16 16,0-1-2432-16,-2-1-496 0</inkml:trace>
  <inkml:trace contextRef="#ctx0" brushRef="#br0" timeOffset="45799.89">22170 3579 18015 0,'-12'5'800'0,"5"0"160"0,-1 3-768 0,8-8-192 0,-11 5 0 0,2-3 0 15,9-2 1456-15,-11 0 240 0,1-1 48 0,10 1 16 16,-7-5-512-16,7 5-96 0,-8-10-32 0,2-1 0 15,1-3-592-15,3-2-112 0,0-2-32 0,-1 0 0 16,3-2-80-16,0-2-32 0,3-2 0 0,-1 1 0 0,0 2-80 0,0-3-32 16,1 1 0-16,2 1 0 0,0 1-160 0,0-1 192 15,0 2-192-15,-1 1 192 0,2-1-192 0,-1 4 0 16,0 1 0-16,2 2 0 0,-2-1 0 0,1 1 0 16,-1 6 0-16,0-1 0 0,-5 8 0 0,8-6 0 15,-8 6 0-15,10-3 0 0,-10 3 0 0,13 3 0 16,-3 3 0-16,0 4 0 0,-2 3 896 0,1 0 112 15,-2 3 16-15,1 3 0 16,-3 0-1616-16,0 3-320 0,0-1-64 0,-1-1-16 0,-1-3 864 0,-3 2 128 16,0-2 0-16,-2-1 160 0,0 1 176 0,-2-2 48 15,-1-2 0-15,-1 1 0 0,-1 0 80 0,1-1 32 16,-2-4 0-16,2-1 0 0,-2-1-144 0,8-7-32 0,-9 4 0 0,0-3 0 16,2-2 48-16,0-3 0 0,1-1 0 0,1-5 0 15,1-3-16-15,2-4 0 0,-1-2 0 0,2 0 0 16,1-1-352-16,2-2 144 0,1 2-144 0,1-2 0 15,1-1 0-15,0 0 0 0,5 2 0 0,0-1 0 16,0 1 0-16,-1 2 0 0,3 1 0 0,-1 6 0 16,1 1 0-16,-1 5 0 0,0-1 0 0,1 5 0 15,1 2 0-15,-2 3 0 0,2 5 0 0,-1 2-144 16,1 6 144-16,-1 3-128 0,-1 3 128 0,-2 3-128 16,-1 3 128-16,-3 0 0 0,-3 3 0 0,-2 4 0 15,-2-2 0-15,-2-2-128 0,-4 1 128 0,-2-1 0 16,-1-6 0-16,-3 2 0 0,-2-6 0 0,1 0 128 15,0-5 80-15,1-2 32 0,1-5 0 0,2-1 0 16,-2-6 48-16,3 0 16 0,1-4 0 0,1 0 0 0,-1-5-48 0,2 0-16 16,-1-3 0-16,2-2 0 0,1-4-112 0,1-2 0 15,0 0-128-15,3-2 192 0,1-2-192 0,2-2 0 16,1 1 0-16,2 4 0 0,1 0 0 0,2 1 0 16,0 2 0-16,1 0 0 0,-1 4 0 0,3 3 0 15,-2-1 0-15,1 3 0 0,-1 4 0 0,1-1 0 16,0 2 0-16,1 6 0 0,1 0-176 0,1 2 176 15,-2 5-160-15,-2-3 160 0,1 5-176 0,-2 1 176 16,-2 4-192-16,-1 0 192 0,-2 0 0 0,-3-1-128 16,0 1 128-16,-3 0 0 0,-2-2 0 0,0-2 0 15,-3 0 0-15,1 0 0 0,-2 2 0 0,-1-6 0 16,-2 0 0-16,2-2 144 0,0-1 48 0,0-4 16 0,1-1 0 0,1-2 0 16,8 0 0-16,-9-3 0 0,0-1 0 0,3-5 0 15,2-1-16-15,2-3 0 0,-1-1 0 0,3-1 0 16,3-3-192-16,-1 0 0 0,2 0 128 0,2 2-128 15,1 2 0-15,0 0 0 0,1-1 0 0,0 2 0 32,0 3-1232-32,1 0-144 0,0 2-32 0,0-2-10624 0,0 2-2144 0</inkml:trace>
  <inkml:trace contextRef="#ctx0" brushRef="#br0" timeOffset="47284.6">21528 2142 5519 0,'0'0'240'0,"-7"11"64"0,1-5-304 0,0 3 0 16,-1-3 0-16,-2 3 0 0,-1-3 2720 0,1 2 480 15,0 0 112-15,2-3 16 0,-2 1-1904 0,0 2-368 16,1-4-80-16,0 1-16 0,-3 0-176 0,1-3-32 15,0-2-16-15,1 2 0 0,2-2-16 0,-1 0 0 16,0-3 0-16,1-2 0 0,2 0-32 0,-2 1-16 16,0-1 0-16,0-4 0 0,2 0-192 0,0-2-32 15,-1-2-16-15,1 3 0 0,2-5-80 0,-1 2-16 16,4-1 0-16,0 2 0 0,0-3-192 0,3 1-144 16,1 0 192-16,1 3-192 0,1-2 144 0,2 0-144 15,-1-2 0-15,3 2 144 0,3-2-144 0,1 0 0 0,1 2 0 0,1 4 0 16,-2-2 0-16,1 4 0 0,0 1 0 0,3 2 0 15,-3 3 0-15,0 2 0 0,2 2 0 0,-3 3 0 16,-1 1-128-16,-2 5 128 0,-1 0 0 0,-2 3 0 16,-2 3 0-16,-1 1-144 0,-1 0 144 0,-3 3 0 15,-2-3 0-15,-1 1 0 0,-2-1 0 0,-3 0 0 16,-1 1 352-16,-4-1 80 0,-1-2 16 0,-1 0 0 16,-2-1 128-16,-1-2 16 0,2-4 16 0,0 2 0 15,2-5-160-15,-2 1-16 0,2-6-16 0,0-2 0 16,1-3 16-16,2-5 0 0,2-1 0 0,0-4 0 15,3-1-112-15,3-2 0 0,0-6-16 0,4-1 0 16,0-3-304-16,3 0 0 0,3 2 0 0,1-1 0 16,1 2 0-16,1 4 0 0,1-3-128 0,-1 3 128 0,1 3 0 0,-1 3 0 15,-1 0 0-15,1 7-144 0,-1 1 144 16,-10 5 0-16,0 0 0 0,10 3-128 0,0 3 128 0,-1 5-160 16,-1 0 160-16,-2 5-160 15,-1 3 160-15,-1 1 0 0,0 4-144 0,-4 0 144 0,-2 2 0 0,0-2 0 16,-3 1-144-16,-2 1 144 0,0-6 0 0,-1-1 0 15,1-1 0-15,-5 0 0 0,2-3 192 0,0-3-16 16,0-1 0-16,1-2 0 0,0-5 0 0,0-2 0 16,0-2 0-16,0 0 0 0,-1-1 32 0,1-7 16 15,-1-1 0-15,2-3 0 0,2 0 32 0,1-2 0 16,0-1 0-16,0-1 0 0,3-5-256 0,2 3 0 16,2 1 128-16,0 0-128 0,2 2 0 0,1 1 0 15,1 2 0-15,1 0 0 0,-2 0 0 0,1 5 0 0,1 0 0 0,0 1 0 16,2 1 0-16,-9 5 0 0,8-1-128 15,1 1 128 1,-9 0-1152-16,12 1-192 0,1-1-16 0,-2 2-10112 0,0 2-2032 0</inkml:trace>
  <inkml:trace contextRef="#ctx0" brushRef="#br0" timeOffset="74085.39">28464 17474 16575 0,'-14'4'1472'0,"5"-2"-1168"0,1 3-304 0,8-5 0 0,-9 4 2528 0,9-4 448 15,0 0 96-15,0 0 0 0,0 0-1984 0,0 0-384 16,0 0-96-16,0 0-16 0,11-6-112 0,-1-3-32 16,4-5 0-16,4-2 0 0,2-2 240 0,4-4 32 15,2-1 16-15,3-2 0 0,4-1-224 0,4 0-32 16,2 2-16-16,2-1 0 0,5-1-48 0,0 3-16 15,-2 0 0-15,-2 1 0 0,-4 3-192 0,-1 2-32 16,0 1-16-16,-1 1 0 0,-1 1-160 0,-1 1 0 16,0 6 0-16,-3-2 0 0,-4 4 0 0,0 2-192 15,-6-1 0-15,0 3 16 16,-4 1-448-16,-3 1-80 0,-2 2-32 0,-5-1 0 16,-7-2-2048-16,0 0-416 0,6 12-64 0</inkml:trace>
  <inkml:trace contextRef="#ctx0" brushRef="#br0" timeOffset="74764.98">28535 17566 3679 0,'0'0'320'0,"0"-8"-320"0,0-2 0 0,0 2 0 16,0-2 1728-16,2 4 288 0,-1-5 48 0,-1 11 16 16,3-7-1024-16,-3 7-208 0,2-10-32 0,1 2-16 15,-3 8 432-15,1-11 96 0,-2 2 16 0,1 9 0 16,0-12 160-16,0 12 32 0,2-9 16 0,-2 9 0 16,0 0-96-16,0 0-32 0,0 0 0 0,0 0 0 15,0 0-320-15,0 0-64 0,0 0-16 0,0 0 0 16,0 0-272-16,0 0-64 0,0 0-16 0,4 13 0 15,-1 1-192-15,0 5-32 0,2 3-16 0,2 4 0 16,-1 1 16-16,2 4 16 0,-1 0 0 0,2-1 0 16,0 0-128-16,1 3-16 0,1-2-16 0,-3-2 0 15,1 1-128-15,0 0-32 0,3-2 0 0,-5 1 0 0,0-5-144 0,-1 1 160 16,0-4-160-16,-1-1 160 0,1-1-160 0,-3 0 0 16,0-1 0-16,-1 0 0 0,4-2 0 0,-5-2-256 15,-1-3 48-15,0 1 0 16,0 0-640-16,0-12-128 0,0 0-32 0,0 0 0 15,0 0-1856-15,0 0-368 0,0 0-80 0,0 0-9584 16</inkml:trace>
  <inkml:trace contextRef="#ctx0" brushRef="#br0" timeOffset="75086.43">28614 17741 20271 0,'0'0'1792'0,"-10"4"-1424"0,2 0-368 0,8-4 0 16,0 0 1600-16,0 0 256 0,0 0 64 0,0 0 0 16,0 0-832-16,0 0-176 0,0 0-16 0,8-5-16 15,4-1-64-15,2-2-16 0,0 0 0 0,5-2 0 16,3 3-128-16,0-3-32 0,2 1 0 0,4-3 0 15,1-1-192-15,2 3-64 0,-1-3 0 0,-3 3 0 16,-1-3-208-16,-4 3-48 0,0 2-128 0,-2-1 192 16,-2 3-192-16,-1 2 0 0,-1 0-192 0,-2 1 192 15,0 0-832 1,-1 3-48-16,-13 0-16 0,10 1 0 0,-10-1-2192 0,0 0-448 0</inkml:trace>
  <inkml:trace contextRef="#ctx0" brushRef="#br0" timeOffset="75528.61">29397 17440 22111 0,'0'0'1968'0,"0"0"-1584"16,0 0-384-16,-6 5 0 0,6-5 1792 0,-10 7 288 16,3-1 48-16,0-1 16 0,-2 0-1072 0,-1 1-224 15,-3 0-32-15,-1 6-16 0,0-3-224 0,-4 3-64 0,2 2 0 0,0 0 0 16,-1-1-128-16,0 1-48 0,2-1 0 0,1 1 0 15,0-3-112-15,4 1-32 0,1-1 0 0,3-5 0 16,-1 1-192-16,7-7 176 0,0 0-176 0,0 0 160 16,0 0-16-16,0 0 0 0,0 0 0 0,0 0 0 15,0 0-144-15,0 0 0 0,14 4 0 0,-1-4 128 16,-2-3 16-16,-11 3 0 0,12-4 0 0,-3 0 0 16,1 1 16-16,-10 3 0 0,9-4 0 0,-9 4 0 15,11-3-160-15,-11 3 192 0,12 5-192 0,-1-1 192 16,2 4-192-16,-2 2 0 0,1 4 0 0,-1-1 128 15,2 1-128-15,-1 0 0 0,1 0 0 0,0-4 0 16,-2 0 0-16,1-2 0 0,3-1 0 0,-1-3 0 16,1-4 0-16,-1 1 0 0,-2-2 128 0,-1-3-128 15,1-5 0-15,-2 2 0 0,-1-3 0 0,0 2 0 0,-2-4 128 0,2 2-128 16,-1-2 0-16,-3-4 128 0,1 1-128 0,0-1 0 16,-2-3-192-16,3-1 192 15,-4 3-512-15,3 0 32 0,-3 1 0 0,2-1 0 16,-1 1-160-16,1 4-48 0,0-1 0 0,-1 2 0 15,0 0-160-15,-1-2-48 0,2 1 0 0,-2 2 0 16,0 0-1040-16,-2 1-224 0,-2-2-32 0</inkml:trace>
  <inkml:trace contextRef="#ctx0" brushRef="#br0" timeOffset="75886.7">29690 16915 28559 0,'0'0'1264'0,"-7"-9"272"0,-2 1-1232 0,2 1-304 0,2 0 0 0,5 7 0 16,-7-5 1008-16,7 5 144 0,-6-5 16 0,6 5 16 15,0 0-448-15,0 0-96 0,0 0 0 0,0 0-16 16,0 0-144-16,-4 10-32 0,0 2 0 0,2 0 0 15,-1 7-64-15,1 4 0 0,-1 2-16 0,3 6 0 16,-1 2-208-16,1 2-32 0,0 2-128 0,0 2 192 16,1-1-64-16,2 3 0 0,-2-2-128 0,2 1 192 15,-2-4-192-15,1-3 128 0,1-3-128 0,1-2 0 16,-3-8 128-16,4-1-128 0,0-1 0 0,0-2 0 0,3-3 0 0,-2-3 0 16,-6-10-128-16,7 12 128 15,0-5-512-15,-7-7 16 0,0 0 0 0,0 0 0 16,13 0-400-16,-4-2-96 0,1-2-16 0,-1-6 0 15,-1 1-1744-15,2-5-368 0</inkml:trace>
  <inkml:trace contextRef="#ctx0" brushRef="#br0" timeOffset="76253.7">30160 17144 18431 0,'0'0'1632'0,"0"0"-1312"0,0 0-320 0,0 0 0 15,0 0 2128-15,0 0 368 16,-3-6 64-16,3 6 0 0,0 0-1280 0,0 0-272 0,-7-3-48 0,-1 1-16 16,-2 2-272-16,1 3-48 0,-1 1-16 0,0 2 0 15,-2-1-160-15,1 3-48 0,-1 2 0 0,1 3 0 16,-2-2-160-16,2 2-48 0,1 2 0 0,1-3 0 16,4-1-16-16,-2 0-16 0,4-2 0 0,3-9 0 15,-2 13-160-15,5 0 160 0,1-6-160 0,1 4 160 16,-5-11 16-16,6 8 0 0,6 1 0 0,-2-2 0 15,2 0 0-15,1 2 0 0,-1-1 0 0,0 2 0 16,2-1-176-16,-1 1 192 0,-2 0-192 0,-3-3 192 16,-8-7 16-16,5 12 16 0,-1-3 0 0,0 4 0 15,-3-3 224-15,-4 2 64 0,-2 0 0 0,-4-2 0 16,-2 2-96-16,-3 2-16 0,0-4 0 0,-2 1 0 16,-2-2-400-16,-1-2 0 0,-2-5 0 0,-2-2 0 15,-1-1-1024-15,1-3-272 0,2-5-64 0,-1 2-16 16,-1-6-976-16,4 0-192 0,4 3-32 0,6-1-11296 15</inkml:trace>
  <inkml:trace contextRef="#ctx0" brushRef="#br0" timeOffset="76605">30299 17266 3679 0,'0'0'320'0,"10"11"-320"15,-1-6 0-15,1 1 0 0,1-2 5312 0,3-1 976 0,4 1 208 0,2-3 32 16,2-2-4992-16,0-2-1024 0,-1 1-192 0,-2-4-32 16,-1-4-64-16,-1 0-16 0,-3 1 0 0,-3-5 0 15,-1 2-80-15,-2 0-128 0,-1-2 176 0,-2 1-176 16,-1 2 224-16,-1 0-64 0,-2 3-16 0,-1 8 0 16,-1-12 304-16,1 12 48 0,0 0 16 0,-8-5 0 15,8 5 368-15,-13-1 80 0,1 4 0 0,0-1 16 16,-2 2-144-16,0 5-16 0,-2 2-16 0,1 3 0 15,1 3-272-15,2 1-48 0,1-1-16 0,1 1 0 16,2 4-144-16,3-1-16 0,2 1-16 0,5 0 0 16,0-2-160-16,3 0-128 0,-1-1 192 0,6-1-192 15,4-1 144-15,1-3-144 0,-1-8 0 0,4 2 144 16,4-2-144-16,-2-3 0 0,0 0 0 0,2-3 0 16,4-2-304-16,-2-1-32 0,5 2-16 0,-1-5 0 15,1-7-2688-15,0 0-544 0</inkml:trace>
  <inkml:trace contextRef="#ctx0" brushRef="#br0" timeOffset="80393.07">22791 13474 6447 0,'-14'14'272'0,"5"-6"80"0,-3 1-352 0,0-1 0 15,1 1 0-15,1-2 0 0,-1 0 1968 0,3-2 320 16,-1-1 64-16,9-4 16 0,-11 4-800 0,11-4-160 16,-8 5-16-16,8-5-16 0,0 0 48 0,0 0 16 15,0 0 0-15,0 0 0 0,0 0-448 0,0 0-96 16,0 0 0-16,0 0-16 0,0 0-448 0,0 0-96 15,5-11-16-15,2 4 0 0,3-2-48 0,3 4-16 16,2-4 0-16,3 1 0 0,1-3-16 0,4 4-16 16,3-5 0-16,2 3 0 0,2-2 32 0,3 2 16 15,4-2 0-15,2-1 0 0,3 3-48 0,0-5-16 16,0 2 0-16,-2 1 0 0,-1 0-32 0,0 2-16 16,3 0 0-16,2 2 0 0,-1-4-160 0,3 5 128 0,3-3-128 0,-1 3 128 15,3 1-128-15,0-2 0 0,-6 0 144 0,0 3-144 16,2-1 160-16,2 1-32 0,-2 0-128 0,2 3 192 15,2-2-192-15,3 1 176 0,2 2-176 0,-2-3 160 16,-2 2-32-16,0 0 0 0,-1 1 0 0,3 0 0 16,-2-3 0-16,2 2-128 0,5 1 192 0,1 0-64 15,-1 0-128-15,-3 0 192 0,0 1-192 0,-2-1 192 16,-5 0-192-16,5 0 128 0,2-1-128 0,3 1 128 16,1 0-128-16,1 0 0 0,-4-1 144 0,-2 1-144 15,-2-2 128-15,-1 1-128 0,2 0 160 0,2-2-160 16,1 1 224-16,3-2-48 0,2 0-16 0,-4 0 0 15,-2-2 32-15,-1 0 16 0,-3-1 0 0,3 0 0 16,-1 0 32-16,2 3 0 0,4 1 0 0,-1-5 0 16,0 2-16-16,-2-2 0 0,-3 3 0 0,-1 1 0 0,-2-1-32 15,1 0 0-15,2 1 0 0,0 2 0 0,3 0-64 0,1 1-128 16,0 0 176-16,-3-2-176 0,-6-3 128 16,0 2-128-16,0 2 0 0,2-2 0 0,1-1 0 0,2 1 128 15,0 1-128-15,1 2 0 0,0 0 128 0,-2-1-128 16,-5-3 0-16,1 0 0 0,-1 3 0 0,1-1 0 15,1 2 0-15,1 1 0 0,0 0 0 0,0 0 0 16,1-1 0-16,-3 1 0 0,0-3 128 0,-1 1-128 16,-5-3 0-16,4 3 0 0,0 1 144 0,1 1-144 15,-1-3 0-15,6 3 144 0,0 0-144 0,3 0 0 16,-3 2 0-16,-3-4 128 0,-4 1-128 0,-1 1 0 16,6 0 0-16,-2 0 0 0,0 1 0 0,3 2 0 15,0 0 0-15,-1-1 128 0,0 2-128 0,-3-3 0 0,-4-2 0 0,-1 1 0 16,0 1 0-16,1-1 0 0,0 0 0 0,1-1 0 15,4 0 0-15,0-2 0 0,2 2 0 0,-1-3 0 16,-3-2 0-16,1-3 0 0,-3 2 0 0,-1-2 0 16,1 2 0-16,2 0 0 0,-2-1 0 0,1 3 0 15,2-1 0-15,1 0 128 0,-1 0-128 0,0 2 0 16,-3-4 128-16,-2 3-128 0,-4 1 0 0,2-1 128 16,0 0-128-16,-1 1 0 0,1 2 0 0,1-2 128 15,-1-1-128-15,1 0 0 0,0 2 144 0,0 0-144 16,0 0 0-16,-2-1 128 0,-2 2-128 0,0-1 0 15,2 1 0-15,1-2 128 0,1 1-128 0,-1-1 0 16,1 2 0-16,2-2 128 0,0 1-128 0,1 1 0 16,0-1 0-16,-3 0 0 0,-4-1 0 0,1 0 0 15,-3 1 0-15,1 0 0 0,0-3 0 0,1 3 0 0,0-1 0 0,1 0 0 16,-3-1 0-16,1 2 0 0,1 0 0 0,-1 1 0 16,0 0 0-16,0-1 0 0,-3-1 0 0,-1 2 0 15,-1 1 0-15,1-1 128 0,2 1-128 0,-2 0 0 16,-2 0 0-16,2-1 0 0,0 0 0 0,2-1 0 15,-2 1 0-15,1-1 0 0,-1-1 0 0,0 2 0 16,-1-2 0-16,0-1 0 0,-3 0 0 0,-1 1 0 16,-1 1 0-16,-2 0 0 0,1-2 0 0,-12 2 0 15,2-1 0-15,3 2 0 0,1-2 128 0,2-1-128 16,1 1 128-16,0 1-128 0,0 1 0 0,16-2 0 16,-7 0 0-16,-5 2-128 0,-3-1 128 0,-1 2 0 15,1 0 0-15,-5 1 0 0,-3 0 0 0,2-2 0 16,-3 2 0-16,1 0 0 0,-2 0 0 0,-2 0 0 0,1-1 0 0,0 1 0 15,-1-1 0-15,1-1 0 0,-1 1 0 0,0 1 0 16,1-2 0-16,-2 0 0 0,1 1 0 0,-1 0 0 16,0 0 0-16,-1 1 0 0,0-2 0 0,-5 2 0 15,1-1 0-15,1 1 0 0,-1 0 0 0,0 0 128 16,-1-1-128-16,1 1 0 0,-1 0 0 0,-5 0 0 16,9-1 0-16,-9 1 0 0,0 0 0 0,0 0 0 15,0 0 0-15,0 0-128 0,0 0 128 0,0 0-128 16,0 0-224-16,0 0-32 0,0 0-16 0,0 0 0 31,0 0-1456-31,0 0-272 0,-8 1-64 0</inkml:trace>
  <inkml:trace contextRef="#ctx0" brushRef="#br1" timeOffset="94016.4">28237 1548 4607 0,'0'0'192'0,"0"0"64"0,0 0-256 0,0 0 0 0,0 0 0 0,0 0 0 16,0 0 3376-16,0 0 624 0,0 0 128 0,0 0 32 15,0 0-2368-15,0 0-480 0,0 0-96 0,0 0 0 16,5-8-576-16,-5 8-96 0,0 0-32 0,1-10 0 0,-1 10-192 0,0 0-32 15,1-9-16-15,-1 9 0 0,0 0 80 0,0 0 16 16,0 0 0-16,3-12 0 0,-3 12 80 0,5-8 32 16,0-1 0-16,3 4 0 0,-2-4 32 0,3 4 0 15,0-3 0-15,1 2 0 0,3 0-32 0,-2 3 0 16,1-5 0-16,0 4 0 0,1-1-48 0,-1 0-16 16,0 1 0-16,0 2 0 0,-2 2-160 0,1 1-48 15,-11-1 0-15,10 5 0 0,-1 1-80 0,0 1-128 16,-2 4 176-16,-2 1-176 0,-2 2 192 0,0 0-192 15,-2-2 192-15,-1 1-192 0,-2 0 320 0,-2 2-32 16,-2-1-16-16,2-3 0 0,-5 2 112 0,0 1 32 0,-1-4 0 0,-2 2 0 16,0-1-32-16,-2-4-16 0,-2-1 0 0,1 2 0 15,1-3-48-15,1-2-16 0,1-1 0 0,-1-4 0 16,2-3-48-16,-2 0 0 0,0-6 0 0,3 3 0 16,2-5-64-16,1 2-32 0,3-2 0 0,0-1 0 15,3-1-160-15,1 1 0 0,1 0 144 0,4 3-144 16,2-3 0-16,1 1 0 0,4 0 0 0,-1 1 0 15,5-1-128-15,-1 5 128 0,-1-2-128 0,1 5 128 16,0 1 0-16,2 0-128 0,-2 7 128 0,0-1 0 16,-1 2 0-16,0 4 0 0,-1 2 0 0,-2 1-128 15,0 2 128-15,-1 1 0 0,-3 1 0 0,0-1 0 16,-2-1 0-16,-1 0 0 0,-3 1 0 0,-2-1 0 16,-2-3 0-16,-1 2 0 0,-1-3 0 0,-1 3 128 15,-3 0 0-15,0-3 16 0,0 2 0 0,0-5 0 0,0 1 48 0,-1-3 16 16,1-1 0-16,0-3 0 0,-3-1 0 15,0-2 0-15,1-3 0 0,-1-2 0 0,2-2-16 0,1 0 0 16,2-4 0-16,0 0 0 0,2-3-192 0,1-2 128 16,2-2-128-16,2 0 0 0,0 0 0 0,4-2 0 15,2 2 0-15,2 2 0 0,-1 2 0 0,1 1 0 16,0 5 0-16,2-1-160 0,0 7 160 0,0 1 0 16,0 2-144-16,-10 2 144 0,12 4 0 0,-2 1 0 15,-2 1-144-15,-1 6 144 0,0 3 0 0,-2 1 0 16,0 2-128-16,-3 1 128 0,-2 0 0 0,0 0 0 15,-1-1 0-15,-2 0 0 0,0-3 0 0,-2-1 0 16,-2-2 0-16,0 0 0 0,-2-3 0 0,0 0 144 0,-1-4-144 0,1 3 128 16,-1-3 0-16,-1-2 0 0,0-2 0 0,2-2 0 15,0-2 16-15,1-1 0 0,1-3 0 0,0 0 0 16,0-4-144-16,-1 1 192 0,3-4-192 0,3-2 192 16,-1 0-192-16,3-2 0 0,3 4 0 0,-1 0 0 15,3-4 0-15,3 3 0 0,-1 1 0 0,-1 4 0 16,0 2-144-16,-6 8 144 0,11-2 0 0,2 2 0 15,-4 2-160-15,1 3 160 0,-1 7-128 0,-1 0 128 16,-1 2 0-16,0 4-160 0,-4 1 160 0,0 3 0 16,-2-2 0-16,-1-1 0 0,-2-2 0 0,-3 1 0 15,-2 1 0-15,0-1 0 0,-3-3 0 0,-1-4 0 16,1 1 0-16,0-3 0 0,0-2 0 0,0-2 0 16,-1 0 0-16,1-1 128 0,0-3-128 0,10-1 0 15,0 0 160-15,-6-7-160 0,-1 0 160 0,2-4-160 16,3-2 0-16,2-2 128 0,1-1-128 0,3-1 0 0,1-1 0 0,1 0 0 15,3 1 0-15,1-1 0 0,1 3 0 16,-3 1 0-16,1 3 0 0,0 1 0 0,-1 5-128 0,0 1 128 16,-8 4 0-16,10-1 0 0,-10 1 0 0,9 5-128 15,-9-5 128-15,6 10 0 0,-2 2 0 0,-3 2 0 16,-2-2 0-16,-2 1 0 0,-2 0 0 0,0 0 0 16,-1-5 0-16,-2 3 0 0,-1-4 0 0,0 2 0 15,2-5 0-15,0 0 0 0,7-4 0 0,-9 6-240 16,9-6 32-16,0 0 0 15,-7-2-2576-15,2-5-512 0</inkml:trace>
  <inkml:trace contextRef="#ctx0" brushRef="#br1" timeOffset="95738.43">27633 2173 6447 0,'0'0'576'0,"0"0"-576"15,0 0 0-15,0 0 0 0,0 0 1728 0,11-1 224 16,-11 1 48-16,11-3 16 0,-11 3-992 0,10-4-192 16,0-1-32-16,0 1-16 0,-2 1-320 0,-1-1-64 15,4-1-16-15,-1 0 0 0,1 0 144 0,1-3 32 16,0 0 0-16,-2 2 0 0,1-3 64 0,-1 1 16 15,1-3 0-15,1 2 0 0,-1-2-64 0,2 0-16 16,1 4 0-16,-3-6 0 0,-2-1 64 0,1 1 16 16,2-2 0-16,-2-1 0 0,-2 0-128 0,2 4-32 15,0 0 0-15,-1-2 0 0,0 0-96 0,2 0 0 16,-1 2-16-16,0-2 0 0,-1-2-144 0,2 2-32 16,-1 2 0-16,-1 0 0 0,-3-1-64 0,2 6 0 0,-1-2-128 0,0 3 192 15,-1-3-64-15,-1 0-128 0,3 0 176 16,-2 1-176-16,-6 8 256 0,9-5-48 0,-9 5-16 15,7-7 0-15,-1 0 48 0,0 3 0 0,0-3 0 0,-6 7 0 16,7-5 0-16,-7 5 0 0,6-5 0 0,-6 5 0 16,0 0-80-16,0 0-16 0,0 0 0 0,0 0 0 15,0 0-144-15,0 0 192 0,0 0-192 0,0 0 192 16,0 0-192-16,0 0 0 0,0 0 0 0,0 0 128 16,0 0-128-16,0 0-176 0,0 0 48 0,0 0 0 15,0 0-544-15,0 0-96 16,0 0-32-16,0 0-8800 0,0 0-1744 0</inkml:trace>
  <inkml:trace contextRef="#ctx0" brushRef="#br1" timeOffset="96316.43">28219 2444 11567 0,'0'0'512'0,"0"0"112"0,-4 10-496 0,4-10-128 0,0 0 0 0,-4 9 0 16,4-9 800-16,-3 10 144 0,3-10 16 0,0 0 16 16,0 0-272-16,0 0-48 0,0 0-16 0,0 0 0 15,0 0 32-15,0 0 0 0,0 0 0 0,0 0 0 16,0 0-96-16,5-9 0 0,-2 1-16 0,0-1 0 15,2-1 144-15,-1-2 16 0,-3 1 16 0,3 0 0 16,0-4-48-16,-2-1-16 0,1 0 0 0,-1-2 0 16,1-2-80-16,-1-2-16 0,1-1 0 0,-2-3 0 0,-1 1-16 15,2-2-16-15,-2 1 0 0,3-3 0 0,-1 3-176 0,0 1-48 16,1 2 0-16,-2 3 0 0,-1-2-128 0,1 2-48 16,2-2 0-16,-2 4 0 0,-1 2-144 0,0 2 0 15,-1-1 0-15,0-1 128 0,-3 2-128 0,-1 0 160 16,0 2-160-16,-1-2 160 0,0 1-160 0,0-1 0 15,-2 4 0-15,2-2 128 0,1 7-128 0,0 0 0 16,0-2 0-16,5 7-176 0,0 0-160 0,0 0-48 16,-7-5 0-16,5 0 0 15,2 5-640-15,0 0-128 0,0 0-16 0,0 0-16 16,0 0-1760-16,0 0-336 0</inkml:trace>
  <inkml:trace contextRef="#ctx0" brushRef="#br1" timeOffset="96970.69">28755 2447 12783 0,'0'0'560'0,"0"0"128"0,0 0-560 0,0 0-128 16,0 0 0-16,0 0 0 0,9 9 496 0,-9-9 64 16,8 7 16-16,-8-7 0 0,0 0-128 0,10 2 0 15,-10-2-16-15,9-1 0 0,-9 1 128 0,0 0 16 16,11-4 16-16,-4 0 0 0,-1-3-256 0,-6 7-48 16,5-9-16-16,-1 2 0 0,-1-1 144 0,-3 8 32 15,0 0 0-15,0-11 0 0,2-1 176 0,-2-1 32 16,-2 3 16-16,0-2 0 0,0 2-128 0,-1 3-32 0,-1-5 0 0,1-1 0 15,-3-3 0-15,0-1-16 0,-4 0 0 0,5 0 0 16,-1 1 16-16,-1-2 16 0,-2 0 0 0,0-1 0 16,2-1-16-16,-3-3 0 0,3 1 0 0,-2 0 0 15,-2 2-96-15,1-3-32 0,1-1 0 0,-1 1 0 16,-2-3-64-16,1 1-32 0,-1 2 0 0,1-2 0 16,-2 2-48-16,2 2-16 0,-3-2 0 0,2 1 0 15,1 2 0-15,2 1 0 0,0 1 0 0,0 1 0 16,-1 5 64-16,0-1 16 0,1 0 0 0,0 1 0 15,0 0-48-15,0-2 0 0,2 1 0 0,0 5 0 16,-2-3-128-16,4 5-128 0,0 1 192 0,5 5-192 16,-5-10 0-16,1 3 0 0,4 7 0 0,0 0 0 15,-5-9 0-15,3 4-272 0,2 5 16 0,0 0 16 16,0 0-784-16,0 0-144 0,0 0-48 0,0 0 0 16,0 0-1744-16,9-2-368 0,-9 2-64 0,0 0 0 15</inkml:trace>
  <inkml:trace contextRef="#ctx0" brushRef="#br1" timeOffset="97568.71">29291 1584 12895 0,'0'0'576'0,"0"0"112"0,0 0-560 0,0 0-128 16,0 0 0-16,-8 5 0 0,8-5 1296 0,-8 4 240 15,-2-2 32-15,10-2 16 0,-8-3-496 0,8 3-112 16,-11-5-16-16,1 2 0 0,0 1-448 0,0 1-112 16,1-3-16-16,-3-3 0 0,-2 2 256 0,-1 2 32 15,0-5 16-15,-6 0 0 0,4 1 160 0,-2-1 48 16,-6 2 0-16,2-4 0 0,-2 1-128 0,-2-3 0 16,-2 3-16-16,0 0 0 0,-4 3-192 0,0-3-48 15,-3 4 0-15,2 0 0 0,1-3-112 0,0 5-16 16,0 1-16-16,1 1 0 0,0 1-176 0,5 0-16 0,3 0-16 0,1 1 0 15,1-1-160-15,4 3 0 0,0-2 0 0,5 2 0 16,-1-2-128-16,3 0-64 0,1 2-16 0,10-3 0 31,-11 2-688-31,11-2-128 0,0 0-16 0,0 0-8656 0,0 0-1728 0</inkml:trace>
  <inkml:trace contextRef="#ctx0" brushRef="#br1" timeOffset="103980.74">28973 3922 28559 0,'0'0'1264'0,"0"0"272"0,0 0-1232 0,0 0-304 0,0 0 0 0,-5-5 0 0,5 5 1088 0,-8-7 176 15,2 2 16-15,6 5 16 0,-5-10-480 0,1 3-112 16,1-4 0-16,-1 4-16 0,4 7-384 0,-2-10-80 16,-1 1-16-16,2-5 0 0,-1 0-80 0,0 4-128 15,1-2 176-15,1 3-176 0,0-3 128 0,1-1-128 16,1 4 0-16,0-1 0 0,-1 3 0 0,2-1 0 15,-1 0 0-15,-2 8 0 0,6-8 0 0,-6 8 0 16,6-7 0-16,1 2 0 0,1-3 0 0,1 3 0 16,-1 2 0-16,-8 3 0 0,11-1 0 0,1 0 0 15,-2-2 0-15,1 3 0 0,1 1 0 0,0 2 0 16,1 0 0-16,-3-1 0 0,-10-2 128 0,12 10-128 16,-2 0 0-16,-3 2 0 0,1-2 240 0,-2 2-64 15,-1 0-16-15,1 2 0 0,-4 1 96 0,-2 3 32 0,-1 0 0 0,-2-1 0 16,-1-3 0-16,-1 0 0 0,-2 2 0 0,0-1 0 15,0-1-16-15,-2 0 0 0,-1-1 0 0,0-2 0 16,-1-2 32-16,1 0 0 0,0-2 0 0,1-4 0 16,9-3 112-16,-11 2 32 0,-1-1 0 0,2-2 0 15,0-3-32-15,1-1 0 0,-1-5 0 0,0 2 0 16,0-3-96-16,-1-1-32 0,1-2 0 0,1-4 0 16,3-3-288-16,1 0 0 0,0 2 128 0,1 0-128 15,1 0 0-15,3 1 0 0,0 1 0 0,2 1 0 16,0 4 0-16,3-2 0 0,-3-2 0 0,3 5 0 15,0 2 0-15,1-1 0 0,0 5 0 0,-6 5-144 16,8-5 144-16,-8 5 0 0,12-5 0 0,-12 5 0 16,11 0-128-16,-11 0 128 0,11 7-128 0,0 2 128 0,-1 5-144 0,-3 3 144 15,0 0-160-15,-2 5 160 0,-1 6-160 0,-2-1 160 16,-1 1-160-16,-1-3 160 0,0 2 0 0,-3-4-144 16,-2 1 144-16,-3-1 0 0,2-3 0 0,-3 0 0 15,0-2 0-15,-1 1 0 0,1-2 0 0,-1-3 128 16,-2-7-128-16,2 1 176 0,-2-3-48 0,2-4 0 15,1-1 0-15,0 0 0 0,1 0 0 0,-1-2 0 16,1-10 0-16,2 0 0 0,-1-2 0 0,2-4 0 16,1-1 0-16,3-3 0 0,0 2-128 0,1 0 0 15,2-2 0-15,2-1 0 0,1-1 0 0,0 2 0 16,2 2 0-16,2 2 0 0,0 2-128 0,1 3 128 16,0 4 0-16,0-1 0 0,-2 5 0 0,1 0 0 15,-9 5-144-15,11-2 144 0,-11 2 0 0,13 3 0 16,-2-1-128-16,1 4 128 0,-3 8 0 0,-1 0-192 0,0 2 192 0,-2 3-160 15,-2 1 160-15,-1 2-160 0,2 1 160 0,-3 0-160 16,-2-3 160-16,-1-1-160 0,-1-1 160 0,-2-1-160 16,-1-1 160-16,0 1 0 0,-2-5 0 0,-3 2 0 15,0-1 176-15,1-4-48 0,-1-1 0 0,0-5 0 16,1 1 0-16,-1-1 0 0,-2-1 0 0,1-2 0 16,1-2-128-16,-1-1 160 0,1 1-160 0,0-3 160 15,0-6-160-15,1 1 0 0,1-1 144 0,2-5-144 16,1 0 0-16,1-2 0 0,2-1 0 0,2 0 0 15,-2-1 0-15,6-1 0 0,1 1 0 0,2 0 0 16,-1 2 0-16,3 3 0 0,1-1 0 0,3 1 0 16,-3 2 0-16,1 5-160 0,1-3 160 0,-2 8 0 15,0 3-144-15,-10 0 144 0,12 3 0 0,-1 6-144 0,-1-2 144 0,0 5 0 16,0 1-144-16,-1 2 144 0,-2 2 0 0,-1 1 0 16,-1 2-144-16,-1-2 144 0,-1-3 0 0,-2 2 0 15,-1-2 0-15,-1 3 0 0,-2-2 0 0,-2-2 0 16,0-1 0-16,0-1 0 0,-2 1 0 0,2-4 0 15,-1 1 0-15,-2-3 144 0,1 0-144 0,7-7 0 16,-10 3 0-16,10-3 128 0,-12-1-128 0,3-2 160 16,-1-3-160-16,0 1 160 0,1-7-32 0,1 2-128 15,1-4 192-15,0 1-64 0,1 2 0 0,1-3-128 16,0-3 192-16,0 0-64 0,-2-5-128 0,5-1 0 16,1 0 144-16,1 0-144 0,0-5 0 0,2 4 0 15,-1 1 0-15,4 0 0 0,1 3 0 0,4 1 0 16,-1 0 0-16,2 4 0 0,2 3 0 0,-2 1-128 0,1 2 128 0,-3 4 0 15,-1 1-128-15,-8 4 128 0,11 0-128 0,-11 0 128 16,11 1-128-16,-11-1 128 0,11 7-128 0,-2 2 128 16,-2-1 0-16,-2 5 0 0,-1 2 0 0,-1 3-128 15,0-1 128-15,-2 0 0 0,-2 3 0 0,-2-1 0 16,0 1 0-16,-1 3 0 0,-3 1 0 0,1-4 0 16,-2-1 0-16,1-3 0 0,-2-2 0 0,3-2 0 15,-3 1 0-15,1-2 0 0,8-11 0 0,-8 6 128 16,8-6-128-16,0 0 128 0,-10 1-128 0,10-1 128 15,-10-1-128-15,1-5 176 0,9 6-176 0,-7-12 192 16,1-3-192-16,0-2 160 0,2-2-160 0,2 0 160 16,-2 1-160-16,3 0 0 0,1-2 0 0,1 0 0 15,2-5 0-15,-1 3 0 0,3 0 0 0,1 2 0 0,0 1 0 16,1 2 0-16,3 3 0 0,1 4 0 0,-3 1-160 16,4 5 160-16,-4-1 0 0,-8 5-144 0,11 3 144 0,0 0-128 15,0 3 128-15,-1 5-128 0,0 0 0 0,-1 6 0 16,0 2 0-16,-2 5 0 0,-2 0-16 0,0 3 0 15,-2-3 0-15,-2-2 0 0,-1 1 144 0,0 0-128 16,-2-4 128-16,-2-2-128 0,-2 1 128 0,1-1 0 16,-2-3 0-16,0 0 0 0,-1-2 0 0,0-3 144 15,2-1-144-15,-2-4 160 0,8-4-160 0,-9 2 160 16,9-2-160-16,-10-1 160 0,0-3-160 0,1 0 192 16,2-6-192-16,0 1 192 0,2-5-192 0,-1-2 0 15,1-2 144-15,1 1-144 0,-1 1 0 0,2-2 0 0,2 0 0 0,0-1 0 16,-1-2 0-16,4-1 0 15,0-1 0-15,3 4 0 0,-1 3 0 0,1 4 0 0,0-2 0 16,2 4 0-16,0 2 0 0,1 5 0 0,-8 3-144 0,0 0 144 16,10 1 0-16,1 4-176 0,0 6 176 0,-1 0-128 15,-3 0 128-15,2 5-160 0,0 2 160 0,-2 5-160 16,-2 6 160-16,-1 2-128 0,-1 1 128 0,-1-1-128 16,-2-1 128-16,-3-2-192 0,-1 1 192 0,-1-5-192 15,-1-2 192-15,-2 2 0 0,1-4 0 0,0-2 0 16,-2-2 0-16,0-4 192 0,0-3-64 0,1-3 0 15,-3-1 0-15,1-5 0 0,1-4 0 0,-1-2 0 16,-1-4-128-16,-1-3 192 0,1-5-64 0,1-2 0 16,0-4-128-16,-1 0 0 0,1-3 0 0,0 2 0 15,-1 0 0-15,2 0 0 0,0 1 0 0,4-3 0 16,3 1 0-16,1 3 0 0,-1-2 0 0,3 6 0 0,3 3 0 16,1 3 0-16,-1-2 0 0,2 2-128 0,3 2 128 0,1 3-128 15,-1-1 128-15,-1 5-128 0,-8 4 128 0,11 2-160 16,-1 0 160-16,2 5-160 0,-1-4 16 0,2 5 0 15,-1 1 0-15,1 5 0 0,0 1 144 0,-3 4-208 16,0 3 80-16,0-1 128 0,-1 4-224 0,0 1 80 16,-1-3 16-16,-3 3 0 0,0-2 128 0,-1-3 0 15,-2 2 0-15,1 1 0 0,-3-5 0 0,-1-2 0 16,-3-3 0-16,1-4 128 0,-2 3 64 0,3-6 32 16,2-7 0-16,-7 8 0 0,-2-4-64 0,9-4-16 15,-9 0 0-15,-2-1 0 0,0-6-144 0,-1 2 128 16,2-1-128-16,-1-7 128 0,-1-3-128 0,2-1 0 0,0-1 0 0,0 1 0 15,1-1 0-15,-1-1 0 0,-1 0 0 0,5-2 0 16,-2 0 0-16,2 0 0 16,2 0 0-16,2 0 0 0,0 2 0 0,4 3 0 0,-1 2 0 0,4 1 0 15,3-1 0-15,-1 5 0 0,1 0 0 0,1 5 0 16,-9 4-144-16,11-2 144 0,1 2 0 0,0 2 0 16,0 4-176-16,1-1 176 0,-2 2-160 0,-1 1 160 15,-2 3-160-15,1 5 160 0,-2 0-160 0,1 2 160 16,-3-4-192-16,-1 2 192 0,0 2-208 0,-1 0 80 15,-1-1 128-15,-2-1 0 0,-3-1-144 0,1 1 144 16,-2-2 0-16,-1-3 0 0,-2 0 0 0,2 1 0 16,-2-6 208-16,-1 1-32 0,0-1-16 0,8-6 0 15,-10 1-32-15,0 0 0 0,-1-3 0 0,-1-1 0 16,2-2-128-16,0 0 0 0,0 0 0 0,-2-4 128 16,1 2-128-16,1-4 0 0,-1 1 0 0,3-2 0 0,0-1 0 0,2 1 0 15,1 0 0-15,1-2 0 0,1 1 0 0,6 3 0 16,2-2 0-16,1 5 0 0,0-2 0 0,2 3-176 15,1 0 176-15,2 4-128 0,1 6 128 0,1 0 0 16,1 1 0-16,0 4 0 0,0-2-128 0,0 6 128 16,-2 1-128-16,2 0 128 0,-2 4-128 0,-1-1 128 15,-1 0-128-15,-1-1 128 0,-2-2 0 0,-1 0 0 16,-1-3 0-16,-1-1 0 0,-4-10 0 0,5 9 0 16,-5-9 0-16,0 0 0 15,0 0-1088-15,0 0-144 0,0 0-32 0,0 0-11536 16,0 0-2320-16</inkml:trace>
  <inkml:trace contextRef="#ctx0" brushRef="#br1" timeOffset="105446.47">27494 4580 8287 0,'0'0'368'0,"0"0"80"0,-8 3-448 0,-1-2 0 0,9-1 0 0,-11 0 0 16,1 1 592-16,10-1 48 0,-10 3 0 0,1-1 0 16,0 0 192-16,9-2 64 0,-10 1 0 0,10-1 0 15,-10 4-128-15,10-4 0 0,-9 0-16 0,9 0 0 0,-10 2-96 0,10-2-16 16,-10 3 0-16,10-3 0 0,0 0-96 0,-8 2-32 15,8-2 0-15,0 0 0 0,-7 6 16 0,7-6 0 16,0 0 0-16,0 0 0 0,-8 7 160 0,8-7 16 16,0 0 16-16,0 0 0 0,0 0 80 0,0 0 16 15,0 0 0-15,0 0 0 0,0 0-144 0,0 0-32 16,0 0 0-16,0 0 0 0,0 0-48 0,0 0-16 16,0 0 0-16,11-2 0 0,-2-3-32 0,0 2-16 15,0 0 0-15,1 1 0 0,0 1-144 0,2-2-48 16,2-2 0-16,1 0 0 0,2 0-128 0,0-4-16 15,1 3-16-15,1-1 0 0,3-3-176 0,1 2 192 16,2-2-192-16,2 1 192 0,0-2 0 0,0-2 0 0,1 3 0 16,2-3 0-16,-1 3 0 0,0 3 16 0,0-2 0 0,-2 0 0 15,-3-5-64-15,0 1-16 0,-1 0 0 0,0 1 0 16,-1 1-128-16,-2 3 192 0,-1 1-192 0,3-4 192 16,-2-1-192-16,0 2 0 0,1-3 144 0,-1 5-144 15,-2-3 128-15,1 4-128 0,0-2 160 0,0 3-160 16,-1-5 160-16,0 4-160 0,-1-5 160 0,1 5-160 15,0 0 192-15,-3 2-48 0,-1 1-16 0,2-3 0 16,-4-1-128-16,1 3 0 0,-2-3-192 0,1 3 192 16,-2 2 0-16,0-3 0 0,-2 3 0 0,-8 3 0 15,9-5 0-15,-2 1 0 0,2-3 0 0,-9 7 0 16,8-5 0-16,-8 5 0 0,8-3 176 0,-8 3-176 16,8-6 192-16,0 0-64 0,-8 6-128 0,8-5 192 15,-1 2-192-15,-7 3 144 0,0 0-144 0,9-2 128 16,-9 2-128-16,0 0 0 0,10-5 0 0,-10 5 0 0,0 0 0 0,0 0 0 15,0 0 0-15,0 0 0 0,0 0 0 0,8-1 0 16,-8 1 0-16,0 0 0 0,0 0 0 0,0 0 0 16,0 0 0-16,0 0 0 0,0 0-256 0,0 0-48 15,0 0 0-15,0 0 0 16,0 0-1968-16,0 0-400 0,-1 11-80 0</inkml:trace>
  <inkml:trace contextRef="#ctx0" brushRef="#br1" timeOffset="106641.88">29297 3626 5519 0,'0'0'496'0,"-6"7"-496"0,-2-3 0 0,0 1 0 0,1 2 1408 0,-1-1 192 15,0-2 48-15,1 1 0 0,-1 0-624 0,8-5-128 16,-9 4-32-16,3-2 0 0,0 2-80 0,6-4-16 16,0 0 0-16,-7 6 0 0,7-6-64 0,0 0-32 15,0 0 0-15,0 0 0 0,0 0 0 0,0 0 0 16,0 0 0-16,0 0 0 0,0 0-80 0,0 0-16 15,0 0 0-15,0 0 0 0,0 0-112 0,0 0-16 16,9-8-16-16,1 3 0 0,2-3 0 0,2 2 0 16,1 0 0-16,1-4 0 0,2 1-112 0,1-3 0 15,0 1-16-15,2 1 0 0,0-4 16 0,1 3 0 0,0 1 0 16,-1-3 0-16,3-2 0 0,-3 1 0 0,0-1 0 0,3-1 0 16,1-2-16-16,0 2 0 0,0-2 0 0,3 0 0 15,0 2-48-15,2 1-16 0,0-2 0 0,2 1 0 16,2-2-32-16,0 0 0 0,-3-2 0 0,-1 2 0 15,1 3-48-15,-4 1-16 0,-2-3 0 0,-2 2 0 16,0 0 32-16,0-2 0 0,0 2 0 0,0 1 0 16,-2 2 16-16,2-2 0 0,0 2 0 0,0 2 0 15,-2-3-16-15,1 1 0 0,-4 2 0 0,3-3 0 16,-2 3 16-16,1 1 16 0,-1-5 0 0,0 4 0 16,-2-2 16-16,1 1 0 0,-1 2 0 0,-2-1 0 15,2 1-32-15,-2-1-16 0,-1 3 0 0,1-4 0 16,-1 3 0-16,0-3 0 0,-1 2 0 0,-2-1 0 15,-1 5-176-15,2-2 192 0,-3 0-192 0,0 2 192 0,-1-4-64 16,0 3 0-16,0-3 0 0,-2 3 0 16,-6 6-128-16,8-4 192 0,-8 4-192 0,0 0 192 0,7-6-192 0,-7 6 128 15,0 0-128-15,0 0 128 0,0 0-128 0,0 0 0 16,0 0 144-16,0 0-144 0,0 0 0 0,0 0 128 16,0 0-128-16,0 0 0 0,4 8 0 0,-4-8 0 15,0 9 0-15,-1 3 0 0,-3-1-144 0,-1-3-112 16,0 1 0-16,0 0-16 15,-3 3-1584-15,1-2-320 0,-1 2-64 0,-2 1-13056 0</inkml:trace>
  <inkml:trace contextRef="#ctx0" brushRef="#br1" timeOffset="109277.8">27924 18901 15663 0,'0'0'688'0,"0"0"144"0,0 0-656 0,-9 2-176 0,2-2 0 0,-1 0 0 16,0 0 2032-16,-1 0 368 0,-1 0 80 0,-2-3 16 16,-1-3-2096-16,0-1-400 0,-1 1 0 0,-2-4-192 15,-1 2 192-15,-2-3 0 0,-3-1 0 0,1 1 0 16,-5-3-192-16,3 1 32 0,-1 1 16 0,-2-2 0 16,-2-2-160-16,-2 2-16 0,0 4-16 0,-2-2 0 31,-1-4-96-31,-1 4-16 0,-2 1 0 0,-7-1 0 0,-3 2 192 0,-5 1 48 0,1 2 0 0,-4-2 0 15,1 4 336-15,1-2 64 0,-1 2 0 0,3-1 16 16,-4-1 176-16,-4 0 48 0,-8 2 0 0,0-3 0 16,-4 1-48-16,4-2-16 0,-1 0 0 0,1-1 0 15,0 1-48-15,-4-1-16 0,-6 4 0 0,0 1 0 0,-3-4-176 0,5 4-128 16,4-3 144-16,-3 3-144 0,-7 1 208 0,-2-1-48 16,-3-1-16-16,4 2 0 0,2 1 32 0,1 0 0 15,-3-4 0-15,-5 3 0 0,-6 1-176 0,6-2 160 16,3-3-160-16,2 3 160 0,-3 1-160 0,-3-2 0 15,-4-1 0-15,2 2 0 0,6-1 0 0,2 2 0 16,1 0 0-16,-5 0 0 0,-7-3-144 0,4 3 144 16,2 1 0-16,3 1 0 0,1 1 0 0,-3-2 0 15,-10-1 0-15,6 3 0 0,3-2 0 0,2 1 176 16,3 1-48-16,-4-1-128 0,-3-1 256 0,1-3-64 16,5 3-16-16,3-1 0 0,4 1 80 0,-8 1 32 15,-4-3 0-15,-1 1 0 0,3-1-128 0,5 1-32 0,4 0 0 0,-3 2 0 16,-5 0-128-16,0 2 0 0,-1-2 144 0,5 1-144 15,2-1 144-15,-1 2-144 0,-1 0 192 0,-1 0-192 16,0-2 240-16,2 0-64 0,4 0-16 0,1-2 0 16,2 2 112-16,-6 0 32 0,-2 2 0 0,0-1 0 15,5 0-304-15,2 2 160 0,3 2-160 0,-1 3 128 16,-2-1-128-16,-2 0 160 0,-2 4-160 0,2-1 160 16,3 2-16-16,3-1 0 0,3 5 0 0,-4 0 0 15,-5-3-144-15,0 3 192 0,5 0-192 0,3 3 192 16,2-1-32-16,3 2 0 0,6 0 0 0,-6-1 0 15,-3-1 64-15,0-1 16 0,4 3 0 0,1 0 0 16,3-2-48-16,4 2-16 0,2 0 0 0,2-1 0 16,2 3-48-16,-1 0 0 0,-4-1 0 0,1 1 0 15,2-1-128-15,3 0 0 0,0 3 144 0,5 0-144 0,3 0 0 0,1 1 128 16,1 2-128-16,1 0 0 0,2-2 0 0,1-2 0 16,2 5 0-16,-3-3 0 0,0-3 0 0,1 2 0 15,2 3 0-15,2-2 0 0,2 2 0 0,2 1 0 16,4-3-128-16,2 2 128 0,0 3-144 0,3 0 144 15,1-4-160-15,1 3 160 0,3 0-176 0,2 2 176 16,1-1-192-16,-1 4 192 0,3-4-160 0,1 3 160 16,2 1-128-16,-1 1 128 0,-1-2 0 0,3-2-160 15,0 1 160-15,1 2 0 0,0-5 0 0,0 2 0 16,0-4 0-16,0 1 0 0,2-3 0 0,2 0-128 16,-1 1 128-16,2-1 0 0,-2-3 0 0,4 2 0 0,-1-1 0 15,3 2 0-15,1-1 0 0,2-2 0 16,-1 3 0-16,2 0 0 0,1-2-128 0,0-2 128 0,0-2 0 0,-1 0 0 15,1-2 0-15,-1-1 0 0,3 0 0 0,-1 0 0 16,-1 0 0-16,1-3 0 0,0 3 0 0,2 0 0 16,-2-4 0-16,2 3-128 0,1 0 128 0,-2 2 0 15,-2 0 0-15,4-2 0 0,-4 1 0 0,1 1 0 16,-1 3 0-16,1 0 0 0,-1-4 0 0,2 1 0 16,-2-2 0-16,0 1 128 0,0 1-128 0,1-2 144 15,-1-1-144-15,4 0 0 0,-2 1 0 0,2-3 0 16,0 1 128-16,1 3-128 0,1-4 128 0,-1 3-128 15,3-2 0-15,2 1 128 0,3 1-128 0,-1-1 0 16,0-4 0-16,3 3 128 0,0 0-128 0,-1 1 0 16,-1 1 0-16,2-3 0 0,-3 2 0 0,0-4 0 15,3 1 0-15,-1 3 0 0,2-6 128 0,-1-1-128 0,0 3 0 0,3-3 0 16,1 0 0-16,1 1 0 16,2-1 0-16,2-1 0 0,-1 1 0 0,-2 2 0 0,0-3 0 0,-1 1 0 15,0 0 0-15,2 1 0 0,1-1 0 0,1 4 0 16,0-4 0-16,4 0 0 0,1 3 0 0,3-2 0 15,1 3 0-15,-1 0 0 0,-2 0 0 0,1 1 0 16,-3 3 0-16,0-4 0 0,0 2 0 0,2-2 0 16,1 1 0-16,3-1 0 0,2 0 0 0,2 0 0 15,1 0 0-15,-1 2 0 0,-4-2 0 0,1 3 0 16,-3-4 0-16,3 4 0 0,2-5 0 0,2 4 0 16,1-2 0-16,3 1 0 0,4-3 0 0,-5 2 0 15,-3-2 0-15,1 1 0 0,-1-2 0 0,3 0 0 0,-4 2 0 16,8-3 0-16,1 1 0 0,1 0 160 0,0-2-32 15,1-1-128-15,-5 1 128 0,2 2-128 0,2-2 0 0,4-2 0 16,4 1 128-16,0 2-128 0,-3-1 0 0,-28-2 0 16,1 1 128-16,10 1-128 0,3-1 0 0,7 4 0 15,2-3 0-15,-1-2 0 0,0 2 0 0,51 6 0 16,-17-4 0-16,-7 1 0 0,-5-3 0 0,-4-2 0 16,-2 3 0-16,-6-1 0 0,-5 2 0 0,2-2 0 15,2 1 0-15,1 0 0 0,1-2 0 0,0-1 0 16,-3 1 0-16,0 1 0 0,-3 2 0 0,-1-2 0 15,2-1 0-15,3-3 0 0,0 0 0 0,-1-2 0 16,-2 0 0-16,-3-1 0 0,-3 1 0 0,0-1 0 16,1 1 0-16,2-4 0 0,0-2 0 0,-1 0 0 15,-1-2 0-15,-3 2 0 0,-6-1 0 0,-21 5 0 16,2-2 0-16,5-4 0 0,3 2 0 0,4-3 0 16,4 2 128-16,1-2-128 0,2-1 0 0,38-8 0 0,-16 2 0 0,-12 3 0 15,-7 2 0-15,0-1 0 0,-3 1 128 0,0 2-128 16,2-2 0-16,-2-2 0 0,2 1 0 0,-4 1 0 15,-3-2 0-15,-3 0 0 0,-6-2 0 0,2-1 0 16,-2 1 0-16,-1 0 0 0,0 2 0 0,2-2 0 16,-1-3 0-16,2 1 0 0,-3 0 0 0,1 1 0 15,0 0 0-15,-1 2 0 0,-5-1 0 0,-1 1 0 16,-6 0 0-16,0 0 0 0,2-3 0 0,-5 0 0 16,-1 0 0-16,1 1 0 0,-2-1 0 0,-4 0 0 15,0 0 0-15,-1 0 0 0,-2 0 0 0,0 1 0 0,-2-1 0 16,-2-3 0-16,0-3 128 0,-3 2-128 15,-1 4 192-15,0-4-192 0,-2-1 288 0,1 1-48 0,-2 0-16 16,3-3 0-16,-3 4-48 0,-1 0-16 0,-2-3 0 0,1 2 0 16,-1 1 16-16,-1-1 0 0,0-5 0 0,-3 5 0 15,0-2-176-15,-1 1 192 0,-2-4-192 0,-1 0 192 16,0-6-192-16,-2 1 128 0,0-2-128 0,-1 0 128 16,-1-4-128-16,-1 1 0 0,1-1 0 0,-1-3 0 15,-1 3 0-15,3 2 0 0,-3 0 0 0,1 1 0 16,-1 2 0-16,1 0 0 0,-2-2 128 0,0 2-128 15,-2-1 0-15,2 0 0 0,-3-2 144 0,0 0-144 16,-3-1 224-16,-3 4-32 0,-2 1 0 0,1 1 0 16,-5-3 0-16,0 2-16 0,-2 2 0 0,0 1 0 15,-1 2-176-15,3-1 160 0,-3 4-160 0,1-2 160 16,0 3-160-16,2 1 0 0,2 0 144 0,-2 2-144 16,0 0 128-16,-2 2-128 0,-2 1 128 0,-2 1-128 0,1 0 0 0,-1 2 0 15,1 1 0-15,3 2 128 0,1-2-128 0,1 0-192 16,2 4 64-16,1-1 0 15,2 1-352-15,0 1-64 0,4-1-16 0,2 2 0 16,1-1-2448-16,1 3-480 0</inkml:trace>
  <inkml:trace contextRef="#ctx0" brushRef="#br1" timeOffset="111105.42">27273 4402 11967 0,'0'0'1072'0,"0"0"-864"16,-12 5-208-16,12-5 0 0,0 0 640 0,-8 13 64 15,8-13 32-15,0 0 0 0,-1 12-288 0,1-12-48 16,5 10-16-16,2-5 0 0,2-1-384 0,-1-2 0 16,0-1 0-16,0-1 0 0,0 0 0 0,0 0-192 15,-1-5 0-15,2 4 16 0,-2 0 176 0,0 1-160 16,-7 0 160-16,7-1-160 0,-7 1 160 0,6-2 0 15,-6 2 0-15,5-2 0 0,-5 2 128 0,6-3 48 16,-6 3 16-16,0 0 0 0,0 0 384 0,10 0 64 16,-10 0 32-16,9 0 0 0,-9 0 112 0,11 3 32 0,-1-3 0 0,0 0 0 15,0-3-112-15,4-1 0 16,4-2-16-16,1 0 0 0,0-7-48 0,5 3 0 0,5-3 0 0,3-2 0 16,4 3-256-16,3 2-48 0,4-4-16 0,3 0 0 15,0-1-96-15,-2 2-32 0,-2-1 0 0,0-1 0 16,1-1-32-16,5 0-16 0,1 0 0 0,2 3 0 15,1 0 80-15,0 2 16 0,-2 1 0 0,-3-2 0 16,-4 3-96-16,-2-2-16 0,-4 1 0 0,-4 1 0 16,-2 0-128-16,0 0 160 0,-2 0-160 0,-2 2 160 15,-3 0-160-15,0-3 0 0,-2 4 0 0,-3-3 0 16,-3 1 0-16,-2 1 0 0,-1 0 128 0,-4 5-128 16,-9 2 0-16,0 0 0 0,0 0 0 0,0 0 128 15,0 0-560 1,0 0-112-16,0 0-32 0</inkml:trace>
  <inkml:trace contextRef="#ctx0" brushRef="#br1" timeOffset="111369.45">29068 3950 30287 0,'12'-12'1344'0,"-1"1"272"0,3-4-1296 0,4-2-320 15,2-1 0-15,2 1 0 0,1-2 1216 0,2-3 192 0,3-1 16 0,1-5 16 16,2 1-704-16,-1-2-144 0,2 5-16 0,-2-4-16 16,0 1-432-16,-4-1-128 0,-1 4 0 0,-1-1 0 31,-1 1-1408-31,-1 3-352 0,-2 0-64 0,0 0-13024 0</inkml:trace>
  <inkml:trace contextRef="#ctx0" brushRef="#br1" timeOffset="113112.83">26994 18162 21183 0,'-16'5'944'0,"7"-4"192"0,-2 0-912 0,2-1-224 16,9 0 0-16,-10 0 0 0,-1 0 1424 0,0 0 240 15,11 0 64-15,-11 0 0 0,1 2-1024 0,10-2-192 16,-12 0-32-16,12 0-16 0,-12 2-176 0,-1 2-32 0,1 1-16 0,2-1 0 16,-2 0-48-16,-2 1-16 0,-3 2 0 0,-2 1 0 15,-1 2 16-15,-1 0 16 0,-3 4 0 0,-1 2 0 16,-1-1-16-16,2 1 0 0,-1 1 0 0,1 1 0 15,-2 2 0-15,2 2 0 0,0-2 0 0,1 4 0 16,0 3 16-16,1-1 0 0,0 2 0 0,0 4 0 16,2 1 80-16,2 4 16 0,1-1 0 0,1 3 0 15,1-1-96-15,-2 5-16 0,1 3 0 0,-1-1 0 16,0-1-48-16,3 1-16 0,-1 0 0 0,3 5 0 16,-2 1 32-16,5-2 0 0,-3 2 0 0,6-1 0 15,-2 1 32-15,3-6 16 0,0-1 0 0,2-5 0 16,3 0 64-16,3 1 16 0,-3-1 0 0,5 1 0 15,1 0-160-15,3 2-128 0,2 0 144 0,1-1-144 0,4 1 0 16,1 0 0-16,2-4 0 0,0 0 0 0,1-1 0 0,-1 1 0 16,1 0 0-16,2-1 0 0,-1-4 0 0,1-1 0 15,-1 0 0-15,3-4 0 0,2 0 0 0,1-3 0 16,-1-1 0-16,4-3 0 0,0-2 128 0,2-4-128 16,2-1 0-16,-1-3 0 0,0 2 144 0,-4-7-144 15,2 1 128-15,-3-5-128 0,-1 1 0 0,-1-6 128 16,2-4-128-16,0-1 0 0,2-5 128 0,1 2-128 15,4-6 0-15,0-4 128 0,1-5-128 0,2-2 192 16,4-1-192-16,-1-4 192 0,-1 1-192 0,-2-2 128 16,-1-4-128-16,0 0 128 0,-4 1-128 0,-2-3 0 15,-1 1 0-15,-1-3 0 0,-1 1 0 0,-1-4 0 16,0-2 0-16,-2-3 0 0,2 2 0 0,-7 2 0 0,1-2 0 0,-2 4 0 16,0-1 0-16,-2 1 0 0,0-1-192 15,-2 3 192-15,-5-3-176 0,-1 3 176 0,-2-1-128 0,-4 4 128 16,-1 3 0-16,-4 1-160 0,0-2 160 0,-2 4 0 15,-4 3 0-15,-2-1 0 0,-1-2 0 0,-6 0 0 16,0 1 0-16,-3 1 0 0,-1-2 0 0,-2-1 0 16,-1 0-128-16,-4 0 128 0,2 1 0 0,-4 4 0 15,-2-1-192-15,2 0 192 0,-1 3-192 0,-1-1 192 16,-1 3-160-16,-1 4 160 0,-4 0-128 0,-2 4 128 16,1-1 0-16,-2 1 0 0,3 2 0 0,1 1 0 15,-1 3 0-15,3 3 0 0,-1-1 0 0,3 3 0 16,0 1 0-16,0 1 128 0,0 0-128 0,-3 3 0 15,-1 0 0-15,-1 1 0 0,0 0 0 0,1 2 128 16,3 4-128-16,1 0 144 0,1 1-144 0,-1 3 160 0,3 3-160 0,2 0 0 16,-2 3 0-16,1 3 0 0,2 3 0 0,2 1 0 15,1 1 0-15,-4 3 0 0,0-3 0 0,-1 4 0 16,1-2 0-16,1 6 0 0,0 0 0 0,2 1 0 16,1 0-144-16,2 3 144 0,-1-1 0 0,6 2 0 15,-1 3 0-15,2-1 0 0,2 2 0 0,4 4 0 16,1 1 0-16,2 5 0 0,2 1 0 0,2 0-128 15,2-2 128-15,3-2 0 0,2 2 0 0,4-1 0 16,1 1 0-16,2-2 0 0,2 3 0 0,5 1-128 16,0 0 128-16,3-1 0 0,2-1 0 0,1-5 0 15,0 2-128-15,2-6 128 0,0-4 0 0,1-2 0 16,-1-1-128-16,0-1 128 0,-2 0 0 0,1-2 0 0,-1-1 0 16,1 0 0-16,1 2 0 0,-1-5 0 0,0 1 0 0,2-8 0 15,1-1 0-15,1-1 0 0,1-4 0 0,1-4 0 16,2-1 0-16,2-4 0 0,0-1 0 0,-3-4 0 15,2-3 0-15,-2-1 0 0,0 1 0 0,0-9 144 16,-1-2-144-16,4-2 0 0,0-2 0 0,3-4 0 16,1-1 0-16,1-3 0 0,0-1 0 0,0-2 0 15,2 2 0-15,-1-2 0 0,0 1 128 0,-6-3-128 16,-2-3 0-16,-1 0 0 0,0-2 0 0,-3 1 0 16,-1-1 0-16,1-2 0 0,-2-4 128 0,0-3-128 15,-2 3 0-15,-1-3 0 0,-2 0 144 0,-3 1-144 16,-1 3 0-16,0-5 128 0,-6-1-128 0,0-1 0 15,-3 1 0-15,-4 0 144 0,0-5-144 0,-7 0 0 16,-4 2 176-16,1-1-176 0,-5 2 160 0,-4-3-160 0,-6-1 176 0,-3 1-176 16,-3 0 192-16,-3-1-192 0,0-1 176 0,-3 4-176 15,0 1 160-15,0 5-160 0,3 4 0 0,0 5 128 16,0 3-128-16,-2 5 0 0,-3 4-160 0,-3 6-80 16,-2 3-16-16,3 6 0 15,-2 3-1344-15,2 4-288 0,3 2-48 0,-1 3-13472 16</inkml:trace>
  <inkml:trace contextRef="#ctx0" brushRef="#br1" timeOffset="119417.2">9883 13494 4607 0,'-19'-9'192'0,"7"6"64"15,2-2-256-15,-4 1 0 0,2 0 0 0,-2-1 0 16,1-2 2880-16,0 2 544 0,-1 3 96 0,-1-2 32 0,1-2-2016 0,0 1-384 16,-1 2-96-16,1-2-16 0,-1-1-352 0,-2 1-80 15,0 1-16-15,0-3 0 0,-1 2-256 0,-1 1-48 16,1-1-16-16,-1-1 0 0,-3 1-112 0,1 1-32 16,-1-2 0-16,-5 1 0 0,-3 2 64 0,1 1 0 15,-4 2 0-15,1 0 0 0,0-2 112 0,0 1 16 16,1 0 16-16,0 1 0 0,1 0 176 0,3 1 48 15,1 0 0-15,0 1 0 0,-1-1-48 0,2 0 0 16,2 0 0-16,1 3 0 0,0 0-144 0,1 2-48 16,-3-1 0-16,0 4 0 0,-2-1-128 0,1 2-48 15,-2-1 0-15,2 4 0 0,-2-3-144 0,3 3 160 16,1 2-160-16,-1 0 160 0,2 2-160 0,2 0 0 0,-2 0 0 0,1 3 0 16,2-1 0-16,1 2 0 0,0-2 0 0,-1 4 0 15,1 2 0-15,0-1 0 0,2 3 0 0,-1-2 0 16,3 3 0-16,0-1 0 0,0 2 0 0,2 1 0 15,-1 0 0-15,0 4 0 0,0 2 128 0,2 0-128 16,0-1 192-16,0 1-64 0,2 1 0 0,3-3 0 16,0-4 64-16,2-3 0 0,1 0 0 0,3-3 0 15,2 0 32-15,1 1 16 0,5-3 0 0,0-2 0 16,-1-1-240-16,4 2 128 0,1 0-128 0,1 2 0 16,0-1 0-16,1 0 0 0,0 3 0 0,1-1 0 15,-1-1 0-15,2-1 0 0,0-1 0 0,1 1 0 16,3-3 0-16,-1 0 0 0,-2-1 0 0,5 1 0 15,1 0 0-15,0 0 0 0,-2-1 0 0,4-2 0 16,-4 0 0-16,5-3 0 0,2-1 0 0,-2 1 0 0,1-1 0 0,1-1 0 16,1 0 0-16,0 0 0 0,-3-3 0 0,2 2 128 15,-3-5-128-15,1 3 0 0,-1 0 0 0,3-3 144 16,0 1-144-16,2 0 128 0,1-3-128 0,-1-1 0 16,1-2 144-16,1 0-144 0,1-1 0 0,1 0 144 15,-1-4-144-15,-1-3 0 0,0 1 144 0,-3-4-144 16,-1 1 0-16,-3-3 144 0,-1-2-144 0,1 0 0 15,-1 0 144-15,-1 1-144 0,-4-3 0 0,1 2 144 16,0-2-144-16,2 1 0 0,0-2 128 0,-1-1-128 16,0 1 0-16,-1-1 0 0,-1 1 144 0,0 1-144 15,-1-1 0-15,1 1 144 0,1-1-144 0,1 1 0 16,-5-1 0-16,1-1 0 0,0-1 128 0,-3-1-128 0,-2 0 128 16,-2 1-128-16,1 3 128 0,-2-2-128 0,-1-3 128 0,-2 0-128 15,-2 0 144-15,0-1-144 0,-2 2 160 0,-2 1-160 16,-1 0 144-16,-3-2-144 0,1-2 128 0,-2 2-128 15,-4 2 144-15,-2-2-144 0,0-2 160 0,0 3-160 16,-2 0 128-16,0 1-128 0,-1-3 0 0,-2 0 144 16,-3 3-144-16,0 1 0 0,-3 0 0 0,2 2 0 15,0 2 0-15,-1 0 0 0,1-3 128 0,-2 3-128 16,0-2 0-16,1 2 0 0,-1-2 0 0,-1 3 0 16,2 2 0-16,0 1 0 0,0 0 0 0,0 3 0 15,0-1 0-15,0 3 0 0,0 2 0 0,-2-2 0 16,-5 1 0-16,1 2 0 0,-1 0 0 0,0 0 0 15,-1-1 0-15,1 2 0 0,1-3 0 0,1 2 0 16,0 0 0-16,1 2 0 0,-2-1 0 0,4 0 0 16,0 1 0-16,-1 0 0 0,1 1 0 0,2 1 0 0,0-1 0 0,2 5 0 15,0-1 0-15,2 0 0 0,-8 2 0 0,2 2 0 16,1-3-144-16,0 4 144 0,0-3 0 0,1 2 0 16,-1 1 0-16,2-2 0 0,-2 3 0 0,3-2-128 15,-1 2 128-15,2-1 0 0,0 1 0 0,2 0 0 16,-1-2-128-16,3 1 128 0,1 2 0 0,1 1 0 15,-2-5 0-15,0 5 0 0,2-2 0 0,2 3 0 16,0 1 0-16,0 0 0 0,0 0 0 0,1 2-128 16,1 1 128-16,1 1 0 0,-1 2 0 0,3-1 0 15,-2-2 0-15,4 0 0 0,-1 4-128 0,1 2 128 16,1-3 0-16,-1 1 0 0,3 0 0 0,0 3-128 16,0 0 128-16,0-2 0 0,0-1 0 0,4 2 0 0,-1-1 0 0,-1-2 0 15,1 2 0-15,0-1 0 0,0 2 0 0,3-1 0 16,2-2 0-16,0 3 0 0,-2 3 0 0,2-5 0 15,0 1 0-15,1-1-128 0,2 2 128 0,-1 0 0 16,1-3 0-16,2 2 0 0,0-2 0 0,3 2 0 16,-1-3 0-16,2 0 0 0,-1 1 0 0,2 0 0 15,1-4 0-15,3 1 0 0,-3-3 0 0,1-2 0 16,2 2 0-16,-2 0 0 0,2-5 0 0,3 1 0 16,-1 2 0-16,1-3 0 0,-4 0 0 0,1-3 0 15,-1-4 0-15,6 2 0 0,-3 1 0 0,0-1 0 16,1-1 0-16,0-2 0 0,3-1 0 0,0 0 0 15,0-1 0-15,2 1 0 0,2-3 0 0,-1 1 0 16,-1-4 0-16,2 3 0 0,1 0 0 0,-4 1 0 16,-1-7 0-16,1 1 0 0,-2-5 0 0,-3 3 0 15,2-4 0-15,-2-2 0 0,0-1 0 0,-1 2 0 0,0-2 0 0,-2 0 0 16,2-2 0-16,-1-1 0 0,1 1 0 0,-3 0 0 16,0-1 0-16,1-2 0 0,-1-3 0 0,-1 2 0 15,-1-4 0-15,0 2 0 0,1 1 0 0,-3-4 0 16,1-1 0-16,-2 1 0 0,-2-2 0 0,-2 2 0 15,2-3 0-15,-3 0 0 0,-1-1 128 0,-3 3-128 16,3-3 0-16,-4 1 0 0,-2-1 0 0,1 3 0 16,-4-4 0-16,1 1 0 0,-2 3 0 0,1-2 0 15,-4-1 0-15,0 7 0 0,-1-2 0 0,0 4 0 16,-1-2 0-16,-3 1 0 0,0 2 0 0,-1 0 128 16,-2 2-128-16,-1-1 0 0,1 0 0 0,-3 2 0 15,-2 0 0-15,-2 1 0 0,1 0 0 0,-1 2 0 0,-1-1 0 16,-2 1 0-16,2-2 0 0,-1 2 0 0,-3-2 0 0,1 0 0 15,-1 1 0-15,-1 2 0 0,1-1 0 0,0 0 0 16,-3 0 0-16,1 2 0 0,1 1 0 0,-2 4 0 16,-1-1 0-16,-1 5 0 0,-3 3 0 0,1-1 0 15,-5 0 0-15,2 2 0 0,4-1 0 0,1 4 0 16,0-1 0-16,-2 1 0 0,2-1 0 0,1 2 0 16,2-1 0-16,-1 2 0 0,0 1 0 0,2 0 0 15,1 0 0-15,-1 3 0 0,1-3 0 0,0 0 0 16,-4 3 0-16,1-1 0 0,2 3 0 0,0-1 0 15,-1 4 0-15,-2-3 0 0,5 2 0 0,0 2 0 16,1-4 0-16,3 2 0 0,-3 4 0 0,0-2 0 16,3-3 0-16,0 2 0 0,1 0 0 0,2-2 0 0,1 2 0 0,-1 1 0 15,2-2 0-15,2-1 0 16,0 3 0-16,1 1-128 0,1-1 128 0,-1-2 0 0,1 2 0 0,1 2 0 16,3 0 0-16,0 1 0 0,1 1 0 0,-2-1 0 15,1-1 0-15,-1 1 0 0,0 1 0 0,1 3-128 16,-1 0 128-16,3 3 0 0,1 2 0 0,0-3 0 15,2-1 0-15,-2 4 0 0,1-5 0 0,-1 4 0 16,2-1 0-16,1 0 0 0,0-2 0 0,0 0 0 16,1 1 0-16,-1-1 0 0,0-2 0 0,1 3 0 15,1 1 0-15,0-2 0 0,1 1 0 0,-1-2 0 16,2 1 0-16,0-2 0 0,1 2 0 0,1 0 0 16,-1 0 0-16,2 4 0 0,-1-2 0 0,3 1 0 15,-1-3-128-15,1-2 128 0,-1 1 0 0,3-1 0 16,-1 0 0-16,0-1 0 0,0-1 0 0,2 0 0 0,2 0 0 0,0 0 0 15,-1-2 0-15,0 1 0 0,4-2 0 0,1 0 0 16,1 0 0-16,0-2 0 0,0-4 0 0,1 2 0 16,2-2 0-16,3 3 0 0,-1-6 0 0,2 1 0 15,-1-6 0-15,2 3 0 0,2-3 0 0,-1 1 0 16,-1 0 0-16,2 0 0 0,-5-1 0 0,3 1 0 16,1-2 0-16,-2 0 0 0,2-2 0 0,-2 2 0 15,2 0 0-15,0-2-128 0,0-3 128 0,0 1 0 16,1-5 0-16,1 3 0 0,2-6 0 0,-3 3 0 15,2-5 0-15,-3 2 0 0,1 2 0 0,0-3 0 16,-1-4 0-16,-4 1 0 0,1-2 0 0,-1 2 0 16,0-1 0-16,-2-1 0 0,0-1 0 0,1-1 0 0,0-1 0 15,-1 1 0-15,-3-1 0 0,0-5 0 16,-1 1 0-16,-2-5 0 0,-2 1 0 0,0 3 0 0,1-1 128 0,-2-1-128 16,-3-5 176-16,1 1-176 0,-6 2 0 0,0-2 0 15,-1-1 0-15,-1 1 0 0,-5-1 0 0,-1 2 0 16,-1 0 0-16,-1-1 0 0,-1 3 0 0,-2 1 0 15,-2-3 160-15,0 6-160 0,-1-2 192 0,-1 4-32 16,-6 2-16-16,3-4 0 0,-3 2 32 0,-1 1 0 16,-4-4 0-16,-1 3 0 0,1 2-16 0,-1-2 0 15,-4-3 0-15,0 4 0 0,2 0-160 0,-5-2 0 16,-1 1 0-16,-3 3 128 0,-2-1-128 0,-3 2 0 16,1 3 0-16,0-1 0 0,2 4 0 0,2 6 0 15,4-1 0-15,-2 6 0 0,2 2 0 0,2 6 0 16,0 0 0-16,1 2 0 0,1 2-144 0,2 5 144 0,-5 1-192 15,2 1 192 1,-1 1-528-16,0 0 0 0,0 2 0 0,1 2 0 16,2 2-1712-16,3 2-320 0,2-4-80 0</inkml:trace>
  <inkml:trace contextRef="#ctx0" brushRef="#br1" timeOffset="121835.88">6872 10426 12431 0,'0'0'544'0,"0"0"128"0,0 0-544 0,0 0-128 0,0 0 0 0,0 0 0 16,-2-10 624-16,2 10 80 0,0 0 32 0,0 0 0 15,0 0-320-15,0 0-64 0,0 0-16 0,0 0 0 16,0 0-336-16,0 0 128 0,0 0-128 0,0 0 0 15,0 0 0-15,0 0 0 0,0 0 0 0,0 0 0 0,0 0 0 0,13 9 0 16,-1-3 0-16,-4 5 0 0,-8-11 0 0,11 13 0 16,-2 0 0-16,-2 2-128 0,0 2 128 0,3-1 0 15,-3 1 0-15,3 1 0 0,-3 1 0 0,2 2 0 16,1 2 0-16,1 5 0 0,2-3 0 0,1 6 0 16,0 2 0-16,3 0 0 0,-1 3 0 0,2 1 0 15,-2 1 0-15,2 0 0 0,0 2 0 0,1 0 0 16,1-1 0-16,-1-2 0 0,-2-3 0 0,2 0 256 15,-2-3-64-15,0 0-16 0,1-5 304 0,1 4 64 16,-1 1 16-16,1 1 0 0,-4 1-128 0,2 0-32 16,-2-1 0-16,0 1 0 0,1 0-144 0,-1 0-16 15,3-1-16-15,-1 1 0 0,0 0-64 0,0 0-16 0,0 3 0 0,2-2 0 16,2-1-144-16,-2 3 192 0,0-1-192 0,0 2 192 16,0 0-64-16,3 0 0 0,-3 0 0 0,2 0 0 15,3 0 48-15,1-1 0 0,-4 0 0 0,1 0 0 16,-2-1-32-16,2-2 0 0,-2 0 0 0,-1 0 0 15,-1 2-144-15,-3 0 192 0,0-3-192 0,-1 0 192 16,0 0-32-16,2 1 0 0,-4-4 0 0,4-1 0 16,-4-2 32-16,1 1 0 0,0 0 0 0,1 0 0 15,0-5-16-15,-2 5 0 0,1-3 0 0,1 0 0 16,0 2-176-16,0-6 160 0,0 1-160 0,4 0 160 16,-4-1-160-16,2 2 0 0,0-3 144 0,0 1-144 15,2 0 0-15,0-1 128 0,1 0-128 0,1-2 0 16,-2 1 0-16,0 0 0 0,0 0 0 0,1 1 128 0,-3-1-128 15,-1-2 0-15,-1 1 128 0,0 1-128 0,-1-2 0 0,1 2 144 16,-1-3-144-16,-2 0 0 0,3-1 272 0,0 3-48 16,0-2-16-16,0 2 0 0,-1-2-16 0,0 3 0 15,1-2 0-15,1-2 0 0,1-2 48 0,-3 2 0 16,1 1 0-16,-1 0 0 0,1 0-32 0,-3-2 0 16,2 2 0-16,-2 1 0 0,1 0 0 0,-1-1 0 15,2 1 0-15,-3-2 0 0,2 2-48 0,0-1-16 16,1-1 0-16,2 3 0 0,-2-2-16 0,-2 2-128 15,0-1 192-15,0 2-64 0,0-4 0 0,2 1-128 16,-4-1 192-16,2 1-64 0,0 1 48 0,-1 0 0 16,0-3 0-16,-1 1 0 0,-2 1-176 0,2 2 0 0,2-1 144 0,-4-1-144 15,0-1 160-15,-1 2-32 0,1-2-128 0,1 0 192 16,0 1-64-16,-1-2-128 0,1-1 176 0,0 2-176 16,-2 0 144-16,2-4-144 0,-1 2 0 0,1-1 144 15,-2-2-144-15,-1 1 0 0,2-3 0 0,-7-7 0 16,0 0 0-16,6 11 0 0,-6-11 128 0,8 8-128 15,-8-8 0-15,9 9 0 0,-9-9 0 0,7 7 0 16,-7-7 0-16,9 7 0 0,-9-7-128 0,0 0 128 16,10 6-160-16,-10-6 160 0,10 4-208 0,-10-4 80 31,0 0-272-31,12 1-48 0,-12-1-16 0,13-1 0 16,-13 1-1728-16,14-5-352 0,-7-4-64 0</inkml:trace>
  <inkml:trace contextRef="#ctx0" brushRef="#br1" timeOffset="122388.15">9245 14322 21183 0,'-19'6'1888'0,"6"1"-1504"16,-1 1-384-16,0-3 0 0,0 1 1600 0,1 0 256 0,2-4 64 0,0 1 0 15,-1-2-1008-15,2-1-192 0,-1-2-32 0,2-1-16 16,0-2-240-16,2-4-48 0,1 0-16 0,2-3 0 16,-1-4-368-16,0 0 0 0,1-3 0 0,2-2-128 15,0-1-16-15,2-3 0 0,2 4 0 0,0 2 0 16,3-2 144-16,-1 4-128 0,0 0 128 0,1 2-128 15,4 1 128-15,0 2 0 0,4 0 0 0,1 2 0 16,2 2-128-16,2 2 128 0,0-1-128 0,1 3 128 16,0 3 0-16,0 1 0 0,0 3 0 0,-1 3 0 15,1 3 0-15,-4 2 0 0,-1-2 0 0,-4 4 0 16,-2-2 128-16,-4 2 0 0,-4 0 0 0,-2-2 0 16,0 2 352-16,-5 1 80 0,0-1 16 0,-3-4 0 15,-2-1 64-15,1-2 0 0,-1-1 16 0,-2 1 0 16,0-3-336-16,-1-2-64 0,-1-2 0 0,-1-5-16 15,1 0-240-15,-1-3 0 0,2-4 0 0,-2-3 0 16,3-1 0-16,3-2-160 0,2 0 0 0,3-2 0 0,0-5 160 0,4 2-192 16,1 0 192-16,3-1-192 15,2 3 192-15,2 2 0 0,2 2 0 0,2 3 0 0,2 2 0 0,2 4 0 16,0-1 128-16,2 5-128 0,1 3 240 0,0 4-32 16,1 0 0-16,-1 3 0 0,-2 2-16 0,0 2 0 15,-3 5 0-15,-1 2 0 0,-1-1-192 0,-1 3 176 16,-2 1-176-16,-4 2 160 0,-4-4-384 0,-1 4-80 15,-7-1-16-15,-3-3-16048 0</inkml:trace>
  <inkml:trace contextRef="#ctx0" brushRef="#br1" timeOffset="123588.71">6657 10526 3679 0,'0'0'320'0,"0"0"-320"0,-4-7 0 0,-1-1 0 15,-3 1 2624-15,2 1 448 0,0-2 80 0,-1 1 32 16,-2-2-2144-16,0 3-416 0,1 1-96 0,0-3-16 16,3 3-320-16,0 1-64 0,-3-1 0 0,3-1-128 15,-1 2 160-15,-1 2-160 0,1-1 128 0,6 3-128 16,-11-5 256-16,4 2-16 0,1 1-16 0,6 2 0 15,-9 0 96-15,9 0 32 0,-9-3 0 0,9 3 0 16,0 0 160-16,-9 0 48 0,9 0 0 0,0 0 0 16,-6 3-96-16,6-3-16 0,0 0 0 0,0 0 0 15,0 0-64-15,-3 11 0 0,3-11-16 0,3 12 0 0,1 0-176 0,3 4-48 16,-2 0 0-16,6-1 0 0,0-2 16 0,2 5 0 16,-1 5 0-16,4-2 0 0,0 2 32 0,3 4 0 15,2 0 0-15,1 3 0 0,4 3 0 0,-1 0 16 16,2 0 0-16,2 7 0 0,2 2-80 0,-2 1 0 15,0 0-128-15,-2-2 192 0,-2 2-192 0,1-1 176 16,-1-3-176-16,1 2 160 0,-2 1-160 0,1-4 128 16,1-1-128-16,0 0 128 0,-3 1 0 0,3 1 0 15,0-1 0-15,2 4 0 0,1-2 0 0,1 1-128 16,-2 0 192-16,1 0-64 0,-1 1-128 0,0 1 192 0,-3-2-192 16,-1 1 192-16,-1 5-192 0,1-3 0 0,-1 2 0 15,0-3 128-15,1 3-128 0,2-4 0 0,0 3 0 0,0-3 0 16,-1 2 0-16,1-2 0 0,0-3 0 15,2 5 0-15,2-1 144 0,0-1-144 0,-1 0 160 0,1-2-160 16,-1 2 144-16,-4-1-144 0,1-4 128 0,-5 2-128 16,2-1 144-16,1 2-144 0,2-2 160 0,-1 0-160 15,-3 0 128-15,2 0-128 0,-2 0 0 0,2-1 0 16,0 1 128-16,0 1-128 0,-1-3 0 0,2 1 0 16,-1-1 128-16,1-3-128 0,-3-1 0 0,3 1 144 15,1-3-16-15,0 1-128 0,-2-1 192 0,0 1-64 16,-4-1-128-16,1 5 0 0,-2-2 0 0,1 0 0 15,0 0 0-15,1-3 128 0,-1 5-128 0,0-2 0 16,1 0 0-16,-1 0 128 0,0-1-128 0,0-2 0 16,-1 2 128-16,1-2-128 0,0 1 128 0,-2-2-128 15,0 3 144-15,1 1-144 0,0-1 160 0,0-4-160 0,-2-3 208 0,-3-1-48 16,2 2-16-16,-1 0 0 0,-2-5-144 0,0 0 0 16,-2 0 144-16,2 0-144 0,-2 2 0 0,0-4 128 15,-4-1-128-15,1 0 0 0,1-3 160 0,-4 0-32 16,0-1-128-16,0 0 192 0,0-1-32 0,0 0-16 15,-1-5 0-15,0 3 0 0,-4-11-144 0,4 9 0 16,-4-9 0-16,3 10 128 0,-3-10-128 0,0 0 0 16,0 0 0-16,0 0 128 0,0 0-128 0,0 0 0 15,0 0 0-15,0 0 0 0,0 0-384 0,0 0-16 16,0 0 0-16,0 0 0 16,0 0-624-16,0 0-112 0,0 0-16 0,8-7-12048 0</inkml:trace>
  <inkml:trace contextRef="#ctx0" brushRef="#br1" timeOffset="124721.47">9429 13489 23727 0,'0'0'1040'0,"-9"-1"240"0,-1 0-1024 0,0-2-256 0,1 1 0 0,-1-3 0 0,-4 1 592 0,0 0 80 16,-1 1 16-16,-1-3 0 0,2 0-208 0,0-1-32 15,0 0-16-15,0 0 0 0,-3 2-432 0,0-1 128 16,2 1-128-16,-3 2 0 0,0 1 0 0,1 0 0 15,-4 2 0-15,2 2 0 0,0 0-256 0,-1 1 32 16,-2 2 0-16,-1 3 0 0,0-2 80 0,-2 4 16 16,0-1 0-16,-5 5 0 0,-2 1 128 0,-1 2 0 15,-3-1 0-15,1 3 0 0,0 3 128 0,-1 0-128 16,2-2 128-16,1 1-128 0,2 4 208 0,1-4-16 16,-1 5-16-16,7 0 0 0,0 4 32 0,1-2 16 15,3 2 0-15,1-2 0 0,1-1 16 0,3 4 0 16,-3 1 0-16,3 3 0 0,2-1-240 0,1 1 0 0,2 1 0 0,0 1 0 15,1 0 0-15,1 0 0 0,3-3 0 0,2 0 0 16,1 2 0-16,0-2 0 0,2-2 0 0,5 2 0 16,0 2 0-16,5-1 0 0,-1 1 0 0,5 1 0 15,1-3 0-15,2-1 0 0,1-2 0 0,2-1 0 16,3 1 0-16,1-5 0 0,3 2 0 0,3-5 0 16,2 0 128-16,4 1-128 0,0-3 0 0,5-2 0 15,2-3 0-15,3-3 128 0,2-4-128 0,-2 2 0 16,-3-2 0-16,2 1 0 0,1-5 128 0,-2 1-128 15,1-3 144-15,-1-1-16 0,-1-4 0 0,4-3 0 16,2-1 96-16,0 0 16 0,-2-3 0 0,-4-1 0 16,1-6 112-16,-4-2 32 0,0-1 0 0,-2-5 0 15,-3 0-96-15,1-4-16 0,0 1 0 0,-2-4 0 0,0-2-80 16,-1-3 0-16,-1-2-16 0,-1-2 0 0,-1-5-48 0,-2 0 0 16,-3-4 0-16,0-2 0 0,-6-4-128 0,-4 2 0 15,-4-3 144-15,-3 0-144 0,-2-3 0 0,-3 1 0 16,-4 2 0-16,-3 3 128 0,-6-1 80 0,-6 7 32 15,-4 2 0-15,-4 4 0 0,-5 0 304 0,-4 3 64 16,-2 2 16-16,-4 6 0 0,-2-1-304 0,1 3-64 16,0 6-16-16,1 4 0 0,-2 4-240 0,0 6-192 15,1 7 48-15,-2 2 0 16,-1 6-496-16,-4 4-80 0,-2 6-32 0,3 5 0 16,2 8-2720-16,1-2-560 0</inkml:trace>
  <inkml:trace contextRef="#ctx0" brushRef="#br1" timeOffset="126723.1">8986 14104 20271 0,'0'0'896'0,"0"0"192"0,0 0-880 0,0 0-208 16,0 0 0-16,0 0 0 0,0 0 224 0,0 0 0 15,0 0 0-15,0 0 0 0,0 0-32 0,0 0-16 16,10-1 0-16,1 0 0 0,1 1-48 0,0 2-128 16,1 2 192-16,0-1-64 0,-1-2-128 0,4 2 0 15,-1-2 0-15,2 3 128 0,0 2-128 0,2-2 0 16,2 1 0-16,-2 0 0 0,0 3 0 0,0-3 0 16,0 2 0-16,1 0 0 0,3 0 0 0,1 2 0 15,-1-2 144-15,3 3-144 0,-5-1 272 0,2 2-16 16,3-2 0-16,-4 1 0 0,0 0 32 0,1-1 0 15,-1 4 0-15,0-2 0 0,3 2 0 0,-1 1 0 16,-1 1 0-16,1-1 0 0,2-1-144 0,1 1-16 16,0 1-128-16,1 1 192 0,-2-1-192 0,4-3 0 0,-2 2 128 0,3 2-128 15,3-2 0-15,-4-2 0 0,1 2 128 0,-4 0-128 16,0 2 0-16,0-4 0 0,0-1 0 0,-1 2 0 16,2 0 176-16,1-4-176 0,-1 0 192 0,5-1-192 15,-1 3 192-15,-1-2-192 0,2 1 192 0,1-4-192 16,3-2 128-16,0 3-128 0,0-4 0 0,-4 3 0 15,-1-5 128-15,-2-2-128 0,-1-2 0 0,2 2 0 16,-1 2 128-16,2-1-128 0,1-1 0 0,0 1 0 16,0 1 0-16,2-1 0 0,0 0 128 0,2 0-128 15,1-3 0-15,-2 3 0 0,2-1 0 0,-3 0 0 16,-3-5 0-16,-1 0 0 0,-1 3 0 0,1 0 0 16,-2 2 0-16,2 0 0 0,-1-4 0 0,-1 2 0 15,3 0 0-15,0 2 0 0,-3 1 0 0,4-1 0 0,0-3 0 16,0 2 0-16,0 2 0 0,-4-3 0 0,1-1 0 0,-4 2 0 15,0 0 0-15,-2 1 0 0,-2 0 0 0,-1-2 0 16,0 1 0-16,0-1 0 0,1 3 128 0,-1-1-128 16,-3-2 0-16,1 1 0 0,0-1 0 0,-1 3 0 15,-1-1 0-15,-2-2 0 0,-1 1 0 0,1-1 0 16,0 3 0-16,-2 3 0 0,1-2 128 0,-1 0-128 16,-1-2 0-16,1 2 0 0,-1 2 0 0,-1-2 0 15,-1-2 0-15,0 2 0 0,-10-1 0 0,11 0 0 16,-4 0 0-16,3 0 0 0,-10 0 0 0,0 0 0 15,7 0 0-15,-7 0 0 0,9 0 0 0,-9 0 0 16,0 0 128-16,0 0-128 0,0 0 0 0,0 0 0 16,0 0 0-16,0 0 0 0,0 0 0 0,0 0 0 0,0 0 0 0,0 0 0 15,0 0-192-15,0 0-80 0,0 0-32 0,-12-2 0 32,-2-1-400-32,-1-1-64 0,-2 2-32 0,0-1 0 15,-5-1-1888-15,-1 3-368 0</inkml:trace>
  <inkml:trace contextRef="#ctx0" brushRef="#br1" timeOffset="127523.79">9291 14167 13823 0,'-25'-7'1216'0,"-1"0"-960"15,-3 0-256-15,-1-1 0 0,0-1 1072 0,2-2 160 16,1 4 48-16,3-3 0 0,0 2-336 0,2-1-64 15,3 1-16-15,0 0 0 0,3 1-416 0,-2 3-64 16,-1 1-32-16,1-2 0 0,1 1-64 0,3 0-16 16,3 3 0-16,1-1 0 0,1 0-80 0,9 2-32 15,0 0 0-15,-9 0 0 0,1 0-160 0,8 0 128 16,0 0-128-16,0 0 128 0,0 0-128 0,0 0 0 0,0 0 0 0,0 0-176 16,7 9 176-16,2 0 0 0,1-4-144 0,0 1 144 15,4 2 0-15,0-2 0 0,0 2 0 0,0-1 0 16,1-2 0-16,-1 0 160 0,0 3-16 0,3-5 0 15,0 0 80-15,4 4 16 0,0-2 0 0,1 0 0 16,-2 3-48-16,3-2-16 0,1 0 0 0,3 4 0 16,0-2-32-16,2 2 0 0,3-1 0 0,2 1 0 15,-1 2-144-15,4-3 192 0,-1 0-192 0,2-3 192 16,-3 3-192-16,-3 0 0 0,1 0 0 0,1 1 128 16,0 0-128-16,0-2 0 0,1 2 0 0,2-3 0 15,1 5 0-15,4-3 0 0,3 3 0 0,-1-1 0 16,1-4 0-16,-4 1 0 0,-5 3 0 0,4-2 0 15,2 0 0-15,0 0 0 0,-4 0 0 0,1 0 0 0,2 1 0 0,2-2 128 16,2 0-128-16,-1-1 0 0,-2 2 0 0,0-2 0 16,-4 4 128-16,0-5-128 0,-1 3 0 0,-1-3 0 15,-1-1 0-15,2 3 128 0,-1-3-128 0,1 0 0 16,-1 1 144-16,5-2-144 0,-1-1 192 0,2-2-16 16,-2 2-16-16,-3-1 0 0,-1-1-160 0,-1 3 192 15,-2 0-192-15,0-2 192 0,0-3-192 0,2 0 0 16,-2 0 0-16,0-1 128 0,0 4-128 0,0-2 0 15,0-3 0-15,1 3 0 0,1 3 0 0,-2-2 0 16,-2-1 0-16,0 1 0 0,-4-2 0 0,-2 1 0 16,-1 1 0-16,-1-1 0 0,-3-2 0 0,1 0 0 0,-1 1 0 0,-1-1 0 15,-1 0 0-15,0 0 0 0,0-1 0 0,-3 1 0 16,0 2 0-16,2 0 0 0,-3 0 0 0,-2 0 0 16,1 1 0-16,-2-1 128 0,-11 0-128 0,12 1 0 15,-2-1 0-15,-10 0 0 0,0 0 0 0,10 0 0 16,-10 0 0-16,0 0 0 0,0 0 128 0,0 0-128 15,0 0 0-15,0 0-272 0,10 2 64 0,-10-2-8272 16,0 0-1648-16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17:49:40.78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24364 2372 10127 0,'3'-10'896'0,"0"4"-704"0,-3 6-192 0,5-6 0 16,-1-5 800-16,0 5 128 0,-4 6 32 0,0 0 0 15,5-4-720-15,-5 4-240 0,0 0 144 0,0 0-144 16,9 0 128-16,-9 0-128 0,0 0 128 0,0 0-128 16,0 0 0-16,0 0 0 0,0 0 0 0,0 0 0 15,0 0 0-15,0 0 0 0,0 0 0 0,0 0 0 16,0 0 0-16,0 0 0 0,0 0 0 0,0 0 128 15,0 0 16-15,0 0 0 0,0 0 0 0,-12-2 0 16,1-2 192-16,-1 1 48 0,1 2 0 0,-2-3 0 0,1 3 224 0,-1-3 48 16,-1-1 16-16,0 0 0 0,1 1 192 0,-1 2 32 15,-2-2 16-15,-2-2 0 0,0 0-96 0,-2 1-32 16,-3 0 0-16,0 0 0 0,0 0-256 0,-1-3-48 16,-2 3-16-16,2 0 0 0,-1-4-112 0,1 3-32 15,-2 1 0-15,2-1 0 0,0-2-320 0,1 0 0 16,0 1 0-16,0 0 128 0,1-4-128 0,-1 1 0 15,-2 0 0-15,3-1 0 0,-3 3 0 0,0-5 0 16,-4-1 0-16,-2 0 0 0,-4-1 0 0,-2-2 0 16,-1 2-128-16,-2-3 128 0,2 3-144 0,-1-2 144 15,-2 1-160-15,2 0 160 0,-1 2 0 0,1 0 0 16,-1 1 0-16,-3 1 0 0,-5 1 128 0,-2-2 32 0,0 1 0 0,-1 2 0 16,2-4-32-16,1 5 0 0,1 1 0 0,1 4 0 15,2 0-128-15,-2-1 0 0,-4 1 144 16,-3 0-144-16,-4-2 0 0,1-2 0 0,0 3 0 0,3 0 0 15,-1 0 0-15,3 2 0 0,3 1 0 0,-3 1 0 16,-2-2 0-16,-3-1 0 0,-3-2 0 0,4 1 0 16,2 0 0-16,3-2 144 0,-1 2-144 0,2 1 0 15,2 1 144-15,-1-2-144 0,-3 0 0 0,0 1 144 16,1 0-144-16,-4-2 0 0,2-1 0 0,4 2 0 16,-1 0 192-16,2 2-64 0,0 2 0 0,0 0 0 15,-2 0 128-15,-1 1 32 0,1 0 0 0,0-3 0 16,1 2 32-16,1-2 16 0,4-1 0 0,-2 2 0 15,2-1-48-15,2 2-16 0,2 0 0 0,0-2 0 0,-2-1-144 16,0 1-128-16,-1 0 192 0,0 1-192 0,0 0 176 0,2 0-176 16,-1 1 160-16,2-2-160 0,-1-1 192 0,2 3-64 15,1-2-128-15,2 2 192 0,0 1-192 0,0 0 0 16,-2-2 0-16,0 0 0 0,-1 2 0 0,-2 0 128 16,1-1-128-16,1 1 0 0,0 0 128 0,1 0-128 15,0 0 0-15,0 0 0 0,2 1 128 0,0 2-128 16,2-1 0-16,0 2 0 0,-4 1 128 0,2-2-128 15,-1 1 0-15,-2-1 144 0,1 2-144 0,2-2 0 16,0 1 144-16,2 0-144 0,0-2 0 0,1 3 0 16,1-1 0-16,-1 0 128 0,0 0-128 0,3 2 0 15,0-1 0-15,-1 0 0 0,0 5 0 0,-2-2 0 16,2 1 0-16,-4-4 0 0,0 0 0 0,2 3 0 0,1-3 0 0,-1 1 0 16,0 2 0-16,2-2 0 0,-2 4 0 0,2-2 0 15,-1 3 0-15,1 0 0 0,0 3 0 0,3 1 0 16,-1-1 0-16,-1 0 0 0,-3-2 0 0,2 1 0 15,-1 1 0-15,0-2 0 0,0-1 0 0,2 3 0 16,1-4 0-16,0 3 0 0,1 2 0 0,0-2 0 16,-1-2 0-16,2 2 0 0,-2 1 0 0,1-3 0 15,0 2 0-15,1 1 0 0,0-1 0 0,-2-4 0 16,-3 2 0-16,1-1 0 0,0 2 0 0,-1 0 0 16,1-1 0-16,-1 1 0 0,1 2 0 0,2-3 0 15,1-1 0-15,2-1 0 0,-1 2 0 0,2 3 0 16,0-3 0-16,0 2 0 0,0 1 0 0,0-1 0 15,-1 0 0-15,3 3 0 0,0 4 0 0,0-2 0 16,-2-4 0-16,0 1 0 0,-1 3 0 0,-1-1 0 0,-1-1 0 16,3 1 0-16,1-1 0 0,1-2 0 0,0 3 0 0,2-1 0 15,-1 1 0-15,3 2 0 0,1-3 0 0,0 0 0 16,1-1 0-16,0-1 0 0,1-3 0 0,1 2 0 16,1 1 0-16,1 0 0 0,-2-1 0 0,0 1 0 15,1 0 0-15,3 1 128 0,-3 0-128 0,3-1 0 16,0 2 0-16,1 0-128 0,0-1 128 0,1 2 0 15,1-3 0-15,-1 2 0 0,6-2 0 0,-3 2 0 16,-1-2 0-16,1 1 0 0,3-1 0 0,-1-2 0 16,1 2 0-16,0 0 0 0,1 0 0 0,0 0 0 15,0-1 0-15,1 1 0 0,1 1 0 0,1-1 0 16,1-1 0-16,0 2 0 0,-1-1 0 0,2 2 0 16,0-6 0-16,0 2 0 0,1 2 0 0,-3-1 128 0,6-1-128 0,-2 0 0 15,0 1 0-15,1-2 128 0,0 1-128 0,1 1 0 16,0-3 0-16,1 2 144 0,1 1-144 0,0-4 0 15,0 1 160-15,2-3-160 0,-2 1 128 0,1 1-128 16,1 4 0-16,-1-4 128 0,0 0-128 0,2-2 0 16,0 4 0-16,1-4 128 0,-1 2-128 0,1 0 0 15,0 3 0-15,0-4 128 0,1 3-128 0,1-3 0 16,2 1 0-16,1-2 0 0,-1 0 0 0,1-2 0 16,0 1 0-16,1 0 0 0,0-1 128 0,-1 3-128 15,0-2 0-15,0-2 0 0,-1 1 0 0,-1-1 0 16,1 1 0-16,1-1 128 0,0-1-128 0,0 1 0 15,2 1 0-15,-1 0 0 0,-1-1 0 0,3 1 0 16,-2 0 0-16,0-1 0 0,1-1 0 0,-1 1 0 16,3 1 0-16,1-2 0 0,0 0 0 0,0-1 0 0,4 1 0 0,0-2 0 15,-2-1 128-15,2 2-128 0,-4-1 0 0,1 0 0 16,-1 2 0-16,1-2 0 0,-1 0 0 0,1-1 0 16,2 0 0-16,0 0 0 0,-1 0 0 0,2 0 128 15,0 0-128-15,0 0 0 0,1-1 0 0,2 1 0 16,-1 0 0-16,3 0 0 0,0-1 0 0,3 1 0 15,0 0 0-15,-1 0 0 0,0 0 0 0,-2 0 0 16,2 0 0-16,1 0 0 0,-1 0 0 0,3 0 0 16,-2 0 0-16,0-3 0 0,2 2 128 0,0 1-128 15,0 0 128-15,0 0-128 0,2-1 0 0,-4 1-176 16,-2 0 16-16,-1 1 0 0,-2 0 160 0,1 2 0 16,0-3 0-16,1 1 0 0,0-1 0 0,0 1 0 15,-1 2 0-15,2-2 0 0,2 0 0 0,1 2 0 0,-1-1 0 0,3 1 0 16,-3-1 0-16,1 1 0 0,-2-2 0 0,0 1 0 15,2-2 0-15,0 1 0 0,0 0 0 0,-2 0 0 16,1 1 0-16,1 0 0 0,1-1 0 0,0 3 0 16,-1-1 0-16,2-1 0 0,0 0 0 0,-4-2 128 15,-2 1-128-15,2 1 0 0,0 1 0 0,-1-1 128 16,1 2-128-16,-2-1 176 0,0-1-176 0,0 2 192 16,1-1-192-16,1 2 160 0,-1-3-160 0,0 2 160 15,-1-3-160-15,3 3 0 0,-3-1 144 0,-1 2-144 16,-2-3 0-16,2 1 128 0,0-2-128 0,-1 2 0 15,1-2 0-15,1 0 0 0,-2-1 0 0,3 2 0 16,-1-2 0-16,2 1 0 0,0 3 0 0,1-3 128 16,-1-1-128-16,0 0 0 0,-2 0 0 0,-2 0 0 15,0 0 0-15,1-1 0 0,-1-1 0 0,1 0 0 0,0 2 0 16,-1 0 128-16,-1-1-128 0,1 2 128 0,-1-1-128 0,1-1 0 16,0-1 0-16,1 1 0 0,0 0 0 0,1 1 0 15,0-1 0-15,-1 1 0 0,-3-2 0 0,2 2 0 16,-2 0 0-16,3 0 0 0,-2 0 0 0,1-1 0 15,0 1 0-15,0 0 0 0,1-1 0 0,-1-1 0 16,1 1 0-16,1 0 0 0,2-3 0 0,-2 2 0 16,-2 0 0-16,0 1 128 0,-3 1-128 0,0 0 0 15,-4 0 0-15,1 0 0 0,2 0 0 0,0 0 0 16,-2 0 0-16,2 0 0 0,1 0 0 0,0 0 0 16,0-1 0-16,1-1 128 0,2 2-128 0,-1-1 0 0,2 1 0 15,0-1 0-15,-4 0 0 0,0-1 0 0,-1 1 0 0,0 0 0 16,-4-3 0-16,1 1 0 0,-2 1 0 0,1-1 0 15,1 2 0-15,0-1 128 0,-2-4-128 0,2 3 0 16,-1-1 0-16,2 1 0 0,-2-2 0 0,-1 0 0 16,-2 0 0-16,-1 3 0 0,-3-2 0 0,1-1 128 15,1 2-128-15,0 1 0 0,-1-1 0 0,0 2 128 16,-1-3-128-16,1 0 0 0,1 0 0 0,-3 0 128 16,-1 2-128-16,1-2 0 0,-1-2 0 0,-2 1 0 15,2 0 0-15,-3-2 144 0,-1 2-144 0,3 1 160 16,-3 2-160-16,2 1 0 0,-2-2 0 0,2-2 0 15,-1 1 0-15,-1 2 0 0,0-2 128 0,0-1-128 16,2 2 0-16,-5 1 0 0,3-2 0 0,-2 1 128 16,2-1-128-16,-2-1 0 0,-8 5 0 0,13-3 0 15,-3-1 0-15,-1 0 0 0,-9 4 128 0,11-4-128 0,-1 0 0 0,0 0 0 16,-10 4 0-16,8-2 0 0,2-2 0 0,-10 4 128 16,9-8-128-16,-1 5 0 0,-8 3 128 15,11-3-128-15,-11 3 128 0,13-4-128 0,-3-1 0 0,0 3 0 16,-1 0 0-16,1 0 0 0,-10 2 0 0,10-3 0 15,-2 0 0-15,0-3 0 0,3 1 0 0,-5 3 0 16,-6 2 0-16,12-4 0 0,-1 1 0 0,-11 3 0 16,11-3 0-16,-11 3 0 0,11-4 0 0,0 0 0 15,-3 3 0-15,-8 1 0 0,10-2 0 0,0 1 0 16,-10 1 0-16,12-1 0 0,-12 1-160 0,14-1 160 16,-7-3 0-16,-7 4-144 0,12 0 144 0,-12 0 0 15,10 0 0-15,-10 0-128 0,11 0 128 0,0 0 0 16,-2 0-144-16,-9 0 144 0,10 0 0 0,-10 0 0 0,11 0-144 0,-11 0 144 15,12 1-176-15,-2 3 32 0,0-4 0 0,-10 0 0 16,10-1-112-16,2 1 0 0,-4 0-16 0,1 0 0 16,0 0 16-16,-9 0 0 0,12 0 0 0,-2 0 0 15,-1-3 64-15,0 3 32 0,-9 0 0 0,14-1 0 16,-6 0 160-16,3-1-192 0,-11 2 192 0,11-2-192 16,1-1 32-16,-1-1 0 0,-1 2 0 0,0-2 0 15,-1 0-128-15,0 0-32 0,0 1 0 0,1-5 0 16,2 0 64-16,0-3 0 0,1 1 0 0,1-3 0 15,0-1 256-15,3 3 0 0,0-3-128 0,2-2 128 16,0 0 0-16,-1 1-128 0,-2-2 128 0,-1 3 0 16,-1 3 0-16,-3-5 0 0,-1 2 0 0,1-1 0 15,-1-3-144-15,0 1 144 0,-1-1 0 0,0-1-144 16,-2 0 144-16,1 0 0 0,-2 0 0 0,1-2-128 0,-1 2 128 0,0-4 0 16,1-2 0-16,-1 3 0 0,2-1 0 0,-1-3 0 15,2 0 0-15,0-2 0 0,0 5 0 0,0-2-128 16,-3 3 128-16,1 3-128 0,-1 1 128 0,0 1-128 15,-1-2 128-15,0 0-128 0,-1 2 128 0,0 0 0 16,-1 1 0-16,-1-1 0 0,2 3 0 0,-3 0 0 16,1 0 0-16,-2 3 0 0,0 0 0 0,-2-2 0 15,1 1 0-15,-2 4 128 0,1-4-128 0,-1 5 0 16,0-4 0-16,-1 2 0 0,-1-3 0 0,2 0 0 16,-2 3 0-16,0-2 0 0,-1 2 0 0,-1-1 128 15,1 5-128-15,-2-5 0 0,1-1 0 0,-2 0 0 16,1 3 0-16,-1-3 0 0,0 2 0 0,-1-2 0 0,0 2 0 0,0 0 128 15,1-4-128-15,-1 4 0 16,0-1 0-16,-2 1 0 0,-1-4 0 0,-1 3 0 0,0 0 0 0,-2-3 0 16,-2 1 0-16,-1 3 0 0,0-3 0 0,-4 3 0 15,2-2 0-15,-1 1 0 0,-1-3 0 0,0 0 0 16,2 1 0-16,-1 2 0 0,-1-3 0 0,0 3 0 16,0-3 0-16,0 0 0 0,2 3 0 0,-3-1 0 15,1-2 0-15,0 4 0 0,0-2 0 0,0 2 0 16,0-1 0-16,0 3 0 0,-7-3 0 0,-1 2 0 15,0-3 0-15,-4 1 0 0,-3-2 0 0,3 0 0 16,-1 1 0-16,0 0 0 0,1 1 0 0,-1 0 128 16,1-3-128-16,0 2 0 0,0 2 0 0,-1-2 0 15,-2 4 0-15,-3-6 0 0,-1 4 0 0,-1-3 0 16,-3 0 0-16,1 3 0 0,-1-2 0 0,0 3 0 0,2 0 0 0,-1 2 0 16,3 1 0-16,-2-3-128 0,-6 2 128 0,-1 1 0 15,-3-3 0-15,-2 3 0 0,2-1 0 0,1 0 0 16,2 0 0-16,0 3 0 0,2-5 0 0,-4 2 0 15,-1-1 0-15,-3 1-128 0,-2 2 128 0,-1 2 0 16,2-3 0-16,-1-1 0 0,2 3 0 0,0-1 0 16,1 1 0-16,-2-1 0 0,-6-1 0 0,2 3 0 15,1-1 0-15,0 2 0 0,0-2 0 0,2 1 0 16,1-2 0-16,-3 3 0 0,-4 1 0 0,1-1 0 16,0-1 0-16,1 1 0 0,2 0 0 0,3 1 0 15,-1 0 0-15,-2 0 0 0,-2 0 0 0,-2 0 0 16,0 0 0-16,2 0 0 0,0 0 0 0,2 0 0 0,2 2 0 0,0 1 0 15,1 2 0-15,-1-1 0 0,-7-2 0 0,5 2 0 16,3 2 0-16,2 0 0 0,0-3 0 0,2 4 0 16,3 0 0-16,-1-2 0 0,0 0 0 0,-2 4 0 15,-2-2 0-15,2 2 0 0,2-4 0 0,3 1 0 16,0 2 0-16,2-3 0 0,0 1 0 0,5 1 0 16,-1-1 0-16,0 1 0 0,0 0 0 0,-2-3 0 15,-2 1 0-15,4 0 0 0,1-1 0 0,1-1 0 16,3 5 0-16,-3-2 0 0,2 0 0 0,2 4 0 15,0-3 0-15,-1 3 0 0,-3-1 0 0,1 3 0 16,-2-1 0-16,1-2-128 0,2 1 128 0,2-3 0 16,1-1 0-16,1 3 0 0,-1-1 0 0,3 3 0 15,-3 2 0-15,3-2 0 0,2 2 0 0,-2 1-128 16,-3-4 128-16,0 1 0 0,0 3 0 0,-1-2-128 16,1 1 128-16,1 1 0 0,3 0-144 0,0 0 144 0,1 0 0 0,1-1 0 15,-1 0 0-15,2-1 0 0,-1 0 0 0,2 2-176 16,1-1 176-16,0-3-128 0,-1 2 128 0,-1-3 0 15,-3 2-144-15,3 2 144 0,-4-3 0 0,0 4 0 16,1 1 0-16,0 0 0 0,2-2-144 0,-2 5 144 16,2 3 0-16,0 1 0 0,1-2 0 0,1 1-128 15,-2 3 128-15,2 3 0 0,1-1 0 0,2 1 0 16,1-3 0-16,-1 3 0 0,0-2 0 0,1 1 0 16,1-2-128-16,0 0 128 0,1 0 0 0,3-2 0 15,2-3 0-15,0 0 0 0,1 1 0 0,0-1 0 16,2-1 0-16,2 2 0 0,0 3 0 0,1-2 0 15,-1-1 0-15,2-1 0 0,1 3 0 0,0-1 0 16,2 2 0-16,-2-1 0 0,2-3 0 0,1 1 0 0,0 2 0 0,1-2 0 16,1 0 0-16,-1-1 0 0,2 2 0 0,2-1 0 15,0-1 0-15,-1 0 0 0,2 0 0 0,2 0 0 16,0-2 0-16,2 1 0 0,1 0 0 0,0-1 0 16,2 2 0-16,0 0 0 0,3-1 0 0,2 0 0 15,0 0 0-15,2-2 0 0,-1 0 0 0,5 1 0 16,2 1-128-16,-1 0 128 0,2-1 0 0,2-1 0 15,1-2-144-15,1-1 144 0,2 1 0 0,-2 1-144 16,1-2 144-16,-1 1-192 0,1-2 192 0,-1 2-192 16,3-1 32-16,0-3 0 0,0 3 0 0,1-3 0 15,3 0-32-15,-2 2 0 0,1-3 0 0,2 2 0 16,3-3 16-16,0 1 0 0,2-2 0 0,-1 2 0 16,1-4 176-16,-1 2-192 0,-2 0 192 0,0 0-192 0,2 1 192 0,0-1 0 15,0-2 0-15,2 2 0 0,-2-1 0 16,5-3 0-16,3 0 0 0,2-2-128 0,1 3 128 0,-1-1 0 15,-3-3 0-15,2 0 0 0,1-2 0 0,0 2 0 16,2-4 0-16,-1 3 0 0,1 0 0 0,4 0 0 16,1-1 0-16,0 2 0 0,-4-1 0 0,0 0 0 15,0 0 0-15,-1 1 0 0,-1 0 0 0,3 0 0 16,-2 1 0-16,3 1 0 0,1 1 0 0,-1-1-208 16,0 2 80-16,-2 0 128 0,-3-3-368 0,1 4 48 15,-1-1 16-15,2 1 0 0,-2-2-16 0,2-1-16 16,5 1 0-16,-1-2 0 0,-1 3-48 0,-1 0 0 15,-5-3 0-15,1 0 0 0,0-1 256 0,0 0 128 16,0 0-160-16,1 2 160 0,0-1 0 0,3-1 0 0,1 0 0 0,-2 0 160 16,-4 0-32-16,-2 1 0 0,1-1 0 0,-1 2 0 15,1 0-128-15,0 1 0 0,0-2 0 0,2 3 0 16,3-1 128-16,-2 0-128 0,1 1 0 0,0 0 128 16,-4 1-128-16,0-1 0 0,-2-1 0 0,2 1 0 15,-1 1 0-15,1 0 0 0,-2-1 0 0,3 1 0 16,1 2 0-16,1-5 0 0,0 1 0 0,-1-2 0 15,-4-1 0-15,1-1 0 0,-1-1 0 0,1 2 0 16,-2-1 0-16,2-1 0 0,0-1 0 0,2-2 0 16,0-1-128-16,-1 1 128 0,0-3 0 0,1 3 0 15,-3 1 0-15,-1-2 0 0,0-1 0 0,1 3 0 16,1-1 0-16,0-2 0 0,1 2 0 0,2 0 0 16,3-2 0-16,-3 2 0 0,-4 0 0 0,2-3 0 15,-6 2 0-15,2-3 0 0,0 2 0 0,0 1 0 0,1-2 0 0,0 3 0 16,2-3 0-16,-1 2 0 0,1-1 0 0,1-3 0 15,-5 2 0-15,-1-1 0 0,-4 2 0 0,-1-3 0 16,1 1 0-16,-1-1 0 0,0 2 0 0,1-2 0 16,0 1 0-16,1-3 0 0,1 5 0 0,1-5 0 15,0 1 0-15,1 2 0 0,2-4 0 0,-1 3 0 16,-7-1 128-16,0-1-128 0,-2 1 0 0,1-2 0 16,-3-1 128-16,6 4-128 0,-5-1 0 0,2-2 0 15,-1 3 0-15,0-2 128 0,1 1-128 0,1 1 0 16,0-3 0-16,0 0 0 0,2 2 0 0,-4-4 0 15,-1 1 0-15,-2 0 0 0,-6 1 0 0,3-1 0 16,-3-3-192-16,4 3 192 0,-2 0-272 0,-2 2 64 0,1-2 16 16,-2-2 0-16,1 2 192 0,-2-1 0 15,0 1-160-15,1-2 160 0,-3 0 0 0,1-1 0 0,-2-2 0 0,3 1 0 16,-1-1 0-16,0 1 0 0,-2 0 0 0,0 0 0 16,-1 1 0-16,1-3 0 0,-6-1 0 0,1 1 0 15,-2 0 0-15,-1 0 0 0,-3-4 0 0,-1 0 0 16,-1 5 0-16,-1 0 0 0,-3-2 176 0,-3 1-176 15,-1 1 384-15,1 0 0 0,-2 0-16 0,-2 0 0 16,-3-2-192-16,0 1-48 0,-2 1 0 0,0-1 0 16,-4-3-128-16,0 2 160 0,-2-3-160 0,-1 1 160 15,-3 2-160-15,1-2 0 0,-1-4-160 0,1 3 160 16,-5-5-128-16,1 5 128 0,-2-3 0 0,-1 0-144 16,0-4 144-16,-1 1-208 0,1 2 80 0,-3 0 128 15,0 2-128-15,-2-4 128 0,-8 3 0 0,-1-4 0 16,-4-1 0-16,0 0 0 0,1 2 160 0,-1-2-160 0,0-2 448 0,0 2-32 15,1 3 0-15,-4-2 0 0,-4 0 112 0,-4 0 32 16,-4 2 0-16,-2 0 0 0,1 3-240 0,0-2-64 16,0 2 0-16,-3 0 0 0,-5 3-256 0,-6 3 160 15,-7-2-160-15,-2 4 128 16,-3 4-432-16,-3 3-80 0,-5 6-32 0,-7 2-7840 16,-6 2-1584-16</inkml:trace>
  <inkml:trace contextRef="#ctx0" brushRef="#br0" timeOffset="3319.41">20728 2083 3679 0,'0'0'320'0,"0"0"-320"0,0 0 0 0,0 0 0 15,0 0 2256-15,0 0 384 0,0 0 80 0,0 0 16 0,0 0-1520 0,0 0-288 16,4-7-64-16,-4 7-16 0,0 0 32 0,0 0 0 16,0 0 0-16,-5-9 0 0,0 4-144 0,-1 2-32 15,-3 1 0-15,-2 0 0 0,1 0-224 0,-1 2-48 16,2-1-16-16,-2 2 0 0,-3 3-224 0,-3 0-64 15,2-1 0-15,-2-2 0 0,-1 3-128 0,-1 3 160 16,-1-2-160-16,-2 0 160 0,1 2-32 0,-1-2-128 16,-1 0 192-16,0 4-64 0,4-4-128 0,0 3 192 15,1 1-192-15,5-2 192 0,-3 3-192 0,5-2 0 16,-1 1 0-16,5-4 0 0,-1 1 0 0,8-6 0 16,0 0 0-16,-4 9 0 0,4-9-144 0,0 0 144 0,0 0 0 0,7 10 0 15,2-2-256-15,1-2 64 16,1-2 16-16,3 0 0 0,1-3 176 0,2 2 0 0,-2-1-144 0,2 3 144 15,-1 2 0-15,1-2 0 0,-2 0-144 0,2 3 144 16,-3-3 0-16,-2 1 0 0,-2 0 0 0,-1-1 0 16,-1 3 0-16,-2 1 0 0,-6-9 0 0,4 10 0 15,0 4 368-15,-3-1-32 0,-2 0 0 0,-2-3 0 16,0 1 160-16,-1-1 16 0,0 3 16 0,-4 0 0 16,-3-7-304-16,1 4-64 0,1-1-16 0,-3 1 0 15,-2-2-144-15,3 1 192 0,-2-4-192 0,3 1 192 16,-1 1-192-16,0-4 0 0,1 1 0 0,1 0 0 31,0 0-592-31,9-4-48 0,-7 0-16 0,7 0-7280 0,-7-5-1472 0</inkml:trace>
  <inkml:trace contextRef="#ctx0" brushRef="#br0" timeOffset="3622.23">20770 2216 5519 0,'0'0'496'0,"0"0"-496"15,0 0 0-15,0 0 0 0,0 0 2672 0,0 0 432 0,0 14 96 0,-2-2 0 16,2-12-1792-16,-4 12-352 15,-3 0-80-15,4 0-16 0,-2 4-512 0,1-1-128 0,-1 1 0 0,0 2-16 16,-2-3-176-16,3 2-128 0,-2 0 144 0,1-1-144 16,0-1 144-16,1 2-144 0,0 1 128 0,2-2-128 15,-1 1 0-15,1-3 0 0,0-5-192 0,2-9 192 32,0 0-976-32,0 11-80 0,0-11-16 0,0 0 0 0</inkml:trace>
  <inkml:trace contextRef="#ctx0" brushRef="#br0" timeOffset="3985.6">20956 2242 8287 0,'0'0'368'0,"0"0"80"0,0 0-448 0,1 10 0 15,-2 2 0-15,-1 2 0 0,1 2 2096 0,-1-1 336 16,-1-1 64-16,1 2 0 0,-2 2-1152 0,1-1-224 15,1-2-48-15,-1-1-16 0,1-5-208 0,2-9-32 16,-2 11-16-16,2-11 0 0,0 10-416 0,0-10-96 16,0 0-16-16,0 0 0 0,0 0-48 0,0 0-16 15,8-6 0-15,0-3 0 0,-2-6-16 0,0-3-16 16,1 0 0-16,3-2 0 0,-1-2-176 0,0 1 192 16,0 1-192-16,-1 0 192 0,0 1-192 0,1 4 0 15,0 4 0-15,-3-1 0 0,-1 3 0 0,-5 9 0 16,0 0 0-16,0 0 0 0,0 0 0 0,12 8 0 0,-5 2 128 15,0 5-128-15,-2 4 160 0,-1 6-160 0,-1-1 192 0,0 4-192 16,-3-4 192-16,0 4-192 0,0-1 192 0,1 0-192 16,2-2 0-16,-1-1 0 0,1-4 0 0,1-3 0 31,1-5-288-31,1 1-160 0,-6-13-48 0,13 5-7376 0,-3-4-1488 0</inkml:trace>
  <inkml:trace contextRef="#ctx0" brushRef="#br0" timeOffset="4403.02">21446 2277 11055 0,'0'0'480'0,"0"0"112"0,0 0-464 0,0 0-128 15,0 0 0-15,0 0 0 0,-3-11 1760 0,-1 4 336 16,4 7 64-16,0 0 16 0,0 0-1008 0,-3-7-192 15,3 7-32-15,0 0-16 0,0 0-368 0,-9 4-80 16,2 1-16-16,7-5 0 0,-8 5-288 0,2 5-176 16,-2-1 192-16,3 2-192 0,1-3 128 0,2 2-128 15,-1-1 0-15,3-9 0 0,-1 11 0 0,1-11 0 16,1 12 0-16,-1-12 0 0,0 0 0 0,0 0 192 16,0 0-64-16,9 4-128 0,-9-4 272 0,0 0-48 15,11 0-16-15,0 1 0 0,-1-1-208 0,-10 0 144 16,9 0-144-16,-9 0 128 0,11 5-128 0,-5 4 0 15,1 0 0-15,-2 3 0 0,0 1 272 0,-1 2 32 16,-2 4 0-16,0 2 0 0,-1 0-16 0,-1 2 0 0,0-1 0 0,0 1 0 16,-1-2-112-16,-1-3-32 0,1-3 0 0,0-1 0 15,0-2-144-15,-1 1 0 0,2-13 144 0,-2 11-144 16,-1-2 0-16,2 2 0 0,-4-2 0 0,0 0 0 31,5-9-384-31,-7 5-160 0,7-5-32 0,0 0 0 16,-7 3-1264-16,7-3-256 0,0 0-48 0</inkml:trace>
  <inkml:trace contextRef="#ctx0" brushRef="#br0" timeOffset="4686.57">21879 1849 13823 0,'0'0'608'0,"0"0"128"0,0 0-592 0,0 0-144 16,0 0 0-16,-8 0 0 0,-1 0 1920 0,9 0 336 16,-9 6 80-16,2 6 16 0,0 0-1264 0,1 2-240 15,-1 4-48-15,0 6-16 0,0 2-448 0,1 3-80 16,0-1-32-16,1 0 0 0,0 2 0 0,-2 0 0 16,5 3 0-16,-2-2 0 0,1 0-80 0,1-6-16 15,1-1 0-15,-1 2 0 0,2-3-128 0,2-2-144 16,0-2 144-16,1-1-208 15,-1-1-560-15,2-2-96 0,0-1-32 0,1-5-6496 0,-5-9-1312 16</inkml:trace>
  <inkml:trace contextRef="#ctx0" brushRef="#br0" timeOffset="5054.09">22146 2314 5519 0,'0'0'496'0,"11"0"-496"0,-1 0 0 0,-1-4 0 0,1-3 2352 0,0 1 368 15,-10 6 80-15,12-3 16 16,-3-4-1824-16,-9 7-352 0,9-6-80 0,-9 6-16 0,9-8-256 0,-4 2-48 15,-5 6-16-15,0 0 0 0,0-8-32 0,0-2 0 16,-2 4 0-16,-3 3 0 0,-2 1 256 0,-2 2 64 16,-1 4 0-16,-3-3 0 0,3 3-96 0,-2 3-16 15,1 0 0-15,1 5 0 0,-1 1-224 0,3 4-48 16,-1 3-128-16,1 2 192 0,3-1-192 0,0-2 0 16,2 0 0-16,2-1 0 0,2-1 160 0,2 0-160 15,3-1 160-15,2-1-160 0,2-1 160 0,1-1-160 16,3-1 160-16,4-3-160 15,1-2-288-15,4-2-160 0,1-3-16 0</inkml:trace>
  <inkml:trace contextRef="#ctx0" brushRef="#br0" timeOffset="6037">22974 2542 11055 0,'-11'5'480'0,"11"-5"112"0,0 0-464 0,0 0-128 16,0 0 0-16,0 0 0 0,0 0 1840 0,0 0 336 16,0 0 80-16,0 0 16 0,0 0-1216 0,7-9-240 15,1 0-48-15,4-5-16 0,0-3-368 0,1 1-80 16,1-5-16-16,0-1 0 0,2-3-160 0,2-4-128 15,0-3 144-15,1 1-144 0,-1-4 0 0,0 4 0 16,-2-5 0-16,1 4 0 0,-2 2 0 0,0 0 128 16,1-1-128-16,-1-4 0 0,-3-2 0 0,-1 2 0 15,-2-1 128-15,-2 1-128 0,0 0 0 0,-2 4 0 0,-2 0 0 0,-1 4 0 16,-4 1 144-16,0 3-16 0,-2 3 0 0,0 2 0 16,0 5 400-16,-1 4 80 0,-1 1 16 0,-2 3 0 15,-1 3-144-15,1 2-32 0,-3 2 0 0,0 7 0 16,-2 1-288-16,-1 7-160 0,0 3 160 0,-1 8-160 15,-3 4 0-15,-1 4 0 0,-1 1 0 0,0 3 0 16,2 3 0-16,1 4 0 0,3-2 0 0,3-2 0 16,1-6 0-16,2 0 0 0,3-2-128 0,2 0 128 15,3-11 0-15,2 1 0 0,0-3 0 0,2-3 0 16,2-1 0-16,1-3 0 0,2-4 0 0,-2 1 0 16,3-1-144-16,2-4-80 0,1-1-16 0,-1-1 0 15,2-5-1888-15,0-5-384 0,4-6-80 16,2-5-16-16</inkml:trace>
  <inkml:trace contextRef="#ctx0" brushRef="#br0" timeOffset="6278.11">23414 2042 20271 0,'0'0'896'0,"-5"13"192"0,0 2-880 0,1 3-208 15,0 0 0-15,2 2 0 0,-5 3 240 0,2 0 0 0,0 1 0 0,0 1 0 16,-1-2 48-16,1 5 16 0,0 0 0 0,0 3 0 16,-1-5-304-16,1 2 0 0,2-4 0 0,0-2 0 31,0-7-352-31,2-3-176 0,1-12-48 0,0 0 0 0</inkml:trace>
  <inkml:trace contextRef="#ctx0" brushRef="#br0" timeOffset="6693.96">23609 2183 14735 0,'0'14'640'0,"-3"0"160"0,2 4-640 16,0 1-160-16,-1-1 0 0,0-2 0 0,-2-2 912 0,0 1 160 16,0-1 16-16,-1-1 16 0,1 2-464 0,2-1-112 15,-1-5-16-15,3-9 0 0,0 0-192 0,0 0-32 16,-1 9-16-16,1-9 0 0,0 0 16 0,0 0 0 15,0 0 0-15,14-9 0 0,-3-3-80 0,1-5-16 16,1-1 0-16,-1-1 0 0,2-1-192 0,-1 0 0 16,-2 2 0-16,1 0 0 0,-3-1 128 0,0 2-128 15,0 5 0-15,-1-2 0 0,0 2 0 0,-2 5 0 0,-6 7 0 0,0 0 0 16,0 0 0-16,0 0 0 0,12 1 144 0,-12-1-144 16,8 13 304-16,-5-1-32 0,0 5 0 0,-2 1 0 15,-1 1-144-15,-1 4-128 0,0-1 144 0,-2 3-144 16,1-3 128-16,0-1-128 0,0-2 0 0,2-1 0 15,-2-2 0-15,2-3 0 0,-1 1 0 0,1-3 0 32,0-11-544-32,0 0-96 0,0 0-32 0</inkml:trace>
  <inkml:trace contextRef="#ctx0" brushRef="#br0" timeOffset="6972.38">24056 1615 16575 0,'0'0'1472'0,"-9"10"-1168"15,2 4-304-15,-1 4 0 0,-1 2 656 0,1 6 80 16,-1-2 16-16,1 8 0 0,-1 3 128 0,-2 2 16 15,1 2 16-15,0 7 0 0,0 1-432 0,0 1-96 16,0 0 0-16,-1-3-16 0,1 2-240 0,1-3-128 16,1-1 160-16,1-5-160 15,2-4-304-15,1-5-144 0,2-1-48 0,0-7-6368 0,1-6-1280 16</inkml:trace>
  <inkml:trace contextRef="#ctx0" brushRef="#br0" timeOffset="7338.41">24196 1775 10127 0,'-13'10'448'0,"7"0"96"0,-2 4-544 0,-1 2 0 0,0-4 0 0,-2 5 0 15,1-2 2208-15,0 0 336 0,-1 2 64 0,0-3 16 16,0-1-1712-16,-2-1-336 0,1 2-64 0,1 0 0 0,0-2-352 0,-1 0-160 16,-1-4 160-16,2 2-160 0,-1-5 0 0,4 3 128 15,-5-3-128-15,3-1 0 0,0 0 128 0,2 1-128 16,2-1 176-16,-1-2-176 0,0 3 0 0,7-5 0 16,-6 8 0-16,6-8 0 0,0 0 0 0,-3 7 0 15,3-7 0-15,0 0 0 0,2 14-128 0,3-1 128 16,-5-13 0-16,9 13-144 0,-1-2 304 0,2 2 64 15,0-5 16-15,2 4 0 0,-1-2-240 0,2 3 176 16,-1 2-176-16,2-2 160 0,-1-5-160 0,1 2 0 16,0-2 0-16,0 3 0 15,-1-1-560-15,0 2-192 0,1-5-32 0</inkml:trace>
  <inkml:trace contextRef="#ctx0" brushRef="#br0" timeOffset="8555.67">24303 1966 11967 0,'0'0'528'0,"0"0"112"15,0 0-512-15,0 0-128 0,0 0 0 0,0 0 0 0,0 0 1232 0,0 0 224 16,0 0 32-16,0 0 16 0,7 7-800 0,-7-7-144 15,0 0-48-15,0 0 0 0,7 8-240 0,-7-8-48 16,5 10-16-16,-5-10 0 0,0 0 96 0,0 9 16 16,0-9 0-16,0 10 0 0,0-10 144 0,0 0 48 15,-3 12 0-15,-1-3 0 0,-1 1-208 0,1-3-48 16,1 4 0-16,-1-3 0 0,0 4-64 0,3-5 0 16,-3 4-16-16,4-11 0 0,-4 9-176 0,4-9 0 15,-4 11 144-15,4-11-144 0,0 0 0 0,0 0 128 0,0 0-128 0,4 9 0 16,-4-9 336-16,0 0 0 0,0 0 0 0,13 0 0 15,-3-3-176-15,-1 0-32 0,-1-3-128 0,0-5 192 16,1-2-192-16,0 2 176 0,0-4-176 0,0-2 160 16,0 1-160-16,-1-2 0 0,-2-1 144 0,0 1-144 15,1 1 0-15,-2 3 128 0,0 4-128 0,-1-1 0 16,-2 2 0-16,-2 9 0 0,3-10 0 0,-3 10 0 16,0 0 0-16,0 0 144 0,0 0-144 0,0 0 0 15,0 0 192-15,-3 14-192 0,1 1 192 0,0 4-192 16,1 3 0-16,0-3 0 0,1 0 0 0,1-1 0 15,3-3 0-15,1 0 0 0,0-3 0 0,1-2 0 16,2-3 0-16,1 1 0 0,-9-8 0 0,13 4 0 0,-1-2 0 16,0 0 0-16,-1-2 0 0,-1-2 0 0,3 0 0 0,0-1 128 15,-1-2-128-15,2-4 160 0,0 0-160 0,-2-2 128 16,2 1-128-16,-1 1 128 0,-1-4-128 0,2 4 0 16,-2-1 0-16,-1 2 0 0,1-3 0 0,-2 5 0 15,-1-5 0-15,2 6 0 0,-1-2 0 0,0 2 0 16,-2 1 0-16,0-1 0 0,-8 5 0 0,9-8 0 15,0 3 0-15,-1 0 0 0,-8 5 0 0,8-6 0 16,-8 6 0-16,10-4 0 0,-5 0 0 0,-5 4 0 16,7-9 0-16,-7 9 0 0,0 0 0 0,0 0 0 15,0 0 0-15,0 0 128 0,0 0-128 0,0 0-176 16,0 0 48-16,-9 10 0 0,0 4-16 0,-3 1 0 16,0 5 0-16,-1-1 0 0,0 0 144 0,1 1 0 0,-1-2 0 15,1 0 0-15,2-4 0 0,1-4 0 0,0 0 0 0,9-10 0 16,0 0 0-16,0 0 0 0,0 0 0 0,0 0 0 15,0 0 0-15,0 0 0 0,0 0 0 0,11-8 0 16,-1-1 0-16,1-6 0 0,3-1 0 0,-1-2 0 16,0-1 0-16,1 0 0 0,-3 0 0 0,2 2 0 15,-1 3 0-15,1 5 0 0,-1-1 0 0,-1 5 0 16,-1 4 0-16,2 2 0 0,-2 2 0 0,0 7 0 16,-4 1 144-16,1 7-144 0,-1 6 192 0,0 0-192 15,0 5 144-15,-3-1-144 0,0 3 0 0,-3-1 144 16,-1 0-144-16,-2 0 0 0,-1 1 0 0,-1-5 0 15,0 2 0-15,1-4 0 0,-2-1 0 0,3-4 0 16,2-3 160-16,-1-2-160 0,-1 0 192 0,2-5-192 16,1-9 384-16,0 0-48 0,0 0 0 0,0 0 0 15,0 0-16-15,0 0-16 0,0 0 0 0,0 0 0 0,0-9-176 0,2-4-128 16,1-1 144-16,-1-1-144 0,0-3 0 0,1 3 0 16,3 1-128-16,1-2 128 0,3-1-240 0,1 0 64 15,2 1 16-15,1-1 0 0,3-1 16 0,2-2 0 16,0 0 0-16,3-5 0 0,1-1 144 0,2 0 0 15,3-3-144-15,-3-1 144 0,1-1 0 0,-1 1 0 16,1-3-144-16,-2-1 144 0,-5 0 0 0,-3 0 0 16,0 0 0-16,-4 3 0 0,-1 1 0 0,-4 5 0 15,-2 2 0-15,-2 7 0 0,-3 5 320 0,0 0 32 16,-5 5 0-16,5 6 0 0,-13 5 48 0,-4 8 16 16,-2 6 0-16,-6 8 0 0,-2 4-416 0,-2 5 0 15,-4 1 0-15,0 3 0 0,1 1 0 0,3 0 0 0,2 3 0 0,6-4 0 16,4-3 0-16,2-4-224 0,6-4 80 0,4-1 16 31,4-4-1536-31,3 3-320 0,5-4-48 0</inkml:trace>
  <inkml:trace contextRef="#ctx0" brushRef="#br0" timeOffset="13225.99">18851 2667 12895 0,'0'0'1152'0,"0"-11"-928"15,0 2-224-15,0-1 0 0,0 10 384 0,0-8 48 16,-1-3 0-16,-1 2 0 0,1 0 240 0,-2 0 48 16,-2 0 16-16,-1 0 0 0,2 0-208 0,-3 1-32 15,-2-1-16-15,-2-2 0 0,0 3-96 0,-3-5-32 16,-2 5 0-16,-2-3 0 0,0-1-112 0,-1 2-32 16,-1 1 0-16,-1 4 0 0,-2 1-208 0,-1-1 176 0,-3-2-176 0,1 4 160 15,-2 2-160-15,-1 1 0 0,-3 0 0 0,-3 0 0 16,0-1 0-16,-7-1 0 0,-3 0 0 0,2-2 128 15,1 1 64-15,0 2 16 0,2 0 0 0,0 1 0 16,2 1 48-16,3 2 16 0,1 0 0 0,3 0 0 16,-1-2 16-16,1 2 0 0,0-1 0 0,-1 2 0 15,1 3-80-15,1-4-16 0,1 4 0 0,2 2 0 16,1-2-192-16,4 3 176 0,-1 1-176 0,2 1 160 16,1 2-160-16,2 2 0 0,-2 1 0 0,2 0 128 15,0-2-128-15,3 2 0 0,1-2 0 0,1 1 0 16,2 2 0-16,2 0 0 0,3-1 0 0,1 2 0 15,0 2 0-15,1 2 0 0,1-4 0 0,2 3 0 16,1 1 0-16,1 0 0 0,2-1 0 0,1 0 0 16,2-3-144-16,2 1 144 0,-1-1 0 0,3 2 0 0,4 2 0 0,-2-3 0 15,2-2 0-15,2-2 0 0,2-3 0 0,2 1 0 16,2 0 0-16,3-3 0 0,2-2 0 0,1 2 0 16,3-5 144-16,2 1-144 0,3 1 208 0,1-3-32 15,1 3-16-15,-1-3 0 0,0-3-32 0,0 2 0 16,0-1 0-16,1-2 0 0,0-1-128 0,0-1 192 15,0-3-192-15,1 0 192 0,3-1-64 0,-1-3 0 16,3 2 0-16,-4-5 0 0,-1-1-128 0,-3-2 192 16,0-1-192-16,0-3 192 0,0 0-64 0,0-1-128 15,-2-2 192-15,-1-3-64 0,0 1 80 0,0 1 16 16,-1-1 0-16,0-2 0 0,-1-2 144 0,-3-3 16 16,-2-3 16-16,-3-2 0 0,-5-2 224 0,-3-1 32 0,-5-1 16 0,-3-7 0 15,-4-3 160-15,-4-2 48 0,-5 0 0 16,-4 0 0-16,-4-1-320 0,-3 6-64 0,-3 3-16 0,-7 6 0 15,-3 5-224-15,-5 8-32 0,-2 4-16 0,-3 3 0 16,-3 3-208-16,-3 9 0 0,-3 4-144 0,0 5 144 31,-3 2-560-31,5 7-16 0,-2 2 0 0,8 4 0 16,5 1-1856-16,7 3-368 0,6 4-80 0</inkml:trace>
  <inkml:trace contextRef="#ctx0" brushRef="#br0" timeOffset="14476.56">23759 2989 20783 0,'0'0'912'0,"0"0"208"0,0 0-896 0,1-10-224 16,0 2 0-16,-1 8 0 0,0-10 432 0,0 10 32 15,-1-9 16-15,0-1 0 0,-1 4-144 0,2 6-16 16,-5-8-16-16,0 2 0 0,-1-3-304 0,-3 1-224 15,-1-3 32-15,-3 3 16 0,-1-2 16 0,-1 2 0 16,-3-1 0-16,-2 0 0 0,-3-1 160 0,0 1 0 16,-3-1 0-16,4 0 0 0,-4-5 176 0,1-2 64 15,-2 5 16-15,0 1 0 0,-1-1 64 0,-1-1 0 16,1 3 16-16,-4 0 0 0,1 1 16 0,-2 0 0 16,0 2 0-16,-6-1 0 0,-6 2 96 0,-4 3 32 15,-4-5 0-15,0 3 0 0,-1 1-112 0,1-1-32 0,-2-1 0 0,-1 1 0 16,0 0-144-16,-6-4-16 0,-9 5-16 0,-3-1 0 15,0-2-160-15,3 2 0 0,0 1 0 0,-3 1 128 16,-5-4-128-16,2 2 0 0,-3 0 0 0,2-3 0 16,2 3 0-16,1 0 0 0,1-1 0 0,1 2 0 15,-5-1 144-15,4 1 0 0,3 2 0 0,1 2 0 16,0 2-16-16,-1 1 0 0,-3 2 0 0,-1 1 0 16,-1 4-128-16,1-1 0 0,0 4 144 0,0 1-144 15,-1-3 0-15,-2 2 0 0,-8 1 0 0,3 1 0 16,2 2 0-16,2 1 0 0,3-1 0 0,1 3 0 15,-3-3 0-15,8 1 0 0,6-5 0 0,6-2 0 16,6 3 0-16,6 2 176 0,6-4-176 0,6 0 192 16,3 3 0-16,4 1 16 0,2 1 0 0,2 1 0 15,3-3-208-15,-1 2 0 0,2-1 0 0,1-2 0 0,1 4 0 16,4-2 0-16,2 1 0 0,2-2 0 0,1 3-144 0,3-2 144 16,1 0 0-16,4-1-144 0,3 0 144 0,2-2 0 15,2 1 0-15,5 0-128 0,2 0 128 0,1-1 0 16,4-1 0-16,3 2 0 0,1-4 0 0,3 2 0 15,4 1 0-15,3-2 0 0,2 2 0 0,3-1 0 16,2-1 0-16,3-1 0 0,5 1 0 0,6-3 0 16,0 3 0-16,1-4 0 0,-2-1 0 0,2 3 0 15,2-3 0-15,3 6 0 0,2-3 0 0,6 1 0 16,3-1 0-16,0 0 0 0,-4-1 0 0,3 1 0 16,1 3 0-16,4-6 0 0,2-1 0 0,3-1 0 15,-4-4 0-15,3 0 0 0,-2-2 0 0,3 0 0 16,2 0 0-16,0-1 128 0,2-2-128 0,-2-3 0 0,-2-2 0 0,2 0 128 15,0 4-128-15,4-4 0 0,2 3 0 0,-3-7 0 16,-2-4 0-16,1 1 0 0,2-1 0 0,3-1 0 16,2-2 0-16,-5-1 144 0,-9-3-144 0,-1 4 0 15,-1 2 144-15,0-2-144 0,0 0 0 0,-2-3 144 16,-4 0-144-16,-6-3 0 0,-6 1 0 0,2-2 0 16,-5 2 0-16,-1 3 128 0,-3-5-128 0,0 4 0 15,-2-2 128-15,-5 2-128 0,1-5 128 0,-7 2-128 16,-7-3 128-16,-3 3-128 0,-4-1 0 0,-4 5 128 15,-4-1-128-15,-2 2 0 0,-2 2 144 0,-2 0-144 16,-4-1 0-16,0 2 0 0,-2 3 0 0,-3-1 0 16,-2 1-384-16,0 4 0 0,-3 3 0 0,-3 2 0 15,-1 4-944-15,0 5-176 16,0 4-32-16,1 0-10720 0</inkml:trace>
  <inkml:trace contextRef="#ctx0" brushRef="#br1" timeOffset="131976.7">23653 1821 21711 0,'0'0'960'0,"0"0"192"0,0 0-912 0,0 0-240 0,0 0 0 0,-6-4 0 16,6 4 256-16,-5-4 16 0,5 4 0 0,-4-9 0 15,0 3 336-15,4 6 64 0,-4-8 16 0,0-1 0 16,-2 2-144-16,0-2-32 0,1 1 0 0,-4-2 0 0,0 4-128 0,-5-3-48 16,2 1 0-16,0-1 0 0,-6-1-96 0,3-1-32 15,-3 1 0-15,-3-3 0 0,4 0-16 0,-6-1-16 16,-1 1 0-16,-2-1 0 0,0 2 16 0,-4-1 0 15,-3-2 0-15,3-2 0 0,-2 1-64 0,-4-1 0 16,-2 1 0-16,-2-1 0 0,-6 1 16 0,-1-1 0 16,-2 2 0-16,1 2 0 0,1-1 16 0,1 0 0 15,2 3 0-15,-1 2 0 0,0-3 160 0,-2 5 16 16,-4-3 16-16,-3 2 0 0,-3-2 16 0,0 1 0 16,0-3 0-16,1 6 0 0,1-1-112 0,-1 3 0 15,0 0-16-15,-2 3 0 0,-6-3-112 0,-1-1 0 0,3-2-128 16,0 4 192-16,0-1-192 0,-1 0 0 15,2 3 0-15,-4 1 0 0,-4-2 0 0,0-1 0 0,3 0 0 0,0 2 0 16,0 1 0-16,-2 1 0 0,1 3 0 0,-3 0 0 16,-4-1 0-16,2-1 0 0,1-1 0 0,2 2 0 15,2-1 0-15,1 4 0 0,-4 2 0 0,0-4 0 16,-3-2 0-16,1 1 0 0,2 3 0 0,1 1 0 16,2 4 0-16,-2-1 0 0,-2 3 0 0,1-3 0 15,0 2 0-15,2 0 0 0,-1-3 0 0,2 5 0 16,2 1 128-16,-1 3-128 0,-4 1 0 0,1-2 144 15,2 1-144-15,2 1 0 0,0 0 0 0,3 0 128 16,2-1-128-16,0 1 0 0,-1 0 0 0,0-1 0 16,-4 1 0-16,3 1 0 0,4 2 0 0,-1-1 0 15,3 1 0-15,0 1 0 0,-1 1 0 0,-1-1 0 16,-2-3 0-16,3 0 0 0,2-2 0 0,2 0 0 0,1 0 0 0,1 0 0 16,0-1 0-16,1 2 0 0,-1 0 0 0,-1 1 0 15,2-3 0-15,0 1 0 0,-1 0 0 0,3 0 0 16,1 0 0-16,2-2 0 0,0 1 0 0,1 0 0 15,1 2 0-15,1 2 0 0,-2 0 0 0,-2 1 0 16,0 0 0-16,0 0 0 0,1 3 0 0,-2-4 0 16,3 2 0-16,1 3 0 0,1-1 0 0,3 4 0 15,-1-3 0-15,1 3 0 0,0-4 0 0,-2 1 0 16,1-2 0-16,1 3 0 0,0-2 0 0,3-2 0 16,-2 0 0-16,5 1 0 0,1 0 0 0,3 1 0 15,2-2 0-15,0 0 0 0,1 1 0 0,2 3 0 16,2 2-144-16,3-2 144 0,0 2 0 0,1-3 0 0,0 0 0 15,2 0 0-15,-2 2 0 0,0-3 0 0,3 3 0 0,1-4 0 16,4 2 0-16,0-1 0 0,1-2 0 16,1 1 0-16,3-1 0 0,1-1-128 0,2 2 128 0,0 0 0 15,5-3 0-15,-1 0 0 0,2-1 0 0,3 0 0 16,-2 1 0-16,4-2 0 0,1 3 0 0,0-5 0 16,4-3 0-16,1 3 0 0,2-1 0 0,-1 1 0 15,1-2 0-15,1 2 0 0,2-1 0 0,0 1 0 16,2-6 0-16,2 2 0 0,0 0 0 0,3 1 0 15,-2-4 0-15,6 1 0 0,-1-3 0 0,3 1 0 16,2-4 0-16,3 4 0 0,2-3 128 0,2-1-128 16,-2 1 0-16,0 0 0 0,1-4 128 0,1 2-128 15,1 0 0-15,4 2 0 0,2-3 128 0,-1 2-128 16,5 1 0-16,5-1 0 0,-1-2 128 0,-3 2-128 16,0 0 0-16,0-1 0 0,1-2 0 0,2 3 0 15,3 2 0-15,2-4 0 0,3 0 0 0,-1 1 0 0,-3-2 0 0,0 1 0 16,0 1 128-16,1-3-128 0,0 0 0 0,4 0 0 15,4 1 0-15,-2 0 0 0,-3 0 0 0,-1-1 0 16,1 0 0-16,1 2 0 0,0 0 0 0,2 0 0 16,0 0 0-16,-1-3 0 0,-3 0 0 0,1 0 0 15,-3-2 0-15,2 1 0 0,1 0 0 0,2 1 128 16,4 0-128-16,-1-2 0 0,-4-5 0 0,0 2 128 16,1 1-128-16,0-1 0 0,0 1 128 0,5 0-128 15,0 0 0-15,-3-3 0 0,-1-1 128 0,0-2-128 16,0 2 0-16,2 3 0 0,0-2 0 0,3 2 0 0,-1-4 0 15,-2 2 0-15,-1 4 0 0,-3-5 0 16,-2 2 0-16,4 0 0 0,2-1 0 0,-2 2 0 0,0 2 0 0,-1-2 0 16,-2-3 0-16,-1 3 0 0,-2 0 0 0,3 0 0 15,2 3 0-15,-1-2 0 0,0 1 0 0,-1 0 0 16,-1-3 0-16,-1 4 0 0,1-1 0 0,2 2 0 16,1 0 0-16,1 0 0 0,-4 1 0 0,-1-2 0 15,-5 1 0-15,2 1 0 0,0-1 0 0,1-1 0 16,1 0 0-16,0 1 0 0,-1 2 0 0,-4-1 0 15,-3-1 0-15,-2 1 0 0,-3 1 0 0,1 1 0 16,0-2 0-16,0-2 0 0,1 1 0 0,1 1 0 16,-1-2 0-16,-1 1 128 0,-3 0-128 0,-3-2 0 15,-4 1 0-15,0 0 0 0,0 0 0 0,-1-2 0 16,4-1 0-16,-2 0 0 0,-1 0 0 0,-2 0 0 16,4 1 0-16,-3 1 0 0,-5 1 0 0,-1-2 0 15,-5-1 0-15,-1 2 0 0,-2 0 0 0,1 0 0 0,-2 1 0 16,1-1 0-16,3-1 0 0,-2-1 0 0,-2-1 128 15,0-4-128-15,-1 1 0 0,0-3 144 0,-1 2-144 0,-1 0 0 16,-1-3 0-16,-2 4 128 0,-2-2-128 0,-2 3 0 16,-2-1 144-16,1 3-144 0,-4-4 0 0,1 2 0 15,0 1 0-15,-1-1 128 0,-1-4-128 0,-1 4 128 16,0-5-128-16,-1 0 128 0,0-2-128 0,-1 2 0 16,1-2 0-16,-3-2 0 0,1 1 0 0,0-1 144 15,-1-2-144-15,0 0 0 0,1 0 0 0,0 0 0 16,0-2 0-16,-3-1 0 0,2 3 0 0,-2 0 0 15,0-5 0-15,0 2 0 0,1-2 0 0,-2 1 0 16,-2 1 0-16,1-2 0 0,0-4 0 0,-2 4 0 16,1-4 0-16,-2-1 0 0,0 0 0 0,-1-3 0 0,0 1-128 0,-3 3 128 15,1-2 0-15,-1-1 0 0,1 2 0 0,-2-3 0 16,-2 2 0-16,1 2 0 0,-1-1 0 0,-1 1 0 16,0 0 0-16,-2-3 0 0,-4-1 0 0,1 2 0 15,0-2 0-15,-1-1 0 0,-3 0 0 0,2 4-144 16,-1-2 144-16,0 2 0 0,2 0 0 0,-1-2 0 15,-3 1 0-15,2 2 0 0,-2-3 0 0,4 5 0 16,-1 2 0-16,-2 1 0 0,-1-3 0 0,-3 3 0 16,-4 2 0-16,-2-2 0 0,-2-1 0 0,-3 1 0 15,2 1 0-15,-2 1 0 0,0-2 0 0,-1 2 0 16,0 0 0-16,0 3 0 0,1 2 0 0,2 0 0 0,0 1 0 16,-3 2 0-16,-1-2 0 0,-2 0 0 15,0-2 0-15,-1 3 0 0,-1 3 0 0,1-2 0 16,3-2 0-16,0 3 0 0,0 2 0 0,2 0 0 0,1 4 0 0,-1-2 0 15,4 3 0-15,-3 1 0 0,-2 3-160 0,1 0 160 16,-3 1-192-16,0 2 192 0,-2 1-432 0,3 1 32 16,1 4 0-16,1 0 0 15,3 4-1504-15,4-2-288 0,0 1-64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17:50:17.07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11098 419 24527 0,'-9'-15'1088'0,"4"7"224"0,-1-2-1056 0,-1 2-256 16,1-2 0-16,-3 2 0 0,3-1 576 0,-3 4 64 15,-1-2 16-15,-3 2 0 0,-2 1-64 0,0-1-16 16,-6-2 0-16,0 4 0 0,-2-1-336 0,-1 0-80 16,-3-1-16-16,-1 4 0 0,-6-2-144 0,-2 1 0 0,-3 0 0 0,1 2 0 15,-4 0 0-15,-2 0-176 0,0 2 176 0,-6-4-192 16,-4 1-128-16,-4-2-48 0,-1-4 0 0,-1 3 0 15,-2 1 128-15,1 2 32 0,1-1 0 0,-2-3 0 16,-3-1 208-16,0 1 0 0,0-2 0 0,2 2 0 16,-1 1 144-16,2 1 80 0,1-4 16 0,-3 3 0 15,-1 0 48-15,-3 3 16 0,2 0 0 0,-1-2 0 16,0-5-144-16,2 8-32 0,3 11 0 0,-2-5 0 16,0 2-128-16,-1-3 192 0,0-2-192 0,0 4 192 15,0 0-192-15,3 0 0 0,0 0 0 0,-1 0 0 16,0 3 0-16,-1-2 0 0,2-3 0 0,2 2 0 15,2-3 0-15,1 2 0 0,1 5-160 0,2-4 160 16,6 2-256-16,0-3 64 0,-1 2 0 0,4-3 0 16,-1 2-16-16,3 3 0 0,2-4 0 0,4 6 0 15,0-2 208-15,18 0-192 0,-1-1 192 0,-2 5-192 0,3 2 192 0,0 1 0 16,0 1-160-16,1 1 160 0,0 1 0 0,-9 17 0 16,5-4-144-16,5-3 144 0,8-3 0 0,6 1-160 15,1-6 160-15,7 1-128 0,4 1 128 0,3-3-160 16,2 3 160-16,4-3-160 0,2-1 160 0,5 0 0 15,5 2-144-15,3-2 144 0,5-1 0 0,5 2 0 16,7-1 0-16,4 3 0 0,6-3 0 0,-2-1 0 16,0 2 0-16,1-3 0 0,5-2 0 0,3 2 0 15,5 0-144-15,4-1 144 0,3 1 0 0,-1 0 0 16,0-3 0-16,3 1 0 0,6 0 0 0,0-2 0 16,7-4 0-16,-2 2 0 0,-2-5 0 0,2 1 0 0,1 0 0 15,1-7 0-15,0-1 0 0,-3-3 0 16,-3-6 128-16,0 3-128 0,-1-5 272 0,2-2-32 0,-5-5-16 0,-1-4 0 15,-8 1-64-15,-3-1-16 0,-4-1 0 0,-2-2 0 16,-1 1 16-16,-7-5 0 0,-1-1 0 0,-7-1 0 16,-8-4 208-16,-3 1 32 0,-4 1 16 0,-6 0 0 15,-5-2 96-15,-4 1 32 0,-5 0 0 0,-4-2 0 32,-4-2-784-32,-3 3-144 0,-5-1-48 0,-4 5 0 0,-3 0 1264 0,-1 7 256 0,-4 1 64 0,5 15 0 31,-5-1-2208-31,-1 3-432 0,-1 4-96 0,2 4-16 15,-1 2-560-15,3 3-112 0</inkml:trace>
  <inkml:trace contextRef="#ctx0" brushRef="#br0" timeOffset="984.27">15250 377 25791 0,'-17'-3'2304'0,"-2"-2"-1856"0,-5-1-448 0,1-3 0 16,0 3 288-16,-1-5-32 0,-3 1-16 0,-1-5 0 16,-2 2 144-16,-3-1 48 0,-3 2 0 0,-3-5 0 15,-6-2-432-15,1-4 0 0,-6 0 128 0,-6 0-128 16,-8-5 0-16,-4 2-224 16,-4-3 48-16,-6 1 16 0,-2-3-80 0,34 15-16 0,-8-1 0 0,-7-1 0 0,-7-1 64 0,-2 3 0 15,-2 0 0-15,-3 4 0 0,-4-2 192 0,-67-14-176 16,21 6 176-16,17 9-160 0,9 10 160 0,5 1 0 15,5 1 0-15,3 1 0 0,2 0 0 0,4 4 0 16,2 5 0-16,6 1 0 0,2 4 0 0,1 2 0 16,2 0 0-16,31-6 0 0,-6 4 0 0,0 4 0 15,-1 3 0-15,0 6 0 0,0 0 0 0,-1 3 0 16,1 3 0-16,-36 27 0 0,13-9 0 0,10-8 0 16,4-2 0-16,9-4 0 0,4-2 0 0,20-15 0 15,-3 6 0-15,2 2 0 0,-1 4 0 0,3-2 0 16,3 2 0-16,1 0 0 0,4 2 0 0,-3 22-160 15,6-10 160-15,7-6 0 0,7-3 0 0,2-4 0 0,4-2 0 0,6-2 0 16,5-1 0-16,4-3 0 0,3 2 0 0,4 0 0 16,10 1 0-16,3-4 0 0,4-1 0 0,0-2 0 15,2 1 0-15,2-4 0 0,3-2 0 0,6 0 0 16,4 0 0-16,6 1 224 0,0-5-32 0,2 1-16 16,0-3 32-16,3 4 16 0,4 1 0 0,6-3 0 15,4-5-32-15,0 5-16 0,-3-6 0 0,2 2 0 16,3 1-16-16,-1-4 0 0,0-5 0 0,-1-1 0 15,-1-1 32-15,2 2 0 0,6-1 0 0,-2-3 0 16,0-6 64-16,-3 2 32 0,-4 0 0 0,5-3 0 16,2-4 0-16,-4-1 0 0,-4-3 0 0,-2 1 0 15,-2 0-48-15,1-1-16 0,0-1 0 0,-4-3 0 16,-6-3-48-16,-3 2-16 0,-3-5 0 0,0 0 0 0,2 1-160 0,-3-3 128 16,-2 1-128-16,-6 0 128 0,-4-4-128 0,-5-3 0 15,-3-2 144-15,-1-2-144 0,-6 3 128 0,-1 0-128 16,1 0 128-16,-25 15-128 0,2-8 0 0,0-2 0 15,-4 0 0-15,-1-2 0 0,-5-1 0 0,-3-3 0 16,-4-4 0-16,-4-5 0 16,-5 0 0-16,-6 1 0 0,-1-1 0 0,-6 1 0 0,-6 5 0 0,-4 0 128 15,-5 1 0-15,-37-24 0 0,2 16-128 0,0 16 0 16,8 14 0-16,60 19 0 0,0 0-208 0,0 0-16 16,0 0 0-16,0 0 0 15,0 0-688-15,0 0-144 0,-694 18-32 0</inkml:trace>
  <inkml:trace contextRef="#ctx0" brushRef="#br0" timeOffset="2219.44">21633 321 31503 0,'-7'-11'1392'0,"7"11"288"0,-9-13-1344 0,-1 4-336 0,-1-3 0 0,-1 4 0 0,-5-3 320 0,-2 1 0 16,-4 0 0-16,-1-3 0 0,-1 2-144 0,-2 2-48 15,-2-4 0-15,-4 3 0 0,-4-3-128 0,-5-1-272 16,-4 2 64-16,-2 2 16 0,-4-2-64 0,-4 3 0 16,-4-2 0-16,-1-2 0 0,0 0 0 0,-3-2 0 15,-2 0 0-15,-2-3 0 0,-3 0 0 0,30 8 0 16,-7-1 0-16,-7-3 0 0,-6 0 256 0,-5 0-144 16,-5 1 144-16,-3-1-128 0,-4 3 128 0,-70-11 0 15,19 5-144-15,12 10 144 0,5 6 0 0,7 2 0 16,-1 0 0-16,0 3 0 0,-2 4 0 0,1 3 0 15,3 3 0-15,48-8 128 0,-9 3 16 0,-10 1 0 16,-5 3 0-16,-4 4 0 0,-4-1-144 0,0 3 160 0,-3 2-160 16,-79 17 160-16,30-8-160 0,18-6 0 0,11-2 0 0,4 1 0 15,4 0 0-15,4 1 0 0,3-1 0 0,2-4 0 16,1-5 0-16,4 4 0 0,1-1 0 0,4 5 0 16,5-2 0-16,4 1 0 0,3-1 0 0,33-6 0 15,-5 4 0-15,-1 1 0 0,-1-1 0 0,0 3 0 16,3 1 0-16,0 2 0 0,2-2-144 0,-28 18 144 15,18-8-160-15,13-1 160 0,9-3-128 0,10-1 128 16,6-4-160-16,4 2 160 0,7-3-192 0,6 0 192 16,6-2-208-16,8 1 64 0,5-4 16 0,6 1 0 15,4 0 128-15,5 1 0 0,3-1-144 0,9 2 144 16,5-2 0-16,9 4 0 0,6 2 0 0,7-3 0 16,4 2 0-16,6 3 0 0,1-5 0 0,8 3 0 15,7 3 0-15,3-1 0 0,-1-1 0 0,3 0 0 0,2 3 0 0,3-6 0 16,4-4 0-16,-3 0 0 0,-3-4 0 0,4-3 0 15,7-2 0-15,-1-4 0 0,-4 0 192 0,2 0-64 16,5-2 0-16,-3-2 0 0,-6-4 32 0,2 1 0 16,4-1 0-16,-3-3 0 0,-3-3-160 0,-1-1 192 15,-2 1-192-15,0-4 192 0,0-4-192 0,-3 0 0 16,-5-1 144-16,2-3-144 0,2-5 0 0,-7 2 144 16,-7 0-144-16,-6-5 0 0,-7-4 144 0,2-2-144 15,0-3 0-15,-5 0 144 0,-4-1 16 0,-4-5 0 16,-6 1 0-16,-5-4 0 0,-4 3 176 0,-2-3 48 15,-2 2 0-15,-2-3 0 0,-6 1 112 0,-23 21 16 16,1-7 16-16,-2-1 0 0,-3 0 128 0,-2-2 32 0,-1-1 0 0,-7-1 0 16,-3 0-272-16,-7-32-48 0,-9 10-16 0,-6 12 0 15,-8 9-224 1,-6 7-128-16,-5 4 128 0,-11 8-128 0,-11 6-224 0,-11 7-112 0,-11 9-32 0,-5 8 0 31,-7 2-1760-31,1 10-368 0,1 1-64 0,11 4 0 0</inkml:trace>
  <inkml:trace contextRef="#ctx0" brushRef="#br0" timeOffset="6988.04">22290 171 3679 0,'-2'-13'320'0,"-1"6"-320"0,1 0 0 0,1-2 0 16,-2 0 2752-16,2 1 496 15,-1 3 80-15,1-2 32 0,0 2-1312 0,1 5-272 0,0 0-48 0,0 0-16 0,0-5-688 0,0 5-144 16,0 0-32-16,0 0 0 0,0 0-544 0,0 0-112 16,6 17-32-16,2 2 0 0,-3 0-160 0,-1 5 0 15,-2 2 144-15,0 1-144 0,-2 2 176 0,0 6-48 16,-2-2 0-16,1-10 0 0,-1 7-128 0,-2 1 160 15,0 4-160-15,-1 2 160 0,-2 0-160 0,1 2 0 16,-3 1 0-16,-9 32 0 0,1-12 336 0,1-7-16 16,0-4 0-16,2-1 0 0,0-5 96 0,0 2 16 15,0-6 0-15,2-1 0 0,1-2-112 0,0-2-32 16,-1-1 0-16,3-5 0 0,-1 1-144 0,1-4-16 16,0-1-128-16,2-4 192 0,0-1-192 0,2-4 128 15,1-2-128-15,2-3 0 0,2-10 128 0,-1 9-128 16,1-9 0-16,0 0 144 0,0 0-144 0,0 0 0 0,0 0 0 0,8 5 128 15,1-2-128-15,2-3 160 0,-1 0-160 0,1-2 160 16,2-3-160-16,1 0 0 0,0-1 0 0,1-2 0 16,2-1 0-16,2 1 0 0,2-1 0 0,3 0 0 15,1 0 128-15,3 2-128 0,2-1 0 0,3 1 128 16,4-2-128-16,2 2 0 0,5-2 0 0,0 2 0 16,1-1 0-16,-1-1 128 0,-2-3-128 0,1 3 0 15,0-2 0-15,6 2 0 0,-1-2 0 0,3 3 0 16,2-2 0-16,2 2 0 0,0-2 0 0,-3 4 0 15,-1-3 0-15,-2 4 0 0,-1 2 0 0,1-2 0 16,-1 0 0-16,0 0 0 0,2 2 0 0,2-2 0 16,0 0 0-16,0 0 0 0,0 0 0 0,-5-1 0 15,-2 0 128-15,2 3-128 0,1-5 0 0,2 2 128 0,2 1-128 0,1-4 0 16,2 4 0-16,0 0 128 16,-1-2-128-16,-2 3 0 0,-2 2 0 0,-3-1 128 15,3 2-128-15,-1 0 0 0,2-1 0 0,-1 0 128 0,2 2-128 16,0 0 0-16,0 0 0 0,-4 2 0 0,-3 0 0 0,-2 0 0 15,0 1 0-15,-1 2 0 0,-1 1 0 0,-2 1 0 16,-1 0 0-16,3 3 0 0,2-2 0 0,2 2 0 16,-1-2 0-16,-1 2 0 0,-2-1 144 0,-3 0-144 15,-2 0 160-15,-1 0-160 0,-2-1 128 0,4 1-128 16,-2-2 0-16,-1 4 144 0,-1-3-144 0,0 2 0 16,0-2 0-16,1 2 0 0,-2-4 0 0,-5 6 128 15,-2-5-128-15,-1 3 0 0,-2-3 0 0,-2 4 0 16,-2-4 0-16,-1 1 0 0,-3-1 128 0,-2 2-128 15,1-6 0-15,0 0 128 0,-3 0-128 0,-10-3 0 0,8 3 0 0,-8-3 128 16,0 0 64-16,0 0 16 0,0 0 0 0,0 0 0 16,10 2 208-16,-10-2 32 0,0 0 16 0,0 0 0 15,0 0 48-15,0-11 0 0,-3-4 0 0,1 1 0 16,0 0-304-16,-1-2-48 0,-1-3-16 0,0-2 0 16,-1-2-144-16,-1 1 0 0,-1-6 0 0,1-3 0 15,0-1 0-15,0-2 0 0,3-3 0 0,-1 0 0 16,0-1 0-16,0 0 0 0,2-1 0 0,2-1 0 15,-3 0-208-15,3-1 16 0,3 1 16 0,-3 2 0 16,1 1 176-16,-1 15-208 0,0-4 80 0,0 1 128 16,0-2-128-16,0 2 128 0,0 2 0 0,1-3 0 15,-1 3 0-15,1-13 0 0,1 1 0 0,-2 7 0 16,0 4 0-16,0 1 0 0,0-3-144 0,0 1 144 16,0 8 0-16,0-1 0 0,0 4 0 0,-2 1 0 15,1 4 0-15,0-2 0 0,0 3 0 0,-3-1 0 0,1 3 0 0,1 1 0 16,-1-4 0-16,3 9 0 0,-4-5 0 0,-1 0 0 15,1-3 128-15,-1 3-128 0,-1-5 128 0,0 5-128 16,-1 2 176-16,0-1-176 0,-1-2 144 0,-2 2-144 16,-2 0 0-16,-2 3 144 0,-2 0-144 0,-3 0 0 15,-1-1 0-15,-3 2 0 0,-1 0 0 0,-3 2 0 16,-2-1 0-16,-2 0 0 0,-1 2 0 0,1 1 0 16,-3-1 0-16,1 2 0 0,0-2 0 0,2 0 0 15,-1 2 0-15,-2 0 0 0,-5-3 0 0,-1 2 128 16,-2 0-128-16,0 1 0 0,-1 1 0 0,-2-2 0 15,-1 0 128-15,1 0-128 0,-1 2 0 0,0-3 0 0,2 0 0 0,-2 3 0 16,-2 1 0-16,-2 0 0 0,-2 0 128 0,-2-2-128 16,1-1 0-16,0 1 0 0,-1 0 0 0,3 0 0 15,4 2 0-15,-2-2 0 0,-3-3 144 0,-2 1-144 16,0 1 128-16,-1 1-128 0,-2 2 128 0,0-2-128 16,-1 1 0-16,5 1 0 0,1 0 0 0,0 0 128 15,-4-3-128-15,-1-3 0 0,1 3 0 0,1-1 0 16,2-3 0-16,1-3 0 0,2-1 0 0,4 2 0 15,3 2 0-15,0-2 0 0,-3 1 0 0,2-3 128 16,-2 2-128-16,0 1 0 0,0 1 0 0,0 1 0 16,1 1 0-16,-1 3 0 0,0-1 0 0,3 4 0 15,1 3 0-15,0 1 0 0,-4-7 0 0,3 4 0 16,1 1 0-16,-1-2 0 0,2-2 0 0,3-1 0 16,1 1 0-16,4 4 0 0,3-2 0 0,2 1-128 15,2-5-256-15,3 2-64 0,3 4 0 0</inkml:trace>
  <inkml:trace contextRef="#ctx0" brushRef="#br0" timeOffset="11391.59">26860 9034 11055 0,'0'0'480'0,"0"0"112"0,5-10-464 0,-5 10-128 15,5-8 0-15,-1 1 0 0,-4 7 1904 0,4-7 352 0,-4 7 80 0,8-5 16 16,-8 5-1056-16,0 0-208 0,0 0-32 0,7-4-16 15,-7 4-336-15,0 0-80 0,0 0-16 0,0 0 0 16,0 0-224-16,0 0-64 0,0 0 0 0,0 0 0 16,-5 9-128-16,-1 4-16 0,-4-3-16 0,-3 4 0 15,-4 0-160-15,-2 1 0 0,-4-1 0 0,-1-2 0 16,-2-1 160-16,-5-2-160 0,-2 3 192 0,0 3-192 16,-1 1 448-16,1 2-32 0,-2-1 0 0,3 2 0 15,2 0 48-15,-1 1 16 0,0 1 0 0,1-1 0 16,2 0-176-16,1 3-48 0,-3 0 0 0,2-1 0 15,2-2-112-15,-1 0-16 0,0-2-128 0,3 0 192 16,1 0 16-16,3-4 0 0,1-2 0 0,2-3 0 16,1 3-64-16,3-2-16 0,2-4 0 0,0-1 0 15,3 3 48-15,8-8 0 0,-8 4 0 0,8-4 0 16,0 0-48-16,0 0 0 0,-4 7 0 0,4-7 0 0,0 0-128 0,0 0 160 16,0 0-160-16,12 9 160 0,0-5-16 15,2 1 0-15,0 0 0 0,5 0 0 0,4-1-16 0,1 3 0 16,2-1 0-16,2-2 0 0,3 2 0 0,1 2 0 15,1-2 0-15,-1 3 0 0,1-4-128 0,1 3 0 16,3 1 0-16,1-2 128 0,2 2-128 0,1 0 0 16,-2 4 144-16,2 1-144 0,-2-4 0 0,-1 3 0 15,-2 3 0-15,-3-1 128 0,-3 3-128 0,1-1 0 16,-3-2 0-16,0-2 0 0,0-1 0 0,0 2 0 16,-5 0-176-16,-1-2 176 15,1 0-512-15,-1-3 0 0,-3 0 0 0,-1-4 0 16,-4-1-400-16,1 0-96 0,-4-5-16 0,-11 1 0 15,0 0-1808-15,12-5-368 0,-12 5-80 0,6-9-16 0</inkml:trace>
  <inkml:trace contextRef="#ctx0" brushRef="#br0" timeOffset="12008.78">26357 9583 4607 0,'0'0'192'0,"0"0"64"0,-9-2-256 0,0 0 0 0,1 1 0 0,8 1 0 0,0 0 3120 0,0 0 576 15,-7-5 112-15,7 5 32 0,-7-4-2416 16,7 4-464-16,-5-9-112 0,5 9-16 0,0 0-192 0,0 0-32 15,0 0-16-15,0 0 0 0,-1-9-336 0,2-1-64 16,-1 10 0-16,5-6-16 0,-5 6 32 0,7-5 16 16,2-1 0-16,0 0 0 0,2 5 160 0,2-1 48 15,1-3 0-15,3 2 0 0,1 0 80 0,3 2 0 16,4 1 16-16,3-1 0 0,4 1 176 0,1-1 48 16,5 1 0-16,3 1 0 0,1 5 16 0,2 1 0 15,-1-5 0-15,0-1 0 0,1-1-144 0,0 2-32 16,4 0 0-16,3 1 0 0,1-3-128 0,4 2-16 15,3 5-16-15,-1-5 0 0,0-2-176 0,-3-2-16 16,0-1-16-16,2 3 0 0,2 1-48 0,2 2-16 16,2-2 0-16,1-1 0 0,-1-1-160 0,0-2 192 0,-5-2-192 0,2 2 192 15,1-3-192-15,1 5 128 0,3-1-128 0,1 0 128 16,0 1-128-16,-2-3 128 0,-6 0-128 0,2 1 128 16,-1 0-128-16,0-1 160 0,2-1-160 0,2 4 160 15,-2 2-160-15,-2 0 160 0,0-1-160 0,-2 0 160 16,-2 0-16-16,1 0 0 0,0 4 0 0,1-4 0 15,-1 0-16-15,1 0 0 0,0 3 0 0,-2-2 0 16,-4-1-128-16,-2 0 128 0,1 0-128 0,-2 1 128 16,-2 1-128-16,0 1 0 0,1 3 0 0,-4 0 0 15,-3-4 0-15,-1 1 128 0,-4-3-128 0,-2 1 0 16,-2 2 0-16,-2 2 0 0,-4 0 128 0,-3-3-128 16,-3 2 0-16,-1 0 0 0,-2 1 0 0,0-1 0 0,0-3 0 0,1 2-144 15,-5-1 144-15,1 3-208 16,-13-5-992-16,12 7-192 0,-4-1-32 0,-8-6-15536 15</inkml:trace>
  <inkml:trace contextRef="#ctx0" brushRef="#br0" timeOffset="19280.27">10730 7786 9215 0,'0'0'816'0,"0"0"-656"16,5-10-160-16,0 0 0 0,-1-3 976 0,2 0 176 15,0 2 16-15,2-4 16 0,-2 1-688 0,4 2-144 16,-2-1-32-16,1 1 0 0,0-1-320 0,0 3 128 16,-2-3-128-16,2 4 0 0,-1-2 0 0,-2 4 0 15,1-2 0-15,-7 9 0 0,0 0 0 0,10-2 0 16,-10 2 0-16,9 0 0 0,0 1 480 0,-2 3 32 15,-7-4 0-15,8 11 0 0,-2-4 96 0,-2 2 32 0,-4-9 0 0,3 9 0 16,-3-9 48-16,0 11 16 0,1-2 0 0,-2 0 0 16,1-9 48-16,-4 13 16 0,4-13 0 0,-7 7 0 15,0 3-48-15,-1-3 0 0,-1 0 0 0,0 1 0 16,-1-2 16-16,0 3 0 0,-4-2 0 0,0 0 0 16,1 1-96-16,-2-2 0 0,-3 3-16 0,0-4 0 15,-1 0-176-15,2 2-48 0,-1-2 0 0,-1 0 0 16,-3 2-144-16,2 0-48 0,-2-1 0 0,1 2 0 15,-2-4-48-15,-1-1-16 0,-3 1 0 0,-1 3 0 16,-1-4-16-16,-3 2-128 0,0 1 192 0,-1-4-64 16,3-1-128-16,-2 2 128 0,0-2-128 0,0 2 128 15,-1-1-128-15,1-1 0 0,2 1 0 0,-2 2 0 16,0-1 128-16,-1 0-128 0,-2-1 0 0,-3 1 128 16,-3 0-128-16,0 0 128 0,2 1-128 0,-1-3 128 15,0 1 64-15,2-1 0 0,-3 0 0 0,3 2 0 0,0-2-192 0,1 0 192 16,0-1-192-16,-1 4 192 0,-4 1-192 0,-3-2 0 15,-4 1 0-15,3-3 0 0,1-4 0 0,2 3 0 16,0 0 0-16,1 2 0 0,0 0 0 0,3 2 0 16,-1-3 0-16,0 2 0 0,-2 1 0 0,-4-1 0 15,-1-1 0-15,0-1 0 0,4-1 0 0,1 2 0 16,0 1 0-16,1-2 0 0,2-2 0 0,1 2 0 16,-1 2 0-16,1-1 0 0,-1 1 0 0,-3 1 0 15,0 2 0-15,-1-3 0 0,1-2 0 0,0 1 0 16,1 0 0-16,1 2 0 0,1 3 0 0,3-2 0 15,0 0 0-15,2 2 0 0,1-2 0 0,-2 1 128 16,0-1-128-16,-2-1 0 0,-1-1 128 0,0-1-128 0,-1-1 128 0,4 2-128 16,2 2 0-16,0-1 0 0,1-4 0 0,1 1 0 15,3 0 0-15,0 1 0 0,3-1 128 0,-2 0-128 16,1 2 0-16,2 1 0 0,-1-2 0 0,3 1 0 16,-4-2 0-16,1-1 0 0,-2 0 0 0,4 0 0 15,-1-4 0-15,2 2 0 0,1-5 0 0,2 3 0 16,0 2 0-16,1 1 0 0,0-3 0 0,3 0 0 15,1 3 0-15,0-1 0 0,0 0 0 0,4-1 0 16,-2 1 0-16,1-2 0 0,-1 1 0 0,2 1 0 16,1-2 0-16,0 2 128 0,3 0-128 0,6 2 128 15,-8-1 0-15,8 1-128 0,-9-1 192 0,9 1-64 16,-8 2-128-16,8-2 160 0,0 0-160 0,-9 4 160 16,1 0-160-16,8-4 0 0,-8 10 0 0,3-4 128 15,5-6-128-15,-3 13 0 0,-1-1 0 0,1 0 0 0,2 3 0 0,-2 5 0 16,1-1-144-16,1 1 144 0,-1 2 0 0,1-1 0 15,0 1 0-15,-1 4 0 0,1 0 0 0,0 4 0 16,-2 0 0-16,2 3 0 0,-1 0 0 0,-2 2 0 16,-1 1 0-16,0 2 0 0,-1 0 0 0,1 2 128 15,0 2-128-15,0-1 144 0,0 5 0 0,0 0 0 16,0 1 0-16,0 4 0 0,0 0-144 0,-3 0 160 16,1 4-160-16,-4-1 160 0,2 1-160 0,1-1 0 15,-4 0 144-15,2-1-144 0,1 2 0 0,0-1 144 16,0-2-144-16,-1-2 0 0,0 2 128 0,0-1-128 15,1-2 0-15,-1 0 0 0,3-6 0 0,1 1 0 16,0-2 0-16,1-2 0 0,-1 0 0 0,1 2 0 16,-2-2 0-16,0-1 0 0,2-2 128 0,0-3-128 15,0-1 0-15,0 2 0 0,-1-1 0 0,2-2 0 0,1-4 0 0,0 2 0 16,-4-3 0-16,3 1 0 0,1-5 128 0,0 2-128 16,0-2 0-16,1 0 0 0,-2-1 0 0,2-1 0 15,-2-3 0-15,2-3 0 0,0 2 0 0,1-2 0 16,-1-1 0-16,1 0 0 0,1-4 0 0,-1 2 0 15,1 0 0-15,1-3 0 0,-1-9 0 0,0 0 0 16,0 0 0-16,3 10 0 0,-3-10 0 0,0 0 0 16,0 0 0-16,10 7 0 0,-10-7 0 0,13 9 0 15,-1-4 0-15,2-3 0 0,-1-2-128 0,1 0 128 16,1-1 0-16,3 0 0 0,0 1 0 0,1-1 0 16,2-5 0-16,1 1 0 0,2 3 0 0,-1 1 0 15,-1-2 0-15,2-2 0 0,0-1 0 0,1 2 0 0,1 1 0 16,2-1 0-16,2-3 0 0,1 3 0 0,-1 1 0 0,5 3 0 15,0 0 0-15,3-1 0 0,2 1 0 0,2-1 0 16,1 0 0-16,-2-2 0 0,-3-2 0 0,1 2 0 16,2 2 0-16,1 0 0 0,-2 0 0 0,5 1 0 15,1 0 0-15,2 0 0 0,2 2 0 0,0 1 0 16,-3-5 0-16,-1 0 0 0,-3 1 0 0,1-2 0 16,-2-1 0-16,0 0 0 0,1 1 0 0,0 0 0 15,0 2 0-15,3-2 0 0,1-6 0 0,-1 3 0 16,1 2 0-16,-5-1 0 0,-3 1 0 0,1 3 0 15,-2 0 0-15,0 0 0 0,-1-2 0 0,1 4 0 16,0 3 0-16,3 1 0 0,2 0 0 0,3-2 0 16,-2 1 0-16,-1-1 0 0,-6 0 0 0,1 2 0 0,0-1 0 0,2 3 0 15,-3 2 0-15,1-4 0 0,-1 3 0 0,2-2 0 16,-1 0 0-16,2 1 0 0,2-2 0 0,-3-2 0 16,-1-1 0-16,0 2 0 0,-3 1 0 0,-4-2 0 15,1-2 0-15,-1 2 0 0,-1-1 0 0,1 2 0 16,-2 1 0-16,1-1 0 0,1 0 0 0,-1 1 0 15,1 2 0-15,1-3 0 0,0 0 0 0,-1 2 0 16,0 1 0-16,1-1 0 0,-4 0 0 0,-3-2 0 16,0 1 0-16,-3-1 0 0,0 0 0 0,-1 0 0 15,0 0 0-15,-1 1 0 0,-1 1 0 0,1-2 0 16,-1-2 0-16,0 2 0 0,-1 1 0 0,0-1 0 16,-1-1 0-16,-1-1 0 0,1 3 0 0,-2 0 0 15,-1-1 0-15,0-1 0 0,0 0 0 0,0 0 0 16,1-2 0-16,0 3 0 0,2-1 0 0,-3-2 0 0,-3-1 0 0,1 0 0 15,-1 1 128-15,1-1-128 0,-4 0 0 0,3 0 0 16,-4 0 0-16,1 0 0 0,-8 0 0 0,10 0 0 16,-2 0 0-16,-8 0 0 0,0 0 128 0,9-1-128 15,-9 1 0-15,7-3 0 0,-7 3 0 0,0 0 0 16,8-6 0-16,-8 6 0 0,0 0 0 0,6-8 0 16,-6 8 0-16,5-6 0 0,0-3 128 0,-5 9-128 15,5-9 0-15,-1-2 0 0,-1 1 0 0,1 1 0 16,-2-3 0-16,2 5 0 0,0-5 0 0,-2 3 0 15,2-3 128-15,-1-1-128 0,-1-1 0 0,1 0 0 16,-2-3 0-16,2-2 0 0,-2-4 0 0,1 1 0 16,1-1 0-16,-2-5 0 0,-1-2 128 0,0-3-128 15,3-2 0-15,-2-3 0 0,0-3 128 0,1 0-128 0,1-1 0 0,-1-2 0 16,0 1 128-16,2-4-128 0,-1 2 0 0,0-4 0 16,2-3 144-16,2-1-144 0,0 1 0 0,1-1 144 15,-2 0-144-15,2-3 0 0,0 0 144 0,1 1-144 16,-2 0 0-16,2-1 0 0,2-3 0 0,0 3 128 15,-1 0-128-15,1-1 0 0,-1 1 0 0,2-5 0 16,-1 1 0-16,2 0 0 0,0-2 0 0,-2 2 0 16,3 3 0-16,-2 1 0 0,2-1 0 0,0 1 0 15,0 0 0-15,-3 0 0 0,0 1 0 0,2 2 0 16,-1 0 0-16,-1 3 0 0,2 4 0 0,-4 2 0 16,2 4 0-16,-1 4 0 0,-1 1 0 0,-1 5 0 15,-1-2 0-15,0 5 0 0,-1 4 0 0,-1 4 0 16,0 4 0-16,-2 4 0 0,-3 11 0 0,4-8 0 15,-1-1-160-15,-3 9-48 0,0 0-16 0,0 0 0 16,0 0-2032-16,6 17-416 0,-3 3-80 0</inkml:trace>
  <inkml:trace contextRef="#ctx0" brushRef="#br0" timeOffset="29070.37">10492 8629 13823 0,'0'0'1216'0,"0"0"-960"0,0 0-256 0,-4-5 0 0,0-3 656 0,0 2 96 16,1 1 16-16,-2-3 0 0,-1 2-352 0,3 2-64 15,-2-4-16-15,2 0 0 0,-1-2-176 0,0 1-32 16,-1-2-128-16,0 5 192 0,-2-3-192 0,-1 1 144 15,-1 0-144-15,1 1 128 0,0 2 128 0,-6-3 0 16,2-1 16-16,2 4 0 0,-5-4 224 0,3 4 32 16,0-2 16-16,-1-2 0 0,-1-2 0 0,1 4 0 15,-1-2 0-15,-2 3 0 0,-2-1-96 0,4 1-32 16,-3 2 0-16,2 2 0 0,-1 0-48 0,-1 1-16 16,3 0 0-16,-1 1 0 0,0 0 0 0,-2 2 0 15,2 3 0-15,1 2 0 0,0-3-128 0,0-1-32 16,0 5 0-16,-3 3 0 0,-1 5-64 0,-1-1-128 15,0 0 176-15,-1 2-176 0,2-2 224 0,-1 3-64 0,-1-2-16 16,1 1 0-16,0-1 96 0,1 2 16 0,1 0 0 16,1 1 0-16,-1 0-64 0,3 1 0 0,-2 2 0 0,2 0 0 15,1-1-32-15,-1 2-16 0,1 0 0 0,2 0 0 16,1 1-144-16,0 1 0 0,1-2 0 0,-1 1 128 16,2 4-128-16,3-3 0 0,0 1 144 0,1-2-144 15,1 3 256-15,3-3-32 0,0-1 0 0,3 3 0 16,1-2-48-16,1 0-16 0,1 1 0 0,3-3 0 15,0-1 0-15,4 2 0 0,-1 3 0 0,5-5 0 16,1 1-160-16,0 2 0 0,-1-1 144 0,2-1-144 16,2-3 0-16,0-2 0 0,4 0 0 0,0-2 128 15,2 2-128-15,-1-5 0 0,0-3 128 0,-1 2-128 16,-3-5 128-16,-1 0-128 0,1 1 128 0,1-4-128 16,0 0 128-16,1 0-128 0,-1-1 160 0,1-2-160 15,0-2 144-15,0-2-144 0,0 1 128 0,1-2-128 0,-3-1 176 0,1-1-48 16,0-5-128-16,1-1 192 0,-2 0-48 0,1-2-16 15,0-2 0-15,-3-2 0 0,0 2 64 0,-1-2 16 16,2-3 0-16,-3-2 0 0,-2 0 48 0,-1-1 16 16,-1 0 0-16,-1 0 0 0,0-5-64 0,1 4-16 15,-5-5 0-15,0 1 0 0,-1 0-192 0,1-1 176 16,-5-4-176-16,1 1 160 0,-1 1-32 0,-1 0-128 16,-1-1 192-16,-1 3-64 0,-1 1 32 0,-1 0 0 15,-3 6 0-15,1-4 0 0,-3 3-32 0,1-2 0 16,-2 3 0-16,-1 2 0 0,-1 1 16 0,2-1 0 15,-4 3 0-15,0 1 0 0,-2 1-144 0,-2 3 192 16,-3 1-192-16,-2 3 192 0,-6 1-192 0,1-1 0 0,-3 3 144 0,0 2-144 16,-1-1 0-16,-2 3 0 0,3-1 0 0,0 4-192 31,0 0-432-31,0 0-80 0,4 0-32 0,3 0-10736 0,2 2-2160 16</inkml:trace>
  <inkml:trace contextRef="#ctx0" brushRef="#br0" timeOffset="30141.06">8101 9446 18431 0,'-10'-3'816'0,"10"3"160"0,-13-2-784 0,3-2-192 16,1 2 0-16,0-1 0 0,0 0 1952 0,2 1 352 15,-2-1 64-15,-2 2 0 0,0 1-1424 0,-2 1-304 16,1 3-48-16,1-1-16 0,-1-1-400 0,-1 2-176 16,-1 4 128-16,3-2-128 0,-6 3 0 0,-1-1 0 15,-2 3 0-15,-2-1 0 0,1 3 0 0,-3 1 0 16,-4-3 0-16,2 5 0 0,-2 0 0 0,3 1 0 15,-3 0 0-15,1 1 0 0,2 3 0 0,-1 4 0 16,0-1 0-16,1 2 0 0,1 0 0 0,1 0 0 0,2 2 0 0,0 1 0 16,2 0 160-16,2 2 0 0,0-1 0 0,2-1 0 15,1 2 144-15,0 2 16 0,2-4 16 0,1 2 0 16,0 0-144-16,3 1-16 0,-1-1-16 0,4-1 0 16,2 1-160-16,3 0 0 0,3 1 0 0,1 3 0 15,0-1 0-15,2-1 0 0,3 0 0 0,2 1 0 16,4-1 0-16,-1-1 0 0,3-1 0 0,0-1 0 15,0-3 0-15,2 1 0 0,3-2 128 0,2 1-128 16,0-5 0-16,3-2 0 0,1-1 0 0,2 0 0 16,2-1 0-16,0-1 0 0,2-2 0 0,3-1 0 15,3 1 0-15,0-5 0 0,0 0 0 0,-1-2 0 16,-2-2 0-16,0-3 0 0,2-4 0 0,1-3 0 16,-2-5 0-16,4 1 0 0,1-4 144 0,3-2-144 15,1-3 160-15,0 1-32 0,0-1-128 0,-3-3 192 16,-6-3 0-16,1 0-16 0,-1-5 0 0,-3 3 0 15,0-5 80-15,-2 1 0 0,0-1 16 0,0-5 0 0,-5 0-16 0,0-3-16 16,0-4 0-16,0 0 0 0,-4 1 80 0,-3-5 0 16,-2 0 16-16,-2-2 0 0,-7 1 96 0,-5 1 16 15,-6-3 0-15,-5 1 0 0,-5 2 112 0,-5-3 16 16,-8 1 16-16,-6 4 0 0,-4-2-160 0,-4 4-48 16,-3 1 0-16,-1 7 0 0,2 3-256 0,0 10-128 15,3 2 128-15,-1 5-128 0,-4 4 0 0,-1 6 0 16,-1 4 0-16,-2 4 0 0,0 3-272 0,-2 2-48 15,1 8 0-15,0 4 0 16,1 6-2480-16,3 0-496 0</inkml:trace>
  <inkml:trace contextRef="#ctx0" brushRef="#br1" timeOffset="33558.18">8171 9741 5519 0,'0'0'240'0,"0"0"64"0,0-8-304 0,0-1 0 0,0 0 0 0,0 1 0 15,1 0 3776-15,2 0 688 0,-1-2 144 0,1 3 16 16,-3-4-3408-16,0 11-672 0,0-10-144 0,0 1-16 16,0-1-384-16,0 1 0 0,-3-2 0 0,2 2 128 15,-3-1-128-15,2 1 0 0,-2-3 0 0,0 5 128 16,0-2-128-16,-1 4 0 0,-3 0 0 0,1-3 0 16,-1 3 0-16,-2 0 144 0,-1 0-144 0,-2 4 160 0,-1 1 48 0,0 2 16 15,-1 2 0-15,-3 1 0 0,0 0 0 0,-1 5 0 16,0-1 0-16,-1 4 0 0,-2 1-16 0,0-3 0 15,-3 1 0-15,-1 0 0 0,2 0 128 0,-2 1 32 16,-4 1 0-16,2-3 0 0,-1 0 96 0,2 3 32 16,2 2 0-16,0-1 0 0,0-2-176 0,0 3-16 15,1 2-16-15,0 2 0 0,0 4-96 0,1 1 0 16,-1 3-16-16,3 1 0 0,0 4-176 0,0 2 0 16,1 1 0-16,1 1 128 0,-4 1-128 0,4-1 0 15,-1-2 0-15,3 1 0 0,3-2 176 0,3 2-48 16,2 1-128-16,4 0 192 0,1 0-192 0,4 2 128 15,4 2-128-15,3-1 0 0,0 5 0 0,4-5 0 0,4 1 0 0,6 2 0 16,2-2 0-16,1-3 0 0,-1-2 0 0,3-2 0 16,1-2 0-16,0-4 0 0,2 0 0 0,0-7 0 15,2-2 128-15,2-2-128 0,0-3 0 0,2-4 0 16,2 0 0-16,1-2 128 0,2-2-128 0,-1-3 0 16,-1-3 0-16,2-2 0 0,-3 0 0 0,-1-4 0 15,1-2 128-15,0-1-128 0,0 0 0 0,1-5 0 16,2-1 144-16,0-4-144 0,2-4 128 0,-1 0-128 15,-3-5 128-15,0 1-128 0,-4-3 128 0,-1-2-128 16,-2-2 160-16,-2-2-160 0,2-1 192 0,-3-1-192 16,-4 0 144-16,-1-1-144 0,0-3 0 0,-2 1 144 15,-2 0-144-15,-1 2 0 0,-3 0 0 0,-1 1 0 16,-4-3 128-16,1 4-128 0,-4 0 128 0,-2 0-128 0,-2-2 368 16,-7-2-16-16,-1 2 0 0,-4 1 0 15,-1-3 80-15,-4 3 16 0,-4 0 0 0,-3 5 0 0,-5 0-224 0,-2 1-32 16,-1 1-16-16,-3 5 0 0,-1-2-176 0,0 5 128 15,-3 4-128-15,2 2 128 0,0 4-128 0,2 7 0 16,-1 2-192-16,4 3 192 0,3 2-384 0,3 4 64 16,2 3 0-16,2 3 0 15,0 6-1936-15,2 2-384 0,-4 14-80 0,4-9-16 0</inkml:trace>
  <inkml:trace contextRef="#ctx0" brushRef="#br1" timeOffset="34324.85">10573 8284 13823 0,'-15'-2'1216'0,"2"0"-960"16,1 1-256-16,-2-1 0 0,-3 0 1664 0,-1 2 272 16,0-1 64-16,1 0 16 0,-6 0-656 0,2 1-128 15,0 0-16-15,0-2-16 0,1 1-656 0,-1 1-128 16,0-1-32-16,1-1 0 0,-3 1-192 0,-1 0-64 16,0 0 0-16,-2 1 0 0,1 0-128 0,-1 2 0 15,1-1 0-15,-2 3 128 0,1 1-128 0,-5 4 0 16,-5-1 0-16,0 5 0 0,-1 3 0 0,1 2 128 15,1 0-128-15,2 7 0 0,-1 4 240 0,4 6-48 0,1 0 0 0,5 5 0 16,2 0 96-16,0 6 16 0,1 1 0 0,0 3 0 16,6 2 96-16,2 1 32 0,3 2 0 0,3-2 0 15,2-1-176-15,3-2-48 0,2-1 0 0,3-3 0 16,2 0-208-16,1-2 144 0,3 1-144 0,3-3 128 16,4 0-128-16,1-4 0 0,-1-1 0 0,3-3 0 15,5-3 0-15,2-2 0 0,1-1 0 0,2-4 0 16,3-5 0-16,2-1 0 0,3-4 0 0,0-4 0 15,1-2 0-15,-1-6 0 0,-2-1 0 0,2-2 0 16,0-5 0-16,0-4 0 0,0 0 0 0,1-4 0 16,1-4 128-16,2-5-128 0,-2-1 0 0,6-6 128 15,2-4 0-15,-3-4-128 0,-2-3 192 0,-2-1-64 16,-2-3 48-16,-3 0 0 0,1-4 0 0,-4-5 0 16,-1 1 176-16,-1-2 32 0,-2-1 16 0,-5-2 0 15,-3 1 128-15,-4-1 32 0,-4 2 0 0,-4 3 0 0,-6 0 16 0,-4 2 0 16,-5 0 0-16,-3 5 0 0,-5 0-48 0,-6 7 0 15,-3 3 0-15,-1 6 0 0,-3 6-192 0,2 6-32 16,0 5-16-16,-3 8 0 0,-1 4-288 0,0 3 128 16,-10 7-128-16,-2 8 0 0,-6 8 0 0,-4 7-256 15,-3 8 32-15,-3 5 0 16,1 7-1776-16,2 4-368 0,5 3-64 0</inkml:trace>
  <inkml:trace contextRef="#ctx0" brushRef="#br1" timeOffset="35759.96">26977 8786 23551 0,'0'0'1040'0,"0"0"224"0,-6-4-1008 0,6 4-256 16,0 0 0-16,0 0 0 0,0 0 528 0,0 0 64 16,-9-2 16-16,9 2 0 0,-9 2-256 0,1 1-48 15,1 1-16-15,-2 3 0 0,-1 0-288 0,-2-1 0 16,-1 6 128-16,1 0-128 0,-4 0 128 0,-1 0-128 15,-4 2 144-15,-2-1-144 0,-2 2 256 0,0 1-32 16,-1-1-16-16,1 1 0 0,-2 0 128 0,0-2 32 16,1-2 0-16,-1 5 0 0,-1 1-16 0,0 2 0 0,0-1 0 15,1 3 0-15,-2-1-192 0,5-2-32 0,0 0-128 0,2 2 192 16,3 0-192-16,3 2 0 0,0-2 128 16,2-1-128-16,0-1 0 0,3-1 0 0,0-2 0 0,2 1 0 15,2-1 0-15,5 2 128 0,-1-1-128 0,2-2 0 16,1 0 0-16,3 0 128 0,-1 1-128 0,2 0 0 15,2 3 0-15,2-2 0 0,2-2 0 0,1-1 0 16,2-1 128-16,4-2-128 0,0 2 0 0,5-4 0 16,1 4 192-16,4-5-64 0,1 3-128 0,5-4 192 15,0 3-48-15,1-2-16 0,2 0 0 0,1-2 0 16,6 3-128-16,-1-4 192 0,0-1-192 0,-2 0 192 16,0 1-192-16,0-4 0 0,2-1 144 0,0 0-144 15,0 0 0-15,0-1 0 0,0-2-160 0,0 1 160 16,-1-1-832-16,-2 1-48 15,-1-1-16-15,-3 0-12640 0</inkml:trace>
  <inkml:trace contextRef="#ctx0" brushRef="#br1" timeOffset="36241.85">26509 9544 25791 0,'-7'-4'2304'0,"7"4"-1856"0,0 0-448 0,0 0 0 16,0 0 752-16,0 0 48 0,0 0 16 0,3-8 0 15,5-3-192-15,4 7-48 0,2 0 0 0,7 1 0 16,5 0-256-16,3 0-48 0,4 0-16 0,4-1 0 15,3-1-256-15,2 0 160 0,2-2-160 0,-1-2 128 16,-1 2-128-16,6-2 0 0,2 1 0 0,4-1 0 16,5 0 192-16,4 1-64 0,6-1 0 0,-2 0 0 15,-1 0 96-15,3 3 16 0,2-3 0 0,5 2 0 16,6-2 32-16,-2 3 16 0,-1 1 0 0,-2-1 0 16,2 0-32-16,2 4-16 0,3-2 0 0,-1 0 0 15,1 2 16-15,-4-1 0 0,-3 1 0 0,2 0 0 16,1 2-16-16,3 0 0 0,1 0 0 0,-4 0 0 15,-4 2-16-15,0-1 0 0,1 0 0 0,4 2 0 0,4 2 32 16,-2-1 16-16,-4-2 0 0,0 3 0 0,-1 2-80 0,5-2 0 16,1-1-16-16,-2 1 0 0,-3 1-16 0,-1-1 0 15,-1 0 0-15,1 2 0 0,1-2-160 0,0-3 0 16,-1-1 0-16,-3 1 0 0,-4-2 0 0,2 0 0 16,-2-3 0-16,0 1 0 15,1-7-384-15,-6 1-128 0,-5 2 0 0,-7-3-16 16,-7 1-2560-16,-3-2-512 0</inkml:trace>
  <inkml:trace contextRef="#ctx0" brushRef="#br1" timeOffset="42479.56">20624 8383 11679 0,'0'0'512'0,"-4"-6"128"0,4 6-512 0,-6-4-128 0,1-1 0 0,5 5 0 16,-9-9 496-16,2 4 80 0,2-2 0 0,0 0 16 16,-1 2-384-16,0-3-80 0,-1 2 0 0,0-3-128 15,-2 0 0-15,0 3 0 0,0-2 0 0,-1 1 0 16,-2-3 0-16,0 2 0 0,-2-4 0 0,-3 4 0 15,1-4 304-15,-2 2-48 0,-3 0-16 0,1-2 0 0,0 3 80 0,1-1 0 16,1 1 16-16,-1-2 0 0,0 1 0 0,-2 1 0 16,0 0 0-16,-5-1 0 0,5 0-112 0,-2 1-32 15,0-1 0-15,0 3 0 0,-1-2-32 0,0 3-16 16,0 1 0-16,-3-1 0 0,-2 0-16 0,0 4-128 16,-2-2 192-16,1-2-64 0,-2-1 0 0,-3 2-128 15,5-2 192-15,-1-1-64 0,1-1-128 0,1 0 0 16,-1 0 0-16,1 2 0 0,3 3 0 0,-1 0 0 15,1-1 0-15,-2 1 0 0,3 0 0 0,-2-1 0 16,-3-1 144-16,-1 2-144 0,-3 2 128 0,2-1-128 16,2 0 160-16,-1-2-160 0,-1 0 256 0,2 2-64 15,-1 0 0-15,3 2 0 0,2 1-192 0,0 1 176 0,1 2-176 16,1 0 160-16,-2 4-160 0,2 3 0 0,0-1 144 0,1 2-144 16,0 1 0-16,-1-1 128 0,0 4-128 0,0 1 0 15,1-1 0-15,-5-1 0 0,3-1 0 0,0 0 0 16,4 1 0-16,0 0 0 0,2 2 0 0,0-1 0 15,1 1 0-15,1 0 0 0,-1 0 0 0,-1 3 0 16,1 0 0-16,0 0 0 0,0-2 0 0,2 1 0 16,1 1 0-16,-1 1 0 0,2 2 0 0,-1-2 0 15,5 0 0-15,0 1 0 0,2-3 0 0,-1 1 0 16,0 0 0-16,2 2 0 0,3 2 0 0,0-1 0 16,0-4 128-16,1 1-128 0,0-2 160 0,0 4-160 15,2 2 160-15,0 2-160 0,-2-2 160 0,2 4-160 16,0-3 128-16,0 1-128 0,-1-1 0 0,2-1 144 15,0 3-144-15,0 0 0 0,0 1 0 0,2 0 128 0,0-3-128 16,1 3 0-16,0-4 0 0,3 2 128 0,-1 0-128 0,1 0 0 16,0 1 0-16,1-2 0 0,-2-1 0 0,1 4 0 15,-1-4 0-15,2 1 0 0,0-1 0 0,1-2 128 16,1 0-128-16,1-1 0 0,1-2 176 0,1 0-48 16,-1 1-128-16,2 0 192 0,1 0-192 0,-1 3 128 15,2-2-128-15,1-1 0 0,1-3 176 0,1 1-176 16,0-1 192-16,1 0-192 0,0 0 160 0,2 2-160 15,0-1 128-15,4-3-128 0,0 0 192 0,2 0-64 16,5-3 0-16,-5 0 0 0,-1-3-128 0,0 1 192 16,2-3-192-16,-2 4 192 0,5-3-192 0,-2-1 192 15,0 1-192-15,2-4 192 0,-1 2-64 0,2 2 0 16,-1-3 0-16,2-2 0 0,0 2-128 0,0-2 0 0,2 0 0 0,0 0 0 16,-1 0 0-16,-1-1 0 0,-2-1 0 0,-1 0 0 15,1 0 0-15,-1-1 128 0,1-3-128 0,0 1 128 16,1 1-128-16,1-1 192 0,2 1-192 0,-1-1 192 15,1-3-192-15,2 1 192 0,1-2-192 0,-1 0 192 16,-4-1-48-16,0-2 0 0,-1 2 0 0,3-3 0 16,-6 2-144-16,3-5 160 0,-2 0-160 0,1 2 160 15,-1 0-160-15,1-2 0 0,-2 1 144 0,0 0-144 16,2-6 0-16,0 1 128 0,-3 1-128 0,2-1 0 16,-3 0 128-16,0 0-128 0,-3-2 128 0,-2 5-128 15,0-2 128-15,-3 3-128 0,-2-4 160 0,2 1-160 16,1-4 208-16,-1 3-48 0,0 1-16 0,-2-2 0 15,1-2-144-15,-1-3 0 0,1 1 144 0,-2 0-144 16,1-1 0-16,-3 3 0 0,1-4 0 0,-1 0 128 16,-1 0 0-16,1-3 16 0,-4 2 0 0,0 3 0 0,-4-1-144 0,-1 0 0 15,0 2 0-15,-2-2 0 0,-4 1 176 0,-1 1 0 16,1-4 0-16,-5 2 0 0,-3 0 336 0,-3-4 64 16,-3 1 0-16,-1-3 16 0,-5-6-176 0,1 0-32 15,-3 0-16-15,0 0 0 0,-1 3-240 0,-1 0-128 16,-2-1 160-16,2-1-160 0,-2 6 160 0,0-3-160 15,-2-1 160-15,-3 1-160 0,-3 3 144 0,-4-1-144 16,0 0 128-16,0 4-128 0,0-2 0 0,1 5 0 16,0 4 0-16,3 0 0 0,2 1 0 0,1 5-144 15,0 4 144-15,1 4-160 0,0 5-128 0,-2 7-32 16,-4 0 0-16,0 5 0 16,-1-3-448-16,2 6-112 0,4 3-16 0,4 1 0 15,4 2-1616-15,3 2-336 0,-7 10-64 0,10-5-16 0</inkml:trace>
  <inkml:trace contextRef="#ctx0" brushRef="#br1" timeOffset="45933.01">15440 8556 8287 0,'0'0'736'0,"0"0"-592"15,0 0-144-15,0 0 0 0,0 0 1216 0,0 0 192 0,0 0 64 0,0 0 0 16,0 0-848-16,0 0-176 0,0 0-16 0,0 0-16 15,0 0-160-15,11 0-16 0,-11 0-16 0,10 3 0 16,-10-3-224-16,10 7 176 0,-3-2-176 0,-7-5 160 16,8 8-160-16,-8-8 128 0,0 0-128 0,0 0 128 15,6 10-128-15,-6-10 0 0,0 0 0 0,0 0 128 16,0 0 80-16,-3 12 16 0,3-12 0 0,-9 6 0 16,0 0 64-16,-1 1 16 0,-2-2 0 0,0-3 0 15,1 0-176-15,-1-1-128 0,-2-1 144 0,-2 0-144 16,1 0 304-16,-1-1-48 0,-1-2 0 0,1 3 0 15,-2-1 128-15,0-2 0 0,-2 0 16 0,-4-3 0 16,-1 3 80-16,0 0 16 0,0-1 0 0,-2-2 0 16,-1 0-128-16,1-1-32 0,2-3 0 0,1 2 0 15,1 0-336-15,0 1 144 0,1-4-144 0,1 4 0 16,-1 2 0-16,-1-2 0 0,4 0 0 0,-1 0 0 0,-1 2 0 0,1 1 0 16,0-1 0-16,-1-4 0 15,1 1 128-15,-4-2-128 0,0 2 0 0,-2 1 0 0,3 2 176 0,-2-2-176 16,-2-2 160-16,2 3-160 0,2-2 0 0,-2 3 128 15,2 0-128-15,0-1 0 0,0 0 0 0,-1 2 0 16,0 0 128-16,2-1-128 0,-1-2 0 0,2 4 0 16,-1-4 128-16,3 1-128 0,-1 0 0 0,0-3 0 15,0 2 0-15,1 0 0 0,-1 0 0 0,-2 2 0 16,-1-6 0-16,-3 4 0 0,3 0 0 0,-1 0 0 16,1 2 0-16,0-2 0 0,0 0 0 0,0-3 176 15,0 3-176-15,-1-2 160 0,1 2-32 0,0 4 0 16,-1-3 0-16,0 0 0 0,4 4-128 0,-3-1 128 15,-1 3-128-15,1-1 128 0,2 0-128 0,0 1 160 0,-2 0-160 0,1 1 160 16,-3 0-160-16,2 0 0 0,0 2 0 0,-1 1 0 16,-3 2 0-16,0-2 0 0,1 1 0 0,2 3 0 15,-1-3 0-15,3 2 0 0,-3 2 0 0,3-1 0 16,-1 2 0-16,2-2 0 0,1 3 0 0,0 2 0 16,2-3 0-16,0 4 0 0,0 1 0 0,4-3 0 15,0 0 0-15,2 2 0 0,1 4 0 0,0 0 0 16,0 0 0-16,-1-1 0 0,1 0 0 0,-1 3 0 15,1 3 0-15,-1 3 0 0,2-5 0 0,-1 1 0 16,-2-1 0-16,4 4 0 0,2-3 0 0,-2 3 0 16,-2 0 0-16,3-2 0 0,-3 0 0 0,2 1 0 15,2-4 0-15,1 1 0 0,-2 0 0 0,2 2 0 16,-2 4 0-16,0-4 0 0,2-3 0 0,2 3 0 16,0-2-144-16,4 1 144 0,-1-2 0 0,1 0 0 15,0-3 0-15,4 1 0 0,1 1 0 0,0-1 0 0,0-2-128 0,4 1 128 16,0 1 0-16,1 0 0 0,1-1 0 0,2 2 0 15,1 2 0-15,1-1 0 0,1-3 0 0,0-1 0 16,1 2 0-16,-1 0 0 0,1 1 0 0,-2 0 0 16,2 0 0-16,-1 1 0 0,1 1 0 0,0-1 0 15,1-1 0-15,1 1 0 0,0 1 0 0,2-2 0 16,0 0 144-16,2 0-144 0,0 1 0 0,1-1 0 16,-1 0 0-16,1-2 0 0,2-2 0 0,-1 3 0 15,0 0 0-15,3-2 0 0,-2-2 0 0,-1 0 0 16,2 3 0-16,-2-3 128 0,-2-2 0 0,1 1-128 15,1 0 192-15,-1-4-64 0,-1 1 48 0,0-2 0 0,1 2 0 16,1-3 0-16,-1 1 32 0,3-4 16 16,1 0 0-16,2 1 0 0,0 2-16 0,1-4 0 0,2-1 0 0,2-2 0 15,2 0 32-15,0-3 0 0,-4-2 0 0,0-3 0 16,0 3-112-16,0-2-128 0,0-1 176 0,-1 1-176 16,2-2 128-16,-1 3-128 0,1-2 0 0,-2 2 0 15,2 0 128-15,1-3-128 0,-1 4 0 0,2-4 0 16,-2 1 0-16,-1 2 0 0,-1-2 128 0,-2 3-128 15,-1-1 0-15,3-2 0 0,-1 4 0 0,1-2 0 16,-1-3 0-16,1 3 0 0,-3-5 0 0,4 6 0 16,-1-5 144-16,0 3-144 0,0-4 0 0,-1 4 144 15,1-5-144-15,-1 5 192 0,-5-6-192 0,-1 3 192 16,-4-2-64-16,2 0 0 0,-3 2 0 0,2-6 0 16,-4-3 0-16,2 1-128 0,-1 2 192 0,0-2-64 15,0-2-128-15,0-2 192 0,1 4-192 0,-3 1 192 0,0-4-32 16,-1 1 0-16,1-2 0 0,-3 2 0 0,-1-3-160 15,1-1 0-15,0 1 0 0,-2 0 0 0,0 2 0 0,-2 0 160 16,-3 0-160-16,1 2 160 0,-2-2 176 0,0 2 48 16,-4-1 0-16,1-3 0 0,-3 0 0 0,0 0 0 15,-4-2 0-15,1 1 0 0,-2 1-64 0,-1-3-16 16,-4 1 0-16,-1-2 0 0,-1 2-80 0,0 2-16 16,1-1 0-16,-2 1 0 0,-1 0-32 0,-1 3-16 15,-3 1 0-15,0 1 0 0,-1-1-16 0,2 2 0 16,-1 2 0-16,-1 1 0 0,0 2-144 0,0 5 0 15,-1-2 0-15,3 4 0 0,-1 2 0 0,1 2 0 0,2 1 0 0,-1 3 0 16,-2-2-176-16,0 3 48 0,0 2 0 0,3 0 0 31,1 6-496-31,4-1-80 0,0 3-32 0,1 2 0 16,2-1-1664-16,2 1-336 0,4 2-64 0</inkml:trace>
  <inkml:trace contextRef="#ctx0" brushRef="#br1" timeOffset="57623.03">11956 11400 15087 0,'-13'2'656'0,"13"-2"160"0,-8 3-656 0,8-3-160 0,0 0 0 0,-7 6 0 16,7-6 352-16,-6 5 32 0,6-5 16 0,0 0 0 15,0 0 288-15,-5 12 48 0,5-12 16 0,-4 10 0 16,3 1-432-16,-1 2-96 0,2-2-16 0,0 3 0 16,2 2-32-16,0 3-16 0,-2-2 0 0,4 2 0 15,-3 3-16-15,-1 4 0 0,0-2 0 0,2 5 0 16,-4 1-144-16,0 5 0 0,-2 5 0 0,1 1 0 16,1 4 0-16,-1 2 128 0,0 1-128 0,-3 0 0 0,4 4 208 0,-2 0-32 15,0-2-16-15,-1 3 0 0,0 1 224 0,0-1 64 16,1 3 0-16,0 3 0 0,1-4 16 0,1 4 16 15,1-3 0-15,1 0 0 0,0 2-32 0,3 2 0 16,-3-3 0-16,3-1 0 0,1 3-128 0,0-2-48 16,1-5 0-16,-2-3 0 0,2 1-80 0,-1 0 0 15,-1-3-16-15,1 0 0 0,0-3-176 0,0 2 128 16,-2-2-128-16,1 5 128 0,-1-1-128 0,1-3 0 16,-3-2 0-16,0-4 128 0,1-2-128 0,-1-1 0 15,-1-2 144-15,1 0-144 0,0-5 144 0,0-1-144 16,-1 2 192-16,1-5-192 0,0-1 240 0,0 0-64 15,-2-3-16-15,2-3 0 0,3-2-32 0,-2-2 0 0,2-1 0 0,-1-1 0 16,1 0-128-16,-1-2 160 0,1 0-160 0,-3-10 160 16,4 9-160-16,1 0 0 0,1-3 144 0,2 5-144 15,-1-5 128-15,2 0-128 0,3 1 160 0,-1-2-160 16,1 5 144-16,2-4-144 0,1 2 128 0,3 1-128 16,3 0 128-16,0 0-128 0,-2 2 0 0,1-1 128 15,2 0-128-15,2-1 0 0,1 3 0 0,2-3 0 16,2 1 896-16,0-3 112 0,3 4 16 0,1-4 0 31,3 3-1616-31,2-1-320 0,4 0-64 0,1-1-16 0,3 3 816 0,-2 1 176 0,-2-2 0 0,0 2 0 16,3-4 0-16,-1 2 128 0,3-1-128 0,3 1 0 15,3 2 128-15,2-3-128 0,2 3 0 0,-2-3 144 16,-2 1-144-16,-1 3 192 0,2-1-192 0,0 0 192 16,5 0-64-16,2-2-128 0,1 4 192 0,0-1-64 15,1-2-128-15,-4 2 0 0,-3 2 0 0,0-5 0 0,-2-1 0 16,0-1 0-16,1 1 128 0,2-4-128 0,3 2 0 0,-2 0 160 15,0-2-160-15,-5 0 160 0,-1 1-160 0,1-2 0 16,1 1 0-16,1 3 128 0,0 1-128 0,3 0 160 16,0-4-160-16,-1 0 160 0,-5 0-160 0,2 1 0 15,-5-1 0-15,2 3 128 0,0-3-128 0,1-1 128 16,2 1-128-16,0 1 128 0,1-2-128 0,-2-1 192 16,-6-1-192-16,2 3 192 0,-5-4-192 0,1 2 0 15,-3 0 0-15,0 2 0 0,1-2 128 0,1 4-128 16,1-3 0-16,0 1 128 0,0 1-128 0,-3-1 128 15,-4-1-128-15,-2 0 128 0,-1 2 16 0,-2-2 0 16,-1-2 0-16,-1 1 0 0,-1 0 48 0,-3 0 16 16,2-1 0-16,-1-2 0 0,-1-2-64 0,-1 2-16 0,2 0 0 0,2 0 0 15,-4-2-128-15,0 4 128 0,-2-2-128 0,-1 0 128 16,0-2-128-16,-3 1 0 0,-2 1 0 0,-2 0 0 16,-1 0 0-16,-2 0 128 0,-1 0-128 0,-1 1 0 15,-1-1 0-15,-2 0 0 0,-1 0 128 0,-7 0-128 16,11 2 0-16,-11-2 0 0,0 0 0 0,0 0 0 15,0 0 128-15,6 2-128 0,-6-2 0 0,0 0 128 16,0 0-128-16,0 0 160 0,0 0-160 0,0 0 160 16,0 0-160-16,3-12 128 0,-3 2-128 0,-2 1 128 15,1-2-128-15,-2-1 0 0,0-3 144 0,-1 0-144 16,0-2 160-16,0-2-32 0,2-2-128 0,-2-4 192 16,-4 2-64-16,3 1-128 0,1-6 176 0,1 0-176 15,-3-4 144-15,3 3-144 0,-1-2 0 0,-1 1 144 16,2-2-144-16,-2 0 0 0,-1-3 144 0,-1-5-144 0,0-1 0 0,-1-7 128 15,1-3-128-15,-1-2 0 0,2-6 0 0,0 4 0 16,1 1 0-16,2 1 0 0,3-1 0 0,2 1-160 16,2 2 160-16,-2 0-160 0,0 0 160 0,-1 2 0 15,0-3 0-15,-2 1 0 0,1 4 0 0,0 0 0 16,0-4 0-16,-3-2 0 0,0-3 0 0,-4-4-128 16,2-1 128-16,-1-4 0 0,-2 0 0 0,2-1-128 15,-3 3 128-15,4-2 0 0,-1-5-144 0,-2-1 144 16,3 0-160-16,1-1 160 0,-2 1-176 0,2 4 176 15,0-2-192-15,0 3 192 0,0-1-144 0,2-1 144 16,-2 2 0-16,3 5-144 0,1 5 144 0,-2 3-128 0,2 5 128 16,2 4-128-16,0 2 128 0,3 6 0 0,-1 4-144 0,1 0 144 15,2 2 0-15,-4 3-144 0,3-1 144 0,0 5 0 16,0 3 0-16,-1 1-128 0,2 1 128 0,-1 1 0 16,0 2 0-16,1 2-128 0,-2 4 128 0,0-1 0 15,1 4-128-15,-1-2 128 0,0 2 0 0,-5 6 0 16,6-8-144-16,-6 8 144 0,6-7 0 0,-6 7-144 15,6-7 144-15,-6 7-192 0,7-7 192 0,-7 7-192 16,0 0 192-16,0 0-208 0,0 0 80 0,0 0 128 16,5-7-176-16,-5 7 176 0,0 0-128 0,0 0 128 15,0 0 0-15,0 0 0 0,0 0 0 0,0 0 0 16,-5-5 0-16,-2-1 0 0,7 6 0 0,-10-5 0 16,-3 2 0-16,-1-1 0 0,-2-1 0 0,-2 4 128 15,-2 2-128-15,-2 1 0 0,-2-4 128 0,-1 2-128 0,-2 0 0 0,-1 0 128 16,-1 0-128-16,-2 0 0 0,-1 0 0 0,1 2 144 15,0 0-144-15,-2-2 0 0,1 0 128 0,-3 0-128 16,-3-2 0-16,1 0 0 0,-5 2 0 0,-2-1 128 16,1 1-128-16,1 0 0 0,2 0 0 0,-2 0 0 15,1 0 0-15,0 0 0 0,1-1 0 0,2 1 0 16,-1 1 0-16,0-1 0 0,-5-1 0 0,0-2 0 16,-1 1 0-16,0 0 0 0,2-1 0 0,1-1 0 15,0 0 0-15,-1 0 0 0,-1 0 0 0,3 1 0 16,0-1 0-16,-4 3 0 0,-4-2 0 0,-2 2 0 15,0-1 0-15,2 1 0 0,-1 1 0 0,0 0 0 16,1 0 0-16,1 3 0 0,2-1 0 0,0 1 0 16,-4 1 0-16,0-3 0 0,-4-2 128 0,3-3-128 0,3 1 0 0,1 1 0 15,0-1 0-15,1-1 0 0,2-1 0 0,1 3 0 16,-1-1 0-16,-1-1 0 0,-6 2 0 0,0-2 0 16,0-1 0-16,1 2 0 0,1 1 0 0,1 1 0 15,-1 1 128-15,5 1-128 0,2 1 144 0,-3 0-144 16,-2-2 192-16,-1 0-48 0,0-2-16 0,-2 4 0 15,3 0-128-15,1 2 192 0,2-1-192 0,2-1 192 16,2-1-192-16,4 1 160 0,0-1-160 0,2 1 160 16,-1 1 0-16,1 1 0 0,-2-2 0 0,2 0 0 15,0-1-160-15,0 0 160 0,0 0-160 0,8 2 160 16,-1-2-160-16,3 2 0 0,1 1 144 0,4-2-144 16,1 1 0-16,4-2 0 0,1 3 0 0,3 0 128 15,1-1-128-15,9-3 0 0,0 0-176 0,0 0 176 16,0 0-1200-16,0 0-144 0,0 0-16 0,8 9-14464 15</inkml:trace>
  <inkml:trace contextRef="#ctx0" brushRef="#br1" timeOffset="63695.33">14085 11895 17615 0,'0'0'768'0,"0"0"192"0,0 0-768 0,0 0-192 0,5-11 0 0,-1 3 0 16,-2-3 768-16,3 2 128 0,-2-5 32 0,1 0 0 0,0-1-384 0,0-1-80 15,-2 2-16-15,1-2 0 0,-3-2-320 0,-1-1-128 16,-2 0 0-16,-1-1 0 0,-2 2 128 0,0 0-128 15,-2 3 0-15,-2-2 0 0,-4 3 0 0,-1-1 128 16,-2 0-128-16,-1 1 0 0,-3 2 0 0,-1-2 176 16,-2-1-176-16,0 2 160 0,-3 2 0 0,0-4 0 15,-2-3 0-15,4 1 0 0,-3 1 32 0,0-1 16 16,1 0 0-16,0 0 0 0,-1 1 80 0,-1-1 16 16,0 1 0-16,0-2 0 0,-2 1 80 0,1 1 0 15,-2-1 16-15,0 1 0 0,4 0-192 0,-2 1-32 16,-3 2-16-16,-2 3 0 0,3-2 16 0,1 4 0 15,-1-1 0-15,0 5 0 0,-1 0-176 0,0 2 192 16,-4-1-192-16,-2 2 192 0,1 0-192 0,0 1 0 16,-1 0 0-16,0 2 0 0,0 3 0 0,0-1 0 0,1 0 0 0,1 1 0 15,1 1 0-15,0 0 0 0,2 0 0 0,-2 2 0 16,-1-2 0-16,0 4 0 0,0-2 0 0,2 4 0 16,-1 0 0-16,3-1 0 0,0 2 0 0,3 1 0 15,-1-3 0-15,6 3 0 0,1 0 0 0,-1 2 0 16,-1-4 0-16,2 5 0 0,1 2 0 0,4 1 0 15,2-5 0-15,1 6 0 0,-2-2 0 0,1 1 0 16,1 1-160-16,1-1 160 0,-1 2 0 0,4 4-144 16,-2 1 144-16,2 2 0 0,2-2 0 0,1 3-128 15,3 3 128-15,1 3 0 0,1 0 0 0,3 0 0 16,1 3 0-16,3 0 0 0,1 5 0 0,1 0 0 16,2-1 0-16,2 0-128 0,2 7 128 0,3-1 0 15,0 1 0-15,2 2 0 0,2 1 0 0,0 6-128 0,0 1 128 0,0-2-192 16,-1 4 192-16,4-3-192 0,0-1 192 0,0 1-160 15,-3-1 160-15,1-1-160 0,2-1 160 0,2-1 0 16,0-3 0-16,2 0 0 0,2-2 0 0,2 1 0 16,-1-4 0-16,1 1 0 0,3-5 0 0,3 4 0 15,0 0 0-15,-2-2 0 0,-2 0 0 0,1-1 0 16,1 1 0-16,0-3 0 0,0 0 0 0,1 3 0 16,2-3 0-16,0 1 0 0,3-4 0 0,-1-2 0 15,1-2 0-15,1-1 128 0,0-2-128 0,0-2 0 16,-5-1 0-16,1-3 128 0,-4-3-128 0,1 0 0 15,-2-3 0-15,4 1 0 0,-2 0 0 0,0-3 0 16,-5-2 0-16,1-1 0 0,3 2 0 0,-3-3 128 16,3-3-128-16,-6 1 0 0,2-1 0 0,-2-6 0 15,1 0 0-15,-3 2 128 0,-1-5-128 0,-1 0 0 0,-2-1 128 0,-1-2-128 16,0-2 128-16,0-1-128 0,0 2 160 0,-1-1-160 16,-4-1 128-16,0-2-128 0,1-3 0 0,0 3 144 15,0-3-144-15,1 4 0 0,-1-2 0 0,0 0 0 16,-2-1 0-16,2-2 128 0,0 2-128 0,-1-2 0 15,-1 0 128-15,1-1-128 0,1-2 0 0,1 3 128 16,-1-3-128-16,1-2 192 0,-2-1-192 0,-2 0 192 16,-1-1-32-16,-1 2 0 0,-2-1 0 0,1-3 0 15,-2-2 64-15,1 1 16 0,1-2 0 0,-1 1 0 16,1-2-80-16,-1 1-16 0,1 2 0 0,0-2 0 16,-2-1-144-16,0-2 0 0,1 1 0 0,-2 2 128 15,1-5-128-15,0 3 0 0,1 0 0 0,1-3 0 16,0 3 0-16,-1-4 0 0,0 3 0 0,1-3 0 15,-4-3 0-15,0 4 0 0,2-3 0 0,0 4 0 16,2-4 0-16,1 5 0 0,-1-3 0 0,-3 3 0 0,1-3 0 0,-2 2 0 16,3-3 0-16,-2 2 0 0,-2-3 880 0,3 0 144 15,-2 3 16-15,1-4 16 16,-1 2-1632-16,-3 0-320 0,2-3-64 0,0 1 0 0,-2 1 1648 0,1-2 336 16,-2-1 64-16,2 1 0 15,-1 0-1552-15,2 3-320 0,-1-3-64 0,-1 3-16 0,1 4 864 0,-2-2 0 16,0 2 0-16,0-1 192 0,-1-3-192 0,0 0 0 15,-1 2 0-15,0-3 128 0,-3-1-128 0,0 1 0 16,-2-2 0-16,-2-1 128 0,-1 0 16 0,-1-2 0 16,-2 0 0-16,-2-1 0 0,1-1-144 0,-1 0 128 15,0 1-128-15,0 0 128 0,0-1-128 0,1 3 0 0,0-1 0 0,2 4 0 16,-2 1 0-16,1 0 0 0,-1 5 0 16,-2-3 0-16,-2 2 0 0,-1-3 0 0,-1 0 0 0,0 2 0 15,-2-2 0-15,-2 2 0 0,0-2 0 0,1 2 0 16,2-2 128-16,0 5-128 0,0-2 0 0,3 6 128 15,0 1-128-15,-1 1 0 0,2 3 144 0,1 0-144 16,-1 3 128-16,2 1-128 0,2 3 128 0,-1 0-128 16,3 3 0-16,0 3 0 0,-2-1 0 0,-1 3 0 15,-1 2-224-15,2 1-16 0,0 2 0 0,2 4 0 32,0-1-1872-32,2 5-368 0</inkml:trace>
  <inkml:trace contextRef="#ctx0" brushRef="#br1" timeOffset="65262.25">14215 12685 2751 0,'0'0'128'0,"0"0"16"15,-10 1-144-15,-3-1 0 0,3 1 0 0,1-1 0 0,9 0 2944 0,-10 0 576 16,1 0 96-16,-1 0 32 0,10 0-2512 0,-10 1-496 16,-1 1-112-16,1-1-16 0,3-1-272 0,-1 3-64 15,-1-2-16-15,0 1 0 0,0 1-16 0,0-1 0 0,1 4 0 0,-4-1 0 16,4-2 16-16,-2 0 0 16,3 1 0-16,-2 1 0 0,2 3-160 0,1-3 160 0,1 3-160 0,-3-1 160 15,1 0-160-15,2 2 0 0,1-1 0 0,0 2 128 16,0 3-128-16,2-4 0 0,-2 1 144 0,4-10-144 15,0 13 0-15,2 1 128 0,2-2-128 0,1 4 0 16,0-2 160-16,3-2-32 0,1 1-128 0,2 1 192 16,1-3-16-16,1 3-16 0,4 0 0 0,0 2 0 15,-2-2-160-15,2-3 192 0,0 1-192 0,0-2 192 16,-2 1-192-16,2 2 160 0,0-3-160 0,0 0 160 16,-6 2-160-16,2-6 0 0,-1 2 0 0,0-1 128 15,-2-2-128-15,1 4 0 0,-2-2 0 0,-1 0 0 16,-8-7 0-16,9 10 0 0,-9-10 0 0,8 9 128 15,-3 0-128-15,-5-9 0 0,0 0 0 0,0 0 0 16,0 0 128-16,0 0-128 0,0 0 128 0,0 0-128 0,-2 12 224 0,2-12-32 16,0 0-16-16,0 0 0 0,-9 3 160 0,-2-3 48 15,0-2 0-15,0-3 0 0,-2 0-48 0,0 1 0 16,-3-6 0-16,-2 1 0 0,-3-3-64 0,2 0-16 16,-1-1 0-16,2-2 0 0,1-2-112 0,-1 2-16 15,0 0-128-15,0-1 192 0,4 0-192 0,1-2 0 16,3 3 0-16,0-2 0 0,0 1 0 0,0 1 0 15,2 1 0-15,2 1 0 0,-1 0-192 0,4-1 192 16,-1 3-192-16,1 3 192 0,1 0-256 0,2 8 48 16,0 0 16-16,0 0 0 0,0 0-64 0,0 0 0 15,0 0 0-15,0 0 0 0,12 7 0 0,-1 0 0 16,0 6 0-16,3 0 0 0,-1-2 112 0,2 5 16 0,1 1 0 0,1 2 0 16,0 2 0-16,-1-1 0 0,3 3 0 0,-2-1 0 15,-2-3 128-15,-2 0-128 0,-1-3 128 0,-3 1-128 16,-2-2 128-16,-2-5 0 0,-5-10 0 0,3 12 0 15,0 2 0-15,-6-6 0 0,3-8 160 0,-7 11-160 16,-1-6 288-16,-1 0-32 0,-2-1-16 0,-1-3 0 16,0-1-96-16,-2-1-16 0,-3-4 0 0,-1-1 0 15,-1-1 64-15,2-3 16 0,-2 2 0 0,1-3 0 16,0 0-48-16,1 1-16 0,0-5 0 0,0 0 0 16,2 1-144-16,-2 0 0 0,1-3 0 0,3 1 0 15,2-1 0-15,2 2-192 0,1 1 32 0,3-1 16 16,1 1-16-16,2-1 0 0,0 1 0 0,2 1 0 15,2 1-48-15,0 0-16 0,1-1 0 0,1 3 0 16,-2-3 48-16,4 0 16 0,0 4 0 0,-1-2 0 16,1 0 160-16,-1 0 0 0,3-1 0 0,1 0-128 0,-1 2 128 0,3-1 0 15,-1 3 0-15,-1-3 0 0,2 0 0 0,1-1 0 16,-2 0 0-16,1 5 0 0,1-1 0 0,0 3 0 16,4 1 0-16,-1 0 0 0,0-2 0 0,0 3 0 15,1 2 0-15,-1 1 0 0,3 0 0 0,-3 1 0 16,-1 2 0-16,2 3 0 0,2 1 0 0,-5 2 0 15,1-2 160-15,-1 5-160 0,1-2 160 0,-2 3-160 16,2 2 160-16,0 1-160 0,0 2 128 0,0 1-128 16,-1 0 0-16,0 2 0 0,-3-1 0 0,0 1 128 15,-1-1-128-15,-1 1 0 0,-3-2 0 0,-3 0 128 16,1 0-128-16,-1-1 0 0,-2-3 288 0,-2 1-32 16,2 0-16-16,-3-1 0 0,-1 1-16 0,-1-1 0 0,-1 1 0 0,2 0 0 15,0-4-48-15,-1 2-16 0,-1-1 0 0,-1 1 0 16,-3-4-160-16,7 2 192 0,-4 0-192 0,0-4 192 15,0 2-192-15,0-2 0 0,-1 1 0 0,2-3 0 16,-3-1 0-16,9-5 128 0,-11 9-128 0,3-3 0 16,-4-2 0-16,2-1 0 0,10-3 0 0,-15 0 0 15,-2-1 192-15,1-2-64 0,2-1 0 0,-2 2 0 16,1-5 16-16,1 1 0 0,2-2 0 0,-1-2 0 16,-4 1-144-16,3-3 0 0,2-1 0 0,0-1 0 15,1-4-192-15,2 0-64 0,-4 0 0 0,4 1-16 16,3-2-272-1,1 1-48-15,-2 0-16 0,2 1 0 0,1 3-112 0,2-2-32 0,-1-1 0 16</inkml:trace>
  <inkml:trace contextRef="#ctx0" brushRef="#br1" timeOffset="68431.59">23412 12200 4607 0,'0'0'400'0,"0"0"-400"15,0 0 0-15,11 0 0 0,0-2 384 0</inkml:trace>
  <inkml:trace contextRef="#ctx0" brushRef="#br1" timeOffset="71868.88">26233 15898 10127 0,'9'-6'896'0,"-4"3"-704"0,3 0-192 0,-2 2 0 0,3 0 1152 0,-1 0 192 16,0 1 32-16,0 0 16 0,-1 1-416 0,0 1-80 16,-7-2 0-16,7 6-16 0,-7-6-208 0,6 6-32 15,1-4-16-15,-7-2 0 0,0 0 0 0,0 0 0 16,0 0 0-16,-4 16 0 0,0-5 16 0,-4 3 0 16,-3 0 0-16,-4 3 0 0,-3-1-144 0,-3 2-32 15,-3 1 0-15,-1-1 0 0,-4 0 48 0,-1 2 0 0,0 3 0 16,-2 0 0-16,0-4-32 0,1 0 0 0,-2 0 0 0,1 1 0 15,5-1-160-15,-1-1-48 0,1-1 0 0,5-2 0 16,4-1-96-16,0-4-32 0,0 1 0 0,3-4 0 16,3 2-144-16,2-2 0 0,1 1 0 0,2 0 0 15,0-2 0-15,7-6 0 0,-6 10 0 0,2-2 0 16,4-8 0-16,-1 11 0 0,1-11 0 0,2 10 0 16,-2-10 0-16,7 11 0 0,3-1 0 0,1-4 0 15,2-3 0-15,1-1 0 0,1 1 0 0,2 2 0 16,2-1 0-16,3-1 0 0,0 1 0 0,4 3 0 15,2-2 144-15,1-2-144 0,4 3 160 0,3 1-160 16,1-3 192-16,3 2-48 0,3 2-16 0,2-3 0 16,-1 5 0-16,0-3 0 0,-5 3 0 0,0-3 0 15,1 4-128-15,-2-3 128 0,0 4-128 0,2-3 128 16,-2 1-128-16,0-2 0 0,-1 0 144 0,0-1-144 0,-1 2 0 0,-3-3 0 16,-2 2 0-16,-3-1-128 15,-4-3-384-15,-2 0-80 0,-4-1-16 0,-5 0 0 16,-2-1-1680-16,-11-2-336 0,7-2-64 0</inkml:trace>
  <inkml:trace contextRef="#ctx0" brushRef="#br1" timeOffset="72351.14">25775 16347 22975 0,'0'0'1024'0,"0"0"192"0,0-11-960 0,5 3-256 0,5-5 0 0,3 4 0 16,2-5 432-16,4 0 32 0,1-1 16 0,6 1 0 15,3 2 0-15,6 0 0 0,5-1 0 0,3 4 0 16,4-1-288-16,5 2-48 0,4-3-16 0,0 3 0 16,-3-2-128-16,3 4 160 0,2-2-160 0,3 3 160 15,0 0-160-15,7 1 192 0,7-1-192 0,-4 1 192 16,-4 2-48-16,-1 0 0 0,1 0 0 0,4-1 0 0,5-1 128 16,3 2 32-16,0-1 0 0,1-1 0 0,-4 2 144 0,5-2 48 15,1-3 0-15,5 1 0 0,2-1-64 0,-3-1-16 16,-3 2 0-16,3-3 0 0,3 3-96 0,3-3 0 15,-1 1-16-15,-1-2 0 0,-5 0-48 0,4-3-16 16,3-1 0-16,1 1 0 0,1-3-48 0,-1 2-16 16,-2 0 0-16,3 2 0 0,3 1-176 0,-2-2 128 15,1 2-128-15,-2 2 128 0,-3 0-128 0,6 3 0 16,1 1 0-16,-4-2 0 0,-4 1 0 0,-2 3 0 16,1 1 0-16,1-1 0 15,4 2-512-15,-4 1-96 0,-3 2-16 0</inkml:trace>
  <inkml:trace contextRef="#ctx0" brushRef="#br1" timeOffset="75486.6">27311 1705 8287 0,'0'0'368'0,"0"0"80"0,0 0-448 0,0 0 0 0,0 0 0 0,0 0 0 15,0 0 2048-15,0 0 320 0,0 0 64 0,0 0 0 16,0 0-1408-16,-5 5-272 0,-4 4-64 0,-1 0-16 16,-1 5-288-16,-4 3-48 0,-2-1-16 0,-2 1 0 15,-4-1 112-15,-1 3 16 0,-2 0 0 0,0 2 0 16,-2-2 0-16,-1 4 0 0,1 3 0 0,-4-3 0 16,-1 5-80-16,0-1-16 0,-2 2 0 0,0-5 0 15,-5 0-48-15,0 0-16 0,-3-2 0 0,1 1 0 16,0 1 0-16,1-2 0 0,0-2 0 0,7-2 0 15,2 0-16-15,4-1 0 0,3 1 0 0,3-1 0 16,3-7-96-16,5 1-32 0,3 1 0 0,3-5 0 16,3 4-144-16,5-11 192 0,0 0-192 0,0 0 192 0,0 8-192 0,0-8 0 15,6 13 144-15,5-1-144 0,1-2 160 0,2 3-32 16,4-3-128-16,4 4 192 0,-1 1 0 0,6 1-16 16,1-2 0-16,5 2 0 0,3-2-176 0,2 1 160 15,2 0-160-15,2-1 160 0,0 0-160 0,0-2 0 16,-2-1 144-16,-2 2-144 0,2-4 0 0,2 2 144 15,3-5-144-15,-2 5 0 0,2-3 128 0,3 3-128 16,-1-5 0-16,0 2 0 0,0-3 128 0,-4-1-128 16,-2-1 0-16,0 5 0 0,-2-3 960 0,0 0 64 15,2-1 32-15,-2 1 0 16,1-1-1616-16,-1 0-320 0,-1-1-64 0,2 4-16 0,-5-2 704 0,0 1 128 0,-6-1 128 0,-2-1-192 31,-6 4-416-31,-2 1-96 0,-5-4 0 0,-2 4-8096 16,-3-2-1616-16</inkml:trace>
  <inkml:trace contextRef="#ctx0" brushRef="#br1" timeOffset="75869.93">26573 2512 22111 0,'-12'-12'1968'0,"6"5"-1584"15,0-2-384-15,3 2 0 16,2 0 176-16,1 7-48 0,5-10-128 0,5 5 192 0,3-3 528 0,5 3 112 16,5 2 0-16,5-3 16 0,6 1-240 0,5 3-48 15,4 1-16-15,2-2 0 0,-1 2-128 0,5 0-32 16,7 2 0-16,2 0 0 0,4 2-16 0,6-1-16 15,2 1 0-15,-2 3 0 0,-3-3 96 0,4-2 32 16,1 1 0-16,1 1 0 0,1 1 112 0,1 1 32 16,-2-3 0-16,-4-2 0 0,-3 2 0 0,-2 0 0 15,0 2 0-15,2-1 0 0,1 0-64 0,0 1-16 16,-3 0 0-16,-4 2 0 0,-5 2-240 0,-4 0-48 0,-2 4-16 0,3 1 0 16,-6-3-240-16,-2 4 0 0,-5 3 128 0,-4-1-128 31,-6-2-1344-31,-6 1-304 0,-8-1-64 0,-14 3-14032 0</inkml:trace>
  <inkml:trace contextRef="#ctx0" brushRef="#br1" timeOffset="77904.58">11183 779 22223 0,'-11'-13'976'0,"6"6"224"0,5 7-960 0,-5-7-240 0,0-3 0 0,5 10 0 15,0 0 704-15,0 0 80 0,0 0 32 0,0 0 0 16,1-10-208-16,-1 10-32 0,0 0-16 0,10-3 0 16,0 3-560-16,-10 0 0 0,13 8 0 0,-2 2 0 15,1 5 0-15,-1 5 0 0,1 7 0 0,-1 2 0 16,1 3 192-16,-1 11-192 0,1 6 192 0,0 7-192 16,0 6 336-16,2 8-32 0,-2 3-16 0,1 6 0 15,-2 3-32-15,0 1 0 0,-2-1 0 0,-2 2 0 16,-2-3 128-16,0 0 0 0,0-1 16 0,-1 1 0 15,0-4 160-15,0 4 16 0,1 0 16 0,-1 2 0 16,-3-4 32-16,0 1 0 0,2-5 0 0,-1 7 0 16,2-4-112-16,0-1-32 0,0-6 0 0,0 0 0 15,-1-2-192-15,3-1-32 0,-4 1-16 0,3-7 0 0,2 1-240 0,-4-8 176 16,0-2-176-16,-1-6 160 0,2-2-160 0,-1-3 0 16,-1-4 144-16,2-2-144 0,-4-2 0 0,0-1 0 15,1 0 0-15,-1-2 128 0,-1-7-128 0,1 0 0 16,-2-1 0-16,-1-3 0 0,1-2 0 0,-2 0 144 15,-1 0-144-15,1-4 0 0,0-5 128 0,-1 2-128 16,0-2 0-16,0 1 0 0,-2-3 160 0,1 2-160 16,0-3 128-16,-2 1-128 0,-1 2 192 0,-1-1-64 15,0 0 0-15,-2-5 0 0,0 0 32 0,-2 0 0 16,-3-1 0-16,-1 1 0 0,-1-3-160 0,-1 0 160 16,-3-3-160-16,0 2 160 0,-1 1-160 0,0 0 0 15,-2 0 144-15,1 0-144 0,-2-3 0 0,-3-2 0 16,-6-1 0-16,-3-2 128 0,-1 4-128 0,0-2 0 0,-1-4 0 0,0 2 0 15,-1-1 0-15,-2 3 0 0,1 0 0 0,-2 2 128 16,0 1-128-16,-4 3 0 0,-4 0 0 0,-4 0 0 16,-6-1 0-16,2 1 0 0,0 3 0 0,3 0 0 15,-1 4 0-15,-2-2 0 0,-2 1 0 0,-2 3 0 16,-4-3 0-16,2 2 0 0,-2-2 0 0,3 1 0 16,1 2 0-16,-1-2 0 0,-4 3 0 0,-3-1 128 15,-4 3-128-15,0 0 0 0,3 0 0 0,-1 3 0 16,0 3 0-16,-2 1 0 0,-6-1 0 0,2 1 128 15,2 0-128-15,1 1 0 0,5 3 0 0,-5-1 0 16,-3-3 0-16,-1 0 0 0,3-1 0 0,2 0 0 16,2-2 0-16,1 1 0 0,1-3 0 0,-4-3 0 15,-3 2 0-15,3-2 0 0,3-2 0 0,3 0 0 0,3-1 0 16,0 0 0-16,-7-1 0 0,4-2 0 0,1-4 0 0,5 3 0 16,3-1 0-16,0-1 0 0,5-1-128 0,0 3 128 15,0 0-128-15,0-2 128 0,1 1 0 0,4-3 0 16,5 0 0-16,1-3-128 0,4 2 128 0,4-1 0 15,3-1 0-15,4 1 0 0,1 0 0 0,4 1-128 16,2-1 128-16,1-1 0 0,-1-2-208 0,4 0 32 16,0 1 16-16,1-4 0 0,1 1 160 0,4 0 0 15,3-182-144-15,-2 364 144 0,0-183 0 0,2 0 0 16,0-4-144-16,2 4 144 0,0-3 0 0,4 4 0 16,1-5 0-16,1 1 0 0,1-3 0 0,1-3-128 15,1-2 128-15,1-2 0 0,0-3 0 0,3-2 0 16,3-3 0-16,4-2 0 0,0-3 0 0,1-5 0 0,0-3 0 15,4-7 0-15,1 0 0 0,2-2 0 0,-1-2 0 0,0-5 0 16,-2 0 0-16,0 1 0 0,-1-2 0 0,-1-3 0 16,-1-2 0-16,-2-2 0 0,-1 3 0 0,0-2 0 15,-2-5 0-15,1-1 0 0,-1-2 0 0,-1 0 0 16,-2-5 0-16,2 2 0 0,-4 2 0 0,3-6 0 16,-4-4 0-16,1 3 0 0,-2 5 0 0,0 1 0 15,-2 1 0-15,2 1 0 0,0 4 0 0,-1 2 0 16,0 9 0-16,-1 3 0 0,1 6 0 0,-1 2 0 15,0 5 0-15,-3 4 0 0,1 3 0 0,1 2 0 16,-3 4 0-16,1 4 0 0,-1 2 0 0,0 1 0 16,-2 3 0-16,1 1 176 0,2 0-176 0,0 2 160 15,1 3-160-15,1 1 0 0,2 1 144 0,0 1-144 16,0 0 0-16,2 2 0 0,1-1 0 0,2 2 0 0,3 0 0 0,2-1 0 16,0 3-144-16,3-3 144 0,4 0 0 0,2 2-144 15,1-4 144-15,3 6 0 0,4-2 0 0,2 3-128 16,1 0 128-16,6 1 0 0,5-1 0 0,2 0 0 15,3-5 0-15,-1 2 0 0,5-3 0 0,0 1 0 16,3-2 0-16,8 1 0 0,5-1 0 0,5 0 0 16,4-4 0-16,1 2 0 0,-1-2 0 0,4 2 0 15,4-1 0-15,5 4 0 0,3-2 0 0,-1 0 0 16,-3 2 0-16,3-1 0 0,2 3 0 0,2-4 0 16,0 3 0-16,0 0 0 0,0 0 0 0,1 1 0 15,3-5 0-15,4 2 0 0,2 1 0 0,-1 0 0 16,0 0 0-16,5-1 0 0,1 3 0 0,1 0 128 0,-2-2-128 15,1 4 0-15,5-4 0 0,-4 3 0 0,-7-4 0 0,3 2 0 16,-1-3 0-16,-2 2 0 0,-3-1 0 0,-3 2 0 16,-10-5 0-16,-3 6 0 0,-2-3 0 0,-2 2 0 15,0-3 0-15,-10 3 128 0,-9-2-128 0,-5 0 0 16,-7-3 0-16,-4-2 0 0,-5 1 0 0,-7 2 0 16,-6 2 144-16,-7 2-144 0,-4 3 128 0,-2 0-128 15,-7 1 176-15,-7 4-48 0,0 0-128 0,0 0 192 16,0 0 48-16,0 0 0 0,0 0 0 0,0 0 0 15,0 0-240-15,-9-1 0 0,9 1 128 0,-12 1-128 16,3 2-1440 0,0 1-336-16,1 6-64 0</inkml:trace>
  <inkml:trace contextRef="#ctx0" brushRef="#br1" timeOffset="79090.25">12645 4003 20271 0,'-2'-9'1792'0,"-1"-2"-1424"15,2-1-368-15,1 0 0 0,1-2 0 0,3 1-208 16,0 0 16-16,3-3 16 0,0-2 672 0,2 0 128 15,1 2 16-15,2-2 16 0,2 3-368 0,4 1-80 16,3 2-16-16,-1 0 0 0,0 0-192 0,4 4 0 16,2 3 0-16,2 5 0 0,4 7 0 0,4 2 0 0,5 3 0 0,2 2 0 15,2 3 0-15,1-2 128 0,-2-2-128 0,2 2 0 16,1 2 160-16,2-1-160 0,2 1 160 0,5-1-160 16,3-2 288-16,2 1-32 0,0-3-16 0,-2 3 0 15,-3 0 288-15,2 2 64 0,0-1 16 0,2-2 0 16,1-3 64-16,4 1 16 0,3-3 0 0,-3 1 0 15,0-2-160-15,-2 1-16 0,5-4-16 0,-1 1 0 16,1-1-144-16,1-2-32 0,3-2 0 0,-4 2 0 16,-2-3-144-16,-1 1-48 0,0 0 0 0,2 3 0 15,1 1-128-15,3-1 0 0,1 0 0 0,0 1 0 16,-4 0 0-16,0-1 0 0,-2-2 0 0,1 3-9568 16,3 2-1808-16</inkml:trace>
  <inkml:trace contextRef="#ctx0" brushRef="#br1" timeOffset="79746.7">18096 3871 16575 0,'-14'-5'1472'0,"6"2"-1168"15,8 3-304-15,-10-3 0 0,2-1 1072 0,8 4 144 16,0 0 48-16,0 0 0 0,0 0-224 0,0 0-32 16,0 0-16-16,0 0 0 0,0 0-496 0,0 0-112 15,10 4 0-15,4 1-16 0,4-3 112 0,5 1 32 16,3 1 0-16,7-1 0 0,5 3 96 0,9-5 32 15,5-1 0-15,4-1 0 0,2-7-80 0,3 2-16 16,0 2 0-16,2 0 0 0,0 3-224 0,5 1-64 16,0 1 0-16,2-2 0 0,-6-4-128 0,-1 1-128 0,5 4 144 15,-1 0-144-15,2 0 128 0,3 1-128 0,4-1 0 0,-1-1 144 16,0-1-144-16,0 1 0 0,-1 0 0 0,4 3 128 16,2 1-128-16,-2 1-144 0,-3-3 144 0,2 3-208 31,-1 1-1632-31,3 3-320 0,1 6-64 0</inkml:trace>
  <inkml:trace contextRef="#ctx0" brushRef="#br1" timeOffset="80489.43">22473 4007 11967 0,'-25'-9'528'0,"10"5"112"15,-2 1-512-15,2-3-128 0,1 3 0 0,0 0 0 0,3 1 2160 0,0-1 400 16,3 0 64-16,8 3 32 0,0 0-1440 0,0 0-272 16,0 0-64-16,0 0-16 0,0 0-592 0,0 0-112 15,0 0-32-15,0 0 0 0,0 0-128 0,12 11 192 16,5 1-192-16,2 0 192 0,4-1 96 0,5 2 32 16,5 0 0-16,2-1 0 0,3 2 0 0,3 2 0 15,-3 0 0-15,6-1 0 0,1-2 0 0,5 1 16 16,2 1 0-16,6 1 0 0,6-1-80 0,6 0 0 15,1-2-16-15,0 0 0 0,2-2-32 0,3-2 0 16,4 2 0-16,3-1 0 0,6 1-32 0,-2-1-16 16,-4-5 0-16,2-1 0 0,4 0-32 0,0-2 0 15,1-2 0-15,-2-2 0 0,-5-2 64 0,2 1 16 0,3-2 0 16,1 0 0-16,2 2 48 0,-3-2 0 16,-4-4 0-16,1 3 0 0,1 1-80 0,1-1-16 0,0 2 0 0,-3 0 0 15,-7 1-160-15,-1 1-144 0,0 1 144 0,3 1-10064 16,5 0-1904-16</inkml:trace>
  <inkml:trace contextRef="#ctx0" brushRef="#br1" timeOffset="85043.65">11491 4474 23951 0,'0'0'1056'0,"-4"-11"224"0,-2 6-1024 0,6 5-256 0,-3-10 0 0,1 4 0 16,-1-4 1008-16,1 2 144 0,-2 3 16 0,-1-3 16 15,0 2-480-15,0-2-80 0,-2 1-32 0,-3 0 0 16,0-3-160-16,-2 3-48 0,1-1 0 0,-2 2 0 15,-1 2-176-15,-2-3-32 0,-5 4-16 0,-1-1 0 16,-5 1-160-16,0 2 0 0,-3 1 0 0,-1 0 128 16,-4 0-128-16,-4 1 0 0,-3 2 0 0,-5-3 0 15,-6 0 0-15,-2 0 0 0,-1-3 0 0,1 1 0 16,-3 0 128-16,0 2 0 0,-1 2 0 0,-3 1 0 0,-8 3-128 16,2 1 192-16,0-2-192 0,2 2 192 0,0 3 48 15,0 0 16-15,-1 3 0 0,-5 1 0 0,-8-4 16 0,1 3 16 16,2 1 0-16,2-1 0 0,1-1-64 0,-3 1-16 15,-5 1 0-15,-2-4 0 0,1 0-208 0,1 3 144 16,2-3-144-16,0 3 128 0,-1-5-128 0,-2 1 0 16,0-2 0-16,3-2 0 0,3 0 0 0,4-3 0 15,2 1 0-15,0-1 0 0,-4 0 0 0,1-1 0 16,6-1 0-16,2 3 0 0,3-3 0 0,5 0 0 16,4-4 0-16,1 2 0 0,-2 1 0 0,2-1 0 15,-2-1 0-15,4-2 0 0,4-4 0 0,5 4 0 16,2-3 0-16,2 3 0 0,2 2 0 0,4-3 192 0,2 0-192 15,3 2 192-15,2 2-32 0,-1-2 0 16,0 1 0-16,1 0 0 0,1 0-32 0,4 2-128 16,2-1 192-16,0 1-64 0,0 0-128 0,5 1 128 0,0 0-128 0,1 1 128 15,5 0-128-15,0 1 0 0,1-1 0 0,6-1 0 16,-6 6 0-16,6-6 0 0,-9 7 0 0,5 0 0 16,0 4-160-16,0 1 160 0,2-2 0 0,-2 4-144 15,0 3 144-15,0 1 0 0,2 1 0 0,-1 1-128 16,1 2 128-16,-1 3 0 0,1 2 0 0,-1 3 0 15,2 5 0-15,0 2 0 0,-2 4 0 0,0 5 0 16,1 0 0-16,-2 6 0 0,-1 7 0 0,0 0 0 16,-1 2 192-16,1 7-48 0,-4 4 0 0,-2 2 0 15,1 0 0-15,-2 1 0 0,-2-2 0 0,1 2 0 16,-1-1-16-16,-1 4-128 0,-3 2 192 0,3 0-64 16,-2 1-128-16,1-1 0 0,-2 1 144 0,1 1-144 15,1-5 0-15,-1-3 0 0,-1 0 0 0,-1-3 128 0,-1-2-128 16,1-6 0-16,2-1 0 0,0-3 0 0,-2-6 0 0,1-2 0 15,1-3 0-15,2-6 0 0,1-2 0 0,1-3 0 16,1-4 0-16,1-1 0 0,5-6 0 0,0 1 0 16,-1-3 0-16,3-1 0 0,3-8 0 0,1 0 0 15,0-1 0-15,1 0 0 0,3-3 0 0,1-1 0 16,2 1 0-16,0-3 0 0,6-2 0 0,2 2-160 16,3-4 160-16,2 1 0 0,2 1 0 0,5-2 0 15,3 1 0-15,-1-3 0 0,3 0 0 0,3-2 0 16,3 0 0-16,4 0 0 0,1-2 0 0,4 1-128 15,3 0 128-15,7 1 0 0,6 1 0 0,3-3-192 0,-1-2 192 0,3 0-160 16,-4 0 0-16,6 3 0 16,7 2 0-16,0-1 0 0,3-2 16 0,-2-1 0 15,-5 1 0-15,4-1 0 0,-2 3 144 0,4-1 0 0,6-3 0 0,-3-1-128 16,-2 1 128-16,0-1 0 0,1-3 0 0,5 1 0 16,6 0 0-16,-5 1 0 0,-3 0 0 0,-1-1 0 15,-1-3 0-15,5 4 144 0,2-3-144 0,0 5 0 16,-3-5 128-16,-2 2-128 0,0-1 0 0,2-1 0 15,3 5 0-15,-1-5 0 0,-5 2 0 0,-3-2 0 16,-1 0 0-16,-1 0 0 0,0 0 0 0,-2 0 0 16,-1 0 0-16,-4 4 0 0,-4-5 0 0,-4 2 0 15,1-2 0-15,-3 4 0 0,-2-3 0 0,2 3 0 16,0 1 0-16,-6-2 0 0,-2-178 0 0,-4 364 0 16,-3-183 0-16,-3-2 0 0,-5 1 0 0,-3 0 0 15,-1-3 0-15,-3 3 0 0,0 1 0 0,-3-1 0 0,-3-1 0 16,-1 2 0-16,0 1 0 0,-3-1 0 0,-3-2 128 0,-2 1-128 15,-2 1 0-15,-1-2 0 0,-2-2 128 16,-2 1-128-16,-1-5 0 0,-2 1 0 0,-1-2 240 0,-1-7-64 16,-4-5-16-16,-1-5 0 0,0-7 16 0,-5-6 0 15,-2-11 0-15,-4-5 0 0,-2-6-176 0,-4-4 0 16,-3-4 0-16,-6-9 0 0,-2-8 0 0,-3-3 0 16,-2-2 0-16,-2-8 0 0,-2-4 0 0,-3-1 0 15,3-3 0-15,1 1 0 0,3-3 0 0,0 3 0 16,2 5 0-16,5 7 0 0,6 9 0 0,4 8 0 15,2 8 0-15,5 11 0 0,2 6-128 0,2 7 128 16,-1 4-160-16,6 6 160 16,-2 6-1152-16,3 3-128 0,3 0-16 0,2 6-14576 0</inkml:trace>
  <inkml:trace contextRef="#ctx0" brushRef="#br1" timeOffset="102538.43">7618 1187 24879 0,'-22'-16'1088'0,"8"11"256"0,-1-1-1088 0,2 0-256 16,-1-2 0-16,4-1 0 0,0 1 0 0,1-1-304 16,0 2 64-16,2-3 16 0,-1 2 608 0,2-2 128 15,-1 2 32-15,2-1 0 0,-1 3-224 0,5 3-64 16,-2-3 0-16,2 0 0 0,-1 2-256 0,2-1 0 15,0-2 0-15,2 2 0 0,-2 2 0 0,2-9 0 16,1 6-128-16,-3 6 128 0,5-10 0 0,0 5 0 16,1-1-160-16,2 0 160 0,0 1 0 0,-1-4 0 15,1 0 0-15,2 0 0 0,3 3 0 0,1 1 0 0,1-4 160 0,5 1-160 16,2-2 368-16,3 1-48 0,2-2 0 0,5 2 0 16,5-2-64-16,2-1 0 0,3-1-16 0,0-1 0 15,-4-1-64-15,3 2-16 0,1 2 0 0,2-3 0 16,2-1-32-16,1 3 0 0,0 3 0 0,5-1 0 15,1-1-128-15,1-3 128 0,-1 2-128 0,-1 2 128 16,1-1 16-16,-1 3 0 0,0-1 0 0,4 4 0 16,2 1 16-16,3-1 0 0,3 0 0 0,-3 3 0 15,-4-2 48-15,0 3 16 0,-1-5 0 0,1 4 0 16,0 1-48-16,3-1-16 0,1 4 0 0,0-2 0 16,0 0-160-16,0 1 128 0,-2 1-128 0,-7 2 128 15,1-1-128-15,3 1 0 0,-1-2 144 0,-1 2-144 16,-1 2 0-16,-3-1 0 0,3 2 0 0,-6 0 0 15,-4-3 0-15,-1 3 0 0,-2 1 0 0,1 1 0 16,1 3-1344-16,-1-1-176 0,-2 1-32 0</inkml:trace>
  <inkml:trace contextRef="#ctx0" brushRef="#br1" timeOffset="103272.27">12160 1112 20495 0,'-11'-13'896'0,"6"8"208"0,2-5-880 16,0 3-224-16,2-2 0 0,1 9 0 0,-2-6 720 0,2 6 112 0,3-10 0 0,1 3 16 15,1 1-272-15,2 0-48 0,4 2-16 0,3 0 0 16,1-1-368-16,3-1-144 0,1 1 0 0,6 1 144 15,-1-5 0-15,6 4 0 0,-1 1 0 0,4-4 0 16,2 1 96-16,5-5 16 0,2 5 0 0,2-3 0 16,2 1-80-16,0-3-16 0,-3 3 0 0,4-1 0 15,3 4-160-15,2-2 192 0,0 3-192 0,5 0 192 16,3 0-48-16,2 2 0 0,-1 1 0 0,-1 1 0 16,0-1 32-16,1 4 0 0,1 1 0 0,4 1 0 15,1 1-176-15,2-1 0 0,-2 2 144 0,-1 5-144 16,-2-5 0-16,1 4 0 0,2-2 0 0,2 3 0 15,3-3 0-15,0 3 0 0,1-3 0 0,-2 2 0 16,-2 3-1344-16,2-2-176 0,0 2-32 16</inkml:trace>
  <inkml:trace contextRef="#ctx0" brushRef="#br1" timeOffset="104106.24">17426 1031 17503 0,'-3'-7'1552'0,"1"-3"-1232"0,2 1-320 0,2-1 0 15,0 5 704-15,1-4 64 0,1 0 32 0,1-1 0 16,2 2 64-16,2-1 16 0,1 3 0 0,1 1 0 16,3-2-560-16,4 2-128 0,1 3 0 0,4-2-16 15,-2-1-48-15,4 1 0 0,0 0 0 0,6 3 0 16,3 1 0-16,4-1 0 0,4 1 0 0,2-2 0 16,3 0-128-16,1 0 192 0,-3 2-192 0,4-2 192 15,0-1-32-15,5 1 0 0,1 1 0 0,3-1 0 16,5 2 128-16,1-1 32 0,-2 1 0 0,2-1 0 15,-1-2 0-15,2 2 16 0,1 0 0 0,4-2 0 16,2 1-32-16,1 0-16 0,-6 1 0 0,2 1 0 16,-2 1-64-16,3 2-16 0,0 1 0 0,1-2 0 0,2 1 32 0,-3-2 0 15,-4 2 0-15,-1-1 0 0,-1 1-96 0,3 2-16 16,-1-1 0-16,0-2 0 0,1 2-128 0,-3 0 128 16,-5 2-128-16,1 0 128 0,0 5-128 0,0-2-224 15,-1 2 48-15</inkml:trace>
  <inkml:trace contextRef="#ctx0" brushRef="#br1" timeOffset="104973.68">22168 855 15663 0,'0'0'1392'0,"0"0"-1120"0,-3-8-272 0,3 8 0 15,0 0 864-15,0 0 112 0,0 0 32 0,3-10 0 16,4 2-224-16,0-1-32 0,4 4-16 0,1 2 0 15,4 1-400-15,1 0-80 0,2-2 0 0,3 1-16 16,2 2 32-16,2 0 16 0,0 1 0 0,5 2 0 16,3 5 16-16,3-3 0 0,1 1 0 0,3 0 0 15,-2 0 80-15,1-1 32 0,-1 2 0 0,2 0 0 16,2-1 64-16,5-1 16 0,-1 1 0 0,7 3 0 0,4-2 144 16,3 2 48-16,1-3 0 0,1 1 0 0,-4 1-48 0,5-2-16 15,2-3 0-15,8 3 0 0,1 2-80 0,4-5-16 16,-1 0 0-16,1 0 0 0,1 1-96 0,7-1-32 15,4-2 0-15,-1 0 0 0,2 2-112 0,-3-2-32 16,-1-2 0-16,8 2 0 0,6 0-128 0,-4 0-128 16,1 0 144-16,-1-1-144 0,4-3 0 0,3 2 0 15,3-1 0-15,-1 1 0 0,-2-5 0 0,6 2 0 16,7 4 0-16,-5 0-160 16,-6-5-496-16,4 3-112 0,4 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17:52:21.69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98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21-04-12T17:57:25.653"/>
    </inkml:context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5815 6886 26031 0,'-11'-13'1152'0,"6"8"240"0,1-5-1120 0,3 2-272 0,1-3 0 0,0 5 0 16,-1-2 0-16,-1 2 128 0,2-4-128 0,2-1 0 16,0 0 224-16,1 1-64 0,-1-2-16 0,1 1 0 15,-1 3-144-15,-2-3 0 0,0 2 144 0,0-3-144 16,-1 1 0-16,0 2 128 0,-2-4-128 0,-1 5 0 15,-2-4 0-15,-2 4 0 0,-1 0 0 0,1 0 128 16,-1-4-128-16,-3 4 0 0,0 0 0 0,-1 0 128 16,0-6-128-16,-2 4 192 0,-4 1-64 0,0 0 0 15,-2 0 144-15,1 1 48 0,0 0 0 0,-1 2 0 16,-2-1-112-16,1 2-16 0,-3 1 0 0,3 1 0 16,-1-4 48-16,-1 6 0 0,-2 0 0 0,1-1 0 15,-1 1-48-15,1 0-16 0,-1-2 0 0,-2 3 0 16,-5 2-32-16,-1-1 0 0,-2-2 0 0,2 1 0 15,1-2-144-15,0 1 0 0,0 0 144 0,0 1-144 0,0 2 0 0,1 2 0 16,2-1 0-16,-1-1 0 0,2 2 0 0,0 1 0 16,1-1 0-16,-2-2 0 0,-1 4 0 15,-2-1 0-15,-2 0 0 0,2 0 0 0,1 2 0 0,2 1 0 16,1 1 0-16,2 1 0 0,-1 4 0 0,3 1 0 16,-1 3 0-16,3 0 0 0,0-3 0 0,3 3-128 15,1 1 128-15,0 1 0 0,0 1 0 0,1 0 0 16,2 5 0-16,2 0-128 0,-2 7 128 0,4 2 0 15,-2-6 0-15,0 2-128 0,0 0 128 0,1 1 0 16,2-1 0-16,0-5 0 0,4-5 0 0,2-2-160 16,1-2 160-16,1 1 0 0,2-2-160 0,1 1 160 15,0 2-128-15,3 2 128 0,-2-1 0 0,1 3-128 0,2 1 128 0,1 0 0 16,0 3 0-16,3-3 0 0,2 3 0 0,3-4 0 16,-3 0 0-16,2-2 0 0,-1 2 0 0,2-1 0 15,1-3 0-15,1-2 0 0,3 0 0 0,1 1 0 16,0 0 0-16,1 1 0 0,2-2 0 0,-1 1 0 15,4 0 0-15,0-1 0 0,2-2 0 0,-2-2-128 16,3 1 128-16,3 1 0 0,0 0 0 0,1-1 0 16,0-4 0-16,0 2 0 0,1-3-144 0,1 1 144 15,-2-1 0-15,0 1 0 0,1 1 0 0,-2-4 0 16,1-2 0-16,0 2 0 0,2-3 0 0,2 0 0 16,-1 1 0-16,5 1 0 0,3-3 0 0,0-2 0 15,1-2 128-15,-3 1-128 0,-1-4 0 0,-2-1 128 0,1 1-128 16,0-1 128-16,-3-1-128 0,1-3 128 15,0 1-128-15,1-3 0 0,-2-1 144 0,2 2-144 0,0-4 0 0,-1 0 144 16,0-1-144-16,-4 1 0 0,-1-3 160 0,-3 1-160 16,-1-2 128-16,-1-1-128 0,-1 0 128 0,0 0-128 15,0-4 128-15,-1 1-128 0,-1 2 128 0,-1-2-128 16,-2 0 0-16,1-1 128 0,1-1-128 0,0-4 0 16,-1 1 0-16,1-4 128 0,1 1-128 0,-2 1 0 15,-3-3 0-15,-2 1 128 0,-5 2-128 0,2-1 0 16,-3-2 0-16,-1 1 128 0,0 1-128 0,-4-2 0 15,1 3 144-15,-5-2-144 0,-3-2 128 0,-2-1-128 16,-1-2 128-16,-2 2-128 0,-4 2 256 0,-1-1-32 0,-3 4 0 16,-4-3 0-16,-5-2 160 0,-1-2 16 15,-4 2 16-15,0 1 0 0,1 0-160 0,-1 1-16 0,-1-6-16 0,-2 9 0 16,-2 0-224-16,2 7 176 0,-4 3-176 0,1 1 160 16,-2 0-160-16,-2 6-176 0,-4 5 48 0,-6 8 0 31,-3 8-1104-31,2 13-224 0,0 5-32 0,7 6-8160 0,3 5-1616 0</inkml:trace>
  <inkml:trace contextRef="#ctx0" brushRef="#br0" timeOffset="1233.4">7542 10770 21183 0,'-11'-3'1888'0,"0"-8"-1504"0,1 1-384 0,1-2 0 16,1-4 272-16,2 2-16 0,-2 3 0 0,2-2 0 15,1-2-256-15,0 2 128 16,0 3-128-16,0-3 0 0,0-1 128 0,-1 2-128 0,1 0 0 0,0 3 0 15,-1 2 0-15,-2 0 0 0,-1-2 0 0,0 3 0 16,1-3 128-16,-3 3-128 0,0-3 0 0,0 3 0 16,-2 0 144-16,-1 0-144 0,-4 1 0 0,0 3 144 15,-1 2 16-15,0 0 0 0,0-2 0 0,0 5 0 16,0 2-16-16,1 2 0 0,-1 0 0 0,1 2 0 16,0 0 80-16,2 2 16 0,-1-1 0 0,1 4 0 15,1 4-96-15,-1 1-16 0,1 0 0 0,0 1 0 16,0 5-128-16,-1-2 192 0,2 1-192 0,2 1 192 15,-1-5-192-15,0 6 0 0,-1-2 144 0,2 0-144 0,-1 4 128 16,1-1-128-16,1 3 160 0,0-2-160 0,-2 0 160 16,0 1-160-16,0-3 160 0,4 3-160 0,4-2 208 0,3 2-48 15,1-4-16-15,1 3 0 0,0-3-16 0,2 1 0 16,3-3 0-16,4 3 0 0,1 2-128 0,2 0 128 16,-1-1-128-16,4 3 128 0,-1-5-128 0,3 3 192 15,-1-2-192-15,4 1 192 0,1-1-192 0,3 1 0 16,0-5 0-16,3 0 128 0,1 1-128 0,1 0 0 15,1-4 0-15,3-1 0 0,3-2 0 0,4-3 0 16,2-2 0-16,-1-6 0 0,-5-1 0 0,-1-4 0 16,-2-1 0-16,0-3 0 0,-1-2 0 0,1-6 0 15,-3 0 0-15,1-4 0 0,-2-4 0 0,0-2 240 16,-2-2-48-16,5-4 0 0,-2-6 176 0,2-4 16 16,1-1 16-16,-4 0 0 0,0-1-128 0,-1-3-16 0,-1 1-16 0,-3-3 0 15,-2 2 0-15,-4 0 0 0,-2-4 0 0,-3 1 0 16,-3 3 80-16,-4 1 0 0,-1-3 16 0,-3 5 0 15,-5 0 208-15,-2 3 32 0,-4 5 16 0,-2-2 0 16,-5 5-16-16,-3 5-16 0,-6 1 0 0,-4 1 0 16,-7 4-304-16,-4 6-64 0,-8-2-16 0,1 5 0 15,0 4-176-15,0 5 0 0,-1 4-160 0,1 3 160 32,1 1-576-32,-2 5 0 0,-3 4-16 0,-4 2 0 15,0 4-1568-15,1 3-304 0,7-3-64 0,5 0-10576 0</inkml:trace>
  <inkml:trace contextRef="#ctx0" brushRef="#br0" timeOffset="2485.06">9565 18530 26607 0,'0'0'1168'0,"0"0"256"0,-11 0-1136 0,2 0-288 0,9 0 0 0,0 0 0 15,-9-2 0-15,0-1 0 0,3 2 0 0,-4 0 0 16,2-3 0-16,-2 0 0 0,2-1 0 0,-3-1 0 16,-3-5-144-16,0 5 144 0,-4-3-128 0,0 3 128 15,-2-3 0-15,-3 3-160 0,0-1 160 0,0 0 0 16,-2 3-160-16,1-1 160 0,-1-2-128 0,1 4 128 16,0 0 0-16,-3 3 0 0,3 0 0 0,-1 4 176 15,-1 0 224-15,1 3 48 0,0 0 16 0,-1 3 0 16,-1-3 160-16,-3 6 16 0,-3 0 16 0,-1-4 0 15,1 1-208-15,0-1-64 0,-1 2 0 0,4 1 0 16,-2 2-96-16,3 0-32 0,1 2 0 0,1 1 0 16,-1 2-256-16,2 0 0 0,-2 0 0 0,2 1 0 0,1 2 0 15,-2 2 0-15,0-1 0 0,2 2 0 0,-4 2 128 0,1 0-128 16,-1-1 144-16,3-1-144 0,2 0 192 0,0-2-64 16,2 1-128-16,3 1 192 0,5-2-192 0,3 1 128 15,2 3-128-15,1 1 0 0,7 1 0 0,0 3 0 16,1 0 0-16,2 0 0 0,5 2 0 0,4 2 0 15,3-1 0-15,3 2 0 0,0-1 0 0,5 0 0 16,3 1 128-16,3 1-128 0,4-2 0 0,-1 1 0 16,-1 0 128-16,-1 1-128 0,1-1 0 0,-1-2 0 15,5 0 0-15,-1-2 0 0,1-4 0 0,1 1 144 16,-1 2-144-16,3-6 128 0,0-3-128 0,2-2 160 16,3-4-160-16,-2-5 160 0,-4 0 0 0,-1-3 0 15,-1-4 0-15,0-4 0 0,1-3 32 0,0-5 0 0,2 0 0 0,0-6 0 16,-1 0-64-16,1-1 0 0,-1-4 0 0,3-2 0 15,1-3 16-15,-2 0 0 0,-1-1 0 0,-1-3 0 16,-7 3-144-16,2-2 0 0,-3-1 0 0,-2-4 0 16,2 1 128-16,-2 1-128 0,0-4 128 0,0 1-128 15,-2-1 128-15,0 0-128 0,-2 1 128 0,-2-1-128 16,-1-1 128-16,0-2-128 0,-1-1 0 0,-3-1 128 16,-2-3-128-16,-2 1 0 0,1-1 0 0,-3-2 128 15,-3 2 0-15,-2-1 0 0,-2-4 0 0,0 2 0 16,-5-4 16-16,-2-2 0 0,-3-3 0 0,-2-1 0 15,-3 1-144-15,-2 1 192 0,-5 3-192 0,-3-1 192 16,-2-1-192-16,-3 1 0 0,-4 3 144 0,-2 0-144 16,-5 1 160-16,1 2-32 0,-2 2-128 0,-5 1 192 15,-3 6 0-15,-4 5-16 0,0 4 0 0,3 4 0 0,3 6 48 0,3 4 16 16,1 5 0-16,2 3 0 0,2 1-240 16,6 2 0-16,1 2 0 0,2 2 0 15,1-1-512-15,1 0-80 0,1 0-32 0,1 2-10960 16,3 1-2208-16</inkml:trace>
  <inkml:trace contextRef="#ctx0" brushRef="#br0" timeOffset="6787.96">24772 815 10479 0,'11'0'448'0,"-3"3"128"0,1-1-576 0,2 2 0 0,2-4 0 0,-2 3 0 16,4 1 768-16,1-2 64 0,2-1 0 0,2 2 0 15,0 0-16-15,3 0 0 0,1 0 0 0,5-1 0 16,5 2-384-16,2 0-80 0,4 0-16 0,3-2 0 16,2 1 0-16,-2-2 0 0,0-1 0 0,0 3 0 15,2-1-16-15,0 2 0 0,4 1 0 0,4-3 0 16,4-1 0-16,2 0-16 0,2 0 0 0,-5 2 0 16,0 1 48-16,-2-1 16 0,1 0 0 0,3-2 0 15,5-1-176-15,5 2-16 0,1-2-16 0,0 0 0 16,-3 0-32-16,1-2 0 0,4-2 0 0,2 1 0 15,3 0 0-15,2 1 0 0,-1-1 0 0,-2 2 0 0,-4-2-128 0,2 2 0 16,0 1 0-16,6 0 0 0,6-1 128 0,-2-2 0 16,-7 2 0-16,3 0 0 0,0 1 0 0,4 0 0 15,3 0 0-15,-2-2 0 0,-4-3 0 0,0 1 0 16,-1-1 0-16,3 3 0 0,5 1-128 0,-2-1 0 16,-1-2-160-16,-4 1 160 0,-5-4 0 0,1 5 0 15,1-1 0-15,0 1 0 0,1 0 0 0,-6-1 0 16,-6-5 0-16,-2 3 0 0,-1 2 0 0,-3 0 0 15,1-1 0-15,-4 1 0 0,-1-1 0 0,-4 2 0 16,-2-2 128-16,-9-2-128 0,-3 1 0 0,-7 1 0 16,-4 0 0-16,-3 0 0 0,-2 2 160 0,-4 2-32 0,-7 0 0 0,1 0 0 15,-12 0 160-15,9 0 32 0,-9 0 0 0,0 0 0 16,0 0 0-16,0 0 16 0,0 0 0 0,-6 10 0 16,-2-6-160-16,-5 1-48 0,-4 0 0 0,-3 0 0 15,-3 0-128-15,-4 4 128 0,-3-3-128 0,-6 2 128 16,-8-1-128-16,-3-2 0 0,-7 1 0 0,2 1 128 15,-5-3-128-15,-1 5 0 0,-2-3 0 0,-5 2 0 16,-6 2 192-16,-3-1-64 0,-7 1 0 0,2 2 0 16,0-4-128-16,0 5 0 0,1-4-192 0,-5 1 192 15,-4-1 0-15,0 0 0 0,0 0 0 0,2 0 0 16,1 0 0-16,-5 0 0 0,-5-4 0 0,1 1 0 16,3-1 0-16,-1-1 0 0,-5 0 0 0,0 1 0 15,-2-1 0-15,3-2 0 0,2 1 0 0,-1-2 0 16,-4-1 0-16,0 0 0 0,1-1 0 0,2 2 0 0,3-1 144 15,-3 0-144-15,-5-1 160 0,2 1-160 0,4-2 0 0,5 2 128 16,4 0-128-16,-4 0 0 0,-7 2 0 0,3-1 0 16,5 0 0-16,5 2 0 0,4-1 0 0,-1 2 0 15,-5-1 0-15,3-2 0 0,4-1 0 0,5 1 0 16,2 1 0-16,1 0 0 0,-1-1 0 0,1-1 0 16,0 0 0-16,4 0 0 0,4 2 0 0,6-2 0 15,2 0 0-15,6 0 0 0,2 0 0 0,1 0 0 16,-1-2 0-16,1 2 0 0,2 0-144 0,4 0 144 15,2-1 0-15,4-1-144 0,4-1 144 0,3 2-128 16,3-3 128-16,4 0-128 0,3 2 128 0,3-1 0 16,3 0 0-16,10 3 0 0,-8-1 0 0,8 1 0 0,0 0 0 0,0 0 0 15,0 0 0-15,0 0 0 16,12-2 0-16,3 0 0 0,5-3 0 0,6 4 0 0,4 0 0 16,8 2 0-16,5 3 0 0,5-2 0 0,1 1 0 0,1-2 0 15,-2 3 0-15,5 0 0 0,3 1 0 0,9-1 0 16,2 0 0-16,7-1 0 0,5 1 0 0,0 1 0 15,-3-1 0-15,7 1 0 0,6-1 0 0,2 1 0 16,3-1 0-16,0 1 0 0,-2-3 0 0,6 4 0 16,6-1 0-16,0-3 0 0,-5-1 0 0,6 2 0 15,3 2 0-15,2-2 0 0,5-1 0 0,-4 1 128 16,3 1-128-16,4-2 0 0,5 2 0 0,-5-2 0 16,-8 2 128-16,3-1-128 0,5 1 160 0,-2-2-160 15,-3 1 160-15,0-2-160 0,5 0 160 0,-3 2-160 16,-1-2 144-16,-3 0-144 0,-2 3 128 0,3-1-128 0,2-3 128 0,-3 0-128 15,-10-2 0-15,1 5 128 16,-1 3-128-16,-4-3 160 0,-3-1-160 0,-5 1 160 0,-5-1-160 0,-2 5 0 16,-2-3 0-16,-1 1 0 0,-4-1 0 0,-8-1 128 15,-9-1-128-15,-4-2 128 0,-6 0-128 0,-5 0 0 16,-3 1 0-16,-6 1 0 0,-6-2 0 0,-5 2 0 16,-8-4 0-16,-2 2 0 0,-3 3 128 0,-10-3-128 15,0 0 0-15,0 0 128 0,0 0 0 0,-8-5-128 16,-4-3 192-16,-7 3-64 0,-6 1-128 0,-1 1 160 15,-7-1-160-15,-3 1 160 0,-2 1-160 0,-5-2 0 16,-6-1 0-16,-4-2 0 0,-8 4 0 0,-1 0 0 16,-1-3 0-16,0-1 0 0,-2 2 0 0,-4 3 0 15,-4-5 0-15,-5 1 0 0,-3 0 0 0,-1-2 0 0,2 2 0 0,-1 1 0 16,-3-3 0-16,-1 3 0 0,-7 1 0 0,0-2 0 16,3 2 0-16,-2 0 0 0,-1 0 0 15,-4-3-176-15,-3 0 176 0,4 2 0 0,1-1 0 0,-4-1 0 16,-5 1 0-16,1-3 128 0,2 0-128 0,-2 0 0 15,4 3 128-15,-3-2-128 0,-7 2 128 0,2 1-128 16,3-1 128-16,-2 1-128 0,-5-1 160 0,3-1-160 16,5 1 224-16,4 0-48 0,4 0-16 0,-4 2 0 15,-8 0 32-15,6 4 16 0,6 0 0 0,2 0 0 16,2-2-208-16,-2-2 128 0,-2 0-128 0,5 3 0 16,4 1 128-16,3 1-128 0,0 3 0 0,0-3 0 15,-2-1 0-15,5 3 128 0,6-1-128 0,7 1 0 16,4-4 0-16,5 1 0 0,0 1 0 0,1-1 0 15,0 0 0-15,4 1 0 0,3 2 0 0,6-1 0 0,4 1 0 0,3-3 0 16,3 0 128-16,5 1-128 0,4 2 0 0,4-1 0 16,2 0 0-16,5 1 0 0,3-4-160 0,10 1 160 15,-9 1-128-15,9-1 128 0,0 0-208 0,0 0 32 16,0 0 16-16,0 0 0 0,10 9-96 0,6-4 0 16,4 2-16-16,7 3 0 0,3-3 272 0,7 4-160 15,5-4 160-15,7 3-128 0,9-2 128 0,3 1 0 16,1-3 0-16,3 2 0 0,2-3 0 0,7 1 0 15,9 1 0-15,2-3 0 0,2-3 0 0,4 1 0 16,-1 1 0-16,8-1 0 0,6 4 0 0,-1-4 0 16,-4-1 0-16,8 1 0 0,3-2 0 0,4 1 0 0,0 0 0 15,2 0 0-15,-1-1 0 0,6 2 0 0,4-2 0 0,1 0 0 16,-3 0 0-16,4 2 128 0,4-2-128 0,-4 0 128 16,-2-1-128-16,2 0 0 0,5-1 0 0,-4 2 0 15,-3 0 0-15,1 0 0 0,2 0 0 0,-5 0 128 16,-6 0-128-16,1 0 0 0,3 2 128 0,-5-1-128 15,-6 0 0-15,-4 4 0 0,-3-2 0 0,-1-1 0 16,-3 0 0-16,-6-1 0 0,-10 1 0 0,-4 0 0 16,-4-2 0-16,-4 1 0 0,-3 2 0 0,-5 0 0 15,-4 0 0-15,-8-3 0 0,-8 0 0 0,-6 0 0 16,-5 0 0-16,-6 0 0 0,-2-1 0 0,-5 2 128 16,-2 1-128-16,-6-2 0 0,-11 0 0 0,0 0 0 15,0 0 0-15,0 0 0 0,0 0 0 0,0 0 128 16,0 0-128-16,-12 0 128 0,-9 0-128 0,-4 0 128 15,-6 0-128-15,-7 0 0 0,-9-1 0 0,-10 0 128 16,-5 0-128-16,-4-1 0 0,-3 2 0 0,2 0 0 0,-4-1 0 0,-7-1 0 16,-8 0 0-16,-1 0 0 0,1-1 0 15,-2 2 0-15,0 0 0 0,-5-1 128 0,-7 0-128 0,-2-3 0 16,1 1 0-16,-1 0 0 0,-2 2 0 0,-4-2 0 16,-4-1 0-16,1 1 0 0,2-1 0 0,-4 1 0 15,-4-1 0-15,4 1 0 0,3-1 0 0,-1-3 0 16,-8 1 0-16,6 0 0 0,3-2 0 0,0 3 0 15,2-3 0-15,0 2 0 0,-2-4 0 0,4 4 0 16,4 2 0-16,-3-2 0 0,-7 1 0 0,4 1 0 16,5-3 0-16,3 3 0 0,0-1 0 0,1-2 0 15,-1 4 0-15,5-1 0 0,4-2 0 0,4 3 0 16,0 1 0-16,-2 1 0 0,0 1 0 0,7-1 0 0,4 0 0 0,3 2 0 16,0-2 0-16,-1 4 0 0,-2 0 0 0,3 2 0 15,7-1 0-15,3 0 0 0,6 0 0 0,5 2 0 16,2 0 0-16,3-1-208 0,2 0 16 0,4 2 16 15,2-2-80-15,4 0 0 0,7 1-16 0,3 0 0 16,8-3-48-16,3 1-16 0,4 0 0 0,3-1 0 16,9-2 80-16,0 0 0 0,0 0 16 0,0 0 0 15,0 0-64-15,13 12-16 0,4-5 0 0,4 2 0 16,7-4 176-16,5 2 144 0,7 0-208 0,2-2 80 16,2 0 128-16,6 3 0 0,3-4 0 0,7 1 128 15,6 2-128-15,10-3 192 0,8 1-64 0,0 2 0 16,-1-3-128-16,4-1 176 0,5 2-176 0,6 3 192 15,3-3-64-15,2 1 0 0,-1 2 0 0,7-2 0 16,7 3 32-16,-2-2 0 0,-2 0 0 0,5 2 0 16,8-1-16-16,-2 1 0 0,-5-5 0 0,4 4 0 0,4-1-144 15,1-1 128-15,-5-1-128 0,4 0 128 0,0 2 0 0,-1-1 0 16,-2-3 0-16,-2 0 0 0,-2 1 64 0,1-1 0 16,2-4 0-16,-5-3 0 0,-4-1-16 0,1-2 0 15,-1 2 0-15,-5 0 0 0,-6-5-32 0,-4 5 0 16,-4 2 0-16,-4 1 0 0,-2-2 48 0,-9 3 0 15,-11-1 0-15,-7 5 0 0,-5 2-320 0,-7 3-64 16,-8 6-16-16,-6 1 0 16,-9 0-2240-16,-8 5-448 0</inkml:trace>
  <inkml:trace contextRef="#ctx0" brushRef="#br0" timeOffset="10641.31">23853 10628 11807 0,'0'0'512'0,"0"0"128"0,0 0-512 0,0 0-128 16,0 0 0-16,0 0 0 0,9 8 384 0,-2 1 64 0,-7-9 16 0,9 12 0 15,-1 0-176-15,1 2-32 0,-6 2-16 0,2 3 0 16,-2 2-112-16,1 4-128 16,0 1 176-16,-3 3-176 0,1 0 208 0,1 4-64 0,-2 3-16 0,1 2 0 15,-2 7 208-15,0-1 48 0,0 3 0 0,0-1 0 16,0 2-64-16,-2 1-16 0,1 5 0 0,0-1 0 16,-2 2-16-16,1 3 0 0,0 5 0 0,-1-4 0 15,-1 1-288-15,0 2 128 0,-1-1-128 0,0 4 0 16,-2-3 208-16,1 2-64 0,-2-2-16 0,1 1 0 15,-2 1 128-15,3-3 0 0,-3 0 16 0,2 3 0 16,-2-2-80-16,2 4-32 0,-1 0 0 0,1-1 0 16,0 3-160-16,1 0 160 0,-1 3-160 0,4 3 160 15,-1 6-160-15,0-2 0 0,1 1 0 0,2 1 0 16,-3-3 0-16,3 8 0 0,0 4 0 0,0-2 0 0,-2-1-272 0,3-1 16 16,0 1 0-16,0 2 0 0,-1 4 80 15,2-4 32-15,-2-4 0 0,1-3 0 0,-1 0 144 16,1-1-160-16,1 6 160 0,0-3-160 0,0-5-112 0,2-3-32 15,-1-3 0-15,1 0 0 0,-2-3 160 0,0 1 144 16,-1-3-208-16,0 0 80 0,0-5 128 0,-1 2 0 16,-1-5 0-16,0 9 0 0,1 2 0 0,0 3 0 15,0 2 0-15,1 2 0 0,0-2 0 0,2-2 128 16,2 1-128-16,-2 1 0 0,5 1 0 0,-1 2 144 16,-1-3-144-16,4-4 0 0,-2-1 0 0,1 0 0 15,1-1 0-15,-1-1 0 0,1 1 0 0,0-2 0 16,-3-5 0-16,0 2 0 0,3-4 0 0,-4 0 0 15,2-3 0-15,-1-1 0 0,-2-3 128 0,4 3 80 0,-3 0 16 0,4 2 0 16,-2 3-224-16,2-1 176 0,-1 1-176 0,-1-1 160 16,-2 2-160-16,2 2 0 0,-2 2-160 0,1 0 160 15,-1 0 0-15,3 0 0 0,0-2 0 0,-3 2 0 16,0 2 0-16,2-2 0 0,-3 1 176 0,0-3-48 16,0-1 112-16,1-1 16 0,1-4 16 0,-1 1 0 15,0 2-128-15,1-3-16 0,-1 5-128 0,-3-5 192 16,2-5 176-16,-2 0 16 0,1 0 16 0,1-1 0 15,1 0-144-15,1 3-16 0,-1 2-16 0,-1-1 0 16,0 1-224-16,0-2 176 0,0-3-176 0,-2-2 160 16,1-1-160-16,1 1 160 0,-1 2-160 0,0-1 160 15,-3-1 32-15,2 0 16 0,0-3 0 0,0 1 0 16,2-2-208-16,0-5 176 0,0-2-176 0,1 1 160 16,-1-5 48-16,1 1 16 0,1 1 0 0,-1-2 0 15,1 1-224-15,1-3 176 0,-5-3-176 0,2 1 160 0,0-6-160 0,-3 2 128 16,-1-3-128-16,0-1 128 0,-1-1-128 0,0 1 128 15,-3-6-128-15,1 0 128 0,1-3 32 0,-2 0 0 16,0-1 0-16,0 1 0 0,2-6 0 0,-2 4 0 16,0-6 0-16,2 3 0 0,-3-1-160 0,2 1 0 15,2-3 0-15,-2 5 0 0,-1-2 0 0,1 1-144 16,1-4 144-16,1 1-208 0,1 3 208 0,0 2-192 16,0-2 192-16,0 1-192 0,0-2 192 0,0 4-144 15,1 0 144-15,-1-2-128 0,0 3 128 0,3 0-160 16,-1 3 160-16,2-3-160 0,1-2 160 0,0 4 0 15,0-1 0-15,2 0 0 0,0 0 0 0,1 1 256 0,0 1-64 16,1-3-16-16,-3-1-32 0,5 2 0 16,-2-3 0-16,1-1 0 0,1 2-144 0,-2-2 0 0,-1-3 0 0,3 0 128 15,-1 1-128-15,1-2 0 0,2 3 0 0,0-5 0 16,-1 4 0-16,1-4 0 0,2 3 0 0,-1 0 0 16,4-2 0-16,0 2 0 0,0-2 0 0,2 2 128 15,-2-1-128-15,2 2 0 0,2 1 0 0,2-1-176 16,1 0 176-16,2 0 0 0,1 1 0 0,0-1 0 15,0 0 0-15,-13-5 0 0,2 3 0 0,2 0 0 16,1-1 0-16,2 2 0 0,1-3 0 0,2 2 0 16,3 0 0-16,24-1 0 0,-5-2 0 0,-1 1 0 15,-2-5 0-15,1 0 0 0,1 0 0 0,-4-1 0 16,-4-2 0-16,1 6 0 0,1-6 0 0,3 3 128 16,0 0-128-16,4-1 0 0,3-2 128 0,2 2-128 15,2-1 128-15,0 0-128 0,-1 1 160 0,-2-1-160 0,-3-4 0 0,-20 4 128 16,7-2-128-16,4-1 0 15,3-4 0-15,5 3 0 0,5-3 128 0,1 0-128 0,2-4 0 0,46-10 0 16,-21 4 0-16,-7 0 0 0,-5 0 0 0,0 1 0 16,0-1 0-16,0-1 0 0,-2-4 0 0,-2 2 0 15,-6 1 0-15,-2-1 0 0,3-1 0 0,-2 2 0 16,2-1 0-16,2 2 0 0,3-5 0 0,-1 5-128 16,-6 1 128-16,0 2 0 0,-5 5-240 0,2-3 64 15,-1 1 16-15,0 1 0 0,1 5-80 0,2-1-16 16,-2 3 0-16,-2 0 0 0,-5-2 0 0,-6 4 0 15,0 0 0-15,-4 2 0 0,-3-2 64 0,0 3 0 16,-3 1 0-16,-2 1 0 0,-1 0 192 0,-4 3-144 16,-3-1 144-16,-2-1-128 0,2-1 128 0,-4 2 0 0,-5-2 0 0,0 2 0 15,-1 2 0-15,-2 0 0 0,-2-1 0 0,-7-4 0 16,7 9 0-16,-7-9 144 0,7 6-144 0,-7-6 0 16,0 0 192-16,0 0-64 0,0 0 0 0,0 0-128 15,0 0 208-15,0 0-64 0,0 0-16 0,0 0 0 16,0 0-128-16,-8-6 0 0,-2-6 0 0,-2-2 0 15,0-5 224-15,-2-2-32 0,-2-2-16 0,0-7 0 16,-1 0 16-16,0-4 0 0,1-6 0 0,-2-2 0 16,1-6-16-16,-1-3 0 0,0-4 0 0,2-2 0 15,0-1-32-15,1-6 0 0,0-3 0 0,2-3 0 16,0-8-144-16,2-2 160 0,-1-4-160 0,2-1 160 16,0-1-160-16,0-7 128 0,1-9-128 0,-1 1 128 0,0-1-128 15,1-5 0-15,-3-5 0 0,1 2 0 16,1 2 0-16,-2-5 0 0,0 0 0 0,-1 1 0 0,-1-4 0 0,3 2 0 15,-1-3 0-15,-1 0 0 0,4-4 0 0,1 2 0 16,-1 3-128-16,1-4 128 0,3 1 0 0,1 1 0 16,3 6-144-16,0-4 144 0,-1-1 0 0,4-2 0 15,0 7 0-15,1-6 0 0,-3-4 0 0,2-4 0 16,1 3 0-16,-2-3 0 0,-1-5-128 0,-1 0 128 16,-2 0 0-16,2-1 0 0,1-6 0 0,-1 6 0 15,-2 6 0-15,3 2 0 0,4-1 0 0,-2 7-128 16,1 5 128-16,0 2 0 0,-1 3 0 0,2 2 0 15,-2-1 0-15,1 3 0 0,1 3 0 0,-2-1 0 16,0-6 0-16,0-3 0 0,1-3 0 0,-1-1 0 16,0-7 0-16,-1-2 0 0,-2 0 0 0,3-3 0 0,1-5-128 15,-1 2 128-15,1 0-144 0,3 4 144 0,-1-1-208 0,3 5 80 16,-1 3-112-16,5 7-16 0,1 5 0 0,-3 4 0 16,0 4 64-16,-1 8 16 0,0 8 0 0,-3 7 0 15,0 2 176-15,-1 5 0 0,-2 2 0 0,1 2 0 16,-4 4 128-16,0 8 128 0,-4 7 0 0,1 5 16 15,0 2 160-15,-2 3 16 0,2 2 16 0,-2 2 0 16,1-1 80-16,2 3 16 0,-1-5 0 0,1 4 0 16,0 1-240-16,2 5-64 0,-2-3 0 0,0 3 0 15,0 3-128-15,1 3-128 0,-1 1 144 0,0 5-144 16,-3 1 144-16,0 3-144 0,0 1 128 0,-2 4-128 16,0 2 128-16,-4 1-128 0,0 1 128 0,-3 1-128 15,-1 1 208-15,-3 3-32 0,-1 2-16 0,-3-1 0 16,-1 1-32-16,-2 1 0 0,0 0 0 0,-5 2 0 15,-1-5 192-15,-1 2 48 0,-4-1 0 0,-2-2 0 0,-3 0 32 0,-7-1 16 16,-9-3 0-16,-4 3 0 0,-5 0-144 0,0-2-16 16,-3-1-16-16,-2 0 0 0,-5 0 16 0,-7 0 0 15,-9 0 0-15,0 0 0 0,-4 0-32 0,-4 0 0 16,-4-3 0-16,-7 2 0 0,-3 1-224 0,-1 1 0 16,1 1 128-16,-6 0-128 0,-3 3-128 0,4 3-80 15,3-4-16-15,-4-3 0 16,-3 1-352-16,6-4-64 0,5-3 0 0,-1-8-16 15,-8-3-1824-15,3-5-352 0</inkml:trace>
  <inkml:trace contextRef="#ctx0" brushRef="#br0" timeOffset="14309.82">3679 1429 10591 0,'0'0'464'0,"0"0"112"0,0 0-576 0,0 0 0 15,0 0 0-15,0 0 0 0,0 0 496 0,0 0-16 16,0 0 0-16,11 5 0 0,1-2-96 0,0-2-32 16,3-1 0-16,3 0 0 0,0-2-160 0,2-1-48 15,3-2 0-15,3 0 0 0,4 0-144 0,1-3 192 16,2 2-192-16,4 3 192 0,1 0-192 0,4 1 0 0,2 0 0 0,1 0 0 16,-1 1 0-16,-1 2 0 0,1-1 0 0,-4 4 0 15,2 0 0-15,-1-1 0 0,3 2 0 0,3 2 0 16,0-2 0-16,3 2 0 0,2 0 0 0,-2 0 0 15,-2-1 144-15,0 2 0 0,-1-2 0 0,2 3 0 16,3-3 48-16,4 3 0 0,2-2 0 0,3-1 0 16,1 3 0-16,0-1 16 0,-5 0 0 0,0-3 0 15,0 1-32-15,3-1-16 0,1-3 0 0,4-1 0 16,2-1 48-16,-2 0 16 0,-4 0 0 0,0-1 0 16,-1 0 32-16,-2 0 0 0,1-2 0 0,4 3 0 15,5 3 64-15,-2-2 0 0,-3-1 16 0,-1 1 0 16,-1 0-128-16,-1 2-16 0,3-2-16 0,4 2 0 15,4-2-16-15,0 2 0 0,-2-2 0 0,-2 1 0 16,-2 0-160-16,1-2 128 0,2-2-128 0,3-1 128 0,4-1-128 0,-3-1 0 16,-1-3 144-16,-1 2-144 0,-1-1 0 0,2 0 144 15,0 2-144-15,3 2 0 0,0 1 0 0,-1-1 0 16,-3-2 0-16,-1 1 0 0,-2 2 0 0,3-1 0 16,3 1 0-16,0-2 0 0,1 2 0 0,-1 0 0 15,-6-1 0-15,0 1 0 0,1 1 0 0,0-2 0 16,4 0 0-16,-5 0 0 0,-3-1 0 0,-3 0 0 15,-7 1 0-15,1 2 0 0,0-1 0 0,-1-2 0 16,1 1 0-16,-1 2 0 0,2-1 0 0,-2 0 0 16,-2-2 0-16,-4-1 0 0,1 2 0 0,-4 0 0 15,0-1 0-15,-1 2 0 0,1-1 128 0,-1 1-128 0,1 0 0 0,-1 1 0 16,3 0 0-16,-5 1 0 0,-4 0 0 16,-2 0 0-16,-3 1 0 0,-1 0 0 0,0 3 0 0,-5-1 0 15,3 0 0-15,-2 1 0 0,0 1 0 0,-3 2 0 16,2-2 0-16,-2 1 0 0,-1 0 0 0,2-2 0 15,2 1 128-15,-4 2-128 0,-3-2 0 0,0-1 0 16,-3 1 0-16,-1 1 0 0,-1-2 0 0,-4 1 0 16,0 1 0-16,-3-1 0 0,-2 2 0 0,0 2 0 15,-2-2 128-15,-1 5-128 0,-2-3 0 0,2 1 0 16,-4 1 0-16,0-1 0 0,0 4 0 0,0 3 0 16,-3 2 0-16,2 1 0 0,-1-1 0 0,0 4 0 15,1 5 0-15,0-1-144 0,0 1 144 0,1 4 0 16,0-3 0-16,-2 5 0 0,0 2 0 0,-1 2 0 15,1 3 0-15,2 1 0 0,-3 6 0 0,1 3-128 16,-2 2 128-16,0 7 0 0,-1 8 0 0,2 6 0 16,-1 6 0-16,2 8 0 0,1 6 0 0,-1 4-128 0,-1 7 128 0,0 5 0 15,7 7 0-15,0 3 0 0,-1 5 0 0,3 8 0 16,0 2 0-16,0 2 0 0,1-1 0 0,-1 3 0 16,-1 6 0-16,1 1 0 0,0 0 0 0,1 2 0 15,-2 7 0-15,-1-3 0 0,-1 2 0 0,2-3 0 16,-2 3 0-16,3-4 0 0,-1-1 0 0,0-4 0 15,0-2 0-15,1 1 0 0,3 1 0 0,-1-3 144 16,-1-1-144-16,2-1 0 0,0 0 320 0,0-3-32 16,1-2-16-16,-2-3 0 0,-2 4-80 0,1-2 0 15,-1 3-16-15,-1-1 0 0,-1 1-176 0,0 3 0 16,-1 2 0-16,1 2 128 0,-1 1-128 0,-1 2 0 16,-2 0 0-16,2 1 0 0,-1-2 0 0,-1 4 0 15,0 4 0-15,1-4 0 0,0 1 0 0,1-4 0 0,-2 0 0 0,0-2 0 16,0-1 0-16,0-2 128 0,0-1-128 0,0-1 0 15,3 0 0-15,0-4 0 0,0 1 128 0,-1 2-128 16,1-5 192-16,-1 1 0 0,2 0 0 0,-1 2 0 16,0 2 0-16,1-1 0 0,0-3 0 0,0 1 0 15,-2-3-192-15,1 2 0 0,-1-4 0 0,0 0 0 16,-1 0 0-16,-1-4 0 0,1-3 0 0,0 1 0 16,1 1 0-16,-1-3 0 0,2-5 0 0,-1 2 0 15,-2-1 0-15,3-2 0 0,-1 3 0 0,-1-8 128 16,1-3-128-16,-4 0 0 0,2 1 0 0,0-6 0 15,0-3 0-15,-2 0 0 0,1-7 0 0,-2 1 128 16,-2 2-128-16,1-3 128 0,0-1-128 0,-1-1 128 0,0 0-128 16,3 1 0-16,-2-3 0 0,-1 2 128 0,2-2-128 0,-1 0 0 15,3 0 0-15,-1-1 0 0,2 2 0 0,0 0 0 16,0 1 0-16,0 0 0 0,-2 4 0 0,2-6 128 16,0-4-128-16,0-1 0 0,-1-1 160 0,0 3-160 15,0-7 192-15,-2 0-192 0,2-6 272 0,-1 3-48 16,1 1-16-16,-1-2 0 0,2 0-80 0,0 1-128 15,2-1 176-15,-1-1-176 0,2-3 128 0,-3 1-128 16,1-2 0-16,-1-1 0 0,0-8 0 0,0 0 0 16,-1-1 0-16,0-1 0 0,-2-4 0 0,1 0 0 15,-2-3 0-15,0 2 0 0,0-2 0 0,0 0 0 16,-1-4 0-16,0-2 0 0,0 0 0 0,0-4 0 16,-1 3 0-16,1-1 0 0,1 2 0 0,-1 5 0 0,0-6 0 15,1 3-144-15,-1 3 144 0,1-2-160 0,0-2 160 0,-1 2-160 16,1 0 160-16,-1 1 0 0,0 0 0 15,1 1 0-15,-1 0 0 0,0-5 0 0,1 0 0 0,-2 0 0 16,1-3 0-16,0 1 0 0,0-5 0 0,0-2 0 16,1 1 0-16,1 2 0 0,-1 0 0 0,1-2 0 15,-1-1 0-15,-3 0 0 0,2-5 0 0,2 1 128 16,-3-3-128-16,1-1 0 0,-1-4 128 0,0-3-128 16,-2 0 0-16,-2-1 144 0,-2-7-144 0,0 0 0 15,0 0 0-15,2 2 0 0,-4-2 0 0,-2-1 0 16,-2-1 0-16,0 1 0 0,-1 0-128 0,2-2 128 15,0-3 0-15,0 3 0 0,-1-5-128 0,0 4 128 16,-2-6 0-16,1 0 0 0,0 1 0 0,-1-5 0 16,-2-1 0-16,0 0 0 0,0-2 0 0,-1-2 0 15,0 0 192-15,-1 0-64 0,1-1 0 0,-3-1-128 0,0 3 176 0,-4-2-176 16,-1-1 160-16,-5-3-160 0,-1 1 128 0,0-2-128 16,-3 3 0-16,2-5 0 0,-1 2 0 0,1 1 0 15,-1-2 0-15,-1 2 0 0,5-1 0 0,-6 2 0 16,-1-2 0-16,-5 2 0 0,-6-1 0 0,1 2 0 15,2-3 0-15,-2 3 0 0,1 3 0 0,2 2-256 16,0 1 48-16,-2 2 16 0,4 0 192 0,-5 2-192 16,-2-1 192-16,-2 3-192 0,0 0 192 0,1 0 0 15,2-1 0-15,-1 5 0 0,1-2 0 0,0-2 160 16,-5-2-32-16,-3 4 0 0,-3-5-128 0,1 2 128 16,2 0-128-16,1-2 128 0,2 2-128 0,0-1 0 15,0-2 0-15,-4 4 128 0,-4-1-128 0,-1 0 0 0,3-2 0 0,0 1 0 16,2 1 0-16,1 0 0 0,0 1 144 15,-4-2-144-15,-3 0 0 0,-4 2 0 0,5-1 0 0,2 4 128 16,2-3-128-16,2 3 0 0,1 0 0 0,-2 2 0 16,-8-1 0-16,0 1 0 0,4-5 0 0,1 3 0 15,3 2 0-15,1-2 0 0,1-1 0 0,-4-3 0 16,-3 1 0-16,-2 0 0 0,1-1 0 0,0-1 0 16,1-1 0-16,7 0 0 0,0-1 0 0,-3 0 0 15,-6-1 0-15,-1 4 0 0,6-1 0 0,-3-2 0 16,5 0 0-16,4 0 0 0,2-3 0 0,-3-2 0 15,-4 0 0-15,-1-1 0 0,-2 0 128 0,1-3-128 16,4 1 0-16,3-2 128 0,2 2-128 0,0 1 0 16,1-4 0-16,-5 4 0 0,-2-5 0 0,4 5 0 15,1-2 0-15,4 5 0 0,4-1 0 0,3 3 0 0,0-1 0 0,6 1 0 16,2 0 0-16,-2-1 0 0,-1 2 0 0,1 0 0 16,-2 2 0-16,2-4 128 0,5 1-128 0,2-1 0 15,1-1 0-15,4 1 0 0,0 0-128 0,4 0 0 16,2-1 0-16,2-1 0 0,1 1 128 0,2 0-160 15,2 1 160-15,2-1-160 0,1-1 160 0,2-1-208 16,10 5 80-16,-9-5 128 0,-2 0-128 0,3 0 128 16,1-3 0-16,1 3 0 0,1-5 0 0,0 2 0 15,0-4 0-15,1 3 0 0,1-3 0 0,-1 3 0 16,1-2 0-16,-2-2 0 0,2 3 0 0,2-3 0 16,-1 2 192-16,0-1-64 0,-1-2 48 0,1-2 0 15,-5-1 0-15,4-2 0 0,-1-1-32 0,0-5 0 0,1-2 0 0,-2-5 0 16,-2-1-144-16,-1-1 128 0,-1-3-128 0,0-1 128 15,-1-2-128-15,-1-2 0 0,-1-6 0 0,0 0 128 16,-5-3-128-16,1-5 0 0,-2-4 0 0,2-2 0 16,3 1 0-16,-3 1 0 0,1-2 0 0,-3-2 0 15,0-5 0-15,1-5 0 0,-1-2 0 0,0-1 0 16,1 0 0-16,1-3 0 0,-2 0 0 0,0-6 0 16,1 0 0-16,-1-3 0 0,-1-1 0 0,1-4 0 15,-4-4 0-15,3 0 0 0,-2 0 0 0,-1-1 0 16,0-4 0-16,1-1 0 0,-2-3 0 0,0-1 0 15,0-3 0-15,0-2 0 0,3-7 0 0,2 0 0 16,3 3 0-16,0-5 0 0,1-2 0 0,1-2 0 16,0 0 0-16,1-4 0 0,-1-5 0 0,1 3 0 15,1-4 0-15,0 3 0 0,2-4 0 0,-4 2 0 0,3 1 0 0,1 2 0 16,1-4 0-16,1 4 0 0,0-3 0 0,-2 3 0 16,2-4 0-16,-1 3 0 0,0-2 0 0,2 1 0 15,1-2 0-15,1 2 0 0,2-1 0 0,-1-2 0 16,-1 1 0-16,4-3 0 0,0 1 160 0,0-1-160 15,0-2 192-15,0 4-192 0,0-3 144 0,0 1-144 16,4 1 0-16,-1-2 144 0,-3-4-144 0,1 1 0 16,0-2 0-16,2 1 0 0,-2-2 0 0,3-2 0 15,-3 2 144-15,8-1-144 0,0-2 0 0,0 7 128 16,2 4-128-16,1 0 0 0,2 1 0 0,3 2 0 16,3-2 0-16,-3 2 0 0,2 1 0 0,2 2 0 15,-1-2-160-15,2 1 160 0,-2-3-320 0,2-1 32 0,0-5 16 16,-2 4 0-16,-5 0 16 0,0-6 16 0,-1-2 0 15,0 1 0 1,-5 3-144-16,0 1-48 0,1-2 0 0,-2 2 0 16,-1 5 0-16,0 3 0 0,-2-3 0 0,0 5 0 0,-3-4 288 0,1 6 144 0,-3 1-160 0,1 1 160 15,-1-1 0-15,0 1 0 0,-1-4 0 0,0 4 0 16,-1 0 0-16,1 3 0 0,-2 7 0 0,1 2 160 16,-1 3-16-16,1 0 0 0,-1-5 0 0,0 8 0 15,-1 3 96-15,-1 1 16 0,0-2 0 0,-2 3 0 16,-2 3-16-16,2 1 0 0,-1 2 0 0,-2-1 0 15,-3 1-96-15,0-1-16 0,-1 5 0 0,2 0 0 16,-1-1-128-16,0 3 0 0,2 2 0 0,-2 1 128 16,2 2-128-16,1 5 0 0,-2-2 0 0,3 6 0 15,0 1 0-15,2 3 0 0,-1 3 0 0,0 1 0 0,2 5 192 0,1-4-64 16,-3-2 0-16,5 1 0 16,-3 3-128-16,5 3 0 0,-1-2 0 0,0-1 0 0,0 3 0 0,1 3 0 15,-3 6 0-15,1-1 0 0,1-2 128 0,0 4-128 16,-1 0 0-16,0 2 128 0,-1-1-128 0,2-1 160 15,-1 4-160-15,1 0 160 0,-1 8-160 0,1 3 192 16,-1-1-192-16,0 9 192 0,1-1-192 0,1 4 192 16,-2 4-192-16,2 3 192 0,1 4-192 0,-3-1 0 15,1 1 144-15,0 2-144 0,2 3 0 0,0 4 0 16,0-4 0-16,0 6 0 0,0-1-224 0,0 7 32 16,0-6 16-16,0 6 0 0,0-5-16 0,0 5 0 15,0 0 0-15,0 0 0 0,0-4 48 0,0 4 0 16,0 0 0-16,0 0 0 0,0 0 16 0,0 0 0 0,0 0 0 15,0 0 0-15,0 0 128 0,0 0 0 0,0 0 0 0,0 0 128 16,0 0-128-16,0 0 0 0,4 13 128 0,-4-13-128 16,0 0 0-16,7 13 0 0,0-4 0 0,3-4 0 15,-1-3 0-15,1-2 0 0,3-1 0 0,-1-2 0 16,4 0 0-16,2-6 144 0,1 1-144 0,4-3 160 16,6 2-160-16,2-4 192 0,0-2-192 0,6-1 192 15,1-1-64-15,6-2-128 0,3-2 192 0,5-2-64 16,6 0 16-16,8 2 0 0,9-2 0 0,2 0 0 15,1-4-144-15,0 3 0 0,3-4 144 0,8 5-144 16,8 4 0-16,0-2 0 0,2-1 0 0,0 7 0 16,2-2-384-16,9 6-160 0,7 5-32 15,4-2 0-15</inkml:trace>
  <inkml:trace contextRef="#ctx0" brushRef="#br0" timeOffset="16602.4">10956 11583 17503 0,'0'0'768'0,"0"0"176"0,-5-9-752 0,5 9-192 0,0 0 0 0,0 0 0 0,10-10 1344 0,3 2 256 16,1-3 32-16,5 3 16 0,2 0-1248 0,5 1-240 15,-1-4-160-15,6 3 192 0,2-1-192 0,1 0 0 16,2-1 0-16,2 2 128 0,4 3-128 0,5-1 0 16,4 2 0-16,2 1 0 0,3-1 0 0,1 2 0 15,-4-2 0-15,5 3 0 0,0-1 0 0,7 2 0 16,4 2 0-16,3-1 0 0,2 3 0 0,-4 0 0 15,1-1 0-15,4 3 0 0,1 0 0 0,5 0 0 16,8 4 0-16,-5-2 128 0,-4 0 0 0,4 1 0 16,4-1 0-16,7 3 0 0,2 3 64 0,-3-5 0 15,-6 1 0-15,3 0 0 0,5 5 0 0,3 2 16 0,0-2 0 16,-1 3 0-16,-3-2-80 0,7 2-128 0,3 1 176 0,1 1-176 16,-1-1 224-16,0 3-64 0,-2 2-16 0,3 0 0 15,2 4 16-15,2-4 0 0,-6 1 0 0,0 1 0 16,5 6 32-16,-2-3 0 0,-4 1 0 0,1 3 0 15,1-2-192-15,0 1 192 0,3 1-192 0,-2-1 192 16,-3 0-64-16,2-2-128 0,4 5 192 0,-2 0-64 16,-4 0-128-16,-1-1 0 0,1-1 144 0,0 0-144 15,6 1 0-15,-1-1 144 0,-4-1-144 0,4 1 0 16,7 0 144-16,-6-1-144 0,-5-2 0 0,2 0 144 16,-2-1-144-16,3 3 0 0,0-3 0 0,-4 1 128 15,-4 1-128-15,4-2 0 0,0 0 0 0,0 4 0 16,-2 1 0-16,0-3 128 0,-2 1-128 0,1 0 0 15,3 1 160-15,-2-1-160 0,-7-3 192 0,0 0-192 16,0 0 128-16,-1-2-128 0,2 2 0 0,-3-3 0 0,-6 3 0 0,0-2 0 16,0 2 128-16,1-2-128 0,-2 1 0 0,-1 1 0 15,-2-3 0-15,-3 5 0 0,1-2 0 0,4 2 128 16,2-1-128-16,-6-3 0 0,-1 0 160 0,-3-2-160 16,-1 3 128-16,3-4-128 0,4 3 0 0,-4-3 0 15,-3 1 128-15,-3 2-128 0,1-4 0 0,-3 0 192 16,-3 0-192-16,2-2 192 0,-1-2-192 0,-2 2 192 15,-5-1-192-15,-2 0 192 0,-2 3-192 0,0-1 128 16,-2-2-128-16,1-2 128 0,0-3-128 0,1 2 0 16,-4-1 144-16,-4 0-144 0,-5-4 144 0,1 2-144 15,-3 0 192-15,-2 0-192 0,1-1 192 0,-2 2-64 0,1-2 0 0,-3 1-128 16,2-4 128-16,-1 2-128 0,0-4 0 0,-2 4 0 16,-4-3 0-16,-2-3 0 0,-4 0 128 0,-2 5-128 15,-4-4 0-15,3 3 0 0,-3-3 0 0,1 2 0 16,-1-2 0-16,0 0 0 0,1-1 0 0,-1-2 0 15,-2 1 160-15,0 1-160 0,-4-1 128 0,0 0-128 16,-2-2 0-16,1 2 0 0,-4-1 0 0,1-2 0 16,-10-2 0-16,9 4 0 0,-9-4 0 0,10 4-176 15,-10-4-112-15,9 5-32 0,-9-5 0 0,0 0 0 16,0 0-112-16,0 0-16 16,9 4-16-16,-9-4 0 0,0 0-304 0,0 0-48 0,0 0-16 15,0 0 0-15,0 0-288 0,0 0-64 0,0 0-16 0</inkml:trace>
  <inkml:trace contextRef="#ctx0" brushRef="#br0" timeOffset="17229.71">22180 13788 5519 0,'0'0'496'0,"0"0"-496"0,0 0 0 0,0 0 0 15,0 0 5696-15,7-6 1024 0,5 2 224 0,3 0 32 16,-1 3-5744-16,4-1-1232 0,4 4 0 0,0 0-256 16,5 2 256-16,2 4 160 0,4-1-32 0,2 5 0 15,3 0 144-15,4 4 32 0,1 0 0 0,0 3 0 16,0 4-96-16,2 1-16 0,-1 0 0 0,5 6 0 15,-1 1-192-15,3 4 144 0,-2-1-144 0,5-1 128 16,3 0-128-16,-4 0 0 0,0 0 0 0,-8-1 128 0,-3-4-128 0,1 1 0 16,-1 3 0-16,0-4 0 0,0 1 0 0,-1-5 0 15,-3 2 0-15,-1-3 0 0,-1 0 0 0,-5-3 0 16,1 3 0-16,-6-4 0 0,-5-3 0 0,-3-3 0 16,-5 0 128-16,-1 1-128 0,-1-4 128 0,-6 1 0 15,-2 2 0-15,-1-1 0 0,-4 0 144 0,0 2 32 16,-2 0 0-16,-4 0 0 0,-2 7-48 0,-5-4-16 15,-4 1 0-15,-3 2 0 0,-7 2 64 0,-3 1 16 16,-6 2 0-16,-4 2 0 0,-5 4-96 0,-2 0-16 16,-5 1 0-16,-3 1 0 0,-4 4-208 0,-8 1 0 15,-6 2 0-15,0-5 0 0,3-6 0 0,3 1 0 16,1 0-128-16,2-3 128 16,0-4-544-16,2-2 0 0,3-5 0 0,4-2 0 15,5 0-1760-15,2-2-368 0</inkml:trace>
  <inkml:trace contextRef="#ctx0" brushRef="#br0" timeOffset="21483.6">6295 6899 10127 0,'-14'-14'896'0,"5"2"-704"0,-1 1-192 0,-1 2 0 16,0-1 640-16,0 2 80 0,-1-2 32 0,1 1 0 15,2-4-272-15,-1 1-48 0,-3 3-16 0,0-3 0 16,2 2-208-16,-1-3-32 0,1 1-16 0,-2 2 0 16,2-3 32-16,0 0 0 0,0 2 0 0,-2-2 0 15,1 0 96-15,-1 1 32 0,0-4 0 0,1 1 0 0,-1 0-320 0,0 1 0 16,-2 0 0-16,1 1 0 0,0-2 0 15,-1 0 0-15,-2 2 0 0,1 2 0 16,-2-3 0-16,-1 0 0 0,1 3-128 0,-4 3 128 0,-3-3 0 0,-3 4 256 16,-3-3-48-16,0 3-16 0,-5 3 224 0,4 1 32 15,-2-4 16-15,2 2 0 0,-1-1-80 0,1 1 0 16,1 1-16-16,-1 1 0 0,0 3-112 0,0-1 0 16,0 0-16-16,1 2 0 0,-4 0-64 0,-2 1-16 15,-4-4 0-15,0 2 0 0,0 0-160 0,0 0 0 16,1 0 144-16,2 0-144 0,0 3 0 0,1-1 128 15,0 1-128-15,1 3 0 0,1-1 0 0,-1 6 0 16,0-3 0-16,-3 4 0 0,-3-4 0 0,3 3 0 16,1-1 0-16,1 2 0 0,1-1 0 0,2-1 0 0,-1 3 0 15,4 0 0-15,-1-3 0 0,3 2 0 0,-1 1 0 0,2-1 0 16,2 2 0-16,-2 1 0 0,-5-2 0 0,2-2 0 16,1 0 0-16,1 5 0 0,-2-1 0 0,4-1 0 15,3 1 0-15,0 3 0 0,2 1 0 0,2 5 0 16,1 0 0-16,1 6 0 0,4-1 0 0,-1 3 0 15,4 1 0-15,2 0 0 0,-3 2 0 0,3 3-128 16,3-1 128-16,1 3 0 0,1-1 0 0,2-1 0 16,0 2 0-16,1-2 0 0,2-1 128 0,1-1-128 15,3 1 0-15,1 1 0 0,0 1 0 0,4-5-128 16,2-1 128-16,1 0 0 0,1-2 0 0,2-2 0 16,2 1 0-16,2 1 0 0,4-5 160 0,1 1-160 15,5-7 256-15,2 1-64 0,2-3 0 0,2-3 0 16,-1-5 144-16,1 1 32 0,1 1 0 0,2-3 0 0,2 0-48 0,2-3 0 15,4-2 0-15,3 4 0 0,3-5-128 0,3 0-16 16,1-1-16-16,0 0 0 0,-2-2-160 0,1 0 192 16,2-2-192-16,2 1 192 0,0 0-192 0,4 1 160 15,2-3-160-15,-3 0 160 0,-3-4-160 0,1 2-256 16,3-4 64-16,2 2 16 0,1-1 176 0,4-4 0 16,0 0 0-16,-3-2 0 0,-9-1 0 0,-1-6 128 15,-2 2-128-15,-3-2 128 0,0-2 0 0,1-4 16 16,-1 0 0-16,-1-3 0 0,-1-2 112 0,-6-5 32 15,-5-2 0-15,-4-3 0 0,-3-5 80 0,-5 1 16 16,-3-2 0-16,-2-3 0 0,-4 0 48 0,-2 1 16 16,-3 2 0-16,-2-3 0 0,0-2-176 0,-4 1-16 15,-3 0-16-15,-5 3 0 0,-3 4-112 0,-3-4 0 0,-3 4-128 0,-3-2 192 16,-2 1-192-16,-1 4 0 0,-4 2 0 0,0 4 0 31,-1 3-240-31,-1 5-144 0,0 7-16 0,-3 5-16 16,-1 4-1408-16,-5 7-288 0</inkml:trace>
  <inkml:trace contextRef="#ctx0" brushRef="#br0" timeOffset="23501.03">7059 10252 11055 0,'-17'5'480'0,"6"-1"112"0,-2 1-464 0,-2 0-128 16,2 5 0-16,1 0 0 0,0 4 2640 0,0 0 512 15,1 3 112-15,-1 1 0 0,2 1-2240 0,0 2-448 16,0 1-80-16,0 4-32 0,2-1-272 0,-2 4-48 15,5 0-16-15,-4 4 0 0,-1 1-128 0,-2 2 0 16,3 1 0-16,-2 2 128 0,-4 5-128 0,2 0 0 16,-1 6 0-16,0 4 0 0,-4 5 0 0,-1 2 0 0,-2-3 0 0,0 3 0 15,1 3 0-15,2 3 128 16,0 6-128-16,1-1 0 0,-1 1 192 0,1-1-64 0,1 2 0 0,0-1 0 16,2 1 304-16,3 4 48 0,-2-1 16 0,4-1 0 15,1 2-96-15,0-2-16 0,0 1 0 0,1 4 0 16,0 0-96-16,2 2-32 0,1-4 0 0,2 2 0 15,-3-1-48-15,-2 4-16 0,1 4 0 0,0-1 0 16,-1 2-64-16,2 0-128 0,3 0 176 0,-2 3-176 16,1-1 176-16,2 2-176 0,0 0 160 0,1 1-160 15,0-3 320-15,2 2-48 0,2 0 0 0,3-1 0 16,-1-2 80-16,4-2 16 0,-4-3 0 0,6-1 0 16,-5-2-144-16,6 2-32 0,0-3 0 0,0 1 0 15,3-1-192-15,2-2 144 0,0 0-144 0,1 2 128 16,0-1-128-16,4 0 0 0,2-1 0 0,2 0 0 15,-2-2 144-15,2 0-144 0,1-4 160 0,-1 2-160 0,-1-3 128 16,0-5-128-16,-1-1 0 0,-1 3 0 0,0-2 128 0,2-1-128 16,-2 0 0-16,1 3 0 0,1-1 0 0,-1-3 0 15,-1 3 0-15,1-1 0 0,-1-1 0 0,4 0 0 16,-3 3 0-16,3-2 0 0,-2 2 0 0,3-4 0 16,0-2 0-16,2 3 0 0,0-1 0 0,-1 0 0 15,-4-5 0-15,1 1 0 0,-3-3 0 0,2-1 0 16,-1-1 0-16,3 2 0 0,-3 0 0 0,3-1 128 15,0-2-128-15,-1 1 0 0,-2 0 0 0,1 1 0 16,4 0 0-16,0-1 0 0,-1 0 128 0,0 1-128 16,-2 0 176-16,1 2-176 0,-2-2 0 0,0-1 0 15,-2-1 0-15,-1-2-192 0,-2-1 192 0,0-1 0 16,-2-3 0-16,1 1 0 0,1 0 0 0,0-4 0 0,-1-1 0 0,1-2 0 16,-1 4 0-16,0-4 0 0,0 2 0 0,1-2 0 15,2-2 0-15,2 5 0 0,2-3 0 0,-3 0 0 16,-2-1 0-16,1-3 0 0,-2 0 0 0,2-1 0 15,-1 0 0-15,-1-2 0 0,1-1 0 0,-4 2 0 16,-2 0 0-16,5 1-144 0,-2 1 144 0,-1 3 0 16,-1 2 0-16,2-2-128 0,1 0 128 0,-1 1 0 15,0-3 0-15,0-3-160 0,-1 0 160 0,-1-2 0 16,1-3 0-16,0-3 0 0,1 1 0 0,1-6 0 16,3-1 0-16,1-3 0 0,2-2 0 0,-1 0 0 15,-1-3 0-15,2 1 0 0,-3 0 0 0,1-1 0 16,0-3 0-16,0 0 0 0,2-2 0 0,-1-1 0 15,0-3 0-15,1 0 0 0,2 2 0 0,0-5 0 0,1-5-128 16,1-1 128-16,1 2 0 0,3-3 0 0,-2-2 0 0,1-2-128 16,0 0 128-16,2-2 0 0,-4 3 0 15,0-3 0-15,-5-3 0 0,1 1 0 0,1 1 0 0,-1-5 0 16,-3-1 0-16,0-2 0 0,-1-3 0 0,0 0 0 16,-3 2 0-16,1-5 0 0,-2 1 0 0,0-1 0 15,0-3 0-15,-3-1 0 0,0-1 0 0,-2-1 0 16,1-1 0-16,-1-2 0 0,-2-2 0 0,0 1 0 15,1 1 0-15,-3-2 0 0,-3-1 0 0,4-1 0 16,-5 0 0-16,0-2 0 0,-2-1 0 0,-1-5 0 16,0-1 0-16,-1-1 0 0,-1-4 0 0,-1 1 0 15,0 0 0-15,0-1 0 0,0-1 0 0,-3 1 0 16,0-3 0-16,-1-1 0 0,0-7 0 0,-2 3 0 0,-1-2 0 16,-2 2 0-16,2-5 0 0,-3-2 0 0,-1-2 0 0,-3 2 0 15,-3-5 0-15,-1 1-160 0,1-2 160 0,-2-1-128 16,0 1-16-16,0-1 0 0,-1-3 0 0,-1 1 0 15,-1 2 144-15,3-1-192 0,-1 0 192 0,1 3-192 16,0 1 192-16,0-2 0 0,0-1 0 0,1 3 0 16,-2-1 0-16,0 0 0 0,1-5 0 0,-2 2 0 15,-4-2 0-15,-3-2 0 0,-1 3 0 0,-2-5 0 16,-1 0 0-16,4-5 0 0,-1-2 0 0,1 2 0 16,0-2 0-16,2 1 0 0,-1 3 0 0,4 1 0 15,0-3 0-15,0 0 0 0,0-1 0 0,2 3 0 16,0 2 0-16,2-1 0 0,0 3 0 0,-2 2 128 15,-2 0-128-15,-1-2 0 0,0 2 0 0,-3-2 0 16,-1 1 0-16,-1-3 128 0,1 4-128 0,1-2 0 16,0 0 0-16,-1-1 0 0,2 1 0 0,-1-2 128 0,-2-4-128 0,2-2 0 15,2 0 0-15,0 0 0 0,3-2 0 0,1 1 144 16,0-1-144-16,0 0 0 0,2 1 144 0,-1 1-144 16,-3 0 0-16,0 0 144 0,-1 3-144 0,0 1 0 15,-3 2 0-15,0 2 0 0,3-1 0 0,0 5 0 16,0 2 0-16,1 1 0 0,-1 2 0 0,2 0 0 15,-3 3 0-15,5 0 0 0,-1-1 0 0,0 3 0 16,-1 3 0-16,4-2 0 0,0 1 0 0,1 2 0 16,-1-3 0-16,3 1 0 0,-1 1 0 0,1 1 0 15,-3 2 0-15,0 3 0 0,2-3 0 0,-2 3 0 16,-1 1 0-16,-3 0 0 0,-2-1 0 0,-1 4 0 16,-2-2-192-16,3 5 192 0,-3 3-192 0,2 1 192 0,-1 3-160 15,-1 1 160-15,-1 2 0 0,0 3 0 0,1 3 0 16,-1 0 0-16,-1 5 0 0,-2 3 0 0,-1-2 0 0,-2 6 0 15,-1-2 0-15,-1 4 0 0,-1 2 0 0,3 4 0 16,-1 1 128-16,2 3-128 0,-1 0 0 0,2 4 0 16,0 3 0-16,1 1 0 0,0 0 0 0,2 6 0 15,2 1 0-15,2 4 0 0,-1 5 0 0,-2 4 0 16,-1 5 0-16,-1 5 0 0,-1-1 0 0,1 4 0 16,-1-2-128-16,1 3 128 0,2 2-208 0,4 2 80 31,-1-2-368-31,6 2-64 0,3 1-16 0,6 2-8912 0,2 0-1792 0</inkml:trace>
  <inkml:trace contextRef="#ctx0" brushRef="#br1" timeOffset="84626.36">4581 3825 11967 0,'0'0'1072'0,"0"0"-864"0,0 0-208 0,0 0 0 16,0 0 640-16,0 0 64 0,9 7 32 0,-9-7 0 16,0 0-224-16,0 0-32 0,0 0-16 0,6 6 0 15,-6-6-80-15,0 0 0 0,0 0-16 0,0 0 0 16,0 0 80-16,0 0 0 0,0 0 16 0,0 0 0 15,0 0 176-15,0 0 16 0,0 0 16 0,0 0 0 16,11 1-96-16,-11-1 0 0,0 0-16 0,0 0 0 16,0 0-176-16,0 0-16 0,8-1-16 0,-8 1 0 15,0 0-32-15,0 0-16 0,0 0 0 0,8-3 0 0,-8 3 0 0,8-2 0 16,-8 2 0-16,0 0 0 16,10-3 32-16,-10 3 16 0,0 0 0 0,10-2 0 0,-2-1 32 0,-8 3 0 15,10-1 0-15,-3 0 0 0,-7 1-48 0,9 0 0 16,-9 0 0-16,12 2 0 0,-1-2-32 0,1 3-16 15,-12-3 0-15,10 2 0 0,-10-2-96 0,7 3 0 16,-7-3-16-16,11 2 0 0,-11-2-32 0,9 3 0 16,-9-3 0-16,8 4 0 0,-8-4-144 0,0 0 128 15,9 5-128-15,-9-5 128 0,0 0-128 0,9 4 128 16,-9-4-128-16,9 1 128 0,-9-1 0 0,0 0-128 16,0 0 192-16,9 3-64 0,-9-3-128 0,9 1 160 15,-9-1-160-15,10 1 160 0,-10-1-32 0,10 1 0 16,-1 2 0-16,0-1 0 0,-9-2-128 0,12 0 128 15,-1-2-128-15,-11 2 128 0,0 0-128 0,11 4 192 0,0-2-192 16,-1 0 192-16,-10-2-192 0,12-2 160 0,0 2-160 0,-2 2 160 16,-10-2-160-16,11 0 128 0,-11 0-128 0,12 0 128 15,1 2-128-15,-3-2 160 0,-10 0-160 0,11 0 160 16,-2-2-160-16,-9 2 0 0,13 0 0 0,-4 0 0 16,0 0 128-16,-9 0-128 0,10-4 0 0,0 2 128 15,-10 2-128-15,11 0 0 0,0 0 0 0,-3-3 128 16,-8 3-128-16,12-4 0 0,-2 1 144 0,-1 1-144 15,-9 2 128-15,11 0-128 0,0-3 128 0,-4 1-128 16,-7 2 128-16,10-4-128 0,2 4 128 0,-12 0-128 16,9-3 0-16,2 1 144 0,-2-1-144 0,-1 2 0 15,-8 1 160-15,10 0-160 0,0 0 128 0,0 0-128 16,-10 0 144-16,12 0-144 0,-1 0 160 0,-1 0-160 0,-10 0 192 16,10 1-64-16,1-1-128 0,-2 1 192 0,-9-1-192 0,10 3 144 15,0 1-144-15,1 0 128 0,-1-3-128 0,-10-1 0 16,12 2 144-16,-1 0-144 0,2 0 0 0,-3 1 128 15,0-2-128-15,1 0 0 0,-3 2 0 0,3-1 128 16,-11-2-128-16,12 0 0 0,0 0 0 0,-1-2 0 16,-1-1 0-16,1 3 128 0,0 3-128 0,0-1 128 15,0-2-128-15,-1 0 128 0,-10 0-128 0,12-2 0 16,0 1 128-16,-1-1-128 0,2 2 0 0,-3 0 144 16,2 2-144-16,2-2 0 0,-3-3 128 0,2 3-128 15,0 0 0-15,-1-1 0 0,1 0 0 0,0-1 0 16,-2 0 0-16,3 0 0 0,-1 0 0 0,1 1 0 0,0-2 0 0,1 2 0 15,-1 0 0-15,0-2 0 0,-1 0 0 0,-1 2 0 16,0 0 0-16,-1 0 0 0,2-1 0 0,-2 2 0 16,1 0 160-16,1 2-160 0,-1-2 128 0,2 0-128 15,0 0 144-15,-4 0-144 0,2-3 160 0,-1 3-160 16,2 3 160-16,0-1-160 0,-2-1 160 0,3-1-160 16,-1-1 144-16,1 0-144 0,-1 1 128 0,1-1-128 15,0-1 0-15,-1 1 0 0,1 0 128 0,-1-2-128 16,1 1 0-16,0-1 0 0,0 1 0 0,3 0 0 15,-3 1 0-15,1 0 128 0,0 0-128 0,-1 1 0 16,1-2 128-16,-1 2-128 0,0-1 0 0,0 0 128 16,0 1-128-16,0 0 0 0,-1-3 144 0,0 3-144 15,-2 3 128-15,2-1-128 0,1 0 128 0,-1-2-128 16,-1-2 0-16,0 2 144 0,2 0-144 0,0 0 0 16,0 0 128-16,-3 0-128 0,2 0 0 0,1 0 0 0,1 0 144 15,-2 0-144-15,-1-1 0 0,2 1 144 0,-1 0-144 0,0 0 0 16,0-4 0-16,-1 4 128 0,2 3-128 0,0-1 0 15,-1 0 0-15,1-4 0 0,2 0 0 0,-2-2 128 16,2 3-128-16,-1 1 0 0,-1 2 0 0,0 2 128 16,2-3-128-16,-3 1 0 0,1-2 128 0,1-2-128 15,1 1 0-15,-1 1 128 0,0 0-128 0,-1 0 0 16,0 0 0-16,0 1 0 0,0-1 0 0,0 0 0 16,0 0 0-16,1 0 0 0,1 0 0 0,-2 0 0 15,-2-1 0-15,2 1 0 0,0 0 0 0,1 0 0 16,1 0 0-16,-2 1 0 0,0 1 0 0,0-1 0 15,0-1 0-15,1 0 0 0,0 1 0 0,3 2 0 16,-2-1 128-16,0-1-128 0,-1-2 0 0,0 0 0 0,1-2 0 0,-1 2 0 16,1 1 0-16,-2 1 0 0,3 1 0 0,-1-2 128 15,0-2-128-15,-1 1 0 0,0-1 0 0,-2 0 0 16,1 2 0-16,-2 0 0 0,1 0 0 0,1 0 0 16,1-1 0-16,-2 0 0 0,0-2 0 0,0 3 0 15,1 0 0-15,-2 0 0 0,1 0 128 0,0 0-128 16,-1 0 0-16,2-1 0 0,0-2 0 0,0 2 0 15,0 2 0-15,0-1 0 0,0-1 128 0,-1 1-128 16,2-1 0-16,-1 0 0 0,-1-1 0 0,-2 2 0 16,5-1 0-16,-1 1 0 0,0 0 144 0,0 0-144 15,1-1 0-15,-1 0 144 0,-1-1-144 0,0 2 0 16,0 0 128-16,0 0-128 0,1 0 0 0,-1 0 0 16,0 0 0-16,0 0 0 0,0 0 0 0,-1 0 0 0,-2 2 128 0,2-2-128 15,0 0 0-15,-1 1 0 16,0 1 128-16,-1 0-128 0,4 0 0 0,-1 1 0 0,-2-3 192 0,-1 0-192 15,1 0 192-15,0 1-192 0,1 0 128 0,0 3-128 16,0-1 0-16,-1-3 0 0,1-2 0 0,1 2 0 16,0 0 0-16,0 2 0 0,0-1 0 0,0 0 0 15,0 2 0-15,0-3 0 0,1-2 0 0,0 1 0 16,-1 0 0-16,3 0 0 0,1 2 0 0,-1 0 0 16,0-1 0-16,-2-2 0 0,1-1 0 0,-1 2 0 15,1-2 0-15,-2 2 0 0,2 1 0 0,0 1 0 16,-1 2 0-16,1-2 0 0,-1-2 0 0,1 1 0 15,2 0 0-15,0 0 0 0,0 0 0 0,0 0 0 0,-1 0 0 16,2 1 0-16,-1 0 0 0,0-1 0 16,0 0 0-16,1 0 0 0,0 0 0 0,0 0 0 0,1 0 0 0,-1 2 0 15,0-2 0-15,1 0 0 0,0 0 0 0,0 0 0 16,4-2 0-16,-1 2 0 0,0-1 0 0,-1 2 0 16,-2 2 128-16,0-2-128 0,1 0 0 0,0 2 0 15,2-1 0-15,1 1 0 0,-1 1 0 0,0-3 0 16,0-1 128-16,1 3-128 0,0-2 0 0,0 1 0 15,1 1 0-15,1-2 0 0,0-1 0 0,0 2 0 16,0 0 128-16,-1 1-128 0,1-2 0 0,0 1 0 16,1 0 0-16,-3 0 0 0,-1 2 0 0,-1-1 0 15,-1-2 0-15,3 3 0 0,1-3 0 0,-1 2 0 16,0-1 0-16,-1 1 0 0,2-1 128 0,-1-1-128 16,1 3 0-16,-1-4 0 0,-1-4 0 0,1 3 0 15,1 2 0-15,1 5 0 0,0-4 0 0,0 1 0 0,-2-5 128 0,0 2-128 16,-1 2 0-16,2-1 0 0,-2 3 0 0,0-1 0 15,0 3 0-15,0-4 0 0,1-2 0 0,-1 0 0 16,1-1 0-16,-1 2 0 0,0 0 0 0,1 2 0 16,-1-1 0-16,1-2 0 0,0-1 0 0,0 1 0 15,-1 0 0-15,0 0 0 0,0 1 0 0,1 2 0 16,0 1 0-16,0-2 0 0,0-2 0 0,-1-1 0 16,-1 0 0-16,1 2 0 0,-2 3 0 0,2-2 0 15,2 1 0-15,0 0 0 0,-1-3 128 0,1 0-128 16,0 0 0-16,-1 1 0 0,0 0 0 0,-1 2 0 15,0-1 0-15,1-1 0 0,3-2 0 0,-1 1 0 16,1-1 0-16,-3 1 0 0,2 0 0 0,-2 0 0 0,0 0 0 0,0 0 0 16,-1 0 0-16,0 0 0 0,0-4 0 0,1 3 0 15,1 0 0-15,-1-1 0 0,-1 1 0 0,0 0 0 16,1-1 0-16,0 1 0 0,-1-3 0 0,1-1 0 16,1 5 0-16,-1-1 0 15,0 0 0-15,0-1 0 0,0 1 0 0,0 0 0 0,0 0 0 0,1-1 0 16,-2 1 0-16,-1 1 0 15,0 1 0-15,-2-1 0 0,1-1 0 0,0 0 0 16,3 0 0-16,-2-1 0 0,0 1 0 0,-1 1 0 16,2-3 0-16,0 3 0 0,-1-1 0 0,-1 0 0 15,1 0 0-15,1-1 0 0,0 1 0 0,0 1 0 0,-1 0 0 0,1 0 0 16,-1 0 0-16,1 0 0 0,-2 1 0 0,0 2 0 16,-1-2 0-16,-1 0 0 0,0-1 0 0,2 4 0 15,-4 0 0-15,0-1 0 0,-2 0 0 0,3 0 0 16,1 1 0-16,-1-3 0 0,-3 0 0 0,0 1 0 15,2 0 0-15,-3-1 0 0,1 1 0 0,0-1 0 16,-1-1 0-16,0 0 0 0,0 0 0 0,0 3 0 16,-1 2 0-16,0-2 0 0,-1 0 0 0,1-3 0 0,0 0 0 0,-2-1 0 15,-1 1 0-15,2 0 0 0,-12 0 0 0,11 1 0 16,-1 2 0-16,-10-3 0 0,11-2 0 0,-11 2 0 16,0 0 0-16,10 0 0 0,-10 0 0 0,0 0 0 15,9 4 0-15,-9-4 0 0,0 0 0 0,0 0 0 16,0 0 0-16,0 0 0 0,0 0 0 0,0 0 0 15,0 0 0-15,0 0 0 0,0 0 0 0,0 0 0 16,0 0 0-16,0 0 0 0,0 0 0 0,-9 1 0 16,0-1 0-16,0-1 0 0,-2-1 0 0,-1-1 0 15,1 0 0-15,-2 1 0 0,-2 1 0 0,3-2 0 16,1 2 0-16,-2 0 0 0,-1-1 0 0,0 1 0 16,-1-2-128-16,0 2 128 0,-2 2 0 0,1 2 0 15,-1 0 0-15,2-2 0 0,-6-2 0 0,4 1 0 16,-1-2 0-16,0 2 0 0,0 2 0 0,3-2 0 15,-3 0 0-15,2 0 0 0,-2-3 0 0,-1 0 0 16,-2 2 0-16,1-1 0 0,0 0 0 0,-2 2 0 16,-1-1 0-16,-1 0 0 0,-1-3 0 0,1 1 0 0,-2 2 0 15,2 0 0-15,-1-2 0 0,0 3 0 16,0-1 0-16,0 0 0 0,-1-2 0 0,2-2 0 0,1 1 0 0,-1 2 0 16,-1 1 0-16,-1-2 0 0,-1 1 0 15,1 0 0-15,-1 0 0 0,-2 2 0 0,-2 0 0 0,3 0 0 16,-3 0 0-16,1 4 0 0,0-2 0 0,-1 1 0 15,1-2 0-15,-1 1 0 0,1 0 0 0,-1-1 0 16,2 0 0-16,0 0 0 0,-2-1 0 0,1-1 0 16,-3 0 0-16,-2 1 0 0,2 0 0 0,-1 0 0 15,0-1 0-15,-1 1 0 0,2 1 0 0,0 0 0 0,0 0 0 0,0-1 0 16,0 0 0-16,1 3 0 0,1-3 0 0,-1 0 0 16,1 0 0-16,-2 1 0 0,2 2 0 0,-3-1 0 15,-1 0 0-15,1-1 0 0,1 0 0 0,1 0 0 16,-3 1 0-16,2 0 0 0,0 3 0 0,2-2 0 15,-1-4 0-15,0-1 0 0,-1 1 0 0,1-3 0 16,0 2 0-16,1-1 0 0,-2 2 0 0,-2 0 0 16,1-1 0-16,0 2 0 0,-3-2 0 0,1 1 0 15,3-1 0-15,0 2 0 0,0 0 0 0,0 0 0 16,-1 0 0-16,2-1 0 0,0-4 0 0,0 1 0 16,1 2 0-16,-1-2 0 0,-4 1 0 0,2 1 0 15,-2 2 0-15,2-2 0 0,-2-1 0 0,2 0 0 0,0 2 0 0,-1 0 0 16,1 1 0-16,0 0 0 0,-3-2 0 0,3 0 0 15,0-3 0-15,1 1 0 0,2-1 0 0,-4 3 0 16,-3 1 0-16,1 0 0 0,-1 2 0 0,1-2-144 16,2-3 144-16,0 2 0 0,4 0 0 15,-2 1 0-15,0 0 0 0,-1-1 0 16,1 0 0-16,0 1-128 0,-2-3 128 0,2-3-128 0,-3 1 128 0,-1 2-128 16,2-2 128-16,-1 2-192 0,-2 0 192 0,5 2-192 15,0-5 192-15,0 2-192 0,0 2 192 0,1-1-192 16,2-4 192-16,-2 3-128 0,0 1 128 0,3-2-128 15,-1-2 128-15,0 3 0 0,-2-2 0 0,-1 1-128 16,0 5 128-16,0-3 0 0,0 2 0 0,0-1 0 0,1 2 0 16,0 0 0-16,1-1 0 0,0 2 0 15,1-1 0-15,-1 1 0 0,1 1 0 0,0-1 0 16,2 0 0-16,-1 0 0 0,0 0 0 0,-2 0 0 0,0 0 0 0,-1 0 0 16,0-1 0-16,0 1 0 0,1 0 0 0,0 3 0 15,0-2 0-15,2 3 0 0,-1-3 0 0,1 2 0 16,2-1 0-16,-1 3 0 0,-1-1 0 0,-1 4 0 15,1-3 0-15,0 4 0 0,1-3 0 0,-1 2 0 16,-1 1 0-16,0-2 0 0,-1 3 0 0,1-2 0 16,-1 1 0-16,1-4 0 0,1 0 0 0,-1 1 0 15,0-2 0-15,2 0 0 0,0 1 0 0,-1 0 0 16,-2-2 0-16,2-1 0 0,1 1 0 0,0-2 0 16,-1 0 0-16,-2 2 0 0,1 2 0 0,-2-2 0 15,0 0 0-15,2 1 0 0,-1 1 0 0,2-1 0 16,-3-1 0-16,3 2 0 0,-1-2 0 0,2 3 0 15,0-4 0-15,0-1 0 0,-2 1 0 0,2-1 0 16,0-1 0-16,1 1 0 0,-1 2 0 0,0 2 0 0,-2-1 0 0,1-2 0 16,-1-2 0-16,-1 1 0 0,1 2 0 0,-1 1 0 15,3 3 0-15,0-3 0 0,-1 3 0 0,2-1 0 16,1-2 0-16,0-3 0 16,-3 0 0-16,2 4 0 0,3 3 0 0,0-3 0 0,-2 1 0 0,1 3 0 15,-2-6 0-15,1 1 0 16,-1 1 0-16,-1 0 0 0,-1-1 0 0,-2 1 0 15,6 0 0-15,-3-1 128 0,2-2-128 0,-2-1 0 0,3-1 0 0,-2 2 0 16,2 0 0-16,-2 1 0 0,2 1 0 16,1-2 0-16,0-1 0 0,2 1 0 0,2-2 0 0,-3 1 0 15,-1 0 0-15,-1 2 0 0,-1-2 0 0,2-1 0 16,1 0 0-16,0 0 0 0,-1 0 0 0,-1 0 0 16,0 1 0-16,0 1 0 0,3 0 0 0,-2-1 0 15,1-2 0-15,0 1 0 0,2 0 0 0,-1 0 0 16,0 0 0-16,2 1 0 0,0 1 0 0,-1 0 0 0,2 0 0 0,-1-2 0 15,1 0 0-15,0 0 0 0,-2 0 0 0,1 1 0 16,0 0 0-16,-1-1 0 0,1-1 0 0,0 1 0 16,-1 0 0-16,1 0 0 0,1 0 0 0,1 0 0 15,2-1 0-15,-1 1 0 0,1 0 0 0,2 0 0 16,-3 0 0-16,2 0 0 0,0-2 0 0,-1 1 0 16,4 0 0-16,-1-1 0 0,0-1 0 0,2 0 0 15,-1 1-128-15,1-1 128 0,-1 2 0 0,1-2 0 16,1 1 0-16,1-2-128 0,0 1 128 0,1 1 0 15,1-2 0-15,7 4 0 0,-10-1 0 0,1-2 0 16,9 3 0-16,0 0-128 0,-10-1 128 0,10 1 0 16,-9-1 0-16,9 1 0 0,-8-5 0 0,8 5 0 0,-6-6 0 0,6 6 0 15,0 0 0-15,0 0-160 0,-8-5 160 0,8 5 0 16,-6-7-192-16,6 7 64 0,-5-7 128 0,5 7-208 16,0 0 80-16,0 0 128 0,0 0-208 0,0 0 80 15,-4-6 128-15,4 6 0 0,-3-11-144 0,3 11 144 16,0 0 0-16,0 0 0 0,0 0-144 0,0 0 144 15,0 0 0-15,3-7-192 0,-3 7 192 0,0 0-160 16,4-9 160-16,-4 9-208 0,0 0 80 0,0 0 128 0,6-7-224 16,-6 7 80-16,5-9 16 0,-5 9 0 15,0 0 128-15,0 0-128 0,10-1 128 0,-10 1-128 0,12-2 128 0,-2 1 0 16,-10 1 0-16,13 0-128 0,-2 1 128 0,0 3 0 16,0 2 0-16,0-2 0 0,2-4 0 0,-1 2 0 15,0-2 0-15,1 1 0 0,2 4 0 0,0 1 0 16,2-1 0-16,0-2 0 0,1 1 0 0,1-1 0 15,-1 3 0-15,2-3 0 0,-1 1 0 0,2 1 0 16,-1 0 0-16,0-2 0 0,1-3 0 0,-2-1 0 16,1-1 0-16,2 1 0 0,1 1 0 0,-3 0 144 15,-2-1-144-15,1-2 0 0,0 1 128 0,0-1-128 16,0 1 0-16,1 0 0 0,2 2 160 0,0 0-160 16,-2 0 128-16,2 0-128 0,1-2 128 0,-1 1-128 15,3 1 0-15,-1 0 128 0,0 1-128 0,0 0 128 16,1-1-128-16,1 0 128 0,-1 0-128 0,2-1 0 15,1-2 0-15,-1 2 128 0,2-2-128 0,-4 3 0 16,3-1 144-16,-1 0-144 0,1-2 128 0,1 2-128 16,0-1 128-16,-1 2-128 0,4-3 0 0,-3 0 144 15,2 0-144-15,-2-1 0 0,3-1 128 0,1 1-128 0,0-2 0 16,-1 1 0-16,1 1 0 0,-1 0 0 16,-2 0 0-16,2 2 0 0,-2-2 0 0,3 1 0 0,0-1 0 0,2-1 0 15,-1 0 0-15,2 1 0 0,-2 2 0 16,3-2 0-16,0-1 128 0,1 1-128 0,0 0 0 0,1 2 0 15,-2 1 0-15,0-1 0 0,-1-2 0 0,2 3 0 16,-3 0 0-16,2 0 0 0,0-2 0 0,1 1 0 16,0-4 0-16,2 1 0 0,-1 0 0 0,2 3 0 15,-2-1 128-15,1 2-128 0,-1 0 0 0,-1-2 0 16,-1 1 128-16,1-1-128 0,2-1 0 0,-1 3 0 0,-1 0 128 0,2-2-128 16,-2-3 0-16,2 1 0 0,4 1 0 0,-1-1 0 15,0-2 0-15,-2 5 0 0,-2 1 128 0,1-1-128 16,0 2 0-16,0-1 0 0,-1-1 0 0,0 0 0 15,1 1 0-15,-1 1 0 0,1 1 0 0,0 1 0 16,5 0 0-16,-2-1 0 0,-1 2 128 0,-3-1-128 16,0 1 0-16,-1 2 0 0,1 0 128 0,0 0-128 15,1 0 0-15,-1 2 0 0,-1-6 0 0,2 1 0 16,1 0 0-16,0 2 0 0,1 2 0 0,-1-1 0 16,-5 1 0-16,1 1 0 0,-2-3 128 0,2-2-128 15,1 1 0-15,0 0 0 0,0 3 128 0,-1-3-128 16,3-1 0-16,-2 0 0 0,1 1 0 0,1-1 0 15,-1-1 0-15,-1 3 0 0,-1 0 128 0,-1 0-128 16,-1 1 0-16,1 0 0 0,-1-2 0 0,1-2 0 16,0-1 0-16,-1 1 0 0,-1 2 144 0,3 2-144 0,0 0 0 0,1-1 144 15,-1-3-144-15,1 2 0 16,-2-2 0-16,0 1 128 0,-3 3-128 0,2 1 0 0,2-1 0 0,-1 0 128 16,-1 0-128-16,3-1 160 0,-2-2-160 0,1 4 160 15,0 1-160-15,1-3 0 0,-1-1 0 0,0 1 0 16,1 0 0-16,-4-1 0 0,0-2 0 0,-1 0 0 15,0 0 0-15,0 1 0 0,0-2 0 0,1 0 0 16,-1 0 176-16,0 0-48 0,0-2-128 0,0 1 192 16,0 1-192-16,1 0-128 0,-1 0 128 0,0 0-208 15,-1-1 208-15,0 1 0 0,-2 0 0 0,1 0 0 16,-1-1 0-16,3 1 0 0,-3 1 0 0,0 0 0 16,1-1 128-16,-2 1-128 0,-1-1 144 0,4 2-144 0,-3-1 0 0,1 0 0 15,1-1 0-15,-2 2 0 0,-1-1 0 16,0-1 0-16,-1-1 0 0,-1 1-160 0,1-2 160 0,0 2 0 15,-1 0 0-15,2 0 0 0,-1 0 0 0,0 0 0 16,-1 0 0-16,1 0 0 0,-1 0 0 0,-1 2 128 16,-1-2-128-16,2 1 128 0,2 0-128 0,-2 2 0 15,-2-2 0-15,2 0-128 0,-1-1 128 0,1 0 0 16,-3 0 0-16,-2 0 128 0,1-1-128 0,-1 2 0 16,0-1 0-16,-1 1 0 0,0-2 0 0,1 0 0 15,-1-3 0-15,0 4 0 0,1 0 0 0,-1 3 0 16,0-3 0-16,-1 0 0 0,1-3 0 0,-1 2 0 15,0 1 0-15,1 0 0 0,-1 1 0 0,1-1 0 16,1 0 0-16,-3 0 0 0,-1-1 0 0,1 0 0 16,0-1 0-16,-3 2 0 0,3 0 0 0,-1 0 0 15,-2 0 0-15,0-1 0 0,-1-2 0 0,1 2 0 16,-1 1 0-16,2-1 0 0,-4 1 0 0,2-1 0 16,0 1 0-16,1-2 0 0,3 0 0 0,-3-2 0 15,-1 0 0-15,0 3 128 0,0 1-128 0,0 0 0 16,0 0 0-16,0-1 0 0,0-1 0 0,-1 1 0 15,2-1 0-15,-1 0 0 0,-1 1 0 0,-2-2 0 0,2 2 0 0,0 0 0 16,0-2 0-16,-1 1 0 0,1-1 0 0,0 1 0 16,-1 3 0-16,1-1 128 0,-1 0-128 0,-1-3 0 15,-1-2 0-15,0 3 0 0,2-1 0 0,-1 2 128 16,1 0-128-16,-2 1 0 0,-10 0 0 0,11-3 0 16,-1 1 0-16,-1-2 0 0,-9 4 0 0,8-4 0 15,-8 4 0-15,0 0-288 0,4-8 48 0,-4-3 16 16,-5 2-2224-16,-7-4-448 0,-8 1-96 0</inkml:trace>
  <inkml:trace contextRef="#ctx0" brushRef="#br1" timeOffset="85809.61">12815 3100 24479 0,'0'0'1088'0,"0"0"208"0,0 0-1040 0,0 0-256 0,0 0 0 0,0 0 0 16,0 0 832-16,-2 12 96 0,1-3 32 0,1 6 0 15,0 3-512-15,2 1-112 0,1 5-16 0,1 4 0 16,-1 2 0-16,4 0-16 16,2 4 0-16,1 6 0 0,-1 4 0 0,3 0 0 15,1 3 0-15,2-3 0 0,-3 2-48 0,4-2-16 0,1 1 0 0,1-7 0 16,1-1-80-16,0-3-16 0,0-2 0 0,0-7 0 15,-3 1-144-15,2-3 0 0,-3-4 144 0,1 1-144 16,-4-5 0-16,1-1 0 0,-4-4 0 0,0-1 0 16,0-4-784-16,-2-2-128 15,-7-3-32-15,0 0-12656 0</inkml:trace>
  <inkml:trace contextRef="#ctx0" brushRef="#br1" timeOffset="86395.69">12832 3660 21183 0,'0'0'1888'0,"0"0"-1504"16,9-9-384-16,-1-4 0 0,0-1 736 0,3 0 80 15,3 1 16-15,-3-4 0 0,0-2-464 0,1-1-96 16,3-5-16-16,0 3 0 0,1 0-256 0,0-2 128 15,3 1-128-15,-2 1 0 0,-1-4 0 0,0-1 0 16,0-4 0-16,1 3 0 0,-5-1 0 0,2 0-176 0,0-3 176 0,-1 0-160 16,-3-1 160-16,2 3 0 0,-4 2-144 0,1-3 144 15,-2 2-128-15,-1 1 128 16,-1 0-160-16,-1 3 160 0,0-4 0 0,-2 3-144 0,-2-1 144 0,0 5 0 16,-1 0 0-16,-1 2 0 0,-4 2 0 0,0 4 128 15,2 1 112-15,-1 6 16 0,5 7 16 0,0 0 0 0,0 0 176 0,0 0 48 16,-7 5 0-16,0 9 0 0,2 6-224 0,1 4-32 15,3 5-16-15,0 3 0 0,-2 2 320 16,3 6 64-16,3 3 16 0,-2 5 0 0,0-2 32 0,2 4 16 16,-1 2 0-16,2-1 0 0,-1-3-144 0,1-4-16 15,-3 1-16-15,0-4 0 0,0-6 112 0,-1-1 32 16,0-7 0-16,0-3 0 0,2-6-176 0,0-5-16 16,-1-3-16-16,-1-10 0 0,0 0-240 0,0 0-64 15,0 0 0-15,0 0 0 0,0 0-128 0,3-9 128 16,-2-2-128-16,1-5 128 0,-2 0-128 0,2-2 0 15,-2 0 0-15,4 1 0 0,-2-3 0 0,2 3-176 16,1 0 176-16,2 4-128 0,-1 6 128 0,2 2 0 16,-8 5-144-16,14-2 144 0,2 2 0 0,1 6-144 15,-2 1 144-15,3 5 0 0,0-1 0 0,1 2-128 16,0 3 128-16,0 2 0 0,-1 0 0 0,-1 1 0 16,0 0 0-16,-2-1 0 0,-1-2 0 0,-1-2 0 15,1 0 0-15,-3-4-160 16,-1 1-304-16,-2-4-64 0,-2 0-16 0,-6-7 0 15,9 3-1488-15,-9-3-288 0,8-2-64 0,-3-6-6912 16,-1-1-1392-16</inkml:trace>
  <inkml:trace contextRef="#ctx0" brushRef="#br1" timeOffset="86994.49">13432 3158 9215 0,'0'0'816'0,"0"0"-656"0,-6 8-160 0,6-8 0 0,-7 9 2432 0,3 1 448 16,4-10 80-16,0 0 32 0,0 0-1424 0,0 0-288 16,0 0-48-16,0 0-16 0,4 9-560 0,-4-9-112 15,0 0-32-15,10 2 0 0,-10-2-144 0,12-2-48 16,-2-2 0-16,0-3 0 0,-1-3 96 0,0 0 16 16,-3 0 0-16,1-3 0 0,-2 3 96 0,2-3 32 15,0-2 0-15,-3 2 0 0,-2 3-112 0,1-4 0 16,-1 0-16-16,-2 2 0 0,-1 1-176 0,0 0-48 15,-2 2 0-15,-1-1 0 0,-1 5-16 0,5 5 0 16,-7-7 0-16,-1 1 0 0,0 2 144 0,8 4 32 16,-10-1 0-16,3 2 0 0,7-1-224 0,-8 5-144 15,2 2 192-15,0-1-192 0,3 3 0 0,0 2 0 0,1 3 0 0,0-1 0 16,2-3 0-16,3 4 0 16,-1 3 0-16,2-1 0 0,3 2 0 0,-2 1 0 15,1 0 0-15,2-1-144 0,-1 1 144 0,1-1 0 0,2-2 0 0,0 2 0 16,0 0 192-16,1-2-16 15,-1 1-16-15,0-6 0 0,0-2 48 0,0-4 16 0,-2-1 0 0,-2 3 0 16,2-2-48-16,-2 0-16 0,-6-5 0 0,0 0 0 16,0 0-160-16,0 0 128 0,0 0-128 0,0 0 128 15,0 0-128-15,0 0 160 0,0 0-160 0,0 0 160 16,0-10-32-16,-5-4-128 0,0 1 192 0,-1 1-64 16,-2-2-128-16,-1-1 192 0,-1 0-192 0,-3-2 192 15,2-2-192-15,-2 0 160 0,2-1-160 0,-1 1 160 16,1-1-160-16,1 1 0 0,3 1 0 0,2 0 0 15,1-1 0-15,3-1 0 0,1 0 0 0,4 3 0 0,1-1 0 0,0 3 0 16,4-2-144-16,2 3 144 0,3 0 0 0,2 1-128 16,-1 2 128-16,1-2 0 0,2 6-128 0,0-1 128 15,0 4 0-15,1 0 0 0,-4 2-192 0,0-1 192 16,-1 6-192-16,-2-2 192 16,1-2-512-16,-2 2 0 0,-11-1 0 0,9 3 0 15,-9-3-1328-15,9 2-256 0,-9-2-48 0,0 0-7296 16,0 0-1456-16</inkml:trace>
  <inkml:trace contextRef="#ctx0" brushRef="#br1" timeOffset="87402.37">13745 2853 18431 0,'0'0'816'0,"0"0"160"0,0 0-784 0,0 0-192 16,0 0 0-16,0 0 0 0,11 6 1792 0,-11-6 304 0,0 0 64 0,10-1 16 15,0-4-832-15,-2 1-176 0,0-5-16 0,-2 2-16 16,0-6-432-16,-2 4-96 0,0-1-16 0,0 0 0 16,0-6-304-16,-2 1-64 0,-2 0-16 0,0 2 0 15,0 4-208-15,0-2 144 0,-1 2-144 0,0-1 128 16,-1 3-128-16,2 7 160 0,-5-8-160 0,-1 2 160 15,0 4-800-15,-3 1-176 0,0 1-16 0,-1 1-16 16,1 0 1680-16,-1 6 352 0,-1 3 64 0,3 0 16 0,0 3-960 16,3 2-304-16,-2 3 160 0,4 3-160 0,-1 5 0 0,3-2 0 15,2 3 128-15,-1-1-128 0,1-3 0 0,3 2 160 16,1-2-160-16,1-4 160 0,1-1-160 0,0-1 192 16,2-2-192-16,0-6 192 0,4-1-192 0,1-5 0 15,0-1 0-15,1-4 0 0,0 1 0 0,1-3 0 16,-1-3 0-16,1-2 0 15,2-5-1376-15,0-3-160 0,-2-2-16 0,1 1-12880 0</inkml:trace>
  <inkml:trace contextRef="#ctx0" brushRef="#br1" timeOffset="87895.08">14159 2370 7359 0,'0'0'656'0,"0"0"-528"0,0 0-128 0,1-8 0 16,-1-1 2560-16,0 9 464 0,0 0 112 0,0 0 0 15,0 0-1120-15,0 0-224 0,-5-5-64 0,5 5 0 16,-9-1-640-16,9 1-144 0,-9 3-32 0,1 2 0 15,-1-2-368-15,1 6-80 0,-1 0-16 0,0 1 0 16,0 2-128-16,-1-2-16 0,-3 3-16 0,-1-3 0 16,2 3 32-16,0 1 0 0,1 1 0 0,1-1 0 15,0-1-32-15,2-1 0 0,2 1 0 0,0-4 0 0,1 2-48 0,2-3-16 16,3-8 0-16,-3 11 0 0,3-11-224 0,0 0 176 16,0 0-176-16,0 0 160 0,8 9-160 0,-8-9 0 15,12 7 0-15,1-5 0 0,0-2 0 0,2-1 0 16,0-2 0-16,2 1 0 0,1-2 0 0,1 4 128 15,-2-3-128-15,1 2 128 0,-1 1 64 0,-1 1 0 16,-2 2 0-16,0 2 0 0,-4-1-48 0,-1 0 0 16,-1 1 0-16,0 2 0 0,-8-7 80 0,3 12 16 15,1-1 0-15,-2 2 0 0,-4-3 112 0,1 4 32 16,-2 0 0-16,0 4 0 0,-5 0-64 0,-2 0-16 16,-2-1 0-16,-3 0 0 0,-3-1-176 0,-1 0-128 15,3-6 144-15,0 1-144 0,1-3 0 0,3-2-208 16,0-4 16-16,2-4 0 15,1-4-1424-15,4 1-288 0,1-5-48 0,3 1-8288 16,2-3-1648-16</inkml:trace>
  <inkml:trace contextRef="#ctx0" brushRef="#br1" timeOffset="88279.14">14131 1995 20271 0,'0'0'896'0,"0"0"192"0,0 0-880 0,0 0-208 0,0 0 0 0,0 0 0 0,0 0 1440 0,4 15 240 15,2-1 48-15,2 3 16 16,2 2-752-16,1 1-160 0,2 0-16 0,0 5-16 0,-2 3-144 0,1 3-16 16,-1-1-16-16,1 1 0 0,-2 2-16 0,1 3 0 15,2 1 0-15,-4 1 0 16,-1-1-192-16,2-2-32 0,-4-3-16 0,0-3 0 0,-1-7-80 0,1-2-16 15,-4-4 0-15,3-5 0 0,-5-11-80 0,0 0 0 16,0 0-16-16,0-182 0 0,0 364 16 0,0-182 16 16,4-13 0-16,-1-4 0 0,-3-8-80 0,1 1-128 15,0 0 176-15,0-3-176 0,-1 3 0 0,3 1 0 16,-1 1 0-16,2 2 0 0,0 3 0 0,2 3 0 16,2 2 0-16,2 3 0 0,-10 9 0 0,15 0 0 15,3 5-144-15,0 2 144 0,0-1 0 0,0 6-160 16,-2 3 160-16,1 3 0 0,-2-1-192 0,-1 4 192 15,-1-1-192-15,-2 2 192 16,2 2-1536-16,-3-4-208 0,-2-3-48 0,-1-5-8096 16,1 4-1632-16</inkml:trace>
  <inkml:trace contextRef="#ctx0" brushRef="#br1" timeOffset="88613.09">14774 2041 21183 0,'0'0'1888'0,"0"0"-1504"0,-6 6-384 0,0 4 0 15,-1-1 1184-15,1 5 160 0,0 0 48 0,-1 3 0 16,1 0-400-16,-1 2-80 0,0 2-16 0,2-1 0 16,2 2-512-16,2 1-96 0,0 0-32 0,2-3 0 0,3-2-256 0,1-3 160 15,2-5-160-15,-1 0 128 0,-6-10-128 0,10 5 0 16,0-2 0-16,-10-3 0 0,13-5 0 0,-2 0 0 15,-1-7 0-15,-1 1 128 0,1-1 0 0,0 0-128 16,-3 0 192-16,-1 2-64 0,-1-4 336 0,-1 3 64 16,-1 0 16-16,-2 0 0 0,-1 5 112 0,-1-3 32 15,-2 1 0-15,-1-1 0 0,-3 2-112 0,-1 2-32 16,-1-3 0-16,0 3 0 0,-2 1-416 0,-1 1-128 16,2 2 0-16,0-1 0 15,0 0-1520-15,0 2-400 0,1 2-96 0,9-2-12672 0</inkml:trace>
  <inkml:trace contextRef="#ctx0" brushRef="#br1" timeOffset="89326.46">15159 1804 14735 0,'0'0'1312'0,"0"0"-1056"0,0 0-256 0,-5 7 0 16,-1-4 2480-16,6-3 432 0,-6 7 96 0,-1-1 0 0,7-6-1664 0,-5 4-320 16,5-4-80-16,-5 3-16 0,-1-1-672 15,1 4-128-15,0 0-128 0,-2-5 192 16,3 1-192-16,-3 0 0 0,-1-1 0 0,3 0 128 0,5-1-128 0,-6 3 192 15,-1-1-192-15,0-2 192 0,0-2 0 0,2 0 16 16,-2 0 0-16,2 1 0 0,5 1-208 0,-7-4 144 16,2 4-144-16,5 0 128 0,-7-4-128 0,1-1 0 15,3 1 144-15,3 4-144 0,0 0 0 0,0 0 0 16,-5-4 0-16,5 4 0 0,0 0 0 0,0 0 0 16,-3-5 0-16,3 5 0 0,0 0 0 0,0 0 0 15,0 0 0-15,0 0 0 0,0 0 0 0,0 0 0 16,-3-7 0-16,3 7 0 0,0 0 0 0,0 0 0 15,0 0 0-15,0-7 0 0,-1 1-128 0,1 6 128 16,0-12-128-16,0 12 128 0,0 0-256 0,1-6 48 16,-1 6 0-16,0 0 0 0,0-10 208 0,0 10-176 15,0 0 176-15,0 0-160 0,0 0 160 0,0 0 0 16,0 0 0-16,0 0 0 0,2-6 0 0,-2 6 0 0,-2-9 0 0,2 9 0 16,-1-5 0-16,1 5 0 0,-5-8-144 0,1 2 144 31,0 0-592-31,1-1-48 0,-1 1-16 0,-1 2 0 15,1-3-304-15,-1 2-64 0,-1 0-16 0,0-2 0 0,0-2 544 0,0-2 112 0,1 1 32 0,0-2 0 16,-1 0 352-16,0 1 0 0,0-5 0 0,-2 0 0 16,3-1 384-16,0 1 160 0,1 1 32 0,-1 2 0 15,-1 0 208-15,-1-1 48 0,1 2 16 0,0 3 0 16,1-2 144-16,-1 5 32 0,6 6 0 0,0 0 0 16,0 0-224-16,0 0-32 0,0 0-16 0,0 0 0 0,0 0-416 0,0 17-80 15,4 0 0-15,1 5-16 0,2 6-48 0,2 2 0 16,1 6 0-16,1 1 0 0,2 1 176 0,1 0 16 15,2 2 16-15,1 0 0 0,-1 7-32 0,1-2-16 16,1-1 0-16,-3-6 0 0,-1-2-352 0,0-4 144 16,-4-8-144-16,2-2 0 0,-3-5 0 0,-3-3 0 15,-1-2 0-15,-5-12 0 16,0 0-912-16,0 0-304 0,0 0-48 0,0 0-9184 16,-1-10-1840-16</inkml:trace>
  <inkml:trace contextRef="#ctx0" brushRef="#br1" timeOffset="89779.77">15237 1668 17503 0,'0'0'768'0,"0"0"176"0,0 0-752 0,0 0-192 16,0 0 0-16,0 0 0 0,0 0 2304 0,-4 9 416 0,2 3 96 0,-1 0 0 15,-1-3-1456-15,0 5-288 0,1 1-64 0,-1 3-16 16,0 1-416-16,1 0-96 0,1 2-16 0,1-1 0 15,1 0-144-15,0 1-16 0,0 0-16 0,1-2 0 16,7 0-128-16,-2-2-32 0,0-2 0 0,2-2 0 16,3-2-128-16,-1 1 0 0,1-6 0 0,-1-2 128 15,-1 0-128-15,1 1 128 0,0-6-128 0,0-4 128 16,-1-2 160-16,1-3 32 0,0-3 0 0,1-3 0 16,-4-5 128-16,0-3 48 0,-2-2 0 0,-3-6 0 0,0 0-128 15,-2-2-32-15,-2-3 0 0,-2 0 0 0,1 0-80 0,-2 0 0 16,-3-1-16-16,-2 3 0 0,-2-2 304 0,-3 0 64 15,-4-1 16-15,-5-3 0 0,-8 0 80 0,-6 1 32 16,0-6 0-16,2 9 0 0,7 9-288 0,9 4-64 16,-1 9-16-16,9 6 0 0,0 2-128 0,6 4-32 15,1 4 0-15,5-1 0 0,2 20-208 0,6 4 144 16,6 12-144-16,9 3 128 0,6 7-128 0,5 2 0 16,4 6-192-16,1 3 192 0,-3 3-128 0,1-4 128 15,0-2 0-15,-3-4 0 0,-2-9 0 0,-1-2 0 16,-3-3 0-16,-3-5 0 0,-1-1-176 0,-5-7-16 15,-2-4 0-15,-3-4 0 16,-7-2-1664-16,-1-7-352 0,-6-6-64 0,-9-1-15872 0</inkml:trace>
  <inkml:trace contextRef="#ctx0" brushRef="#br1" timeOffset="91224.21">4396 4012 8287 0,'0'0'736'0,"0"0"-592"16,2 13-144-16,-2-4 0 0,0-9 2944 0,0 11 544 0,0-11 112 0,0 9 32 16,0-9-2448-16,0 0-480 15,0 0-112-15,0 0-16 0,0 0-64 0,0 0 0 16,0 0-16-16,0 0 0 0,-6 8-32 0,6-8 0 0,0 0 0 0,-9 1 0 15,9-1 240-15,-10-1 32 16,-1-2 16-16,11 3 0 0,-11-2-224 0,3 0-32 0,8 2-16 0,-12-1 0 16,-2 0-160-16,4 1-16 0,-1 0-16 0,0 0 0 15,-2 0 32-15,2 0 0 0,-2 0 0 0,0 0 0 16,-3 0 192-16,-3 0 64 0,-3-1 0 0,-1-1 0 16,0 1-80-16,1 0-16 0,-4-1 0 0,5 1 0 15,-6-1-208-15,3 0-32 0,-2 2-16 0,1 0 0 0,1-2 0 16,-2 2 0-16,1 0 0 0,-1 2 0 0,0 0-80 0,2-1-16 15,-2-1 0-15,1 0 0 0,-2 0 64 0,0 0 0 16,1 0 0-16,-4 1 0 0,0-1-64 0,-1 3 0 16,0-2 0-16,-1 0 0 0,-1-1 64 0,1 0 0 15,1 0 0-15,1 3 0 0,2-1-32 0,-2 2 0 16,2-3 0-16,-2-1 0 0,4 0-32 0,0 0-128 16,-2 0 192-16,-1 2-64 0,0-1-128 0,-2 0 128 15,2 1-128-15,-4-2 128 0,-1 0-128 0,2 0 192 16,1 0-192-16,-2 0 192 0,4 2-192 0,0-1 128 15,0-1-128-15,-1 0 128 0,2-1-128 0,2-1 160 0,0 0-160 0,2 0 160 16,0-1-160-16,0-1 0 16,1 1 0-16,-2-1 0 0,-2 0 0 0,0-2 0 15,0 0 0-15,1 3 0 0,-3-1 0 0,-1-1 0 16,2 1 0-16,3 0 0 0,-1 0 0 0,0-1 0 16,0 0 0-16,3 1 0 0,2 2 0 0,-3-1 0 0,0-1 0 0,-1 2 0 15,3-3 0-15,0 2 0 0,3-1 0 0,-4 1 0 16,-2 0 0-16,0 2 128 15,3-2-128-15,-4 1 0 0,-3-1 0 0,2-1 128 16,0-1-128-16,2 0 0 0,0 3 0 0,0 0 0 0,4 1 128 0,-2 1-128 16,-1-1 0-16,5 0 0 0,1-2 0 0,0 2 0 15,-2 1 0-15,0 0 0 0,0 0 0 0,3 0 0 16,1-1 0-16,0-1 0 0,2 2 0 0,-1 0 0 16,-2 2 0-16,1-1 0 0,-1 3 0 0,-1-2 0 15,0-1 0-15,2 1 0 0,-1-1 0 0,1 0 0 0,-1 3 0 16,3 0 0-16,-2 1 0 0,3-2 0 0,-1-2 0 15,1 3 0-15,1-2 0 0,0 3 0 0,1-2 0 0,-1 1 0 16,2-2 0-16,1 2 0 0,0 1 0 0,-1-1 0 16,1-2 0-16,2 2 0 0,0 0-128 0,1 0 128 15,-2-2-160-15,8-2 160 16,-7 3-656-16,7-3-48 0,-7 1 0 0,7-1-11680 16,-7 0-2336-16</inkml:trace>
  <inkml:trace contextRef="#ctx0" brushRef="#br1" timeOffset="92205.53">597 3511 14735 0,'0'0'1312'0,"0"0"-1056"16,0 0-256-16,0 0 0 0,0 0 816 0,0 0 96 15,0 0 32-15,0 0 0 0,-8 3-64 0,-1-1-16 16,9-2 0-16,-9 3 0 0,9-3-464 0,-12 1-80 16,12-1-32-16,-11 5 0 0,11-5-112 0,-12 5-32 15,1 2 0-15,1 0 0 0,10-7 368 0,-10 7 64 16,-2 3 0-16,3-1 16 0,-2 4 112 0,2-1 32 16,-2 0 0-16,-1 2 0 0,1 2-160 0,0 2-48 15,-1 0 0-15,-1 2 0 0,-2 2-192 0,3 1-32 16,2-2-16-16,3 1 0 0,-2 2-144 0,2 1-16 15,1-3-128-15,2 1 192 0,0-2-192 0,2 2 144 0,1-2-144 16,1-2 128-16,0 1-128 0,1 0 160 16,1 1-160-16,2 2 160 0,1-3-160 0,2 0 0 0,0-1 0 0,3 2 0 15,2-3 0-15,-2-3 0 0,0 0 0 0,2-5 0 16,0 0 0-16,-2-5 0 0,2 2 0 0,-2-5 0 16,-1 0 0-16,-1-4 128 0,-8 2-128 0,11-6 128 15,-1 0 0-15,-1-2-128 0,-1-3 192 0,-1 0-64 16,1 1 16-16,0-4 0 0,-1 0 0 0,0-2 0 0,0-2-16 15,0-2 0-15,-1-2 0 0,0 0 0 0,-1-4 0 16,0 2-128-16,-1-4 192 0,0 2-64 0,-3-4 0 16,-1 2-128-16,0-4 192 0,-1 3-64 0,-3 2-128 0,2-3 128 15,-2-2-128-15,1-1 128 0,-3-4-128 0,1 0 0 16,0 0 0-16,-2 0 128 0,0 2 48 0,-2 2 0 16,0 2 0-16,0 1 0 0,0-2-176 0,0 4 192 15,-1-3-192-15,3 5 192 0,-4-1-192 0,3 3 0 16,-1-2 0-16,0 5 0 0,-1 0 0 0,1 2 0 15,2 2 0-15,-2 1 0 0,1 1 0 0,-1 4 0 16,1 2 128-16,0-1-128 0,-1 3 128 0,2 3-128 16,-1-1 192-16,8 5-64 0,0 0 16 0,0 0 0 15,0 0 0-15,-6 9 0 0,1 3-144 0,0-1 0 16,3 3 0-16,2 4 0 0,4 2 0 0,3 2 0 0,3 2 0 16,0-1 0-16,1 1 0 0,0 4 0 15,3-1 0-15,-1 3 0 0,1 3 240 0,2 0-48 16,-1 0 0-16,0 3 0 0,0 1 80 0,2 2 16 0,1 3 0 15,1 1 0-15,2-2-80 0,1-5-16 0,1-2 0 16,-12-19 0-16,5 2-64 0,0 0-128 0,2 3 176 0,0-3-176 16,-3-3 0-16,2 0 0 0,-1-1 0 0,11 4-144 31,-7-9-1536-31,-5-1-304 0,-2-5-64 0</inkml:trace>
  <inkml:trace contextRef="#ctx0" brushRef="#br1" timeOffset="92670.05">1021 3242 15663 0,'0'0'1392'15,"0"0"-1120"-15,0 0-272 0,0 0 0 0,5 14 2432 0,0-1 448 16,-1 1 64-16,0 0 32 0,-1-2-1712 0,0 0-352 16,1 2-64-16,-1 2-16 0,3 2-320 0,-1 0-64 15,-2 3 0-15,3 1-16 0,-3 1 80 0,1-2 0 16,0 0 16-16,0 2 0 0,1 0-64 0,0-3-16 16,-1-4 0-16,-2-2 0 0,0-1-112 0,-1 0-16 15,0-4-16-15,-1-9 0 0,0 0-112 0,0 0 0 16,0 0-16-16,0 0 0 0,0 0 144 0,0 0 48 15,-4-10 0-15,-1-4 0 0,1-5 32 0,1-1 16 16,-2-2 0-16,-1-4 0 0,1 1-240 0,0-2-48 0,0 0-128 0,1 1 192 16,1 3-192-16,0 4 128 0,-1 0-128 15,4 1 0-15,-1 1 128 0,1 6-128 0,0 3 0 16,0 8 0-16,0 0 288 0,0 0-32 0,10 5-16 0,2 7 0 16,-4-1-48-16,6 6 0 0,-1 3 0 0,1 6 0 15,3-1-192-15,-1 5 176 0,-3 3-176 0,0-2 160 16,-3-6-160-16,-3 0 128 0,4-5-128 0,-6 0 128 15,1-6-128-15,0 0 0 0,-4-1 0 0,1-4-12400 16,-3-9-2432-16</inkml:trace>
  <inkml:trace contextRef="#ctx0" brushRef="#br1" timeOffset="96107.68">4882 6642 8287 0,'0'0'736'0,"0"0"-592"0,-2 11-144 0,2-11 0 16,-4 9 1312-16,1 2 224 0,3-11 64 0,-2 8 0 16,2-8-1136-16,-4 11-208 0,4-11-64 0,-4 7 0 15,4-7-192-15,0 0 144 0,0 0-144 0,-3 12 128 16,3-12 80-16,0 0 16 0,0 0 0 0,0 0 0 0,0 0 384 0,0 0 80 16,0 0 16-16,0 0 0 0,0 0 64 0,0 0 0 15,0 0 16-15,0 0 0 0,0 0-80 0,0 0 0 16,0 0-16-16,0 0 0 0,0 0 0 0,0 0 0 15,-2-13 0-15,2 3 0 0,0-4-112 0,0-1 0 16,2-3-16-16,-1-1 0 0,1-2-160 0,1-4-16 16,-1-1-16-16,1 2 0 0,1-5-176 0,-2 2-48 15,2 1 0-15,0-1 0 0,0-1-144 0,2-2 0 16,0 2 0-16,0-3 0 0,0-1 0 0,0 1 128 16,-1 0-128-16,4-2 0 0,-1-1 128 0,-2-1-128 15,-1 0 128-15,3 0-128 0,0 1 0 0,-2 1 0 16,0 0 128-16,1 3-128 0,-1-4 0 0,0 1 160 15,1 2-160-15,0-1 160 0,-3 0 48 0,0 0 16 16,0-2 0-16,0 2 0 0,-2-1-48 0,1 3-16 16,-3-2 0-16,0 0 0 0,0 2-32 0,1 2-128 15,-1-2 192-15,0 6-64 0,-1-1-128 0,1 1 128 16,-4 0-128-16,3-2 128 0,-1 2-128 0,1-3 0 16,-2 2 144-16,2 1-144 0,-3-3 0 0,3 2 0 0,0-5 0 0,-3 2 128 15,0-2-128-15,0-1 0 16,1 3 0-16,0-1 128 0,-2 1-128 0,0 3 0 0,0 2 0 0,0-3 0 15,0 2 0-15,0 3 0 0,-1-3 0 0,1 3 0 16,-1 1 0-16,1 0 0 0,0 0 0 0,0 1 0 16,0 2 0-16,-2-1 0 0,2-1 0 0,0 0 0 15,0 0 0-15,1 0 0 0,-1-3 0 0,3 2 0 16,-1-1 0-16,1 1 0 0,0 1 0 0,0 0 0 0,2-2 0 16,-2 4 0-16,2-1 0 0,0 0 0 0,0 2 0 15,2-1 0-15,-2 1 0 0,0-2 0 0,2 1 0 0,0 1 0 16,-2-2 0-16,0-1 0 0,0 1 0 0,-2 2 0 15,2-2 0-15,2 1 0 0,-1 2 0 0,0 0 0 16,0 1 0-16,1-3 0 0,-1-2 0 0,1 0 0 16,1 3 0-16,-2-2 0 0,1 0 0 0,-2 1 0 15,2 1 0-15,-1-1 0 0,2 0 0 0,-2 0 128 16,-1 1-128-16,0 0 0 0,0 5 0 0,0-1 0 16,0-2 0-16,0 6 0 0,-1-4 0 0,0 2 0 15,-1 0 0-15,2 0 128 0,0 2 0 0,0-2 0 16,0 2 0-16,0-2 0 0,2 1-128 0,-2-1 176 15,0 2-176-15,0-2 192 0,0 10-192 0,0-8 0 16,0 8 0-16,0-10 128 0,1 3-128 0,-1 7 0 16,0 0 0-16,0-9 128 0,0 9-128 0,0 0 0 15,0 0 0-15,0 0 0 0,0 0 0 0,0 0 0 16,0 0 128-16,0 0-128 0,0 0 0 0,0 0 0 16,0 0 0-16,0 0 0 0,0 0 0 0,0 0 0 15,0 0 144-15,0 0-144 0,0 0 160 0,0 0-32 0,0 0-128 0,0 0 192 16,0 0-48-16,0 0-16 15,0 0 0-15,9-3 0 0,-9 3-128 0,0 0 0 0,9 2 0 0,-9-2 128 16,10 2-128-16,-10-2 0 0,10 4 0 0,-1-2 128 16,-9-2-128-16,11 2 0 0,0-2 144 0,-1 1-144 15,-3-1 0-15,2 1 0 0,0-1 0 0,3-1 0 16,-2 2 0-16,0 2 0 0,1-2 0 0,3 0 0 16,-1 1 0-16,1-1 0 0,1 3 0 0,-1-2 0 15,2 1 0-15,-3-2 0 0,1-1 0 0,2 3 0 16,-2-2 0-16,0 1 0 0,0 0 0 0,-2 0 0 15,1-1 0-15,0-1 0 0,-2 0 0 0,1 0 0 0,-2 0 0 16,0-1 0-16,0-3 0 0,2 3 0 0,-1-1 0 16,1-1 0-16,-2 0 0 0,-10 3 0 0,0 0 0 0,10-7 0 15,-1 1 128-15,-9 6-128 0,9-4 128 0,-9 4-128 16,9-8 128-16,-9 8-128 0,0 0 128 0,0 0-128 16,7-5 160-16,-7 5-160 0,0 0 160 0,0 0-160 15,0 0 160-15,0 0-160 0,0 0 256 0,0 0-64 16,0 0 0-16,0 0 0 0,9 8 48 0,-9-8 0 15,5 9 0-15,-5-9 0 0,4 13-112 0,0 0 0 16,-2-3-128-16,0 2 192 0,-2-12-192 0,0 14 128 16,0-4-128-16,0 4 0 0,0-1 0 0,-2-2 0 15,2 2 0-15,0 3 0 0,-1 0 0 0,1 1 128 16,0 1-128-16,-1 1 0 0,0 2 0 0,-1 0 0 0,2 2 0 16,0 2 0-16,0 0 160 0,0-1-160 0,-1-1 160 15,0 0-160-15,-2 3 0 0,2 1 128 0,-2 2-128 0,1-1 0 16,-1 3 0-16,1 0 0 15,-1-1 0-15,1 1 0 0,-3 2 0 0,-1 4 0 16,3 1 0-16,-1 2 0 0,1 1 128 0,1-2-128 16,-1 2 0-16,-1-1 0 0,-1 2 0 0,0-1 128 15,0 0-128-15,0 2 0 0,-1-3 0 0,1 4 0 0,-2 0 0 0,1 4 0 16,-2-3 0-16,2 2 0 0,0-4 0 16,0 4 0-16,0-2 0 0,1 2 0 0,0-4 0 0,0 1 0 15,1 0 0-15,-4 0 128 0,3-2-128 0,0 0 0 16,1-1 0-16,1-3 128 0,-1-3-128 0,1 0 0 15,2-3 144-15,-2-3-144 0,0 0 128 0,0-4-128 16,3 1 0-16,-1-2 0 0,0 0 128 0,-1 2-128 16,4-6 0-16,-4 4 0 0,0 3 0 0,0-2 128 0,2 2-128 15,-1-2 0-15,-1 2 0 0,-1-3 0 0,2 0 0 16,0 3 0-16,-1-4 0 0,0 1 0 0,-2 1 0 16,1-2 0-16,2 3 0 0,-3-5 0 0,2 0 0 0,-1-2 0 15,2 0 0-15,1 0 0 0,-1-3 144 0,-1 1-144 16,1-3 160-16,0-1-160 0,0-1 192 0,-1 2-64 15,1-2-128-15,-1-1 192 0,2 3-192 0,0 0 128 16,-2-2-128-16,1 0 0 0,1 2 0 0,0 3 0 16,1-3 0-16,-1-2 0 0,0 2 0 0,0 0 0 0,2 0 0 0,-2-3 0 15,2 0 0-15,1-2 0 0,-1 1 0 0,-2-10 0 16,0 13 0-16,3-4 128 0,1 1-128 0,-4-10 0 16,2 9 0-16,-2-9 0 0,1 11 0 0,-1-11 0 15,7 7 160-15,-7-7-160 16,0 0 160-16,4 8-160 0,-4-8 144 0,0 0-144 15,0 0 128-15,0 0-128 0,2 7 176 0,-2-7-48 0,0 0-128 0,0 0 192 16,0 0-64-16,0 0-128 0,0 0 176 0,0 0-176 16,0 0 160-16,0 0-160 0,0 0 128 15,0 0-128-15,0 0 0 0,0 0 128 0,0 0-128 0,0 0 0 16,0 0 0-16,0 0 0 0,0 0 0 0,0 0 0 16,0 0-208-16,0 0-32 0,0 0 0 0,5-8 0 15,-1-3-2112 1,0 1-416-16</inkml:trace>
  <inkml:trace contextRef="#ctx0" brushRef="#br1" timeOffset="98136.39">13654 8926 11967 0,'0'0'528'0,"0"0"112"0,0 0-512 0,0 0-128 0,0 0 0 0,0 0 0 15,0 0 2624-15,-1-11 480 0,-1 2 96 0,-3 0 32 16,-1 4-1824-16,1-4-384 0,-1 1-64 0,0-2 0 15,-2 2-432-15,0 5-80 0,-1-5 0 0,-1 0-16 16,-1 0-160-16,-2-1-16 0,-2-2-16 0,0 3 0 16,-2-4 64-16,-13-8 16 0,3 2 0 0,3 5 0 0,0 4-64 15,2 0 0-15,2 2 0 0,1 2 0 0,1 0-16 0,1 2-16 16,0 3 0-16,1 3 0 0,2 2 112 0,0 0 32 16,3 4 0-16,-2 2 0 0,2 4-240 0,-1 2-128 15,0 2 160-15,0 1-160 0,3 3 0 0,-1 3 0 16,0-2 0-16,1 5 0 0,1-2 0 0,2 2 128 15,-3-4-128-15,3 5 0 0,1 0 0 0,0-1 0 16,-1 1 128-16,3-5-128 0,-1 2 0 0,3-4 0 16,1-1 0-16,1 0 0 0,1-3 0 0,3 0 0 15,1-4 0-15,1-3 0 0,1 1 0 0,2-4 0 16,-1 1 0-16,2-5 0 0,1-4 0 0,-1-2 176 16,1-3-176-16,0-1 160 0,1-5-160 0,1 0 0 15,0-6 0-15,4-2 0 0,1-2 128 0,-1-5-128 16,1-2 0-16,-1-5 128 0,1-1-128 0,0-2 0 15,0-4 0-15,0 3 128 0,0-4-128 0,1-2 0 16,2-2 0-16,-3-1 0 0,3 3 0 0,-2 2 0 16,0-5 0-16,-1 3 0 0,-2-2 0 0,-1-1 0 15,-2 0 0-15,-1 0 0 0,-4 3 0 0,0-1 0 16,-2 1 0-16,-3 0 0 0,-2 1 0 0,-2 3-144 0,1 1 144 0,-1 3-208 16,-1 1 80-16,1 5 128 0,0 0-208 0,0 6 80 15,0 1 128-15,1 6 0 0,0 2-144 0,0 6 144 16,-1 7 0-16,0 0 0 0,0 0 160 0,0 0-160 15,3 11 256-15,-1 4-64 0,-4 4-16 0,2 3 0 16,0 4 16-16,2 5 16 0,-2 3 0 0,3 4 0 16,-1 2 16-16,1 5 0 0,1 6 0 0,0 4 0 15,-1 5-32-15,0-1-16 0,-2 5 0 0,-1-3 0 16,0 0 112-16,2 0 32 0,-1-6 0 0,0-1 0 16,0 0 160-16,-1-5 32 0,0-4 16 0,2-2 0 0,1-2-336 15,0-6-64-15,-2-3 0 0,1-4-128 16,-1 0-256-16,1-6-144 0,0-2-48 0,-1-6 0 15,0-3-2192-15,-1-11-448 0,0 0-96 0</inkml:trace>
  <inkml:trace contextRef="#ctx0" brushRef="#br1" timeOffset="98503.72">14596 8109 19343 0,'0'0'848'0,"0"0"192"0,0 0-832 0,-6 9-208 0,0-3 0 0,1 3 0 16,-1 1 2928-16,0 3 528 0,-3 0 128 0,2 3 0 15,-6 2-2304-15,1 3-480 0,-3 1-96 0,0 0 0 16,-2-1-416-16,1 6-80 0,-2 0-16 0,0 4 0 0,-1 1-192 0,1 3 0 16,2 0 0-16,-1 1 0 0,1-4 0 0,2 1 128 15,2 1-128-15,2 0 0 0,1 1 0 0,2-1 0 16,-1 1 0-16,3 0 0 0,1-2-176 0,2-3-80 16,0 1 0-16,2 2-16 15,3-1-336-15,-1-6-64 0,2 0-16 0,1-5 0 16,2-2-1200-16,2-1-240 0,-2-3-48 15</inkml:trace>
  <inkml:trace contextRef="#ctx0" brushRef="#br1" timeOffset="98937.71">15001 8607 30687 0,'0'0'1360'0,"0"0"288"0,0 0-1328 0,0 0-320 15,0 0 0-15,0 0 0 0,0 0 1120 0,-12 3 160 16,3 2 16-16,-2 0 16 0,-2 0-672 0,0 0-128 0,-1 4-16 0,-2 2-16 16,-2 6-480-16,0 2-192 0,0 0 16 0,2 4 0 15,-2 0-16-15,3 2 0 0,0 2 0 0,2 0 0 16,0 0 192-16,3 5-128 0,1-3 128 0,4-1-128 15,1-6 128-15,4-2 0 0,0-3 0 0,3-3 0 16,1-1 0-16,2-4 0 0,2-1 0 0,0-5 0 16,4-6 0-16,1-4 0 0,-2-2 0 0,3-4 0 15,0-1 0-15,1-4 128 0,1-2-128 0,0-3 176 16,-1-5-176-16,1 2 0 0,0-4 0 0,-1 5 128 16,1-2-128-16,-4 3 0 0,4 2 0 0,-2 2 128 15,-2 4-128-15,2 2 0 0,-4 0 0 0,3 7 0 16,0 1 0-16,-3 6 0 0,1 5 0 0,1 1 0 0,-1 6 0 0,2-1 0 15,0 6 0-15,-1 2 128 0,1 4-128 0,-3 0 0 16,3-1-192-16,0 6 192 16,1-1-704-16,0 2-32 0,0-3 0 0,0-1 0 15,-2-6-2544-15,0-2-512 0</inkml:trace>
  <inkml:trace contextRef="#ctx0" brushRef="#br1" timeOffset="99184.52">15764 8913 24879 0,'-3'28'2208'0,"-1"-9"-1760"0,-1 2-448 0,-2 2 0 15,1 5 2208-15,-2-3 352 0,-2 4 80 0,0 1 16 16,-1 1-1568-16,0 1-320 0,3-7-64 0,-3 3-16 15,1-1-464-15,3 0-96 0,-6-2 0 0,1 1-128 32,1-6-448-32,0 2-192 0,-1-3-32 0,2-4-16 15,0-2-2000-15,2-7-384 0,8-6-96 0,0 0-16 0</inkml:trace>
  <inkml:trace contextRef="#ctx0" brushRef="#br1" timeOffset="99638.77">16173 7923 26719 0,'0'0'2368'0,"0"0"-1888"16,0 0-480-16,0 0 0 0,7 9 1216 0,0 6 128 15,-2 4 48-15,-3 4 0 0,-2 4-560 0,0 1-128 16,-1 6 0-16,0 6-16 0,-2 0-416 0,-2 4-80 15,0 3 0-15,-1 1-16 0,-5-1-176 0,2 3 0 16,-1-1 0-16,0-2 128 0,1 1-128 0,0-3 0 16,0-6 0-16,3-6 0 0,-3-6 0 0,2-4 0 15,1-3 0-15,3-4-176 0,-1-4 176 0,4-12 0 16,0 0 0-16,0 0 0 0,0 0-208 0,0 0-16 16,7-12 0-16,4-2 0 0,0-3 0 0,4-2 0 0,3 0 0 15,4 1 0-15,3 3 32 0,2 1 16 0,1 1 0 16,1 4 0-16,0-1 176 0,-1 5 0 0,-1 1 0 0,1 4 0 15,-4 4 0-15,1 5 0 0,0 2 0 16,-4 3 0-16,-4-2 0 0,-3 4 224 0,-3 6-48 0,-2-2-16 16,-4 2 224-16,-5 1 32 0,-1 5 16 0,-5 0 0 15,-2 0 48-15,-5 0 16 0,-5 0 0 0,-2 2 0 16,-2-2-128-16,-2 1-32 0,-1-5 0 0,-4-1 0 16,-4-5-160-16,-3-3-48 0,-2-1 0 0,0-2 0 0,2-8-128 15,3-3-224-15,1-2 48 0,3-2 16 16,4-3-528-16,3-3-96 0,3 0-32 0,4-1 0 15,3 0-1744-15,2-2-336 0</inkml:trace>
  <inkml:trace contextRef="#ctx0" brushRef="#br1" timeOffset="100009.89">16615 7701 34095 0,'0'0'3024'16,"6"11"-2416"-16,2-2-480 0,3 1-128 0,3 2 416 0,0-3 64 0,4 1 16 0,4-1 0 16,-2 3 32-16,4 2 16 15,3-2 0-15,-3 2 0 0,3-1-400 0,-1-2-144 16,0 2 0-16,-1 3 144 0,2 3-144 0,1 4 0 15,1 3-160-15,0-1 160 0,1 4 0 0,-1 6-144 16,-1 0 144-16,0 1 0 0,-4 2-128 0,-1 1 128 0,-3 4-128 0,-2-1 128 16,-3-1 0-16,-5 5 0 0,-3-3 0 0,-6 5 128 15,-5 1 128-15,-3-1 48 0,-6 2 0 0,-2-1 0 0,-4-2 48 0,-1 3 16 16,-2-2 0-16,0 2 0 16,-3-3-368-16,-2 0 144 0,-1 0-144 0,1-7 0 0,-2-3 0 0,0-4 0 15,1-3-192-15,0-1 48 16,1-4-448-16,2-3-96 0,1-8-16 15,2-2 0-15,3-1-1792 0,5-8-384 0,4-1-64 0</inkml:trace>
  <inkml:trace contextRef="#ctx0" brushRef="#br1" timeOffset="101372.21">20080 7674 3679 0,'0'0'160'0,"0"0"32"16,-9-6-192-16,0 1 0 0,2 1 0 0,-2 1 0 0,-2 2 6176 0,0 1 1184 15,-2 1 256-15,-1 2 32 0,-3-2-5664 0,-4 4-1120 16,1 3-224-16,-2-1-64 0,1 2-384 0,-2 2-192 16,-1 3 160-16,-1 1-160 0,1 1 128 0,1 2-128 15,1 1 0-15,0 3 144 0,0 3-144 0,2 2 160 16,0-2-160-16,1 5 160 0,0 3-160 0,1 0 160 16,1 2-160-16,2 2 160 0,1 1-160 0,3-1 0 0,-1-1 0 15,3-1 0-15,0 3 256 0,4 1 32 0,3-3 0 0,0-1 0 16,2-4 80-16,2 0 16 15,1-6 0-15,1 2 0 0,1-5-16 0,2-5 0 0,0-6 0 0,1-1 0 16,2-3-208-16,2 0-32 0,2-5-128 16,1-2 192-16,-1-7-192 0,2-2 0 0,1-5 0 0,-1-3 0 15,1-3 0-15,1-3 144 0,-1-6-144 0,3-3 128 16,-1-6-128-16,1-3 0 0,2-1-160 0,-1-5 160 16,1-1-256-16,1-3 64 0,1-2 0 0,-1-4 0 0,-2-1 16 15,0 0 16-15,-1-6 0 0,-2 5 0 0,-2-5 160 0,-2 1 0 16,-2-6-144-16,-3-2 144 0,-2 0 0 0,-2 4 0 15,-1 5 0-15,-1-1 0 0,1 3 0 0,-2 3 0 16,1 3 0-16,2 6 0 0,-2 6 0 0,3 3 0 16,-1 7 0-16,1 1 128 0,-1 7 0 0,1-1 0 15,1 6 0-15,-1 3 0 0,1 5-128 0,-1 1 0 16,-1 6 0-16,-5 4-176 0,0 0 176 0,11 1 0 16,-11-1 0-16,12 13 0 0,-3 1 0 0,0 8 0 15,-3 0-192-15,0 8 64 0,-1 1 128 0,1 6 0 16,-1 4 0-16,2 0 0 0,-2 6 288 0,0 0 96 15,3 5 0-15,-2 3 16 0,2 0 192 0,0 6 48 16,1 0 0-16,-1 7 0 0,1 0-112 0,-2-1-16 16,0 0 0-16,1-1 0 0,1-4-208 0,0 1-48 15,-2-5-16-15,1-1 0 0,0 2-240 0,1-6 0 16,-3-6 0-16,3 1 0 0,0-6 0 0,-2 2 0 16,0-4-208-16,2-4 64 15,-1-6-496-15,1-4-112 0,0-2-16 0,1-1 0 16,-1-3-2048-16,1-2-432 0,1-4-80 0,-2-8 0 0</inkml:trace>
  <inkml:trace contextRef="#ctx0" brushRef="#br1" timeOffset="101590.57">21084 8415 41471 0,'-7'42'3680'0,"-2"5"-2944"0,4 5-592 0,-1 4-144 16,3 5 1152-16,-1-2 192 0,-1 2 32 0,-2-2 16 15,1-1-752-15,0-6-160 0,-1-5-32 0,2 0 0 16,0-4-1024-16,-1-1-224 0,-1-8-32 0,-1-5-16 16,-1-1-1712-16,-3-8-320 0,-2-3-80 0</inkml:trace>
  <inkml:trace contextRef="#ctx0" brushRef="#br1" timeOffset="102957.66">5053 3773 6447 0,'-5'7'576'0,"1"-5"-576"15,1 1 0-15,-1-1 0 0,4-2 1056 0,-2 1 96 16,2-1 32-16,-5 0 0 0,1 0-896 0,4 0-288 0,0 0 160 0,0 0-160 15,0 0 0-15,0 0 0 16,0 0 0-16,0 0 0 0,0 0 320 0,0 0 0 16,0 0-16-16,0 0 0 0,0 0 528 0,0 0 96 15,0 0 32-15,0 0 0 0,0 0-16 0,3 9 0 16,-3-9 0-16,0 0 0 0,0 0 64 0,0 0 16 0,0 0 0 16,0 9 0-16,0-9 0 0,-2 9 0 0,2-9 0 15,0 0 0-15,0 0-192 0,-4 3-16 0,-2-3-16 0,6 0 0 16,-5-3-336-16,1-1-64 0,-1-3-16 0,3 0 0 15,-1-2-256-15,3 2-128 0,-4-1 0 0,8-2 128 16,-1 2-128-16,-3 8 0 0,7-11 0 0,1 1 0 16,-8 10 0-16,11-5 0 0,2 2 0 0,2 4 0 15,3 2 0-15,1 2 0 0,-4 3 0 0,1 2 0 16,-2 4 0-16,-2 1 0 0,0 3 144 0,-2 0-144 0,-2-1 192 0,-3 3-16 16,-2-1-16-16,0 1 0 15,-6 4 224-15,0-1 64 0,-1-3 0 0,-3 1 0 0,-1-4 80 0,-3-1 32 16,-1-1 0-16,-1-4 0 0,-1-3 0 0,0-3 0 15,-3-2 0-15,2-5 0 0,-3-4-144 0,-2-4-32 16,2-3 0-16,3-3 0 0,0-5-384 0,2-2 0 16,-1-1 128-16,4 3-128 0,1-4 0 0,3 5 0 15,-1 0 0-15,7-1 0 0,0 2 0 0,4 0 0 16,1 2-128-16,0-1 128 0,3 1 0 0,2 5-144 16,2 1 144-16,0 1 0 0,2 5 0 0,2 1 0 15,-3 0 0-15,1 8 0 0,0 1 0 0,-1 4 0 16,-1 3 0-16,-1 2 0 0,-5 1 0 0,-1 0 128 15,-1-1-128-15,-4 5 0 0,-2 4 240 0,-3-1-48 0,-3-3-16 16,-1 1 0-16,0-1 0 0,-2-2 0 0,-1-2 0 0,0-2 0 16,3-6 192-16,0 0 32 0,-5-2 16 0,2-5 0 15,0-5-144-15,0-2-16 0,1-4-16 16,1-2 0 0,2-5-1264-16,3-6-256 0,4-2-64 0</inkml:trace>
  <inkml:trace contextRef="#ctx0" brushRef="#br2" timeOffset="118503.05">7169 10795 7359 0,'0'0'656'0,"0"0"-528"0,-2 10-128 0,2-10 0 16,0 12 1248-16,-2-1 224 0,2-11 32 0,-2 12 16 15,-2-4-496-15,4-8-80 0,0 11-32 0,0-11 0 16,-3 8-32-16,3-8-16 0,0 0 0 0,0 0 0 16,0 0-224-16,-2 10-32 0,2-10-16 0,0 0 0 15,-3 8-16-15,3-8 0 0,0 0 0 0,-1 10 0 16,1-10 32-16,-1 13 0 0,0-4 0 0,-1 2 0 15,2-11-48-15,-1 10-16 0,0 2 0 0,-2 0 0 0,-1-1-96 0,1 0-32 16,3-11 0-16,-6 11 0 16,4 0-16-16,-1 0 0 0,3-11 0 0,-5 9 0 0,5-9 48 15,-2 11 0-15,2-11 0 0,0 0 0 0,-3 9 96 0,3-9 32 16,0 0 0-16,0 0 0 0,0 0-64 0,0 0-16 16,0 0 0-16,0 0 0 0,0 0-192 0,0 0-48 15,0 0 0-15,0 0 0 0,0 0-64 0,0 0 0 16,9 4-16-16,-9-4 0 0,0 0 32 0,0 0 16 15,9-8 0-15,-3 2 0 0,-2-4-16 0,0 1 0 16,-1-2 0-16,0 2 0 0,1-4 16 0,0-1 0 16,-1 0 0-16,-2 1 0 0,0-2-48 0,-1-1-16 15,-1-4 0-15,1 1 0 0,0-1-160 0,-1 0 192 0,-2 1-192 16,0-2 192-16,1-2-192 0,-1 3 128 0,1-3-128 0,-1-1 128 16,-2 1-128-16,3 2 0 0,-1-5 144 0,2 2-144 15,-2 0 128-15,2-3-128 16,0 4 160-16,-1-2-160 0,1-1 208 0,1 2-48 0,0-2-16 0,0 1 0 15,0-1-16-15,0 2-128 0,-1 1 192 0,1-3-64 16,-3 2-128-16,3-1 0 0,0 1 144 0,0 1-144 16,0-3 0-16,0 1 128 0,0-1-128 0,0 1 0 15,0 3 128-15,0 1-128 0,3-2 128 0,-2 0-128 16,2 0 128-16,-1-4-128 0,2 2 160 0,0 1-160 16,-3-4 0-16,2 4 128 0,-2-3-128 0,2 4 0 15,-1 0 0-15,1 0 0 0,-1 1 0 0,1 0 0 16,-2 0 0-16,3-1 0 0,-3 3 0 0,-1 1 0 15,0 0 160-15,0 1-160 0,0 0 160 0,0 1-160 16,0-2 0-16,0-1 0 0,-1 3 0 0,0 0 0 0,1-1 0 16,-3 1 0-16,3-1 144 0,-1 0-144 0,-2 0 128 15,2 0-128-15,-2-1 128 0,2 2-128 0,0 0 0 0,1 0 128 16,0 2-128-16,1 1 0 0,-2 0 0 16,0-1 128-16,-1-1-128 0,2-1 0 0,0-1 144 0,0 0-144 15,0 1 160-15,0-1-160 0,0 0 0 0,0 4 0 16,2 1 0-16,-2-1 0 0,0-2 0 0,0 1 0 15,-3-1 0-15,3 1 0 0,1 1 0 0,-1 0 0 16,0-1 0-16,0-2 0 0,0 1 0 0,0 1 0 16,-1-2 0-16,1 0 0 0,1 1 0 0,1-2 0 15,-2 0 0-15,1 1 0 0,0-1 0 0,0 3 0 16,-1-2 0-16,0 2 0 0,0-1 0 0,0 1 0 16,0-1 0-16,0 0 0 0,-1 2 0 0,1-1 0 15,0-1 0-15,-1 0 0 0,-2 1 0 0,1 1 0 0,-1 3 0 16,1-3 0-16,-1-4 0 0,1 1 128 0,-1 1-128 15,2 2 0-15,-2 1 0 0,-1 2 0 0,3-3 0 0,0 1 0 16,-2 2 0-16,2-3 0 0,0 2 0 0,-1 2 0 16,1-4 0-16,0 3 0 0,-2 2 0 0,2-3 0 15,-1 2 0-15,2-3 0 0,-3 1 0 0,2 0 0 16,1-2 0-16,0 0 0 0,-1 0 0 16,1 4 0-16,0-3 0 0,0 3 0 0,0 1 0 0,0-1 0 15,0 3 0-15,0 7 0 0,1-11 0 0,0 4 0 16,-1-2 0-16,1 1 0 0,1 2 0 0,-2-4 0 15,0 10 0-15,3-8 0 0,-4-2 0 0,2 4 0 16,1-5 0-16,-1 4 0 0,0-3 0 0,0 2 0 16,-1-2 0-16,0 4 0 0,2-3 0 0,-1 0 0 15,0-3 0-15,1 5 0 0,-1-4 0 0,-1 4 0 16,0-3 0-16,0 2 0 0,0-1 0 0,0 3 0 16,0 6 0-16,2-9 0 0,-2 0 0 0,0 0 0 0,0 0 0 15,0 0-128-15,0 0 128 0,0 9 0 0,0 0 0 0,0-6 0 16,0-2 0-16,0 3 0 0,0-4 0 0,3 2 0 15,-2-2 0-15,-1 9 0 0,0 0 0 0,0 0 0 16,0 0 0-16,3-8 0 0,-3 8 0 0,2-6 0 16,-2 6 0-16,0 0 0 0,2-9 0 0,-2 9 0 15,0 0 0-15,0 0 0 0,0 0 0 0,0 0-128 16,5-5 128-16,-5 5 0 0,0 0 0 0,5-8 0 16,-5 8 0-16,0 0 0 0,0 0 0 0,0 0 0 15,0 0 0-15,0 0 0 0,0 0 0 0,10-1 0 0,-1 0 0 16,-9 1 0-16,0 0 0 0,10 0 0 0,0 0 0 15,-1 1 0-15,-9-1 0 0,9 5 0 0,-9-5 0 0,10 3 0 16,2-2 0-16,-2 0 0 0,-4-1 0 16,2-1 0-16,-8 1 0 0,10 1 0 0,-1 2 0 0,0-1 0 15,-9-2 0-15,11 2 0 0,1-1 0 0,-1 0 0 16,-2 3 0-16,-2-3 0 0,1 1 0 0,0 0 0 16,1-1 0-16,-3 2 0 0,-6-3 0 0,11 1 0 15,-11-1 0-15,11-1 0 0,-11 1 0 0,10 0 0 16,-10 0 0-16,11 4 0 0,-11-4 0 0,10 3 0 15,-10-3 0-15,0 0 0 0,14-2 0 0,-14 2 0 16,0 0 0-16,12 0 0 0,-12 0 0 0,10 0 0 16,-10 0 0-16,10-1 0 0,-10 1 0 0,0 0 0 15,0 0 0-15,0 0 0 0,0 0 0 0,0 0 0 16,0 0 0-16,0 0 0 0,0 0 128 0,0 0-128 0,0 0 0 16,0 0 0-16,0 0 0 0,0 0 0 0,0 0 0 0,0 0 0 15,0 0 0-15,0 0 0 0,4-8 0 0,-4 8 0 16,3-10 0-16,-3 10 0 0,0 0 0 0,0 0 0 15,-2-8 0-15,2 8 0 0,-1-9 0 0,0 2 0 16,-1-1 0-16,1-1 0 0,1 9 0 0,-2-7 0 16,-1-5 0-16,1 6 0 0,-1-2 0 0,2 2 0 15,-1-3 0-15,1 1 0 0,0-3 0 0,0 3 0 16,-1-3 0-16,2 3 0 0,0-2 0 0,0 2 0 16,-1-2 0-16,0 3 0 0,0-5 0 0,1 3 0 15,0 9 0-15,-2-12 0 0,1-2 0 0,0 2 0 16,-2-2 0-16,3 0 0 0,-1 3 0 0,1-1 0 0,-1-2 0 15,1-1 0-15,-2 1 0 0,1-1 0 16,0 0 0-16,1 1 0 0,-1-2 0 0,-1 4 0 16,2 0 0-16,-1-2 0 0,0-2 0 0,-1-2 0 0,0 0 0 0,-1 2 0 15,3-1 0-15,-1 2 0 0,0-2 0 0,0-1 0 16,-1 1 0-16,2-2 0 0,0-2 0 0,0 1 0 16,0 1 0-16,-1 0 0 0,0 0 0 0,-1 0 0 15,2 0 0-15,0 1 0 0,0 1 0 0,0-1 0 16,0-2 0-16,0-1 0 0,-1-1 0 0,0 3 0 15,-2 1 0-15,2 0 0 0,-1-1 0 0,2 0 0 16,-3 0 0-16,2-1 128 0,0-1-128 0,1 1 0 16,-2 1 0-16,1-1 0 0,0 1 0 0,-1-2 0 15,1 0 0-15,0-1 0 0,0-2 0 0,-1 2 0 16,0 1 0-16,2 0 0 0,0 1 0 0,-1-2 0 0,-1 1 0 16,2 0 0-16,0 1 0 0,0-3 0 15,0-2 0-15,2 2 0 0,-2 0 0 0,1-1 0 0,-1 0 0 0,4 1 0 16,-3-3 0-16,-1 4 0 0,0 2 0 0,0 0 0 15,0-4 0-15,0 1 0 0,0 1 0 0,0 0 0 16,-1-4 0-16,1 7 0 0,-2 1 0 0,2-1 0 16,-2-1 0-16,2 1 0 0,-1-1 0 0,-1-1 0 15,1 0 0-15,0 0 0 0,-2 1 0 0,2 0 0 16,0 1 0-16,-1-1 0 0,1-1 0 0,1-1 0 16,0 1 0-16,0 0 0 0,-1 1 0 0,0 0 0 15,-2-1 0-15,3 0 0 0,0-1 0 0,0 2 0 16,0-1 0-16,3 2 0 0,-6-1 0 0,3 1 0 0,-1 1 0 15,1 0 0-15,0 1 0 0,0 0 0 0,1 0 0 16,-1 1 0-16,-1-3 0 0,-1 1 0 0,1 0 0 16,1 0 0-16,0 2 0 0,0 1 0 0,0-1 0 0,0-1 0 15,-1-1 0-15,0 0 0 0,-2-2 0 0,2 2 0 16,1 1 0-16,1 1 0 0,-1 1 0 0,0-3 0 16,0 0 0-16,0 0 0 0,0 0 0 0,0 1 0 15,0 0 0-15,3-1 0 0,0-2 0 0,0 5 0 16,-3 1 0-16,0-1 0 0,0-3 0 0,0 1 0 15,3-1 0-15,-2 1 0 0,0-1 0 0,0 1 0 16,-1 1 0-16,0-2 0 0,0-1 0 0,2 1 0 16,-1 3 0-16,1 2 0 0,0 0 0 0,-2-2 0 15,0 1 0-15,0 0 0 0,0 2 0 0,0-1 0 16,0 3 0-16,0 1 0 0,0-1 0 0,0 2 0 0,0-2 0 16,1 1 0-16,0-1 0 0,1 1 0 0,-2-3 0 0,1 2-128 15,-1-1 128-15,2 1 0 0,0 2 0 0,-2 8 0 16,2-10 0-16,1 1 0 0,-2 0 0 0,0 1 0 15,1-1 0-15,-2 9 0 0,1-8 0 0,-1 8 0 16,2-8 0-16,-2 8 0 0,0 0 0 0,4-9 0 16,-4 9 0-16,0 0 0 0,5-6 0 0,-5 6 0 15,5-8 0-15,-5 8 0 0,0 0 0 0,0 0 0 16,0 0 0-16,8-5 0 0,-8 5 0 0,0 0 0 16,9-3 0-16,-9 3 0 0,0 0 0 0,11-3-128 15,-1-2 128-15,-1-1 0 0,-9 6 0 0,12-2 0 16,-1-2 0-16,-11 4 0 0,0 0 0 0,12-2 0 15,-2-2 0-15,-10 4 0 0,11-3 0 0,2 1 0 16,-2 0 0-16,1 1 0 0,-1 1 0 0,1-1 0 0,-2 0 0 0,1 1 0 16,2 0 0-16,0 0 0 0,-1 0 0 0,0 0 0 15,2 0 0-15,1 0 0 0,-3-2 0 0,3 2 0 16,0-1 0-16,2 1 0 0,-1-1 0 0,-1-2 0 16,1 1 0-16,0-1 0 0,3-1 0 0,-2 3 0 15,-1-1 0-15,-2-1 0 0,0-2 0 0,2 2 0 16,-4 0 0-16,1 0 0 0,0-3 0 0,1 2 0 15,0 0 0-15,0 3 0 0,1-2 0 0,0 1 0 16,-2-3 0-16,1 1 0 0,0 1 0 0,1 2 0 16,0-2 0-16,2 2 0 0,-2 0 0 0,0 1 0 15,1-1 0-15,0 1 0 0,-2 0 0 0,3 1 0 16,-2 0 0-16,1 0 0 0,0 2 0 0,0-3 0 16,1 0 0-16,-2 0 0 0,0 0 0 0,2 1 0 0,-3 0 0 15,0 1 0-15,1-2 0 0,-1 0 0 0,-1 0 0 0,-1 0 0 16,1-2 0-16,-3 2 0 0,-10 0 0 0,12 0 0 15,-1 0 0-15,-11 0 0 0,8 0 128 0,-8 0-128 16,0 0 0-16,10 0 0 0,-10 0 128 0,0 0-128 16,0 0 0-16,0 0 144 0,0 0-144 0,0 0 192 15,0 0-192-15,0 0 192 0,0 0-192 0,0 0 0 16,0 0 0-16,0 0 128 0,0 0-288 0,0 0-64 16,0 0-16-16,2 13 0 15,-3-3-2000-15,0 3-384 0,1 4-96 0</inkml:trace>
  <inkml:trace contextRef="#ctx0" brushRef="#br2" timeOffset="123454.39">8762 18774 6447 0,'0'0'272'0,"0"0"80"0,0 0-352 0,-5 5 0 0,5-5 0 0,0 0 0 0,0 0 2528 15,-8 0 432-15,8 0 96 0,-7-1 16 0,0-1-1920 0,7 2-384 16,-6-7-80-16,1 3-16 0,5 4 160 0,0 0 16 16,-5-5 16-16,5 5 0 0,0 0-272 0,-3-6-48 15,3 6-16-15,0 0 0 0,-4-10-208 0,4 10-32 16,-2-10-16-16,0 1 0 0,2 0-80 0,0 9 0 16,0-9-16-16,0-2 0 0,0-1 48 0,0-1 16 15,2-1 0-15,-2 0 0 0,0 0 80 0,2-2 0 16,2-1 16-16,-3 1 0 0,2-2 160 0,-1-1 16 15,1-5 16-15,1 1 0 0,1 1 16 0,-1-2 0 16,1-2 0-16,-1 0 0 0,-1-4-112 0,1-1-32 16,-1-1 0-16,-1 1 0 0,1-6-80 0,2 0 0 0,-1-3-16 0,1 4 0 15,0-1-64-15,0-1-16 0,-1-2 0 16,1 0 0-16,1-2-80 0,3 1-16 0,-2 0 0 0,-2-1 0 16,0-1 0-16,-1 1-128 0,-1-2 192 0,1 4-64 15,0 0-128-15,1-2 0 0,-1 0 0 0,0 2 0 16,1-3 0-16,0 2 0 0,-1 2 0 0,-2 0 0 15,-1-2 0-15,1 1 0 0,-2 0 0 0,0 0 0 16,-2-3 0-16,1 1 0 0,-1 0 0 0,0-1 0 16,1 2 0-16,1 1 0 0,-1-1 0 0,0 2 0 15,-1-1 0-15,1 2 0 0,-3 0-160 0,3 2 160 16,-3 1-128-16,2 2 128 0,-1 0 0 0,0 2-144 16,1 6 144-16,-1-2 0 0,1 2 0 0,-1 2 0 15,2 0 0-15,1 3 0 0,-1-2 0 0,-2 3 0 16,2 1 0-16,0 0 0 0,1 1 0 0,-2 1 0 0,-1 2 0 15,1 2 0-15,0-2 0 0,-1 0 0 0,2 2 0 16,0 3 0-16,-1-2 0 0,0 3 0 0,-3-2 0 0,1 4 0 16,0-3 0-16,0 1 0 0,1 3 0 0,3 5 0 15,-3-9 0-15,3 9 0 0,-4-6 0 0,2-2 0 16,2 8 0-16,-5-6 0 0,1 1 0 0,4 5 144 16,0 0-144-16,-4-9 160 0,-1 2-160 0,5 7 128 15,-5-5-128-15,5 5 128 0,-4-8-128 0,0 1 0 16,0-2 0-16,1 3 128 0,-1 1-128 0,1-3 0 15,2 2 0-15,1 6 0 0,-6-9 0 0,2 1 128 16,0 2-128-16,0-2 0 0,0 3 0 0,0-1 128 16,-1-3-128-16,-2 5 0 0,0-1 144 0,1-1-144 0,0 2 160 15,-2 1-160-15,2-2 192 0,-4-1-64 16,2 1-128-16,-4 1 192 0,4-1-16 0,-3 0-16 0,1 1 0 16,-1-1 0-16,-2-1-160 0,2-1 192 0,0 3-192 0,0-3 192 15,-2 0-192-15,2 2 0 0,-1-2 144 0,1 2-144 16,0 1 0-16,0-2 0 0,3-1 0 0,-1 5 128 15,0-2-128-15,0-1 0 0,1 1 0 0,-2 1 0 16,-1 1 0-16,-1-3 128 0,1 0-128 0,1 2 0 16,-1-1 0-16,1 3 128 0,-1-2-128 0,1 1 0 15,-1-4 0-15,4 3 128 0,7 3-128 0,-10-3 0 16,-1 1 0-16,3-1 128 0,-1-2-128 0,1 3 0 16,8 2 0-16,-8-3 0 0,8 3 0 0,-7-4 128 15,-1 1-128-15,2-2 0 0,-1 1 0 0,7 4 0 16,-3-5 0-16,3 5 0 0,-4-8 0 0,4 8-128 15,0 0 128-15,-3-9 0 0,-1 4 0 0,4 5 0 16,0 0 0-16,0-10 0 0,0 10 0 0,0-8-128 0,-1-2 128 16,1 10 0-16,0-8 0 0,0 8 0 0,5-10 0 0,-5 10 0 15,5-7 0-15,-5 7 0 0,5-11 0 16,-1 4 0-16,0-5 0 0,1 4-128 0,1 0 128 0,0 2 0 16,-3-5 0-16,4 4 0 0,-2-3 0 0,0 2 0 15,0-2 0-15,0 2 0 0,-1-3 0 0,1 2 0 16,0-3 0-16,0 5 0 0,0-5 0 0,2 3 0 15,-1-1 0-15,0 1 0 0,-2 0 0 0,0-2 0 16,0 2 0-16,1-1 0 0,0 2 0 0,-1-2 0 16,0 0 0-16,-1-3 0 0,4 1 0 0,-2-2 0 15,0 0 0-15,0-2 0 0,-1 0 0 0,-2-1 0 16,1 2 0-16,-1-1 0 0,2-4 0 0,1 3 0 0,-3 0 0 0,0-1 0 16,-1-2 0-16,2 0 0 0,-1 1 0 15,0 0 0-15,-1-2 0 0,0 0 0 0,1-2 0 0,0 1 128 16,-2 2-128-16,1-2 0 0,1-1 0 0,-1 3 0 15,-1 0 128-15,1-1-128 0,-1 0 128 0,1-4-128 16,1 1 128-16,-1 3-128 0,0-5 128 0,1 3-128 16,-2-1 0-16,0 0 128 0,0 1-128 0,0 0 0 15,2-5 0-15,-1 4 0 0,2-1 0 0,-3-1 128 16,0 1-128-16,0-3 0 0,0 1 0 0,0-2 0 16,0 1 0-16,1 1 0 0,2-2 0 0,-2 3 0 15,-1-5 0-15,3 2 144 0,-1 1-144 0,-1-4 0 16,1 0 128-16,-1 2-128 0,-1-2 0 0,2-1 0 15,1-1 0-15,0 1 0 0,-1-2 0 0,1 0 0 16,-2-1 0-16,0 0 0 0,2 2 128 0,-1-1-128 16,2-2 0-16,0 0 160 0,-2-1-160 0,2 1 128 0,0 0-128 0,1 0 0 15,0 2 0-15,-1-4 0 0,0-3 0 0,3 3 0 16,0 1 0-16,-1-1 0 0,-2-1 0 0,-2-2 0 16,4 2 0-16,-3 0 0 0,5 1 0 0,-4 1 0 15,1-2 128-15,0-1-128 0,0 1 0 0,0-2 0 16,-1 1 0-16,1 1 0 0,-1-1 0 0,1-1 0 15,1 3 0-15,-2 0 0 0,1-1 0 0,0 2 0 16,-1 2 0-16,-1-2 0 0,-1 0 0 0,1-2 0 16,-1 1 0-16,1-2 0 0,-1-1 0 0,1 3 0 15,-1-2 0-15,1-1 0 0,0 0 0 0,-1 3 0 16,1 1 128-16,2-2-128 0,-3-2 0 0,2 2 0 16,-1-2 0-16,-1-4 0 0,2 4 0 0,-1-1 0 0,-1 1 0 15,1 3 0-15,0-2 0 0,0 1 0 0,-2 0 0 16,0 3 128-16,1-2-128 0,0 0 0 0,-2 0 0 0,3 1 0 15,-1 0 0-15,1 1 0 0,-1 1 0 0,0 1 0 16,-2-2 0-16,1 0 0 0,0 3 0 0,1 1 0 16,0-2 0-16,-2 1 0 0,0 0 128 0,0 2-128 15,0-1 0-15,0 0 0 0,1-3 0 0,-1 2 128 16,-1 0 0-16,1 0 0 0,0 3 0 0,0 1 0 16,1-4-128-16,-1 2 192 0,0 1-192 0,0 0 192 15,0 1-192-15,0-1 0 0,0 4 0 0,0-2 128 16,0-1-128-16,0 2 0 0,0-2 0 0,0 2 128 15,0-2-128-15,0-1 0 0,-1 4 0 0,1-1 0 16,0 2 0-16,0-4 0 0,-2 0 0 0,0 4 0 16,1-2 0-16,0 2 0 0,-2 0 0 0,2 0 0 0,1-4 0 15,-1 2 0-15,-1-1 128 0,1 1-128 0,-1 1 0 0,0 0 0 16,-2-1 0-16,2 0 0 0,1 0 0 0,-1 0 0 16,2 3 0-16,0-3 128 0,-1 1-128 0,-1-2 0 15,0 2 0-15,2-1 0 0,0 3 0 16,0-3 0-16,0 3 0 0,0-3 0 0,-1 2 0 0,0-2 0 15,0 3 0-15,1-3 0 0,1 1 0 0,0-2 0 16,-1 0 0-16,0 1 0 0,0-2 0 0,0 2 0 16,0-2 0-16,1-1 0 0,1 3 0 0,-1-1 0 15,0 3 0-15,2-2 0 0,-1-2 0 0,-1 1 0 16,-1-1 128-16,2 3-128 0,0 0 0 0,0 1 0 0,0-2 144 16,1-3-144-16,-2 3 0 0,0 0 0 0,-1 3 0 15,4-5 0-15,-1 1 0 0,-1 3 0 16,1-4 0-16,-2 4 128 0,0-4-128 0,0 4 0 0,-1-5 0 0,2 3 0 15,2 0 0-15,-2 0 0 0,-1 3 0 0,2-3 0 16,-3 0 0-16,1-1 0 0,0 1 0 0,1 0 0 16,-1-3 0-16,2 5 0 0,-1-1 0 0,-2 3 128 15,-1-3-128-15,-2 3 0 0,1 2 0 0,-1-3 0 16,2-1 0-16,1 5 0 0,-4-5 0 0,2 4 0 16,0-1 0-16,1-3 0 0,-2 2 0 0,2 3 0 15,-1-1 0-15,-1 0 128 0,-2 1-128 0,2 0 0 16,2 0 0-16,0 0 0 0,-2 0 0 0,2 3 0 15,-1 0 0-15,0 0 0 0,-2-1 0 0,2-1 128 16,1 1-128-16,-1 0 0 0,0-1 0 0,-1 0 0 0,1 3 0 16,1-1 0-16,-2 0 0 0,2 0 0 15,-1-2 0-15,1 1 0 0,-1-1 0 0,-2-1 0 0,3 3 0 0,-2 2 0 16,2-4 0-16,-3 0 0 0,3 0 0 0,-1 0 0 16,1-1 0-16,0 2 0 0,0 0 0 0,-1 0 0 15,0 0 0-15,0 1 0 0,1 2 0 0,0-1 0 16,-2 1 0-16,2-2 0 0,0 0 0 0,0 0 0 15,-2-1 0-15,2 2 0 0,-2 0 0 0,2 2 0 16,0-2 0-16,-1 0 0 0,-1-3 0 0,0 4 0 16,-1-1 0-16,2 1 0 0,-1-1 0 0,1 3 0 15,-2-1 0-15,1-1 0 0,-1-1 0 0,2-1 0 16,-1 0 0-16,0 1 0 0,-1-1 0 0,0 0 0 0,0 0 0 16,2 2 0-16,-1-1 0 0,-1 3 0 0,0 2 0 0,2-4 0 15,-1-3 0-15,1 4 0 0,-1 1 0 16,2 0 0-16,-2-3 0 0,1 2 0 0,1 3 0 0,-1-2 0 15,0 2 0-15,0 2 0 0,1-3 0 16,1 1-128-16,-1 0 128 0,0-1 0 0,-1 3 0 0,2 1 0 16,0 0 0-16,0 3 0 0,0 6 0 0,-1-8 0 15,-1-4 0-15,2 3 0 0,0 0 0 0,0 9 0 16,0-6 0-16,2-3 0 0,-1 1 0 0,-1-1 0 16,-1 3 0-16,1 6 0 0,-2-10 0 0,2 3 0 15,0 7 0-15,0-5 0 0,0 5 0 0,2-10 0 16,-2 10 0-16,1-8 0 0,1-1 0 0,-2 9-128 15,0 0 128-15,0 0 0 0,0 0 128 0,2-7-128 16,1-2 0-16,-3 9 0 0,5-8 0 0,-5 8-192 16,5-7 192-16,-5 7 0 0,5-5 0 0,0 1 0 0,-5 4 0 15,5-9 0-15,-5 9 0 0,9-5 0 0,-1 2 0 16,-8 3 0-16,9-4 0 0,-2 2-128 0,1-3 128 16,-1 2 0-16,2 2 0 0,0 0 0 0,1 1 0 0,1 0 0 15,-2 1 0-15,-1 0 0 0,1-1 0 0,0 2 0 16,-9-2 0-16,13 2 0 0,0 3 0 0,-1-1 0 15,2-1 0-15,-1 0 0 0,0 0 0 0,-1 1 0 16,1-2 0-16,0 1 0 0,0-2 0 0,4 2 0 16,-1 0 0-16,-4 3 0 0,0-3 0 0,-2 0 0 15,1-1 0-15,2 0-128 0,-4-2 128 0,1 1 0 16,-1 2 0-16,0-1 0 0,-9-2 0 0,0 0 0 16,9 3 0-16,-9-3 0 0,9 0 0 0,-9 0 0 0,9 0 0 15,-9 0 0-15,0 0 0 0,0 0 0 0,7-3 0 0,-7 3 0 16,0 0 0-16,0 0 0 0,0 0 0 0,8-4 0 15,-2-2 0-15,-1 0 0 0,-2-2 0 0,-3 8 128 16,2-8-128-16,0-2 0 0,-1 4 0 0,-1-4 0 16,0 2 0-16,0-3 0 0,-1 2 0 0,-1-3 128 15,1 2-128-15,0 0 0 0,1-4 0 0,-3 2 0 16,2 2 0-16,-3-4 0 0,2-2 0 0,-1-1 0 16,1-1 0-16,-1 1 0 0,2-2 0 0,-2-1 0 15,-1 1 0-15,1 0 0 0,-1 0 0 0,1-2 0 16,1-3 0-16,1 1 0 0,-5 0 0 0,4-1 0 15,-3 1 0-15,1 0 0 0,3-5 0 0,-4 2 0 16,0 2 0-16,1-2 0 0,-3 0 0 0,2 0 0 16,-1 1 0-16,2-3 0 0,2 3 0 0,-2-3 0 0,-1 4 0 0,1-3 0 15,-1 2 0-15,0 1 0 0,0-3 0 16,1 3 0-16,0-4 0 0,0 2 0 0,-2 0 0 16,1 0 0-16,-2-3 0 0,2 4 0 0,1-3 0 15,2 4 0-15,-1-3 0 0,1 4 0 0,-3 3 0 0,0 1 0 16,-2-6 0-16,4 4 0 0,0 2 0 0,2 1 0 15,-2 1 0-15,-1 0 0 0,-2-1 0 0,1 1 0 16,0 2 0-16,0 1 0 0,0 0 0 0,0 3 0 16,1 0 0-16,0 0 0 0,-2 1 0 0,1-3 0 15,-1 0 0-15,3 6 0 0,-2-1 0 0,1 2 0 16,0 1 0-16,4 5 0 0,-4-10 0 0,0 2 0 16,0-1 0-16,1 4 0 0,-2-1 0 0,5 6 0 15,-4-8 0-15,4 8 0 0,-4-4 0 0,0-1 0 16,2-3 0-16,2 8 0 0,0 0 0 0,0 0 0 0,-2-6 0 0,-2-2 128 15,1 2-128-15,3 6 0 0,0 0 0 0,-3-5 128 16,3 5-128-16,0 0 0 0,0 0 0 0,-2-9 0 16,2 9 128-16,0 0-128 0,0 0 160 0,0 0-160 15,-5-5 224-15,5 5-48 0,0 0-16 0,0 0 0 16,0 0-160-16,0 0 128 0,0 0-128 0,0 0 128 16,-4-5-128-16,4 5 0 0,-4-8 0 0,4 8 0 15,0 0 0-15,0 0 0 0,0 0 0 0,0 0 0 16,0 0 0-16,0 0 0 0,-1-6 0 0,1 6 0 15,0 0 0-15,0 0 0 0,0 0 0 0,0 0 0 16,-3-5 0-16,3 5 0 0,0 0 0 0,0 0 0 16,0 0 0-16,0 0 0 0,0 0 0 0,0 0 0 0,0 0 0 15,0 0 0-15,-4-8 0 0,4 8 0 0,0 0 0 0,0 0 0 16,0 0 0-16,0 0 0 0,-5-5 0 0,5 5 0 16,-5-4 0-16,5 4 0 0,0 0 0 0,0 0 0 15,0 0 0-15,-5-6 0 0,5 6 0 0,0 0 0 16,-5-5 0-16,5 5 0 0,0 0 0 0,0 0 0 15,0 0 0-15,-8-4 0 0,8 4 0 0,0 0 0 16,0 0 0-16,0 0 0 0,0 0 0 0,-5-4 0 16,5 4 0-16,0 0 0 0,-5-6 0 0,5 6 0 15,-6-5 0-15,6 5 0 0,0 0 0 0,-7-3 0 16,7 3 0-16,-7-3 0 0,-1 0 0 0,8 3 0 16,-7-4 0-16,7 4 0 0,-11-2 0 0,4-1 0 15,7 3 0-15,-8-2 0 0,8 2 0 0,0 0 0 0,-13-2 0 0,6 1 0 16,-5 0 0-16,3 1 0 0,9 0 0 0,-11 0 0 15,1 0 0-15,0 1 0 0,10-1 128 0,-12 3-128 16,1-1 0-16,1 2 0 0,-1-2 0 0,11-2 0 16,-11 6 0-16,-2-3 0 0,1-1 0 0,-2 3 0 15,1-2 0-15,-4 1 0 0,0-1 0 0,1-1 0 16,5 2 0-16,-3 0 0 0,-3 1 128 0,0-1-128 16,-1 1 0-16,0-1 0 0,1 0 0 0,3-1 0 15,-1 1 0-15,3 1 0 0,-5 2 0 0,2-4 0 16,-1-1 0-16,1 0 0 0,0 1 0 0,0-1 0 15,1 0 0-15,1 1 0 0,2-1 0 0,-2-1 0 16,-2-1 0-16,1-1 0 0,0-1 0 0,1 2 0 16,0 0 0-16,1 2 0 0,-1-2 0 0,1 0 0 0,2-2 0 15,0 1 0-15,10 1 0 0,-13-2 0 0,1 0 0 0,0 2 0 16,2 0 0-16,1-1 0 0,9 1 0 16,-11-2 0-16,11 2 0 0,0 0 0 0,-13-2 0 0,3 2 0 15,0 2 0-15,10-2 0 0,0 0 0 0,0 0 0 16,0 0 0-16,0 0 0 0,-9 3 0 0,9-3 0 15,-9 8 0-15,9-8 0 0,0 0 0 0,0 0 0 16,0 0 0-16,0 0 0 0,0 0-144 0,0 0 144 16,0 0 0-16,0 0 0 0,0 0-128 0,0 0 128 15,9 3 0-15,0 0 0 0,0 0 0 0,-1 2-128 16,1-2 128-16,3-1 0 0,-1-2 0 0,2 0-160 16,-2-1 160-16,2 1-128 0,0 0 128 0,2 0 0 15,0 0 0-15,2-1 0 0,-1-1 0 0,2-2-128 0,0 1 128 16,-2 0 0-16,3 1 0 0,1 0-160 0,0 0 160 15,-1-3 0-15,1 0 0 0,-2 1-128 0,1-1 128 0,3 0 0 16,-3 1 0-16,0 0 0 0,1 1 0 0,1 1 0 16,-1-2 0-16,-1 0 0 0,1-1 0 0,-1 3 0 15,-2-2 0-15,-4-1 0 0,1 1 0 0,0 0 0 16,-2 3 0-16,-3-2 0 0,0-2 0 0,-1 3 0 16,-8 2 0-16,10-4 0 0,-10 4 0 0,8-3 0 15,-8 3 0-15,0 0 0 0,8-2 0 0,-8 2 0 16,0 0 0-16,0 0 0 0,0 0 0 0,0 0 0 15,0 0 0-15,0 0 0 0,0 0 0 0,-2-10 0 16,-2 3 128-16,4 7-128 0,-8-9 0 0,0 3 144 16,-3 1-144-16,1-1 0 0,-1 3 144 0,-3-1-144 15,-4 0 0-15,-1-2 0 0,-1 0 0 0,-1 2 128 0,-2-1-128 16,0 0 0-16,1 1 0 0,-1 1 0 16,0 0 0-16,-4 0 0 0,0-2 0 0,1 4 0 0,-1 1 0 15,0 1 0-15,2 1 0 0,1 1 0 0,0-2 0 0,1 2 0 16,1-1 0-16,3 3 0 0,-1 3 0 0,1-3 0 15,-4-1 0-15,2 1-128 0,4 3 128 0,0-2 0 16,1 4 0-16,0-2 0 0,2 2 0 0,2-2 0 16,-1 1 0-16,4-4-128 0,3 0-32 0,6-5 0 15,0 0 0-15,0 0 0 16,0 0-1184-16,0 0-224 0,0 0-48 0,0 0-15952 0</inkml:trace>
  <inkml:trace contextRef="#ctx0" brushRef="#br2" timeOffset="127306.05">9178 4638 8287 0,'0'0'736'0,"0"0"-592"16,0 0-144-16,7-6 0 0,0-1 2048 0,-7 7 384 15,0 0 80-15,0 0 16 0,0 0-944 0,0 0-192 16,0 0-48-16,0 0 0 0,0 0-320 0,0 0-64 16,0 0 0-16,0 0-16 0,0 0-320 0,0 0-64 0,-9 0-16 0,0 4 0 15,1 2-64-15,-1-1-16 16,0 4 0-16,0-3 0 0,-1 2-144 0,0 2-16 16,-1-2-16-16,-1 2 0 0,-1 3-64 0,1-3-16 0,-1 2 0 0,-1-1 0 15,0 0-16-15,1 2-16 0,1-3 0 0,1 0 0 16,1-1 64-16,-2 0 16 0,1-1 0 0,3 2 0 15,-3-3-128-15,1 4-128 0,0-8 176 0,10-3-176 16,-8 8 128-16,8-8-128 0,-9 6 0 0,9-6 0 16,0 0 128-16,0 0-128 0,-8 3 0 0,8-3 0 15,0 0 0-15,0 0 0 0,0 0 0 0,0 0 0 16,0 0 0-16,0 0 0 0,0 0 128 0,7 6-128 0,3 1 0 16,2-5 160-16,2-2-160 0,0 1 128 0,-1-1-128 0,2 2 0 15,3 0 144-15,1 1-144 0,1-2 0 16,-5 2 144-16,2-3-144 0,1 1 0 0,1 1 0 0,-2 1 0 15,4 1 0-15,-3 0 0 0,-1 1 0 0,-1 0-176 16,-1-1 176-16,4 4-208 16,-3-4-528-16,-2-1-96 0,-2-1-32 0,-5 1-8480 15,1 1-1712-15</inkml:trace>
  <inkml:trace contextRef="#ctx0" brushRef="#br2" timeOffset="128477.23">8958 4899 3679 0,'0'0'320'0,"0"0"-320"0,0 0 0 0,0 0 0 16,0 0 2416-16,0 0 400 0,-8-2 96 0,8 2 16 15,-6 2-1680-15,6-2-336 0,0 0-64 0,0 0-16 16,-8 2-208-16,-1-2-48 0,9 0-16 0,0 0 0 16,0 0 32-16,0 0 16 0,-9 1 0 0,9-1 0 0,0 0 32 0,0 0 0 15,0 0 0-15,0 0 0 0,0 0-96 0,0 0-16 16,0 0 0-16,0 0 0 0,0 0-208 0,0 0-32 15,-5-6-16-15,5 6 0 0,0 0-128 0,0 0-16 16,0 0-128-16,0 0 192 0,0 0-192 0,0 0 0 16,0 0 0-16,0 0 0 0,0 0 128 0,0-8-128 15,0 8 0-15,0 0 144 0,0 0 64 0,0 0 16 16,0-10 0-16,0 10 0 0,0 0-16 0,0 0 0 16,0 0 0-16,0 0 0 0,0-8-16 0,0-1 0 15,0 9 0-15,0 0 0 0,0 0 0 0,0 0 0 16,0 0 0-16,5-7 0 0,-5 7 64 0,4-8 16 15,-1-1 0-15,-3 9 0 0,0 0-16 0,0 0 0 16,0 0 0-16,0 0 0 0,0 0-128 0,0 0-128 16,0 0 192-16,0 0-192 0,0 0 144 0,0 0-144 0,0 0 0 0,0 0 144 15,0 0-144-15,0 0 128 0,0 0-128 0,0 0 128 16,0 0-128-16,0 0 160 16,7-5-160-16,-7 5 160 0,0 0 16 0,12 3 0 15,-12-3 0-15,11 1 0 0,1 0-48 0,-12-1-128 16,11 4 192-16,2-2-64 0,-2 2 0 0,-1-2-128 15,2-1 192-15,0 0-64 0,4-1 128 0,-2 1 32 0,0 2 0 0,-2-2 0 16,4 0 16-16,0 2 0 0,2-2 0 0,0 3 0 16,1-1-64-16,1-1-16 0,0 1 0 0,-4-1 0 15,-2 2-64-15,3 1-16 0,3-1 0 0,6 0 0 16,0-2-16-16,-2 1 0 0,-1 1 0 0,-3-2 0 16,0 1-128-16,1 1 160 0,-2-2-160 0,-1 1 160 15,-2-3-160-15,2 0 0 0,0 0 144 0,1 0-144 0,2 0 0 16,0 2 0-16,-2 1 0 0,1-1 128 0,0-2-128 0,1 2 0 15,-1-2 0-15,2 2 0 0,-2 2 0 0,0 0 0 16,-1-1 0-16,2 0 0 0,0-2 0 0,0 2 0 16,-2-1 0-16,2 0 128 0,1-1-128 0,0 1 128 15,-2 2-128-15,-1-1 128 0,0-2-128 0,-1-1 128 16,-2 1-128-16,2 1 128 0,0-2-128 0,2 0 0 16,1 0 0-16,-2 2 128 0,-1 1-128 0,-1-1 0 15,2 1 0-15,1-1 0 0,-3 1 0 0,2-1 0 16,-1 2 0-16,0 0 0 0,0 0 0 0,-2 0 0 15,1 0 0-15,1 2 128 0,2 0-128 0,-1-1 0 0,-2 2 0 16,0 2 0-16,0-4 0 0,1 5 0 16,-1-1 0-16,1 2 0 0,1-2 0 0,0 1 0 0,-3 0 0 15,-2-1 0-15,2 3 0 0,-1-5 0 16,2 2 0-16,-3-4 0 0,2 3 0 0,1 1 144 0,-3-3-144 0,4 4 160 16,0-5-160-16,-2 4 0 15,4-2 0-15,-1-1 0 0,1 3 0 0,-1-1 0 16,0 2 0-16,0-4 0 0,0 0 0 0,0 2 0 0,0-3 0 15,0 4 0-15,0-3 0 0,0 5 0 0,0-5 0 0,0 2 0 16,-1-1 0-16,2 1 0 0,-4 1 0 16,1-3 0-16,0 3 0 0,-1-3 0 0,1-1 0 0,0 3 0 15,-1-3 0-15,2 1 208 0,0 1-48 0,-1-2-16 16,1-3-144-16,1 4-176 0,0 0 48 0,0-2 0 16,2 1 128-16,-2 2 0 0,2-1 0 0,1 0 0 15,0 0 0-15,-1-1 0 0,2 0 0 0,-2 2 0 0,1-2 0 16,-1-1 0-16,-1 1 128 0,0 0-128 0,-1-1 0 0,3-3 0 15,-5 1 0-15,-2 1 0 0,1 0 0 16,0 2 0-16,-2-2 0 0,0 0 0 0,-3 0 0 0,3-1 0 16,-3-1 0-16,2 2 0 0,-3 2 176 15,-1-3-48-15,-1 2 0 0,-8-4 0 0,0 0-128 0,0 0-176 16,9 3 48-16,-9-3 0 16,10 6-384-16,-10-6-80 0,0 0-16 0,0 0-10976 15,0 0-2176-15</inkml:trace>
  <inkml:trace contextRef="#ctx0" brushRef="#br2" timeOffset="129390.42">12510 5717 3679 0,'0'0'320'0,"0"0"-320"0,0 0 0 0,0 0 0 15,-6-7 2400-15,6 7 416 0,-8-9 64 0,8 9 32 16,-7-7-1792-16,7 7-352 0,-9-5-80 0,3-3-16 0,6 8 160 0,-8-6 16 16,8 6 16-16,-9-4 0 0,0-2 80 0,0 2 16 15,0 0 0-15,2 1 0 0,-1 0-96 0,0-3-16 16,-2 3 0-16,3 0 0 0,-4 1-144 0,4-1-48 16,-3-2 0-16,0 1 0 0,-2 0-112 0,1 2-32 15,-2-2 0-15,-1 1 0 0,-1 1-192 0,2 1-64 16,-2-1 0-16,-2 1 0 0,-1 0-80 0,1 1-32 15,-1 2 0-15,1 1 0 0,3 2-144 0,-1 0 0 16,0 1 144-16,-2 5-144 0,3-1 0 0,0 2 0 16,-1 4 0-16,1-2 0 0,1-2 0 0,2 5 0 15,1 2 0-15,1 1 0 0,1-3 0 0,3 1 0 16,1-1 0-16,2 4 0 0,1-1 0 0,2-2-128 16,3-3 128-16,1 0 0 0,1 1 0 0,-1-5 0 15,1 1 144-15,3-5-144 0,3 1 240 0,6 1-64 16,-1-4-16-16,1-3 0 0,-3-2 96 0,2-1 32 15,-2-3 0-15,2-2 0 0,-1-7-128 0,3 0-32 16,2-2 0-16,-2 0 0 0,-3-3-128 0,2-2 160 0,1-2-160 16,-1-1 160-16,-2-3-16 0,1-1 0 0,-2 2 0 15,1-5 0-15,-3 0-16 0,0 1 0 0,-1-3 0 16,-1-1 0-16,-1-2 16 0,-2-1 0 0,-1-4 0 0,0-2 0 16,-3 0-144-16,-2-1 192 0,-4-5-192 0,2-3 192 15,-4-1-192-15,1 1 128 0,-1-1-128 0,2 2 128 16,1 2-128-16,-1 0 0 0,0 4 0 0,2 0 0 15,0 5 0-15,2 2 0 0,-2 2 0 0,3 5 0 0,1 3 0 0,-2 3 160 16,1 0-160-16,-2 5 160 0,2 2-32 0,-1 5-128 16,1 0 192-16,-1 2-64 0,1 2-128 15,-3 8 0-15,0 0 0 0,0 0 128 0,0 0-128 0,0 0 0 16,0 0 0-16,6 13 0 0,-1 4-128 0,-1 2 128 16,-1 4-160-16,-1 3 160 0,-1 3 0 0,2 6-144 15,-2 0 144-15,2 7 0 0,-3 7 0 0,0 0 0 16,1-1 0-16,2 8 0 0,-2 2 320 0,0-2-16 15,0-3 0-15,-1 2 0 0,0-1 160 0,-1 3 48 16,0-4 0-16,-3-3 0 0,0 0-224 0,-1-4-32 16,-1 1-16-16,-1-7 0 0,5-3-240 0,-3-1 128 15,1-4-128-15,1-2 0 0,0-6 0 0,3-1 0 16,0 0 0-16,2-5 0 0,2-5-288 0,2-3-48 16,-1-4-16-16,6 0 0 15,0 0-624-15,1-5-128 0,0-2-32 0,5-2 0 16,-1-5-1664-16,3-2-336 0,0-5-64 0,-1-3 0 0</inkml:trace>
  <inkml:trace contextRef="#ctx0" brushRef="#br2" timeOffset="129920.07">12840 5695 17439 0,'0'0'768'0,"-8"5"176"0,-1 0-752 0,1-2-192 15,8-3 0-15,-10 2 0 0,0-2 1568 0,10 0 288 16,-9 0 48-16,9 0 16 0,0 0-464 0,0 0-96 15,0 0-16-15,0 0 0 0,0 0-448 0,-4-9-80 16,3 1-32-16,4-4 0 0,3 3-272 0,4-4-48 0,2 2-16 16,4 0 0-16,-1-3-224 0,6 1-48 0,0 0-16 0,2 2 0 15,1 1 96-15,1 4 0 0,-3 4 16 0,1 2 0 16,-2 1-144-16,-1 4-128 0,-1 7 144 0,-1-3-144 16,-4 2 128-16,-4 7-128 0,-2 2 0 0,-2 2 0 15,-2 2 128-15,-5 0-128 0,-5 7 0 0,-2 2 144 16,-5 4-144-16,-5 1 0 0,-2-1 144 0,-6-2-144 15,-2 3 0-15,0 2 0 0,-1 2 0 0,0-2 128 16,3-2 0-16,1 1 0 0,2-4 0 0,4-1 0 16,4-1 176-16,1-1 32 0,4-4 16 0,1-1 0 15,1-8-208-15,4-1-144 0,2-3 192 0,3-2-192 16,3-1 128-16,1 0-128 0,1-4 0 0,5 0 0 16,1-2 192-16,3-4-64 0,3-1 0 0,3 1-128 15,-1-1 448-15,3 1-32 0,2 3 0 0,2-5 0 0,2-2 32 0,2-2 0 16,-2 3 0-16,1 0 0 0,1-1-128 0,-3 0-32 15,-1 1 0-15,-2-3 0 0,-2-3-160 0,2 2-128 16,-1 1 144-16,-2 1-144 16,-2 1-896-16,-1 4-256 0,1 1-64 0,-5 0-16688 15</inkml:trace>
  <inkml:trace contextRef="#ctx0" brushRef="#br2" timeOffset="132255.81">29840 542 20671 0,'0'0'912'0,"0"0"192"0,0 0-880 0,0 0-224 15,9-6 0-15,-9 6 0 0,0 0 864 0,3-10 128 16,1-1 32-16,-4 3 0 0,-1-4-288 0,-3 3-48 16,-1-4-16-16,1 7 0 0,-1-3-224 0,-1 2-32 15,-3-5-16-15,-1 3 0 0,-4-2-144 0,-2 1-48 0,-1 0 0 0,-18-11 0 16,2 3 16-16,2 3 0 0,0 0 0 0,0 3 0 16,0 4-96-16,1-3-128 0,-3 4 176 0,0-2-176 15,-2 2 128-15,-3 1-128 0,-7-4 0 0,-1 2 0 16,-1-2 0-16,0 3 0 0,-1-5 0 0,0 6 0 15,1-1 0-15,1 1 0 0,3 0 0 0,-4-6 0 16,-5-3 0-16,-2 2 0 0,0 6 160 0,-2-4-160 16,-3 4 176-16,2 2-48 0,0-3-128 0,2 4 192 15,3 2-192-15,-5-2 176 0,-6-4-176 0,-1 5 160 16,-2 1-160-16,-1 0 0 0,3-1 0 0,1 3 0 16,2 0 0-16,-2 1 0 0,-6 1 0 0,-2 0 0 15,0-2 0-15,1 2 128 0,0-2-128 0,3 2 0 0,0 2 0 16,-1 1 0-16,-3-1 128 0,-2-2-128 0,-2 1 0 15,4 1 0-15,2 2 144 0,1-2-144 0,-1 0 0 16,-3-1 0-16,-5 4 0 0,2-1 128 0,0 6-128 0,4-7 0 16,3-1 0-16,-1-1 0 0,-2 2 0 0,0-1 0 15,-1-1 0-15,4 1 128 0,2 2-128 0,3 0 0 16,6 3 0-16,-1-1 0 0,-6-7 0 0,1-1 0 16,-2-1 0-16,4 2 0 0,2 4 128 0,3 2 0 15,4-2 0-15,3-2 0 0,0 4 32 0,-2-1 16 16,-4-5 0-16,-3 3 0 0,0-3-176 0,-1 5 128 15,3 1-128-15,3 0 128 0,2 1-128 0,2-1 0 16,-1 2 144-16,-2-3-144 0,-4-2 0 0,-2 0 144 16,-3 2-144-16,3 0 0 0,2 3 128 0,4 0-128 0,1 4 0 15,3-3 0-15,2 0 0 0,-6 2 0 0,-1-5 128 0,-4 5-128 16,5-3 0-16,24-2 0 0,-3 1 0 16,1 3 0-16,-3 0 0 0,1 1 0 0,-1 2 0 0,1-2 0 15,-1 0 0-15,-27 11 0 0,9-2 0 0,6-1 0 16,4-1 0-16,5 0 0 0,6 0-128 0,1 0 128 15,1 0 0-15,1-1 0 0,3 1-160 0,3 3 160 16,5 3 0-16,1-1 0 0,-1 0 0 0,5 2 0 16,1-3 0-16,2 1 0 0,3 1 0 0,2-2 0 15,2 5 0-15,1-4 0 0,1 2 0 0,6-1 0 16,0-5 0-16,4 2 0 0,-1-3 128 0,4 1-128 16,4 2 0-16,2-2 0 0,2 1 0 0,3-2 0 15,2-3 0-15,4 2 0 0,2 1 0 0,3 0 0 16,6-2 0-16,3-3 0 0,-4 1 0 0,1-4 0 15,-1 2 0-15,2 1 0 0,3-4 0 0,6 3 0 0,3 0 0 0,2-1 0 16,4 1 0-16,-1 0 0 0,-3-3 0 16,0 3 0-16,0-2 0 0,4-2 0 0,6 3 0 0,2-5 0 15,5 1 0-15,-1-3 0 0,-2 1 0 0,1-1 128 16,1-2-128-16,6-1 0 0,4-2 0 0,1 2 0 16,-2-2 128-16,-2 0-128 0,-3 0 0 0,6 1 0 15,6-1 144-15,-1 0-144 0,-2 0 0 0,-2 0 0 16,-4 0 0-16,6 0 0 0,2 0 0 0,5 0 0 15,-2 0 0-15,1-1 0 0,-2-1 128 0,4 0-128 16,5-1 128-16,-3 0-128 0,-5 0 128 0,1 2-128 16,-2-3 128-16,4 1-128 0,4 0 0 0,-3-4 144 15,-3 1-144-15,1 2 0 0,1-4 128 0,2 2-128 0,3 2 0 16,-2-3 0-16,-7 0 0 0,1-2 0 0,3 2 0 16,1 0 0-16,0 0 128 0,-1 0-128 0,-6-3 0 0,0 4 0 15,3-3 128-15,1 1-128 0,-1 3 0 0,-2-6 0 16,-7-1 0-16,0 2 0 0,2-1 128 0,1 1-128 15,-1-2 0-15,-6 1 0 0,-8-2 0 0,-2-1 0 16,0 0 0-16,-1 1 0 0,-1 2 0 0,-1-2 0 16,-1 0 0-16,-7 2 0 0,-6-3 128 15,-4-1-128-15,-3-4 160 0,-2 1-32 0,-1-1 0 0,-2 0 0 16,-2-4 96-16,-3-3 16 0,-2 2 0 0,-3-6 0 16,-1 2-112-16,-2-3-128 0,-5 0 176 0,-2-1-176 15,-3-3 160-15,-5 0-160 0,-2-6 128 0,-5 2-128 16,-2-2 128-16,-4-1-128 0,-1 3 128 0,-1 17-128 15,-2-7 144-15,-3 1-144 0,-5-3 160 0,0 1-160 0,-5 2 208 16,-4-2-48-16,-2 4-16 0,-32-23 0 0,2 4-144 0,0 7 192 16,1 2-192-16,-5 5 192 0,-1 1-192 0,-6 4 0 15,-7 1 0-15,-9 5 0 0,-9 1-192 16,2 3-32-16,-4 0 0 0,-7 4 0 16,-10 3-960-16,0 2-192 0,2 6-32 15</inkml:trace>
  <inkml:trace contextRef="#ctx0" brushRef="#br2" timeOffset="137175.84">9722 9180 2751 0,'0'0'256'0,"0"0"-256"0,0 0 0 0,0 0 0 16,0 0 2384-16,0 0 432 0,0 0 96 0,0 0 16 15,0 0-2048-15,0 0-416 0,8 7-80 0,-8-7 0 16,0 0 64-16,8 7 0 0,-8-7 16 0,0 0 0 16,10 4-96-16,-10-4-32 0,0 0 0 0,0 0 0 15,0 0 160-15,0 0 16 0,0 0 16 0,0 0 0 0,0 0 48 0,0 0 16 16,0 0 0-16,0 0 0 0,0 0-48 0,0 0-16 15,0 0 0-15,0 0 0 0,-6-8-144 0,0 1-48 16,-6 3 0-16,2-1 0 0,0-1-64 0,-2 2-16 16,0 1 0-16,-2 2 0 0,0-2 48 0,0 2 0 15,1 0 0-15,-4-2 0 0,2 2-160 0,-1 1-16 16,0-1-128-16,-1 1 192 0,-1 0-192 0,0-1 0 16,-2-1 128-16,-3 1-128 0,-3-2 0 0,-2 1 0 15,0-2 0-15,-1-1 0 0,0 2 0 0,0 1 0 16,-1-1 0-16,1 2 0 0,1-1 128 0,-2-2-128 15,1 3 0-15,1-1 0 0,0 2 0 0,0 2 128 0,-2 3-128 16,5-3 0-16,-2-1 0 0,-4 2 0 0,-4 1 128 0,-2 0-128 16,-1-1 0-16,-1 1 0 0,2-1 0 0,1-1 0 15,1 2 0-15,2 2 0 0,-3-2 0 0,3 3 0 16,0 0-128-16,0 1 128 0,0 3 0 0,-3-1 0 16,-2 2 0-16,-1 1-128 0,-2-4 128 0,0 3 0 15,1 1 0-15,-2 0 0 0,4 1 0 0,-2 1 0 16,3 1 0-16,2 1-128 0,-2 1 128 0,1 1 0 15,1 0-160-15,-2 2 160 0,-4 2-128 0,-1 2 128 16,-2-4-160-16,2 3 160 0,1 2-192 0,1-3 192 16,1-1-144-16,4 4 144 0,0-5 0 0,1 4-144 15,1 0 144-15,1-3 0 0,2-2 0 0,-1 2 0 16,0 2 0-16,-1-1-160 0,0 0 160 0,-1 1 0 16,-1-1-192-16,2-2 64 0,-1 1 128 0,4 2-208 15,1-1 16-15,0-4 16 0,1 1 0 0,3 1 0 0,1-2-16 16,-3 0-16-16,2 0 0 0,3 1 0 0,-3-5 208 0,2 2 0 15,2 2-160-15,-1-1 160 0,-3-1 0 0,0 4 0 16,0-1 0-16,-3 1 0 0,-1-4 0 0,1 4 0 16,2-1 0-16,1 3 0 0,0 2 0 0,1 2 0 15,0 3 0-15,3 1 0 0,-3-4 0 0,4 3 0 16,0 3 0-16,0-2 0 0,1 1 0 0,0 1 0 16,1 0 0-16,1 2 0 0,1-2 0 0,1 4 0 15,0 0 0-15,2 1 0 0,2 3 128 0,0 2-128 16,0-1 128-16,1 2-128 0,0-2 0 0,-1 3 0 15,0 1 0-15,-2-2 0 0,-1 1 0 0,-1 2 0 0,0 0 0 16,3 5 0-16,0 1 0 0,-1 1 0 0,-1-1 0 0,-1 0 0 16,0-1 0-16,2 2 0 15,-1-2 0-15,2 3 0 0,0 0 0 0,1 4 0 0,1 1 0 0,-1-3 0 16,-2-1 0-16,1 0 0 0,1 1 0 0,1 3 0 16,0-2 0-16,2 4 0 0,-2 3 0 0,0 3 0 15,3-5 0-15,-2 3 0 0,0 3 0 0,1 0 0 16,-1-1 0-16,2 1 0 0,-1 3 0 0,2-1 0 15,1-1 0-15,1 2 0 0,-1-3 0 0,1 3 0 16,2 0 0-16,1-1 0 0,0-1 0 0,3 1 0 16,-1-1 0-16,2 0 0 0,0 0 0 0,1 3 0 15,1-2-128-15,1 1 128 0,0 1 0 0,2-1 0 16,-1-2-128-16,1 0 128 0,0 1-160 0,-1 0 160 16,3 0-160-16,-1 1 160 0,-1 0-160 0,1 1 160 15,0-4-224-15,0 3 48 0,0-1 16 0,0 1 0 0,1 1 160 16,0 0-128-16,3 0 128 0,-2-2-128 0,3-2 128 15,-1 2-128-15,0 3 128 0,0-2-128 0,0-2 128 0,1-1 0 16,0-2 0-16,0-1 0 0,2 3 0 0,-3-2 0 16,-1 3 0-16,-2-5 0 0,-1 0 0 0,2 1 0 15,-2-1 0-15,0-1 0 0,2 4 0 0,-1-3 144 16,0 1-16-16,2 0-128 0,1-3 128 0,-2 3-128 16,-1 2 0-16,2 0 0 0,1-2 0 0,0 2 160 15,1-1-160-15,0-3 128 0,3-1-128 0,-2 2 0 16,1-4 0-16,0 4-176 0,2-3 176 0,1 3 0 15,2-3 0-15,0 2 0 0,5-4 0 0,-1 1 0 16,0-3 0-16,1-1 0 0,0 3 0 0,-1 0 0 16,-3-3 0-16,3 1 0 0,-4 0 0 0,1-5 0 0,-1-2-144 15,2-3 144-15,0 2 0 0,-1-6 0 0,1 1 0 16,0-5 0-16,1 0-208 0,0 1 80 0,-1 0 128 16,4-4-208-16,0-2 208 0,0-1 0 0,0-4 0 0,1 2 0 15,1-1 0-15,-3-3 0 0,-1 1 0 0,-1 1 0 16,-1-4 0-16,1 2 0 0,-1-1 0 0,1 2 0 15,1-1 0-15,0 1 0 0,1-1 0 0,-2-1 0 16,2 2 0-16,1-4 0 0,0 2 0 0,3 0-144 16,0 1 144-16,1-6 0 0,1 0 0 0,-1 2 0 15,-5-2 0-15,-1-2 0 0,0-2 0 0,-2 0 0 16,0 0 0-16,0-3 0 0,0-4 0 0,2 2 0 16,-1 1 0-16,2 1 0 0,0-3 0 0,-1 3 0 15,2-1 0-15,3 1 0 0,2-1 0 0,1-1 0 16,0 0 0-16,-1 2 128 0,2-1-128 0,-3-3 0 0,-4 2 0 15,2 2 144-15,-1 0-144 0,2-3 0 0,1 1 128 16,-1 1-128-16,2 0 0 0,-1-2 0 0,0-2 128 16,2 1-128-16,3-5 0 0,3 0 0 0,-4 2 0 0,1-4 0 15,-1-2 128-15,-3 0-128 0,-1-2 128 0,-1-2-128 16,0 2 144-16,2-1-144 0,-1 0 176 0,3-2-176 16,-2-1 192-16,3-1-192 0,1 2 176 0,2-1-176 15,-1-1 160-15,2-4-160 0,1 2 176 0,-5-2-176 16,-1 2 192-16,-1-5-192 0,-2 0 160 0,0 0-160 15,-2-3 128-15,2 1-128 0,0-5 160 0,-1-1-160 16,1-2 192-16,-1-3-192 0,2-1 208 0,1 2-64 16,2-3-16-16,-1 1 0 0,0-4-128 0,-2-1 160 15,-3 0-160-15,1 1 160 0,-2-3-160 0,0-3 0 16,-1 2 0-16,1-3 0 0,-2-3 0 0,1-3 128 0,-1-1-128 16,-1-3 0-16,1 1 0 0,-3-6 0 15,3-3 0-15,-2 0 0 0,-1-2 0 0,-1-2 0 0,-2-2 0 16,-2-6-176-16,0 3-16 0,-1-5-16 0,1-1 0 0,-3-4 0 15,-2 2-48-15,0-2 0 0,-4 0 0 0,1 1 0 16,0 2 96-16,-3-1 16 0,2 0 0 0,-4 1 0 16,0-2 144-16,1 2-128 0,-1 1 128 0,-1 0-128 15,0-1 128-15,0 1 0 0,1 0 0 0,-1 0 0 16,-2-1 0-16,0-1 0 0,0-2 0 0,-1 0 0 16,1-1 0-16,0 0 0 0,0-5 0 0,1 1 0 15,-2-3 0-15,1 0 144 0,-1-3-144 0,1-1 0 16,-2-2 160-16,2 3-160 0,-3 1 128 0,0-2-128 0,2 2 128 15,0 4-128-15,-2-3 0 0,0 6 128 16,-2-4-128-16,4 4 160 0,-1 1-160 0,-2-2 160 16,1 2-16-16,0 1 0 0,-2-3 0 0,2 0 0 15,-1 1 32-15,1 0 0 0,-1-5 0 0,1 1 0 0,-4 0-48 16,0-4-128-16,0-1 192 0,0 4-64 0,2-2 16 0,-4-3 0 16,-1-3 0-16,2 1 0 0,0 3-144 0,1 1 0 15,0-1 0-15,1 0 0 0,1 2 0 0,-3 3 0 16,0-3 128-16,1 6-128 0,1-2 160 0,-1 3-160 15,0-5 192-15,-1 4-192 0,0 1 208 0,0 0-64 16,0 1-16-16,0-1 0 0,-1-4-128 0,1 0 0 16,0-3 0-16,1 0 128 0,-1 1-128 0,2-2 0 15,1 1 0-15,0 1 0 0,-2-2 0 0,-1 5 0 0,4 7 0 16,-5-1 0-16,1-1 0 0,-1 0 0 0,0-3 0 16,-1 6 0-16,-2 2 0 0,2 4 0 0,-1-2 0 15,-1 4 0-15,-2 0 0 0,-3-2 0 0,2-1 0 16,0 3 0-16,2 0 144 0,-2 5-144 0,-2-1 160 0,1-2-160 15,-1-3 176-15,3 3-176 0,1-1 192 0,-2 4-192 16,-2 0 128-16,2 2-128 0,-1-3 0 0,-4 3 0 16,2 1 0-16,0 1 0 0,0 1 0 0,-3-1 0 15,-1 2 0-15,1 1 0 0,-2 1 0 0,-1 1 0 16,0 2 0-16,-2 0 0 0,0 2 128 0,-2 0-128 16,-6-1 0-16,2 5 160 0,-3 0-160 0,3 4 128 15,-3 2 176-15,2 7 16 0,-1 0 16 0,2 7 0 16,1 3 112-16,-1 0 0 0,1 3 16 0,1-1 0 15,0 1-176-15,2 2-32 0,-1 1-16 0,2 2 0 16,1-2-240-16,2 5 0 0,0-1 0 0,2 4 0 16,-1 3-448-1,0 0-16-15,-1 1-16 0,2 4-8688 0,0-1-1744 0</inkml:trace>
  <inkml:trace contextRef="#ctx0" brushRef="#br2" timeOffset="138722.22">9578 4410 15263 0,'0'0'672'0,"0"0"144"0,-5-9-656 0,5 0-160 0,0 9 0 0,-1-7 0 16,-1-2 176-16,2 9 0 0,-1-8 0 0,1 8 0 15,0 0 16-15,0 0 0 0,0 0 0 0,0 0 0 0,0 0 112 0,0 0 16 16,0 0 16-16,0 0 0 0,-9-4 48 0,9 4 16 16,-10 2 0-16,1 1 0 0,-1 1-144 0,0 2-48 15,0 2 0-15,-2-2 0 0,1 2-80 0,-2-3 0 16,-1 3-128-16,0 1 192 0,-4-4 64 0,0 2 16 15,1 0 0-15,-1-3 0 0,-1 1 80 0,-2 2 16 16,2-3 0-16,0 5 0 0,-1-3-32 0,0 1 0 16,-1 2 0-16,2-3 0 0,0 3-32 0,1-2-16 15,-2 2 0-15,2-1 0 0,0 2-80 0,1-1-16 16,-2 1 0-16,-1-2 0 0,1 1 16 0,2-3 0 16,-1 3 0-16,1 1 0 0,3 0-16 0,-3-2 0 0,-1-2 0 15,0 5 0-15,-2-5 0 0,2 4-16 0,0-4 0 0,0 3 0 16,0-2-176-16,4-1 0 0,-1 3 144 0,1-1-144 15,1 3 0-15,3 2 144 0,0-3-144 0,1 0 0 16,2-2 0-16,2 2 0 0,-1-4 0 0,6-6 0 16,-2 14 0-16,-2-1 0 0,2-4 0 0,2-9 0 15,0 12 0-15,0-3 0 0,0-9 0 0,1 12 0 16,-1-12 192-16,5 11-64 0,-5-11 0 0,11 8-128 16,1-2 256-16,-1 1-48 0,3-4-16 0,1 2 0 15,3 2 0-15,1-2 0 0,2-3 0 0,-1 5 0 16,2 0-64-16,0 1-128 0,0 4 176 0,1-4-176 15,-1 0 128-15,-1-2-128 0,1 5 0 0,2-5 0 16,-1 0 0-16,1 2 0 0,1-3 0 0,1 3 0 0,-1-3 0 16,1-1 0-16,-2-1 0 0,3 2 0 0,-2-1 0 15,2-1 0-15,1 2 0 0,0-3 0 16,-3 0-272-16,0 0-176 0,0 1-16 0,-4 1-16 16,-2-4-1776-16,0 1-368 15</inkml:trace>
  <inkml:trace contextRef="#ctx0" brushRef="#br2" timeOffset="139486.29">9095 4920 11055 0,'-9'-10'480'0,"5"4"112"0,-1-2-464 0,0 1-128 0,5 7 0 0,0-10 0 16,-1 1 2160-16,1-2 400 0,0 3 96 0,1-1 16 16,3 2-1504-16,0-2-288 0,-1 1-64 0,4 3-16 15,-1-3-496-15,3 3-112 0,1 1 0 0,0 2-16 16,3-3-176-16,1 4 0 0,1-1 0 0,3 2 0 15,0 3 0-15,1 1 0 0,0-4 0 0,4 1 0 16,2-1 0-16,2 1 0 0,1-1 0 0,1 1 0 16,-1 1 0-16,0-1 128 0,1-1-128 0,1 1 0 0,-2 0 192 15,0 2-64-15,1 3 0 0,1-1 0 0,1-2 80 0,-1 5 16 16,2 1 0-16,1-2 0 0,3 0-224 0,2-2 176 16,1 1-176-16,2 4 160 0,-2-1-160 0,-2 0 192 15,-2-4-192-15,-1 3 192 0,0-3-16 16,-1 2 0-16,0 2 0 0,-2 0 0 0,1 0-32 0,-1-1 0 15,2 3 0-15,2-2 0 0,-3 0-144 0,2 4 0 16,1-3 144-16,1 2-144 0,-2-1 0 0,-1 1 128 16,0 2-128-16,-2-1 0 0,-4-2 0 0,1 3 144 15,0 2-144-15,0-2 0 0,0-3 144 0,-1 3-144 16,0 0 0-16,1 1 144 0,-1-3-144 0,3 1 192 16,0 1-192-16,1-2 192 0,0-2-192 0,-1 3 0 15,1-3 144-15,-3 0-144 0,-1 1 0 0,-2-4 144 0,0 3-144 16,0-1 0-16,0 1 192 0,0-3-192 0,0 0 192 15,0 2-192-15,-1-4 304 0,2 3-48 16,-2-3-16-16,1 1 0 0,-1 3-16 0,2-2 0 0,-1 2 0 0,1-3 0 16,0 2-32-16,1-1 0 0,1 0 0 0,-3-1 0 15,-1-1-64-15,-1-1 0 0,-2 1-128 0,2 4 192 16,-2-4-192-16,-1 0 144 0,1 1-144 0,-2-1 128 16,0 2-128-16,0 0 0 0,1-1 0 0,-2-1 0 15,1 1 128-15,0-2-128 0,-1 1 128 0,0-1-128 16,0 1 0-16,-2-3 0 0,-1 2 128 0,2 0-128 15,0-2 0-15,0 1 128 0,1-3-128 0,-1 0 128 16,-2 0-128-16,1 1 160 0,3-2-160 0,-2-2 160 16,-2 1-32-16,0-1-128 0,-1 1 192 0,-1 1-64 0,0-1-128 15,-3 1 0-15,4-2 0 0,-3 0 128 16,0-1-496-16,-1 1-96 0,0 2-32 16,0 1 0-16</inkml:trace>
  <inkml:trace contextRef="#ctx0" brushRef="#br2" timeOffset="143808.28">12807 14595 1839 0,'-13'-6'160'0,"5"-1"-160"15,-1 2 0-15,-1 0 0 0,-3-1 1568 0,3 2 288 16,-1 0 48-16,-1 0 16 0,1 1-1536 0,1-1-384 16,1 0 0-16,0 1 0 0,0 0-160 0,9 3-96 15,-10-4-32-15,0 3-2144 16,10 1-416-16</inkml:trace>
  <inkml:trace contextRef="#ctx0" brushRef="#br2" timeOffset="144584.24">12578 14547 5519 0,'0'0'496'0,"0"0"-496"0,5-5 0 0,-5 5 0 16,10-4 2048-16,-2 1 320 0,-8 3 64 0,6-3 16 16,-6 3-1200-16,8-4-240 0,-8 4-48 0,5-5-16 15,-1-4-64-15,-4 9-16 0,2-8 0 0,-2 8 0 16,1-10-96-16,2 2 0 0,-3 8-16 0,-1-11 0 16,1 11-240-16,-5-9-64 0,-1-1 0 0,1 2 0 15,-2-1-128-15,-1 3-16 0,-1 1-16 0,-1-4 0 16,-1 1-32-16,-1 1-16 0,-2 0 0 0,-4 2 0 15,2-1 16-15,-1 1 16 0,0 2 0 0,-1 1 0 16,0 0 64-16,-1 2 16 0,0 0 0 0,1 0 0 16,0 0-32-16,2 0-16 0,-3-1 0 0,1 4 0 15,0-1-144-15,2 3-32 0,0 3 0 0,0-2 0 0,-2 6-128 0,-1-2 0 16,2 3 144-16,2-1-144 0,-1 0 0 0,2 3 0 16,1 2 0-16,-1-1 0 0,-1 2 0 0,1 0 0 15,0 5 0-15,2-2 0 0,-2 1 0 0,2-1 0 16,0 1 0-16,1 2 0 0,2 3 0 0,-3-4 0 15,2 0 0-15,1 2 0 0,2-1 0 0,0 3-128 16,2-3 128-16,3 3 0 0,0-2 0 0,4 2 0 16,0-2 0-16,3-1 0 0,2 2 0 0,2-3 0 15,2-4 0-15,-1 0-128 0,3-1 128 0,1-2 0 16,2-1 0-16,0-2-128 0,3-3 128 0,-2 3 0 16,-1-7 0-16,0 1 0 0,1-6 0 0,1-1 176 15,-2-1-48-15,2-3 0 0,0 0 80 0,1-1 16 0,0-5 0 16,-1 0 0-16,1-4-96 0,0-4 0 0,-1-4-128 15,1-3 192-15,-2-1-64 0,1-5 0 0,-3-4-128 0,2 0 192 16,0-2-64-16,0-3 0 0,0 0-128 0,1-6 192 16,-1-1-192-16,0-3 128 0,1-3-128 0,-3-3 0 15,0-2 0-15,2 2 0 0,-2 0-176 0,-1 1 176 16,0 2-304-16,-3-2 64 0,1-1 16 0,-2 0 0 16,0 0 224-16,-2 4-192 0,1 1 192 0,-2 1-192 15,0-3 192-15,-1 4 0 0,0 3 0 0,0 0 0 16,-1 6 0-16,-2 0 0 0,1 3 0 0,-1 4 0 15,-2 0 0-15,2 7 0 0,-2 4 0 0,0 5 160 16,-2 6 96-16,1 1 0 0,0 10 16 0,0 0 0 16,0 0 64-16,0 0 16 0,0 0 0 0,-8 14 0 0,1 2-224 15,0 5-128-15,0 3 128 0,0 6-128 16,0 6 0-16,0 3 0 0,1 5 0 0,1 1 0 0,-2 9 0 0,5 0 0 16,1 4 0-16,-1 4 0 0,1 4 0 0,1 0 0 15,1 3 0-15,1 1 0 0,-1 0 0 0,1 3 0 16,-2 3 0-16,4 1 0 0,-1-5 0 0,-2-3 0 15,0-1 0-15,2-3 128 0,-2-2-128 0,0-4 0 16,1-4 0-16,-1-3 0 0,0-5 0 0,2-2 176 16,1-9-176-16,-2-2 192 0,1-8-192 0,-1 0-144 15,1-6 144-15,-2-9-208 16,4-2-1328-16,-5-9-256 0,0 0-48 0,0 0-11584 0</inkml:trace>
  <inkml:trace contextRef="#ctx0" brushRef="#br2" timeOffset="145159.34">13746 13493 18431 0,'-4'-16'816'0,"0"7"160"0,2-4-784 0,-1 0-192 0,1 2 0 0,-1-4 0 0,1 1 1888 0,-1 0 336 15,2 1 64-15,-4 0 16 0,-2 0-1248 0,1 3-240 16,0-1-48-16,-3 3-16 0,0-2-352 0,-1 5-64 16,-3 0-16-16,0 2 0 0,-1 2-128 0,-1 4-48 15,-5 3 0-15,1-1 0 0,-3 6-144 0,0 1 0 16,0 1 0-16,0 3 0 0,0 3 0 0,2 2 0 16,-2 4 0-16,2 0 0 0,0 6 0 0,1-1 0 15,-2 2 0-15,3 3 0 0,1 0 128 0,3 2-128 16,-2 1 192-16,2 7-64 0,0-3 48 0,0 2 0 15,3-2 0-15,0 2 0 0,2 2-48 0,1 4 0 0,0-3 0 0,2 1 0 16,2 0 64-16,0-4 0 16,3 1 0-16,0-3 0 0,2 3-192 0,2-3 128 15,1 0-128-15,1 1 128 0,1-2-128 0,2-2 0 0,1-2 0 0,1-2 0 16,1 0 0-16,2-5 0 0,1-3 0 0,1-2-176 16,0-3-32-16,3-3-16 0,0-2 0 0,2-2 0 31,1-6-336-31,-1 2-64 0,2-3-16 0,0-2 0 15,3-3-256-15,-1-3-48 0,1-2-16 0,2-1 0 16,1-4-1472-16,1 0-320 0</inkml:trace>
  <inkml:trace contextRef="#ctx0" brushRef="#br2" timeOffset="148759.51">14462 14326 2751 0,'0'0'256'0,"-4"-9"-256"0,-1 1 0 0,1-1 0 16,0 2 3456-16,4 7 656 0,-5-7 128 0,2-3 32 15,-3 2-2624-15,2-2-528 0,0 3-96 0,4 7-32 16,-6-9-336-16,2 4-64 0,0-3-16 0,4 8 0 15,-6-6-64-15,1 1 0 0,0-6-16 0,5 11 0 16,-6-5 128-16,1 0 16 0,5 5 16 0,-9-5 0 16,0 1-112-16,9 4-32 0,-10-1 0 0,-2 1 0 15,-2 0-144-15,3 3-48 0,-3 0 0 0,-2 4 0 16,1-2-128-16,-1 6-16 0,-2-2-16 0,0 4 0 16,-1 0 32-16,-1 1 16 0,-3 2 0 0,-1 3 0 15,1 3 144-15,2-1 32 0,0-2 0 0,2 6 0 16,-2 1-64-16,5 0 0 0,1 2 0 0,2-2 0 15,3 5-80-15,0 1-32 0,3-6 0 0,3 5 0 16,1-3-80-16,0 0 0 0,2 1-128 0,2-4 192 16,2 3-192-16,0-5 0 0,2-1 0 0,3 0 0 0,1-1 0 0,1-7 0 15,2-2 0-15,2-1 0 0,1-3 0 0,4 1 0 16,0-3 0-16,1-4 0 0,2 1 0 0,2-2 0 16,2-2 0-16,-2-2 0 0,0 1 0 0,-3-4 0 15,4-3 0-15,0-3 0 0,0-2 0 0,1-4-160 16,1 1 0-16,-2-5 0 15,-2 2-1728-15,0-2-352 0,-2 0-64 0</inkml:trace>
  <inkml:trace contextRef="#ctx0" brushRef="#br2" timeOffset="149006.34">14788 14493 23039 0,'-5'9'2048'0,"3"0"-1648"0,-1 4-400 0,2-2 0 16,1-2 2304-16,1 6 384 0,0 2 80 0,2 2 16 15,-1 3-1968-15,0-1-400 0,-2 0-80 0,1 3-16 16,-1 1-64-16,1 3-32 0,-2-2 0 0,-2 2 0 16,0-3-224-16,-1 3 0 0,-3-4 0 0,2 3 0 31,-1-3-288-31,-3-1-96 0,2-3-32 0,-2-1 0 15,-2-1-656-15,3-4-128 0,-4-3-16 0,3-4-12464 0</inkml:trace>
  <inkml:trace contextRef="#ctx0" brushRef="#br2" timeOffset="149769.06">15871 14118 11055 0,'0'0'480'0,"-7"-2"112"0,-4-1-464 0,1 2-128 0,0-3 0 0,1-1 0 16,-1 1 4032-16,-1 2 800 0,-2-1 160 0,-2 2 16 16,-3 0-3888-16,-2 1-784 0,-3 0-144 0,-4 1-48 15,2-2-144-15,-2 1 0 0,-4 0 0 0,5 1 0 16,-1 0-208-16,-1 4 80 0,1 7 128 0,2-2-208 16,2 1 208-16,0 5-176 0,-1 0 176 0,5 3-160 15,1 0 160-15,3 3 0 0,-2 3-144 0,5 1 144 16,0 4 0-16,3-2-144 0,0 1 144 0,3-1 0 15,1 2 0-15,4 0 0 0,1-2 0 0,0 0 0 16,2-2 240-16,2 0 48 0,2-2 16 0,2-2 0 16,1-2-16-16,1-4 0 0,4-2 0 0,-4-2 0 15,2-2 688-15,2-2 144 0,0-5 32 0,0-1 0 16,-2-2-1616-16,0-2-320 0,0-1-64 16,1-1-16-16,0-5 864 0,0-1 240 0,-1-4 16 0,1-6 0 0,-3-8-112 0,3-4-16 15,0-5 0-15,2-3 0 0,-2-2-128 0,1-4 0 16,-2 4 0-16,2-3 0 0,-4 2 0 0,3-5 0 15,-3-2 0-15,0 2-176 0,-2-2 176 0,0 1 0 16,-3-3 0-16,-1 2 0 0,-3 3 0 0,-1-2 0 16,-4-1 0-16,0-1 0 0,-2 2 0 0,0-5 0 15,-2-5 128-15,-2-1-128 0,1 3 0 0,1-1 0 16,-1 0 0-16,2 5 0 0,-3 0 0 0,4 8 0 16,3 4 0-16,0 7 0 0,-1 3 0 0,3 12 0 15,0 4 0-15,-2 5-128 0,3 10 128 0,0 0 0 0,0 0 0 16,4 16 0-16,1 11 0 0,1 6-128 0,2 6 128 15,2 3-128-15,-1 5 128 0,4 7 0 0,3 0 0 16,2 12 0-16,1 7 0 0,0 2 192 0,0 0-64 0,3 1 0 16,-3 4 176-16,-1 2 32 0,-2 1 16 0,-2 3 0 15,-1-9 256-15,1 2 48 0,-4-4 16 0,2-1 0 16,-2-1-272-16,1-3-48 0,-1-9-16 0,2-1 0 16,1-7-336-16,-2-4 0 0,-1-3 0 0,2-6 0 31,-5-7-496-31,2-4-160 0,-1-7-48 0,-1-5 0 15,-4-9-2272-15,-3-8-464 0</inkml:trace>
  <inkml:trace contextRef="#ctx0" brushRef="#br2" timeOffset="150229.09">15898 13047 26719 0,'0'0'2368'0,"-8"6"-1888"16,8-6-480-16,0 0 0 0,0 0 960 0,0 0 80 0,5 10 32 15,3 2 0-15,2-4-864 0,4 3-208 0,4-2 0 0,5 2 0 16,0 2 128-16,9 1-128 0,1 1 176 0,6 6-176 16,3 0 0-16,1 2 0 0,3 5 0 0,-2 4 0 15,-2 7 0-15,-1 4 0 0,-2 8 0 0,1 4 0 16,-2 2 0-16,-1 7 0 0,-4-3 0 0,-1 2 0 16,-3 0 0-16,-2 3-144 0,-5-3 144 0,0 5 0 15,-7-1 384-15,-1 2 144 0,-6-5 48 0,-6 2 0 16,-4 3 336-16,-3 2 80 0,-4-1 16 0,-4 1 0 15,-3 3-208-15,-3-1-32 0,-3 0-16 0,-2 1 0 16,-3 0-368-16,-2-2-64 0,1 1 0 0,-1-7-16 16,-2-4-304-16,2-7 0 0,2-8 0 0,1-7 0 15,-1-9-224-15,4-6-96 0,-2-12-32 0,2-4 0 16,1-5-2656-16,3-4-512 0</inkml:trace>
  <inkml:trace contextRef="#ctx0" brushRef="#br2" timeOffset="151944.94">19345 14373 11967 0,'-6'-7'1072'0,"-2"1"-864"0,-1-4-208 0,0 2 0 16,-1-3 3040-16,0 3 560 0,-1-2 112 0,-2 2 32 16,0-2-2192-16,-1 2-432 0,0-2-96 0,-3 3 0 0,0-5-496 15,-1 3-80-15,-1-2-32 0,-1 2 0 0,-1 0-208 0,0 3-32 16,-2-2-16-16,-1 4 0 0,2 1 32 0,-1 0 0 15,-1 3 0-15,-1 1 0 0,-4 2 32 0,-2-1 16 16,-1 5 0-16,0 3 0 0,-1-3-16 0,3 6 0 16,-1 2 0-16,2 1 0 0,0-1 32 0,1 3 16 15,1 2 0-15,2 0 0 0,-1-1-144 0,4 3-128 16,1 2 192-16,3 2-192 0,3-3 128 0,1 5-128 16,1-2 0-16,2 5 0 0,2 0 0 0,1 0 0 15,3-1 0-15,3 2 0 0,1 3 0 0,2-2 0 16,1-2 0-16,3 1 0 0,2 0 0 0,2 0 0 0,2-7 0 15,2 4 0-15,0-2 128 0,4 1-128 0,1-1 0 16,3-2 0-16,-1-1 0 0,1-1 0 0,2-2 0 16,1-4 0-16,-2-3 0 0,2-1 0 0,-1-3 0 15,1-5 0-15,0-2 0 0,1-4 0 0,5-3 0 16,-2-8 0-16,-3-3 0 0,2-7 160 0,-3-3-160 0,-1-7 128 16,-2-5-128-16,-1-5 192 0,-1 0-192 0,-1-3 192 15,-3-5-192-15,3-2 0 0,-2-5 144 0,-2-3-144 16,-1-1 0-16,-3 4 144 0,2-2-144 0,-2 1 0 15,-3-2 128-15,0-1-128 0,-2 3 0 0,-3-2 0 16,1-5 0-16,-1 4 128 0,-2-2-128 0,0 4 0 16,0 2 0-16,-1 4 0 0,0 2 0 0,0 4 0 15,-1 5 0-15,1 2 0 0,-3 6 0 0,2 0 0 16,1 3 0-16,-1 8 0 0,0 4-160 0,-2 3 160 16,1 3 0-16,1 7 0 0,2 6 0 0,0 0 0 15,0 0 0-15,0 0 0 0,0 0 0 0,-4 10 0 16,0 8 0-16,2 6 0 0,0 1-144 0,2 11 144 0,0 3 0 0,0 6 0 15,0-1 0-15,0 6 0 0,0 1 176 0,0 3 32 16,0 5 16-16,0 4 0 0,0 0 256 0,-1 1 48 16,0 5 16-16,1-2 0 0,-1 1-16 0,2 2 0 15,-2 0 0-15,1-2 0 0,-2-2-272 0,2-3-48 16,0 0-16-16,2-6 0 0,-2-1-192 0,0-4 0 16,0-2 0-16,0-7 0 15,0-5-928-15,0-6-176 0,1-5-48 0,1-8 0 16,1-8-1984-16,-3-11-416 0</inkml:trace>
  <inkml:trace contextRef="#ctx0" brushRef="#br2" timeOffset="152508.91">19638 14929 4607 0,'0'0'400'0,"-8"5"-400"0,-2-2 0 0,0 0 0 0,1-3 4784 0,9 0 864 0,-8-2 176 0,2-2 48 0,1-1-4112 0,5 5-816 16,-4-10-176-16,1-1-16 0,3-2-288 0,3-3-48 15,2-4-16-15,5 3 0 0,-1-4-160 0,4-2-48 16,3-1 0-16,2 1 0 0,1-2 176 0,3 2 16 16,1 3 16-16,-1 1 0 0,3-2-16 0,0 5-16 15,2 2 0-15,2 4 0 0,0 2-112 0,0 4 0 16,-1-2-16-16,-1 7 0 0,-1 6-96 0,-2 0-16 15,-3 3 0-15,-2 2 0 0,-1 4-128 0,-3 3 128 16,-2 4-128-16,-3 1 128 0,-5 7 48 0,-1-1 0 16,-5 3 0-16,-3 4 0 0,-6 3 272 0,0 2 48 0,0 3 16 15,-4 4 0-15,-3-1 64 0,-2 0 0 0,-3-3 16 0,0 2 0 16,-3-5-240-16,0 1-48 0,0 0-16 0,-1-3 0 16,-1-5-160-16,6-2-128 0,0 0 144 0,4-5-144 15,0-2 128-15,6-5-128 0,-3-2 0 0,5-1 0 16,1-3 0-16,3-4 0 0,1-1 0 15,4-10 0-15,0 0 0 0,0 0 0 0,4 12 0 0,5-4 0 16,2 0 0-16,5-4 128 0,2-2-128 0,2 1 144 16,5-3 176-16,3-2 16 0,7 1 16 0,-2 0 0 15,5-3-32-15,0-4 0 0,0 1 0 0,3-3 0 16,1 3-64-16,3-4 0 0,1-3-16 0,2 0 0 16,2-4-240-16,3 1 176 0,5 0-176 0,-6-2 160 15,-3 0-160-15,1-1 0 0,-2 3 0 0,0-1 0 0,-2-4-448 16,-3 2 48-16,-1 0 0 0,-2-1-12528 15,-2-3-2512-15</inkml:trace>
  <inkml:trace contextRef="#ctx0" brushRef="#br2" timeOffset="154492.03">24280 970 19343 0,'0'0'1728'0,"-14"0"-1392"15,0 0-336-15,14 0 0 0,0 0 192 0,0 0-16 16,0 0-16-16,0 0 0 0,0 0 320 0,0 0 64 16,-12-2 16-16,12 2 0 0,0 0-48 0,0 0-16 15,0 0 0-15,0 0 0 0,0 0-224 0,0 0-32 16,0 0-16-16,0 0 0 0,5 5-224 0,6 0 0 15,0 3 128-15,3-3-128 0,1 0 256 0,7 1 0 16,3-2 0-16,7 0 0 0,4-2 64 0,4 2 0 16,7 0 16-16,5-1 0 0,6-2-144 0,4-1-16 0,-2-3-16 15,5 0 0-15,3-1-160 0,6 1 192 0,2 1-192 16,3 0 192-16,0-3-64 0,0-1-128 0,-2 1 192 16,6 2-64-16,4 1 64 0,5 0 0 0,0 0 0 0,0 2 0 15,-1 0 176-15,0 4 32 0,4-2 16 0,2 0 0 16,-3-1-144-16,0-1-16 0,0-1-16 0,7-1 0 15,3-2-112-15,-1-1-128 0,-4 2 176 0,-1-1-176 16,-2-5 160-16,2 1-160 0,5 3 128 0,-6-1-128 16,-7-1 128-16,2 4-128 0,2-4 0 0,-1 5 128 15,-3-1 112-15,-4 3 16 0,-4 0 0 0,-1-1 0 16,2 0 64-16,-3-1 0 0,-2 2 16 0,-4 0 0 16,-8 0-112-16,-5 2-32 0,-1-2 0 0,-2 1 0 15,-2-1-48-15,2 2-16 0,-1-2 0 0,-4 3 0 16,-3 0-128-16,-6 3 128 0,-4-2-128 0,-5 2 128 15,-4 0-128-15,-2-2 0 0,-4 0 0 0,-2 4 0 0,-4-2 0 16,-2 0 0-16,-4 5 0 0,-3-4 0 0,-4 2 0 0,0-3 0 16,-6-6 0-16,-2 12-176 0,-3-6 176 0,-4 3-208 15,-4-1 80-15,-3-2 128 0,-5 0-160 0,-4-3 160 16,-4 0 0-16,-3 0-144 0,-5 4 144 0,-6-3 0 16,-8-2 0-16,-1 2 0 0,0-2 0 0,-3 1 0 15,-2 0 0-15,0 0 0 0,-2 0 0 0,-2 3 0 16,-4 1 0-16,-3-4 0 0,-6-1 0 0,-1 0 0 15,0 1 0-15,0 1 128 0,0 3-128 0,-5-2 0 16,-6-2 0-16,-3-1 0 0,0 2 0 0,-2-1 0 16,2-1 0-16,-5 0 0 0,-6 1 0 0,2 1 0 0,0 3 0 15,-2-2 0-15,-7 1 0 0,-1 0 0 0,0-3 0 16,-1 3 0-16,3 4 0 0,1-3 0 0,-2-3 0 0,6 1 0 16,7-3 0-16,0 1 0 0,-1 1 0 0,0-2 0 15,-1-2 0-15,3 1 0 0,6 3 0 0,2-1 0 16,-2-1 0-16,1-2 0 0,-3-2 0 0,5 0 0 15,5 5 0-15,4-2 128 0,4 3-128 0,5-3 0 16,5-3 176-16,-3-1-48 0,-3 2 0 0,2 0 0 16,4 3 16-16,8-1 0 0,7 2 0 0,4-2 0 15,4 1-144-15,3-2 0 0,5-2 0 0,3 0 0 16,4-1 0-16,4 3 0 0,0-1 0 0,4 0 0 16,3-2 0-16,4-1-176 0,8 4 48 0,0 0 0 15,0 0-96-15,0 0-16 0,0 0 0 0,0 0 0 16,19 5-16-16,5-2 0 0,4-3 0 0,5 0 0 15,0-1 256-15,5-1-144 0,3 0 144 0,6-1-128 0,5 2 128 0,6 1 0 16,6 1 0-16,6-1 0 0,3-2 0 0,5-2 0 16,0 0 0-16,7 0-128 0,8 6 128 0,3-4 0 15,2 1 128-15,2-5-128 0,2 1 192 0,5 3-16 16,7 2-16-16,-3-2 0 0,-4-6-32 0,1 6 0 16,5 2 0-16,-1-2 0 0,-2 0-128 0,1 1 0 15,-1-2 0-15,2 2 128 0,0 1-128 0,-4 0 0 16,-4-2 0-16,2 2 0 0,1 2 0 0,-4-4 0 15,-3-3 0-15,-1 4 0 0,-1 1 128 0,3 1-128 16,0 4 0-16,-5-5 128 0,-6-2-128 0,-4 1 0 16,-1 1 0-16,1 1 0 0,-1 3 0 0,-5-3 0 0,-9-1 0 15,-4 0 0-15,1 1 0 0,-6 1 0 0,-3-1 0 16,-4 0 0-16,0 4 0 0,-3 0 0 0,-5-2 0 16,-6-2 0-16,-7 0 0 0,-2 1 0 0,-7-2 0 0,-3 0 0 15,-4 2-128-15,-4 1 128 0,-3-2 0 16,-11-1 0-16,0 0 0 0,0 0-144 0,0 0 144 0,0 0 0 15,-7 8-144-15,-6-3 144 0,-5 0 0 0,-6 2-144 16,-7-2 144-16,-7 2 0 0,-5-1 0 0,-5-5 128 16,-4-3-128-16,-3 1 0 0,-2-2 0 0,-2 7 0 15,1 1 0-15,-7-1 0 0,-5 1 0 0,-4-1 0 16,-6-6 0-16,4 2 0 0,-1 2 0 0,-2 2 0 16,-1 2 0-16,-6 0 0 0,-4-4 0 0,1 0 0 15,2 1-160-15,-1 2 160 0,-1 5-192 0,-3-6 192 16,-2-2-320-16,3 3 32 0,1 4 16 0,-3-1 0 15,-4 2-16-15,-2-2 0 0,0-1 0 0,3 0 0 16,5 1 96-16,-1-1 32 0,-3-1 0 0,5 2 0 0,2-3 160 16,8 5 0-16,5-1-144 0,3 2 144 0,-3-2 0 15,2 1 0-15,2-1 0 0,6 3 0 0,5 1 0 16,8-3 0-16,5 1 0 0,5-1 0 0,9 0 0 0,4 2 0 16,5-3 0-16,5 2 0 15,1-3-528-15,3 3-48 0,3-2 0 0,3 1-12768 16</inkml:trace>
  <inkml:trace contextRef="#ctx0" brushRef="#br2" timeOffset="160932.81">9869 9273 21999 0,'-29'6'960'0,"14"0"224"0,-3-1-944 0,4 4-240 0,1-3 0 0,0 0 0 15,2 2 128-15,-1-4 0 0,4-2-128 0,1-1 192 16,1 1 128-16,6-2 0 0,-5-3 16 0,-2-1 0 16,2-1-336-16,-1-5 0 0,2 1 0 0,0-2 0 15,2-3 0-15,-2 1-208 0,0 3 16 0,0-3 16 16,1 1-16-16,-1 0-16 0,-1-2 0 0,-2 1 0 0,-2 2-32 0,0-2 0 15,1-1 0-15,-4 0 0 0,-2-2 240 0,0-2 0 16,-2 1 0-16,-2 0-144 0,0-1 144 0,-1-2 0 16,0-1 0-16,-6 2 0 0,-2 0 240 0,-2 1-32 15,-1 0 0-15,1 1 0 0,-1-1 64 0,-2 1 16 16,1 1 0-16,0 3 0 0,-1-1-64 0,0 1-16 16,0 5 0-16,0-1 0 0,-1 4-16 0,2-1-16 15,0 0 0-15,1 2 0 0,-2 2 64 0,-4-1 16 16,-1 1 0-16,0-1 0 0,-3 3-64 0,3 0-16 15,-1 3 0-15,0-2 0 0,1 0-176 0,0 2 0 16,0-1 0-16,-1 2 0 0,2-1 0 0,0 3 0 16,-3-2 0-16,-3 3 0 0,-5 4-192 0,2-1 192 15,-2 2-192-15,3 4 192 0,1 0-192 0,1 1 192 0,3 1-160 16,1-1 160-16,0 2 0 0,-1-1 0 0,3 0 0 0,-5 2 0 16,-4 2 0-16,0 1 0 0,-2-3 0 0,2 2 0 15,3-3 0-15,1 4 0 0,0 2 0 0,2-1 0 16,3 4 0-16,0 0 0 0,0 4 0 0,-2 1 0 15,-2 3 0-15,-2 1 0 0,-3-1 160 0,2 1-160 16,2-1 0-16,1-2 128 0,0 0-128 0,3 1 0 16,3 0 160-16,-2 1-160 0,1-2 192 0,0-3-192 15,4-2 144-15,-4 3-144 0,0-2 0 0,-2 6 144 16,-1 3-144-16,1 1 0 0,3-3 0 0,1 2 0 16,1 0 0-16,0 3 0 0,-1-1 0 0,2-4 0 15,2-2 0-15,0 1 0 0,0 0 0 0,-1-1 0 0,3 1 0 16,-1 1 0-16,-2 0 0 0,0-1 0 15,-5 3 0-15,2 0 0 0,-1 3 0 0,2-1 0 16,3 0 0-16,2 4 0 0,-1-3 0 0,6 5 0 0,0 5 0 16,-1-2 0-16,3-3 0 0,2 1 0 0,3-1 0 0,-2-1 0 15,1 2 0-15,2-2 0 0,0 0 0 0,2 3 0 16,2 1 0-16,1 2 0 0,-1 0 0 0,0 1 0 16,0 1 0-16,1-1 0 0,1-1-128 0,0 2 128 15,2-1 0-15,-1 2 0 0,0 4 0 0,1 0 0 16,-1-3 0-16,1 2 0 0,1-1 0 0,-1 1 0 15,-1-4 0-15,2 2 0 0,1-2 0 0,1 2 0 16,-1 1 0-16,3 2 0 0,-2 2 0 0,3-2 0 16,-1-1 0-16,-1 3 0 0,4-1 0 0,-2 5 0 15,0 0 0-15,1 2 0 0,-1 2 0 0,4 1 0 16,-2-2 0-16,1 0 0 0,1-3 0 0,1 2 0 0,0 2 0 0,1-1 0 16,-1 1 0-16,0-1 0 0,2 0 0 15,-1-1 0-15,-1-3 0 0,0 2 192 0,-1 3-64 0,1-5 0 16,3-1 48-16,-2 1 0 0,-2 0 0 0,1 2 0 15,1 1-176-15,1 0 192 0,-3 0-192 0,2 0 192 16,0 2-192-16,1-3 0 0,-1 1 0 0,0-1 0 16,3 1 0-16,0-4 128 0,3 3-128 0,-2-3 0 15,-1 0 0-15,2-1 0 0,-1 3 0 0,3 0 0 16,0-3 0-16,-1 3 0 0,4-4 0 0,-1 3 0 16,-2-3 0-16,2 2 0 0,0-2 0 0,0 2 0 15,2-4 0-15,-1 1 0 0,2 2 0 0,1-2 0 16,3 2 0-16,-4-2 0 0,1-3 0 0,0 0 0 15,1-3 0-15,0 0 0 0,1 5 0 0,0-3 0 16,-2-1 0-16,1-2 0 0,-3-2 0 0,5-2 0 16,0 2 128-16,-1 0-128 0,-2 0 128 0,4 1-128 0,1-1 128 0,0-3-128 15,1 0 0-15,0 2 128 0,2 0-128 16,2-2 0-16,3-1 0 0,2 2 128 0,0-4-128 0,1 3 0 16,-2 2 0-16,-3-2 0 0,-2 3 0 0,0-1 0 15,-1-2 0-15,-2-2 0 0,1 1 0 0,-5 1 0 16,3-4 0-16,2 3 0 0,1-2 0 0,-1 2 0 15,0-1 0-15,0 2 0 0,4 0 0 0,-1 1 128 16,1-2-128-16,1 2 0 0,-1 1 128 0,1-3-128 16,-4 1 0-16,-3 2 128 0,-1-1 16 0,-1-2 0 15,3 2 0-15,-1-2 0 0,-1-3 16 0,1 1 0 0,-1-3 0 0,2-3 0 16,1-1-160-16,-1 0 160 16,-1-2-160-16,4-1 160 0,3 1-160 0,0 1 0 0,1-2 144 15,0 2-144-15,0-4 0 0,-2-2 144 0,-1-1-144 16,1-2 0-16,-1 4 160 0,0-1-160 0,-1-7 128 15,3 2-128-15,-1-1 0 0,2-1 0 0,-3 1 128 0,2-3-128 16,0-1 0-16,4 2 0 0,3 1 0 0,-1-2 128 16,-2 1-128-16,1 4 0 0,-2-5 0 0,-1 1 0 15,0 0 0-15,0-1 128 0,-1-2-128 0,4-2 128 16,-1-1 16-16,1-1 0 0,-2-1 0 0,2-3 0 16,2-1-16-16,0-2 0 0,3 0 0 0,-3 0 0 15,-1-2-128-15,-3-1 192 0,-1-3-192 0,1 1 192 16,-2-1-192-16,0-1 192 0,2 1-192 0,2-1 192 15,1 0-192-15,1-4 0 0,0 0 0 0,1 1 128 16,0-8-128-16,0 0 0 0,-2-4 0 0,-3-2 128 16,-3-2-128-16,-3-2 0 0,-2-2 0 0,1-2 0 0,0-7 128 15,1 1-128-15,1-3 128 0,-1-2-128 0,0 0 0 16,0 0 128-16,1-2-128 0,3 0 0 16,2 2 0-16,1-4 0 0,-1-2 0 0,0-5 0 0,-2 0 0 15,-2-6 0-15,-4-3 128 0,-1-1-128 0,2 0 0 16,-2-1 0-16,1 2 0 0,-2-5 0 0,-1 1 0 0,1-1 0 15,0-2 0-15,0 2 0 0,0 0 0 0,-1-2 0 16,0 0 0-16,1-2 0 0,1-2 0 0,-1-5 0 16,0-3 0-16,0 1 0 0,1 1 0 0,1 1 0 15,1-1 0-15,-3-3 0 0,-4-2 0 0,0-1 0 16,2 1 0-16,-3 0 0 0,1-4 0 0,1 4 0 16,-1-4 0-16,0 1 0 0,1 1-128 0,-1-1 128 15,3 4 0-15,-3 2 0 0,1 0 0 0,-2-2-176 0,-2-9 176 0,0 3-128 16,-4 0 128-16,-3-2 0 15,-1-1 0-15,-2-6 0 0,0-3 0 0,-2 0 0 0,-1 1 0 16,-2-3 0-16,-2-4 0 0,0 0 0 0,0-4 0 16,1-4 0-16,1 1 0 0,2-6 0 0,-2-5 128 0,1 2-128 15,0 0 0-15,1 0 0 0,1-4 0 0,-2 3 128 16,5-1-128-16,-5 3 0 0,-1-4 0 0,-4 3 128 16,0 0-128-16,-5 3 0 0,-3 1 0 0,-1 1 128 15,-1-1-128-15,-4 2 0 0,-1 2 0 0,1-1 128 16,-1-1-128-16,2 3 128 0,-3 4-128 0,7 6 128 15,-2 6-128-15,0 3 0 0,1 3 0 16,-1 2 0 0,0 5-768-16,1 4-208 0,-6 3-48 0</inkml:trace>
  <inkml:trace contextRef="#ctx0" brushRef="#br2" timeOffset="162366.57">7406 4682 12783 0,'0'0'560'0,"0"0"128"0,0 0-560 0,0 0-128 0,0 0 0 0,0 0 0 16,0 0 896-16,0 0 128 0,0 0 48 0,0 0 0 16,0 0-416-16,1-9-80 0,-1 9 0 0,2-10-16 15,3 2-288-15,1-1-48 0,-6 9-16 0,7-7 0 16,3 0 96-16,-2 1 16 0,1 1 0 0,0 1 0 16,2 0 240-16,1 2 48 0,0 1 16 0,2-1 0 15,2 1-32-15,1 1 0 0,1 1 0 0,3-1 0 16,3-2-16-16,1-1 0 0,6 2 0 0,0 0 0 15,5-1-176-15,0 1-32 0,4 0-16 0,2 0 0 16,-1-2-64-16,1 2-16 0,1-2 0 0,2 1 0 16,2-1-48-16,0 1-16 0,1-5 0 0,0 3 0 15,4-1-16-15,0 0 0 0,-2-1 0 0,-2 2 0 0,-7 0-64 16,0 2 0-16,-1-3-128 0,0 2 192 16,-2 1-64-16,0 0 0 0,-1 2-128 0,0-1 192 0,0 0-192 0,-3-1 0 15,-2 0 0-15,-2 1 0 0,1 1 0 0,-6-2 0 16,-5-1 128-16,-3 0-128 0,-3 0 0 0,-4 3 0 15,-2-1 128-15,-8 1-128 0,0 0 0 0,0 0 128 16,7-1-128-16,-7 1 0 0,0 0 208 0,0 0-48 16,0 0-16-16,0 0 0 0,-11 4 48 0,0 0 0 15,-3 1 0-15,-4 0 0 0,-4 0-192 0,-2-1 0 16,-3 1 144-16,-2-1-144 0,-3-3 0 0,-1 0 144 16,1 3-144-16,-3 1 0 0,-2-1 192 0,0 0-64 15,-1 2 0-15,-1 2-128 0,-1-5 160 0,-3 5-160 0,-4 2 128 16,-1 3-128-16,-3-3 0 0,1 2 0 0,2-4 128 0,1 1-128 15,0 0 0-15,4-1 0 0,1-3 0 16,2 1 0-16,2 2 0 0,0-3 0 0,1 0 0 0,-1 1 0 16,0-2 0-16,2 3 0 0,2 1 0 0,5-2 0 15,5-1 0-15,3-2 0 0,2 1 0 0,4-1 0 16,1 2 0-16,5 1 0 0,3-2 0 0,6-4 0 16,0 0 0-16,0 0 0 0,0 0-128 0,0 0 128 15,0 0 0-15,12 5-176 0,4 0 176 0,3-1-128 16,2-5 128-16,5 1 0 0,2 1 0 0,5 0 0 15,2-2 0-15,2-3 0 0,0 2 0 0,0 0 0 16,0 2 0-16,2 2 0 0,3-1 0 0,1 0 0 16,2-1 0-16,2 0 0 0,0 0 0 0,1 3 0 15,2 1 0-15,-2-2 0 0,-6 1 0 0,-3-2 0 16,-2 0 0-16,-2 2 0 0,-4 1 0 0,0-3 0 0,-2-1 0 0,-1 0 0 16,-4 0 0-16,-2 1 128 0,-3 2-128 0,-3-1 0 15,-2 2 0-15,-2 0 128 0,-12-4-128 0,10 4 0 16,-10-4 0-16,0 0 128 0,0 0-128 0,0 0 144 15,0 0-144-15,0 0 160 0,0 0 32 0,-10-2 0 16,-3 0 0-16,-5 1 0 0,-2-2-192 0,-4 2 192 16,-4-2-192-16,-1 3 192 0,-3 1-192 0,0 1 0 15,-1-1 0-15,-2-1 0 0,-2-1 0 0,-5-3 0 16,-4-2 0-16,1-1 0 0,0 3 0 0,0 2 0 16,1-2 128-16,0-2-128 0,3-1 0 0,0-3 0 15,0 1 0-15,4-1 0 0,-1 2 0 0,0-2 0 16,0 3 0-16,1-3 0 0,1 2 0 0,5-2 0 15,0 2 0-15,7-1 0 0,1 2 0 0,3 2 0 16,-1-3 0-16,5 3 0 0,1 2 0 0,2-1 0 0,2 1 0 16,2 0 0-16,9 3 0 0,0 0 0 0,0 0 0 0,0 0 0 15,0 0-144-15,0 0 144 0,16 3-192 0,5 2 192 16,3-1-192-16,4 1 192 0,3 1-192 0,8 0 192 16,4-2-128-16,1 2 128 0,1 1 0 0,0-3 0 15,0-1-272-15,1 1 48 0,0-1 16 0,-1-6-14976 16</inkml:trace>
  <inkml:trace contextRef="#ctx0" brushRef="#br2" timeOffset="163649.44">7642 4681 14735 0,'-11'-2'1312'0,"0"1"-1056"16,4-1-256-16,7 2 0 0,-9-3 752 0,9 3 80 15,-9-1 32-15,9 1 0 0,0 0-64 0,0 0-16 16,0 0 0-16,0 0 0 0,0 0-528 0,0 0-128 16,0 0 0-16,0 0-128 0,0 0 0 0,0 0 0 0,0 0 0 0,0 0 0 15,0 0 304-15,13 0-48 0,-2 1-16 0,3-1 0 16,0 3 96-16,4-1 32 0,2-1 0 0,4 1 0 16,4-2-48-16,4-2-16 0,1 0 0 0,3-1 0 15,-2 1 32-15,4-5 16 0,2 0 0 0,-1 1 0 16,2-5-80-16,2 4-16 0,-2-3 0 0,1 2 0 15,1-2-96-15,1 3-32 0,-2 1 0 0,3 0 0 16,-3-1 16-16,-2-2 0 0,-4 3 0 0,-4-2 0 16,-1 1-16-16,-1 0-128 0,-1-1 192 0,-2 4-64 15,-2 1-128-15,-2 2 192 0,-3 0-192 0,-1 2 192 16,-1 1-192-16,-4 1 0 0,-2 1 0 0,-1 5 0 16,-1 0-1984-1,-3 1-416-15</inkml:trace>
  <inkml:trace contextRef="#ctx0" brushRef="#br2" timeOffset="164451.6">7618 4617 22047 0,'-24'-10'976'0,"11"5"208"0,2 1-944 0,2-4-240 0,0 2 0 0,2 0 0 16,1-2 656-16,6 8 96 0,0 0 16 0,0 0 0 15,0 0-336-15,0 0-64 0,0 0-16 0,0 0 0 16,0 0-352-16,0 0 0 0,15 9 0 0,4 0 128 15,3 4-128-15,5 1-160 0,3 0 160 0,8 2-208 0,8-1 208 16,5-1 0-16,5 0 0 0,2-5 0 0,5 0 0 0,4-5 0 16,5 0 160-16,9-2-160 0,2 3 0 0,3-3-192 15,-6-2 0-15,1 0 16 0</inkml:trace>
  <inkml:trace contextRef="#ctx0" brushRef="#br2" timeOffset="165369.47">18961 16057 7199 0,'0'0'320'0,"0"0"64"0,0 0-384 0,3-10 0 0,-3 10 0 16,4-8 0-16,-4-5 192 0,2 7-48 0,-2 6 0 15,3-10 0-15,-3 10-144 0,0 0-144 0,5-7 144 0,-5 7-208 16,0 0-144-16</inkml:trace>
  <inkml:trace contextRef="#ctx0" brushRef="#br2" timeOffset="165940.54">18989 15981 6447 0,'0'0'576'0,"0"0"-576"0,0 0 0 0,0 0 0 15,0 0 2208-15,0 0 336 0,0 0 64 0,0 0 16 16,0 0-1024-16,0 0-192 0,-6 7-32 0,6-7-16 16,0 0-128-16,0 0-16 0,0 0-16 0,0 0 0 15,0 0-464-15,0 0-96 0,0 0 0 0,0 0-16 16,0 0-336-16,0 0-64 0,0 0-16 0,5 9 0 15,-5-9-80-15,10 12-128 0,2-1 176 0,2-3-176 0,1-1 336 16,5 2-32-16,2 0-16 0,3 0 0 0,3-1 48 16,3 0 16-16,3-4 0 0,5 0 0 0,6 2-160 0,2-1-48 15,4 4 0-15,0 0 0 0,-2 3-144 0,2-3 0 16,1 2 0-16,2-1 0 0,-5 2 0 16,3 0 0-16,0 0 0 0,2-1 0 0,-1-2 0 0,-3 0 0 15,-7-4 0-15,-4-1 0 0,0 0 160 0,-3-3-160 16,0-1 192-16,-3 0-192 0,-1 1 368 0,-2-1-48 15,0-1 0-15,-6 0 0 0,0-1-16 0,-1-1-16 16,-2 0 0-16,0 2 0 0,-2 1-288 0,-4 0 160 16,-4 0-160-16,1 1 128 0,-12-1-128 0,9 3 0 15,-9-3 0-15,0 0 0 0,0 0-176 0,0 0 48 16,-8 11 0-16,-5 2 0 0,-4-3 128 0,-6 1 0 16,-3 2 0-16,-3-3 0 0,-1 3 0 0,-3-3 0 0,-7 2-144 15,-1-2 144-15,0-3 0 0,-5 2 0 0,-4-2 0 0,-4-1 0 16,-6 0 0-16,-4-2 0 0,2-3 0 0,-3 2 0 15,-1 1 0-15,-1 1 0 0,-2-1 0 0,-2-2 0 16,-3 2 0-16,4 0 0 0,5 0 0 0,6-2 0 16,5 0 0-16,5-2 0 0,4 0 0 0,2-2 0 15,-2 0 128-15,4-3 0 0,-4 0 0 0,6 1 0 16,3-5-128-16,7 1 0 0,5-1 0 0,3 2 0 16,3 2 0-16,7-3 0 0,1 3-176 0,4 1 176 15,3-4-176-15,3 8 176 0,0 0-208 0,13-6 80 16,3 2 128-16,11-1-208 0,9 1 80 0,8 1 128 15,11-1-160-15,6-6 160 0,2 1 0 0,11-3-144 16,9 5 144-16,9-5 0 0,10-1 128 0,4 3-128 16,-1-2 0-16,11 3 0 0,8-1 0 0,-2 4-9696 15,-2-2-1968-15</inkml:trace>
  <inkml:trace contextRef="#ctx0" brushRef="#br2" timeOffset="180593.41">12369 18258 12895 0,'0'0'576'0,"-11"0"112"0,-1 0-560 0,2-1-128 0,1-2 0 0,-1 0 0 0,3-1 3264 0,-2 0 608 16,0 0 128-16,-3-2 32 0,1 0-2960 0,-2-1-592 15,-2-3-112-15,-3 2-32 0,-2-2-336 0,-3 4 0 16,-1-3 0-16,-4 3 0 0,-3 3 0 0,-6 1 0 16,-3-2 0-16,-2 4 0 0,-1 4 0 0,1-1 0 15,0 2 0-15,-2 7-128 0,10-1 128 0,-1 6 0 16,4 1 0-16,2-1 0 0,5 4 0 0,2 3 0 16,4 0 0-16,0 3 0 0,1-3 0 0,1 5 144 15,2-1-144-15,3 3 160 0,0-2-160 0,2 1 0 16,2 3 0-16,3 0 0 0,3 2 0 0,1-1 128 15,3-1-128-15,1-2 128 0,1-3-128 0,2-3 160 0,3-1-160 16,1-4 160-16,-1-2-160 0,1-4 0 0,1-4 0 0,0-1 0 16,0-4 128-16,3-2-128 0,3-4 0 0,1-1 128 15,0-1-128-15,3-6 160 0,2 0-160 0,1-4 160 16,1 2-160-16,0-3 0 0,2-9 0 0,0 1 0 16,0 1 0-16,-1-6 0 0,0 0 0 0,-2-5 0 15,-3-2 0-15,-2-1 0 0,2 0 0 0,-7-3 0 16,0-3 0-16,0-3 0 0,-3-1 0 0,-2 0 0 15,-2-2 128-15,-2-3-128 0,-2 2 0 0,1 3 128 16,-3-3-128-16,-2 5 0 0,-1 0 0 0,0 2 128 16,-2 4-128-16,-1 0 0 0,-1 2 0 0,0 1 0 15,-2 4 0-15,-1 3 128 0,-1 1-128 0,-1 3 0 16,1 2 0-16,-1 4 0 0,-3 3 128 0,2 5-128 0,1 0 0 0,1 6 192 16,-1 3-192-16,2 7 192 0,0 3 48 15,1 6 16-15,-2 3 0 0,2 12 0 0,-3 7-256 0,3 7 0 16,-1 5 0-16,3 6 0 0,1 5 0 0,-1 3 0 15,2 3 0-15,1 2 0 0,-1-6 0 0,1 2 0 16,-1-4 0-16,2-1 0 0,-2-5 192 0,3-5-16 16,0-2 0-16,4-3 0 0,0-5-16 0,1-5 0 15,0-4 0-15,2-6 0 0,2 1-160 0,1-6 0 16,2-2-192-16,-1-4 192 16,0-3-1744-16,3-1-240 0,-4-5-32 0</inkml:trace>
  <inkml:trace contextRef="#ctx0" brushRef="#br2" timeOffset="180994.4">12663 17188 19343 0,'0'0'1728'0,"-9"4"-1392"0,1 0-336 0,2 1 0 16,0-1 1984-16,-2 1 320 0,0 2 64 0,1 0 0 16,-1 0-1472-16,1 3-288 0,-1-2-64 0,-2 5-16 15,-2 2-336-15,1 4-192 0,-2 1 192 0,-2 7-192 0,-4 1 0 0,1 5 0 16,-1 3 0-16,-1 6-192 0,1 5 0 0,1 5 0 15,0 1 0-15,0 3 0 0,0 3 192 0,1 4-144 16,-1-1 144-16,3 7-128 0,1 5 128 0,1-3 0 16,1-4 0-16,5 1 0 0,-1-7 400 0,4 1 64 15,2-5 16-15,4-3 0 0,3-4 48 0,2-3 16 16,3-1 0-16,0-5 0 0,2-6-384 0,2-1-160 16,1-3 128-16,1-5-128 15,1-2-352-15,1-4-160 0,-1 1-16 0,5-5-16 16,2-2-2208-16,2-5-448 0</inkml:trace>
  <inkml:trace contextRef="#ctx0" brushRef="#br2" timeOffset="181393.33">13216 18082 23039 0,'-14'2'1024'0,"5"1"192"0,-1-1-960 0,-2 2-256 0,0-1 0 0,-2 0 0 16,-3 1 2176-16,-1 1 384 0,-1 3 64 0,-2-2 32 0,-3 4-1744 0,1-1-336 15,-3 3-80-15,2-1-16 16,-1-1-336-16,2 4-144 0,-1 0 128 0,-1 3-128 0,3-1 0 0,0 5 0 15,0 0-192-15,5 5 192 0,-1 2-304 0,1 0 64 16,2 3 16-16,1 3 0 0,3 0 80 0,0 3 16 16,1 0 0-16,1-1 0 0,3 1 128 0,2-4 0 15,2-1 0-15,2-5 0 0,1 0 0 0,1-7 0 16,2-1 0-16,3-4 0 0,-1-1 0 0,2-5 176 16,2 0-48-16,1-4 0 0,1 0 80 0,4-2 16 15,-1-2 0-15,2 1 0 0,2-2-224 0,1 0 0 16,2-2 0-16,-3-2 0 0,1-2 0 0,3-2-192 15,1 1 48-15,2-2 0 16,1-3-1392-16,1-6-256 0,-3-1-64 0</inkml:trace>
  <inkml:trace contextRef="#ctx0" brushRef="#br2" timeOffset="181611.05">13562 18374 32127 0,'-16'20'1424'0,"9"-2"304"0,-1 4-1392 0,3 1-336 0,1 1 0 0,0 5 0 16,3 5 768-16,0 3 96 0,0 0 16 0,-1 2 0 15,0 0-464-15,-3-1-96 0,3 1 0 0,1-1-16 16,0-1-304-16,-2 0 0 0,-2 0 0 0,-1-3 0 31,3-3-480-31,0-2-160 0,-4 1-16 0,0-4-16 0,-1-2-2128 0,-1-6-416 0,-6-2-96 0,-2-8-16 0</inkml:trace>
  <inkml:trace contextRef="#ctx0" brushRef="#br2" timeOffset="182344.41">14374 18387 24879 0,'-10'6'1088'0,"5"0"256"0,5-6-1088 0,-7 4-256 0,7-4 0 0,-7 7 0 16,-1-1 1728-16,2-2 304 0,-1-2 48 0,-2 2 16 15,1 2-1440-15,-1 1-272 0,-2-2-64 0,0 4-16 16,-3-3-304-16,-1 4 0 0,-2-1 128 0,-3 3-128 16,-3-3 0-16,-2 2 0 0,-1-5-208 0,2 6 80 15,-3-3-16-15,2 2 0 0,2 3 0 0,4 0 0 16,1 1 144-16,5 3 0 0,3 0 0 0,1 4-128 16,3-1 128-16,1 2 0 0,2 5 0 0,1-1-128 15,4 3 128-15,-2 1 0 0,4-3 0 0,1 1 0 16,0-4 0-16,4 2 0 0,0-4 0 0,3 0 0 15,0 0 0-15,2-6 0 0,0-5 0 0,2 1 0 0,0-1 0 0,2-4 0 16,-2 1 0-16,2-4 0 0,-3-4 0 0,2-1 0 16,-1-5 0-16,1-4 128 0,-4 2 0 0,-1-6 0 15,1-2 0-15,-3-4 0 0,0-4 0 0,1-4 16 16,-2 0 0-16,2-3 0 0,-3-2-144 0,-1-4 160 16,1 0-160-16,-2-4 160 0,-1-1-160 0,2-6 128 15,-4 2-128-15,1-4 128 0,-1-1-128 0,-2-1 160 16,-1-1-160-16,0-1 160 0,0 0-160 0,-2 0 0 15,-2-3 0-15,-1 2 0 0,-2 4 0 0,0 2 0 16,-1 0 0-16,2 6 0 0,-2 3 0 0,3 3 0 0,-4 4 0 16,3 2 0-16,-2 5 0 0,2 2 0 15,-1 5 0-15,2 6 0 0,0 1 0 0,5 11 160 16,0 0-32-16,0 0-128 0,-7 3 320 0,-1 4-32 0,4 2-16 0,3 8 0 16,0 5-80-16,2 8 0 0,1 4-16 0,2 5 0 15,3 7-176-15,-1 4 160 0,3 6-160 0,1 3 160 16,0 2-16-16,2 4 0 0,0 3 0 0,2-2 0 15,0 0 112-15,3 1 0 0,-3-1 16 0,1-5 0 16,-1-4 48-16,0-4 16 0,0-5 0 0,-1-7 0 16,-1-6-192-16,0-3-144 0,-1-7 192 0,-2-2-192 31,0-5-256-31,0-7-176 0,-9-11-16 0,0 0-16 16,0 0-1744-16,10-3-352 0,-2-8-64 0,-3-1-7056 0,-4-9-1424 0</inkml:trace>
  <inkml:trace contextRef="#ctx0" brushRef="#br2" timeOffset="182863.81">14293 17227 17503 0,'-6'8'1552'0,"-1"-2"-1232"0,-2 2-320 0,3 0 0 15,6-8 2112-15,0 0 384 0,0 0 64 0,-6 7 0 16,6-7-1536-16,0 0-304 0,0 0-64 0,2 12-16 16,-2-12-304-16,5 10-64 0,2-1-16 0,2 0 0 15,2 0-32-15,1 0-16 0,3-1 0 0,2-1 0 16,-2 3 48-16,4-1 0 0,2 1 0 0,-1 4 0 16,5-4 0-16,1 5 0 0,4 3 0 0,3 4 0 15,4 1-16-15,4 3 0 0,2 9 0 0,0 7 0 16,-3 3-240-16,-2 4 176 0,-2-2-176 0,-1 5 160 15,-3 1 32-15,-3 2 0 0,-2 0 0 0,-4 4 0 0,-2 1 352 16,-3 5 80-16,-3 0 16 0,-3 2 0 0,-3 3 0 0,-3 1 16 16,-2 2 0-16,-4-1 0 0,-1 4 80 15,-3-1 16-15,-3 3 0 0,0-4 0 0,-2-3-288 0,-3 0-48 16,-2 1-16-16,0 0 0 0,-1-11-400 0,-1-6 0 16,-2-7 0-16,0-8 0 15,0-8-512-15,1-3-48 0,-1-8 0 0,1-5 0 16,2-7-1904-16,1-3-384 0,0-7-80 0</inkml:trace>
  <inkml:trace contextRef="#ctx0" brushRef="#br2" timeOffset="186048.42">8387 4962 24815 0,'-23'2'1088'0,"10"-1"256"0,-1-2-1088 0,0-1-256 15,0-1 0-15,0-2 0 0,-1-5 784 0,2 2 112 0,1-2 0 0,-2-3 16 16,0 2-384-16,0-4-80 0,-3-3 0 0,6-2-16 16,-2-1-288-16,0 0-144 0,2 2 160 0,1-1-160 15,1 1 176-15,4 0-176 0,0 4 192 0,0 4-192 16,2-2 240-16,2 4-64 0,0 1-16 0,1 8 0 16,0 0-160-16,0 0 0 0,0 0 144 0,0 0-144 15,0 0 0-15,0 0 0 0,0 0 0 0,10 9 0 16,0 3 0-16,-1 3 0 0,0 5 0 0,-2 7 0 15,-2 0 0-15,-2 4 0 0,-6 3 0 0,1 0 0 16,-5 0 0-16,-3-1 0 0,-4-1 0 0,-1 0 0 16,-1-7 208-16,-1 2 80 0,-1-3 16 0,-3-2 0 15,-4-1 176-15,1-3 32 0,-2-4 16 0,1-3 0 16,0-2 96-16,1-5 16 0,0-4 0 0,2-6 0 16,2-3-160-16,3-6-32 0,3-3 0 0,4-5 0 0,4-9-448 0,3-1 128 15,3-2-128-15,4-1 0 0,2 0 0 16,3 2 0-16,3 1-192 0,3 4 192 0,1 1-144 0,2 5 144 15,0 4 0-15,0 2-144 0,1 3 144 0,0 7 0 16,-1 0-144-16,2 7 144 0,-1 5 0 0,2 4 0 16,-1 5-144-16,0 3 144 0,-1 4 0 0,-1 6 0 15,-4 0 0-15,-2 3 0 0,-4-2 0 0,-3 0 0 16,-1-6 0-16,-4 0 0 0,-4-3 128 0,2-4 0 16,-1-2-128-16,3-13 192 0,-3 8 192 0,3-8 16 15,0 0 16-15,-9 0 0 0,1-3 112 0,2-6 32 16,-1-7 0-16,2-3 0 0,1-2-400 0,3-5-160 15,1 0 128-15,1-2-128 0,3 2 0 0,0 1 0 16,1 2 0-16,3 4 0 16,-1 2-464-16,4 6 16 0,-1 3 16 0,2 3 0 15,2 7-2320-15,3 3-480 0</inkml:trace>
  <inkml:trace contextRef="#ctx0" brushRef="#br2" timeOffset="188635.27">17065 18355 30287 0,'-15'0'1344'0,"4"0"272"0,-1-1-1296 0,-1-1-320 0,2 1 0 0,-2 0 0 16,-1 0 608-16,-3-2 48 0,0 0 16 0,-3 0 0 15,0-1-256-15,2 1-48 0,1 2-16 0,-4 1 0 16,-3-1-352-16,0 1 128 0,-2 1-128 0,1 2 0 16,0 5 0-16,-2 1 0 0,0 3-160 0,2-1 160 0,3 3-128 0,2 4 128 15,-2 4 0-15,3 3 0 0,0-3-144 0,0 7 144 16,3 0 0-16,0 4-144 0,2 3 144 0,3 2 0 16,3-1 0-16,2 0-128 0,1-2 128 0,2 1 0 15,3-2 0-15,3 0 0 0,2 1 128 0,1 0-128 16,1 2 128-16,4-1-128 0,-1-3 0 0,5 0 128 15,-1-1-128-15,3-3 0 0,0 1 0 0,0-4 0 16,1-5 0-16,1-5 0 0,3-2 0 0,-1-4 0 16,0-6 0-16,3-2 0 0,-1-4 0 0,1-2 128 15,0-6-128-15,-4-2 128 0,2-3-128 0,-3-8 128 16,-1-5-128-16,-3-6 128 0,-3-3-128 0,3-8 176 16,-2-3-176-16,-1-6 192 0,0-5-192 0,-2-2 0 15,1-3 0-15,-1 2 0 0,1-1-128 0,-2 0 128 16,-3 1-160-16,1 2 160 0,0 3-144 0,-2 1 144 0,0 0-128 0,0-1 128 15,-1 1 0-15,-2 3 0 0,0 4 0 0,-2 1-128 16,-2 2 128-16,2 3 0 0,-3 4 0 0,-1 2 0 16,-1 5 0-16,1 3 0 0,0 5 0 0,2 3 0 15,-4 4 0-15,1 3 192 0,-1 5-32 0,1 4-16 16,5 5 192-16,-9 0 48 0,1 3 0 0,1 6 0 16,0 5-128-16,1 5-32 0,1 6 0 0,0 8 0 15,2 2-224-15,2 7 0 0,0 5 128 0,2 7-128 16,3 4 0-16,1 6 0 0,0-2 0 0,1 4 0 15,2 3 208-15,0 1-48 0,1-1-16 0,0 4 0 16,-1 2 16-16,1-1 0 0,1-1 0 0,1-4 0 16,-2-5-160-16,1-6 128 0,-1-7-128 0,0-5 128 0,-1-1-128 15,1-8 0-15,0-6 0 0,0-6 0 16,1-7-336-16,-2-4-112 0,-2-5 0 16,-6-9-16-16,0 0-2304 0,10-9-464 0</inkml:trace>
  <inkml:trace contextRef="#ctx0" brushRef="#br2" timeOffset="189046.9">17571 18792 26719 0,'0'0'2368'0,"-5"8"-1888"0,-2 1-480 0,7-9 0 16,0 0 1600-16,0 0 240 0,0 0 32 0,0 0 16 15,0 0-1248-15,0 0-240 0,0 0-48 0,10-5-16 16,2 1-48-16,2 0-16 0,1-5 0 0,3 4 0 16,0 1-80-16,2 2-32 0,3-6 0 0,2 4 0 15,3 3 48-15,2 2 16 0,-2 3 0 0,-2 1 0 16,0 0-80-16,-6 2-16 0,2 4 0 0,-5 4 0 16,-1 3-128-16,-5 4 160 0,-1 4-160 0,-2 7 160 15,-4 5-160-15,-4 4 192 0,0 0-192 0,-5 8 192 16,-3 0 256-16,0-1 48 0,-3 3 16 0,-2-2 0 15,1-3 288-15,-1-7 64 0,1 0 16 0,3-7 0 16,-3-3-464-16,2-7-96 0,1-6 0 0,5-2-16 16,0-6-304-16,4-9 0 0,0 0 128 0,0 0-128 15,0 0 0-15,0 0 0 0,12 5 128 0,1-5-128 0,3-1 144 16,2-6-16-16,1 0-128 0,3-5 192 0,1 0 112 0,4-2 16 16,2-4 0-16,3-1 0 0,2-4-144 0,2 0-32 15,1-1 0-15,1-5 0 0,0-2-144 0,3 1 0 16,-1-3 0-16,2-4 0 15,-1-6-2016-15,-5 1-336 0,-6 1-64 0,1-6-16 0</inkml:trace>
  <inkml:trace contextRef="#ctx0" brushRef="#br2" timeOffset="193847.28">8156 4761 8287 0,'-11'1'736'0,"5"0"-592"0,0 2-144 0,-1 1 0 0,1-2 2912 16,2 2 544-16,-1-1 128 0,5-3 0 0,0 0-1504 0,0 0-304 15,0 0-64-15,0 0-16 0,0 0-816 0,0 0-176 16,0 0-16-16,0 0-16 0,0 0-288 0,0 0-64 16,0 0-16-16,0 0 0 0,0 0 16 0,0 0 16 15,0 0 0-15,0 0 0 0,-5 1 176 0,1-2 48 16,-1-2 0-16,1 2 0 0,-2-4-112 0,1 0-32 15,1 0 0-15,-1-4 0 0,2 1-144 0,2-3-16 16,-1 0-16-16,2 0 0 0,0 11-240 0,3-10 0 16,1 1 0-16,-4 9 0 0,8-10 0 0,-8 10 0 15,10-5 0-15,-10 5 0 0,13 0 0 0,-2 2-128 16,-11-2 128-16,14 13 0 0,0 0 0 0,-2 4 0 0,-2 4 0 0,0 0 0 16,-2 1 0-16,-3 3 0 0,-3 0 0 0,-1-1 0 15,-1 1 0-15,0-2 192 0,-1-1-48 0,-1-2-16 16,-3-1 192-16,-3 0 48 0,0-1 0 0,-1-3 0 15,-2-1-16-15,-1 0 0 0,-2-1 0 0,2-3 0 16,-1 0-128-16,0-5-32 0,-2 0 0 0,2-3 0 16,3-5-64-16,-1-2-128 0,-2-4 176 0,2-1-176 15,-1-4 0-15,3-3 0 0,0-3 0 0,6-3 0 16,-1-6 0-16,1-2 0 0,3 1 0 0,1-3-144 16,2-1 144-16,2 2 0 0,1 0 0 0,3 3-128 15,3 0 128-15,1 4 0 0,-2 1-144 0,2 6 144 16,1 4 0-16,1 2 0 0,3 0 0 0,0 6 0 15,-1 5 0-15,4 2 0 0,0 1 0 0,2 11 0 16,0 5 0-16,0 5 0 0,1 9 0 0,-1 1 0 0,-4 2-144 0,-1 0 144 16,-3-5 0-16,-5-1 0 0,-6-2 0 0,-1 0 0 15,-3-2 0-15,-2-2 0 0,-4-5 144 0,-2-3 48 16,-1 0 0-16,-2-1 0 0,-3 0 0 0,0-4 0 16,-4 1 0-16,0-1 0 0,-1-5-192 0,2-4 160 15,-1-1-160-15,1-4 160 0,1-2-160 0,0-2 0 16,1-6 0-16,0 0 0 0,0-3-192 0,2-2-32 15,0-4 0-15,3 2 0 0,2 2 224 0,3 0-192 16,2 1 192-16,1-1-192 0,4 0 192 0,0 0 0 16,1 3-160-16,2 3 160 0,2 2 0 0,1 4 0 15,0 2-144-15,3 0 144 0,2 1 0 0,-1 2 0 16,1 0-128-16,0 5 128 0,1 3 0 0,0 3 0 0,-1 4 0 16,1 1 0-16,0 6-128 0,0 1 128 0,-6 0 0 15,-2-1 0-15,-5 2 0 0,-4 0 0 0,-3-1 0 0,-4 0 0 16,0-2 0-16,-4 0 0 0,-3-1 128 0,-2-2-128 15,-1-2 256-15,-1-4-64 0,0-1 0 0,2-5 0 16,0-5 0-16,-2-3-16 0,-2-5 0 0,4 0 0 16,3-6-176-16,-1-4 0 0,2-5 0 0,2-2 0 15,2-2 0-15,-1 0 0 0,2-4 0 0,1-1 0 16,3-2 0-16,2 2 0 0,0 2-128 0,3 1 128 16,4 3 0-16,-1 3-144 0,1 2 144 0,2 5 0 15,1 4 0-15,2 3-128 0,1-1 128 0,1 6 0 16,1 2 0-16,2 3 0 0,0 2-128 0,2 3 128 15,0 3 0-15,2 7-128 0,-1 5 128 0,2 7 0 0,0 7-144 16,-2 2 144-16,-2 2 0 0,-2-1-144 0,-5 0 144 16,-4 0 0-16,-4-4-144 0,-1-1 144 0,-3-7 0 15,-1 0 0-15,-3-4 0 0,-1-2 0 0,0-5 272 16,0-4-16-16,-1-2-16 0,0-6 0 0,-2-3 16 0,-2-6 0 16,1 0 0-16,-1-7 0 0,-1-1-128 0,4-3 0 15,-2-1-128-15,4-4 192 0,-1-5-192 0,3 0-160 16,0-4 32-16,3 2 0 0,1 0-32 0,1-1 0 15,3-4 0-15,2 6 0 0,0 5 160 0,3 4-128 16,2-1 128-16,2 4-128 0,1 3 128 0,3 2 0 16,1 6 0-16,2 2 0 0,2 1 0 0,1 3-128 15,0 4 128-15,0 1 0 0,4 7 0 0,0 3 0 16,1 5 0-16,1 4-128 0,0 8-16 0,-4 4 0 16,1 2 0-16,-4 0 0 0,-3-4 0 0,-4-2 0 0,-7-6 0 15,-3-5 0-15,-2-3 144 0,-4-3 0 0,-3-1 160 0,-1-1-160 16,-1-7 368-16,0-1-32 0,0 0 0 0,-3-5 0 15,2-6-144-15,-3 0-16 0,-3-7-16 0,2-1 0 16,2-4-160-16,-1-1-144 0,0-1 144 0,3-2-208 16,1-1-48-16,1-3-16 0,1 3 0 0,3 4 0 15,1 0 64-15,3 2 16 0,1-1 0 0,1 4 0 16,3 2-128-16,0 3-32 0,2 0 0 0,-6 9 0 31,12-1-1904-31,2 7-384 0,-3 3-80 0</inkml:trace>
  <inkml:trace contextRef="#ctx0" brushRef="#br1" timeOffset="205765.59">17825 8216 26719 0,'-9'-3'2368'0,"-2"2"-1888"16,0-2-480-16,11 3 0 0,0 0 288 0,0 0-32 15,0 0-16-15,0 0 0 0,0 0 208 0,0 0 64 0,0 0 0 16,0 0 0-16,0 0-256 0,14 4-64 0,3-1 0 0,0-1 0 15,-1 1-64-15,1-2 0 0,-1-1-128 0,2 0 192 16,1-1-16-16,0-2-16 0,1 2 0 0,2-2 0 16,2 2 16-16,0-1 0 0,2-1 0 0,0-1 0 15,1 0 112-15,1 2 32 0,1-1 0 0,1-1 0 16,1-1-48-16,2 2 0 0,2-1 0 0,-1-1 0 16,0-4-272-16,-3 2 160 0,1-2-160 0,-4 3 128 15,-3 1-368-15,0-3-80 0,-2 2 0 0,-1 2-16 31,-3-2-2384-31,-3 3-480 0,2-2-80 0,-18 5-32 0</inkml:trace>
  <inkml:trace contextRef="#ctx0" brushRef="#br1" timeOffset="206047.25">18100 8794 35711 0,'-11'-3'1584'0,"11"3"320"0,0 0-1520 0,0 0-384 15,0 0 0-15,0 0 0 0,0 0 320 0,0 0-16 16,0 0 0-16,0 0 0 0,14-3-304 0,3 0 160 16,1-1-160-16,3-1 128 0,2-1-128 0,3-1 0 15,4-3 0-15,-1 4 0 0,3-6 0 0,1 6 128 16,1-4-128-16,1 2 0 0,-2-4 0 0,2 0 0 15,2 2 0-15,1-1 0 16,1 3-448-16,3-1 16 0,-3 3 16 0,3-1 0 16,2-3-1456-16,2 8-304 0,1 0-48 0</inkml:trace>
  <inkml:trace contextRef="#ctx0" brushRef="#br1" timeOffset="209051.81">19024 18055 3679 0,'0'0'320'0,"0"0"-320"15,0 0 0-15,0 0 0 0,-7 8 4528 0,7-8 832 0,0 0 160 0,0 0 48 16,0 0-4288-16,-6 6-864 0,6-6-160 0,0 0-48 16,-6 9-208-16,6-9 0 0,-8 4 0 0,8-4 0 15,-8 5 0-15,8-5-288 0,-10 4 64 0,1 1 16 16,-1-2 32-16,0 3 16 0,-2 2 0 0,1 1 0 15,-3 4 160-15,-1 2-160 0,0-1 160 0,-3 4-160 16,-3 0 160-16,1 2 0 0,-3 2 0 0,2-3 0 16,-1 0 128-16,-1-1 48 0,1 0 16 0,1-2 0 15,1-1 192-15,0-1 64 0,0-1 0 0,4 1 0 16,-1-3 64-16,3 0 0 0,0 0 16 0,0 2 0 16,0-3-224-16,0 1-48 0,4-2-16 0,0 1 0 15,0-1-96-15,1 0-16 0,-1-6 0 0,1 3 0 0,0 2-128 16,4-3 0-16,-2 2 0 0,1 0 0 0,0-1 0 15,6-6 0-15,-5 10 0 0,5-10 0 16,-6 8 0-16,6-8 0 0,0 0 0 0,0 0 0 0,0 0-144 0,3 11 144 16,-3-11 0-16,6 8 0 0,-6-8 0 0,12 5 0 15,-2-2 0-15,1-1 0 0,2-1 0 0,1-1 0 16,1 0 144-16,3 2-144 0,0 0 160 0,2 2-160 16,3 1 192-16,3-1-192 0,-1 0 256 0,3 1-48 15,-1 0-16-15,4-1 0 0,0 0-32 0,2 2-16 16,1 3 0-16,1-3 0 0,2 2-16 0,-4-2-128 15,-3 3 192-15,-3-3-64 0,-2 2-128 0,2 1 0 16,-2-4 0-16,-1 0 128 0,-3 0-128 0,0-1 0 16,0-1 0-16,-2-1-176 15,-3-4-576-15,0 2-112 0,-1 0-32 0</inkml:trace>
  <inkml:trace contextRef="#ctx0" brushRef="#br1" timeOffset="209868.74">19913 18300 25455 0,'-12'2'1120'0,"3"-2"240"0,-3-3-1088 0,2 2-272 0,1-2 0 0,0 2 0 0,-1-2 480 0,0 0 32 16,0 0 16-16,-2 2 0 0,2-2-304 0,-4 2-64 15,2 1-16-15,-2 0 0 0,-2 1-144 0,1 2 0 16,-1-1-192-16,-1 3 192 0,1-1-192 0,-1 0 192 16,-1 5-192-16,2-1 192 0,0 3 0 0,1-1 0 15,0 3 0-15,1 0 0 0,1-1 0 0,2 3 128 16,-1 3-128-16,2 1 128 0,-1 2-128 0,2 0 0 16,3 0 0-16,-1 0 0 0,1 5 0 0,2 2 0 0,3 2 0 15,1-1 0-15,0 2 0 0,1 1 0 0,4-6 0 0,1 4 0 16,0-5 128-16,0 0 0 0,0-4 0 0,2-3 0 15,-1-1 0-15,2-1-128 0,0-5 192 0,1-1-64 16,1-3 128-16,1-1 0 0,1-2 16 0,1-2 0 16,0 1-144-16,0-3-128 0,1-3 192 15,0 1-192-15,1-3 144 0,2-4-144 0,-1-3 0 0,1-2 144 16,0-3-144-16,0-6 0 0,-3-3 0 0,0-4 0 16,2-5 0-16,1-4 0 0,-1-3 0 0,1-4 0 15,0 3 0-15,0-4 0 0,-3 0 0 0,0-3 0 16,-1 0 0-16,0-1 0 0,-1-1 0 0,-3 1 0 15,-2 1 0-15,-1 3 0 0,0 0 0 0,-2 5 0 16,-1-4 0-16,-1 3 0 0,1 3 0 0,-1-2 0 16,-1 1 0-16,1 3 0 0,-3-2 0 0,-1 5 0 0,-1 2 0 15,0 2 0-15,-1 5 0 0,1 0 0 0,-1 5 176 0,-1 3-48 16,1 4-128-16,-1 5 192 0,-1 0 16 0,5 9 0 16,-8-4 0-16,8 4 0 0,-10 3-208 0,1 3 0 15,0 2 128-15,0 7-128 0,0 3 0 0,2 2 0 16,-1 6 0-16,2 4-160 0,-2 3 160 0,3 4 0 15,0 1 0-15,0 3-128 0,2 1 128 0,2-2 224 16,1 6-48-16,-1-3-16 0,-1 3 160 0,4 0 48 16,1 3 0-16,3 5 0 0,-1-2-16 0,2 0 0 15,0-4 0-15,2 2 0 0,-3-1-128 0,3 0-32 0,2-7 0 16,-2 1 0-16,0 1-192 0,0-2 0 16,0-3 0-16,-2-4 0 0,1-2-240 0,0-4-32 15,-1-8-16-15,1-1 0 16,0-1-672-16,-1-1-144 0,1-4-32 0,-2-3-12704 0</inkml:trace>
  <inkml:trace contextRef="#ctx0" brushRef="#br1" timeOffset="210634.73">20552 18529 13823 0,'0'0'1216'0,"-6"6"-960"0,6-6-256 0,-6 8 0 16,6-8 2800-16,0 0 512 0,0 0 96 0,-5 8 32 15,5-8-2560-15,-4 10-512 0,4-10-112 0,-1 11 0 16,0 2-128-16,1 2-128 0,0 0 176 0,0 1-176 15,1 0 0-15,0 5 0 0,-1 0 0 0,3 3 0 16,-3 4 0-16,0-1 0 0,1 2 0 0,2 3 0 16,-1-1 192-16,1 0-32 0,-1 1 0 0,1 0 0 0,1-4 416 15,-2 0 64-15,-1-2 32 0,2 1 0 0,-1-3 112 0,0-5 32 16,-2-5 0-16,1 0 0 0,-1-5-272 16,0-9-48-16,0 0-16 0,0 0 0 0,0 0-336 0,0 0-144 15,0 0 128-15,0-11-128 0,-3-8 0 0,1-7 0 16,-1 1 128-16,1-9-128 0,-2-6 0 0,0-3 0 15,0 2 0-15,2-1 0 0,1-5 0 0,-1 5 0 16,2-1-128-16,2 5 128 0,-1 1 0 0,1 5 0 16,2 7 0-16,3 2 0 0,-5 3 0 0,3 8 0 15,-2 2 0-15,-3 10 0 0,0 0 0 0,0 0 0 16,10 8 0-16,-1 4 0 0,0 8 128 0,0 6-128 16,-1 10 128-16,1-1-128 0,-1 4 0 0,0 1 0 0,1 3 0 15,-4 1 0-15,-2 1 0 0,1-3-224 0,1-1 32 16,-5 0 0-1,0-3-1184-15,-2 0-224 0,1-2-64 0</inkml:trace>
  <inkml:trace contextRef="#ctx0" brushRef="#br1" timeOffset="212672.31">19163 20080 3679 0,'-6'15'320'0,"0"-6"-320"15,-2 2 0-15,2-4 0 0,6-7 4400 0,0 0 800 0,-5 10 176 16,5-10 16-16,0 0-3856 0,0 0-768 0,0 0-144 16,0 0-48-16,0 0-192 0,11 4-64 0,3-4 0 0,-1-3 0 15,1-3-160-15,2-2-32 0,3-2-128 0,3 0 192 16,3-4-192-16,3 1 144 0,4 4-144 0,0-3 128 16,0-2-128-16,-2-2 0 0,-2 2-160 0,0 0 160 15,-2-1-416-15,-1 2 16 0,-1 3 0 0,0-1 0 31,-2 2-304-31,-2-1-48 0,1 2-16 0,-4-1 0 16,1 3-1600-16,-1-2-320 0,1-1-64 0,-18 9 0 0</inkml:trace>
  <inkml:trace contextRef="#ctx0" brushRef="#br1" timeOffset="212906.41">19400 20213 24879 0,'0'0'2208'0,"0"0"-1760"16,8 5-448-16,3 2 0 0,3-4 1264 0,2 1 160 15,1 0 48-15,0 0 0 0,-1-2-976 0,2 0-192 16,2-2-48-16,1 0 0 0,0 0-256 0,1-3 0 15,-3-2 0-15,4 0 0 16,0 0-576-16,-1-4-160 0,1 0-32 0,1-1-7984 16,-1 0-1584-16</inkml:trace>
  <inkml:trace contextRef="#ctx0" brushRef="#br1" timeOffset="213577.49">20349 19884 16575 0,'-12'0'736'0,"3"0"160"0,-3 0-720 0,0-1-176 0,-1-1 0 0,0-1 0 0,1-1 2128 0,-1 0 400 16,-1 0 80-16,-1-2 16 0,-2 0-1936 0,2 0-384 15,-3-2-80-15,0 1-16 0,0-2-208 0,1 4-128 16,1 1 128-16,-1 4-208 0,-1 0-80 0,-1 3-16 16,1 3 0-16,-2 4 0 0,1 4 112 0,1 2 0 15,1 0 16-15,2 2 0 0,0 1 176 0,3 3-208 16,5-2 80-16,0 4 128 0,1 2-128 0,1-4 128 15,0-1 0-15,5 4 0 0,4-1 0 0,1 2 0 16,1 2 0-16,3-4 0 0,1 0 128 0,3-2 64 0,2-3 0 16,2 0 0-16,-3-3 64 0,1-2 0 0,0-4 16 15,-1-1 0-15,0-5-80 0,0-3 0 0,0-2-16 0,1 0 0 16,0-4-176-16,1-3 0 0,-2 1 144 0,-2-6-144 16,2-1 0-16,-2-5 0 0,-2-4 0 0,3-5 0 15,-3-3 144-15,0-4-144 0,-1-2 192 0,0-2-192 16,0-2 128-16,-2 2-128 0,0-2 0 0,-3-1 0 15,-1 1 0-15,1 2 0 0,-3-1 0 0,1-2 0 16,-2 2 0-16,0 2 0 0,-2 0 0 0,1 3-144 16,-3 5 144-16,3 6 0 0,0-2 0 0,0 6 0 15,-1 3 0-15,0 6 0 0,-1-1 0 0,3 12 128 16,0 0-128-16,0 0 176 0,0 0-176 0,0 0 192 16,3 13-48-16,-3 1 0 0,0 8 0 0,1 2 0 15,0 5 0-15,1 5 0 0,-2 7 0 0,0 1 0 0,0 3-144 0,1-2 0 16,0 2 144-16,2-3-144 0,-1 0 256 0,1 0-32 15,1-2 0-15,-3-2 0 0,1-1 112 0,1 0 32 16,-1-1 0-16,2-1 0 0,1-3-224 0,-2-4-144 16,-1-3 192-16,4-3-192 0,-3-2 0 0,2-2-192 15,-1-4 0-15,1-2 0 16,-5-12-1424-16,0 0-288 0,0 0-48 0,10 2-9600 0</inkml:trace>
  <inkml:trace contextRef="#ctx0" brushRef="#br1" timeOffset="213937.18">20740 19318 30527 0,'0'0'1344'0,"-12"4"288"0,2 3-1312 0,1-4-320 0,2 1 0 0,7-4 0 16,-11 5 240-16,2 3-32 0,2-2 0 0,-1 4 0 15,-1-2-208-15,2 5 0 0,-2-1 0 0,0 2 0 16,0 6 0-16,0 2 0 0,0 3 0 0,0 4-160 16,0-1 16-16,1 7 0 0,0 7 0 0,0 3 0 15,-1 3 144-15,2-1-192 0,0 1 192 0,2 1-192 0,3-7 192 0,-1 2 0 16,1-3 0-16,0-4 0 0,4-3 0 15,0 0 0-15,1-2 0 0,2-3 0 0,1 1 0 0,2-5 0 16,1-2 0-16,0-3 0 0,-2-2-352 0,5-3 16 16,0-3 0-16,2-1 0 15,0-6-1328-15,2-1-272 0,0 0-48 0,1-7-8880 16</inkml:trace>
  <inkml:trace contextRef="#ctx0" brushRef="#br1" timeOffset="214367.16">21074 19838 15663 0,'0'0'1392'0,"0"0"-1120"0,-8 4-272 0,8-4 0 16,-10 5 3936-16,1-1 736 0,-1-1 128 0,0 2 48 15,0 1-3808-15,1-2-752 0,-3 1-160 0,2 4-128 16,0 0 0-16,-1 3 0 0,-1 2-240 0,1 0 80 15,-1 4-144-15,3 4-16 0,1 1-16 0,1-3 0 16,2 0 80-16,3 2 32 0,2 1 0 0,1-2 0 16,0-2 224-16,2 0 0 0,2 1 0 0,0-4 0 15,0-2-128-15,3-4 128 0,-3-1 0 0,-5-9-144 16,12 6 144-16,-12-6 128 0,9 2-128 0,-9-2 176 16,12-3 80-16,-12 3 0 0,10-7 16 0,-3-5 0 15,0 2 80-15,-3-4 16 0,-2-3 0 0,-1 1 0 16,3-2-112-16,-1 2-32 0,-3-1 0 0,0 6 0 15,0 11-224-15,4-9 144 0,-4 9-144 0,0 0 128 0,0 0-128 0,0 0 0 16,0 0 144-16,0 0-144 0,7-3 0 16,3 6 0-16,-2 8 0 0,0 1 0 0,-1 4-192 0,2 2 0 15,0 0 0-15,-1 2 0 0,-2 0 0 0,0 2 0 16,1-3 0-16,0 0 0 16,0 2-224-16,-1-2-48 0,0-2-16 0,0-1 0 15,-1-5-384-15,0-2-80 0,-5-9-16 0,0 0 0 16,0 0-1536-16,0 0-304 0</inkml:trace>
  <inkml:trace contextRef="#ctx0" brushRef="#br1" timeOffset="214581.76">21322 19974 20271 0,'-1'14'896'0,"-2"-4"192"0,2 6-880 0,-3 0-208 0,0 1 0 0,0 2 0 16,-1 2 2528-16,3 7 464 0,-2 0 80 0,-1 3 32 15,-2 1-2416-15,6 1-496 0,-3-2-192 0,1 2 176 16,-1-2-176-16,-1 1 0 0,2-4 0 0,-1 0-176 16,2-7-160-16,-1 0-48 0,1-5 0 0,-2-2 0 31,3-5-592-31,1-9-128 0,0 0-32 0,0 0 0 16,0 0-1856-16,0 0-368 0</inkml:trace>
  <inkml:trace contextRef="#ctx0" brushRef="#br1" timeOffset="-214419.16">21357 19157 33231 0,'-12'23'1472'0,"3"-7"304"0,4 5-1424 0,-2 0-352 16,4 2 0-16,0 6 0 0,3 3 176 0,-1 4-48 16,1 1 0-16,1 3 0 0,-1 1-128 0,4 6 0 15,0 3 0-15,-1 2 0 0,1-3 0 0,-1 1 0 0,3-4 0 16,-2-3 0-16,0-6-256 0,0-6-16 0,-1-5-16 16,0-7 0-1,-2-5-320-15,-1-14-64 0,0 0-16 0,0 0 0 0,0 0 304 0,0 0 48 0,0 0 16 0,4-14 0 16,-1-3 128-16,0 0 16 0,1-4 16 0,3 1 0 15,-1-3 160-15,2 0 0 16,0 4 160-16,3 1-160 0,1 2 256 0,0 4-64 0,3 0 0 0,3 7 0 16,-2-2 64-16,2 6 0 0,0 2 0 0,0 6 0 15,-2 0-256-15,0 7 144 0,-1 3-144 0,-1 2 128 16,-3 1-128-16,-1 7 192 0,-2 1-192 0,-2 4 192 16,1 1 0-16,-5 1 16 0,-2 4 0 0,-1-2 0 15,0-2 416-15,-4 2 80 0,2-2 0 0,-2-4 16 16,0 0 288-16,-1-5 48 0,-2-3 16 0,-1-5 0 0,0-3-720 15,-1-2-144-15,0-5-16 0,-2-1-16 16,0-9-960-16,-1-7-192 16,-5-4-48-16,3-6 0 0,0-7-2240 0,1-6-448 15,-7-19-80-15,7 8-32 0</inkml:trace>
  <inkml:trace contextRef="#ctx0" brushRef="#br1" timeOffset="-214058.72">21271 18760 26719 0,'0'0'2368'0,"0"0"-1888"0,0 0-480 0,6 13 0 15,-6-13 1520-15,13 10 208 0,4 4 32 0,0 3 16 16,4-1-1344-16,2 1-272 0,3 1-160 0,4-1 192 16,0 2-192-16,3 3 160 0,3 7-160 0,-2-1 160 15,-2 3-160-15,3 4 0 0,1 9 0 0,-3 3 0 16,0 2 0-16,0 5 0 0,1 0 0 0,-2 3 0 16,-3 6 0-16,2 3-176 0,-4 2 176 0,-4 5-192 15,-6 1 192-15,-1-3 0 0,-8-3 0 0,-2 1 0 16,-4-2 832-16,-2 2 112 0,-2 1 16 0,-4-3 0 15,-1-2-16-15,-2-5 0 0,-1-5 0 0,-2-3 0 16,-3-1-1376-16,-4-7-272 16,-3-3-48-16</inkml:trace>
  <inkml:trace contextRef="#ctx0" brushRef="#br2" timeOffset="-202002.27">20169 737 13823 0,'0'0'1216'0,"0"0"-960"0,-9-2-256 0,9 2 0 15,-11-5 2176-15,3 1 400 0,-1 1 80 0,0-2 16 0,-2-4-1136 16,1 4-240-16,-3-4-32 0,0 1-16 16,0-1-544-16,1 0-128 0,-6-1 0 0,1 2-16 0,-2 0-320 0,-2 1-64 15,-2 2-16-15,0-3 0 0,-2 5-160 0,-2 1 192 16,-2 1-192-16,2 2 192 0,0 3 32 0,3 3 16 16,0 0 0-16,1 5 0 0,-1-2 16 0,2 3 0 15,-1 3 0-15,6 2 0 0,-1 2-64 0,0 4-16 16,3 3 0-16,0-2 0 0,3 5-48 0,4-1-128 15,1-2 192-15,2 2-64 0,1-4-128 0,4 3 0 16,1-2 144-16,3 2-144 0,1-4 0 0,4 0 0 16,1 1 0-16,3-4 128 0,0-1-128 0,1-1 128 15,1-2-128-15,1-2 128 0,2-2-128 0,1-3 128 16,-1 1-128-16,2-2 128 0,-2 0-128 0,2-5 0 0,-2 0 128 16,1-2-128-16,2 1 0 0,-1-7 0 15,3-1 0-15,-3-3 0 16,2-5-512-16,-3 3-80 0,-1-1-16 0,-1-6-9232 0,0-2-1840 0</inkml:trace>
  <inkml:trace contextRef="#ctx0" brushRef="#br2" timeOffset="-201386.61">20552 646 7359 0,'0'0'320'0,"0"0"80"0,0 0-400 0,0 0 0 0,0 0 0 0,0 0 0 0,0 0 2544 0,0 0 416 15,0 0 96-15,0 0 16 0,0 0-1728 0,0 0-352 16,0 0-64-16,0 0-16 0,0 0-96 0,0 0-32 16,0 0 0-16,0 0 0 0,-9 4-16 0,9-4-16 15,-9 4 0-15,-3 2 0 0,0 2-160 0,-2 0-16 16,2 3-16-16,-2 0 0 0,0 0-160 0,0 3-16 16,3 0-16-16,-2-2 0 0,0 4-176 0,1 1-16 0,0 1-16 0,3 0 0 15,-1-2-32-15,3 1 0 0,-2 0 0 16,2-1 0-16,2-2-128 0,3-3 0 0,0 1 0 0,2-1 128 15,2-2-128-15,-2-9 0 0,0 0 0 0,5 10 128 16,-5-10-128-16,0 0 0 0,11 3 0 0,-1-3 0 16,-10 0 176-16,12-8-48 0,-1-1-128 0,-1 3 192 15,-1-4-64-15,-2 0-128 0,2 1 176 0,-2-1-176 16,0 1 144-16,-1 0-144 0,0 0 0 0,1-1 144 16,-1 2-144-16,-1-1 0 0,-5 9 0 0,8-7 0 15,-8 7 0-15,0 0 0 0,9-4 128 0,-9 4-128 16,0 0 0-16,11 2 0 0,0 2 0 0,0 5 0 15,-3 0 0-15,0 5 0 0,0-5 0 0,-2 2 0 16,2 2 160-16,-1-4 0 0,1 1 0 0,0-4 0 16,-8-6-32-16,10 9 0 0,0-4 0 0,-10-5 0 15,0 0-128-15,14 2 128 0,-4-2-128 0,-10 0 128 16,0 0-128-16,12-3 0 0,-2-1 0 0,-4-3 128 0,-1 0-128 16,-1-3-256-16,-1 3 64 0,0-4 16 15,-3 4-480-15,0-3-112 0,0 2 0 0</inkml:trace>
  <inkml:trace contextRef="#ctx0" brushRef="#br2" timeOffset="-200999.77">20799 673 21183 0,'0'0'1888'15,"-3"13"-1504"-15,0-6-384 0,1 5 0 0,-2 2 1824 0,1-3 288 0,-2 3 64 0,0 0 16 16,0 3-1040-16,0-2-192 0,2-2-64 0,1-1 0 16,-1 2-624-16,2-5-128 0,0 1-16 0,1-10-128 15,0 0 128-15,0 0-128 0,0 0 0 0,0 0 0 16,0 0 0-16,0 0 0 0,0 0 0 0,0 0 0 16,6-8 0-16,0-3 0 0,-1-3 160 0,3 3-160 15,-2 0 256-15,1-3-16 0,-2-2-16 0,2 5 0 16,1-1-96-16,0 4 0 0,-1-1-128 0,4 6 192 15,-1 2-192-15,2 5 0 0,1 1 0 0,1 6 0 16,1 2 0-16,-1 1 128 0,-1 6-128 0,2 1 0 16,-5-1 144-16,2 0-144 0,1 2 128 0,-7 1-128 15,-1 2 0-15,0-5 0 0,-4-2 0 0,3 1 0 16,-1-2-512 0,-2-3-176-16,0-4-32 0,-1-10-9072 0,0 0-1824 0</inkml:trace>
  <inkml:trace contextRef="#ctx0" brushRef="#br2" timeOffset="-200529.48">21329 634 20207 0,'0'0'896'0,"0"0"192"0,0 0-880 0,0 0-208 15,0 0 0-15,0 0 0 0,0 0 1200 0,7-9 192 16,-7 9 32-16,0 0 16 0,0 0-368 0,0 0-80 15,0 0-16-15,0 0 0 0,-9-8-464 0,-1 6-112 16,-2 0-16-16,0 4 0 0,-1 0 64 0,-2 4 0 0,-1 2 0 0,1 1 0 16,0 5-64-16,1 1 0 0,1 3 0 0,3-1 0 15,-1 0-144-15,0 5-48 0,1 3 0 0,3 2 0 16,-1 2 16-16,3-1 0 0,2 4 0 0,2-1 0 16,0-6-80-16,3 2-128 0,2-6 176 0,1 0-176 15,2-5 160-15,3-3-160 0,1-4 128 0,2-4-128 16,0-4 128-16,2-3-128 0,0-4 0 15,2-4 128-15,0-4-128 0,1-3 128 0,-1-6-128 0,-1-3 128 16,0-3-128-16,-1-2 128 0,0-4-128 0,-1 1 128 16,0 1-128-16,0-3 0 0,-1-2 0 0,-2 0 0 15,-3 0 0-15,-1 1 0 0,-1-1 0 0,-4 16 128 16,1-3 176-16,-1-5 16 0,-2 2 16 0,0 2 0 0,0-2-80 16,0 5 0-16,0 5-16 0,0-7 0 0,0 8-16 15,0 7 0-15,0 10 0 0,0 0 0 0,-2 11-224 0,0 6 128 16,1 4-128-16,0-3 0 0,-3 6 0 15,0 6 0-15,0 5 0 0,1 2 0 0,0 5 128 0,0 5-128 16,2 1 0-16,-1 41 0 0,-1-15 0 0,2-9 0 16,1-4 0-16,1-6 0 0,2-6 0 0,-1-6 0 15,2-5 0-15,0-3 0 16,1-2-976-16,1-6-304 0,3-3-48 0,0-4-9488 16,4-5-1888-16</inkml:trace>
  <inkml:trace contextRef="#ctx0" brushRef="#br2" timeOffset="-199300.78">22196 790 15663 0,'0'0'688'0,"0"0"144"0,0 0-656 0,0 0-176 16,0 0 0-16,0 0 0 0,0 0 1888 0,0 0 352 15,0 0 64-15,0 0 0 0,0 0-768 0,0 0-176 0,0 0-16 0,0 10-16 16,0-10-432-16,-5 9-64 0,-2-4-32 0,-2 0 0 16,9-5-32-16,-13 3-16 0,-1-1 0 0,0 1 0 15,3 1-304-15,-3 1-48 0,-3 1-16 0,1 0 0 16,-2 1-160-16,1 4-32 0,1 1-16 0,-1 0 0 15,-1 4-176-15,2 1 0 0,2 5 0 0,1 1 0 16,1-1 0-16,0 0 0 0,3 4 0 0,2-1 0 16,1 2 0-16,4 0 0 0,1-2 0 0,3 1 0 15,2-5 0-15,0 2 0 0,2 0 128 0,3-8-128 16,4-3 0-16,2-2 0 0,3-4 0 0,0-2 0 16,1-3 0-16,2-3 128 0,0-6-128 0,-1-3 0 15,-2-5 0-15,0-1 0 0,-1-6 128 0,1-4-128 0,0-2 0 0,-2-8 0 16,1-6 144-16,-2-1-144 0,1 0 0 15,-1-1 128-15,0 1-128 0,-1-1 0 0,-1-3 0 0,-2 2 0 16,-3-2 0-16,-1-1 0 0,-1 2 192 0,-5 17-48 16,-1-5 0-16,0-2 0 0,-1 0 160 0,-1 0 16 15,1 3 16-15,0 1 0 0,-1 3-160 0,1-13-48 16,1 17 0-16,0 7 0 0,1 2-128 0,-1 17 128 16,0 0-128-16,0 14 128 0,-1 4-128 0,1 6 0 15,1 4 0-15,-1-5 128 0,-1 9-128 0,1 7 0 16,1 7 0-16,1 6 0 0,-1 2 0 0,0 7 0 15,1 4 0-15,-1 59 0 0,0-28 0 0,2-13 0 16,-1-12 144-16,2-9-144 0,-2-7 160 0,2-8-32 16,0-6-128-16,0-8 192 0,1-5-448 0,0-8-112 0,0-5-16 15,0-6-11264-15,-5-9-2272 16</inkml:trace>
  <inkml:trace contextRef="#ctx0" brushRef="#br2" timeOffset="-197290.19">22943 288 8287 0,'0'0'368'0,"0"0"80"0,0 0-448 0,0 0 0 16,0 0 0-16,0 0 0 0,0 0 3088 0,10-3 544 15,-10 3 96-15,10-3 32 0,-10 3-1904 0,10-4-368 0,-10 4-80 0,10-5 0 16,-2-4-864-16,-8 9-160 16,0 0-48-16,6-7 0 0,-6 7-208 0,5-7-128 15,-5 7 128-15,2-9-128 0,-2 9 320 0,-2-9 0 0,-2-1 0 0,1 0 0 16,3 10 192-16,-11-5 48 15,0 1 0-15,-2-1 0 0,-3-2 64 0,-2 2 16 16,-1 3 0-16,-1-2 0 0,-3 0-224 0,0 2-32 16,-1-2-16-16,-2 2 0 0,0 0-96 0,0-1-16 0,-1 0 0 15,2 0 0-15,-4 2-80 0,-6 1-32 0,-1 0 0 0,-5 0 0 16,-2 0-144-16,-2 0 128 0,-2 0-128 0,0 1 128 16,0 2-128-16,0-3 0 0,1-3 0 0,-2 3 0 15,1 3 0-15,-6 2 0 0,-8-2 0 0,-2 0 0 16,-2 0 0-16,3 0 0 0,0 2 0 0,1-1 0 15,-1-1 0-15,-1-1 0 0,-5-2 0 0,-1 3 0 0,-1 6 0 16,0-4 0-16,4 0 0 0,0 1 0 0,0-2 0 0,-4 1 0 16,-2 4 0-16,-2-5 0 0,0 0 0 0,3 0 128 15,2 2-128-15,-2-2 0 0,-4 1 0 16,-1-3 0-16,-2-3 128 0,0 1-128 0,3 0 0 0,3 1 0 16,2 1 0-16,-1 0 0 0,-5-2 0 0,-2 0 0 15,3 1 0-15,3-1 0 0,2 0 0 0,0 0 0 16,-2 0 0-16,-2 0 0 0,-1 0-176 0,0 3 176 15,1-1-128-15,3 1 128 0,4-3 0 0,-4 3 0 16,-4 0 0-16,-3 1 0 0,3-3 0 0,1-2 0 16,3-4 0-16,2 5 0 0,1 5 0 0,-6-5 0 15,4 3 0-15,-1-3 0 0,-4-2 0 0,3 0 0 16,3-2 0-16,2 3 0 0,-2 1 0 0,-2 0 0 0,-3 0 0 0,3 1 0 31,1 0 0-31,3 2 0 0,-1-2 0 0,1-1 0 0,3-5 0 0,-1 3 0 16,1 2 0-16,-1 1 0 0,-4 0 0 0,6-1 0 15,4 0 0-15,2-1 0 0,2 0 0 0,2-1 0 0,-1 0 0 0,1-2 0 16,-2-5 0-16,2 3 0 16,1 2 0-16,5-4 0 0,0 1 0 0,2-4 0 15,3 3 0-15,0-3 0 0,-1 5 0 0,0 0 0 0,-3-6 0 0,3 2 0 16,1 4 0-16,-1 2 0 0,2-2 0 0,3 0 0 16,1 3 0-16,3-2 0 0,2-1 0 0,3 3 0 15,1-1 0-15,1 3 0 0,0-3 0 0,-2 0-128 16,-1 4 128-16,1 0 0 0,-1-1 0 0,4-2 0 15,0-2 0-15,1 5 0 0,-1 0 0 0,3 0 0 16,2-1 0-16,2 0 0 0,0-1 0 0,2 1 0 0,2-3 0 16,2 2 0-16,0-1 0 0,2 2 0 0,1 1 0 15,1 0 128-15,0-1-128 0,3 1 128 0,-1 1-128 16,2 1 0-16,0 1 128 0,0 2-128 0,1-1 0 16,0-2 0-16,2 2 0 0,1 2 0 0,-1 1 0 0,1 4 0 15,1-2 0-15,1 5 0 0,1 0 0 0,0 3 128 16,2-2-128-16,-1 4 0 0,-2 3 128 0,3 0-128 15,-2 3 160-15,1 4-160 0,2 3 192 0,-5-11-48 16,2 8-16-16,2 5 0 0,0 7 0 0,0 0 0 16,0 5 0-16,-2-3 0 0,1 4 0 0,-1 38-128 15,0-7 192-15,-1-6-64 0,-4-1 48 0,2-8 0 16,-2-3 0-16,2-30 0 0,1 6 16 0,-2 2 16 16,-1 5 0-16,1 0 0 0,-2 4-32 0,2-2-16 15,1 0 0-15,1 33 0 0,0-13-160 0,1-13 160 16,2-10-160-16,1-5 160 0,1-7-160 0,0-1 0 15,1-4 0-15,1-3 128 0,-2 4-128 0,0-4 0 0,0-3 0 0,3-2 0 16,-1 1 0-16,2 0 0 16,0-3 0-16,1 0 0 0,0-1 0 0,2 4 0 0,-1-2 0 15,2-3 0-15,1 0 0 0,0-3 0 0,1 2 0 0,3-1 0 16,1-2 0-16,3 3 0 16,0-5 0-16,4 2 0 0,-1-4 0 0,3 0 0 0,2-1 0 0,1 1 0 15,-1-1 0-15,1-3 0 0,4 1 0 0,3-2 0 16,1 0 0-16,4-2 0 0,4 1 0 0,3 1 0 15,3 0-128-15,2 0 128 0,0 1 0 0,-1-1 0 16,-4 2 0-16,2-2 0 0,1-2 0 0,5 1 0 16,-1 1 0-16,5 0 0 0,4 0 0 0,-2 0 0 0,-3 0 0 15,1 0 0-15,2-1 0 0,3-1 0 16,2 0 0-16,3-2 0 0,3 3 0 0,-4-2 0 0,-2 1 0 16,1-1 0-16,0-2 0 0,3-1 128 0,4 1-128 0,0 3 0 15,0-3 0-15,-1 0 0 0,-1 0 0 0,1 1 0 16,2-3 0-16,2 0 0 0,2 4 0 0,0 0 0 15,-4 0 0-15,3 0 0 0,0-2 0 0,4 1 0 16,-1-1 0-16,1-2 0 0,-1 2 0 0,-1 0 0 16,-1 0 0-16,2 1 0 0,5 2 0 0,-2-1 0 15,-4-2 0-15,1 0 0 0,-1 1 0 0,1 2 0 16,1 2 0-16,0-2 0 0,-3 2 0 0,-2-1 0 16,0 0 0-16,2 1 0 0,1 0 0 0,-2 0 0 0,-1 0 0 15,-1 1 0-15,-2-2 0 0,-1 1 0 16,0 0 0-16,2 1 0 0,3-1 0 0,-6 0 0 15,-4-1 128-15,0 0-128 0,0-1 0 0,2 2 0 16,1 2 0-16,-2-2 0 0,-1-2 0 0,-1 2 0 16,-5-2 0-16,4 2 0 0,-2 0 0 0,2 0 0 15,-1 0 0-15,1 0 0 0,-8 0 0 0,-1 0 0 16,-4 0 0-16,0 0 0 0,-2-2 0 0,0 1 0 0,-1 1 128 16,0 0-128-16,1 0 0 0,-5 0 0 0,-4 1 0 0,-3 1 0 15,-7-2 0-15,0 5 0 0,-1-3 0 0,-2 1 0 16,-4 1 0-16,0 2 0 0,-2-1 128 0,0 0-128 15,-2 4 0-15,-2-3 192 0,-2 2-192 0,-1 1 192 16,0-5-192-16,-1 1 0 0,-4 1 0 0,1-2 0 16,-1 1 0-16,-1 2 0 0,-2-2 0 0,-1-2 0 15,-2 1 128-15,0 0-128 0,-8-4 0 0,0 0 128 0,0 0-128 16,0 0 0-16,0 0 144 0,9-2-144 0,-9 2 128 0,0 0-128 16,5-7 128-16,-5 7-128 0,2-9 160 0,-2-1-32 15,0 10-128-15,-2-14 192 0,0-1-64 16,-1-2 0-16,-3 2-128 0,1-3 192 0,2-2-192 0,-4-2 176 15,3-1-176-15,1 1 160 0,-1-5-160 0,0 0 0 16,-1-5 0-16,1-1 128 0,0-2-128 0,0-2 0 16,3-1 0-16,-1-3 0 0,-1-2 0 0,1 1 0 15,-1-6 0-15,0 2 0 0,0-1 0 0,0-3 0 16,1 1 0-16,0 0 0 0,1 0 0 0,2-1 0 16,1 5 0-16,0-4 0 0,1 1 176 0,0 1-48 15,-1-1-128-15,0 1 192 0,0 2-48 0,-1-1-16 16,0 4 0-16,-1-1 0 0,-1 4-128 0,0 1 128 15,-2 2-128-15,2 18 128 0,1-1-128 0,0-1 0 16,0 1 0-16,0 0 0 0,0 0 0 0,0 0 0 16,0 2-144-16,0-8 144 15,0 8-1280-15,0 6-128 0,0-1-48 0</inkml:trace>
  <inkml:trace contextRef="#ctx0" brushRef="#br2" timeOffset="-176802.79">13299 4329 3679 0,'0'0'160'0,"0"0"32"0,0 0-192 0,0 0 0 15,0 0 0-15,0 0 0 0,0 0 3072 0,0 0 576 16,0 0 128-16,-8 3 0 0,8-3-2512 0,0 0-512 15,0 0-112-15,0 0 0 0,-8 0-304 0,8 0-48 16,0 0-16-16,0 0 0 0,0 0 48 0,0 0 0 16,-7-2 0-16,7 2 0 0,0 0 144 0,0 0 48 15,0 0 0-15,0 0 0 0,0 0 48 0,-4-9 16 16,4 9 0-16,1-10 0 0,2-3-64 0,2-2-16 16,0 0 0-16,0-2 0 0,4-1-208 0,0 1-32 15,3-3-16-15,2-1 0 0,2-1 16 0,0-3 16 0,3-1 0 0,2-2 0 16,0-1 32-16,5-4 0 0,4 0 0 0,2-2 0 15,2-4 32-15,2-3 16 0,2-5 0 16,0 2 0-16,-2-1-96 0,1-4-32 0,1-1 0 16,2 1 0-16,4 0-80 0,0 0-16 0,2 1 0 0,2-1 0 15,4-2 48-15,0 0 0 0,0 1 0 0,-1 0 0 16,0 1-176-16,-4-3 128 0,-1 4-128 0,0 3 128 16,-1 0-128-16,1 3 0 0,2-3 0 0,0 6 0 15,1 3 0-15,-4 1 0 0,-6 2 0 0,-2 1 128 16,0 4 64-16,-2 2 16 0,0 4 0 0,-2-2 0 15,0 2 48-15,-1 2 16 0,-3 2 0 0,-3 3 0 16,2 1-80-16,-2 3 0 0,-2 3-16 0,-1-1 0 16,-3 4-176-16,-1-1 192 0,-1 0-192 0,-3 3 192 15,-1 1-192-15,-1 0 0 0,-2-1 144 0,-2 1-144 16,-1-1 0-16,-8 4 0 0,0 0 0 0,0 0 128 16,0 0-128-16,0 0 0 0,0 0 0 0,0 0 0 0,0 0 0 0,-5 12 0 15,-3-1 0-15,-4 3 0 0,-4 2 0 0,-3 1 0 16,-4 4 0-16,-2 0 0 0,-3 3 0 0,-1 1 0 15,-2 0 0-15,-1 3 0 0,-2 1 0 0,0-1 0 16,-1 3 0-16,1 2 0 0,0 2 0 0,0 2 0 16,-3 3 0-16,-3-4 0 0,-3 3 0 0,-1-1 0 15,-2 0 0-15,0 4 0 0,2-3 0 0,0 4 0 16,1 3 0-16,0-1 0 0,-3 2-144 0,3 4 144 16,-2-1-160-16,-5 3 160 0,-6-4-192 0,2 3 192 15,1 2-208-15,1 0 80 0,0 5 128 0,2-1 0 16,3-1 0-16,3 3 0 0,-2 4 0 0,-1-3 0 15,-4 0 0-15,1-3 0 0,3 1 0 0,3-5 0 0,1 2 0 0,2-2 0 16,2-1 0-16,3-3 0 0,3-2 0 0,1-1 128 16,2-5-128-16,3-3 0 0,4-2 0 0,-1-1 128 15,-3-2-128-15,2-2 128 0,1-6-128 0,1 0 128 16,4-7-128-16,1-1 128 0,1 0-128 0,5-4 128 16,1-6-128-16,5 0 144 0,6-8-144 0,0 0 160 15,0 0-160-15,0 0 160 0,8-11-160 0,2-5 160 16,8-5-160-16,2-6 0 0,5-3 0 0,3-7 0 15,3-7 0-15,3 1-144 0,2-5 144 0,4-3 0 16,1-4 0-16,4-2-128 0,3-1 128 0,5-4 0 16,3-1 0-16,4-3 0 0,0 0 0 0,1-1 0 15,0-5 0-15,-1 1 0 0,2 0 0 0,4 1 0 16,3 0 160-16,3-1 32 0,3-3 16 0,0 2 0 16,-3 1 0-16,1 1 0 0,-2 0 0 0,9 0 0 0,4 1 0 0,-6 2 0 15,-6 2 0-15,1 0 0 0,-2 4-208 16,-1-1 128-16,3 2-128 0,-1 6 0 0,-1 0 128 0,-4 2-128 15,-5 0 0-15,-2 4 0 0,-4 3 0 0,-3 2 0 16,-2 6 0-16,-1 2 0 0,-1 0 0 0,-2 6 0 16,-3 1 0-16,-7 5 0 0,-6 4 0 0,-5 3 0 15,-3 2 0-15,-3 5 0 0,-5-1 0 0,-3 6 0 16,-3 0 0-16,-9 4 0 0,0 0-160 0,0 0 160 16,0 0-128-16,0 0 128 0,-4 10 0 0,-5 4 0 15,-1 4 0-15,-8 4 0 0,-2 4 0 0,-8 3 0 16,-5 6 0-16,-8 2 0 0,-5 2 0 0,-1 3 0 15,-1 6 0-15,-3 1 0 0,-2 1 0 0,-1 3 0 16,-1 1 0-16,-6 3 0 0,-6 6 0 0,-2-4 0 0,1 2 0 0,-1 0 0 16,1 6 0-16,0-4 0 0,2 3 0 0,-4 4 0 15,-5 0 0-15,1-1 0 0,2-3 0 0,3 0 0 16,2 1 0-16,0-1 0 0,-1 4 0 0,0-1 0 16,-5-2 0-16,4 1 0 0,2-4 0 0,5 0 0 15,3-7 0-15,5 0 0 0,4-2 0 0,3-3 0 16,0-2 0-16,1-5 0 0,3-5 0 0,5-5 0 15,6-3 0-15,5-5 0 0,5-4 0 0,4-4 0 16,4-4 0-16,4-3 0 0,3-5 0 0,7-7 0 16,0 0 0-16,0 0 0 0,0 0-176 0,8-13 176 15,3-4-192-15,7-7 192 0,4-1-208 0,6-8 80 16,3-5 128-16,10-8 0 0,4-7 0 0,2-4-128 16,-2-3 128-16,6-5 0 0,5 0 128 0,4-2-128 15,4-4 0-15,7-2 0 0,8 0 0 0,-1-4-128 0,-3 1 128 0,4 0 0 16,2 0 160-16,6-3-160 0,4 1 192 0,-3 6-64 15,-5 1-128-15,-1 1 192 0,1-1-64 0,1 6-128 16,1 4 176-16,-6 5-176 0,-8 1 160 0,-4 4-160 16,-3 7 128-16,-6 3-128 0,-4 4 0 0,-6 6 0 15,-3 6 0-15,-5 4 0 16,-3 3-1216-16,-6 4-240 0,-7 4-32 0</inkml:trace>
  <inkml:trace contextRef="#ctx0" brushRef="#br2" timeOffset="-175135.51">5260 3830 5519 0,'0'0'240'0,"0"0"64"0,0 0-304 0,0 0 0 15,0 0 0-15,0 0 0 0,0 0 1728 0,0 0 304 0,0 0 48 0,0 0 16 16,0 0-848-16,-6 5-160 0,-2 3-48 0,4 1 0 16,-2 2-272-16,-2-2-64 0,4 3-16 0,-3-3 0 15,-1 3-16-15,2-3 0 0,1 0 0 0,-3 3 0 16,-2-3 112-16,1 3 32 0,0-3 0 0,1 1 0 15,-2-5-96-15,0 0-16 0,-1 1 0 0,-2-4 0 16,-1-2 64-16,0-1 0 0,-1-3 0 0,1-4 0 16,1 1-128-16,0-5-32 0,2 1 0 0,-4-1 0 15,2-3-160-15,1 0-16 0,2-2-16 0,3 0 0 16,-1-4-224-16,2 1-64 0,-1-3 0 0,4 0 0 16,-1 3-128-16,2 1 128 0,2 1-128 0,3 1 128 15,0 2-128-15,2 4 0 0,1-2 0 0,2 5 0 16,-2 1 0-16,5 3 0 0,2 4 0 0,1 0 0 15,1 5 0-15,6 4 0 0,2 0 0 0,-1 5 0 0,-1 2 0 0,-1 3 0 16,-1 1 0-16,-1 1 0 0,-2 2 240 0,-2 1-48 16,-2 0 0-16,-3 4 0 0,-3-2 160 0,1 4 32 15,-5-1 0-15,-2-1 0 0,-2 0-64 0,-2-2 0 16,-4 0 0-16,-1-3 0 0,0-4 0 0,-3-2-16 16,-2-8 0-16,-2-2 0 0,-1-4 80 0,-4-3 32 15,-2-1 0-15,-1-9 0 0,-4-6-176 0,3-3-48 16,-2-4 0-16,3-3 0 0,1-6-192 0,1-2 144 15,5 2-144-15,1 1 128 0,5 3-128 0,2 0 0 16,1 3 0-16,5 1 0 0,0 2-144 0,3 4 144 16,3 1 0-16,0 4 0 0,4 0-176 0,3 2 176 0,1 4-160 15,3 6 160-15,2 1-128 0,3 3 128 0,2 2 0 0,3 6-144 16,2 3 144-16,1 4 0 0,1 2 0 0,-1 4 0 16,0 7 0-16,-4-1 0 0,-5 0 0 0,0 1 0 15,-6 4 0-15,-1-2 0 0,-4 0 0 0,-3-4 0 16,-3-1 0-16,-2-3 128 0,-2 1-128 0,0-7 128 15,-4-4 0-15,-2-5 0 0,-2-1 0 0,-3-4 0 16,-1-3 128-16,-4-4 16 0,-4-4 16 0,-1-5 0 16,1-3-96-16,0-4-32 0,0-5 0 0,0-5 0 15,3-1-160-15,2-4 0 0,1-2 0 0,3 0 0 16,4 2 0-16,3 2 0 0,3 5 0 0,3-1 0 16,2 5 0-16,3 3-144 0,3 3 144 0,3 4-160 15,4 2-64-15,4 5-16 0,3 0 0 0,-1 5 0 16,2 5 32-16,3 0 0 0,3 6 0 0,0 2 0 0,1 5 208 0,0 6 0 15,1 0 0-15,-6 7-144 0,-4-2 144 16,-3 2 0-16,-5-1 0 0,-2-3 0 0,-2-1 0 0,-4-3 0 16,-3-2 0-16,-2-2 128 0,-3-3 96 0,-2-3 32 15,-3-7 0-15,-3 1 0 0,0-5 128 0,-6-2 16 16,-4-2 16-16,-1-6 0 0,1-2-160 0,0-4-48 16,0-4 0-16,4-1 0 0,3-3-208 0,1-3 128 15,3 0-128-15,2-3 0 0,1 2 0 0,4-1 0 16,2 5 0-16,4 3 0 0,4 1 0 0,1 2 0 15,6 4-160-15,2 4 160 0,3 2-160 0,1 2 160 16,0 5-192-16,0 6 192 0,4 0 0 0,-1 6-128 16,-1 3 128-16,-3 4 0 0,-4-1 0 0,-1 3 0 15,-4 4 0-15,-2-3 0 0,-2 2 0 0,-1 2 0 16,-4-3 144-16,-1 1-144 0,-3-3 0 0,-2-3 0 0,-1-4 0 0,-4-3 0 31,-1-3-1584-31,-1-3-192 0,-1-3-32 0,-6-6-15696 0</inkml:trace>
  <inkml:trace contextRef="#ctx0" brushRef="#br2" timeOffset="-173701.34">8454 4673 19295 0,'-12'18'848'0,"3"-4"176"0,-2-3-816 0,1 5-208 0,-2-1 0 0,-2 1 0 16,-2 1 832-16,-1-3 112 0,-3-3 16 0,-1 2 16 15,-2 1 64-15,-1-4 16 0,-3 0 0 0,-1-1 0 16,0-2-96-16,0-4-32 0,-2 0 0 0,2-3 0 15,-1-3 80-15,2 1 16 0,1-3 0 0,4-4 0 16,0 1-208-16,4-3-48 0,4-1 0 0,3 1 0 16,2-3-224-16,1 0-48 0,4-3-16 0,2 1 0 15,-1-2-112-15,3-1-32 0,2-4 0 0,3 3 0 16,2-2-80-16,3 1 0 0,3-1-16 0,4 3 0 16,2 1-240-16,1 3 176 0,2 3-176 0,2 1 160 15,3 5-160-15,-1 1 0 0,1 3 0 0,0 5 0 16,-2 3 0-16,-1 2 0 0,4 5 144 0,-5 1-144 15,-3 2 0-15,-2 2 144 0,-3 1-144 0,-4 1 0 16,-6-1 240-16,-1 4-64 0,-4 3-16 0,0-2 0 16,-4 1 32-16,-4 1 16 0,-3-4 0 0,-5 0 0 0,-4-2-64 0,-3 1-16 15,-1-3 0-15,-1-6 0 0,-2 0 0 0,1-7-128 16,-1-3 192-16,1-3-64 0,2-3 0 0,0-2 0 16,0-7 0-16,2-3 0 0,4-5-128 0,3 0 0 15,2-7 0-15,3 0 128 0,1-4-128 0,4-1 0 16,1 0 0-16,4 0-176 0,4 0 176 0,2 1 0 15,3 0-144-15,3 0 144 0,6 6 0 0,-1 0-176 16,5 7 176-16,0 3-128 0,2 2 128 0,0 5-128 16,0 6 128-16,1 3-128 0,1 4 128 0,1 5 0 15,-1 6-144-15,-2 8 144 0,1 3 0 0,-8 4 0 16,0-1 0-16,-6 4 0 0,0 0 0 0,-5 2 0 0,-2-1 0 0,-4 0 128 16,-2-1-128-16,-3-2 0 0,-2-1 144 15,-3-3-144-15,-4-6 128 0,-3-4-128 0,-1-5 128 0,0-2-128 16,1-8 0-16,-2-3 144 0,-4-4-144 0,2-8 0 15,2-3 128-15,-1-7-128 0,2-10 0 0,3-4 0 16,2-7 0-16,2-2 0 0,3-5 0 0,4 3 0 16,2 3-128-16,6 2 128 0,2 7 0 0,4 7-144 15,0 1 144-15,6 5-128 0,1 4 128 0,2 4-128 16,2 5-32-16,0 7 0 0,1 6 0 0,2 6 0 16,2 6 160-16,-1 5-128 0,0 11 128 0,-3 2-128 15,-4 5 128-15,-3 4 0 0,-2 0 0 0,-6 2 0 16,-2-4 0-16,-3-1 0 0,-4-1 0 0,-3-1 0 15,-2-1 0-15,-3-4 0 0,-6-2 128 0,0-6-128 16,-2-2 176-16,-1-4-48 0,-1-4 0 0,-1-3 0 16,1-8 64-16,1-3 16 0,0-3 0 0,0-7 0 0,2-3-48 15,2-8-16-15,1-5 0 0,3-3 0 0,0-4-144 0,6 0 0 16,3-3 0-16,4 3-176 0,5 1 176 0,4 7-128 16,4-2 128-16,4 7-128 0,2 2 128 0,0 5 0 15,5 7-144-15,0 6 144 0,2 4 0 0,0 9 0 16,-1 3 0-16,0 4 0 0,-3 3 0 0,-4 4 0 15,-3-2 0-15,-5 5 0 0,-3-2 0 0,-2 1 0 16,-1-4 144-16,-5 2-144 16,-2-5-800-16,-4-1-224 0,-3 1-64 0,-3-1-11200 15,-8-3-2240-15</inkml:trace>
  <inkml:trace contextRef="#ctx0" brushRef="#br2" timeOffset="-171979.14">5159 3838 5519 0,'4'13'496'0,"-4"-13"-496"0,3 12 0 0,-1 0 0 16,-2 1 2624-16,2 2 448 0,-2-4 64 0,-2 5 32 16,1 0-1280-16,-1-1-256 0,-1 1-48 0,-2-1-16 15,-1-5 16-15,-1 0 0 0,-2-2 0 0,-1-1 0 16,-3-3-160-16,-1-1-16 0,-1-2-16 0,1-2 0 15,-4-2-400-15,1-2-80 0,-1-6-16 0,-5-3 0 16,1-3-336-16,2-3-80 0,0-3-16 0,2 0 0 16,0-4-288-16,3 1-176 0,2-6 192 0,2 1-192 15,-1 3 128-15,5-2-128 0,2 1 0 0,2 3 0 16,2 0 240-16,3 1-64 0,5 5-16 0,-2 0 0 0,2 1-32 0,2 3-128 16,1 2 192-16,4 6-64 0,4-1-128 0,3 6 0 15,0 3 0-15,3 3 128 0,4 3-128 0,1 8 0 16,3 6 0-16,1 6 0 0,3-1 0 0,-3 7 160 15,-3 2-160-15,-4 2 160 0,-7 1-160 0,-5-2 160 16,-1 2-160-16,-4 1 160 0,-3-1 16 0,-1-1 0 16,-2-3 0-16,-3 0 0 0,-3-3 96 0,-1-4 32 15,0-2 0-15,-3-5 0 0,0-5-64 0,-2-1-16 16,-2-8 0-16,-2-3 0 0,-4-3 32 0,-4-3 0 16,0-2 0-16,-2-7 0 0,0-3-96 0,1-3-16 15,2-2 0-15,2 0 0 0,3-3-144 0,2 3 0 16,2 1 0-16,2 1 0 0,1 0 0 0,4 1 0 15,3 1-128-15,1 5 128 0,3 0 0 0,3 1-176 0,3 2 176 16,0 3-128-16,2 2 128 0,4 0 0 0,5 3-144 0,0 2 144 16,-1 3 0-16,1 5-144 0,3 1 144 15,3 6 0-15,-4 2 0 0,0 2 0 0,-4 5 0 0,-3 1 0 16,-3 0 0-16,-2 3 0 0,-1 1 0 0,-3-2 0 16,-1 2 0-16,-1-5 0 0,-4 2 0 0,0-6 0 15,-4 0 0-15,0-3 128 0,-2-3-128 0,0-4 0 16,-2-4 160-16,-2-4-160 0,-2-3 160 0,-2-3-160 15,-2-4 192-15,-5-6-48 0,-3-4-16 0,0-6 0 16,0-6-128-16,1-7 0 0,-1-2 0 0,2-3 0 16,5-2 0-16,1 4 0 0,5 0 0 0,3 4 0 15,4 2-144-15,4 4 144 0,3 3 0 0,1 6 0 16,3-2-128-16,4 4 128 0,1 4 0 0,4 3 0 16,4 6-144-16,0 2 144 0,2 3 0 0,2 4-144 0,3 8 144 15,-2 0 0-15,-1 9 0 0,-2 4-128 0,-3 3 128 0,-3 4 0 16,-2 1 0-16,-2 1 128 0,-3-1-128 0,-4 2 0 15,-1 0 128-15,-4-2-128 0,-3-2 0 0,-1-2 128 16,-2-5-128-16,-2-2 0 0,1-5 192 0,-1-4-48 16,-3-4 0-16,-1-4 0 0,-3-4 112 0,-3-2 32 15,-1-9 0-15,-1 0 0 0,-2-5-112 0,1-6-32 16,-2-5 0-16,1-1 0 0,0-4-144 0,3 3 0 16,2-2 0-16,4 1 0 0,3 3 0 0,2 2 0 15,4 4-144-15,3 3 144 0,4 5 0 0,0 0 0 16,-3 12-128-16,10-8 128 0,1 1 0 0,3 4 0 15,1 3 0-15,3 4 0 0,1 2 0 0,1 5 0 16,2 5 0-16,1 4 0 0,-1 6 0 0,0 1 0 0,-3 4 0 16,-1 2 0-16,-5 2 0 0,-2-1 0 0,-2-3 0 15,-3 0 0-15,-2 0 0 0,-1-6 0 0,-3 2 0 16,-2-5 144-16,-1-5-144 0,-2 0 128 0,-2-7-128 0,1-1 128 16,-3-4-128-16,-1-1 128 0,-3-4-128 0,0-1 128 15,-1-2-128-15,2-1 0 16,-4 0 0-16,2-4 0 0,2-1 0 0,0-4 0 0,1 0 0 0,1 2 0 15,1-2 0-15,1 2-144 0,2 0 144 0,3-1 0 16,2 0-160-16,2 3 160 0,2-2-128 0,-1 3 128 16,2-2-224-16,-4 10 32 0,8-6 16 0,-8 6 0 15,9-4-16-15,0-1-16 0,-2 2 0 0,-7 3 0 16,0 0 16-16,12-1 16 0,-2 1 0 0,-10 0 0 16,9 6 32-16,-4 1 0 0,-5-7 0 0,7 9 0 15,-3 1 144-15,-1 1 0 0,-2-2 0 0,-1 3-128 0,0-12 128 16,0 10 0-16,0-10 0 0,1 11 0 15,-1-11 0-15,0 0 0 0,-1 10 0 0,1-10-128 0,0 0 128 0,0 0 0 16,0 0 0-16,0 0 0 0,0 0 0 0,0 0-128 16,0 0 128-16,0 0 0 0,0 0 0 0,0 0 0 15,0 0 0-15,0 0 0 0,0 0 0 0,0 0 0 16,0 0 0-16,0 0 0 0,0 0 0 0,0 0 176 16,0 0-176-16,0 0 192 0,0 0-192 0,0 0 160 15,0 0-160-15,-9 4 160 0,9-4-160 0,0 0 0 16,0 0 144-16,0 0-144 0,0 0 0 0,0 0 0 15,-9 4 0-15,9-4 128 0,0 0-128 0,-7 5 0 16,7-5 0-16,0 0 0 0,0 0 0 0,0 0 0 0,-8 8 0 16,8-8 0-16,-8 4 0 0,8-4 0 0,0 0 0 0,0 0 0 15,-7 6 0-15,7-6 0 0,0 0 0 0,-8 8 0 16,8-8 0-16,0 0 0 0,-6 3 0 0,6-3 0 16,0 0 0-16,0 0 0 0,0 0 0 0,0 0-128 31,-9 2-320-31,9-2-48 0,0 0-16 0,0 0 0 15,0 0-1664-15,0 0-320 0,0 0-80 0,0 0-16 16,0 0-1056-16,0 0-224 0</inkml:trace>
  <inkml:trace contextRef="#ctx0" brushRef="#br2" timeOffset="-171543.04">5175 4001 18719 0,'0'0'832'0,"0"0"160"0,0 0-800 0,0 0-192 0,0 0 0 15,0 0 0-15,0 0 1280 0,-8 1 192 0,8-1 64 16,-10-1 0-16,10 1-192 0,-9-4-16 0,0 1-16 0,2 0 0 16,-2-4-448-16,0 2-96 0,0-1 0 0,-1-2-16 15,2 2-208-15,-2-1-32 0,2 1-16 0,3 2 0 16,5 4-304-16,0 0-64 0,0 0-128 0,0 0 192 15,-4-5-192-15,4 5 0 0,0 0 128 0,0 0-128 16,0 0 0-16,0 0 0 0,0 0 0 0,0 0 0 16,13 4 0-16,-3 1 0 0,-10-5 0 0,13 3 0 31,-4 2-416-31,1-3-32 0,-10-2 0 0,11 3 0 0,-11-3-1920 16,12 1-400-16</inkml:trace>
  <inkml:trace contextRef="#ctx0" brushRef="#br2" timeOffset="-168307.67">13049 10064 19519 0,'0'0'864'15,"0"0"176"-15,0 0-832 0,0 0-208 0,-6 9 0 0,0-4 0 0,-2 1 240 0,8-6 0 16,0 0 0-16,0 0 0 0,-9 4 96 0,9-4 32 16,-9-1 0-16,9 1 0 0,-9-2-16 0,2-1 0 15,-1 0 0-15,4 0 0 0,4 3 64 0,0 0 16 16,-6-3 0-16,6 3 0 0,-5-3 272 0,5 3 64 0,0 0 16 16,0 0 0-16,0 0-80 0,0 0 0 0,0 0-16 0,0 0 0 15,0 0 64-15,0 0 16 0,0 0 0 16,0 0 0-16,5-10-336 0,1 4-64 0,3-2-16 0,3 2 0 15,0-1-128-15,4 0-32 0,1 2 0 0,4 1 0 16,0-4 64-16,2 3 0 0,1 0 0 0,0-1 0 16,1 2-96-16,0-1-16 0,3-2 0 0,1 1 0 15,2 3 48-15,1 1 16 0,1-1 0 0,-2-3 0 16,5 1 16-16,2 0 0 0,2 1 0 0,1-2 0 16,5-1-64-16,-6 2-16 0,-2-2 0 0,0 1 0 15,1 1-144-15,1-2 160 0,0-1-160 0,1-1 160 16,2 3-160-16,4 1 160 0,3-3-160 0,2 2 160 15,1 2-160-15,-1 1 160 0,-3-2-160 0,0 2 160 16,3-1-160-16,2-1 0 0,-1-2 144 0,2 2-144 16,3 0 0-16,-2-4 144 0,3 2-144 0,-3-4 0 0,-3 3 256 15,2-4-64-15,-2 2-16 0,3 1 0 0,3-1 16 16,0 0 16-16,4-4 0 0,-1 1 0 0,-4 3 64 0,0-3 16 16,-3-1 0-16,4 0 0 0,-1 3 32 0,3-3 0 15,0 2 0-15,2 3 0 0,-2-2 0 0,1 3 0 16,-2-3 0-16,1 3 0 0,-3-2-128 0,5 5-32 15,0 1 0-15,2 3 0 0,1-3-160 0,-2 3 0 16,-6 0 144-16,3 1-144 0,-2 1 0 0,0 3 0 16,0-2 0-16,6 2 128 0,1 2-128 0,-3 1 0 15,-3-3 0-15,0-2 0 0,-3 3 0 0,0 2 0 16,0-2 0-16,1 1 0 0,0 3 0 0,0-4 0 0,1 0 0 16,-4 3 0-16,-3-5 0 0,-1 3 0 0,1 0 0 15,-1-1 0-15,-1 1 0 0,4 2 0 0,-2-4 0 0,1 1 128 16,2-1-128-16,-2 1 0 0,-3-1 0 15,2-1 0-15,-2 2 0 0,2 1 0 0,-1-3 0 0,1 0 128 16,2 1-128-16,2 0 0 0,0-1 0 0,-2 0 0 16,-4-2 0-16,4-1 0 0,-2 0 0 0,0 0 0 15,-1 0 0-15,1 0 0 0,1 0 0 0,2 0 0 16,-2 0 0-16,1 0 0 0,-5-1 0 0,1 0 0 16,1-2 0-16,0 1 0 0,-2 0 0 0,3 1 128 15,3 0-128-15,0-1 0 0,-1 1 0 0,-2-1 0 16,-1 0 0-16,-2 0 0 0,-1-3 0 0,0 1 0 15,-1 0 0-15,4 2 0 0,-3-3 0 0,2-1 0 16,2 1 0-16,-2 2 0 0,-3-1 0 0,-2-3 0 0,0 1 0 16,-2 0 0-16,0-1 0 0,1 2 0 15,-1 1 0-15,0-2 0 0,1 1 0 0,1 1 0 0,1-3 0 16,-3-1 0-16,-4 0 0 0,1-3 0 0,-3 1 0 0,-2 2 0 16,0-1 0-16,-1 4 0 0,0 1 0 0,-1 0 0 15,-2-2 0-15,0 2 0 0,3 0 0 0,-1 2 0 16,-2-2 0-16,1-2 0 0,0 1 0 0,-2 1 0 15,0-3 0-15,-6 2 0 0,-1 2 0 0,-2-3 0 16,0-1-144-16,-1 3 144 0,-1 0 0 0,-1 2-144 16,-2-2 144-16,0 3 0 0,-2-2 0 0,1 2 0 15,-2 1 0-15,-1 0 0 0,0 0 0 0,-2 0-128 16,0-1 128-16,0-1 0 0,0 2 0 0,1-2 0 16,-3-1 0-16,-8 3 0 0,12-1 0 0,-2-2 0 0,0 1 144 15,-10 2-144-15,13-3 0 0,-5 2 0 0,-8 1 0 0,10-3 0 16,-10 3 0-16,0 0 0 0,10-1 0 0,-10 1 0 15,0 0 0-15,0 0 0 0,0 0 0 0,8-2 0 16,-8 2 0-16,0 0 0 0,0 0 0 0,0 0 0 16,0 0 0-16,0 0 0 0,0 0 0 0,0 0 0 15,0 0 0-15,0 0 0 0,0 0 0 0,0 0 0 16,0 0 0-16,0 0 0 0,-9-7 0 0,0 5 0 16,-1 2 0-16,-2 0 0 0,1-2-224 0,-1 2 80 15,1 0 144-15,-3 2-192 0,-3-1 192 0,-2 0-192 16,-2-1 192-16,0 2 0 0,-2-2 0 0,-2 2-128 15,-2-2-64-15,-1 3-16 0,-1-1 0 0,-3 1 0 16,-5 1 80-16,-3-1 128 0,-3 1-208 0,-1 1 80 16,2 2 128-16,-2 3 0 0,-2-3 0 0,-1 2 0 15,-1-4 0-15,-3 4 0 0,0-1 0 0,-5 2-128 0,-5-2 128 0,0-1-208 16,0 1 80-16,-1 0 128 0,0 2-128 0,-1-1 128 16,4 1 0-16,-8 1 0 0,-5-3-192 0,-3 2 48 15,5-2 0-15,-4 2 0 0,3-3 144 0,-4 4 0 16,-2-4 0-16,-1 2-128 0,-6 0 128 0,3 3 0 15,1-2 0-15,-2 2-128 0,1 4 128 0,-4-5-192 16,-5 1 192-16,1 1-192 0,0-1 64 0,1 1 0 16,-1 1 0-16,-1-2 0 0,-4-3-160 0,2 4-32 15,2-3 0-15,1 2 0 0,-1-1 16 0,-1-2 0 16,0 2 0-16,2-3 0 0,5 2 80 0,-2-2 16 16,-2-1 0-16,-1-2 0 0,-1 1-32 0,3-1 0 0,3-2 0 15,2 0 0-15,-1-3-16 0,-2 4 0 16,0 1 0-16,1 0 0 0,3-1 64 0,4 0 0 0,2 1 0 15,-6 2 0-15,-4-4 192 0,1 2-176 0,1 1 176 0,7 1-160 16,2 4 160-16,-1-2-208 0,-5 1 80 0,3-3 128 16,0-1-128-16,4 0 128 0,1-1 0 0,3 0 0 15,-3 2 0-15,1-2 0 0,-5-4 128 0,3-1-128 16,5-1 160-16,-1 1-160 0,6 2 192 0,0 1-192 16,0 1 192-16,-3 1-192 0,-5-3 192 0,4 0-192 15,4 0 160-15,1 1-160 0,3-2 128 0,2 4-128 16,1 0 0-16,-3-2 0 0,-2-1 128 0,2-2-128 15,2-1 0-15,2-2 0 0,1 1 0 0,4-1 128 16,3 0-128-16,2 0 0 0,2-2 0 0,0 2 0 0,-2 0 0 16,-2-3 0-16,0 1 0 0,0 2 0 0,5-3 0 15,1 0 0-15,2 1-192 0,1 1 192 0,4-1-160 16,1 1 160-16,1 3 0 0,1-1-144 0,6 0 144 0,-4-2 0 16,-2-1 0-16,1 0-128 0,0 1 128 0,0 1 0 15,-1-2 0-15,5 1-128 0,0-1-32 0,3-2 0 16,0 0 0-16,2 2 0 0,1 2 16 0,2-2 0 15,0 2 0-15,0 2 0 0,3 1 144 0,2 0-192 16,-1-1 192-16,1 1-192 0,5 2 192 0,-1 3 0 16,1-2 0-16,8-3 0 0,-8 3 0 0,8-3-160 15,-6 5 160-15,6-5 0 0,0 0-192 0,0 0 64 16,0 0 128-16,0 0-208 0,0 0 80 0,10 5 128 16,-10-5-208-16,18 2 80 0,2-2 128 0,-2-2 0 15,4 0 0-15,2 0 0 0,1-3 0 0,2 1 0 16,4-2 0-16,3 1 0 0,3 1 0 0,2-1 0 0,3-2 0 15,0 2 0-15,0-1 0 0,2-3 0 0,2 1 0 0,4-1-128 16,2 3 128-16,5-3 0 0,3 2 0 0,1 0 0 16,-1 1 0-16,-1 3 0 0,0 1 0 0,3-1 0 15,2 2 0-15,6 0 0 0,1-3 0 0,3 1 0 16,1 1 0-16,-3 1 0 0,-2-2 0 0,2 3 0 16,2-3 0-16,5 3 0 0,3-2 0 0,-3-2 0 15,-4 0 0-15,2 2 0 0,3-1 128 0,4-1-128 16,5-1 0-16,-3 0 128 0,-2 0-128 0,0-2 0 15,-2 1 0-15,5 1 128 0,2-2-128 0,0 0 0 16,-5 2 0-16,1-1 0 0,1 0 0 0,5 3 128 16,3-2-128-16,-3 1 176 0,-3 3-176 0,0 1 192 15,-2-3-192-15,4 1 128 0,6 1-128 0,-5-1 128 0,-5 1-128 16,2 1 128-16,0-1-128 0,5 1 128 0,3 0-128 0,-4 0 0 16,-6 1 0-16,-2-1 0 0,4 0-128 0,1 0 128 15,5 0 0-15,-4 0 0 0,-5 0 0 0,-1-1-144 16,0-2 144-16,4-1 0 0,3 1-256 0,-2-3 64 15,-4 1 16-15,-3-4 0 0,0 3-64 0,5-3-16 16,1 2 0-16,-3-2 0 0,-5 0 80 0,-3 4 16 16,-2-4 0-16,5 4 0 0,3 1 160 0,-2-4 0 15,-4 3 0-15,-4-1 0 0,-1-2 0 0,-1 4 0 16,0 3 0-16,1-1 0 0,3-3 0 0,-5 1 0 16,-4-1 128-16,-2 0-128 0,-2-3 176 0,1 4-48 15,-1 2 0-15,3-2 0 0,1-3-128 0,-3 1 192 16,-4 1-192-16,-2-3 192 0,-1 3-192 0,-3-1 0 0,-1 0 144 15,1 0-144-15,-1 3 0 0,2-4 0 0,1 1 0 16,-3 1 0-16,-4-3 0 0,-2 4 0 0,-1 1 0 0,-3-3 0 16,0-1 0-16,-3 3 0 0,-2-1 0 0,0-3 128 15,0 5-128-15,-1 1 0 0,-1 0 0 0,0-1 0 16,2-2 272-16,-4 3-16 0,-4 0 0 0,-2 1 0 16,-4 0 112-16,2 1 16 0,-2-2 0 0,-1 2 0 15,0-1-32-15,-2 0 0 0,-2 1 0 0,-1 0 0 16,0 1-80-16,-2-1-16 0,-1 0 0 0,0-1 0 15,-1 1-64-15,-2 0 0 0,-11 0-16 0,13 0 0 16,-3 0-32-16,-10 0 0 0,10 2 0 0,-10-2 0 16,0 0-144-16,0 0 192 0,0 0-192 0,0 0 192 15,0 0-192-15,0 0 160 0,0 0-160 0,0 0 160 16,0 0-160-16,0 0 128 0,0 0-128 0,0 0 128 16,0 0-128-16,0 0 0 0,0 0 0 0,0 0 128 15,0 0-416-15,-14 0-96 0,3-1 0 0,-2 0-11040 16,1 0-2208-16</inkml:trace>
  <inkml:trace contextRef="#ctx0" brushRef="#br2" timeOffset="-162710.5">8431 4893 17503 0,'-7'19'1552'0,"0"-7"-1232"0,-3-6-320 0,0 5 0 15,0-2 1024-15,0 0 128 0,-6-3 48 0,4-2 0 16,-1-4-368-16,-2-2-64 0,1-2 0 0,-4 0-16 15,1 0-160-15,1-1-16 0,-1-1-16 0,2 1 0 16,0-5-240-16,1 3-32 0,1-3-16 0,1 2 0 16,-1-3 32-16,3 1 0 0,-1-3 0 0,1 0 0 15,1 3 80-15,1-2 32 0,-1-5 0 0,2 3 0 16,1 0 48-16,0 1 16 0,0-1 0 0,4-1 0 16,-3 0-16-16,2 1 0 0,1 0 0 0,0 0 0 15,2 0-128-15,2 2-16 0,-1 2-16 0,2 1 0 16,-3 9-64-16,7-7-16 0,1 2 0 0,2 0 0 15,1 1-64-15,1 3-16 0,1-1 0 0,1 4 0 16,0 1-144-16,-2 4 128 0,0-3-128 0,-1 3 128 0,2 2 0 16,-3-1-128-16,-1 3 192 0,-1-1-64 0,-1 2 64 0,0 0 16 15,-5 0 0-15,-1 2 0 0,-2 0 128 0,-1 1 32 16,-4-1 0-16,1-2 0 0,-1 0-16 0,-2 1 0 16,-3-4 0-16,-2 0 0 0,1-5-48 0,-5-4-16 15,-2 0 0-15,0-2 0 0,-1 0-32 0,2-3-16 16,-3-2 0-16,2 0 0 0,0-6 16 0,1 2 16 15,1-1 0-15,4-2 0 0,1-2-272 0,4-2 0 16,1 0 0-16,2-1 0 0,-1 1 0 0,6 0-144 16,0 1 16-16,2-1 0 0,1 0 128 0,2 4-128 15,0 1 128-15,3 4-128 0,2 4 128 0,3 0 0 16,1 3 0-16,0 2 0 0,-2 1 0 0,1 1 0 16,0 6 0-16,-1-2-128 0,2 6 128 0,-1 1 0 0,-1-1 0 15,-1 4 0-15,-1-1 0 0,-1 3 0 0,-3 2 128 0,1 0-128 16,-2-1 0-16,0-1 128 0,-4-1-128 15,-1-2 0-15,-1 0 128 0,1 0-128 0,-3-4 160 0,3-11-160 16,-3 10 176-16,3-10-176 0,0 0 192 0,-11 0-192 16,1-3 192-16,-1-4-64 0,-1-4 0 0,1-3-128 15,1-1 128-15,-2-3-128 0,2-2 0 0,1 0 0 16,2-3 0-16,0-1 128 0,2 0-128 0,1 1 0 16,2-2 0-16,2 4 0 0,0 1 0 0,4 2-144 15,1 1 144-15,2 6 0 0,2 3 0 0,1 2 0 16,2-2 0-16,2 6-160 0,1 3 160 0,2 4 0 15,-1 4-144-15,2 0 144 0,-5 2 0 0,1 4-144 16,-3-1 144-16,0 6 0 0,-3 0 0 0,-2 0 0 16,-2 2 0-16,-1 3 0 0,-3-1 0 0,0 2 0 0,-3-1 0 0,-2-4 0 15,-1-1 0-15,-2-2 0 0,1-2 0 0,-2 1 0 16,-1-5 0-16,-2-3 0 0,2-4 0 0,-4-1 0 16,0-5 0-16,0-4 0 0,0-3 0 0,-1-4 0 15,1-5 0-15,1-2 0 0,0-1 0 0,1-2 0 16,0-5-144-16,2 2 144 0,4-2 0 0,2 3 0 15,1 0 0-15,5 0 0 0,3 5 0 0,1 2-224 16,2 4 80-16,2 1 16 0,5 2 128 0,2 3 0 16,-1 5-144-16,4 2 144 0,3 1 0 0,-2 5 0 15,-1 4 0-15,0 1 0 0,2 1 0 0,-3 2 0 16,-1 4 0-16,-3-1 0 0,-1 0 0 0,-5 1 0 16,-3-1 0-16,-1 2 0 0,2 0 0 0,-6 1 0 15,-1 1 0-15,-1-2 128 0,-2-4-128 0,-1 0 128 0,-1-3-128 0,-1-4 128 16,-2 1-128-16,-1-5 128 0,0-1-128 0,1-2 128 15,-1 0 0-15,0-1-128 0,1-2 192 16,2-2-64-16,-1-4-128 0,2 1 128 0,2-3-128 0,0 1 128 16,2-4-128-16,3 1 0 0,3 2 0 0,3 0 0 15,-8 10 0-15,10-5 0 0,0 2-144 0,1 0 144 16,-1 1 0-16,0 4 0 0,-1 1 0 0,-2 1 0 16,1 3 0-16,-8-7 0 0,6 11 0 0,1 3 0 15,-2-1 0-15,-1 1 0 0,-2 2 0 0,-1 0 0 16,-2-2-176-16,0 0-16 0,-2-4-16 0,0 1 0 15,-5-5-1360 1,-1 2-272-16,0-5-48 0,-4-6-15136 0</inkml:trace>
  <inkml:trace contextRef="#ctx0" brushRef="#br2" timeOffset="-161222.65">8449 4847 19343 0,'0'0'1728'0,"0"0"-1392"16,0 0-336-16,-5 5 0 0,5-5 256 0,-8 7 0 15,8-7-16-15,-8 6 0 0,-1-5 720 0,-2 2 160 16,0-2 32-16,0 0 0 0,-1-2-400 0,1 1-80 16,1-2-16-16,-2-1 0 0,-1-2-80 0,3 1 0 15,-2-1-16-15,3-3 0 0,2 2 64 0,1-2 16 16,-3-3 0-16,4 0 0 0,2-1-288 0,2-3-48 15,-1-3-16-15,0-2 0 0,1-6-96 0,1 5-32 0,0 2 0 0,1 2 0 16,-1 2-160-16,3 3 0 0,-1 0 144 0,1 0-144 16,-1 6 0-16,-2 6 0 0,0 0 0 0,6-6 128 15,-6 6-128-15,0 0 192 0,0 0-64 0,0 0 0 16,0 0 64-16,7 6 32 0,-2 7 0 0,-3-2 0 16,-2 2-64-16,-2 3-16 0,0 3 0 0,-2 2 0 15,-2-1-144-15,-5 2 192 0,2 1-192 0,-2-2 192 16,-2-1-64-16,-1 0 0 0,0-5 0 0,0-2 0 15,2-6 208-15,-5 1 48 0,3-6 0 0,-1-4 0 16,-2-7-32-16,2-3 0 0,-1-2 0 0,0-3 0 16,2-5-224-16,3-1-128 0,1-2 160 0,5-7-160 15,-2-4 0-15,4 1 0 0,-1 0 0 0,1 5 0 16,2 3 0-16,3 2 0 0,1 5-128 0,2 2 128 16,-1 1 0-16,1 6 0 0,1-1 0 0,-6 12 0 15,10-2 0-15,1 2 0 0,-1 1 0 0,1 7 0 0,1 4 0 0,-1 5 0 16,1 5 0-16,-4 4 0 0,-1 1 0 15,0 2 0-15,-3 3 0 0,0-3 144 0,-4 3-144 16,-2 0 0-16,-1-2 0 0,0-3 128 0,1-3-128 0,-1-2 0 16,-2-6 0-16,0-6 128 0,5-10 112 0,-7 3 16 15,-2-6 0-15,0-2 0 0,-3-6-80 0,2-3-16 16,1-4 0-16,0-2 0 0,2-4-160 0,0-1 0 16,2-3 0-16,2 3 0 0,0-4 0 0,0 3 0 15,3 0-128-15,2 4 128 0,-1 4 0 0,3 3 0 16,5 5 0-16,2 3 0 0,1 4-160 0,3 4 160 15,3 3 0-15,2 8-144 0,2 4 16 0,-1 4 0 16,1 4 0-16,1 7 0 0,-3-2 128 0,-1 0 0 16,-1 2 0-16,-3-1 0 0,0 1 0 0,-2 0 0 0,-3-1 0 0,-1-4 0 15,0 1 128-15,-3-5-128 0,-1-3 128 16,-2-3-128-16,-2 0 208 0,1-8-16 0,-2-8-16 0,0 0 0 16,0 0-176-16,0 0 160 0,-6-10-160 0,0-4 160 15,-3-2-160-15,0-1 0 0,2-1 0 0,0-1 128 16,1 0-128-16,5 0 0 0,-2 0 0 0,4 4 0 15,-1 1 0-15,3 5 0 0,5-1 0 0,-1 6 0 16,3 2 0-16,4 2 0 0,3 3 0 0,1 2 0 16,0 7 0-16,-1 1 0 0,2 1 0 0,-1 5 0 15,-3 2 0-15,-2 1 0 0,-3-3 0 0,0 1 0 16,2-1 0-16,-3-1 0 0,-3 0 0 0,-2-3 0 16,-3-1 128-16,-1-5-128 0,0-9 128 0,0 0-128 0,0 0 256 0,0 0-48 15,-9-5 0-15,0-5 0 0,-2-7-64 16,2-4-16-16,-2-3 0 0,-1-6 0 0,2 2-128 0,2-2 0 15,0-1 0-15,0 5 0 0,2-2 0 16,0 5 0-16,4 4 0 0,-2 1 0 0,2 5 0 0,2 13 0 16,0 0 0-16,0 0 0 0,1-7 0 0,-1 7 0 15,0 0 0-15,0 0 0 0,0 0-160 0,6 8 160 16,1 4 0-16,-4-2-144 0,1 2 144 0,-1 0 0 16,-2-3 0-16,-1 3 0 0,0-4 0 0,0-8 0 15,-1 12 0-15,1-12 0 0,-4 13 0 0,0-6 128 16,4-7-128-16,-8 10 0 0,2-3 0 0,-2-2 0 15,0-1 0-15,-3-6 0 0,0-3 0 0,0 0 0 16,-1 0 0-16,1-2 0 0,0 0 0 0,1-2-128 0,-1 0 0 16,2 0 0-16,1 1 128 0,2-4-192 0,-2 3 192 0,2-1-192 15,1 2 192-15,0 0 0 0,1 0-144 0,4 8 144 16,0 0 0-16,0 0 0 0,0 0 0 0,0 0 0 16,0 0-192-16,0 0 192 0,0 0-192 0,0 0 192 15,0 0-240-15,0 0 80 0,0 0 16 0,0 0 0 16,0 0 0-16,0 0 0 0,0 0 0 0,0 0 0 31,-1 9-1072-31,1-9-192 0,-4 10-64 0,4-10-14592 0</inkml:trace>
  <inkml:trace contextRef="#ctx0" brushRef="#br2" timeOffset="-144744.43">17964 13872 10127 0,'0'0'896'0,"0"0"-704"16,0 0-192-16,0 0 0 0,0 0 1760 0,1-9 320 0,-1 9 64 0,1-9 16 15,-1 9-1072-15,1-8-224 16,-1 8-32-16,0-5-16 0,0 5-144 0,0 0-32 0,0 0 0 0,0 0 0 16,0 0-64-16,0 0-32 0,-3-6 0 0,3 6 0 15,0 0-96-15,0 0-32 0,-11 4 0 0,2 0 0 16,9-4-112-16,-8 5-32 0,0 1 0 0,8-6 0 16,-10 5 128-16,1 0 32 0,0 3 0 0,-1 3 0 15,-4 3 80-15,-1-1 32 0,-1-2 0 0,-1 3 0 16,-3 0 16-16,1 0 0 0,-2-1 0 0,0 2 0 15,1 2 16-15,-3-1 16 0,2 0 0 0,-1-2 0 16,-3 2-80-16,4 1 0 0,-2 0-16 0,2 0 0 16,-2-3-176-16,0 2-48 0,0 4 0 0,0-3 0 15,0-1-112-15,2 0-32 0,0 2 0 0,1-2 0 16,0 0-128-16,-1-4 0 0,1 2 144 0,-2 0-144 0,3 2 0 16,2-2 144-16,-1-3-144 0,1 0 0 15,3-3 160-15,-1 1-160 0,2-1 128 0,2 2-128 0,-2-5 128 16,3 4-128-16,2-2 128 0,2 1-128 0,-2 0 128 15,1-2-128-15,3 2 0 0,-1-3 128 0,5-5 0 0,-6 6 0 16,6-6 0-16,0 0 0 0,0 0 0 0,0 0 0 16,0 12 0-16,0-12 0 0,0 0-128 0,5 11 192 15,-5-11-192-15,10 9 192 0,0 0-64 0,1-3 0 16,0-1 0-16,3 3 0 0,1-3-128 0,1 1 128 16,2 3-128-16,1-4 128 0,3 0-128 0,-1 3 128 15,2 0-128-15,-1 2 128 0,-3-5-128 0,0 5 0 16,-1-4 0-16,-2 2 128 0,2 1-128 0,-1-3 192 15,0 3-192-15,0-3 192 0,-1 1-48 0,2 0 0 16,0-3 0-16,0 1 0 0,0 0-144 0,-1-1 192 0,1 3-192 16,0 0 192-16,-1-3-192 0,0 0 192 0,1 1-192 0,-1 1 192 15,-2-2-192-15,0 1 0 0,0 2 144 0,1-2-144 16,-5-3 0-16,-1 1 144 0,0-1-144 0,-2-2 0 16,-8 0 128-16,0 0-128 0,10 2 0 0,-10-2 0 15,0 0-192-15,0 0-80 0,0 0-32 0,0 0 0 31,-7-7-2752-31,-4 2-544 0</inkml:trace>
  <inkml:trace contextRef="#ctx0" brushRef="#br2" timeOffset="-143548.43">16043 18005 1839 0,'0'0'160'0,"0"0"-160"15,0 0 0-15,0 0 0 0,0 0 5008 0,1 9 976 16,-1-9 192-16,0 12 32 0,0-12-4256 0,3 9-864 15,-3-9-160-15,0 11-32 0,0-11-224 0,0 0-32 16,0 0-16-16,-3 9 0 0,3-9-176 0,-6 10-48 16,-2-2 0-16,-1 1 0 0,-1-3-16 0,-1 4 0 0,-3-2 0 15,-2 3 0-15,0-2 64 0,-2 3 16 0,-1 2 0 0,-1-2 0 16,1 0 32-16,-3 0 0 0,-1 4 0 0,-2-1 0 16,-2 1-176-16,-2 1-16 0,-4-1-16 0,-2 1 0 15,-1-2-112-15,1 1-32 0,3 0 0 0,1-1 0 16,1-1 16-16,2 0 0 0,3 1 0 0,3 1 0 15,3-1 32-15,0 0 0 16,0-1 0-16,1 1 0 0,3 1-192 0,1-1 128 0,0-1-128 0,3 0 128 16,1-1-128-16,1 1 0 0,0 0 0 0,4 1 0 15,0-4 0-15,-3 1 0 0,3 0 0 0,5-12 0 16,-4 11 0-16,4-11 0 0,-1 11 0 0,1-11 0 16,0 0 0-16,0 0 0 0,0 0 0 0,0 0 0 15,0 0 0-15,7 10 0 0,4-2 0 0,-5-3 0 16,-6-5 0-16,13 3 0 0,-2 0 0 0,1 0 128 0,-12-3-128 0,15 2 128 15,1 2-128-15,0 1 128 0,-2 2-128 16,0-2 128-16,3 4-128 0,2-2 128 0,1 3-128 0,-1 1 0 16,1 1 0-16,2 2 128 0,0 3-128 0,3-2 0 15,0 2 0-15,0 0 0 0,1 2 0 0,-1-1 0 16,1-2 128-16,-3 0-128 0,-2 3 0 0,2 0 160 16,-4-1-160-16,0 1 160 0,0 0 0 0,-2 1 0 15,-1-4 0-15,3 0 0 0,-2 1-32 0,-1 1 0 16,-2-3 0-16,0 0 0 0,-1 0 0 0,0-3 0 15,-2-2 0-15,-1 1 0 0,-1-3 32 0,-1 1 0 16,-8-9 0-16,0 0 0 0,0 0 32 0,0 0 16 16,8 6 0-16,-8-6 0 0,0 0 0 0,0 0 0 15,0 0 0-15,0 0 0 0,0 0-16 0,0 0-16 0,0 0 0 0,0 0 0 16,0 0-176-16,0 0 0 0,0 0 0 0,0 0 128 16,0 0-128-16,0 0 0 0,0 0 0 0,0 0 0 15,0 0 0-15,0 0 0 0,0 0 0 0,0 0 0 16,0 0 0-16,0 0 0 0,0 0 0 0,0 0 0 15,0 0 0-15,0 0 0 0,0 0 0 0,0 0 0 16,0 0-336-16,0 0 48 0,0 0 16 0,0 0 0 31,0 0-368-31,0 0-64 0,0 0 0 0,0 0-16 16,0 0-1952-16,-7-5-384 0,-2-4-80 0</inkml:trace>
  <inkml:trace contextRef="#ctx1" brushRef="#br3">26780 11694 0</inkml:trace>
  <inkml:trace contextRef="#ctx0" brushRef="#br3" timeOffset="-110411.38">8473 12420 17679 0,'0'0'768'0,"-5"9"192"0,5-9-768 0,-5 8-192 0,5-8 0 0,-4 9 0 16,4-9 0-16,0 0 0 0,-6 5-160 0,6-5 160 15,0 0 0-15,0 0 0 0,0 0 0 0,0 0 0 16,-5 6 0-16,5-6 192 0,0 0-16 0,0 0 0 16,0 0-32-16,0 0 0 0,0 0 0 0,0 0 0 15,0 0-144-15,0 0 160 0,0 0-160 0,0 0 160 16,0 0 0-16,0 0 0 0,0 0 0 0,0 0 0 15,0 0 256-15,0 0 48 0,1-9 16 0,-1 9 0 16,0-11 160-16,0 3 16 0,0-2 16 0,1 1 0 16,2-2 48-16,-2 3 16 0,-1-2 0 0,2 1 0 15,-1-4-224-15,1-2-32 0,0-2-16 0,-2 0 0 16,0-1-160-16,0 0-48 0,0-1 0 0,0 0 0 16,0-4-16-16,-2-1-16 0,1 1 0 0,0 0 0 0,-2-4 32 0,1 3 0 15,-1 1 0-15,2-2 0 0,-4 0 0 0,0-3 16 16,0 1 0-16,0-4 0 0,-2 1-144 0,1 2-128 15,-1-1 192-15,0 1-192 0,1-3 0 0,-3 0 0 16,1 0 0-16,0 3 0 0,-1-4 128 0,2 3-128 16,-2 1 0-16,1-1 0 0,-1 3 0 0,1 0 0 15,-4 2 0-15,2-3 0 0,0 0 0 0,-2 3 0 16,1-3 0-16,1 7 0 0,-2-2 0 0,1-2 128 16,2 1-128-16,-1 2 0 0,-3-1 240 0,2 2-64 15,2-2-16-15,-4 2 0 0,0-3-32 0,3 4-128 16,-1-1 192-16,-2-1-64 0,2-2-128 0,-1 3 128 0,1 0-128 0,0 1 128 15,0 0-128-15,0 1 128 0,-1-3-128 0,2 2 128 16,-1 0-128-16,-1 0 128 0,1-2-128 0,0 2 128 16,1-1-128-16,1 3 0 0,-2-1 144 0,1 0-144 15,-2-1 0-15,2 1 0 0,0 0 0 0,0-1 128 16,0 3-128-16,-2-2 0 0,-2 0 128 0,0 0-128 16,2 2 0-16,0-1 0 0,1 1 0 0,-1 1 128 15,-2-3-128-15,2 3 0 0,-2 1 128 0,2 0-128 16,1-3 0-16,-2 3 0 0,3 4 0 0,0-3 128 15,-2 2-128-15,2-3 0 0,-1-1 0 0,0 1 128 16,1 0-128-16,-1 1 0 0,1 0 0 0,-1-1 0 16,1 0 0-16,-1 3 0 0,1-3 0 0,0 2 0 15,-1 2 0-15,0-3 0 0,-1 1 0 0,2 2 0 16,-1-3 0-16,1 1 0 0,1 2 0 0,0-2 0 0,-4-2 0 0,3 5 0 16,0-1 0-16,0 2 0 0,-3-2 0 0,5 3 128 15,-2-2-128-15,0 2 0 0,1-3 0 0,0 1 128 16,0 5-128-16,0-2 0 0,-2 1 0 0,0 2 0 15,-1-1 0-15,1-1 0 0,-1 3 0 0,1-2 0 16,-3 2 0-16,1 1 0 0,0 0 0 0,1-2 0 16,-1 1 0-16,-1-2 0 0,1 1 0 0,1 1 0 15,-2-1 0-15,1 2 0 0,1-1 0 0,0-1 0 16,-1-1 0-16,0 3 0 0,3 1 0 0,0 0 0 16,-3-1 0-16,2-1 0 0,1 1 0 0,-1 1 128 15,0 0-128-15,-2 0 0 0,2 0 0 0,-1 1 0 16,1-1 0-16,2 2 0 0,-2-1 0 0,0 2 0 15,0 0 0-15,1 0 128 0,0-1-128 0,0 1 0 0,-1-1 0 0,2 5 0 16,9-7 0-16,-12 6 0 0,-2-1 0 16,4 3 0-16,1-3 0 0,0 1 0 0,9-6 0 0,-12 11 0 15,-2-4 0-15,4 3 0 0,-1-3 0 0,1 3-128 16,-3-4 128-16,1 4 0 0,1-2 0 0,0 2 0 16,-1-1 0-16,1 3 0 0,-1-4 0 0,2 3 128 15,-5-1-128-15,2 0 192 0,2 0-64 0,1-1 0 16,-1 4-128-16,0-3 144 0,1 1-144 0,0 3 160 15,-2-2-160-15,2-1 128 0,0 2-128 0,1 1 128 16,0 0-128-16,1 1 0 0,1 0 0 0,-1 1 0 16,-2-4 0-16,2 1 0 0,1 1 128 0,0 1-128 15,0 2 0-15,0-2 0 0,2 0 0 0,-4 3 0 16,3 1 0-16,0 0 0 0,1 2 0 0,-1-2 0 16,3 1 0-16,-1 2 0 0,3-2 0 0,1 3 0 15,-3-2 0-15,0 0 0 0,1 0 144 0,1 1-144 0,1 2 0 16,0-1 144-16,0 1-144 0,0 2 0 15,2-4 144-15,-2 4-144 0,0-3 0 0,0 0 144 0,0 2-144 0,1-1 128 16,1-2-128-16,0 2 128 0,0 1 0 16,0-3-128-16,1 0 192 0,-2 3-64 0,0-2-128 0,2 1 160 15,-3 1-160-15,1-2 160 0,2 1-160 0,-1 3 192 16,1-3-192-16,0 4 192 0,0-1-192 0,1 2 160 16,0-2-160-16,1 1 160 0,0 2-160 0,-1-3 160 15,-1 2-160-15,3-1 160 0,-1 3-160 0,0 2 192 16,0-1-192-16,-1 1 192 0,2-2-64 0,-1 4 0 15,-1-1 0-15,-2 3 0 0,3 0 0 0,1-2 0 16,-1 0 0-16,-3 0 0 0,1 1 0 0,1 1-128 16,1 1 192-16,0 1-64 0,0-3 0 0,1 1-128 0,-2 0 192 15,0-2-64-15,2-2 0 0,0-1 0 0,0 1 0 16,0 0 0-16,-1 1-128 0,1-1 192 0,6-1-192 0,-3-3 192 16,-4 2-192-16,1-1 0 0,0 0 0 0,3-1 0 15,3-2 0-15,-3 1 0 0,-2 2 128 0,2-3-128 16,-1-1 0-16,0 0 0 0,-1 2 0 0,1-3 128 15,2 3-128-15,0-2 0 0,2-1 0 0,-2 1 0 16,0-1 0-16,-1 0 0 0,1-2 0 0,-1 0 0 16,0 0 0-16,1 0 0 0,-2-2 0 0,-1 1 0 15,2-2 0-15,1 3 0 0,-1-1 0 0,0-2 0 16,-1 1 0-16,-1-2 0 0,1-2 0 0,2 1 0 16,0 1 0-16,2-1 0 0,-1-1 0 0,-1-1 0 15,-3-1 0-15,0 3 0 0,2 0 0 0,1-1 0 16,1-1 0-16,-1-2 0 0,-1-3 0 0,1 5 0 0,1-2 0 15,-2 2 0-15,1-6 0 0,0 2 0 0,1 1 0 0,-1-2 0 16,-3 2 0-16,4-1 0 0,-1-1 0 0,1 1 0 16,-1 1 0-16,2-3 0 0,-1 0 0 0,1 3 0 15,-1-3 0-15,2 3 0 0,-2-2 0 0,1-2 0 16,-1 1 0-16,2 1 0 0,0 0 0 0,-1-2 0 16,1 1 0-16,1-2 0 0,-3 1 0 0,1-3 0 15,2 2 0-15,-3-3 0 0,1 0 0 0,0 0 0 16,0 1 0-16,1-2 0 0,-2 1 0 0,2 0 0 15,-3-2 0-15,3 1 0 0,-1-1 0 0,2 1 0 16,-1 1 0-16,0-1 0 0,1-3 0 0,0 2 0 16,0-1 0-16,1 0 0 0,0-1 0 0,2 0 0 15,-5-2 0-15,4 0 0 0,-2-2 0 0,0-1 0 16,0 1 0-16,1-4 0 0,3 2-144 0,-1 0 144 0,0-4 0 16,-2 1 0-16,-1-3 0 0,0 1-128 0,3-3 128 0,-5 2 0 15,4 1 0-15,0-3 0 0,-2 1-128 0,-1 2 128 16,1-4 0-16,-3 0 0 0,-2-1 0 0,1 1 0 15,1 0 0-15,-1-2 0 0,1-1-128 0,-2 2 128 16,-1 2 0-16,1-1 0 0,-2-1 0 0,2 0 0 16,-1 1 0-16,2 1 0 0,1 3 0 0,-2-3 0 15,-1-1 0-15,-1 3 0 0,2-2 0 0,0 1 0 16,0 2 0-16,1-2 0 0,-1-1 0 16,0 3 0-16,1-3 0 0,-1 0 0 0,-1 2 0 0,1-1 0 15,0 3 0-15,0-3 0 0,-2-1 0 0,2 2 0 16,-1-2 0-16,1-1 0 0,-2 1 0 0,1 2 0 15,-2-3 0-15,1 2 0 0,0 2 0 0,1-3 0 0,-3 3 0 16,3 0 0-16,-1-3 0 0,-1 3 0 16,0-1 0-16,-3 1 0 0,2 1 0 0,1-3 0 0,0 2 0 15,2-3 0-15,-2 2 0 0,-1 2 0 0,0-4 0 0,0 4 0 16,0-3 0-16,-2 0 0 0,2 2 0 16,-1-1 128-16,1-1-128 0,-3 2 0 0,2-4 0 0,-1 3 0 15,-2-1 0-15,1-3 0 0,1 1 0 0,0 0 0 16,-2 1 0-16,0-1 0 0,-2-1 0 0,1 1 0 15,0-1 0-15,1 2 0 0,-1-1 0 0,0 0 0 16,-1-1 0-16,0 2 0 0,-2-1 0 0,2 0 0 16,-1 2 0-16,1-1 0 0,-1 0 0 0,0-1 128 15,1 1-128-15,-1 2 0 0,-2-3 0 0,0 1 0 16,0 2 0-16,2-2 0 0,-2-1 0 0,3 1 0 16,-2 1 0-16,-1-4 0 0,-1 0 0 0,0 2 0 0,0 0 0 0,0 0 0 15,1-3 0-15,0 1 0 0,2-1 0 0,-3 2 0 16,-1-3 0-1,1 3 0-15,3 0 0 0,-1 1 0 0,-1 1 0 0,2-1 0 16,-1 1 0-16,2 3 0 0,-1-2 0 0,-1 0 0 16,-1 2 0-16,2-3 0 0,-1 4 0 0,1-2 0 0,-2 0 0 15,0 0 0-15,0 0 0 0,0 2 128 0,-2-2-128 0,3 2 0 16,0 0 0-16,0 2 0 0,-1 0 128 0,4 7-128 16,-5-7 0-16,0 0 176 0,1 0-176 0,4 7 160 15,-3-5-160-15,3 5 0 0,-4-7 0 0,4 7 0 16,0 0 0-16,-7-7 0 0,7 7 0 0,-5-5 0 0,5 5 0 15,0 0 0-15,-5-7 0 0,5 7 0 16,0 0 0-16,0 0 0 0,-6-5 0 0,6 5 0 0,0 0-160 0,0 0 160 16,-7-5-208-16,7 5 80 0,0 0-48 0,0 0 0 15,-5-8 0-15,5 8 0 16,0 0-416-16,0 0-96 0,-5-4-16 0,5 4-10912 16,0 0-2192-16</inkml:trace>
  <inkml:trace contextRef="#ctx0" brushRef="#br3" timeOffset="-107601.27">9828 9612 8287 0,'0'0'736'0,"0"0"-592"0,-7-5-144 0,7 5 0 15,-5-5 2944-15,5 5 576 0,0 0 96 0,0 0 32 0,-5-9-2688 0,1 3-512 16,-3-3-128-16,4 3 0 0,3 6-64 0,-4-9 0 16,1 0 0-16,-1 4 0 0,4 5 0 0,-3-10 0 15,-3 5 0-15,1-3 0 0,-1 2-256 0,1 1 0 16,-1-4 0-16,1 4 0 0,-2-2 240 0,0 0-16 15,-2-1 0-15,1 0 0 0,-1 3-64 0,0 2-16 16,0-5 0-16,0 2 0 0,-1-1 0 0,-1 0 0 16,1 1 0-16,-1-2 0 0,0 0-16 0,0 2-128 15,-2-3 192-15,1 4-64 0,0-3 32 0,-1 2 0 16,2 2 0-16,-3 0 0 0,0-1 96 0,0 2 32 0,1 2 0 16,-4 1 0-16,0-1 80 0,-2 1 16 0,-3 0 0 0,3 0 0 15,1 1-64-15,-1 0 0 0,-1-1 0 0,-1 3 0 16,2 2-128-16,1-1-48 0,1-2 0 0,0 2 0 15,-1-1-144-15,3 2 128 0,0-1-128 0,2-1 128 16,-3 1-128-16,0-1 0 0,1 2 0 0,1-1 128 16,0 1 720-16,0 1 144 0,-1-1 32 0,1 2 0 31,0 1-1648-31,0 0-320 0,-3 2-64 0,5-1-16 0,-1 3 832 0,0-2 192 0,1 2 0 0,-1 2 0 16,0-1 0-16,2-1 0 0,-3-1 128 0,0 2-128 15,0-2 224-15,0 2-16 0,0 1 0 0,2-3 0 16,2 2-64-16,0 1-16 0,0 3 0 0,0-2 0 15,-2 3-128-15,1-1 128 0,1 0-128 0,1 1 128 16,0 1-128-16,1 1 128 0,-1 0-128 0,0 3 128 16,3 1 0-16,1-1 0 0,0 0 0 0,-1 3 0 15,2-2 32-15,0 0 0 0,0 1 0 0,0 0 0 0,0 0-160 0,2 2 160 16,-1-2-160-16,1 3 160 0,1 1-160 16,-1 0 0-16,2 2 0 0,-2-1 128 0,2-3-128 0,0 5 0 15,-2-2 0-15,1 0 0 0,0 1 0 0,0 3 0 16,-1-4 0-16,1-1 0 0,0 2 0 0,0 1 0 15,-2-2 0-15,1 2 0 0,-1 0 0 0,0 2 0 16,1-1 128-16,-1-3-128 0,1 1 0 0,1 2 128 16,-2 0-128-16,2 0 128 0,1 1-128 0,-3-1 0 15,1 2 0-15,0-1 128 0,0 0-128 0,-1 3 0 16,3 1 0-16,-1-1 0 0,-2 3 0 0,1-3 0 16,-2-2 0-16,2 2 0 0,0 1 0 0,1-1 0 15,-2-1 0-15,2-1 0 0,-1 1 0 0,-1-1 0 0,1 1 0 16,-1 0 0-16,-1-1 0 0,2-1 0 0,-2 2 0 0,1-2 0 15,-2 1 0-15,3 0 0 0,-2 2 0 0,1 1 0 16,0 2 0-16,-1-2 0 0,0-1 0 0,0 0 0 16,0-1 0-16,-1 1 0 0,3-1 0 0,-1 1 0 15,-1 2 0-15,0-1 128 0,-1-1-128 0,3 0 0 16,-1-1 128-16,1 3-128 0,-1 2 128 0,1-1-128 16,-3-3 0-16,2 3 128 0,-1-4-128 0,-1 4 0 15,-1-2 0-15,2 3 0 0,-2-1 0 0,1 0 0 16,-2 0 0-16,1 5 0 0,-2-2 0 0,3 3 0 15,-1-3 0-15,-1 5 0 0,5-1 128 0,-3-1-128 16,-3 2 0-16,1 1 0 0,0-3 0 0,2 3 0 16,-4-1 0-16,3-1 128 0,-2 2-128 0,1-1 0 0,2 0 0 15,-4 2 0-15,0-1 128 0,0 1-128 0,0-2 0 16,0 2 0-16,0 1 0 0,0-2 0 0,2 2 0 16,0 0 0-16,0 2 0 0,-1 1 0 0,2-1 0 0,1 1 0 15,1-1 0-15,-1-1 0 0,-2-1 0 0,3 0 0 16,-1-2 0-16,3 2 0 0,-1 0 128 0,1 1-128 15,-1 0 0-15,1 0 128 0,-1 2-128 0,1-2 0 16,-3-1 0-16,2 2 0 0,2 0 128 0,-1 2-128 16,-1 0 0-16,1-1 128 0,0 1-128 0,2 0 128 15,-1-1-128-15,-1 1 128 0,2 0-128 0,0 1 0 16,-1 1 0-16,1 1 128 0,0-1-128 0,0 1 0 16,0 0 0-16,-3-1 0 0,1-1 0 0,1 3 0 0,1 2 0 15,-2-3 0-15,1 1 0 0,0-1 0 16,0 1 0-16,-2-2 0 0,2-1 0 0,-2 1 0 0,2-2 0 0,3-2 0 15,1-2 128-15,1 1-128 0,-4 1 128 0,0 2-128 16,0 0 0-16,0-2 0 0,0 0 128 0,-1 1-128 16,2 0 0-16,-1 2 0 0,-1-2 0 0,1 0 0 15,0 5 0-15,-3-2 0 0,2 0 0 0,-2 3 0 16,2-2 0-16,0 2 0 0,-2 0 0 0,2 4 0 16,0-2 0-16,1 1 0 15,0 0 0-15,-2-1 0 0,0-5 0 0,-1 4 0 0,3-1 0 0,0-2 0 16,0 1 0-16,3 1 0 0,-2-3 0 0,0-1 0 15,-1-3 0-15,2 0 0 0,-1 1 0 0,1-1 0 16,2 1 0-16,0-1 0 0,1-1 0 0,0-2 0 16,-1-3 0-16,0 1 0 0,1 0 0 0,0-2 0 15,0 0 0-15,0 0-176 0,1-1 176 0,3-1-128 0,2-1 128 0,0-4-192 16,-1-1 192-16,2-2-192 0,-2-3 192 0,4-5 0 16,1-1-144-16,4-3 144 0,-1 4 0 0,1-4 0 15,3 0-144-15,-1 0 144 0,2-1 0 0,1 2-128 16,2-2 128-16,0 0 0 0,4-1-144 0,1-1 144 15,-1-3 0-15,1-4-144 0,1 0 144 0,1 0 0 16,3 0 0-16,-1-4-128 0,-2 1 128 0,2-4-208 16,-4 2 80-16,1-3 128 0,-2-1-176 0,-4 1 176 15,2-4-128-15,0-1 128 0,0-1 0 0,1-2 0 16,1-2 0-16,-1-2 0 0,0-1 0 0,2-2 0 16,-1-1 0-16,3-2 0 0,-1-1 0 0,-2 0 0 15,1-3 0-15,-1-3 0 0,0-4 0 0,-4 0 128 16,1-1-128-16,-3-4 0 0,2 1 0 0,-2-2 144 0,-1-1-144 15,3 1 0-15,-3-4 128 0,-1 1-128 0,1-2 0 16,-2 1 0-16,1 0 0 0,0-5 0 0,-1-3 128 16,1-1-128-16,1-4 0 0,-2 5 0 0,0-6 0 0,0 1 0 15,1-1 0-15,2 0 0 0,-2-2 0 0,-3-1 0 16,1-3 0-16,-1 3 0 0,-2-4 0 0,0 0 0 16,1-2 0-16,-3 1 0 0,3-2 0 0,3-2 0 15,-6 2 0-15,3-3 0 0,-2-2 0 0,2 0 0 16,-3-3 0-16,0 0 0 0,1-2 0 0,-1-2 0 15,-2-1 0-15,-1-2 0 0,0-3 0 0,2 0 0 16,-2-3 0-16,1 1 0 0,0-1 0 0,0-3 0 16,-2 1 0-16,0-4 0 0,0 1 0 0,1 2 0 0,1-6 144 15,0 1-144-15,-2-3 0 0,1 1 144 16,-2 2-144-16,-1-4 128 0,0-3-128 0,0-1 128 0,-3-4-128 16,0 1 0-16,1 2 0 0,-2-7 0 0,0-2 0 15,-1-1 0-15,-1-2 0 0,-1-2 0 0,-2-3 0 0,1-1 0 16,0-2 128-16,0 2-128 0,-1-5 0 0,2 3 0 15,2 0 0-15,-4 0 0 0,-2 5 0 0,2-6 0 16,2 0 0-16,1-4 0 0,0-2 0 0,1-5 128 16,2-4-128-16,-1-7 0 0,2 0 0 0,-4-2 0 15,0-4 0-15,-1 1 0 0,-3-2 0 0,-3 5 0 16,-3 0 0-16,-5 3 0 0,-4 5 0 0,-3 1 0 16,-2 5 0-16,-5 8 0 0,1-2 0 0,-1 7 0 15,0-1 0-15,1 8 0 0,3 7 0 0,-3 8 0 16,1 4 0-16,0 7 128 0,-1 6-128 0,1 10-272 15,-1 1 64-15,-2 7-10576 0,-2 4-2112 16</inkml:trace>
  <inkml:trace contextRef="#ctx0" brushRef="#br3" timeOffset="-105686.53">7445 6700 10191 0,'0'16'448'0,"0"-4"96"0,0 1-544 0,4-1 0 15,0 0 0-15,1 2 0 0,-1-4 448 0,1 2-32 16,0-1 0-16,-2-2 0 0,0 4-288 0,0-3-128 15,-3 2 128-15,2 3-128 0,-2 0 416 0,1 2 0 16,-1-2 0-16,0 3 0 0,0-1 640 0,0 5 128 16,0-2 32-16,-1 1 0 0,-3-1 80 0,0 0 32 0,2-1 0 0,-1-1 0 15,-2-3-176-15,0-1-48 0,0-2 0 0,0-6 0 16,-1-2-128-16,6-4-16 0,-9 1-16 0,9-1 0 16,-9-5-304-16,3-5-48 0,0 0-16 0,0-7 0 15,-2-4-320-15,0-6-64 0,3-1 0 0,-1-6-16 16,1-8-176-16,-1-4 160 0,-2-7-160 0,1-10 160 15,-1-5-160-15,3-8 192 0,2-6-192 0,3-8 192 16,-2-7-192-16,2 1 128 0,4-6-128 0,-2 9 128 16,1 4-128-16,-1 3 0 0,0 6 0 0,0 4 0 15,2 4 0-15,0 8 0 0,0 1 0 0,-1 11 128 16,-1 8-128-16,-1 3 0 0,2 5 0 0,-2 6 0 0,-2 3 224 16,-1 7-32-16,2 2-16 0,0 8 0 0,-1 0 16 15,1 10 16-15,0 0 0 0,0 0 0 0,0 0 80 0,0 0 16 16,0 0 0-16,0 0 0 0,-3 15-128 0,2 5-32 15,0 2 0-15,1 5 0 0,0-1-144 0,1 7 0 16,2 5 0-16,-1 6 0 0,-2 3 0 0,2 5 0 16,-1 1 0-16,4 7 0 0,-1 2 0 0,0 7 0 15,-2 2 128-15,1 4-128 0,0 8 0 0,1-1 0 16,-1 3 0-16,-1 2 0 0,-2-3 0 0,2 1 0 16,-1 3 144-16,0-4-144 0,-1-2 0 0,0-6 128 15,0-6-128-15,0-4 0 0,0-1 176 0,0-1-48 16,0-6 0-16,0-4 0 0,0-1-128 0,0-7 192 15,0-6-192-15,-1-6 192 0,-2-8-192 0,2-2 0 16,0-2 144-16,-2-9-144 0,1-3 0 0,2-10 128 16,0 0-128-16,0 0 0 0,0 0 0 0,0 0 0 0,-3-12 0 0,1-3 0 15,2-8 0-15,-2-7 0 0,1-10 0 0,0-5 0 16,0-9 0-16,1-11 0 0,0-6 0 0,1-3 0 16,0-1 176-16,2-8-48 0,3-8 0 0,-1-1 0 15,0-8 0-15,3 1 0 0,3-6 0 0,3-3 0 16,-1-3 0-16,0 2 0 0,-2 6 0 0,0 2 0 15,1 7-128-15,-4 5 0 0,2 6 144 0,-4 11-144 16,0 11 0-16,-1 9 144 0,-5 6-144 0,3 12 0 16,0 10 128-16,-2 6-128 0,-1 7 0 0,0 11 0 15,0 0 144-15,0 0-144 0,-7 14 0 0,1 11 144 16,0 6 16-16,-2 12 0 0,-1 5 0 0,-1 14 0 16,-1 11-160-16,-1 7 192 0,1 8-192 0,-2 10 192 15,-2 2-192-15,1 11 0 0,0 4 0 0,-1 7 128 0,1 2-128 16,2 3 0-16,2 4 0 0,2-6 0 0,2-4 0 15,3-3 0-15,3-6 0 0,-2-14 0 0,2-11 0 0,2-14 0 16,0-9 0-16,0-11 0 0,2-15 0 0,1-6 0 16,-1-10 128-16,2-7-128 0,-6-15 0 0,0 0 0 15,12-10 0-15,-1-9 0 0,-2-9 0 0,1-14 0 16,-1-10 0-16,0-11 0 0,-1-14 0 0,-1-12 0 16,1-10 0-16,-2-5 0 0,1-7 128 0,0-2-128 15,1-8 0-15,2 2 128 0,2 2-128 0,0-2 0 16,1 5 0-16,3 6 0 0,0 5 0 0,0 9 0 15,-2 5 0-15,0 5 0 0,0 9 0 0,1 9 0 16,-4 11 0-16,0 12 0 0,-2 8 0 0,0 8 0 16,-3 8 0-16,-1 7 0 0,-5 12 0 0,0 0 0 0,0 0 0 0,9 12 0 15,-4 7 128-15,-2 15-128 0,-3 17 128 0,0 16-128 16,0 8 0-16,0 11 128 0,0 5-128 16,-1 10 0-16,-2 10 0 0,-1 3 0 0,0-1 128 0,1 4-128 15,-1-3 0-15,1-2 0 0,1-5 0 0,-1-10 0 16,-1-9 0-16,1-12 128 0,-1-6-128 0,0-11 0 15,0-11 0-15,-1-10 0 0,2-9 128 0,0-8-128 16,-1-8 0-16,4-13 0 0,0 0 144 0,-9-8-144 16,0-6 0-16,-1-10 0 0,0-11 0 0,-2-9 0 15,0-14 144-15,-1-9-144 0,-1-10 192 0,0-11-192 16,0-10 0-16,2-6 0 0,5-5-192 0,-3-8 48 16,-1-5 144-16,4-3 0 0,-1 1 0 0,2-1 0 15,1 2 0-15,1 3 0 0,4 8 0 0,0 10 0 0,4 9 0 16,-2 11 0-16,3 10 0 0,-1 13 0 0,-1 11 0 0,2 13 0 15,-1 10 0-15,-2 10 0 0,1 8 0 0,-3 7 0 16,2 11 0-16,0 17 0 0,1 14 0 0,0 16 176 16,-1 16-48-16,0 16 0 0,-2 12-128 0,1 15 0 15,0 8 0-15,1 8 0 0,-2 7 0 0,0 0 0 16,-2-2-192-16,1-8 192 0,0-4 0 0,1-9 0 16,0-13 0-16,0-16 0 0,-2-16 0 0,2-10 192 15,2-10-192-15,-2-14 192 0,-2-8-64 0,2-11-128 16,2-8 192-16,-2-11-64 0,0 0-128 0,0 0 0 15,-2-16 144-15,0-8-144 0,-1-9 0 0,0-7 0 16,3-9 0-16,-2-7-128 16,1-4-1104-16,1-5-224 0,3 3-32 0,0-2-16256 0</inkml:trace>
  <inkml:trace contextRef="#ctx0" brushRef="#br3" timeOffset="-104490.68">8837 5788 16575 0,'-3'15'1472'0,"2"3"-1168"0,0 0-304 0,0-1 0 16,-1 1 1120-16,1 0 160 0,0-3 48 16,1 2 0-16,0-3-80 0,0-4-16 0,0-10 0 0,-2 13 0 15,-1-6-208-15,3-7-64 0,0 0 0 0,0 0 0 16,0 0 32-16,0 0 0 15,-8-5 0-15,2-6 0 0,-1-3-288 0,0-9-64 0,-4-2-16 0,0-11 0 16,1-5-240-16,-2-8-64 0,1-3 0 0,1-6 0 16,0-6-64-16,-1 3 0 0,3-2-16 0,-1 4 0 15,-1-5 32-15,2 3 16 0,0-1 0 0,3 4 0 16,0 3 16-16,3 5 0 0,0 7 0 0,2 6 0 16,0 4-144-16,3 9-32 0,-2 5 0 0,3 5 0 15,0 2-128-15,-4 12 0 0,0 0 0 0,0 0 128 16,12 10 0-16,1 8-128 0,0 5 192 0,2 10-64 0,-1 10 16 0,0 7 0 15,-1 7 0-15,-2 5 0 0,1 2-144 0,-1 3 192 16,2 1-192-16,-3 3 192 0,-2 3-192 0,3 2 0 16,-1-1 144-16,-1-5-144 0,-1-4 0 0,-3-6 0 15,-1-7 0-15,-2-6 128 0,1-6-128 0,-2-8 0 16,-1-5 0-16,0-9 0 0,0-8 208 0,0-11-16 16,0 0-16-16,0 0 0 0,-3-11 16 0,1-13 16 15,-2-7 0-15,-2-11 0 0,-4-5-208 0,-1-13 128 16,3-7-128-16,-1-8 0 0,0-5 0 0,2 2 128 15,2-2-128-15,1 5 0 0,-1-1 0 0,2 0 0 16,0 7 0-16,3 2 0 0,0 1 0 0,3 10 0 16,-1 5 0-16,1 9 0 0,0 5 0 0,3 5 0 15,0 9 0-15,-1 6 0 0,0 5 0 0,-5 12 0 0,0 0 0 0,10 7 0 16,0 5-128-16,2 10 128 0,-1 8 0 0,-1 12 0 16,1 10 0-16,-2 12 0 0,-1 6 0 0,0 5 0 15,0 4 0-15,-1 5 0 0,-2 1 0 0,0-1 0 16,-2 2 0-16,0-3 0 0,-1-4 0 0,-1-7 0 15,-1-8 0-15,0-6 0 0,0-5 0 0,0-7 0 16,-1-12 0-16,0-8 0 0,0-8 0 0,-1-7 0 16,2-11 0-16,0 0 0 0,-4-14 0 0,2-7 0 15,-4-13 0-15,0-6 128 0,0-8-128 0,-2-8 0 16,-2-12 0-16,3-4 0 0,2-6 0 0,0-1 0 16,-1 3 0-16,4 4 0 0,-1 2 0 0,2 4 0 15,-1 3 0-15,2 4 0 0,0 7 0 0,2 5 0 16,2 6 0-16,0 8 0 0,0 4 0 0,-1 10 0 15,2 6 0-15,-5 13 0 0,0 0 0 0,11 7 0 0,-4 5 0 16,2 13 0-16,-4 10 0 0,4 10 0 0,-1 10 0 0,1 7 0 16,0 6 0-16,-2 5 0 0,1 2 0 0,-2 5 0 15,-1 3 0-15,0-2 0 0,-3-3 0 0,-1-6 0 16,-2-3 0-16,-1-8 0 0,2-1 0 0,-2-13 0 16,-1-8 0-16,1-8 0 0,-1-6 0 0,1-11 0 15,2-14 0-15,0 0 0 0,-5-5 0 0,-3-11 128 16,0-11-128-16,-1-15 0 0,0-10 0 0,-1-10 0 15,-2-8 0-15,0-9 0 0,1-10 0 0,1-4 0 16,1 0 0-16,0 2 0 0,0-2 0 0,2 1 0 16,2 1 0-16,4 7 0 0,0 12 0 0,1 8 0 15,1 14 128-15,0 8-128 0,3 12 0 0,-1 6 0 0,-1 10 0 0,-2 14 0 16,0 0 0-16,0 0 144 0,4 10-144 16,0 9 128-16,-3 9-128 0,3 9 128 0,0 7-128 0,-2 11 128 15,1 9-128-15,-1-3-224 0,0 2 48 16,-1-7 16-1,-1-4-2544-15,-3-9-512 0</inkml:trace>
  <inkml:trace contextRef="#ctx0" brushRef="#br3" timeOffset="-103496.31">7582 7494 19343 0,'-19'36'848'0,"8"-9"192"15,-1 5-832-15,1 2-208 0,1-2 0 0,1-3 0 0,0-1 1296 0,1-2 224 0,1-3 32 0,0-3 16 16,2-2-672-16,0-6-144 0,1 0-32 0,1-2 0 16,3-10-208-16,0 0-32 0,0 0-16 0,0 0 0 15,0 0 48-15,-4-13 16 0,1-3 0 0,1-6 0 16,-2-8-128-16,0-7-16 0,1-8-16 0,0-6 0 16,-2-3 80-16,1-11 32 0,1-5 0 0,1-6 0 15,-1-8 32-15,2-3 0 0,1-1 0 0,1-5 0 16,0-1-64-16,1-8-16 0,0-2 0 0,2 2 0 15,1-1-48-15,0 0 0 0,-1-2 0 0,0 3 0 16,-2 0-128-16,1 7-16 0,2 3-16 0,-1 11 0 0,-2 1-224 0,1 9 144 16,-1 6-144-16,0 8 128 0,-2 7-128 0,-2 6 0 15,1 6 144-15,-1 8-144 0,-2 4 0 16,1 5 144-16,1 4-144 0,-1 1 0 0,-1 5 192 0,1 3-64 16,3 8 0-16,0 0-128 0,-7-2 224 0,7 2-64 15,0 0-16-15,-7 3 0 0,-1 8-16 0,3 3 0 16,1 6 0-16,0 4 0 0,0 9-128 0,4 9 0 15,0 10 0-15,0 9 0 0,-1 9 0 0,0 8 0 16,0 2 0-16,-2 6 0 0,-1 4 0 0,0 7 0 16,1 5 0-16,-1 1 0 0,-3-5 0 0,2 5 0 15,0 2 0-15,0-1 0 0,0-5 0 0,0-5 0 16,1-10 0-16,0-5 0 0,1-10 160 0,1-11-160 16,1-4 192-16,1-14-192 0,-1-8 224 0,-1-9-64 15,2-8-16-15,0-3 0 0,0-12-144 0,0 0 0 0,0-11 144 0,-2-6-144 16,-1-7 0-16,1-11 0 0,-1-9 0 15,-1-6 0-15,1-10 0 0,-2-3 0 0,0-10 0 16,-3-8 0-16,-1-7 0 0,3-2 0 0,3-1 0 0,-2-3 0 16,0-7 0-16,4-2 0 0,1-5 0 0,0 1 0 15,-2 6 0-15,4-5 0 0,0-2 0 0,5 6 0 16,1 11 0-16,1 10 0 0,-1 7 0 0,-2 9 0 16,1 4 0-16,-5 10 0 0,2 8 0 0,0 7 0 15,0 8 0-15,-1 8 0 0,-3 9 0 0,0 11 128 16,0 0-128-16,0 0 0 0,3 14 0 0,-2 15 0 15,-1 13 0-15,0 12 0 0,0 14 0 0,-1 12 128 16,-2 13-128-16,1 8 0 0,-2 9 0 0,-1 3 0 16,-1 4 0-16,-1 1 144 0,2 3-144 0,0-8 0 0,1-8 192 15,3-4-64-15,1-8 0 0,1-10-128 0,2-10 160 0,1-16-160 16,1-7 128-16,0-15-128 0,0-12 0 0,0-6 0 16,0-8 0-16,-5-9 0 0,0 0 0 0,12-8-224 15,-2-6 32-15,-3-9 0 16,1-10-1456-16,0-6-272 0,-1-12-64 0</inkml:trace>
  <inkml:trace contextRef="#ctx0" brushRef="#br3" timeOffset="-102652.71">8799 5888 13823 0,'-4'22'1216'0,"1"6"-960"15,2-1-256-15,1 4 0 0,1 1 1664 0,1-3 272 16,-1 1 64-16,0-4 16 0,0 1-880 0,2-7-176 16,0-1-48-16,2-2 0 0,-2-2 96 0,1-6 16 15,-4-9 0-15,0 0 0 0,0 0-192 0,0 0-16 16,0 0-16-16,5-14 0 0,-1-8-64 0,-1-6-16 16,-3-8 0-16,-2-9 0 0,-1-3-176 0,0-6-32 15,-3-5-16-15,1-1 0 0,0-5-96 0,1-2-16 0,-1-8 0 16,-3 1 0-16,2 0-96 0,-3-1-32 0,-1-2 0 15,-1-3 0-15,0 5-48 0,3 4-16 0,2 6 0 0,2 10 0 16,2 9-64-16,-1 6-128 0,1 8 176 0,2 4-176 16,0 8 128-16,2 4-128 0,-2 7 0 0,0 9 0 15,0 0 144-15,0 0-144 0,0 0 0 0,5 12 144 16,3 8-144-16,-1 8 0 0,1 8 0 0,-2 12 0 16,3 7 0-16,0 7 0 0,-1 9 0 0,1 4 0 15,1 4 0-15,-2 4 0 0,-3 3 0 0,0 4 0 16,1 2 0-16,2-5 0 0,-2-3 0 0,-1-1 0 15,-1-5 0-15,1-4 0 0,0-5 0 0,-1-8 0 16,-3-7 0-16,2-9 0 0,-2-9 0 0,0-11 0 16,-1-6 0-16,2-7 192 0,-2-12-192 0,0 0 192 15,0-12 16-15,-3-8 16 0,-2-9 0 0,-1-16 0 0,-2-9-96 16,2-9-128-16,-1-8 176 0,0-4-176 16,-2-2 128-16,0-3-128 0,-3-6 0 0,5-1 0 0,2-1 0 15,0 4 0-15,-2 5 0 0,3 2 0 0,2 1 0 16,1 8 0-16,1 3 0 0,1 11 0 0,0 7 160 0,3 12-160 15,0 10 128-15,0 7-128 0,-3 5 0 0,-1 13 128 16,0 0-128-16,0 0 0 0,9 11 128 0,-2 8-128 16,1 6 0-16,-2 11 128 0,-2 9-128 0,3 6 0 15,-2 6 0-15,4 2 0 16,-1 4-640-16,0-2-224 0,-3 3-32 0,-4-6-10752 16,-4-3-2128-16</inkml:trace>
  <inkml:trace contextRef="#ctx0" brushRef="#br3" timeOffset="-101206.79">7427 7755 18431 0,'-7'13'1632'0,"-4"1"-1312"16,6-2-320-16,-1-1 0 0,0 2 1312 0,1-7 192 15,5-6 32-15,0 0 16 0,0 0-208 0,0 0-64 16,0 0 0-16,0 0 0 0,-7-10-384 0,1-7-96 16,5-4-16-16,-1-7 0 0,1-8-368 0,2-6-80 15,1-6-16-15,-1-7 0 0,1-6 128 0,1-3 32 16,-1-10 0-16,1-8 0 0,0-3-64 0,-1 0-16 15,-1 0 0-15,1-4 0 0,-2-5-32 0,2-3-16 0,-1 2 0 0,1-3 0 16,-4 3-96-16,1-4-32 0,1-2 0 0,-2 3 0 16,-1 7-80-16,1 8-16 0,0 4 0 0,1 11 0 15,0 5-128-15,1 10 0 0,2 7 0 0,0 7 128 16,-2 7-128-16,2 8 192 0,1 5-192 0,-1 6 192 16,-1 6-64-16,-1 7 0 0,0 0 0 0,0 0 0 15,0 0-128-15,4 11 0 0,0 9 144 0,0 6-144 16,-2 8 0-16,3 11 0 0,-1 8 0 0,0 8 128 15,0 6-128-15,1 11 0 0,3 12 0 0,-2 8 128 16,2 4-128-16,-1 6 0 0,2 2 0 0,-1 6 0 16,-2-3 0-16,0 2 128 0,0-6-128 0,0-4 0 15,-2-3 160-15,1-5-32 0,-1-12-128 0,1-11 192 0,-4-16 80 16,0-8 16-16,-1-9 0 0,0-9 0 0,0-10-80 16,0-8-16-16,0-5 0 0,0-9 0 0,0 0 0 0,-2-9 0 15,-2-9 0-15,-1-10 0 0,-2-6-192 0,0-12 144 16,-3-16-144-16,-2-8 128 0,0-8-128 0,0-6 0 15,1 1 0-15,-1-9 128 0,3-6-128 0,0-4 0 16,4-2 0-16,-1 5 0 0,0 0 0 0,3 4 0 16,2 2 0-16,0 3 0 0,-1 3 0 0,2 15 0 15,2 7 0-15,0 10 0 0,1 8 0 0,0 6 0 16,1 8 0-16,0 9 0 0,0 8 0 0,-2 7 0 16,-2 9 0-16,0 0 0 0,9 6 0 0,0 11 128 15,0 6-128-15,-1 10 0 0,-2 11 0 0,2 13 128 0,1 12-128 16,-2 10 0-16,0 9 0 0,0 4 0 0,0 9 0 15,-1 5 0-15,-1 6 0 0,0 0 0 16,0-2 128-16,0-9-128 0,-1-5 0 0,0-14 0 0,-2-12 0 16,3-15 0-16,-1-13 128 0,0-13-128 0,-1-10 192 15,-1-6-64-15,-2-13 16 0,0 0 0 0,5-14 0 0,-1-14 0 16,-1-12-144-16,-5-13 128 0,0-12-128 0,-1-11 128 16,1-6-128-16,-2-8 160 0,0-9-160 0,-1 4 160 15,0 1-160-15,-1-4 0 0,-1 1 0 0,5 2 0 16,-2 2 0-16,3 12 0 0,1 7 0 0,1 11 0 15,0 8 0-15,2 7 0 0,-1 8 0 0,1 6 0 16,1 8 0-16,-1 5 0 0,2 8 0 0,-1 2 0 16,-4 11 0-16,0 0 0 0,0 0-224 0,0 0 80 15,8 6-256 1,-2 7-48-16,-1 3-16 0,0 8 0 0,3 6-112 16,-4 4-32-16,1 4 0 0,1 10 0 0,1 7-224 0,0 5-32 15,1 7-16-15,1 4 0 0,0 3 256 0,0 1 48 0,-3 0 16 0,5 3 0 16,-2-5 368-16,0 0 64 0,0-5 128 0,-3-5-208 0,-2-4 208 0,-1-5 0 15,-4-6 0-15,2-2 0 0,-1-8 192 0,0-4 0 16,-3-3-16-16,-1-8 0 0,-2-6 208 0,-1-8 64 16,7-9 0-16,-13-3 0 0,3-6 80 0,-3-9 32 15,-2-9 0-15,1-5 0 0,-4-4-368 0,0-8-64 16,-2-9 0-16,1-4-128 0,0-9 144 0,-2-6-144 16,-3-3 0-16,0-5 144 0,4 0-144 0,-1-7 192 15,2-5-192-15,3-1 192 0,2 2-192 0,1 2 128 16,2 4-128-16,2-2 128 0,2 2-128 0,5 4 160 15,3-2-160-15,3 9 160 0,0 7-160 0,1 7 0 0,1 4 0 16,2 8 128-16,-2 7-128 0,3 10 0 0,0 8 0 0,0 9 0 16,-2 5 0-16,-7 9 0 0,11 9 0 0,0 9 0 15,2 12 0-15,1 11 0 0,0 10-128 0,-3 10 128 16,-1 11 0-16,-1 9 0 0,-2 6 0 0,0 2 0 16,-3-2 0-16,0 5 0 0,-2 1 0 0,1-3 0 15,-2-7 0-15,-1-6 0 0,0-9 0 0,0-13 0 16,0-11 0-16,0-10 0 0,0-6 0 0,0-8 0 15,0-7 0-15,0-13 160 0,0 0-160 0,0 0 160 16,0-18-160-16,-1-8 160 0,-3-14-160 0,0-12 160 16,0-15-160-16,1-7 160 0,0-9-160 0,-1 2 160 15,2-3-160-15,0 1 0 0,2 2 0 0,2-2 0 16,0 6 0-16,0 6 0 0,3 7 0 0,0 11 0 0,0 8 0 16,0 6 0-16,-1 3 0 0,0 7 0 15,-1 6-480-15,1 4-32 16,-1 4 0-16,-1 2 0 0,0 6-1472 0,-2 7-288 15,0 0-64-15</inkml:trace>
  <inkml:trace contextRef="#ctx0" brushRef="#br3" timeOffset="-99115.42">7470 5719 3679 0,'3'12'320'0,"-1"0"-320"0,1-1 0 0,0-1 0 16,-1 0 2048-16,-2-10 320 0,4 11 80 0,-4-11 16 15,4 10-1504-15,-4-10-320 0,2 9-48 0,-2-9-16 16,4 12-112-16,0-3-16 0,-4-9-16 0,5 11 0 0,-5-11 96 15,3 12 32-15,-3-12 0 0,2 8 0 0,-2-8 224 0,0 11 48 16,0-11 16-16,0 0 0 0,0 0 288 0,0 0 48 16,-8 3 16-16,8-3 0 0,-10-1-240 0,0-3-64 15,0-5 0-15,0 2 0 0,0-6-288 0,-1 0-64 16,1-2-16-16,0-1 0 0,0-3-112 0,2 0-32 16,1-4 0-16,0-3 0 0,0-4 0 0,2-5 0 15,0 0 0-15,1-2 0 0,0-4-96 0,1 1-32 16,1 0 0-16,-2 0 0 0,1-6-96 0,1 3-32 15,1-4 0-15,-2 2 0 0,1-3-128 0,0 3 0 16,0-2 0-16,0 4 128 0,2-1-128 0,-2 3 0 16,-1 1 0-16,2 4 0 0,0 0 0 0,1 3 0 15,1 1 128-15,-1 2-128 0,0 5 0 0,1 4 0 0,1 2 0 16,1 2 0-16,-3 3 0 0,2-1 0 0,-2 1 144 0,1 4-144 16,2-2 144-16,-1 4-144 0,-1-4 192 0,-1 6-192 15,0 6 192-15,0-10-192 0,2-1 192 0,-2 11-192 16,0-8 208-16,0 8-64 0,0 0-16 0,0 0 0 15,0 0 64-15,0 0 0 0,0 0 0 0,0 0 0 16,0 0 0-16,0 0 0 0,0 0 0 0,0 0 0 16,0 0-32-16,0 0 0 0,-5-4 0 0,5 4 0 15,0 0-160-15,0 0 160 0,0 0-160 0,0 0 160 16,0 0-160-16,0 0 0 0,0 0 0 0,0 0 128 16,0 0-128-16,0 0 160 0,0 0-160 0,0 0 160 15,0 0-160-15,0 0 160 0,0 0-160 0,0 0 160 0,0 0-160 0,0 0 0 16,10 6 0-16,0 0 128 0,-10-6-128 0,14 7 0 15,-1-5 0-15,3 0 0 0,2-2 0 0,0 0 0 16,1-2 0-16,2 2 0 0,4 0 0 0,0-1 0 16,2 1 0-16,4 1 0 0,6-1 0 0,1 3 0 15,1 1 0-15,4 1 0 0,3-3 0 0,1 2 0 16,-2 1 0-16,0-1 0 0,-3 0 0 0,1-2 0 16,1 0 0-16,0-1 0 0,-1 1 0 0,-1 2 0 15,0-1 0-15,-3 2 0 0,-1-3 0 0,-3 0 0 16,-2-2 0-16,-2 0 0 0,1 0 0 0,-2 0 0 15,-4 0 0-15,0-2 128 0,-2 1-128 0,0-1 0 16,-1-3 0-16,-2 2 0 0,1 0 128 0,0 1-128 0,-3-1 0 16,-2-3 128-16,-1 1-128 0,-1 1 128 0,2-1-128 15,-3-1 128-15,-3-1-128 0,2 4 160 16,-4-4-160-16,-2 2 160 0,0 0-160 0,-7 5 0 0,5-8 0 0,-5 8 128 16,5-6-128-16,-5 6 0 0,0 0 0 0,0 0 128 15,0 0-128-15,0 0 128 0,0 0-128 0,0 0 128 16,0 0-128-16,0 0 0 0,0 0 0 0,0 0 128 15,0 0-128-15,0 0 0 0,0 0 144 0,0 0-144 16,0 0 0-16,0 0 144 0,0 0-144 0,0 0 0 16,0 0 144-16,-7 13-144 0,1-6 0 0,-3 1 144 15,-4-3-144-15,1 0 160 0,-4 0-160 0,1 2 160 16,-4-4-160-16,-1 2 0 0,-3 2 144 0,-1-2-144 16,-2 1 128-16,0 2-128 0,-4-4 128 0,-1 2-128 15,-5 2 0-15,-1-3 0 0,-1 1 0 0,-1 2 128 16,-3-3-128-16,-2 1 0 0,-1 1 0 0,0-4 0 0,1 1 0 15,0 0 0-15,3 0 0 0,0-2 0 0,-1-2 0 0,1 0 0 16,3-1 0-16,0 0 0 0,-1-3 0 0,2 1 0 16,-1 1 0-16,-1-2 128 0,3 2-128 0,1-4 0 15,3 1 0-15,1 2 128 0,1 1-128 0,4 1 0 16,0 1 0-16,2 1 0 0,-1 1 0 0,7 0 0 16,0 1 0-16,4 0 0 0,0 3 0 0,3-4 0 15,-1 2 0-15,5 0 0 0,0 1 0 0,7-5 0 16,0 0 0-16,0 0-128 0,0 0 128 0,-2 6 0 15,2-6-144-15,0 0 144 0,0 0-128 0,7 9 128 16,-7-9-160-16,12 6 160 0,-12-6-128 0,16 3 128 16,2-2 0-16,1 1-144 0,0-4 144 0,3 1-128 15,2-3 128-15,2-1-128 0,0 1 128 0,6 0 0 0,2 2 0 16,6-2 0-16,4 0 0 0,3 2 0 16,4 0 0-16,-1 1 0 0,-1 0 0 0,1 0 0 0,-1 1 0 0,2-2 0 15,3 1 0-15,-2 0 0 0,0-2 0 0,0-2 0 16,-2 1 0-16,-2-1 0 0,-5 2 0 0,-2-4 0 15,-2 2 0-15,-2 0 0 0,-3-4 0 0,-1 3 0 16,0 1 0-16,-2-2 0 0,-6 1 0 0,-2 2 0 16,-2-2 0-16,-5 2 0 0,-1 0 128 0,-3 3-128 15,-3-2 128-15,-2 2-128 0,-7 1 128 0,0 0-128 16,0 0 144-16,0 0-144 0,0 0 192 0,0 0-192 16,0 0 256-16,0 0-64 0,0 0-16 0,-10 5 0 15,0-2-176-15,10-3 128 0,-10 3-128 0,10-3 128 16,-9 6-128-16,9-6 0 0,0 0 0 0,0 0 0 0,-10 5 0 15,10-5 0-15,0 0 0 0,0 0 0 0,0 0 0 0,-8 6 0 16,8-6 0-16,-6 9 0 0,6-9 0 16,-5 8 0-16,5-8 0 0,-4 12 0 0,1-2 0 0,1 4 0 15,0 0 0-15,1 4 0 0,0 4 0 0,0 4 0 16,1 1 0-16,1 6 0 0,0 5 0 0,2 6 0 16,-1 1 0-16,1 10 0 0,-2 6 0 0,2 1 0 15,0 7 0-15,3 2 0 0,-1 4 0 0,0 5 0 16,-3 2 0-16,2 3 0 0,1-4 0 0,0-1 0 15,-2-4 0-15,-1-3 0 0,-2-3 144 0,0-3-144 16,-1-1 160-16,1-6-160 0,-1-7 192 0,1-3-64 16,-1-8-128-16,1-5 192 0,0-6-64 0,0-5-128 15,0-3 176-15,0-8-176 0,0-5 128 0,0-10-128 16,-2 8 0-16,2-8 0 16,0 0-784-16,0 0-224 0,0-10-32 0,-1-8-11424 0,-2-8-2272 15</inkml:trace>
  <inkml:trace contextRef="#ctx0" brushRef="#br3" timeOffset="-96773.31">16901 19945 10127 0,'0'0'896'0,"-8"5"-704"16,-1 0-192-16,9-5 0 0,-7 3 3536 0,7-3 688 16,0 0 128-16,0 0 16 0,-10 0-2848 0,10 0-576 15,-8-3-112-15,8 3-32 0,-10-7-96 0,3-1 0 0,2-1-16 0,2 0 0 16,0-1-304-16,0 0-48 0,2-4-16 0,0 1 0 15,0 2-128-15,2-2-48 0,-1-4 0 0,0 3 0 16,1 0 64-16,0 3 16 0,-1-2 0 0,3 6 0 16,-3 7-96-16,4-10-128 0,-4 10 176 0,0 0-176 15,0 0 192-15,6-6-192 0,-6 6 192 0,8-2-192 16,-8 2 128-16,12 0-128 0,-1 1 0 0,0 2 0 16,2-2 192-16,1 2-64 0,4-2 0 0,2 1-128 15,2 0 176-15,2-1-176 0,1 1 160 0,4 0-160 16,1-4 128-16,4 2-128 0,3 0 0 0,1 0 144 15,1 0-144-15,-1 2 0 0,1 0 0 0,-1 1 0 16,-4-2 0-16,2 2 0 0,-2-2 0 0,0 0 0 16,-1 0 0-16,0 3 0 0,0-3 0 0,-1 3 0 0,-1-1 160 15,-2 1-160-15,0-1 192 0,-3 4-192 0,0-3 368 0,0 2-48 16,-5 2 0-16,-3-3 0 0,-3 1-16 16,-2 2-16-16,-2-3 0 0,-2 0 0 0,-9-5-32 0,8 7 0 15,-3-1 0-15,-5-6 0 0,0 0-48 0,0 0-16 16,0 0 0-16,0 0 0 0,-1 11-16 0,1-11-16 15,-13 8 0-15,-2 1 0 0,-3-3-16 0,-1 0 0 16,-4 1 0-16,-1-4 0 0,-7 2-144 0,1 2 0 16,-3-3 0-16,-3-1 0 0,-1 4 0 0,-2 0 0 15,-3-1-192-15,3 0 192 0,-1 0-128 0,-3-2 128 16,-7-1 0-16,-4-2 0 0,-7-2 0 0,2-2 160 0,5 2-16 16,3-2 0-16,3-1-144 0,4 1 0 0,4 0 0 15,2 1 0-15,-1-2 128 0,3 2 0 0,-1-1 0 16,1-1 0-16,2 1-128 0,1 2 0 0,3 0 0 15,2 1 0-15,3 0 0 0,1 1 0 0,2 0 0 0,2 1 0 16,2-1 0-16,3-1 0 0,0 0 0 0,5-1 0 16,1-1 0-16,2 1 0 0,7 1 0 0,0 0 0 15,-6-4-192-15,6 4 192 0,0 0-160 0,0 0 160 16,-3-5-160-16,3 5 160 0,0 0-160 0,9-9 160 16,1 4-144-16,4-2 144 0,3 0-128 0,2 3 128 15,5-1 0-15,4 0 0 0,4 3 0 0,3-1 0 16,5 1 0-16,2-1 0 0,2-1 0 0,2-1 0 15,-1 1 0-15,2 2 0 0,1 2 0 0,3 0 0 16,1 0 0-16,1 0 0 0,3 0 0 0,-4 0 0 16,-2-2 0-16,-8 2 0 0,-5-1 0 0,-3 1 0 15,-2 0 0-15,-6 0 144 0,0 1-144 0,-4 1 0 0,-5 0 128 0,0 1-128 16,-4-1 0-16,-3 2 0 0,-10-4 192 0,0 0-192 16,6 7 192-16,-6-7-192 0,0 0 160 0,-6 11-160 15,-4-3 128-15,-3 1-128 0,-4-2 128 0,-3 1-128 16,-3 1 0-16,-4-3 128 0,-3 2-128 0,-6-3 0 15,-4 0 0-15,-7-1 128 0,-4-1 0 0,-4-3 0 16,-2 0 0-16,1-2 0 0,0 1-128 0,3-2 192 16,1 1-192-16,6-1 192 0,6 2-192 0,7-1 0 15,5 1-192-15,7 0 192 0,3 1-176 0,5 1 176 16,7 0-128-16,6-1 128 0,0 0-128 0,0 0 128 16,18 8-128-16,6 2 128 0,5-2-192 0,3 1 32 0,0-4 16 15,2 2 0-15,4 1 144 0,3-2 0 0,3 2-144 0,5-2 144 16,1 2 0-16,10 0 0 0,2-3-144 15,-1 0 144-15,-1 0 0 0,-1-3 0 0,0-2 0 16,0 0 0-16,-1 0 0 0,2-1-128 0,-4-3 128 0,0-3 0 16,-1-2-224-16,-3-4 16 0,-5-2 0 0,-2 0-11744 15,-3-2-2336-15</inkml:trace>
  <inkml:trace contextRef="#ctx0" brushRef="#br3" timeOffset="-82519.81">11546 19470 2751 0,'-21'-5'128'0,"7"3"16"0,-3 2-144 0,-1-1 0 16,0-2 0-16,1 2 0 0,5 1 5120 0,0-1 976 15,0-2 208-15,3 2 32 0,1 0-4448 0,0-3-896 16,8 4-176-16,-7-1-48 0,0-1-256 0,1 1-64 0,6 1-16 0,0 0 0 15,0 0-128-15,0 0-32 0,-5-1 0 0,5 1 0 16,0 0-64-16,0 0-16 0,0 0 0 0,0 0 0 16,0 0-192-16,0 0 0 0,0 0 0 0,0 0 0 15,13 9 0-15,-1-3 0 0,1-1 0 0,0 3 0 16,1-3 0-16,1 1 176 0,2 2-32 0,0-2 0 16,4 3 176-16,0-1 48 0,1-1 0 0,0 1 0 15,-3-4 80-15,0 2 0 0,4 3 16 0,1 0 0 16,2 0-160-16,1 2-48 0,0-2 0 0,1 3 0 15,2-2 80-15,2 1 16 0,1-3 0 0,3 2 0 16,4-3-192-16,1 1-32 0,0-1-128 0,-1 3 192 16,-3-5-64-16,0 1 0 0,-1 1-128 0,2-3 192 15,-4-3-192-15,3 1 0 0,1 1 128 0,0-1-128 16,0 0 0-16,3-2 0 0,6 0 0 0,-2 0 0 16,-2 2 128-16,-3 0-128 0,-5-1 0 0,-1-1 0 0,-1 0 0 0,0 0 0 15,-4 1 0-15,5-1 0 0,-3-1 144 0,-1 0-144 16,3-1 128-16,-3 2-128 0,3 0 208 0,1 0-32 15,1 3-16-15,0-1 0 0,1 1 16 0,-3 1 0 16,-1-1 0-16,-2 3 0 0,1-3-48 0,1 2 0 16,-2 2 0-16,1-2 0 0,-1-1-128 0,1 1 0 15,-1 1 144-15,-1-2-144 0,2-1 0 0,-1-1 128 16,3 2-128-16,-1 0 0 0,-1-2 0 0,0 0 0 16,-1-1 0-16,-4-1 0 0,1 2 0 0,0 1 0 15,-3-1 0-15,1 0 0 0,1-2 0 0,-1 2 0 16,2 1 0-16,0-1 0 0,-1 0 0 0,1-1 0 0,-2 1 0 0,1 2 0 15,2 0 0-15,-3-1 0 16,1 0 0-16,-1-1 0 0,0 0 0 0,1-1 0 0,-1-1 0 0,-3 2 128 16,-2-1-128-16,1 0 0 0,-6-1 0 0,3 3 128 15,-3-6-128-15,0 3 0 0,-1 0 0 0,1 0 0 16,-2 0 0-16,0 0 128 0,0 0-128 0,-3 3 0 16,2-2 0-16,-1 0 0 0,0 1 0 0,-1 0 128 15,-1-1-128-15,-9-1 0 0,13 2 128 0,-3-1-128 16,-10-1 0-16,0 0 0 0,11 3 0 0,-11-3 0 15,0 0 0-15,11 1 0 0,-11-1 0 0,0 0 128 16,0 0-128-16,0 0 0 0,0 0 0 0,0 0 128 16,0 0-128-16,0 0 176 0,0 0-176 0,0 0 192 15,0 0-192-15,0 0 0 0,-14 4 144 0,0-2-144 16,-3-1 0-16,-1 2 0 0,1-3 0 0,-5 1 128 0,0 1-128 16,-3 0 0-16,-2 1 0 0,0 2-128 0,-3-4 128 0,-3 1 0 15,-1 0 0-15,-3 0-128 0,-1-2 128 0,1 0 0 16,2 0 0-16,1 0-128 0,0-1 128 0,-1 0 0 15,1 1 0-15,0 0 0 0,-1 0 0 0,2 0-128 16,0 0 128-16,-3 0 0 0,-5 0 0 0,0 0 0 16,-1-2 0-16,0 1-128 0,2 0 128 0,0 0 0 15,1-1 0-15,1 0 0 0,1 1 0 0,-1-1 0 16,2 1 0-16,0 0 0 0,-2 1 0 0,-2 0 0 16,-2-1 0-16,-3-1 0 0,1 1 0 0,-2 0 0 15,2-3 0-15,0 0 0 0,1 3 0 0,0 1-160 16,1 0 160-16,0 0-160 0,-1-1 160 0,-3 1 0 0,-4 0-144 15,2-2 144-15,0 0 0 0,-1 0 0 0,4 1 0 16,3 1 0-16,0 0 0 0,2 0 0 0,2-1 0 0,3 0 0 16,0-1 0-16,0 1 0 0,-3 0 0 0,0-3 0 15,-3 0 0-15,4 0 0 0,0-1 0 0,4-1 0 16,1 1 0-16,1 1 160 0,0-5-160 0,1 3 160 16,3-4-160-16,1 2 160 0,1-3-160 0,1 2 160 15,1-4-160-15,1 1 0 0,2 2 0 0,-3-4 128 16,-1 0-128-16,1-1 0 0,0 1 0 0,0 0 0 15,-1-2-144-15,0 2 144 0,1-2 0 0,3 5 0 16,-1-3-144-16,4 4 144 0,-1 2 0 0,0-2-144 16,2 2 144-16,0-1 0 0,1 1 0 0,1 2 0 15,0 0 0-15,3 0 0 0,-2 1 0 0,4-3-128 16,0 6 128-16,3-1 0 0,6 3 0 0,-8-4 0 0,2-1 0 16,6 5 0-16,0 0 0 0,0 0-128 0,0 0 128 0,0 0 0 15,0 0 0-15,0 0-128 0,0 0 128 0,0 0-192 16,0 0 192-16,0 0-192 0,0 0 192 0,14 5-160 15,2-1 160-15,2 1-160 0,1 3 160 0,2-2 0 16,1 4 0-16,5-3 0 0,1-2 0 0,6 1 0 16,1-1 0-16,2 0 0 0,2 4 0 0,-6-4 0 15,-1 3 0-15,1 2 0 0,1-2 0 0,0 2 0 16,2-4 0-16,2 4 0 0,0-2 0 0,2 1 0 16,0-4 0-16,5 4 0 0,6-2 0 0,-3 5 0 15,-3-6 0-15,0 3 0 0,0-1 0 0,-1 1 0 16,1 0 0-16,2-4 0 0,0 0 0 0,2 2 0 0,4-2 128 15,0 4-128-15,3-1 0 0,-3 2 128 0,-3-2-128 0,-2 2 0 16,0-4 0-16,2 4 128 0,2-1-128 0,1 3 0 16,1-5 0-16,-1 2 128 0,1-2-128 0,-2 0 0 15,-5 0 0-15,1-4 0 0,-3 1 0 0,0 0 128 16,2 2-128-16,0-2 0 0,-1 0 0 0,2 0 0 16,2 0 0-16,0-3 0 0,-1 0 0 0,-2 2 0 15,-1-3 0-15,-2 0 0 0,1 0 0 0,-1 0 128 16,1 2-128-16,2 1 0 0,1-2 0 0,2-1 0 15,3 0 0-15,-3-1 0 0,-3-2 0 0,-4 1 0 16,0 0 0-16,-1 0 0 0,0-1 0 0,-1 0 0 16,0-1 0-16,-1 0 0 0,1 3 0 0,0-3 128 15,2-2-128-15,-4 0 0 0,-2 3 0 0,-4-1 0 16,-1-1 0-16,-3 2 0 0,-1-1 0 0,0 3 0 16,-4-1 0-16,0 0 0 0,-2 1 0 0,0 1 0 0,-3-4 0 0,-2 3 0 15,-1 1 0-15,-2 0 0 0,-3 0 0 0,1 1 0 16,0 0 0-16,-12-1 0 0,0 0 0 0,10 4 0 15,-10-4 0-15,11 4 0 0,-11-4 0 0,0 0 0 16,0 0 0-16,0 0 0 0,0 0 0 0,0 0 0 16,1 9 0-16,-1-9 0 0,-4 9 0 0,-4-4 0 15,0 0 0-15,-3 0 0 0,-1-1 0 0,-2-3-128 16,-7 3 128-16,4-1 0 0,-5-2 0 0,-2 3-160 16,-2-1 160-16,2 0 0 0,-4 1-192 0,-1 2 192 15,-3-1-192-15,-5-2 192 0,-3 1-176 0,-2-1 176 16,-2 4-160-16,1-5 160 0,1 1 0 0,-1-1 0 15,4 1 0-15,-2 0 0 0,-2 0 0 0,1 1 0 16,0-1 0-16,-4 0 0 0,-3 0 0 0,-4 1 0 0,1-3 0 16,0 2 0-16,1-2 0 0,2 1 0 0,-3 0 0 0,2-1 0 15,-1 2 0-15,-5-2 0 0,-6-1 0 0,0-1 0 16,-3-3-160-16,0 1 160 0,0 1-160 0,0-2 160 16,1-1 0-16,-6 1 0 0,-5 0 0 0,1-1 0 15,0-3 0-15,4 3 0 0,2-1 0 0,2 0 0 16,1 2 0-16,-1 1 0 0,-4-4 0 0,4 0 0 15,1 1 0-15,6 0 0 0,2 2 0 0,5 0 0 16,4 1 0-16,2 1 0 0,2-2 0 0,0 3 0 16,0 0 0-16,6-1 0 0,3 0 0 0,5-1 0 15,3 3-192-15,4-1 192 0,5-2-208 0,2 1 80 16,3-2-464-16,2 1-96 16,1-2-16-16,3 3 0 0,3-5-1504 0,2 1-304 0,2 6-64 0</inkml:trace>
  <inkml:trace contextRef="#ctx0" brushRef="#br3" timeOffset="-81486.36">16809 19728 29599 0,'0'0'1312'0,"-10"2"272"0,-3-1-1264 0,6 1-320 16,-1 0 0-16,8-2 0 0,0 0 464 0,-6 3 48 15,6-3 0-15,0 0 0 0,0 0-320 0,0 0-64 16,0 0-128-16,0 0 192 0,0 0-192 0,11 4-288 16,5-2 64-16,0-1 16 0,2 2-48 0,2 1-16 15,1 0 0-15,5-1 0 0,1 1-16 0,2 0 0 16,0-1 0-16,6 2 0 0,2 0 32 0,2-1 16 15,3 1 0-15,5 2 0 0,4 0 240 0,0 2-176 16,2-3 176-16,-5 3-160 0,2-4 160 0,-2-1 0 16,1 1 0-16,-2 2 128 0,0-3 256 0,1 1 64 15,1 0 16-15,1-1 0 0,-3-1 288 0,-2-2 48 0,-2 0 16 16,0-1 0-16,-2-1-128 0,-3 1-32 0,-3 1 0 0,0-2 0 16,-3 0-272-16,-3-1-48 15,-3 0-16-15,-1-1 0 0,-3 0-320 0,-1 0 144 0,-2-2-144 0,-4 2 0 31,-3 0-896-31,-4-2-304 0,-8 5-48 0,0 0-13664 0</inkml:trace>
  <inkml:trace contextRef="#ctx0" brushRef="#br3" timeOffset="-80536.03">11192 19477 26895 0,'-12'4'1184'0,"12"-4"256"0,-9 6-1152 0,9-6-288 15,-11 3 0-15,11-3 0 0,0 0 288 0,0 0 0 16,0 0 0-16,0 0 0 0,0 0-48 0,0 0-16 15,0 0 0-15,0 0 0 0,0 0-96 0,0 0 0 16,0 0-128-16,12 0 192 0,-12 0-192 0,16 0 0 16,2-1 128-16,1 1-128 0,2 0 0 0,0 1 128 15,1 2-128-15,5-1 0 0,3 2 256 0,4 2-64 16,6 1 0-16,0-2 0 0,5-2 80 0,-4 5 16 16,-3 0 0-16,2 3 0 0,4-2-16 0,-1 3 0 0,1 0 0 0,5-2 0 15,2 2 48-15,2 2 0 0,0-4 0 0,2 3 0 16,-3 2-32-16,1-1 0 0,0-3 0 0,1 1 0 15,2-1 32-15,5-2 0 0,-1 1 0 0,3-1 0 16,0 4 16-16,-1-4 16 0,-5 0 0 0,0-2 0 16,1 4 16-16,1-4 0 0,4 3 0 0,0-3 0 15,2 0-96-15,0-3-16 0,-5-1 0 0,1-1 0 16,-3-2-32-16,2 1-16 0,1-1 0 0,2 2 0 16,6-2 0-16,-2 0 0 0,-4-3 0 0,-1 1 0 15,-4 0-16-15,2 1 0 0,-1-3 0 0,0-1 0 16,4-1 0-16,-1 2-16 0,-1-2 0 0,-3 1 0 15,-2 0-176-15,-5-1 192 0,1-1-192 0,-2 0 192 16,-2-3-32-16,2 4 0 0,-3-4 0 0,0 2 0 16,0-2-160-16,-5 2 0 0,-4-2 0 0,-5 3 0 0,-1-1 0 0,-7 3-144 15,1 0 144-15,-7 2-160 16,-1 1-1168-16,-4-1-224 0,-4 6-48 0,-5 0-9984 16,-5-3-2000-16</inkml:trace>
  <inkml:trace contextRef="#ctx0" brushRef="#br3" timeOffset="-79191.21">7463 10695 21183 0,'0'0'1888'0,"-7"-6"-1504"16,-1-2-384-16,1 2 0 0,1-2 592 0,-2 3 48 15,8 5 16-15,-7-12 0 0,-1-2 32 0,-1 2 0 16,-2-2 0-16,2 0 0 0,0-1-304 0,-3 1-48 16,-2-1-16-16,-1-2 0 0,-3-1-320 0,-1 1 144 15,-4 0-144-15,0-1 0 0,-3-2 0 0,0-4 0 16,2 2 0-16,0 2 0 0,0 1 0 0,-1 0-144 15,0 1 144-15,2 1-192 0,-1 4 192 0,1 4 0 0,-1 0 0 0,0 4 0 16,1 2 128-16,0 3 48 0,0 3 16 0,1 2 0 16,-4 5 32-16,1 0 16 0,-2 3 0 0,2 2 0 15,1 3 80-15,-1 0 32 0,2 1 0 0,3 1 0 16,2 3-192-16,2 4-32 0,-1-2-128 0,1 3 192 16,3 0-48-16,0 1-16 0,1 2 0 0,-1-3 0 15,0 0 0-15,2 3 0 0,-1 4 0 0,3 0 0 16,1-2-128-16,2 5 0 0,3-1 0 0,1 1 0 15,2 2 0-15,4 1 0 0,1-3 0 0,2 2 0 16,4 1 0-16,0-2 0 0,3 2 0 0,4-2 0 16,3-2 0-16,1-2 0 0,3-4 0 0,3 0 0 15,3 1 0-15,2-4 0 0,3-2 128 0,1-1-128 16,1 3 0-16,1-6 0 0,0 0 0 0,3 1 0 16,-3-2 0-16,2-1 0 0,1 0 0 0,2-2 128 0,4-2-128 15,4-2 0-15,1-6 0 0,-4 1 0 0,-3-7 128 16,-2-2-128-16,0-2 0 0,0-5 128 0,1 1-128 0,-2 1 128 15,0-7-128-15,0 1 128 0,2-2-128 0,-2-2 0 16,-4-3 144-16,-2-2-144 0,-5-7 192 0,-3 1-48 16,-3-6 0-16,-2 0 0 0,-6 0 48 0,-1-2 0 15,0-3 0-15,-2 0 0 0,-5-2 16 0,-5-1 16 16,-3-4 0-16,-5 2 0 0,-4 3 32 0,-5-2 0 16,-3-2 0-16,-6 2 0 0,-5-4 0 0,-3 4 0 15,-10 1 0-15,-4 1 0 0,-5-1-128 0,-2 6 0 16,-2 1-128-16,1 4 192 0,-1 7-192 0,1 4 0 0,1 3 0 15,-4 7 0-15,-3 3 160 0,-1 4-16 16,-1 1 0-16,6 3 0 0,3 2-144 0,6 0 0 0,4 0 0 16,5 4 0-1,4-4-1104-15,3 6-160 0,5-1-16 0,4 3-13696 0</inkml:trace>
  <inkml:trace contextRef="#ctx0" brushRef="#br3" timeOffset="-78072.68">9689 18154 20271 0,'-17'4'1792'0,"6"0"-1424"0,-3 1-368 0,-2-1 0 15,0-3 2112-15,1 1 368 0,-2 1 64 0,0-2 16 16,2 1-1648-16,-1-2-320 0,-1 0-64 0,2 0-16 16,-3 0-64-16,0 2-32 0,-2-1 0 0,-2 1 0 15,1-1-240-15,-2 1-48 0,-1 2-128 0,-3 1 192 0,0 2-192 0,1-2 0 16,-2 4 0-16,0-2 0 0,-3 3 160 0,1 1-160 15,-1 3 160-15,-1 0-160 0,-1 0 0 0,0 2 0 16,-1 2 0-16,-2 1 0 0,-2 1 128 0,-2 1-128 16,-5-2 176-16,4 1-176 0,2 2 272 0,1-1-48 15,0 2-16-15,2 0 0 0,-1-1 96 0,3 4 16 16,2 1 0-16,2 2 0 0,-1-2-144 0,3 3-32 16,-2 1 0-16,1-1 0 0,1 5-144 0,0 2 128 15,0-2-128-15,2 3 128 0,3 2-128 0,3-2 0 16,0-1 0-16,3 1 0 0,2 5 0 0,2 0 0 15,3-5-144-15,1 1 144 0,1-5 0 0,5 0 0 16,1 1-128-16,2-5 128 0,0-2 0 0,5 2 0 0,3-3-128 16,5 2 128-16,3-2 0 0,5 0 0 0,2-2-128 0,2 1 128 15,2-3 0-15,3 1 0 0,3 0 0 0,2-4 0 16,-4-2 0-16,2 0 0 0,3 0 0 16,1-3 0-16,2-3 0 0,2 0 0 15,1-1 0-15,0-4 144 0,4-1-144 0,1 0 0 0,2-3 0 16,-2 0 128-16,-4-3-128 0,-1-3 160 0,-2-1-160 0,0-5 160 15,0 2-160-15,-1-7 128 0,-1-3-128 0,-1-1 128 16,-1-2-128-16,-1 1 160 0,1-4-160 0,0-2 160 16,-2 2 16-16,-2-5 0 0,-2 1 0 0,1-3 0 15,-5 2-16-15,1-3 0 0,-1-4 0 0,-1 1 0 16,-3 1 16-16,-1-2 0 0,-2-5 0 0,2 1 0 16,-4-4-32-16,-1 0 0 0,0 1 0 0,-3-5 0 15,-3 1-144-15,-1 1 160 0,-4 0-160 0,-1 0 160 0,-3-4-160 16,-2 3 0-16,-3-1 0 0,-2-2 0 0,-3 4 128 0,-3 0-128 15,-2 5 0-15,-2 1 128 0,-3 3-128 0,-3 1 128 16,-2 2-128-16,-3 4 128 0,-1 5 64 0,-2 1 0 16,-6 1 0-16,-2 7 0 0,-5 2 0 0,-2 3 0 15,-3 3 0-15,0 4 0 0,-2 2-192 0,2 5 128 16,-2 2-128-16,1 5 128 0,-1 6-320 0,-2 2-64 16,-4 1 0-16,0 3-16 15,3 1-512-15,3-1-112 0,3 0 0 0,7 1-10656 16,4 0-2128-16</inkml:trace>
  <inkml:trace contextRef="#ctx0" brushRef="#br3" timeOffset="-73949.86">18326 8221 17503 0,'-26'-10'1552'0,"11"1"-1232"16,-1 1-320-16,0-1 0 16,4 1-272-16,0 3-112 0,2-2-32 0,1 2 0 15,-1 1-32-15,0-1-16 0,2 0 0 0,1 1 0 16,-1 1-336-16,2 0-64 0,-2-3-16 0,8 6 0 0,-9-3 560 0,3 0 96 16,6 3 32-16,-10-2 0 0,2-1 192 0,8 3 0 0,-12 1 192 15,6-1-192-15,6 0 384 0,-10 2-16 16,10-2-16-16,-8 0 0 0,8 0 272 0,0 0 48 0,-11 0 16 0,11 0 0 15,0 0 560-15,0 0 112 0,-9-3 32 0,9 3 0 16,0 0-224-16,0 0-32 0,-6-9-16 0,6 9 0 16,0 0-304-16,0 0-64 0,0 0-16 0,-9-5 0 15,9 5-368-15,-8-8-80 0,0 2-16 0,8 6 0 16,-8-5-64-16,8 5-16 0,-11-6 0 0,11 6 0 16,-10-6 192-16,-1 3 16 0,3-2 16 0,8 5 0 15,-10-4 128-15,0 3 32 0,1-1 0 0,9 2 0 16,-10 0-64-16,0 0-16 0,1 3 0 0,9-3 0 15,-10 0-176-15,1 4-16 0,9-4-16 0,-9 3 0 16,9-3-112-16,0 0-32 0,-9 2 0 0,9-2 0 16,0 0-16-16,0 0 0 0,0 0 0 0,0 0 0 15,0 0 0-15,-1 12 0 0,1-12 0 0,5 8 0 16,-5-8 80-16,10 5 16 0,0 3 0 0,3-6 0 16,-1-2 32-16,6 0 0 0,0-2 0 0,6 0 0 0,3 1-16 0,3-3 0 15,2 2 0-15,2-1 0 0,3-1-96 0,3 2-16 16,2-2 0-16,2-2 0 0,2 1 48 0,-3-2 0 15,-3-2 0-15,-2 6 0 0,-4-2-176 0,-1 1 160 16,-1 4-160-16,0-2 160 0,-4 0-160 0,-1 2 0 16,-4 1 144-16,-1 0-144 0,-2 1 0 0,-1 3 128 15,-1 0-128-15,-3 0 0 0,-2 1 0 0,-3-2 128 16,-10-4-128-16,9 3 0 0,-9-3 0 0,0 0 144 16,0 0-144-16,0 0 0 0,0 0 144 0,0 0-144 15,-7 12 0-15,-2-5 144 0,-5-1 96 0,-3 0 16 0,-3-3 0 0,-4 1 0 16,-3 1 0-16,-2 1 16 0,0-2 0 15,-3-3 0-15,-3-1-96 0,1 0-32 0,0 0 0 0,-4 2 0 16,-4-1 0-16,0 0 0 0,0 0 0 0,2 2 0 16,2-3-144-16,1 4 160 0,1-2-160 15,0 0 160-15,0-4-160 0,3 1 0 0,3-1 144 0,-3-1-144 16,2 3 0-16,2 0 0 0,0 0 0 0,2 0 0 16,-2-1 0-16,3 1 0 0,2 0 0 0,1 1 0 15,3-1 0-15,1 4 0 0,1 0 0 0,4-2 0 16,2 1 0-16,0 0 0 0,3 3 0 0,9-6 0 15,-7 5-144-15,7-5 144 0,0 0-160 0,0 0 160 16,0 0-208-16,0 0 48 0,0 0 16 0,10 1 0 16,4-1 144-16,3 0 0 0,6-1 0 0,4 1-128 15,4-2 128-15,3 1 0 0,3 1 0 0,1 0 0 16,0 1 0-16,4 1 0 0,1 3 0 0,2-3 0 16,-1-3 0-16,2 2 0 0,1 1 0 0,0 1 0 0,0 0 0 15,-4-1 0-15,-1 0 0 0,-4 0 0 0,-2 2 0 16,-2-3 128-16,-2 2-128 0,-1-3 128 0,-4 0-128 0,1 0 176 15,-5-3-176-15,-2 2 192 0,-4 0-192 0,-1 1 0 16,-5 0 0-16,-11 0 0 16,0 0-1264-16,0 0-272 0,0 0-64 0,0 0-10304 15,0 0-2048-15</inkml:trace>
  <inkml:trace contextRef="#ctx0" brushRef="#br3" timeOffset="-73303.4">18111 8898 3679 0,'0'0'160'0,"-9"-1"32"0,-5-3-192 0,4 0 0 0,0-3 0 0,2 3 0 16,8 4 5312-16,-10-3 1008 0,-1 1 208 0,0-5 32 16,2 2-5024-16,1 0-992 0,1 1-208 0,7 4-32 15,-7-3-128-15,7 3-32 0,0 0 0 0,0 0 0 0,0 0 240 16,0 0 64-16,-7-6 0 0,7 6 0 15,0 0 64-15,0 0 32 0,8-7 0 0,5-1 0 0,2 2-144 0,5 1-16 16,3-3-16-16,4 3 0 0,1 1 16 0,3-3 16 16,3 0 0-16,2 2 0 0,4-4 16 0,2 3 0 15,3-4 0-15,-4 3 0 0,0 1 48 0,0-2 16 16,-1 3 0-16,0 2 0 0,-2-3-96 0,-4 4 0 16,-2-1-16-16,-4 1 0 0,-2 1-160 0,-1-2-16 15,-4 2-16-15,-2-1 0 0,-3 0-176 0,-5 1 192 16,-11 1-192-16,0 0 192 0,0 0-192 0,0 0 0 15,0 0 144-15,0 0-144 0,-8 10 0 0,-4-3 144 16,-7 4-144-16,-4-5 0 0,-5 2 160 0,-4-3-160 16,-4 0 128-16,-3 1-128 0,-4-1 224 0,0-1-32 0,-4-1-16 15,-2-2 0-15,-3-1 16 0,1-3 0 0,3-2 0 16,2 1 0-16,4-3 64 0,4 0 32 0,3 1 0 0,3-2 0 16,3 3-288-16,4 2 0 0,6-1 0 0,3 1 0 15,6 1 0-15,10 2 0 0,0 0 0 0,0 0-144 16,0 0 144-16,0 0-128 0,0 0 128 0,10-2-128 15,6 1-128-15,7 0 0 0,4-2-16 0,6 1 0 16,1-3 0-16,8 0 0 0,4-2 0 0,1-2 0 31,5 3-224-31,-2-4-32 0,-3 2-16 0,0-2 0 16,-4 1-1488-16,-4-4-288 0,-3 5-64 0</inkml:trace>
  <inkml:trace contextRef="#ctx0" brushRef="#br3" timeOffset="-71558.16">5892 6528 13823 0,'0'0'1216'0,"0"0"-960"16,0 0-256-16,-11-5 0 0,4-1 1536 0,1 4 272 15,6 2 48-15,-8-6 16 0,2-2-624 0,6 8-128 16,-8-4-32-16,2-2 0 0,-1-3-624 0,1 2-128 15,-1-3-16-15,0 4-16 0,-3-2-304 0,0 2 0 16,-2 2 0-16,-1 0 0 0,1-1 0 0,-1 0 0 0,-1-1 0 16,-1-2 0-16,-3 2 128 0,-1 1-128 15,-3-2 0-15,2 2 0 0,-2-4 192 0,2 3-192 0,-2 0 192 0,1-3-192 16,-2 1 192-16,0-2-192 0,-2 2 192 16,3 0-192-16,-1 4 208 0,0 0-64 0,-1 1-16 0,1 0 0 15,0-4 16-15,2 2 0 0,-3-4 0 16,-2 3 0-16,-4 2 32 0,-2 0 0 0,-1-1 0 0,0 0 0 15,0 0-176-15,1-1 192 0,-1-1-192 0,0 5 192 16,0-2-64-16,0-1-128 0,3 1 192 0,1 0-64 16,0 3 16-16,2 0 0 0,1 1 0 0,-1 1 0 15,0 0-144-15,0 2 0 0,0-1 144 0,0 3-144 16,-1-1 0-16,0 0 128 0,-1 0-128 0,2 3 0 16,-1-2 0-16,1 4 0 0,-1 2 0 0,2 1 0 15,-1 4 0-15,2 0 0 0,-1 6 0 0,3-5 0 16,-1 0 0-16,1 2-128 0,3 1 128 0,0 2 0 15,-2 1 0-15,-1 2-160 0,-1-3 160 0,1-2 0 0,0 1 0 16,0 0-128-16,-1 3 128 0,1-2 0 0,2 2 0 0,0 0 0 16,2-1 0-16,1 0 0 0,2-3 0 0,-2 3 0 15,2-1-128-15,0 1 128 0,1 5 0 0,1-4 0 16,3-1 0-16,-3 5 0 0,2 2 0 0,2-1 0 16,2 2 0-16,2-4 0 0,0-1 0 0,2 4 0 15,1-3 0-15,2 4 0 0,0-4-128 0,2 1 128 16,3-4 0-16,-2 2 0 0,0-1 0 0,4 1 0 15,2-2 0-15,1 1 0 0,1 3 0 0,2-3-128 16,1 2 128-16,2-3 0 0,3 3 0 0,0-3 0 16,0 1 0-16,1 1 0 0,1-5 0 0,3 3 128 0,3 2-128 15,0-3 144-15,3-1-144 0,2 4 0 0,-1-4 0 16,1-1 0-16,-2-1 0 0,3 3 128 0,1-1-128 0,1-2 0 16,-1 1 0-16,3-1 0 0,1-1 128 0,1 1-128 15,1 1 0-15,5-1 0 0,-2-1 0 0,3-1 128 16,-1-2-128-16,-1-3 0 0,-3 0 0 0,-1 1 0 15,-1 0 0-15,1-1 128 0,-1-3-128 0,0 1 0 16,-1-6 0-16,0-2 0 0,3-1 0 0,-4-2 0 16,0 0 0-16,0 0 0 0,-2-4-144 0,-1-1 144 15,-5-5-128-15,0 1 128 0,-1-6 0 0,-1 0 0 16,1-3 0-16,2 0 0 0,0-1 0 0,-2-2 0 16,0-5 0-16,-1 1 0 0,1-5 0 0,0 4 0 15,0-5 0-15,1 3 0 0,2 0 0 0,-2-1 0 16,0-1 0-16,-1-1 0 0,-2-2 0 0,1 3 0 15,-6 0 0-15,1 0 128 0,1-5-128 0,-3 2 0 16,1 7 128-16,-2-3-128 0,-1-1 0 0,-2 0 144 0,-1-2-144 0,0-1 0 16,-1 2 0-16,-2 3 0 0,-1-2 0 15,-2-1 0-15,-3-2 0 0,-2 3 128 0,-2-1-128 0,-2 2 0 16,-3 0 0-16,-3-4 0 0,-3-1 0 16,-2 1 0-16,-4 1-160 0,-3 1 160 0,0-1-128 0,0 3 128 15,-1 4 0-15,1-1-144 0,0 4 144 0,0 1 0 16,1 3 0-16,-1 3 0 0,-2 0 192 0,4 3-16 15,-3 0-16-15,1 3 0 0,0 1-368 0,-1 4-80 16,-2 2-16-16</inkml:trace>
  <inkml:trace contextRef="#ctx0" brushRef="#br3" timeOffset="-44210.63">15454 19144 2751 0,'0'0'256'0,"0"0"-256"0,0 0 0 0,0 0 0 16,-3 9 2800-16,3-9 512 0,0 0 96 0,-7 6 32 16,7-6-2480-16,-5 9-512 0,5-9-80 0,0 0-32 0,-8 5-192 0,8-5-144 15,-7 3 192-15,7-3-192 0,-9 3 688 0,9-3 16 16,-9-4 16-16,9 4 0 0,-9 0 32 0,9 0 0 15,-9-2 0-15,9 2 0 0,0 0 96 0,0 0 32 16,-9-1 0-16,9 1 0 0,0 0 128 0,0 0 16 16,-9 0 16-16,9 0 0 0,0 0-208 0,0 0-64 15,0 0 0-15,0 0 0 0,0 0-256 0,0 0-64 16,0 0-16-16,0 0 0 0,0 0-256 0,0 0-48 16,7 8-128-16,0 2 192 0,2 1-48 0,1 0-16 15,2 1 0-15,1-2 0 0,1 1-128 0,1 1 128 16,0-1-128-16,3 3 128 0,0 2-128 0,2 1 0 0,-1-2 0 15,3 1 0-15,3 3 0 0,1 2 0 0,-1-3 0 0,0 2 0 16,-3-1 160-16,-2 1-160 0,1-1 192 16,-5 0-192-16,-3-1 320 0,-3-3-32 0,-1-2-16 0,-1 1 0 15,-3-4 240-15,-1 2 64 0,-4-12 0 0,2 9 0 16,-2-9 0-16,0 0 16 0,0 0 0 0,0 0 0 16,0 0-64-16,0 0-16 0,0 0 0 0,-16-5 0 15,-4-3-160-15,0-6-32 0,-1-3-16 0,-1-2 0 16,-3-2-304-16,2-5 0 0,-4 2 0 0,3 1 0 15,1-3 0-15,1 0 0 0,1-3 0 0,2 5 0 16,0-3 0-16,-1 3 0 0,0-3 0 0,2 2 0 16,1-1 0-16,0 0 0 0,1 3 0 0,0 1 0 15,-2 2 0-15,3 2 0 0,2 4 0 0,1 0 0 16,0 0 128-16,3 5-128 0,1 0 0 0,8 9 0 16,0 0 0-16,0 0 0 0,-7-5 0 0,7 5 0 0,0 0 0 15,0 0 0-15,0 0 0 0,0 0 0 0,8 8 0 0,5 5 0 16,2 3-128-16,3 3 128 0,4 2 0 0,6 5-144 15,2 1 144-15,4 3 0 0,3 0 0 0,2 3 0 16,4 2 0-16,-1 1 0 0,2-2 0 0,-8-2 0 16,-2 0-128-16,-5-7 128 0,-6 2 0 0,-4-4 0 15,-1-4 144-15,-6-1-144 0,-3-3 0 0,-1-5 0 16,-3-1 0-16,-5-9 0 0,0 0 256 0,0 0 0 16,0 0 0-16,0 0 0 0,0 0 48 0,0 0 0 15,-10-1 0-15,-4-7 0 0,-3-1-128 0,-1-4-32 16,-5-3 0-16,-2-2 0 0,-3-1-144 0,-1-1 0 15,-4-1 0-15,1 0 0 0,-4-2 0 0,1 1 0 16,1 1 0-16,0-1 0 0,1-1 0 0,4 2 0 0,4-1 0 0,2 3 0 16,4 1 0-16,2 4 0 15,5 5 0-15,3 0 0 0,2 3 0 0,7 6 0 0,0 0 0 0,0 0 0 16,0 0 0-16,0 0 0 0,9 9 0 0,5 4 0 16,5 3-192-16,3 3 192 0,3 0-192 0,5 3 192 15,1 2-128-15,5 0 128 0,2 0 0 0,0 2 0 16,3-3 0-16,0 0 0 0,-3-1 0 0,-3 0 0 15,-5 1 0-15,-5-2 0 0,3 1 0 0,-5-3 0 16,-3-1-336-16,0-3 0 0,-4-3 0 0,-1-2-12720 16,-1-6-2528-16</inkml:trace>
  <inkml:trace contextRef="#ctx0" brushRef="#br3" timeOffset="-43042.57">17065 14758 18719 0,'-18'-8'832'0,"7"3"160"0,-2 1-800 0,1 2-192 15,-3 0 0-15,2 0 0 0,2-1 928 0,1 0 144 16,-2 0 16-16,2-1 16 0,10 4-16 0,-9-2 0 16,9 2 0-16,-7-4 0 0,7 4-48 0,0 0-16 15,0 0 0-15,0 0 0 0,0 0-192 0,0 0-64 16,0 0 0-16,0 0 0 0,0 0-176 0,0 0-32 15,0 0-16-15,0 0 0 0,7 10 16 0,2 3 0 16,1-2 0-16,3 1 0 0,1 2-32 0,3 1 0 16,3-1 0-16,4 2 0 0,3 0-112 0,1 1-32 0,4 1 0 15,4 5 0-15,4-1-176 0,3 3-32 0,2 3-16 0,-3-3 0 16,-2 5-32-16,0-5-128 0,-4 1 192 0,0-5-64 16,-2 1 16-16,-1-3 0 0,-2-3 0 0,-3 0 0 15,-3-1 96-15,-1-2 16 0,1-5 0 0,-5 3 0 16,-1-6-48-16,-4 1 0 0,1-1 0 0,-5-2 0 15,-3-2-48-15,-8-1-16 0,0 0 0 0,0 0 0 16,0 0 32-16,0 0 0 0,0 0 0 0,-9-11 0 16,-4 2 32-16,-5-5 16 0,-5-2 0 0,-1 0 0 15,-1-1-96-15,-2 0-128 0,-2-3 176 0,-2 0-176 16,1 0 0-16,-1-3 0 0,-3-2 0 0,1 3 0 16,1-2 0-16,0 1 0 0,-3 4 0 0,0 0 0 15,4-2 0-15,-1 4 0 0,1-1 0 0,6 1 0 16,2 2 0-16,3 4 0 0,1-1 0 0,3 7-144 0,4-1 144 0,3 1 0 15,1 2 0-15,2 3 0 0,6 0 0 0,0 0-128 16,0 0 128-16,0 9 0 0,2 2-144 16,7 3 144-16,0 2-160 0,8 0 160 0,2 1-160 0,9 3 160 15,5 3-160-15,2 6 160 0,2-2-128 0,0 3 128 16,-3-2 0-16,1 2-144 0,-3-2 144 0,-2-4 0 16,-1-5 0-16,-2 0 0 0,-2 0 0 0,-3-1 0 15,-3-4 0-15,-2 0 0 0,-3-4 0 0,-2 1 192 16,-5-4-64-16,-7-7 0 0,0 0 112 0,0 0 16 15,0 0 16-15,0 0 0 0,0 0 64 0,-5-8 16 16,-6-3 0-16,-3-2 0 0,-3-1-128 0,-4-4-32 16,-2-1 0-16,0 0 0 0,-3-3-192 0,-3-2 0 0,-3-4 0 15,-8 0 0-15,-4-5 0 0,-3 1 0 0,0-1 0 16,4 4 0-16,2-1 0 0,7 3 0 0,3 0 0 0,6 7 0 16,4 2 0-16,6 5 0 0,2 4 0 0,7 3 0 15,6 6-144-15,0 0 144 0,0 0 0 0,0 0-144 16,0 0 144-16,19 15-208 0,4 3 80 0,5 4 128 15,4 4-192-15,5 0 192 0,5 2-192 0,5 2 192 16,5 3-208-16,-1 6 80 0,-2-1 128 0,2-3-208 16,-1 0-112-16,-1-1-32 0,-3-2 0 0,1-1 0 31,0 0-352-31,-1-7-64 0,-2-2 0 0,-4-3-12160 0,-4 1-2432 0</inkml:trace>
  <inkml:trace contextRef="#ctx0" brushRef="#br3" timeOffset="-42222.48">15332 19369 25791 0,'0'0'2304'0,"-9"5"-1856"16,9-5-448-16,-10 3 0 0,3 3 960 0,7-6 80 16,0 0 32-16,0 0 0 0,-9 3-192 0,9-3-48 15,0 0 0-15,0 0 0 0,0 0-320 0,0 0-64 16,0 0 0-16,0 0-16 0,0 0-240 0,14 2-32 15,1 2-16-15,3 2 0 0,5 0 112 0,2 1 0 16,6 3 16-16,0 3 0 0,5 1-16 0,3 5-16 16,3 4 0-16,0-1 0 0,0-1-112 0,0 5-128 15,-5-2 176-15,-5 2-176 0,-6 1 240 0,-1-3-64 16,-6-2-16-16,-4-2 0 0,-4-5 192 0,-2-3 32 0,-2-2 16 16,-7-10 0-16,0 0-16 0,0 0 0 0,0 0 0 0,0 0 0 15,0 0-16-15,-11-9-16 0,0-4 0 0,-6-4 0 16,-2-5-192-16,-3-1-32 0,-5 0-128 0,-4-2 192 15,0 2-192-15,-5 0 128 0,-2-4-128 0,-3 5 0 16,0-3 160-16,2 3-160 0,2-1 160 0,5 4-160 16,4 0 128-16,7 3-128 0,3 1 0 0,7 6 144 15,0 0-144-15,6 4 0 0,5 5 0 0,0 0 0 16,0 0 0-16,0 0 0 0,18 4 0 0,5 6 0 16,2 3 0-16,7 3 0 0,4 3-176 0,3 6 176 15,3-3 0-15,3 8-128 0,2 0 128 0,-3 2 0 16,-3 0-176-16,-3-3 176 0,-7-1-208 0,-4 0 80 15,-4-6-144-15,-4-3-32 0,-2-4 0 0,-3-6 0 16,-1-2-2640-16,-2-5-512 0</inkml:trace>
  <inkml:trace contextRef="#ctx0" brushRef="#br3" timeOffset="-41224.5">17019 14871 27231 0,'0'0'1216'0,"-8"9"240"0,-3-3-1168 16,1 2-288-16,10-8 0 0,-7 5 0 0,7-5 1008 0,-6 6 144 0,6-6 16 0,0 0 16 16,0 0-496-16,0 0-112 0,0 0 0 0,0 0-16 15,0 0-304-15,0 0-48 0,0 0-16 0,0 0 0 16,8 9 80-16,2-4 16 0,1 0 0 0,3 2 0 16,3-2 64-16,3 4 16 0,4 1 0 0,6 5 0 15,4 4-112-15,4 1-32 0,7 7 0 0,-1 0 0 16,2 5-32-16,-2 2-16 0,3 2 0 0,-3-1 0 15,-3 1-48-15,-2-3-128 0,-4-5 192 0,-2 1-64 16,-1-5 128-16,-5-1 32 0,-2-3 0 0,1-6 0 0,-5-4 160 16,-2 2 48-16,-6-4 0 0,0-2 0 0,-3 0-176 15,-3-3-48-15,-7-3 0 0,0 0 0 0,0 0-16 0,0 0-16 16,0 0 0-16,-8-8 0 0,-5 1 112 0,-5-4 32 16,-2-1 0-16,-6-5 0 0,-2-1-256 0,-1 1-128 15,-1 0 160-15,-2-1-160 0,-1 0 128 0,-2 1-128 16,-3-2 0-16,3-1 144 0,-1 0-144 0,3 0 0 15,-1 1 144-15,3 1-144 0,3 0 0 0,4 4 0 16,1 1 0-16,4 7 0 0,3 0 128 0,2 2-128 16,4 3 128-16,2-1-128 0,8 2 128 0,0 0-128 15,0 0 160-15,0 0-160 0,0 0 0 0,10 14 0 16,5-1 0-16,4 1-160 0,4 0 160 0,5 1-160 16,4 2 160-16,1-1-160 0,-4-2 160 0,3 2-160 0,2-1 160 0,-1 0-160 15,-2 0-144-15,1-1-16 0,-2-2-16 0,-1 0 0 31,-1 2-1280-31,-1-2-256 0,-3-1-48 0,2 3-9824 0,-1-2-1952 16</inkml:trace>
  <inkml:trace contextRef="#ctx0" brushRef="#br3" timeOffset="-40323.29">15313 19543 27407 0,'0'0'1216'0,"-10"4"256"0,2 0-1184 0,8-4-288 0,0 0 0 0,0 0 0 16,-8 3 512-16,8-3 64 0,0 0 0 0,-8-4 0 15,8 4-112-15,-5-5-16 0,0-3 0 0,5 8 0 16,-4-9-256-16,4 9-64 0,-3-13-128 0,3 4 192 16,2-1-192-16,-2 10 0 0,3-9 0 0,3 1 0 15,-6 8 0-15,10-6-160 0,0 3 160 0,3 0-192 0,2 3 192 0,4 5 0 16,3 2-144-16,4 7 144 0,5 2 0 0,3 4 0 16,5 1 0-16,6 5 0 0,3 2 0 0,2 4 0 15,-6-1 0-15,-3-5 0 0,-7 2 128 0,-4-5 0 16,-6-1 0-16,-4-3 0 0,-5-3 640 0,-3-2 112 15,-3-1 16-15,-3-5 16 0,-6-8 0 0,0 0 0 16,0 0 0-16,0 0 0 0,0 0-224 0,0 0-48 16,-11-9-16-16,-5-3 0 0,-3-4-368 0,-4-3-80 15,-3-2-16-15,-4-4 0 0,0 0-32 0,-3-3 0 16,-3 1 0-16,1-2 0 0,-2 2 48 0,1-3 0 16,1 3 0-16,2-2 0 0,2-2-48 0,4 6-128 15,2-2 192-15,5 4-64 0,2 3-128 0,5 1 0 16,2 1 144-16,4 4-144 0,2 5 0 0,5 9 128 0,0 0-128 0,0 0 0 15,0 0 0-15,15 1 0 0,6 4 0 0,0 8 0 16,6 1 0-16,4 4 0 0,2 5-128 0,5 0 128 16,1 3 0-16,2 2-128 0,-2 3 128 0,-1-5 0 15,-5 0 0-15,-5-3 0 0,-5 1 0 0,-5-4 0 16,-4-1 176-16,-2-3 64 0,-5-2 16 0,-2-3 0 16,-5-11 64-16,0 0 0 0,0 0 16 0,0 0 0 15,-10-6-32-15,-3-3-16 0,-2-5 0 0,-5-3 0 16,-3-2-160-16,-3 1-128 0,-1-1 144 0,-3 0-144 15,-1 0 0-15,1 1 0 0,5 1 0 0,-1 1 0 16,2 4-224-16,3 3-96 0,0 0 0 0,6 4-16 16,2 2-2032-16,2 2-384 0,1 1-96 0</inkml:trace>
  <inkml:trace contextRef="#ctx0" brushRef="#br3" timeOffset="-28515.76">7725 13441 1839 0,'-12'10'0'0,"7"-6"160"0,-4 1-160 0,-1 3 0 15,-1-3 0-15,3 0 0 0,0-1 2720 0,8-4 512 16,0 0 96-16,-9 2 32 0,1-2-2016 0,8 0-384 15,0 0-96-15,-9-1-16 0,9 1-16 0,0 0-16 0,-9-1 0 0,9 1 0 16,0 0-256-16,0 0-48 0,0 0-16 0,0 0 0 16,0 0-112-16,-5-8 0 0,2 2-16 0,3-6 0 15,4 2-208-15,1-3-32 0,0-4-128 0,1 0 192 16,2 2-192-16,0-2 0 0,1-2 0 0,1 0 0 16,0 0 128-16,0 1-128 0,-1 3 176 0,1 1-176 15,2 3 368-15,-1-1-48 0,1 4 0 0,-2 2 0 16,-10 6 48-16,12-2 0 0,1 2 0 0,-1 2 0 15,-2 3-96-15,-5 2-16 0,1 5 0 0,1 0 0 16,-5 0-48-16,1 4-16 0,-5 1 0 0,0-1 0 16,-3-5 0-16,-2 3 0 0,1 1 0 0,-2 2 0 15,-1-3-16-15,-1-3-16 0,0 1 0 0,1-1 0 16,0-4 32-16,2-1 0 0,0-1 0 0,7-5 0 0,-7 0-192 16,7 0 192-16,-9-5-192 0,1-1 192 0,1-5-192 0,-1 0 128 15,3-4-128-15,1 1 128 0,0 0-128 0,2 1 0 16,-1-1 0-16,1-1-176 0,2 2 176 0,0 4 0 15,0-1 0-15,0 10 0 0,0 0 176 0,0 0-48 16,8-5 0-16,-8 5 0 0,9 0 16 0,4 4 0 16,-3 3 0-16,-1 4 0 0,0 3-16 0,-1-2 0 15,-3 0 0-15,-1 2 0 0,-4 2 16 0,-4 2 0 16,-1-1 0-16,0-2 0 0,1 0 64 0,-1-4 16 16,-3 1 0-16,-1-7 0 0,9-5 96 0,-9 3 32 15,0-5 0-15,0-3 0 0,1-6-128 0,-3-7-32 16,1-4 0-16,1-1 0 0,2-4-320 0,0 0-80 15,4-4-16-15,-1 6 0 0,2-1 224 0,2 5 0 0,2 3 0 16,0 4-144-16,2 5 320 0,-4 9 64 16,0 0 16-16,0 0 0 0,12 0-32 0,-1 4 0 0,-1 6 0 0,-1 3 0 15,-3 5-16-15,1 2 0 0,-2 2 0 0,-3-2 0 16,2-2 48-16,-3-2 0 0,1-3 0 0,-4-2 0 16,2-11-256-16,0 0-128 0,0 0 128 0,-8-16-16656 15</inkml:trace>
  <inkml:trace contextRef="#ctx0" brushRef="#br3" timeOffset="-27615.67">9335 10270 14735 0,'-14'-2'640'0,"4"2"160"0,-1 0-640 0,0-1-160 16,4-5 0-16,2-1 0 0,1 1 3504 0,1-5 656 15,1-1 144-15,0-1 32 0,2-4-3424 0,2-1-672 16,2-1-240-16,1 0 144 0,1-4-144 0,3 2-176 16,0 1 48-16,2 1 0 0,-1 1 128 0,3 4 0 15,0 3-144-15,-3-1 144 0,0 7 0 0,0 0 0 16,2 5 0-16,2 5 0 0,1 0 0 0,2 9 0 16,-3 3 176-16,0 2-176 0,-4 3 192 0,-1 0-48 15,-2 6-16-15,-2-2 0 0,-2 3 64 0,-1-5 0 16,-3-2 0-16,-1-1 0 0,-2-1 336 0,1-6 80 15,-1-3 16-15,-1-1 0 0,5-10 128 0,-9 5 16 16,9-5 16-16,-10-1 0 0,1-7-192 0,-1-1-32 0,-4-3-16 0,4-7 0 16,0-5-544-16,1-7 0 0,3-1 0 0,4-2 0 15,4-3-256-15,1 0-16 0,4-1 0 0,0 4 0 16,1 2 80-16,2 4 32 0,3 1 0 16,0 6 0-16,1 4 160 0,-2 7 0 0,1 2 0 0,-2 7 0 15,1 0 0-15,-1 6 0 0,0 5 0 0,-1 7 0 16,-1 2 0-16,-2 6 0 0,-2 3-144 0,-2 4 144 15,-3-2 0-15,-1 1 0 0,-3-3 0 0,-1-7 0 16,0-2 0-16,-2-3 128 0,1-7 0 0,6-9 0 16,-9 6 240-16,9-6 32 0,-10-1 16 0,2-4 0 15,-1-3-96-15,0-6-32 0,0-4 0 0,3 0 0 16,-4-1-288-16,2 0 0 0,2 0-128 0,1 1 128 16,1 3 0-16,2 2 0 0,-2 3-128 0,2 0 128 15,2 10 0-15,0 0 0 0,0 0 0 0,0 0-144 16,0 0-176-16,0 0-16 0,6 17-16 0,-1 6-11024 15,1 3-2192-15</inkml:trace>
  <inkml:trace contextRef="#ctx0" brushRef="#br3" timeOffset="-26597.5">7905 13525 9215 0,'0'0'816'0,"-8"5"-656"0,1 0-160 0,7-5 0 16,0 0 2496-16,0 0 448 0,0 0 112 0,-10 3 16 16,0-2-2336-16,-1-2-464 0,4-2-80 0,-1-1-32 15,8 4 176-15,-10-2 48 0,0-1 0 0,0-1 0 16,-2 3 240-16,-1-2 48 0,-4-2 16 0,3 2 0 15,1-1 160-15,-1 1 48 0,1-4 0 0,2-2 0 0,-1-3-176 0,1-3-16 16,0-3-16-16,2-3 0 16,1-5-96-16,4-6-16 0,0-2 0 0,6-3 0 0,0-1-256 0,3-1-64 15,0-2-16-15,3 2 0 0,0 2 176 0,3 4 32 16,-2 5 16-16,2 2 0 0,2 7-16 0,1 4-16 16,-1 6 0-16,1 4 0 0,-3 5-176 0,2 4-16 15,-4 2-16-15,2 8 0 0,-1 5-224 0,-3 9 144 16,-5 5-144-16,-5 8 128 0,-6 1 0 0,-5 5-128 15,-4-1 192-15,-3 1-64 0,0-4 16 0,-1-1 0 16,-1-4 0-16,2-4 0 0,2-4 0 0,1-6 0 16,1-9 0-16,5-6 0 0,-2-4 48 0,2-5 0 0,2-4 0 0,0-4 0 15,-2-5-64-15,5-7-128 0,2-2 192 0,0-5-64 16,2 3-128-16,2-3 0 0,0 4 0 0,2 0-176 16,1 0 176-16,3 4 0 0,1 3 0 0,1 3 0 15,2 0 0-15,1 7 176 0,2 0-48 0,2 4 0 16,0 4-128-16,1 5 0 0,3 2 0 0,1 6 0 15,-1 5-144-15,3 2-112 0,3 4-32 0,-1 2-11520 16,-2 1-2304-16</inkml:trace>
  <inkml:trace contextRef="#ctx0" brushRef="#br3" timeOffset="-25931.31">9811 9998 9215 0,'0'0'400'0,"0"0"96"0,-7-3-496 0,7 3 0 15,-7-4 0-15,-1 4 0 0,-1 0 480 0,0 2 0 16,0 0 0-16,0-2 0 0,-5-2-336 0,2 0-144 0,-1 2 128 0,-1 0-128 16,0 2 416-16,1 1 0 0,-1 1 0 0,-2-1 0 15,-3 2 480-15,-2 2 80 0,0 2 32 0,-1 3 0 16,1-3-304-16,-4 2-48 0,-1 3-16 0,-2 0 0 15,-3-4 320-15,5 2 48 0,-2-6 16 0,2 2 0 16,2-2 96-16,2-3 32 0,3 2 0 0,5-2 0 16,2-3-304-16,1 0-48 0,3-3-16 0,0-1 0 15,0-1-208-15,3-7-32 0,1 1-16 0,3-9 0 16,1-6-288-16,4-4-64 0,-3-6-16 0,3-2 0 16,2-3-160-16,2 4 0 0,0-1 0 0,1 1 128 15,1 3-128-15,1 2 0 0,1 6 0 0,0 4 0 16,1 3 336-16,-2 6-16 0,0 4 0 0,0 7 0 15,2 2-64-15,-2 5-32 0,-1 6 0 0,-1 7 0 16,-2 2-224-16,-4 13 0 0,-1 7 0 0,-5 4 0 0,-3 6 0 0,-4 2 0 16,-6 0 176-16,0-2-176 0,-2-7 256 0,2-6-48 15,0-7-16-15,6-6 0 0,-1-6 208 0,2-6 48 16,2-6 0-16,7-6 0 0,-7 1 0 0,7-1 16 16,-7-9 0-16,2-5 0 0,0-5-144 0,3-4-16 15,2-6-16-15,0-1 0 0,4-1-288 0,-2-1 0 16,3-1 0-16,2 7 0 0,0-1 0 0,3 5 160 15,-1 3-160-15,3 3 128 0,-2 4 80 0,3 6 16 16,1 2 0-16,-2 7 0 0,2 2-224 0,-1 9 128 16,0 7-128-16,-1 11 0 15,1 4-240-15,0 6-144 0,-3 6-16 0,1 4-17104 0</inkml:trace>
  <inkml:trace contextRef="#ctx0" brushRef="#br3" timeOffset="-24944.22">8365 4659 21183 0,'-11'-4'1888'0,"-2"-1"-1504"0,2-2-384 0,-1 2 0 16,2-2 0-16,1 0 0 0,0 3 0 0,0-1 0 16,0-3 736-16,4 4 128 0,5 4 32 0,-5-4 0 15,-1 1-240-15,0-3-32 0,6 6-16 0,0 0 0 0,0 0 48 0,-5-6 16 16,-1 1 0-16,1-4 0 0,0 2-192 0,1-4-32 16,1 2-16-16,0-3 0 0,2-1-128 0,1 2-32 15,0-3 0-15,2-3 0 0,2-2-272 0,3-1 0 16,0-4 128-16,5 3-128 0,2 1 0 0,2 0 0 15,1 2 0-15,-1 0 0 0,-2 1 0 0,1 7 160 16,2 1-160-16,1 6 128 0,1 0-128 0,0 6 128 16,-1 2-128-16,-2 7 128 0,-1 0-128 0,3 6 0 15,-1 4 144-15,-3 5-144 0,-3 5 224 0,-2 2-32 16,-6-5 0-16,-3 3 0 0,-3 1 160 0,-6 0 32 16,-5 0 0-16,-2-3 0 0,-3-4 128 0,-3-3 16 15,-1-2 16-15,-1-4 0 0,-1-4-96 0,-3-2 0 0,0-4-16 16,1-3 0-16,1-4-224 0,2-5-32 0,1-4-16 15,3 0 0-15,2-4-160 0,2-1 128 0,-2-1-128 16,4-6 128-16,1 1-128 0,4 0-192 0,2-2 32 0,3 3 16 16,1-1 144-16,3 1-160 0,2 1 160 0,2 4-160 15,1 3 160-15,1 4 0 0,2 2 0 0,2 1 128 16,2 3-128-16,2 6 0 0,2 0 0 0,-2 7 128 16,0 0-128-16,-2 9 0 0,2 5-128 0,-3 1 128 15,-4 2 0-15,-4 2 0 0,-6-6 192 0,-2 1-64 16,-4-5 64-16,-2 0 32 0,-2-4 0 0,0-1 0 15,2-6-32-15,-2-1 0 0,-1-7 0 0,0-2 0 16,-2-1-192-16,2-5 0 0,-2-5 0 0,4 0 0 31,-2 0-2128-31,5-5-368 0,2-2-80 0</inkml:trace>
  <inkml:trace contextRef="#ctx0" brushRef="#br3" timeOffset="13563.54">5815 6604 23039 0,'-16'-5'2048'0,"4"0"-1648"0,-2 0-400 0,3 2 0 16,2 2 256-16,9 1-48 0,-10-4 0 0,2-1 0 15,8 5 48-15,-6-4 0 0,6 4 0 0,-6-4 0 16,1-2-256-16,5 6 176 0,-7-5-176 0,7 5 160 15,0 0-160-15,0 0 0 0,0 0-160 0,-6-5 160 0,-1 1-128 0,7 4 128 16,0 0 0-16,-10-6-144 0,0 2 144 0,0 1 0 16,-1 1-144-16,-1-2 144 0,-1-1-128 0,-1 0 128 15,2 0-160-15,-4-6 160 0,1 3 0 0,1-4 0 16,0 2 0-16,-1-1 0 0,1-2 0 0,0 4 208 16,0-4-64-16,-1 6-16 0,1-2 240 0,0 4 32 15,0-3 16-15,0 2 0 0,-3 1 32 0,1-4 0 16,-2 1 0-16,0-2 0 0,0 2-96 0,-1-1-16 15,-1 2 0-15,-2 3 0 0,-3-1-144 0,1 1-48 16,-2-1 0-16,-2 1 0 0,-1-2-144 0,0 1 192 16,-3 2-192-16,3 1 192 0,1-5-192 0,1 3 0 0,-1 2 0 0,0-1 128 15,3 3-128-15,-1 0 0 0,1-1 0 0,1 1 0 16,-2 1 0-16,1 2 128 0,-2 1-128 0,-2 1 0 16,-4-1 128-16,1-2-128 0,-1 2 0 0,1 4 128 15,2-2-128-15,1 2 0 0,-1 0 0 0,1 0 0 16,1 2 0-16,2-3 128 0,0 1-128 0,-1-2 128 15,0-1 32-15,0 2 0 0,1 0 0 0,5 3 0 16,-2-3 48-16,0 5 16 0,-2-5 0 0,0 6 0 16,4 1-96-16,-1-1 0 0,-1 1-128 0,3 2 192 15,-2 3-192-15,2 2 0 0,2 4 0 0,0 1 0 16,1 3 0-16,-1-1 0 0,0 2 0 0,2 3 0 16,-2-1 0-16,1 0 0 0,2 2 0 0,1-1 0 15,0 0 0-15,3 2 0 0,-1-1 0 0,1 0 0 16,-1 2 0-16,2-1 0 0,1 1 0 0,3-2 0 15,1-2 0-15,1 1 0 0,0-2 0 0,0-1 0 0,1-2 0 0,1 3 0 16,2-5 144-16,2 4-144 0,-1 3 128 0,1-3-128 16,2-1 128-16,0 1-128 0,1 0 0 0,0-2 128 15,4 1-128-15,0 1 0 0,2 1 0 0,1 1 0 16,-1 0 0-16,3-5 0 0,0 1 0 0,3-3 0 16,-1 3 128-16,2-3-128 0,0 2 0 0,1-4 128 15,0-1-128-15,3 2 128 0,0-1 32 0,1-2 0 16,1 1 0-16,2-3 0 0,1-4-160 0,-1-1 128 15,1 3-128-15,-2-5 128 0,-2-2-128 0,1 3 128 16,1 0-128-16,-1-4 128 0,1 1-128 0,2-4 0 16,0 1 0-16,1 0 0 0,1-3 0 0,1 0 0 15,1-2 144-15,2 2-144 0,2-1 0 0,0-2 128 0,0-1-128 0,5-2 0 16,-1-5 0-16,-2 2 144 0,-1 0-144 0,0-4 0 16,1 3 128-16,3-4-128 0,2 2 0 0,1-2 0 15,0 2 0-15,2-2 0 0,2 2 0 0,-4-6 0 16,0-3 0-16,-1 0 0 0,-4 2 0 0,-1-2 0 15,-4 0 0-15,1-1 0 0,1-1 0 0,0 0 0 16,1-2 0-16,-1 0 0 0,2-1 0 0,-1-1-144 16,2 2 144-16,0-1 0 0,-1 0 0 0,-3 1 0 15,-2-5 0-15,-1 2 0 0,-3-3 0 0,1 1 128 16,-1-7-128-16,0 4 0 0,-2 2 0 0,1-2 128 16,-3 1-128-16,0 0 0 0,-1 4 0 0,-1-3 0 15,-3 3 0-15,0-3 0 0,0 2 0 0,-1 2 0 16,-3 2 0-16,-1 0 0 0,-1-2 0 0,-2 1 0 15,0-1 0-15,-3-2 0 0,1 2 0 0,-1 0 128 16,-3-1-128-16,-2 1 0 0,-3 2 0 0,-2 0 128 16,0 2-128-16,-2-1 0 0,-1-3 0 0,-3 1-128 0,-1-2 128 0,0-1-128 15,-2 1 128-15,-2-3-128 0,-1 4 128 0,-1 3-192 16,1-2 192-16,-2 2-192 0,-2 2 192 0,0-4-128 16,-1 3 128-16,-1 0-128 0,2 0 128 0,-1-1 0 15,0-1 0-15,0 0 0 0,-1-2 0 0,1 4 0 16,-1 1 0-16,1 0 0 0,0 2 0 0,0 2 128 15,0 1-128-15,0-2 0 0,-4-2 0 0,0 0 0 16,-1-3 0-16,-2 3 0 0,-3-1 0 0,-1 1 0 16,0 3 0-16,4 2-128 0,-1-2 128 0,0 0-192 15,-1-3 192-15,2 2-192 0,-1 5 192 0,2-2 0 16,-1 5 0-16,2-3 0 0,0 2-128 0,0-2 128 0,0 2-128 0,-1-3 128 16,0 2-128-16,0-3 128 0,-3 2-128 15,-3 3 128-15,-1-4 0 0,2 4-160 0,2 0 160 0,1 2 0 16,3 1-208-16,0 2 64 0,0 2 16 0,1-1 0 15,0 1 128-15,0 0-192 0,3 1 192 0,-2 3-192 16,-2 1 192-16,4 2-128 0,-1-1 128 0,1 4-128 16,0-3 128-16,-1 3 0 0,1-2 0 0,-2 4 0 15,-1-4 0-15,2 5-128 0,0 4 128 0,-3 0 0 16,1-3 0-16,-1-1 0 0,3 2 0 0,2 2 0 16,-3 1 0-16,4 0 0 0,0-1 0 0,1 1 176 15,-1-1-48-15,0 0 0 0,-1 3 0 0,1-3 0 16,0-1-128-16,2 0 0 0,-2 2 144 0,0 0-144 15,0 1 0-15,1 0 0 0,1 0 0 0,-1 0 128 0,-1 1-128 16,0 1 0-16,0-1 0 0,-3-1 0 0,0-1 0 0,2 1 0 16,0 0 0-16,1 1 0 15,3-2 0-15,0 2 0 0,-2 1 0 0,2 0 0 0,0 2 0 0,2-1 0 16,2-2 0-16,1 6 0 0,1 2 0 0,1 1 0 16,2-4 0-16,2 3 0 0,0-2 0 0,0 4 0 15,0-1 0-15,2 2 0 0,2-1 0 0,-3-3 0 16,2 2 0-16,1-2 0 0,0 1 0 0,1 1 0 15,2-2 0-15,1 2 0 0,1-5 0 0,4 3 0 16,-2-3 0-16,3 2 0 0,-1 0 0 0,3-3 0 16,-1 0 0-16,4 0 0 0,5-2 0 0,0 0-128 15,-1-3 128-15,4-1 0 0,0 1 0 0,1 0 0 16,-1 0 0-16,2-2 0 0,3 0 0 0,3-5 0 16,0 2 0-16,2 1 128 0,0 1-128 0,3-1 0 0,3-4 128 0,5 3-128 15,3-3 0-15,0-1 144 0,0-3-144 0,-3 2 0 16,-1-2 144-16,-1-1-144 0,2-1 0 0,-2-6 144 15,0-2-144-15,1-1 0 0,1-4 0 0,2 2 0 16,2 4 0-16,3-5 0 0,-1 0 0 0,-2 1 0 16,-5-5 0-16,0 1 0 0,-1 1 0 0,2-2 0 15,0 1 0-15,2 1 0 0,-2-6 0 0,1 2 0 16,1-1 0-16,-1 2 0 0,1-1 0 0,-1-3 0 16,-6-1 0-16,-1 0 0 0,3 0 0 0,-6-2 0 15,1-4 0-15,-2 1-144 0,1-3 144 0,-4 1 0 16,-3 1 0-16,0 1-128 0,0-5 128 0,0 0 0 15,-4-5 0-15,-2 0 0 0,-2-1 0 0,-2 1 0 16,-1-2 0-16,-2 1 0 0,-2 0 0 0,-2 2 0 16,-1 0 0-16,-1-1 0 0,-1 1 0 0,-4-2 0 0,-4-2 0 0,-2 1 0 15,-1-2 0-15,-3 1 144 0,-1 2-144 0,-2 4 0 16,-2-2 0-16,-5 0 128 0,1 0-128 0,-3 0 0 16,-5 1 0-16,0-1 0 0,-3 3 128 0,-1-1-128 15,-2 0 0-15,-2-2 128 0,0 2 48 0,-1 0 0 16,-1-1 0-16,0 1 0 0,-2 6-32 0,2 4 0 15,2 1 0-15,-3 2 0 0,-1 3-16 0,-3 7 0 16,-2 0 0-16,-2 4 0 0,0 1-128 0,1 4 0 16,0 0-160-16,1 7 160 15,4 0-528-15,3 4-16 0,2 1 0 0,3 1-9440 16,3 0-1872-16</inkml:trace>
  <inkml:trace contextRef="#ctx0" brushRef="#br1" timeOffset="-3994.9">15453 237 22111 0,'0'0'1968'0,"-9"3"-1584"16,9-3-384-16,0 0 0 0,0 0 256 0,0 0-16 0,0 0-16 0,0 0 0 15,0 0 240-15,0 0 48 0,-4 9 16 0,4-9 0 16,0 10-336-16,0 4-192 0,3-3 192 0,-1 6-192 16,0 2 320-16,-2 6-64 0,0 3 0 0,-2-9 0 15,-1 8-16-15,0 6-16 0,-1 2 0 0,-1 4 0 16,0 0-64-16,-1 6-16 0,3-1 0 0,-10 41 0 16,1-14-144-16,3-8 0 0,1-2 144 0,2-8-144 15,1-6 0-15,2-1 0 0,1-4 0 0,2 0 0 16,0-3 0-16,0-1 0 0,1-2 0 0,3 1 0 15,0-3 0-15,-2-1 128 0,2-2-128 0,0-1 0 16,0 2 0-16,-1-2 144 0,3-2-144 0,-1-1 0 16,-2-5 144-16,0-1-144 0,2-2 0 0,-1-1 144 15,1-1-144-15,1-1 0 0,2 1 144 0,2-3-144 16,0-3 192-16,2 2-48 0,-1 1 0 0,3-4 0 16,1 0 48-16,2 2 16 0,-1-5 0 0,5 3 0 0,2-1-16 0,2 4-16 15,4-3 0-15,2 0 0 0,1 2-48 16,1-6-128-16,1 0 192 0,0 2-64 0,2 0-128 0,-1 4 0 15,1-3 0-15,2 1 0 0,3 2 0 0,2-2 0 16,2 4 0-16,3 0 0 0,5-1 0 0,-3 1 0 16,-1 1 0-16,1-1 0 0,0-4 128 0,2 2-128 15,2 0 0-15,2-4 128 0,5 5-128 0,3-4 192 16,1-1-192-16,-3 0 192 0,-2-2-192 0,1-2 192 16,2 0-192-16,3 0 192 0,3 1-64 0,2-1 0 15,2-2 0-15,-1 1 0 0,-3-1 64 0,2 1 0 16,0 1 0-16,4-2 0 0,4 0-64 0,0-1 0 0,-4-2 0 0,1-1 0 15,0 1 0-15,3 0-128 0,4 1 192 16,-1-2-64-16,1-1-128 0,0 0 0 0,-2 1 0 0,2-1 0 16,2 3 0-16,1-1 128 0,1-1-128 0,-2 1 0 15,-3 1 0-15,1-1 0 0,2 0 128 0,2-3-128 16,2 0 0-16,-2 1 0 0,-2 2 0 0,-1-3 0 16,0-1 0-16,4 0 0 0,1 1 0 0,-4 2 0 15,-2-2 0-15,-2-1 0 0,2 2 0 0,1 1 0 16,2 1 0-16,-3 2 0 0,-6-1 0 0,-1 1 0 15,-1-1 0-15,2 3 0 0,-1-1 0 0,1 3 0 16,-3-1 0-16,-1-3 0 0,-3 1 0 0,-1 0 0 16,1 1 0-16,2-2 0 0,0 0 0 0,-1 2 0 15,-3-2 0-15,0 0 0 0,-2 2 0 0,0-3 0 16,-1 0 0-16,-1 1 0 0,-2-1 0 0,-1 1 0 16,-5 2 0-16,-4 0 0 0,-4 2 0 0,1-3 0 0,-2-1 0 15,-1 2 0-15,-3-3 0 0,0 3 128 0,0-1-128 0,-3 2 0 16,-4 1 0-16,-2-1 0 0,-4-3 0 0,-3 2 0 15,-4-1 0-15,-3 1 0 0,-4 0 0 0,0 0 0 16,-1 0 0-16,-2-1 0 0,-2-1 0 0,1-1 128 16,-4-1-128-16,3 0 0 0,-4 1 128 0,5-1-128 15,-3-1 0-15,1-2 128 0,-3-3-128 0,-3 1 160 16,0-5-160-16,0 4 160 0,-2-6-32 0,2 0-128 16,-4-2 192-16,0-3-64 0,0 0-128 0,0-3 128 15,0-3-128-15,0 0 128 0,0-4-128 0,1 1 128 16,2-5-128-16,0-1 128 0,-1-1-128 0,2-2 0 15,1-1 0-15,-2 0 128 0,0-3-128 0,2-6 0 0,2-2 0 0,-2-3 0 16,1-1 0-16,1-2 0 0,-1-3-192 0,0 3 192 16,3 0-176-16,1 1 176 0,1 3-128 0,0-1 128 15,-1-3-192-15,0 2 64 0,2 1 0 0,0 1 0 16,1-2 128-16,0 4 0 0,-2-2 0 0,3 1 0 16,0 2 0-16,-5 20 0 0,1-6 0 0,-1 0 0 15,1-3 0-15,1 3 0 0,-3 3 0 0,1-2 0 16,2 3 0-16,4-20 0 0,-1 9 128 0,-5 7-128 15,-3 5 144-15,-1 0-144 0,0 4 192 0,-1 3-192 16,-1 2 0-16,0 1 0 0,-3 2 0 0,0 1 0 16,0 3 128-16,0 4-128 0,0 0 0 0,-3 1 0 15,0 1 0-15,-2-2 0 0,-1 3 0 0,-2 1 0 16,0-3 0-16,-2 2 0 0,0 0 0 0,-5 1 0 16,-3 1 0-16,-2 2 0 0,-3-2 0 0,-1 1 0 0,-3 1 0 0,-2 1-144 15,-2 0 144-15,-2 2 0 0,-3 2 0 0,-2 1 0 16,-1-1 0-16,0-2 0 0,-2 1 0 0,1 1 0 15,-1 0 0-15,-5-1 0 0,-3 1 0 0,-3 0 0 16,-2 0 160-16,-2 1-160 0,-1-3 176 0,2 0-176 16,1-1 192-16,-1 0-192 0,-3 0 144 0,-3 1-144 15,-3-1 0-15,-3 2 144 0,-1 0-16 0,-1-1 0 16,2-1 0-16,-2 0 0 0,-1 0-128 0,-1-1 192 16,-1-1-192-16,-2 2 192 15,1-1-192-15,0 3 0 0,-4-2 0 0,0 2 128 0,-3-2-128 0,-3 0 0 16,-2 3 0-16,2-3 0 0,2 1 0 0,-3-2 128 15,-4 0-128-15,1 0 0 0,-7 0 0 0,5 0 0 16,4-2 0-16,-1-3 0 0,-1 3 0 0,-4-1 128 0,-3 1-128 0,3-1 0 16,3-4 0-16,-1-1 0 0,-4 2 0 0,1-3 0 15,-1 2 0-15,2-3 0 0,5 1 0 0,-3-2 0 16,-5-1 0-16,0 2 128 0,0-2-128 0,1 4 0 16,2-2 240-16,41 6-48 0,-8 0 0 0,-7-2 0 15,-6 1 96-15,-3 1 16 0,-4-3 0 0,-2 0 0 16,-2 0 48-16,-75-6 16 0,28 5 0 0,14-1 0 15,11 4-224-15,3-4-144 0,2 3 192 0,5 1-192 16,4 1 208-16,1 2-64 0,3 0-16 0,0-1 0 16,-5 1-128-16,6 2 192 0,2 2-192 0,3 2 192 15,0-1-192-15,1-1 0 0,-1-2 0 0,1 4 0 16,2 2 0-16,8 5 0 0,4-2 0 0,4 2 0 16,2-3 0-16,3 2 0 0,2-3 0 0,26 1 0 15,-2-2-1152-15,-1 5-176 0,1-4-16 0</inkml:trace>
  <inkml:trace contextRef="#ctx0" brushRef="#br1" timeOffset="-1874.69">25430 13433 13407 0,'0'0'592'0,"0"0"128"0,0 0-576 0,0 0-144 0,0 0 0 0,0 0 0 16,0 0 448-16,0 0 48 0,0 0 16 0,0 0 0 15,0 0-192-15,0 0-16 0,-9 2-16 0,9-2 0 16,0 0 240-16,0 0 48 0,0 0 16 0,0 0 0 16,0 0 0-16,-9-3 0 0,9 3 0 0,-11-8 0 15,1 3-96-15,0 0-32 0,1-2 0 0,0-2 0 16,-1 2-160-16,1-4-48 0,-3 1 0 0,0 1 0 15,-1-4 48-15,-2 3 0 0,1-1 0 0,-2-6 0 16,-3 2 384-16,0 0 80 0,-1-1 0 0,0 5 16 0,-2-3 32 0,0 1 0 16,1 0 0-16,-1 1 0 0,0-1-400 0,3 2-80 15,-1-3-16-15,1 1 0 0,-1 4-176 0,1-2-144 16,-2-2 192-16,2 4-192 0,-2-3 912 0,0 4 80 16,1-4 16-16,1 3 0 15,0 0-1632-15,0 3-320 0,0 0-64 0,0 1-16 0,0 1 832 0,-2-3 192 16,0 2 0-16,-2 3 0 0,-3 1 0 0,-2 1 0 15,-3-2 0-15,0 2 0 0,0 2 128 0,2 0-128 16,1 2 0-16,2 0 0 0,-2 1 0 0,0-1 128 16,5 1-128-16,0 2 0 0,1-2 128 0,1 0-128 15,2 4 0-15,0-1 0 0,1 6 0 0,1 1 0 0,2-1 0 16,-3 1 0-16,-2 6 0 0,0-2 0 16,-1 0 0-16,1 0 0 0,0-3 0 0,-2 4 0 0,0-1 0 0,4-2 0 15,-1 0 0-15,2 2 0 0,-1 0 0 0,3 0 160 16,-1-1-160-16,4 2 160 0,-1-1-160 0,0 2 160 15,3 2-160-15,2-2 0 0,-1-3 0 0,4 1 128 16,2 0-128-16,-1 0 0 0,1-1 0 0,2 1 0 16,2 0 128-16,2 0-128 0,1 0 0 0,-1 0 128 15,4-1-128-15,0 1 160 0,0 0-160 0,2 2 160 16,2-4-160-16,1 2 0 0,0 2 0 0,2-1 0 16,0-2 0-16,4 0 0 0,1 1 0 0,1 0 0 15,2-3 0-15,1 2 0 0,1-4 0 0,0 4 0 16,2-2 0-16,-1 1 160 0,-1-4-160 0,2 3 160 15,2 1-160-15,-2-1 160 0,4-1-160 0,1 1 160 16,2-6-160-16,3 3 0 0,1 2 144 0,2 0-144 0,2-2 0 16,1 0 0-16,-2 1 0 0,2-2 128 0,-5-3-128 0,-2 3 0 15,-4-6 0-15,2 2 0 0,1-3 0 0,-1-4 144 16,0 0-144-16,1-2 160 0,0 1-160 0,3-4 0 16,1-2 0-16,0-2 0 0,-1-5 160 0,-1-3 48 15,-1-4 16-15,-3-2 0 0,-3-2-16 0,1-5 0 16,-5-2 0-16,2 2 0 0,-2-3-80 0,1-2 0 15,-1-3-128-15,0-1 192 0,-2-4 0 0,-1 1-16 16,-2 2 0-16,-2-2 0 0,0-2 128 0,-4 1 16 16,-4-3 16-16,0 5 0 0,-3 0 0 0,-1 3 0 15,-2 1 0-15,-3 1 0 0,-4 2-96 0,-2 4-32 16,-1 4 0-16,-5 0 0 0,-2 4-208 0,-2 2 176 16,-3 0-176-16,-3 2 160 0,-3 3-160 0,3 1 0 0,-1 3 0 0,2 4 128 31,-3-3-608-31,-1 5-128 0,1 3-32 0,1 3-10864 0,2 4-2176 0</inkml:trace>
  <inkml:trace contextRef="#ctx0" brushRef="#br1" timeOffset="376.08">26200 15931 10127 0,'-20'-4'896'0,"9"2"-704"0,-3-2-192 0,1 3 0 16,3-1 1872-16,0 0 352 0,1-2 64 0,1-2 16 0,3 0-1456 0,0-2-272 15,1-1-64-15,0 0-16 0,3 0-336 0,-2 3-160 16,2-5 160-16,0 1-160 0,-2 1 240 0,2-2-48 16,-3-1-16-16,4-2 0 0,-1 0 32 0,-3 0 16 15,0-2 0-15,1 2 0 0,-4-1 80 0,2-1 16 16,0-1 0-16,-3 0 0 0,0-1 128 0,-3 2 16 15,-1-2 16-15,-1 0 0 0,0-1 80 0,-1 0 16 16,-2 1 0-16,2-1 0 0,1 0 32 0,-2 0 16 16,-2 0 0-16,1 3 0 0,-1 0-144 0,1 0-32 15,0 0 0-15,-1 1 0 0,-1 0-48 0,0 2-16 16,-2-1 0-16,-1 0 0 0,0 4-48 0,-2-1-16 16,0 2 0-16,-1 1 0 0,-2 3-160 0,1-1-32 15,-2 1-128-15,2 2 192 0,-3 1-192 0,3 2 0 16,-1 2 0-16,2-1 0 0,2 2 144 0,2 1-144 0,-2 2 128 15,3-1-128-15,3 2 224 0,2 1-32 0,0-2-16 0,0 4 0 16,2-1-176-16,2 3 0 0,-4 0 144 0,3-1-144 16,-3 2 0-16,1 3 0 0,0 2 0 0,2 1 0 15,1-1 0-15,0 2 0 0,1 3 0 0,1 3 0 16,2-2 0-16,1 3 0 0,1-3 0 0,3 5 0 16,1-2 0-16,0 4 0 0,1 1 0 0,0 0-128 15,4 1 128-15,0 1 0 0,2 3 0 0,-1 0 0 16,-1-1 0-16,1 2 0 0,1 6 0 0,2-2 0 15,1 4 0-15,-1-4 0 0,0 2 0 0,0 0 0 16,-1 1 0-16,-1 0 0 0,-2 2 0 0,1-3 0 16,-1 5 0-16,-1-5 0 0,1 1 0 0,-4-3 0 0,2 2 0 0,0-1 192 15,-1 1-64-15,1-3 0 16,0-1 0-16,3 3 16 0,-1-1 0 0,1 0 0 0,0 2-144 0,2 1 128 16,0 3-128-16,1-1 128 0,-1-4-128 0,4 5 0 15,-2-3 0-15,1 5 0 0,0-2 0 0,0 0 128 16,1 1-128-16,-1 3 0 0,3 1 0 0,0-2 0 15,1-4 0-15,-1 1 0 0,0 1 0 0,0-4 0 16,-1 1 0-16,1-3 0 0,-1-1 0 0,1-1 0 16,-3 2 0-16,2 0 0 0,1-2 0 0,1 4 0 15,1-5 0-15,-2 0 0 0,-2-1 0 0,1 3 0 16,-2-4 128-16,3 2-128 0,-3-2 0 0,2 0 0 16,0 0 0-16,0 1 0 0,-3 1 0 0,2-1 128 15,0-1-128-15,-1 0 0 0,-3-1 0 0,2 1 0 0,0 2 0 0,2-3 0 16,-1 0 0-16,1-1 0 0,-1 0 0 0,-2 2 0 15,4-2 0-15,1 2 0 0,-7 3 0 0,6-1 0 16,0-2 0-16,-1 1 0 0,1-3 0 0,1 0 0 16,-2-2 0-16,0 1 0 0,0-2 0 0,-3-2 0 15,1 2 0-15,0 1 0 0,0-1 0 0,-1 0 0 16,-3 1 0-16,1 3 0 0,-1-2 0 0,3 0 0 16,0-5 0-16,-2 2 0 0,1 1 128 0,1-1-128 15,0-5 0-15,0 2 0 0,1-4 144 0,0 3-144 16,-1-1 0-16,0 1 0 0,0-3 0 0,-2 3 0 15,1-4 0-15,1 3 0 0,0-3 0 0,0 4 0 16,0-2 0-16,0 0 0 0,-3-3 0 0,0 3 0 16,1-1 0-16,0-2 0 0,1 5 0 0,-2-4 0 0,1-1 0 0,-1 2 0 15,0-2 0-15,1 0 0 0,-1-1 0 16,0 1 0-16,1-1 0 0,-2 0 0 0,1-2 0 0,1 3 0 16,3-4 0-16,0 0 0 0,-4 0 0 0,3-2 0 15,1-2 0-15,0-2-128 0,2 1 128 0,-1 1 0 16,-2-1 0-16,1-2 0 0,2 0 0 0,1 1 0 15,-2-2 0-15,2 2 0 0,-3 1 0 0,3-5-128 16,-1 0 128-16,-2 0-128 0,2 0 128 0,-1-3-128 16,0 3 128-16,0-3-128 0,-1-1 128 0,0 2 0 15,0-3 0-15,1 1-128 0,-2-2 128 0,3 5 0 16,1-4 0-16,0 1 0 0,-2 1 0 0,1-1 0 16,0-1 0-16,-2 0 0 0,1 2 0 0,-1-3 0 15,0-1 0-15,0 2 0 0,3-2 0 0,-2-1 0 0,1 1 0 16,-1-2 0-16,1 0 0 0,-1 2 0 15,-1-2 0-15,3 0-128 0,-2 0 128 0,1-2 0 0,-2 0 0 0,4 1 0 16,0 1 0-16,-1-3 0 0,-2 2 0 0,0-2 0 16,2 1 0-16,2-1 0 0,-2-3 0 0,1-1 0 15,0 0 0-15,0-3 0 0,3 3 0 0,-5-3 0 16,1 4 0-16,1-6 0 0,-1 3 0 0,2-2 0 16,-2 1 0-16,-2-2 0 0,2-3 0 0,-3 0 0 15,-1 0 0-15,4-1 0 0,-6 0 0 0,2 2 0 16,0-3 0-16,-3 1 0 0,0-2 0 0,-3 1 0 15,1 0 0-15,-1-4 0 0,-2-3 0 0,-1 0 0 16,0 1 0-16,-1-4 0 0,-1 3 0 0,0-4 0 16,-1 3 0-16,0-4 0 0,-1 1 0 0,-1-3 0 15,0 1 0-15,-1 0 0 0,-1-1 0 0,-2 1 0 16,1 0 0-16,-1-1 0 0,-1 0 0 0,0-1 0 0,0-2 0 0,-2-2 0 16,0-1 0-16,-2 0 0 0,-2-2 0 0,0-2 0 15,-2-6 0-15,-1-4 0 0,0-5 0 0,-1-1 0 16,-1 0 0-16,1 0 0 0,2 0 0 0,2 2 128 15,0 4-128-15,4 3 0 0,-2-2 0 0,2 2 0 16,-2 1 0-16,2 0 0 0,-1 5 0 0,-1-3 0 16,-1 5 0-16,1-1 0 0,2-1 0 0,0 1 0 15,-4 1 0-15,1-5 0 0,-5 2 0 0,1-4 0 16,0 1 0-16,2-2 128 0,-1-2-128 0,0 1 0 16,-1-1 0-16,0-1 0 0,3 1 0 0,-1 0 0 15,-1 4 0-15,4 1 0 0,1 3 0 0,0-2 0 16,3 5 0-16,-1 1 0 0,4 1 0 0,-1-1 0 0,-1 1 0 0,2 0 0 15,-1 2 0-15,2-1 128 0,-2 0-128 0,2-1 0 16,-1 2 144-16,1-5-144 0,0 1 192 0,1 0-192 16,-2-1 144-16,1-4-144 0,1 2 0 0,0-3 144 15,1 2-144-15,0 2 0 0,0-2 0 0,3 1 0 16,-3 3 0-16,2 0 0 0,-1-3 128 0,-1 3-128 16,0 1 0-16,1 4 0 0,-1 1 0 0,-1 0 128 15,0 1-128-15,-2 0 160 0,0-2-160 0,-1 2 160 16,0 2-32-16,1-2-128 0,-3-2 192 0,-1-2-64 15,1 2-128-15,1-2 128 0,0-1-128 0,1 0 128 16,-1 2-128-16,1-1 0 0,0 3 0 0,2 0 128 16,2 3-128-16,2 2 0 0,-1-3 0 0,1 2 0 15,-2 2 0-15,1-1 0 0,1 2 0 0,-1-2 0 16,1 2 0-16,0-3 0 0,0 2 0 0,-2-1 0 16,1 3 0-16,1-4 0 0,1 3 0 0,-3 0 0 0,0 3 0 0,0 1 0 15,-1-5 0-15,-1 4 0 0,-3-1 0 0,3-1 0 16,-1 2 0-16,1-2 0 0,2 3 0 0,0 0 0 15,-1 2 0-15,1 2 0 0,4-1 0 0,-2 0 0 16,0 3 0-16,2-1 0 0,0 1 0 0,-1 0 0 16,0 1 0-16,0 2 0 0,1 1 0 0,0-2 0 15,-2 2 0-15,1 3 0 0,1 0 128 0,-1 3-128 16,1 0 128-16,0 6-128 0,0-8 0 0,0 8 0 16,0-6 128-16,0 6-128 0,0 0 0 0,0 0 0 15,0 0-192-15,0 0 192 16,0 0-688-16,0 0-16 0,0 0 0 0,0 0-10048 15,0 0-2000-15</inkml:trace>
  <inkml:trace contextRef="#ctx0" brushRef="#br1" timeOffset="4294.89">25936 15717 5519 0,'0'0'496'0,"0"0"-496"0,0 0 0 0,0 0 0 16,9-6 1824-16,-9 6 272 0,10-6 48 0,-10 6 16 15,0 0-640-15,0 0-128 0,5-7-32 0,-5 7 0 16,0 0 48-16,0 0 16 0,0 0 0 0,0 0 0 16,-2-6-496-16,-2 3-96 0,4 3-32 0,-8-2 0 0,3 1-416 0,0-2-96 15,-3 3-16-15,8 0 0 0,0 0-80 16,-6-1-32-16,-2 1 0 0,-2 2 0 0,3 0-16 0,-4 1 0 16,4 0 0-16,-5 0 0 0,2-1 112 0,0 1 32 15,-1 0 0-15,0 0 0 0,0 0 176 0,1 0 48 16,0 4 0-16,-2-3 0 0,2 2-192 0,0 3-48 15,0 0 0-15,-2 1 0 0,1-1-48 0,1 1-16 16,1 3 0-16,-3-3 0 0,3 2-32 0,1 1-16 16,0-1 0-16,0 0 0 0,1 1 160 0,0-1 16 15,2-1 16-15,0 0 0 0,5-11-64 0,-1 12-16 16,3 1 0-16,3 1 0 0,2-3-96 0,3 2-32 16,1 1 0-16,3 1 0 0,3-1 16 0,1 0 0 15,1 1 0-15,1 0 0 0,-2 1-160 0,1-1 160 0,0-6-160 16,-1 2 160-16,0-3-160 0,1 1 160 15,1-5-160-15,0 1 160 0,2 0-160 0,-2-3 128 0,3-2-128 16,0 0 128 0,0 0-800-16,-1-1-160 0,0-5-48 0,0-1-14960 0</inkml:trace>
  <inkml:trace contextRef="#ctx0" brushRef="#br1" timeOffset="5411.34">26746 20423 4607 0,'0'0'192'0,"0"0"64"0,0 0-256 0,0 0 0 15,0 0 0-15,0 0 0 0,0 0 3296 0,0 0 608 16,0 0 128-16,0 0 32 0,-9-1-2848 0,9 1-560 15,0 0-112-15,0 0-32 0,-8-4 256 0,2-1 64 16,-2 0 0-16,8 5 0 0,-9-2 64 0,0 1 32 16,-2-3 0-16,0 3 0 0,-1 1-96 0,1 0 0 15,-3-1-16-15,0-2 0 0,-3 3-320 0,1 3-64 16,-2-2-16-16,0 3 0 0,0-3-96 0,0 2-32 16,-1-1 0-16,3 5 0 0,1-1-32 0,2 3-16 15,0 1 0-15,3 3 0 0,0-3 32 0,2 3 16 16,2 2 0-16,1 1 0 0,1 1-160 0,1 2-128 0,0 0 144 15,1 0-144-15,1-1 0 0,1 0 0 0,1 1 0 16,4-1 0-16,-1 2 0 0,1 1 0 0,4 0 0 16,-1-1 0-16,2-1 0 0,1-1 0 0,2-4 0 0,4 0 0 15,1 0 0-15,1-3 0 0,0-3 0 0,2 0 0 16,2-2 0-16,1-2 0 0,0-2 0 0,2-2 0 16,-5-2 192-16,1-1-64 0,0-4-128 0,-2-1 192 15,2-2-32-15,-5 0-16 0,4-6 0 0,-5 0 0 16,-3-3 0-16,0-4 0 0,-3-5 0 0,-1 0 0 15,0-4-144-15,-3-3 160 0,0-3-160 0,-1 1 160 16,-2 0-160-16,0 3 0 0,-3 0 0 0,-2 1 128 16,0 2-128-16,-2 1 0 0,0 0 0 0,-1 1 128 15,-1 5-128-15,1-4 128 0,-3 3-128 0,0 4 128 16,2 0-128-16,-2 4 0 0,1 0 0 0,2 4 128 0,-2 3-128 16,2 3 0-16,5 7 0 0,-6-5 128 15,6 5-128-15,0 0 0 0,0 0 0 0,-9-6 128 0,9 6-128 16,0 0 0-16,-10-1 0 0,10 1 128 0,-10 7-128 0,1-2 0 15,1 2 0-15,3 5 0 0,1 2 0 0,0 2 0 16,2 3 0-16,-2 2 0 0,3 3 0 0,-1 2 0 16,1 0 0-16,0 4 0 0,0 2 0 0,-1 1 128 15,0-1-128-15,-1 1 0 0,3 0 208 0,2 1-32 16,-1 2-16-16,1 0 0 0,3-5 64 0,2 0 16 16,-3-1 0-16,3 1 0 0,2-3-112 0,0 0-128 15,1-2 176-15,0 0-176 0,-1-3 0 0,0-3 0 16,1-1 0-16,1-4 0 0,-1-2 0 0,-3-5 0 15,-7-8-176-15,17 4 176 16,-3-8-1488-16,-1-3-192 0,1-4-48 0</inkml:trace>
  <inkml:trace contextRef="#ctx0" brushRef="#br1" timeOffset="7149.38">25344 13327 15263 0,'0'0'672'0,"0"0"144"0,0 0-656 0,0 0-160 0,0 0 0 0,0 0 0 0,0 0 736 0,0 0 112 16,0 0 32-16,6-7 0 0,-2-2-272 0,-2 4-48 16,-2 5-16-16,2-11 0 0,-2 1 32 0,0-3 16 15,0 1 0-15,-2 2 0 0,0-2-240 0,-2 1-48 16,-1 3-16-16,-1-4 0 0,-2 3-112 0,-1-2-32 15,-2 1 0-15,-2-2 0 0,-2 2-16 0,-4 1 0 16,-6-4 0-16,-1 3 0 0,-3-1 0 0,-2-2-128 16,-3 2 192-16,2-2-64 0,1 0 48 0,1 3 0 15,-2-1 0-15,2-2 0 0,-1 4-176 0,2-2 128 16,1 2-128-16,4-3 128 0,-2 2 0 0,2 1 0 16,0 0 0-16,-1 4 0 0,-3 1 64 0,-2 1 16 0,0-3 0 0,-2 4 0 15,-2-1-16-15,-1 3 0 0,1 3 0 0,2-1 0 16,2 4-32-16,-1-1-16 0,1 1 0 0,2 4 0 15,0-2-16-15,4 1-128 0,1-2 192 0,3 5-64 16,0-3 64-16,4 1 0 0,2 2 0 0,-1 0 0 16,1 2 32-16,1 0 16 0,2-4 0 0,-3 3 0 15,2 1-240-15,2 2 144 0,1 1-144 0,0-1 128 16,2 0-128-16,-1-1 0 0,0 0 0 0,2 2 128 16,0 0-128-16,-1 4 0 0,2 2 144 0,0-2-144 15,0 0 0-15,1 1 0 0,0 4 0 0,1-3 0 16,-3-2 0-16,5 1 0 0,-3 1 0 0,3 0 0 15,1 0 0-15,0 2 0 0,0-2 0 0,0-3 0 16,1 2 0-16,2 2 0 0,-1-1 0 0,2-2 0 0,3 2 0 0,-1 2 0 16,0-4 0-16,3 2 0 0,0 2 0 15,3-2 224-15,-1 0-48 0,2 0-16 0,-1 1 80 0,4-3 16 16,2 1 0-16,-3 0 0 0,-1 1-80 0,2-1-16 16,1-3 0-16,-1 1 0 0,2 2 16 0,1-3 0 15,2-3 0-15,3 2 0 0,1 0-48 0,3 0-128 16,1-1 192-16,3 0-64 0,2-2-128 0,2 0 160 15,1-1-160-15,0-2 160 0,0-2-160 0,-2-2 128 16,-1 2-128-16,1-3 128 0,-5 1-128 0,2-4 0 16,1 0 144-16,1-2-144 0,2-2 0 0,1-1 144 15,0-2-144-15,2 0 0 0,4-1 160 0,-3-5-160 0,-2 1 128 16,0-3-128-16,-4-3 128 0,-2 0-128 0,-3-4 128 0,1 0-128 16,-2 0 128-16,-3-2-128 0,0-3 0 0,0 2 128 15,0 1-128-15,0 0 0 0,0-1 0 0,-4-4 0 16,-2 3 0-16,-2-1 0 0,-3-3 128 0,-1 3-128 15,-5 0 128-15,-3-2-128 0,1 1 192 0,-4-2-64 16,-2 2 256-16,-4 0 32 0,-6-4 16 0,-1 0 0 16,-3-4-112-16,-2-1 0 0,-3 0-16 0,-3 0 0 15,-3-2-144-15,1 4-32 0,0-1 0 0,0 1 0 16,-2 4-128-16,2 0 128 0,1 6-128 0,-1 0 128 16,0 4-128-16,-1 0 0 0,-2 2 0 0,-2 3 0 15,-2 3-144-15,1 1-112 0,-1 2-32 0,1 5 0 16,-2 4-1568-1,-1 6-320-15,2 2-64 0</inkml:trace>
  <inkml:trace contextRef="#ctx0" brushRef="#br1" timeOffset="9544.39">29296 16933 12543 0,'0'0'560'0,"0"0"112"0,0 0-544 0,0 0-128 0,-4-11 0 0,1 6 0 15,3 5 608-15,0 0 96 0,-4-10 0 0,4 10 16 16,-3-6-112-16,0-2-32 0,3 8 0 0,0 0 0 16,-4-6 96-16,-3 2 16 0,7 4 0 0,0 0 0 15,-7-4-112-15,7 4 0 0,-6-4-16 0,6 4 0 16,-6-2-32-16,6 2 0 0,0 0 0 0,0 0 0 16,-7-3-112-16,7 3-32 0,0 0 0 0,0 0 0 15,0 0-32-15,0 0-16 0,0 0 0 0,0 0 0 16,0 0-16-16,0 0 0 0,0 0 0 0,0 0 0 15,0 0-160-15,0 0-32 0,3 13-128 0,-1-3 192 16,2 2-192-16,0 2 176 0,1-4-176 0,0 4 160 16,0 1-160-16,0 3 128 0,0 1-128 0,0 1 128 0,1 3-128 0,-1 1 0 15,-2 0 0-15,3 4 128 0,-3-1-128 0,1 1 0 16,0 0 144-16,1 0-144 0,-2 2 144 0,0-3-144 16,0 2 192-16,-1-2-192 0,0 1 224 0,0 1-64 15,-2-1-16-15,3 3 0 0,-1-2 48 0,1 3 16 16,-2 1 0-16,4 1 0 0,-1 0-32 0,1 2-16 15,-1 0 0-15,0 0 0 0,0 1-160 0,-1 1 0 16,0-2 144-16,0 1-144 0,-2 0 0 0,4 0 128 16,-3-4-128-16,2 1 0 0,1 2 0 0,-1-1 0 15,-1 1 0-15,2-2 128 0,-3 0 0 0,2 2 16 16,0-3 0-16,-3-2 0 0,0 2-144 0,2-2 160 16,0 2-160-16,0-2 160 0,-1-3-160 0,0 4 0 15,1 2 0-15,-2 2 128 0,2-2-128 0,-1 0 0 0,-1 1 0 16,1 0 0-16,-2 2 0 0,0-1 0 0,0-2 128 0,-2-1-128 15,0 0 0-15,-1 0 0 0,1 0 0 0,2 1 0 16,0-3 0-16,-4-1 0 0,1 3 0 0,1 1 128 16,-1-1-128-16,-1 1 0 0,-2-1 0 0,-2-1 0 15,2-1 128-15,0 0-128 0,-2 1 192 0,1-4-64 16,-1 1 0-16,-1-1 0 0,3 2 0 0,-1 0 0 16,1-6-128-16,-3 4 128 0,0 0-128 0,4 1 128 15,1 0-128-15,0-2 160 0,-1 2-160 0,0-2 160 16,3 1-160-16,-2-2 0 0,-2 5 0 0,0-2 0 15,4-2 0-15,-1 2 0 0,-2-2 128 0,1 2-128 16,-1-1 0-16,3 1 0 0,2 1 0 0,-3-4 0 16,2 3 0-16,-2-2 0 0,3 2 144 0,0-2-144 15,0 1 0-15,0 0 144 0,2-3-144 0,-1 2 0 0,-1 0 0 16,0-1 0-16,3 1 0 0,-1 0 0 0,-3 0 128 16,1-3-128-16,0-5 0 0,-1 2 0 0,1-3 0 0,0-3 0 15,0-1 0-15,0-1 0 0,2-5 0 0,-2-8 0 16,1 7 0-16,-1-7-144 15,0 0-224-15,0 0-32 0,0 0-16 0,0 0 0 16,0 0-352-16,2-11-80 0,-1-3-16 0,-1 1 0 16,-3-5-1824-16,2-3-352 0</inkml:trace>
  <inkml:trace contextRef="#ctx0" brushRef="#br1" timeOffset="10498.03">29491 16873 5519 0,'0'0'496'0,"0"0"-496"15,0 0 0-15,0 0 0 0,0 0 816 0,-1-8 64 16,1 8 16-16,0 0 0 0,1-9-448 0,-1 9-96 16,0 0-16-16,0 0 0 0,0 0 240 0,0 0 32 15,-3-9 16-15,3 9 0 0,0 0 144 0,0 0 16 16,0 0 16-16,0 0 0 0,0 0 224 0,0 0 64 16,0 0 0-16,0 0 0 0,0 0-64 0,0 0 0 15,0 0 0-15,0 0 0 0,0 0-256 0,0 0-48 16,-8 8-16-16,4 2 0 0,2-1-160 0,0 1-32 0,2 2-16 15,2-2 0-15,0 4 16 0,-1-1 16 0,1-3 0 0,-1 2 0 16,0 5-16-16,2 0-16 0,-1 0 0 0,2 4 0 16,-4 0-48-16,3 6-16 0,-1-3 0 0,2 4 0 15,0-3-112-15,1 5 0 0,-3-2-16 0,2 3 0 16,0 0-112-16,0-1 0 0,0 2-16 0,-2 3 0 16,2-1 16-16,0 0 16 0,0 2 0 0,-1 1 0 15,0 1-48-15,1 1-16 0,-2-1 0 0,2 2 0 16,0-2-16-16,-1 0 0 0,2 1 0 0,0 1 0 15,0 2-128-15,0-2 128 0,0 2-128 0,0 3 128 16,0-3-128-16,-2 2 0 0,-3-2 0 0,0-2 0 16,0-1 144-16,-2 2-144 0,1-2 160 0,2-1-160 15,2 2 256-15,-2-1-64 0,-1 0 0 0,-1 2 0 16,0-3 0-16,-1 4-16 0,1 3 0 0,-1-3 0 0,0 1-176 16,2-1 128-16,0-2-128 0,0 4 128 0,-1-4-128 0,1 1 0 15,0 4 0-15,1-4 0 0,-1 3 0 16,0 1 0-16,0 4 0 0,0-5 0 0,0 2 0 0,-1-3 0 15,1 3 0-15,1-3 0 0,-1 3 0 16,0-4 0-16,-1 0 0 0,1 1 0 0,3-2 0 0,-1-1 0 16,2 1 0-16,1-4 0 0,-1-3 0 0,2-2 0 15,1-1 0-15,-1 0 0 0,-2-3 0 0,1 2 0 16,0-1 0-16,0-3 0 0,1 4 0 0,-1-1 0 16,-1 1 0-16,3 3 0 0,0 2 0 0,-2-2 0 15,0 0 0-15,0-1 0 0,-2-1 0 0,0 0 0 16,-3-3 0-16,0 0 0 0,-2 2 0 0,1 1 0 0,0-2 0 15,-2 3 0-15,1-2 0 0,-1 1 0 0,-1 1 0 16,-1 1 0-16,0-2 0 0,-1 4 0 0,2-5 0 0,1 2 0 16,1 1 0-16,-2-6 0 0,2 0 0 0,-1-5 0 15,0-1 0-15,1-3 0 0,-2-2 0 0,3-2 0 16,0 0 0-16,-2-3-224 0,2 1 80 0,1-2 16 31,-3-4-288-31,3-6-48 0,-1 6-16 0,1-6 0 16,0 0-496-16,0 0-112 0,0 0 0 0</inkml:trace>
  <inkml:trace contextRef="#ctx0" brushRef="#br1" timeOffset="11568.47">29728 15991 13823 0,'0'0'608'0,"0"0"128"0,0 0-592 0,-5-4-144 0,5 4 0 0,0 0 0 0,0 0 896 0,0 0 160 16,0 0 32-16,0 0 0 0,-5-8-64 0,5 8-16 16,0 0 0-16,0 0 0 0,0 0-272 0,0 0-48 15,0 0-16-15,0 0 0 0,0 0-160 0,0 0-48 16,0 0 0-16,0 0 0 0,0 0-48 0,0 12-16 16,-4 0 0-16,3 1 0 0,-1 5-80 0,1 4-32 15,-2-1 0-15,1 3 0 0,-1 6-288 0,1-2 128 16,1 1-128-16,1 4 0 0,-2 0 176 0,4 2-176 15,0 5 160-15,2-1-160 0,-3 6 144 0,3-1-144 0,-1 5 128 16,-1-2-128-16,-1 0 256 0,2 2-16 0,1-3-16 16,-3 3 0-16,0 0 208 0,2-1 32 0,-1-1 16 0,0 3 0 15,-1 2-96-15,-1 0 0 0,0 0-16 0,1-4 0 16,2-2-112-16,-2 4-32 0,-1-2 0 0,3 2 0 16,-1-2-96-16,2 3 0 0,-2-1-128 0,1 1 192 15,-1 3-192-15,2 2 176 0,0-6-176 0,1 3 160 16,-1-1-160-16,2 0 0 0,2-1 0 0,1 2 128 15,0 0-128-15,1 1 160 0,0-1-160 0,0 3 160 16,2-2-160-16,0 0 0 0,0 1 144 0,1-1-144 16,-1-1 0-16,5 0 0 0,-1 0 0 0,0 2 0 15,-1 0 0-15,0-2 0 0,-1 2 0 0,-2-2 128 16,-2-3-128-16,-1 1 0 0,1-3 0 0,-3 0 0 16,-2 3 0-16,2-1 0 0,-2-6 0 0,-1 1 128 15,-3-6-128-15,4 0 176 0,-2-2-176 0,-2-1 192 0,1-1-48 0,1 0 0 16,-3-1 0-16,1 3 0 0,1 1-16 0,-1 1-128 15,-2 0 192-15,1-1-64 0,0-3-128 0,-2 1 160 16,1 1-160-16,-3 0 160 0,2-2-160 0,0 2 0 16,1-1 0-16,1 0 0 0,-5 3 0 0,2-3 0 15,2 3 0-15,0 1 128 0,-3 0-128 0,3-1 0 16,1 0 0-16,-1 3 0 0,-1-1 0 0,2-1 0 16,0 0 0-16,0 1 0 0,-4-2 0 0,3-1 0 15,0 2 0-15,-2-5 0 0,2-2 0 0,0 0 0 16,-3-1 0-16,3-4 0 0,0 1-192 0,-2-3 192 15,2-5-160-15,-1 1 160 0,0-3-288 0,2-6 32 0,-1-3 16 16,1-2 0 0,0-8-240-16,0 0-48 0,0 0-16 0,0 0 0 15,1-19-464-15,-1-3-80 0,-1-6-32 0</inkml:trace>
  <inkml:trace contextRef="#ctx0" brushRef="#br1" timeOffset="12443.27">29973 16043 14735 0,'0'0'1312'15,"0"0"-1056"-15,0 0-256 0,0 0 0 0,5 10 1408 0,-5-10 240 0,4 9 32 0,-4-9 16 16,0 0-864-16,4 11-192 0,-4-11-16 0,2 11-16 15,1 0-256-15,-3-11-48 0,-4 10-16 0,3 2 0 16,0 0-96-16,-2 1 0 0,-1 2-16 0,-1 3 0 16,0 1 272-16,0 3 64 0,1-1 16 0,-2 2 0 15,1 4-16-15,-2 2 0 0,1 2 0 0,0 3 0 16,-2 3-64-16,2 2-32 0,-1 7 0 0,3 1 0 16,-1 3-128-16,3 2-32 0,-5 1 0 0,4 0 0 15,0 1-64-15,1-1-32 0,2-1 0 0,0 3 0 16,0 0 96-16,3 1 0 0,2-2 16 0,1 1 0 0,-3-2-32 15,4 2-16-15,-3-2 0 0,3 2 0 0,2-3-32 16,0 3-16-16,1-1 0 0,-2 2 0 0,3 2-16 0,-1-3 0 16,1-1 0-16,-3 0 0 0,0 0-16 0,1 1 0 15,0-1 0-15,0 3 0 0,0-1-144 0,0 0 128 16,-2 1-128-16,0-1 128 0,0-1-128 16,1 1 160-16,-3-1-160 0,3 1 160 0,-1 1 0 0,2-1 0 15,-1-3 0-15,-1 0 0 0,-2 1-16 0,3-2 0 16,-3 0 0-16,3 0 0 0,-3 0-16 0,1 2-128 15,-2 2 192-15,1-3-64 0,-2 0-128 0,0-1 192 16,0 1-192-16,-2-1 192 0,-2 0-192 0,0 2 0 16,-2 1 144-16,-1 1-144 0,2 3 0 0,-1-4 0 0,-1 0 0 15,-1 1 128-15,3-1-128 0,1 3 0 0,-1 2 0 0,1 2 0 16,1-3 0-16,0-2 0 0,-3-1 0 16,2-4 0-16,-1-1 0 0,0 1 0 0,-1 0 0 0,0 0 0 15,0-1 0-15,2-2 128 16,-1 4-128-16,-1-4 0 0,-1 1 0 0,2-5 144 0,-1 3-144 0,3-3 0 15,-1-2 144-15,1 2-144 0,-1-6 0 0,1-18 144 16,1 0-144-16,-1 1 0 0,1-2 0 0,-1-3 0 16,0-3-144-16,3-2-64 0,-1-5-16 0,3 2 0 15,-5-9-1888 1,0 0-384-16,5-12-80 0</inkml:trace>
  <inkml:trace contextRef="#ctx0" brushRef="#br1" timeOffset="15024.9">30733 16612 14047 0,'0'0'624'0,"0"0"128"0,0 0-608 0,0 0-144 0,0 0 0 0,0 0 0 16,0 0 352-16,0 0 32 0,2-10 16 0,-1 2 0 15,-1-3 112-15,0 1 32 0,0-2 0 0,0 0 0 16,0 2 240-16,0-3 48 0,-1-4 16 0,-1 2 0 16,2-1 112-16,-1 0 0 0,0 4 16 0,-1-5 0 0,2-1-160 0,0-1-48 15,0-4 0-15,0 2 0 0,0-2-320 0,0 0-80 16,0-5-16-16,0 3 0 0,-1-6-224 0,-1 2-128 16,0 0 128-16,2-3-128 0,-2 0 0 0,2 2 0 15,-1 0 0-15,-2 0 0 0,2 4 0 0,-1-3 0 16,2 0 0-16,0 0 0 0,0-3 128 0,0 0-128 15,0 2 160-15,0 2-160 0,0-3 0 0,0 3 128 16,-1-2-128-16,0 3 0 0,-2 0 192 0,1-2 0 16,-3 1 0-16,0 0 0 0,0 3 256 0,-2-2 64 15,2 3 0-15,0 4 0 0,0-5-176 0,0 5-16 16,0-2-16-16,1 2 0 0,3 1-48 0,-3 0-16 16,-1 0 0-16,1 1 0 0,0 2-240 0,0-1 144 15,-1-2-144-15,1 2 128 0,2 0-128 0,-1-1 0 0,0 1 0 0,1 1 128 16,-2-3-128-16,2 2 0 0,-2 1 0 0,2-1 0 15,-2 1 0-15,3 3 0 0,-3-2 0 0,0 1 0 16,0 2 0-16,0 2 0 0,2-3 0 0,-2 3 128 16,1 0-128-16,1 1 0 0,-2 0 0 0,1 0 0 15,1 3 0-15,2 6 0 0,0-6 0 0,0 6 0 16,0 0 0-16,0 0 0 0,-4-8 0 0,4 8 0 16,0 0 0-16,0 0 0 0,0 0 0 0,0 0 0 15,0 0 0-15,0 0 0 0,-1-6 0 0,1 6 0 16,0-5 0-16,0 5 0 0,0 0 0 0,0 0 0 15,1-11 0-15,-1 11 0 0,1-6 0 0,-1 6 0 16,3-9 0-16,-3 9 0 0,0-7 0 0,1-2 0 0,-1 9 0 16,3-8 0-16,-2-1 0 0,-1 9 0 0,0 0 0 15,3-8 0-15,-3 8 0 0,2-8 0 0,1 1 0 16,-3 7 0-16,0 0 0 0,5-6 0 0,-4-2 0 0,-1 8 0 16,1-6 0-16,-1 6 0 0,0 0 0 0,4-6 0 15,-4 6 0-15,3-8 0 0,-3 8 0 0,0 0 0 16,0 0 0-16,0 0 0 0,3-5 0 0,-3 5 0 15,0 0 0-15,7-3 0 0,-7 3 0 0,9 0 0 16,-9 0 0-16,10 3 0 0,-1-2 0 0,0 2 0 16,-9-3 0-16,11 0 0 0,-1 1 0 0,0 1 0 15,1 1 0-15,0-3 0 0,0-1 0 0,1-1 0 16,1 2 0-16,-2 0 0 0,1-1 0 0,-1 0 128 16,-1-2-128-16,2 3 0 0,-2 0 160 0,0 2-160 15,-10-2 192-15,13 2-192 0,-2-1 128 0,-2 2-128 16,-9-3 0-16,10 4 0 0,-10-4 240 0,10 1-64 0,-2 0-16 15,-8-1 0-15,0 0 16 0,9 2 0 0,-9-2 0 0,0 0 0 16,0 0-32-16,9 1 0 0,-9-1 0 0,0 0 0 16,7 0-144-16,-7 0 0 0,10-1 0 0,-10 1 128 15,0 0-128-15,0 0 0 0,11-2 0 0,-11 2 128 16,0 0-128-16,7-2 128 0,-7 2-128 0,0 0 128 16,0 0-128-16,0 0 0 0,0 0 144 0,0 0-144 15,9 0 0-15,-9 0 0 0,0 0 0 0,0 0 0 16,9 5 0-16,-9-5 128 0,5 8-128 0,-1 2 0 15,-4-10 0-15,3 12 128 0,-3-1-128 0,1 1 0 16,3 2 0-16,-2-1 144 0,-1 5-144 0,-1 1 0 16,0 4 128-16,0 1-128 0,3 4 0 0,0-1 0 15,0 2 0-15,0 0 0 0,-1 3 0 0,2 0 0 16,-4-1 0-16,3-3 0 0,-3 2 0 0,1-1 0 0,-1-3 0 16,1 4 0-16,1-4 0 0,1 5 0 0,0 1 144 0,-2 1-144 15,-1-2 0-15,1 5 144 0,2 0 16 0,0 1 0 16,-2 2 0-16,0-3 0 0,-1-3 0 0,3 0 0 15,-2 0 0-15,-1-2 0 0,0 2-160 0,0-3 160 16,2-1-160-16,-2 0 160 0,0-2-160 0,-1 3 160 16,0 1-160-16,0-3 160 0,-1 0-160 0,0-3 160 15,-2-1-160-15,0-1 160 0,2-4-160 0,-2-1 0 16,0-4 0-16,0-4 128 0,4-10-128 0,-5 9 0 16,5-9-160-16,0 0 160 15,0 0-1664-15,-10-9-256 0,0-5-32 0,1-5-8448 16,1-5-1696-16</inkml:trace>
  <inkml:trace contextRef="#ctx0" brushRef="#br1" timeOffset="15729.05">30740 14772 21359 0,'0'0'944'0,"0"0"208"0,0 0-928 0,-5 6-224 0,5-6 0 0,-6 10 0 0,6-10 1232 15,0 0 208-15,0 0 32 0,-7 7 16 0,7-7-400 0,0 0-64 16,0 0-32-16,0 0 0 0,0 0-32 0,0 0 0 15,0 0 0-15,0 0 0 0,0 0-416 0,0 0-96 16,5-7 0-16,0-2-16 0,0 3-240 0,1-2-64 16,2 2 0-16,-2 1 0 0,3-3 16 0,0 3 0 15,0 3 0-15,-9 2 0 0,0 0 48 0,13 0 0 16,-3 2 0-16,-2 5 0 0,-2 2-192 0,-1-1 0 16,-2 4 0-16,-1 2 128 0,-2-1-128 0,0-1 128 15,0 2-128-15,-5 1 128 0,-1-1-128 0,-3-2 128 16,-3-2-128-16,1 3 128 0,-2-3 96 0,2 1 16 15,-3-4 0-15,1 2 0 0,0-4 32 0,1-1 16 16,0-2 0-16,2-1 0 0,1-2 32 0,3-1 16 16,6 2 0-16,-7-8 0 0,4-4-144 0,0 2-48 15,2-1 0-15,1-4 0 0,2 1-144 0,2-2 0 16,3-1 0-16,0 3 0 0,2 0 0 0,2 0 0 16,1 2-128-16,1 2 128 0,-1 0 0 0,1 4-144 15,0 3 144-15,-2 2 0 0,3 1 0 0,-2 4-128 0,-2-1 128 16,0 6 0-16,0 0 0 0,-4 4 0 0,0-3 0 0,-3 4 0 15,0 0 0-15,-3 1 0 0,-5-1 0 16,1-2 0-16,0-2 0 0,-1-3 144 0,-2 2-144 16,-2-4 192-16,0 0 80 0,9-5 32 0,0 0 0 0,-10 6 0 15,1-4 192-15,9-2 32 0,-7-8 16 0,7 8 0 16,-6-8-256-16,2-5-48 0,3-1-16 0,1 0 0 16,1-1-224-16,2-2 0 0,-1 1 128 0,5-1-128 15,-2 4 0-15,0 4 0 0,-1-1 0 0,1 5-160 16,-5 5 160-16,9-4 0 0,-9 4-144 0,10 3 144 0,-10-3 0 15,11 8-176-15,-3 3 176 0,-2 2-128 0,-1-1 128 16,-2 4 0-16,-3 0 0 0,0-1 0 0,-2 2 0 0,0-4 0 16,-2-3 0-16,-1 3 0 0,-1-3 0 0,1 0 0 15,5-10 0-15,-8 8 0 0,0-1 0 0,8-7 0 16,-9 4 0-16,2-3 128 16,7-1-1424-16,-9-1-288 0,9 1-48 0,-9-3-10592 15,9 3-2128-15</inkml:trace>
  <inkml:trace contextRef="#ctx0" brushRef="#br1" timeOffset="22092.43">31066 12964 1839 0,'0'0'160'0,"0"0"-160"16,0 0 0-16,0 0 0 0,0 0 1248 0,0 0 224 0,0 0 32 0,0 0 16 16,0 0-160-16,0 0-16 0,7 8-16 0,-7-8 0 15,0 0-80-15,0 0-16 0,0 0 0 0,1 13 0 16,1-3 48-16,-2-10 0 0,0 0 0 0,0 10 0 15,-1 1-384-15,1-11-80 0,-2 11-16 0,2-11 0 16,0 0-336-16,-3 12-64 0,3-12-16 0,-2 9 0 16,2-9-144-16,0 0-48 0,-3 10 0 0,3-10 0 15,-1 13 0-15,1-13 0 0,0 0 0 0,0 0 0 16,0 0 176-16,0 0 16 0,0 0 16 0,0 0 0 16,0 0-48-16,0 0-16 0,0 0 0 0,1 9 0 15,-1-9-16-15,0 0-16 0,0 0 0 0,0 0 0 16,0 0-32-16,0 0 0 0,4 11 0 0,-4-11 0 15,0 0 48-15,0 0 0 0,0 0 0 0,0 0 0 16,0 0-112-16,0 0-16 0,0 0 0 0,6 5 0 16,-6-5-64-16,0 0 0 0,0 0-128 0,0 0 192 15,0 0-192-15,0 0 144 0,0 0-144 0,0 0 128 0,0 0-128 0,0 0 0 16,0 0 0-16,0 0 128 0,0 0-128 0,0 0 128 16,0 0-128-16,0 0 128 0,0 0 112 0,0 0 16 15,0 0 0-15,0 0 0 0,9-3 16 0,-9 3 16 16,5-9 0-16,-5 9 0 0,4-10 96 0,0-2 0 15,-2 2 16-15,1-1 0 0,-2-3-96 0,0 0-32 16,-1 0 0-16,0-2 0 0,0 0 48 0,0-1 16 16,0 0 0-16,0-1 0 0,-1 0-64 0,0 0-16 15,0 0 0-15,-1 1 0 0,2-1-64 0,-2-3-32 16,1 1 0-16,-1-2 0 0,1 2-160 0,0 1 160 16,-1 0-160-16,1 0 160 0,0-1-160 0,0 1 0 0,-1-3 0 15,1-2 0-15,1 1 0 0,0 0 0 0,0-4 128 0,-1 3-128 16,2-4 0-16,0 2 128 0,1-1-128 0,-1 0 128 15,0 0-128-15,0 2 0 0,1 3 144 0,-1 2-144 16,-1-3 0-16,1 2 144 0,1-1-144 0,-2 2 0 16,0 1 144-16,0-2-144 0,0 0 0 0,0 2 144 15,0 1-144-15,-2 0 0 0,1 0 0 0,0 2 0 16,-1-2 0-16,1 0 0 0,-1 4 128 0,0-1-128 16,0-2 0-16,1 2 0 0,-3 2 0 0,2 3 128 15,0-3-128-15,1 2 0 0,-1 1 0 0,1-2 0 16,1 4 0-16,0-5 0 0,0 0 0 0,0 2 0 15,0-2 0-15,0 0 0 0,0 4 0 0,0-2 0 16,0 2 0-16,1-2 0 0,1-1 0 0,-1 3 0 16,-1-1 0-16,0 4 0 0,0-4 0 0,0 10 0 15,0-8 0-15,0-2 0 0,0 2 0 0,0-3 0 0,0 2 0 0,0-1 0 16,0 2 0-16,0-1 0 0,-1 3-128 0,1-3 128 16,-2 1 0-16,1-2 0 0,0 1 0 0,0 2-176 15,1 7 176-15,-2-11-128 0,1 4 128 0,1 7 0 16,-4-9 0-16,2 1 0 0,0-2 0 0,1 4 0 15,0-3 0-15,1 9-128 0,-1-8 128 0,-1-1 0 16,2 9 0-16,-2-6 0 0,-2-3 0 0,1 3 0 16,2 1 0-16,1 5 0 0,0 0 0 0,0 0-128 15,-4-6 128-15,4 6 0 0,0 0-128 0,-6-5 128 16,6 5-128-16,0 0 128 0,0 0 0 0,0 0-160 16,0 0 160-16,0 0 0 0,-6-2 0 0,6 2-128 15,-5-4 128-15,5 4 0 0,0 0 0 0,-4-4 0 16,4 4 0-16,-4-6 0 0,4 6 0 0,0 0 0 0,0 0 0 0,0 0 0 15,-5-5 0-15,5 5 0 0,0 0 0 0,0 0 0 16,-3-4 0-16,3 4 0 0,0 0 0 0,0 0 0 16,0 0 0-16,0 0 0 0,0 0 0 0,0 0 0 15,0 0-144-15,0 0 144 0,0 0 0 0,0 0-144 16,0 0 144-16,0 0 0 0,0 0 0 0,0 0 0 16,0 0 0-16,7-5-128 0,-7 5 128 0,9-4 0 15,-9 4 0-15,8-2 0 0,-8 2 0 0,9-3-128 16,-9 3 128-16,9 0 0 0,-9 0 0 0,10 3 0 15,-10-3 0-15,11 3 0 0,-1 2 0 0,-10-5 0 16,10 3 0-16,-10-3-128 0,11 4 128 0,0 0 0 16,-11-4 0-16,10 5 0 0,0 0 0 0,0-1 0 15,-1-2 0-15,2 2 0 0,1-2 0 0,-2 2 0 16,-1-1 0-16,1-1 0 0,0 2 0 0,0-1 0 0,1-1 0 16,-3 1 0-16,5-2 0 0,-3 0 0 0,-1 1 0 15,1 0 176-15,-10-2-176 0,12 1 192 0,-2 2-192 0,-10-3 0 16,11 4 0-16,0 1 0 0,-11-5 0 0,11 4 0 15,-2-2 0-15,0 2 192 0,-9-4-192 0,13 4 128 16,-13-4-128-16,10 5 128 0,0-1-128 0,-10-4 0 16,0 0 144-16,13 5-144 0,-3-3 0 0,0 3 128 15,-10-5-128-15,8 3 0 0,-8-3 0 0,11 1 0 16,-2 1 0-16,-9-2 0 0,0 0 0 0,10 0 0 16,-10 0 0-16,10 0 128 0,-10 0-128 0,9 0 0 15,-9 0 0-15,0 0 0 0,10 0 0 0,-10 0 0 16,0 0 0-16,10 0 0 0,-10 0 0 0,0 0 0 15,0 0 0-15,0 0 0 0,0 0 0 0,0 0 0 16,0 0 0-16,0 0 0 0,0 0 0 0,0 0 0 0,0 0 0 0,0 0-128 16,0 0 128-16,0 0 0 0,0 0 0 0,0 0-128 15,0 0 128-15,0 0 0 0,0 0 0 0,0 0 0 16,0 0 0-16,0 0 0 0,0 0 0 0,0 0 0 16,0 0 0-16,0 0 0 0,0 0 0 0,0 0 0 15,0 0 0-15,0 0 0 0,0 0 0 0,0 0 0 16,0 0 0-16,0 0 0 0,0 0 0 0,0 0 0 15,0 0 0-15,0 0 0 0,0 0 0 0,9 0 0 16,-9 0 0-16,0 0 0 0,0 0 0 0,0 0-128 16,5 6 128-16,1 3 0 0,-6-9 0 0,5 10-128 15,-2 3 128-15,1-1 0 0,0-3 0 0,-1 4 0 16,-1 1 0-16,-1-3 0 0,1 3 0 0,-2 0-128 0,1 3 128 16,-1-1 0-16,-1 2 0 0,1 0-128 0,0-3 128 15,-2 2 0-15,1 1 0 0,0-1 0 0,0 0 0 0,-1 3 0 16,0-1 0-16,-1 2 0 0,-1-2 0 0,3 0 0 15,-3-1 0-15,2-1 0 0,-1 1 0 0,1-1 0 16,-1-3 0-16,1-2 128 0,-1 2-128 0,1 0 0 16,0-1 0-16,1-4 0 0,-2 2 0 0,1 0 0 15,-1 0 0-15,2 0 0 0,1-11 0 0,-4 9 0 16,2 2 0-16,2-11 0 0,-3 7 0 0,3-7 0 16,0 0 0-16,-2 10 0 0,2-10 0 0,0 0 0 15,0 0 0-15,0 0 128 0,0 0-128 0,0 0 0 16,0 0 0-16,0 0 128 0,0 0-128 0,0 0 0 15,0 0 128-15,0 0-128 0,0 0 128 0,0 0-128 16,0 0 128-16,0 0-128 0,0 0 0 0,0 0 0 0,0 0 0 16,0 0 0-16,-3-12 0 0,2 1 0 0,0 1 0 0,1-2 0 15,0-1 0-15,1 0 0 0,0-1 0 0,2-4 0 16,-2 1 0-16,0-4 0 0,-1 0 0 0,0-5 0 16,-1 2 0-16,0-4 0 0,-3-1 0 0,1-4 0 15,1-4 0-15,-1-4 128 0,1-1-128 0,0 3 0 16,2-2 0-16,0 2 128 0,0 3-128 0,0 3 0 15,2 1 0-15,-2 2 128 0,-3 4-128 0,3 1 0 16,1 3 128-16,1 3-128 0,-1 0 128 0,-1 3-128 16,-1-1 0-16,-2 5 0 0,2 1 0 0,-2 0 0 15,0 3 0-15,0-2-192 0,3 10 32 0,0 0 0 16,-6-5-1488-16,6 5-288 16,-8-1-64-16,8 1-14752 0</inkml:trace>
  <inkml:trace contextRef="#ctx0" brushRef="#br1" timeOffset="22823.19">31043 13333 9215 0,'0'0'816'0,"0"0"-656"0,0 0-160 0,0 0 0 16,0 0 3344-16,0 0 640 0,0 0 128 0,5-9 32 15,-3-2-2352-15,0 0-480 0,1-1-96 0,1-2 0 16,-2 0-432-16,2 0-80 0,-1-2 0 0,0 1-16 16,0-1-336-16,1-1-64 0,0 2-16 0,-3 2 0 15,1 3-32-15,2 0-16 0,-4 10 0 0,4-8 0 16,0-2 32-16,-4 10 16 0,5-6 0 0,-5 6 0 0,0 0 64 0,5-5 16 15,-5 5 0-15,0 0 0 0,0 0-144 0,0 0-16 16,0 0-16-16,10 5 0 0,-10-5-176 0,6 11 192 16,-6-11-192-16,4 12 192 0,-2 0-64 0,-2 0 0 15,-2-2 0-15,0 3 0 0,-2-4 176 0,0 1 16 16,-2-4 16-16,-1 4 0 0,2-3 256 0,-2 1 48 16,-1-4 16-16,0 0 0 0,8-4-16 0,-10 1 0 15,10-1 0-15,-10-2 0 0,1-3-112 0,3-4-16 16,2 1-16-16,2-4 0 0,-4-4-320 0,3 0-176 15,3-3 192-15,3 1-192 0,1 1 0 0,1 3 0 16,0-1 0-16,0 1 0 0,1 0 0 0,0 5 0 16,0-1 0-16,1 5 0 0,-1-3 0 0,-6 8 0 15,9-3 0-15,-9 3 0 0,0 0 0 0,11 3 0 0,-11-3-128 0,11 11 128 16,-4 1 0-16,-2-2 0 0,-1 3 0 0,-1-1 0 16,-3-4 0-16,0 5 0 0,-2-4 0 0,0 3 0 15,-2-5 0-15,4-7 0 0,-4 10 0 0,4-10 0 16,-7 8 0-16,7-8 0 0,-7 9 0 0,7-9 0 15,0 0 128-15,0 0-128 0,-6 0 0 0,6 0 0 16,0 0 0-16,0 0 0 0,0 0 0 0,-3-9 0 16,1 1 0-16,2 8 0 0,1-11-160 0,2 3 160 15,0-3-1312 1,-1 3-144-16,-1-2-16 0,1 2-16608 0</inkml:trace>
  <inkml:trace contextRef="#ctx0" brushRef="#br1" timeOffset="23577.69">31118 13127 11967 0,'0'0'1072'0,"-1"9"-864"0,1-9-208 0,-5 11 0 0,1 2 1392 0,-1-4 224 16,1 2 48-16,-2-2 16 0,0 0-400 0,1-1-64 16,-3 1-32-16,2-3 0 0,-2 0 16 0,-1 3 0 15,-1-1 0-15,0 1 0 0,-2-4-208 0,0 0-32 16,-2 0-16-16,1-1 0 0,1-2-112 0,1 0-32 16,0-4 0-16,0 1 0 0,1-1-224 0,1-5-32 15,0 1-16-15,2-2 0 0,0-4-240 0,4 0-48 16,-1 1-16-16,3-2 0 0,1-1-224 0,3 0 128 15,0 3-128-15,3-3 0 0,1 2 0 0,3 2 0 16,2-3 0-16,1 4 0 0,-1-2 0 0,0 5 0 16,1-3 0-16,0 5 0 0,-1 0 0 0,1 0 0 0,-1 4 0 15,-2 5 0-15,-3 0 0 0,4 3 0 0,-4 1 0 0,0-1 0 16,-2 2 0-16,-2 4 0 0,0-3 0 0,0 3 0 16,-3 1 0-16,-3 1 0 0,2-4 0 0,-3 0 0 15,-1 1 0-15,0-1 0 0,-2-3 128 0,1 0-128 16,-2-1 256-16,1-2 0 0,-1-1 0 0,1-2 0 15,-2-2 144-15,9-1 48 0,-8 0 0 0,8 0 0 16,-9-8-208-16,4-1-48 0,1-1 0 0,2 0 0 16,-1-4-192-16,3 1-288 0,0 1 64 0,3-2 16 31,-1 0-1264-31,2 2-240 0,0 1-48 0,0-1-8528 0,-4 12-1696 0</inkml:trace>
  <inkml:trace contextRef="#ctx0" brushRef="#br1" timeOffset="25135.5">31054 13257 8287 0,'0'0'736'0,"0"0"-592"15,0 0-144-15,0 0 0 0,-2 12 2080 0,2-12 384 0,0 0 80 0,-2 9 16 16,2-9-1440-16,0 0-288 0,0 0-48 0,0 0-16 16,0 0 32-16,0 0 0 0,0 0 0 0,0 0 0 15,0 0 96-15,0 0 0 0,0 0 16 0,0 0 0 16,-3 10-144-16,3-10-16 0,0 0-16 0,0 0 0 15,0 0-64-15,0 0-16 0,0 0 0 0,0 0 0 16,0 0-16-16,0 0 0 0,0 0 0 0,0 0 0 16,0 0-128-16,1-12-48 0,2 0 0 0,0 2 0 15,-2-4-176-15,1 4-32 0,1-3-16 0,-2-2 0 16,2 1-48-16,-1-1 0 0,1 1 0 0,-1-4 0 16,1-4-32-16,-1 3-16 0,0-1 0 0,-1-2 0 15,2-2-16-15,-3-4-128 0,2 0 192 0,1 0-64 16,-1-1 0-16,1 2-128 0,-1-2 192 0,1 1-64 15,-1-2-128-15,2-2 0 0,0 0 0 0,0 2 0 0,-2-2 0 16,2-2 0-16,-4-1 0 0,3 2 0 0,-1 0 0 0,-1-1 0 16,-1-1 0-16,-1 4 0 0,1-1 0 0,0-2 0 15,0 3 0-15,0 3 0 0,0-2 0 0,1 2 0 16,-1 1 0-16,0-1 0 0,0 1 0 0,0-1 0 16,0 4 0-16,-1 1 0 0,-1-5 0 0,0 5 0 15,1-2 0-15,1 1 0 0,-4 0 0 0,3 1 0 16,-1 3 0-16,-1 0 0 0,-1 1 0 0,2 2 0 15,0-2 0-15,-1 2 0 0,0 3 0 0,0 1 0 16,2-1 0-16,0-1 0 0,-2 2 0 0,2 3 0 16,-1-2 0-16,2 3 0 0,-3-2 0 0,2 4 0 15,-1-3 0-15,1-1 0 0,1 3 0 0,0-3 0 16,-1 4 0-16,1 0 0 0,0-3 0 0,0 3 0 0,0-2 0 16,0 1 0-16,0-2 0 0,0 2 0 0,0-2 0 0,0 3 0 15,0-5 0-15,1 1 0 0,0 2 0 0,1-1 0 16,-2 2-128-16,1-1 128 0,2 0 0 0,-2-1 0 15,-1 1 0-15,0 0 0 0,0 9 0 0,1-7 0 16,-1-6 0-16,0 7 0 0,0 6 0 0,0-9 0 16,0 1 0-16,0 3 0 0,0-3 0 0,0 2 0 15,0-2 0-15,0 2 0 0,-1 1 0 0,1 5 0 16,-1-9 0-16,1 9 0 0,0-9 0 0,0 9 0 16,-4-9 0-16,2 3 0 0,2 6 0 0,0 0 0 15,-3-5 0-15,3 5 0 0,0 0 0 0,0 0 0 16,0 0-144-16,0 0 144 0,0 0 0 0,0 0 0 15,0 0 0-15,0 0-128 0,0 0 128 0,0 0 0 16,0 0 0-16,0 0 0 0,0 0 0 0,0 0 0 0,0 0 0 16,0 0 0-16,0 0 0 0,0 0 0 0,0 0 0 0,0 0 0 15,0 0 0-15,0 0 0 0,9 9 0 0,-9-9 0 16,5 7 0-16,-5-7 0 0,9 7 0 0,-9-7 0 16,11 3 0-16,-1 1 0 0,-10-4 0 0,10 0 0 15,3 0 0-15,0 0 0 0,-1-1 192 0,0 0-48 16,-1-3-16-16,1 3 0 0,0-2-128 0,1 1 160 15,0-4-160-15,0 3 160 0,-1-1-160 0,1 1 128 16,0 1-128-16,-1-2 128 0,-1 0-128 0,0 0 160 16,0 2-160-16,1-2 160 0,-4-1-160 0,0 1 0 15,3 0 0-15,-1 2 128 0,-1-2-128 0,0-1 128 16,-2 1-128-16,2 0 128 0,0 3-128 0,-1-2 160 0,-8 3-160 16,10-5 160-16,-3 1-160 0,-7 4 0 15,11-3 0-15,-11 3 0 0,9-3 0 0,-9 3 0 0,0 0 128 0,0 0-128 16,0 0 0-16,0 0 0 0,8-2 0 0,-8 2 0 15,0 0 0-15,0 0 0 0,0 0 0 0,0 0 0 16,0 0 0-16,0 0 0 0,0 0 128 0,0 0-128 16,0 0 0-16,0 0 0 0,0 0 0 0,0 0 0 15,0 0 0-15,0 10 0 0,-1 1 0 0,1-11 0 16,-1 10 0-16,0 2 0 0,-1-1 0 0,2-1 0 16,-2 3 0-16,1 1 0 0,1 0 0 0,0 0 0 15,-2 3 0-15,4 0 0 0,-4 1 0 0,2 1 0 16,0 0 0-16,0 2 0 0,0-1 0 0,0 0 0 15,5-1 0-15,-5 2 0 0,0-2 0 0,0 0 0 16,2 0 0-16,-1 0 0 0,0 0 0 0,0 0 0 16,-1-1 0-16,2 0 0 0,-1-1 0 0,1 1 0 0,1 0 128 0,0-1-128 15,-1-2 0-15,1 3 128 0,2-2-128 0,-1 1 0 16,-3-1 0-16,1-1 128 0,0-1-128 0,3-1 0 16,-3 1 0-16,0 1 0 0,-1-2 0 0,0-1 128 15,-2-1-128-15,0 0 0 0,-1 0 0 0,2 1 0 16,0-2 128-16,0 1-128 0,0 0 0 0,0-2 0 15,2 4 0-15,-4-6 128 0,2-7 0 0,-1 12-128 16,0-2 192-16,1-10-64 0,-2 10 0 0,2-2 0 16,0-8 0-16,-1 10 0 0,1-10 0 0,-2 11-128 15,2-11 192-15,-2 8-64 0,2-8 32 0,-1 10 0 16,1-10 0-16,-1 8 0 0,1-8-160 0,-3 10 192 16,3-10-192-16,-2 9 192 0,2-9-192 0,-3 13 128 0,3-13-128 15,-2 7 128-15,2-7-128 0,-3 10 0 0,3-10 0 0,-2 8 0 16,2-8 0-16,0 0 0 0,-3 10 0 0,3-10 0 15,-3 6 0-15,3-6 0 0,0 0 128 0,0 0-128 16,0 0 0-16,0 0 0 0,0 0 0 0,0 0 0 16,0 0 0-16,0 0 0 0,0 0 0 0,0 0 0 15,0 0 0-15,0 0 0 0,0 0 0 0,0 0 128 16,0 0-128-16,0 0 0 0,0 0 0 0,0 0 128 16,0 0-128-16,0 0 0 0,0 0 0 0,0 0 0 15,0 0 0-15,0 0 0 0,0 0 0 0,0 0-176 16,0 0-1312-16,0 0-272 15,0 0-48-15,0 0-9952 0,-3-7-1984 0</inkml:trace>
  <inkml:trace contextRef="#ctx0" brushRef="#br1" timeOffset="26020.7">31042 11509 8287 0,'0'0'736'0,"-6"8"-592"16,6-8-144-16,-8 10 0 0,2-1 1440 0,-1-4 256 16,0 0 48-16,7-5 16 0,-5 9-304 0,5-9-64 0,0 0-16 15,-7 5 0-15,7-5-112 0,0 0-32 0,0 0 0 16,0 0 0-16,0 0-160 0,0 0-48 0,0 0 0 0,0 0 0 15,0 0-176-15,16-2-32 0,-2 0-16 0,2-2 0 16,1-2-272-16,0-2-48 0,1-2-16 0,0 2 0 16,1-2-272-16,3 3-48 0,-3-5-16 0,4 3 0 15,1-2 0-15,0 3-128 0,-1-3 192 0,0 4-64 16,-2-3-128-16,-2 4 128 0,-1-1-128 0,-1 4 128 16,-2-1-128-16,-1 4 0 0,-3 0 0 0,-11 0 128 15,13 5-128-15,-3 1 0 0,-10-6 0 0,8 7 0 16,-8-7 0-16,5 11 0 0,-2-3 0 0,-2 2 0 15,-1-10 128-15,-1 13-128 0,-1 2 0 0,0 0 128 16,-1 0-128-16,1 1 128 0,0 0-128 0,1 2 128 16,0 1-128-16,0 0 0 0,-2 0 144 0,2 0-144 15,-1 0 0-15,2 2 0 0,0 0 0 0,2 2 128 0,-1-1-128 0,2-1 0 16,-1 2 0-16,1 0 0 0,2-1 0 16,-1-3 0-16,2-1 0 0,2 1 0 0,0 0 0 0,1-3 0 15,1-1 0-15,2-1 0 0,1-1-320 0,-1 1-16 16,2 1-16-16,0-3 0 15,-1-6-1536-15,0 2-304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18:00:53.90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29819 803 23039 0,'-10'-12'1024'0,"5"2"192"0,0 1-960 0,0-1-256 16,-1 0 0-16,0-4 0 15,1-3-416-15,0 1-128 0,0 2-32 0,0 0 0 0,-1 0 576 0,-1-1 224 16,0-1-16-16,-2 2 0 0,-1 2-208 0,0 2 0 0,-2-4 128 0,-2 1-128 15,-1 1 192-15,-2-2 0 0,0-1 0 0,-3-1 0 16,1 0 128-16,8 9 32 0,-4-5 0 0,-2 2 0 16,-2-3 144-16,-1-1 16 0,-3 2 16 0,-3 0 0 15,-1-2-192-15,-26-10-32 0,6 0-16 0,5 6 0 16,2 3-16-16,0 2 0 0,1-1 0 0,1 0 0 16,-2 2 32-16,2 3 0 0,0 2 0 0,-1-4 0 15,-2-3 96-15,-1 4 32 0,-1-2 0 0,-3 2 0 16,0 1 48-16,-1-1 16 0,-1 1 0 0,0-2 0 15,1 2-128-15,1-1-32 0,0 3 0 0,-1-3 0 16,-1 1-128-16,-3-1-16 16,-2 4-16-16,-1-2 0 0,0 2-176 0,-1 1 160 15,2-2-160-15,-1 3 160 0,1 1-160 0,-2-1 0 0,-2-2 144 0,0 2-144 16,-3 1 192-16,0 2-16 0,-1 1-16 0,1 0 0 0,1 0 0 0,0-1 0 16,1-1 0-16,-2 2 0 0,-1 0-160 0,0 0 128 15,-3 0-128-15,2 0 128 0,1 2-128 0,3-1 0 16,2-1 0-16,-3 0 128 0,-3 2-128 0,-3 1 0 15,-1 1 0-15,1 1 0 0,0-1 0 0,3-2 0 16,4 3 0-16,-3 2 0 0,-2-4 0 0,1 0 0 16,-3 0 0-16,2-1 0 0,0 3 0 0,5-2 0 15,2-2 0-15,1-2 0 0,-1-1 0 0,0 1 0 16,-1 1 144-16,-1 0-144 0,-2-1 0 0,0 1 0 16,6-3 0-16,-1 2 0 0,5-1 0 0,-3-1 0 15,0 2 0-15,-1-1 0 0,-2 2 0 0,4 0 0 0,-6 0 0 16,4 0 0-16,2 0 0 0,3 2 0 0,2-1 0 0,0 2 0 15,0-1 0-15,0 4 0 0,-1-2 0 0,0 3 0 16,0 2 0-16,0-3 0 0,-1 3 0 0,4-2 0 16,1 5 0-16,4-3 0 0,-1 2 0 0,0 2 0 15,1 2 0-15,-2 0 0 0,-2-1 0 0,1 0 0 16,-1-2 0-16,2 0 0 0,-1 2 128 0,2 2-128 16,1 0 0-16,4 1 0 0,1 2 0 0,4 1 0 15,-1-1 0-15,15-3 0 0,-2 0 0 0,-2 3 0 16,-2 0 0-16,0 1 0 0,-1 2 0 0,2 0 0 15,0 1 0-15,-13 16 0 0,7-6 0 0,6-4 0 16,6-1 0-16,3-4 0 0,3 1 0 0,2-3 0 16,2 1 0-16,2 3 0 0,3-3 0 0,2-1 0 15,2 4 0-15,0-2 176 0,4-2-176 0,2 1 192 16,3-1-192-16,0 0 160 0,1 2-160 0,4-1 160 16,4-3-160-16,3 1 0 0,2-2 144 0,2 1-144 0,4 0 144 0,0 0-144 15,0-1 192-15,1-3-192 0,0 1 176 0,2-1-176 16,4-1 160-16,3 3-160 0,2-3 128 0,4 2-128 15,2 0 0-15,3-1 144 0,2-3-144 0,-2-1 0 16,-2 1 0-16,0-3 128 0,0 2-128 0,2-3 0 16,1 1 0-16,4 3 128 0,2-3-128 0,0 2 0 15,-1 0 0-15,0-1 0 0,-4 1 0 0,2-2 0 16,2 3 128-16,5 1-128 0,2-3 0 0,1-1 160 16,1 4-160-16,-3-1 160 0,-4-3-160 0,2 3 0 15,2-4 0-15,4 0 128 0,4-1-128 0,-1 3 128 16,0-2-128-16,-3-1 128 0,-3 0-128 0,1 1 0 15,4-1 144-15,3 2-144 0,4-3 0 0,-3 2 0 0,-3-2 0 16,1-2 0-16,-1 1 0 0,3-1 0 0,1 4 0 0,1-3 128 16,3 1-128-16,-5 0 0 0,-5-3 0 0,1 0 0 15,1 1 0-15,3 4 0 0,0 0 0 0,1-1 0 16,-3-6 0-16,-1 2 0 0,-1 0 0 0,3 3 0 16,1-2 0-16,3 4 0 0,1-2 0 0,-3-4 0 15,-5-1 0-15,1-1 0 0,3-1 0 0,4 4 0 16,1-2 0-16,-1 0 0 0,-1-4 0 0,-3 1 128 15,-2-4-128-15,4 4 0 0,0 1 0 0,2-2 0 16,1-1 0-16,-2-2 0 0,-6-4 0 0,1 4 128 16,0 1-128-16,2 1 0 0,3-1 0 0,-3-1 0 15,-4-1 0-15,-2-4 0 0,-3 1 0 0,0-1 128 16,-1 2-128-16,1-2 0 0,1 2 0 0,-1-2 0 16,-6-1 0-16,0-1 144 0,-7 0-144 0,1 0 0 0,-1 1 128 0,0-5-128 15,-1 1 0-15,1-1 0 16,-3-2 128-16,0-1-128 0,-4-2 0 0,-4 0 0 0,-4-6 160 0,-1 3-160 15,-2-3 128-15,0 1-128 0,-4-1 0 0,-4 2 0 16,-5 0 128-16,-3-1-128 0,-4 0 0 0,-4-2 0 16,-4 3 0-16,-3-4 0 0,-3 2 0 0,-4-1 0 15,-2 3 0-15,-4-5 0 0,-3 0 0 0,-4 2-176 16,-1-3 176-16,-5 2-192 0,-2 0 192 0,-3-2 0 16,-2 1 0-16,-2 2 0 0,-2-3 0 0,-5 0 0 15,-4 1 0-15,-4-1 0 0,-3-4 0 0,-1 4 0 16,2 1 0-16,-2 0 0 0,1-5 0 0,20 18 0 15,-6-5 0-15,-4-2 0 0,-7 0 0 0,-2 2 0 16,-3-5 0-16,-4 5 0 0,-2 1 0 0,-50-17-160 0,20 8 160 16,9 8 0-16,6 2-160 0,2-3 160 0,0-1-128 0,2 2 128 31,-1 4-576-31,0 0-16 0,2 4-16 0</inkml:trace>
  <inkml:trace contextRef="#ctx0" brushRef="#br0" timeOffset="26467.77">26028 8805 22111 0,'0'0'1968'0,"-9"-1"-1584"0,9 1-384 0,0 0 0 15,0 0 1216-15,0 0 176 0,-9-1 16 0,9 1 16 16,0 0-400-16,0 0-96 0,-5 7-16 0,5-7 0 15,-4 12-608-15,3 2-128 0,-1-3-32 0,4 2 0 16,0 1-144-16,1 0 0 0,-1 0 0 0,2 6 0 16,0 1 0-16,-2-1 128 0,1-1-128 0,-1 5 128 0,0 4-128 0,-1 0 192 15,-1 0-192-15,0 3 192 0,0-2 16 0,0 3 16 16,-1 1 0-16,-1 1 0 0,0 3 48 0,2 2 16 16,2 6 0-16,0-5 0 0,0 1-48 0,1 0-16 15,-1 1 0-15,2 0 0 0,-1 3-224 0,3 0 176 16,-1 2-176-16,2-3 160 0,0 3-160 0,1 2 0 15,-1-2 0-15,2 2 0 0,-1 3 0 0,1 1 128 16,0 0-128-16,0 2 0 0,-2 1 0 0,2 1 0 16,0 2 0-16,-1 1 0 0,-1 5 0 0,3-3 0 15,1 3 0-15,-5-3 0 0,-1 3 0 0,1-1 0 16,0 2 128-16,0 3-128 0,-4-2 128 0,2-2-128 16,-4 2 192-16,3 2-64 0,-2-1 64 0,0-2 16 15,1 1 0-15,-2 1 0 0,-2 1-16 0,1-6-16 0,1 2 0 16,-4-4 0-16,-2 3 16 0,0-2 16 0,0 4 0 0,-1 3 0 15,-1-1-64-15,-1 0-16 0,0-2 0 0,3 3 0 16,-3 0-128-16,1 1 0 0,0 3 0 0,1-2 0 16,-3-1 0-16,2-3 0 0,1-4 128 0,-1 5-128 15,1 2 0-15,0 0 0 0,2-5 0 0,0 1 128 16,-1 1-128-16,-1-1 0 0,1-1 0 0,-2 5 0 16,1 1 0-16,-2-1 0 0,0-1 0 0,0 1 0 15,0-2 0-15,0 1 128 0,-1-2-128 0,1 3 0 16,0 1 0-16,2-1 0 0,-2-2 0 0,2-6 0 15,0 3 0-15,-1-8 128 0,2 2-128 0,1-5 0 16,-2 1 0-16,4-3 0 0,0 0 0 0,0-2 0 16,0-1 0-16,-1-3 0 0,0 0 128 0,1-6-128 15,1 4 0-15,-1-4 0 0,1 3 0 0,-1 2 0 0,2-3 0 0,0 2 0 16,-2-3 0-16,1-3 0 0,-1 2 0 0,1-1 0 16,-1 2 128-16,0-2-128 0,1 1 0 0,-1-1 128 15,2-2-128-15,0 2 128 0,2-3 32 0,-1-3 0 16,1-1 0-16,2-3 0 0,2-4-32 0,-2 1 0 15,0-5 0-15,2 0 0 0,-1-2-128 0,1-2 128 16,2 0-128-16,-2-2 128 0,2-2-128 0,2-3 0 16,2 2 0-16,-4-6 0 0,-7-6 0 0,10 9 0 15,-10-9 0-15,12 5 0 0,3-1 0 0,-1 0 0 16,-3-1 0-16,2 0 0 0,4-1 0 0,-2-2 0 16,1 0 0-16,2 2 0 0,1-1 0 0,2 2 0 15,0-2 0-15,3-1 0 0,6 0 0 0,0 0 0 0,-1 0 0 16,-1 0 0-16,4-3 0 0,0 1 0 0,-2 0 128 0,3 0-128 15,3-3 0-15,1 1 0 0,1-2 0 0,4 2 0 16,0-4 0-16,6 4 0 0,2 2 128 0,-1-2-128 16,0-2 0-16,-2 2 0 0,-4 0 0 0,5 4 0 15,1-1 0-15,1 1 0 0,0 0 144 0,8 1-144 16,2 2 0-16,-1-2 144 0,-2-1-144 0,0 1 0 16,-2 0 176-16,1 2-176 0,1-2 160 0,4 2-160 15,2 2 192-15,2-4-48 0,0 2-16 0,-1-3 0 16,-6 0-128-16,1 0 192 0,3 2-192 0,3 1 192 15,2 2-192-15,2-1 0 0,-2-2 144 0,-1-1-144 16,-5 1 0-16,0-1 0 0,1-1 0 0,5 1 128 16,0 1-128-16,3-1 0 0,1-1 0 0,-4 2 128 15,-2-4-128-15,0 2 0 0,1 2 0 0,4 1 128 0,1-1-128 0,0 1 128 16,1 0-128-16,-5-2 128 0,-2 0-128 0,1 4 0 16,0-2 0-16,4-1-128 0,1-1 128 0,2 2 0 15,-2 0 0-15,-3-1 128 0,0 2-128 0,-2 0 0 16,1 0 0-16,3 1-128 0,1 2 128 0,-1 1 0 15,-2 0 0-15,-2-2 0 0,0-2 0 0,1 1 0 16,-1 0 0-16,3-1 0 0,2-2 0 0,-4 1 0 16,-3-2 0-16,-2-1 0 0,-1 0 0 0,0 0 0 15,0 0 0-15,2 1 0 0,4 1 0 0,-3-2 0 16,-5 0 0-16,-2-2 0 0,-2 1 0 0,0 1 0 16,1-1 0-16,-4 1 0 0,5 0 0 0,-2 0 0 15,-2 0 0-15,-1 0 0 0,-2-2 0 16,-4 1-128-16,-3 0 128 0,-19 0 0 0,3 1 0 0,3-2-160 0,2 1 160 0,1 0 0 15,0 1-128-15,0 0 128 0,-1 0 0 0,22 1 0 16,-8 0-144-16,-11 1 144 0,-10 0 0 0,-2 1-144 16,-3-2 144-16,-2 2-128 0,-4-1 128 0,-3 1-128 15,-11-3 128-15,12 1 0 0,1 0-144 0,-13-1 144 16,0 0 0-16,0 0 0 0,0 0 0 0,10-4 0 16,-10 4 0-16,0 0 0 0,5-10 0 0,-3 1 0 15,-2-2 0-15,-1-1 0 0,-1 1 0 0,-2-3 0 16,-1-3 0-16,0-2 0 0,-3-2 0 0,0-6 0 15,1-1 0-15,-2-5 0 0,-3-4 0 0,2-3 0 16,0-2 0-16,-1-3 0 0,-3-3 0 0,2-4 0 16,1 0 0-16,-1 0 0 0,0-2 0 0,1-1 0 0,4-2 0 15,-2-1 0-15,3-7 0 0,-1 0 0 0,1 0-144 0,1-3 144 16,0-2 0-16,0 0 0 0,-1 0 0 0,1-5 0 16,0-6 0-16,0 2 0 0,0 3 0 0,0-5-128 15,2 1 128-15,0-6 0 0,-1-2 0 0,0 4 0 16,0 6 0-16,4 1 0 0,-1-3 0 0,1 0 0 15,-1-6 0-15,1 3 0 0,2 4 0 0,1-2 0 16,-2 1 0-16,3-3 0 0,1 3 0 0,0-5 0 16,-2-1 0-16,-1-3 144 0,1-2-144 0,-1 0 0 15,1-2 0-15,-1 3 128 0,0 3-128 0,-1 0 0 16,4-2 0-16,-1-2 0 0,0 0 0 0,-1 3 0 16,-1 6 128-16,3 2-128 0,-1-6 0 0,-1 2 0 15,0 2 0-15,2 2 0 0,-2 6 0 0,0 0 0 0,0 1 0 0,-1 1 0 16,1 1 0-16,-2 0 128 0,-1 0-128 0,3 4 0 15,-1 6 0-15,0-4 0 0,-2 0 0 0,1-1 0 16,1 1 0-16,1 3 0 0,-3-3-128 0,2 6 128 16,4 3-160-16,-5 1 160 0,-1-4-208 0,0 6 80 15,0 4-48-15,0 1 0 0,-1 2 0 0,-2 2 0 16,-1 2 176-16,2 0-160 0,0 4 160 0,0 1-160 16,-2 3 160-16,3 2 0 0,-3 3 160 0,1-3-160 15,1 0 128-15,-1 2-128 0,0 2 0 0,1-3 0 16,5 3 0-16,-1-2 0 0,0-1 0 0,-1 3 0 15,1-1 0-15,0 3 128 0,-4-1-128 0,2 2 144 16,0 0-144-16,-1 3-224 0,-1 3 48 0,-1 0 16 16,2 0 160-16,0 3 0 0,-2-2-144 0,-2 4 144 0,0 1-128 15,0 3 128-15,0-3-160 0,0 3 160 0,-2-3-128 0,1-1 128 16,-3 2 0-16,0 3-144 0,-2 0 144 0,-2 3-160 16,-1 0 160-16,-1-1-160 0,-3 0 16 0,-1 1 0 15,-3 0 0-15,11 3 0 0,-7 1 144 0,0 2-160 16,-5-3 160-16,-1 2-160 0,-3-2 160 0,-1-1 0 15,0 2 0-15,-27-2 0 0,4 2 0 0,2-1 0 16,4 1 144-16,0-1-144 0,-2-1 272 0,0 0-48 16,-1 3-16-16,-2-1 0 0,1-2 16 0,-3 0 0 15,-6 1 0-15,0 1 0 0,-6 2-16 0,29-1 0 16,-10-1 0-16,-3-2 0 0,-7 3-16 0,-8 0-16 16,-8-3 0-16,-8 4 0 0,-5 1-48 0,-88 3-128 15,18 1 192-15,7-1-64 0,1 0-128 0,-3 1 0 16,-7-1 0-16,-7 0 0 0,2 1 0 0,-7 4 0 15,-9-3 0-15,-5 2-176 0,-1-6-16 0,2 1 0 0,1-1 0 0,1 3 0 32,-4 3-976-32,-4-3-208 0,-5 0-32 0,2 0-15360 0</inkml:trace>
  <inkml:trace contextRef="#ctx0" brushRef="#br0" timeOffset="29487.02">8384 14329 19295 0,'-12'-7'848'0,"5"0"176"0,1 1-816 0,1 0-208 16,1-4 0-16,0 2 0 0,-1-2 192 0,1 3-16 15,2 0 0-15,-2 2 0 0,-2-5 128 0,2 4 16 16,4 6 16-16,0 0 0 0,-7-12-336 0,1 3 128 16,0-1-128-16,1 5 0 0,1 2 0 0,-1-5 0 0,-2 3 0 0,0 2 0 15,-2-3 0-15,-1 0 128 0,0 1-128 0,-3 0 0 16,1-4 128-16,1 1-128 0,-2-2 160 0,1 3-160 16,-2-4 288-16,-2 4-32 0,1-6-16 0,-3 4 0 15,2-1-48-15,-1 2-16 0,-1-2 0 0,1 3 0 16,-2-2 192-16,1 2 32 0,0-2 16 0,-1 3 0 15,0 1 16-15,-2-1 0 0,0-1 0 0,-2 1 0 16,-1-5 0-16,-2 0 0 0,-2 4 0 0,2 3 0 16,0-2-80-16,1-1-16 0,-2 3 0 0,4 1 0 15,-1-4-160-15,-1 2-48 0,-3 3 0 0,1-5 0 16,-1 3-128-16,-1 2 0 0,1-1 0 0,-3 1 0 16,0 1 0-16,-4-1 128 0,-4 1-128 0,1-2 0 15,0 3 0-15,1 0 0 0,0 3 0 0,1 0 0 16,1 0 0-16,0 0 0 0,2 2 128 0,0 1-128 15,0-2 0-15,0 2 0 0,0 2 144 0,-2 0-144 0,-1 3 0 16,0 1 0-16,-2 4 0 0,1-1 0 0,2-2 0 0,2 2 0 16,1-1 0-16,0 2 0 0,4 0 0 0,2 3 0 15,0 3 0-15,3-2 0 0,3 0 128 0,-2 1-128 16,1 0 160-16,3 4-160 0,-2-4 0 0,2 1 128 16,2-1-128-16,-1 1 0 0,0 0 0 0,1-1 144 15,-2 0-144-15,1 1 128 0,-2 3 64 0,3-4 0 16,0 0 0-16,4-1 0 0,-1 3 16 0,2 0 16 15,2-3 0-15,1 0 0 0,2 1-32 0,1 0 0 16,1 0 0-16,1-2 0 0,7 1-192 0,0-2 0 16,1 0 0-16,1-3 0 0,1 1 0 0,0 2 128 15,1 0-128-15,3 1 0 0,2 1 0 0,0-1 0 0,0 0 0 16,1 1 0-16,1 0 0 0,-1-1 0 0,1 1 128 0,2 2-128 16,-1 2 0-16,2-1 0 0,1-1 0 0,1 3 0 15,2-2 0-15,-1-2 0 0,2 2 0 0,4 0 0 16,-2 0 144-16,2-1-144 0,0-1 128 0,3 2-128 15,5-4 0-15,0 0 0 0,-2 2 0 0,5-2 0 16,1-2 0-16,-3 1 0 0,-1-1 144 0,0-2-144 16,1-3 0-16,1 0 128 0,1 2-128 0,0-1 0 15,0-2 0-15,3 2 128 0,1-4-128 0,2 0 0 16,2 0 0-16,-1-2 144 0,-2-3-144 0,-1 1 0 16,0 2 0-16,-2-4 0 0,0-1 0 0,-1-1 0 15,1 0 128-15,2-1-128 0,-1-2 0 0,3-1 0 16,-1-3 0-16,0-1 0 0,-1 2 0 0,-3-5 0 0,0 0 144 15,1-4-144-15,0 0 0 0,-1 1 144 0,1 1-144 0,-1-4 0 16,-1 0 0-16,3-2 0 0,1 0 0 0,-2 0 128 16,-3 1-128-16,-1-1 0 0,-2-1 0 0,-2-3 0 15,-4-1 128-15,0 0-128 0,-4-1 0 0,0-4 0 16,-1 2 0-16,-3-5 0 0,-1 1 0 0,0-1 128 16,-1-1-128-16,-1-1 128 0,-3-1 0 0,-1-2 0 15,-5 0 0-15,-1-1 0 0,-5 1 272 0,-2-2 48 16,-4-1 16-16,-6-3 0 0,-2 0 384 0,-5-4 80 15,-3 1 16-15,-6 0 0 0,0 1-320 0,-4 1-64 16,4 3-16-16,-2 4 0 0,0 7-304 0,-3 3-64 16,-3 7-16-16,-3 5 0 0,-1 4-160 0,-3 2-224 15,1 7 48-15,-4 8 16 16,-3 4-2144-16,2 9-448 0,-1 8-64 0</inkml:trace>
  <inkml:trace contextRef="#ctx0" brushRef="#br0" timeOffset="31389.34">11979 15377 15663 0,'0'0'688'0,"-9"-4"144"0,-6 0-656 0,2-1-176 0,2 0 0 0,-1-4 0 16,2 1 2352-16,1-2 432 0,0 3 96 0,2-2 0 15,0 2-2000-15,0-3-416 0,-2 1-80 0,3-2 0 16,-3 2-176-16,0-4-16 0,0 1-16 0,0 0 0 16,-3-1-176-16,2-2 0 0,-1 1 0 0,-2 2 0 15,0-2 0-15,-1-2 0 0,-1 0 0 0,-1-1 0 16,-1-1 0-16,3-1 0 0,-2-1 0 0,-1-2 0 16,-1-2 0-16,1 3 0 0,-1 2 0 0,-1 0 0 15,-3-1 0-15,3 5 0 0,-1 2 144 0,1 3-144 16,0-4 240-16,-2 3-32 0,0-1 0 0,2-2 0 15,1 3 128-15,1 2 32 0,-1-2 0 0,2 2 0 16,-2-3-144-16,2 5-32 0,-1-5 0 0,1 3 0 0,-1 1-192 16,2 1 0-16,1 0 128 0,-2 1-128 15,1-2 848-15,1 2 128 0,0 4 32 0,2-2 0 16,-2-1-832-16,1 1-176 0,0 0 0 0,0 3 0 16,1 1-880-16,-1 0-128 0,-1 0-16 0,3 0-16 0,-5 0 848 0,1 3 192 15,0-1 0-15,1 1 0 0,-1-2 0 0,-1 3 0 16,1 0 144-16,1-2-144 0,1 2 208 0,-1 0-32 15,0 1-16-15,0 0 0 0,6 1-160 0,-3 3 128 16,4-2-128-16,-3 3 128 0,2-1-128 0,2 2 128 16,-2 3-128-16,2 1 128 0,-1 3-128 0,2 0 0 15,-1 0 0-15,1 3-176 0,0 3 176 0,0 6 0 16,-1 0 0-16,1 3 0 0,2 3 0 0,-1 1 0 16,-1 2 0-16,1-2 0 0,1-4 0 0,1 5 192 15,-1 2-32-15,-1-2-16 0,4 0 48 0,-1 1 16 0,-1 6 0 0,0-2 0 16,1 4-48-16,1-3-16 0,0 3 0 15,1 1 0-15,2-4 32 0,-1 4 0 0,1-1 0 0,1 3 0 16,1-1-176-16,1 5 0 0,1 2 0 0,1 0 0 16,1-2 128-16,2 0-128 0,0-1 0 0,3 1 128 15,1 0-128-15,3-2 0 0,0-1 0 0,2 1 0 16,2 2 0-16,-1-2 0 0,2 0 0 0,0-1 0 16,1-6 0-16,-1 2 0 0,0-2 0 0,-1 1 0 15,-1-3 0-15,1 3 0 0,1-2 0 0,-2 2 0 16,4-2 0-16,0 2 0 0,-2-4 0 0,2 1 0 15,1-2 0-15,0-2 0 0,1 1 0 0,2-1 128 16,2-2-128-16,2 1 128 0,0 2-128 0,0-3 128 16,0 1-128-16,-1-1 160 0,-4-2-160 0,2-1 160 0,-1-1-160 0,1 1 0 15,-2-3 144-15,1-3-144 0,1 1 0 0,1-2 0 16,-1 2 0-16,2-3 128 0,0-2-128 0,1-1 0 16,3 1 0-16,2 3 0 0,-3-2 0 0,3 2 0 15,-6-2 0-15,1 2 0 0,-2-4 0 0,1 1 0 16,-1-1 0-16,-3-3 0 0,2-2 0 0,-1 0 0 15,0-2 0-15,0 0 0 0,2-1 0 0,1 0 144 16,-1-1-144-16,4 0 0 0,0-5 0 0,-2 1 0 16,-2-5-160-16,-2 2 160 0,0-1-144 0,-2-4 144 15,-2 0 0-15,2-2 0 0,0-2-128 0,-1 1 128 16,1-1 0-16,-1-1 0 0,-1-3 0 0,-1-1-128 16,-2-3 128-16,2 1 0 0,1-3 0 0,1-1 0 15,-3 0 0-15,2-2 0 0,-2-2 0 0,0 0 0 0,-3-4 0 0,-1 1 0 16,-2-2 0-16,1-1 0 0,-7 1 0 0,0-4 0 15,-2-1 128-15,0 1-128 0,-1-2 0 0,-4-1 0 16,1 1 128-16,-1-4-128 0,-2 0 0 0,-1-1 144 16,-2-3-144-16,-1 1 0 0,-1-1 0 0,-1-1 128 15,-2-2-128-15,-2 1 0 0,1-2 0 0,-2 2 0 16,0-1 0-16,-3 1 0 0,-2-3 0 0,0 2 0 16,-3-3 0-16,0 0 0 0,-2-3 0 0,0-2 0 15,0 1 0-15,0-1-176 0,-3-3 176 0,2 1-128 16,-2 4 128-16,3-4-160 0,-2 2 160 0,0 3-160 15,0-3 160-15,-1 2-208 0,0-3 80 0,0 1 128 16,-1 1-144-16,0-3 144 0,-3-1 0 0,1 3 0 16,0 0 0-16,-3 1 0 0,-3 2 0 0,-1-5 0 15,-3-1 128-15,-3 0 0 0,1 2-128 0,1-2 192 0,3 1 16 16,0 3 0-16,-1 1 0 0,3 3 0 0,-2 2-64 0,0-2-16 16,0 2 0-16,0 1 0 0,1 0 96 0,-1-1 16 15,-4-1 0-15,0 2 0 0,2 1-32 0,1 1 0 16,-2 0 0-16,2 3 0 0,2 0-48 0,1 2-16 15,1-1 0-15,2 2 0 0,2-1-144 0,2 1 0 16,0 1 144-16,3 2-144 0,1 2 0 0,3 2 0 16,0 1 0-16,3 1 0 0,-2 1 0 0,2 3 0 15,2 0 0-15,1 4 0 0,1 1 0 0,1 2-192 16,1 3 192-16,3 1-192 16,5 7-256-16,0 0-48 0,0 0-16 0,0 0 0 15,0 0-1952-15,0 0-400 0,13 6-80 0</inkml:trace>
  <inkml:trace contextRef="#ctx0" brushRef="#br0" timeOffset="84529.09">20001 1907 11055 0,'0'0'480'0,"0"0"112"0,-7-5-464 0,0 0-128 0,0-1 0 0,-2 1 0 15,-3 0 2688-15,3-2 512 0,-5 2 96 0,0 3 32 16,-2-3-1968-16,1 1-384 0,-3 0-80 0,-3 1 0 15,2 2-384-15,0 0-80 0,0 1-16 0,-1 1 0 16,1-1-16-16,1 4 0 0,-2 2 0 0,1 1 0 16,-2 0 0-16,1 3 0 0,2 3 0 0,2 0 0 15,-1 1-80-15,1 4 0 0,-2 1-16 0,3 1 0 16,1 3-160-16,2 0-16 0,1 0-128 0,2 5 192 16,1-3-32-16,3 4-16 0,0 0 0 0,2 1 0 15,2-2 48-15,2-3 0 0,5 1 0 0,-3-2 0 16,2-4 16-16,4-2 16 0,-1 1 0 0,3-3 0 15,0-7-64-15,1 0-16 0,1-1 0 0,2-3 0 0,2-6 16 0,1-4 0 16,-1-2 0-16,1 1 0 0,1-4 48 0,-1 2 16 16,0-3 0-16,0-2 0 0,-2-4-32 0,-1 0 0 15,-1-2 0-15,0-3 0 0,0-2 0 0,-1-4-16 16,-3 2 0-16,-1-3 0 0,-3 0-48 0,1 0 0 16,-3-3 0-16,-2 0 0 0,-1-3-128 0,2-1 160 15,-2-1-160-15,-1 0 160 0,-4 0-160 0,3 0 0 16,-1 1 0-16,-2-1 128 0,0 0-128 0,-1 3 0 15,0-1 0-15,1 3 128 0,0 3-128 0,-1 0 0 16,0 0 0-16,0 3 0 0,0 0 0 0,0 0 0 16,0 5 0-16,1-2 0 0,-2 2 0 0,0 2 0 15,1 3 0-15,0 3 0 0,0 0 0 0,0-1 0 16,-1 6 0-16,2 1 0 0,-1 5-128 0,5 2 128 0,0 0 0 16,-7 1 0-16,1 0 0 0,6-1 0 0,-10 12 0 0,4-1 0 15,-1 2 0-15,1 5 0 0,0 3-192 0,0 6 192 16,1-2-144-16,0 7 144 0,0 4 0 0,4 2 0 15,-2 0 0-15,2 6 0 0,1 1 0 0,1 3 0 16,3 3 0-16,1 0 0 0,3 1 0 0,0-2 144 16,-1-1-144-16,3-1 0 0,-2-6 144 0,3 0-144 15,2-2 128-15,0-5-128 0,0-3 160 0,1-5-160 16,-1-4 0-16,3-2 0 0,0-2 0 0,2-2 0 16,-4-7-288-16,0 1-96 0,0-3-32 0,1-2 0 15,1-6-1296-15,-4-2-256 16,1-2-48-16,-3-1-7712 0,-2-1-1536 0</inkml:trace>
  <inkml:trace contextRef="#ctx0" brushRef="#br0" timeOffset="84926.16">20069 1882 22111 0,'0'0'1968'0,"-7"7"-1584"16,2 2-384-16,1 0 0 0,2 3 1600 0,-2-2 256 15,1 3 32-15,2 2 16 0,1-1-1200 0,1 1-256 0,1-1-32 0,0 1-16 16,2 1-240-16,0 1-160 0,1 1 192 16,0 0-192-16,0 0 0 0,1-2 0 0,1 1 0 0,0-2 0 15,1-4 144-15,0 1-144 0,1 1 0 0,1-6 144 16,-10-7 112-16,15 8 0 0,-4-3 16 0,2-2 0 15,0-2 176-15,0-2 48 0,-2-1 0 0,0 0 0 16,-2-5 208-16,0-2 32 0,-1-1 16 0,-2 0 0 16,-2-4-144-16,-1 1-32 0,-2 1 0 0,-2-2 0 15,-2-3-208-15,-1-1-48 0,-1 3-16 0,-1 1 0 16,-3 3-112-16,-1-2-32 0,0-2 0 0,-3 2 0 16,3 3-32-16,-1 0-128 0,0 5 192 0,1 1-64 15,10 4-128-15,-12-1 0 0,4 1 0 0,-3 2 0 16,2 1-912-16,1 2-176 15,0 2-16-15,3-2-10224 0,-2 3-2032 0</inkml:trace>
  <inkml:trace contextRef="#ctx0" brushRef="#br0" timeOffset="85330.25">20388 1745 14735 0,'0'0'1312'0,"0"0"-1056"16,0 0-256-16,0 0 0 0,0 14 2432 0,-2-4 448 15,1 1 64-15,1 1 32 0,0-12-1520 0,1 10-304 0,1 1-64 0,0 2-16 16,-1 3-640-16,1-2-128 0,-1 3-32 0,-1-1 0 16,0 0 128-16,0-1 32 0,-1 1 0 0,-1 0 0 15,1-4 208-15,1 2 64 0,0-1 0 0,0-4 0 16,0-9-32-16,0 0 0 0,0 0 0 0,0 0 0 15,0 0-160-15,0 0-16 0,0 0-16 0,0 0 0 16,-2-9 32-16,2-6 16 0,-2-3 0 0,2-1 0 16,0 0-336-16,2-1-192 0,0-5 192 0,-1 3-192 15,1 0 128-15,1 3-128 0,1 2 0 0,0 3 0 16,-1 0 0-16,3 4 0 0,0 0 0 0,2 5 0 16,-8 5 0-16,13 0 0 0,-1 3-144 0,2 3 144 15,0 4 0-15,2 4-128 0,-4-2 128 0,-2 3 0 16,-1 1 0-16,-1 3 0 0,-2 0 0 0,1 0 0 15,-3-1 0-15,-2-1 0 0,-1-2-144 0,-1 2 144 16,2-3-1200-16,-4-4-160 0,2-10-48 0,0 0 0 16,0 0-1408-16,0 0-304 0,0 0-48 0</inkml:trace>
  <inkml:trace contextRef="#ctx0" brushRef="#br0" timeOffset="85676.56">20596 958 8287 0,'0'0'368'0,"3"-8"80"16,-3-2-448-16,0 10 0 0,6-8 0 0,-4-2 0 0,0 3 3632 0,-2 7 640 0,4-11 128 0,-4 11 16 15,0 0-2400-15,0 0-480 0,0 0-112 0,0 0-16 16,10-2-512-16,-10 2-96 0,0 0-32 0,0 0 0 16,9 9 0-16,0 3-16 0,-6 2 0 0,1 4 0 15,-1 0-432-15,-2 1-64 0,-1 4-32 0,0 2 0 16,-1-2-32-16,-1 3 0 0,0 0 0 0,-1-3 0 16,0 0-192-16,-1 0 144 0,0-1-144 0,0-2 128 15,0 0-128-15,2-1-224 0,-2-1 48 0,3-4 16 16,-1-2-1504-1,2-12-288-15,0 0-64 0,0 0-7408 0,0 0-1488 0</inkml:trace>
  <inkml:trace contextRef="#ctx0" brushRef="#br0" timeOffset="86009.36">20933 747 29999 0,'0'0'1328'0,"0"0"272"0,0 0-1280 0,0 0-320 15,0 0 0-15,-1 11 0 0,-1-2 816 0,2 5 80 16,2 5 32-16,-1-1 0 0,0-2-336 0,0 4-64 16,1 4-16-16,-2 1 0 0,0 6-240 0,0 4-48 0,1 3-16 0,2 3 0 15,0 1 80-15,1 2 16 0,2 6 0 0,1-4 0 16,2 1-304-16,0-4 160 0,1-1-160 0,0-3 128 15,1 0-128-15,0-5 0 0,-1-7 0 0,0-1 128 16,-1 0-128-16,1-3 0 0,0-4 0 0,-2-2 128 16,-1 0-128-16,2-6 0 0,0 1 0 0,-1-6 0 15,-1 0-176-15,-7-6-64 0,0 0-16 0,11 2 0 32,-11-2-1216-32,0 0-256 0,6-13-64 0,-3 2-12672 0</inkml:trace>
  <inkml:trace contextRef="#ctx0" brushRef="#br0" timeOffset="86173.71">20708 1517 20271 0,'0'0'896'0,"0"0"192"0,0 0-880 0,10 0-208 16,0 0 0-16,4-2 0 0,0-4 2896 0,3-4 544 16,2 0 96-16,4-6 32 0,3-5-2112 0,6-2-432 15,1-1-64-15,2-1-32 0,-1-7-560 0,-2 0-112 16,-2-1-32-16,-2 3 0 15,-3-1-2416-15,-2-1-496 0</inkml:trace>
  <inkml:trace contextRef="#ctx0" brushRef="#br0" timeOffset="86676.9">21460 650 21183 0,'0'0'944'0,"0"0"192"0,0 0-912 0,0 0-224 16,0 0 0-16,0 0 0 0,0 0 2768 0,0 0 512 15,0 0 112-15,0 0 0 0,0 0-2016 0,7 7-416 16,3 4-64-16,1 3-32 0,1 6-528 0,1 1-96 16,0 3-32-16,0 2 0 0,-1 1-32 0,-1 4-16 15,-1 0 0-15,0 0 0 0,-2 3-16 0,2 2 0 16,-2-1 0-16,-1 0 0 0,0-5-144 0,0 2 0 16,1-5 0-16,-2-2 128 0,1-6-128 0,0-4-256 15,0-2 64-15,-1-1 16 16,2-3-432-16,-8-9-96 0,6 8 0 0,-6-8-16 15,0 0-1376-15,0 0-272 0,12-10-48 0,-7 0-6576 0,0-4-1312 0</inkml:trace>
  <inkml:trace contextRef="#ctx0" brushRef="#br0" timeOffset="87095.19">21815 531 19343 0,'0'0'1728'0,"0"0"-1392"0,0 0-336 0,0 0 0 16,0 0 1184-16,0 0 160 0,0 0 48 0,0 0 0 16,0 0-48-16,0 0-16 0,0 0 0 0,0 0 0 15,-8 7-912-15,5 1-176 0,-2 3-48 0,1 2 0 0,-1 5 80 0,1 1 16 16,0 1 0-16,0 3 0 0,0-1 80 0,-1 4 16 16,-1 0 0-16,0 2 0 0,-2-4 16 0,-1 0 16 15,0-2 0-15,0 3 0 0,0-2-64 0,-2 0-16 16,-1 0 0-16,1-4 0 0,1-3-144 0,1-4-16 15,0-2-16-15,0-2 0 0,2 2 80 0,7-10 16 16,0 0 0-16,0 0 0 0,-8 2 16 0,8-2 16 16,0 0 0-16,0 0 0 0,0 0 0 0,0 0 0 15,0 0 0-15,0 0 0 0,0 0-144 0,0 0-16 16,0 0-128-16,13-1 192 0,2 1-192 0,3 1 0 16,1 2 0-16,2-1 0 0,2 4 144 0,1-1-144 15,2 0 128-15,-1 4-128 0,-1-1 192 0,1 5-64 0,-1-3 0 16,0 3 0-16,-1 0-128 0,-2 0 192 0,-3-2-192 0,-1 2 192 15,-2 1-192-15,0-4 0 0,-5 3 144 0,-1-3-144 16,0-4 0-16,-1-1 128 0,-8-5-128 0,4 6 0 31,-4-6-1072-31,0 0-272 0,0 0-64 0,0 0-9680 0,0 0-1936 0</inkml:trace>
  <inkml:trace contextRef="#ctx0" brushRef="#br0" timeOffset="87793.75">22146 672 22111 0,'0'0'1968'0,"0"0"-1584"0,0 0-384 0,0 0 0 0,0 0 1488 0,-6 14 224 15,5-2 32-15,0-1 16 0,1 1-432 0,0-1-96 16,0 1-16-16,2 2 0 0,1 1-624 0,0 2-128 15,-1 1-16-15,1 1-16 0,-1 2-144 0,2 0-32 16,0 2 0-16,0 1 0 0,-2-1 128 0,1-2 0 16,-1 0 16-16,1-2 0 0,-2 1-16 0,-1-1 0 15,0-5 0-15,3 0 0 0,-2-1-80 0,0-4-32 16,-1-9 0-16,0 0 0 0,0 0-64 0,0 0-16 16,1 9 0-16,-1-9 0 0,0 0 64 0,0 0 16 15,0 0 0-15,-1-12 0 0,-1 1-16 0,-1-5 0 16,0-1 0-16,1-1 0 0,1 1-256 0,1 1 0 15,-3-1 0-15,2 2 0 0,0 0 0 0,-1 2 0 0,1 0 0 16,0 1 0-16,1 1 0 0,0 1 0 0,0 10 0 0,0-10 0 16,0 1 0-16,0 9 0 0,0 0 0 0,0-9 0 15,0 9 0-15,0 0 0 0,0 0-160 0,0 0 160 16,0-9 0-16,0 9 0 0,0 0-144 0,0 0 144 16,0 0-144-16,0 0 144 0,0 0-208 0,0 0 80 15,0 0 128-15,0 0-192 0,-3-8 192 0,3 8-192 16,0 0 192-16,0 0 0 0,0 0 0 0,0 0 0 15,0 0 0-15,0 0 0 0,0 0 0 0,0 0 0 16,0 0 0-16,0 0 0 0,10-6 0 0,-10 6 0 16,0 0 0-16,11-3 0 0,-11 3 0 0,10-5 0 15,-10 5 0-15,11-4 0 0,-11 4 0 0,10-4 128 16,1-1-128-16,-11 5 0 0,11-5 0 0,-11 5 0 0,10-4 0 16,-10 4 0-16,14 3 0 0,-2-1 0 0,-2 1 0 0,-10-3 0 15,12 6 0-15,1 3 0 0,-1-4 0 0,-1 3 0 16,-1-1 0-16,0 0 0 0,-1 3 0 0,1-1 0 15,2 1 0-15,-1-1 128 0,1 1-128 0,-1 1 0 16,-1-2 0-16,2 4 0 0,-1-2 0 0,5 2 144 16,-5 0-144-16,0-4 0 0,-2 0 128 0,0-3-128 15,-1 2 0-15,-1-2 0 0,0 0 0 0,0 2 0 16,-7-8 0-16,8 5 0 0,-8-5 0 0,8 6 0 16,-8-6 0-16,9 5 0 0,-9-5 0 0,0 0 0 15,0 0-240-15,0 0 80 16,0-11-1744-16,-3 2-336 0,-1-2-80 0</inkml:trace>
  <inkml:trace contextRef="#ctx0" brushRef="#br0" timeOffset="88212.3">22566 728 25791 0,'0'0'1152'0,"0"0"224"16,-10 4-1104-16,10-4-272 0,-9 5 0 0,2 0 0 0,-1 2 1184 0,2 3 176 0,1 2 48 0,2-3 0 16,-2 4-704-16,4-2-128 0,2 4-16 0,1 2-16 15,2 1-416-15,1 1-128 0,3 0 0 0,0 0 0 16,2-3 144-16,1 0-16 0,4-1-128 0,1-3 192 16,-1-5 48-16,0 0 0 0,0-1 0 0,3-4 0 0,0 1 112 0,0-3 32 15,1-2 0-15,-1 2 0 0,-2-1 64 0,-1-1 0 16,1-6 16-16,-2-1 0 0,-2-1 256 0,0 1 48 15,-3-4 16-15,-3 1 0 0,-2 0-144 0,-2-2-48 16,-2 1 0-16,-2 2 0 0,-1-3-48 0,-2-3-16 16,-4 3 0-16,-1 2 0 0,-1 0-176 0,-2-2-32 15,-2 3-16-15,-3 1 0 0,0-3-64 0,0 4-16 16,-1-1 0-16,2 2 0 0,-1-3-224 0,1 6 0 16,-1-2 0-16,3 4 0 0,0-1 0 0,1 3-208 15,-1-3 64-15,2 2 16 16,2 5-272-16,0 1-48 0,1-2-16 0,1 1 0 15,-1-1-368-15,3 4-80 0,7-6-16 0,-8 5 0 16,2 2-1280-16,6-7-256 0,-3 10-48 0,3-10-16 16,0 0-1168-16,0 0-224 0</inkml:trace>
  <inkml:trace contextRef="#ctx0" brushRef="#br0" timeOffset="88645.47">22757 487 24063 0,'0'0'1072'0,"0"13"208"0,0 1-1024 0,1 4-256 0,2 1 0 0,-2 1 0 16,-1 5 1376-16,1-3 224 0,2 5 32 0,-1-1 16 15,-2 1-544-15,0-2-96 0,3-1-32 0,2-3 0 16,0 1-464-16,3-4-80 0,-1-6-32 0,2-1 0 16,1-4 48-16,2-2 0 0,1-2 0 0,-2-4 0 0,3-2 64 15,-1-2 32-15,-1 0 0 0,1-3 0 0,-1-4 16 0,-1 0 0 16,-1-2 0-16,-1 3 0 0,0-5 48 0,-1 4 16 15,-3-1 0-15,0-1 0 0,-1-1-112 0,1 0 0 16,-2 2-16-16,3 5 0 0,-1 2-224 0,-5 6-32 16,0 0-16-16,9-5 0 0,-9 5-224 0,12-1 0 15,1 3 0-15,0 6 0 0,1-1 0 0,0 5 0 16,-2-3 0-16,2 1 0 0,0-4-144 0,2 3 144 16,-6-4 0-16,1 0-144 0,1 2 144 0,0-7-160 15,-1-3 160-15,-1-2-160 0,0 0 160 0,0-3 0 16,0-3 0-16,-2-4 0 0,-2-3 0 0,-1-3 128 15,-1-3-128-15,-1-2 176 0,-3 1 96 0,-2 11 32 0,1-5 0 16,-1 2 0-16,-2-5 208 0,-1-1 32 0,-3 3 16 0,0-1 0 16,-1 1-208-16,-8-15-32 0,0 9-16 0,3 2 0 15,3 5-304-15,1 1 0 0,-1 0 128 16,2 3-128 0,1 4-304-16,1-2-112 0,1 1-32 0,1 4 0 15,1-3-2352-15,-2 4-464 0</inkml:trace>
  <inkml:trace contextRef="#ctx0" brushRef="#br0" timeOffset="95616.34">7217 14009 10127 0,'0'0'448'0,"0"0"96"0,-5 12-544 0,2-4 0 0,3-8 0 0,-4 12 0 15,-1-1 2672-15,0-2 416 0,2 1 96 0,-1-1 16 16,-1 1-2112-16,-1-3-400 0,2 0-96 0,0 1-16 16,4-8-384-16,-4 10-192 0,4-10 160 0,-2 13-160 15,1 0 256-15,1-3-64 0,1 0 0 0,-1 1 0 16,0-11 128-16,1 11 0 0,-1-11 16 0,3 12 0 0,-1-3-80 15,-2-9-32-15,0 0 0 0,1 12 0 0,-1-12 112 0,0 12 32 16,0-12 0-16,0 9 0 0,0-9 16 0,-2 12 16 16,2-12 0-16,0 0 0 0,0 0-16 0,0 0 0 15,0 0 0-15,-5 6 0 0,5-6-16 0,0 0-16 16,-8 6 0-16,8-6 0 0,0 0 32 0,0 0 0 16,0 0 0-16,-9 0 0 0,9 0-160 0,0 0-32 15,-7-3 0-15,7 3 0 0,-7-5-16 0,7 5-16 16,-6-6 0-16,2-2 0 0,2 0-160 0,2 8 128 15,-4-10-128-15,1 2 128 0,1-3-128 0,-1 2 160 16,1-4-160-16,-1 0 160 0,1 1-32 0,-1-2 0 16,0-2 0-16,1 1 0 0,-1-3 16 0,0 1 0 15,-1-2 0-15,1-2 0 0,-1 2-144 0,2-4 160 0,-1-2-160 0,3 2 160 16,-2-4-160-16,0 2 192 0,1-3-192 0,1 0 192 16,0-1-192-16,0 1 192 0,-1-4-192 0,1 3 192 15,0 1-64-15,0-4 0 0,0-2 0 0,0-1 0 16,0 0-128-16,-1-3 192 0,-1 1-192 0,1 1 192 15,1-2-192-15,-1 1 0 0,1 0 0 0,0 0 0 16,-1-2 128-16,-1 2-128 0,1 0 0 0,1 0 128 16,-1 1-128-16,-1-3 0 0,0 0 0 0,1-3 0 15,-2 1 0-15,2 1 0 0,0 0 0 0,1 0 0 16,-2 0 0-16,2 1 0 0,0 1 0 0,3-2 0 16,1 2 0-16,-1-1 0 0,-5-1 0 0,4 1 0 15,1 0 0-15,1-2 0 0,0 1 0 0,-1 1 128 0,1 1-128 16,-4 1 0-16,2-1 0 0,0 0 0 15,2-3 128-15,0 4-128 0,-2 0 0 0,1 1 128 0,-3-1-128 0,5-1 0 16,-1 1 0-16,0 0 128 0,-1 1-128 0,1 1 0 16,0-2 0-16,0 1 0 0,0-1 0 0,-2 2 128 15,-1 0-128-15,2 1 0 0,-1-1 0 0,4-1 0 16,-4 2 0-16,1-3 0 0,-2 1 0 0,0 2 0 16,3 2 128-16,0-1-128 0,0-3 0 0,-1 5 192 15,0-2-192-15,3-2 192 0,-1 1-64 0,0 1-128 16,1-1 192-16,-1 1-64 0,1 2-128 0,0 1 128 15,-2-2-128-15,0 4 128 0,-1-1-128 0,-1 2 0 16,-1 0 0-16,-1 4 0 0,0-1 0 0,0 0 0 16,0 1 0-16,0-1 0 0,-1 0 0 0,1 1 0 15,0-2 0-15,0 3 0 0,0 3 0 0,0 0 0 0,0-5 0 0,0 0 0 16,-1 2 0-16,1 3 0 0,0 1 0 0,1 0 0 16,0-1 0-16,-1 1 0 0,-1 2 0 0,1-1 0 15,1 1 0-15,3-1 0 0,-3 2 0 0,-1 2 0 16,0-1 0-16,0 0 0 0,0 2 0 0,0 3 0 15,0-1 0-15,0 2 0 0,0-3 0 0,0 2 0 16,2-4 0-16,0 3 0 0,0 0 0 0,-2-1 0 16,-2 3 0-16,1-5 0 0,-2 4 0 0,2-1 0 15,1 3 0-15,-1-2 0 0,-2 3 0 0,2-3 0 16,0 3 0-16,1 6 0 0,0 0-128 0,-1-8 128 16,-1-2 0-16,2 10 0 0,0 0 0 0,-4-5 0 15,4 5-144-15,0 0 144 0,0 0 0 0,0 0 0 16,0 0-128-16,0 0 128 0,-5-8 0 0,5 8 0 15,0 0 0-15,0 0 0 0,0 0 0 0,0 0 0 0,0 0 0 0,0 0-128 16,0 0 128-16,0 0 0 16,0 0 0-16,0 0 0 0,0 0 0 0,0 0 0 0,7-5 0 0,-7 5 0 15,0 0 0-15,7-4 0 0,1-2 0 0,1 2 0 16,-1 0 0-16,-1 3 0 0,-1-4 0 0,2 1 0 16,2 3 0-16,-1-3 0 0,0 0 0 0,0 2 0 15,1-2 0-15,0 0 0 0,2 3 0 0,0-2 0 16,-3 0 0-16,2-1 0 0,-1-1 0 0,0 1 0 15,-1-1 0-15,1 2 0 0,0-1 0 0,0-1 0 16,-1 2 0-16,0 0 0 0,-1-2 0 0,2-3 0 16,-1 3 0-16,1 1 0 0,-10 4 0 0,11-2 0 15,0-4 0-15,-1 2 0 0,-10 4 0 0,11-2 128 0,-1 0-128 0,-10 2 0 16,13-3 0-16,-4 2 0 0,-9 1 0 0,11-2 0 16,-11 2 0-16,11-3 0 15,-11 3 0-15,10 1 0 0,-10-1 0 0,0 0 0 0,10 7 0 0,-10-7 0 16,0 0 0-16,9 6 128 0,-3 4-128 0,-6-10 0 15,6 10 0-15,0 3 128 0,0-4-128 0,-6-9 0 16,0 0 0-16,5 13 128 0,-1-1-128 0,0-1 0 16,-1 0 0-16,0 2 0 0,1-3 0 0,-2 1 0 15,1 2 0-15,1-3 0 0,0 4 0 0,-3 1 0 16,3 2 0-16,-3 1 0 0,0 0 0 0,2-1 0 16,-1 1 0-16,1 2 0 0,-1 1 0 0,0 2 0 15,0 2 0-15,1-1 0 0,-1 5 0 0,2-2 0 16,0 1 0-16,-2 0 0 0,-2 4 0 0,4 1 0 15,-1 1 0-15,-1 1 128 0,1 0-128 0,-1 1 0 0,0 1 0 0,0-1 0 16,1 5 0-16,-2 4 0 0,-1-3 0 0,1 2 0 16,2-2 0-16,-2 2 0 0,-1 2 0 0,0 1 128 15,0-2-128-15,1 2 0 0,1-4 0 0,-1 5 0 16,0-2 0-16,-1 2 0 0,-1 1 0 0,0-4 0 16,1 1 0-16,0 1 0 0,0-1 0 0,0 2 0 15,0-2 128-15,1 1-128 0,4 0 0 0,-1-1 0 16,0 2 0-16,-2 3 0 0,1-4 0 0,-2 1 0 15,0 2 0-15,2-3 0 0,2 0 0 0,1 1 0 16,-2-3 0-16,-1 3 0 0,0 3 0 0,-1-4 0 16,-1 0 0-16,1 2 0 0,2 0 0 0,-2-3 0 15,-1-1 0-15,-1 0 0 0,0 3 0 0,1-3 0 0,0 0 0 0,-1-1 0 16,0 1 0-16,-1-1 0 16,-3 3 0-16,2-4 0 0,0 1 0 0,0-3 128 0,-2 2-128 0,2-2 0 15,-1-2 160-15,0 1-16 0,1-3 0 0,-2-3 0 16,0-1-16-16,1 0-128 0,-3 0 192 0,3-4-64 15,-1 0-128-15,0-1 0 0,-1-3 0 0,0-3 0 16,-3 3 0-16,1-4 0 0,0 0 0 0,0-4 0 16,0 1-192-16,0-4-112 0,0-2-16 0,0-1-16 31,-2-3-512-31,0-2-112 0,1-4 0 0,-1-3-10368 0,-1-4-2080 0</inkml:trace>
  <inkml:trace contextRef="#ctx0" brushRef="#br0" timeOffset="96702.63">6962 10181 16415 0,'0'0'720'0,"-9"2"160"0,9-2-704 0,-10 4-176 0,0 1 0 0,1-2 0 0,9-3 1264 0,-9 0 208 15,9 0 64-15,0 0 0 0,-10 0-384 0,10 0-80 16,-9 2-16-16,9-2 0 0,0 0-288 0,0 0-64 16,0 0-16-16,0 0 0 0,0 0-240 0,0 0-64 15,0 0 0-15,0 0 0 0,0 0-160 0,0 0-32 16,0 0-16-16,0 0 0 0,0 0 64 0,0 0 16 15,7 0 0-15,4 0 0 0,-1 1 160 0,3 2 32 16,-1 0 16-16,3-1 0 0,3-2-32 0,0 0-16 16,0 0 0-16,1 0 0 0,1 0-64 0,2 0-16 15,0-1 0-15,0 0 0 0,6-3-112 0,2 1-32 16,-2-2 0-16,2-1 0 0,-1 1-192 0,1 1 176 16,-1-4-176-16,0 2 160 0,0 0-160 0,2-2 0 0,-2 3 0 0,3 0 0 15,-2-2 0-15,1 4 0 0,-1 0 0 0,0-1 0 16,-1-1 0-16,3 1 128 0,-1 2-128 0,0-1 0 15,-3 3 0-15,-2-1 0 0,1-2 128 0,-1 2-128 16,-5 0 0-16,-2-2 0 0,-1-1 0 0,-3 3 0 16,1 1 0-16,-1 1 0 0,-1 1 0 0,-1-2 0 15,-2-2 0-15,0 2 128 0,1 0-128 0,-12 0 0 16,0 0 0-16,11 7 0 0,-11-7 128 0,10 6-128 16,-10-6 0-16,0 0 0 0,0 0 0 0,0 0 128 15,0 0-128-15,9 7 0 0,-9-7 0 0,0 0 128 16,0 0-128-16,0 0 0 0,0 0 0 0,0 0 128 15,0 0-128-15,0 0 0 0,0 0 0 0,-7 8 0 16,-3-5 0-16,-1-3 128 0,1 0-128 0,0 0 0 16,-1 0 0-16,2-1 0 0,-3-2 0 0,1 1 0 15,-2-3 0-15,0 1 0 0,1 0 0 0,-2 1 0 0,-3 1 0 0,1-1 0 16,-1 2 0-16,1-2 0 0,-3 0 0 0,-1-1 0 16,-1 1 128-16,-2 0-128 0,1 1 0 0,2 1 0 15,-2 1 144-15,1 0-144 0,-2 0 0 0,-2 0 128 16,0 0-128-16,2 0 0 0,1 0 0 0,-1 0 144 15,-1-1-144-15,-1 1 0 0,1 1 128 0,1 0-128 16,2-1 0-16,-2 0 0 0,-3 0 0 0,2-1 0 16,-1-2 0-16,-1 2 0 0,1 2 160 0,1 1-160 15,-2-2 128-15,5 0-128 0,1-3 160 0,0 1-160 16,1 0 192-16,0 2-192 0,2 2 128 0,-1-2-128 16,0 1 0-16,0 0 0 0,2-1 128 0,2 0-128 15,0 0 0-15,1 1 0 0,0 1 128 0,1 0-128 0,1 3 0 16,2-1 0-16,9-4 0 0,0 0 0 0,0 0 0 0,0 0 0 15,-10 5-240-15,10-5 48 0,0 0 16 0,0 0 0 32,0 0-592-32,0 0-128 0,0 0-32 0,5 13-9824 0,-5-13-1984 0</inkml:trace>
  <inkml:trace contextRef="#ctx0" brushRef="#br0" timeOffset="97903.47">7557 10221 22511 0,'0'0'992'0,"0"0"224"0,0 0-976 0,-7-5-240 0,2 0 0 0,5 5 0 15,-3-9 640-15,-1 3 64 0,0-4 32 0,1 2 0 16,1-3-480-16,-1 2-112 0,1-3-16 0,1 3 0 16,-1-2-256-16,0 2-64 0,-1 0-16 0,-1 0 0 31,1 0-816-31,-1-1-144 0,0 3-48 0,4 7 0 16,-6-4 608-16,6 4 112 0,0 0 32 0,0 0 0 0,-11-3 464 0,11 3 208 0,-12 0-16 0,2 2 0 15,1 0 464-15,0 1 96 0,9-3 16 0,-12 3 0 16,1 5 160-16,-1-2 32 0,5-1 16 0,-3 3 0 15,-1-3-224-15,3-1-48 0,8-4-16 0,-17 8 0 16,2-2-256-16,-2 2-48 0,-1-2-16 0,2-2 0 16,-1 0-112-16,2-1-32 0,-3 1 0 0,-1 0 0 0,-2-1 32 0,0-1 0 15,1 1 0-15,2-1 0 16,-3-1 32-16,0 5 16 0,0-3 0 0,-1 0 0 0,-1-1-16 0,0 0 0 16,2 3 0-16,-2-1 0 0,-1-2-32 0,-2 1-16 15,1 2 0-15,-2 0 0 0,-1-3-112 0,-2 1 0 16,-2-3-128-16,-2 3 192 0,-5 0-64 0,3 0-128 15,0 1 176-15,-1-2-176 0,0 0 256 0,-1-1-64 16,2-1-16-16,-2 2 0 0,1 1-32 0,-2-1 0 16,-2 1 0-16,-3 1 0 0,-4-2-144 0,-1 0 192 15,2 0-192-15,0 1 192 0,0-2-192 0,-1 1 0 16,2 0 144-16,2 2-144 0,0-2 0 0,-3 1 144 16,-3-2-144-16,-1 1 0 0,-4 1 128 0,2 0-128 15,-1-1 0-15,3-1 0 0,-1 2 128 0,4-2-128 0,2 0 144 0,-3-1-144 16,-3 2 176-16,-2-1-176 0,-2 0 192 15,2 2-192-15,-1-1 160 0,2 2-160 0,0-1 128 0,3-2-128 16,-1-1 128-16,-1 0-128 0,-4 1 0 0,-2-1 128 16,3 0-128-16,-1 1 0 0,2 1 0 0,1-1 0 15,-3-1 0-15,6 0 0 0,2 0 0 0,-4 0 128 16,-4 0-128-16,-1 0 128 0,-2 0-128 0,5 1 128 16,-4-1-128-16,4 0 0 0,0 0 144 0,4 0-144 15,1 0 128-15,-2 0-128 0,-2 0 160 0,-3 0-160 16,-1 0 128-16,4 2-128 0,0-1 0 0,0-1 144 15,0 0-144-15,4 0 0 0,2 0 0 0,-1 0 0 16,-3 0 0-16,-1 0 0 0,0 0 0 0,0 0 0 16,1 0 0-16,3 0 0 0,2 0 0 0,1 0 0 15,2-1 0-15,-1 1 0 0,2 0 0 0,-1 1 0 0,-1-2 0 0,0 1 0 16,-2-2 0-16,3 2 0 0,1 0 0 0,4-1 0 16,-2 0 0-16,3-2 0 0,2 2 0 0,2-3 0 15,1-1 0-15,3 1 0 0,-2 0 128 0,1 2-128 16,2 1 128-16,-3-1-128 0,1-1 128 0,1 0-128 15,1 0 0-15,2 1 128 0,1 1-128 0,-1-3 0 16,4-1 0-16,-1 2 128 0,1 1-128 0,2-1 0 16,-2 1 0-16,4 0 0 0,4 0 0 0,-1-2 0 15,-3 0 128-15,0 2-128 0,4 0 0 0,4 2 128 16,-1 0-128-16,1 0 128 0,-2-1 16 0,2 0 0 16,1 0 0-16,0 1 0 0,-1 1-16 0,10-1-128 15,-11 1 192-15,-1 3-64 0,0-3 0 0,1 2-128 16,11-3 192-16,-12 3-64 0,0 0-128 0,2 0 192 0,10-3-192 0,-10 1 192 15,1 0-64-15,9-1 0 0,-10 1 0 0,10-1 0 16,-10 4-128-16,10-4 128 0,-9 5-128 0,9-5 128 16,-9 3-128-16,9-3 0 0,0 0 0 0,-8 4 0 15,8-4 0-15,0 0 0 0,-9 2 0 0,9-2 0 16,0 0 0-16,0 0-144 0,0 0 144 0,0 0-208 31,-9 3-320-31,9-3-64 0,0 0-16 0,0 0 0 16,0 0-1568-16,0 0-320 0,0 0-64 0,0 0-12512 0</inkml:trace>
  <inkml:trace contextRef="#ctx0" brushRef="#br0" timeOffset="98902.08">1091 10037 13823 0,'0'0'1216'0,"-7"-9"-960"0,1 0-256 0,0 0 0 15,6 9 1760-15,-7-9 304 0,1-2 64 0,-1 3 16 16,-1-3-992-16,-3 3-192 0,1-1-32 0,1 3-16 16,-2 2-464-16,-1-2-80 0,4 1-32 0,-4 1 0 15,-2 0-112-15,0-1-32 0,0 3 0 0,0 0 0 16,-1 2 160-16,1 0 32 0,-3 0 0 0,3 3 0 15,-1 2 112-15,-1 0 16 0,-1-1 16 0,1 1 0 16,-1 1 624-16,-1-1 128 0,-1 2 32 0,1 2 0 16,-1 1-1680-16,9-3-336 15,-4 1-64-15,0 2 0 0,0-2 768 0,-1 3 352 0,0 1-32 0,0-1 0 16,-2 2 0-16,-11 11 0 0,6-1 0 0,3-2 0 0,2 1-32 0,0 2-16 16,3 2 0-16,0-3 0 0,1 1-144 15,1 2-128-15,0-1 192 0,1 1-192 0,-3-3 192 0,1 1-64 16,2-1 0-16,2-1-128 0,2-3 288 0,4 1-48 15,-3 0-16-15,4 1 0 0,1 2-64 0,1-3-16 16,1-2 0-16,3 0 0 0,2-3-144 0,3-1 0 16,2 1 0-16,2-1 0 0,-1 0 0 0,-1-5 0 15,0 1 0-15,1-4 0 0,1 2 0 0,-2-3 0 16,3-2 0-16,-3-3 0 0,-11 0 0 0,16-4 0 16,-1-4 0-16,0 2 0 0,-2 0 0 0,2-5 0 15,-1 1 0-15,0-2 0 0,-1-4 0 0,-4 9 0 16,1-5 0-16,-1 0 0 0,1 0 0 0,1-2 128 0,0-1-128 15,0-4 128-15,-1 1-128 0,9-20 0 0,-3 2 0 0,-4 2 128 16,-2 0-128-16,-2 1 0 0,1-3 144 0,-1-1-144 16,-2-1 0-16,0-3 0 0,1-2 0 0,-1 2 128 15,-2-3-128-15,0 2 0 0,-1 3 0 0,1-3 0 16,0-2 0-16,0 4 0 0,-3-1 0 0,-1-1 0 16,-1 3 0-16,-2 1 0 0,1 2 0 0,-2 0 0 15,0 2 0-15,0 2-160 16,-1 3 160-16,-2-3 0 0,0-1 0 0,0 3 0 0,-2 2 0 0,0 0 0 15,0 4 0-15,-1 2 0 0,1 2 0 0,0 2 0 16,1 0 0-16,2 5 0 0,1-1 0 0,-4 4 0 16,4 4 0-16,5 6 128 0,-6-1-128 0,6 1 0 15,0 0 0-15,-5 0 128 0,1 2-128 0,0 3 0 16,1 4 128-16,-2 0-128 0,1 5 0 0,1 3 0 16,-2 3 0-16,1 23 128 0,1-3-128 0,1-2 0 15,0 4 144-15,2 1-16 0,0-4 0 0,0 8 0 16,0 2 0-16,2 6 0 0,-1 6 0 0,0-27 0 15,2 4 64-15,1 2 0 0,-1 6 0 0,1 1 0 0,1 5 48 0,0 2 16 16,2-1 0-16,4 47 0 0,-2-17-112 0,0-12-16 16,-1-7 0-16,-1-7 0 0,-2-5-128 0,0-2 0 15,-1-8 0-15,1-2 128 0,-1 0-128 0,0-9-224 16,0-1 48-16,1-5 16 16,-1-2-576-16,-1-4-112 0,0-4-32 0,0-6 0 15,-3-9-2400-15,0 0-496 0</inkml:trace>
  <inkml:trace contextRef="#ctx0" brushRef="#br0" timeOffset="99520.55">1161 10178 23775 0,'-9'9'1056'0,"9"-9"224"0,-4 11-1024 0,0 1-256 15,4-12 0-15,-6 9 0 0,6-9 768 0,-7 11 96 16,1-4 32-16,6-7 0 0,0 0-496 0,0 0-80 16,-6 11-32-16,2-5 0 0,4-6-288 0,-5 11 160 15,5-11-160-15,-4 8 128 0,4-8 96 0,-3 14 16 16,2-1 0-16,1 0 0 0,-4 3 256 0,4 3 48 16,-1 4 16-16,1 0 0 0,0 0 16 0,0 4 0 15,1-2 0-15,-1 6 0 0,0 0 16 0,0 1 16 16,4 1 0-16,-1 0 0 0,-1 0-64 0,1-2-16 15,-1-4 0-15,1-1 0 0,1-4-64 0,-3-3-16 16,1-6 0-16,2-4 0 0,-4-9-192 0,0 0-32 16,0 0-16-16,0 0 0 0,0 0-208 0,0 0 0 15,8-4 0-15,-4-9 0 0,-4-3 0 0,-2-5 0 16,0-2 0-16,-1-3 0 0,1-2 0 0,-2-3 0 0,-1 2 0 0,-1 1 0 16,-2-4 0-16,0 3 0 15,2 2 0-15,1 3 0 0,-2-3 0 0,4 5 0 16,-1-1 0-16,3 0 0 0,-2 4 0 0,2 3 176 15,-1 5-176-15,2 1 160 0,0 10 48 0,0 0 16 16,0 0 0-16,0 0 0 0,11 2-64 0,-1 7-16 0,0 3 0 0,0 8 0 16,2 3-144-16,-4 2 160 0,3 5-160 15,-1 1 160-15,-1-1 32 0,-2 1 16 0,-2 2 0 0,1 2 0 16,-3-2-64-16,1-3-16 0,0 2 0 0,1-1 0 16,-1-6-128-16,1 2 0 0,0-4 0 0,0-1 0 15,-1 1-2432-15,-2-2-512 0</inkml:trace>
  <inkml:trace contextRef="#ctx0" brushRef="#br0" timeOffset="102338.21">17324 9755 7359 0,'0'0'656'0,"0"0"-528"16,0 0-128-16,10-1 0 0,2 1 1280 0,-12 0 208 15,0 0 48-15,10-3 16 0,-1-2-1040 0,-2 0-224 16,-7 5-32-16,11-6-16 0,-4 0-112 0,0-1 0 16,-7 7-128-16,6-7 192 0,0 2-64 0,-6 5-128 15,7-10 176-15,-2 5-176 0,-5 5 240 0,0 0-64 16,6-9-16-16,-6 9 0 0,6-9 192 0,-2 0 32 0,-4 9 16 0,2-8 0 16,0-4 432-16,-2 3 96 15,-2-1 16-15,2 10 0 0,-2-9 144 0,0-1 48 0,-2 2 0 0,0-2 0 16,-2 5-288-16,1-1-48 0,-2 1-16 0,0 1 0 15,-2 0-176-15,0-1-32 0,0 2-16 0,-1 1 0 16,-5-1-208-16,3 2-32 0,-1 0-16 0,-1 1 0 16,-2 1-80-16,1 0-16 0,-1 2 0 0,2 1 0 15,-1 3-48-15,0 0-16 0,1 3 0 0,1-1 0 16,-1 3-144-16,3 2 0 0,-1 2 144 0,1 3-144 16,1 1 0-16,1 0 0 0,-1 2 0 0,2 2 0 15,2 2 0-15,-1-2 0 0,1 2 0 0,1 0 0 0,0 1 0 0,1-3 0 16,0 0 0-16,2 0 0 0,0-4 0 0,2 1 0 15,2-1 0-15,-1-1 0 0,3-1 0 0,1 0 0 16,0-2 0-16,3-1 0 0,-1 2 0 0,3-4-128 16,2-3 128-16,0 1 0 0,2-4 0 0,2 0 0 15,0-3 0-15,3-3 0 0,3-2 0 0,-2-1 0 16,2-4 0-16,-2 1 0 0,1-2 0 0,-2-3 0 16,-2-3 0-16,1-1 0 0,-1-4 0 0,2-2 176 15,-1-1-176-15,-1-1 192 0,1-4-192 0,0-3 128 16,0 0-128-16,-3-1 128 0,0-5-128 0,-1-2 0 15,2 0 0-15,-2-2-176 0,-3-3 176 0,0 1-160 16,-2-5 160-16,0 2-160 0,-2-5 160 0,-2 1 0 16,-3 0-144-16,-3-2 144 0,0-1-128 0,-2 1 128 15,-3-1-160-15,-1 2 160 0,1 1 0 0,1 0 0 16,-3 3 0-16,2 2 0 0,0 5 0 0,-2 4 0 16,3 5 0-16,-1-1 0 0,0 6 160 0,3 3-32 15,-2 4 0-15,2 6 0 0,0 0-128 0,3 11 192 16,-2-6-192-16,2 6 192 0,0 0-192 0,0 0 160 0,0 0-160 0,-6 11 160 15,0 1-160-15,1 3 0 0,0 4 144 16,-1 5-144-16,1 3 0 0,1 5 144 0,-2 1-144 0,1 2 0 16,0 4 144-16,1 1-144 0,0 5 0 0,1 3 144 15,3 2 48-15,0 3 0 0,0 2 0 0,4 1 0 16,1-2-64-16,-1-2-128 0,1 2 192 0,0-3-64 16,-1 1 0-16,1-5 0 0,-1-3 0 0,0-1 0 0,0 1-128 15,-2-6 160-15,1-3-160 0,0 0 160 0,3-4-160 0,-1-4 0 16,0-3 0-16,1-1 0 15,0-4-688-15,1-3-64 0,-1-6-16 0,2 1 0 16,-2-5-2320-16,-6-6-480 0,0 0-80 0,13-1-32 0</inkml:trace>
  <inkml:trace contextRef="#ctx0" brushRef="#br0" timeOffset="102704.42">18111 8681 28383 0,'-13'10'1264'0,"4"-4"256"0,0 2-1216 0,1 1-304 16,0 0 0-16,0 2 0 0,1 3 528 0,-3 4 48 0,2 1 16 0,-1 5 0 16,-2 4-144-16,2 1-16 0,0 3-16 0,0 1 0 15,0 3-272-15,1 2-144 0,-2 4 160 0,3 0-160 16,-1 4 0-16,-1-2 0 0,1 1 0 0,1 3 0 16,-1 3 0-16,2 2 0 0,-2 2 0 0,3-2 0 15,4-1 0-15,-2 2 0 0,3-5 0 0,0-1 0 16,2-2-192-16,1-4 192 0,2 1-192 0,-1-3 192 15,-1-3-448 1,3-3 0-16,2-2 16 0,-1-7 0 0,2-3-496 0,0-4-96 0,1-4-32 0,1-3-7264 16,0-6-1440-16</inkml:trace>
  <inkml:trace contextRef="#ctx0" brushRef="#br0" timeOffset="103172.81">18525 9305 8287 0,'-14'0'368'0,"4"0"80"0,-2 0-448 0,-1 0 0 0,-1 0 0 0,-1 2 0 15,-2 1 4288-15,-2 2 768 0,-3 0 144 0,3 0 48 16,-4 4-3456-16,1-1-704 0,-4 6-128 0,3 1-16 15,2 2-512-15,0 2-112 0,-2 3 0 0,2 5-16 16,2 0-304-16,-2 3 0 0,4 0 0 0,0 3 0 16,-1 1 0-16,4 2 0 15,0 0 0-15,4-1 0 0,1-2 0 0,4-3 0 0,1-3 128 0,3 2-128 16,1-2 0-16,3-2 0 0,-1-6 128 0,3-3-128 16,2-6 0-16,1 0 0 0,0-5 128 0,-8-5-128 15,13 3 0-15,0-5 0 0,-2 0 0 0,0-7 0 16,0 0 0-16,0-6 0 0,0-4 0 0,1 0 0 15,-2 0 128-15,0-4-128 0,0-4 0 0,-1 5 0 16,0 1 0-16,0-2 0 0,1 0 0 0,-1 3 0 16,-2 1 0-16,0 1 0 0,0 4 0 0,0 4 0 0,0-1 0 0,-7 11 0 15,10-2 0-15,-10 2 0 0,11 2 0 0,-1 5 0 16,0 3 0-16,1 4-144 0,0 3 144 0,0 0 0 16,0 4 0-16,0-1 0 0,3 0 0 0,-2 3 0 15,-1 0 0-15,2 0 0 0,-2 1-144 0,1 0-48 16,-2-2-16-16,-1-3 0 15,-2-4-1696-15,1-2-336 0,1-2-64 0</inkml:trace>
  <inkml:trace contextRef="#ctx0" brushRef="#br0" timeOffset="103392.38">18656 9825 2751 0,'2'15'256'0,"-2"-4"-256"15,-2 1 0-15,2 3 0 0,0 2 5872 0,0 0 1120 0,-2 3 240 0,0 0 32 16,0 3-4992-16,-1 2-992 16,0-3-208-16,-1 4-48 0,0 0-480 0,0 3-96 15,0-1-32-15,1 3 0 0,-1-5-272 0,0 1-144 16,0-3 160-16,-1-2-160 0,1-1 0 0,0-3 0 0,2-4-128 0,2-2 128 31,0-12-2336-31,0 0-352 0,0 0-80 0,0 0-9600 0</inkml:trace>
  <inkml:trace contextRef="#ctx0" brushRef="#br0" timeOffset="103889.26">18853 8915 25791 0,'0'0'2304'0,"0"0"-1856"16,0 0-448-16,0 0 0 0,0 0 992 0,-2 15 96 16,2 3 32-16,0 1 0 0,0 0-224 0,2 6-64 15,1 1 0-15,-1 5 0 0,1 3-416 0,-1 1-96 16,1 2 0-16,2 2-16 0,-4 2-304 0,3 5 160 16,-1 0-160-16,-1 1 128 0,2 1-128 0,-3-5 0 15,-1-3 0-15,0-5 0 0,-1-3 0 0,2 0 0 16,-2-7-128-16,1-3 128 0,0-3 0 0,0-3 0 0,0-4 0 0,0-2 0 15,0-10-176-15,0 0 176 0,0 0-128 0,0 0 128 16,0 0-144-16,9-8 144 16,1 2-160-16,0-4 160 0,1 1 0 0,-1-3 0 15,0 4-128-15,3-1 128 0,-3 1 0 0,1 0 0 0,2 3-160 0,2 4 160 16,2 1 0-16,2 4 0 0,1 2 0 0,-1 6 0 16,-1-1 0-16,0 0 0 0,0 5 128 0,-3-1-128 15,0 0 0-15,-2 3 0 0,-3-1 144 0,-1 0-144 16,-3 2 256-16,-2 0-32 0,-1 2 0 0,-7 0 0 15,-3 2 176-15,0 0 48 0,-5-2 0 0,-2 1 0 16,-4 1-16-16,-1-1 0 0,-2-2 0 0,-1-2 0 16,-1 0-272-16,0 0-160 0,2-3 192 0,-2-5-192 15,0 0 0-15,-1-6 0 0,-1-1-240 0,-2-5 80 16,1-3-480-16,1-1-112 0,2-3-16 0,3 1 0 16,1-3-1584-16,5 1-320 0,1 0-64 0</inkml:trace>
  <inkml:trace contextRef="#ctx0" brushRef="#br0" timeOffset="104339.43">18862 8453 25791 0,'-11'2'2304'0,"11"-2"-1856"0,0 0-448 0,0 0 0 16,0 0 1232-16,-1 10 160 0,1-10 16 0,3 14 16 16,2-4-656-16,3 3-128 15,3 2-16-15,2 1-16 0,4 3-352 0,-2-1-80 0,3-1-16 0,2 2 0 16,-2 0-160-16,1 5 0 0,1 4 144 0,3 0-144 15,1 4 0-15,0 2 0 0,2 2 0 0,1 3 0 16,-1 4 0-16,1-2 0 0,-3 2 0 0,-1 2 0 16,0-5 0-16,-5 4 0 0,-2-4 0 0,2 0-128 15,-1-1 128-15,-5 4 192 0,0-2-32 0,-3 5-16 16,-6-4 432-16,1 2 64 0,-5 2 32 0,-2-3 0 0,1 3-48 0,-5-2-16 16,-1 1 0-16,-3-3 0 0,1-5-176 0,-2-1-48 15,-4 1 0-15,1-1 0 0,1-2-224 0,0-2-160 16,0 0 192-16,-2-6-192 0,0-3 0 0,2-4 0 15,0-2 0-15,3-4 0 16,-3-2-320-16,2-1-128 0,2-3-32 0,3-4 0 16,7-3-1344-16,-9-1-272 0,9 1-48 0,0 0-16 15,-5-7-704-15,2-4-144 0</inkml:trace>
  <inkml:trace contextRef="#ctx0" brushRef="#br1" timeOffset="113512.5">11544 15030 11967 0,'0'0'1072'0,"-5"9"-864"15,5-9-208-15,-2 7 0 0,-3 1 1152 0,5-8 192 16,0 0 48-16,0 0 0 0,-7 6-448 0,7-6-96 16,0 0-16-16,0 0 0 0,-6 7-384 0,6-7-64 15,0 0-32-15,-9 6 0 0,1-2-176 0,1-3-48 0,7-1 0 0,-8 0 0 16,-2 0-128-16,2-2 128 16,-2-2-128-16,3-1 128 0,-4 0-128 0,1 1 160 0,-2-5-160 0,-2 3 160 15,0-3 16-15,1 2 0 0,-1 1 0 0,0-3 0 16,0 0 80-16,0-1 32 0,-1 2 0 0,2-2 0 15,0 3 96-15,-1-4 32 0,0 4 0 0,0-3 0 16,-1 2-32-16,2-2-16 0,1 2 0 0,-4-2 0 16,1 2 16-16,0-1 0 0,-2 3 0 0,2-3 0 15,0 3 16-15,-2 1 16 0,1-4 0 0,2 2 0 16,2 2-128-16,0-2-32 0,-5-1 0 0,1 1 0 16,-1 0-112-16,2 2-16 0,-3-3-128 0,1 2 192 15,2 0-192-15,-1-2 128 0,-2 2-128 0,1-3 0 16,1 3 128-16,2-1-128 0,-1-2 0 0,2 4 144 15,0-2-144-15,2 0 0 0,-1 3 0 0,2 1 0 0,1-1 0 0,-1 2 128 16,1 0-128-16,2 1 0 0,-1 2 0 0,0 1 0 16,1 4 0-16,7-6 0 15,-8 5 0-15,0 1 0 0,3 3 0 0,2-1 0 0,-3 3 0 0,3-2 0 16,-1 2-128-16,1-2 128 0,1 3 0 0,-2 2 0 16,3 0 0-16,-1-2 0 0,1 1 0 0,0 2 0 15,1-1 0-15,0 2 0 0,0-1 0 0,-1 3 0 16,1-1 0-16,0 2 0 0,0 3 0 0,0 0 0 15,0-2 0-15,0 4 0 0,0 2 752 0,0-4 208 16,-2 1 64-16,2 3 0 16,0-3-1616-16,0 2-320 0,0 3-64 0,2 1-16 0,-1-2 832 0,-1 5 160 15,0-2 0-15,1 2 0 0,2 4 0 0,-1 2 0 16,1-1 128-16,-2 1-128 0,2 0 0 0,-1-1 0 16,-1 0 0-16,1-2 0 0,0 1 880 0,1-1 144 0,-2 1 16 0,2-1 16 31,-1 0-1664-31,1-2-336 0,0-3-64 0,1 1-16 0,0-1 832 0,2-2 192 0,1 3 0 0,2-1 0 15,-2-2 0-15,2 3 0 0,0 1 0 0,1-2 0 16,2-2 0-16,0 4 0 0,0 3 0 0,2 1 0 16,4 1 0-16,-2 0 0 0,2 1 0 0,4 0 0 15,-1 3 0-15,1-1 0 0,-3 1 0 0,4 0 0 16,-3-2 0-16,3-1 0 0,-4 0 0 0,0-1 0 16,-1 0 0-16,2 0 0 0,3-1 0 0,0-1 0 15,-5 1 0-15,1-2 0 0,1 0 0 0,-1-1 0 16,-1-2 0-16,0-1 0 0,1 2 0 0,0-5 0 15,-1 1 0-15,1-4 0 0,0 3 0 0,1-2 0 0,4 3 0 0,-3-2 0 16,-1 1 0-16,3-2 0 0,-3 1 0 16,1-2 0-16,1 1 0 0,-1-1 0 0,-3-1 0 0,-1-2 0 15,0 2 0-15,-1 1 0 0,1-1 0 0,2 1 0 16,0 0 0-16,-1-3 0 0,-3-3 0 0,3 1 0 16,0 1 0-16,0 0 0 0,1-1 0 0,0-1 0 15,0 0 128-15,1 0-128 0,0 0 0 0,2-1 0 16,0 2 0-16,2-1 0 0,-1 0 0 0,1 0 0 15,-1 0 0-15,1-1 0 0,-3 0 0 0,2-1 0 16,-2 0 0-16,-1-1 0 0,-1-2 0 0,1-2 0 16,0 2 0-16,0-2 0 0,0-2 0 0,-1 3 0 15,3-5 0-15,-1 3 0 0,2-1 0 0,-1 1 0 16,0-4 0-16,-2 2 0 0,2 0 0 0,-1-2 0 0,1 1 0 0,1-2 0 16,1 1 0-16,1 2 0 0,-2-3 0 0,0 4 0 15,0-3 0-15,-2-1 0 0,0 3 0 0,-3-3 0 16,-3 0 0-16,0-1 0 0,0 2 0 0,1-3 0 15,-1 1 144-15,1-1-144 0,2 0 0 0,0 1 144 16,-3-4-144-16,0 1 0 0,6 2 0 0,-3-3 0 16,-3 0 0-16,3 1 128 0,-1-1-128 0,1-1 0 15,-1-1 0-15,-1 0 0 0,1-2 0 0,-1 0 0 16,1 0 0-16,1 2 0 0,-2-3 0 0,-1-3 0 16,2 3 128-16,-2-1-128 0,-1-3 0 0,1 4 128 15,-3-6-128-15,2 3 160 0,-1-5-160 0,-2 1 160 16,0 1 0-16,0-3 0 0,-2 0 0 0,1 0 0 15,-3 0 48-15,1-4 16 0,1-2 0 0,0 1 0 16,-3-1-96-16,0-1-128 0,1 0 176 0,-2-4-176 0,0-1 176 0,-1 2-176 16,-2-4 160-16,1 2-160 0,-3-4 128 15,0 0-128-15,-1 1 0 0,-2-4 0 0,2 0 176 0,-3 0-176 16,-1-2 192-16,-1-1-192 0,-1-1 160 0,0-1-160 16,-2 0 128-16,0-3-128 0,0-1 0 0,0 0 0 15,-2-2 128-15,-2 1-128 0,-1 1 0 0,0-3 0 16,-1 3 0-16,1-2 0 0,-2 2 0 0,4 1 0 15,-4-3 128-15,0 3-128 0,1 0 0 0,-2-1 0 16,-2 2 0-16,-1 0 0 0,1-3 0 0,-2 1 0 16,0-1 0-16,-2-2 128 0,-3 3-128 0,5 2 0 15,-1-5 0-15,1 5 0 0,-2-2 0 0,1 3 0 16,0 3 128-16,2 0-128 0,1 0 0 0,-1 1 0 16,-3-1 0-16,-1 2 0 0,-2 0 0 0,0 3 0 0,-1 1 0 15,0 0 128-15,-1 1-128 0,0-1 0 0,-1 0 0 0,-3 4 0 16,0-4 0-16,2 5 0 0,2-2 0 0,0 4 0 15,-2 2 0-15,2 2 0 0,3-2 0 0,3 2 0 16,0 0 0-16,0-1 0 0,-1 2 0 0,1 3 0 16,-1-2 0-16,1 1 0 0,0-1 0 0,1 1 0 15,-1-1 0-15,2 1 0 0,0 1 0 0,-1-1 0 16,1 1 0-16,-2 1 0 0,-1-2 0 0,2-1 0 16,0 0 0-16,2 2 0 0,2-1 0 0,-4 0 0 15,-2 5 0-15,2-3 0 0,3-1 0 0,0 2 0 16,2 2 0-16,0-2 0 0,2 0 0 0,-2 2 0 15,2-2 0-15,0-1 0 0,0 1 0 0,0 3 0 16,0-5 0-16,-3 1 0 0,2 0 0 0,1 4 0 16,1 0 0-16,1 2 0 0,-2-5 128 0,0 4-128 15,-1-1 0-15,1 1 0 0,0-2 0 0,-2-1 128 16,4 1-128-16,-1-2 0 0,-2-1 0 0,3 2 0 0,-2 0 0 0,2-2 0 16,-1 0 0-16,-1 3 0 0,1-2 0 0,-1-1 0 15,3 1 0-15,-1 3 0 0,3-4 128 0,-3 1-128 16,0 5 0-16,1-3 128 0,1 3-128 0,-2-3 0 15,2 4 144-15,1-2-144 0,-1 1 128 0,1 1-128 16,-1 0 128-16,1 3-128 0,0-1 128 0,0 0-128 16,-1 1 128-16,0 2-128 0,-2-1 0 0,1 1 144 15,1 1-144-15,1-2 0 0,9 3 0 0,-10 0 0 16,10 0 0-16,-8 0 0 16,8 0-224-16,0 0-160 0,-10 3-16 0,10-3-10368 0,0 0-2080 15</inkml:trace>
  <inkml:trace contextRef="#ctx0" brushRef="#br1" timeOffset="115688.89">11083 15007 6447 0,'0'0'576'0,"0"0"-576"0,0 0 0 0,0 0 0 16,0 0 1776-16,0 0 240 0,0 0 48 0,0 0 16 15,0 0-1120-15,0 0-208 0,0 0-48 0,0 0-16 16,0 0-112-16,0 0 0 0,0 0-16 0,0 0 0 15,0 0 16-15,1 9 0 0,-1-9 0 0,0 0 0 16,1 10 80-16,-1-10 32 0,0 0 0 0,0 0 0 16,0 0 32-16,0 0 16 0,0 0 0 0,0 0 0 15,0 0-96-15,0 0 0 0,0 0-16 0,0 0 0 16,0 0-192-16,0 0-48 0,0 0 0 0,4-11 0 0,-2 0 64 0,-2-1 0 16,-2 0 0-16,2 1 0 0,0-4-96 0,-1-1-16 15,-2 0 0-15,1-2 0 0,-1-1-80 0,1 0 0 16,-2-2-16-16,3 2 0 0,-2 0-32 0,1-2 0 15,-1-5 0-15,2 5 0 0,-3-2-16 0,0 0-16 16,2 1 0-16,-1-1 0 0,1-1 112 0,-1-2 32 16,1 1 0-16,-1-2 0 0,0-1-64 0,3-2 0 15,-1 2 0-15,0 2 0 0,1-5-128 0,0 3-128 16,0-1 192-16,1 4-192 0,-1-3 128 0,0 0-128 16,-1 0 0-16,0 0 0 0,-1 4 0 0,1-1 0 15,-1 0 128-15,0 2-128 0,1 0 0 0,0-2 0 16,-2-1 0-16,1 0 0 0,-1 2 240 0,1-1-64 15,2 1-16-15,0 1 0 0,0-1 16 0,0-3 0 0,0 3 0 0,2-2 0 16,1 1-176-16,-1-1 160 0,-1-1-160 0,1 3 160 16,-1-3-160-16,0 3 0 0,1-4 0 0,-1 4 0 15,0-3 0-15,2 2 0 0,-2-4 0 0,-1 3 0 16,0-2 128-16,1 4-128 0,0-3 0 0,-1 3 128 16,0 3-128-16,0-2 160 0,0-3-160 0,3 3 160 15,-2-2 0-15,2 2 0 0,-1 0 0 0,1 2 0 16,-2-2-160-16,2 2 192 0,-1 1-192 0,3 1 192 15,-2 0-192-15,1 0 0 0,-1-1 144 0,0-1-144 16,1-2 0-16,0 3 0 0,-2 0 0 0,1-1 128 16,-1 1-128-16,0 0 0 0,-1 1 128 0,-1 0-128 15,2-3 0-15,-2 2 0 0,0 1 0 0,0-2 128 16,0 0-128-16,2-4 0 0,-2 3 0 0,1-1 128 0,1 1-128 0,1-3 0 16,-2 2 128-16,2 0-128 0,1-2 0 0,-1 0 0 15,1 1 0-15,1-2 128 16,-1 0-128-16,1-2 0 0,2 3 0 0,-1-2 0 0,-1 4 0 0,0 0 0 15,0-1 0-15,2 0 0 0,-5 0 0 0,2-2 0 16,0 4 0-16,0-1 0 0,1 0 0 0,-2 0 0 16,1 1 0-16,-1 2 0 0,-1 1 0 0,2 0 0 15,-1-3 0-15,-1 1 128 0,0-1-128 0,-1 0 0 16,-1-3 0-16,0 1 0 0,0 1 0 0,0-1 0 16,-1 0 0-16,-2 5 0 0,0-2 0 0,2 1 0 15,-4-2 0-15,1 2 0 0,0-3 0 0,1 4 0 16,-2 0 0-16,1 1 0 0,-1 2 0 0,1-2 0 0,3 1 0 0,-5 2 0 15,0-2 0-15,1 4 0 0,-1 0 0 0,1-1 0 16,1 1 0-16,0 2 0 0,1-3 0 0,0 0 0 16,-2 1 0-16,1-1 0 0,1-1 0 0,1 1-128 15,-1-1 128-15,1 2 0 0,0 1-144 0,2 1 144 16,0 2 0-16,0-1-144 0,2 2 144 0,-4-1 0 16,1 3-192-16,0-2 192 0,1 2-192 0,0 1 192 15,-2-3-160-15,2 8 160 0,-1-6-128 0,0-3 128 16,0 3 0-16,1 6 0 0,0 0 0 0,-2-5-128 15,2 5 128-15,0-8 0 0,2 2 0 0,-2 6-128 16,0 0 128-16,0 0 0 0,-2-7 0 0,2 7-128 16,0 0 128-16,0 0 0 0,0 0 0 0,0 0 0 15,0 0 0-15,0 0 0 0,0 0 0 0,0 0 0 16,0-7 0-16,0 7 0 0,0 0-144 0,0 0 144 0,0 0 0 16,3-5 0-16,-1 1 0 0,-2 4 0 15,0 0 0-15,6-7 0 0,-6 7 0 0,5-6 0 0,-5 6 0 0,5-4 0 16,0 0 0-16,-5 4 0 0,0 0 0 0,0 0 0 15,10-3-176-15,-10 3 176 0,6-3 0 0,-6 3 0 16,9 0 0-16,-9 0 0 0,9 1 0 0,-9-1 0 16,12 3 0-16,-2-1-128 0,-1-2 128 0,2 2 0 15,-11-2 0-15,13 1 0 0,-2-1 0 0,2 1 0 16,0-2 0-16,1 2 0 0,0 0 0 0,0 1 0 16,0-1 0-16,0 2 0 0,1-2 0 0,0 0 0 15,-1 0 0-15,3-2 0 0,-1 1 0 0,1 0 0 16,-1 0 0-16,3 0 0 0,-1-1 0 0,-1 0 0 15,0-2 0-15,0 2-128 0,-1-2 128 0,0 1 0 16,-1-3 0-16,-1 1 0 0,0 0 0 0,-1 0 0 0,-2-1 0 0,0 3 0 16,2-1 0-16,2 0 0 0,-1 1 0 0,-2-2 0 15,-12 4 0-15,10-5 0 0,4 2 0 0,-5 0 0 16,1 0 0-16,0-1 0 0,3-1 0 0,-2 1 0 16,-2 1 0-16,1 0 0 0,-2-1 0 0,1-1 0 15,-3 3 0-15,-6 2 0 0,0 0 0 0,10 0 0 16,-10 0 0-16,9 1 0 0,-9-1 0 0,9 4 0 15,-9-4 0-15,0 0 0 0,7 6 0 0,-7-6 128 16,5 10-128-16,-3 0 0 0,-2-10 0 0,4 16 0 16,-4-2 0-16,3-2 0 0,-2 0 0 0,0 2 0 15,-1-2 0-15,1 5 0 0,1 0 0 0,-1 0 0 16,2 1 0-16,-2 1 0 0,0 4 0 0,0 0 0 16,-1-3 0-16,2 4 0 0,-1 3 0 0,1-1 0 15,0 3 0-15,-1-1 0 0,-1 2 0 0,1 2 0 16,-1 1 0-16,0-1 0 0,1 0 0 0,1 1 0 0,-1 1 0 15,-1 2 0-15,0-1 0 0,0-1 0 0,0 1 0 0,0-1 0 16,0-3 0-16,0-2 0 0,-1 1 0 0,1-3 0 16,1 1 0-16,-1 1 0 0,0-2 0 0,1 2 0 15,-1-2 0-15,2 2 0 0,-1-3 0 0,1 1 0 16,0-1 0-16,-2 3 0 0,0-2 0 0,0 1 0 16,0-3 0-16,0 2 0 0,0-3 0 0,0 1 0 15,0-3 0-15,0-3 128 0,0 1-128 0,0 0 0 16,0-1 0-16,0-2 0 0,0 1 0 0,0 1 0 15,0 0 0-15,0 0 0 0,0-1 0 0,0 0 0 0,0 1 0 16,0-1 0-16,2-4 0 0,-2 0 0 0,0 2 0 16,0-2 0-16,0-2 0 0,1 0 0 0,-1 2 0 0,0-1 0 15,0-3 0-15,0 4 0 0,0-2 0 0,0-2 128 16,-1 1-128-16,-1-2 0 0,2-9 0 0,0 12 0 16,0-12 128-16,-3 9-128 0,3-9 128 0,-4 10-128 15,4-10 0-15,-2 11 128 0,2-11-128 0,0 0 0 16,-3 9 0-16,3-9 144 0,0 0-144 0,-1 12 0 15,1-12 0-15,0 0 0 0,0 0 0 0,-3 7 0 16,3-7 128-16,0 0-128 0,0 0 0 0,0 0 0 16,0 0 0-16,0 0 0 0,0 0 0 0,0 0 0 15,0 0 0-15,-7 3 0 0,-1-3 0 0,8 0 0 16,0 0 0-16,0 0 0 0,0 0 0 0,0 0-144 16,-9-3 144-16,9 3 0 0,-6-4 0 0,6 4 0 15,0 0-208-15,0 0 32 0,0 0 16 0,0 0 0 16,0 0-288-16,-8-2-48 0,8 2-16 0,0 0 0 15,0 0-576-15,0 0-112 0,-4-7-16 0,4 7-16 16,0 0-1424-16,0 0-288 0,0 0-48 0</inkml:trace>
  <inkml:trace contextRef="#ctx0" brushRef="#br1" timeOffset="117015.16">11732 12915 2751 0,'0'0'256'0,"0"0"-256"0,0 0 0 0,0 0 0 16,-7 4 3376-16,7-4 624 0,0 0 128 0,0 0 32 15,-9 2-2432-15,9-2-496 0,0 0-80 0,0 0-32 16,-9-1-528-16,9 1-96 0,0 0-32 0,0 0 0 16,-5-5-64-16,5 5-16 0,-10-7 0 0,2 0 0 15,-2 2 64-15,4 0 0 0,6 5 0 0,0 0 0 16,-12-8-32-16,2 4 0 0,4-1 0 0,6 5 0 0,-12-8 16 0,6 3 0 15,-3 2 0-15,1-4 0 0,8 7-112 0,-9-5-32 16,9 5 0-16,-10-4 0 0,10 4-160 0,-11-7-128 16,11 7 192-16,-8-7-192 0,-2 3 192 0,10 4-64 15,-10-3 0-15,10 3-128 0,-9-4 240 0,9 4-64 16,0 0-16-16,0 0 0 0,-11 0 48 0,11 0 16 16,0 0 0-16,0 0 0 0,-11 6-224 0,11-6 144 15,-7 7-144-15,7-7 128 0,0 0-128 0,0 0 0 16,0 0 0-16,0 0 0 0,0 0 0 0,0 0 0 15,0 0 0-15,0 0 0 0,0 0 0 0,6 8 0 16,-6-8 0-16,10 6 0 0,0-5 0 0,1 1 0 16,-2 0 176-16,1-1-176 0,0-1 256 0,0-1-32 0,-10 1-16 0,13-2 0 15,-1 0-80-15,4 1-128 0,-2 1 176 16,0 0-176-16,0-3 160 0,0 0-160 0,-3 0 128 0,2 0-128 16,1 1 176-16,-3-1-48 0,3 2-128 0,0-1 192 15,0 0-64-15,0 1-128 0,-1 1 176 0,1 0-176 16,-3-2 128-16,2 2-128 0,-2 0 0 0,1 0 0 15,-2 0 128-15,0 2-128 0,0 0 0 0,2 1 0 16,-3-3 128-16,-2 2-128 0,-7-2 0 0,9 4 0 16,-1-1 0-16,-8-3 0 0,0 0 128 0,9 3-128 15,-9-3 0-15,0 0 128 0,7 6-128 0,-7-6 0 16,3 7 192-16,-3-7-64 0,4 10 0 0,-2-1-128 16,-2-9 160-16,0 12-160 0,0-1 128 0,-1-2-128 15,0 2 0-15,1-2 0 0,-2 3 128 0,2 2-128 16,-1-3 0-16,1 3 0 0,0 1 0 0,0 1 0 15,1 0 0-15,1 2 0 0,0 0 0 0,1 2 0 0,-2-1 0 0,0 3 0 16,1-1 0-16,0 4 0 0,2-1 0 0,0 4 0 16,0-3 0-16,-1 4 0 0,1-1 0 0,1 2 0 15,-1-1 0-15,1 0 0 0,2 2 0 0,-1 3 0 16,2-1 0-16,-2 1 0 0,-1-1 0 0,1 3 0 16,3-1 0-16,0 4 0 0,1-3-128 0,0 5 128 15,-1 0 0-15,2 2 0 0,-3-2 0 0,1 3 0 16,0 4 0-16,0 2 0 0,-1-2 0 0,1-1 0 15,0 3 0-15,1-2 0 0,0-1 0 0,-1 2 0 16,1 0 0-16,-1-2 0 0,-1 0 0 0,-3 0 0 0,-2-5 0 16,0-1 0-16,-1-3 0 0,1 1 0 0,0 1 0 15,-2-1 0-15,1 3 0 0,-2 0 0 0,0-3 0 0,0 0 0 16,0-1 0-16,0 0 0 0,0 0 128 0,0 0-128 16,0-5 0-16,0 0 0 0,0-2 0 0,0-1 0 15,-2-2 0-15,1 0 0 0,-2-5 0 0,2 1 0 16,-1 2 0-16,2-5 0 0,0 1 0 0,-1 1 0 15,0-2 0-15,-2 0 0 0,2 0 128 0,0 1-128 16,0 2 0-16,-2-2 0 0,1 1 0 0,0 2 0 16,1-2 0-16,0-3 0 0,-1 1 0 0,2 0 0 15,-1 3 0-15,1-2 0 0,1-1 0 0,-1 1 0 16,-1 1 0-16,1-1 0 0,3-2 0 0,-2 2 0 16,-2-2 0-16,2 0 0 0,3 3 0 0,0-3 0 15,-2-1-144-15,-1 2 144 0,-2-1 0 0,2 0 0 16,1 2 0-16,0 0 0 0,1-2 0 0,-1 0 0 15,0 1 0-15,-2-2 0 0,0-1 0 0,0-1 0 0,0 0 0 0,0-1 0 16,-2 0 0-16,0 0 0 0,0 1 0 16,0-2 0-16,-1-1 0 0,1 4 0 0,1 3 0 0,-2-2 0 15,3 2 0-15,-1-2 0 0,-3 1 0 0,0 0 0 16,2 2 0-16,-2 0 0 0,-1-2 0 0,1 0 0 16,0-1 0-16,0 1 0 0,-1-3 0 0,1 1 0 15,3-1 0-15,-1-2 0 0,-1 0 0 0,2-1 128 16,-1-1-128-16,1 0 0 0,-1-3 0 0,2 1 0 15,0 3 128-15,0-4-128 0,0 2 0 0,2 0 0 16,-1-3 0-16,1 4 0 0,-1-4 0 0,2 1 0 16,-1 2 0-16,1-4 0 0,-1 5-128 0,2-3 128 15,0 3 0-15,0 1 0 0,-2-1-256 0,1-2 64 16,-1 1 16-16,3-5 0 16,-5-7-256-16,4 9-48 0,-4-9-16 0,0 0 0 15,0 0-1760-15,0 0-368 0,3-18-64 0</inkml:trace>
  <inkml:trace contextRef="#ctx0" brushRef="#br1" timeOffset="118149.07">11624 12954 4607 0,'0'0'400'0,"0"0"-400"16,0 0 0-16,0 0 0 0,0 0 2800 0,0 0 464 0,0 0 112 0,0 0 16 15,-1-7-1920-15,1 7-384 0,0 0-80 0,1-11-16 16,-1 11-304-16,-2-7-64 0,2 7-16 0,0 0 0 15,-1-10-272-15,1 10-48 0,-5-6-16 0,5 6 0 16,0 0-16-16,0 0 0 0,-6-7 0 0,6 7 0 16,-8-5 0-16,8 5 0 0,-9-4 0 0,9 4 0 15,-11-5 64-15,11 5 0 0,-10-7 0 0,10 7 0 16,-10-2 64-16,0 1 32 0,0-1 0 0,10 2 0 16,0 0 32-16,-10 4 0 0,10-4 0 0,-11 8 0 15,11-8-176-15,-3 10-16 0,-2 3-16 0,1-2 0 16,1 1-64-16,2 0-16 0,-3 4 0 0,4-1 0 15,-1 0-160-15,1 3 128 0,0 0-128 0,0 2 128 16,1-1-128-16,3 3 192 0,-4-2-192 0,2 4 192 0,-2 2-64 0,2-4-128 16,-1 3 192-16,2 1-64 0,-1 2 48 0,1 0 0 15,-2 1 0-15,1-1 0 0,4 4 16 0,-1 3 16 16,0 0 0-16,0 1 0 0,0-1-80 0,0 1 0 16,0 1-128-16,0-2 192 0,-1 2-192 0,-1 0 0 15,-1 0 128-15,-1 0-128 0,1 0 0 0,-1 1 0 16,-1 2 128-16,0 0-128 0,0-1 0 0,0 2 0 15,0 1 128-15,-1-3-128 0,-2 2 0 0,-1 3 0 16,0-3 128-16,1 2-128 0,-1 2 0 0,0-3 0 16,-1-2 0-16,1 4 0 0,-1-2 144 0,1 1-144 15,2-3 128-15,-1 1-128 0,1 0 208 0,0 1-32 16,1-4-16-16,1 1 0 0,-3-1-160 0,3 1 128 0,0-1-128 16,3 0 128-16,-3 0-128 0,1 0 0 0,2 2 0 0,1-2 0 15,-1-1 0-15,1-1 0 0,0-1 128 0,-1-1-128 16,2 0 0-16,0 1 0 0,0-2 0 0,1 0 0 15,1-1 0-15,0-1 0 0,1 2 0 0,-1 0 0 16,0 0 0-16,0 0 0 0,0-3 0 0,-1-1 0 16,-1-1 0-16,0-4 0 0,0 0 0 0,1 2 0 15,-4-2 0-15,3 0 0 0,0 0 144 0,-1-4-144 16,-1 2 144-16,0-2-144 0,1 1 192 0,0 0-192 16,-1-2 192-16,-1 0-192 0,1-1 192 0,0 0-192 15,1 1 128-15,0-1-128 0,0-2 0 0,-3 0 0 16,-1-2 0-16,-1 1 0 0,2 0 128 0,0 2-128 15,2 0 0-15,-3-1 0 0,0 0 128 0,1 0-128 16,-1-2 0-16,3 1 0 0,-2 0 0 0,2 0 0 0,-1 2 0 16,2-2 0-16,0 2 0 0,-2-3 0 0,1 1 0 0,-1 0 0 15,2 0 0-15,-1 1 0 16,1-5 128-16,-3 2-128 0,0 1 0 0,0-3 0 0,1-1 0 0,-1 2 0 16,-1-12 128-16,1 10-128 0,-1 1 0 0,1 2 0 15,1-5 0-15,-1 3 0 0,0-2 0 0,1 2 0 16,-2-2 0-16,1 3 0 0,1-1 128 0,-2-2-128 15,2 3 0-15,-1 0 0 0,-1-3 0 0,1 3 0 16,0-3 0-16,1 1 0 0,-2-10 176 0,0 9-176 16,0-9 160-16,1 10-160 0,-1-10 128 0,0 0-128 15,0 0 0-15,0 0 0 0,3 7 0 0,-3-7 0 16,0 0 0-16,0 0 0 0,0 0-224 0,0 0-32 0,0 0-16 16,0 0 0-1,0 0-1584-15,5-9-320 0,-3-5-64 0</inkml:trace>
  <inkml:trace contextRef="#ctx0" brushRef="#br1" timeOffset="120978.92">11605 11181 16575 0,'0'0'736'0,"-5"-4"160"0,0-3-720 0,1 0-176 16,-1 1 0-16,0-3 0 0,-1 3 1728 0,2-3 304 15,-4 2 64-15,2 0 16 0,0 0-992 0,-2 2-192 16,0-4-32-16,1 3-16 0,-1 1-352 0,3-4-64 0,1 1-16 0,-1-2 0 15,-1 1-160-15,0-5-32 0,0 3-16 0,1 1 0 16,0-4-240-16,1 0 128 0,2-1-128 0,1 2 0 16,-1 1 0-16,0-2 0 0,2 0 0 0,2 4 0 15,-2 10 0-15,4-9 0 0,-4 9 0 0,0 0 0 16,0 0 0-16,10-1 0 0,-10 1 0 0,13 8 0 16,0-2 0-16,-3 4 0 0,-2 0 128 0,-2 4-128 15,0 4 256-15,1 0-32 0,-4 0-16 0,0 2 0 16,-4 0 48-16,-1 1 16 0,2 2 0 0,-3-2 0 15,-4 1 0-15,1-1 0 0,-2 0 0 0,1 0 0 16,-4-2 64-16,1 1 16 0,0-4 0 0,-3-2 0 16,2-1-128-16,0-2-32 0,-6-6 0 0,3 0 0 15,-1 0-192-15,1-3 176 0,-1-4-176 0,1 1 160 16,-2-3-32-16,4-2-128 0,1-5 192 0,3-1-64 0,-1-3-128 16,5-2 0-16,0-2 0 0,1 2-176 0,5-1 176 15,2-1-208-15,1 0 80 0,2 1 128 0,1 3-144 0,2-1 144 16,0 4 0-16,5 3 0 0,-1-1 0 0,3 2 0 15,1-1 0-15,1 4 0 0,-1 2 0 0,2 3 0 16,0-1 0-16,-1 2 0 0,0 2 128 0,-1 3-128 16,-1 3 0-16,-2-1 0 0,-1 2 176 0,-3 0-176 15,0 0 192-15,-4 3-192 0,0-2 192 0,-4 3-64 16,1 0 0-16,-4 3-128 0,0-2 240 0,-2 0-64 16,-2-1-16-16,0 2 0 0,0-2 16 0,-1 0 0 15,-1-4 0-15,-4-1 0 0,1-4-16 0,-1 0 0 16,-3-3 0-16,-1-2 0 0,-1-3 64 0,-1-1 16 15,1-1 0-15,1-5 0 0,0 1-32 0,-1-5 0 0,0-2 0 16,-1 1 0-16,5-3-208 0,1 1 0 0,0-3 0 0,5 1 0 16,1 0 0-16,1 2 0 0,3-1 0 0,3 1 0 15,2 1 0-15,2 3-128 0,1 3 128 0,4 2 0 16,0-1-176-16,2 7 176 0,1 2-160 0,2 1 160 16,2 3-128-16,0 5 128 0,1-2 0 0,1 7-144 15,-3 2 144-15,-2 0 0 0,-2 2 0 0,-1 2 0 16,-2 1 0-16,-2 1 0 0,-2 3 0 0,-5-1-128 15,-2 1 128-15,-2 2 0 0,-4-3 0 0,0 3 0 16,-2-4 0-16,-2-2 128 0,0 0-128 0,-3-5 128 16,-1-3 16-16,0-4 16 0,0-4 0 0,-2-6 0 15,-1-6-32-15,1-2 0 0,-1-6 0 0,3 0 0 16,-3-3-128-16,0-1 0 0,1 0 0 0,2 0 0 0,1-4 0 16,1-3 0-16,0 4 0 0,3-3 0 0,1 0 0 0,4 2-144 15,2 0 144-15,-1 2 0 0,6 4-128 0,1 4 128 16,1-1 0-16,1 6 0 0,4 0-160 0,3 4 160 15,3 0-128-15,2 3 128 0,1 2 0 0,2 3-128 16,-1 1 128-16,0 5 0 0,1 1-128 0,-2 2 128 16,0 4-128-16,-3 1 128 0,-3 0-224 0,-2 2 32 15,-2-2 16-15,-4-2 0 0,2 1 176 0,-5-3 0 16,0-2-144-16,-1 2 144 0,-4 0 0 0,0 0 160 16,-3-5-16-16,6-9 0 0,-8 8 32 0,-3-3 0 15,0-2 0-15,0-1 0 0,-2-1-32 0,0-3 0 16,-1-3 0-16,1-5 0 0,2-2-144 0,-3-2 128 15,0-4-128-15,1 2 128 0,1-2-128 0,3 0 0 0,2 0 0 0,2-1 0 16,0 2 0-16,3 0 0 0,0 3-128 0,2 3 128 16,3-2 0-16,2 3-144 0,3 2 144 15,0 1 0-15,3 3-128 0,1 2 128 0,-1 5 0 0,1 0 0 16,2 0-144-16,0 1 144 0,0 0 0 0,-1 5-144 16,-3 0 144-16,2 3 0 0,-2-1 0 0,-3 0 0 15,-2 3 0-15,-3-4 0 0,0 2 0 0,-2 2 0 16,-2 1 0-16,-1 1 0 0,-3-2 0 0,-3 0 0 15,-4 0 0-15,0-1 128 0,2-4-128 0,-2 0 0 16,1-5 144-16,-1-3-144 0,1-4 192 0,1-3-192 16,-2-3 256-16,2-4-64 0,-1-3-16 0,2-2 0 15,0-2-176-15,0-2 0 0,2-6 144 0,3 3-144 16,3 1 0-16,-1-3 0 0,2 2 0 0,5-1 0 16,1 3 0-16,4 2 0 0,1-4 0 0,4 6 0 15,-3 5 0-15,4 2-128 0,3 0 128 0,1 6 0 0,0-2 0 0,-1 6 0 16,-1 2 0-16,-2 5 0 0,-2 0 0 0,-2-1 0 15,-1 2 0-15,-1 3-128 0,-2 0 128 0,-4 2 0 16,0 5 0-16,-3 0 0 0,-1 3 0 0,-4 0-128 16,-4 4 128-16,-3 3 0 0,-3-5 0 0,-3 2 0 15,-2-3 0-15,-1-2 0 0,-1-4 0 0,0-2 0 16,2-6 0-16,1-1 0 0,1 1 0 0,3-3 0 16,1-3 0-16,3-3 128 0,1-4-128 0,4-1 0 15,-1-5 0-15,5 1-128 0,1-1-64 0,3-2-16 16,1-3 0-16,3 0 0 0,2 0-16 0,3 1 0 0,3 1 0 15,4 4 0-15,0 4 224 0,0-1-176 16,2 3 176-16,3 3-160 0,2 3 160 0,-1 0 0 0,-1 1 0 0,-1 2 0 16,-1 1 0-16,1 3 0 0,0 0 0 0,-3 3 0 15,-4-2 0-15,0 4 0 0,-3-2 0 0,-1 2 0 16,-2-2 0-16,-4 0 0 0,-1 2 0 0,-3-2 128 16,-2 3-128-16,-3 1 0 0,-1-4 0 0,-1 0 128 15,-2-2-128-15,-1-2 176 0,-1-4-176 0,-3 1 192 16,2-2-192-16,-1-2 160 0,1-2-160 0,0 0 160 15,-2-8-160-15,1 3 0 0,2-5 0 0,3 1 0 16,-4 3 0-16,1-2 0 0,0 2-160 0,1-2 160 16,3 1-240-16,1 1 48 0,0 1 16 0,5 8 0 31,0 0-912-31,0 0-176 0,0 0-32 0,0 0-14368 0</inkml:trace>
  <inkml:trace contextRef="#ctx0" brushRef="#br1" timeOffset="123669.47">17280 15668 15663 0,'-13'14'688'0,"5"-8"144"15,-1 3-656-15,1-3-176 0,-3 1 0 0,1 0 0 16,0-3 1760-16,0 1 320 0,-3 2 64 0,4-2 16 16,-2-3-1120-16,2 2-208 0,1 0-64 0,1-4 0 0,-2-3-48 0,2 1-16 15,7 2 0-15,-6-6 0 0,0-5-48 0,1 2-16 16,0-3 0-16,-2-1 0 0,5-2-368 0,0 0-80 16,1-3 0-16,1 1-16 0,0-1-176 0,3 1 0 15,-2-1 0-15,3 1 0 0,0 1 0 0,1 1 0 16,0 2 0-16,1 4 0 0,2-1 128 0,1 5-128 15,-9 5 0-15,14 0 128 0,0 2-128 0,0 5 0 16,-2 3 0-16,1 4 128 0,-2-3-128 0,0 7 160 16,-4 0-160-16,2 1 160 0,-6 2 16 0,-1 0 0 15,-2-1 0-15,-2 2 0 0,-1 1 192 0,-2 1 32 16,-4-4 16-16,-1 2 0 0,-2-1 16 0,-1-2 0 16,-1-1 0-16,1-4 0 0,-2-1 16 0,3-7 0 0,-1 1 0 0,1-6 0 15,-1-5-128-15,-1-1 0 0,1-3-16 0,2-6 0 16,1-1-304-16,2-3 0 0,0-2 128 0,3 0-128 15,2-3 0-15,1 0 0 0,0 0 0 0,4 4 0 16,0-1 0-16,1 0 0 0,2 4 0 0,3 2 0 16,-2 4 0-16,2 3 0 0,-8 7 128 0,11-2-128 15,2 2 176-15,0 5-176 0,0 1 160 0,-3 1-160 16,-1 2 128-16,-2 2-128 0,1 2 0 0,-3-3 0 16,-2 0 160-16,0 2-160 0,-1-4 160 0,-2-8-160 15,-3 12 144-15,3-12-144 0,0 0 128 0,-4 7-128 16,4-7-896-16,-10 4-272 0,0-4-48 0,-1-2-15296 15</inkml:trace>
  <inkml:trace contextRef="#ctx0" brushRef="#br1" timeOffset="124621.07">17406 16395 4607 0,'0'0'400'0,"0"0"-400"0,0 0 0 0,0 0 0 15,-6-4 4144-15,6 4 736 0,0 0 160 0,-5-4 16 16,-1 0-3536-16,6 4-720 0,-6-3-144 0,-1-2-16 16,1 2-320-16,-2 0-48 0,-1 1-16 0,-1 1 0 15,0 1 64-15,-3 0 16 0,1 0 0 0,-2 0 0 16,0 2 240-16,-4 3 32 0,0 3 16 0,0-2 0 16,0 6 64-16,1-3 16 0,0 2 0 0,1 3 0 15,2-3-384-15,0 3-80 0,1 2-16 0,-1 0 0 16,1 2-224-16,1 0 144 0,1 1-144 0,1 0 128 15,3-1 64-15,0 0 0 0,3-2 0 0,-1 1 0 16,3-5-16-16,1 0 0 0,-1 0 0 0,2 0 0 0,2-3-48 16,-2-9 0-16,2 11 0 0,1-2 0 0,-3-9-128 15,5 13 0-15,1-4 144 0,-2 1-144 0,1 0 0 16,0 0 0-16,-5-10 0 0,5 13 128 0,3-4-128 16,-1 1 0-16,4 1 0 0,-4-3 0 0,-7-8 0 0,14 6 0 15,0 1 0-15,1-3 0 0,2-4 0 0,2 0 176 16,3-2-176-16,-2-1 192 0,2-3 16 0,0 1 16 15,0-1 0-15,0-3 0 0,-1 3-32 0,-2-4 0 16,-1 1 0-16,0-1 0 0,0 2-192 0,-2-4 128 16,1 4-128-16,-3-3 0 0,-2 4 128 0,0-3-128 15,-2 2 0-15,1 0 0 0,-3 3 0 0,0-1-320 16,-1-3 64-16,0 4 0 16,-7 5-2080-16,7-9-416 0</inkml:trace>
  <inkml:trace contextRef="#ctx0" brushRef="#br1" timeOffset="127222.54">20618 15499 16415 0,'0'0'720'0,"2"11"160"0,-2-11-704 0,3 13-176 15,-3-4 0-15,0 2 0 0,0-11 656 0,0 13 112 16,0-4 0-16,0-9 16 0,0 13-304 0,0-13-64 16,-3 12-16-16,3-12 0 0,-2 8-64 0,-2 2-16 15,-1-4 0-15,1 2 0 0,4-8 192 0,-8 10 16 16,2-1 16-16,0 0 0 0,-1-4 336 0,7-5 64 15,-9 8 16-15,9-8 0 0,-9 2 32 0,9-2 16 16,-8-1 0-16,-3 0 0 0,11 1-256 0,-7-8-48 16,-1-1-16-16,3-3 0 0,0-1-272 0,2 0-48 0,2-2-16 0,2-3 0 15,-1-1-96-15,5 1-32 0,-1-1 0 0,1 1 0 16,2 2-224-16,-1 2 176 0,0 0-176 0,1 5 160 16,0 0-160-16,-7 9 160 0,11-4-160 0,-11 4 160 15,12 0-160-15,0 3 160 0,-2 3-160 0,-1 3 160 16,0 4-160-16,-3-1 0 0,-1 4 144 0,-1 2-144 15,-1 1 0-15,-6 0 128 0,-1 0-128 0,-1-1 0 16,-1-2 128-16,-2-1-128 0,-1-1 128 0,0-2-128 16,0-6 432-16,1-3 16 0,-1-3 0 0,-2-3 0 15,3-6 256-15,-4 0 64 0,3-6 16 0,-1-3 0 16,-1-3-400-16,2-5-64 0,1 1-32 0,4-1 0 16,2-2-288-16,2 6 0 0,2 1 0 0,3 2 0 15,2-1 0-15,0 2 0 0,-2 4-160 0,4 1 160 0,3 7 0 16,-2 1 0-16,0 4-144 0,3 7 144 15,0 3 0-15,-1 6-160 0,2 3 160 0,-1 0-128 0,-2 1 128 16,1 2-192-16,-2 3 192 0,-2 1-192 0,-5-4-64 0,1 0 0 16,0-4-16-16,0-3 0 15,-2-2-1920-15,-2-12-384 0</inkml:trace>
  <inkml:trace contextRef="#ctx0" brushRef="#br1" timeOffset="128473.34">21037 16564 15663 0,'0'0'688'0,"-6"1"144"0,-2-1-656 16,2-1-176-16,6 1 0 0,-5-3 0 0,-3 0 2640 0,0-4 496 16,2 1 112-16,0 1 16 0,-2-4-2176 0,2 3-416 15,-1-3-96-15,0 1 0 0,-2 2-384 0,-1-3-192 16,0 2 192-16,-3 0-192 0,1 0 128 0,1 5-128 16,-2 1 0-16,-1-1 0 0,0 1 0 0,2 1 128 15,-6 1-128-15,4 2 0 0,-1-1 384 0,-2 5-16 16,0 3-16-16,1 3 0 0,-1 1-96 0,2 5 0 15,-1 5-16-15,0 0 0 0,0 4-240 0,1-1 176 16,-1 3-176-16,1 1 160 0,1-2 32 0,3 1 0 16,2 2 0-16,1-5 0 0,1 1 32 0,1-3 16 0,3 3 0 15,1-5 0-15,1-1-64 0,1-2-16 0,3-2 0 0,-1-2 0 16,2-2-160-16,2 0 0 0,-2-5 0 0,3 0 0 16,-7-9 0-16,11 4 0 0,0-1 144 0,2-3-144 15,1-2 0-15,0-2 128 0,1 1-128 0,-2-5 0 16,2 0 0-16,2-3 144 0,-1-1-144 0,1-1 0 15,-2-4 176-15,2-1-176 0,-3-3 160 0,-2-5-160 16,1 1 0-16,0-6 0 0,-1 1 0 0,0-3-160 16,-1-8 160-16,1 0 0 0,-2 1-144 0,0-4 144 15,-2 1 0-15,1-3 0 0,-3 3-144 0,0 1 144 16,-1-1 0-16,1 2 0 0,-4-3 0 0,2 1 0 16,-2 2 0-16,2 0 0 0,-5 3 0 0,1 1 0 15,-1 2 0-15,-1 3 0 0,0 3 0 0,-1 2 0 16,1 5 0-16,1 3 128 0,-5 2-128 0,1 0 0 0,-1 3 192 15,0 4-64-15,-2 0-128 0,3 5 192 0,-3 1 64 16,2 4 16-16,-2 2 0 0,2 2 0 0,1 3-80 0,-1 4-32 16,-1 4 0-16,2 3 0 0,-1 0-160 0,1 3 0 15,0 7 0-15,1 2 0 0,1 3 0 0,2 1 128 16,1 2-128-16,1 2 128 0,2 1 192 0,2 3 16 16,1-1 16-16,2 5 0 0,2-3 32 0,4 4 16 15,0-4 0-15,1 5 0 0,2-2-144 0,1 1-16 16,-3-2-16-16,0-1 0 0,0-3-224 0,-1-2 0 15,0-1 128-15,-2-2-128 0,-1-4 0 0,-2-3 0 16,4-6 128-16,-3-2-128 0,0 0 0 0,-1-7 0 16,1-2 0-16,-1 0 0 15,-1-7-480-15,1-3-32 0,-2-2-16 0,1-3-11248 16,-2-2-2256-16</inkml:trace>
  <inkml:trace contextRef="#ctx0" brushRef="#br1" timeOffset="146568.84">17496 18675 11967 0,'0'0'528'0,"0"0"112"0,0 0-512 0,0 0-128 0,0 0 0 0,0 0 0 16,0 0 1104-16,0 0 192 0,0 0 48 0,0 0 0 15,0 0-912-15,-4 9-176 0,4-9-48 0,0 0 0 16,0 0 176-16,0 0 48 0,0 0 0 0,-6 6 0 16,6-6 32-16,-5 8 16 0,5-8 0 0,0 0 0 15,0 0 192-15,0 0 32 0,-9 5 16 0,9-5 0 16,0 0 128-16,0 0 32 0,-9-2 0 0,9 2 0 15,-7-7-240-15,7 7-32 0,-3-6-16 0,0-3 0 16,2 1-64-16,1-2-16 0,1 3 0 0,-1 7 0 0,4-12-128 0,1 5-16 16,-5 7-16-16,6-9 0 0,-6 9-176 0,9-5-48 15,-9 5 0-15,12-3 0 0,-12 3-128 0,11 1 0 16,-1 2 144-16,-10-3-144 0,9 5 0 0,-3 4 128 16,-6-9-128-16,6 13 0 0,-3-2 128 0,-1 3-128 15,-5 2 160-15,-1 2-160 0,-1 0 144 0,-1 0-144 16,-3-2 128-16,0 2-128 0,1-1 128 0,0-6-128 15,-3-3 128-15,2-3-128 0,2-1 352 0,7-4-16 16,-10-4 0-16,2-3 0 0,2-4-16 0,2 0 0 16,1-6 0-16,1-1 0 0,2 1-144 0,0-1-48 15,0-1 0-15,5 2 0 0,0 2 16 0,1 0 0 16,2 2 0-16,1 3 0 0,0 0-144 0,1 6 128 0,-1 1-128 0,1 3 128 16,-10 0-128-16,13 4 0 0,-3 4 0 15,-1 2 0-15,-3 1 0 0,-1-1-176 0,-2 4 176 0,-2-1-128 16,-1 0-80-16,0 0-16 0,-1-2 0 0,1-11 0 31,0 0-1216-31,0 0-240 0,-8 1-48 0,0-7-7824 0,3-4-1568 0</inkml:trace>
  <inkml:trace contextRef="#ctx0" brushRef="#br1" timeOffset="148476.94">18532 18736 13823 0,'0'0'1216'0,"-8"7"-960"0,0-1-256 0,1 3 0 16,-1-3 1312-16,8-6 224 0,-9 9 32 0,0-3 16 15,9-6-544-15,-8 7-96 0,8-7-32 0,0 0 0 16,-13 4 144-16,3-3 32 0,10-1 0 0,0 0 0 15,-11-8-112-15,5 2-16 0,2-4 0 0,0 1 0 16,1-3-432-16,3 4-80 0,-3-5-32 0,3 1 0 16,0 2-160-16,3-4-48 0,-2 1 0 0,1 2 0 15,1 0-64-15,1 0-16 0,0 4 0 0,-4 7 0 16,6-5-128-16,-6 5 0 0,10-7 144 0,0 6-144 16,-10 1 128-16,12 4-128 0,-2 2 128 0,-2 1-128 0,0 4 0 0,-1 1 0 15,-1 0 0-15,-1 2 128 0,-1 0-128 0,-1-1 0 16,-3 1 0-16,-2 1 128 0,0 0 32 0,-1 2 16 15,-1-2 0-15,-1-2 0 16,0-2 160-16,5-11 48 0,-6 5 0 0,6-5 0 0,-9 7 32 0,9-7 16 16,-11-4 0-16,0-1 0 0,3 0-176 0,0-5-48 15,3-1 0-15,0-4 0 0,0 0-208 0,1 1 0 16,0 3 128-16,1-2-128 0,2-2 0 0,2 2 0 16,-1 4 0-16,0 9 0 0,0-12 0 0,0 12 0 15,0 0 144-15,0 0-144 0,0 0 176 0,12-1-48 16,-12 1-128-16,11 5 192 0,0 3-192 0,-3-2 144 15,-1 4-144-15,-7-10 128 0,7 11-128 0,-3-1 128 0,-4-10-128 0,5 11 128 16,-5-11-128-16,0 0 0 0,0 0 144 0,0 0-144 16,0 0 0-16,0 0-208 0,0 0 16 0,0 0 16 31,0 0-2432-31,0 0-480 0</inkml:trace>
  <inkml:trace contextRef="#ctx0" brushRef="#br1" timeOffset="149355.34">18772 19607 10127 0,'0'0'448'0,"0"0"96"0,0 0-544 0,6-6 0 16,1-5 0-16,-2 4 0 0,-1 0 1920 0,-4 7 288 15,0 0 48-15,3-10 16 0,2 3-1488 0,-2-4-288 16,-3 11-64-16,-1-10-16 0,-1 1 240 0,-3 3 48 0,2-3 16 0,-4 4 0 16,0-1 240-16,0 1 64 0,-2 0 0 0,0-1 0 15,-2 0-192-15,-2 2-16 0,-1 2-16 0,-1-2 0 16,-1 0-128-16,-4 2-32 0,1-1 0 0,0 0 0 16,0 2-320-16,0 1-64 0,1-1 0 0,1 1-16 15,-2 1 80-15,1 3 0 0,1-1 16 0,3 3 0 16,0-1 0-16,3 3 0 0,-2 2 0 0,2 1 0 15,2 1-144-15,0 0-48 0,1 2 0 0,3-1 0 16,-1 4-144-16,-1 2 0 0,1 2 0 0,0 1 0 16,2-2-160-16,0 2 160 0,0-2-208 0,2-1 80 15,-2 0 128-15,3 2 0 0,1-2-144 0,2-2 144 16,-1 1 0-16,3-1 0 0,-2-6 0 0,1 2 0 16,1-4 0-16,1 0 0 0,3-3 0 0,-8-6 0 0,9 5 0 0,-9-5 0 15,11 0 0-15,1-4 0 0,-2 1 192 0,0-3-64 16,0-4 0-16,0 0 0 0,1-4 0 0,-1 0-128 15,-1-2 192-15,1-2-64 0,-3-1-128 0,4-2 0 16,-4-1 0-16,2-5 128 0,0 1-128 0,-1-3 0 16,-1 0 0-16,1 0 0 0,-1-2 0 0,1 3 0 15,-2-2 0-15,1 1 0 0,-1-1 0 0,-1 0 0 16,2 1 0-16,-1-2 0 0,-1-3 0 0,0 1 0 16,1-2 0-16,-3 4 0 0,0-1 0 0,0 3 0 15,0-2 0-15,-2 8 0 0,-1 3 0 0,0 2 0 16,-1-1-160-16,-2 4 160 0,2 1 0 0,0 2 0 15,-2 3 0-15,1 2 0 0,2 7 0 0,0 0 0 16,0 0 0-16,0 0 0 0,0 0 0 0,0 0 128 0,0 0-128 0,-7 6 0 16,7-6 128-16,-6 10-128 0,1 2 0 0,1 2 0 15,0-2 0-15,2 5 0 0,-1 5 0 0,2-1 0 16,1 2 128-16,0 5-128 0,0 0 0 0,1 4 0 16,2-2 208-16,-1 1-64 0,1 1-16 0,1 1 0 15,0 0 64-15,-1 1 16 0,1 3 0 0,2 0 0 16,-2-2 96-16,3 2 16 0,0 3 0 0,-2-2 0 15,2 0-16-15,-1-3 0 0,3-2 0 0,0-2 0 16,-1-4-304-16,-1-2 128 0,2-6-128 0,0-1 0 16,0-4 0-16,0-5 0 0,-2 0 0 0,2-5-192 15,3-3-1088 1,-1-2-224-16,2-6-32 0,0-6-9120 0,-3-4-1824 0</inkml:trace>
  <inkml:trace contextRef="#ctx0" brushRef="#br1" timeOffset="151345.03">20399 18704 6447 0,'0'0'576'0,"0"0"-576"0,0 0 0 0,0 0 0 16,0 0 1584-16,0 0 208 0,0 0 32 0,0 0 16 15,0 0-1312-15,1 9-256 0,-5 2-48 0,4-11-16 16,0 0 64-16,0 0 16 0,-6 6 0 0,-2 3 0 15,2-3 112-15,0 4 32 0,-2-2 0 0,1 2 0 16,-1-4 400-16,2 1 96 0,-3-2 16 0,2 0 0 16,7-5 208-16,-6 4 64 0,0-2 0 0,6-2 0 15,-7 4-160-15,7-4-32 0,-7 0 0 0,7 0 0 16,-9-1-272-16,9 1-64 0,-7-4-16 0,7 4 0 16,-5-8-240-16,3-2-48 0,0 1-16 0,1-2 0 15,1 2-240-15,0 9-128 0,4-9 128 0,-4 9-128 16,4-7 0-16,-4 7 144 0,6-11-144 0,-6 11 0 15,0 0 160-15,12-1-160 0,-2 1 128 0,-10 0-128 0,11 6 128 0,-2 3-128 16,-1-2 128-16,-6 4-128 0,0-1 160 0,-4 2-160 16,0 2 192-16,-3-3-192 0,-2 3 176 0,-2 0-176 15,0 1 160-15,-1 1-160 0,-1-5 288 0,-1 0-32 16,1 0-16-16,0-5 0 0,-3-1 192 0,2-1 32 16,1-2 16-16,-1-4 0 0,1-2-96 0,2-1-32 15,-1 0 0-15,2-4 0 0,-1 1-192 0,4-3-32 16,0-2-128-16,1 2 192 0,0-2-32 0,3 0-16 15,0 1 0-15,1-1 0 0,0 4-16 0,2 0 0 16,1 0 0-16,-3 9 0 0,5-9-128 0,0 0 0 16,-5 9 144-16,5-7-144 0,-5 7 0 0,9-5 128 15,-9 5-128-15,0 0 0 0,0 0 0 0,0 0 0 0,0 0 0 0,0 0 0 16,0 0 0-16,0 0 144 0,8 6-144 0,-8-6 0 16,1 14 128-16,-1-4-128 0,-1 0 0 0,-2 1 0 15,3-11 128-15,-4 9-128 0,4-9 0 0,0 0 0 16,0 0 128-16,0 0-128 0,0 0 0 0,0 0 0 15,0 0 0-15,0-8 0 0,3-4 128 0,1 2-128 16,1 0 0-16,1-3 0 0,1 1 0 0,1 2 0 16,1-2 0-16,2 4 0 0,0-2 0 0,2 5 0 15,-1 1 0-15,1 2-144 0,-3-1 144 0,2 2 0 16,-1 1-192-16,-1 1 32 0,0 4 16 0,-1-2 0 16,-9-3-32-16,8 5 0 0,0 5 0 0,-3-1 0 15,-1 4 16-15,-2-2 0 0,-1 1 0 0,-1 2 0 16,-1 1-48-16,1-2-16 0,-2-4 0 0,2 3 0 15,0 0 48-15,-3-1 16 0,3-11 0 0,-1 13 0 0,1-13-160 16,0 0-16-16,0 0-16 0,0 0 0 16,0 0-224-16,0 0-32 0,0 0-16 0,0 0 0 15,0 0 240-15,0 0 32 0,0 0 16 0,5-12 0 0,-1 1 336 0,1 1-176 16,2 0 176-16,2 2-128 0,-2-2 128 0,-1 2 144 16,-1 3-16-16,1-1-128 0,-6 6 208 0,0 0-64 15,11-2-16-15,-11 2 0 0,0 0 16 0,7 3 0 16,-7-3 0-16,0 0 0 0,5 9-144 0,-5-9 192 15,3 9-192-15,-3-9 192 0,0 11-48 0,0-11 0 16,0 0 0-16,-7 12 0 0,4-5 176 0,3-7 48 16,0 0 0-16,0 0 0 0,-9 3-48 0,9-3 0 15,-8-4 0-15,2 0 0 0,-1-6-128 0,4 2-16 16,-1-2-16-16,2 1 0 0,2-2-160 0,0 11 0 16,-1-9 0-16,1 9 0 0,-1-10 0 0,1 10 0 0,0-10 0 0,0 10 0 15,0 0 0-15,0 0 0 0,0 0 0 0,0 0 0 16,0 0 0-16,0 0 0 0,0 0 0 0,0 0 0 15,-3 11 0-15,0 2 0 0,-1-3 0 0,0 0 0 16,-1-1 0-16,-1 0 0 0,-3-3 0 0,0 2 0 16,-1-4 0-16,2 0 0 0,-2-3 0 0,2 0 128 15,-2 0-128-15,2 1 0 0,-2-2 0 0,3-3 0 16,-5-2 0-16,3 0-176 0,-1-4 48 0,1 1 0 16,0-3 128-16,2 2 0 0,0-4-144 0,2 2 144 15,-1 2 0-15,3-1 0 0,1 1 0 0,0-1 0 16,2 2 0-16,0 8 0 0,3-10 0 0,-3 10 0 15,4-8 160-15,-4 8-160 0,10-6 192 0,-10 6-192 16,13-3 128-16,-2 3-128 0,1 3 0 0,-2 3 0 0,0-2 0 16,0 3 0-16,-2 0 0 0,-1 1 0 0,-2 5 0 0,-1-3 0 15,0 1 0-15,-1 3 0 0,-1-1 0 0,-2-2 160 16,0 2-160-16,-2 0 128 0,0-3-128 0,0 1 160 16,2-11-160-16,-3 8 160 0,3-8-160 0,0 0 128 15,0 0-128-15,0 0 128 0,0 0-128 0,0 0 0 16,0 0 0-16,0 0 0 0,-5-8 0 0,1-2 0 15,2 1 0-15,2-1 0 0,2 2 0 0,0-2 0 16,0 3 0-16,1-4 0 0,-3 11 0 0,6-5 0 16,-6 5 0-16,11-1 0 0,1 1-128 0,1 1 128 15,1 4 0-15,0 3 0 0,1-2 0 0,0 2 0 16,-1 1 0-16,-1 1 0 0,-2 2 0 0,1 0 0 16,-3-3 0-16,-3 3 0 0,-1-1 0 0,0-2 0 0,-2 1 0 15,-3-1 0-15,-2 2 0 0,1-2 0 0,-4 3 0 0,-1-5 0 16,-2 2 128-16,0-2-128 0,-2-1 0 0,0-2 128 15,-1-2-128-15,-1-2 0 0,1-2 144 0,-3-2-144 16,-1-4 0-16,2 1 0 0,0-6 0 0,0 2 128 16,3-1-128-16,0-2 0 0,0-4 0 0,1 2 0 15,0 1 0-15,4 2 0 0,1 1 128 0,3 0-128 16,1 3 0-16,1-3 0 0,2 2 0 0,2 1 0 16,1 4 0-16,4-1 0 0,-1 1 0 0,3 2 128 15,3 1-128-15,-1 2 0 0,2 1 0 0,1 2 0 16,-1-2 0-16,0 1 0 0,-1 1 0 0,-1 3-128 15,-3 1 128-15,2-2 0 0,-4 1-144 0,1-1 144 16,-2 0 0-16,-3 3 0 0,-5-8 0 0,0 0 0 16,0 0 0-16,0 0 0 0,0 0-176 0,0 0 176 15,0 0-1920-15,0 0-320 0</inkml:trace>
  <inkml:trace contextRef="#ctx0" brushRef="#br1" timeOffset="151955.74">20731 19529 11967 0,'0'0'528'0,"0"0"112"0,0 0-512 0,0 0-128 0,-3-6 0 0,3 6 0 15,-4-10 3200-15,1 2 592 0,0-3 128 0,-2 2 32 16,0 0-2944-16,-1-2-592 0,-1 2-112 0,1-3-32 0,-1 3 176 16,0-1 48-16,-2 5 0 0,1-3 0 0,-3 2-144 0,1 1-32 15,-2-3 0-15,2 3 0 0,-3 3 64 0,1 0 0 16,-2 0 0-16,0 2 0 0,-2 2 80 0,0 1 32 16,-2 3 0-16,2 2 0 0,-2-3-64 0,0 5-16 15,-1-1 0-15,2 6 0 0,0 1-176 0,3 1-48 16,-3 1 0-16,4 3 0 0,1-2 64 0,-1 5 0 15,3 4 0-15,1-2 0 0,0 2 0 0,3-1 16 16,-1-1 0-16,1-2 0 0,2-3-80 0,3 1 0 16,1-3-16-16,2-1 0 0,2-6-176 0,0 1 160 15,1-1-160-15,1-5 160 0,-6-7-160 0,13 8 0 16,4-3 0-16,-2-4 0 0,3-1 304 0,2-1-32 16,-1-2 0-16,2-3 0 0,1-2 16 0,0 1 0 15,0-5 0-15,-2 0 0 0,0 1-80 0,2-1-16 0,-2-3 0 0,1 1 0 16,-1 1-64-16,2-2-128 0,-1-1 176 0,1 1-176 15,-2 2 0-15,-1 2 0 0,0-1 0 0,-1 2 0 32,0 0-560-32,0 1-16 0,-1 2 0 0,2 2-11264 0,-1-2-2272 0</inkml:trace>
  <inkml:trace contextRef="#ctx0" brushRef="#br1" timeOffset="157044.46">19347 15814 1839 0,'0'0'0'0,"-9"-1"160"0,-4-1-160 0,3 2 0 0,0-1 0 0,1-1 0 15,1-1 1856-15,8 3 352 0,-6-5 64 0,-2 1 16 16,2 0-1280-16,2-1-256 0,-4-1-48 0,8 6-16 15,-5-6-96-15,1 1-16 0,4 5 0 0,-5-8 0 16,0 3 144-16,0 0 32 0,-1 1 0 0,6 4 0 16,0 0-64-16,-7-3-16 0,7 3 0 0,-6-1 0 15,0 1 48-15,-1 3 16 0,7-3 0 0,-7 5 0 16,-1-1 224-16,2-1 64 0,-2 2 0 0,2 2 0 16,-1-3-80-16,-2-2-16 0,2 2 0 0,-1-1 0 15,-1-2-192-15,0 1-32 0,2 0-16 0,-1-2 0 16,2-2-48-16,6 2 0 0,-8-5 0 0,2 1 0 15,1-1-160-15,2-4-32 0,1 2-16 0,0-5 0 0,2 4-288 0,0-5-144 16,2 1 160-16,0 2-160 0,2-3 0 0,0 5 0 16,1-4 0-16,0 5 0 0,0-4 0 0,0 6 0 15,-5 5 0-15,12-6 0 0,-12 6 0 0,11-4 0 16,-1 0 0-16,2 4 0 0,-1 3 0 0,1 2 0 16,-2 1 0-16,1-1 0 0,3 3 128 0,-4 2 0 15,-2 2-128-15,0-4 192 0,-1 1-192 0,2 0 0 16,-4 4 128-16,0-3-128 0,-1 0 144 0,-3 4-16 15,-1-2 0-15,-1 2 0 0,-1 1 176 0,-2 1 16 16,-3 0 16-16,1-1 0 0,-2-2-16 0,1 1 0 16,-2 0 0-16,-1-5 0 0,0-1-80 0,1-4-32 15,0 0 0-15,0-4 0 0,-3-2 48 0,2-4 16 16,-1-2 0-16,2-4 0 0,-1-6-272 0,1-2 128 0,0-2-128 0,3 0 0 16,0-1 0-16,1 1 0 0,5-2 0 0,0 4 0 15,0 0 0-15,5 3 0 0,-1-2 0 0,1 2-144 16,2 3 144-16,0 1 0 0,1 1 0 0,2 2-128 15,0 2 128-15,2 3 0 0,-1 1 0 0,3 3 0 16,0 2 0-16,0 4 0 0,-1 1 0 0,1 6-128 16,-1-2 128-16,-1 4 0 0,2 3 0 0,0 2 0 15,-2 1 0-15,-2 0-160 0,-1 2 160 0,-4-2 0 16,-3-1 0-16,-3 2 0 0,0-2 0 0,-3 1 0 16,-1-1 0-16,-1 0 0 0,-3-2 0 0,1-2 0 15,-1-1 0-15,0-5 176 0,3-2-176 0,6-7 160 16,-12 4 80-16,4-4 16 0,-1-4 0 0,2-4 0 15,-3-3-128-15,4-1 0 0,1-6-128 0,1 0 192 16,3-1-192-16,1-3 0 0,1-2 0 0,1 3 0 0,4 0 0 0,-3 2 0 16,4 0-128-16,-2 1 128 0,4 2 0 0,2 2-128 15,-1 1 128-15,4 4 0 0,0-2 0 0,0 4-128 16,3 4 128-16,2 0 0 0,-1 1 0 0,-1 5-128 16,4 1 128-16,-1 1 0 0,-2 5-128 0,0 1 128 15,-3 1 0-15,-1 4 0 0,-3-2-128 0,0-2 128 16,-3 2 0-16,1 0 0 0,-5 2 0 0,-1-1 0 15,-3-1 0-15,-3 4 0 0,-1-1 0 0,-1 2 0 16,-4 2 0-16,-1-3 0 0,-1-4 128 0,-2-1-128 16,0 0 0-16,-1-6 144 0,-2-1 32 0,-2-4 0 15,0-3 0-15,4-4 0 0,0-1-16 0,2-4 0 16,-1-2 0-16,1-3 0 0,2-3-160 0,1-2 0 0,0-4 0 0,2 1 0 16,3 0 0-16,3-1 0 0,1-2-144 15,4 5 144-15,1 0 0 0,2 4-128 0,1 1 128 0,2 2 0 16,1 5-160-16,3 3 160 0,2 4-128 0,-1 2 128 15,3 2 0-15,0 6-128 0,-1 1 128 0,-3 3 0 16,-1 4 0-16,-3 3 0 0,-2 1 0 0,-3 3-128 16,-4 2 128-16,-2-2 0 0,-2 1 0 0,-3-179 0 15,-4 361 0-15,-2-179 0 0,-3-3 0 0,0-2 0 16,-4-6 192-16,1-2-48 0,1-5 0 0,1-1 0 16,-3-7 160-16,1-1 16 0,2-3 16 0,0-4 0 15,1-1-336-15,2-6 0 0,1-2 0 0,1-2 0 16,4-3-1376-1,1 1-192-15,3-3-32 0,2-1-16304 0</inkml:trace>
  <inkml:trace contextRef="#ctx0" brushRef="#br1" timeOffset="161146.29">21586 14709 15663 0,'0'0'688'0,"0"0"144"0,-11 8-656 0,-1-4-176 15,0 4 0-15,4-2 0 0,-2-4 2352 0,2 0 432 16,8-2 96-16,-12 2 0 0,-2 1-1824 0,1-2-368 16,0 0-80-16,0-1-16 0,2-1-272 0,-3 1-64 15,-3-2-16-15,1 0 0 0,1 2-240 0,-2-1 0 16,-1 0 0-16,1-3 0 0,-4-1 0 0,0 1 0 15,-1 0 0-15,-2 3 0 0,-2-4 0 0,1 1 0 16,-2 1 0-16,-1 2 0 0,-3 0 128 0,-2 1-128 0,-6 0 0 0,0-1 144 16,-2-2 64-16,-1 3 16 0,2-2 0 0,-1 0 0 15,0 0 272-15,1-2 48 0,-4 0 16 0,5 2 0 16,1-1-48-16,-4 3 0 0,-5-1 0 0,-3-3 0 16,-2-2-208-16,0 2-48 0,1 0-16 0,-1 0 0 15,3-1-240-15,0 0 128 0,1 0-128 0,-4-3 0 16,-2 1 0-16,-1 0 128 0,-4 1-128 0,2 1 0 15,0 0 0-15,1 0 0 0,1 3 0 0,0 2 0 16,1 2 0-16,-3 2 0 0,-7-3 0 0,2 4 0 16,-1 0 0-16,4 3 144 0,-2-3-144 0,1 0 128 15,0 4-128-15,0-3 128 0,-1 0-128 0,-2 1 128 16,-6-5-128-16,7 1 0 0,3-2 144 0,-2 2-144 16,2-1 320-16,-2 2-16 0,-2-7 0 0,-1 7 0 0,-3 0-160 15,1-3-16-15,5-1-128 0,3 2 192 0,-1 0-192 0,4 1 0 16,1-2 0-16,-2 0 0 0,-2-1 0 0,-1-1 0 15,1-2 0-15,1 0 0 0,4-2 0 0,4-1 0 16,1 3 0-16,1 0 0 0,0 1-192 0,-1 0 192 16,0-2-192-16,-1-1 192 0,-4 0-192 0,5 0 64 15,1-5 128-15,4 4-208 0,0-3 208 0,2 0-144 16,3 0 144-16,2 1-128 0,3 2 128 0,0-2 0 16,0-1 0-16,0 2-128 0,-1 2 128 0,-2 1 0 15,2-5 0-15,2 3 0 0,3 1 0 0,2-3 0 16,0 0 0-16,3-1 0 0,1 3 0 0,2 0 0 15,-1-3 0-15,3 4 0 0,3-3 0 0,-2 3 0 0,1 1 0 16,2-1 0-16,0 1 0 0,1 2 0 0,1-1 0 0,0 1-128 16,2 2 128-16,0 0 0 0,-1 1 0 0,1 2 0 15,0-1 0-15,0 4 0 0,-2 0 0 0,1 1-128 16,-1 2 128-16,0 0 0 0,-2 2 0 0,5 5-128 16,0-1 128-16,1 3 0 0,-1 1 0 0,2 1 0 15,0 4 0-15,2 4 0 0,0-4 0 0,1 7 0 16,1 1 0-16,0 2 0 0,1 2 0 0,0 0-128 15,-1 0 128-15,1 3 0 0,1 2 0 0,0 4 0 16,-1-3 0-16,0 2 0 0,2 2 0 0,-1 2 0 16,2-1 0-16,0 1 0 0,-3 2 128 0,0 2-128 15,3 1 144-15,0 5-144 0,-1 0 192 0,0 1-192 16,-1-2 224-16,0-1-64 0,-1-2-16 0,2 0 0 16,0-2-16-16,1 0 0 0,0 1 0 0,0-3 0 0,0-2-128 15,1 1 0-15,1-5 144 0,4 1-144 0,-1-7 0 16,1 0 0-16,2 0 0 0,-1-5 0 0,-2-3 0 0,3-2 0 15,1 2 0-15,0-1 0 0,1-2 0 0,-1 1 0 16,1-3 0-16,0 3 0 0,-1-4 0 0,0 3 0 16,5 1 0-16,0-4 0 0,-3-1 0 0,1-2 0 15,-2 1 0-15,0 0 0 0,3-3 0 0,-2 0 0 16,1 1 0-16,0-2 0 0,1-3 0 0,1 2 0 16,0-1 0-16,1-2 0 0,2 1 0 0,1-2 0 15,-2-3 0-15,3 3 0 0,-2-3 0 0,3 2 0 16,2-1 0-16,2-2 0 0,1 2 0 0,3-3 0 15,4 1 0-15,0-3 0 0,1 3 0 0,2-4 0 16,2 2 0-16,0 1 0 0,0-2 0 0,0 0 0 0,4 2 0 0,1-5 128 16,2 1-128-16,2 1 0 0,2-2 0 15,4 1 128-15,5-4-128 0,-2 0 0 0,-3 0 0 0,0 0 128 16,2 0-128-16,2 0 0 0,1-2 0 0,3 1 0 16,7-1 0-16,0-2 0 0,-1 1 0 0,2 2 0 15,-3 1 0-15,-1-1 0 0,1-2 0 0,4 2 0 16,3 0 0-16,0-1 0 0,-3 1 0 0,1 1 0 15,-2 0 0-15,0 1 0 0,2-2 0 0,1 1 0 16,6 1 0-16,-5-1 0 0,-6 0 0 0,2-1 0 16,-1 0 0-16,3 2 0 0,2-2 0 0,2-1 0 15,1 0 0-15,0 1 0 0,-6-1 0 0,-1 0 0 16,0 1 0-16,3-2 0 0,1 2 0 0,1-1 0 16,-2 1 0-16,-2 0 0 0,-1 0 0 0,-2-2 0 15,4 2 0-15,0 0 0 0,3 1 0 0,-3-2 0 0,-4 1 0 0,0 0 0 16,-3 0 0-16,2 3 0 15,-1 1 0-15,2-2 0 0,1-1 0 0,-1 1 0 0,-3 3 0 0,-4-2 0 16,-1 1 0-16,-1 0 0 0,-3-1 0 0,0 2 0 16,-2 1 0-16,1-1 0 0,2 1 0 0,-2 1 0 15,-4 1 0-15,0-4 0 0,-2 1 0 0,-2 1 0 16,1-1 0-16,-2-1 0 0,0 0 0 0,1 0 0 16,1 0 0-16,1 2 0 0,-3-3 0 0,1 3 0 15,-7 0 0-15,-3 2-128 0,-3-3 128 0,0-2-208 16,-3 1 80-16,-1-2 128 0,-2-1-160 0,-3-1 160 15,-3-2 0-15,-1 1-144 0,-1-1 144 0,-2-2 0 16,-2-1 0-16,-2-1 0 0,-2-2 0 0,-1 0-128 16,-3-5 128-16,0-2 0 0,-2-3 0 0,-1-3 0 0,-4-1 0 15,-2-5 128-15,-2 2 64 0,-1-6 32 0,-3-5 0 0,-3-4 0 16,1 1-32-16,-3-2 0 0,-3-5 0 0,2 1 0 16,-3-4-192-16,-1-2 128 0,-2 1-128 0,-1-3 0 15,-1-2 160-15,0-4-160 0,2-1 160 0,-4-2-160 16,1-5 0-16,-2-2 128 0,-5 0-128 0,2-2 0 15,0-1 0-15,-1-3 0 0,1-4 0 0,5 4 0 16,-3-2 0-16,4 3 0 0,3 7-160 0,1 2 160 16,-1 1 0-16,2 5 0 0,3-1 0 0,-1 1 0 15,1-1 0-15,1 0 0 0,0 4 0 0,1 1 0 16,1 1 0-16,2 1 144 0,-1-1-144 0,0 3 160 16,2 1-160-16,1 7 192 0,1-1-192 0,3 7 192 15,-2 4-192-15,1 5 160 0,1 4-160 0,-1 5 160 16,2 2-160-16,-2 0 0 0,1 2 0 0,2 5 128 15,-2 3-128-15,4 2 0 0,0 6 0 0,-3-7 0 0,3 7 0 16,0 0 0-16,0 0-192 0,-9 0 192 0,0 1-256 0,1 2 80 16,-1 2 16-16,-3-1 0 0,0 1 160 0,-4 4-160 15,-2-2 160-15,1 5-160 0,-2-4 160 0,0 2 0 16,-2-5 0-16,2 1 0 0,0 3 0 0,0 0 0 16,0 0 0-16,-1-2 128 0,2 2-128 0,-1-1 192 15,-2 2-64-15,-1-1 0 0,-1 1-128 0,-3 0 0 16,0 3 128-16,-4 1-128 0,0-1 0 0,-3-2 128 15,-5 2-128-15,-1 1 0 0,-5-3 128 0,-2 2-128 16,0 1 128-16,1-1-128 0,-1-3 256 0,0 3 0 16,0-6-16-16,3 3 0 0,0 1-32 0,-3-1 0 15,-2 0 0-15,-2-5 0 0,-2-4-208 0,3 1 0 0,0-5 128 16,2 3-128-16,5-1-176 0,0-2-80 0,2-2 0 0,2 3-16 31,1-1-464-31,0-1-96 0,-1 0 0 0,0-3-10608 0,-3 0-2112 0</inkml:trace>
  <inkml:trace contextRef="#ctx0" brushRef="#br1" timeOffset="162279.59">16240 15692 12895 0,'0'0'1152'0,"0"0"-928"0,-8 5-224 0,8-5 0 16,-6 4 2384-16,6-4 432 0,-6 5 96 0,6-5 16 16,0 0-1936-16,-7 5-384 0,7-5-80 0,0 0-16 0,0 0 288 0,0 0 48 15,-6 4 16-15,-2-3 0 0,8-1-272 0,-9 1-48 16,9-1-16-16,-7 2 0 0,-3-2-144 0,1 0-48 16,0 0 0-16,0 0 0 0,-4 0 48 0,0 0 16 15,-1-2 0-15,-1 2 0 0,-1 0-48 0,-2 0-16 16,-2 0 0-16,-1-1 0 0,0 0-80 0,-2-2 0 15,0 2-16-15,0 1 0 0,0-1-80 0,0 1-16 16,-1 0 0-16,0 0 0 0,-4-1 48 0,-1 1 0 16,-3 1 0-16,-1-1 0 0,-3 0-64 0,-1 1 0 15,2 3 0-15,0 0 0 0,1-2-128 0,0 1 128 0,0 1-128 16,-1 2 128-16,0-1-128 0,0 1 0 0,0 5 0 16,-3-3 0-16,-4 3 0 0,-2-1 0 0,0-1 128 15,1 2-128-15,1-2 0 0,1 1 0 0,-1-1 144 0,1 3-144 16,2-5 256-16,1 3-32 0,1-2 0 0,0 2 0 15,-1-1-224-15,-1 1 176 0,-5-2-176 0,2-2 160 16,1-1-32-16,-1 0-128 0,0 3 192 0,2-2-64 16,2 1-128-16,0 0 160 0,0 0-160 0,1 0 160 15,0 0-160-15,0-2 128 0,-2 2-128 0,-1-2 128 16,0 1-128-16,2 0 192 0,1 0-192 0,0-2 192 16,3 0-192-16,1 2 0 0,1-2 0 0,1 0 128 15,3 0-128-15,0 2 0 0,5-1 0 0,-1 0 128 16,0 2-128-16,5-2 0 0,0-2 0 0,-1 4 0 15,-1-2 0-15,1-3 0 0,1 1 0 0,1-2 0 16,2 1 0-16,-1-1 0 0,-1-1 0 0,0 0 0 0,-1 0 0 0,3 0 0 16,-1-1 144-16,2 1-144 0,-3-2 144 0,3 1-144 15,0-2 192-15,1 3-192 0,-1-1 192 0,-2 0-192 16,2 0 192-16,0 1-192 0,-1 0 128 0,2 0-128 16,0 0 0-16,0 0 0 0,-2 0 0 0,1 0 0 15,-1 1 0-15,4 1 0 0,-2 0 0 0,2-1 0 16,-1 0 0-16,3 1 0 0,10-2 0 0,-11 2 0 15,1 1 0-15,-1 2 0 0,4-3 0 0,7-2 0 16,-10 1 0-16,10-1 0 0,-10 3 0 0,10-3 0 16,0 0-128-16,-9 4 128 0,9-4-128 0,0 0 128 15,0 0-208-15,0 0 80 16,0 0-272-16,0 0-48 0,0 0-16 0,0 0 0 16,0 0-320-16,0 0-64 0,0 0-16 0,7 0 0 15,1-3-1280-15,3 1-256 0,-1-1-48 0,1-1-10784 0</inkml:trace>
  <inkml:trace contextRef="#ctx0" brushRef="#br1" timeOffset="162730.21">13848 15341 23039 0,'0'0'1024'0,"-11"3"192"0,0-1-960 0,1 1-256 0,0-1 0 0,1 2 0 16,-1 3 1392-16,-1-4 224 0,1 2 48 0,-1 3 16 0,-1-2-896 0,1 5-176 15,1-3-32-15,-5 4-16 0,-2-3-368 0,-2 4-192 16,-1 3 192-16,-6 2-192 0,-1 2 0 0,1 3-192 16,-2 4 0-16,0-3 0 0,2 1 192 0,0-1 0 15,-1 1-160-15,0 1 160 0,-1 0 0 0,3 2 0 16,-2-3 0-16,1 4 0 0,-1-2 0 0,1 2 192 15,2 3-192-15,-1-4 192 0,-3 0 64 0,0 0 0 16,0 1 16-16,1 2 0 0,-1-2 192 0,3 0 48 16,1 0 0-16,0-2 0 0,1 1-64 0,2-3 0 15,2 3 0-15,3-3 0 0,1-1-176 0,2-1-32 0,3-4-16 0,3 1 0 16,2-3-224-16,0-1 144 16,3-1-144-16,2-2 128 0,2 0-128 0,2 1 0 0,1-3 144 15,4 1-144-15,1-1 0 0,5-2 0 0,1 2 0 0,3-2 128 16,2 1-128-16,6-4 0 0,4 0 0 0,3-2 0 15,4-2 128-15,0 0-128 0,0-4 160 0,3 1-160 16,3-3 128-16,3-3-128 0,3 0 0 0,3-2 0 16,5 2 0-16,3-4 0 0,1 1-208 0,5-4 64 31,-3 0-2016-31,2 3-400 0</inkml:trace>
  <inkml:trace contextRef="#ctx0" brushRef="#br1" timeOffset="165131.62">21088 18172 30351 0,'0'0'1344'0,"0"0"272"0,0 0-1296 0,0 0-320 0,0 0 0 0,-8 5 0 16,8-5 512-16,-6 5 16 0,6-5 16 0,-6 3 0 15,-1-1-64-15,7-2-16 0,-7 1 0 0,-2-1 0 16,-1 2-464-16,-3-2 0 0,0-2 0 0,-1 1 0 15,-2-1 0-15,-2-1-240 0,-4-3 48 0,2 2 16 16,-3 0 0-16,0-2 0 0,-1-1 0 0,0 4 0 16,-2-3-16-16,1-1 0 0,-3 0 0 0,3 1 0 0,-3 1 192 15,0 1 0-15,0 2 0 0,-2 0 0 0,0 1 128 16,-3 0 0-16,-5-2 0 0,-2 3 0 0,-2 0 16 0,0 4 16 16,2-1 0-16,-1-1 0 0,0-1-160 0,1 2 0 15,-1-2 144-15,3-1-144 0,1 0 0 0,-4 0 0 16,1-1 0-16,-2 0 0 0,-1-2 0 0,1 1 0 15,-2 0 0-15,5 1 0 0,1 1 0 0,1 0-128 16,0 0 128-16,2 1-128 0,-1 3 128 0,2-3 0 16,1 3-144-16,0-1 144 0,0 1 0 0,-3-3 0 15,-3 1 0-15,-1 1 0 0,2 0 0 0,1-1 0 16,0 2 0-16,3 1 0 0,-2-1-128 0,3-3 128 16,-1 2 0-16,1-2 0 0,-1 0-128 0,3-1 128 15,-1-1-160-15,-3 0 160 0,-3-1-288 0,-3 1 32 16,-1 0 16-16,3 1 0 0,-1 0 48 0,2 0 0 0,2-1 0 15,1-1 0-15,-1 1 192 0,2 0 0 0,-2-1 0 0,3 4 0 16,-1-2 0-16,-3 0 0 0,-1 0 0 0,-3 0 0 16,-2 0 0-16,1 0 0 0,0 0 0 0,5 1 0 15,-1 0 160-15,1 1-160 0,0-1 128 0,1 0-128 16,0 3 0-16,2-2 0 0,-2 0 0 0,-2 2 0 16,-4-1 0-16,-1 0 0 0,1 1 0 0,1 0 0 15,4 2 0-15,-1-4 0 0,3 2 0 0,2-1 0 16,-2-2 896-16,2 0 112 0,0-1 16 0,1 0 0 15,1-1-1648 1,-5 0-320-16,0-2-64 0,0 2-16 0,-3 0 816 0,0-1 208 0,1 2 0 0,1 0 0 16,3 0 0-16,1 0 0 0,1 0 0 0,1 2 0 15,1-1 128-15,1-1-128 0,2-1 128 0,0 1-128 16,0 0 128-16,1 0-128 0,-1 0 128 0,-1 0-128 0,-1 0 128 16,0-2-128-16,-2 2 160 0,3 0-160 0,2 0 0 0,-1 0 0 15,0-1 0-15,3 0-160 0,1 0 32 0,0-1 0 16,2-1 0-16,0 1 0 0,2 1 912 0,0 1 192 15,1-3 48-15,-1 2 0 16,1 0-1600-16,1 0-304 0,-1-1-64 0,1 0-16 0,2 1 960 0,-1-1 0 16,-1 0 0-16,-1 4 176 0,0 0 64 0,2 0 16 15,-1 1 0-15,1 0 0 0,-2 3 0 0,3 1 0 16,1-2 0-16,1 5 0 0,0-1-64 0,2 4 0 16,0 4 0-16,2-1 0 0,-3 2-192 0,3 2 0 15,2 6 0-15,0 3 0 0,2 1 0 0,1 2 0 0,1 2 0 0,-1 3 0 16,1 4 0-16,1-2 0 0,-1 1-128 15,2 0 128-15,1 1 0 0,0-1 0 0,0-1 176 16,0 3-176-16,0 1 160 0,1-1-160 0,0 4 128 0,1-3-128 16,2 3 0-16,-1 1 0 0,0 0 0 0,1 1 0 15,-2-5 0-15,2-1 0 0,-1-2 0 0,0-2 0 16,0-1 0-16,0-2 0 0,-1 0 0 0,2-2 128 16,-3-2-128-16,2 4 192 0,-2 2-192 0,1-1 192 15,0 0-192-15,0-2 128 0,1 2-128 0,1-3 128 16,-1-1-128-16,0-6 192 0,-2 1-192 0,2-3 192 15,1-1-192-15,-1-2 128 0,1-2-128 0,0-2 128 16,0 1-128-16,2 0 0 0,-3-1 0 0,1-1 0 16,1-2 0-16,1 0 0 0,0-3 0 0,1-3 0 15,-1 2 0-15,-1-2 0 0,2 1 0 0,-7-9 0 16,8 5 0-16,1 0 0 0,0 0 0 0,-9-5 0 0,12 3 0 0,0-2 0 16,1 0 0-16,-1-1 0 0,2-1 0 0,-3 0 0 15,2-2 0-15,-1-1 0 0,2 3 0 0,0 0 0 16,2-2 0-16,1 1 0 0,2 0 0 0,2 1 0 15,-2 1 0-15,0-1 0 0,3-1 0 0,-1 2 0 16,3 0 0-16,2 0 0 0,-2-1 0 0,5-1 0 16,3 0 0-16,1 1 0 0,1 1 0 0,3-1 0 15,0 0 0-15,1-1 0 0,-2 0 0 0,2 2 0 16,1 0 0-16,2-2 0 0,2 0 0 0,3 1 0 16,1-1 0-16,4 2 0 0,2 0 0 0,-1 2 0 15,-1-1 0-15,0 1 0 0,-1 1 0 0,2 1 0 16,-1 0 0-16,2 1 0 0,0-1 0 0,6-2 0 15,3 3 144-15,-2 2-144 0,-2-2 0 0,-1 1 0 0,2 2 0 16,-1-5-128-16,2 1 128 0,2 0 0 0,5 1 0 16,0-1 0-16,-4 1 0 0,1-1 0 0,1 1 0 0,-2-1 0 15,1-3 0-15,2 2 0 0,3-1 0 0,-2 3 0 16,2 0 0-16,-6-1 0 0,2 2 0 0,1 2 0 16,0-4 0-16,5 2 0 0,6 3 0 0,-2-1 0 15,-4 3 0-15,0 2 0 0,-1-5 0 0,0 2 0 16,0-4 0-16,1 4 0 0,1-3 0 0,-2 0 128 15,-4 2-128-15,1-3 0 0,-1 3 0 0,4-4 0 16,1 1 0-16,0 0-128 0,-1-1 128 0,-3-2 0 16,-4-1-144-16,-5 1 144 0,-1 0-160 0,-2-1 160 15,0-2-128-15,0 1 128 0,1 1 0 0,-2-2-144 16,-5-1 144-16,0 0 0 0,-5 0 0 0,-1-1 0 0,-3-1 0 0,-1 0 0 16,1 1 0-16,-2-1 0 0,0 2 0 15,0-1 0-15,-2-1 0 0,-1-1 0 0,2 1 0 16,-4 1 192-16,0-1-64 0,-1-1 0 0,-4 2-128 0,-1-3-128 15,-2 0 128-15,-1 1-192 0,-2-4 192 0,-2 1 0 16,-1-2 0-16,-1 0-128 0,-2-1 128 0,-3 1-208 16,-1-1 80-16,-1 1 128 0,-3-4-160 0,-1 4 160 15,-2-2 0-15,0-1-144 0,-1 2 144 0,0-3 0 16,-3 1 0-16,-1 1 0 0,0-1 0 0,-2-1 128 16,-1 2-128-16,-2-3 176 0,0-4-176 0,-4-1 192 15,2-2-192-15,-4-2 192 0,1 2-192 0,-1-2 0 16,-2-1 144-16,2-3-144 0,-2 2 128 0,0-6-128 15,-2 1 128-15,1-3-128 0,-1-3 0 0,1-1 0 16,0-3 0-16,0 0 128 0,1-1-128 0,3 0 0 0,0-1 0 0,1 1 0 16,0-2 0-16,0-2 0 0,0-6 0 0,2-1 0 15,-1 1 0-15,2 2 0 0,-1 1 0 0,1-3 0 16,-2-3 0-16,2 5 144 0,3 2-144 0,-1 0 0 16,1-5 160-16,-2 1-160 0,1 1 128 0,0 4-128 15,0-1 256-15,0 7-48 0,2 0 0 0,1 3 0 16,1 2 48-16,-3 3 16 0,2 0 0 0,-1 7 0 15,1-1-48-15,0 6-16 0,-2 2 0 0,2 3 0 16,1 1-80-16,-1 4-128 0,-3 0 176 0,4 10-176 16,-1-8 0-16,1 8 0 0,0 0 0 0,0 0 0 15,0 0-256-15,0 0-16 0,0 0 0 0,0 0 0 16,0 0-368-16,0 0-80 16,-12 3-16-16,12-3 0 0,-10 0-2160 0,0 1-432 0</inkml:trace>
  <inkml:trace contextRef="#ctx0" brushRef="#br1" timeOffset="166817.47">16155 18697 7359 0,'0'0'656'0,"0"0"-528"15,6 10-128-15,2 1 0 0,1-2 2560 0,2 3 464 16,-2-3 112-16,0 3 0 0,-2 0-2320 0,1-2-480 16,0 3-80-16,-2-3-32 0,-1 1 240 0,2 2 48 15,-2-3 16-15,0 2 0 0,-2 0-16 0,1-1 0 16,-1 1 0-16,-2-3 0 0,-1-9 320 0,0 12 64 15,0-12 16-15,-1 11 0 0,1-11 192 0,0 0 48 16,-5 6 0-16,5-6 0 0,-7 7-256 0,7-7-64 0,-10 4 0 0,-1-4 0 16,1-4-272-16,-4 1-64 0,-2-1-16 0,0 2 0 15,-2-3-96-15,-1-4-32 0,1 1 0 0,0-2 0 16,-1 2-16-16,0-2 0 0,-1 1 0 0,-2-2 0 16,3-1-80-16,-2 1 0 0,-2-3-16 0,0-1 0 15,-1-3-240-15,-2 0 176 0,1-1-176 0,-1-1 160 16,-1-3-160-16,-4-4 0 0,-5 2 0 0,-2-3 0 15,1 4-160-15,2-2 160 0,-5 3-208 0,4 1 80 16,-3-4 128-16,3 3-128 0,-1 2 128 0,1 0-128 16,1 2 128-16,0 3 0 0,2-1 0 0,-1 2 0 15,-6 2 0-15,1 3 0 0,-2-3 0 0,3 2 0 16,0 2 128-16,2-2-128 0,1 3 160 0,2-2-160 16,-1 2 176-16,0-2-176 0,1 4 192 0,2-2-192 15,1 0 144-15,-1 2-144 0,-2-5 0 0,-2 3 144 0,0-4-144 0,-2 5 0 16,0-3 0-16,0 0 0 0,4 1 0 0,1-4 0 15,0 3 0-15,1-3 0 0,1 0 0 0,1 3 0 16,1-3 0-16,2 2 0 0,-1 1 0 0,1-3 0 16,4 3 0-16,-4 1 0 0,-1-2 0 0,3 3 0 15,-1-1 0-15,2 0 128 0,-1-2 64 0,0 1 0 16,2-3 0-16,0 1 0 0,3 2-192 0,2-4 0 16,-1 0 0-16,1 3 0 0,0-1 0 0,1 0 0 15,2 2 0-15,0-3 0 0,0 1 0 0,3 3 0 16,-3-1 0-16,5 3 0 0,-1-5 0 0,0 5 0 15,1-1 128-15,0 2-128 0,0 2 0 0,1-3 0 16,8 7 0-16,-9-5 0 0,2 3 0 0,7 2 0 16,-9-5 0-16,9 5 0 0,0 0 0 0,-10-4 0 0,10 4 0 0,0 0 0 15,-10-3-128-15,10 3 128 0,0 0-160 0,0 0 160 16,-9-1 0-16,9 1-144 0,0 0 144 0,0 0 0 16,0 0-144-16,0 0 144 0,0 0-160 0,0 0 160 15,0 0-160-15,0 0 160 0,0 0-160 0,0 0 160 16,0 0-192-16,0 0 192 0,0 0-208 0,0 0 80 15,-7 9 128-15,7-9 0 0,0 0-144 0,-2 9 144 16,2-9 0-16,1 11 0 0,-1-11 0 0,1 9 0 16,-1-9 0-16,5 10 0 0,-2 2 0 0,-3-12 0 15,4 10 0-15,0 1 0 0,-2-2 0 0,3 3 0 16,-5-12 0-16,5 13 0 0,0-3 0 0,0 2 0 16,2 2 0-16,0-1 0 0,1 1 0 0,2 1 0 15,0 3 0-15,2 0 0 0,-1 0 0 0,2 1 0 0,1 1 0 16,1 0 0-16,-1 2 0 0,3 0 0 15,-2-1 0-15,2 1 0 0,-2-2 0 0,0 3 0 0,-1-1 0 0,1-3 0 16,1 1 0-16,-1-1 0 0,0 0 0 0,-1-2 0 16,-1-2 0-16,-1-1 0 0,0-1 0 0,-2 1 0 15,-1-2 0-15,0-3 128 0,-9-9 32 0,7 9 0 16,-7-9 0-16,7 7 0 0,-7-7 48 0,0 0 16 16,0 0 0-16,0 0 0 0,0 0-80 0,0 0-16 15,0 0 0-15,0 0 0 0,0 0 32 0,0 0 0 16,-13 0 0-16,3-2 0 0,-4 0-32 0,0-1-128 15,-1-3 192-15,-3-3-64 0,-1 0-128 0,0-2 0 16,1-6 144-16,-1 2-144 0,0 0 0 0,0-2 0 16,-2 1 0-16,0-2 0 0,-1 0 0 0,-3 1 144 15,2 0-144-15,-3-1 0 0,4 0 0 0,-3 0 0 0,1 0 0 0,3 1 0 16,-2 0 0-16,-1 1 0 16,-2-1-128-16,0 2 128 0,-2-2 0 0,-3 3 0 0,4 3 0 0,1-2 0 15,2-3 0-15,-1 0 0 0,4 0 0 0,-1 1 0 16,2 1 0-16,0-2 0 0,-1 1 0 0,3 1 0 15,2 1 0-15,-1 2 0 0,2-3 0 0,1 1 0 16,1 4 0-16,3-2 0 0,1 3 0 0,2-1 0 16,0 3 0-16,7 6-144 0,-7-8 144 0,7 8 0 15,0 0 0-15,0 0-128 0,0 0 128 0,0 0 0 16,-3-7 0-16,3 7-160 0,0 0 160 0,7-7 0 16,0 1-160-16,5 2 160 0,0 3-128 0,5 1 128 15,2 0 0-15,4 0-128 0,1 3 128 0,4-2 0 16,1-1 0-16,2-1 0 0,3-1 0 0,2 1 0 0,0-5 0 0,1-3 0 15,-2 2 0-15,0-1 0 0,-3 1 0 16,-2-2 0-16,0 2 0 0,-1 0 0 0,1-2 128 16,1 4 16-16,-2-2 0 0,2 0 0 0,-1 2 32 0,-1-2 0 15,1-1 0-15,3 4 0 0,1-2-48 0,2 1-128 16,-2 1 192-16,0-1-64 0,2 0-128 0,-6 0 160 16,-2 1-160-16,2-2 160 0,1-1-160 0,-1 2 0 15,-2-3 0-15,0 2 128 0,-1 0-128 0,1-3 0 16,-5 2 0-16,3 0 0 0,-2 1-336 0,1 2-48 15,-2-3-16-15,-2 4-12048 16,1-1-2400-16</inkml:trace>
  <inkml:trace contextRef="#ctx0" brushRef="#br2" timeOffset="184795.48">11668 12808 17503 0,'-17'-1'1552'0,"7"1"-1232"0,0 1-320 0,1-1 0 16,9 0 848-16,-12 0 112 0,5 1 32 0,7-1 0 16,0 0 160-16,0 0 48 0,-12 5 0 0,3 0 0 15,9-5-608-15,0 0-112 0,0 0-32 0,-8 7 0 16,8-7-192-16,0 0-64 0,-8 6 0 0,8-6 0 15,0 0 0-15,0 0 0 0,0 0 0 0,0 0 0 16,0 0 48-16,1 12 0 0,2-4 0 0,-3-8 0 0,5 11 144 0,4-4 16 16,-9-7 16-16,9 9 0 0,2-3 48 0,-1 2 16 15,0-3 0-15,3 2 0 0,2 0 16 0,1 0 0 16,-2 1 0-16,0-1 0 0,3 4-144 0,5-1-32 16,1 3 0-16,1-3 0 0,1 2-32 0,2 0-16 15,0-1 0-15,1-1 0 0,1-1-16 0,0 0 0 16,-2-1 0-16,-2 0 0 0,1-4-16 0,-3 1-16 15,-2 0 0-15,-2-1 0 0,-3-3-32 0,-1 2 0 16,0-2 0-16,-2-1 0 0,-3 0-192 0,-10 0 176 16,11 0-176-16,-11 0 160 0,0 0-160 0,0 0 0 15,11 1 144-15,-11-1-144 0,0 0 240 0,0 0-32 0,0 0 0 0,0 0 0 16,0 0-80-16,-8-1-128 0,-2 0 176 0,-2-1-176 16,0 1 272-16,0 1-48 0,-2-2-16 0,-1-1 0 15,-5-2-208-15,3 0 176 0,-1-1-176 0,-2-3 160 16,1 2-160-16,-1-2 0 0,-2 1 144 0,0-1-144 15,-2 0 0-15,3-1 128 0,-1-2-128 0,2-1 0 16,-1 2 0-16,1 0 0 0,-2-1 0 0,3 3 128 16,3-1-128-16,1 5 0 0,-1-3 0 0,2 3 128 15,0 1-128-15,2 2 0 0,-1-2 0 0,1 3 0 16,1-1 0-16,3 2 0 0,1 0 0 0,7 0 0 16,0 0 0-16,0 0 0 0,0 0 128 0,0 0-128 15,0 0 0-15,0 0 0 0,0 0 0 0,0 0-128 16,0 0 128-16,0 0-128 0,11 3 128 0,4 1-128 15,3-3 128-15,0 0 0 0,0-1-144 0,2 2 144 16,2-1 0-16,2 1 0 0,1 0 0 0,1-1 0 0,-1 0 0 0,1 2 0 16,-1 1 0-16,1-3 0 0,-1 1 0 15,-1 0 0-15,-2-2 0 0,1 0 0 0,-4 0 0 0,-3 0 0 16,-2 0 0-16,-1 0 0 0,-6 0 0 0,2 0 0 16,-9 0 192-16,0 0-64 0,0 0 16 0,0 0 0 15,0 0 0-15,0 0 0 0,0 0 48 0,0 0 0 16,0 0 0-16,-10 4 0 0,-3-2 0 0,-4 4 16 15,-4-2 0-15,-4 0 0 0,-3 1-80 0,-4 2 0 16,2-2-128-16,-2 1 192 0,-1 0-192 0,-3-2 0 16,2 1 128-16,-2-1-128 0,1 0 0 0,2-2 0 15,6 1 0-15,0-1 0 0,2 1 0 0,-1 0 0 16,0-1 0-16,0 2 0 0,2-3 0 0,1 2 0 16,2-2 0-16,0 0 0 0,1 1 0 0,2-1 0 15,2-1 0-15,2 0 0 0,1-1 0 0,5 1 0 0,2 0 0 0,6 0 0 16,0 0 0-16,0 0 0 0,0 0 0 0,0 0 0 15,0 0-160-15,0 0 32 0,0 0 0 0,18 2 0 16,1-2 128-16,3 1-160 0,2 2 160 0,2 1-160 16,4-2 160-16,0 0 0 0,-2 0 0 0,0-1-128 15,0-1 128-15,1 0 0 0,0 2 0 0,-1-2 0 16,2-3 0-16,-1 2 0 0,0 0 0 0,0-2 0 16,-1 0 0-16,0-2 0 0,-1 0 0 0,1 1 0 15,-4 2 0-15,-1-3 0 0,0 1 128 0,-5 0-128 16,-3 2 128-16,-2-1-128 0,-1-1 128 0,-3 2-128 15,-9 2 144-15,0 0-144 0,9-3 192 0,-9 3-192 0,0 0 192 16,0 0-64-16,0 0 0 0,0 0-128 0,0 0 304 0,-15 0-48 16,-2 1-16-16,-3 2 0 0,-3 1-64 15,-1 0-16-15,-1-2 0 0,-5 2 0 0,0-1-160 0,1 2 0 16,-3 0 0-16,1-3 0 0,3 1 0 0,-3-1 0 16,1 0 0-16,2-1 0 0,0-1 0 0,3 0 0 15,1-1 0-15,0-1 0 0,1 1 0 0,0 1 0 16,3-1 0-16,2 1 0 0,1-1 0 0,5-1 0 15,-1 1 0-15,4 1 0 0,9 0 0 0,0 0 0 16,0 0-144-16,0 0 144 0,0 0-176 0,0 0 32 16,0 0 0-16,0 0 0 0,13 1-48 0,2 2-16 15,4-1 0-15,3 3 0 0,0-2 208 0,4 0-176 16,-3-1 176-16,0 1-160 0,2-1 160 0,-1 1 0 0,0 0 0 16,2 1 0-16,-1-2 0 0,-1 1 0 0,1 0 0 0,-3-1 0 15,-3 2 0-15,2-1 0 0,-6-2 0 0,2-1 0 16,-5 0 0-16,0 0 0 0,-2 0 0 0,-10 0 0 15,0 0 0-15,0 0 0 0,0 0 0 0,0 0 128 16,0 0-128-16,0 0 192 0,0 0-64 0,-9-4 0 16,-2-1-128-16,-3 3 192 0,-3 0-64 0,-2 1 0 15,-4-1-128-15,-1-1 0 0,0-1 128 0,-3-3-128 16,-3-1 0-16,0-2 128 0,1 1-128 0,0-4 0 16,-2 2 0-16,2 1 0 0,0-3 0 0,4 4 0 15,2-2 0-15,4 2 0 0,1 1 0 0,1 4 0 16,5-2 0-16,1 2 0 0,4 0 0 0,7 4 0 15,-7-2 0-15,7 2 0 0,0 0 0 0,0 0-128 16,0 0 128-16,0 0-160 0,14 0 160 0,3 1-160 16,3-1 160-16,2 2-160 0,1 2 160 0,1 3-160 0,3-2 160 0,-2-1 0 15,-2 1 0-15,4 1-128 0,-2-3 128 0,-1 0 0 16,-4 0 0-16,3-2 0 0,3 0 0 0,-5-1 176 16,2 0-176-16,-1-1 192 0,-1 0-192 0,1 0 0 15,0-2 0-15,2 1 0 0,0-1-208 0,1-3 16 16,3-2 16-16,-2-2-12992 15,2-4-2592-15</inkml:trace>
  <inkml:trace contextRef="#ctx0" brushRef="#br2" timeOffset="186403.29">19505 15795 12895 0,'-8'-3'1152'0,"0"1"-928"0,8 2-224 0,-9-5 0 15,-1 1 1536-15,1 1 256 0,-4 1 48 0,3 1 16 16,0-2-832-16,1 1-176 0,0-1-16 0,0 2-16 16,0-2-144-16,0 2-32 0,0 0 0 0,3-1 0 15,0 0 112-15,-2 1 16 0,8 1 0 0,0 0 0 16,-7-3 32-16,7 3 16 0,0 0 0 0,0 0 0 16,0 0-176-16,0 0-16 0,0 0-16 0,0 0 0 15,5-8-224-15,5 3-64 0,1 2 0 0,3-4 0 16,3 2-80-16,2 1-32 0,1 0 0 0,2-2 0 15,-2 0 96-15,3 1 16 0,2-4 0 0,1 0 0 16,3-1 64-16,3 2 0 0,3-2 16 0,4 1 0 16,0-4-144-16,3 2-16 0,2 2-16 0,1-1 0 0,-1 2-224 15,-2-1 0-15,-2 2 128 0,-1-2-128 0,1 1 0 16,-2 2 0-16,2-1 0 0,0 2 0 0,-2 1 0 0,-1-1 0 16,-2 2 0-16,1 0 0 0,-3 1 128 0,-3 0-128 15,-3 4 0-15,-3-2 0 0,-2 0 0 0,-4 1 128 16,-4-1-128-16,-3 2 0 0,-2 1 0 0,-9-3 0 15,8 6 128-15,-3-1-128 0,-5-5 0 0,0 0 0 16,-3 12 0-16,3-12 0 0,-6 9 128 0,-3 1-128 16,-4-4 176-16,-2 1-176 0,-3 1 256 0,-1-1-64 15,-1 2-16-15,-4-3 0 0,-1 0-48 0,0 1 0 16,-2-5 0-16,-1 3 0 0,-2-1-128 0,-1 3 0 16,0-4 0-16,-1 2 128 0,0 2-128 0,0-2 0 15,0-3 0-15,1 2 0 0,0 1 0 0,-1-2 0 0,-1-1 0 0,0 0 0 16,-1-2 0-16,5 0 0 0,1 0 0 0,2-2 0 15,1 1 0-15,5 1 0 0,2 0 0 0,5 0 0 16,-1 0 0-16,4 0 0 0,4-1 0 0,6 1 0 16,0 0 0-16,0 0 0 0,0 0 0 0,0 0 0 15,0 0 0-15,10-7 0 0,2 2 0 0,4 0 0 16,2-4 0-16,2 3 0 0,5-3-144 0,2 2 144 16,5 0 0-16,1-2 0 0,2 0 0 0,0-1 0 15,-2 4 0-15,1-4 0 0,3 2 0 0,1-2 0 16,-4 4 0-16,5-2 0 0,-3 0 128 0,1 2-128 15,-2-2 0-15,-1 3 0 0,-4 1 0 0,0-2 0 16,-5 2 128-16,-2 2-128 0,-4 0 0 0,-2 2 0 16,-5 0 160-16,-2 0-160 0,-1 0 160 0,-9 0-160 15,0 0 256-15,0 0-32 0,0 0-16 0,-7 7 0 16,-5 2 64-16,-3-3 16 0,-3 3 0 0,-3 0 0 0,-9 4-112 0,-3-3-32 16,-4 2 0-16,-1 1 0 15,-4 1-144-15,-2-1 0 0,1-2 0 0,-2 3 128 0,-1-2 0 0,-2 0-128 16,-5 0 192-16,-3-5-64 0,1 1-128 0,0-3 0 15,1-2 144-15,3 2-144 0,7 1 0 0,2 1 0 16,3 3 0-16,8-3 128 0,1 0-128 0,4 0 0 16,2-2 0-16,4 0 0 0,8 2 0 0,3-5 0 15,9-2 0-15,0 0 0 0,0 0 0 0,15 0 0 16,7-2-192-16,6-5 64 0,2 0-192 0,11-6-48 16,7-2 0-16,6-2 0 15,5-2-544-15,7-1-112 0,8-3-32 0,-3-1-16496 0</inkml:trace>
  <inkml:trace contextRef="#ctx0" brushRef="#br2" timeOffset="187414.22">11613 16805 8287 0,'0'0'368'0,"-6"6"80"0,-3-4-448 16,1 1 0-16,0-2 0 0,8-1 0 0,-10 2 3360 0,0 0 592 15,-4-2 112-15,3 0 32 0,1-2-2816 0,-2 1-576 16,-2-1-96-16,1-1-32 0,1 1-208 0,-2-4-48 16,1-1-16-16,0 0 0 0,1-1-96 0,-1 1-16 15,1-2 0-15,2 3 0 0,-1 0 128 0,3-3 0 16,2 1 16-16,-1-2 0 0,1 2 224 0,2-3 32 16,3 2 16-16,0-4 0 0,3 1-96 0,2 1 0 15,1-1-16-15,3-1 0 0,2 2-176 0,3-3-48 16,1-2 0-16,1 4 0 0,3 0-128 0,0-1-16 0,-1 3-128 15,2 3 192-15,0 2-192 0,-1 1 176 0,-4 1-176 16,3 3 160-16,-4 3-32 0,-2 2-128 0,-1-1 192 0,-10-4-64 16,8 12 0-16,-3 1-128 15,-1 2 192-15,-3 4-64 0,-4 0 64 0,0 6 16 0,-4-3 0 0,-2 4 0 16,-2-1-64-16,1-4-16 0,-3-1 0 0,-1-2 0 16,-3-4 128-16,5-5 32 0,-2-2 0 0,1-4 0 15,0-3 48-15,1-3 16 0,-1-6 0 0,0-1 0 16,1-5-224-16,1-3-128 0,2-5 128 0,2-2-128 15,3 1 0-15,3-2 0 0,1 1 0 0,4 2 0 16,1-1 0-16,1 5 0 0,0 4 0 0,5 3-128 16,1 1 128-16,3 6 0 0,3 1 0 0,3 4 0 15,0 4 0-15,0 4 0 0,-1 6 0 0,-2 7 0 16,-2 4 0-16,-2 1 128 0,-4 4-128 0,-2-3 0 16,-3 2 0-16,-1-4 0 0,0 2 0 0,-2-4 128 0,-2-1-128 0,3-3 0 15,-3-4 0-15,1-2 0 16,-1-13-2224-16,0 0-464 0</inkml:trace>
  <inkml:trace contextRef="#ctx0" brushRef="#br2" timeOffset="188617.67">19058 16003 8287 0,'0'0'736'0,"0"0"-592"16,0 0-144-16,0 0 0 0,0 0 2720 0,0 0 512 15,0 0 96-15,0 0 32 0,0 0-2304 0,4-11-464 16,0 2-80-16,1-2-32 0,1-1-224 0,0 3-64 15,-1-1 0-15,2 3 0 0,-1-2-192 0,1 1 0 16,-1-2 0-16,-1 2 0 0,3-2 0 0,-2 4 0 16,-2-3 0-16,3 1 0 0,-2 1 0 0,-5 7 0 0,8-11 0 15,-3 5 0-15,-5 6 0 0,7-9 192 0,-7 9-16 0,7-5-16 16,-7 5 160-16,9-5 16 0,-9 5 16 0,10-8 0 16,-10 8 160-16,12-4 48 0,-2 1 0 0,1-2 0 15,-2 1-144-15,1 1-32 0,2 1 0 0,2 0 0 16,2 1-64-16,2-1-32 0,0-5 0 0,4 3 0 15,0 1-16-15,5-6 0 0,-1 0 0 0,1-1 0 16,0 1-128-16,1-4-16 0,0 0-128 0,1 3 192 16,1-3-64-16,1 3-128 0,2-4 176 0,0 2-176 15,0 0 192-15,3 2-192 0,1-3 192 0,2 4-192 16,1 1 176-16,-1 2-176 0,1 1 160 0,-4 0-160 16,0 0 224-16,-2 4-48 0,1 0-16 0,0-1 0 15,0 1 112-15,-1 0 32 0,-1-3 0 0,-1 3 0 0,-3-2-80 16,0 2-16-16,-1 1 0 0,-1 0 0 15,-2-3-80-15,-2 2 0 0,-4 0-128 0,-1 1 192 0,-1-1-192 0,-5-1 128 16,0 1-128-16,-5 0 0 0,-7 1 128 0,0 0-128 16,0 0 0-16,0 0 0 0,0 0 0 0,0 0 0 15,0 0 0-15,0 0 0 16,0 0-352-16,0 0-112 0,-12-4-32 0,-1 1-9392 16,-4 1-1888-16</inkml:trace>
  <inkml:trace contextRef="#ctx0" brushRef="#br2" timeOffset="189233.47">19292 15954 3679 0,'-15'0'320'0,"-1"-1"-320"0,1-1 0 0,2 0 0 16,3-2 5760-16,1 0 1072 0,0-1 208 0,2 0 64 15,-1-1-5152-15,1-2-1024 0,0-6-208 0,1 0-32 16,-1-2-464-16,1-4-96 0,-4-1 0 0,2-1-128 15,1-1 128-15,0-1-128 0,1 0 0 0,3 2 0 16,0-2 0-16,1 1 0 0,2 4 0 0,3 2 0 0,-1-1 0 0,5 3 0 16,-1 1 0-16,2 3 0 0,-1 0 0 0,2 6 128 15,1 0-128-15,-10 5 0 0,16 2 224 0,-2 2-64 16,0 4-16-16,0 3 0 0,0 6-144 0,-2 0 128 16,1 6-128-16,0 5 128 0,0 2-128 0,-2 0 0 15,-2 2 144-15,-2 0-144 0,-4-4 176 0,-4 0-48 16,-3-7 0-16,-2 2 0 0,-2 0 464 0,-1-3 96 15,-1-1 16-15,0-3 0 0,0-5-176 0,-1-1-16 16,0-6-16-16,-1 0 0 0,1-3-240 0,0-3-32 16,-2-4-16-16,-1-4 0 0,0 0-208 0,1-5 128 15,1 0-128-15,-1-3 0 0,1-1 0 0,2 0 0 0,3-2 0 16,1 1 0-16,1-2 0 0,2 3 0 0,0 5 0 0,2-2 0 16,2-1 0-16,2 2 0 0,-1 2 0 0,2 4 0 15,2 1 0-15,3 2 0 0,4 1 0 0,0 4 0 16,1 2 0-16,2 3-128 0,2 1 128 0,0 8 0 15,0 1 0-15,1 4 0 0,0 1-128 0,-3 1 128 16,-2-1 0-16,-1-1 0 0,-4 0 0 0,0-2 0 16,-3 0 0-16,-1-5 176 0,-1-1-176 0,-2-2 160 15,-2-8-160-15,3 11 0 0,-2-2-160 0,-1-9-11344 16,0 0-2256-16</inkml:trace>
  <inkml:trace contextRef="#ctx0" brushRef="#br2" timeOffset="192084.31">17472 18626 10127 0,'-9'10'896'0,"9"-10"-704"0,-7 6-192 0,7-6 0 0,-7 9 2048 0,7-9 384 16,-7 4 80-16,7-4 16 0,0 0-1184 0,0 0-256 16,0 0-32-16,0 0-16 0,0 0-288 0,0 0-64 15,0 0-16-15,0 0 0 0,0 0-272 0,0 0-48 16,0 0-16-16,0 0 0 0,7-5-96 0,-7 5-32 15,7-8 0-15,4 4 0 0,-11 4-208 0,11-1 144 16,-11 1-144-16,13 0 128 0,-1 0 160 0,1 0 32 16,-13 0 0-16,14 3 0 0,1-2 128 0,2 1 48 15,-2 4 0-15,0-1 0 0,3-3-48 0,0 2-16 16,0 1 0-16,2-2 0 0,3-2-80 0,1 1-16 16,0 3 0-16,3 3 0 0,-2-4-112 0,2-3-32 15,-1-1 0-15,-2 3 0 0,-1-1-64 0,-2 0 0 16,1-4-128-16,-1 1 192 0,1-2-48 0,-2 2-16 0,-2-3 0 15,0-1 0-15,0-1 112 0,-6 1 16 0,2-3 0 0,-1 3 0 16,1 1-64-16,-4-1-16 0,-10 5 0 0,12-6 0 16,-12 6-176-16,10-4 0 0,-10 4 144 0,0 0-144 15,0 0 160-15,0 0-32 0,0 0-128 0,0 0 192 16,0 0 112-16,0 0 16 0,0 0 0 0,0 0 0 16,0 0 32-16,-8 0 16 0,-2 0 0 0,0 1 0 15,0 2-192-15,-2 1-48 0,-2 2 0 0,-1-3 0 16,-1-1-128-16,-4 2 0 0,1 1 0 0,-1-1 128 15,-3-2-128-15,2 0 0 0,-2 0 0 0,-3-1 0 16,-4-1 0-16,-2 0 0 0,-1-1 128 0,-1 0-128 16,-2-2 0-16,3 2 0 0,0-3 0 0,1-1 0 15,2 1 0-15,3 1 0 0,2-2 144 0,2-1-144 16,0 4 0-16,4-1 0 0,2 1 0 0,3 2 128 0,1 0-128 0,1 0 0 16,3 0 128-16,9 0-128 0,-9 0 0 0,9 0 0 15,0 0 0-15,0 0 0 0,0 0 0 0,0 0 0 16,0 0 0-16,0 0 0 0,0 0 0 0,0 0 0 15,0 0 0-15,11 0-128 0,1 0 128 0,1 1 0 16,4 2-144-16,4-1 144 0,-2 1 0 0,2-1 0 16,5-2 0-16,0 3 0 0,1 1 0 0,1-2 0 15,1 2 0-15,7 1 0 0,-2-1 0 0,3 0 0 16,1 2 0-16,-2 4 0 0,-3-3 0 0,3 1 0 16,-3-2 128-16,-2 0-128 0,1 3 160 0,1-4-160 15,-1 1 192-15,0-1-192 0,-2-2 144 0,1 1-144 16,-2-2 0-16,-1-1 144 0,-1-1-16 0,-2 0 0 0,0 0 0 0,-3 0 0 15,-3-2 0-15,1 1 0 0,-2 1 0 0,-2-2 0 16,-5-1-128-16,-2 1 192 0,-9 2-192 0,0 0 192 16,0 0-192-16,0 0 128 0,0 0-128 0,0 0 128 15,0 0 32-15,0 0 0 0,0 0 0 0,-12-1 0 16,-3 0-32-16,-4 0 0 0,-4-1 0 0,-1 2 0 16,-3 2-128-16,-1-2 0 0,-1-2 0 0,0 0 128 15,0-1-128-15,-2-2 0 0,-1 3 0 0,2-2 128 16,1 0-128-16,-1 3 0 0,4-1 0 0,3 1 0 15,0 0 0-15,4 1 0 0,1 0 0 0,2 0 0 16,3-1 0-16,1-1 0 0,0 1 0 0,2 1 0 16,1 0 0-16,9 0 0 0,0 0 0 0,0 0 0 15,0 0-160-15,0 0 160 0,0 0 0 0,0 0-144 16,0 0 144-16,10-1-160 0,1-1 160 0,2 1-160 0,2 0 160 0,2-3 0 16,4 0 0-16,4 2-128 0,0-1 128 0,5 2 0 15,4-4 0-15,0-3 0 0,3 3 0 0,0 0 0 16,-1-1 160-16,3 1-160 0,-1 0 0 0,-1-2 0 15,2 3 0-15,-5 1 0 0,-8-3 0 0,-3 1-192 16,-1 0 192-16,-5 1-160 16,-2-3-1504-16,-3 0-320 0,-6 4-48 0</inkml:trace>
  <inkml:trace contextRef="#ctx0" brushRef="#br2" timeOffset="193368.74">11677 13245 11055 0,'0'0'976'0,"-8"-6"-784"16,-1-1-192-16,1-1 0 0,1 1 768 0,-1-2 128 16,-1 2 0-16,3-3 16 0,0 1-608 0,-1-3-128 15,1 5-32-15,-1-2 0 0,2 1-144 0,-1-1 0 16,0 2 0-16,-1-4 128 0,1 4-128 0,1 2 0 15,-3-3 0-15,2 2 128 0,-2-4-128 0,4 2 0 16,1-2 0-16,3 10 0 0,-4-9 0 0,1 0 0 16,3 9 0-16,-4-8 0 0,3 1 0 0,1 7 0 0,0 0 144 0,-4-7-144 15,4 7 704-15,-5-3 80 0,5 3 16 0,-5-6 0 16,5 6 272-16,0 0 48 0,-5-7 16 0,5 7 0 16,0 0-304-16,0 0-64 0,0 0-16 0,0 0 0 15,-4-5-288-15,4 5-48 0,0 0-16 0,0 0 0 16,0 0-128-16,4-9-16 0,1 2-16 0,3 4 0 15,-1-1-16-15,5 0 0 0,1 1 0 0,-2 2 0 16,3 1-16-16,0 1 0 0,0 2 0 0,1 1 0 16,2-2 48-16,1 1 16 0,-1 1 0 0,1-2 0 15,-5 5-128-15,2-5-16 0,2-2-128 0,-2 1 192 16,-1 1-64-16,-1-2-128 0,-2 0 176 0,-11 0-176 16,11 0 352-16,-11 0-32 0,0 0-16 0,0 0 0 15,0 0 80-15,0 0 0 0,0 0 16 0,0 0 0 16,0 0 176-16,0 0 16 0,0 0 16 0,-8-2 0 0,-4 2-208 0,-3 0-32 15,-2-1-16-15,0 1 0 0,-1 0-160 0,-1 3-16 16,0-2-16-16,-3 0 0 0,3-1-160 0,-4-1 160 16,-1-2-160-16,-1-3 160 0,-2-2-160 0,-2-2 0 15,-1-2 0-15,0-4 128 0,3-1-128 0,3-1 0 16,2-1 0-16,5 1 0 0,1 1-192 0,5 3 192 16,2 0-160-16,3 3 160 0,3-2 0 0,3 6-144 15,3-2 144-15,2 4 0 0,4-3-160 0,3 3 160 16,4 2-192-16,3 3 192 0,4-1-144 0,2 2 144 15,2 1 0-15,1 0-144 0,0 1 144 0,1-2-128 16,-4-1 128-16,-1 1-128 0,-2 2 128 0,0-3 0 0,-2-3 0 0,-2 2 0 16,-3 0 0-16,0-1 0 0,1 2 0 0,-1-2 0 31,-5-1-1040-31,1 2-176 0,1 0-48 0</inkml:trace>
  <inkml:trace contextRef="#ctx0" brushRef="#br1" timeOffset="202073.47">11342 11073 16575 0,'-19'1'736'0,"6"-1"160"0,1 0-720 0,0 1-176 0,1 2 0 0,1-2 0 16,-2-2 2208-16,2 4 416 0,0 2 64 0,0-3 32 15,1 1-1728-15,1-2-352 0,1 0-64 0,-1 1 0 16,8-2-192-16,0 0-16 0,-8 0-16 0,8 0 0 16,0 0 80-16,0 0 16 0,0 0 0 0,-5-6 0 15,3-2-112-15,2 8-16 0,-4-8 0 0,4 8 0 16,0-9-48-16,0 9-16 0,5-9 0 0,1 0 0 15,-6 9 64-15,9-9 16 0,1 3 0 0,2-2 0 16,1 3-32-16,1 1-16 0,1-1 0 0,0 3 0 16,3-2-80-16,3 3-16 0,0-1 0 0,0 1 0 15,4 0 0-15,-1 0 0 0,0-1 0 0,0 2 0 0,1-2-64 0,2 2-128 16,0-3 176-16,-2 1-176 0,-1-2 208 0,3 1-64 16,-3-3-16-16,0 2 0 0,2 0 64 15,1 2 0-15,-1-2 0 0,0-1 0 0,-2 2 0 0,1 2 16 16,-3 0 0-16,-2 2 0 0,-1 2 16 0,-1 2 0 15,-1-1 0-15,-1 1 0 0,-2 1 16 0,-3 3 0 16,0-3 0-16,-4 3 0 0,-2-1 48 0,-1 2 16 16,0 0 0-16,-4-10 0 0,-1 10-96 0,1-10-16 15,-3 11 0-15,-3-4 0 0,-2 1-64 0,-1-2 0 16,-3-2-128-16,-2-2 192 0,-2 4-64 0,-1-1-128 16,-4-2 176-16,1 0-176 0,-3 0 144 0,-1-2-144 0,-3-1 0 0,-3 1 144 15,-1 3-144-15,1 1 0 0,-1-2 0 0,1-2 128 16,-3 1-128-16,-3 1 0 0,-3-1 0 0,-1 2 0 15,1-1 0-15,-1-2 0 0,3 0 0 0,4-1 0 16,3 0 0-16,2 0 0 0,1 0 0 0,7 0 0 16,2 0 0-16,0 0 0 0,-3 0 0 0,4 2 0 15,5 3 0-15,0 1 0 0,3-2 0 0,2 0 0 16,7-4 0-16,-4 10 0 0,4-10-128 0,1 11 128 16,2 2-128-16,4 0 128 0,1-2-160 0,5 2 160 15,2 0-144-15,0-3 144 0,-1 1-128 0,5-3 128 16,4 2 0-16,0-2-128 0,2 2 128 0,1-5 0 15,2-1 0-15,1 2-128 0,1-2 128 0,2 2 0 16,-1 2 0-16,-2-3 0 0,0 0 0 0,-3 1 0 16,-2-2 0-16,-3 0 0 0,-2-1 0 0,-1-1 0 0,-4-1 0 0,0 2 0 15,0-3 0-15,-1 0 0 0,-3-3 0 0,-10 3 176 16,0 0-48-16,10-2 0 0,-10 2-128 0,0 0 0 16,0 0 0-16,0 0 0 0,0 0 0 0,-9-7 192 15,-2 5-192-15,-2-2 192 0,-2-1-192 0,-2 2 0 16,0 1 0-16,-4 2 0 0,-4-1 0 0,-3-1 0 15,-4 2 0-15,-1-1 0 0,-1 0 0 0,-1 1 0 16,0 0 0-16,-1 0 0 0,2-1 0 0,1-1 0 16,2 0 0-16,2-1 0 0,1-1 0 0,3 1 0 15,2-4 0-15,4 1 0 0,1 2 0 0,4 1 0 16,1 0 0-16,2-2 0 0,2 1 0 0,9 4 0 16,-9-4 0-16,9 4 0 0,0 0 0 0,0 0 0 0,0 0 0 0,0 0 0 15,0 0-192-15,0 0 192 0,10 0-192 0,3 3 192 16,1-1-176-16,4 2 176 0,3 1-128 0,3-1 128 15,2 1 0-15,-1-1-128 0,5 1 128 0,1-1 0 16,1-3 0-16,1 0 0 0,-1-1 0 0,0 0-128 16,1 1 128-16,0-1 0 0,-4 0 0 0,0 0 0 15,-3 0 0-15,-5 0 0 0,-3 0 0 0,-1 0 0 16,-5-1 0-16,-2 1 144 0,-10 0-144 0,0 0 0 16,0 0 208-16,0 0-64 0,0 0-16 0,0 0 0 15,0 0 160-15,-15-2 32 0,-1-2 0 0,-7-1 0 16,-4 1-32-16,-1 0 0 0,-4 1 0 0,1 0 0 15,-2-2 16-15,-2 1 0 0,-2 1 0 0,4 2 0 16,0 1-112-16,10-1-32 0,4 1 0 0,2 0 0 16,0 0-160-16,3 1 160 0,4-1-160 0,5 3 160 0,5-3-160 15,0 0 0-15,0 0 0 0,6 13 0 0,7 1 0 16,5 0-192-16,3 4 64 0,7 4 128 0,5-1-208 0,3 0 80 16,1-1 128-16,1-1-208 0,3-1 48 0,2-1 16 15,-3-2 0-15,0 0 0 0,-5-5-96 0,-2 2-16 16,2-1 0-16,-3-3 0 15,-2-2-448-15,1 3-80 0,-1 0-32 0,1 0 0 16,-1-4-2544-16,1 1-512 0</inkml:trace>
  <inkml:trace contextRef="#ctx0" brushRef="#br1" timeOffset="206326.49">17474 15628 1839 0,'0'0'160'0,"-5"7"-160"15,-1-1 0-15,6-6 0 0,-8 9 1152 0,8-9 192 16,-9 5 32-16,2 2 16 0,7-7-480 0,0 0-80 15,-9 3-32-15,0 1 0 0,9-4 176 0,0 0 48 16,-12 4 0-16,12-4 0 0,-10 2 80 0,10-2 32 16,0 0 0-16,0 0 0 0,-11 4 16 0,11-4 0 0,0 0 0 0,-10 2 0 15,10-2-144-15,0 0-32 0,0 0 0 0,0 0 0 16,0 0-240-16,0 0-48 0,0 0-16 0,0 0 0 16,0 0-160-16,0 0-16 0,0 0-16 0,0 0 0 15,0 0-80-15,0 0-16 0,0 0 0 0,0 0 0 16,0 0-192-16,0 0-64 0,3-11 0 0,-3 11 0 15,8-5-128-15,1 2 160 0,1-1-160 0,1 1 160 16,1 1-160-16,1-1 0 0,-1 3 0 0,5-1 0 16,-3 1 0-16,2 0 0 0,2-1 0 0,0 1 0 15,2 0 0-15,2 0 0 0,1 0 0 0,1 1 0 16,0 0 0-16,2 0 128 0,-2 2-128 0,2 1 128 16,0 0 0-16,0 1-128 0,0 0 192 0,-1 0-64 15,-1-1 64-15,1-1 16 0,-4 1 0 0,2 1 0 16,-3 2-16-16,2-4-16 0,-2 1 0 0,1 0 0 15,0 1 64-15,4-1 16 0,-3-1 0 0,1 0 0 0,-1 1-16 0,-1 1 0 16,0-2 0-16,0-2 0 0,2 2-48 0,1-1 0 16,1-1 0-16,1-1 0 0,-2 0-192 0,1 0 176 15,-1 3-176-15,-1-3 160 0,-2-3-160 0,-2 1 0 16,0 1 0-16,0-1 0 0,-1 1 0 0,0-1 0 16,0-1 0-16,-2-1 0 0,0 3 0 0,-1-2 128 15,0 0-128-15,-1 1 0 0,1 2 0 0,1 0 128 16,-2-1-128-16,0 0 0 0,1 1 0 0,0 0 0 15,-3 0 128-15,2 0-128 0,-2-2 0 0,3 2 0 16,-2 2 0-16,1-1 128 0,0 0-128 0,1-1 0 16,-2 3 0-16,0-1 0 0,-2 1 0 0,1 1 0 15,0-2 0-15,-1 1 0 0,-3-2 0 0,3 3 0 0,-1 1 0 0,-3 1 0 16,0-3 0-16,2 2 0 0,-4 0 128 0,0 0-128 16,-5-5 0-16,0 0 0 0,0 0 0 0,8 6 128 15,-6 3-128-15,-2-9 0 0,0 0 0 0,0 0 128 16,1 8-128-16,-1-8 0 0,0 0 144 0,0 0-144 15,0 0 128-15,-3 11-128 0,3-11 160 0,-8 7-160 16,-1-2 144-16,9-5-144 0,-11 5 128 0,-1-3-128 16,-1 1 0-16,1-2 128 0,0 1-128 0,1-1 0 15,-4 0 0-15,1 0 0 0,0 1 128 0,-3-1-128 16,-1-1 160-16,0 0 0 0,1 0 0 0,0 1 0 16,-1-1 16-16,1-1 0 0,-4 1 0 0,2 0 0 15,-1 0-176-15,1 0 0 0,-3-1 0 0,2-1 0 16,-3 1 0-16,0 0 0 0,1-2 0 0,-3 2 0 15,1-3 0-15,-4-1 0 0,-3 1 0 0,1 0 0 0,-3 2 0 0,2-2 0 16,2-1 0-16,0 3 0 16,1-1 0-16,1 2 0 0,0-1 0 0,0 2 0 0,1-1 0 0,1 1 0 15,-1 1 0-15,2-1 0 0,0 0 0 0,1 0 0 16,1 0 128-16,0-1-128 0,0 0 0 0,0 0 128 16,-2-3-128-16,1 1 0 0,0-1 0 0,1 1 0 15,-4-1 0-15,3-3 0 0,3 0 0 0,0-1 0 16,1 1 128-16,1 0-128 0,-1-2 0 0,2 3 0 15,-1-3 0-15,2 1 0 0,-2 2 0 0,0-3 0 16,2 3 0-16,2-2 0 0,0 3 0 0,1 1 0 16,-1 1 0-16,1-4 0 0,-1 2 0 0,4 1 0 15,-1-2 0-15,1 2 0 0,1 0 0 0,0 2 0 16,9 2 0-16,-9-8 0 0,3 3 0 0,6 5 0 0,0 0 0 16,0 0 0-16,-7-5-160 0,7 5 160 0,0 0 0 0,0 0-144 15,0 0 144-15,0 0 0 0,0 0 0 0,0 0-128 16,0 0 128-16,14 0-128 0,-2 1 128 0,-2 0-128 15,2 2 128-15,2 1 0 0,2-2 0 0,-1 3-128 16,1-1 128-16,0-1 0 0,2-1 0 0,-1 2-128 16,5 0 128-16,0 1 0 0,0-1 0 0,3 4 0 15,-1-2 0-15,2-1 0 0,2 3 0 0,0-3 0 16,2 1 0-16,-1 2 0 0,-1-5 0 0,0 3 0 16,-2-3 0-16,2 2 0 0,-3-2 0 0,1-2 0 15,2 2 0-15,1-1 0 0,2 1 128 0,1 1-128 16,1 0 144-16,0-2-144 0,1 2 192 0,2 0-192 15,3 1 160-15,1-1-160 0,-1-3 128 0,-1 3-128 0,-2-2 0 16,-2 1 128-16,0-2-128 0,-1 3 0 0,0-3 128 0,-1 2-128 16,-1-3 0-16,0 2 128 0,-4-1-128 15,0 1 0-15,-3-1 0 0,-1 0 128 0,0-1-128 0,0 0 128 16,-4 0-128-16,-1-1 128 0,-2 0 0 0,1 2 0 16,-3-1 0-16,-2-1 0 0,0-1-128 0,-2 1 192 15,-10 1-192-15,8 0 192 0,-8 0-192 0,0 0 0 16,0 0 0-16,0 0 128 0,0 0-128 0,0 0 128 15,0 0-128-15,0 0 128 0,0 0-400 0,-13 12-96 16,-4-3-16-16,-4 4-11568 16,-6 3-2320-16</inkml:trace>
  <inkml:trace contextRef="#ctx0" brushRef="#br1" timeOffset="208729.01">19966 18710 2751 0,'0'0'256'0,"0"0"-256"15,0 0 0-15,0 0 0 0,0 0 2688 0,0 0 480 16,0 0 96-16,0 0 32 0,0 0-2176 0,0 0-432 15,0 0-96-15,0 0-16 0,0 0-128 0,0 0-48 16,0 0 0-16,0 0 0 0,0 0-16 0,0 0 0 16,0 0 0-16,0 0 0 0,0 0-16 0,0 0-16 15,8 8 0-15,-8-8 0 0,8 7 112 0,-8-7 32 16,0 0 0-16,0 0 0 0,10 4 32 0,-10-4 16 16,0 0 0-16,0 0 0 0,9 0-64 0,-9 0-16 15,0 0 0-15,0 0 0 0,0 0-64 0,0 0-16 0,0 0 0 0,0 0 0 16,0 0 192-16,0 0 48 0,0 0 0 0,0 0 0 15,-10-4-144-15,0 3-32 0,1-3 0 0,-4 0 0 16,2 0-80-16,-3 2-32 0,-1-1 0 0,-2 2 0 16,-3-2-16-16,-1 1-16 0,1-3 0 0,0 2 0 15,-1 2 32-15,4-1 16 0,-4 1 0 0,0 0 0 16,-2 0-128-16,0-1-32 0,-3 1 0 0,4 1 0 16,-1 0-48-16,0 0-16 0,-1 0 0 0,-2 1 0 15,3 2-128-15,-1-1 160 0,-1 2-160 0,-2-1 160 16,0 1-160-16,-1-3 0 0,0 1 0 0,0 0 128 15,0-4-128-15,3 1 192 0,1 0-192 0,1 0 192 16,3-3-32-16,-2 0 0 0,3 0 0 0,-1 2 0 16,1-1-160-16,1 2 192 0,3-3-192 0,-2 1 192 15,0 1-192-15,1-1 192 0,-1 1-192 0,3-1 192 0,-1 2-192 16,3-1 0-16,-2-1 144 0,1 2-144 0,0-1 0 0,2 2 0 16,-1 0 0-16,2 0 0 0,-3 2 0 0,1-2 0 15,0 0 0-15,1 0 0 0,-2 0 0 0,3 0 0 16,1 0 0-16,9 0 0 0,-9 2 0 0,1 0 0 15,8-2 0-15,-7-2 0 0,7 2 0 0,0 0 0 16,-9 0 0-16,9 0-128 0,0 0 128 0,0 0 0 16,0 0 0-16,0 0 0 0,0 0 0 0,0 0 0 15,0 0 0-15,0 0-128 0,0 0 128 0,0 0 0 16,0 0 0-16,0 0-128 0,0 0 128 0,0 0 0 16,13 4 0-16,-1-1-128 0,2-2 128 0,4 0 0 15,-3-1-144-15,3 0 144 0,0 0 0 0,2 0 0 0,-1 0 0 0,3 0 0 16,1-1 0-16,1 1 0 0,4 0 0 0,1 0 0 15,3-1 0-15,4-2 0 0,-1 1 0 0,3 0 0 16,-1-2 0-16,1 1 0 0,2 1 0 0,-2-1 0 16,-1-3 0-16,-2 3 0 0,-2-1 0 0,0 3 0 15,-1-2 0-15,0 2 0 0,0-3 0 0,0 3 0 16,-2-1 0-16,-1 2 0 0,-2-1 0 0,0 2 0 16,1 2 0-16,-2 2 0 0,-2-1 0 0,-1-3 0 15,-2 0 0-15,-1 2 0 0,-2-1 0 0,-3 4 0 16,0-4 0-16,-3 1 0 0,-3-1 128 0,0 1-128 15,-9-3 0-15,0 0 128 0,0 0-128 0,0 0 128 16,0 0 48-16,2 10 0 0,-2-10 0 0,0 0 0 16,0 0 128-16,-10 6 16 0,0 3 16 0,-2-4 0 15,-2 0-80-15,-2-1-32 0,-2 0 0 0,-2 0 0 16,-2-2-224-16,-1 2 128 0,-2-1-128 0,-1-3 0 0,0 1 128 0,-1 1-128 16,-2 0 0-16,-2-1 144 0,3 0-144 0,-2-1 0 15,-1-1 0-15,1 1 0 0,0 3 0 0,-1-2 0 16,-5 0 0-16,-1-1 0 0,-2-1 0 0,-1 0 0 15,2-2 128-15,1 0-128 0,2-3 0 0,-2 1 0 16,1-4 0-16,2 1 0 0,1 2 0 0,3-2 0 16,-1 3 0-16,6-1 0 0,-2-2 0 0,-1 5 0 15,-3-2 0-15,2-1 0 0,1 3 0 0,2 1 0 16,-2 2 0-16,2 0 0 0,1-1 0 0,3 0 0 16,2 1 0-16,-1 1 0 0,1 0 0 0,2 1 0 15,4-2-144-15,2 0 144 0,-2 1 0 0,3-1 0 0,3-3 0 16,0 2 0-16,0 0 0 0,8 1 0 0,0 0 0 0,-6-1 0 15,1-1 0-15,5 2-160 0,0 0 160 0,0 0-128 16,0 0 128-16,0 0 0 0,0 0 0 0,0 0 0 16,0 0 0-16,10-7-160 0,0 2 160 0,3 1 0 15,0-1-160-15,2 0 160 0,1 1-128 0,3 1 128 16,3-1-128-16,2-1 128 0,3 2-128 0,1-1 128 16,2 2 0-16,5 0 0 0,-1-2 0 0,2 0 0 15,-6 2 0-15,3-1 0 0,2 1 0 0,-1 0-128 16,0 0 128-16,2-1 0 0,-1 1 0 0,2 0 0 15,1 2 0-15,0 0 0 0,-1 0 0 0,1 2 0 16,-1 0 0-16,-2 0 0 0,-2 0 0 0,-3-1 0 16,-2 3 0-16,-1 1 0 0,-3 2 0 0,-2-4 0 15,-3 1 0-15,-2 0 0 0,0 2 0 0,-3-2 0 16,-1 1 0-16,-2 2 0 0,-11-7 0 0,12 6 128 0,-5-1-128 0,-7-5 0 16,0 0 0-16,0 0 128 0,0 0 48 15,0 0 16-15,0 0 0 0,0 0 0 0,0 0 0 0,-4 9 16 16,-3-4 0-16,-3-1 0 0,-4-4-16 0,0 1-16 15,-4 0 0-15,-4 1 0 0,1-2-176 0,-4 0 160 16,1 0-160-16,-5 0 160 0,-3 0-160 0,-1 2 160 16,-2-4-160-16,-1 0 160 0,-2 1 160 0,1-1 16 15,1-1 16-15,1 2 0 0,-3-3-192 0,5-2-32 16,1-1-128-16,3 3 192 0,2 1-192 0,3-2 128 16,1 1-128-16,4 1 0 0,-3 3 0 0,4 0 128 15,2-1-128-15,1-2 0 0,1 1 0 0,1-1 0 16,4 2 0-16,-2 0 0 0,11 1 0 0,0 0 0 0,0 0 0 15,0 0-160-15,0 0 160 0,0 0-208 0,0 0 80 0,6 11 128 32,5-2-464-32,3 1 16 0,4 2 16 0,3-2 0 15,1 3-896-15,5 2-176 0,5 0-32 0,4-1-10176 0,0 1-2016 0</inkml:trace>
  <inkml:trace contextRef="#ctx0" brushRef="#br1" timeOffset="213883.61">18299 12111 3679 0,'-13'-1'320'0,"-1"-4"-320"0,0-3 0 0,2 3 0 16,-1-4 4128-16,0 1 752 0,-1-1 160 0,3 0 16 15,1 2-3456-15,0-1-704 0,-2 1-144 0,1 0-32 16,0 0-432-16,1 2-96 0,-1-4 0 0,-2 4-16 16,0-5 0-16,1 4 0 0,-1-1 0 0,0 0 0 15,-1 3-48-15,3 0-128 0,-1 1 192 0,1 1-64 16,-4 4-128-16,2 1 0 0,0 1 0 0,1 0 0 15,-4 4 0-15,5 1-176 0,0 4 48 0,-2-3 0 16,1 3 128-16,0 2 0 0,1 3 0 0,-1 1-128 16,0-2 128-16,1 0 224 0,-1 1-48 0,2 1-16 15,0 2 176-15,2-1 48 0,2-1 0 0,2 3 0 0,2-2-128 0,2-1 0 16,1-1-16-16,3 0 0 0,0-1-240 16,1 0 176-16,1-2-176 0,3-1 160 0,0-1-160 0,2 0 0 15,-2-5 0-15,3 1 0 0,-3-5 0 0,-1 0 128 16,-8-4-128-16,11 0 0 0,-11 0 128 0,12-5-128 15,0-1 128-15,-2-5-128 0,-2 1 224 0,2 0-32 16,-3-4-16-16,-2 0 0 0,2-2-176 0,-1-1 128 16,3-2-128-16,-3-1 128 0,0-3-128 0,-1 1 0 15,2-2 144-15,0 1-144 0,-2 0 128 0,-2-2-128 16,1-1 128-16,0 2-128 0,1-4 192 0,0-1-48 16,0 0 0-16,2-3 0 0,-2 2-16 0,-1 2-128 15,1-3 192-15,-1 6-64 0,-1-2-128 0,0 4 0 16,-1 0 144-16,0-1-144 0,-2 1 0 0,-2-1 0 0,1-1 0 15,-1 3 0-15,-1-2 0 0,1 0 128 0,-2 2-128 0,0 2 0 16,-1-2 0-16,2 2 0 0,1-1 0 0,-1 6 0 16,-1 0 0-16,3 1 0 0,-1 3 0 0,0 3 0 15,2 8 0-15,0 0 0 0,0 0 0 0,0 0 0 16,0 0 0-16,0 0 0 0,0 0 0 0,-2 15 128 16,-1 3-128-16,2 4 176 0,0 0-176 0,-1 8 192 15,1 1-64-15,1 3 0 0,-2 4 0 0,2 1 0 16,0 2 128-16,2 6 32 0,-1 0 0 0,2 2 0 15,-1 3 64-15,2 1 16 0,-1 0 0 0,-1-1 0 16,2-2-128-16,-1-3-32 0,-2 1 0 0,-1-4 0 16,0-3-32-16,0-4-16 0,0-3 0 0,3-2 0 15,-3 0-160-15,0-3 0 0,0-6 0 0,1-4 0 16,-1-4-192-16,1-1-128 0,-1-6-32 0,0-8-10176 16,0 0-2032-16</inkml:trace>
  <inkml:trace contextRef="#ctx0" brushRef="#br1" timeOffset="214350.81">18475 11364 30527 0,'-13'1'1344'0,"13"-1"288"0,0 0-1312 0,-9 4-320 0,9-4 0 0,-8 6 0 15,8-6 832-15,-7 8 112 0,0 4 16 0,1-4 0 16,1 3-528-16,0 3-112 0,-2 1 0 0,1 3-16 16,-2 2-304-16,2 2 0 0,1-1 0 0,-1 6 0 15,-3 0 0-15,1 3 0 0,3-1 0 0,-1 6 0 16,-2 0 0-16,2 2 128 0,-1 1-128 0,2 2 0 16,0-1 0-16,0 0 0 0,1 0 0 0,2-1 0 15,-1 1 0-15,2-5 0 0,1-3 0 0,0-1 0 0,1 1 0 16,2-6 0-16,1 3 0 0,2-5 0 15,-2-1 0-15,3-2-192 0,4-2 192 0,-1-5-192 16,1-2-352-16,2-5-64 0,2 1-16 0,-2 0 0 16,0-4-480-16,0-3-112 0,1-3 0 0,0 1-16 15,2-2-1776-15,-1-1-336 0</inkml:trace>
  <inkml:trace contextRef="#ctx0" brushRef="#br1" timeOffset="-214747.53">18954 11832 23263 0,'0'0'1024'0,"0"0"224"0,-7-8-992 0,2 3-256 0,5 5 0 0,0 0 0 16,-7-6 736-16,-1 2 96 0,0 0 32 0,0 0 0 15,-1-1-400-15,-2 3-80 0,1 0 0 0,0 4-16 16,-4 0-224-16,1 3-144 0,-1-2 192 0,-1 2-192 16,2 8 0-16,-2 2 0 0,-1 1 0 0,-1 3 0 15,2 3 0-15,3 0 0 0,-2 1 0 0,2 1 0 0,0-3 0 0,3 1 0 16,1 1 0-16,1 0 0 0,2-6 384 0,3 3-48 15,-2-4 0-15,4 2 0 0,0-4 32 0,2 0 0 16,2-1 0-16,1 1 0 0,2-6-192 0,0 4-48 16,3-6 0-16,1 2 0 0,-1-4-128 0,1-2 0 15,3-2 0-15,3-1 0 16,-1 0-656-16,1-6-16 0,-1 0 0 0,-2 0-12384 16</inkml:trace>
  <inkml:trace contextRef="#ctx0" brushRef="#br1" timeOffset="-214551.51">18992 12256 23039 0,'-8'27'1024'0,"3"-12"192"0,-1 6-960 0,2-1-256 0,3 3 0 0,-1 1 0 16,1 1 2176-16,0-4 384 0,1 2 64 0,0-3 32 15,0-4-2096-15,2-3-432 0,2-1-128 0,-4-12 0 32,4 9-2304-32,-4-9-528 0</inkml:trace>
  <inkml:trace contextRef="#ctx0" brushRef="#br1" timeOffset="-213926.5">19364 11884 25455 0,'-16'4'1120'0,"6"1"240"0,-2-3-1088 0,1 2-272 16,-1 0 0-16,0 2 0 0,-2-1 560 0,1 2 48 15,1 0 16-15,1-2 0 0,1 7-304 0,0-2-64 16,0 3-16-16,-2 2 0 0,2-1-240 0,1 0 0 16,0 4 0-16,0 1 0 0,-1 2 0 0,2 0 0 0,1-1 0 0,2 3 0 15,0-1 0-15,2 1 0 0,1-3 0 16,-1 0 0-16,3-2-128 0,0-1 128 0,0-4 0 0,4-2 0 16,-2 0 0-16,-2-11 0 0,0 0 0 0,0 0 0 15,12 1 224-15,-1-1 48 0,-2-5 16 0,0-4 0 16,0 2 224-16,0-6 64 0,0-1 0 0,1 0 0 15,-1-4-112-15,1-1-16 0,-1-1 0 0,0 0 0 16,0-2-304-16,0-2-144 0,1-3 128 0,-1 3-128 16,0-5 0-16,-1-1 0 0,0 3 0 0,0-4 0 15,-2-1 0-15,2 3 0 0,-2-2 0 0,-3 1 0 16,-2-1 0-16,-2 1 128 0,-2-2-128 0,-2 2 0 16,-4 0 128-16,1-4-128 0,-3-1 0 0,-2-1 128 15,-2 0-128-15,1 2 0 0,0 0 0 0,1 2 0 16,2 3 0-16,-1 1 0 0,2 5 0 0,3 4 0 0,0 4 128 15,2 4-128-15,1 4 0 0,4 7 128 16,0 0-128-16,0 0 0 0,0 0 0 0,0 0 0 0,3 19 128 16,-1 2-128-16,4 6 0 0,0 2 128 0,0 6-128 0,3 2 128 15,1 4-128-15,2 3 128 0,-1 4-128 0,3 0 128 16,0 4-128-16,3 1 128 0,-3-3-128 0,1 0 0 16,0 1 144-16,-1-4-144 0,0-1 192 0,-1-4-16 15,0-1-16-15,-3-4 0 0,0-4-32 0,3-3-128 16,-1-2 192-16,-2-6-64 0,2 0-128 0,-3-4-144 15,1-4 144-15,-2-3-208 16,-2-6-1888-16,-6-5-368 0,11-1-80 0</inkml:trace>
  <inkml:trace contextRef="#ctx0" brushRef="#br1" timeOffset="-213436.05">19111 10984 23551 0,'0'0'1040'0,"-10"1"224"0,10-1-1008 0,0 0-256 0,0 0 0 0,-6 7 0 0,6-7 832 0,0 0 112 15,0 0 16-15,-1 10 16 0,2-1-560 0,4 0-112 16,3-1-32-16,3 3 0 0,3 0-64 0,1-1-16 16,3 3 0-16,4 0 0 0,2 2-16 0,2 3-16 15,5 3 0-15,2 2 0 0,1 4-160 0,3 3 0 16,0 2 144-16,0 4-144 0,-4 2 144 0,1 4-144 15,-3 1 192-15,1-1-192 0,-2 2 272 0,1-2-48 16,-2-1-16-16,-2 2 0 0,-2-2 256 0,-2 0 48 16,0 1 16-16,-4 0 0 0,-1-2 96 0,-2 5 16 15,-3-5 0-15,-3 4 0 0,-2 1-80 0,-5 0-16 0,-4-2 0 16,-3-2 0-16,-1 1 80 0,-1 2 16 0,-3-3 0 0,-2 5 0 16,-2-1-304-16,-2 4-48 0,-4 2-16 0,-3-3 0 15,-5-2-272-15,-2 1 0 0,1-4 0 0,-1-1 0 16,-3-8 0-16,5-5 0 0,-1-6 0 15,5-5-144 1,6-8-2272-16,7-9-448 0</inkml:trace>
  <inkml:trace contextRef="#ctx0" brushRef="#br0" timeOffset="-198935.22">19624 9194 12031 0,'0'0'528'0,"0"0"112"0,-7-4-512 0,1 1-128 0,6 3 0 0,-6-2 0 16,-1 1 896-16,0-1 128 0,7 2 48 0,-7 1 0 16,2-1-16-16,-2 1 0 0,-1 0 0 0,0 2 0 15,2 1-160-15,-2 0-16 0,2-2-16 0,6-2 0 0,-6 5-176 0,6-5-48 16,-6 7 0-16,6-7 0 15,0 0-112-15,0 0-16 0,0 0-16 0,0 0 0 0,0 0 48 0,0 0 16 16,0 0 0-16,9 2 0 0,3-2 384 0,1-1 80 16,2-4 0-16,3 0 16 0,3-2-160 0,3-2-48 15,3 3 0-15,1-3 0 0,2 0-320 0,4-1-64 16,1 1 0-16,1-2-16 0,1 2-144 0,-2-3-32 16,-3 1 0-16,-3 2 0 0,0 3-128 0,-2-2-128 15,-3 3 192-15,-2 1-192 0,-3-2 0 0,-3 3 0 16,0 2 0-16,-4 0 0 15,-1-1-1856-15,-4 4-368 0,-7-2-80 0,0 0-12416 0</inkml:trace>
  <inkml:trace contextRef="#ctx0" brushRef="#br0" timeOffset="-198619.34">19662 9518 16575 0,'0'0'1472'0,"0"0"-1168"0,0 0-304 0,0 0 0 16,0 0 1728-16,0 0 272 0,0 0 64 0,0 0 16 15,0 0-672-15,5-5-128 0,1-1-16 0,1 0-16 16,0-1-336-16,2-2-64 0,3 3-16 0,0-3 0 15,2 2-64-15,4-4-32 0,2 4 0 0,4-3 0 0,2 3-160 0,1-2-16 16,-1 3-16-16,2 3 0 0,-2 0-288 0,-1-1-64 16,1 1-16-16,-5 2 0 0,1 0-176 0,-2 1 0 15,-1 1 0-15,-1-1 0 16,-2-1-592-16,-2 1-112 0,-1 0 0 0,-1 1-16 16,-1 0-2272-16,-2 0-448 0</inkml:trace>
  <inkml:trace contextRef="#ctx0" brushRef="#br0" timeOffset="-197951.22">20829 9095 14735 0,'0'0'640'0,"0"0"160"0,0 0-640 0,0 0-160 0,0 0 0 0,-9-1 0 16,9 1 2272-16,-9-3 416 0,-3 2 96 0,4 0 16 15,-3-3-1440-15,-1-1-272 0,-4 2-64 0,-1 0-16 16,0 1-560-16,-1 1-96 0,-2 1-32 0,1 0 0 15,-1 4-64-15,-1 3-32 0,1 0 0 0,0 3 0 0,0 1-32 0,0 3-16 16,0 4 0-16,-8 8 0 0,2 2-176 0,12-9 128 16,2 4-128-16,2 2 128 0,1-1 0 0,2 4-128 15,3-1 192-15,4 2-64 0,3-5-128 0,1 0 128 16,1 0-128-16,3-3 128 0,2-6-128 0,2-2 192 16,1-1-192-16,2-3 192 0,-1-5 304 0,0-3 64 15,3-2 16-15,4-9 0 0,-1-3-112 0,-6 2-16 16,2-6 0-16,2-2 0 0,-5-2-64 0,1-7 0 15,0-3-16-15,-1 1 0 0,-1-3-112 0,-1-3-32 16,-2-2 0-16,-1-4 0 0,-3 0 96 0,0 0 0 16,-1-4 16-16,-4-1 0 0,-1-5 48 0,-3-5 16 15,-3 1 0-15,2-5 0 0,-4-6-208 0,2 1-32 16,-1 1-16-16,1 2 0 0,1 5-144 0,1 6 0 16,2 7 0-16,1 2 0 0,-3 6 0 0,4 6 0 15,1 4 0-15,0 7 0 0,0 3 0 0,0 4 0 16,-1 4 0-16,1 9 0 0,0 0 0 0,0 0 0 0,1 14-176 15,0 7 176-15,1 3 0 0,-2 4-160 0,0 7 160 0,0 9 0 16,1 1 0-16,1 14-128 0,-2 4 128 0,2 7 0 16,1 1 0-16,1 1 0 0,1-2 0 0,0-2 144 15,2 1-144-15,-1-7 0 0,0 0 0 0,3-7-176 16,-1-7 176-16,2-2 0 0,-1-3 0 0,1-2 0 16,-2-5 0-16,1-3 0 0,1-7 0 0,-1-2 0 15,0-2-176-15,-2-4-96 0,1-7-32 0,1 0 0 16,0-5-1920-1,-2-5-384-15,4-5-80 0,-3 1-7456 0,5-6-1504 0</inkml:trace>
  <inkml:trace contextRef="#ctx0" brushRef="#br0" timeOffset="-197385.37">21210 9143 15663 0,'0'0'688'0,"0"0"144"0,0 0-656 0,0 0-176 16,0 0 0-16,0 0 0 0,0 0 3456 0,0 0 640 16,0 0 144-16,0 0 32 0,0 0-2112 0,-4 6-432 15,4-6-64-15,-5 7-32 0,0 0-720 0,1 3-144 16,2 0-16-16,-2 4-16 0,1 4-272 0,-2-1-48 16,0 6-16-16,-1 3 0 0,-1-2-240 0,2 5-160 15,-1-1 192-15,0 1-192 0,-1-1 192 0,2 0-64 16,0-5 0-16,3 1-128 0,-2-3 176 0,1-5-176 15,2-2 160-15,0-4-160 0,2-2 224 0,-1-8-48 16,0 0-16-16,0 0 0 0,0 0 80 0,5-9 16 0,0-4 0 16,1-3 0-16,1-3 0 0,0-4 0 0,2-1 0 0,-1-6 0 15,0-1-256-15,-2 0 176 0,-1 1-176 0,0-2 160 16,-2 1-160-16,2 3 0 0,-4-3 0 0,0 4 128 16,2 3-128-16,-1 3 0 0,0 5 0 0,0 3 128 15,1 6-128-15,-3 7 0 0,0 0 0 0,0 0 128 16,4 9-128-16,-2 6 0 0,1 5 0 0,-2 6 0 15,0 0 0-15,0 7 0 0,1 7 0 0,-1 3 0 0,-1-1 0 0,1 2 0 16,-2-2 0-16,0-2 0 0,-2-1 0 0,2 0 128 16,-2-7 32-16,1-3 0 0,1-6 176 0,-2-4 48 15,2-3 0-15,-1-2 0 0,2-14-128 0,0 0 0 16,0 0-16-16,0 0 0 0,0-19 64 0,0-3 16 16,0 8 0-16,0-4 0 0,0 0-176 0,-1-3-16 15,-1-5-128-15,0 2 192 0,-1-4-192 0,-1 3 0 16,0 2 128-16,-1-2-128 0,0 2 0 0,-3-14 0 15,3 13 0-15,2 7 0 0,1 7 0 0,2 10 0 16,0 0 0-16,-1 11 0 0,-1 5-336 0,1 0-16 16,-3 6 0-16,3-1 0 15,-1 0-1360-15,-1 2-272 0,0 3-48 0,1-3-17264 0</inkml:trace>
  <inkml:trace contextRef="#ctx0" brushRef="#br0" timeOffset="-195593.63">7484 10144 23039 0,'-17'4'2048'0,"0"-2"-1648"16,1-2-400-16,-1 0 0 0,3-1 416 0,0 0 0 16,1-3 0-16,-1 0 0 0,-1-2 96 0,1 1 0 15,3 1 16-15,-5-1 0 0,5 0-400 0,2 2-128 0,-1 0 0 0,2 2 0 16,-1 1 0-16,2 0 0 0,-1 0 0 0,-1 1 0 15,-1 2 288-15,0 2-48 16,-2 0-16-16,2-1 0 0,-1-3 288 0,1 2 48 16,-3-1 16-16,4 0 0 0,0-2 256 0,2 0 64 0,-4 0 16 0,2 0 0 15,1 0-16-15,0-2-16 0,0 2 0 0,2-2 0 16,-2-1-224-16,8 3-32 0,-5-4-16 0,5 4 0 16,0 0-128-16,0 0-32 0,0 0 0 0,0 0 0 15,0 0-288-15,8-6-160 0,3 2 160 0,3 3-160 16,3 1 128-16,2 3-128 0,3 2 0 0,2 0 144 0,2 0 128 0,6 5 32 15,1-2 0-15,-4 1 0 0,-2-4-80 16,1 0-16-16,0 1 0 0,0 0 0 0,0-3-208 0,0-1 144 16,0 1-144-16,-1-2 128 0,-1-1-128 0,-2 0 0 15,1 3 0-15,-3-3 128 0,-2-3-128 0,-3 2 0 16,-1 0 0-16,0-1 128 0,-1 0-128 0,-1 1 128 16,-2-1-128-16,-5 0 128 0,-7 2-128 0,7-7 160 15,-7 7-160-15,0 0 160 0,0-8 16 0,-1-4 0 16,-5 3 0-16,-1-1 0 0,-3 1 80 0,-3-2 0 15,-4 2 16-15,2-3 0 0,-5 0-272 0,1 3 0 16,-5-1 128-16,1 3-128 0,-1-2 0 0,-1 3 128 16,0 0-128-16,-2-1 0 0,1 2 128 0,0 3-128 15,1-5 0-15,-1 4 0 0,-2 0 0 0,2 2 0 0,2-1 128 0,1 2-128 16,2 0 0-16,0 2 0 0,2 0 0 0,1 1 0 16,3-1 0-16,3 2 0 0,3-3 0 0,2 3 0 15,-1 0 0-15,8-4-144 16,0 0 144-16,0 0-128 0,0 0 128 0,3 13-160 15,-3-13 160-15,8 10-160 0,4-1 160 0,1-2-128 0,4 1 128 0,4-4-128 16,-2 0 128-16,4 0 0 16,0 1-144-16,2-2 144 0,-2 1 0 0,0 0 0 0,-2 0 0 0,1-2 0 15,0 1 0-15,-2-2 0 0,-1 0 0 0,-3 2 0 16,1 0 0-16,-2-2 0 0,0-1 0 0,-4 4 128 16,-1-2-128-16,-10-2 0 0,0 0 0 0,0 0 128 15,0 0-128-15,0 0 160 0,0 0-160 0,0 0 160 16,-9 10-160-16,-3 2 128 0,-3-5-128 0,-4 4 128 15,-5-3-128-15,-1 1 0 0,-1 0 0 0,-2 0 0 0,-5-4 0 0,-2 3 0 16,-2-3 128-16,1-1-128 0,1 0 0 0,1-2 0 16,3 2 0-16,1-1 0 0,4-2 0 0,2 1 0 15,2 1 0-15,4-2 0 0,4 2 0 0,3 0 0 16,2-1 0-16,9-2 0 0,-6 1 0 0,6-1 0 16,0 0-128-16,0 0 128 0,0 0 0 0,0 0-144 15,15 3 144-15,3-3 0 0,1 0-320 0,2 0 64 16,0 0 0-16,1-3 0 0,1-2 128 0,3 2 128 15,2 0-192-15,0 0 192 0,0 1 0 0,0-1-128 16,1-1 128-16,-4 2 0 0,-1 0 0 0,-3 2 0 16,0 2 0-16,-2-1 0 0,1-1 0 0,-3 1 0 15,-1 3 0-15,-4-1 0 0,-12-3 0 0,10 3 128 16,-10-3-128-16,9 5 144 0,-9-5-144 0,0 0 0 16,0 0 0-16,0 0 0 0,0 0 0 0,0 0 0 15,0 0 0-15,-3 11 0 0,-6-6 128 0,-3 0-128 16,0 0 128-16,-2-3-128 0,-3 0 0 0,-1-2 128 15,-1 0-128-15,-2 0 0 0,-2-4 0 0,-3-3 0 0,0 1 0 0,-4 0 0 16,0-4 0-16,1 2 0 16,2-1-192-16,4 3 192 0,0-2-240 0,5 3 80 0,4 1 16 0,3-1 0 15,-1-1 144-15,4 2-128 0,1 1 128 0,7 3-128 16,-6-1 128-16,6 1-160 0,0 0 160 0,-7-2-160 16,7 2-240-1,0 0-48-15,0 0-16 0,0 0 0 0,0-9-1472 0,0 9-304 0,0-10-48 0,3-3-8448 16,0 1-1680-16</inkml:trace>
  <inkml:trace contextRef="#ctx0" brushRef="#br0" timeOffset="-194772.95">7032 10132 30575 0,'0'0'1344'0,"0"0"304"0,0 0-1328 0,0 0-320 0,0 0 0 0,0 0 0 16,0 0 672-16,0 0 64 15,-4 9 16-15,4-9 0 0,-2 10-432 0,-1 2-64 16,0 3-32-16,2-2 0 0,0-2-224 0,1 3 0 15,-4 3 0-15,2 1 0 0,-2 1 0 0,0-2 128 16,0 4-128-16,0 2 0 0,-1 3 128 0,1 1-128 0,-1 1 176 0,0 4-176 16,-1-2 160-16,1 3-160 15,0 2 128-15,0 2-128 0,-2 2 144 0,2 3-144 16,0-3 160-16,0 3-160 0,-3 1 352 0,2-1-32 0,0 5 0 16,-1-1 0-16,0 1 176 0,-2 3 16 0,4-4 16 0,-2 2 0 15,1 3-144-15,3-2-48 0,1 0 0 0,-1 3 0 16,2 1-144-16,0 0-16 0,2 0-16 0,-2-1 0 15,0 0-160-15,-1 0 128 0,0-3-128 0,-1 0 128 16,6 0-128-16,-3 2 0 0,-3 1 144 0,3-1-144 16,0-4 0-16,-1 1 0 0,0-1 0 0,1-2 128 15,-2 1-128-15,1-2 0 0,0 2 0 0,1 0 0 0,-1 1 0 16,1 1 0-16,0-3 0 0,0 0 0 0,-2-4 0 0,1 0 0 16,0-2 0-16,-1 2 128 0,1-3-128 0,1 0 0 15,-1 0 0-15,-2 0 0 0,3-3 0 0,-1 0 144 16,2 2-144-16,-1-1 0 0,0-2 0 0,4-1 0 15,-3 1 0-15,1-1 0 0,0 0 0 0,0-1 0 16,0 0 0-16,1 1 0 0,-1 1 0 0,2-1 0 16,-1-2 0-16,0 3 0 0,0-1 0 0,1 2 0 15,0-1 0-15,-1 1 0 0,1 0 0 0,-1-1 0 16,-1 2 0-16,1 1 0 0,2-1 0 0,-1 3 0 16,-2-1 0-16,1 0 0 0,-2 0 128 0,2-1-128 15,-1-4 0-15,1 2 0 0,-2 4 0 0,0-6 0 0,2 0 0 16,-2-4 0-16,-1-2 0 0,1-1 0 0,1-5 0 0,-2-1 0 15,0-1 128-15,0 0-128 0,0 0 0 16,-2-1 0-16,4-4 0 0,-2 0 0 0,-3 2 0 0,3-2 0 16,0-2 0-16,0 1-144 0,-1 1 144 0,-1-4-192 15,1 0 48-15,1-10 0 0,-1 11 0 0,0-2 0 16,1 1-160-16,0-10-16 0,-2 9-16 0,2-9 0 31,-3 10-176-31,3-10-16 0,0 0-16 0,0 0 0 16,0 0-1568-16,0 0-320 0,0 0-64 0,-7-10-11360 0</inkml:trace>
  <inkml:trace contextRef="#ctx0" brushRef="#br0" timeOffset="-194248.15">7623 10195 5519 0,'0'0'496'0,"0"0"-496"0,0 0 0 0,-8 0 0 16,8 0 4080-16,-7 1 720 0,7-1 128 0,-10 2 48 16,10-2-3120-16,-8 6-608 0,8-6-128 0,-6 8-32 15,6-8-560-15,-6 9-112 0,3 4-32 0,0 0 0 16,3-3-256-16,0 4-128 0,0 2 128 0,0 2-128 0,0 1 128 0,1 5-128 16,1 3 0-16,0 0 128 15,2 2-128-15,0 5 192 0,1 2-192 0,-1 2 192 0,1 2 0 0,1 5 0 16,0 5 0-16,3 1 0 0,2 2 96 15,-3 6 32-15,0 0 0 0,0 5 0 0,-3-3 48 16,2 5 16-16,-3 0 0 0,-1 3 0 0,-2-1 112 0,-1 5 16 16,1 2 16-16,-2 1 0 0,-3-1-176 0,0 0-32 15,1 4-16-15,-1 2 0 0,1 3-80 16,-1-1-16-16,1 2 0 0,0 3 0 0,2 1-16 0,0-2-16 16,1 1 0-16,0-3 0 0,0 0-32 0,1 2 0 15,0 0 0-15,2 0 0 0,-2-2 0 0,1-2 0 16,1 0 0-16,0-1 0 0,-2-1-16 0,-1-1-128 15,0 0 192-15,0-2-64 0,0 3-128 0,0-5 128 16,-3 1-128-16,-1-1 128 0,1-1-128 0,-1-3 0 0,0 1 144 16,0-4-144-16,-1-6 0 0,3 1 0 15,-1-5 0-15,2-3 0 0,-1-6 0 0,2-2 0 16,0-7 0-16,4-4 0 16,1-6-1104-16,2-5-192 0,0-4-48 0</inkml:trace>
  <inkml:trace contextRef="#ctx0" brushRef="#br1" timeOffset="-183167.26">11773 11078 15663 0,'0'0'1392'0,"0"0"-1120"15,0 0-272-15,0 0 0 0,0 0 336 0,0 0 16 16,0 0 0-16,0 0 0 0,-6 5-64 0,6-5-16 15,0 0 0-15,0 0 0 0,0 0-16 0,0 0 0 16,-8-4 0-16,8 4 0 0,0 0-128 0,-9-1-128 16,3-3 144-16,0 3-144 0,-2 0 544 0,8 1 16 15,-9 0 0-15,9 0 0 0,-10-2 160 0,1 2 48 16,-2 0 0-16,0-1 0 0,1-3 0 0,1 2 16 16,0-2 0-16,2 0 0 0,-1 0 48 0,-1-3 16 0,5-1 0 0,-1-3 0 15,0 0-272-15,1-1-48 0,1-3-16 0,0 2 0 16,2-1-320-16,0-3-64 0,1-2 0 0,1 1-128 15,1 2 128-15,1 1-128 0,-1-1 0 0,5 2 0 16,-2 2 0-16,1 3 0 0,1-3 0 0,0 6 0 16,1 2 0-16,-8 4 0 0,13-5 0 0,-1 8 0 15,-12-3 0-15,16 7 0 0,-1 6 0 0,-1 2 0 16,0 1 0-16,0 5 0 0,-3 2 0 0,-1 2 0 16,-3 1 0-16,-5-3 0 0,-2 0 0 0,-2 2 0 15,-3-1 272-15,-6 5 48 0,0-1 16 0,-3 4 0 16,-1 1 96-16,0-1 16 0,-6-4 0 0,1 0 0 15,-2-6 48-15,3-3 16 0,1-2 0 0,-1-3 0 16,-2-5 48-16,-1-2 16 0,-1-5 0 0,4-3 0 16,0-5-320-16,1-2-48 0,0-4-16 0,3 1 0 15,3-3-192-15,1-2 0 0,4-4 0 0,4 1 0 0,3-4 0 16,0-1 0-16,5 0 0 0,4 0 0 0,3 0 0 0,2 1 0 16,2 0-128-16,2-1 128 0,4 4 0 0,-2 2-128 15,1 1 128-15,1 2 0 0,-2 4 0 0,2-1-128 16,0 6 128-16,1 2 0 0,-1 4 0 0,3 4-128 15,-3 2 128-15,3 7 0 0,-1 1-128 0,-3 2 128 16,-2 2 0-16,-2 3 0 0,-3 0 0 0,-4 1-128 16,-5-1 128-16,-5 4 0 0,-2-4 0 0,-6 1 0 15,-5 2 176-15,1 1-176 0,-6-3 368 0,-3-3-48 16,-1-4 0-16,-1-1 0 0,-1-4 160 0,1-1 32 16,0-6 0-16,1-3 0 0,1-1-224 0,0-3-32 15,-2-4-16-15,2-1 0 0,2-6-240 0,0-3 0 0,1-2 0 16,1-2 0-16,1-2 0 0,2 1 0 0,2-3 0 15,5 3 0-15,2 1 0 0,2-1 0 0,1-2 0 0,4 4 0 16,2 4 0-16,2 0 0 0,2 2 0 0,2 5 0 16,1-2 0-16,3 6 0 0,2-2 0 0,0 4 0 15,-1 3 0-15,3 5 0 0,0 5 0 0,-1 2 0 16,-2 3 0-16,-1 5 0 0,0 4 0 0,-4 0-160 16,-2-1 0-16,-5 1 0 0,-4 1 0 0,-3-1 0 15,-2-3 160-15,0 0 0 0,-5-1 0 0,4-3 0 16,-3-2 0-16,-3-6 0 0,-1 1 0 0,0-6 0 15,0-2 0-15,1-3 0 0,-3-2 0 0,2-6 0 16,1-2 0-16,2-2 0 0,-1-4 0 0,2-1 0 16,1-1-128-16,3-2 128 0,-2 0-128 0,4 0 128 15,2-1 0-15,2-1 0 0,1 2 0 0,4 2 0 16,3 2 0-16,-2 0 0 0,3 3 144 0,1 4-144 0,2 2 256 16,0 4-64-16,2 0-16 0,2 5 0 0,0 5-176 15,-1 1 128-15,2 7-128 0,-3 2 128 0,1 4-128 0,-2 3 0 16,-2 2 0-16,-3 1 0 0,-4-2 0 0,-3-1 0 15,-4-1 0-15,0 2 0 0,-5-1 0 0,0-3 0 16,-1-1 0-16,-3-4 128 0,-3-3-128 0,-2-1 128 16,-2-6-128-16,0-1 128 0,0-3 0 0,-2-4-128 15,1-3 192-15,0-3-64 0,2-1 0 0,-2-1-128 16,4-4 192-16,0-2-64 0,1 0-128 0,2-2 0 16,1 1 0-16,6 2 0 0,0 2 0 0,1 0 0 15,3 1 0-15,1 4 0 0,1-2 0 0,0 12 0 0,0 0 0 0,0 0 0 16,0 0 0-16,0 0-144 0,13 7 144 0,0 3 0 15,-2 3-224-15,0-3 64 0,0 1 16 0,0 4 0 32,0 1-1680-32,2-5-336 0,-1 1-64 0</inkml:trace>
  <inkml:trace contextRef="#ctx0" brushRef="#br1" timeOffset="-181125.44">11518 11198 12895 0,'0'0'1952'0,"0"0"-752"0,0 0-160 0,0 0-16 15,0 0-576-15,0 0-128 0,0 0 0 0,0 0-16 0,0 0-176 0,0 0-128 16,7-6 144-16,-7 6-144 0,0 0 0 0,0 0 0 15,0 0 0-15,0 0 0 0,0 0 0 0,5-7-128 16,-5 7-16-16,0 0 0 0,0 0-64 0,0 0-16 16,0 0 0-16,0 0 0 0,0 0 224 0,0 0 0 15,-1-8 0-15,1 8 0 0,0 0 192 0,0 0 128 16,0 0 16-16,0 0 16 0,0 0 320 0,0 0 64 16,0 0 16-16,0 0 0 0,0 0-272 0,0 0-48 15,0 0-16-15,0 0 0 0,1-10-48 0,-1 10-16 16,0 0 0-16,0 0 0 0,0 0-96 0,0 0-32 15,0 0 0-15,4-8 0 0,-4 8-48 0,0 0-16 16,0 0 0-16,0 0 0 0,0 0 96 0,0 0 0 16,0 0 16-16,0 0 0 0,0 0 32 0,0 0 0 0,0 0 0 0,0 0 0 15,0 0-128-15,-4-9-32 0,1 4 0 0,3 5 0 16,0 0-144-16,0 0 0 0,0 0 0 0,0 0 128 16,-11-3-128-16,4 0 0 0,7 3 0 0,0 0 0 15,-9-4 0-15,9 4 0 0,-8-1 144 0,8 1-144 16,-10 0 128-16,1-1-128 0,0-1 128 0,2 2-128 15,7 0 0-15,-9 3 0 0,0-3 0 0,9 0 0 16,-12-1 0-16,4-1 0 0,8 2 0 0,-9-1 0 16,0 0 0-16,9 1 0 0,-9 0 0 0,2-1 0 15,7 1 0-15,-10 0 144 0,3 0-144 0,7 0 0 16,-8 0 208-16,8 0-64 0,0 0-16 0,-9 0 0 16,3 0-128-16,6 0 192 0,-9 0-192 0,9 0 192 15,-8 0-192-15,2 0 0 0,-2 0 0 0,8 0 0 16,-7 0 0-16,7 0 128 0,-11-2-128 0,4 1 0 15,7 1 128-15,0 0-128 0,-10-2 0 0,2-2 128 0,8 4-128 0,-9-2 128 16,0 1-128-16,9 1 128 0,-9 0 16 0,2-1 0 16,-2-2 0-16,9 3 0 0,0 0 48 0,-12 0 0 15,0 0 0-15,-1 0 0 0,0 0 80 0,2 0 32 16,-2 0 0-16,2-1 0 0,-2 0 16 0,-2 1 16 16,1-1 0-16,-2-2 0 0,0 0-80 0,1 1-32 15,-2 2 0-15,1 2 0 0,0 0-48 0,0-2-16 16,-2-2 0-16,0 4 0 0,0 0 0 0,-1 1 0 15,0-3 0-15,-1 1 0 0,0-1-32 0,2 1-128 16,0 1 192-16,0 0-64 0,-1-1-128 0,1 3 128 16,-1-2-128-16,2 0 128 0,-3 1-128 0,3 0 0 0,0 1 0 15,1 1 128-15,3-1-128 0,-4-1 0 0,2-1 144 16,1-1-144-16,0 1 0 0,3-1 0 0,-2 0 0 0,0-1 128 16,-1 0-128-16,2-1 0 0,-1 0 0 0,1-2 0 15,-3 1 0-15,5 0 0 0,-1-1 0 0,0 0 0 16,3 1 0-16,8 2 128 0,-9-3-128 0,9 3 0 15,-9-3 0-15,9 3 128 0,0 0-128 0,0 0 0 16,-9-3 0-16,9 3 144 0,0 0-144 0,0 0 0 16,0 0 0-16,0 0 0 0,0 0 0 0,0 0 0 15,0 0 0-15,0 0 0 0,0 0 0 0,0 0 0 32,0 0-448-32,0 0 16 0,0 0 0 0,-1 11-15136 0</inkml:trace>
  <inkml:trace contextRef="#ctx0" brushRef="#br1" timeOffset="-180017.51">10032 11145 5519 0,'0'0'496'0,"0"0"-496"0,0 0 0 0,0 0 0 0,0 0 2400 0,0 0 384 16,0 0 80-16,0 0 16 0,0 0-1536 0,0 0-288 15,0 0-64-15,0 0-16 0,0 0-336 0,0 0-64 16,0 0 0-16,-9 0-16 0,9 0-128 0,-8 0-32 15,8 0 0-15,-9 0 0 0,0 2 144 0,2-1 32 16,-2 1 0-16,0 1 0 0,-2 1-64 0,-2-3-16 16,-1-1 0-16,0 0 0 0,-3 1-96 0,1-1-16 0,-3-2 0 0,0-1 0 15,-2 2-48-15,2 0-16 16,-1-2 0-16,2 1 0 0,-3 0-64 0,1 1 0 0,1-1-16 0,0 0 0 16,-1-1-112-16,3 3 0 0,3 0-128 0,-1 2 192 15,0 1-16-15,1-1-16 0,3-1 0 0,-2 4 0 16,3 3-160-16,0 0 192 0,1 3-192 0,4 1 192 15,-2 0-192-15,5 6 0 16,-1 2 0-16,3 2 0 0,1 2 0 0,2-1 128 0,1 1-128 0,0 3 0 16,2 0 0-16,3 1 128 0,1-4-128 0,1 1 0 15,2-3 208-15,1-2-32 0,-1-2-16 0,1-3 0 16,-2-2 80-16,2-6 16 0,2 4 0 0,-1-6 0 16,0-3-64-16,2-2-16 0,-3-2 0 0,1-2 0 15,-1-4-16-15,0-1 0 0,0-3 0 0,0-5 0 16,-1-4 48-16,1-6 16 0,0-1 0 0,-2-6 0 15,0-2-64-15,-1-1-16 0,-1-4 0 0,1 0 0 16,-1-1 64-16,1 0 16 0,-2-5 0 0,0 0 0 0,0-2 96 0,2-2 0 16,-2-1 16-16,0 0 0 0,-3-1-144 0,2 1-16 15,-4 1-16-15,-3 0 0 0,-2 1-160 16,0 1 0-16,-2-1 0 0,-1 3 128 0,-2 3-128 0,-3 3 0 16,-1 0 0-16,1 6 0 0,-1 3 0 0,1 2 0 15,-1 4 0-15,1 7 0 0,2 6 0 0,1 2 0 16,1 5 0-16,5 6 0 0,-9-8-144 0,3 7 144 15,6 1 0-15,-5 9 0 0,2-1-144 0,1 8 144 16,-1 3 0-16,3 7-144 0,3 4 144 0,0 4-160 16,1 4 160-16,4 5-160 0,3 4 160 0,1 4 0 15,-1 3 0-15,4 3-128 0,2 3 128 0,-1-1 0 16,1 2 0-16,1 2 0 0,-4-1 176 0,1-1-48 16,-1-6 0-16,0-1 0 0,-3 1 96 0,2-3 16 0,1 0 0 15,-1-4 0-15,-2-3-112 0,-1 1-128 0,-1-4 176 16,0-2-176-16,-1-4 128 0,-1-3-128 0,0 0 0 0,0-6 0 31,1-1-384-31,-2-5-128 0,-2-4-16 0,1 0-16 16,-2-3-2032-16,-3-14-416 0</inkml:trace>
  <inkml:trace contextRef="#ctx0" brushRef="#br1" timeOffset="-179601.92">10417 11450 31327 0,'-18'2'1392'0,"9"-1"272"0,3-1-1328 0,6 0-336 0,0 0 0 0,-5-1 0 0,-4-2 704 0,9 3 64 16,-4-5 0-16,4 5 16 0,4-13-320 0,2 3-64 15,3 1-16-15,3-1 0 0,-5 3-384 0,2-1 0 16,2 2 0-16,0 2 0 0,-2 0 0 0,1 3 0 16,0-2 0-16,-10 3 0 0,10 5 0 0,-1 0 0 15,-1 5-176-15,-3 2 176 0,-4 3-256 0,-2 4 16 16,-2 2 16-16,-2 4 0 0,-4 0 224 0,-1 5 0 16,0-4 0-16,-2 2 0 0,1-4 256 0,1 2 112 0,0-3 16 15,1-4 0-15,-1-1 192 0,3-1 64 16,2-3 0-16,3-1 0 0,0 0-288 0,2-1-48 0,0-12-16 15,0 0 0-15,0 0-80 0,9 8-16 0,0-2 0 0,3-2 0 16,1-2 48-16,5-2 0 0,3 1 0 0,3-2 0 16,1-2 16-16,1-1 16 0,0-5 0 0,4 4 0 15,-1-2-80-15,1-1 0 0,1-1-16 0,-1 0 0 16,1-4-176-16,-1 5 0 0,0-4 0 0,0 3 128 16,-1-2-320-16,2 2-80 0,-2 0-16 0,-1 4-12096 15,-3-3-2416-15</inkml:trace>
  <inkml:trace contextRef="#ctx0" brushRef="#br1" timeOffset="-178241.14">17130 11661 18831 0,'0'0'832'0,"0"0"176"0,0 0-816 0,0 0-192 16,0 0 0-16,0 0 0 0,0 0 0 0,-7 6 0 15,7-6 0-15,-6 6 0 0,6-6 0 0,-6 8 0 16,6-8 0-16,-7 6 0 0,2 2 176 0,5-8-176 16,-7 7 192-16,0-1-192 0,7-6 304 0,-7 9-48 0,0-1-16 15,1 1 0-15,-1-3 352 0,1 4 80 0,-1-2 16 0,0 3 0 16,0-2 32-16,0 2 16 0,1-4 0 0,-1 3 0 15,-4 2-16-15,1-2 0 0,-2 4 0 0,2-1 0 16,0-2-144-16,-3 2-16 0,2 2-16 0,-1-1 0 16,1-1-144-16,0 2-16 0,-2 0-16 0,0 2 0 15,0-5-128-15,1 1-32 0,-1 1 0 0,-1 1 0 16,-1 2-208-16,0-3 128 0,2-3-128 0,0 1 0 16,0 1 0-16,3-5 128 0,1 1-128 0,0-4 0 15,2 0 0-15,7-5 0 0,-9 11 0 0,9-11 0 16,-5 7 128-16,5-7 0 0,0 0-128 0,0 0 192 15,0 0 0-15,0 0-16 0,0 0 0 0,0 0 0 16,0 0 80-16,4 12 0 0,-4-12 16 0,10 7 0 16,1-2-16-16,-1-1 0 0,1-2 0 0,0 0 0 15,2 1-112-15,1-1-16 0,0-1-128 0,1 3 192 16,3-1-192-16,0 1 0 0,-1 1 128 0,2 2-128 0,0-2 0 0,2 4 0 16,2 0 0-16,1 4 0 0,0-2 128 15,0 2-128-15,2 1 0 0,-2 0 0 0,0-1 176 0,1 3-176 16,1 2 192-16,-1-1-192 0,-1-1 224 0,0-1-64 15,-1 1-16-15,-1-1 0 0,-2-1-16 0,1 0 0 16,-1 0 0-16,-4 1 0 0,-3-1-128 0,0-3 160 16,-2 2-160-16,0-4 160 0,-3 0-160 0,0-1 0 15,-8-8 0-15,5 10-176 16,-2-3-896-16,-3-7-176 0,0 0-32 0,0 0-8944 16,0 0-1776-16</inkml:trace>
  <inkml:trace contextRef="#ctx0" brushRef="#br1" timeOffset="-177580.62">16493 12348 18431 0,'0'0'816'0,"-9"6"160"0,0-2-784 0,1 0-192 16,8-4 0-16,-6 7 0 0,6-7 1712 0,-4 9 288 15,4-9 64-15,0 0 16 0,0 12-1040 0,0-12-208 0,2 10-32 0,1 1-16 16,-3-11-272-16,9 11-48 0,0-1-16 0,0 0 0 16,1 1 48-16,2 2 0 0,-2-4 0 0,1 2 0 15,2 1-48-15,3-2 0 0,1 3 0 0,1-1 0 16,2 1-64-16,2 4-32 0,1-1 0 0,2-1 0 16,3 1 64-16,1 0 16 0,2 1 0 0,-2 1 0 15,-1-3-16-15,1 0 0 0,-1 2 0 0,0 0 0 16,0 0-96-16,0-1-32 0,-1 1 0 0,-1-1 0 15,1 0 0-15,0-2 0 0,-2-3 0 0,-1 1 0 16,-1-1-96-16,1-2-32 0,-1 1 0 0,-1-5 0 16,-3 1-160-16,0 1 0 0,0-5 0 0,-1 1 128 15,-4-2-336-15,0 2-80 0,0-1-16 0,-3-2 0 16,-11 0-1872 0,0 0-384-16,0 0-80 0</inkml:trace>
  <inkml:trace contextRef="#ctx0" brushRef="#br1" timeOffset="-176694.06">15953 12325 17503 0,'0'0'1552'0,"-9"-4"-1232"0,0-1-320 0,9 5 0 16,-9-4 1856-16,0 0 304 0,1 2 64 0,8 2 16 16,-10-5-1424-16,0-2-288 0,0 2-48 0,0 2-16 15,0-4-144-15,-2 2-16 0,-1 0-16 0,1-3 0 0,-2 2-128 0,-3 2-32 16,-2-2 0-16,1 2 0 0,1 0 0 0,-1 3-128 15,0 0 192-15,-1 1-64 0,1 1 16 0,2 2 0 16,0 2 0-16,2 4 0 0,2-2-144 0,-1 6 192 16,-1 1-192-16,2 1 192 0,1-1-192 0,1 4 0 15,-3 2 0-15,4-1 128 0,2 0 0 0,2 3-128 16,1 1 192-16,2 2-64 0,0-1 176 0,3 2 16 16,2 2 16-16,1-2 0 0,1 0-48 0,1-2-16 15,0 4 0-15,1-4 0 0,0 3-272 0,2-4 160 16,-1-2-160-16,-1 0 128 0,1-2-128 0,-2-4 0 15,1-2 0-15,-1-6 128 0,-6-7 80 0,9 9 16 0,0-5 0 16,1 0 0-16,-10-4 32 0,13-1 16 0,-4-3 0 0,1 1 0 16,-1-3-64-16,1-3-16 0,3-5 0 0,-3-3 0 15,-1-2-32-15,0-1-16 0,0-2 0 0,1-7 0 16,0-4-144-16,-1 1 0 0,-3-2 0 0,4-3 0 16,-2-3 0-16,2 1 0 0,-4 1 0 0,2 0 0 15,0 0 0-15,-2-4 0 0,-1 1 0 0,-1 3 128 16,-1 0-128-16,-1 0 0 0,-2 1 0 0,-1 0 0 15,0-2 0-15,-3-1 0 0,1 4 0 0,-1-1 0 16,1-1 0-16,-3 1 0 0,0 1 0 0,0 2 0 16,-2 1 0-16,2 2 0 0,1 5 0 0,-2-1 0 15,0 4 0-15,2 3 0 0,1 2 0 0,0 3 0 16,0-1 0-16,0 6 0 0,1-1 0 0,0 4 0 16,0 1 128-16,3 6-128 0,-5-4 0 0,5 4 128 0,0 0-128 15,0 0 0-15,0 0 144 0,-3 12-144 0,1 2 0 16,1 2 0-16,0 3 0 0,1 3 0 15,-2 1 0-15,2 6 0 0,2 0 0 0,0 6 0 0,0 1 0 0,3 4 0 16,-2 0 0-16,3 1 0 0,-3 5 0 0,6 0 0 16,0 5 0-16,3-1 0 0,-4 1 0 0,1 1 144 15,2 2-144-15,-1-2 160 0,-1-3-160 0,-2 3 0 16,1-1 144-16,-1 0-144 0,1-1 0 0,-3-4 0 16,-1-2 0-16,0-3 128 0,0 1-128 0,-1-6 0 15,0-1 128-15,2-5-128 0,-2 0 0 0,0-8 0 16,1-1-192-16,1-5 64 15,-1 0-1600-15,1-5-320 0,0-5-64 0</inkml:trace>
  <inkml:trace contextRef="#ctx0" brushRef="#br1" timeOffset="-175878.35">16118 13180 17503 0,'0'0'768'0,"-10"3"176"0,0 1-752 0,10-4-192 0,-9 4 0 0,9-4 0 16,0 0 2720-16,-9 0 512 0,9 0 96 0,0 0 32 15,-9-7-2192-15,4 1-432 0,1-4-96 0,4 2 0 16,2-2-464-16,1 1-176 0,1-2 128 0,2-1-128 16,1 3 0-16,0-2 0 0,2 3 0 0,3-2 0 15,-1 1 0-15,2 1 0 0,-2 5 0 0,3 0 0 16,1-1 128-16,2 3 0 0,-2 4 0 0,2 0 0 16,-2 0 48-16,-1 6 0 0,-1 0 0 0,-1 5 0 15,1 0-32-15,-3 0 0 0,-1 3 0 0,-4 1 0 16,-2 3-16-16,-1-1 0 0,0 2 0 0,-4 0 0 0,-2 4 160 15,-1-3 32-15,2-3 0 0,-1 4 0 0,-4 2 0 0,0-4 16 16,1 1 0-16,-1 2 0 0,1-4-144 0,-2-2-16 16,0 0-16-16,0-2 0 0,1-1-160 0,1-2 0 15,-1-1 0-15,0 1 0 0,2-3 0 0,1-3 128 16,5-8-128-16,-3 10 0 0,3-10 0 0,-2 9 0 16,2-9 128-16,0 0-128 0,0 0 0 0,6 12 192 15,-6-12-192-15,10 5 192 0,1 1 64 0,0-2 32 16,2-3 0-16,1 0 0 0,1-1-96 0,1 0-32 15,5 0 0-15,-2 0 0 0,0 0-160 0,1 0 192 16,2 0-192-16,1 0 192 0,1-1-192 0,1 0 0 16,1 0 0-16,-1-1 0 0,2 2 0 0,-2 0 128 0,1 0-128 15,-1 0 0-15,3 2-160 0,0-1-112 0,-3-1-32 16,3 2-11280-16,-1 1-2272 16</inkml:trace>
  <inkml:trace contextRef="#ctx0" brushRef="#br1" timeOffset="-173683.52">20313 11472 19343 0,'0'0'1728'0,"0"0"-1392"16,0 0-336-16,11-5 0 0,-1-4-224 0,-1 3-112 16,-1 1-32-16,-8 5 0 0,10-8 992 0,-1 2 192 15,-2-1 32-15,0 0 16 0,0 2-96 0,-7 5-32 16,8-11 0-16,-2 4 0 0,-1 0-16 0,-5 7 0 16,0 0 0-16,0 0 0 0,4-8-112 0,-4 8-32 0,0 0 0 0,0 0 0 15,0 0-32-15,0 0-16 0,0 0 0 0,0 0 0 16,0 0-144-16,0 0-16 0,-11 3-16 0,-2 4 0 15,-1-2-96-15,-1 2-32 0,-3 4 0 0,3-4 0 16,-3 2-96-16,2-1 0 0,2 3-128 0,0-2 192 16,0 1 80-16,1 0 16 0,1-3 0 0,2 2 0 15,0 0 32-15,2-1 16 0,1 0 0 0,7-8 0 16,-7 6-112-16,2 5-32 0,-1-4 0 0,3 2 0 16,3-9-192-16,-3 9 144 0,0 2-144 0,3-11 128 15,-1 9-128-15,1-9 0 0,-1 13 0 0,2 0 0 16,-1-13 0-16,4 10 192 0,-4-10-192 0,6 10 192 15,4-1 0-15,0 0 0 0,1-5 0 0,0 2 0 16,0 2 80-16,2-3 32 0,1 2 0 0,1 0 0 0,1-2-176 16,0 4-128-16,-2-3 192 0,3 3-192 0,2-3 208 15,0 3-64-15,-1 1-16 0,1 2 0 0,-2-3-128 16,5 3 0-16,-2-1 0 0,-2-1 0 0,-1 1 0 0,-2-2 0 16,-1 1 0-16,0-2 0 0,-1 1 0 0,-1-4 0 15,1 0 0-15,1 1 0 0,-3-1 0 0,2-2-192 16,1 0 0-16,-2-1 16 15,-2 1-1808-15,-10-3-352 0,11 3-80 0,-11-3-12192 0</inkml:trace>
  <inkml:trace contextRef="#ctx0" brushRef="#br1" timeOffset="-172581.01">20942 11462 15663 0,'-18'-1'688'0,"7"-2"144"0,-3 1-656 0,2-1-176 0,1 2 0 0,1-1 0 0,1 1 2128 0,0-3 400 15,1-2 80-15,2 1 16 0,-1 0-1824 0,0-3-352 16,0 1-80-16,2-2-16 0,0 0-48 0,1-1-16 15,1 1 0-15,0-4 0 0,2-1 32 0,1-2 0 16,1-4 0-16,3 3 0 0,1-2-112 0,1 0-16 16,3-2 0-16,1 2 0 0,3 1 64 0,0 2 0 15,0 2 0-15,2 1 0 0,1 0 288 0,2 3 64 16,-1 3 16-16,0 2 0 0,0-2-128 0,1 3-32 16,1 3 0-16,-3 4 0 0,1 4-272 0,-3 0-48 15,2 2-16-15,-2 3 0 0,-1 5-128 0,0 6 0 0,-2 5 0 16,-1 7 0-16,-1 2 0 0,0 4 0 15,-2 1 0-15,-4 0 0 0,1 1 0 0,-4 1 0 0,-5-2 0 0,0 3 0 16,-3-3 0-16,-2 1 0 16,-3-2 192-16,1-3-64 0,-4-1 160 0,3-2 32 0,-3-1 0 0,1-4 0 15,-4-1-16-15,1 3 0 0,0-2 0 0,1-3 0 16,-3 0-304-16,3-3 160 0,-1-5-160 0,0-1 128 16,2-2-128-16,0-1 0 0,2-3 0 0,2-1 0 15,-1-1 0-15,3-3 0 0,1-2 0 0,1 1 0 16,8-6 0-16,0 0 0 0,0 0-144 0,-6 5 144 15,6-5 0-15,0 0 0 0,0 0 0 0,0 0 0 16,0 0 0-16,0 0 0 0,14 2 0 0,2-1 0 16,2 0 0-16,1 0 0 0,2-1 0 0,3 2 0 15,1 1 160-15,2 0-16 0,1-3 0 0,-3 0 0 16,3 0-144-16,-2 4 0 0,2-2 144 0,0 0-144 0,-2-2 0 0,1 1 0 16,-4 1 0-16,1 1 0 0,-2 2-224 0,-3-1-112 15,2-3-32-15,-3-1 0 16,-4 1-1936-16,1-1-384 0,-2-1-64 0</inkml:trace>
  <inkml:trace contextRef="#ctx0" brushRef="#br1" timeOffset="-171818.26">21795 11586 21183 0,'0'0'944'0,"-9"-7"192"0,-1 2-912 0,2 0-224 0,0-2 0 0,8 7 0 16,0 0 1424-16,-7-4 240 0,-1-2 64 0,1 1 0 16,-2 1-1152-16,0 2-208 0,9 2-48 0,-12-3-16 15,2 3-48-15,2 0 0 0,-2 3 0 0,1 1 0 16,-1 1 48-16,0 1 0 0,-1 5 0 0,-1 0 0 16,1 3-160-16,-2 1-16 0,-1 1-128 0,0 2 192 0,0 0-192 15,0 2 0-15,-1 1 0 0,2 1 0 0,-1 4 0 0,0-2 0 16,0-1 0-16,3 5 0 0,1-3 128 0,1 3-128 15,1-2 176-15,2-1-176 0,1-2 304 0,3-3-48 16,2 1-16-16,2-1 0 0,1-1-48 0,3-2 0 16,1-5 0-16,-2 1 0 0,4-5-32 0,0 1-16 15,0-6 0-15,1 0 0 0,2-4 64 0,-2-1 16 16,0-1 0-16,0-5 0 0,0 0 80 0,2-3 16 16,-1-4 0-16,1-3 0 0,-2-4 64 0,1-2 0 15,-2-6 16-15,2-1 0 0,0 1-256 0,-1-5-144 16,1-2 160-16,-1-1-160 0,-1-1 0 0,0-2 0 0,0-1 0 15,-1-2 0-15,-2 2 0 0,0-4 0 16,-2-1 0-16,1-4 0 0,-1-1 0 0,0 0 0 0,-1-4 0 16,-3 3 0-16,0-3 0 0,0 1 0 0,-2 0 0 0,2 3 0 15,-2 0 0-15,0 3-128 0,2 2 128 0,0 2-208 16,-1 1 208-16,1 3-176 0,0 3 176 0,-1 7-160 16,1 7 160-16,0 5-160 0,0 0 160 0,0 4-160 15,0 8 160-15,0 7 0 0,0 0 0 0,0 0 0 16,0 0 0-16,0 0-160 0,-3 12 160 0,1 7 0 15,-2 6-144-15,0 4 144 0,0 7 0 0,1 5-144 16,-4 1 144-16,3 6 0 0,2-1 0 0,1 5 0 16,-1 3 0-16,2 5 0 0,2 1 0 0,-2 1 0 15,0-2 0-15,1-3 0 0,1-3 0 0,1 1-128 16,1-2 128-16,0 0 176 0,1-4-48 0,0-4 0 0,2-1 16 16,-2 1 0-16,2-1 0 0,2-4 0 0,0-2-144 15,2-4 0-15,2-2 0 0,-3-4 128 0,3-3-384 0,-2-2-64 16,2-3-32-16,-1-1 0 15,-1-2-2816-15,0-4-560 0</inkml:trace>
  <inkml:trace contextRef="#ctx0" brushRef="#br1" timeOffset="-171310.19">22334 11824 18431 0,'0'0'1632'0,"-11"0"-1312"0,1-1-320 0,10 1 0 16,0 0 2256-16,0 0 384 0,0 0 80 0,0 0 16 15,0 0-1600-15,0 0-320 0,0 0-64 0,0 0-16 16,5-10-192-16,3 3-32 0,2 4-16 0,2-4 0 15,0 2-368-15,1 3-128 0,0-4 0 0,-1 3 144 16,2 1 32-16,0 2 0 0,2 2 0 0,-2 1 0 16,-2-1-48-16,0 2 0 0,-2 2 0 0,0 5 0 15,0 2 64-15,-2 1 16 0,-3 4 0 0,-2 3 0 16,-1 2 32-16,-3 0 0 0,-2 3 0 0,-3-1 0 16,-4 6 96-16,-2-5 32 0,-2 1 0 0,-1-2 0 15,0 1 336-15,1-3 80 0,1-4 16 0,2 1 0 0,-1-1-192 16,3-2-32-16,1-1-16 0,2-3 0 0,3-4-240 0,3-9-64 15,-3 10 0-15,3-10 0 0,0 0-256 0,4 8 0 16,-4-8 0-16,11 5 0 0,2 0 320 0,1-1-64 16,3-4 0-16,3 0 0 0,3 0-128 0,2-3-128 15,1 0 144-15,2 2-144 0,-3-3 256 0,3 1-64 16,-4-1 0-16,2 1 0 0,-2 1 0 0,2-3-16 16,5 1 0-16,-1 0 0 0,-3 3-48 0,2-4 0 15,1-2 0-15,0 2 0 0,2 1-128 0,1-1 0 16,-3 1 0-16,1-1-176 15,1 2-912-15,-1-4-176 0,1 2-32 0,-1 3-11424 16,-5-1-2272-16</inkml:trace>
  <inkml:trace contextRef="#ctx0" brushRef="#br1" timeOffset="-166727.04">18668 18596 3679 0,'0'0'320'0,"0"0"-320"0,0 0 0 0,0 0 0 16,0 0 2736-16,0 0 464 0,0 0 112 0,0 0 16 16,0 0-1296-16,0 0-256 0,0 0-48 0,0 0-16 15,0 0-224-15,0 0-32 0,0 0-16 0,0 0 0 16,0 0-320-16,0 0-64 0,0 0-16 0,0 0 0 15,0 0-272-15,0 0-48 0,0 0-16 0,0 0 0 16,0 0-192-16,0 0-32 0,0 0-16 0,0 0 0 16,0 0-256-16,0 0-48 0,0 0-16 0,11 3 0 15,2-2 48-15,-3-1 16 0,1 1 0 0,6-1 0 0,3-1 32 0,1 1 0 16,2 0 0-16,1 0 0 0,4 0-48 0,2 0 0 16,-2 0 0-16,0 0 0 0,1 0-64 0,2 0-128 15,-1 0 176-15,3 0-176 0,0 0 192 0,1 1-64 16,1 1 0-16,1 0-128 0,-3 2 192 0,5 2-64 15,-1 0 0-15,2 0-128 0,-2 2 208 0,-1-2-64 16,-5 3-16-16,0-3 0 0,-1 1 64 0,1 1 16 16,-1-3 0-16,1 2 0 0,-1-3-16 0,1-1-16 15,-1 3 0-15,1-1 0 0,-1-3-176 0,-2 1 0 16,0-2 144-16,-1 3-144 0,-1 0 0 0,-4 2 128 16,1-1-128-16,-4 1 0 0,-1 1 0 0,-4-3 0 0,-2-3 0 0,-2 1 128 15,-10-2-128-15,7 4 0 0,-7-4 0 0,0 0 0 16,0 0 0-16,0 0 128 0,0 0-128 0,0 0 0 15,0 0 128-15,0 0-128 0,-6 10 128 0,0-2-128 16,-6 0 0-16,2-5 144 0,-4 1-144 0,1 0 0 16,-3 1 144-16,-2-1-144 0,-1-4 0 0,-3 0 144 15,-2 0-144-15,1-3 0 0,-6 1 0 0,2-3 0 16,-2 0 0-16,0 0 0 0,-2-3 0 0,5 2 0 16,-4 2 0-16,1-4 0 0,3 1 0 0,-4 0 0 15,1-2 0-15,-1 3 0 0,-3-2 0 0,-3 2 0 16,-3-4 0-16,0 3 0 0,0 4 0 0,0-4 0 15,-1 2 0-15,1 1 0 0,2-4 0 0,0 0 0 16,0 2 0-16,0-5 0 0,2 2 0 0,-2-2 0 0,0 0 0 0,-1 2 0 16,2-4 0-16,4 4 0 15,1-2-128-15,4 4 128 0,2-2 0 0,-1 6 0 0,3-1 0 0,0 2 0 16,2 0 0-16,2 1 0 0,1-1 0 0,1 2 0 16,5 0 0-16,-1 0 0 0,0 0 0 0,2 0 0 15,2 0 0-15,3 2 0 0,6-2-160 0,0 0 160 16,0 0 0-16,0 0-144 0,-7 3 144 0,7-3 0 15,0 0 0-15,0 0-128 0,0 0 128 0,0 0 0 16,0 0-144-16,12 8 144 0,-1-2 0 0,3 1-176 16,1-5 176-16,4 1-128 0,2-2 128 0,3-1 0 15,0 0 0-15,5 0 0 0,4 0 0 0,2 0 0 16,2-1 0-16,2 1 0 0,4 0 0 0,0 1 0 16,-3 0 0-16,-1 2 0 0,1 0 0 0,0 2 0 15,2-2 0-15,0 0 0 0,-2 1 0 0,2 2 0 0,1-1 0 0,-1 3 0 16,-2 1 0-16,-3-2 0 0,-2 4 0 0,-4-4 0 15,-3 5 0-15,-1-5 0 0,-3 3 0 0,-2-2 128 16,-4 1-128-16,-3-1 0 0,-1 2 0 0,-3-4 0 16,-2 0 0-16,-9-6 128 0,8 9-128 0,-8-9 0 15,0 0 0-15,1 12 144 0,-1-12-144 0,-5 9 0 16,-4-2 144-16,-1-2-144 0,-3 0 0 0,-1-1 144 16,-1 1-144-16,-5-2 0 0,-2-2 144 0,-2 3-144 15,-2-1 0-15,-4 2 0 0,-3-3 0 0,-3 1 0 16,-2-2 0-16,1 0 0 0,-1-1 0 0,0 0 128 15,-1-1-128-15,0-3 0 0,1-3 0 0,1 0 0 16,1-3 0-16,0 2 0 0,2-3 0 0,2 1 0 16,0-4 0-16,-2 2 0 0,5 3 0 0,-1-1 0 15,4 1 0-15,3-1 0 0,0 3 0 0,4-2 0 0,2 4 0 0,2 1 0 16,2-3 0-16,3 4 0 0,2-1 0 0,0 3-128 16,8 1 128-16,0 0 0 0,0 0 0 0,0 0-160 15,0 0 160-15,0 0 0 0,0 0-160 0,0 0 160 16,0 0-128-16,11 5 128 0,0 0-144 0,3 1 144 15,3-3-160-15,5 0 160 0,4 0 0 0,5 2 0 16,4 0-128-16,1-1 128 0,6 1 0 0,-3 4 0 16,1-3 0-16,2 3 0 0,-2-5 0 0,4 1 0 15,0-1 0-15,1 1 0 0,-1-1 0 0,2-3 0 16,-2 0 0-16,-2 1 0 0,-2-2 0 0,-5 1-224 16,-2 0 64-16,-3 0 16 15,-4-1-2128-15,-3 0-416 0</inkml:trace>
  <inkml:trace contextRef="#ctx0" brushRef="#br1" timeOffset="-165793.89">19455 17831 13823 0,'0'0'1216'0,"0"0"-960"16,0 0-256-16,0 0 0 0,-9-1 1984 0,9 1 368 15,0 0 64-15,-9-3 16 0,1 1-1280 0,2-2-256 0,6 4-64 16,-9-4 0-16,0 2-320 0,0 0-80 0,0-1-16 0,-2 0 0 15,1-1 16-15,-2 3 0 0,-1 0 0 0,-2 1 0 16,0 0-80-16,-2 1-16 0,0 0 0 0,1 3 0 16,1-1-16-16,-3-1-16 0,1-1 0 0,-1 3 0 15,0 0 64-15,0 2 16 0,0-1 0 0,3 2 0 16,1 0 48-16,3 0 16 0,-2 0 0 0,4 2 0 16,3 3-176-16,-1-1-16 0,2 3-16 0,-1 1 0 15,1 3-240-15,1 0 0 0,1 1 0 0,1 0 0 16,1 0 0-16,1 0 0 0,0 0 0 0,2 2 0 15,1 0 0-15,1 0 0 0,1-2 0 0,0 0 0 16,0-1 0-16,-1-3 0 0,2 0 0 0,2-2 0 16,-1-2 0-16,2 1 0 0,0-7 0 0,1 0 0 15,0 0 128-15,1 0-128 0,-11-5 0 0,13 1 0 0,0-2 192 16,0 0-48-16,-13 1-16 0,13-5 0 0,-1-2 32 16,0 2 0-16,-2-4 0 0,-1 2 0 0,-2-6 32 0,1 0 0 15,-3 1 0-15,2-4 0 0,-1-1-48 16,0-4 0-16,2-4 0 0,-3 1 0 0,0-7-144 15,0 3 0-15,-1-2 144 0,-3-1-144 0,4 2 0 0,-5-3 0 16,0-2 0-16,-1-1 0 0,0 0 0 0,-2 1 128 16,-2 1-128-16,1-2 0 0,1 0 0 0,-4-1 0 15,-2 2 0-15,-1 4 0 0,-1 0 0 0,-1 1 128 16,-1 1-128-16,2-1 0 0,-2 3 0 0,2 1 128 16,-1 2-128-16,2 2 0 0,0 2 0 0,-1 3 128 15,2 2-128-15,2 5 0 0,1-1 128 0,1 6-128 16,1-1 160-16,4 5-160 0,0 0 240 0,0 0-48 15,0 0-16-15,-5 8 0 0,1 2-176 0,3 1 0 0,0 6 144 0,2 3-144 16,2 4 0-16,0 0 0 0,2 6 0 0,2-1 0 16,-1 1 0-16,2 5 0 0,2 3 0 15,0 2 0-15,0 4 0 0,2-4 0 16,2 2 128-16,-2 3-128 0,4-3 208 0,1 3-16 0,0-1-16 0,0 0 0 16,-1-4-48-16,1-2 0 0,-2 0 0 0,-1-1 0 15,4-3-128-15,-4-2 0 0,0-2 0 0,-3-4 0 16,-2 0 0-16,2-4 0 0,0-3 0 0,0-4 0 15,-3-6 0-15,-1-1-272 0,1-4 64 0,-8-4 16 32,7-4-1536-32,1-6-320 0,0-6-48 0,-3-3-13328 0</inkml:trace>
  <inkml:trace contextRef="#ctx0" brushRef="#br1" timeOffset="-165209.52">19602 18073 22111 0,'-10'7'1968'0,"10"-7"-1584"15,-9 3-384-15,9-3 0 0,-9 0 1360 0,9 0 192 16,-8-3 48-16,8 3 0 0,-6-10-944 0,2 1-176 0,2-3-32 0,0-1-16 16,2 1-240-16,3-3-64 0,1-3 0 0,1 1 0 15,1-1-128-15,2-1 0 0,-2 0 0 0,3 1 0 16,0 1 176-16,0 1 48 0,0 2 16 0,2 1 0 16,1 2 208-16,-1 1 32 0,1 4 16 0,-1 3 0 15,0 0-208-15,0 3-32 0,-11 0-16 0,12 4 0 16,0 1 0-16,-1 4 0 0,-1 0 0 0,-2 5 0 15,-2 0 80-15,1 2 32 0,-3 3 0 0,-3 3 0 16,-2 2 0-16,-3 4 0 0,-1-1 0 0,-3 3 0 16,-1 3-96-16,0-3-32 0,-1 0 0 0,1-2 0 15,0-5-48-15,0-2-16 0,0-1 0 0,1-5 0 16,-1-1-160-16,2-2 160 0,1-4-160 0,1 0 160 16,5-8-160-16,0 0 0 0,0 0 0 0,0 0 0 0,0 0 0 15,0 0 0-15,0 0 0 0,0 0 0 16,0 0 0-16,0 0 0 0,0 0 0 0,0 0 0 0,11-5 0 0,1 0 160 15,0 1-160-15,4-3 160 0,0 1-32 0,2 1-128 16,0-3 192-16,3 2-64 0,6 0-128 0,0-3 192 16,-2 2-192-16,4-3 192 0,2 1 48 0,-1-3 16 15,-3-2 0-15,1-2 0 0,-1 0-96 0,0-1-16 16,-1 0 0-16,1 1 0 0,0 0-144 0,-2 0 0 16,-2 1 0-16,-1 0 0 15,-3 1-1344-15,-2 1-336 0,0-1-80 0,-4 2-16 0</inkml:trace>
  <inkml:trace contextRef="#ctx0" brushRef="#br1" timeOffset="-160358.1">18216 14922 6447 0,'0'0'576'0,"-8"2"-576"16,8-2 0-16,-11 0 0 0,4 2 1984 0,-1-2 272 16,-1 0 64-16,0 0 16 0,2 1-1184 0,-1-1-256 15,-1-1-32-15,0-2-16 0,0-1-64 0,1 2-16 16,-4-1 0-16,3 1 0 0,0-4-96 0,-2 3-32 15,-1 0 0-15,1 1 0 0,0-3-64 0,-1-2 0 0,1 2-16 0,-2-1 0 16,-1-2-208-16,0 4-32 0,1-1-16 0,1 0 0 16,-2 1-32-16,0 2 0 0,2 0 0 0,-1 1 0 15,1 1 48-15,-1 0 0 0,-1 0 0 0,0 1 0 16,-2 3 48-16,4 0 16 0,-2 2 0 0,1 0 0 16,1 1-144-16,0 2-32 0,1-4 0 0,-1 5 0 15,5-1-80-15,-1 4 0 0,0 2-128 0,3-1 192 16,2-2-192-16,-1 3 176 0,0 1-176 0,3 1 160 15,1-2-160-15,0 0 0 0,0-1 0 0,1 2 0 16,1-4 0-16,2 4 0 0,0-2 0 0,1-2 0 16,0 0 0-16,0 0 0 0,2-1 0 0,-1 0 0 15,0-3 128-15,2 2-128 0,0 0 0 0,2 0 128 0,0-2-128 0,0-1 192 16,-1-3-192-16,1 1 192 0,3 2-192 0,-3-5 128 16,-10-2-128-16,12-1 128 15,-2 0 0-15,-1-2-128 0,-9 3 192 0,9-6-64 0,-9 6 0 0,8-8-128 16,0-3 192-16,-3 1-64 0,0-4 32 0,0-2 0 15,-1 0 0-15,1-3 0 0,0-2-32 0,-1-1-128 16,0-4 192-16,0 2-64 0,0-4-128 0,-1 4 0 16,2-4 0-16,1 2 128 0,-4 2-128 0,2-2 0 15,0 0 0-15,1-2 0 0,0 3 0 0,-1-3 0 16,0 4 0-16,-1-4 0 0,2 1 0 0,-2-3 0 16,-1 0 0-16,0 1 128 0,0-3-128 0,1-2 0 15,-2 1 0-15,0 0 0 0,1 0 0 0,-1 4 0 16,1-3 0-16,1 5 0 0,-2-2 0 0,-2 5 0 0,1-2 0 15,0 5 0-15,0 0 0 0,-1 2 0 0,-1 0 0 0,1 4 0 16,0 2 0-16,0 6 0 0,1 7 0 0,0 0 0 16,0 0 0-16,0 0 0 0,0 0 0 0,0 0 0 15,0 0 0-15,0 0 0 0,0 0 128 0,0 0-128 16,-5 10 0-16,-2 5 0 0,2 3 0 0,1 2 128 16,3 4-128-16,-1 1 0 0,-1 4 0 0,2 0 0 15,-1 3 0-15,2 3 0 0,0 3 0 0,2 2 0 16,-1 2 0-16,2-2 0 0,0 1 0 0,1 0 0 15,1 1 208-15,0-3-32 0,0 1-16 0,0-4 0 16,1 1-160-16,-3 0 192 0,1-3-192 0,0 2 192 16,0 0-192-16,1-2 0 0,-1-2 144 0,0-2-144 15,-1-6 0-15,1-3 0 0,1-5 0 0,0-2 128 16,0-5-128-16,2 0-128 0,-7-9 128 0,10 3-192 16,-1-3-1568-16,0-4-320 0,-2-8-64 15,0 1-11232-15</inkml:trace>
  <inkml:trace contextRef="#ctx0" brushRef="#br1" timeOffset="-159891.28">18261 15065 22111 0,'-9'3'1968'0,"9"-3"-1584"0,-9 4-384 0,9-4 0 15,0 0 1456-15,0 0 208 0,-2-12 32 0,0 2 16 16,2 1-1072-16,3-3-224 0,3-1-32 0,2 1-16 16,1-2-368-16,2 3 0 0,-2 1 0 0,3-2 0 15,-1 3 0-15,0 1 0 0,1 2 0 0,-1 3 0 16,1-1 0-16,-2 4 0 0,0 4 0 0,-2-1 0 15,-8-3 0-15,9 9 0 0,-3 2 0 0,-1 3 0 16,-1-2 0-16,-2 5 0 0,-2 2 0 0,-1-1 0 16,0-1 416-16,-4 1 16 0,0 0 0 0,-3 4 0 15,-2 0 208-15,0-1 32 0,-2-1 16 0,1-1 0 16,1 0-208-16,-3-1-32 0,2-1-16 0,0-3 0 16,4 0-128-16,0-6-32 0,0 0 0 0,7-8 0 0,0 0-80 15,0 0-32-15,0 0 0 0,0 0 0 0,0 0-160 0,0 0 192 16,0 0-192-16,12-5 192 0,1 0-192 0,1-1 160 15,3-6-160-15,-2 3 160 0,3-2-160 0,-2 3 192 16,0-2-192-16,0 0 192 0,1-2-192 0,-2-2 0 16,3-1 0-16,-1 4 0 0,1-1 0 0,1 1 0 15,0-1 0-15,-1 0-11216 16,1 2-2176-16</inkml:trace>
  <inkml:trace contextRef="#ctx0" brushRef="#br1" timeOffset="-150266.09">16991 15231 8287 0,'0'0'736'0,"0"0"-592"15,0 0-144-15,0 0 0 0,0 0 736 0,0 0 112 16,0 0 32-16,0 0 0 0,-9 0-272 0,9 0-48 16,0 0-16-16,0 0 0 0,-6-2-160 0,6 2-48 15,0 0 0-15,-9-1 0 0,9 1 48 0,0 0 0 16,0 0 0-16,0 0 0 0,-8 0-128 0,8 0-32 15,0 0 0-15,0 0 0 0,0 0 0 0,0 0 0 16,0 0 0-16,0 0 0 0,-7-1 192 0,7 1 32 16,0 0 16-16,-7-4 0 0,7 4 224 0,-5-8 32 15,-1-2 16-15,2 3 0 0,4 7-176 0,-2-13-48 16,0-1 0-16,2 1 0 0,0 2-144 0,0-3-48 0,2-2 0 0,0 0 0 16,2-2-112-16,0 0-16 0,0-2-16 15,-1 0 0-15,1-1-176 0,0 0 192 0,1-1-192 0,1 2 192 16,1-2-192-16,0 2 192 0,1 1-192 0,1-4 192 15,1-2-192-15,0 2 0 0,0-3 0 0,1 2 128 16,0 0-128-16,0-2 0 0,2 4 0 0,1-1 0 16,0-4 0-16,0 4 128 0,1 3-128 0,1-3 0 15,0-4 0-15,2 4 0 0,-1 2 0 0,-1-2 0 16,2 1 0-16,0 2 0 0,1 1 0 0,-2 1 0 16,1 2 0-16,-1-1 0 0,-2 0 0 0,-1 1 0 15,0-1 0-15,0 2 0 0,0 0 0 0,0 0 0 16,0-1 0-16,1 0 0 0,2-2 0 0,-1 0 0 15,1 3 0-15,-2 1 0 0,3 3 0 0,0-5 0 16,-1 0 160-16,2-1-160 0,1 2 192 0,-3-1-192 16,0-2 256-16,2 0-64 0,0 0-16 0,1 2 0 0,2 0-176 15,-2 2 0-15,-1-1 144 0,2 1-144 0,0 1 0 0,0 2 0 16,-2-2 0-16,-1 1 128 0,-1 1-128 0,2 0 0 16,-2 1 0-16,-1 0 128 0,-2 0-128 0,4 1 0 15,3-2 0-15,-2 5 0 0,-2-3 0 0,1 3 0 16,0-1 128-16,0 0-128 0,1 0 144 0,0 2-144 15,-1-2 192-15,0 2-192 0,1 1 144 0,0-2-144 16,-2 2 0-16,4 1 144 0,0 2-144 0,2-2 0 16,-2 1 144-16,0 1-144 0,2-3 0 0,-1 2 144 15,-1 0-144-15,0-1 0 0,-4 2 192 0,1 0-64 16,0-2 0-16,1 2-128 0,-1 0 208 0,1 1-64 16,0 0-16-16,0 0 0 0,0 0-128 0,2 1 0 0,-2 2 144 0,1-1-144 15,-2 3 0-15,-1 2 0 0,3-2 0 0,-3-2 128 16,1 3-128-16,0 1 176 0,2-2-176 0,-1 4 192 15,0-1-192-15,2 2 0 0,-3-1 0 0,1 4 0 16,1-2 144-16,-2 0-144 0,0 0 160 0,-2-3-160 16,1 5 192-16,-3-3-48 0,-2 3-16 0,0 1 0 15,0 0 64-15,1-1 16 0,-1 2 0 0,0 0 0 16,2 1-16-16,-1 0 0 0,1 2 0 0,1-2 0 16,2 0-192-16,-2-2 0 0,2 1 0 0,0-2 0 15,1 1 0-15,1-3 128 0,0-1-128 0,0 2 0 16,2-4 0-16,-1 3 0 0,-1-5 0 0,3 0 0 15,3 3 0-15,-1-5 0 0,-1 1 128 0,3 2-128 16,-4-4 0-16,1 0 0 0,-2 1 0 0,-1 1 0 16,-1-3 0-16,1 1 0 0,1-2 0 0,-1-1 0 15,-1 0 0-15,0 0 128 0,3 0-128 0,-1-1 0 0,1 0 0 0,0-2 0 16,-2-2 128-16,3 0-128 0,-3 0 0 0,2-4 0 16,1 3 0-16,0-3 0 0,-2 0 0 0,2-3 0 15,-1 2 0-15,-2-4 0 0,0 0 128 0,-2-1-128 16,0 0 0-16,-3 1 0 0,-1 0 0 0,-2-3 128 15,-2 2-128-15,-1 0 0 0,-2 2 0 0,2 0 0 16,-2-1 0-16,-1 3 0 0,0 2 0 0,1-1 0 16,-1 2 0-16,-1 2 0 0,-1-3 128 0,-4 9-128 15,0 0 0-15,5-6 0 0,-5 6 0 0,0 0 0 16,0 0 0-16,0 0 0 0,0 0 0 0,0 0 0 16,0 0 0-16,0 0 0 0,0 0 0 0,0 0 0 15,0 0 0-15,9 6 0 0,-3 5 0 0,-1-1 0 16,0 2 0-16,-1 2 0 0,-1-1 0 0,1 2 0 0,-1 0 0 15,1-1 0-15,-1-1 0 0,1-2 0 0,1 3 0 0,1 0 0 16,0-5-128-16,-1 3 128 0,6 0 0 0,-1-2 0 16,0 2 0-16,1-3 0 0,1 1 0 0,2 3 0 15,0-4 0-15,1 3-128 0,0-2 128 0,1 2 0 16,1-1 0-16,1-2 0 0,1 3 0 0,2-3 0 16,0 1 0-16,5-1 0 0,-2 0 0 0,0 2 0 15,0-2 0-15,-2 2 0 0,-1-2 0 0,2 3 0 16,-1-2 0-16,-1 1 0 0,1 2 0 0,0-4 0 15,-1 1 0-15,0-1 0 0,-1 2 0 0,1 2 0 16,0-2 0-16,-1 2 0 0,0 1 0 0,2 0 0 16,-2 0 128-16,2 5-128 0,-3 2 0 0,0-2 0 15,1 0 128-15,0 2-128 0,-1 3 0 0,-3 3 144 0,-2-3-144 16,-1 4 128-16,-2-2-128 0,-2 3 128 0,-1-1 80 16,-1 5 16-16,-3 0 0 0,-4 1 0 0,-1-2 48 15,-2 0 16-15,1 1 0 0,-3 2 0 0,-3 2-16 16,1-2 0-16,-2-4 0 0,0 1 0 0,1-4-96 0,-1-1-32 15,0-3 0-15,0-4 0 0,-1-1-144 0,0-1 0 16,1-3 144-16,-1 1-144 16,1-2-256-16,-2 1-128 0,1-4-32 0,-1 0 0 15,1-5-1824-15,0-1-384 0</inkml:trace>
  <inkml:trace contextRef="#ctx0" brushRef="#br1" timeOffset="-149521.89">20053 14027 4607 0,'0'0'400'0,"-5"10"-400"0,5-10 0 0,-7 6 0 0,0 3 2528 0,7-9 416 16,0 0 96-16,0 0 16 0,0 0-1776 0,0 0-368 15,0 0-64-15,0 0-16 0,0 0-240 0,0 0-48 16,0 0-16-16,0 0 0 0,0 0-32 0,-6-9-16 16,6 9 0-16,-1-8 0 0,-1-4-176 0,2 1-48 15,0 11 0-15,3-11 0 0,2-2 176 0,-1 0 16 16,2 3 16-16,2-3 0 0,-1-2 48 0,4 1 16 16,0-3 0-16,2 1 0 0,-2-3-32 0,3-2-16 15,4-2 0-15,1 2 0 0,0-5-32 0,1 3-16 16,1 2 0-16,-1-2 0 0,2-2-112 0,1 3 0 0,-1 4-16 15,1-1 0-15,1 0-128 0,1 1-32 0,-3 0 0 0,3 2 0 16,1-2-144-16,-2 2 0 0,-2 0 0 16,-2 2 0-16,3 2 0 0,-1-1 0 0,2 0 128 0,-1 3-128 15,-1-3 0-15,2 3 0 0,0 1 0 0,1-2 0 16,1 2 0-16,-1-3 160 0,-1 1-160 0,0 2 160 16,6-1 32-16,-4 2 0 0,1-3 0 0,0 2 0 15,-1-2 64-15,4 3 0 0,-4-3 16 0,0 2 0 16,-3-3-16-16,1 3 0 0,-3 0 0 0,2 2 0 15,0-5-64-15,-1 3 0 0,-3 1-16 0,1-4 0 16,1 2-176-16,-1-4 160 0,-1-1-160 0,1 1 160 16,-1 1-160-16,0-2 160 0,-1-4-160 0,-1-3 160 15,-1 0-160-15,1 2 192 0,-1 0-192 0,0 1 192 16,-4-3-192-16,0 2 128 0,-1-2-128 0,-2 4 128 16,0 1 16-16,-3 0 0 0,2-1 0 0,0 6 0 0,-2-1-144 15,2 3 192-15,-2-1-192 0,-1 0 192 0,-2 3-192 16,-3 8 0-16,6-10 0 0,0 5 128 0,-6 5-128 0,0 0 0 15,5-9 0-15,-5 9 0 0,0 0 0 0,0 0-176 16,7-5 48-16,-7 5 0 16,0 0-384-16,0 0-64 0,0 0 0 0,0 0-16 15,0 0-592-15,0 0-112 0,0 0-32 0,0 0-12816 0</inkml:trace>
  <inkml:trace contextRef="#ctx0" brushRef="#br1" timeOffset="-149007.83">21108 13023 9215 0,'0'0'816'0,"0"0"-656"0,0 0-160 0,0 0 0 15,0 0 3168-15,0 0 608 0,0 0 112 0,0 0 16 16,0 0-2320-16,0 0-480 0,3-10-80 0,2 1-32 16,3-4-496-16,2 0-112 0,1-1 0 0,3-2-16 0,-2-3-176 15,4-2-48-15,2-4 0 0,1 3 0 16,1-2-144-16,1-1 128 0,-1 2-128 0,3-3 128 0,0 2-128 0,0 3 160 15,2-2-160-15,0 0 160 0,1 1-160 0,-1 3 128 16,1 1-128-16,-2 2 128 0,-1 1 64 0,-2 3 0 16,-2 0 0-16,3 3 0 0,-2 1 0 0,1 5 0 15,0 2 0-15,1 2 0 0,0 1 832 0,-3 3 160 16,2 4 32-16,1-2 16 16,-2 7-1536-16,-1 0-304 0,-1-1-64 0,-1 7-16 0,0 2 864 15,0 2 160-15,-3 4 48 0,-4 1 0 0,1 4 0 0,-2 0 0 16,-4 2 0-16,-2 0 0 0,0 3 0 0,-5 2 16 15,-2-1 0-15,1 2 0 0,-1-2-32 0,-1-1-16 16,-3-1 0-16,0 0 0 0,1-1-176 0,-1-1-48 0,2 1 0 16,-2 0 0-16,3 0-128 0,0 1 0 0,1-1 0 15,3 1 0 1,2 0-1184-16,2-1-272 0,1 4-48 0,2-8-14208 0</inkml:trace>
  <inkml:trace contextRef="#ctx0" brushRef="#br1" timeOffset="-140044.83">22166 13637 11967 0,'0'0'528'0,"0"0"112"0,0 0-512 0,-3 11-128 15,3-11 0-15,0 0 0 0,0 0 2320 0,0 0 432 16,0 0 96-16,0 0 16 0,0 0-1248 0,0 0-240 15,0 0-48-15,-5-10-16 0,1 0-656 0,1-4-128 16,0-1-16-16,2-3-16 0,0-1-240 0,-1-3-64 16,1 0 0-16,-2-3 0 0,3 1 0 0,-1-4-16 15,0 0 0-15,0-3 0 0,-2 1 64 0,1 1 16 16,-2-3 0-16,-1 0 0 0,1-1 144 0,-3-1 48 16,0 1 0-16,2-2 0 0,0 1-16 0,0 1 0 0,-3-1 0 15,3 2 0-15,0 0-64 0,0 4-16 0,0-1 0 0,1 6 0 16,3 5-64-16,-1 1-16 0,1 1 0 0,0 4 0 15,1 1-48-15,0 1-16 0,0 10 0 0,0 0 0 16,0 0-48-16,0 0-16 0,0 0 0 0,0 0 0 16,0 0-144-16,0 0 0 0,10 7 0 0,0 0 0 15,-1 5-160-15,1 2 160 0,0 9 0 0,4 1-144 16,2 5 144-16,0 1 0 0,1 3 0 0,-1 1-128 16,3-1 128-16,0 0 0 0,0-7 0 0,0 4 0 15,-1-5 0-15,0 2 0 0,-1-3 0 0,-2 0 0 16,0-4 0-16,0-1 0 0,-1-2 0 0,-1-4 0 15,0-2 0-15,1 0 0 0,-3-4-160 0,1-2 160 16,-2-3-1424-16,0-2-176 0,-2 0-48 16,-8 0-8336-16,0 0-1664 0</inkml:trace>
  <inkml:trace contextRef="#ctx0" brushRef="#br1" timeOffset="-139471.09">20755 12645 18431 0,'-23'-2'1632'0,"10"0"-1312"0,1 1-320 0,1-3 0 16,3-1 720-16,0 3 80 0,8 2 16 0,-6-5 0 15,0-3 208-15,6 8 64 0,-2-5 0 0,2 5 0 16,0-10-544-16,0 10-96 0,2-8-32 0,4-1 0 15,1 3-128-15,2 2-32 0,1 0 0 0,3 0 0 16,2 3 48-16,3 1 0 0,0 1 0 0,5 3 0 16,2-1 144-16,3-3 16 0,3-1 16 0,3-1 0 0,2 4 96 0,0-4 0 15,-1-4 16-15,2 1 0 0,-1 2 48 16,8-1 0-16,0-1 0 0,1 0 0 0,-1 0-128 0,4-2 0 16,6-1-16-16,-1 2 0 0,1-3-144 15,-2 1-32-15,-7-2 0 0,5 1 0 0,0-2-64 0,-1 0 0 16,1 3-16-16,-2-4 0 0,3 4-16 0,1-2 0 15,-2 3 0-15,-6-4 0 0,-3 3-64 0,-2-4-16 16,-1 3 0-16,-1-2 0 0,-1-1-144 0,-2 3 160 16,-1-1-160-16,0 3 160 0,-5-5-160 0,0 3 160 15,-4-2-160-15,0 3 160 0,-2-1-160 0,0 4 0 16,-5-5 0-16,0 4 128 0,-2-1-128 0,-3 0 0 16,-1 3 144-16,-3-1-144 0,-8 5 0 0,0 0 0 0,0 0 0 0,0 0-192 31,5-6-1376-31,-5 6-288 0,0 0-48 0</inkml:trace>
  <inkml:trace contextRef="#ctx0" brushRef="#br1" timeOffset="-138676.58">22072 13675 11055 0,'-3'14'976'0,"1"-1"-784"0,-1-1-192 0,2-4 0 16,1-8 1472-16,-4 10 256 0,4-10 64 0,0 0 0 15,0 0-96-15,0 0-16 0,0 0 0 0,0 0 0 16,0 0-368-16,0 0-80 0,0 0-16 0,5-9 0 16,0-4-336-16,0 1-80 0,2-5-16 0,-2-2 0 15,-1-6-256-15,1 1-48 0,-1-6-16 0,-1 2 0 16,0-5-48-16,-1-2-16 0,1-1 0 0,-1 1 0 0,0 0 32 0,-1 1 0 16,-2-2 0-16,1 3 0 0,0 0-64 0,0 1-16 15,-2-1 0-15,1 2 0 0,0 0-48 0,0 3-16 16,-1-4 0-16,0 4 0 0,1 2-128 0,-1 4-32 15,2-1 0-15,3 8 0 0,-1 2-128 0,1 3 192 16,1 4-192-16,-4 6 192 0,0 0-192 0,0 0 0 16,14 4 0-16,-2 8 128 0,2 5-128 0,3 3 0 15,1 4 0-15,0 6 0 0,3 1 0 0,3 1 0 16,2 4 0-16,0 3 0 0,2 0 0 0,0 1 0 16,0 2 0-16,2-3 0 0,-4-6 0 0,1-1 0 15,-2-3 0-15,-2-3 0 0,0-1 0 0,-3-3 0 0,-2-4 0 0,-1-1 0 16,-3-4 0-16,-2-3-176 0,0 2 48 0,-2-7 0 31,-10-5-1152-31,10 0-208 0,-10 0-48 0,10-5-8848 0,-3-8-1776 0</inkml:trace>
  <inkml:trace contextRef="#ctx0" brushRef="#br1" timeOffset="-138192.95">22149 13184 24879 0,'-15'5'2208'0,"7"2"-1760"0,8-7-448 0,-5 6 0 0,2 5 1296 0,0 0 176 16,2 3 48-16,2 2 0 0,3 3-656 0,0 3-128 15,-1 3-32-15,3 1 0 0,0 3-336 0,2 0-80 16,0 4-16-16,3 1 0 0,-1 2-48 0,1 1-16 15,2 2 0-15,2 2 0 0,-1 0-64 0,4 1-16 16,4 6 0-16,-3 1 0 0,1 1 0 0,2 3-128 16,-1 6 192-16,2-2-64 0,0 0 112 0,0 2 16 15,0 1 0-15,1-2 0 0,-4 2 112 0,3 3 16 16,-1 5 16-16,1-6 0 0,-2 0 112 0,0-1 32 16,-2 0 0-16,0 2 0 0,0 1-96 0,2 0-32 15,3 2 0-15,2-2 0 0,-2-1-128 0,3-3-32 16,2 2 0-16,0-2 0 0,2 0-128 0,3 2-128 0,0-2 192 15,2 1-192-15,-2-2 128 0,2 1-128 0,-2 0 0 0,-1-3 0 16,-5-1 128-16,0 0-128 0,-1 1 0 0,1 2 0 16,-1-2 128-16,0-3-128 0,1 1 0 0,2-3 0 15,-2-1 0-15,0-3 0 0,0 2 0 0,0-2 0 16,0-5 128-16,-1 3-128 0,-1-6 0 0,-1-1 0 16,-1-2 0-16,4 0 0 0,-3-3 0 0,-4-1 0 15,-3-5 0-15,0-4 0 0,-4 0 0 0,2-1 0 31,0-4-448-31,-1 0 0 0,0 0 0 0,-1-2 0 0,-1-3-1552 0,-2-4-304 0,1 0-64 16</inkml:trace>
  <inkml:trace contextRef="#ctx0" brushRef="#br1" timeOffset="-137575.68">24262 17482 4607 0,'0'0'400'0,"0"0"-400"0,-1-10 0 0,-2-2 0 16,1 2 3136-16,0-3 528 0,1 0 112 0,0 3 32 15,-3-2-1968-15,3 0-400 0,-1 1-80 0,0-2-16 16,-1-1-240-16,0 1-48 0,0 1-16 0,-2-1 0 16,1 1-288-16,-1 4-64 0,-1-5-16 0,-1 4 0 15,0-1-128-15,-2 3-32 0,-1 0 0 0,-4 0 0 16,-3 2 16-16,1 0 0 0,-5 4 0 0,0 2 0 16,-2 3-80-16,-1 1 0 0,-3 2-16 0,3 4 0 0,1 3-96 15,3 4-16-15,-1 2 0 0,3 4 0 0,-2 7-96 0,5 2-32 16,-2 1 0-16,2 2 0 0,4 1-192 0,3 2 176 15,2 0-176-15,2 1 160 0,1-2-160 0,3-3 0 16,0-1 144-16,5-1-144 0,3-2 144 0,3-4-144 16,3 0 192-16,4-6-192 0,3 0 176 0,1-4-176 15,1-3 160-15,4-1-160 0,2-6 128 0,-2-4-128 16,1-1 0-16,1-5 144 0,-1-2-144 0,-1-4 0 16,-2-1 0-16,-2-7 0 0,-1 0 0 0,-2-5 0 15,0-9 0-15,1 1-176 16,0-3-1168-16,0 1-224 0,-2-2-48 0,1 0-8512 0,-1-1-1712 15</inkml:trace>
  <inkml:trace contextRef="#ctx0" brushRef="#br1" timeOffset="-137142.79">24385 16530 15663 0,'-11'10'1392'0,"1"0"-1120"0,1 3-272 0,4 3 0 15,1 2 3712-15,4 5 672 0,1 5 144 0,3 0 16 16,1 2-3392-16,1 5-704 0,5 0-128 0,-1 5-16 0,0 3-304 0,1 0 0 16,-1 7 128-16,2 2-128 15,-2 4 128-15,0 1-128 0,2 1 144 0,-3 0-144 0,-2-5 176 0,0-2-176 16,-4-3 192-16,-1-6-192 0,0-8 544 0,1-2 0 15,-2 0 0-15,0-7 0 0,-1-3-48 0,0-4-16 16,2-6 0-16,-2-1 0 0,0-11-80 0,0 0-16 16,0 0 0-16,0 0 0 0,0 0-160 0,5-14-32 15,0-4-16-15,2-3 0 0,2-5-176 0,3 2 0 16,0-1 0-16,2-1 0 0,3 2 0 0,1 2 0 16,2 2 0-16,0 6 0 0,1 1-192 0,-1 7 192 15,2 2-192-15,-2 4 192 0,-1 6-256 0,0 2 80 16,0 5 16-16,0 2 0 0,-1 3 160 0,0 1-160 15,0 1 160-15,-2 0-160 0,1 4 160 0,-3 1 0 16,-2-4 0-16,-1 1-128 0,-1-3 128 0,-1-1-128 0,-2-3 128 0,1-1-128 31,-2-5-480-31,-6-9-96 0,0 0 0 0,0 0-10080 0,10-5-2016 0</inkml:trace>
  <inkml:trace contextRef="#ctx0" brushRef="#br1" timeOffset="-136759.4">25284 17048 23039 0,'-13'3'2048'0,"13"-3"-1648"0,-10 5-400 0,-1-1 0 16,-1-2 1280-16,-1 3 160 0,-1-1 32 0,1 1 16 15,-3-2-848-15,2-1-160 0,0 3-32 0,2 3-16 0,-4-2-432 0,0 5 0 16,-1-4 0-16,2 7 0 0,1 3-128 0,0 0-16 15,0 1 0-15,1 3 0 0,1-1 144 0,1 2-128 16,0-1 128-16,3 2-128 0,2-3 128 0,1-1 0 16,0 0 128-16,2-1-128 0,2-1 416 0,1-3 16 15,0-4 0-15,1 1 0 0,-1-11 96 0,7 8 32 16,-7-8 0-16,0 0 0 0,10 5-112 0,-10-5 0 16,0 0-16-16,11-6 0 0,-2-1 64 0,-1-3 16 15,-1 0 0-15,0-4 0 0,-2 0-192 0,0-1-16 16,0-2-16-16,0 2 0 0,0-3-288 0,0 0 128 15,0 2-128-15,0 1 0 0,2-1 0 0,-1 4 0 16,-2 5-192-16,-4 7 48 16,6-5-320-16,-6 5-64 0,11 3-16 0,0 1 0 15,2 3-160-15,-3 3-16 0,-1 2-16 0,2-2 0 16,2 4-1472-16,0-3-288 0</inkml:trace>
  <inkml:trace contextRef="#ctx0" brushRef="#br1" timeOffset="-136549.68">25368 16901 35071 0,'-7'23'1552'0,"6"-6"320"15,-3 4-1488-15,4 4-384 0,4 1 0 0,-1 3 0 16,-1-2 544-16,1 2 32 0,-1-2 16 0,2-1 0 0,3 0-432 0,-1-1-160 15,0-3 0-15,1-1 144 16,-1 0-1168-16,0-4-256 0,1 0-32 0,-2-4-8960 16,-5-13-1792-16</inkml:trace>
  <inkml:trace contextRef="#ctx0" brushRef="#br1" timeOffset="-136039.95">25764 16925 11055 0,'-2'15'976'0,"-1"-3"-784"0,-2-3-192 0,1 5 0 16,4 5 3456-16,0 2 656 0,0 3 128 0,0 1 32 16,0 0-2704-16,2 2-544 0,0-3-96 0,0 2-32 15,-1 0-272-15,-1-1-64 0,0-3-16 0,0-2 0 16,-1-2-224-16,-1 0-32 0,0-4-16 0,4-5 0 15,-2-9-16-15,0 0 0 0,0 0 0 0,0 0 0 16,0 0-256-16,0 0 128 0,0 0-128 0,2-14 0 16,-1 0 0-16,-1-4 0 0,-1-1-160 0,2-1 160 15,1 0-224-15,1 1 80 0,-1 2 16 0,1 1 0 16,0 2 128-16,2 0-128 0,-3 2 128 0,1 2-128 16,0-1 128-16,-3 11 0 0,4-9-144 0,1 1 144 15,-5 8 0-15,7-8 0 0,-1 0 0 0,-6 8 0 16,0 0 0-16,10-5 0 0,-10 5 0 0,10-5 0 0,-10 5 0 15,0 0 160-15,0 0-16 0,12-4 0 0,-12 4 0 16,0 0 0-16,14 7 0 0,-3-1 0 0,1 3-144 0,-2 1 192 16,-1 3-192-16,-3 3 192 0,1 0-192 0,-1 1 192 15,-1 1-192-15,1 1 192 0,1 2-192 0,-1-2 128 16,-2-2-128-16,2 1 128 0,1-3 112 0,-1-1 16 16,-2-1 0-16,2-1 0 0,2-3-64 0,-8-9 0 15,10 8 0-15,-1-2 0 0,-9-6-192 0,11 3 128 16,-11-3-128-16,13 0 0 0,-2-1 0 0,0-1-160 15,-1-2 0-15,0 1 0 16,-1-2-352-16,1-3-64 0,0 3 0 0,0-2-16 16,-2-1-2240-16,0 0-448 0</inkml:trace>
  <inkml:trace contextRef="#ctx0" brushRef="#br1" timeOffset="-135787.74">26310 16821 30527 0,'0'0'1344'0,"0"0"288"0,0 0-1312 0,0 0-320 0,0 0 0 0,0 0 0 16,0 0 832-16,0 11 112 0,1 3 16 0,2 1 0 16,-2 3-512-16,1 4-80 0,1 1-32 0,1 3 0 15,0-1-176-15,-1 4-32 0,0 0-128 0,1 3 192 16,-2 1-192-16,2-1 128 0,-1-6-128 0,-2 4 0 15,0-4-208-15,0 0-144 0,1-6-32 0,-1-1 0 16,0-1-1728 0,-1-4-336-16,0-4-80 0,0-10-6128 0,0 0-1232 0</inkml:trace>
  <inkml:trace contextRef="#ctx0" brushRef="#br1" timeOffset="-135390.58">26465 16936 23951 0,'-5'11'2128'0,"1"4"-1696"15,1 3-432-15,2 2 0 0,1 3 1920 0,0-2 320 0,0 5 48 16,0-1 16-16,0-2-1408 0,1 1-288 0,-1-1-48 16,2-4-16-16,-1-1-304 0,1-3-64 0,0-3-16 0,-1-1 0 15,-1-11-160-15,0 0 0 0,0 0 0 0,0 0 0 16,0 0 0-16,0 0 0 0,0 0 0 0,5-7-176 15,-1-4 176-15,0-3 0 0,-2-2 0 0,2-1 0 16,0 0 144-16,0-3 16 0,-2 1 0 0,2 2 0 16,0 0-160-16,1 3 128 0,4 3-128 0,-2-1 128 15,2 3 16-15,2 2 0 0,-1 3 0 0,1 1 0 16,3 1-144-16,1 2 192 0,3 1-192 0,1 2 192 16,3-1-192-16,-1 2 0 0,2 2 0 0,0-1 0 15,1-1 0-15,-1 1-176 0,-1 2 48 0,1-5 0 16,-3-2-144-16,0 0-32 0,1 0 0 0,0-4 0 15,0-2-336 1,-2 0-64-16,-1-2 0 0,-1-3-16 0,1-3-1152 16,0 3-240-16,-2-1-32 0,2-2-16 0,-1-1-896 0,-2-1-176 15</inkml:trace>
  <inkml:trace contextRef="#ctx0" brushRef="#br1" timeOffset="-135036.68">27202 16802 20271 0,'0'0'896'0,"0"0"192"0,0 0-880 0,0 0-208 0,0 0 0 0,0-8 0 0,0 8 1936 0,-2-10 352 16,2 10 64-16,-8-5 16 0,8 5-864 0,-12-3-160 15,0 3-48-15,0 0 0 0,1 2-560 0,-2 1-112 16,0 4-32-16,-1 0 0 0,0 6-288 0,-2 2-64 16,2 1-16-16,-1 4 0 0,1 0-224 0,1 2 128 15,0 1-128-15,2 2 0 0,1-3 272 0,2-2-32 16,2 2-16-16,2-1 0 0,1 1 0 0,3-4 0 16,2-6 0-16,1 0 0 0,4-3 16 0,0-2 0 0,4-4 0 15,1 1 0-15,2-2-96 0,2-2-16 0,-1-2 0 16,1-2 0-16,2 0 0 0,0-2-128 0,0-1 192 0,-2 2-64 15,-1-2 48-15,2 2 0 0,2 1 0 16,-2 0 0-16,-2-1-48 0,0 4-128 16,2 3 192-16,-1 3-64 0,2 0-128 0,-3 7 128 15,2-1-128-15,-3 6 128 0,0 0-128 0,1 4 128 0,-2 2-128 0,-1-2 128 16,-1 1-128-16,-1 2 192 0,-3 3-192 0,0-3 192 16,-2 3 0-16,-1-2 0 0,-2 3 0 0,-2-1 0 15,-1 3 0-15,-2-3 16 0,0 1 0 0,-1-3 0 16,-4 3-80-16,-1 1 0 0,2-2-128 0,-4 0 192 15,0-3-192-15,-3-4 0 0,-1-1 128 0,-4 0-128 16,-6 1-240-16,-1-6-80 0,-3-3-32 0,-3-6-12384 16,-4-2-2496-16</inkml:trace>
  <inkml:trace contextRef="#ctx0" brushRef="#br1" timeOffset="-134846.39">26030 16414 47919 0,'-19'0'4256'0,"5"0"-3408"16,4-1-672-16,10 1-176 0,-6-3 160 0,6 3 0 16,-6-4 0-16,6 4 0 15,-3-9-1056-15,3-1-224 0,1 3-32 0,3-4-12528 16,1 3-2496-16</inkml:trace>
  <inkml:trace contextRef="#ctx0" brushRef="#br1" timeOffset="-134271.71">24420 18688 20271 0,'0'0'896'0,"0"0"192"0,0 0-880 0,0 0-208 15,-3 8 0-15,3-8 0 0,0 0 1328 0,0 0 208 16,3 11 64-16,-3-11 0 0,6 6-208 0,3 1-48 16,1-3 0-16,3-2 0 0,1 2-384 0,3-3-64 15,5-3-32-15,1-2 0 0,2 0-304 0,2-6-64 16,1-3-16-16,1-2 0 0,-1-5-160 0,0-2-16 16,-4-1-16-16,-1-4 0 0,-2 2-32 0,0-1-16 0,0-3 0 15,-5 0 0-15,-6 1-112 0,0-1 0 0,-1 3-128 16,-2 1 192-16,-4 2-192 0,-1 4 128 15,-4 3-128-15,0 2 0 0,-3 2 128 0,-2 2-128 0,0 5 0 16,-3 2 144-16,-3 3-144 0,-1 4 192 0,-4 2-192 0,0 7 192 16,1 5-192-16,-1 1 0 0,-4 6 0 0,3 6 128 15,-1 3-128-15,1 3 0 16,2 0 0-16,1 4 0 0,0 3 0 0,2-1 0 0,3 3 0 0,1-3 0 16,1 2 0-16,4-4 0 0,1-2 176 0,3-2-176 15,1-5 224-15,4-2-48 0,1-5-16 0,4-3 0 16,2-4-160-16,3-3 0 0,4-1 0 0,2-1 128 15,4-4-128-15,0 0 0 0,1-7 0 0,4-3 0 16,0-8-208-16,4-1 16 0,1-7 16 0,5-2 0 16,1-5-1488-16,2-1-320 15,0-3-48-15,3 1-13248 0</inkml:trace>
  <inkml:trace contextRef="#ctx0" brushRef="#br1" timeOffset="-133947.58">25879 17970 32943 0,'-15'-1'1456'0,"4"-1"304"0,3-2-1408 0,-4 1-352 15,1-1 0-15,-1 0 0 0,-1-4 912 0,-1 2 112 16,-3-3 32-16,-6 0 0 0,-4-1-496 0,-3 1-112 16,-3-2 0-16,-2 3-16 0,0-2-64 0,2 5-16 0,0 1 0 15,0 3 0-15,5 1-224 0,1 4-128 16,4 1 128-16,1 6-128 0,2 3 0 0,2 4 128 0,4 2-128 0,3 3 0 15,1 4 0-15,2 3 0 0,3 5 0 0,2 3-128 16,2 1 128-16,4 3-128 0,2-1 128 16,1 4-128-16,3-1 128 0,2 4 0 0,3-2 0 0,-2 1-128 15,-2 0 128-15,4-4 0 0,-3 2 0 0,3-1 0 16,2-3 0-16,-1 1 0 0,-1-3 128 0,0-1-128 16,-1-2 0-16,1-2 128 0,-2-2-128 0,1-4 0 15,-2 0 0-15,3-4-128 0,-3-1 0 0,3-2 0 31,-2-5-1488-31,-2-2-304 0,-3-2-48 0,-5 0-8464 0,-2-12-1680 0</inkml:trace>
  <inkml:trace contextRef="#ctx0" brushRef="#br1" timeOffset="-133719.1">25274 18633 27647 0,'0'0'2448'0,"0"0"-1952"15,0 0-496-15,0 0 0 0,0 0 1696 0,0 0 240 16,0 0 48-16,9-11 16 0,1 2-1280 0,4-4-256 16,0 1-48-16,2 0-16 0,2-2-112 0,5-2-32 15,2 0 0-15,5 1 0 0,1 0-256 0,2 1 0 16,3-3 0-16,2 2 0 0,-1 0 0 0,1-2-192 16,-3 2 0-16,-1-2 0 15,-5-2-1504-15,-1 0-288 0,-1-1-64 0,1-2-7552 16,-3-4-1520-16</inkml:trace>
  <inkml:trace contextRef="#ctx0" brushRef="#br1" timeOffset="-133446.04">26171 17862 3679 0,'4'-10'320'0,"-4"10"-320"0,-1-8 0 0,1 8 0 15,-2-12 4688-15,-3 7 880 0,-4-1 160 0,-2 2 32 16,-3 0-3120-16,-1 4-624 0,0-1-128 0,-3 0-32 16,-4 0-576-16,-1 2-128 0,-2 1-32 0,-1 2 0 15,1 4-208-15,1 1-32 0,0 3-16 0,2 4 0 16,3 2-336-16,0 2-64 0,1 1-16 0,5 5 0 15,-2 2-240-15,2 4-48 0,3 1-16 0,3 0 0 16,2 2 64-16,2 3 16 0,1-2 0 0,2 1 0 16,5 1-80-16,0 0-16 0,1-1 0 0,3 1 0 15,1 0-128-15,3 0 0 0,0-1 0 0,2 3 128 16,0-3-128-16,-1-2 0 0,0-3 0 0,1 0 0 0,1-2 0 0,1-1 0 16,1-4 0-16,0-4 0 15,-2-2-448-15,1-1 0 0,1-3-16 0,-2 1 0 16,-2-6-1360-16,-1-1-272 0,-2-3-48 0,0 2-13488 15</inkml:trace>
  <inkml:trace contextRef="#ctx0" brushRef="#br1" timeOffset="-133223.65">25597 18518 37775 0,'-21'7'3360'0,"12"-4"-2688"0,9-3-544 0,0 0-128 16,0 0 720-16,0 0 112 0,0 0 32 0,0 0 0 16,17-3-688-16,3 1-176 0,2 0 0 0,5-3 0 15,1 0 0-15,5 0 0 0,0-4 0 0,0 3 0 16,0-4-192-16,0 2-112 0,0-2-16 0,2 1-16 31,2-4-1408-31,-1 4-288 0,1-2-48 0,0 1-8432 0,1 2-1696 0</inkml:trace>
  <inkml:trace contextRef="#ctx0" brushRef="#br1" timeOffset="-132851.78">26471 18460 21183 0,'-5'9'1888'0,"5"-9"-1504"0,0 0-384 0,0 0 0 0,0 0 3424 0,0 0 608 15,0 0 128-15,0 0 32 0,0 0-2704 0,12-9-528 16,-4 1-128-16,1-5 0 0,-1-4-320 0,-2 1-64 16,1-1-16-16,-2 1 0 0,1-1-432 0,-2 1 0 15,-2 2 128-15,0 1-128 0,-2 0 0 0,-2 6 0 16,-1-2-160-16,3 9 160 0,-9-4 0 0,1 3 0 16,-2 3 0-16,0 3 0 0,-3 4-144 0,2 6 144 15,-3 3-128-15,0 4 128 0,-2-1 0 0,1 6-160 16,2-3 160-16,-1 4 0 0,4-4 0 0,0 3 0 15,2 0 0-15,5-1 0 0,-1 2 0 0,1-2 272 0,2-2-48 16,4-2-16-16,-1-2-16 0,3 0 0 0,3-1 0 0,2-1 0 16,3-3-192-16,3-1 0 0,-2 0 128 0,5-3-128 15,2 0 0-15,3-2-160 0,0-2 32 0,4-4 0 32,1-3-336-32,3-3-64 0,4-4-16 0,2-3 0 15,1-7-1648-15,2-2-336 0,-4-4-64 0,-3-3-12288 0</inkml:trace>
  <inkml:trace contextRef="#ctx0" brushRef="#br1" timeOffset="-132477.91">27651 18094 20271 0,'-9'8'1792'0,"1"-3"-1424"0,-2 0-368 0,-3 0 0 0,2-2 2560 0,-3 2 448 15,-1 1 96-15,-3-2 16 0,-1 0-1968 0,1 1-384 16,-1 1-64-16,1-1-32 0,-1 4-176 0,0-2-48 15,1 2 0-15,-1 1 0 0,-1 1-192 16,0 1-64-16,-1 2 0 0,1 2 0 0,-3 3-192 0,0 1 0 16,-1 2 0-16,4 3 0 0,1 0 0 0,1 1 0 15,1-2 0-15,2 4 0 0,0-1 192 0,3 1-48 16,2-2-16-16,1-1 0 0,4 0 160 0,3 1 32 16,2-2 0-16,3-2 0 0,1-3 32 0,4-2 16 15,2-3 0-15,5-2 0 0,6-2-96 0,3-1-16 16,0-1 0-16,3-5 0 0,1 1-64 0,-1-4-32 15,1-1 0-15,0-2 0 0,0 0-160 0,3-8 0 16,-1 0 144-16,2-6-144 0,1-3 0 0,2-7 0 0,0-2 0 16,2-1 0-16,-1-5-128 0,0-2-64 0,3-2 0 0,-3-2 0 31,0 1-1536-31,-3 0-320 0,-4-3-64 0,-3 2-13616 0</inkml:trace>
  <inkml:trace contextRef="#ctx0" brushRef="#br1" timeOffset="-132185.28">27932 17174 37551 0,'-13'18'1664'0,"7"-3"336"0,-1 4-1600 0,2 5-400 0,1 4 0 0,1 7 0 0,0 1 608 0,2 6 32 16,1 4 16-16,1 4 0 0,3 6 0 0,1 1 0 16,0 3 0-16,1 3 0 0,2-2-336 0,1 4-80 15,0-3-16-15,0 1 0 0,0-2-224 0,1-2 176 16,-1-3-176-16,2-4 160 0,1-5-160 0,-1-1 0 16,-1-3 0-16,2-1 0 0,0-4 0 0,0-3-272 15,0-6 64-15,0-1 16 16,-2-6-336-16,1-2-64 0,0-4-16 0,-2-2 0 15,1-7-1552-15,-10-7-304 0,11 6-64 0,-11-6-7936 16,0 0-1584-16</inkml:trace>
  <inkml:trace contextRef="#ctx0" brushRef="#br1" timeOffset="-131878.52">27437 18046 36863 0,'-14'17'1632'0,"9"-10"336"0,5-7-1584 0,0 0-384 0,0 0 0 0,0 0 0 16,13 9 2080-16,6-5 336 0,5-3 64 0,8-3 16 16,5-2-1696-16,7-6-336 0,5-3-64 0,3 0-16 15,7-2 0-15,1-4 0 0,-1-3 0 0,3-4 0 0,4-2-208 0,4-2-48 16,4 0-128-16,1 1 192 15,-2-6-192-15,1 1 0 0,-5-3 128 0,1-4-128 16,2 0-768-16,4-1-192 0,2-4-32 0,-2 3-16 16,-3-4-1728-16,-6 2-336 0</inkml:trace>
  <inkml:trace contextRef="#ctx0" brushRef="#br1" timeOffset="-102985.8">29560 13475 12895 0,'0'0'576'0,"0"0"112"0,0 0-560 0,0 0-128 0,0 0 0 0,0-6 0 15,0 6 1888-15,0 0 352 0,-1-6 64 0,1 6 0 16,-2-12-1152-16,1 6-224 0,1 6-48 0,-1-10-16 16,0 2-208-16,-1-1-32 0,2 9-16 0,-2-9 0 15,-1-1-112-15,3 10-32 0,-4-8 0 0,-2 1 0 16,6 7-16-16,-8-8 0 0,1-1 0 0,-1 4 0 16,-1-1 0-16,3-2 0 0,-3 3 0 0,1 0 0 15,0 0 0-15,-3 0 0 0,0 0 0 0,-3-3 0 0,-3 0 32 0,2 0 0 16,-1-1 0-16,-2 0 0 0,-2 0-48 0,-1 0-16 15,0 0 0-15,-2 0 0 0,1 2-96 0,-1 0 0 16,-1-3-16-16,0 4 0 0,-2-3-64 0,1 2-16 16,1-1 0-16,0 2 0 0,-2 4-224 0,1-3 144 15,1-4-144-15,0 5 128 0,-1-1-128 0,-2 0 0 16,-4 0 0-16,0 1 0 0,-4 0 0 0,2-2 0 16,0 3 128-16,0 1-128 0,0-1 0 0,0 2 0 15,-3 1 0-15,4 1 0 0,-2 1 0 0,3 1 0 16,1 2 0-16,-2 4 0 0,4 0 0 0,-2 0 0 15,-5-1 144-15,1 2-144 0,-2 4 0 0,0-4 128 16,1 3-128-16,1 2 0 0,3-1 0 0,0 1 128 0,1 2-128 16,5 1 0-16,3-2 0 0,0 3 0 0,-3 3 0 0,3-2 0 15,2-1 0-15,3 2 0 0,0-2 0 0,2 0 0 16,2 4 0-16,2-1 0 0,-1 0 0 0,1-2 0 16,-1 2 0-16,2-2 0 0,1 1 0 0,2 0 0 15,0-3 0-15,4 0 0 0,-1 1 0 0,1-1 0 16,1-3 0-16,0-1 0 0,2 1 0 0,3 2 0 15,3 2 0-15,1-1 0 0,0-1 0 0,3 1 0 16,2 1 0-16,1 2 0 0,-1 0 0 0,4-2 0 16,0-1 0-16,3 1 0 0,3 0 0 0,1 2 0 15,1-4 0-15,2 2 0 0,4 0 0 0,1 1 0 16,-1-1 0-16,1 0 0 0,3-3 0 0,-1 1 0 16,1-2 0-16,1 1 0 0,-3-2 0 0,1-2 0 15,-2 1 0-15,-2-2 0 0,0-3 0 0,1 1 0 0,-1-3 0 0,4-2 0 16,1 1 0-16,2 1 0 0,1-3 0 0,3-1 0 15,-2 0 0-15,2-2 0 0,-2 0 0 0,0-2 0 16,1 0 0-16,-3 0 0 0,-4-3 0 0,0-1 128 16,-2 1-128-16,1 0 0 0,-6-4 0 0,2 3 144 15,-1-5-144-15,1 3 0 0,-3-4 144 0,0 1-144 16,-2-1 0-16,1-3 144 0,0 1-144 0,1-3 128 16,-2-3-128-16,-1 0 128 0,0-1 0 0,-2 0 0 15,-2-5 0-15,0 4 0 0,-4-3 128 0,-2-1 0 16,-2 0 16-16,-1-2 0 0,-3 3 32 0,0-4 0 15,-3 2 0-15,-2-4 0 0,-2-3-96 0,-2 0-16 16,-1-2 0-16,-2 1 0 0,1-1-16 0,-1 4-16 16,-2 3 0-16,1 0 0 0,0 6-160 0,-1 3 160 0,1-1-160 0,-4 6 160 15,1-3-160-15,-3 3 0 0,-3 1 0 0,-1 1 128 16,-2 3-384-16,0 1-64 0,-4 5-32 0,-2 3-12432 16,-1-3-2480-16</inkml:trace>
  <inkml:trace contextRef="#ctx0" brushRef="#br1" timeOffset="-101400.27">31068 14554 15135 0,'0'0'672'0,"0"0"144"0,0 0-656 0,0 0-160 15,0 0 0-15,0 0 0 0,0 0 784 0,2 12 128 16,-2-12 32-16,0 0 0 0,0 0-688 0,0 0-128 16,0 0-128-16,0 0 192 0,0 0-192 0,0 0 128 15,0 0-128-15,0 0 128 0,0 0 640 0,0 0 112 16,6-7 16-16,0-3 16 0,-5 1 304 0,0-3 64 15,-1 2 16-15,-1-4 0 0,0-3-416 0,-2 1-96 16,0-2-16-16,0 0 0 0,-2-1-384 0,-3 1-64 16,-1 0-32-16,-2 0 0 0,-3-1 32 0,-2 0 16 15,0 0 0-15,-2 0 0 0,-4 0 128 0,3-4 32 0,-1 0 0 0,0-2 0 16,1-4-128-16,0 2-32 0,-2-1 0 0,3-1 0 16,1-4-160-16,-2 1-48 0,1 2 0 0,-1-4 0 15,1 0-128-15,1 1 128 0,2 4-128 0,-1 0 128 16,-1 3-128-16,1 2 0 0,0 4 144 0,2 1-144 15,-2 1 192-15,1 3-16 0,-1 1-16 0,1 2 0 16,0-2 32-16,-2 3 0 0,-1 1 0 0,-1-3 0 16,-3-1-48-16,0 4 0 0,-1-2 0 0,1 3 0 15,-2-3-144-15,1 0 192 0,-1 3-192 0,1-3 192 16,3 1-192-16,0 4 192 0,-3 0-192 0,2 0 192 16,1 1-192-16,2 0 192 0,-1-1-192 0,1 3 192 15,-1 3-192-15,2-2 0 0,0-1 0 0,-1 2 0 16,0 1 0-16,1-1 0 0,0 2 0 0,2 0 0 15,-2 2 0-15,2 1 0 0,-1 0 0 0,-1 1 0 0,2 0 0 0,1 3 0 16,2 0 0-16,0 0 0 0,-4 2 0 16,2-3 0-16,2 3 0 0,0-1 0 0,2 5 0 0,0-3 0 15,0 3 0-15,1 0 0 0,1-4 0 0,2 3 0 16,2 2 0-16,-2 0 0 0,1 1 0 0,0 3 0 16,1 0 0-16,1 2 0 0,2 0 0 0,0 2 0 15,-1 2 0-15,2 3 0 0,2-4 0 0,-1 5 0 16,0-2 0-16,2 4 0 0,-1-5 0 0,1 4 0 15,2 0 0-15,0 2 0 0,0 1 0 0,3-2 0 16,2-2 0-16,0 4 0 0,1-3 0 0,3 0 0 16,-2 2 0-16,3-1 0 0,-1 0 0 0,0-1 0 15,0-2 0-15,4-1 0 0,-2 2 128 0,1 1-128 16,-1 2 128-16,1-4-128 0,-2 1 128 0,1-2-128 0,0 2 0 0,1-2 128 16,-1 2 32-16,-1-2 0 0,2 1 0 0,-1-4 0 15,-2 2-160-15,2 0 128 0,0 0-128 0,2 2 128 16,-2-3-128-16,2 4 0 0,-1-7 0 0,-3 3 128 15,1 2-128-15,-1-2 0 0,1 4 0 0,1-3 0 16,-1 2 0-16,1-3 0 0,-3 0 0 0,4 1 0 16,0-3 0-16,0-2 0 0,-2-1 0 0,0-3 0 15,1 1 0-15,0-1 0 0,2-2 0 0,-3-2 0 16,3 0 0-16,-1 0 0 0,0-3 0 0,2 1 0 16,2-4 0-16,-2 1 0 0,4-1 0 0,1-2 0 15,0-3 0-15,1-1 0 0,1-1 0 0,-1 1 0 16,2-2 0-16,0 1 0 0,-2 0 0 0,2 0 0 0,-2-1 0 15,1 0 0-15,-1-1 0 0,-1 1 0 16,0 0 0-16,-2 0 0 0,-2-1 0 0,-1 0 0 0,-2-3 0 0,-1 1 128 16,0 2-128-16,-1-4 0 0,0 3 0 0,-2 2 0 15,0-2 0-15,-1 0 0 0,0-2 0 0,-1 0 128 16,-1 0-128-16,-2-1 0 0,2 0 0 0,-4-1 128 16,1-1-128-16,0-2 0 0,1 3 192 0,-2-6-32 15,0-2-16-15,-1 0 0 0,0-2-144 0,-3-1 192 16,3-1-192-16,-2-2 192 0,-3-3-192 0,0 0 0 15,0 3 144-15,-1-4-144 0,-2 3 0 0,-1-1 144 16,0-6-144-16,1-1 0 0,-2 2 128 0,-1-3-128 16,0 0 0-16,-3 2 0 0,2-1 144 0,-1 0-144 15,0 0 0-15,-1 1 144 0,-1-4 80 0,0 1 16 0,0-1 0 0,0 1 0 16,-2 0 48-16,2 1 16 0,1 3 0 0,-1-3 0 16,0 3-112-16,0 2-32 0,0 4 0 0,-1-1 0 15,0 3-32-15,-2 0-128 0,-3 4 192 0,-2-3-64 16,-2-2 32-16,-2-1 0 0,-3 0 0 0,-1 1 0 15,-2-1-32-15,3-1 0 0,-1 1 0 0,3 6 0 16,3-1-128-16,1 2-272 0,2 1 64 0,4 1 16 31,1 3-672-31,4-2-128 0,3 4-32 0,3-1-11776 0,2 2-2368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18:07:51.47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11577 1114 19343 0,'-16'-2'1728'0,"6"0"-1392"0,-2 0-336 0,0-1 0 16,-2 1 368-16,-3 0 0 0,-2 2 0 0,-1 3 0 16,-3 1 496-16,-1 2 96 0,1-1 32 0,-1 7 0 0,-2-1-464 0,1 4-80 15,-2 4-32-15,2 4 0 0,-1 0-144 0,1 3-16 16,-1 3-16-16,1 4 0 0,0 4 96 0,0 1 32 16,0 1 0-16,2 6 0 0,0-2-112 0,3 4-32 15,-1-4 0-15,6 2 0 0,5-2 80 0,1 0 16 16,2 0 0-16,3-6 0 0,4-5-80 0,4-4-16 15,2-3 0-15,4-4 0 0,4-5-224 0,4-4 128 16,3-3-128-16,4-8 0 0,-1-4 128 0,5-8-128 16,4-4 0-16,3-6 144 0,-1-4 752 0,5-7 160 15,0-4 32-15,5-3 0 16,-1-9-1664-16,1-2-320 0,-2-2-64 0,-1-5 0 0,-1-3 720 0,-5-3 240 16,-1-1 0-16,-3-2-160 0,-2 4 160 0,-2-3-128 0,0 1 128 0,-1 1-128 15,-4-6 128-15,-2 4 0 0,-2 2 0 0,-2-3 0 16,-6 0 0-16,-1 2 0 0,-3 2 0 0,-5 31 0 15,2-4 0-15,1-1 0 0,-2 4 128 0,2 3-128 16,-1 5 144-16,-1 5-144 0,0 2 192 0,0-6-192 16,-3 11 384-16,0 12-48 0,0 0 0 0,-6 16 0 15,3 6-112-15,-1-3-32 0,-4 9 0 0,1 2 0 16,-1 10 48-16,0 2 0 0,1 9 0 0,-1 4 0 16,2 6-48-16,-7 63-16 0,3-16 0 0,1-10 0 15,1-11-48-15,2-4 0 0,0 0 0 0,-1-6 0 16,0 1 176-16,2-11 16 0,-2-3 16 0,1-6 0 15,-2-1-128-15,2-2-16 0,2-6-16 0,-1 0 0 16,0-11-448-16,0-2-96 0,1-2-16 0,3-11-10432 16,-1-4-2112-16</inkml:trace>
  <inkml:trace contextRef="#ctx0" brushRef="#br0" timeOffset="467.75">12011 1526 28559 0,'-22'23'1264'0,"11"-9"272"0,-2 1-1232 0,4-4-304 0,2 3 0 0,-1 0 0 15,3 2 832-15,4-1 128 0,-3-1 0 0,4 0 16 16,4-1-464-16,3-4-80 0,5-1-32 0,2-1 0 16,2-2-272-16,3-5-128 0,3-5 128 0,3-2-128 15,1-4 128-15,2-2-128 0,-3-5 0 0,4-3 128 16,1-1-128-16,-4-2 0 0,-2-5 0 0,1 1 0 16,-4-3 0-16,-2 3 128 0,-2 3-128 0,-6 1 0 15,-4-3 0-15,-4 7 0 0,-3 0 0 0,-1 3 0 16,-4 3 0-16,-3 5 0 0,-3-1 128 0,-3 7-128 15,-4 3 496-15,-1 3 16 0,-1 5 0 0,-2 4 0 16,-1 4 160-16,3 4 32 0,0 5 16 0,1 2 0 16,-2 5-320-16,3 2-64 0,2 4-16 0,3-1 0 15,3 2-192-15,2 2-128 0,3 2 128 0,3-2-128 16,2-2 0-16,2 1 0 0,5-5 0 0,3-3 0 0,2-3 0 0,2-4 0 16,0-5 0-16,3-2 0 15,2-6-608-15,1-1-96 0,2-8 0 0,2-3-16 16,0-3-2416-16,3-8-464 0</inkml:trace>
  <inkml:trace contextRef="#ctx0" brushRef="#br0" timeOffset="817.09">12803 1385 7359 0,'0'0'320'0,"-8"6"80"16,2 6-400-16,1 0 0 0,-3-1 0 0,0 6 0 0,-2 4 4768 0,1 5 864 0,-3-1 192 0,1 2 16 15,-1-2-3680-15,2 5-752 0,1 3-128 0,-3-1-48 16,5 1-656-16,-4 0-144 0,4 0-32 0,-3 0 0 16,2-2-160-16,-2-5-48 0,0 2 0 0,1-6 0 15,2-4-32-15,4-4-16 0,-2-7 0 0,5-7 0 16,0 0 48-16,0 0 0 0,0 0 0 0,0 0 0 16,2-16 192-16,3-5 64 0,5-5 0 0,-2-2 0 15,0-1-192-15,1-1-16 0,1-3-16 0,1 0 0 16,2 1-224-16,1 7 176 0,1 1-176 0,5 2 160 15,1 3 128-15,-1 4 32 0,-1 5 0 0,3 2 0 16,1 7 64-16,1 5 32 0,-3 5 0 0,1 5 0 16,0 0-208-16,-3 3-32 0,-2 8-16 0,-1 1 0 15,-5 7-160-15,-3 4 0 0,-3 5 144 0,-3-1-144 0,-2-1 0 16,2 1 0-16,-4 0 0 0,0-4 0 16,-2-4-1808-16,2-7-288 0,-1-3-48 0,0-5-14432 15</inkml:trace>
  <inkml:trace contextRef="#ctx0" brushRef="#br0" timeOffset="1401.12">13906 1567 2751 0,'0'0'128'0,"0"0"16"0,-8-3-144 0,0 2 0 0,-1-2 0 0,0 2 0 16,-1 0 5104-16,-1-1 976 0,0 4 208 0,-3-2 48 16,-3 1-4432-16,0 2-880 0,-1-2-192 0,0 0-16 15,-1 2-368-15,0 0-64 0,-1 3 0 0,-2-1-16 16,-2 1-176-16,-2 5-16 0,0 0-16 0,-1 5 0 15,-1 3-160-15,3 4 0 0,1 0 0 0,3 2 0 16,3 2 0-16,4 2 128 0,3 0-128 0,2 3 0 16,4 3 208-16,2-1-32 0,3 0-16 0,4-1 0 15,1-3 160-15,3-3 48 0,2-4 0 0,4-1 0 16,3-4 80-16,2-4 32 0,0-2 0 0,1-6 0 0,2-4-224 16,1-3-64-16,1-3 0 0,1-5 0 0,1-2-16 15,0-7-16-15,-2-6 0 0,1-3 0 0,-1-9 48 0,0-2 16 16,1-6 0-16,-1 1 0 0,-2-4-224 0,-2 0 176 15,1-4-176-15,-3-1 160 0,-3-2-160 0,-1-2 0 16,-3-6 144-16,-4 2-144 0,-4-5 160 0,-6 1-32 16,-5-4-128-16,-3 0 192 0,-1 1 96 0,2 9 16 15,1 6 0-15,0 11 0 0,4 7-144 0,2 10-32 16,2 5 0-16,1 9 0 0,0 10 128 0,0 0 0 16,-2 17 16-16,2 13 0 0,-2 6-272 0,1 8 0 15,0 5 0-15,1 10 0 0,1 6 0 0,2 8 0 16,-1 11 0-16,2 3 0 0,-1 5 0 0,-1-4 0 15,1-3 0-15,0-3 0 0,1-7 0 0,0-7 0 0,0-9 0 0,0-7 0 32,2-6-336-32,-1-7-128 0,2-7-32 0,-1-8 0 15,0-5-2320-15,1-4-448 0</inkml:trace>
  <inkml:trace contextRef="#ctx0" brushRef="#br0" timeOffset="1834.92">14354 1656 16575 0,'-8'8'1472'0,"-1"-1"-1168"15,0 2-304-15,0 2 0 0,0 3 1152 0,0 0 192 16,1 0 16-16,0 6 16 0,-1 2-32 0,3 1 0 16,-2 1 0-16,2 2 0 0,-2-4-576 0,2 5-128 15,2-3-32-15,-1 2 0 0,-2 0-80 0,4-4-16 16,-2 1 0-16,1-4 0 0,0-1 0 0,0-3 0 16,3-1 0-16,-2-1 0 0,3-13-128 0,0 0-16 15,0 0-16-15,0 0 0 0,0 0 160 0,0 0 16 16,0 0 16-16,3-12 0 0,-2-3 160 0,3-5 48 0,0-2 0 0,1-6 0 15,0-2-288-15,1-4-48 16,1-1-16-16,0-1 0 0,1 1-208 0,2-1-32 0,1 1-16 0,1 2 0 16,1 1-144-16,2 5 0 0,5-1 0 0,1 3 0 15,-1-5 0-15,3 6 0 0,1 3 0 0,4 0 0 16,1 6 0-16,2 4 0 0,-5 2-144 0,2 6 144 16,-2 6-192-16,-2 3 32 0,-5 0 0 0,-1 8 0 31,0 2-2192-31,-3 3-432 0</inkml:trace>
  <inkml:trace contextRef="#ctx0" brushRef="#br0" timeOffset="2485.1">15281 1582 11967 0,'0'0'1072'0,"0"0"-864"0,0 0-208 0,-8 0 0 15,-4 0 1520-15,2 0 256 0,1 0 48 0,0-1 16 16,-2-3-96-16,2 1-16 0,-3-1 0 0,2 2 0 15,-1-1-608-15,-1 2-128 0,2 0-32 0,0 1 0 16,1 1-320-16,0 2-64 0,-1 0 0 0,0 4-16 16,-2-1-320-16,1 7-64 0,1-4-16 0,0 5 0 15,-1 2-160-15,1 2 0 0,-1 1 0 0,1 3 0 16,1 3 0-16,2 1 160 0,0 2-160 0,2-2 160 16,3 2 112-16,2-2 32 0,2 0 0 0,2-3 0 15,2-2 0-15,4-2 0 0,2-2 0 0,4-1 0 16,2-4-64-16,1-5-16 0,3-2 0 0,0-4 0 0,3-3 80 0,-1-4 16 15,1-5 0-15,1-2 0 0,-1-3 64 0,-3-3 32 16,-5-4 0-16,0 0 0 0,-3 1-64 0,-1-3-16 16,-3 1 0-16,-1 2 0 0,-4 1-48 0,-1-1-16 15,-3 3 0-15,-2 1 0 0,-3 2 128 0,-3 0 32 16,-2 0 0-16,-2 2 0 0,-4 0 32 0,-3 1 16 16,-2 4 0-16,-2 4 0 0,-1-1-288 0,0 3-48 15,-1 2-16-15,4 3 0 0,-3 2-128 0,3 6-192 16,2 4 32-16,3-1 16 15,1 1-1520-15,2-1-320 0,3 2-48 0,4 0-14672 0</inkml:trace>
  <inkml:trace contextRef="#ctx0" brushRef="#br0" timeOffset="2968.84">15804 1540 18431 0,'0'0'1632'0,"0"0"-1312"0,0 0-320 0,0 0 0 16,-8-6 784-16,1 2 96 0,-2 1 16 0,-1 3 0 16,-2-1 320-16,-1 2 80 0,-2 2 16 0,-1 3 0 15,-2 3-560-15,-1 2-112 0,-2 1-32 0,0 3 0 0,0 0-80 0,1 6-16 16,1 0 0-16,1 5 0 0,3-2-176 0,2 1-32 15,3-1-16-15,3-3 0 0,1-3-288 0,4-2 160 16,2-6-160-16,4 0 128 0,-4-10-128 0,9 6 0 16,0-5 0-16,4-5 0 0,1-1 304 0,3-7-32 15,1 1 0-15,2-3 0 0,2-1 48 0,1-3 16 16,1 0 0-16,0 2 0 0,-2 0-144 0,0 6-48 16,-1-1 0-16,-1 7 0 0,-2 4 128 0,0 4 32 15,-1 3 0-15,0 9 0 0,0 3 96 0,-3 6 32 16,-1 1 0-16,-1 5 0 0,-2 5-48 0,-2 6 0 15,-2 4 0-15,-6-1 0 0,-5 5 0 0,-4 0-16 16,-2 0 0-16,-3-1 0 0,-3 0-144 0,-1 2-32 0,-3 0 0 16,-3-4 0-16,-4-5 32 0,-3-3 0 0,1-3 0 0,-2-3 0 15,-1-6-96-15,1-2-128 0,2-7 176 0,2-5-176 16,1-7 0-16,0-3-192 0,4-6 0 0,2-3 0 31,3-6-1696-31,1-3-336 0,1-3-64 0,3-3-16 16,3-9-560-16,6 2-112 0,0-17-32 0,9 6 0 0</inkml:trace>
  <inkml:trace contextRef="#ctx0" brushRef="#br0" timeOffset="3286.77">16335 1501 35423 0,'0'0'1568'0,"0"0"320"0,0 0-1504 0,-5 12-384 0,4 2 0 0,-2 4 0 0,0 2 448 0,-1 4 0 16,-3 6 16-16,1 3 0 0,-2 4 112 0,2 2 32 16,1 2 0-16,-3 3 0 0,-1 5-400 0,2-2-80 15,-1 1 0-15,1-6-128 0,-1-2 192 0,3-9-192 16,1-4 192-16,1-8-192 0,0-7 0 0,3-12 0 16,0 0 0-16,0 0 0 0,0 0 0 0,10-7 128 15,1-3-128-15,2-8 0 0,3-6 320 0,0-3-64 16,-1-5 0-16,2-3 0 0,-2-1-64 0,3-2-32 15,-1-3 0-15,6 2 0 0,3 2-160 0,2 3 0 16,1-1 144-16,3 7-144 0,-6-1 0 0,6 5 0 16,-3 2 0-16,3 5 0 0,-3 1 0 0,2 4-192 0,-6 4 192 0,1 2-192 31,-2 2-1776-31,-1 1-352 0,-3 2-80 0</inkml:trace>
  <inkml:trace contextRef="#ctx0" brushRef="#br0" timeOffset="3653.25">17132 1600 32255 0,'0'0'2864'0,"0"0"-2288"0,0 0-576 0,0 0 0 16,0 0 832-16,0 0 64 0,0 0 16 0,0 0 0 15,0 0-80-15,-10 6 0 0,-1 3-16 0,-1 2 0 16,5 7-640-16,-4 2-176 0,4 1 0 0,-2 0 0 0,0 4 0 0,3 1 0 15,1 0 0-15,1 4 0 0,4-3-144 0,1 0 0 16,4-2 0-16,-1-2 0 0,5-5 144 0,1-4-192 16,1-4 192-16,3-4-192 0,3-1 192 0,2-5 0 15,-1-2 0-15,1-5 0 0,1-2 0 0,3-3 0 16,-4-6 128-16,-1 1-128 0,-4 1 256 0,-1-2 0 16,-5-1-16-16,0 0 0 0,-2-1 16 0,0 1 0 15,-4 0 0-15,2 3 0 0,0 2 80 0,0 7 32 16,-4 7 0-16,0 0 0 0,0 0 16 0,0 0 0 15,0 0 0-15,0 0 0 0,10 10-240 0,0 4-144 16,-1 0 192-16,1 1-192 0,0 0 0 0,0 3-272 16,3 0 16-16,-2-2 16 15,2-3-1952-15,1-1-400 0,0-6-80 0</inkml:trace>
  <inkml:trace contextRef="#ctx0" brushRef="#br0" timeOffset="4186.08">17979 1512 23951 0,'-8'30'1056'0,"4"-9"224"0,-1-1-1024 0,0 6-256 0,0 2 0 0,-3 3 0 16,0 4 3216-16,0-2 592 0,-1 2 112 0,1-4 32 16,1-1-2352-16,3-2-480 0,0-6-96 0,2-2 0 15,-1-2-752-15,2-4-144 0,0-4-128 0,1-10 192 16,0 0-192-16,0 0 0 0,0 0 0 0,8-8 0 15,1-5-192-15,2-5-80 0,0-4-16 0,0-3 0 16,2-2-80-16,0 0-16 0,0 1 0 0,2-1 0 0,1 2 240 0,2 4 144 16,0 2-192-16,1 4 192 0,-1 2 0 0,2 7 0 15,-2 1 160-15,1 5-32 0,0 2 240 0,0 5 48 16,-1 3 16-16,0 2 0 0,-1 4-240 0,0 0-32 16,-3 2-16-16,0 0 0 0,-4-2-16 0,-1 0 0 15,0-4 0-15,-3-2 0 0,-2 3 128 0,0-4 32 16,-4-9 0-16,0 0 0 0,0 0-64 0,0 0-16 15,0 0 0-15,0 0 0 0,11-4-64 0,0-2-16 16,-1-8 0-16,0-3 0 0,-1-2-128 0,1 0 0 16,1 0 0-16,1 0 0 0,-1 1 0 0,2 2-176 15,0-2 176-15,-1 4-192 0,1 4 192 0,0 0 0 0,1 5 0 0,0 0-128 16,1 2 128-16,2 4 0 0,-1 6 0 0,1-1 0 16,-1 4 0-16,-1 0 128 0,1 4-128 0,-2 3 176 15,0-2-176-15,-2 3 0 0,-3 0 0 0,0-1 128 16,-3 0-128-16,1-2 0 0,-2-2 0 0,-3 0 0 15,2-2 128-15,1-5-128 0,-5-6 0 0,7 7 128 16,-7-7-128-16,7 7 160 0,-7-7-160 0,12 3 160 16,-2-3-160-16,0 0 192 0,0 0-192 0,2 0 192 15,0 1-192-15,2 2 0 0,2 1 0 0,0 1 0 16,-1 0-160-16,2-1-64 0,1 5-16 0,0-3 0 31,1 1-2736-31,-2 2-544 0</inkml:trace>
  <inkml:trace contextRef="#ctx0" brushRef="#br0" timeOffset="4670.09">20041 1692 25791 0,'-18'3'1152'0,"8"0"224"0,1 0-1104 0,2 0-272 0,0-3 0 0,7 0 0 15,-7 0 1456-15,7 0 224 0,0 0 48 0,0 0 16 16,0 0-480-16,9-8-112 0,4 1 0 0,5 0-16 15,3-3-592-15,6 2-112 0,6-4-32 0,4-1 0 16,6-1-208-16,4 0-64 0,3-4 0 0,2 2 0 16,3-1-128-16,-2 2 0 0,-1 0 0 0,-4 1 0 15,-4 1-1600-15,-4 3-368 0,-2 2-64 0,-3 2-8016 16,-2 3-1600-16</inkml:trace>
  <inkml:trace contextRef="#ctx0" brushRef="#br0" timeOffset="4853.62">20358 2025 31327 0,'-11'8'2784'0,"1"4"-2224"16,1-6-560-16,4 4 0 0,5-10 1200 0,0 0 128 15,-2 12 16-15,2-12 16 0,11 10-288 0,4-5-64 16,3 0-16-16,7-5 0 0,4-5-368 0,4-2-80 16,4-4-16-16,4 0 0 0,1-5-192 0,5-3-32 15,4-5-16-15,1 1 0 0,1 0-288 0,1-1 128 0,2 3-128 0,-3-1 0 31,-1 2-1360-31,-4-1-384 0,-2 3-80 0,0 2-9776 0,1-1-1968 0</inkml:trace>
  <inkml:trace contextRef="#ctx0" brushRef="#br0" timeOffset="5388.19">22710 804 25743 0,'-10'-5'1136'0,"10"5"240"0,-7-5-1104 0,7 5-272 0,0 0 0 0,-7-1 0 15,7 1 1136-15,-9 1 160 0,9-1 48 0,-8 9 0 16,2 2-384-16,0 6-80 0,0 0-16 0,1 9 0 16,0 6-272-16,-1 5-48 0,-2 8-16 0,2 5 0 15,0 2-64-15,-2 5-16 0,-2 3 0 0,0 5 0 16,-3 2-240-16,1 3-48 0,0 0-16 0,-1-3 0 15,0-2-144-15,1-5 0 0,0-7 0 0,1-3 0 16,-1-7-992-16,2-6-288 16,1-5-48-16,2-7-9056 0,3-3-1824 0</inkml:trace>
  <inkml:trace contextRef="#ctx0" brushRef="#br0" timeOffset="5855.09">22105 1611 7359 0,'0'0'656'0,"0"0"-528"16,-4-6-128-16,4 6 0 0,0 0 5152 0,0 0 992 16,4-9 208-16,2-1 48 0,4 1-4528 0,4-3-896 15,3-3-176-15,1-3-32 0,3-2-304 0,5 0-48 0,2-3-16 0,3-1 0 16,3-1-256-16,0 1-144 0,0 0 160 0,3 3-160 15,1 0 128-15,-1 3-128 0,-1 1 0 0,-3 0 144 16,-3 6-144-16,-2 2 0 0,-1-3 0 0,-2 7 0 16,-1 3 0-16,1 4 0 0,0 3 0 0,-2 9 0 15,-3 4 0-15,1 6 0 0,-2 5 0 0,0 7 0 16,-3 6 0-16,-1 5 0 0,-2 1 0 0,-1-1 0 16,-4 2 272-16,-1-1-16 0,-2-4-16 0,-1 1 0 15,-2-4 336-15,1-5 64 0,-2-1 0 0,2-7 16 16,-1-3-16-16,1-2-16 0,-1-5 0 0,2-4 0 15,1 0-336-15,0-8-64 0,-5-6-16 0,8 3 0 16,1-6-48-16,0-1-16 0,1-8 0 0,0-2 0 16,3-4 32-16,-2-2 0 0,1-2 0 0,-1-3 0 15,2-6-176-15,-2-1 0 0,-1 0 144 0,3 2-144 16,2-4 0-16,1 2 0 0,1 1 0 0,1 5 0 0,-1-4 0 0,3 6 0 16,3-1 0-16,2 3 0 0,3 3 0 0,3 4-160 15,1 5 160-15,1 1 0 0,0 5-208 0,0 4 64 16,0 4 16-16,-3 5 0 15,1-2-1376-15,-3 5-272 0,-3-3-48 0,1 3-9456 16,-9-3-1904-16</inkml:trace>
  <inkml:trace contextRef="#ctx0" brushRef="#br0" timeOffset="6238.08">23728 1334 29487 0,'0'0'2624'0,"0"14"-2112"0,0 3-512 0,0 2 0 16,-1 1 704-16,0 4 16 0,-1 4 16 0,2 4 0 15,2-2 336-15,0 3 64 0,1 0 16 0,-2 3 0 16,3 2-768-16,0 4-160 0,-1 0-32 0,2-3 0 15,1 1-192-15,0-7 0 0,0-5 0 0,2-8 0 16,-2-1 128-16,2-4-128 0,2-7 0 0,1 0 144 16,3-7 48-16,0-4 0 0,2-3 0 0,-1-2 0 15,1-7 464-15,1-3 112 0,-2-1 0 0,0-3 16 0,2-4-240 0,-4 2-48 16,1-7-16-16,0 3 0 0,1-1-256 0,-1-1-48 16,2-2-16-16,0 1 0 0,-4-2-32 0,1 4 0 15,-1 2 0-15,0 0 0 0,1 1-128 0,-2-1 0 16,1 5 0-16,-2 2 0 15,0 1-752-15,2 3-224 0,-1 3-48 0,-1 4-11264 16,0-1-2240-16</inkml:trace>
  <inkml:trace contextRef="#ctx0" brushRef="#br0" timeOffset="6763.11">24440 1606 22575 0,'0'0'992'0,"0"0"224"0,0 0-976 0,0 0-240 0,0 0 0 0,0 0 0 16,0 0 928-16,0 0 144 0,0 0 16 0,-1 10 16 16,1-10-496-16,0 0-96 0,0 0-32 0,10 8 0 15,-10-8-320-15,10 5-160 0,1-1 160 0,1-2-160 0,-1 1 128 16,2-2-128-16,1-1 0 0,1 0 144 0,3 0 160 0,1-1 16 16,4 1 16-16,-1-3 0 0,-2 1 160 0,0-6 16 15,1 2 16-15,0 2 0 0,-3-2-192 0,0 0-32 16,0 3-16-16,-6 0 0 0,1-2 64 0,0 0 16 15,-2 1 0-15,1 2 0 0,-2-1-48 0,-1 1-16 16,-9 2 0-16,11-6 0 0,-1 3-128 0,0 0-32 16,1 2 0-16,-1-2 0 0,-10 3-144 0,9-6 128 15,1 1-128-15,-10 5 128 0,11-4-128 0,-1 0 0 16,-1-2 144-16,0 1-144 0,0 1 0 0,1-4 144 16,-1-1-144-16,1-1 0 0,-1 3 128 0,-1-4-128 15,-2 4 0-15,1-2 0 0,-2 3 0 0,-5 6 0 16,6-8 0-16,-6 8 0 0,8-8 0 0,-8 8 0 0,6-5 0 15,-6 5 0-15,0 0 0 0,0 0 0 0,0 0 0 0,0 0-144 32,0 0-384-32,0 0-80 0,0 0-16 0,0 0 0 15,0 0-2192-15,0 0-448 0</inkml:trace>
  <inkml:trace contextRef="#ctx0" brushRef="#br0" timeOffset="7624.22">23706 1736 21071 0,'0'0'928'0,"0"0"208"0,0 0-912 0,-5 9-224 0,3 2 0 0,-2-3 0 16,-1 1 1280-16,5-9 192 0,-4 10 64 0,2 1 0 15,2-11-416-15,0 10-80 0,0-1-16 0,0-9 0 16,3 13-368-16,4-5-80 0,2-2 0 0,3 0-16 15,-1-2 80-15,4-4 32 0,1-1 0 0,5-2 0 16,3-1-16-16,4-3 0 0,1-2 0 0,4-4 0 16,5-3-144-16,2-3-16 0,3-3-16 0,1-3 0 15,0 0-176-15,-3-3-48 0,-2 1 0 0,-3-7 0 16,-1-1-96-16,-1-1-32 0,-1-1 0 0,0 2 0 16,-2-2-128-16,-3 1 192 0,-4 1-192 0,-1 2 192 0,-5 4-192 0,-2 2 0 15,-2-1 144-15,-3 2-144 0,-3 5 0 0,-3 0 128 16,-5 1-128-16,-1 5 0 0,-4 1 144 0,-2 1-144 15,-3 4 192-15,-1 2-192 0,-3 2 256 0,-5 3-48 16,-2 1-16-16,-1 1 0 0,-3 3-192 0,-1 3 0 16,-4 4 0-16,1 0 0 0,0 2 0 0,0 3 0 15,-6-1 0-15,0 5 0 0,-2 3 0 0,-1-1 0 16,-2 1 0-16,4 1 0 0,0-2 0 0,2 0 0 16,1 2 0-16,3 3 144 0,2 0 48 0,4 4 16 15,1 1 0-15,3-2 0 0,1 1 48 0,2-3 0 16,5 0 0-16,0 2 0 0,3-2-48 0,2 1 0 15,2-4 0-15,2 3 0 0,2-1-32 0,1 0-16 16,4 0 0-16,1-2 0 0,2-2 0 0,4 1 0 0,0-3 0 16,6-1 0-16,0-1-32 0,2 0 0 0,1 1 0 0,1-4 0 15,6-1 64-15,-1-4 0 0,4 2 0 0,3-6 0 16,4 2-32-16,2-4 0 0,2-2 0 0,-1-3 0 16,1-3-16-16,0-5 0 15,-2 3 0-15,3-6 0 0,0 2-144 0,1-1 160 0,0-2-160 0,-1 3 160 16,-1-4-160-16,0 3 0 0,-7-1 0 0,-2-1 128 15,-4-1-384-15,-1 0-64 0,-2 0-32 0,-3 2 0 32,-3-2-2208-32,-2 5-432 0,-3 0-80 0</inkml:trace>
  <inkml:trace contextRef="#ctx0" brushRef="#br0" timeOffset="8479.62">24775 1563 18431 0,'0'0'1632'0,"0"0"-1312"0,0 0-320 0,0 0 0 16,-8 0 1328-16,8 0 192 0,0 0 32 0,0 0 16 15,0 0-224-15,-8 5-32 0,8-5-16 0,0 0 0 16,0 0-528-16,0 0-96 0,0 0-32 0,4 13 0 15,-4-13-96-15,7 8-32 0,0 1 0 0,5-6 0 16,1-1 176-16,2-2 16 0,3-1 16 0,4 0 0 16,2-2-144-16,3 0-48 0,2-6 0 0,3 2 0 15,2-3-112-15,3 1-32 0,2-5 0 0,3 0 0 16,-1-1-16-16,1-1-16 0,-5-5 0 0,0 2 0 16,-3 0 32-16,1 0 0 0,1-1 0 0,1-1 0 15,0 1-112-15,-2-2-16 0,0 1 0 0,-2 0 0 16,0 4-256-16,-3-2 160 0,0-2-160 0,-6 3 128 15,-4 1-128-15,-1 1 0 0,-1 1 0 0,-3 4 0 0,-3-2 0 16,-6-1 128-16,-1 5-128 0,-1-1 0 0,-2 2 0 0,0 1 128 16,-2 7-128-16,-3-5 0 0,-2-4 0 0,-1 2 0 15,-3 4 128-15,-3-1-128 0,-2-1 0 0,-3 3 0 16,-6 1 0-16,-4 4 0 0,-4-1-160 0,0 5 160 16,-2-4-208-16,0 2 80 0,-3 2 128 0,2-2 0 15,1 1-144-15,1 2 144 0,0-1 0 0,2 5-144 16,0-2 144-16,1 4 0 0,0 1-144 0,0 2 144 15,-1 1 0-15,0 1-144 0,2-2 144 0,0 4 0 16,0 4 0-16,3-1 0 0,0-1 0 0,4 4 0 16,0-2 0-16,2 7 128 0,3 0-128 0,1-2 144 15,2 4-144-15,2-4 160 0,3-1 32 0,0-2 16 16,3 2 0-16,1-2 0 0,1 3-64 0,3-3-16 0,2 2 0 16,2 1 0-16,0-4-128 0,5 5 0 0,0-6 144 0,4 3-144 15,3-4 192-15,3 4-16 0,1-4-16 0,4-1 0 16,3-1 48-16,3-2 16 0,4-2 0 0,1-1 0 15,3-3 32-15,-1-2 0 0,-1 0 0 0,-1-3 0 16,1-2 0-16,1-3 16 0,2-4 0 0,3 0 0 16,3 0 32-16,3 0 0 0,4-1 0 0,1-7 0 15,-2-1 16-15,-1-1 0 0,-3-1 0 0,0-3 0 16,1-4-112-16,3 1-16 0,0-2 0 0,1 1 0 16,0 2-192-16,-2-1 0 0,-2 1 0 0,-1-1 0 15,-2 1 0-15,-2 1-288 0,-3 2 32 0,1 1 16 16,-2 5-2448-1,0 0-512-15</inkml:trace>
  <inkml:trace contextRef="#ctx0" brushRef="#br0" timeOffset="10976.05">28344 4132 4607 0,'0'0'400'0,"0"0"-400"0,0 0 0 0,0 0 0 16,0 0 3552-16,0 0 624 0,0 0 128 0,0 0 32 16,0 0-2784-16,7-8-544 0,-7 8-112 0,8-5-32 15,-8 5-320-15,7-5-64 0,-7 5-16 0,11-7 0 16,-1 1-128-16,0 1-16 0,0-1-16 0,0 1 0 15,0 2 160-15,1-1 48 0,0 0 0 0,2 1 0 16,1-2 32-16,2 1 16 0,3-3 0 0,2 2 0 16,2 1-48-16,2-1-16 0,3 0 0 0,4 1 0 0,1 2-112 15,5-2 0-15,5-1-16 0,3 1 0 0,-2 0-48 0,2 3 0 16,-4-3 0-16,1-1 0 0,1 1 64 0,3 2 0 16,0-1 0-16,1 0 0 0,0-3-64 0,2 5-16 15,-1 1 0-15,-2 0 0 0,-3-1-160 0,-1 1-16 16,-4 0-128-16,-1 0 192 0,-1 1-192 0,0 0 176 15,-1 2-176-15,-1-3 160 0,0 0 32 0,1 0 16 16,0-3 0-16,0 2 0 0,-2 0-16 0,0 1 0 16,1-1 0-16,-5-1 0 0,-3 0-16 0,-1-1-16 15,0-1 0-15,-1-1 0 0,-4 2-160 0,3 0 192 16,-1 2-192-16,0 1 192 0,-2-3-192 0,1 2 0 16,-1 1 0-16,1 0 0 0,-2 1 128 0,-1 1-128 15,-1-1 128-15,-1 0-128 0,-2 0 0 0,-2 1 0 0,-13-2-144 16,10 0 144-1,-10 0-1376-15,0 0-160 0,0 0-48 0,0 0-9232 0,0 0-1840 0</inkml:trace>
  <inkml:trace contextRef="#ctx0" brushRef="#br0" timeOffset="11700.84">30285 4111 26031 0,'0'0'1152'0,"-8"8"240"0,8-8-1120 0,-9 5-272 15,1 3 0-15,8-8 0 0,-7 5 1216 0,7-5 192 16,-9 1 48-16,9-1 0 0,-9-1-288 0,9 1-48 15,-8-9-16-15,2 0 0 0,2 0-560 0,2-1-112 16,-1-5-32-16,2-2 0 0,1-1-208 0,2-2-32 16,3-2-16-16,2-3 0 0,0 1-144 0,5 2 160 15,1-2-160-15,2 4 160 0,3 3-160 0,1 2 0 16,0 2 0-16,2 0 0 0,2 6 0 0,0-1 0 16,0 6-144-16,-1 3 144 0,-2 3 0 0,0 5-128 15,-1 2 128-15,-2 3 0 0,-4 1 0 0,-3 6-128 16,-3 4 128-16,-2 1 0 0,-2 1 0 0,-4 0 0 0,-2 4 128 0,-2-5-128 15,-3 1 256-15,-2-3-64 0,-2-3 0 0,-4-1 0 16,0-2 256-16,-1-2 32 0,0-2 16 16,-3-1 0-16,-1-5 32 0,1-2 16 0,0-5 0 0,1-2 0 15,0-4-208-15,3 0-32 0,3-4-16 0,3-3 0 16,0-3 48-16,1 1 16 0,1-4 0 0,3-1 0 16,1-1-160-16,2-2-48 0,-1-1 0 0,6-1 0 15,1 1-144-15,1 4 0 0,0 2 0 0,2 3 0 16,2 3 0-16,0 1-224 0,-1 6 80 0,-8 4 16 15,10 2 128-15,-1 2 0 0,-2 6-144 0,1 0 144 16,0 4 0-16,-1 2 0 0,0 3 0 0,-1 0 0 16,0 1 0-16,0-1 0 0,-4-2 0 0,1-1 0 15,-2-1 0-15,-1-2 0 0,0-3 192 0,-3 1-64 16,3-11 80-16,-6 9 16 0,1 0 0 0,-5-5 0 16,0 0-96-16,-2-2 0 0,-1-2-128 0,5-1 192 0,-4-2-32 15,3 0-16-15,-1-1 0 0,1-5 0 0,1 0-144 0,2-2 0 16,0-2 0-16,2 0 0 0,1-3 0 0,3-2 0 15,4-1 0-15,1 0 0 0,3 1 0 0,1 0 0 16,1 3 0-16,0 2-176 0,-1 4 176 0,0 2-128 16,0 3 128-16,-9 4-128 0,11 4 128 0,-1 1 0 15,-2 2 0-15,-2 2 0 0,0 4 0 0,-3 2-192 16,0 0 192-16,-3 1-192 0,0-4 64 0,-3 2 0 16,1 0 0-16,1-1 0 15,1-3-880-15,-3 3-160 0,-2-5-48 0,5-8-11312 16,2 11-2256-16</inkml:trace>
  <inkml:trace contextRef="#ctx0" brushRef="#br0" timeOffset="13656.28">29813 13091 24879 0,'-13'-6'1088'0,"7"4"256"0,-4-2-1088 0,10 4-256 16,-7-4 0-16,7 4 0 0,-9-5 1664 0,1-2 288 0,0 2 48 16,0-1 16-16,-1-2-1264 0,1 5-256 0,-1-4-48 0,-2 0-16 15,1 2-432-15,-2-1 0 0,0-1 128 0,-2 2-128 16,-1-3 0-16,-3 3 0 0,-1 0 0 0,-1 1 0 16,-3-4 0-16,-1 3-144 0,-3 2 144 0,-5-1 0 15,-6 0 0-15,-6 3 0 0,-7-2 0 0,0 2 0 16,-1 0 240-16,0 1-48 0,-3 0-16 0,-1 0 0 15,0 0 128-15,-6 0 16 0,-4 0 16 0,0 0 0 16,-3-2 16-16,2 1 0 0,1 1 0 0,-1 0 0 16,1 0-80-16,-5 0-16 0,-6 1 0 0,0-1 0 15,2 3-256-15,5 1 0 0,4 1 128 0,2-1-128 16,0-2 128-16,-2 2-128 0,-5 1 192 0,2 1-192 16,3-3 0-16,2 3 0 0,1 2 0 0,2-3 0 15,0 1 0-15,-1 1 0 0,-2-3 0 0,2 1 0 0,-1 3 0 16,4 0 0-16,1 2 0 0,4-1 0 15,0 3 0-15,-4-2 0 0,-3 0 0 0,0 1 0 0,1-3 128 0,3 0-128 16,4-2 144-16,4-1-144 0,5 0 272 0,4 2-32 16,5-4-16-16,0-1 0 0,2 0 32 15,3-2 0-15,1-1 0 0,2 0 0 0,0-1-128 0,4-3 0 16,2 0-128-16,4 1 192 0,6-1-16 0,-2-2-16 16,3 0 0-16,1 1 0 0,3 0-160 0,2 0 160 15,-1 1-160-15,2-3 160 0,1 1-160 0,2 7 0 16,-2-6 0-16,2-2 0 0,0 3 0 0,0 5 0 15,0 0 0-15,0 0 0 0,0 0-128 0,0 0 128 16,0 0 0-16,0 0 0 0,0 0 0 0,0 0 0 16,0 0-144-16,0 0 144 0,11 5 0 0,-1 7-128 15,-1-2 128-15,-3 5 0 0,2 3 0 0,-2 2 0 0,-1 6 0 16,0 2 0-16,0 1 0 0,-2 5 0 0,-2 3 0 0,-1 6 0 16,-2 7 0-16,-1 3 0 0,-2 4 0 0,0 6 0 15,-2-1 0-15,1 7 0 0,-2-1 128 0,0 7-128 16,-1 7 0-16,0-1 0 0,-3 3 0 0,1 2 0 15,-1 1 0-15,0 2 128 0,-3 2-128 0,2-1 0 16,0-2 0-16,0 0 0 0,1-6 0 0,0 4 0 16,2-1 192-16,2-5-48 0,0 1-16 0,5-6 0 15,-1 1 0-15,2 3-128 0,0-3 192 0,2-4-64 16,2-1-128-16,0-8 0 0,1-2 144 0,-1-5-144 16,2 0 0-16,1-5 144 0,0-1-144 0,0-3 0 15,0 4 128-15,2-3-128 0,-3-6 0 0,2 0 0 16,0-5 0-16,-1-3 0 0,0-4 0 0,2 1 0 0,-1-3 128 15,1-4-128-15,0-4 0 0,0-1 0 0,1-3 0 0,0-1 0 16,0-4 0-16,1 0 0 0,2-4 0 0,3 2 0 16,3-4 0-16,2-2 0 0,1-3 0 0,3 1-176 15,2-1 176-15,-1 3-208 0,4 0 208 0,0-3 0 16,2-2 0-16,1-2 0 0,2-1 0 0,5 0 0 16,4-4 0-16,5 1 0 0,4-3 0 0,5 2 0 15,7-3 0-15,0 2 0 0,-2-2 0 0,3 0 0 16,2 3 0-16,4-1 0 0,2 4 0 0,4-3 0 15,2 4 0-15,-1 1-144 0,-4-4-112 0,1 6-32 16,1-1 0-16,3 2 0 0,5 0 96 0,-3-1 0 0,-2 1 16 16,-3-1 0-16,-3-3 176 0,4 3 0 0,4 0-144 15,-1-1 144-15,-1-1 0 0,-3-1 0 0,-7-1 0 16,1 1 0-16,1 2 0 0,0-3 0 0,-1 0 0 0,-2 2 0 16,0-1 0-16,-3-2 0 0,-7 2 0 0,0 1 0 15,0-1 0-15,1 2 0 0,-1 0 0 0,0 2 0 16,-1-1 0-16,-4 2 0 0,-2 0 0 0,-6 3 128 15,-4-2-128-15,-2 2 0 0,-1-1 144 0,-3 3-144 16,-1-1 0-16,-1 0 0 0,-2 4 0 0,-2-2 128 16,-2-2-128-16,-1 3 0 0,-3 0 128 0,-2-2-128 15,0 1 160-15,-2-1-32 0,-4-2-128 0,-1 1 192 16,-3 0-192-16,-10-4 0 0,11 3 0 0,-11-3-160 16,11-3 160-16,-11 3 0 0,7-9 0 0,0-2 0 15,-4 1 0-15,-1-7 192 0,-4-9-64 0,-1 1 0 16,-2-8 128-16,-3-4 16 0,-1-5 16 0,-1-6 0 15,-2-3-64-15,-2-4-16 0,2-5 0 0,-2-8 0 0,-4-10 16 16,3-5 0-16,-1-7 0 0,4-1 0 0,0-8-224 16,6-1 144-16,1-5-144 0,4 1 128 0,2 3-128 0,6 5 128 15,6-2-128-15,4 1 128 0,3 3 0 0,3 5-128 16,0 3 192-16,1 7-64 0,0 0-128 0,0 3 0 16,-2 3 0-16,-2 4 0 0,1 4 0 0,-2 4 0 15,0 3 0-15,-2 4-176 0,0 2 176 0,-2 2 0 16,-2 4 0-16,-3 4 0 0,-1 2 0 0,-3 5 0 15,-1 5 0-15,-2 7 0 0,-3 4 0 0,-3 4-128 16,0 3 128-16,-4 6 0 0,-3 2-368 0,-4-1 16 16,-4 1 0-16,-1 4 0 15,-2 3-1264-15,-2 2-256 0,-1 0-48 0,-6 0-15424 0</inkml:trace>
  <inkml:trace contextRef="#ctx0" brushRef="#br0" timeOffset="15286.87">27136 3270 11967 0,'-14'-5'528'0,"5"2"112"0,-1-1-512 0,0 2-128 0,0-2 0 0,-1 0 0 15,1 0 2656-15,1 1 496 0,0-4 112 0,1 3 0 16,0 3-2160-16,8 1-432 0,0 0-96 0,-8-4 0 16,8 4-400-16,0 0-176 0,0 0 160 0,0 0-160 15,0 0 0-15,0 0 0 0,0 0 0 0,0 0 0 16,0 0 0-16,0 0 144 0,14 4-144 0,2 0 128 15,1 0 192-15,2-4 16 0,2 0 16 0,0-4 0 0,6 0 80 16,0 0 16-16,2-1 0 0,1-1 0 0,2 0 16 0,-1 2 16 16,-2-5 0-16,-1 3 0 0,1-3 16 15,-1 1 0-15,0 3 0 0,1-3 0 0,2 3-48 0,1 0-16 16,1-3 0-16,0 3 0 0,0-4-112 0,2 3-32 16,0 0 0-16,0-1 0 0,2 2-288 0,-3 2 160 15,0-1-160-15,-3 0 128 0,-1 3-128 0,-5 1 0 16,2 1 0-16,-3 4 0 0,0-1 0 0,-1 1 0 15,-4 3-128-15,0-2 128 0,-1 4 0 0,0-2-176 16,-3 3 176-16,-1-2-128 0,-1 5-16 0,-1-1 0 16,-2-1 0-16,-1 4 0 0,0 3 144 0,-1 1-192 15,-2 2 192-15,3-1-192 0,0-2 192 0,0 2-128 16,-3 0 128-16,3 1-128 0,-1 1 128 0,1-2 0 0,0 1 0 0,-1 1 0 16,4 2 0-16,-1-2 0 0,2 0 0 0,-2 4 0 15,1-2 0-15,-2 3 0 0,0-2 0 0,0 3 0 16,1 3 0-16,-3-2 0 0,3 3 0 0,-4 3 0 15,0 1 0-15,-2 1 0 0,-1 0 0 0,-1 1 128 16,0-1-128-16,-2 4 128 0,0 0-128 0,-1-1 128 16,-1 0-128-16,1 2 0 0,-2 0 0 0,-2-1 0 15,-3 1 0-15,2-2 0 0,-1-2 0 0,3 1 128 16,-2 0-128-16,0 1 0 0,0 1 0 0,0 1 128 16,-1-2-128-16,1 1 0 0,2 2 0 0,-1 0 0 15,1 3 128-15,0-6-128 0,0 3 128 0,2-5-128 16,-1-2 0-16,2-1 144 0,-2-3-144 0,1 0 0 15,1-2 192-15,0 0-64 0,-2-1 0 0,2-3-128 16,0 1 0-16,0-2 0 0,0-2 0 0,0-3 0 16,0-2 0-16,2-3 0 0,1-5 0 0,-1 2 0 0,1-1 0 15,-1-5 0-15,-2-7 0 0,0 0 0 0,0 0 176 0,0 0-176 16,0 0 160-16,0 0-160 0,0 0 176 0,3 10-176 16,-3-10 192-16,0 0-192 0,0 0 224 0,0 0-64 15,0 0-16-15,0 0 0 0,0 0-144 0,0 0 0 16,0 0 0-16,0 0 0 0,0 0 0 0,0 0 160 15,0 0-32-15,0 0-128 0,-7 6 240 0,1-1-64 16,-4 1-16-16,0-3 0 0,0 0-160 0,-2-1 160 16,-2 0-160-16,0 0 160 0,0 1-160 0,-2-1 128 15,-3 1-128-15,1-2 128 0,-3 0-128 0,-1 1 0 16,-1 0 0-16,-1 1 0 0,-2 1 144 0,1-1-144 16,-1 0 160-16,-4 1-160 0,-1-2 288 0,-1 3-32 0,-2-1-16 15,-5-1 0-15,-4 2 16 0,-3-3 0 0,-1 1 0 0,-2 1 0 16,0-1 64-16,-1 1 0 0,1 1 16 0,0 3 0 15,1-3-336-15,-3 4 0 0,-2-4 0 0,0 1 0 16,2 2 0-16,0-3 0 0,3 4 0 0,2 0 0 16,3-1-320-16,3 0 0 0,3-2 16 0,4 1 0 31,5-2-1312-31,0-3-272 0,2-1-48 0,1-2-13936 0</inkml:trace>
  <inkml:trace contextRef="#ctx0" brushRef="#br0" timeOffset="30220.18">15827 13679 6447 0,'0'0'272'0,"0"0"80"0,0 0-352 0,0 0 0 0,0 0 0 0,0 0 0 15,0 0 2624-15,0 0 448 0,0 0 80 0,0 0 32 16,0 0-2176-16,0 0-432 0,0 0-96 0,0 0-16 16,0 0 64-16,0 0 16 0,0 0 0 0,0 0 0 15,0 0 48-15,0 0 16 0,0 0 0 0,0 0 0 16,0 0-208-16,-9 0-32 0,1-4-16 0,8 4 0 15,0 0 64-15,-9-3 16 0,9 3 0 0,0 0 0 16,-9-6 16-16,9 6 16 0,0 0 0 0,-6-6 0 16,6 6-176-16,0 0-32 0,-2-12-16 0,2 12 0 15,0 0-64-15,0 0-16 0,0 0 0 0,0 0 0 16,0 0-16-16,7-2 0 0,-7 2 0 0,10 2 0 16,-10-2 16-16,11 6 0 0,0 5 0 0,-2-2 0 15,-4 1 32-15,1-1 16 0,1 1 0 0,-5 1 0 16,1-2 16-16,-1 3 0 0,1-4 0 0,-3-8 0 15,0 12-16-15,0 1 0 0,0-3 0 0,-1 1 0 0,-1-3 80 0,2-8 16 16,-4 11 0-16,1-4 0 0,3-7-112 0,0 0-32 16,0 0 0-16,-11 6 0 0,11-6-32 0,-11-6 0 15,3-2 0-15,2-3 0 0,1 0-128 0,1-1 0 16,2-4 0-16,0 4 128 0,4 0-128 0,-1 0 0 16,1 1 0-16,1 3 0 0,0-3 0 0,-3 11 0 15,0 0 0-15,10-5 0 0,-10 5 0 0,11-2 0 16,-11 2 176-16,12 4-176 0,-1 1 128 0,0 2-128 15,0 0 0-15,-2 3 144 0,-2-1-144 0,-2 2 0 16,-1 2 0-16,-3-4 128 0,-1-9-128 0,3 12 128 16,-3-12-128-16,1 11 128 0,-1-11-128 0,0 10 128 0,0-10-128 0,0 0 128 15,0 0-128-15,0 0 0 0,0 0 0 16,0 0 128-16,0 0-128 0,0 0-272 0,0 0 64 0,-5-5 16 16,0-4-128-16,5 9-32 0,0 0 0 0,-4-8 0 31,4 8-320-31,0 0-64 0,0 0-16 0,0 0 0 15,0 0-2128-15,0 0-448 0,0 0-64 0,0 0-32 0</inkml:trace>
  <inkml:trace contextRef="#ctx0" brushRef="#br0" timeOffset="30757.47">16034 13416 15775 0,'0'0'704'0,"-9"2"128"0,9-2-656 0,-10 5-176 15,1 0 0-15,0-1 0 0,0-1 592 0,2 0 96 16,-1 1 16-16,0 1 0 0,1-1 64 0,7-4 0 15,-10 0 16-15,1 1 0 0,0-1-16 0,9 0-16 16,-9-1 0-16,1-1 0 0,1-2 16 0,0-1 16 16,1 0 0-16,6 5 0 0,-8-5-416 0,3-4-96 15,1 4-16-15,1-4 0 0,0 0 0 0,2 0-16 16,1 9 0-16,0-9 0 0,0-1 16 0,1 2 0 0,3-2 0 0,-2 2 0 16,-2 8 0-16,5-11 16 0,1 3 0 0,-6 8 0 15,5-7-32-15,-5 7-16 0,0 0 0 0,0 0 0 16,11-2-224-16,-11 2 128 0,8 7-128 0,-8-7 0 15,7 9 160-15,-2 2-160 0,-5-11 160 0,0 13-160 16,-1-2 288-16,0 2-32 0,-2-4-16 0,1 1 0 16,0 3 208-16,-1-4 64 0,-4 0 0 0,2-4 0 15,5-5-80-15,-6 6-16 0,6-6 0 0,0 0 0 16,-8 5-176-16,8-5-48 0,0 0 0 0,0 0 0 16,0 0 16-16,-6-5 0 0,6 5 0 0,0 0 0 15,0 0-208-15,0 0 0 0,0 0 0 0,-4-8 0 16,4 8 0-16,0 0 0 0,0 0 0 0,0 0 0 15,0 0 0-15,0 0 0 0,0 0 0 0,0 0 0 0,0 0-144 0,0 0 144 16,0 0 0-16,0 0-144 16,0 0-1264-16,0-6-256 0,-1-5-64 0</inkml:trace>
  <inkml:trace contextRef="#ctx0" brushRef="#br0" timeOffset="31403.29">15865 13290 17615 0,'0'0'768'0,"0"0"192"0,0 0-768 0,0 0-192 0,0 0 0 0,0 0 0 16,-8 7 896-16,8-7 160 0,-5 9 32 0,5-9 0 15,-6 7-320-15,6-7-64 0,-8 8-16 0,8-8 0 16,-9 7-240-16,9-7-32 0,-9 5-16 0,9-5 0 15,0 0 304-15,-10 0 64 0,10 0 16 0,0 0 0 16,-10-6-112-16,1-3-32 0,3 0 0 0,1 0 0 0,1-1-384 16,3 0-64-16,-2 1-32 0,2-3 0 0,1 5 64 0,0 7 16 15,1-12 0-15,-1 12 0 0,3-9 144 0,-3 9 16 16,3-10 16-16,-3 10 0 0,0 0-96 0,8-4 0 16,-8 4-16-16,0 0 0 0,10 0-176 0,-10 0-128 15,12 3 192-15,-12-3-192 0,10 7 0 0,-4 2 0 16,-6-9 0-16,5 13 0 0,-5-13 0 0,4 11 0 15,-1 1 0-15,-3-2 0 0,0-10 0 0,-2 12 0 16,2-12 0-16,-2 12 0 0,2-12 0 0,0 0 0 16,0 0 0-16,0 0 0 0,0 0 208 0,0 0-64 15,0 0-16-15,0 0 0 0,0 0 128 0,0 0 32 16,0 0 0-16,2-10 0 0,1 2-128 0,1-3-32 0,1 1 0 0,0-2 0 16,0 2 64-16,0 3 0 0,-2 0 0 0,-3 7 0 15,0 0 128-15,7-7 48 0,-7 7 0 0,0 0 0 16,0 0-64-16,0 0-16 0,0 0 0 0,0 0 0 15,10-2-160-15,-10 2-128 0,0 0 192 0,9 0-192 16,-9 0 0-16,0 0 0 0,0 0 0 0,0 0 0 31,0 0-320-31,0 0-192 0,0 0-16 0,0 0-16 16,0 0-2720-16,4-10-528 0</inkml:trace>
  <inkml:trace contextRef="#ctx0" brushRef="#br0" timeOffset="31822.89">15981 12826 14735 0,'0'0'640'0,"0"0"160"0,-8 7-640 0,3 2-160 16,0-1 0-16,0 2 0 0,1-4 2128 0,0 3 400 15,0-1 80-15,0 2 16 0,4-10-1392 0,-3 9-272 16,3-9-48-16,-4 11-16 0,4-11-256 0,0 0-48 0,0 0-16 0,0 0 0 16,0 0 192-16,0 0 48 0,-7-7 0 0,2-2 0 15,3-3-368-15,-2 2-64 0,1-2 0 0,2-1-16 16,0-4-208-16,1 3-32 0,0 0-128 0,1-1 192 15,2 2 32-15,-1 3 0 0,1-2 0 0,-1 3 0 16,1 0 96-16,-3 9 0 0,0 0 16 0,0 0 0 16,0 0-80-16,0 0 0 0,0 0-16 0,0 0 0 15,0 0-240-15,6 9 128 0,-2 2-128 0,-1 2 0 16,-3-3 0-16,-3 4 0 0,1 0 0 0,-1 0 0 16,-1-5 0-16,2 2-128 0,-1-2-16 0,3-9 0 31,-4 10-1584-31,4-10-304 0,0 0-64 0</inkml:trace>
  <inkml:trace contextRef="#ctx0" brushRef="#br0" timeOffset="32413.12">15676 14041 6447 0,'0'0'576'0,"0"0"-576"0,0 0 0 0,0 0 0 15,0 0 4096-15,0 0 704 0,0 0 128 0,0 0 48 16,2-10-3200-16,1 2-640 0,0-2-128 0,0 1-32 15,2-5-272-15,0 1-64 0,1 2-16 0,1-3 0 16,-1 1-240-16,1 2-32 0,-1-1-16 0,0 0 0 0,-1 1-16 0,3 3-16 16,-8 8 0-16,6-7 0 0,1-2-304 0,-7 9 160 15,0 0-160-15,7-5 128 0,-7 5-128 0,0 0 0 16,0 0 0-16,0 0 0 0,8 4-176 0,-8-4 176 16,8 11-128-16,-3 0 128 0,0 1 0 0,-1 2-128 15,-2-1 128-15,-1 0 0 0,1 2 0 0,-1 0 0 16,0 1 0-16,-1 0 0 0,0-1 0 0,0-2 0 15,0-2 0-15,1 2 0 0,1-4 0 0,-2 2 0 16,0 0 0-16,0-1 0 0,0-10 0 0,-2 11 0 16,2-11-128-16,-1 9 128 15,1-9-416-15,-1 12 0 0,1-12 0 0,0 0 0 16,0 0-368-16,0 0-80 0,0 0-16 0,0 0-7632 16,0 0-1536-16</inkml:trace>
  <inkml:trace contextRef="#ctx0" brushRef="#br0" timeOffset="32739.57">15808 14003 5519 0,'0'0'496'0,"0"0"-496"0,0 0 0 0,0 0 0 15,0 0 4672-15,0 0 832 0,1 10 160 0,-1-10 32 16,-1 10-3760-16,1-10-752 0,0 12-160 0,0-12-16 15,-2 11-256-15,1 2-48 0,0 1-16 0,-2-3 0 16,1 3-304-16,-3 1-64 0,1 2-16 0,-2 1 0 16,-2 1-32-16,-1 1 0 0,-2 3 0 0,-2 0 0 0,-2-2-128 0,-1 1-16 15,0 2-128-15,-2 2 192 0,-4-5-192 0,1 5 0 16,-3 0 128-16,0 6-128 0,-2-3 0 0,2 3 0 16,0 0 0-16,-2-2 0 0,2-2 0 15,1 2 0-15,0-5 0 0,2 2 0 0,-2-3-256 0,3 3 48 16,2-3 16-16,0 1 0 15,2-1-384-15,0-2-80 0,2 1-16 0,0-3 0 16,0-3-1632-16,2-1-320 0,-1-1-64 0</inkml:trace>
  <inkml:trace contextRef="#ctx0" brushRef="#br0" timeOffset="33357.46">13821 15433 3679 0,'-12'0'320'0,"12"0"-320"16,-8-2 0-16,-3 1 0 0,0-3 4800 0,2 3 896 16,9 1 192-16,0 0 16 0,-10-1-3632 0,10 1-736 15,0 0-128-15,0 0-48 0,0 0-640 0,0 0-128 16,-4 11-16-16,8 5-16 0,1-1-368 0,3 5-64 0,1 3 0 0,1 5-128 15,0 1 288-15,3 3-48 0,-1 2-16 0,6 3 0 16,0 1 16-16,0 3 0 0,-1 2 0 0,0-2 0 16,1 1 16-16,-3 1 16 0,-1-2 0 0,-1-1 0 15,-1 0 80-15,0-5 16 0,-2-4 0 0,-1-2 0 16,1-6-48-16,-2-3-16 0,-2-3 0 0,4-3 0 16,-3-1-304-16,-1-7 128 0,-6-6-128 0,8 5 0 15,1 0 0-15,1-5 0 0,0-5 0 0,0 1 0 16,3-1-368-16,-3 0-16 0,-1-5-16 0,0 1 0 15,0-3-1792 1,-2 0-368-16,0 0-64 0</inkml:trace>
  <inkml:trace contextRef="#ctx0" brushRef="#br0" timeOffset="33790.21">14034 15761 28735 0,'0'0'1280'0,"0"0"256"0,0 0-1232 0,0 0-304 16,0 0 0-16,8 5 0 0,5-4 432 0,0-2 16 15,2-2 16-15,1-2 0 0,1 0-16 0,-2-4 0 16,2 0 0-16,-1-5 0 0,-2-1-176 0,-1 0-32 0,-2-2-16 0,-1 1 0 15,1-1-224-15,-5 2 0 0,-1-2 128 0,1 1-128 16,-4-1 0-16,0 2 0 0,-2 1-192 0,0 4 192 16,-1-1-304-16,1 11 48 0,-3-9 16 0,3 9 0 15,-7-5 240-15,7 5 0 0,-9 1 0 0,0 3 0 16,0 3 0-16,0 1 256 0,-1 3-48 0,0 5-16 16,2-2 80-16,-2-2 16 0,0 4 0 0,5 1 0 15,1 4 16-15,0-2 0 0,2 2 0 0,-1 0 0 16,3-2-16-16,3 1 0 0,-2-1 0 0,1 0 0 15,2-1-288-15,0-2 160 0,0 1-160 0,4-2 128 16,0-3-128-16,0-1 0 0,1-1 0 0,1-3 0 16,-1-4-192-16,-9-3-32 0,11 4 0 0,1-2 0 15,-1-4-544-15,-1 0-96 16,3-3-32-16,-1-4 0 0,-1-1-1888 0,1-6-384 0</inkml:trace>
  <inkml:trace contextRef="#ctx0" brushRef="#br0" timeOffset="34190.5">14481 15331 2751 0,'0'0'256'0,"-5"13"-256"0,-7-4 0 0,3 2 0 0,-1-3 4880 0,0 2 944 16,0 3 176-16,0-3 32 0,-2 1-3696 0,1-1-736 15,-1 3-160-15,1 1-32 0,-1 1-576 0,3 1-112 16,2-2-16-16,0 3-16 0,-1 1-336 0,1 0-64 15,2 0-16-15,1-2 0 0,3 0-272 0,1-1 0 0,1 1 0 0,2-2 0 16,1-2 0-16,1 0 0 0,-1 1 0 0,-2-4 0 16,-2-9 0-16,8 9 0 0,-8-9 0 0,9 4 0 15,-9-4 0-15,0 0 0 0,10 1 0 0,-10-1 0 16,9-3 160-16,-9 3-32 0,10-8 0 0,-4-1 0 16,-1-5 192-16,0 1 48 0,-1 0 0 0,0-2 0 15,0-4-176-15,0 0-16 0,-1 0-16 0,1 1 0 16,0 1-160-16,0 2 0 0,1 0 0 0,0 4 128 15,1 2-128-15,1 1 0 0,2 3 0 0,-9 5 0 16,12-4 0-16,1 3 0 0,0 2-128 0,1 3 128 16,1 1-128-16,4 3 128 0,-1 1-160 0,-2 1 160 15,1-1-336-15,-2 0 16 0,-2-3 16 0,1 0 0 16,-1-2-432-16,-1-3-96 16,-1-1 0-16,-3-2-16 0,1-2-1872 0,-2-4-368 0</inkml:trace>
  <inkml:trace contextRef="#ctx0" brushRef="#br0" timeOffset="34492.68">14511 15083 23951 0,'0'0'1056'0,"-6"7"224"0,6-7-1024 0,-7 6-256 15,7-6 0-15,0 0 0 0,3 14 1488 0,1-1 240 16,0 1 64-16,3 1 0 0,5 0-1072 0,0 3-208 0,2-2-32 0,2 1-16 15,1-1-112-15,0-2-32 16,-2 0 0-16,-2 0 0 0,1 0-80 0,0-5-32 0,-1-1 0 0,-3-4 0 16,0 0-80-16,-2-2 0 0,-8-2-128 0,0 0 192 15,6-4-48-15,-6 4-16 0,5-7 0 0,-2-5 0 16,-5-1 192-16,2 1 16 0,-2-4 16 0,-2 0 0 16,-2-3 0-16,-2-1 0 0,0-3 0 0,1 1 0 15,0 0-192-15,0-4-32 0,-2-1-128 0,2 3 192 16,2-3-192-16,2 4-160 0,-1-1 32 0,4 4 0 31,1 1-560-31,3 2-96 0,0 5-32 0,3-1 0 16,-2-1-2064-16,2 4-432 0</inkml:trace>
  <inkml:trace contextRef="#ctx0" brushRef="#br0" timeOffset="34808.78">14849 14853 21183 0,'0'0'1888'0,"0"0"-1504"16,0 0-384-16,0 0 0 0,0 0 1712 0,0 0 272 16,0 0 48-16,0 0 16 0,-2-9-1008 0,2-3-192 15,-2-2-32-15,0 2-16 0,-1-2-160 0,0 0-16 16,-3 5-16-16,0-2 0 0,-2-1-320 0,1 3-64 16,-2-1-16-16,-1 4 0 0,-2 2 32 0,2 2 0 15,10 2 0-15,-10 0 0 0,0 0-80 0,10 0-16 16,-8 6 0-16,-1 2 0 0,3 3-144 0,3 3 0 15,0-3 0-15,1 3 0 0,1 0-144 0,1 2 144 16,1-2 0-16,2-3 0 0,-1 0 0 0,1 1 0 0,-3-12 0 0,5 6 0 16,-5-6 0-16,8 7-128 0,-8-7 128 0,11 0 0 15,1-3-144-15,-1-1 144 0,-1-5-208 0,2 0 80 32,-5-3-576-32,5 0-96 0,-1 0-32 0,1-4 0 15,-4-1-2016-15,3 0-416 0</inkml:trace>
  <inkml:trace contextRef="#ctx0" brushRef="#br0" timeOffset="35141.44">15009 14295 29423 0,'0'0'1296'0,"-10"4"288"16,0 1-1264-16,1 0-320 0,0 0 0 0,0 3 0 15,-1-2 816-15,0 6 96 0,-1-1 32 0,-2 2 0 0,4-1-448 0,-1 0-96 16,1 2-16-16,0 0 0 0,3 0-208 15,1-4-48-15,0 1-128 0,5-11 192 0,0 11-192 0,0-11 0 16,3 11 0-16,-3-11 0 0,8 9-160 0,-8-9-32 16,13 4 0-16,1-2 0 0,1 0 192 0,0-1 0 15,2-1 0-15,2 0-128 0,1 1 320 0,0 3 64 16,2 4 0-16,0-5 16 0,-1 1 352 0,0 3 64 16,-5-1 16-16,-2 0 0 0,0 4 32 0,-4 1 16 15,-2 1 0-15,-2 2 0 0,-3 3 32 0,-3 2 16 16,-4 1 0-16,0 4 0 0,-3 3-224 0,-6 1-64 15,-4-1 0-15,0 2 0 0,-5-2-320 0,-1 1-192 0,-2-6 192 16,0 1-192-16,-1-5-208 0,-1-1-160 0,0-3-16 0,2-4-12736 16,1-3-2528-16</inkml:trace>
  <inkml:trace contextRef="#ctx0" brushRef="#br0" timeOffset="36227.8">30468 4657 9215 0,'-9'-8'816'0,"-1"-3"-656"0,-1-5-160 0,2 2 0 15,2 2 2896-15,-2-4 560 0,0 0 96 0,-1-2 32 16,0 0-1520-16,1 2-288 0,1 0-64 0,3 5-16 16,1 3-544-16,4 8-96 0,-1-9-32 0,1 9 0 15,0 0-320-15,0 0-64 0,0 0 0 0,0 0-16 16,14 9-208-16,-1 5-32 0,-2 3-16 0,1 2 0 16,-1 3-16-16,2 3 0 0,-1 4 0 0,2 3 0 15,0-3-96-15,-1 3 0 0,0 0-16 0,-3 0 0 16,-1-3 0-16,-1-1 0 0,-1-7 0 0,2 1 0 0,-3-7 0 0,1-1 0 15,-2-1 0-15,1-5 0 0,-6-8-48 0,7 7-16 16,-7-7 0-16,0 0 0 0,0 0 16 0,0 0 0 16,7-7 0-16,0-1 0 0,-4-6-192 0,0-3 0 15,-3 1 144-15,0-2-144 0,-3-2 0 0,1 1 0 16,-1-2 0-16,1-2 0 0,-3 2 0 0,1 1-208 16,1 0 16-16,2 4 16 0,0 1-160 0,1 2-48 15,1 0 0-15,2 1 0 16,-1 3-1152-16,2-2-224 0,0 5-48 0,1-4-8608 15,-1 1-1712-15</inkml:trace>
  <inkml:trace contextRef="#ctx0" brushRef="#br0" timeOffset="36580.8">30882 4402 12895 0,'0'0'576'0,"-9"5"112"0,-1 2-560 0,1 0-128 0,0-3 0 0,1 4 0 16,2 1 4464-16,-3 3 848 0,0 0 192 0,2 2 16 16,0 1-3744-16,1 4-752 0,-2 2-160 0,2 0-32 15,1 3-528-15,1-2-112 0,0 2-32 0,3-1 0 16,1-3-160-16,4-1 0 0,1-3 0 0,3-5 0 16,2 0 0-16,4-4 0 0,4-3 0 0,2-2 0 15,3-4 0-15,-2-3 0 0,3-1 0 0,2-5 128 16,-6 1 32-16,3-4 0 0,-3-1 0 0,-2-1 0 15,-2-1 288-15,-1-2 48 0,-4-1 16 0,2 1 0 0,-4 0-80 0,-2 3-16 16,0-2 0-16,-3 1 0 0,-3 2 16 0,-2 4 0 16,-1-1 0-16,-4 0 0 0,0 1-80 0,1 0-16 15,-4 3 0-15,0 2 0 0,-1 1-336 0,-2 4 0 16,1 2 0-16,-2 3 0 16,-1 1-528-16,0 1-80 0,4-1-16 0,0 2 0 15,1-1-2064-15,1-1-400 0,2 1-96 0,6-6-11760 0</inkml:trace>
  <inkml:trace contextRef="#ctx0" brushRef="#br0" timeOffset="36886.39">31309 4189 19743 0,'0'0'880'0,"0"0"176"0,0 0-848 0,0 0-208 0,0 0 0 0,8 10 0 15,-3 0 1248-15,-1 4 208 0,-3-1 32 0,-1 2 16 16,-1 0-256-16,-1 3-48 0,1 0-16 0,0 0 0 15,-2 1-128-15,2-4-32 0,1-1 0 0,3-4 0 16,-2 0-384-16,1-1-64 0,-2-9-32 0,5 8 0 16,-5-8-112-16,0 0-32 0,11 0 0 0,0-3 0 15,0-3 48-15,2 0 16 0,-1 1 0 0,2-8 0 16,1-1-16-16,-1-3 0 0,-1 0 0 0,-2 0 0 16,0 3-64-16,-2 0-32 0,-4-2 0 0,0 2 0 15,1 1-112-15,-3 1-32 0,-3 0 0 0,-1 3 0 16,-3-1 176-16,-1 3 48 0,-1 0 0 0,-4 2 0 15,-4 1-208-15,-3-1-32 0,-1 0-16 0,-2 1 0 16,1 4-304-16,1 0-64 0,0 1-16 0,1 2 0 16,-1-1-2400-16,0 1-464 0,0 2-112 15</inkml:trace>
  <inkml:trace contextRef="#ctx0" brushRef="#br0" timeOffset="37186.17">31612 3202 32591 0,'0'0'1440'0,"0"0"304"0,0 0-1392 0,0 0-352 16,0 0 0-16,0 0 0 0,0 0 784 0,-2 17 96 0,1 5 16 0,0 2 0 15,0 8-288-15,1 2-48 0,2 3-16 0,1 5 0 16,0 7-288-16,4 3-48 0,0 2-16 0,2 3 0 15,0 1-48-15,1 2-16 0,2-3 0 0,2 2 0 16,1-6-128-16,0-3 192 0,2-2-192 0,-1-5 192 16,1-3-192-16,-3-3 0 0,0-4 0 0,-1-2 0 15,-2-1 0-15,-2-6-176 0,-3-1 16 0,-1-4 0 32,-1-4-320-32,-3-1-64 0,-2-5-16 0,1-9 0 15,0 0-2320-15,-9-3-480 0</inkml:trace>
  <inkml:trace contextRef="#ctx0" brushRef="#br0" timeOffset="37357.82">31212 4054 37087 0,'0'0'1648'0,"20"-5"336"0,4-1-1600 0,6-5-384 0,8 4 0 0,7-6 0 0,4-5 1648 0,7-1 240 16,0-6 48-16,12-2 16 0,9-1-800 0,8-1-176 15,6-4-16-15,5-1-16 0,5-2-576 0,-44 17-112 16,8-3-32-16,8-6 0 15,0 0-1392-15,1-2-288 0,-2-2-48 0</inkml:trace>
  <inkml:trace contextRef="#ctx0" brushRef="#br0" timeOffset="40172.72">14089 16628 16575 0,'0'0'1472'0,"-1"10"-1168"15,1-10-304-15,1 12 0 0,-1-3 1584 0,0-9 256 16,0 0 48-16,4 12 16 0,-4-12-896 0,5 11-176 16,-5-11-48-16,0 0 0 0,11 7-368 0,-11-7-80 15,0 0-16-15,11 0 0 0,0 0 16 0,-1-2 0 16,-2-3 0-16,2-1 0 0,0-1 128 0,-2-3 32 16,2 3 0-16,-2-5 0 0,-1 2-80 0,3-4-16 15,1 1 0-15,-1-1 0 0,-1 2-80 0,2-4 0 0,-1 1-16 16,4 0 0-16,2-2 80 0,-1 1 32 0,1-1 0 0,2 0 0 15,0-3-32-15,1-1 0 0,1-1 0 0,2-1 0 16,-2-1-16-16,2-1-16 0,-2-4 0 0,3 2 0 16,2-2-128-16,1 1-32 0,-2-2 0 0,-1 0 0 15,1 1-64-15,-2-2-128 0,-1-1 176 0,0 3-176 16,-2 1 128-16,-1 0-128 0,-1 3 0 0,1-2 0 16,-1 2 0-16,0 2 0 0,1-3 128 0,0 2-128 15,-1 1 0-15,-1-1 0 0,2 1 0 0,0 2 0 16,-1-2 0-16,1 0 0 0,0 0 0 0,0 2 0 15,0-4 0-15,1 4 128 0,0-1-128 0,-1 1 0 16,-1-4 144-16,1 4-144 0,3-1 0 0,-2 3 144 16,-2 1-144-16,2-1 0 0,-2 0 0 0,-1 0 0 15,1 0 0-15,1 0 0 0,-5 0 0 0,2-1 0 16,-3 1 0-16,2 1 0 0,0 1 128 0,-1 2-128 0,-1-2 0 16,0 1 0-16,1 1 0 0,-2-1 0 0,0 2 0 15,-1 2 0-15,0-2 0 0,-1 1 0 0,1 4 0 16,0-2 0-16,-1 2 0 0,0 0 0 0,-1 3 0 0,-1-3 0 15,1 2 0-15,-2 0 0 0,-6 7 0 16,9-7 0-16,-3 2 0 0,-6 5 0 0,0 0 128 0,8-6-128 16,-8 6 128-16,8-5-128 0,-8 5 128 0,7-3-128 15,-7 3 128-15,0 0-128 0,7-4 0 0,-7 4 0 16,0 0 128-16,0 0-128 0,0 0 0 0,11-1 0 16,-11 1 0-16,9-2 0 0,-9 2 0 0,0 0 0 15,9-5 0-15,-9 5 0 0,9-4 0 0,-9 4 0 16,0 0 0-16,0 0 0 0,5-4 0 0,-5 4 0 15,0 0 0-15,8-5 0 0,-8 5 0 0,0 0 0 0,0 0 0 0,6-5 0 16,-6 5 0-16,0 0 0 0,5-7 0 0,-5 7 0 16,6-7 0-16,-6 7 0 0,0 0 0 0,5-7 0 15,-5 7 0-15,0 0 0 0,4-6 0 0,-4 6 0 16,0 0 0-16,0 0 0 0,0 0 0 0,3-9 0 16,-3 9 0-16,0 0 0 0,-3-6 128 0,3 6-128 15,0 0 0-15,-4-10 0 0,1 2 0 0,-1 0 128 16,0 1-128-16,4 7 0 0,-6-7 0 0,-1-3 0 15,1 1 0-15,1-2 0 0,-3-3 128 0,2 0-128 16,-4-3 0-16,1 0 0 0,-3-2 0 0,1-2 0 16,-1-2 0-16,0-1 0 0,-3-3 0 0,-2 5 0 15,2-5 0-15,1 3 0 0,0 1 0 0,0-4 0 16,-1-1 0-16,-1-2 0 0,4 2 0 0,-1 1 0 16,0-2 0-16,0 3 0 0,2 0 0 0,1 0 0 15,0 0 0-15,-1-1 0 0,1 3 0 0,-1-3 0 0,-1 3 0 0,1-3 0 16,0 2 0-16,-1-3 0 0,-1 4 0 15,1-2 0-15,-4 2 0 0,1 0 0 0,1-4 0 0,-2 3 0 16,-1-3 0-16,2 3 0 0,0 0 0 0,1 2 0 16,-2 2 0-16,2 3 0 0,2-1 0 0,0 1 0 15,1 4 0-15,2 1 0 0,0 3 0 0,0-1 0 16,0 4 0-16,3 0 0 0,0 2 0 0,0 1 0 16,-1 1 0-16,2 1 0 0,0-3 0 0,5 5 0 15,-5-3 0-15,5 3 0 0,-8-3 0 0,8 3 0 16,-8-1 0-16,2 0 0 0,0 1 0 0,6 0 0 15,0 0 0-15,0 0 0 0,0 0 0 0,0 0 0 16,-8 0 0-16,8 0 0 0,-9 1 0 0,9-1 0 16,-9 5 0-16,2 2 0 0,7-7 0 0,-11 7 0 0,2 3 0 0,2-2 0 15,1 2 0-15,-2-2 0 0,-1 2 0 0,0-1 0 16,-1 4 0-16,2-2 0 0,-1 2 128 0,-1 1-128 16,-1 2 0-16,-1 2 0 0,-3 0 144 0,-3 2-144 15,1 4 0-15,1 2 128 0,-4-5-128 0,1 5 0 16,-3 0 144-16,1 1-144 0,-1 1 192 0,0 1-192 15,-2-3 176-15,1 4-176 0,-1 0 160 0,0 0-160 16,-1 1 0-16,1 0 128 0,1 1-128 0,-2 1 0 16,-1-1 0-16,-1 4 0 0,2-2 0 0,-2 0 0 15,0-1 0-15,-2-1 128 0,-4 1-128 0,1 1 0 16,-1-1 0-16,0 2 0 0,1 0 0 0,2 1 0 16,-2 2 0-16,3-1 0 0,-4-3 0 0,2 2 0 15,2-1 128-15,1 1-128 0,0-2 0 0,1-1 0 16,6-1 0-16,-5-3 0 0,0 2 0 0,-1-4 0 0,0-1 0 15,1 0 0-15,0-1 0 0,1-2 0 0,1 0 0 16,1 1 0-16,1-1 0 0,2-4 0 0,2-1 0 0,0-2 0 16,0 2 0-16,4-3 0 0,-1-2 0 0,2 1 0 15,1-1 0-15,-1 1 0 0,2-4 0 0,0 1 0 16,1-4 0-16,3 2 0 0,0-4 0 0,1 1 0 16,6-6 0-16,-9 6 0 0,0-2 0 0,1 0 0 15,8-4 0-15,-10 4 0 0,10-4 0 0,-7 6 0 16,7-6 0-16,0 0 0 0,0 0 0 0,-7 8 128 15,7-8-128-15,-3 11 0 0,-1-3 0 0,4-8 0 16,-2 13 128-16,2-1-128 0,0-2 0 0,2 2 0 0,-2 2 0 16,2-1 0-16,3 1 0 0,0 2 0 0,0 2 0 15,2 1 0-15,0 1 0 0,1 3 0 0,-2 1 128 0,2-1-128 16,1 4 0-16,0-3 176 0,2 3-176 16,1-2 160-16,0 4 0 0,1-1 0 0,1 3 0 0,0-3 0 15,1 1-16-15,-1 3 0 0,3 0 0 0,-1-3 0 16,0 0-144-16,1 2 128 0,0-5-128 0,1 5 128 15,1-6-128-15,-3 3 128 0,-2-4-128 0,-1 2 128 16,2-6-128-16,-2 0 0 0,0-1 0 0,-1 2 128 16,0-3-128-16,1-1 0 0,-3 0 0 0,1-1 0 15,-3-2 0-15,-1-2 0 0,0 1 128 0,0-2-128 16,0-3 0-16,-2 1 0 0,-5-9 0 0,6 6 0 16,-6-6 0-16,5 9 0 0,-5-9 0 0,0 0 0 15,4 9-256-15,-4-9 64 0,0 0 0 0,3 11 16 0,-3-11 176 16,0 8-208-16,0-8 80 0,0 11 128 0,0-11-224 0,0 10 80 15,1 1 16-15,-1-4 0 0,0-7-96 0,0 10-16 16,0-10 0-16,0 9 0 0,0-9-96 0,0 0-32 16,1 10 0-16,-1-10 0 15,0 0-32-15,0 0-16 0,0 0 0 0,0 0 0 0,0 0 96 0,0 0 32 16,0 0 0-16,0 0 0 0,0 0 288 0,0 0-160 16,0 0 160-16,10-3-128 0,-1-6 128 0,0 1 0 15,0-2 0-15,3 1 0 0,0-4 0 0,0 2 0 16,0-1 0-16,4-3 0 0,0 0 0 0,2-2 0 15,1-2 0-15,0 0-128 0,3 1 128 0,2-2 0 16,1 0 0-16,3 1 0 0,3-2 0 0,2 2 0 16,-1-1 0-16,1-2 0 0,1 3 0 0,-4-2 0 0,0-3 0 15,-2 1 0-15,0 1 0 0,-2-2 0 0,0 0 0 0,-2 1 0 32,0-1-1840-32,0 0-336 0</inkml:trace>
  <inkml:trace contextRef="#ctx0" brushRef="#br0" timeOffset="41262.9">15921 13779 12895 0,'0'0'1152'0,"0"0"-928"0,0 0-224 0,-9 0 0 16,9 0 1728-16,-9-1 320 0,9 1 48 0,-10-1 16 15,2-3-912-15,8 4-176 0,-10-3-48 0,10 3 0 16,-10-7-384-16,1 1-80 0,0 3 0 0,9 3-16 16,-10-8 80-16,1 2 0 0,3 2 16 0,6 4 0 15,-8-9 16-15,8 9 0 0,-5-8 0 0,5 8 0 16,0 0-224-16,-1-10-64 0,1 10 0 0,0 0 0 15,2-9-112-15,-2 9-16 0,0 0-16 0,0 0 0 0,10-2-16 0,2 2 0 16,-12 0 0-16,11 2 0 0,1 2 32 16,0 1 16-16,-3 3 0 0,0-3 0 0,-9-5-16 0,12 11 0 15,-5-2 0-15,0 1 0 0,-7-10 48 0,5 11 0 16,-5-11 0-16,5 11 0 0,-5-11 176 0,1 13 32 16,-1-13 16-16,3 9 0 0,-3-9-48 0,0 0-16 15,0 0 0-15,-8 10 0 0,-1-5-192 0,9-5-32 16,-10-1-16-16,0-3 0 0,1-6-160 0,1-1-224 15,1-4 48-15,2-3 16 16,1-2-1680-16,2-2-336 0,4 3-64 0</inkml:trace>
  <inkml:trace contextRef="#ctx0" brushRef="#br0" timeOffset="41682.5">16021 13475 11055 0,'-5'10'976'0,"-2"-1"-784"0,0 2-192 0,1 0 0 15,-2-2 2160-15,2 1 384 0,-4-2 80 0,1-1 0 16,0 2-1312-16,0-4-272 0,0-1-48 0,9-4-16 16,0 0 48-16,-10-1 0 0,0-2 0 0,1-2 0 15,1 0-464-15,2-5-96 0,0 2-16 0,0-3 0 0,4-1-256 0,-1 1-48 16,2-4-16-16,0 2 0 0,1 2-128 0,1-1 0 16,0-1 144-16,3 5-144 0,-1-3 304 0,-3 11-16 15,5-7 0-15,-5 7 0 0,7-8 112 0,1 4 32 16,-8 4 0-16,10 0 0 0,-10 0-176 0,0 0-48 15,10 7 0-15,-10-7 0 0,8 9-208 0,-8-9 0 16,0 0 0-16,8 8 0 0,-8-8 0 0,0 0 0 16,1 11 144-16,-1-11-144 0,0 0 288 0,0 0-32 15,0 0 0-15,0 0 0 0,0 0-128 0,0 0-128 16,0 0 192-16,0 0-192 16,0 0-416-16,-8-4-192 0,1-5-32 0,-1 1-14176 0</inkml:trace>
  <inkml:trace contextRef="#ctx0" brushRef="#br0" timeOffset="42126.99">15758 13173 18879 0,'0'0'832'0,"0"0"192"0,-6 10-832 0,6-10-192 0,-8 2 0 0,8-2 0 0,-9 6 1088 0,9-6 160 15,0 0 32-15,-7 3 16 0,7-3-432 0,-8 0-96 16,8 0 0-16,0 0-16 0,0 0-320 0,0 0-64 16,0 0-16-16,0 0 0 0,-3-10-32 0,3 10-16 15,0-10 0-15,2 1 0 0,0 0 16 0,0 0 16 16,3-1 0-16,0 0 0 0,0-7-144 0,2 1-48 16,2-2 0-16,0 2 0 0,-1-1-144 0,-1 3-144 0,0 3 144 0,-1-1-208 31,-1 6-368-31,-5 6-64 0,0 0 0 0,0 0-16 15,0 0-400-15,10 4-80 0,-10-4-16 0,8 9 0 16,-3 2 96-16,-1 4 16 0,-1 2 0 0,-1 1 0 16,-2-2-1216-16,1-3-240 0</inkml:trace>
  <inkml:trace contextRef="#ctx0" brushRef="#br0" timeOffset="42536.57">16023 12709 18431 0,'0'0'1632'0,"-9"6"-1312"16,1-2-320-16,8-4 0 0,-8 4 1856 0,8-4 288 15,-7 2 64-15,7-2 16 0,-9 5-1376 0,9-5-272 16,-9 3-48-16,9-3-16 0,-10 0-384 0,2 0-128 16,8 0 0-16,-9-3 0 15,3-2-256-15,6 5-144 0,0 0-48 0,-6-6 0 16,6 6 0-16,-7-5 0 0,2-4 0 0,1 3 0 0,0-5 160 0,2 5 32 0,2 6 0 0,0-9 0 15,0 0 256-15,0 9 0 0,0 0 0 0,4-10 0 16,1 3 0-16,-3-2 128 0,3 0 0 0,2 4 16 16,-7 5 16-16,11-8 0 0,1 3 0 0,-1 0 0 31,-2 0-1152-31,1 1-224 0,-10 4-64 0,12-9 0 0</inkml:trace>
  <inkml:trace contextRef="#ctx0" brushRef="#br0" timeOffset="45416.13">14024 16734 14735 0,'-14'7'1312'0,"4"4"-1056"15,1-3-256-15,3 2 0 0,1-4 784 0,0 2 112 16,0 1 0-16,5-9 16 0,0 0-272 0,-3 7-48 16,3-7-16-16,0 0 0 0,0 0-384 0,1 12-192 15,-1-12 160-15,0 0-160 0,0 0 128 0,0 0-128 16,7 9 0-16,-7-9 0 0,0 0 160 0,10 7-160 16,-10-7 160-16,11 3-160 0,1-1 240 0,-2-2-48 15,0 0-16-15,0-1 0 0,0-1 208 0,2-2 64 0,-1-3 0 0,2 1 0 16,1-2 128-16,1-3 48 0,3 0 0 0,2 0 0 15,-2-3-64-15,-3 0-16 0,3-1 0 0,0-1 0 16,0-2-48-16,2-1-16 0,3-3 0 0,0 1 0 16,1-5-32-16,0 1-16 0,0-1 0 0,2-2 0 15,1 3-112-15,2-4 0 0,0-1-16 0,4 1 0 16,-1-3-64-16,1-2-16 0,1 0 0 0,-3-3 0 16,0-1 0-16,0-3 0 0,-2-5 0 0,0-1 0 15,3 0-96-15,0-3 0 0,-1-1-128 0,-1-1 192 16,1-1-192-16,-3 3 0 0,3 1 128 0,-1-2-128 15,0 3 0-15,-1 2 128 0,1-2-128 0,-3 4 0 16,-1 3 0-16,-1 4 0 0,-3 0 0 0,1 3 0 16,-3 1 0-16,-2 4 128 0,-2-2-128 0,2 7 0 15,1 0 0-15,-1 3 0 0,-4 2 0 0,0 2 0 16,-1 0 0-16,0 2 0 0,-2 0 0 0,2 2 0 16,-2-2 0-16,-1 1 0 0,-1 5 128 0,-1-1-128 15,-3 4 0-15,-5 6 0 0,0 0 0 0,0 0 0 0,0 0 192 0,0 0-64 16,0 0-128-16,0 0 192 0,0 0-32 0,0 0-16 15,-5 17 0-15,0 1 0 0,-2 0-144 0,-2-1 128 16,-1 2-128-16,-1 3 128 0,-2 2-128 0,0 4 0 16,-2 0 144-16,-1 4-144 0,-3 4 0 0,0-1 0 15,-1 1 0-15,0 1 128 0,0 1-128 0,-2 4 144 16,-1-2-144-16,-2-2 160 0,-2 1-32 0,-1-1-128 16,-1 1 192-16,-2-1-64 0,0 0-128 0,-1 2 0 15,-1 2 144-15,1 1-144 0,-1-4 0 0,0 3 0 16,-1 4 0-16,1-3 128 0,1 2-128 0,0-5 0 15,0 1 0-15,0 0 0 0,-1-4 0 0,-1-1 0 0,4-1 0 16,2-5 0-16,2 0 0 0,2-5 0 0,1-1 0 0,5-5 0 16,3-2 0-16,2-2 0 0,2-2 0 0,2-2 0 15,1-1 0-15,8-10 0 0,0 0 0 0,0 0 128 16,0 0-128-16,0 0 0 0,0 0 0 0,12-2 0 16,1-3 0-16,2-3 0 0,3-6 0 0,3-2-128 15,3-4 128-15,3-1 0 0,1-6 0 0,1-1 128 16,4-5 32-16,-1-1 16 0,-3-4 0 0,1 0 0 15,-1-4 0-15,1-2 0 0,3-6 0 0,-2 0 0 16,1-1-16-16,1 2 0 0,0-5 0 0,0 3 0 16,0 0-160-16,1 3 128 0,-1 1-128 0,0-1 128 15,0 2-128-15,-1 3 0 0,-3 1 0 0,-1 1 128 16,-2 6-128-16,-2 4 0 0,-1 3 144 0,-3 5-144 16,-2 2 0-16,-4 3 144 0,-1 4-144 0,-4 4 0 0,-9 10 320 0,0 0-32 15,0 0-16-15,0 0 0 0,0 0 80 0,1 12 16 16,-5 5 0-16,-2 2 0 0,-6 5-192 0,-2 4-48 15,-4 3 0-15,1 3 0 0,-5 7-128 0,-1-1 0 16,-2 4 0-16,-3 0 0 0,-4-2-160 0,-1 1-16 16,-3-2 0-16,3 0 0 15,4 1-528-15,-3-3-96 0,4-3-32 0,2-3 0 16,0-4-1856-16,6 0-384 0,2-5-80 0</inkml:trace>
  <inkml:trace contextRef="#ctx0" brushRef="#br0" timeOffset="46582.68">30948 5409 2751 0,'0'0'128'0,"0"0"16"0,0 0-144 0,0 0 0 0,0 0 0 0,0 0 0 16,0 0 4352-16,0 0 848 0,0 0 176 0,0 0 16 16,12-1-3600-16,3 0-704 0,4-3-160 0,2-3-32 15,5 0-272-15,2-6-64 0,2-2-16 0,6 1 0 0,3-3-320 0,3-2-64 16,5-2-16-16,4 0 0 0,4 0-144 0,1 0 0 15,-3-3 0-15,-2-3 0 0,-3 2-192 0,1-4 192 16,-1-2-192-16,3 3 192 0,1-1-176 0,0 4 176 16,-1-3-128-16,-2 2 128 15,-2 0 0-15,-1 1-128 0,-5-1 128 0,1 3 0 0,-5 1 0 0,-17 11 0 16,2 2 0-16,2-1 0 0,-3 5 0 0,1 0 0 16,-2 0 0-16,-2 3-128 15,-4 2-416-15,5 4-80 0,-11 5-16 0</inkml:trace>
  <inkml:trace contextRef="#ctx0" brushRef="#br0" timeOffset="103689.9">10981 2695 12895 0,'0'0'1152'0,"-4"-6"-928"0,2 1-224 0,2 5 0 16,0 0 1008-16,0 0 144 0,1-10 48 0,-1 10 0 15,7-4-368-15,0 0-64 0,2-1 0 0,2 1-16 16,2 0-368-16,2-1-80 0,2 1-16 0,-1 1 0 16,0-2-80-16,2 1-16 0,1-1 0 0,1 1 0 15,2 1 160-15,-1 1 32 0,1 1 0 0,3-1 0 16,2 0 176-16,3 0 32 0,2-1 16 0,2 1 0 16,3 1-32-16,3 0-16 0,0 0 0 0,1 1 0 15,0-2 16-15,1 1 0 0,0 1 0 0,2 0 0 16,-1 0-32-16,4 0 0 0,2-1 0 0,3-2 0 15,4 2-112-15,1 0-32 0,-1-2 0 0,-1-1 0 0,-2-1-48 0,2 3-16 16,1-2 0-16,2-1 0 0,3 0-160 0,3 2-48 16,2 1 0-16,-3-1 0 0,-3-1-128 0,2 2 128 15,2-1-128-15,1 2 128 0,1-2-128 0,2 3 0 16,2-1 0-16,-2 2 128 0,-6-1-128 0,2 0 0 16,2-1 0-16,1 1 0 0,2 0 0 0,1 3 0 15,-1-3 0-15,-1 1 0 0,-6-1 0 0,-1 1 0 16,4-1 0-16,1 1 0 0,3 1 0 0,-1-2 0 15,4 0 128-15,-4 0-128 0,-3 0 0 0,1 0 0 16,0-2 0-16,2 2 128 0,0 0-128 0,2 0 0 16,0-1 0-16,-4 0 0 0,-1 2 0 0,-2-1 0 15,0 0 0-15,2 0 0 0,3-1 0 0,0 0 0 16,0 3 0-16,-2-2 0 0,-3 0 144 0,-1 0-144 0,0 0 160 0,0 0-160 16,2-1 192-16,1 0-64 0,1-2-128 0,-4 2 192 15,-3 0-192-15,-1-1 0 0,1-2 128 0,-1 3-128 16,-1-1 0-16,4 0 128 0,2 0-128 0,-2 2 0 15,-3-1 144-15,-2-1-144 0,-1 2 128 0,-2-1-128 16,-1 1 208-16,0 0-32 0,2-1-16 0,-1-1 0 16,-1 0-160-16,0 2 0 0,-2 0 0 0,-3 0 128 15,-3-1-128-15,1 1 160 0,-2 1-160 0,0-1 160 16,-1 0-32-16,0 0-128 0,0 0 192 0,0 0-64 16,-2 2 0-16,-1 0 0 0,0-2 0 0,-3 0 0 15,-3 0-128-15,-2 1 160 0,-2 0-160 0,0-1 160 16,-1-1-160-16,-1 0 0 0,-3-1 144 0,-1-1-144 15,-2 0 224-15,1 2-32 0,-1-2 0 0,-1 2 0 16,-1 0-16-16,-2-2-16 0,-1 1 0 0,-1-3 0 0,0-1-32 0,-1 3-128 16,-1-4 192-16,-2 4-64 0,-1 0-128 0,-1 0 0 15,-9 3 144-15,9-2-144 0,-9 2 0 0,9-3 0 16,-9 3 0-16,0 0 128 16,0 0-528-16,0 0-112 0,9-5 0 0,-9 5-11152 15,0 0-2224-15</inkml:trace>
  <inkml:trace contextRef="#ctx0" brushRef="#br0" timeOffset="104640.7">22035 2611 19343 0,'-14'-14'1728'0,"6"3"-1392"0,-2 1-336 0,3-2 0 16,1-2 832-16,4 0 112 0,-1 3 16 0,3-3 0 15,2 0 0-15,1 0 0 0,3 3 0 0,1-3 0 16,1 0-512-16,3 1-112 0,3 3-16 0,3-3 0 16,-1 3-176-16,2-3-144 0,2-2 192 0,1 1-192 15,0 3 176-15,3-2-176 0,3 0 160 0,2 3-160 16,3-2 192-16,3 5-48 0,1 1-16 0,3 0 0 15,4 1 128-15,3 0 0 0,2 3 16 0,0-1 0 16,-1 1 144-16,0 0 32 0,0 4 0 0,3 0 0 16,3 2 32-16,4 4 16 0,3-5 0 0,2 5 0 0,2 2-112 0,1-5 0 15,-5-1-16-15,3 1 0 0,3-1-64 16,4 1-16-16,3 7 0 0,2-9 0 0,1-3-48 0,-1 0-16 16,-1 0 0-16,3 3 0 0,4 1-64 0,5 0-16 15,-1-4 0-15,0-4 0 0,-5-1-16 0,-1 1-128 16,3 0 192-16,5-2-64 0,3-1-128 0,-5 0 128 15,-5-5-128-15,2 1 128 0,0 1-128 0,3-2 0 16,3 1 144-16,-4-1-144 0,-6-3 160 0,-1 2-32 16,1 4-128-16,1-2 192 0,2-2-32 0,-4 4-16 15,-4-1 0-15,-4 3 0 0,-2-4-144 0,-2 4 0 16,-3 2 0-16,2-2 128 0,-1 2-128 0,-2 3 0 16,-2-2 0-16,-7-1 0 0,-7 1 0 0,-1 0 0 0,-1 4 0 0,-4-1 0 15,-2 1 0-15,-3 0 0 16,0 0 0-16,-3 1 0 0,0-1 0 0,-2 1 0 0,-1 2 0 0,-1-2 0 15,-3-1 0-15,-3 3 0 0,-1 1-160 0,-3-2 160 32,0 1-656-32,-3-1-48 0,-1 2 0 0,-2 2-10176 0,-2 0-2032 0</inkml:trace>
  <inkml:trace contextRef="#ctx0" brushRef="#br0" timeOffset="118433.75">1349 2749 14735 0,'0'0'1312'0,"-8"-5"-1056"16,0 1-256-16,1-3 0 0,-2 1 784 0,0 2 112 16,0-2 0-16,-2 2 16 0,-2 3 416 0,-2 2 80 15,-2 2 0-15,1 3 16 0,-2-1-624 0,-1 7-128 16,1 0-32-16,-2 6 0 0,2 4-192 0,0 3-32 16,3 8-16-16,-2 4 0 0,1 5-144 0,0 5-16 15,1 4-16-15,1 2 0 0,0 4-48 0,5 1-16 16,0-2 0-16,4-3 0 0,3-4 144 0,2-1 16 15,2-7 16-15,6-1 0 0,2-5-80 0,2-5 0 0,-1-10-16 16,3-2 0-16,1-2-64 0,4-6-16 0,3-1 0 0,1-6 0 16,2-3-160-16,3-3 128 0,0-2-128 0,1-5 128 15,1-1-128-15,1-5 0 0,-1-5 144 0,0-2-144 16,2-2-128-16,1-5-112 0,-2 0-16 0,-2-2-8864 16,-4-6-1776-16</inkml:trace>
  <inkml:trace contextRef="#ctx0" brushRef="#br0" timeOffset="118833.11">1389 2317 24879 0,'-5'17'2208'0,"5"-1"-1760"0,3 1-448 0,1 1 0 0,3 1 256 0,2 5-48 16,1 7 0-16,3 3 0 0,-2 1 192 0,2 4 48 16,2 5 0-16,3 2 0 0,0 4-208 0,1 2-48 15,0 0 0-15,-2-5 0 0,-6-2-192 0,-1-7 128 16,2-4-128-16,-3-6 0 0,-2-5 160 0,1-8-160 16,-1-5 160-16,-7-10-160 0,9 8 192 0,-9-8-64 15,0 0-128-15,12-7 192 0,-1-1 32 0,-2-9 0 16,-4-3 0-16,2-6 0 0,2 2-96 0,-3-5 0 15,-2 1-128-15,-1 0 192 0,1 5-192 0,1 3 128 16,-1 2-128-16,4 4 0 0,-1 3 0 0,2 4 0 0,4 7 0 0,2 3 0 16,4 6 0-16,0 2 0 15,2 6 0-15,-2 3 0 0,-1 5 304 0,1 2-48 0,2 4 0 0,0 2 0 16,-1-2-80-16,4-3-32 0,-1 2 0 0,-1-6 0 16,-7-1-144-16,0-4 0 0,2-5 0 0,-2-3 0 31,-1-6-1472-31,-1-6-384 0</inkml:trace>
  <inkml:trace contextRef="#ctx0" brushRef="#br0" timeOffset="119184.15">2452 2345 21183 0,'-9'3'1888'0,"-2"-1"-1504"15,-2 0-384-15,-2-1 0 0,2-1 976 0,-1 3 128 16,-1 2 32-16,1 1 0 0,0 3-416 0,2 4-80 16,1 1 0-16,2 4-16 0,-1 2-496 0,5 6-128 15,1 4 0-15,1 2 0 0,3-3 0 0,3-1 0 16,2 4 0-16,3-6 0 0,1 1 0 0,2-3 0 16,-1-3 0-16,4 0 0 0,3-2 0 0,-1-6 0 15,-1-3 0-15,3-2 0 0,3-2 0 0,-4-5 0 16,-1-3 0-16,-1-3 0 0,0 1 224 0,-2-2 32 15,0-4 0-15,-2 1 0 0,-3-3 512 0,-2-1 96 16,2 1 32-16,-8-5 0 0,-3-1-112 0,-1 2-16 16,-1-1 0-16,-1 3 0 0,-4 0-432 0,-2 3-80 0,-4-3-32 0,-3 3 0 15,-2 2-224-15,0 0 0 0,-3 4 0 0,1 3 0 32,4 1-432-32,2 0-176 0,2 1-32 0,2 0-9424 0,4 0-1888 0</inkml:trace>
  <inkml:trace contextRef="#ctx0" brushRef="#br0" timeOffset="119493.17">2666 2168 17503 0,'0'0'1552'0,"-3"13"-1232"0,0 1-320 0,2 0 0 15,0-1 1856-15,0 4 304 0,-2 2 64 0,3 1 16 16,3-1-1008-16,-1 1-192 0,1-1-32 0,1 0-16 0,1-2-544 0,0-1-96 15,0-1-32-15,1-6 0 0,-6-9-320 16,10 8 0-16,-10-8 0 0,10 1 128 0,-10-1-128 0,16-1 0 16,-4-5 0-16,-1-1 0 0,-4-3 224 0,-2-1-32 15,-2 4 0-15,-3 7 0 0,4-12 464 0,-4 12 96 16,0-6 16-16,0 6 0 0,-4-9 256 0,0 4 64 16,-1-1 16-16,-4 3 0 0,1 2-240 0,-2 1-48 15,0 0-16-15,0 0 0 0,1 0-448 0,9 0-96 16,-9-1 0-16,9 1-16 0,0 0-240 0,0 0-288 15,-9 3 64-15,9-3 16 16,0 0-1904-16,0 0-384 0,0 0-80 0,0 11-12976 0</inkml:trace>
  <inkml:trace contextRef="#ctx0" brushRef="#br0" timeOffset="119852.43">3067 2031 9215 0,'0'0'816'0,"7"-9"-656"0,-1-3-160 0,-1 2 0 16,-1 1 2304-16,-2-1 416 0,-2 10 96 0,0-9 0 16,0-1-1248-16,0 10-256 0,2-8-48 0,-2 8-16 15,-3-9-592-15,3 9-112 0,0 0-32 0,0 0 0 16,-8-1 256-16,8 1 64 0,0 0 0 0,-6 13 0 16,0 0-32-16,-1-1 0 0,1 4 0 0,1-1 0 15,0-1-96-15,2 0 0 0,1 0-16 0,1 1 0 16,1-1-304-16,0 0-48 0,0-1-16 0,2-3 0 15,2 1-144-15,1-3-48 0,-5-8 0 0,10 13 0 16,2-1-128-16,0-4 128 0,1 0-128 0,1-1 128 0,0-2 48 0,1 0 0 16,2 2 0-16,-2-3 0 0,-4-1-48 0,3 5-128 15,-1-2 192-15,0 1-64 0,-13-7 0 0,14 10-128 16,-4-3 192-16,-1 4-64 0,-3-2 144 0,-2 1 32 16,-3 2 0-16,-2 0 0 0,-3 2 64 0,-1 1 16 15,-2 2 0-15,-2-3 0 0,-3 3-384 0,-1 0 128 16,-2-1-128-16,-1-3 0 15,-1 0-992-15,-2-4-272 0,-4-3-48 0,0-6-9728 16,0-6-1952-16</inkml:trace>
  <inkml:trace contextRef="#ctx0" brushRef="#br0" timeOffset="120201.06">3412 1930 21183 0,'0'0'944'0,"10"4"192"0,0-4-912 0,1 0-224 0,2-4 0 0,0 0 0 16,-2 1 1968-16,1-3 336 0,-1-2 80 0,3-1 16 15,-1-5-1200-15,1 0-240 0,-4-3-64 0,0-1 0 16,-2-1-512-16,-3-1-96 0,-1 0-32 0,-4-1 0 16,0 2-128-16,-2 1-128 0,1 1 192 0,-3-1-192 15,-4 0 176-15,1 0-176 0,-2 2 160 0,-1 2-160 16,0 4 512-16,1 1 16 0,-1 4 0 0,1-1 0 15,0 4 224-15,9 2 32 0,-10 5 16 0,2 1 0 16,2 7-256-16,1 2-48 0,1 7-16 0,1 1 0 16,3 1-240-16,3 5-48 0,-2 0-16 0,3 1 0 0,2 0-176 0,3-1 160 15,3-2-160-15,0 1 160 0,4-5-160 0,-1 0 0 16,2-3 0-16,3-2 0 0,1-4-192 0,4 0-112 16,0-6-16-16,-1-2-16 15,2-5-2576-15,-4-2-512 0</inkml:trace>
  <inkml:trace contextRef="#ctx0" brushRef="#br0" timeOffset="120785.05">1569 4876 21183 0,'-31'6'944'0,"7"-4"192"0,-5 1-912 0,-3-5-224 16,-4-1 0-16,3-1 0 0,0 2 1872 0,3 2 336 15,0 0 64-15,4 3 16 0,2 2-1248 0,3 0-240 16,3 3-48-16,3 1-16 0,0 2-304 0,0 2-64 16,-1 5-16-16,5 2 0 0,1 3-352 0,2 1 144 0,1 5-144 0,0-1 0 15,5 1 0-15,-1-3 0 0,2 2 0 0,1-1 0 16,0 1 0-16,4-2 0 0,1-2 0 0,1-3 0 15,2-5 0-15,3-2 0 0,3-6 0 0,1-2-144 16,-1 1 144-16,0-5 0 0,3-3-144 0,1-7 144 16,1-2-256-16,1-5 32 0,-1-6 0 0,3-4 0 31,2-3-1376-31,1-5-256 0,3-1-64 0</inkml:trace>
  <inkml:trace contextRef="#ctx0" brushRef="#br0" timeOffset="121118.1">1673 4551 22111 0,'-9'15'976'0,"6"-2"208"0,1 1-944 0,2 1-240 15,1 1 0-15,2 1 0 0,0 4 1344 0,4 4 208 16,-1-1 48-16,1 0 16 0,-1 2-784 0,3-6-176 15,0 0-16-15,1 0-16 0,0-3-432 0,0-1-64 16,0-4-128-16,2-5 176 0,-2-2-176 0,1-5 0 16,0-3 0-16,-1-2 0 0,0 0 128 0,3-6-128 15,-3-5 0-15,0-4 128 0,0-4-128 0,-1-7 192 16,-3 1-192-16,-1-2 192 0,-1 2-64 0,0-3-128 16,0-3 192-16,-2 2-64 0,0 2-128 0,-2 4 128 15,-2-1-128-15,0 3 128 0,-2 0-128 0,0 3 192 0,0 1-192 0,2 4 192 16,-1 3-192-16,1 1 0 0,-2 3 0 0,3 3 0 31,1 8-1520-31,0 0-336 0</inkml:trace>
  <inkml:trace contextRef="#ctx0" brushRef="#br0" timeOffset="121418.62">2048 3724 25791 0,'0'0'2304'0,"0"0"-1856"0,0 0-448 0,0 0 0 0,0 0 1152 0,0 0 128 16,0 0 16-16,9 3 16 0,1 4-560 0,0 6-112 16,0 4-32-16,0 5 0 0,2 5-352 0,-1 2-80 15,-2 6-16-15,1 9 0 0,0 3-32 0,1 6-128 16,-1 4 192-16,3 3-64 0,1 5 48 0,1-2 0 15,0 3 0-15,0-3 0 0,2-1-176 0,-2-7 128 16,-1-6-128-16,-1-6 128 0,-1-2-128 0,0-5-144 16,-3-6 144-16,-2-6-208 15,0-7-512-15,-2-6-112 0,-5-11 0 0,0 0-16 16,4-12-1728-16,-4-7-352 0</inkml:trace>
  <inkml:trace contextRef="#ctx0" brushRef="#br0" timeOffset="121618.59">2287 3459 14735 0,'0'0'1312'0,"0"0"-1056"0,0 0-256 0,6 17 0 16,-1 2 2016-16,2 2 352 0,0 5 64 0,2-1 0 16,1 6-816-16,2-1-160 0,0 3-48 0,5 5 0 15,-1 7-384-15,4-2-96 0,0 3-16 0,4 0 0 16,-1 1-496-16,4 2-96 0,-1-3-32 0,2 0 0 15,-4 1-288-15,1-5 0 0,-6-3 0 0,-2-4 0 16,-1-4-1744-16,-2-7-304 0,-3-3-64 0</inkml:trace>
  <inkml:trace contextRef="#ctx0" brushRef="#br0" timeOffset="121821.67">2100 4369 15663 0,'0'0'688'0,"0"0"144"0,0 0-656 0,13-5-176 15,-1-5 0-15,5-3 0 0,3-4 3456 0,3-6 640 16,1-4 144-16,5-6 32 0,3-3-3104 0,4-2-608 16,1-2-128-16,0 0-32 15,1 1-960-15,0 2-192 0,-1 0-32 0,-2 1-8368 16,-3 2-1664-16</inkml:trace>
  <inkml:trace contextRef="#ctx0" brushRef="#br0" timeOffset="122018.55">2940 3426 11967 0,'8'17'528'0,"-3"-2"112"0,0 4-512 0,3 5-128 0,0 4 0 0,3 5 0 16,-3 2 3776-16,1 4 704 0,0 3 160 0,0 2 32 15,-2-3-2784-15,-1 1-544 0,0 1-128 0,-1-1 0 16,0 3-544-16,-2-3-96 0,0 0-32 0,-1-4 0 15,-3-7-336-15,1 0-64 0,-1-6-16 0,1 1 0 16,1-7-336-16,0-5-80 0,-1-7-16 0,0-7 0 16,0 0-2192-16,0 0-448 0,-5-7-96 0</inkml:trace>
  <inkml:trace contextRef="#ctx0" brushRef="#br0" timeOffset="122352.79">3293 3327 14735 0,'0'0'640'0,"0"0"160"0,11 6-640 0,-1 7-160 16,0-1 0-16,1 3 0 0,-2 1 2800 0,1 5 528 15,-1 3 96-15,0 0 32 0,-2 3-1904 0,-1 1-368 16,0 2-80-16,1-3-16 0,-2 2-576 0,-1-4-112 16,-1 2-16-16,1-5-16 0,-1-3-176 0,-2-4-48 15,-1-7 0-15,0-8 0 0,0 0-144 0,0 0 192 16,0 0-192-16,0 0 192 0,-4-8-192 0,0-5 192 0,1-4-192 0,-2-4 192 15,1 1-192-15,0-3 0 16,-1-1 0-16,2 2 128 0,2 2-128 0,1 1 0 0,0 1 0 0,4 2 128 16,-2 0-128-16,5 5 192 0,3 2-192 0,4 4 192 15,2 4-192-15,6 3 128 0,0 2-128 0,3 0 128 16,3 3-128-16,-1 0 160 0,-1 4-160 0,2-3 160 16,-2 3-160-16,-3-3 0 0,-3-3 0 0,-1-1 0 15,0-7-128-15,-1-2 128 0,-2-2-160 0,0-7 160 31,-2-3-480-31,-3-2 0 0,3-8 0 0,-2-1 0 16,-2-6-1376-16,-1-2-256 0,-3-2-64 0</inkml:trace>
  <inkml:trace contextRef="#ctx0" brushRef="#br0" timeOffset="122704.87">4021 2779 10127 0,'0'0'448'0,"0"0"96"0,0 0-544 0,-12 0 0 16,1 3 0-16,1 1 0 0,1 1 4320 0,-3 1 752 15,1 0 160-15,-1 6 16 0,0 2-3600 0,-2 2-736 16,-2 5-144-16,5 2-16 0,1 6-496 0,1 4-80 16,0 0-32-16,3 4 0 0,1 1-144 0,3 1 0 15,1-1 0-15,4-1 0 0,0-2 0 0,4-10 0 16,0-2 0-16,2-5 0 0,0-7 0 0,1-1 0 16,0-5 0-16,3-3 0 0,1-7 0 0,0-4 0 15,0-3 0-15,3-6 0 0,0-2 320 0,1-4-32 16,-3 0 0-16,2-3 0 0,-4 2-48 0,1 4-16 0,0 4 0 15,1 0 0-15,-1 0 112 0,1 6 32 0,0 6 0 0,3 2 0 16,0 6 144-16,0 3 48 0,0 6 0 0,-1 4 0 16,1 6-160-16,0 5-16 0,-1-1-16 0,-2 7 0 15,-1 4-128-15,-3 1-32 0,-2 4 0 0,0 0 0 16,-3 0-48-16,-1 5-16 0,-1 3 0 0,-4-4 0 16,-1-1-144-16,-3-3 0 0,-1-1 0 0,-3 0 128 15,-2-6-400-15,-1-4-96 0,-1-5-16 0,-4-4-11296 16,-4-4-2272-16</inkml:trace>
  <inkml:trace contextRef="#ctx0" brushRef="#br0" timeOffset="122903.6">2824 2925 42383 0,'-19'11'1872'0,"10"-8"400"0,9-3-1824 0,-8 4-448 16,8-4 0-16,-7 4 0 0,7-4 0 0,-9 5 0 16,9-5 0-16,0 0 0 0,0 0 0 0,0 0-256 15,-9 1 16-15,9-1-12176 16,0 0-2448-16</inkml:trace>
  <inkml:trace contextRef="#ctx0" brushRef="#br0" timeOffset="123570.45">1045 6398 11967 0,'-9'11'1072'0,"0"2"-864"16,1-1-208-16,2-1 0 0,1 2 3920 0,2 3 752 15,3 3 128-15,3 4 48 0,2 6-3248 0,4 3-656 16,1 5-128-16,3 4-32 0,2 1-464 0,3 6-112 15,2 3-16-15,4 3 0 0,1 0-192 0,0 3 176 0,3 2-176 0,0 2 160 16,-1-3-160-16,-2-3 0 0,-1-2 0 0,-5-10 0 16,-2-2 128-16,-3-9-128 0,-3-4 0 0,1-11 128 15,-5-8 0-15,-7-9-128 0,0 0 192 0,0 0-64 16,0 0 32-16,0-10 0 0,-4-8 0 0,-2-8 0 16,-4-6 96-16,1-6 0 0,1-3 16 0,1 2 0 15,-2-3-272-15,3 1 0 0,0 6 0 0,4 3 0 16,3 1 0-16,3 3 0 0,2 5 0 0,3 6 0 15,3 4 0-15,3 5 0 0,5 1 0 0,6 5 0 16,2 4 0-16,1 7 0 0,1 2 0 0,1 4 0 16,-1 6 0-16,0 1 0 0,-1 3 0 0,1 5 0 15,1 4 0-15,-1-1 0 0,-2-2 0 0,2-2 0 16,1-1 0-16,-5-4 0 0,-1-3 0 0,1-5-144 16,0-2-208-16,0-6-32 0,0-1-16 0,1-3 0 15,-3-3-1584-15,3-1-320 0,-5-5-64 0</inkml:trace>
  <inkml:trace contextRef="#ctx0" brushRef="#br0" timeOffset="123920.66">1926 6653 16575 0,'-2'20'736'0,"4"-9"160"0,2 2-720 0,-1-1-176 15,5-3 0-15,1 0 0 0,1-5 3296 0,0 0 624 16,-1-4 128-16,3-5 32 0,0-5-3056 0,2-3-592 16,-1-5-128-16,-3-5-32 0,3-4-80 0,-3 1-32 0,0-2 0 15,-3-3 0-15,-2 5-160 0,-2-2 128 0,0 2-128 0,-3 0 128 16,-1 1-128-16,-2 4-176 0,-2 3 48 0,-1 4 0 16,-3 3 128-16,0 5 0 0,1 3 0 0,-1 1 0 15,-1 5 208-15,1 2 80 0,3 6 16 0,2 6 0 16,-1 6 112-16,3 4 32 0,0 4 0 0,4 4 0 15,0 2-128-15,3 2 0 0,2 3-16 0,5-3 0 16,5-2-176-16,2-3-128 0,0-2 192 0,0-6-192 16,0-5 0-16,0-3 0 0,1-5 0 0,2-7-144 15,2-7-416 1,-1-4-80-16,1-7 0 0,0-4-16 0,-1-7-2224 0,-2-1-448 0</inkml:trace>
  <inkml:trace contextRef="#ctx0" brushRef="#br0" timeOffset="124093.98">2419 6087 24063 0,'1'17'1072'0,"3"-4"208"0,2 0-1024 0,6 5-256 16,1 1 0-16,-1 5 0 0,0 1 832 0,2 6 128 16,3 3 0-16,0-2 16 0,-2-2-320 0,2 2-64 15,2 1-16-15,-3-1 0 0,1-2-304 0,-3 0-64 16,-3-2-16-16,2-7 0 15,-2-3-1312-15,1-5-272 0,-3-7-48 0</inkml:trace>
  <inkml:trace contextRef="#ctx0" brushRef="#br0" timeOffset="124503.29">2742 5883 20271 0,'-9'9'1792'0,"0"3"-1424"0,1-6-368 0,-1 3 0 16,1-2 2784-16,-1 5 480 0,0-3 112 0,0 3 16 16,3 2-1920-16,0 4-384 0,0 1-80 0,2 2-16 15,2 0-672-15,0 7-144 0,2 0-32 0,0 4 0 16,0-2-144-16,3-2 0 0,1 2 0 0,0-6 0 16,1-3 0-16,1-3 0 0,3-4 0 0,-1-2 0 15,-8-12 0-15,0 0 0 0,11 0 0 0,0-4 0 16,-2-5 0-16,0-1 0 0,1-4 0 0,-2-4 0 0,-4-2 0 0,1-3 0 15,-1 0 0-15,1 0 0 16,0-2 0-16,1 2 192 0,3 2-192 0,-1 4 192 0,2 5-16 0,1 6 0 16,2 3 0-16,1 4 0 0,4 3 272 0,2 8 48 15,4 3 16-15,-1 4 0 0,3 4-64 0,-1 6-16 16,2 0 0-16,-3 6 0 0,-1 0-176 0,0 2-16 16,-2-1-16-16,-2 3 0 0,-5 6-96 0,0-3 0 15,-6 3-128-15,0-4 192 0,-2-3-192 0,-2-4 0 16,-2 0 128-16,1-9-128 0,-3-1-192 0,0-6-96 15,-1-7-16-15,1-11 0 16,0 0-1872-16,0 0-368 0,-17-5-80 0,-2-4-13040 0</inkml:trace>
  <inkml:trace contextRef="#ctx0" brushRef="#br0" timeOffset="124921.25">2789 4798 26719 0,'1'9'2368'0,"-1"2"-1888"0,1 3-480 0,2 4 0 15,2 2 1280-15,-1 6 176 0,2 7 16 0,3 7 16 16,1 9-672-16,3 4-144 0,1 4-32 0,4 5 0 16,0-1-320-16,1 8-64 0,1 1 0 0,2 0-16 15,2 1-240-15,1-5 176 0,-1-6-176 0,-2-7 160 16,-1-3-160-16,-7-11 0 0,-5-3 144 0,-2-11-144 15,0-2 0-15,-2-10 128 0,1-3-128 0,-6-10 0 0,0 0 224 0,0 0-32 16,-9-11 0-16,0-6 0 0,-3-5 128 0,1-3 0 16,-3-7 16-16,0-3 0 0,0-1-336 0,-1-2 144 15,-1 0-144-15,5-2 0 0,1 2 128 0,2 3-128 16,4 2 0-16,3 2 0 0,1-2 144 0,4 6-144 16,0 3 0-16,7 5 144 0,3 4-16 0,5 7 0 15,4 3 0-15,6 5 0 0,2 5-128 0,1 3 0 16,-1 6 144-16,2 4-144 0,0 7 0 0,3 7 0 15,1 4 0-15,0 4 0 0,2 5 0 0,-3-5 0 16,-3 0 0-16,-3-5 0 0,-2-4 0 0,-1-3 0 16,-4-5 0-16,-2-4 0 0,-1-3-144 0,-1-7-48 0,-4-2-16 0,-2-9 0 31,-2-5-1424-31,-6-5-288 0,0-4-48 0,-2-8-12944 0</inkml:trace>
  <inkml:trace contextRef="#ctx0" brushRef="#br0" timeOffset="125122.57">3306 4542 26719 0,'0'0'1184'0,"0"0"240"0,0 0-1136 0,0 0-288 0,0 0 0 0,0 0 0 16,-5 8 1696-16,4 8 288 0,1 2 48 0,4 6 16 16,2 4-1168-16,4 7-240 0,3 4-32 0,1 5-16 15,1 3-416-15,0 4-176 0,2 0 128 0,1 1-128 16,2 0 128-16,2-2-128 0,3-2 128 0,2 1-128 15,3-4 0-15,0 1 0 0,3-5 0 0,-3 2 0 16,-2-5-1232-16,-3-4-336 0,-4-6-64 0,-2-3-8240 16,-1-10-1648-16</inkml:trace>
  <inkml:trace contextRef="#ctx0" brushRef="#br0" timeOffset="125288">3333 5441 22111 0,'0'0'976'0,"0"0"208"0,0 0-944 0,0 0-240 15,0 0 0-15,0 0 0 0,0 0 3760 0,8-5 704 16,4-5 144-16,0-4 16 0,2-7-3088 0,3-4-640 16,3-8-112-16,6-7-16 0,0-2-560 0,3-1-208 0,3-4 176 0,-2 3-176 31,2-3-896-31,0 2-256 0,-4-3-64 0,1 3-10432 0,-2 2-2096 0</inkml:trace>
  <inkml:trace contextRef="#ctx0" brushRef="#br0" timeOffset="125604.73">4591 3257 35007 0,'-11'12'1552'0,"7"-1"320"0,0 4-1488 0,4 2-384 15,3 2 0-15,1 2 0 0,-2 7 896 0,4 3 128 16,3 6 0-16,3 3 16 0,1 1-384 0,3 5-80 16,2 2 0-16,1 3-16 0,3 1-368 0,2-1-192 15,-3 1 192-15,3 0-192 0,-2-2 0 0,2-1-144 16,2 1-16-16,-1-7 0 15,-1-1-1968-15,-1-6-400 0,-3-7-80 0,-3-4-7824 16,-4-6-1584-16</inkml:trace>
  <inkml:trace contextRef="#ctx0" brushRef="#br0" timeOffset="125971.92">4668 4228 21183 0,'0'0'944'0,"0"0"192"0,0 0-912 0,0 0-224 0,0 0 0 0,0 0 0 15,0 0 2192-15,14-6 400 0,-2-7 80 0,1-2 16 16,1-4-1904-16,-1-1-368 0,1-6-80 0,1-2-16 16,3-4-192-16,2 1-128 0,-2-1 128 0,0 1-128 15,-3 2 0-15,1 5 0 0,1 1 0 0,2 3 0 16,0 4 0-16,0 4 0 0,1 0 0 0,1 6 0 16,0 6 304-16,4 1-16 0,1 6 0 0,2 3 0 15,1 2 192-15,-2 0 32 0,4 1 16 0,-5 1 0 16,-1-4-144-16,-5 1-16 0,-2-4-16 0,1-5 0 15,1-4-48-15,-2-5-16 0,0-3 0 0,-1 0 0 16,0-5 64-16,-1-1 16 0,-3-1 0 0,0-4 0 0,-2 1 32 16,0-2 16-16,-5-2 0 0,-1 3 0 0,-3 1 112 0,-2 3 32 15,-2 1 0-15,-3 2 0 0,0 3 16 0,-3 1 16 16,1 3 0-16,-6 4 0 0,-4-1 64 0,-2 5 16 16,-4 5 0-16,-2 2 0 0,-2 5-416 0,-3 2-96 15,-6 4-16-15,1 3 0 0,-1 4-400 0,2 1-96 16,-2 5-16-16,6 0 0 15,0 1-1952-15,1 5-400 0,2-1-80 0</inkml:trace>
  <inkml:trace contextRef="#ctx0" brushRef="#br0" timeOffset="126722.31">2644 7938 27935 0,'0'0'1232'0,"-14"4"256"0,-4-1-1184 0,0-1-304 16,-2 1 0-16,0-1 0 0,-1 2 720 0,1-1 96 15,0-1 16-15,-1 3 0 0,1 7 0 0,2-1 0 16,3 3 0-16,0 3 0 0,5 1-512 0,-1 3-112 16,2 5-16-16,3 2 0 0,2 5 0 0,4 5-16 0,3 2 0 0,2 2 0 15,4 0-176-15,2 3 0 0,5-3 0 0,1 2 0 16,2-2 0-16,0-1 0 0,-1-5 0 0,1-6 0 15,0-10 0-15,0-4 0 0,-2-8 0 0,-1-2 0 16,1-6 0-16,0-8 0 0,-5-3 0 0,0-10 0 16,-5-3 128-16,1-5 0 0,-3-3 0 0,-1-6 0 15,-3-5 64-15,-1-2 0 0,0-6 0 0,-4-2 0 16,-1-4-192-16,-1-2 160 0,-3 3-160 0,-1-1 160 16,-3 0-160-16,-2 0 0 0,-4-2 0 0,0 5 0 15,-3 0 128-15,-2 3-128 0,-5 3 0 0,-2 0 128 16,-2 5-128-16,4 6 0 0,1 5 144 0,4 7-144 15,6 5 160-15,0 9-32 0,7 3-128 0,1 6 192 16,3 3 192-16,3 9 16 0,1 6 16 0,5 6 0 16,3 6-176-16,5 11-48 0,4 4 0 0,4 6 0 0,4 2-192 0,1 3 0 15,5-1 0-15,3 4 0 0,4-1 0 16,4 3 0-16,-1-2 0 0,0 1 0 0,-7-6 0 0,-1-7 0 16,-4-5 0-16,-1-5-160 0,2-6-32 0,-3-6-16 15,-5-8 0-15,0-2 0 16,-1-9-1456-16,0-4-272 0,-3-7-64 0,-1-5-13184 15</inkml:trace>
  <inkml:trace contextRef="#ctx0" brushRef="#br0" timeOffset="127055.61">2846 7913 16575 0,'0'25'736'0,"0"-7"160"0,-1 1-720 0,1-3-176 0,1-4 0 0,2 1 0 15,-3-13 3200-15,6 6 592 0,-6-6 128 0,9 0 32 16,-2-5-2688-16,2-5-544 0,3-4-96 0,-3-7-32 16,0-5-384-16,0-4-80 0,-1-6 0 0,1-2-128 15,-5-2 144-15,4 0-144 0,-2-5 0 0,0 5 144 16,1 3-336-16,-3 1-80 0,-2 2-16 0,1 3 0 16,-1 8-64-16,0 4-16 0,-2 4 0 0,-2 5 0 15,2 10 368-15,0 0 0 0,0 0 0 0,0 0 0 16,-2 11 416-16,2 9 0 0,0 5 0 0,5 0 0 15,-3 6-32-15,3 2-16 0,0 3 0 0,4-1 0 16,3-1-48-16,3 1-16 0,3-1 0 0,2-3 0 16,-5-2-304-16,3-8 160 0,3-3-160 0,-4-4 128 15,1-4-128-15,-3-1 0 0,2-6 0 0,-2-7 0 16,0-7-1344-16,2-5-160 0,-2-3-32 0,-3-2-12608 16</inkml:trace>
  <inkml:trace contextRef="#ctx0" brushRef="#br0" timeOffset="127256.34">3226 6674 23039 0,'0'0'1024'0,"0"0"192"0,0 0-960 0,-4 6-256 16,-1 4 0-16,4 0 0 0,1 4 2272 0,2 6 416 0,1 5 64 0,5 4 32 15,4 8-1744-15,4 6-336 16,-4-1-80-16,5 8-16 0,2 3-448 0,1 3-160 0,2 3 0 0,2 2 144 15,0-2-144-15,2 1 0 0,0-4 0 16,4-4 0 0,3-2-768-16,-2-6-224 0,0-6-48 0,-4-7-8832 0,-5-5-1776 0</inkml:trace>
  <inkml:trace contextRef="#ctx0" brushRef="#br0" timeOffset="127446.58">3177 7523 34143 0,'0'0'1520'0,"0"0"304"0,0 0-1456 0,0 0-368 0,0 0 0 0,0 0 0 0,0 0 128 0,11-12-128 16,-2-7 128-16,5-4-128 0,1 1 0 0,3-4 0 16,0-4 0-16,0-1-128 15,2-1-2416-15,0 2-464 0</inkml:trace>
  <inkml:trace contextRef="#ctx0" brushRef="#br0" timeOffset="127757.18">3815 6976 24879 0,'0'0'2208'0,"0"0"-1760"15,9 5-448-15,-9-5 0 0,10 5 896 0,-10-5 80 0,0 0 32 0,10-2 0 16,-2-3-240-16,-3-7-32 0,-2 1-16 0,0-4 0 15,-3-2-80-15,0-2 0 0,-3-4-16 0,1 3 0 16,-4 0-368-16,2-1-80 0,-3 1-16 0,0 2 0 16,2 2-160-16,-3 4 128 0,0 3-128 0,1 2 128 15,-1 3 0-15,8 4 0 0,-11 2 0 0,2 5 0 16,2-1 144-16,2 8 32 0,2 3 0 0,0 3 0 16,3 1-304-16,3 5 0 0,-1-2 128 0,3 1-128 15,2 2 0-15,-1-3 0 0,1-1 128 0,4 4-128 16,-1-3 0-16,1-1 0 0,1-4 0 0,2-2 0 15,1-6 0-15,3-1-144 0,0-6 144 0,1-2-128 32,1-4-1232-32,-1-2-240 0,0-5-64 0,-1 2-12480 0</inkml:trace>
  <inkml:trace contextRef="#ctx0" brushRef="#br0" timeOffset="128090.34">4171 6402 20271 0,'6'35'1792'0,"0"-10"-1424"16,2 4-368-16,1-1 0 0,0 2 1056 0,1 1 144 16,0-1 16-16,0 1 16 0,3-1-192 0,0-3-32 15,-3 0-16-15,1-5 0 0,1-2-448 0,-3-3-96 16,-1 0 0-16,1-6-16 0,-9-11-112 0,0 0 0 0,0 0-16 0,0 0 0 15,7-12 0-15,-3-6 0 0,-2-4 0 0,-4-4 0 16,-5-1 48-16,0-4 16 0,-2-2 0 0,1 0 0 16,0-2-160-16,1 2-16 0,0 1-16 0,1 1 0 15,2 0 32-15,0 4 16 0,2-1 0 0,1 1 0 16,1-3 144-16,0 3 16 0,1 3 16 0,3 3 0 16,1 2-144-16,2 3-16 0,1-1-16 0,3 6 0 15,2 3-224-15,-1 2-240 0,-12 6 48 0,12-5 16 31,-12 5-2432-31,12 0-480 0</inkml:trace>
  <inkml:trace contextRef="#ctx0" brushRef="#br0" timeOffset="128632.72">4645 5752 22111 0,'0'0'976'0,"0"0"208"0,0 0-944 0,5 10-240 16,4-1 0-16,0 1 0 0,1 3 1968 0,1 0 336 15,1 2 80-15,-1 5 16 0,-1 5-1504 0,0-1-288 16,2 5-64-16,-1 0-16 0,2 3-400 0,-2 0-128 16,0-3 0-16,-3 0 0 0,0 1 0 0,-2-8 128 15,1-1-128-15,-2-6 0 0,0-4 0 0,-5-11 0 16,0 0 0-16,0 0 0 0,0 0 144 0,0 0-144 15,3-11 0-15,-3-3 144 0,-3-5 80 0,-1-3 16 0,0-6 0 16,-1-1 0-16,0-5-48 0,0-2-16 0,0 1 0 0,1 0 0 16,-1 1-176-16,1 1 0 0,1 0 144 0,3 2-144 15,0 1 0-15,2 2 0 0,2 4 0 0,2 5 0 16,-1 1 0-16,4 5 0 0,1 6 0 0,2 0 0 16,1 5 0-16,2 2-128 0,1 5 128 0,1 1 0 15,-4 6 0-15,2-2-128 0,-2 4 128 0,-1-2 0 16,-2 0 0-16,-2 1 0 0,-3-1 0 0,-1-3 0 15,-4-9 0-15,0 0 0 0,0 0 0 0,0 0 0 16,0 0 0-16,0 0 192 0,0-11-64 0,-1-5 0 16,-1-3 0-16,0-2 0 0,-1-2 0 0,2 0 0 15,1-4-128-15,1 4 0 0,1 1 0 0,3 3 0 16,0 1 0-16,6 2 0 0,2 4 0 0,5 5 0 16,3 2 0-16,7 3 0 0,0 6-144 0,4 2 144 15,1 7 0-15,-2-1 0 0,-2 5 0 0,-5 1 0 0,0-2 0 16,-4 2 0-16,-1-1 0 0,-2-2 0 0,-2-2 0 0,-1-7 0 15,0-1 0-15,-2-4 0 0,-12-1-176 0,10-9-64 16,-3-2-16-16,0-4 0 16,-3-4-2448-16,-3-4-496 0</inkml:trace>
  <inkml:trace contextRef="#ctx0" brushRef="#br0" timeOffset="128854.47">5447 4761 23951 0,'0'0'2128'0,"0"0"-1696"0,-4 7-432 0,4-7 0 15,2 13 1120-15,1 1 144 0,1 1 16 0,1 1 16 16,1 1-144-16,2 5-48 0,0-2 0 0,3 3 0 16,2 1-720-16,-2 3-128 0,2-1-48 0,-2 3 0 15,1-3-208-15,-1 2 0 0,2 2 128 0,-2-7-128 16,-1-3-128-16,1-1-80 0,-4-3-16 0,1-2 0 31,-2-5-1952-31,-6-9-400 0,0 0-80 0</inkml:trace>
  <inkml:trace contextRef="#ctx0" brushRef="#br0" timeOffset="129240.97">5645 4618 20671 0,'0'0'912'0,"9"3"192"0,-9-3-880 0,11 5-224 16,2 3 0-16,-1-2 0 0,-2 3 528 0,-1 0 64 16,0 4 16-16,1-3 0 0,0 1-176 0,3 2-48 15,-3-2 0-15,-1 3 0 0,-2 2-96 0,-2-4-32 16,3-2 0-16,-3 1 0 0,-5-11 0 0,0 0 0 16,8 2 0-16,-8-2 0 0,0 0 48 0,0 0 0 15,6-9 0-15,-2-2 0 0,-2-4 0 0,1-3 0 16,-3-3 0-16,-1 1 0 0,-1-2-128 0,1 2-32 15,0-1 0-15,0-1 0 0,-1 2 0 0,4 1 0 0,-1 2 0 0,1 3 0 16,0 4 240-16,-2 10 32 0,0 0 16 0,9-7 0 16,1 5 32-16,1 2 16 0,2 0 0 0,1 4 0 15,4 3-176-15,-1 2-48 0,1 4 0 0,0-2 0 16,-3 2-256-16,2 1 160 0,-2 1-160 0,0-3 128 16,1-2-128-16,-2 1 0 0,0-2 144 0,0 2-144 15,-2-6 0-15,0-2 0 0,-1 0 0 0,1-2 128 16,0-1-128-16,0-2-208 0,3-2 48 0,-4 0 16 31,0-5-1520-31,-3 0-320 0,1-5-48 0,0-1-10784 0</inkml:trace>
  <inkml:trace contextRef="#ctx0" brushRef="#br0" timeOffset="129758.09">6291 3809 12895 0,'-14'12'576'0,"2"-1"112"0,1-2-560 0,-2 2-128 16,-1 3 0-16,0-1 0 0,-2 3 3328 0,0 2 624 16,1 1 128-16,3 1 16 0,0-1-2432 0,1 2-512 15,0-1-80-15,6 0-32 0,4 5-656 0,1-1-128 16,3-4-16-16,0-1-16 0,3 2-224 0,1-4 0 15,2 0 0-15,3-1 0 0,0-3 0 0,2-3 0 16,1-1 0-16,-3-5 0 0,-1 0 128 0,3-2-128 16,-1-2 0-16,1-3 144 0,0-3 16 0,0-4 0 0,-3 0 0 0,1-3 0 15,-1-2 128-15,-1 1 32 16,1-1 0-16,-2 0 0 0,-2-3 80 0,0 0 32 0,-1 0 0 0,-1-1 0 16,-1-4-32-16,0 0 0 0,-3 2 0 0,0 0 0 15,-1 2-144-15,0 2-16 0,-2 0-16 0,-2 2 0 16,0 0-96-16,-1-1-128 0,-1 4 176 0,-1 3-176 15,0 1 144-15,7 8-144 0,-9-5 0 0,0 1 144 16,0 3-144-16,-1 2 128 0,-3 3-128 0,4 5 128 16,0 1-128-16,0 7 0 0,0 4 0 0,0 5 0 15,1-1 0-15,2 6 0 0,1 2 0 0,3 0 0 16,1-2 0-16,3 4 0 0,3 0-144 0,4 0 144 16,1-2 0-16,0-2 0 0,2-4-128 0,1 1 128 15,-1-1 0-15,4-2 0 0,-2-6 0 0,2-5 0 0,-1-5 0 0,3-4-128 16,1-2 128-16,-1-6 0 0,1 1 0 0,3-3-160 15,-3-3 160-15,2-5-128 16,-2-3-320-16,2-3-64 0,-2-3-16 0,-1-5 0 16,-1 1-1968-16,-3-5-384 0</inkml:trace>
  <inkml:trace contextRef="#ctx0" brushRef="#br0" timeOffset="129943.43">5195 4508 40543 0,'-20'18'3600'0,"8"-9"-2880"0,1-2-576 0,2-3-144 16,9-4 368-16,0 0 32 0,0 0 16 0,0 0 0 16,-5-10-640-16,2 0-128 0,2-4-32 0,2-7-11840 15,3-8-2368-15</inkml:trace>
  <inkml:trace contextRef="#ctx0" brushRef="#br0" timeOffset="130407.74">6991 3261 7359 0,'0'0'656'0,"0"0"-528"15,-7 1-128-15,7-1 0 0,-8-1 800 0,8 1 128 16,0 0 32-16,-9-5 0 0,0-3-640 0,2 2-112 15,-1-4-16-15,0 3-16 0,-1-2 1264 0,3 3 256 16,0 2 48-16,-3-1 16 0,-3-2 464 0,1 3 80 16,1 0 32-16,-3 1 0 0,0 1-576 0,3 6-112 15,-1 0-32-15,0 2 0 0,3 7-560 0,0 4-112 0,2 4-32 16,1 4 0-16,3 3-528 0,2 5-128 0,4 1 0 16,2 5-16-16,5-1-240 0,-1 2 0 0,0 0 0 0,1-3 0 15,1-7 0-15,2-2 128 0,-4-6-128 0,4-4 0 16,-1-4 0-16,-1-7 128 0,2-2-128 0,3-7 0 15,-2-5 144-15,2-2-144 0,-1-5 128 0,1-3-128 16,-3-4 0-16,0-4 128 0,-2-3-128 0,0-4 0 16,-1 0 0-16,-6 1 0 0,-1 0-144 0,-1-1 144 31,-2-2-1984-31,-1-2-272 0,-3 2-64 0</inkml:trace>
  <inkml:trace contextRef="#ctx0" brushRef="#br0" timeOffset="130675.87">6762 2465 24879 0,'-12'-1'2208'0,"3"1"-1760"0,0 0-448 0,0 0 0 0,3-3 1088 0,-1 2 144 16,0 1 32-16,7 0 0 0,0 0-16 0,0 0 0 16,-7 7 0-16,7 1 0 0,0 4-608 0,5 2-112 15,3 7-16-15,3 5-16 0,5 2-240 0,1 2-32 16,1 6-16-16,3 2 0 0,0 1-16 0,1 2-16 15,-2 2 0-15,2 2 0 0,1-3-176 0,0 2 160 16,1-2-160-16,-1 0 160 0,-1-1-160 0,1-6 0 16,-1-4 0-16,-2-2 0 0,-3-7-320 0,-1-3-64 0,-3-4 0 0,0-1 0 31,-3-5-1584-31,-2-1-320 0,-8-8-64 0,0 0-11248 0</inkml:trace>
  <inkml:trace contextRef="#ctx0" brushRef="#br0" timeOffset="130991.63">7069 2759 14735 0,'6'16'640'0,"-1"-3"160"0,2 1-640 0,1 5-160 0,5 4 0 0,1-1 0 16,-2-2 2176-16,3-1 384 0,4 1 96 0,-1-2 16 15,-1-3-1936-15,1-1-384 0,1-5-80 0,-1 0-16 0,-1-5-16 0,-2-4-16 16,0-1 0-16,-2-1 0 0,-2-3 336 0,-1-2 64 16,-2-2 16-16,0-5 0 0,-4-5 416 0,-3-5 96 15,-1-3 0-15,-4 0 16 0,1 1-80 0,-4-1-32 16,-3-1 0-16,-3-3 0 0,-2 1-480 0,1 2-112 16,0-1-16-16,-2 5 0 0,2 1-288 0,-2 1-160 15,1 2 160-15,2 1-160 0,2-2 0 0,-1 5 0 16,4 2 0-16,2 4-160 15,1 1-1328-15,0 4-272 0,5 5-48 0,0 0-13264 0</inkml:trace>
  <inkml:trace contextRef="#ctx0" brushRef="#br0" timeOffset="131325.37">7390 2088 21183 0,'0'0'944'0,"-3"9"192"0,-4-3-912 0,1 5-224 0,-1-2 0 0,2 3 0 15,-1-3 2432-15,3 2 432 0,0 3 80 0,0 0 32 16,3-1-2208-16,0 2-448 0,1 2-96 0,2-2-16 16,2 0-208-16,0-1 0 0,1-2 0 0,1 0 0 15,2 2-144-15,0-4 144 0,2 1 0 0,2-6-144 16,1-2 144-16,1 3 0 0,3-4 0 0,2 1 0 15,-2 0 192-15,2 1 64 0,1 1 0 0,0 0 16 0,1 0-16 0,-2 4 0 16,-2-2 0-16,-3 5 0 0,-1 5 240 0,-2 1 32 16,-2 1 16-16,-1 1 0 0,-3 2 16 0,-2 2 0 15,-4 3 0-15,-4 2 0 0,-2-2-256 0,-3 2-48 16,-5-4-16-16,0 2 0 0,-1-6-464 0,-3-1-96 16,-1-5 0-16,-2-8-16 15,0-4-2064-15,2-6-416 0,1-3-64 0</inkml:trace>
  <inkml:trace contextRef="#ctx0" brushRef="#br0" timeOffset="131594.14">7423 1380 24879 0,'0'0'2208'0,"-5"-9"-1760"0,5 9-448 0,-2-6 0 0,2 6 832 0,0 0 96 0,0 0 16 0,0 0 0 16,0 0 272-16,0 0 64 0,5 13 16 0,4 8 0 15,1 3-512-15,3 8-96 0,1 3-32 0,2 3 0 16,2 4-208-16,2 4-32 0,3-1-16 0,0 3 0 16,0 3-144-16,-2 0-48 0,4-2 0 0,1 2 0 15,5-1-208-15,-1-1 0 0,2-2 0 0,0-2-160 16,-2-1-2016-16,-3-4-416 15,-4-5-80-15,-4-7-11200 0</inkml:trace>
  <inkml:trace contextRef="#ctx0" brushRef="#br0" timeOffset="132193.67">7695 2137 11055 0,'0'0'976'0,"0"0"-784"0,9 9-192 0,-9-9 0 16,9 3 3488-16,1-5 656 0,-10 2 128 0,12-10 16 16,1-4-2544-16,-1-3-512 0,3-4-96 0,-1-3-32 15,2-8-320-15,-2 1-64 0,0-4-16 0,0 5 0 16,0-1-352-16,-2 4-80 0,0 2-16 0,-1 2 0 16,-2-1-112-16,0 4-16 0,-1 2-128 0,-2 3 192 15,3 3-192-15,-3 0 0 0,1 1 0 0,-2 2 0 31,-4-1-448-31,-1 10 32 0,3-9 0 0,-3 9 0 0,0-10-464 0,0 10-80 0,0 0-32 16,0 0 0-16,-6-6-144 0,6 6-16 0,0 0-16 0,-8 0 0 16,8 0-368-16,-9 6-64 0,0 2 0 0,0-2-16 15,0 3-1360-15,0-3-272 0,-1 2-48 0,0 2-16 0,2 3 2368 0,0-3 480 16,2 3 80-16,-2 2 32 0,0-1 1616 0,1-1 320 16,2-1 64-16,3 5 16 0,2 0 416 0,2 0 96 15,3 2 0-15,3-1 16 0,-3 0-704 0,3 1-144 16,-1-1-16-16,2 0-16 0,0-1-416 0,0-1-64 15,1-6-32-15,0 0 0 0,0-4-32 0,1-1 0 16,-11-5 0-16,14-2 0 0,0-2-176 0,2-1-32 16,2-4-16-16,-2 0 0 0,-3-5-176 0,4 0-48 15,-1-2 0-15,-1 0 0 0,3 0-96 0,-1-2-32 16,-3-1 0-16,0-1 0 0,-3 1-192 0,-1-2 0 16,-2-2 128-16,-4 4-128 15,0 0-496-15,-3 0-144 0,-1-1-16 0,-3 1-13824 0</inkml:trace>
  <inkml:trace contextRef="#ctx0" brushRef="#br0" timeOffset="132493.7">8128 1442 26719 0,'1'20'2368'0,"1"-4"-1888"0,2 3-480 0,3 5 0 16,1 0 704-16,4 3 64 0,-2 6 0 0,2-1 0 15,-1-1 32-15,2-3 16 0,2 0 0 0,-1 1 0 16,-1-3-448-16,-2-2-96 0,-5-2-16 0,3-8 0 16,-2-2-32-16,-2 0-16 0,-5-12 0 0,0 0 0 15,0 0 256-15,0 0 48 0,0 0 16 0,0 0 0 0,-5-13 112 0,0-1 32 16,-2-2 0-16,0-4 0 0,-2-1-112 0,0-1-32 16,1 1 0-16,2-2 0 0,2 2-144 0,0 1-48 15,2 0 0-15,0 1 0 0,1-2-144 0,2 2-48 16,2 0 0-16,2-1 0 0,4 0-144 0,1-2 0 15,1 2-160-15,-2-1 160 16,3 2-1792-16,-3 0-256 0,0 1-48 0,-3 2-9008 16,2 2-1808-16</inkml:trace>
  <inkml:trace contextRef="#ctx0" brushRef="#br0" timeOffset="132859.66">8534 1015 4607 0,'0'0'400'0,"0"0"-400"0,0 0 0 0,0 0 0 16,0 0 5152-16,0 0 944 0,0 0 192 0,0 0 48 16,0 0-3776-16,0 0-736 0,-10 3-160 0,0 2-16 15,10-5-704-15,-11 6-144 0,-1 7-32 0,2 2 0 16,1 3-320-16,0 2-64 0,2 0 0 0,3 1-16 16,0-1-48-16,1-1-16 0,3-1 0 0,3 0 0 15,-2-3-112-15,3 0 0 0,2 2-16 0,2-3 0 16,2-4-176-16,3 1 160 0,1-3-160 0,0 2 160 15,1-2-160-15,3 2 0 0,1-5 144 0,0 5-144 16,4-5 160-16,-2 3-32 0,0 1-128 0,-1-2 192 16,0 5 128-16,2 1 0 0,0-3 16 0,1 4 0 15,1 1 112-15,-3 1 0 0,0 5 16 0,-2-3 0 0,-4-1-16 0,-2 2-16 16,-4 3 0-16,-2 0 0 0,-2 2-96 0,-2-3-16 16,-2 1 0-16,-3 0 0 0,-6 1-192 0,-2-3-128 15,-3-1 128-15,-5-1-128 16,-3-3-304-16,-3-4-128 0,-4 1-16 0,1-1-16 15,-1-6-2896-15,0 0-576 0</inkml:trace>
  <inkml:trace contextRef="#ctx0" brushRef="#br0" timeOffset="188277.08">6167 14035 11967 0,'0'0'1072'0,"0"0"-864"16,0 0-208-16,0 0 0 0,0 0 1056 0,0 0 160 16,0 0 48-16,-7 1 0 0,-2-2-416 0,9 1-80 0,-9 0 0 0,9 0-16 15,0 0-496-15,0 0-112 0,0 0-16 0,0 0 0 16,0 0 16-16,0 0 0 0,0 0 0 0,-8 1 0 15,8-1-144-15,0 0-144 0,-8 2 144 0,8-2-208 16,-11 2 208-16,2-2 0 0,-3 0 0 0,2 1 0 16,-2 3 0-16,1-2 0 0,-2 1 0 0,0-1 0 15,-1 2 448-15,-1-1 0 0,-1-1-16 0,-1 1 0 16,0 1 80-16,1-1 0 0,-2-3 16 0,0 0 0 16,-1-1 32-16,2-1 0 0,-3 0 0 0,3 2 0 15,-4-2-112-15,0 1 0 0,-3-2-16 0,-2 2 0 16,-2-3-192-16,0-1-48 0,2 1 0 0,-1 1 0 15,3 1 48-15,-3-1 0 0,2 1 0 0,-1-2 0 16,1 1-80-16,1 1-16 0,-1-2 0 0,0 2 0 16,0-2-144-16,-1 0 0 0,1-2 144 0,-1 2-144 0,2 1 0 0,-3-2 144 15,-3-1-144-15,-1 1 0 0,1-2 0 0,-1 4 0 16,1-1 0-16,2 2 0 0,1 0 192 0,1 1-64 16,0-1 0-16,2 2-128 0,-1-3 384 0,2 3-16 15,0 1-16-15,1 1 0 0,1-2-48 0,0 3-16 16,3 1 0-16,1-2 0 0,-1 2-80 0,1 1-16 15,1 0 0-15,-1-2 0 0,1 1-192 0,-1-1 144 16,1 2-144-16,-1-1 128 0,1 0-128 0,-1-1 0 16,2-1 0-16,0 3 0 0,-1 0 0 0,1 0 128 15,-1 1-128-15,-1-1 0 0,3-2 0 0,0 4 0 16,0 2 0-16,0-3 0 0,0 2 144 0,-1-3-144 16,1 6 160-16,1-2-160 0,-1 0 192 0,2-3-48 0,-1 3-16 15,0 1 0-15,2 3-128 0,0 0 0 0,1 5 144 0,0 2-144 16,0 0 0-16,1 1 0 0,1 2 0 0,1 3 0 15,-1 0 0-15,4 3 0 0,-1-2 0 0,0 4 0 16,0 2 0-16,0-1 0 0,1-1 0 0,0 3-128 16,1 3 128-16,-1-2 0 0,0-2 0 0,1 3 0 15,0 2 0-15,-1 0 0 0,0-1 0 0,1 4 0 16,0-3 0-16,-1 0 0 0,0 2 0 0,1 0 128 16,1 3-128-16,1-1 128 0,-2 4-128 0,1-3 128 15,-1 3-128-15,-1-4 0 0,0 4 0 0,2-3 128 16,-3 2-128-16,2-1 0 0,-1 4 0 0,1-2 0 15,-2 1 0-15,-1-4 0 0,3 3 128 0,-1-3-128 16,0 3 0-16,3-3 128 0,-1 4-128 0,1-5 0 16,0 1 0-16,0-2 0 0,1 0 0 0,-3-2 0 0,2-1 0 15,1-1 0-15,0-1 0 0,1-2 128 0,-1-2-128 0,0 0 0 16,-1-2 0-16,1 2 0 0,0-5 0 0,0 2 128 16,0-5-128-16,1 3 0 0,-1-3 0 0,3-3 0 15,-2 0 0-15,1-1 0 0,0-2 0 0,0-2 0 16,1 0 0-16,-1-1 0 0,0-2 0 0,1-3 0 15,0 1 0-15,0-2 128 0,-3-9-128 0,0 0 0 16,6 10 0-16,0-2 0 0,-6-8 0 0,7 8 0 16,-7-8 0-16,7 6 0 0,-7-6 0 0,9 6 0 15,-9-6 0-15,13 5 0 0,0-3 0 0,-1 1 0 16,1 1 0-16,2 1 0 0,2-1 0 0,1-1 0 16,-1-1 0-16,5 1 0 0,2-1 0 0,2 1 0 15,1-2 0-15,3 0-128 0,4-1 128 0,3 2 0 0,2-2 0 16,2 0 0-16,1 0 0 0,2-2 0 0,-4 1 0 0,0-3 0 15,0 1 0-15,3 0 0 0,0 2 0 0,2-1 0 16,-1 0 0-16,5-2 0 0,1-4 0 0,1 5 0 16,-1-2 0-16,-1-3 0 0,0 2 0 0,-1-2-128 15,2-1 128-15,-1 0 0 0,2 0 0 0,5 0 0 16,5 2 0-16,-3 0 0 0,-2-3 0 0,-2 4-128 16,-2 0 128-16,0-1 0 0,-4 2 0 0,1-3 0 15,-2 2 0-15,2 2 0 0,2-2 0 0,-4 2 0 16,-1 0 0-16,-4 3 0 0,-8-3 0 0,-3-1 0 15,-3 1 0-15,-3 2 0 0,-1-1 0 0,-3-1 0 16,-4-2 0-16,0 2 0 0,-3 0 0 0,-1-1 0 16,-2-2 0-16,-2 2 0 0,-3-2 0 0,1 0 128 0,-7 7-128 0,5-10 128 15,-3-3-128-15,-1-2 128 0,-1-1-128 0,-1-3 192 16,-1-1-64-16,-1-2 0 0,-1-4-128 16,0 0 0-16,-1-8 128 0,-1 0-128 0,1-2 0 0,0-3 0 15,-1-6 0-15,-1 2 0 0,1 1 0 0,-1-4 0 16,2-2-176-16,-2 1 176 0,-2-2-128 0,-1 0 128 15,0-1 0-15,-1 1-144 0,1-5 144 0,1 2 0 16,0 0 0-16,0 0 0 0,1-1 0 0,-1-1 0 16,1 1 0-16,0 1 0 0,1 0 0 0,-1 1 0 15,1 3 0-15,3-1 128 0,-1-2-128 0,2 4 176 16,-1 3-176-16,2 4 192 0,0-3-64 0,0 3 0 16,-1 0 0-16,1 3 0 0,1 0-128 0,-1 4 192 15,1-1-192-15,0 1 192 0,0 4-48 0,-2 3 0 16,3 4 0-16,-3 1 0 0,0 0-16 0,-1 3 0 15,1 1 0-15,1 6 0 0,-1 1 0 0,3 10-128 0,-4-11 192 0,1 1-64 16,3 10-128-16,-4-6 128 0,4 6-128 0,0 0 128 16,0 0-128-16,0 0-144 0,0 0 144 0,0 0-208 31,-9 2-1328-31,9-2-256 0,0 0-48 0</inkml:trace>
  <inkml:trace contextRef="#ctx0" brushRef="#br0" timeOffset="189682.84">4753 10981 24351 0,'-21'-6'1088'0,"10"4"208"0,-2-1-1040 0,3 2-256 0,10 1 0 0,-9-3 0 16,-1 2 224-16,4 0-16 0,6 1 0 0,-8-2 0 15,8 2 128-15,0 0 32 0,-9 4 0 0,9-4 0 16,-2 12-368-16,-1-2 0 0,1 2 0 0,-1 2 0 16,0 6 0-16,2 0 0 0,-3 1 0 0,4 5 0 15,-1 2 0-15,-1 6 0 0,-1 2 0 0,-1 4 0 16,0 6 0-16,1 3 0 0,-4 3 0 0,2 7 0 0,-1 2 144 0,1 4-144 16,-2 0 192-16,0 4-192 0,-3 1 288 0,-2 2-48 15,1 2-16-15,-1-2 0 0,1-2 160 0,1-1 48 16,-1-1 0-16,1 2 0 0,-2 1 0 0,0-1 0 15,1-5 0-15,-2 1 0 0,0 2-80 0,1-5-16 16,-2 1 0-16,1 2 0 0,3-4-96 0,-1 3-32 16,0-4 0-16,1 1 0 0,0-5-64 0,0 1-16 15,-1-2 0-15,2-2 0 0,3 0-128 0,-2 0 0 16,1 0 0-16,1-2-176 0,-2-3 176 0,2 2 0 16,-1-6 0-16,1 2 0 0,1-7 0 0,0 0 0 15,1-1 0-15,-1-1 128 0,1-2-128 0,1-3 0 16,2-5 0-16,0-1 0 0,0-4 0 0,1-6 0 0,1 0 0 0,1-2 0 15,2-3 0-15,1-2 128 0,-5-10-128 0,9 11 0 16,3-3 0-16,-2-2 0 0,3-3 0 0,2 0 0 16,1-3 0-16,3 0 0 0,-1 0 0 0,4-1 0 15,3-4 0-15,2 3 0 0,0-2 0 0,4 1 0 16,4-1 0-16,3-2 0 0,4 0 0 0,1-1 128 16,0 0-128-16,0 3 0 0,-1-1 0 0,3-2 0 15,-3 0 0-15,4-2 0 0,2 1 0 0,3 3 0 16,2-4 0-16,2 3 0 0,-1-2 0 0,-1 2 0 15,-6 1 0-15,0-1 0 0,0-1 0 0,1 3 0 16,0-3 0-16,3 2 0 0,0 0 0 0,2-2 0 16,2 3 0-16,0 1 0 0,-6 0 0 0,-1 2 0 15,-2-3 0-15,0 0 0 0,-2 2 0 0,1-1 0 16,-2 1 0-16,-1 2 0 0,3-2 0 0,-3 2 0 0,0 2 0 16,-4-2 0-16,-3 0 0 0,-4 1 0 0,-1 3 0 0,-4-2 0 15,-2 3 0-15,-3-1 0 16,-1 0 0-16,-3 0 0 0,0-2 0 0,-2 3 0 0,-2-1 0 0,-2-3 0 15,-11-1 0-15,12 3 0 0,-3-3 0 0,-9 0 128 16,0 0-128-16,0 0 0 0,0 0 0 0,0 0 144 16,8-4-144-16,-8 4 0 0,6-13 176 0,-4 3-176 15,-2-2 160-15,-1 0-160 0,-2 1 144 0,1-6-144 16,-1-3 128-16,-1-4-128 0,1-2 0 0,-1-4 0 16,0-2 128-16,0 0-128 0,2-6 0 0,-1 0 0 15,1-4 0-15,0-5 0 0,1 0 0 0,0-3 0 16,1-2-176-16,1 0 176 0,0-1 0 0,1-3 0 15,1-1 0-15,2-4 0 0,0 0 0 0,1-2-160 0,1 2 160 0,2 2 0 16,0-6 0-16,1 6-128 0,0-2 128 0,2-1 0 16,0-4 0-16,0 4 0 0,-1-1 0 0,3 4 0 15,2-5 0-15,-1 3 0 0,0 1 0 0,3-2 0 16,2 3 0-16,-1-2 0 0,-2 0 0 0,1 6 0 16,1-1-128-16,0 3 128 0,-3 1 0 0,0 2 0 15,-2 1 0-15,0 5 0 0,-1-2 0 0,0 4 0 16,-1 4 0-16,-2 1 0 0,-1 1 0 0,-2 3 0 15,0 4 0-15,-2 4 0 0,-1-3 0 0,-2 5 0 16,1 3 0-16,-3 2 0 0,-3 0 0 0,-1 3 0 16,-1 1 176-16,-2 2-176 0,-2 0 192 0,-3 0-192 15,0 6 208-15,-4-1-64 0,-1 1-16 0,-6 2 0 16,-5 3-128-16,-4 2 0 0,-4 2 144 0,-1-1-144 16,-2 5 0-16,-3 0 0 0,-2 5 0 0,-3-1 0 15,-2 2 0-15,-2 2 0 0,1 0 0 0,-8-1 128 0,-6-1 0 16,-3-1 0-16,1-1 0 0,0-2 0 0,-1 1 176 0,0-2 32 15,-1 1 16-15,-4-4 0 0,-7-1 16 0,0-1 0 16,2-1 0-16,3 1 0 0,3 0-176 0,-1-1-16 16,0-2-16-16,2 2 0 0,0 2-160 0,8 1 0 15,5 0 0-15,5 1 128 0,3 4-128 0,7-1 0 16,4 3 0-16,4-3 0 16,2 2-1024-16,4-2-144 0,3 2-32 0,-1 1-14672 0</inkml:trace>
  <inkml:trace contextRef="#ctx0" brushRef="#br0" timeOffset="191183.84">4492 7819 24879 0,'-28'-15'1088'0,"9"10"256"0,-4 0-1088 0,4 1-256 0,3 0 0 0,-1 3 0 15,4-2 512-15,1 2 32 0,0 0 16 0,2 2 0 16,10-1-48-16,-10 5 0 0,0 3 0 0,5 3 0 16,0 4-352-16,0 2-160 0,-1 2 128 0,3 5-128 15,1 8 0-15,0 5-144 0,-1 7 0 0,1 3 0 16,-2 5 144-16,3 4 0 0,1 4 0 0,-3 2 0 16,1 7 0-16,-1 5 0 0,0 1 0 0,-3 3 0 15,-2-1 0-15,1 0 0 0,-1 2 0 0,1-3 0 0,0-2 0 16,-4-2 144-16,1 1 0 0,-1-3 0 0,1-3 288 0,-1 2 48 15,-1 2 16-15,4-4 0 0,1 1-16 0,0-2 0 16,-2-1 0-16,1-4 0 0,-1 0-144 0,1 1-16 16,2-5-16-16,2 0 0 0,0-2-176 0,2-3-128 15,-1-4 192-15,2 2-192 0,-3-6 128 0,4 4-128 16,-1-4 0-16,1 0 0 0,0-5 0 0,1-1 0 16,3 2 0-16,-1 0 0 0,-2-3 0 0,1-4 0 15,2 0 0-15,0-1 0 0,4-2 0 0,-1 2 0 16,1 0 0-16,0-1 0 0,-1-1 0 0,2-4 0 15,0 5 0-15,2-4 0 0,3 0 0 0,2-1 0 16,-2-3 0-16,2-4 0 0,-3-1 0 0,2-2 0 16,-1-1 0-16,3-1 0 0,-1 2 0 0,3-2 0 0,0-2 0 15,2-1 0-15,-1 0 0 0,2 2 0 16,2-4-128-16,1 1 128 0,1-5 0 0,0 1 0 0,4 2 0 0,3-4 0 16,-2-4 0-16,5 0 0 0,2 0 0 0,2-4 0 15,-2-3 0-15,0 1 0 0,0 0 0 0,3-4 0 16,1 1 0-16,1-3 0 0,4 6 0 0,4-6 0 15,2 0 0-15,-1 0 0 0,2 0 0 0,-2-4 0 16,-3 2 0-16,1 3 0 0,1-2 0 0,1-2 0 16,0 1 0-16,1 1 0 0,4 1 0 0,1 0 0 15,-1 4 0-15,-4 1 0 0,-3 3 0 0,-2 1 0 16,-1 2 0-16,0 1 0 0,-1 0 0 0,-3 1 0 16,-1 2 0-16,-2-3 0 0,-2-1 0 0,-3-1 0 15,-2 1 0-15,-2 1 0 0,-4-1 0 0,-5 0 0 16,0-1 0-16,-4 1 0 0,-3 0 0 0,-1-2 0 0,-3 2 0 0,0 0 0 15,0-2 0-15,-1 1 0 0,-10 2 128 0,12-3-128 16,-3-2 0-16,-9 5 0 0,6-8 128 0,-1 2-128 16,-1-3 0-16,0 2 0 15,-1-6-704-15,-3 3-256 0,-2-3-64 16,-1-2 0-16,-3-6 1664 0,0-3 320 0,-5-4 64 0,4-2 0 0,-5-10-816 0,1 1-208 16,-2-4 0-16,-1-3 0 0,0-6 0 0,3 0 0 15,-3 1-144-15,0-1 144 0,0-3 0 0,0 0-144 16,-1 0 144-16,1-1 0 0,-2-2 0 0,5 0 0 15,0 1 0-15,3 0 0 0,-1-1 176 0,3-3-48 16,-1 2 0-16,4 0 0 0,1-3 32 0,0 2 0 16,2 2 0-16,2-2 0 0,-2 3-160 0,2 1 0 0,-1 2 0 0,1 0 0 15,3-2 0-15,1 1 0 0,-4 0 0 0,3 2 0 16,-1 0 0-16,0 1 0 0,-2-1 0 0,2 4 0 16,0 2 0-16,0 0 0 0,1 6 0 0,-3-1 0 15,1 2 0-15,-3 1 0 0,-3 4 0 0,2 1 0 16,0 3 0-16,-2 6 0 0,-1-2 0 0,2 5 0 15,-1 2 0-15,0 1 0 0,-1 1 0 0,0 3 0 16,0 2 176-16,0 3-48 0,1-3-128 0,-1 4 192 16,0-2-32-16,-2 3-16 0,-3-2 0 0,-2 4 0 15,1-4-16-15,-1 5 0 0,-3-3 0 0,0 2 0 16,-1-1 0-16,-2 1-128 0,-1 2 192 0,-1-1-64 16,-4-4 16-16,-2 4 0 0,-2 1 0 0,-2-2 0 15,-3 1 48-15,0 1 0 0,1 0 0 0,-5-1 0 16,-6 1 64-16,-4 0 32 0,-3 2 0 0,1-2 0 15,-2-2 16-15,-1 4 0 0,0 2 0 0,0 2 0 0,1 0-112 0,-4 3 0 16,-2-2-16-16,-2 2 0 0,-5 0-176 0,1 4 192 16,2-4-192-16,1 3 192 0,3-2-192 0,4 4 0 15,5 0 0-15,1 3 0 0,-1-3 0 0,1 2 0 16,3 3 0-16,1 1 0 16,0 1-624-16,4 3 0 0,2 6 0 0,1 3-11136 15,3 6-2224-15</inkml:trace>
  <inkml:trace contextRef="#ctx0" brushRef="#br0" timeOffset="195170.51">20838 2675 14735 0,'0'0'1312'0,"-11"-4"-1056"0,0 0-256 0,1-1 0 16,10 5 1280-16,-10-1 208 0,10 1 48 0,-9-1 0 15,9 1-1040-15,0 0-208 0,0 0-32 0,0 0-16 16,0 0 16-16,0 0 0 0,-3 14 0 0,4 0 0 16,2-2-256-16,1 1 128 0,0 1-128 0,-1 5 0 15,1 4 128-15,0 2-128 0,-1-2 0 0,0 7 144 16,0-1-144-16,1 1 0 0,-3 2 144 0,0 1-144 0,1 1 0 0,-2 2 0 16,0 1 0-16,0 1 0 0,-2 0 0 0,1 0 0 15,0 3 0-15,1 1 128 0,-4-3 32 0,1 2 16 16,0-2 0-16,-3 5 0 0,1-6 144 0,-1 4 16 15,-2 1 16-15,1-1 0 0,-1 1 80 0,1 2 16 16,-2-1 0-16,0 1 0 0,1-1-128 0,-1 3 0 16,-1 1-16-16,1-2 0 0,0 1-16 0,0 3 0 15,0-3 0-15,1 1 0 0,-1 2 0 0,2-1 0 16,-2 2 0-16,2 0 0 0,-1 0-96 0,1 1 0 16,-1 0-16-16,2 1 0 0,0-1-48 0,4 2 0 15,-4-1 0-15,2 2 0 0,0 0 16 0,1-2 0 16,0 2 0-16,-1-2 0 0,0 0 0 0,0 1 0 0,2-1 0 0,0 2 0 15,-1-1-144-15,1 2 128 0,1-1-128 0,1 1 128 16,0-3-128-16,0 1 0 0,0 0 0 0,1 0 0 16,2-2 0-16,-1 0 128 0,1 0-128 0,-1 1 0 15,1 1 0-15,1-1 0 0,-2 1 0 0,2-1 0 16,-3 0 0-16,2 0 0 0,-1 0 128 0,1 0-128 16,-2 1 0-16,-1 0 0 0,0 2 0 0,2-1 0 15,-2 0 0-15,0-1 0 0,-2 1 0 0,1 1 0 16,0 2 0-16,-1-2 0 0,1-1 0 0,0 0 128 15,-2-2-128-15,2-1 160 0,-3 0-160 0,3 0 160 16,1 0-16-16,0 2 0 0,-1-1 0 0,1 2 0 16,-1-1-144-16,-1 2 160 0,1-2-160 0,1 0 160 15,-1 1-160-15,-1-2 0 0,1 3 0 0,1-1 128 16,0 0-128-16,0-1 160 0,0 1-160 0,0 5 160 16,0-2-32-16,1-2 0 0,1-1 0 0,-1 2 0 0,0 0-128 0,2 2 192 15,-2-3-192-15,0 0 192 0,-1 1-192 0,2 1 0 16,0 2 0-16,-1-4 0 0,2 1 0 0,-1 2 0 15,0 2 0-15,-1-4 0 0,0-3 0 0,2 4 0 16,2-1 128-16,-1 1-128 0,-2-3 0 0,2 0 0 16,0-1 0-16,0 0 0 0,-2 0 0 0,1 0 0 15,-1 0 0-15,2 0 0 0,0-1 0 0,0 0 0 16,0 2 0-16,1-2 0 0,0 0 0 0,1 0 0 16,-1-1 0-16,3 0 0 0,1 0 0 0,-3 0 0 15,-1-1 0-15,2 0 128 0,-1-3-128 0,2 5 0 16,-1 0 0-16,1-1 0 0,-1-5 0 0,1 3 0 15,1-1 0-15,-1 2 0 0,-1-1 0 0,1-1 0 0,-1 0 0 0,1 3 0 16,-2 1 0-16,3 0 128 0,-2-4-128 0,-2-1 128 16,1 2 0-16,0 0 0 0,0 4 0 0,0-2 0 15,0-3-128-15,1 2 160 0,-2 3-160 0,1-2 160 16,0-1-160-16,-1-2 0 0,1 1 144 0,0-2-144 16,-2 2 0-16,2-2 128 0,2 0-128 0,-3-1 0 15,1 3 144-15,-2 1-144 0,0-3 192 0,1-1-192 16,0 1 224-16,1 1-64 0,-1-5-16 0,-1 1 0 15,0-3 0-15,0 0 0 0,-4 2 0 0,4-1 0 16,-2 3 32-16,1-5 0 0,-1-2 0 0,1 0 0 16,-2 2-16-16,2-4 0 0,-1-1 0 0,1-3 0 15,1-3 0-15,-2 1 0 0,1-3 0 0,0-2 0 16,0 2 16-16,1 0 0 0,-2 3 0 0,2-2 0 0,-1-4-48 0,-1 2-128 16,-2-1 192-16,3-1-64 15,-3 0-128-15,0-3 192 0,0-2-192 0,0 1 192 0,-3-1-192 0,3 2 192 16,-1-2-192-16,0-1 192 0,-1-1-192 15,1 0 128-15,-1-2-128 0,0 1 128 0,1 0-128 0,0-4 160 16,1-1-160-16,1 2 160 0,-1-3-160 0,0 2 0 16,0 1 0-16,3-2 128 0,-1 0-128 0,1 1 128 15,-2-5-128-15,0 4 128 0,2-1-128 0,-1-2 0 16,-2-9 0-16,4 13 128 0,0-4-128 0,-2 0 0 16,-2-9 0-16,2 12 128 0,-1-3-128 0,-1-9 0 15,0 0 0-15,0 12 0 0,0-5 128 0,0-7-128 16,3 12 0-16,-3-12 128 0,0 0-128 0,0 9 0 15,0 2 0-15,0-11 128 0,0 0-128 0,0 0 0 0,-3 12 0 0,3-12 0 16,0 0 0-16,0 9 0 0,0-9 0 0,0 0 0 16,0 0 0-16,0 0 0 0,0 0 0 0,0 0 0 31,-6 5-448-31,6-5-32 0,-12-7 0 0,2-4 0 16,-3-7-2400-16,-2-13-496 0</inkml:trace>
  <inkml:trace contextRef="#ctx0" brushRef="#br0" timeOffset="196120.83">20844 3380 11055 0,'-4'-11'976'0,"2"-3"-784"15,-1 0-192-15,0 1 0 0,1-3 1872 0,-1-1 336 16,3-1 64-16,0 1 16 0,0-1-704 0,2 0-144 16,-1-2-32-16,1 2 0 0,4 1-704 0,-3 2-128 15,1-3-48-15,1 2 0 0,0-2-256 0,2 2-48 16,-1-1-16-16,0 3 0 0,1 3-80 0,-1-2-128 15,3 1 176-15,-1 4-176 0,-1-1 128 0,1 4-128 16,0-1 0-16,-8 6 0 0,8-2 0 0,3 3 0 16,-1 2 0-16,0 4 0 0,-2 6 0 0,-3 4 160 0,2 2-160 0,-3 2 192 15,-4 3-48-15,0-2 0 16,-2-3 0-16,-1-1 0 0,-1-2 208 0,-1-2 32 0,-1-5 16 0,-3 0 0 16,2-2 304-16,-1-5 64 0,-3 1 16 0,3-3 0 15,-4-2-80-15,3 0 0 0,0-2-16 0,0-4 0 16,-1 0-368-16,1-5-64 0,3-1 0 0,0-3-16 15,1-3-240-15,-1-2-288 0,3 1 64 0,0-5 16 16,3 2-128-16,0 3-32 0,1-1 0 0,1 4 0 16,-1 4 368-16,-1 3-176 0,0 11 176 0,0 0-128 15,0 0 128-15,0 0 224 0,0 0-48 0,0 0-16 16,0 0-160-16,-3 18 0 0,1 2 0 0,-2 5 128 16,-1-1-128-16,0 4 0 0,-3-2 0 0,1 1 0 15,-1-5 0-15,0-1 0 0,1-2 144 0,0-1-144 0,2-3 0 16,1 1 0-16,1-3 0 0,1-3 0 15,2 2-1344-15,0-12-176 0,0 0-32 0,0 0-12080 16</inkml:trace>
  <inkml:trace contextRef="#ctx0" brushRef="#br0" timeOffset="196447.34">20541 4336 13823 0,'0'0'1216'0,"-7"-2"-960"0,7 2-256 0,-8-4 0 16,8 4 1856-16,-6-6 336 0,2-2 64 0,1 2 16 16,2-3-544-16,2 1-96 0,7-3-32 0,-2 0 0 15,1 1-768-15,0-2-176 0,4-2-16 0,-3 1-16 16,1-1-384-16,2 1-80 0,0 3-16 0,-1-1 0 16,0 2-144-16,2 1 0 0,-1 3 0 0,1-1 0 15,0 2-1472-15,-2 3-192 0,2 2-16 0</inkml:trace>
  <inkml:trace contextRef="#ctx0" brushRef="#br0" timeOffset="196744.94">20449 5212 32255 0,'-9'-9'2864'0,"0"-2"-2288"0,1 1-576 0,4 2 0 16,4 8 352-16,0-10-32 0,0 2-16 0,0 8 0 15,0 0-304-15,5-6-256 0,3-1 64 0,-8 7 0 32,13 0-2672-32,-2 3-528 0</inkml:trace>
  <inkml:trace contextRef="#ctx0" brushRef="#br0" timeOffset="197010.33">20277 6425 25791 0,'-11'-5'1152'0,"11"5"224"16,-9-3-1104-16,9 3-272 0,0 0 0 0,0 0 0 0,0 0 240 0,0 0-16 16,0 0 0-16,0 0-8000 15,0 0-1600-15</inkml:trace>
  <inkml:trace contextRef="#ctx0" brushRef="#br0" timeOffset="197217.31">20469 7639 24879 0,'-12'8'2208'0,"4"3"-1760"0,-4-1-448 0,5 8 0 31,4 7-704-31,4-1-208 0,3 4-48 0,1 0-5824 0,-1 1-1168 0</inkml:trace>
  <inkml:trace contextRef="#ctx0" brushRef="#br0" timeOffset="197852">20899 13436 29487 0,'0'0'1296'0,"0"0"288"0,-8-3-1264 0,8 3-320 15,-10-3 0-15,10 3 0 0,0 0 0 0,0 0 0 16,0 0-208-16,0 0 80 0,0 0 128 0,4-12 0 16,-4 12-144-16,6-8 144 0,-1-2-384 0,0 3 0 15,-5 7 0-15,8-11 0 16,-3 5-224-16,-5 6-48 0,6-11-16 0,1 4 0 15,-7 7-288-15,3-11-64 0,2-1-16 0,-2 4-9088 0</inkml:trace>
  <inkml:trace contextRef="#ctx0" brushRef="#br0" timeOffset="198273.53">20982 13109 4607 0,'0'0'192'0,"0"0"64"0,0 0-256 0,0 0 0 15,0 0 0-15,-7 4 0 0,-1 1 3008 0,-1 3 544 0,3-3 112 0,-2 1 32 16,-2 1-2064-16,3-4-416 0,-4 0-64 0,4-1-32 16,-6 1-80-16,2 1-16 0,-1-4 0 0,1-3 0 15,1 2-384-15,-1-3-96 0,2-1-16 0,2-6 0 16,-1-1-528-16,3-4 0 0,0-6 0 0,2-1-144 16,2-1-304-16,1-5-48 0,1-2-16 0,2 3 0 0,1-1 320 15,2 5 192-15,1 2-208 0,0 2 80 0,1 5 320 0,1 1 80 16,-2 2 16-16,2 6 0 0,0 3 272 0,-9 3 48 15,12 2 16-15,-1 2 0 0,2 2-128 0,-4 3-32 16,0 3 0-16,-3 2 0 0,-1 4-192 0,-1 5-32 16,-2 1-16-16,-2 6 0 0,-6-4-96 0,-2 2 0 15,-2-5-128-15,0-3 192 0,1-2 320 0,0-4 64 16,-1-7 16-16,1-5 0 0,9-2 192 0,-10-9 48 16,0-5 0-16,2-7 0 0,3-7-320 0,3-7-64 15,-4-5-16-15,4-2 0 0,2-3-432 0,1 3 0 16,2 3 0-16,1 3 0 0,2 2 0 0,2 7 0 15,0 6 0-15,3 2 0 0,-3 3 128 0,1 7-128 16,0 3 128-16,-9 6-128 0,13 3 0 0,-3 3 0 16,2 9 0-16,-2 7 0 15,-1 11-1792-15,-4 5-384 0</inkml:trace>
  <inkml:trace contextRef="#ctx0" brushRef="#br0" timeOffset="199324.33">20477 13635 3679 0,'0'0'320'0,"0"0"-320"0,-4-5 0 0,4 5 0 15,-3-10 4144-15,3 10 752 0,0 0 160 0,0 0 16 16,-1-7-3152-16,1 7-640 0,0 0-128 0,0 0-32 16,0 0-160-16,0 0-48 0,0 0 0 0,0 0 0 15,4 8-288-15,-2 4-64 0,1 2-16 0,1 2 0 16,-1 3-64-16,0 1-16 0,0-3 0 0,-1 4 0 15,1 0-96-15,-3 3-32 0,0-2 0 0,2-3 0 16,2-1-144-16,-3 0-16 0,-1-1-16 0,0 0 0 16,2-2-160-16,-2-2 128 0,0 0-128 0,0-1 128 0,0-1-128 0,0-1 0 15,0 1 0-15,0-2 0 0,0-9 0 0,1 13 0 16,-1-13-224-16,2 11 80 16,0-1-400-16,-2-10-80 0,0 0-16 0,6 12 0 15,0-5-1344-15,-6-7-256 0,12 6-64 0,-12-6-9728 16</inkml:trace>
  <inkml:trace contextRef="#ctx0" brushRef="#br0" timeOffset="199656.43">20921 13465 24879 0,'0'0'2208'0,"0"0"-1760"0,-6-5-448 0,6 5 0 16,0 0 1088-16,0 0 144 0,0 0 32 0,0 0 0 15,0 0-592-15,0 0-112 0,-4 11-32 0,2 3 0 16,-5 2-288-16,4 3-64 0,-1 2-16 0,0 9 0 16,-1-1-160-16,1 4 0 0,0 0 144 0,0 3-144 15,1 0 208-15,1 3-16 0,0-3-16 0,1 1 0 16,-1 0 0-16,1 1 0 0,-2 2 0 0,2-5 0 15,1-3-48-15,1 0-128 0,1-2 192 0,2-2-64 16,-3-1-128-16,1-4 0 0,2-2 0 0,0 1 0 16,-2-3-176-16,1-4-64 0,0-3-16 0,3-1 0 15,-6-11-2000-15,0 0-416 0</inkml:trace>
  <inkml:trace contextRef="#ctx0" brushRef="#br0" timeOffset="200091.05">21242 13937 1839 0,'0'0'0'0,"0"0"160"0,0 0-160 0,0 0 0 15,0 0 0-15,0 0 0 0,0 0 1280 0,0 0 240 16,0 0 32-16,0 0-3936 0</inkml:trace>
  <inkml:trace contextRef="#ctx0" brushRef="#br0" timeOffset="200392.57">21249 13902 2751 0,'0'0'256'0,"0"0"-256"16,0 0 0-16,0 0 0 0,0 0 2288 0,0 0 400 15,0 0 96-15,-3-5 16 0,3 5-1008 0,-4-7-208 16,4 7-48-16,-7-5 0 0,7 5-192 0,-6-4-64 16,6 4 0-16,-10-3 0 0,0-1-320 0,1 1-80 15,9 3-16-15,-10-3 0 0,1 2-256 0,9 1-48 16,-12 0-16-16,3 1 0 0,1-1-304 0,8 0-64 15,-11 1-16-15,2 1 0 0,1-2-160 0,-1 3 0 16,1 2 144-16,0 1-144 0,1 1 0 0,0 0 128 16,2 1-128-16,0 3 0 0,0 0 0 0,0-2 0 0,3 2 0 0,0 1 0 15,1 1 128-15,1 1-128 0,0-2 160 0,1 0-160 16,-1-1 128-16,0-11-128 0,4 13 0 0,1-4 0 16,-5-9 160-16,5 14-160 0,2-3 160 0,0-3-160 15,-7-8 128-15,12 7-128 0,-3 2 0 0,1-5 144 16,0-1 16-16,1-1 0 0,0 2 0 0,0-3 0 15,0-1-16-15,2-1 0 0,0-4 0 0,2 2 0 0,-2 0-144 0,1 1 0 16,0-2 0-16,1-2 0 16,-1 0-576-16,0-2-64 0,0-3 0 0,-1-1-8080 15,-3 1-1632-15</inkml:trace>
  <inkml:trace contextRef="#ctx0" brushRef="#br0" timeOffset="200908.63">21533 13375 15663 0,'0'0'688'0,"-9"-6"144"0,-1-1-656 0,1 2-176 16,3-1 0-16,6 6 0 0,0 0 2688 0,0 0 496 15,-9-2 96-15,9 2 32 0,-9 9-2288 0,1 2-448 16,3 4-80-16,0 5-32 0,0 7-464 0,-2 2 0 15,1 4 0-15,-3 5 0 0,2 5 0 0,0-3 0 0,2 0 0 0,-1 2 0 16,-1-2 0-16,2-3 0 16,2-2 0-16,1 0 0 0,0-6 0 0,-2-2 128 0,3-5-128 0,-1-1 0 15,1-2 0-15,1-4 176 0,-2-3-176 16,2-1 160-16,1-2 0 0,-1-9 0 0,0 0 0 0,0 0 0 16,0 0-160-16,0 0 0 0,0 0 0 0,10-5 0 15,-1-7 0-15,-1 2-224 0,-1-1 48 0,1-3 16 16,2 0 160-16,0 1 0 0,0-3-144 0,0 2 144 15,1 3 0-15,0 2 0 0,1-3-144 0,-2 3 144 0,-1 0 0 0,-1 5 0 16,-8 4 0-16,12-1 0 0,-12 1 0 16,11 4 0-16,-3 2 0 0,0 2 0 0,-2-2 0 0,0 5 144 15,1 3-16-15,-2 0 0 0,-1 3 0 0,-1 1-128 16,2-2 192-16,1 3-64 0,-1 3-128 0,0-3 128 16,0-2-128-16,2-5 128 0,0 0-128 0,0-3 0 15,2-1 144-15,-1-2-144 0,-8-6 144 0,13 0-144 16,-2-2 192-16,1 2-192 0,-4-4 144 0,3 1-144 15,0-5 0-15,1 2 144 0,-1 1-16 0,-1-3-128 16,3 3 192-16,-2 1-64 0,1-2-128 0,-1 2 0 16,2 0 0-16,1 3 128 0,0-2-320 0,1 3-80 15,2 3-16-15,0 1-13472 0</inkml:trace>
  <inkml:trace contextRef="#ctx0" brushRef="#br1" timeOffset="207494.93">21800 9099 6447 0,'0'0'272'0,"0"0"80"0,0 0-352 0,0 0 0 0,0 0 0 0,0 0 0 15,-1-10 1328-15,1 10 192 0,0 0 32 0,0 0 16 16,-3-9-816-16,3 9-176 0,0 0-16 0,-5-6-16 16,5 6-304-16,0 0-64 0,-8-4-16 0,8 4 0 15,0 0-160-15,0 0 0 0,0 0 0 0,0 0 128 16,0 0-128-16,0 0 128 0,0 0-128 0,0 0 128 15,0 0-128-15,0 0 0 0,0 0 0 0,0 0 128 16,0 0-128-16,0 0 0 0,0 0 0 0,-5 6 0 16,5-6 352-16,-4 13 32 0,4-13 16 0,-1 13 0 15,1-3 304-15,3 2 48 0,-1 2 16 0,3-3 0 16,2-1-64-16,0-1 0 0,2 2 0 0,1-2 0 16,0 1-176-16,1 0-32 0,0-2-16 0,2 2 0 15,1-4-224-15,1 1-64 0,-1 0 0 0,0-1 0 16,0-1 0-16,0 1 0 0,-1-1 0 0,1-2 0 15,0 0 32-15,0 0 0 0,-2 1 0 0,2-2 0 0,-1-2 48 0,0-1 16 16,1 0 0-16,-2-1 0 0,0-1-96 0,-1 1 0 16,1 1-16-16,-1-3 0 0,-1 0-176 0,2-2 160 15,2 1-160-15,-2 0 160 0,1-3-160 0,2 2 128 16,2 1-128-16,1-3 128 0,0 1 48 0,2-2 0 16,0 0 0-16,1-1 0 0,3 1-176 0,0-3 0 15,1 6 144-15,2 1-144 0,2-1 0 0,2 2 0 16,-2 2 0-16,3 1 128 0,-3 0-128 0,-1 1 0 15,-3 1 0-15,1 0 0 0,-2 5 0 0,0 0 0 16,0-1 0-16,-2 0 0 0,-2 4 0 0,3-3 0 16,-3 2 0-16,2 0 0 0,-2-5 0 0,-1 4 0 0,-1 0 0 15,0 0 128-15,0 3-128 0,0-2 128 0,-2 3-128 0,-1-2 128 16,1 2-128-16,-2 1 144 0,-3-3-144 0,-1 2 160 16,3-3-160-16,-3 3 128 0,-2-2-128 0,-1 1 128 15,0-5-128-15,-2 3 0 0,-5-8 144 0,6 9-144 16,-1 2 0-16,0-4 144 0,-5-7-144 0,4 11 0 15,-4-11 128-15,5 6-128 0,-5-6 0 0,0 0 0 16,0 0 144-16,0 0-144 0,0 0 0 0,0 0 144 16,0 0-144-16,9-1 128 0,-9 1-128 0,9-2 128 15,1-3-128-15,-2-2 0 0,-8 7 144 0,9-6-144 16,-2 2 0-16,1-2 0 0,0-1 0 0,-1 3 128 16,1-2-128-16,2 2 0 0,-1-1 0 0,1 3 0 15,0-2 0-15,3 0 0 0,-2 3 0 0,3-1 0 0,2 1 0 0,-1 0 0 16,0 0 0-16,3 1 0 0,0 1 0 0,2 1 0 15,0 1 0-15,2 2-128 0,2 0 128 0,2 3 0 16,0 2 0-16,2-2 0 0,4 2 0 0,0-3 0 16,1 1 0-16,-3-4 0 0,1 1 0 0,-2 1 0 15,0-3 0-15,3-1 0 0,-1 0 0 0,2 0 0 16,1 1 0-16,3-3 0 0,1-2 0 0,1 0 0 16,3-1 0-16,0 1 0 0,2-1 0 0,-3-2 0 15,0 0 0-15,-3-1 128 0,-1-3-128 0,1 1 0 16,0-2 128-16,3 2-128 0,1-2 0 0,1 3 144 15,-1-4-144-15,3 4 0 0,0-3 0 0,0 1 0 16,-3-5 0-16,-3 0 0 0,-1-1 144 0,1 2-144 16,-3 0 0-16,0-3 144 0,-2-2-144 0,1 0 128 0,-1 3-128 15,-1 1 128-15,0 1-128 0,1-1 192 0,2 0-192 0,-3 4 192 16,-5 0-64-16,-1-3 0 0,-2 2 0 0,-3-1 0 16,-3-2 32-16,-4 4 0 0,-1-1 0 0,0 0 0 15,-4 6 0-15,-1 3 0 0,-9 2 0 0,9-3 0 16,-9 3-160-16,0 0 0 0,0 0 0 0,8 4 0 31,-8-4-320-31,5 12-128 0,-1-4-48 0,-3 6-9136 0,-2 4-1824 0</inkml:trace>
  <inkml:trace contextRef="#ctx0" brushRef="#br1" timeOffset="213267.33">10600 8218 2751 0,'0'0'128'0,"0"0"16"0,0 0-144 0,0 0 0 15,0 0 0-15,0 0 0 0,0 0 768 0,0 0 112 16,0 0 16-16,0 0 16 0,0 0-464 0,0 0-112 15,0 0-16-15,-5 9 0 0,5-9 144 0,0 0 32 0,-4 9 0 0,4-9 0 16,-6 10-128-16,-1-4-32 0,7-6 0 0,-7 11 0 16,0-5-128-16,2 2-16 0,-1-1-16 0,0-2 0 15,6-5 144-15,-9 9 16 0,4-4 16 0,-2 3 0 16,7-8 288-16,-7 9 48 0,0-5 16 0,7-4 0 16,-5 6-112-16,5-6-16 0,0 0 0 0,0 0 0 15,-8 8-128-15,8-8-48 0,0 0 0 0,0 0 0 16,0 0-64-16,0 0-16 0,0 0 0 0,0 0 0 15,0 0 16-15,0 0 0 0,9-5 0 0,0-3 0 16,0 2-160-16,1-6-48 0,1 2 0 0,0-4 0 16,0-3-128-16,2 0 0 0,0-2 0 0,3-2 128 15,0 1-128-15,-1-2 0 0,-2 1 0 0,1-1 0 16,0 0 0-16,1-2 0 0,-1 1 0 0,1 2 0 16,-1 2 0-16,1 1 0 0,-1 0 0 0,0 0 0 15,-1-1 160-15,0 2 0 0,-2 1 0 0,1 2 0 0,-1 2-160 0,-1 1 0 16,2-1 144-16,-2 4-144 0,-3 0 0 0,-7 8 144 15,5-6-144-15,-5 6 0 0,7-10 192 0,-7 10-64 16,0 0 0-16,0 0-128 0,4-8 304 0,-4 8-48 16,0 0-16-16,0 0 0 0,0 0-16 0,0 0 0 15,0 0 0-15,0 0 0 0,0 0-224 0,0 0 128 16,-9 7-128-16,4 2 0 0,1-2 0 0,0 5 0 16,-1-4 0-16,0 4 0 0,0 1 0 0,-3-2 0 15,-1 2 0-15,0 2 0 0,0 0 0 0,1 1 0 16,-3 0 0-16,0-2 0 0,-1 1 0 0,1 1 0 15,-2 0 0-15,2 2 0 0,-1-3 192 0,1 3-48 0,0 0-16 16,-1 1 0-16,1 0 0 0,1-1 0 0,-2-2 0 16,2 2 0-16,0 0 0 0,0 0 0 0,-1-2 0 0,1-1 0 15,1-2-128-15,2 1 0 0,-1 0 0 0,2-4 0 16,1-1 0-16,1 0 0 0,4-9 0 0,0 0 0 16,-4 10 0-16,4-10 0 0,-1 12 0 0,1-12 0 15,0 0 0-15,0 0 0 0,0 0 0 0,0 0 0 16,0 0 0-16,0 0 0 0,0 0 0 0,0 0 0 15,0 0 0-15,10-5 0 0,-1-2 0 0,0-3 0 16,0 0 0-16,1-3 0 0,0 0 0 0,0 2-176 16,0-6 176-16,2 1 0 0,-2-3 0 0,3 0 0 15,-2-3 0-15,3-1 0 0,-1 0 0 0,1 2 128 16,-2-5-128-16,5 2 0 0,-3 0 0 0,0 1 0 16,0 4 0-16,1 1 0 0,-2 1 0 0,0-1 0 15,-2-1 0-15,0 2 0 0,1 4 0 0,-1-1 0 0,1 0 0 0,-3 4 0 16,-2-2 0-16,-2 1 0 0,-5 11 0 0,0 0 0 15,0 0 0-15,0 0 0 0,0 0 0 0,0 0 128 16,0 0-128-16,0 0 0 0,0 0 144 0,0 0-144 16,-5 12 192-16,-2 1-192 0,-3 3 144 0,-1 2-144 15,-4 1 0-15,1 1 144 0,0 1-144 0,0 2 0 16,0 2 0-16,-2-2 128 0,-1 0-128 0,2 0 0 16,0-1 0-16,-1 0 0 0,1 2 0 0,0 0 128 15,2-3-128-15,0-1 0 0,1-1 0 0,-1 0 0 16,0-2 128-16,2-1-128 0,-1-1 0 0,4-3 0 15,0-2 0-15,2 2 128 0,-1-5-128 0,7-7 0 0,0 0 0 16,-6 7 0-16,6-7 0 0,0 0 0 16,0 0 0-16,0 0 0 0,0 0 0 0,0 0 128 0,0 0-128 0,-1-8 0 15,1-1 144-15,3 0-144 0,2-2 160 0,4 0-160 16,-4-3 0-16,8 1 0 0,-1-5 0 0,2-1 0 16,-3 0 0-16,3-2 0 0,1-3 0 0,2-1 0 15,1 2 0-15,-2-3 0 0,1 2 0 0,-1 3 0 16,1-1 0-16,-1 3 0 0,-2-3 0 0,0 5 0 15,0 3 0-15,-2 1 0 0,-2 1 0 0,-1 2 0 16,-2-2 0-16,1 4 0 0,-8 8 0 0,0 0 0 16,0 0 0-16,0 0 0 0,0 0 0 0,0 0 0 15,0 0 0-15,0 0 128 0,0 0-128 0,-8 9 0 16,-1 5 0-16,-1 1 128 0,-1 3-128 0,-2 1 0 16,-2 0 128-16,0 0-128 0,-1 0 0 0,1 3 144 15,0-2-144-15,0 0 0 0,-2 1 0 0,2-1 128 16,-1 0-128-16,3-1 0 0,0 1 0 0,0-1 0 0,-1-2 0 0,4-1 0 15,-1-1 0-15,2-5 0 0,2 0 0 0,7-10 0 16,-4 7 0-16,4-7 0 0,0 0 0 0,0 0 0 16,0 0 0-16,0 0 0 0,0 0-304 0,0 0 16 15,3-11 0-15,3-3 0 0,2-1 112 0,1-1 32 16,-2-1 0-16,4-2 0 0,-1-3 144 0,3 0 0 16,1-3 0-16,-1 1 0 0,0 0 0 0,1-1 0 15,1 1 0-15,1-1-128 0,-2 6 128 0,-2 2 0 16,0 3 0-16,2 0 128 0,-3-3-128 0,-1 4 144 15,-2 3-144-15,-2 3 160 0,-6 7-160 0,0 0 0 16,0 0 144-16,0 0-144 0,0 0 176 0,0 0-48 16,2 11 0-16,-4-1 0 0,-1 3 0 0,-5 2-128 15,-3 2 192-15,-2 3-64 0,-1 5-128 0,-1 1 0 0,-3 2 0 0,-3 0 128 16,4 2-128-16,-4-2 0 0,1 1 0 0,0 1 0 16,-1-4 0-16,1 2 0 0,1-2 0 0,1-2 0 15,0-1 0-15,3-4 0 0,2-3 0 0,1-2 0 16,3 4 0-16,0-4 128 0,4-2-128 0,5-12 0 15,0 0 0-15,0 0 0 0,0 0 0 0,0 0 0 16,0 0 0-16,0 0-176 0,0 0 176 0,4-11-192 16,1 1 0-16,0-4 0 0,1-1 0 0,2-2 0 15,2-2 192-15,1 0 0 0,1-1 0 0,2 1 0 16,0-3 0-16,2-1 0 0,2 2 0 0,-1-1 0 16,-3-2 0-16,1 1 0 0,0 4 0 0,0 1 0 15,-1 1 0-15,-1 1 0 0,-2 5 0 0,2 1 0 16,-3 5 0-16,-10 5 0 0,0 0 0 0,9-5 0 15,-9 5 0-15,0 0 0 0,0 0 0 0,0 0-128 0,0 0 128 0,0 0 0 16,1 12 0-16,-2 2 0 0,-3 1 128 0,-3 2-128 16,-5 1 128-16,0 1-128 0,-2 0 0 0,0 3 128 15,-2-1-128-15,4 1 0 0,-1-3 0 0,0-1 128 16,1-2-128-16,1-3 0 0,3-2 0 0,1 1 0 16,1-6 0-16,6-6 0 0,0 0 0 0,-4 9 0 15,4-9 0-15,0 0-192 16,0 0-304-16,0 0-64 0,0 0-16 0,0 0 0 15,0 0-128-15,0 0-48 0,0 0 0 0,8-9 0 16,-1-4 256-16,2-1 48 0,0-1 16 0,4-3 0 0,-2-1 432 0,3-2-160 16,3-3 160-16,-1 2 0 0,1-2 0 0,-1 2 0 0,-2 2 0 0,3 2 0 15,-3 0 0-15,0 3 0 0,0 1 0 16,1 4 0-16,-5 1 0 0,2 3 0 0,-1 2 0 0,0-3 144 16,1 1 80-16,-2 2 16 0,0 0 0 0,-10 4 0 15,0 0 32-15,7 4 16 0,-7-4 0 0,3 13 0 16,-3-3-32-16,-1 3 0 0,-3 2 0 0,-1 3 0 15,-4 0-48-15,0 2-16 0,-1-1 0 0,0 1 0 16,0 1-192-16,2-1 0 0,2 3 0 0,1-1-7168 16,2-1-1344-16</inkml:trace>
  <inkml:trace contextRef="#ctx0" brushRef="#br1" timeOffset="-212694.46">11496 5068 6447 0,'-5'-7'576'0,"1"-3"-576"0,-3-2 0 0,0 2 0 15,1-4 2304-15,-1 1 336 0,2 2 80 0,2-3 16 16,-6 5-1968-16,2 1-384 0,1 2-64 0,1-3-32 16,-3 1-16-16,3-2 0 0,-2 4 0 0,-2-2 0 15,0 3 144-15,-1 3 32 0,-2-2 0 0,2-1 0 16,-3 5-176-16,2 4-16 0,-3-2-16 0,-3 3 0 16,2 7-240-16,-3-1 0 0,0 2 0 0,1 2 0 15,-1 3 0-15,-1 1 0 0,0-1 0 0,0 3 0 16,0 2 192-16,0 3-64 0,1-5-128 0,-3 3 192 15,-3 2 80-15,3-2 16 0,-2 1 0 0,-1 1 0 16,-2 2 0-16,-1 1 0 0,0 4 0 0,-1 0 0 16,1-1-96-16,0 1-32 0,0 0 0 0,-2 4 0 15,3 2-32-15,-2 2 0 0,0-3 0 0,2 3 0 0,2 1-128 0,0-2 192 16,1 4-192-16,0 3 192 0,-2 5-64 16,-1-3-128-16,1-4 192 0,-2 3-64 0,-1-2-128 0,2 1 0 15,0 0 0-15,-1-1 0 0,2 1 0 0,0 4 0 16,0-1 0-16,1 0 0 0,-1 1 0 0,2 0 0 15,0 1 0-15,-2 0 0 0,2 0 208 0,0-1-32 16,0-3-16-16,1 3 0 0,2 1 48 0,-2-1 16 16,0 1 0-16,-3-1 0 0,3 0-64 0,-3-3-16 15,1-1 0-15,0 1 0 0,1-3-144 0,0 1 160 16,2-4-160-16,2 5 160 0,1-4-160 0,0 4 0 16,0-4 0-16,2 4 0 0,-2-2 128 0,1 0-128 15,0-1 0-15,3 3 128 0,1-3 0 0,-1 3-128 16,-1-2 192-16,-1 0-64 0,4 1-128 0,0-4 0 0,1 4 0 0,-1-2 0 15,1-2 0-15,1 3 0 0,0-5 0 0,1 4 0 16,-3 0 0-16,2-1 0 0,-1 3 128 0,-1 1-128 16,1-5 0-16,-2 1 0 0,0 0 0 0,-1-2 0 15,3 1 0-15,0 0 0 0,-1-3 0 0,1 1 128 16,-2 2-128-16,1 2 0 0,1-2 0 0,0 3 0 16,-3-6 0-16,0 1 0 0,2-2 0 0,1 2 0 15,-1-3 0-15,0 1 0 0,0 0 0 0,2 2 0 16,0-2 0-16,1 3 0 0,-4-3 144 0,3 1-144 15,0-2 0-15,0 4 0 0,0 2 0 0,-1-2 128 16,1 2-128-16,0 0 0 0,0-4 0 0,1 3 128 16,0 2-128-16,0-4 0 0,0 2 0 0,0 3 0 15,2-7 0-15,0 1 0 0,2 1 0 0,0 0 0 16,1 1 0-16,3-3 0 0,-1 0 0 0,0 2 0 16,1-3 0-16,1 2 0 0,0-2 0 0,3 0 0 0,-1-3 0 0,-1 2 0 15,3 0 0-15,3 0 0 0,-4-2 0 0,2 1 0 16,2 0 0-16,-1-2 0 0,2 0 0 0,-1-1 0 15,0 0 0-15,0-5 0 0,2-1 0 0,0 0 0 16,3 3 0-16,-1-5 0 0,2 2 0 0,1-4 0 16,1 0 0-16,2 0 0 0,-2 0 0 0,3-2 0 15,-1-4 0-15,5-1 0 0,2 2 0 0,2-3 0 16,-1-1 0-16,3-3 0 0,0-1 0 0,0-2 0 16,-1 1 0-16,-1-6 0 0,0 1 0 0,2-3 0 15,0-1 0-15,1-1 0 0,0 0 0 0,2-2 0 0,-1-1 0 0,3-1 0 16,-1-3 0-16,6 0 0 0,3-3 128 15,1 2-128-15,1-3 0 0,-2 1 144 0,-3-1-144 0,-1-2 0 16,1-2 128-16,0-1-128 0,0 1 0 16,3-1 0-16,1-2 0 0,0-3 128 0,1 0-128 0,1 1 0 15,2-2 144-15,-1 0-144 0,-1 2 0 0,-2-2 144 16,-1-5-144-16,-1 2 0 0,1-2 0 0,1 2 128 16,0 1-128-16,1 3 0 0,5-1 0 0,-1-2 0 15,2-6 0-15,-3 1 0 0,-5-1 0 0,-1-1 0 16,-2-3 0-16,0 2 128 0,0 1-128 0,3-2 0 15,-2 0 0-15,1-1 0 0,-1 1 128 0,2-1-128 16,0 1 0-16,0-2 0 0,1 0 0 0,-2-4 128 16,-5-3-128-16,-2 2 0 0,2-5 0 0,-3 5 0 15,-1-4 0-15,2 3 0 0,0-4 0 0,0 1 0 16,-1-2 0-16,0-2 128 0,0-1-128 0,1 2 0 0,1-2 128 0,-2-1-128 16,0 0 0-16,0-2 128 0,-5 1 0 0,3-2-128 15,-6-1 192-15,4-1-64 0,-3-4 64 0,3 3 16 16,-2-1 0-16,-1-1 0 0,-1 3 80 0,3 1 16 15,-2 0 0-15,-1 0 0 0,3-2 16 0,-1 1 0 16,0 0 0-16,-2 2 0 0,3 3-64 0,-1-2 0 16,-1-2 0-16,0 3 0 0,-2-2-80 0,-1-3-32 15,2-3 0-15,-2 2 0 0,-2 4-144 0,2-3 0 16,-1 0 0-16,1-1 0 0,-4 2 0 0,-1-1 0 16,0-2 0-16,1 0 0 0,-2 3 0 0,1-3 0 15,-3 1 128-15,-2-1-128 0,0-2 128 0,-3 2 0 16,0-5 0-16,-2 3 0 0,0-6 48 0,-2 2 0 0,-1 1 0 15,-3-3 0-15,1-1-32 0,1-1 0 0,-1-2 0 16,-2 2 0-16,0 4-16 0,0 0-128 0,-1-3 192 0,-1 0-64 16,-1 3 48-16,-2 4 0 0,-1 0 0 0,-1 1 0 15,0 5 0-15,-1 0 0 0,0 1 0 0,-2 2 0 16,-2-1-48-16,-1 5 0 0,-2-2 0 0,-2 4 0 16,-1 1-128-16,-1 0 128 0,-1 5-128 0,0-1 128 15,-1 1-128-15,0 4 0 0,-2 0 144 0,-1 3-144 16,-2 0 0-16,-2 4 128 0,-2 1-128 0,-3 5 0 15,-2-1 0-15,0 0 0 0,-2 4 0 0,0 0 0 16,-1 5 0-16,-2 2 0 0,0 5 0 0,-1 4-128 16,2 2-64-16,-1 3 0 0,0 3 0 0,-1 1 0 15,-1 2-144-15,0-2-48 0,1 2 0 0,3 3 0 16,3 0-432-16,0 4-80 0,2 3-32 0,5 1-9488 16,2-1-1888-16</inkml:trace>
  <inkml:trace contextRef="#ctx0" brushRef="#br1" timeOffset="-210808.34">7674 7838 4607 0,'0'0'400'0,"0"0"-400"0,0-9 0 0,0 2 0 0,-1-4 1472 0,-1 4 192 16,2 7 64-16,-4-8 0 15,1-2-1152-15,-1 4-208 0,0-2-48 0,1 3-16 16,0-1-160-16,0-2-16 0,-2 2-128 0,4-2 192 0,1 8 48 0,-4-8 0 16,-1 3 0-16,0-4 0 0,5 9 224 0,-7-5 48 15,0-2 16-15,2 2 0 0,5 5-32 0,-9-4-16 16,9 4 0-16,-9-2 0 0,-3 0 0 0,2 1 0 16,0 1 0-16,0 0 0 0,0-2-224 0,1 2-32 15,1 2-16-15,-1-1 0 0,-1 0 48 0,0 0 16 16,-1 2 0-16,-1 0 0 0,1 0 0 0,-2 4 0 15,2-3 0-15,-2 1 0 0,-1 2-112 0,-1 0-32 16,-1 0 0-16,-4 3 0 0,-2 2-128 0,0-2 0 0,-3 3 0 16,2-1 0-16,1 1 0 0,0 1 128 0,2 0-128 15,-1 1 128-15,1 1 32 0,1 1 0 0,0 2 0 0,1 2 0 16,0-2-160-16,2 2 0 0,0 1 0 0,-1 1-176 16,1-4 176-16,1 3 0 0,0-3 0 0,1 2 0 15,-1 5 0-15,1-2 0 0,-3-1 0 0,2 3 0 16,1 1 0-16,0 2 0 0,-1-2 0 0,-2 2 0 15,3 3 0-15,-1 1 0 0,-3 3 0 0,2-1 0 16,0-3 0-16,1 0 144 0,0 0-144 0,1 1 0 16,1 2 128-16,2 1-128 0,-1-2 0 0,0 0 0 15,0 0 0-15,1 1 0 0,-1-1 0 0,2 3 0 16,1 4 128-16,2 0-128 0,-2-3 0 0,0 0 0 16,2-2 0-16,0 0 0 0,-1 1 0 0,2 1 0 15,1 0 0-15,0-1 0 0,-2 0 0 0,5 0 0 16,-1 0 0-16,2 0 0 0,-2 1 0 0,2 0 0 0,0 0 0 15,0 0 128-15,-2 2-128 0,2-3 160 0,1-2-160 0,1 0 192 16,-1-4-192-16,0 4 192 0,-1 0-192 0,1 1 0 16,0-1 0-16,2 2 0 0,1 3 128 0,-1-1-128 15,-2 2 192-15,4-2-64 0,0-1-128 0,-1 2 0 16,-1-1 144-16,2-1-144 0,0-2 0 0,1 1 128 16,-1-2-128-16,-1 3 0 0,0-1 128 0,5 0-128 15,-1 0 160-15,1 0-160 0,-2 1 0 0,1-4 0 16,-1-1 0-16,3 0 0 0,1 0 0 0,3 0 0 15,1-3 0-15,0 1 0 0,1 0 0 0,1 2 0 16,1-2 128-16,1 0-128 0,1 0 0 0,1 3 128 0,2-1-128 16,-1-4 0-16,-3-1 128 0,0-1-128 0,0 1 0 0,2-6 0 15,-2-2 0-15,0-1 128 0,1-2-128 0,1-2 0 16,0 0 0-16,2 0 0 0,1-2 128 0,0-3-128 16,-2 3 176-16,2-5-16 0,0 0 0 0,3-4 0 15,2-2 96-15,2-1 0 0,1 1 16 0,0 0 0 16,1-1-64-16,-4-1-16 0,-1 2 0 0,-1-2 0 15,0-5-32-15,1 0-16 0,-1-1 0 0,1-4 0 16,0 1-144-16,-1-3 160 0,1-2-160 0,0 0 160 16,-1-2-160-16,2 1 0 0,0-3 0 0,3-2 0 15,-2 0 0-15,0 0 0 0,-1-3 0 0,0 0 0 16,-4-5 0-16,1 4 0 0,-4-2 0 0,3 0 0 16,-2-4 128-16,2 2-128 0,2-2 0 0,-2 0 128 15,-1 1-128-15,-1-3 0 0,1-1 0 0,0 2 128 16,1 2-128-16,1-1 0 0,-3 0 144 0,4 0-144 0,1-4 0 0,-1-1 0 15,0 1 0-15,-2 0 0 0,0 2 0 0,-1-1 0 16,0-3 0-16,-2 3 0 0,-2 4 0 0,-1-4 0 16,0-1 0-16,-3-3 128 0,2 0-128 0,-1-3 0 15,2-2 0-15,-1 2 0 0,-5 2 0 0,1 0 0 16,0-3 128-16,-2-1-128 0,2 1 0 0,-2-1 0 16,-1-1 0-16,2 2 0 0,-4 2 144 0,-1-4-144 15,-2 1 192-15,2-3-192 0,-2 0 256 0,-1-2-48 16,-2 3-16-16,-1 0 0 0,2 1 80 0,-1 1 16 15,1-4 0-15,-2-1 0 0,-1 0-32 0,0-3 0 16,-2 2 0-16,0 1 0 0,1 1-80 0,0 4-32 16,0-4 0-16,-1 3 0 0,-1-4-144 0,-3 4 160 15,0-1-160-15,1 0 160 0,0-3-160 0,-1 4 0 0,-2 0 0 0,-4 0 0 16,4-2 160-16,-3 2-160 0,-1 2 192 0,-1-2-192 16,3 2 128-16,-4 3-128 0,-3-1 0 0,1 1 0 15,-1 2 192-15,2 1-192 0,-3 3 192 0,0-1-192 16,3 1 320-16,-3 3-64 0,-1-1 0 0,-4 8 0 15,-1-3 96-15,1 8 16 0,1 0 0 0,-3 4 0 16,0 1-80-16,0-2-16 0,-2 5 0 0,3-1 0 16,1 5-272-16,0 1 160 0,1 1-160 0,-2 2 128 15,3 5-128-15,-2 0 0 0,-1-1 0 0,1 5-176 16,2 1-144-16,2-1-48 0,1 2 0 0,3 4 0 16,2 1-592-1,2 0-128-15,1 3-32 0,1 2-8640 0,1-1-1728 0</inkml:trace>
  <inkml:trace contextRef="#ctx0" brushRef="#br1" timeOffset="-208623.92">7359 11678 2751 0,'0'0'128'0,"-11"8"16"0,0 1-144 0,2-3 0 0,3 1 0 0,-2 1 0 16,-1-3 2320-16,3 0 432 0,-1 2 96 0,1-4 16 15,-3 3-1616-15,3 0-320 0,6-6-64 0,-7 5-16 16,7-5-160-16,-6 5-48 0,6-5 0 0,-8 4 0 15,8-4 0-15,-6 2-16 0,6-2 0 0,0 0 0 16,-10-6-208-16,2 0-32 0,2-6-16 0,1 1 0 16,1-3-176-16,2-3-16 0,-2 0-16 0,1-4 0 15,-1-4-160-15,3-1 160 0,-1-2-160 0,2-2 160 0,2-2-32 0,1-1-128 16,-2 1 192-16,3 0-64 0,0 2 0 0,-1-2 0 16,4 2 0-16,-1 4 0 0,-1 1-128 0,3 3 192 15,-1 2-192-15,2 3 192 0,-2 2-192 0,0 5 0 16,-2-1 144-16,2 5-144 0,-7 6 128 0,0 0-128 15,7-6 128-15,-7 6-128 0,11 3 0 0,-1 0 0 16,0 3 0-16,-3 4 0 0,-3 0 0 0,1 5-192 16,0 3 192-16,1 1-192 0,-4 0 192 0,2 3 0 15,-2 3 0-15,1-1 0 0,2 3 0 0,-1 0 0 16,0 3 0-16,0 1 0 0,-3-1 0 0,4 4 0 16,-1 2 0-16,0 0 0 0,-1 0 0 0,1 1 0 15,0-1 0-15,0-2 0 0,-2-2 0 0,1 1 0 0,-1-2 0 16,1-2 0-16,-1 0 0 0,1-4 0 0,0 2 0 0,-1-5-128 31,-1-1-320-31,-1 0-64 0,0-1-16 0,2-2 0 16,-2-5-1328-16,-2-1-272 0</inkml:trace>
  <inkml:trace contextRef="#ctx0" brushRef="#br1" timeOffset="-208308.23">7294 11396 15663 0,'-13'-5'688'0,"13"5"144"15,-11-5-656-15,0 5-176 0,2 0 0 0,9 0 0 0,-3 10 1792 0,1 1 320 16,5 2 64-16,1 7 0 0,0 7-1536 0,1 6-304 15,2 5-64-15,2 7-16 0,1 4 16 0,2 6 0 16,-1 5 0-16,3 2 0 0,1 7-32 0,-2 2-16 16,-3 0 0-16,-1-1 0 0,1 0-224 0,-1-5 0 15,0-2 128-15,0-3-128 0,0 1 0 0,1-3 0 16,2 0 0-16,-2-5 0 16,0-2-560-16,1-3-48 0,2-5-16 0,0-6-10432 0</inkml:trace>
  <inkml:trace contextRef="#ctx0" brushRef="#br1" timeOffset="-207807.38">10037 12569 18431 0,'-13'6'1632'15,"2"-2"-1312"-15,-2 1-320 0,0 2 0 0,1-5 1888 0,-1 2 304 16,-1 0 64-16,4-3 16 0,1-5-1536 0,-1-1-304 16,-2 0-64-16,-1-6-16 0,3-1 0 0,0-2 0 15,-1-7 0-15,3-4 0 0,2-3-352 0,1-1 0 16,1-4 0-16,0-1 0 0,0 0 0 0,0-3 0 16,3-4 0-16,1-3-128 0,0 0-16 0,0-5 0 15,0-3 0-15,3 0 0 0,0-2-80 0,1 1-16 16,1 4 0-16,-1 1 0 0,1 0 240 0,3 6-176 0,1-1 176 0,0 5-160 15,-2 1 160-15,1 1 0 0,-2 1 0 0,1 5 0 16,0 4 0-16,3 4 0 0,-2 4 0 0,0 2 128 16,-3 3-400-16,0 5-80 0,2 1-16 0,1 3 0 31,2 3-2080-31,-1 3-432 0</inkml:trace>
  <inkml:trace contextRef="#ctx0" brushRef="#br1" timeOffset="-207388.92">9549 11824 22111 0,'-9'-1'1968'0,"0"-2"-1584"16,0-2-384-16,4 1 0 0,5 4 1104 0,0 0 144 16,0 0 32-16,-4-6 0 0,0-5-736 0,2 2-144 15,2-5-16-15,2 0-16 0,2-3-368 0,1-1 144 16,0-1-144-16,0-1 0 0,2-2 0 0,-1-3 0 16,-1 1 0-16,2 0 0 0,-1-4 0 0,1 1 0 15,0-2 0-15,0 0 0 0,1 2 0 0,0-1 160 16,1 3-160-16,0-2 192 0,-2 3-192 0,1 3 0 15,-1 5 0-15,1 1 0 0,2-1 224 0,-2 6 16 0,2-1 0 0,0 6 0 16,2-2-16-16,0 6 0 0,2 1 0 0,2 9 0 16,1 4-224-16,1 2 144 0,0 3-144 0,2 6 128 15,4 3-128-15,1 6 0 0,-3 3 0 0,-1 5 0 16,-3 4 0-16,-2-2 0 0,-1 1 144 0,1-1-144 16,-1 6 0-16,-2-2 0 0,-1-1 0 0,-2 3 128 15,-1-1-128-15,0 1 0 0,0 3 0 0,0-4 128 16,0 0-304-16,0-6-48 0,0 0-16 0,2-1 0 31,-1-2-1616-31,3-6-336 0,0-6-64 0</inkml:trace>
  <inkml:trace contextRef="#ctx0" brushRef="#br1" timeOffset="-205289.95">10873 8049 11167 0,'-11'8'496'0,"3"-3"96"0,-2 1-464 0,1-2-128 16,0 1 0-16,-1 1 0 0,0-1 528 0,1-1 96 15,0 1 16-15,1 2 0 0,-2-5 48 0,3 1 16 16,-1 1 0-16,-1 2 0 0,0-1-176 0,0 0-16 16,0 3-16-16,2-3 0 0,-1-3 144 0,8-2 16 15,-7 5 16-15,7-5 0 0,0 0-112 0,0 0-32 0,0 0 0 0,0 0 0 16,0 0-48-16,0 0-16 0,-2-7 0 0,5-5 0 16,2 1-144-16,2-4-48 0,4-3 0 0,-1-2 0 15,3-8-272-15,-1 2 0 0,1-2 0 0,-2 3 0 16,0-3 128-16,0 2-128 0,-1 0 0 0,0 2 0 15,-1 1 352-15,-2 2-32 0,-1 7-16 0,0 2 0 16,-2 0 240-16,-1 6 48 0,-3 6 16 0,0 0 0 16,0 0-128-16,0 0-32 0,-7-1 0 0,-4 4 0 15,-2 9-240-15,-2 3-48 0,-3 4-16 0,-2 4 0 16,-3 0-144-16,-1 7 0 0,0 2 0 0,1 1 0 16,-1 0 0-16,-1 3 0 0,3 1 0 0,-1-2 0 15,1-2 0-15,-1-1 0 0,-1 0 0 0,2-4 0 16,5-1 0-16,0-3 0 0,2-3-128 0,1 0 128 0,4-7-208 0,1-3 16 15,2-3 16-15,7-8 0 0,0 0-16 0,0 0-16 16,0 0 0-16,0 0 0 0,0 0 16 0,6-9 0 16,1-3 0-16,1 1 0 0,1-3 32 0,2-3 16 15,1 0 0-15,2-1 0 0,2 0 144 0,1 2 0 16,-2 0-144-16,3 0 144 0,-3-1 0 0,0 1 0 16,-1 2 0-16,3 1 0 0,-2 0 0 0,0 4 0 15,0 1-144-15,-1 2 144 0,-1 4-208 0,0 3 16 16,0 3 0-16</inkml:trace>
  <inkml:trace contextRef="#ctx0" brushRef="#br1" timeOffset="-199446.96">22795 2662 3679 0,'0'0'320'0,"0"0"-320"0,1-9 0 0,-1 9 0 16,3-10 1168-16,-3 10 176 0,5-7 16 0,-1 0 16 16,0-2-672-16,-4 9-128 0,6-6-16 0,-1-2-16 15,0 1-192-15,-1-2-32 0,0 1-16 0,-4 8 0 16,4-9 112-16,-4 9 32 0,3-9 0 0,1 1 0 15,-1 1 144-15,-3 7 48 0,0 0 0 0,4-9 0 16,-4 9 80-16,0 0 32 0,3-9 0 0,-3 9 0 16,0 0-16-16,4-6 0 0,-4 6 0 0,0 0 0 15,0 0 32-15,0 0 16 0,0 0 0 0,0 0 0 16,0 0-208-16,0 0-64 0,0 0 0 0,0 0 0 16,0 0-240-16,0 0-48 0,0 0-16 0,0 0 0 15,0 0-16-15,0 0-16 0,0 0 0 0,7 11 0 16,-2 3 48-16,-2 0 16 0,0 0 0 0,1 2 0 0,0-2-48 0,-1 1 0 15,0 0 0-15,1 4 0 16,1 3-64-16,-1 2 0 0,-2-1-128 0,2 1 192 0,0 1-32 0,0 1-16 16,-3 3 0-16,0 0 0 0,0 2 0 0,2 1 0 15,-2 3 0-15,3 1 0 0,-1-1 16 0,-1 2 0 16,-1-1 0-16,2 2 0 0,0 3-16 0,-1 2 0 16,1-4 0-16,-1 3 0 0,1 4 16 0,-1-4 0 15,1-3 0-15,-1 6 0 0,1-2-32 0,1 3-128 16,-1-1 192-16,0 4-64 0,0-1-128 0,-2 0 192 15,-1 3-192-15,1 1 192 0,-1-1-48 0,0 3 0 16,0 0 0-16,0 0 0 0,0-2 48 0,1 0 0 16,-1 0 0-16,0 4 0 0,0 0-192 0,0 0 160 0,0-2-160 0,2 1 160 15,-2 2-160-15,3-2 160 0,-1-3-160 0,-1 1 160 16,-1 3-160-16,0 2 0 0,0-5 144 0,1 0-144 16,-1 2 144-16,0-2-144 0,0-1 192 0,3 3-192 15,-1-1 176-15,0 3-176 0,-1-1 160 0,1-3-160 16,1-1 192-16,0 0-64 0,-2 0-128 0,-1 2 192 15,0-2-32-15,1 0-16 0,0 0 0 0,2-2 0 16,-2-3 16-16,-1 1 0 0,0-2 0 0,0 2 0 16,0 3 0-16,0 0 0 0,0-3 0 0,0 2 0 15,0-2-32-15,0-1 0 0,0 0 0 0,-1 4 0 16,0 1-128-16,1 1 192 0,0-1-192 0,0-1 192 16,0-2-192-16,0 0 0 0,0 1 144 0,0-2-144 15,0-1 0-15,-2 1 0 0,1-1 0 0,0 0 128 16,0 2-128-16,-1-2 0 0,1 0 128 0,-2 1-128 0,2-3 0 0,-1 3 144 15,-2 4-144-15,1 0 0 16,2-1 192-16,0-4-192 0,-2-1 192 0,1 2-192 0,-1-4 176 0,1 5-176 16,-1-1 160-16,0-2-160 0,0 0 144 0,-1-1-144 15,3 4 128-15,-2 2-128 0,1-6 128 0,-1 2-128 16,2 3 128-16,-1-2-128 0,0 3 0 0,-2 1 128 16,-1 0-128-16,1 0 0 0,2 0 0 0,-1-1 0 15,-1-5 128-15,4 2-128 0,-1 1 0 0,0-2 0 16,-1 1 0-16,1 0 0 0,0-3 0 0,0 2 0 15,-1-4 0-15,2 5 0 0,-1 3 0 0,0 0 128 16,0-4-128-16,-1 0 0 0,1 1 0 0,-2-1 0 16,3 3 128-16,-2 3-128 0,-1 2 0 0,2 0 0 0,0 1 0 15,0-4 0-15,-1-4 144 0,2 3-144 0,-1 0 160 16,0-3-160-16,-1 2 128 0,1 0-128 0,0-1 0 0,-2 0 144 16,2 3-144-16,0-1 0 0,-2 0 144 0,1 1-144 15,-1-1 0-15,2-3 144 0,-2 2-144 0,2-1 0 16,1 1 192-16,-2 0-192 0,0-3 192 0,2 2-192 15,-1-2 0-15,2-1 0 0,-1 2 0 0,0 1 0 16,0-2 0-16,-1 4 0 0,1 2 128 0,0 0-128 16,0-1 0-16,0 2 0 0,1-5 128 0,1-2-128 15,0 0 0-15,-1 2 0 0,-2-4 0 0,2 4 0 16,1-5 0-16,-1 3 0 0,-1 3 0 0,3-6 0 16,-1 0 0-16,1-3 0 0,-2 3 0 0,1-1 0 15,1-4 0-15,-1 3 0 0,1 1 0 0,0-3 0 16,-1 1 0-16,1 2 0 0,-2-3 0 0,1 2 0 15,1-1 0-15,0-2 0 0,-2 1 0 0,1 2 0 0,1 4 0 0,-1-3 0 16,1-1 0-16,-2-3 0 0,3-1 0 0,0 0 0 16,0 1 0-16,0-1 0 0,-2 0 144 0,1-3-144 15,0 1 0-15,1-3 144 0,0 0-16 0,0 0 0 16,-2 1 0-16,2 0 0 0,0-3 64 0,0-3 0 16,0 0 0-16,1-4 0 0,-1 3-64 0,1-3 0 15,-2 2 0-15,5-1 0 0,-3-3-128 0,0-2 192 16,3-2-192-16,-2-2 192 0,1-3-192 0,-2-3 0 15,1 0 0-15,0-1 0 0,-6-9 0 0,7 9 0 16,-7-9 0-16,7 5 0 0,1 4-128 0,-8-9 128 16,0 0 0-16,0 0 0 0,11 3-320 0,-11-3 16 15,8 0 0-15,-8 0 0 16,0 0-336-16,6-9-64 0,1 0 0 0,-2-5-16 16,-3-5-1760-16,1-5-336 0,-3-8-80 0</inkml:trace>
  <inkml:trace contextRef="#ctx0" brushRef="#br1" timeOffset="-198615.97">23006 3439 13823 0,'-16'-12'608'0,"5"7"128"0,1 3-592 0,0-2-144 16,1-2 0-16,2 1 0 0,-1-4 1968 0,0 0 352 16,3-1 80-16,1 2 16 0,1-1-1008 0,3 9-192 15,-6-6-32-15,5 1-16 0,0-4-448 0,0 2-80 16,-2-3-32-16,2 4 0 0,1 6-288 0,0-8-48 0,0-1-16 0,1 3 0 16,0-3-80-16,1 3-32 0,0-6 0 0,-1 5 0 15,2-2-144-15,-3 9 128 0,3-8-128 0,-3 8 128 16,0 0-128-16,6-5 0 0,0-1 0 0,-6 6 0 15,9-5 0-15,0 1 0 0,1 1 0 0,0 2-176 32,2 2-448-32,1 3-80 0,-1-1-32 0,2 0-12016 0</inkml:trace>
  <inkml:trace contextRef="#ctx0" brushRef="#br1" timeOffset="-198346.55">22878 4233 30527 0,'-14'-7'1344'0,"14"7"288"0,0 0-1312 0,0 0-320 16,-7-4 0-16,7 4 0 0,0 0 0 0,0 0 0 16,0 0 0-16,0 0 128 0,0 0-368 0,0 0-64 15,0 0-16-15,11 4-8544 16,0 0-1712-16</inkml:trace>
  <inkml:trace contextRef="#ctx0" brushRef="#br1" timeOffset="-198009.15">22962 5213 26031 0,'-12'-3'1152'0,"12"3"240"0,0 0-1120 0,0 0-272 0,0 0 0 0,0 0 0 0,0 0 512 0,0 0 64 15,0 0 0-15,0 0 0 0,0 0-96 0,0 0-16 16,3-9 0-16,-3 9 0 0,10-5-624 0,1 1-128 15,-1 1-32-15,2 1 0 16,-1-2-1504-16,2 3-304 0,0 1-64 0</inkml:trace>
  <inkml:trace contextRef="#ctx0" brushRef="#br1" timeOffset="-197610.15">23033 5981 15663 0,'-10'-5'1392'0,"1"1"-1120"0,-3-2-272 0,2 2 0 0,10 4 2752 0,-6-4 480 0,6 4 96 0,-5-6 32 0,5 6-2688 0,0 0-544 16,0 0-128-16,0 0 0 16,0-9-448-16,2 0-112 0,-2 9-16 0,7-8-11184 0</inkml:trace>
  <inkml:trace contextRef="#ctx0" brushRef="#br1" timeOffset="-197198.17">23042 7022 11055 0,'-8'-6'976'0,"2"-1"-784"16,1-2-192-16,1 6 0 0,4 3 3424 0,0 0 640 15,0 0 128-15,-4-8 32 0,4 8-3392 0,0 0-656 16,0-8-176-16,0 8 0 16,0 0-1312-16,0 0-288 0,9-1-64 0</inkml:trace>
  <inkml:trace contextRef="#ctx0" brushRef="#br1" timeOffset="-196736.91">22857 8685 20271 0,'0'0'896'0,"-9"-5"192"15,1 1-880-15,-1 0-208 0,2-2 0 0,0 2 0 0,2 1 2528 0,5 3 464 0,-5-4 80 0,5 4 32 16,0 0-2288-16,0 0-464 0,-6-3-96 0,6 3 0 15,0 0-400-15,0 0-80 0,0 0-16 0,0 0 0 32,0 0-848-32,0 0-160 0,0 0-32 0,0 0-7264 0,0 0-1440 0</inkml:trace>
  <inkml:trace contextRef="#ctx0" brushRef="#br1" timeOffset="-196214.66">22822 11669 32303 0,'0'0'1424'0,"-13"9"304"0,2-5-1376 0,0 0-352 0,3-1 0 0,8-3 0 15,-11 6 384-15,11-6 0 0,0 0 0 0,0 0 0 16,0 0-32-16,0 0 0 0,0 0 0 0,0 0 0 31,0 0-656-31,0 0-128 0,0 0-16 0,0 0-16 16,0 0-720-16,12 1-144 0,-2-1-16 0,1 0-12096 0</inkml:trace>
  <inkml:trace contextRef="#ctx0" brushRef="#br1" timeOffset="-195723.03">23161 13028 8287 0,'0'0'736'0,"-10"-1"-592"16,2-2-144-16,-1 2 0 0,9 1 3200 0,0 0 592 16,0 0 128-16,0 0 32 15,0 0-3952-15,0 0-640 0,4-9-208 0</inkml:trace>
  <inkml:trace contextRef="#ctx0" brushRef="#br1" timeOffset="-194481.37">23414 13656 25791 0,'0'0'2304'0,"0"0"-1856"0,-10 0-448 0,1-3 0 16,3-1 1280-16,-2 1 176 0,8 3 16 0,0 0 16 15,-10-8-1104-15,2 3-240 0,1 0-144 0,0-3 192 16,1 2-192-16,6 6 128 0,-9-5-128 0,0-4 128 16,0 1-128-16,0-1-224 0,0 4 48 0,2 0 16 15,-5-1 160-15,3 1 0 0,-1 2 0 0,1 2-128 16,-1 0 128-16,0-1 0 0,-3 2 0 0,2 2 0 16,-2 0 0-16,1 3 0 0,-2 2 0 0,0-1 0 15,-2 5 0-15,1 0 0 0,0 1 128 0,1-3-128 16,0 1 192-16,1 2-16 0,3-1-16 0,0 2 0 15,0-2 32-15,-1 0 16 0,4 1 0 0,0-2 0 0,2 1-208 0,3 0 176 16,2-11-176-16,1 11 160 0,2 1-160 0,-3-12 0 16,7 11 144-16,6-2-144 0,0 0 0 0,2-3 0 15,3 2 0-15,2 2 128 0,3-2-128 0,0 1 0 16,-2-4 0-16,1 5 0 0,0-1 0 0,1 1 0 16,1-2 0-16,0 4 0 0,0 4 0 0,0 4 0 15,0 2 0-15,0 2 0 0,-1 1 0 0,-2-1 0 16,-2 6 0-16,-1-2 0 0,-2 2 128 0,-1 1 16 15,-2-6 0-15,-3 4 0 0,-2-1 48 0,-4 0 16 16,-4 0 0-16,-3-1 0 0,-2 6 96 0,-1-3 16 0,-2-4 0 16,-1 4 0-16,-2 0-64 0,-3 1 0 0,-2 1 0 15,1-3 0-15,-1-1-80 0,-2 2-32 0,-1-5 0 0,-2 2 0 16,0-6-144-16,-2 0 128 0,0 0-128 0,0 0 128 16,-2-2-128-16,-1-3 0 0,-2-3 144 0,-1 0-144 15,-6-5 0-15,2 1 144 0,-2-5-144 0,5-1 0 16,0-3 192-16,5-2-192 0,0 0 192 0,2-3-192 15,2-2 256-15,4 2-64 0,1 0-16 0,4-4 0 16,1 2 16-16,3-5 0 0,1 3 0 0,3-3 0 16,2-6-192-16,2 0 192 0,2-5-192 0,3-2 192 15,4-2-192-15,3-3-256 0,1-2 64 0,3-4 16 16,2-1-112-16,2 2-32 0,2 0 0 0,1 1 0 16,1-1 96-16,1-1 16 0,1 0 0 0,-1 1 0 15,-1-1 208-15,0 1 0 0,-1-1 0 0,0 0 0 16,-6 2 0-16,3 0 0 0,-5-1 0 0,3 4 0 15,-1-2 0-15,0 3 160 0,-1 4-32 0,-2-2 0 16,-2 1 80-16,0-1 16 0,-1 3 0 0,-1 1 0 0,-2-4-16 0,0 5 0 16,-2-1 0-16,0 3 0 0,-2 1-48 0,0 2-16 15,-4 2 0-15,0 3 0 0,-3 1-16 0,1 1-128 16,-2-2 192-16,-1 4-64 0,1 3 16 0,-3 0 0 16,-1 2 0-16,-4 3 0 0,1 1-144 0,-3 3 0 15,-1 2 144-15,-3 3-144 0,-6 1 0 0,2 5 0 16,-2 3 0-16,-4 2 0 0,-4 6-192 0,-6 0 64 15,-1 5 0-15,-1-2 0 16,1 2-320-16,5 1-64 0,4-2-16 0,8 0 0 16,4-5-1184-16,8 0-224 0,7-3-48 0</inkml:trace>
  <inkml:trace contextRef="#ctx0" brushRef="#br1" timeOffset="-188761.66">22662 9732 3679 0,'0'0'320'0,"0"0"-320"16,0 0 0-16,0 0 0 0,0 0 2432 0,0 0 432 15,0 0 80-15,0 0 0 0,0 0-1664 0,0 0-352 16,0 0-64-16,0 0-16 0,0 0 432 0,0 0 96 15,0 0 16-15,0 0 0 0,0 0-256 0,0 0-48 16,0 0-16-16,0 0 0 0,-11-3-416 0,1-2-80 16,1 0 0-16,9 5-16 0,-11-2-224 0,1 2-32 15,-2 0-16-15,2 4 0 0,-1 2 48 0,-1-1 16 16,1-1 0-16,-1 5 0 0,1-2-160 0,1 5-48 0,0-2 0 0,2 4 0 16,0 0-144-16,2-3 0 0,1 3 0 0,2-1 0 15,0 0 0-15,1-2 0 0,2 1 0 0,5 0 0 16,-3-3 0-16,-2-9 0 0,5 13 0 0,1-7 0 15,-6-6 0-15,13 8 0 0,0-3 0 0,-1-2 0 16,1-3 0-16,0-3 128 0,1 0 32 0,-2 0 0 16,1-1-16-16,0 0 0 0,-1-1 0 0,1-4 0 15,-3 1-144-15,2-3 128 0,1 1-128 0,-1-4 128 16,0 0-128-16,2-1 192 0,-3-2-192 0,-1 4 192 16,-1 1-192-16,0-2 128 0,-1 1-128 0,-2 3 128 15,0-3-128-15,-2 5 0 0,0 0 0 0,-4 8 128 16,0 0-128-16,0 0 0 0,0 0 0 0,0 0 128 0,0 0 48 15,3 12 0-15,-2 3 0 0,-1 3 0 0,0 1-32 16,0 2 0-16,-1 3 0 0,-2 4 0 0,2-2-144 16,-2 2 0-16,1 2 0 0,-2-2 128 0,-1 2-128 0,0 1 0 15,-3-2 0-15,0 3 0 0,-2 3 192 0,3 0-64 16,-5-2 0-16,1-5 0 0,-2 0 112 0,2-3 16 16,-2 2 0-16,1-4 0 0,2-3-128 0,0 2 0 15,1-2-128-15,0-6 192 0,3-1-192 0,0-2 0 16,1-5 0-16,5-6 0 0,0 0-208 0,0 0-144 15,0 0-32-15,0 0 0 16,0 0-1792-16,0 0-352 0,0 0-80 0</inkml:trace>
  <inkml:trace contextRef="#ctx0" brushRef="#br1" timeOffset="-188243.04">23283 9755 13823 0,'-11'9'1216'0,"11"-9"-960"0,-9 5-256 0,0 1 0 0,-1 2 1568 0,0-2 272 15,-2 1 48-15,1 1 16 0,1 1-816 0,-1 0-144 16,1-2-48-16,0 1 0 0,1-1-400 0,-2 3-96 16,1-1-16-16,-1 4 0 15,-1 2-192-15,-1 1-32 0,0 1-16 0,2-2 0 0,-2 0 208 0,2 1 32 16,-1 0 16-16,5-1 0 0,0 3 112 0,2-3 0 16,1 1 16-16,2-4 0 0,2 0-208 0,0-2-32 15,0-10-16-15,2 9 0 0,-2-9 96 0,5 11 16 16,-5-11 0-16,11 5 0 0,-4-2 0 0,3-3 0 15,-2-1 0-15,2-1 0 0,-2 1-208 0,2-1-48 16,1-1 0-16,0-3 0 0,-1-3 16 0,-1-1 0 16,-3 2 0-16,2-1 0 0,-1 3-144 0,2 1 0 15,-2-4 0-15,1 2 128 0,1-3-128 0,-2 5 0 0,-7 5 144 16,10-6-144-16,0-3 0 0,0 4 0 0,-1 1 0 0,-9 4 0 16,13 0 0-16,-13 0 0 0,10 6 0 0,-10-6 0 15,13 6 0-15,-2 1 0 0,1-2 0 0,-2 2 0 16,0 1-224-16,0-2 32 0,-10-6 16 0,13 5 0 31,-2 2-720-31,-1-3-160 0,-10-4-32 0,12 1-8128 0,-2-3-1648 0</inkml:trace>
  <inkml:trace contextRef="#ctx0" brushRef="#br1" timeOffset="-187744.22">23616 9741 18431 0,'0'0'1632'0,"0"0"-1312"15,-1 13-320-15,-2 1 0 0,1 0 1776 0,1 0 272 16,1 1 64-16,-3 1 16 0,1 2-976 0,2 1-208 16,-2 4-48-16,2 1 0 0,0 4-432 0,0 0-80 15,-1 1-32-15,0-1 0 0,-1 2-96 0,1-2 0 16,0 2-16-16,0 2 0 0,-2-2 0 0,2-3 0 15,-2 0 0-15,1-6 0 0,-2-2 208 0,3-1 32 16,2-3 16-16,0-2 0 0,2-3 80 0,-3-10 32 16,0 0 0-16,0 0 0 0,0 0-32 0,0 0-16 15,0 0 0-15,0 0 0 0,7-6-176 0,0-7-16 16,-1-1-16-16,-1-2 0 0,-1-3-144 0,1-3-16 0,1-1-16 0,-2-4 0 16,1 2-176-16,2-3 0 0,-1 1 144 0,2-1-144 15,-2 4 0-15,3-1 0 0,0-1 0 0,1 4 0 16,-2-4 0-16,3 3 0 0,2 3 0 0,-1 1-128 15,2 4 128-15,2-1 0 0,-1 7 0 0,-1 1-128 16,1 4 128-16,0 2-128 0,-1 4 128 0,-1 2-128 16,1 6 128-16,-1 1-192 0,-3 3 192 0,-1 1-192 15,-2 1 192-15,-1-1 0 0,-3-2 0 0,-3 2 0 16,-3 1 0-16,-3 2 144 0,-2 0 0 0,-4-1 0 16,1-2 144-16,-5 0 32 0,1 0 0 0,-1 1 0 15,-2 0-128-15,0-2-32 0,0-1 0 0,1-7 0 16,-1-2-160-16,2 0 0 0,2-6 0 0,3-3 128 15,0-1-560 1,2-3-112-16,4 0-32 0,0-5 0 0,2-2-2256 0,3-1-464 0,1-3-96 0</inkml:trace>
  <inkml:trace contextRef="#ctx0" brushRef="#br1" timeOffset="-185750.77">21893 8762 11343 0,'0'0'496'0,"0"0"112"0,-11-4-480 15,1 3-128-15,4-1 0 0,6 2 0 0,-8-3 512 0,2 0 96 0,-2 2 16 0,1-1 0 16,2-1-304-16,-3-1-64 0,8 4-16 0,-8-2 0 16,8 2-240-16,-7-2 176 0,-1 2-176 0,3 2 160 15,5-2-160-15,-9 4 0 0,1 1 0 0,1-2 0 16,2 4 0-16,-2 0 0 0,7-7-160 0,-5 7 160 15,5-7-256-15,0 0 32 0,0 0 16 0,0 0 0 16,0 0 208-16,0 0 0 0,0 0 0 0,0 0-144 16,0 0 144-16,0 0 0 0,0 0 0 0,0 0 0 15,4 11 256-15,-4-11 64 0,0 0 32 0,0 0 0 0,0 0 192 0,0 0 32 16,0 0 16-16,0 0 0 16,0 0-240-16,0 0-48 0,9 5-16 0,-9-5 0 0,0 0-288 0,0 0 128 15,0 0-128-15,0 0 0 0,0 0 0 0,0 0 0 16,0 0 0-16,0 0 0 0,0 0 0 0,0 0 0 15,0 0 0-15,0 0 0 0,0 0 0 0,0 0 208 16,0 0-32-16,0 0-16 0,0 0 560 0,0 0 112 16,0 0 32-16,0 0 0 0,0 0-32 0,0 0 0 15,0 0 0-15,0 0 0 0,0 0-240 0,-6-2-48 16,1-2-16-16,-1 0 0 0,6 4-176 0,-7 0-32 16,-1 4-16-16,8-4 0 0,-9 4-96 0,3-2-16 15,0 3 0-15,1 3 0 0,-3-3 48 0,3 3 0 0,1 1 0 0,0 3 0 16,-1 0 16-16,1 2 0 0,2 2 0 0,-3 2 0 15,2-3-80-15,2 2-16 0,0-2 0 0,2 3 0 16,0 1-160-16,3 0 160 0,0 1-160 0,1-2 160 16,0-3-160-16,3 1 0 0,-3-2 0 0,2 1 128 15,1 3-128-15,1-1 0 0,0 0 144 0,1-2-144 16,0 1 240-16,-1-5-32 0,-1 3 0 0,0-1 0 16,4-4 64-16,-2-1 16 0,3-1 0 0,-1 0 0 15,-1-3-16-15,3 3 0 0,-2-5 0 0,2 2 0 16,-1-3-80-16,0 0 0 0,1 1-16 0,-2-1 0 15,1-1-176-15,-1 1 160 0,-1-1-160 0,2 0 160 16,-1-1-160-16,1 1 0 0,-1 0 144 0,-1-1-144 16,0-1 0-16,1 1 0 0,-1 0 0 0,-2-3 128 15,3 2-128-15,-2-1 0 0,1 2 128 0,1-2-128 0,-1 2 0 0,1-2 0 16,-1 1 0-16,2-3 128 0,1 1-128 0,0 1 0 16,0-2 0-16,1-1 0 0,0 0 0 0,2 1 0 15,-2-3 0-15,2 3 128 0,-1-2-128 0,2-1 0 16,-2 0 0-16,1-2 128 0,-1 3-128 0,1 0 0 15,-2 0 0-15,2 1 128 0,-1-4-128 0,2 4 0 16,-4-5 128-16,1 6-128 0,-1-1 0 0,0 2 144 16,2-1-144-16,-4 3 0 0,0-1 0 0,0-2 0 15,2 1 0-15,-3 2 0 0,0 0 128 0,0 1-128 16,-11 1 0-16,14 0 0 0,0 0 0 0,-1 0 0 16,-13 0 0-16,14 1 0 0,-14-1 0 0,17 3 0 15,0-1 0-15,-1 1 0 0,-5-1 0 0,2 4 0 0,0-3 0 0,0 2 0 16,1-2 0-16,0 1 0 0,0 0 0 0,0-1 0 15,0 4 0-15,0 0 0 0,0 2 0 0,-2 0 0 16,2-4 0-16,-2 5 0 0,1-1 0 0,-3 2 0 16,-1-6 144-16,1 3-144 0,-2 0 0 0,4 4 144 15,-2-2 16-15,-1 1 0 0,-2-2 0 0,1 3 0 16,-1 0-32-16,1 0 0 0,-2 0 0 0,1 2 0 16,-1-1-128-16,1 1 0 0,-2 1 0 0,1 2 128 15,-2-3-128-15,0 0 0 0,-1-3 144 0,2 3-144 16,-1 1 0-16,0 1 128 0,1-1-128 0,-2-1 0 15,-2-1 128-15,2-1-128 0,-2-1 128 0,0 1-128 16,0 1 0-16,1 0 0 0,-1-2 0 0,-1 1 128 16,0-12-128-16,0 0 128 0,0 8-128 0,0-8 128 15,0 0-128-15,0 0 144 0,0 0-144 0,0 0 160 0,0 0 64 0,0 0 16 16,0 0 0-16,0 0 0 16,0 0-32-16,-1-7 0 0,-2-3 0 0,1-1 0 0,-1-3-208 0,0 2 128 15,2 2-128-15,-1-3 0 0,0 1 0 0,2 2 0 16,0-4 0-16,0 3 0 0,0 1 0 0,2-2 0 15,0 5 0-15,-1-5 0 0,2-1 0 0,0 2 0 16,-1-3 0-16,2 3 0 0,1 2 0 0,1-3 0 16,2 3 0-16,0 0 0 0,-1 4 0 0,-7 5 0 15,9-5 0-15,-9 5-160 0,10-5 160 0,-10 5 0 16,13 0-144-16,-2 2 144 0,1 1 0 0,1 0 0 16,-1-2-144-16,0 0 144 0,2 4 0 0,0 3 0 15,1-2-128-15,1 5 128 0,4-4 0 0,0 2 0 0,3 1 0 16,2 3 0-16,-2-3 0 0,2 2 0 15,3-3 0-15,2-1 0 0,-1-2-128 0,1 0 128 0,0-2 0 0,4 0 0 16,-5-1 0-16,-1-1 0 0,-1-4 0 0,1 1 0 16,1 1 0-16,0 0 0 0,-2-1 0 0,2-2 0 15,4 1 0-15,0-5 0 0,0 1 0 0,3 2 0 16,0 0 0-16,-2-2 0 0,-1 2 0 0,-1-2 144 16,-2-6-144-16,-1 4 0 0,-3-4 0 0,-3 2 0 15,-3 1 0-15,3-2 0 0,-3 2 128 0,-1-4-128 16,-2-1 0-16,1 3 0 0,1-3 0 0,0 0 128 15,0 0-128-15,0-2 192 0,-2-1-192 0,-1 1 192 16,-1 1-32-16,2 0 0 0,-3-2 0 0,0-2 0 16,-2 1-16-16,1 1 0 0,0-1 0 0,1 0 0 15,-3 0-16-15,-1 0 0 0,-2 1 0 0,-2-1 0 16,1-1-128-16,-1 0 128 0,-1 0-128 0,0 3 128 0,-2 4-128 0,2 4 160 16,-1-2-160-16,0 4 160 0,-1-5-160 0,-3 11 128 15,4-9-128-15,-4 9 128 0,0 0-128 0,0 0 0 16,0 0 0-16,0 0 0 0,8-7 0 0,-8 7 0 15,0 0-192-15,0 0 192 16,0 0-1328-16,0 0-144 0,0 0-16 0,0 0-10192 16,0 0-2032-16</inkml:trace>
  <inkml:trace contextRef="#ctx0" brushRef="#br1" timeOffset="-185192">24828 8901 16575 0,'-2'10'1472'0,"1"1"-1168"0,0-2-304 0,-4 3 0 16,2-5 1776-16,-1 3 288 0,1-2 64 0,-3 1 16 15,6-9-720-15,-8 6-144 0,-1-1-16 0,-2 2-16 16,1-2-304-16,0 0-64 0,0-1-16 0,0-4 0 16,0-3-176-16,-2-3-48 0,1-4 0 0,1-1 0 0,1-4 48 0,1-1 0 15,3-1 0-15,0-3 0 0,-1-3-416 0,0-2-80 16,3-1 0-16,0-2-16 0,3 1-176 0,0-2 0 15,0 4 144-15,3-2-144 0,0 4 128 0,4 2-128 16,-2 0 128-16,1 4-128 0,2 0 0 0,0 3 0 16,-1 5 0-16,1 3-128 0,-1 2 128 0,-7 4 192 15,0 0-32-15,12 6-16 0,-3 7-144 0,-2 5 0 16,0 1 0-16,-2 4-176 0,-1 2 176 0,-2 1 0 16,-1 3 0-16,-2-1 0 0,-1 1 0 0,-3-2 0 15,-2-1 128-15,1 0-128 0,-6-3 384 0,2-4 16 16,-1-1 0-16,-1-2 0 0,1-2 352 0,1-1 64 15,0-3 16-15,1-5 0 0,9-5-240 0,0 0-32 0,-11-5-16 0,5-3 0 16,-2 2-272-16,6-4-48 0,-1 1-16 0,3-5 0 16,2-3-208-16,-1 0 0 0,0-2 0 0,3 2 0 15,2 3-400-15,-1 3 16 0,-1-3 16 0,1 2 0 32,-1 3-2000-32,3-1-384 0,-5 2-96 0</inkml:trace>
  <inkml:trace contextRef="#ctx0" brushRef="#br1" timeOffset="-184491.05">21965 8943 6447 0,'-16'12'576'0,"5"-3"-576"0,-1 0 0 0,0 0 0 15,1-4 2896-15,-2 1 480 0,0-2 80 0,1-1 32 16,1-2-1376-16,1 2-256 0,0-2-64 0,1-1-16 15,-2-4-448-15,2 2-96 0,0-6-16 0,1 0 0 16,2 1-528-16,0-5-112 0,-2-4-32 0,3 0 0 16,1 0-128-16,2-3-32 0,-2-3 0 0,4 1 0 15,0-5-208-15,2 2-48 0,2 1-128 0,1-1 192 16,2 1-16-16,-1 3-16 0,0 1 0 0,3 1 0 16,0-2 16-16,0 2 0 0,0 3 0 0,1 3 0 15,0 6-176-15,-10 6 192 0,12 0-192 0,-2 5 192 0,-3 8-192 0,0 3 0 16,-2 4 0-16,-3 6 0 0,-3 2 0 0,-3 1 0 15,-3 2 0-15,-3 2 0 0,-6 0 0 0,1 0 0 16,-3-5 128-16,2 0-128 0,-2-3 368 0,1 0-16 16,1-4 0-16,1-3 0 0,2-4 144 0,1-7 16 15,6-2 16-15,6-5 0 0,-8-1 144 0,8 1 32 16,-6-6 0-16,2-4 0 0,2-3-272 0,2-2-48 16,1-2-16-16,3-1 0 0,1 2-368 0,3-1 0 15,-2 2 0-15,0 1 128 0,3 1-128 0,1 1 0 16,-1 4 0-16,1 2 0 0,1 3 0 0,-1 3 0 15,-10 0 0-15,11 5 0 16,-2 1-544-16,-1 1-32 0,-2 3 0 0,-1-1 0 16,-1 1-2576-16,-4-10-528 0</inkml:trace>
  <inkml:trace contextRef="#ctx0" brushRef="#br1" timeOffset="-183641.6">21701 8846 3679 0,'0'0'320'0,"-8"-5"-320"0,0 1 0 0,2-2 0 0,-2 1 2928 0,8 5 512 16,-7-5 96-16,7 5 32 0,-9-5-1776 0,9 5-368 15,0 0-64-15,0 0-16 0,-8-7-512 0,8 7-96 16,0 0-32-16,0 0 0 0,0 0-208 0,0 0-48 16,0 0-16-16,0 0 0 0,0 0 32 0,0 0 16 15,9 1 0-15,1 5 0 0,2-3 32 0,-1 1 16 16,4 1 0-16,3 0 0 0,1 0-16 0,3-3 0 15,1-2 0-15,2 2 0 0,3 1-32 0,4 1-16 16,0 1 0-16,1-2 0 0,1 0-224 0,-1-2-48 0,-1-1-16 16,-3 3 0-16,2-1-48 0,0 3 0 0,1-1 0 0,1-1 0 15,4-1-128-15,0 0 0 0,1-1 0 0,-1 3 0 16,2 0 0-16,1-2 128 0,1-1-128 0,-3 2 0 16,0-2 0-16,-3 0 0 0,-4 1 0 0,2-1 0 15,1 2 0-15,1-2 0 0,-2-1 128 0,2 0-128 16,3 0 0-16,0-1 0 0,1-2 0 0,-1 2 0 15,0 1 0-15,1 1 128 0,-2 3-128 0,-1-2 0 16,-3-2 0-16,-3 0 0 0,-3-1 0 0,2 1 0 16,2 3 0-16,0-2 0 0,3 0 0 0,-1-1 0 15,0-1 0-15,0 1 0 0,0-1 128 0,0-1-128 16,-1 2 0-16,1 0 0 0,-2 0 0 0,1 0 0 16,-3-2 0-16,-1-2 0 0,-1 0 0 0,-2 2 0 15,1 0 176-15,-1 1-48 0,2 0-128 0,0-2 192 16,1-2-192-16,-2 1 144 0,0 1-144 0,0 0 128 0,1-1-128 0,0 3 0 15,0 1 0-15,-2 0 128 0,0 0-128 16,0-3 0-16,-3 1 0 0,3 2 0 0,-4 0 0 0,0 0 0 16,-4-1 0-16,2 1 0 0,-3 1 0 0,0 0 0 15,2-1 0-15,0-1 0 0,0 0 0 0,-3-1 0 16,3 0 128-16,-1 0-128 0,2 1 0 0,-1 1 0 16,4 0 0-16,-3 0 0 0,0-1 0 0,1 0 0 15,1-1 0-15,-1 2 0 0,-1 2 0 0,1-2 0 16,3 0 0-16,-2-2 0 0,-2-3 0 0,0 3 0 15,1-2 144-15,-1 1-144 0,-2 2 192 0,-1-1-48 16,1-2 0-16,-2 0 0 0,0 0 0 0,-2 2 0 0,-2 0 0 16,2 0 0-16,-1-3-144 0,0 2 160 15,1-1-160-15,1 2 160 0,-4 2-160 0,-10 0 128 0,14-1-128 0,-1 1 128 16,-2-2-128-16,-11 2 0 0,13 0 144 0,-13 0-144 16,13 3 0-16,-2-2 128 0,-11-1-128 0,10 4 0 15,-10-4 0-15,0 0 144 0,0 0-144 0,0 0 0 16,0 0 0-16,0 0 0 0,0 0-192 0,0 0 48 31,0 0-1952-31,0 0-384 0</inkml:trace>
  <inkml:trace contextRef="#ctx0" brushRef="#br1" timeOffset="-183421.81">24858 8835 6447 0,'0'0'576'16,"0"0"-576"-16,0 0 0 0,0 0 0 0,0 0 6320 0,0 0 1152 15,0 0 224-15,0 0 48 0,0 0-5696 0,0 0-1152 16,0 0-240-16,0 0-32 0,-4-7-432 0,4 7-64 16,0 0-128-16,-5-6 176 15,5 6-704-15,-9-4-144 0,3-2-32 0,6 6-9808 16,-9-4-1968-16</inkml:trace>
  <inkml:trace contextRef="#ctx0" brushRef="#br0" timeOffset="-174568.65">20105 8002 1839 0,'0'0'160'0,"0"0"-160"0,0 0 0 0,0 0 0 15,0 0 2272-15,0 0 416 0,0 0 96 0,0 0 16 16,0 0-1840-16,0 0-384 0,0 0-64 0,0 0 0 16,0 0-384-16,0 0-128 0,-6-4 0 0,6 4 0 15,0 0 144-15,0 0-144 0,0 0 128 0,0 0-128 0,0 0 512 0,0 0 32 16,0 0 0-16,0 0 0 0,0 0 160 0,0 0 48 16,0 0 0-16,0 0 0 0,0 0 48 0,0 0 16 15,0 0 0-15,0 0 0 0,0 0-48 0,0 0-16 16,0 0 0-16,0 0 0 0,0 0 208 0,0 0 64 15,0 0 0-15,-1-12 0 0,1-2-448 0,0 1-64 16,0-1-32-16,1-1 0 0,0-1-272 0,3 0-48 16,-3-3-16-16,1 1 0 0,-1 1-144 0,1 0 160 15,0-2-160-15,0 1 160 0,0 0-160 0,0 3 192 16,-1 2-192-16,1-1 192 0,1 1-192 0,0 3 128 16,0-1-128-16,-1 3 128 0,1-3-128 0,0 2 0 15,1 0 0-15,3 0 128 0,-2 0-128 0,0-2 0 16,1 0 0-16,0 1 0 0,1 3 0 0,-1-1 0 0,-6 8 0 0,8-6 0 15,1-1 0-15,-2 1 0 0,-7 6 144 0,9-3-144 16,-9 3 128-16,10 0-128 0,-10 0 128 0,12 2-128 16,-2-2 176-16,-1 2-48 0,-9-2 0 0,11 3 0 15,0 1-128-15,-1-1 192 0,1 0-192 0,-2 1 192 16,1 2-192-16,-1-1 0 0,0-1 144 0,0 1-144 16,0 1 160-16,1 1-32 0,-1 2-128 0,0-2 192 15,-2 5-64-15,2-2 0 0,-2 3-128 0,2-4 192 16,-2-1-64-16,1 1 0 0,-1 3-128 0,0 0 192 15,0-1-192-15,1-1 0 0,-2-1 128 0,2 1-128 16,0-2 0-16,-1 2 0 0,0-3 128 0,2 3-128 16,-3 2 0-16,1-4 0 0,-7-8 0 0,9 11 0 0,-1-5 0 15,-8-6 0-15,10 11 0 0,-10-11 0 16,10 6 0-16,-10-6 0 0,11 4 0 0,-11-4 0 0,11-2 128 0,-1 0-128 16,-1-3 0-16,0-2 144 0,-3 1 0 0,2-3 0 15,-2 0 0-15,1 0 0 0,-2 0 16 0,0-3 0 16,0 0 0-16,0 0 0 0,1-2-160 0,-2 1 160 15,1 0-160-15,0-1 160 0,0-1-160 0,0 1 128 16,-1 1-128-16,1-2 128 0,0-1-128 0,1 0 0 16,-1 1 0-16,-2 1 128 0,4-1-128 0,-2 2 0 15,-1 0 0-15,-2 2 0 0,1 1 0 0,1-3 0 16,-2 2 0-16,2 2 0 0,-4 9 0 0,4-7 0 16,-4 7 0-16,4-9 0 0,-4 9 0 0,0 0 0 15,0 0 0-15,0 0 128 0,0 0-128 0,0 0 0 0,0 0 0 0,0 0 0 16,0 0 0-16,0 0 0 0,0 0 0 0,0 0 0 15,2 16 0-15,1-2 0 0,-1-3 0 16,1 2 0-16,-1 1 0 0,1-1 0 0,-1-3 0 0,2 2 0 16,0-3-128-16,1 1 128 0,-5-10 0 0,9 9 0 15,-1 0 0-15,-1-1 0 0,1 0 0 0,1-5 0 16,1 1 0-16,4-3 0 0,-1-1 0 0,1 0 0 16,0 0 0-16,0-1 0 0,1 0 0 0,1-2 0 15,0 1 0-15,-1-1 0 0,3-2 0 0,-1 1 0 16,-3-1 0-16,2 3 0 0,-1-2 0 0,0-1 0 15,-1 1 0-15,1 1 0 0,6 3 0 0,-3 0 0 16,-3-2 0-16,3 2 0 0,-1 0 0 0,1 1 0 16,0 0 0-16,-1 2 0 0,-2 1 0 0,0 3 0 15,0 0 0-15,1 3 0 0,-4-2 0 0,2 4 0 16,-1 0 0-16,0 0 0 0,-1 1 0 0,2 2 0 0,-1 2 0 16,0 1 0-16,-4 0 144 0,0 1-144 0,-1-2 144 15,3 4-144-15,-4-1 192 0,2 0-192 0,-3 1 208 0,0-1-64 16,-3 3-16-16,0-3 0 0,-1-1 64 0,1-1 16 15,-3 0 0-15,-1 0 0 0,-2 0-16 0,2-2-16 16,1 1 0-16,-4-5 0 0,0 2-176 0,0 0 160 16,2-1-160-16,2-13 160 0,0 0-160 0,0 0 0 15,0 0 0-15,0 0-176 16,0 0-1424-16,-9-5-272 0,3-4-64 0,1-6-13216 0</inkml:trace>
  <inkml:trace contextRef="#ctx0" brushRef="#br0" timeOffset="-173577.03">20813 7093 3679 0,'0'0'160'0,"0"0"32"0,0 0-192 0,0 0 0 16,0 0 0-16,0 0 0 0,0 0 2896 0,0 0 544 0,0 0 96 0,0 0 32 15,-3-7-2192-15,3 7-432 0,-6-11-96 0,6 11-16 16,-5-6-208-16,5 6-48 0,-5-9-16 0,5 9 0 16,-7-6-112-16,-1 2-32 0,-1-1 0 0,2 1 0 15,-1 2-16-15,-1 2 0 0,0 1 0 0,0 1 0 16,-1 3-112-16,1 1-32 0,-1 4 0 0,0-1 0 16,1 2-256-16,0-1 160 0,-1 3-160 0,1 3 128 15,0 2-128-15,0-1 0 0,-1-2 0 0,2-1 128 16,3 1 96-16,0 2 16 0,0 1 0 0,3-1 0 15,0 2 16-15,4-1 16 0,0-1 0 0,2-2 0 16,1 0-80-16,1 1 0 0,1-5-16 0,0-1 0 16,4-4-176-16,-11-6 0 0,10 6 144 0,1-4-144 15,1-2 128-15,-1-1-128 0,0-2 128 0,0-3-128 16,-1 1 256-16,0-5-32 0,-2 0 0 0,0-6 0 16,1 0 16-16,0-2 0 0,0-1 0 0,0 0 0 0,0-4-48 0,-1-1-16 15,-1 1 0-15,1-1 0 16,1-4-176-16,-3 2 0 0,0-2 144 0,0 3-144 0,-3-3 0 0,1 4 144 15,-4-4-144-15,-1 4 0 0,-2-3 128 0,1 2-128 16,-2 2 0-16,0 1 0 0,0 3 0 0,1 3 128 16,-1 3-128-16,0 1 0 0,0 6 0 0,4 6 0 15,-5-6 0-15,5 6 0 0,0 0 128 0,-8-3-128 16,3 1 0-16,5 2 0 0,0 0 0 0,0 0 0 16,0 0 0-16,-7 5 0 0,7-5 0 0,-7 10 0 15,4-2 0-15,0 2 0 0,3-10 0 0,-1 11 0 16,1-11 0-16,0 12-144 0,1 0 144 0,0 2 0 15,1-2-144-15,0-1 144 0,-2-11 0 0,3 15 0 16,2-1 0-16,0 0 0 0,-1 2 0 0,-1 1 0 0,4 4 0 0,-2 2 0 16,0-2 0-16,3 1 0 0,-2 5 0 15,3-3 0-15,0-3 0 0,1 1 0 0,1-2 0 0,-1 1 0 16,2-4 0-16,-3-1 0 0,1-2 0 0,1-2 0 16,1-3 0-16,-1 0 128 0,1-1-128 0,-1-1 0 15,1-3 128-15,-1 0-128 0,-1-1 0 0,-1-3 128 16,-9 0-128-16,10-3 160 0,-10 3-160 0,9-4 160 15,-9 4-160-15,9-2 192 0,-9 2-192 0,8-8 192 16,-3 2-192-16,0-1 0 0,-1-2 144 0,-4 9-144 16,0 0 0-16,4-7 0 0,-1-3 0 0,-3 10 128 15,0 0-368-15,0 0-64 0,2-8-16 0,-2 8 0 16,0 0-1552-16,0 0-320 0,0 0-64 0,0 0-16 0</inkml:trace>
  <inkml:trace contextRef="#ctx0" brushRef="#br0" timeOffset="-172849.5">20860 6768 6447 0,'0'0'576'0,"0"0"-576"0,0 0 0 0,0 0 0 15,0 0 2656-15,0 0 416 0,0 0 96 0,0 0 16 16,0 0-1648-16,0 0-320 0,0 0-64 0,0 0 0 16,-7 1-528-16,7-1-112 0,-9 4 0 0,3 1-16 15,-3-1-128-15,1-2-32 0,8-2 0 0,-10 8 0 16,-2 1 0-16,2 4 0 0,-1-3 0 0,-1 2 0 16,1-3 0-16,-2 4 0 0,-1 1 0 0,3 4 0 15,-2-3-16-15,2 3 0 0,0 0 0 0,3 1 0 0,-1 1 64 16,4-1 16-16,1 0 0 0,3 0 0 0,-1-1-128 0,2-1-16 15,3-2-16-15,1 0 0 0,1-5-96 0,1 0-16 16,2-1 0-16,2-1 0 0,0-3-128 0,1-2 0 16,1-3 144-16,-1-3-144 0,2-1 160 0,0 0-32 15,1-6-128-15,0-2 192 0,-2-2-32 0,4-4-16 16,-2-1 0-16,1-5 0 0,1-1-16 0,-2-1-128 16,-1 2 192-16,0-1-64 0,-2-3-128 0,-1 6 0 15,-1-1 0-15,-2 2 128 0,-2 1-128 0,-1 1 0 16,-2 1 0-16,-2 4 128 0,0 5-128 0,-1-1 0 15,1 10 144-15,0 0-144 0,0 0 0 0,0 0 128 16,0 0-128-16,-5 14 0 0,1 5 0 0,1 7 128 0,2 0-128 16,0 6 0-16,2-1 0 0,2 2 0 0,1 6 0 0,-1 0 0 15,1 3 0-15,0 2 0 0,-2-4 0 0,2 1-128 16,1-3 128-16,2-2 0 0,-5-5 0 0,1 0 0 16,-2-6 208-16,-1 1 80 0,-1-5 16 0,0-3 0 15,-2-4 160-15,2-4 48 0,-1 2 0 0,2-12 0 16,-2 9-288-16,2-9-48 0,-5 9-16 0,5-9 0 15,-7 5-160-15,7-5 0 0,0 0 0 0,-10 1-176 32,0-2-528-32,0-1-128 0,2-1 0 0,1-4-16 15,-5 2-1824-15,2 0-352 0,2-5-80 0</inkml:trace>
  <inkml:trace contextRef="#ctx0" brushRef="#br0" timeOffset="-172407.93">21130 6650 14735 0,'-13'5'1312'0,"13"-5"-1056"15,-10 4-256-15,0 1 0 0,1 1 1120 0,0-1 160 16,0-1 48-16,3 2 0 0,-1 3-160 0,0-3-16 15,3 3-16-15,-1-1 0 0,0 3-752 0,1-2-128 16,1 1-48-16,1 4 0 0,1-2-208 0,1 2 0 16,0 0 0-16,1-1 0 0,-1-13 0 0,2 10 0 15,1 1 0-15,-3-11 0 0,0 0 272 0,6 8 16 0,-6-8 0 16,8 7 0-16,-8-7 208 0,0 0 32 0,10-2 16 0,-10 2 0 16,12 0 64-16,-12 0 16 0,10-4 0 0,-10 4 0 15,7-5-176-15,0 1-16 0,-2-3-16 0,-5 7 0 16,0 0-96-16,0 0-32 0,0 0 0 0,0 0 0 15,0 0-96-15,0 0-32 0,10 8 0 0,-10-8 0 16,9 7 32-16,-1 3 16 0,-1-2 0 0,-7-8 0 16,10 10-208-16,-1-4 128 0,-9-6-128 0,10 8 0 15,2-6 0-15,-2-2 0 0,-10 0 0 0,13-2 0 16,-2-2 0-16,1 1 0 0,-2-2 0 0,0 2 0 16,-2-5-240-16,0 0-32 0,1 2-16 0,-1-4 0 15,0 0-752-15,-1 1-160 0,0 0-16 0,-2 1-12000 16</inkml:trace>
  <inkml:trace contextRef="#ctx0" brushRef="#br0" timeOffset="-171849.7">21438 6479 20559 0,'0'0'896'0,"0"0"208"0,0 0-880 0,0 0-224 0,0 0 0 0,0 0 0 15,-7 7 768-15,7-7 96 0,-4 11 32 0,1 4 0 16,3 1-576-16,1 1-96 0,1 4-32 0,1-1 0 16,-1 3-192-16,2 5 128 0,0 1-128 0,1 3 0 15,-2 0 256-15,0 1-32 0,1-4-16 0,0 1 0 16,0 1 144-16,-4-6 32 0,2 0 0 0,-2-6 0 15,0-3 368-15,0-3 80 0,0-2 0 0,0-2 16 16,-1 1 16-16,1-10 0 0,-1 11 0 0,1-11 0 16,0 0-176-16,0 0-48 0,0 0 0 0,0 0 0 15,-4-12-128-15,4-3-16 0,4-2-16 0,-2 0 0 16,2-4-336-16,1 0-144 0,2-6 128 0,-2 1-128 16,1-3 0-16,3 0 0 0,1-3 0 0,0-1 0 15,2 3 0-15,-1 2 0 0,-1-3 0 0,2 6 0 16,-1-3 0-16,2 5 0 0,1 1 0 0,0 5 0 15,0 1 0-15,1 2 0 0,1 3 0 0,1 3 0 0,2 1 0 0,0 3 0 16,1 4 0-16,-1 4 0 0,-3 5-128 0,1-1 128 16,-2 5 0-16,-2 1 0 0,-2-1 0 0,-3 0 0 15,-3 2 0-15,-1 1 0 0,-4 1 0 0,-2 1 0 16,-2 1 0-16,-2 0 0 0,-3-1 192 0,-2 1 48 16,-3 0 16-16,-3-2 0 0,1 0 48 0,-2 0 16 15,-2-4 0-15,-2 1 0 0,-2-2-64 0,1-1 0 16,0 1 0-16,0-2 0 0,0 3-256 0,0-2 160 15,-1-5-160-15,3-2 128 0,-2 0-128 0,4-3 0 16,1-2 0-16,4 0 0 16,3-2-1376-16,2-1-208 0,2-2-32 0,3-4-14576 0</inkml:trace>
  <inkml:trace contextRef="#ctx0" brushRef="#br2" timeOffset="-164560.74">18776 3219 10079 0,'-4'11'448'0,"4"-11"80"0,-3 13-528 0,1-4 0 0,2-9 0 0,-1 10 0 15,1-10 1280-15,0 0 160 0,0 0 32 0,0 0 0 16,0 0-96-16,0 0-16 0,0 0 0 0,0 0 0 16,0 0-512-16,0 0-96 0,0 0-32 0,0 0 0 15,0 0-336-15,0 0-80 0,2-10-16 0,1 1 0 16,-1-4 48-16,0 5 16 0,-1-4 0 0,0 3 0 15,-1-2-32-15,0 1-16 0,0 1 0 0,0-3 0 16,0 3 0-16,0-2 0 0,1 2 0 0,1 0 0 0,0 2-48 0,1-5-16 16,-1 2 0-16,1 0 0 0,-1-4-48 15,2 1 0-15,0 0 0 0,1-1 0 0,0-1 80 0,0 1 16 16,3 3 0-16,-1-2 0 0,0-2-64 0,0 1-16 16,0 2 0-16,0 0 0 0,4-2-80 0,-1 3-128 15,-3 0 176-15,1-2-176 0,-2 3 160 0,2 0-160 16,-2 4 128-16,1-5-128 0,-1 3 160 0,0-4-160 15,1 2 192-15,-1 1-192 0,-6 9 176 0,10-9-176 16,-10 9 160-16,13-6-160 0,-3 2 144 0,2 0-144 16,-1 0 128-16,-11 4-128 0,14-1 192 0,-1 2-32 15,-2 3-16-15,-1 0 0 0,1 0 32 0,-1 1 0 16,-10-5 0-16,12 9 0 0,-1 0-16 0,0 1 0 0,-1 1 0 0,0-3 0 16,1 2-16-16,-1-1 0 15,1 2 0-15,-1-2 0 0,0 3-16 0,1-3-128 0,-1 1 192 0,0-3-64 16,-1 2-128-16,2-2 128 0,-3 2-128 0,2-6 128 15,-2 1-128-15,2-1 0 0,-4-1 0 0,3 1 0 16,-9-3 128-16,10-3-128 0,-10 3 128 0,0 0-128 16,9-2 240-16,-9 2-48 0,10-7 0 0,-3-3 0 15,-2 3 64-15,-1-4 16 0,-1 3 0 0,-1-5 0 16,-2 3-80-16,0-2 0 0,-2-1-16 0,1 3 0 16,0-2-48-16,0 1-128 0,-2 3 192 0,1-3-64 15,-1 2-128-15,3-2 0 0,0 3 144 0,0 8-144 16,0-10 0-16,0 10 128 0,0 0-128 0,0 0 0 15,4-9 0-15,-4 9 0 0,6-7 0 0,-6 7 0 16,8-3 0-16,-8 3 0 0,13-2 0 0,-3 2-128 0,-10 0 128 16,12 3 0-16,1-1 0 0,0-1 0 0,-3 0 0 0,1 3 0 15,0-4 0-15,-1 1 0 0,0 1 0 0,1-1 0 16,0 0 0-16,0-1 0 0,2 0 0 16,1 0-128-16,0 3 128 0,2-2 0 0,2-1 0 0,0 1 0 15,0 2 0-15,1 2 0 0,0-1 0 0,-1-1 0 16,-1 4 0-16,1 0 0 0,1-3 0 0,-1 4 0 15,-3 2 128-15,2 5-128 0,-1-2 208 0,0 0-16 16,-3 2-16-16,1 4 0 0,-2 3 48 0,-2 1 16 16,-1-3 0-16,0 0 0 0,-3 2-48 0,-1 3 0 15,-1-1 0-15,0-2 0 0,0-2-192 0,-2-1 176 16,1-1-176-16,-2-1 160 0,-1-3-160 0,0 0-176 16,-2-5 48-16,2-9 0 15,-7 10-1744-15,2-3-352 0,-2-2-64 0</inkml:trace>
  <inkml:trace contextRef="#ctx0" brushRef="#br2" timeOffset="-161624.89">19208 1901 21183 0,'0'0'1888'0,"0"0"-1504"0,0 0-384 0,0 0 0 32,0 0-544-32,0 0-176 0,0 0-48 0,0 0 0 0,0 0 1248 0,0 0 240 0,0 0 48 0,9 9 16 15,-2-2-464-15,-7-7-112 0,0 0-16 0,12 6 0 16,-2-1-192-16,-1 1 0 0,-9-6 0 0,10 6 0 15,-2 2 0-15,1 1 0 0,-9-9 0 0,6 14 0 16,2-1 0-16,-2 1 0 0,-2-2 0 0,0 3 0 16,-1 2 192-16,0 1-64 0,0 0-128 0,-1 2 192 15,-1 0 432-15,1 4 80 0,-1 2 0 0,1-1 16 0,1 3 48 16,0 0 0-16,-2 3 0 0,4 2 0 16,-1-1-80-16,0-2-16 0,-1 3 0 0,2 0 0 0,0 1-208 15,3 3-32-15,-2 1-16 0,1-2 0 0,-1-3-160 0,1 1-48 16,0 2 0-16,0 3 0 0,-1 3-64 0,0 3-16 15,-1-3 0-15,0 2 0 0,-3 1-128 0,-2 2 192 16,0 2-192-16,0 0 192 0,-2 1-192 0,0 4 0 16,-1 3 0-16,-2 0 128 0,0-3 0 0,-1-1-128 15,-2-2 192-15,1 1-64 0,0 0 128 0,2-1 0 16,1 0 16-16,0 1 0 0,2 1-32 0,-1 1-16 16,0-2 0-16,1-1 0 0,0-4-224 0,-1 2 144 15,1 3-144-15,-1 2 128 0,1 0-128 0,-1 1 0 16,1 1 0-16,0-1 0 0,0-1 128 0,-1 1-128 15,3 0 0-15,-1-1 128 0,0 2-128 0,-1-1 0 0,2-2 0 16,0 2 0-16,0-2 0 0,0 1 0 0,3-5 0 16,-1 1 0-16,1-2 0 0,0-2 0 0,-1 0 0 0,1 2 0 15,0-1 0-15,0 1 0 0,-1 3 0 0,2-3 0 16,0-4 0-16,0 3 0 0,-2-4 0 0,2 3 0 16,1-2 0-16,-1 2 0 0,3-4 0 0,-2 1 0 15,1-1 128-15,2-1-128 0,2 2 0 0,-1-1 128 16,-2-4-128-16,2 1 160 0,0-1-160 0,1 1 160 15,-2-4-160-15,1 2 128 0,0 1-128 0,1 2 128 16,1-2-128-16,-2-1 0 0,1-2 144 0,2 2-144 16,-3 0 0-16,0 1 0 0,-2 4 0 0,1-3 0 15,-2 1 0-15,2-2 0 0,-3 0 0 0,0 1 128 16,-1 5-128-16,-2-4 144 0,0 5-144 0,-2-5 160 0,0 1-160 16,0-1 0-16,-2-4 0 0,2 4 0 0,2-2 0 15,-2 0 0-15,0 0 0 0,0 0 0 0,0 0 0 0,0 3 0 16,1 0 0-16,-1-3 0 0,0 0 0 0,1 0 128 15,-1-6-128-15,0 5 128 0,0 2 64 0,0 4 0 16,0-3 0-16,0-3 0 0,-1 1-192 0,1 0 0 16,1 0 0-16,-1 3 0 0,1-3 0 0,1-2 0 15,0-2 0-15,1 0 128 0,-1 0-128 0,1 0 0 16,-2-1 0-16,0 0 128 0,2 1-128 0,1 0 0 16,0-1 0-16,-1 0 0 0,3-2 0 0,-3 2 0 15,1 1 128-15,-3 2-128 0,2-2 0 0,-1 3 0 16,0 0 0-16,-1 0 0 0,-1-2 0 0,0 2 0 15,0 0 0-15,0 1 0 0,0 4 0 0,0-2 160 16,-1-2-160-16,-1 1 160 0,1 0-32 0,1 0-128 0,-1-1 192 16,1 0-64-16,-3-3-128 0,3 2 0 0,-1 0 0 0,-1 1 128 15,-1 2-128-15,1 2 0 0,-1-3 0 0,0-1 0 16,0 2 0-16,-1 2 0 0,1-2 128 0,1 2-128 16,-1 0 0-16,1 0 0 0,-2-1 0 0,3 1 128 15,-3-3-128-15,0-1 0 0,1 0 0 0,1-1 0 16,-2-2 0-16,3 0 0 0,-1-1 128 0,0 2-128 15,1 0 0-15,-2-3 0 0,1-3 0 0,-1 3 0 16,-1 3 0-16,4-1 0 0,-1 2 0 0,0-1 128 16,-2-2-128-16,2-1 160 0,-2-1-160 0,1 4 160 15,1-5-32-15,-1 1 0 0,-2 0 0 0,4 0 0 16,-1 1 0-16,0-3-128 0,-2-1 192 0,1 2-64 16,1-6-128-16,-1 5 128 0,1-1-128 0,0-1 128 15,-1 1-128-15,1-2 0 0,1 2 0 0,0 0 0 0,-1-3 0 16,1 0 0-16,0 2 0 0,0 3 0 0,0-3 0 0,0 2 0 15,0 2 0-15,0-4 0 0,0 1 0 0,0 3 0 16,-3-4 0-16,3 2 0 0,-1 1 0 0,0-3 0 16,0 1 0-16,-1 0 0 0,0-2 0 0,2 2 0 15,0-4 128-15,1 1-128 0,-1 0 0 0,1 0 0 16,1 1 0-16,-1-2 0 0,0 2 0 0,0-4 0 16,2-1 0-16,-3 2 0 0,1-1 192 0,0 1-32 15,1-3-16-15,-1 1 0 0,0-2-144 0,1 2 0 16,-1 0-160-16,0 2 160 0,-1-1 0 0,1 3 0 15,1 1 0-15,-1-3 0 0,0 2 0 0,0-2 0 16,-1 2 0-16,0 0 0 0,3 1 0 0,-2 0 0 0,-1 4 0 16,2-6 0-16,-2 2 0 0,0-3 0 15,0 0 0-15,0 2 0 0,-2-3 0 0,2 1 0 0,-4 1 0 0,4-3 0 16,0 1 0-16,0 1 0 0,-1-2 0 0,1-2 0 16,-1 1 176-16,0 4-176 0,1-3 160 0,0 3-160 15,-2 0 128-15,1-2-128 0,1 1 0 0,0 2 0 16,-1-2 0-16,0 0 0 0,-1 0 0 0,1-1 0 15,-2 2 0-15,1 1 128 0,-1-5-128 0,1 2 0 16,-1 1 0-16,1-1 0 0,-1-1 0 0,1 1 0 16,-1 0 128-16,1-2-128 0,-1 2 0 0,0-1 0 15,2-2 160-15,0 2-160 0,0-2 160 0,-2 2-160 16,3-1 128-16,-1 2-128 0,-2-1 0 0,3-2 0 16,-2 0 128-16,0 1-128 0,1 0 0 0,0 2 144 15,-2-1-144-15,2-2 0 0,-1 2 144 0,0 1-144 0,0-2 0 16,1 0 128-16,-2-1-128 0,0 0 0 15,1 1 0-15,-1-1 144 0,2 0-144 0,-1-1 0 0,0-2 128 16,1 2-128-16,0-3 0 0,-2 2 0 0,2-3 0 16,-2 2 0-16,1-2 0 0,1 2 0 0,-1-1 0 0,2 2 0 15,-1-3 0-15,0 2 0 0,-1-2 0 0,2-2 0 16,-1 1 0-16,0 0 0 0,-2 2 0 0,1 0 0 16,1-4 0-16,1 2 0 0,0 0 128 0,0 0-128 15,0-2 0-15,0 0 0 0,-2 4 160 0,2-1-160 16,0-2 128-16,0-3-128 0,0 1 0 0,2-1 0 15,-1 2 0-15,0 0 0 0,3-3 0 0,-4 4 0 16,0-4 0-16,1 1 0 0,0 2 0 0,2-5 0 16,-3-7 0-16,3 14 0 0,-3-14 0 0,2 10 0 0,1 2 0 15,-1 1 0-15,2-5 0 0,-1 4 0 16,-2-3 0-16,1 1 0 0,0 1 0 0,0 0 0 0,-1 1 0 0,1-2 0 16,-1 1 0-16,2 1 0 0,-3-3 0 0,1 4 0 15,0-4 0-15,0 1 0 0,-1 0 0 0,0-2 0 16,0 1 0-16,0-9 0 0,3 10 0 0,-2 0 128 15,0-2-128-15,-1-8 0 0,3 10 0 0,-3-10 128 16,1 6-128-16,-1-6 0 0,1 8 0 0,-1-8 128 16,2 9-128-16,-2-9 0 0,2 7 144 0,-2-7-144 15,0 0 0-15,2 10 0 0,-2-10 0 0,0 0 128 16,0 0-128-16,0 0 0 0,0 0 0 0,2 8 0 16,-2-8 0-16,0 0 0 0,0 0 0 0,0 0 0 15,3 9 0-15,-3-9-192 0,0 0 64 0,0 0 0 16,0 0-320-16,0 0-64 0,0 0-16 0,0 0 0 15,0 0-1488-15,0 0-288 16,3-15-64-16,1-3-13968 0</inkml:trace>
  <inkml:trace contextRef="#ctx0" brushRef="#br2" timeOffset="-151052.65">24744 2586 11055 0,'0'0'976'0,"0"0"-784"0,0 0-192 0,0 0 0 15,0 0 1072-15,0 0 160 0,0 0 48 0,0 0 0 0,-8 3-192 0,8-3-48 16,0 0 0-16,-9 6 0 0,9-6-224 0,0 0-48 16,0 0-16-16,-9 4 0 0,9-4-240 0,-4 1-64 15,4-1 0-15,-3 3 0 0,3-3-80 0,0 0-32 16,-5 2 0-16,5-2 0 0,0 0 16 0,0 0 0 16,0 0 0-16,0 0 0 0,0 0-128 0,0 0-32 15,0 0 0-15,0 0 0 0,0 0 64 0,0 12 16 16,0-12 0-16,5 8 0 0,-5-8 48 0,6 11 16 15,-6-11 0-15,5 11 0 0,-1-1-16 0,0 3-16 16,1-4 0-16,-3 2 0 0,3 2-32 0,-2-4 0 16,-2 4 0-16,1 2 0 0,-1-2 32 0,0 1 0 15,-1-1 0-15,0 4 0 0,0 1-16 0,0 0 0 16,0-1 0-16,0 1 0 0,0-1-32 0,-1-1 0 0,0 1 0 0,-1 1 0 16,1-1 0-16,1 1-16 0,0 0 0 0,0 0 0 15,-1-2 0-15,1 2 0 0,0-3 0 0,1 3 0 16,0-1-16-16,2-1 0 0,1-1 0 0,-3 1 0 15,0 1-48-15,2 1-16 0,-1 0 0 0,1 0 0 16,-1-2-160-16,3 2 160 0,-3 0-160 0,1 0 160 16,3 0-160-16,-1-2 0 0,-2 1 144 0,1 0-144 15,0 0 0-15,0 1 128 0,-2 0-128 0,2-1 0 16,0 1 0-16,0 1 128 0,0 0-128 0,1 0 0 16,-3 0 0-16,2-1 128 0,0 1-128 0,0 0 0 15,-2-1 144-15,1 1-144 0,1-1 192 0,-3 1-192 16,1 0 288-16,1 0-48 0,0 0-16 0,-3 0 0 15,-2-1-64-15,2 0-16 0,0-2 0 0,2 1 0 16,-2-2-144-16,0 0 160 0,0 2-160 0,0 1 160 0,0 0-160 0,0 1 0 16,-2-2 0-16,2 1 128 15,0 0-128-15,0 0 0 0,0 0 0 0,2-1 0 0,-1 0 0 0,0-1 0 16,2 2 0-16,-1-1 128 0,1-1-128 0,-1-2 0 16,0 1 0-16,0 1 0 0,1-1 128 0,-2 2-128 15,3-1 0-15,-2 1 128 0,1 0-128 0,-2 1 0 16,0 0 144-16,1-3-144 0,-1-2 0 0,0 2 144 15,-1 2-144-15,0-2 0 0,0-1 144 0,0-3-144 16,-1 2 0-16,1 2 144 0,0-1-144 0,0-1 0 16,0 0 0-16,1 1 128 0,0 2-128 0,-1-2 0 15,0-1 0-15,0 1 0 0,0 1 0 0,0 2 0 16,0-2 0-16,0 0 0 0,0-2 0 0,0 2 0 16,-1-1 0-16,1 1 0 0,-1-3 0 0,1 2 0 0,0 1 0 15,1 0 0-15,0 3 0 0,1 0 0 0,-2-2 0 0,2 2 0 16,0 1 0-16,0-1 0 0,-1-3 0 0,-1 1 0 15,0-4 0-15,0 4 0 0,0-1 0 0,0 0 0 16,0-1 0-16,0-3 0 0,-1 1 0 0,0 2 0 16,0-1 0-16,1 2 0 0,-2-1 0 0,2 1 0 15,0 0 0-15,0 2 0 0,-2-3 128 0,2 1-128 16,0-1 0-16,0 1 0 0,0-2 0 0,0-2 0 16,0 1 0-16,0 2 0 0,0-3 0 0,2 1 0 15,0 1 0-15,-1-3 0 0,-1 1 0 0,1 2 0 16,0-2 0-16,1 3 0 0,-1 0 0 0,-1 1 0 15,0-1 0-15,0 3 0 0,0 1 0 0,0 0 0 16,0-2 0-16,0-1 0 0,-1 2 0 0,1-1 0 16,0 1 0-16,1-1 0 0,-1 0 0 0,2-1 0 15,1-1 0-15,0 1 0 0,-1 0 0 0,2 1 0 16,0-2 0-16,-1-2 0 0,1 4 0 0,1-1 0 0,-1-1 0 0,-1-1 0 16,-1-2 0-16,1 3 0 0,-2 0 0 0,3-3 0 15,-4 0 0-15,1 0 0 0,0-2 0 0,1 2 0 16,-2 0 0-16,0-1 0 0,0 2 0 0,0-1 0 15,0 1 0-15,0 1 0 0,0 0 0 0,-2-1 0 16,1 0 0-16,0-2 0 0,0 3 0 0,-2 2 0 16,3-4 0-16,-2 3 0 0,-1 0 0 0,0 0 0 15,1-2 0-15,1 1 0 0,-2 1 0 0,-1-2 0 16,3-2 0-16,0 3 0 0,-1-1 0 0,1-2 0 16,0 4 0-16,1-2 0 0,0-1 0 0,0 1 0 15,-1 0 0-15,1-1 0 0,0 2 0 0,0 1 0 0,0-3 0 16,-2 2 0-16,2 0 0 0,0-2 0 0,0 1 0 0,0 0 0 15,2-2 0-15,-1 2 0 0,0 1 0 0,0-2 0 16,1 1 0-16,0 1 0 0,1-1 0 0,-1 2 0 16,0 0 0-16,0 1 0 0,1 0 0 0,-1-2 0 15,2 1 0-15,0 0 0 0,-3 0 0 0,3-2 0 16,1 1 0-16,-1 1 0 0,1-1 0 0,-1 0 0 16,-2 1 0-16,1 0 0 0,-1-4 0 0,2 4 0 15,-4-1 0-15,1 2 0 0,-1-1 0 0,2-1 0 16,-1 1 0-16,0 1 0 0,-2-1 0 0,1-1 0 15,0 3 0-15,1-1 0 0,1-1 0 0,0 2 0 16,-1-2 0-16,1 0 0 0,-1 0 0 0,0 0 0 16,0 1 0-16,-1 0 0 0,0-4 0 0,0 3 0 15,0 2 0-15,0-1 0 0,-2-1 128 0,1-1-128 16,-1 1 0-16,1 1 0 0,-1 3 0 0,-1-3 0 0,0 0 0 0,2-1 0 16,-1 1 0-16,0 1 0 0,0-2 0 0,-2 0 0 15,2 2 0-15,-1-2 0 0,0 1 0 0,1 2 0 16,-3-1 0-16,2 2 128 0,1-1-128 0,-2-1 0 15,-1 2 0-15,1 0 0 0,1 0 0 0,1-1 0 16,-2 1 0-16,0 1 0 0,3-1 0 0,0 0 0 16,-1 0 0-16,0 0 0 0,1 1 0 0,-1 0 0 15,1-2 0-15,0 2 0 0,0 2 0 0,-1-3 0 16,2-3 0-16,0 0 0 0,0 2 0 0,0-2 0 16,0-1 0-16,0 0 0 0,0 0 0 0,2 1 0 15,-1 0 128-15,0 1-128 0,-1-4 0 0,1 4 0 16,-1-1 0-16,2 0 0 0,-2-2 0 0,0 0 0 0,0 0 0 15,0 1 0-15,0 0 0 0,0-2 0 0,-2 1 0 16,2 1 0-16,0-2 0 0,-1 0 0 0,-1 0 0 0,0 1 0 16,2 0 0-16,0 2 0 0,-1-2 0 0,-1 0 0 15,2-1 0-15,-2 2 0 0,1 0 0 0,0-1 0 16,-1 0 0-16,1-2 0 0,0 2 0 0,-2-2 0 16,1 2 0-16,-1 1 0 0,1-3 0 0,-2 1 0 15,0-1 0-15,0-2 0 0,0 4 0 0,2-2 0 16,-1-1 0-16,1 4 0 0,-2-3 0 0,1 0 0 15,0 2 0-15,0-4 0 0,1 1 0 0,0-1 0 16,1 5 0-16,0 0 0 0,-1-3 0 0,2-1 0 16,2 2 0-16,-1-3 0 0,2 2 0 0,-1-2 0 15,-2-9 0-15,3 10 0 0,-2 2 0 0,1-5 0 16,-2-7 0-16,2 13 0 0,-2-3 0 0,-2 2 0 16,0 0 0-16,-2-3 0 0,2 3 0 0,-4-4 0 0,1 1 0 0,-1-2 0 15,0 2 0-15,-2-3 0 0,-1 2 0 16,-1-1 0-16,0-2 0 0,2 0 0 0,8-5 0 0,-9 7 0 15,0-5 128-15,9-2-128 0,-8 3 0 0,8-3 0 16,0 0 0-16,-9 1 0 0,9-1 0 0,0 0 0 16,0 0 0-16,0 0 0 0,0 0 0 0,0 0-176 15,-9-5 176-15,9 5-128 0,-7-9 128 0,7 9 0 16,-2-9 0-16,2-1-128 0,-3 1 128 0,3 9 0 16,-1-11-144-16,1 2 144 0,0-3 0 0,0 3-144 15,1-2 144-15,2 1 0 0,-3 1-144 0,1-2 144 16,-1 3 0-16,3-4-144 0,-1 4 144 0,1-4 0 15,1 2 0-15,1 0 0 0,-4-3 0 0,1 3 0 0,0-2 0 0,0 0 0 16,1 2 0-16,-1-1 0 0,1 3 0 0,-1-4-128 16,1 1 128-16,-1 2 0 0,1-3 0 0,0 2 0 15,-1-3 0-15,1 2 0 0,0 1 0 0,1-2 0 16,-1 3 0-16,1-2 0 0,2-4 0 0,-3 1 0 16,-1 2 0-16,1 0 0 0,-1-2 0 0,1 1 0 15,-1 2 0-15,1-2 0 0,1 0 0 0,-2 2 0 16,-1-3 0-16,-1-2 0 0,0 1 0 0,3 0 0 15,1-2 0-15,-2 2 0 0,2-1 0 0,-1-1 0 16,-1 1 0-16,1-1 0 0,1-1 0 0,-2 2 0 16,1-1 0-16,-1 1 0 0,-1-2 0 0,2 0 0 15,0 2 0-15,-2-2 0 0,0 0 0 0,0 1 0 16,-1 1 0-16,0-1 0 0,0 2 0 0,0-3 0 16,-1-1 0-16,1-1 0 0,-1 2 0 0,1 0 0 15,0 1 0-15,0-1 0 0,-1 0 0 0,1 0 0 0,-2 0 0 0,2 1 0 16,0-2 0-16,3-1 0 0,-1 3 0 0,1-2 0 15,2-4 0-15,-1 2 0 0,0 1 0 0,1 0 0 16,-1-1 0-16,-1 2 0 0,0-1 0 0,-1 1 0 16,0 0 0-16,-1 1 0 0,0 0 0 0,-1 2 0 15,0-2 0-15,-1-1 0 0,-2 0 0 0,1-2 0 16,-2 2 0-16,0-2 0 0,-1-2 0 0,1 3 0 16,-1-1 0-16,1 1 0 0,-1 0 0 0,2-1 0 15,-3 2 0-15,3-2 0 0,0-1 0 0,1 2 0 16,-1-1 0-16,0 3 0 0,1-1 0 0,1 0 0 15,-2 2 0-15,-1 0 0 0,3 1 0 0,-1-1 0 0,-2 2 0 16,1-2 0-16,1-1 0 0,0 1 0 0,1-1 0 16,0-1 0-16,-4-2 0 0,2 1 0 0,2 1 0 0,-2-1 0 15,0-1 0-15,0 0 0 0,-1 0 0 0,2 1 128 16,-2 0-128-16,3-1 0 0,1 1 0 0,-2-2 0 16,0 2 0-16,-1 0 0 0,1 1 0 0,0 1 0 15,1 0 0-15,-1 2 0 0,-1-1 0 0,0 1 0 16,1-1 0-16,-1 2 0 0,0-2 0 0,-1 1 0 15,0-2 0-15,0 0 0 0,-1-2 0 0,0-2 128 16,2 1-128-16,0-1 0 0,0 3 128 0,2-1-128 16,-4-1 0-16,2 0 0 0,2 0 0 0,1 1 128 15,-1 0-128-15,1 1 0 0,-2-3 0 0,1-2 0 16,0 1 0-16,0 1 0 0,-1 2 0 0,1 0 0 0,-2-3 0 16,1 2 0-16,-2 0 0 0,3 0 0 0,-3 0 0 0,1-2 0 15,2 0 0-15,-1 3 0 0,-2-3 0 0,1-1 0 16,1 1 0-16,1 1 0 0,1-1 0 0,0-1 0 15,1 1 0-15,0 2 0 0,2-3 0 0,0 1 0 16,-1 1 0-16,0 0 0 0,-2 0 0 0,3 0 0 16,-2-1 0-16,0 3 0 0,1-1 0 0,-1 0 0 15,0 0 0-15,0 1 0 0,-1 1 0 0,2-1 0 16,-1-2 0-16,0-2 0 0,-1 1 0 0,1 1 0 16,2 0 0-16,-3-1 0 0,0 2 0 0,0 0 0 15,0-1 0-15,0-3 0 0,0 2 0 0,0 1 0 16,0-1 0-16,0-1 0 0,0 1 0 0,0 2 0 15,0-3 0-15,0-1 0 0,0 1 0 0,0-2 0 16,0 1 0-16,0-2 0 0,0 0 0 0,0-2 0 0,0-2 0 0,0 4 0 16,0-2 0-16,1 4 0 0,1-2 0 0,-1 0 0 15,0 1 0-15,0-1 0 0,1-1 0 0,-1 4 0 16,-1 1 0-16,0-1 0 0,0 1 0 0,0 0 0 16,-1 1 0-16,1 0 0 0,0 0 0 0,0 2 0 15,-2 1 0-15,2-4 0 0,0-1 0 0,0 1 0 16,0 1 0-16,0 2-160 0,0-2 160 0,0 0 0 15,2 3 0-15,-1 0 0 0,-1-1 0 0,1 1 0 16,0 1 0-16,1-1-128 0,-2 0 128 0,0 1 0 16,0 0 0-16,0 1 0 0,0-2 0 0,-2 1 0 15,1-1 0-15,0 1 0 0,0 0 0 0,-1 2 0 16,1-2 0-16,1 0 0 0,-1-1 0 0,0 2 0 16,-1 1 0-16,1-1 0 0,1 1 0 0,0 2 0 15,-3-1 0-15,3 2 0 0,-1-2 0 0,0-1 0 0,1 1 0 0,-1 1 0 16,-1 1 0-16,1-4 0 0,-1-1 0 0,0 1 0 15,2 2 0-15,-1-1 0 0,0 0 0 0,-1 2 0 16,1-1 0-16,-3 4 0 0,4-2 0 0,-1 1 0 16,-1 4 0-16,0-4 0 0,1 3 0 0,0-2 0 15,0 4 0-15,1 7 0 0,-2-10 0 0,2 5 0 16,0 5 128-16,0-10-128 0,0 2 0 0,0 2 0 16,0 6 0-16,2-8 0 0,-2 8 0 0,0-5 0 15,0 5 0-15,0-9 0 0,1 3 0 0,-1 6 0 16,1-5 0-16,-1 5 0 0,1-9 0 0,-1 9 0 15,0-5 0-15,0 5 0 0,2-9 0 0,-2 9 0 16,0-6 0-16,0 6 0 0,0 0 0 0,0 0 0 16,-2-5 0-16,2 5 0 0,0-9 0 0,0 9 0 0,0 0 0 0,0 0 0 15,0 0 0-15,0 0 0 0,0 0 0 0,0 0 0 16,0 0 0-16,0 0-208 0,0 0 32 0,0 0 16 31,0 0-1568-31,0 0-304 0,0 0-64 0,5 11-13776 0</inkml:trace>
  <inkml:trace contextRef="#ctx0" brushRef="#br2" timeOffset="-147699.12">24651 3092 17503 0,'0'0'1552'0,"0"0"-1232"0,-13 0-320 0,6 0 0 16,7 0 1376-16,0 0 224 0,0 0 32 0,0 0 16 15,0 0-320-15,0 0-64 0,0 0-16 0,0 0 0 16,0 0-512-16,0 0-96 0,0 0-32 0,0 0 0 15,0 0-352-15,6-9-64 0,0 0 0 0,2 0-16 16,-2-1 48-16,2 1 16 0,0-2 0 0,2 2 0 16,1-3 0-16,1 3 0 0,0-1 0 0,0 3 0 0,-1-1-240 0,1 6 144 15,-2 0-144-15,0 5 128 16,1 2-128-16,0 5 192 0,-3 4-192 0,0 3 192 0,1 2-64 0,-1 2 0 16,-3 2 0-16,-1 4 0 0,-2-4 128 0,-1 2 32 15,-2 2 0-15,-1-6 0 0,-5-2 160 0,2 1 16 16,0-3 16-16,0-3 0 0,0-1 176 0,5-13 48 15,0 0 0-15,-4 8 0 0,4-8-208 0,0 0-48 16,0 0 0-16,0 0 0 0,0 0-192 0,4-13-32 16,0-1-16-16,2-1 0 0,3-4-208 0,0 0 0 15,0-2 0-15,-2 3 0 16,-3 3-1536-16,2 1-240 0,0 4-48 0,-1 2-9248 16,-5 8-1840-16</inkml:trace>
  <inkml:trace contextRef="#ctx0" brushRef="#br2" timeOffset="-147232.15">24938 4287 16575 0,'-16'-2'736'0,"6"5"160"0,2 2-720 0,8-5-176 0,-10 4 0 0,1-4 0 0,9 0 2288 0,-10-4 416 15,2-2 96-15,3-1 16 0,1-3-640 0,2 0-112 16,-1-5-16-16,3 1-16 15,-1 0-2032-15,1 1-464 0,-2-1-64 0,4-1-16 0,0-2 544 0,2 1 144 16,2-1 16-16,2 3 0 0,0 3 64 0,1-2 16 16,-2 4 0-16,2-1 0 0,0 4 96 0,-1-1 32 15,-8 7 0-15,0 0 0 0,10-1-160 0,-10 1-16 16,9 5-16-16,-9-5 0 0,6 8-176 0,-3 3 192 16,-3-1-192-16,-4 3 192 0,-1 0-32 0,-3 0 0 15,-2 1 0-15,-3 1 0 0,-3-4 32 0,2-1 0 0,-3 3 0 0,1-3 0 16,-2 2 16-16,1-2 16 0,1-5 0 0,1 0 0 15,1-2-224-15,2-3 0 0,-1-4 128 0,2-1-128 32,1-3-1536-32,1 2-368 0,9 6-64 0,-5-9-12944 0</inkml:trace>
  <inkml:trace contextRef="#ctx0" brushRef="#br2" timeOffset="-146766.15">24788 5129 6447 0,'0'0'576'0,"0"0"-576"16,0 0 0-16,0 0 0 0,0 0 2256 0,0 0 352 16,-13 3 64-16,13-3 16 0,0 0-1040 0,-11 1-208 15,11-1-32-15,0 0-16 0,0 0 96 0,-11-4 32 16,11 4 0-16,0 0 0 0,-11-7-176 0,8-3-16 16,-1-2-16-16,4-3 0 0,0-3-240 0,2-1-48 15,3-3-16-15,2 0 0 0,-1-1-448 0,3 1-96 16,1 3-16-16,2 0 0 0,-2 0-208 0,0 2-48 15,3 2-16-15,-1 2 0 0,-3 3-176 0,4 3 192 16,-3 4-192-16,2 6 192 0,-12-3-192 0,11 12 0 0,1 0 144 0,-4 3-144 16,-2 7 0-16,-3-1 128 0,-3 1-128 15,-3 2 0-15,-1 3 0 0,-4-4 144 0,-1 2-144 0,-1-2 0 16,-1-4 144-16,-1 0-144 0,3-2 0 0,0-3 144 16,-1-6-144-16,1 0 192 0,9-8-192 0,0 0 192 15,-10-4-192-15,5-1 0 0,-1-2 0 0,2-7 0 31,1-3-1440-31,2-1-320 0,4 0-64 0,-1-1-13472 0</inkml:trace>
  <inkml:trace contextRef="#ctx0" brushRef="#br2" timeOffset="-145788.75">24896 7420 17503 0,'0'0'1552'0,"0"0"-1232"15,-10 0-320-15,2 0 0 0,8 0 1968 0,0 0 336 16,0 0 64-16,0 0 0 0,-7-8-1200 0,3 2-240 16,1-4-48-16,3 10-16 0,0-8-480 0,0 8-112 15,4-10-16-15,-4 10 0 0,8-5-256 0,-8 5 0 16,8-4 0-16,-8 4 0 0,14 3 304 0,-3 0-48 15,0 4-16-15,-2 3 0 0,1 4 32 0,-2-3 16 16,1 2 0-16,-3 1 0 0,-1 3 80 0,-1-3 16 0,-1-3 0 0,-1 0 0 16,-2-11 432-16,-1 9 80 0,1-9 32 0,-2 10 0 15,2-10-96-15,-4 12-32 0,-3-6 0 0,7-6 0 16,0 0-208-16,-11 0-32 0,-1-2-16 0,2-5 0 16,0 1 0-16,0-2 0 0,1-3 0 0,0 0 0 15,0-2-288-15,3-4-48 0,0 0-16 0,0 1 0 16,4 4-192-16,-2 1 0 0,3 0 128 0,0 3-128 15,1 8 0-15,0-10 0 0,0 10 0 0,0 0 0 16,0 0 0-16,0 0 0 0,0 0 0 0,0 0 0 16,0 0 0-16,0 0 176 0,0 13-176 0,0-4 160 15,0-9-160-15,0 0 0 0,0 11 0 0,0-11 0 16,0 13 0-16,0-13 0 0,0 9 128 0,0-9-128 16,0 0 0-16,0 0 0 0,0 0 0 0,0 0 0 15,0 0 0-15,0 0 0 0,0 0 0 0,0 0 0 16,10 0 0-16,-10 0 0 0,10-1 0 0,1-1 0 0,0 1 0 15,-3-2 0-15,-8 3 0 0,13-1 0 0,-3 1 0 16,3 3 0-16,-3 2 0 0,0 0 0 0,1-3 0 0,-1 4 0 16,1-1-144-16,-2 5 144 0,-3 0 0 0,1 3 0 15,-2-3 0-15,-1 3 0 0,-2-1-144 0,-1-2 144 16,1 1 0-16,-2 0-144 0,0-11 144 0,-3 10-128 16,-1 0 128-16,4-10-128 15,0 0-384-15,-6 5-64 0,6-5 0 0,0 0-12144 16,0 0-2416-16</inkml:trace>
  <inkml:trace contextRef="#ctx0" brushRef="#br2" timeOffset="-137707.36">27177 2481 5519 0,'0'0'496'0,"5"-7"-496"0,1-2 0 0,-1 2 0 16,0-2 1856-16,-1 1 256 0,0 0 64 0,-4 8 16 15,6-10-640-15,-1 4-128 0,0-3-16 0,-5 9-16 16,5-9-320-16,-5 9-64 0,4-10-16 0,0 4 0 16,-4 6-208-16,3-7-32 0,-3 7-16 0,0-5 0 15,0 5-128-15,1-4-32 0,-1-1 0 0,0 5 0 16,0 0-80-16,0 0-32 0,0 0 0 0,0 0 0 16,0 0-96-16,0 0-32 0,0 0 0 0,0 0 0 15,0 0-208-15,-5 9-128 0,0 1 128 0,2 1-128 16,2 3 304-16,1 1-16 0,-1 3 0 0,1 1 0 15,0 5 32-15,0 2 0 0,-2-1 0 0,2 5 0 16,2 1-64-16,-1 0-16 0,0 6 0 0,0 6 0 0,2 2-240 0,-2 2 144 16,-1 3-144-16,0-2 128 0,2 1-128 0,-2 1 0 15,-2 0 0-15,2-3 128 0,-1 2-128 0,0 2 0 16,1 2 0-16,-2 0 128 0,1-3 48 0,0-3 0 16,2 2 0-16,-1 0 0 0,-1 1 0 0,0-2 0 15,-2 2 0-15,2 1 0 0,1-2-48 0,-3-2-128 16,2 1 192-16,0 1-64 0,0-3 16 0,-1 2 0 15,2 1 0-15,-1-2 0 0,0 2-16 0,1 2 0 16,0-1 0-16,-2 0 0 0,1-3 0 0,1 1 0 16,0-6 0-16,0 3 0 0,-1-3 64 0,2-2 16 15,-1 1 0-15,-1-4 0 0,0 0 96 0,-1 0 16 16,1-2 0-16,1 0 0 0,0-1-16 0,-2-2 0 0,0 1 0 0,2-3 0 16,0-1 16-16,2-2 16 0,0 0 0 15,-1-2 0-15,3 3-112 0,-1-2-32 0,-1-1 0 0,1 2 0 16,2-2-64-16,-3 4 0 0,1 2-128 0,1-4 192 15,1 1-192-15,-1-2 144 0,-3 6-144 0,0 0 128 16,-1 0-128-16,0-3 0 0,0 1 0 0,-1 1 128 16,0-2-128-16,1 2 0 0,-4 0 0 0,1-1 0 15,1-2 128-15,-1-3-128 0,1 3 0 0,-1-3 128 16,2 3-128-16,1-4 160 0,1 3-160 0,0-4 160 16,1 1-160-16,0 2 192 0,1-4-192 0,1 1 192 15,1-1-192-15,-3 0 160 0,2-2-160 0,0 2 160 16,0-1-160-16,-1 3 0 0,0-2 144 0,0 1-144 15,-1 0 128-15,1-2-128 0,-1 0 160 0,1-4-160 16,-1 1 208-16,0 1-48 0,-1 0-16 0,0-1 0 0,0 0-144 0,1-3 192 16,-1 0-192-16,0-1 192 0,0 0-192 0,-1 0 192 15,0 0-192-15,2-2 192 0,-2-2-64 0,0 1 0 16,-2-3 0-16,2-8 0 0,0 0 48 0,-3 11 0 16,3-11 0-16,-3 7 0 0,3-7 16 15,0 0 0-15,0 0 0 0,0 0 0 0,-4 10-192 0,0-4 160 16,4-6-160-16,0 0 160 0,0 0-160 0,-7 3 0 15,-2-2 144-15,9-1-144 0,-6 1 0 0,6-1 0 16,-7 2 0-16,7-2 128 0,-10 0-128 0,4 0 0 16,-1 0 0-16,7 0 0 0,-6-4-160 0,0 1-48 15,-2 0-16-15,2-4 0 16,-1-2-1056-16,2-2-192 0,3 1-64 0,0-4-11296 16,1-4-2272-16</inkml:trace>
  <inkml:trace contextRef="#ctx0" brushRef="#br2" timeOffset="-128636.08">9503 2604 11055 0,'-10'-4'976'0,"10"4"-784"0,-7-3-192 0,1 1 0 16,0-3 1264-16,6 5 208 0,-9-4 32 0,1 0 16 15,1 0-496-15,0-1-80 0,1 0-32 0,6 5 0 16,-8-4-384-16,8 4-80 0,-6-5 0 0,-1-1-16 16,0 1-272-16,7 5-160 0,0 0 192 0,-9-4-192 15,0-2 240-15,0 1-64 0,0 0-16 0,3-1 0 16,1 0-16-16,-3 1 0 0,-2 1 0 0,-1-2 0 0,-1 1 0 0,-1 2 0 16,-1-2 0-16,2-1 0 0,-4-1 256 0,3 4 48 15,-5-4 16-15,0 2 0 0,0 1 176 0,0 3 48 16,-3 0 0-16,0 0 0 0,2 1-112 0,-1 2-32 15,0 1 0-15,-1-1 0 0,2 2-80 0,0 2-16 16,1-2 0-16,2 1 0 0,-1 3-128 0,1-2-48 16,-1-1 0-16,1 4 0 0,-2-4-128 0,3 2-16 15,1 0-128-15,1-3 192 0,-1 0-192 0,0 2 0 16,-2 1 0-16,0-1 0 0,1 3 0 0,1-3 0 16,0 4 0-16,1-2 0 0,-2 2 0 0,2-3-128 15,1-1 128-15,-1 3 0 0,-2 2 0 0,1-2-128 0,0 3 128 16,0-4 0-16,0 1 0 0,2-2 0 15,-2 3 0-15,3-2 0 0,-2 0 0 0,3-1 0 16,-3-1 0-16,1 3 0 0,0-3 0 0,1 3 0 0,-2-1 0 0,0 5 0 16,1-2 0-16,-2 3 0 0,1 1 0 0,-4 2 0 15,1 1 0-15,1 1 0 0,-3 1 0 0,-1 2 144 16,-2-1 0-16,0 2 0 0,-1 0 0 0,2 2 0 16,-1 0-16-16,1-1 0 0,0 5 0 0,1-1 0 15,1-1 0-15,-1 3-128 0,1-1 192 0,0 2-64 16,1-1-128-16,0-2 160 0,2 2-160 0,-1 1 160 15,1-3-160-15,0 3 192 0,0 2-192 0,1-4 192 16,0 2-192-16,1-1 0 0,0-2 0 0,3 3 128 16,-1 2-128-16,1 0 0 0,-1 0 0 0,1 2 0 15,0 2 0-15,0 0 0 0,-2-1 0 0,2 0 0 16,0 1 0-16,-1 0 0 0,2 0 0 0,0-1 0 16,-1-2 0-16,1 2 0 0,1-1 0 0,3 2 0 0,1 0 0 0,0-2 0 15,2 1 0-15,-2 0 128 0,3 0-128 0,1 1 0 16,1 0 144-16,3-1-144 0,-3-3 0 0,3 1 0 15,2 2 0-15,1-3 0 0,0-5 0 0,4 4 0 16,1 2 0-16,1-1 128 0,1-1-128 0,1-6 0 16,-2 1 0-16,0-4 0 0,1-3 0 0,1 1 144 15,1-1-144-15,2-2 0 0,1-2 144 0,2 0-144 16,-1-1 0-16,1-1 144 0,1-4-144 0,0 0 160 16,2-1-160-16,0 1 160 0,0-2-160 0,2 1 160 0,-1-3-160 15,3 3 160-15,0-3-32 0,0 4-128 16,0-2 192-16,0 2-64 0,1-3-128 0,-2 4 160 15,-3-3-160-15,0 3 160 0,0-2-160 0,0 2 0 0,2-3 0 0,-2 2 128 16,-2-2-128-16,0 3 0 0,1-3 0 0,1 2 128 16,2-1-128-16,-1 0 0 0,-1 0 0 0,2 0 0 15,-1-3 128-15,1 3-128 0,-1-4 128 0,1 3-128 16,2-2 176-16,-3-2-48 0,-1 0-128 0,-2-1 192 16,-2 3-48-16,2-4-16 0,-2-1 0 0,2 2 0 15,2-3 16-15,-3 0 0 0,0 0 0 0,2-1 0 16,-2-2-144-16,5-2 160 0,-3-4-160 0,2 3 160 15,-1-3 0-15,3 1 0 0,-1-2 0 0,1 1 0 16,1-2-160-16,-2 1 128 0,-1-3-128 0,0-1 128 16,2 1-128-16,-3-1 128 0,0-1-128 0,1-3 128 15,-4-1-128-15,1-3 0 0,1 0 0 0,0-1 128 16,-1-5-128-16,0 2 0 0,0-3 144 0,-5 2-144 0,5-3 128 16,-2-1-128-16,1 3 128 0,-1-2-128 0,-1 1 144 15,1 2-144-15,0-4 192 0,-1 6-192 0,0-2 192 0,-2 2-192 16,0-6 192-16,1 6-192 0,0-3 144 0,-2 3-144 15,-2-6 0-15,0 2 144 0,0 1-144 0,0-3 0 16,-3 2 144-16,1-3-144 0,-2-1 0 0,0 0 128 16,0 0-128-16,1 0 0 0,-1 1 128 0,2-2-128 15,0-4 160-15,-1-1-160 0,-2 0 128 0,1 1-128 16,1 0 0-16,-1-1 0 0,-1-3 0 0,0 1 0 16,-1 2 0-16,1-1 0 0,-2 0 0 0,-1 2 128 15,-2-1-128-15,1 1 0 0,-1 0 0 0,0 0 128 16,-3-4-128-16,3 4 0 0,-3 0 128 0,-1 0-128 15,-1 0 0-15,-1-1 144 0,-1 1-16 0,-1-4 0 0,0 0 0 0,-1 3 0 16,1 1 32-16,-2-2 0 0,-2 2 0 0,-1 0 0 16,0 1-160-16,0 2 0 0,0 2 0 0,-1 1 0 15,-1 3 128-15,-2-3-128 0,-1 1 0 0,1 5 128 16,1-2-128-16,-5 4 0 0,2-4 0 0,0 2 0 16,-2 2 0-16,-2-3 0 0,-3 4 0 0,0-2 0 15,1 2 0-15,-2 2 0 0,-2 3 0 0,0-1 0 16,-2 0 0-16,1-2 0 0,1 2 0 0,2 1 0 15,-1 1 0-15,0 0 0 0,-2 2 0 0,5-2 0 16,-2 1 0-16,0 3 0 0,0 4 0 0,0-3 0 16,0-2-128-16,1 2 128 0,-1-1 0 0,-3 2 0 15,-2-1 0-15,0 0 0 0,-1 2 0 0,0 2 0 16,-2-1 0-16,2 3 0 0,2-1-144 0,2 0 144 16,0 0 0-16,-1 4-128 0,-1-2 128 0,2 2 0 0,0 2-240 15,-1 1 64-15,1 1 16 0,-1 2 0 0,3 2-80 0,-1-2-16 16,0 2 0-16,-1 3 0 0,-2-2 80 0,-1 5 16 15,-2-5 0-15,0 5 0 0,0 1 160 0,1 2-192 16,-1 1 192-16,1 2-192 0,1-1 192 0,0 3 0 16,0 3 0-16,0-2-128 0,2 1 128 0,-2 3 0 15,0 0 0-15,1 1 0 0,0 3 0 0,1 1 0 16,-5 1 0-16,-3 1 0 0,-4 2 0 0,-1 1-128 16,3 0 128-16,0-1 0 0,2 0 0 0,1 1 0 15,-2 1 0-15,4-1-128 0,0 1 128 0,2 1 0 16,1 0 0-16,1 2 0 0,0 0 0 0,3 0-128 15,0 3 128-15,1-3 0 0,0 0-128 0,0-1 128 16,2 4-128-16,-2 0 128 0,0 0 0 0,0 1 0 0,0 3 0 0,2-3 0 16,0-1 0-16,2 4 0 0,2-4 0 0,-1 3 0 15,0-3 0-15,3-1 0 0,-1 2 0 0,4-2 0 16,-1-3 0-16,3-2 0 0,1 0 0 0,3 0-128 16,2 2 128-16,0 0 0 0,1 0 0 0,2-2 0 15,1 1 0-15,3-2 0 0,0-1 0 0,3-1 0 16,-1 0 0-16,2-2 0 0,0 2 0 0,2-4 0 15,-1 1 0-15,1-2 0 0,2 1 0 0,-1 1 0 16,1-2 0-16,2 2 0 0,1-5 0 0,0 3 0 16,0-3 0-16,1 0 0 0,2 2 0 0,2-3 0 15,2-1 0-15,2 3 0 0,-1-4 0 0,-1 0 0 16,-2-2 0-16,3 2 0 0,1 0 0 0,-4 0 0 16,1-2 0-16,1 0 128 0,-1-1-128 0,2 1 0 15,-1 2 0-15,1-2 0 0,-2 0 0 0,3-2 128 16,0 1-128-16,0 0 0 0,0 0 0 0,1 1 0 0,-1 1 0 0,1 2 0 15,1 1 0-15,2-3 0 0,1-1 0 0,0-4 0 16,-1-3 0-16,-1 2 0 0,1 0 0 0,-2 1 0 16,0-2 0-16,-3-3 128 0,3 3-128 0,0-3 0 15,-1-1 0-15,2 0 128 0,-2 0-128 0,1-2 128 16,2 1-128-16,0-3 128 0,-1 0-128 0,3 1 0 16,-1-2 0-16,4-1 128 0,1 0-128 0,2 1 0 15,-1 1 128-15,0-3-128 0,-2-4 0 0,0 0 128 16,0-3-128-16,-1 0 0 0,2 1 128 0,3-5-128 15,0 1 160-15,0-3-160 0,1-1 0 0,1 0 0 16,1-2 0-16,1-2 0 0,2 0 0 0,-2 2 0 16,-1-1 0-16,-1-1 0 0,-4-1 0 0,2-4 0 0,0-2 0 0,0 2 0 15,1-2 0-15,3 0 0 0,-5-1 0 0,3 1 0 16,2 1 0-16,2-4 128 0,0-1-128 0,-3-3 0 16,-3-1 0-16,-1 1 0 0,-2-4 0 0,2 0 0 15,-2 0 0-15,0-2 128 0,-1-2-128 0,-1-3 0 16,-1-4 0-16,0 1 0 0,-1-3 0 0,-1-2 0 15,-2-4 128-15,-2-2-128 0,-2-2 0 0,-2-1 144 16,0-3-144-16,-5-2 0 0,1-7 0 0,-6-1 128 16,-4-2 0-16,-3 1-128 0,-5-2 192 0,-1-2-64 15,-5 1 64-15,-1 1 16 0,-1 2 0 0,-4 2 0 16,-5 1-32-16,1 4-16 0,-1 2 0 0,-1 4 0 16,-2 5 32-16,-1 2 0 0,2 3 0 0,-2 6 0 15,-1 4-64-15,-3 3 0 0,-2 2 0 0,-4 6 0 0,-6 6-128 0,-6 7-144 16,-7 7 144-16,-17 8-208 15,-14 10-1712-15,-7 18-320 0,-5 11-80 0</inkml:trace>
  <inkml:trace contextRef="#ctx0" brushRef="#br2" timeOffset="-117962">21056 18496 24879 0,'0'0'2208'0,"0"0"-1760"0,0 0-448 0,-7-1 0 15,7 1 576-15,0 0 16 0,-9 0 16 0,9 0 0 16,0 0 112-16,0 0 32 0,-8 9 0 0,4 0 0 15,2 5-560-15,2 2-192 0,5 4 144 0,0 5-144 16,1 6 0-16,2 5 0 0,1 6 0 0,0 4 0 16,2 3 0-16,0 1 0 0,1 2 0 0,-1 2 0 15,1 2 0-15,-2 2 0 0,-1-4 0 0,-1-3 0 16,-3-6 0-16,-2-2 0 0,0-6 0 0,-2-6 0 16,-2-3 0-16,0-2 128 0,-2-3-128 0,1-4 0 0,-1-4 144 0,-1-5-144 15,4-10 160-15,-5 9-160 0,5-9 480 0,0 0 0 16,0 0 0-16,-4-13 0 0,-1-4 96 0,3-8 32 15,0-5 0-15,5-7 0 0,1-7-288 0,2-6-48 16,2-11-16-16,3 3 0 0,2 0-256 0,1-4 128 16,4 2-128-16,2 3 0 0,0 2 0 0,3 5 0 15,1-1 0-15,2 4 0 0,-1 4 0 0,2 2 0 16,2 7 0-16,0 3 0 0,2 9-144 0,-1 3 16 16,1 3 0-16,-2 4 0 15,-2 7-256-15,1 5-32 0,-1 3-16 0,-2 7 0 0,-1 1 144 0,-2 6 32 16,-2 1 0-16,-2 2 0 0,-2 4 256 0,-3 0 0 15,-3 6 0-15,0-6 0 0,-4-3 0 0,-4-2 0 0,2-2 160 16,-2-2-32-16,1-1 128 0,-2-5 16 0,-1-9 16 0,0 0 0 16,0 0-144-16,0 0-16 0,0 0-128 0,0 0 192 15,0 0-192-15,0 0 144 0,12-6-144 0,-2-3 128 16,-1-1 48-16,0-3 0 0,1-1 0 0,1 4 0 16,2 0-176-16,0 3 0 0,2 0 0 0,1 7 128 15,2 6-128-15,3 6 0 0,-2 5 0 0,2 10 0 16,3 10 0-16,1 5 0 0,-6 4 0 0,-2 2 0 15,1-1 0-15,0 1 0 0,-1-1 0 0,0-2 0 16,0-3 0-16,-1-5 0 0,2-7 0 0,-3-2 0 16,2-4 0-16,-1-2-224 0,1-4 80 0,1-4 16 31,-2-2-1856-31,2-5-352 0,-1-4-80 0</inkml:trace>
  <inkml:trace contextRef="#ctx0" brushRef="#br2" timeOffset="-117441.93">22847 18515 15663 0,'-11'4'1392'0,"11"-4"-1120"0,-12 4-272 0,3-3 0 15,2 0 2944-15,7-1 512 0,-8 2 128 0,8-2 0 16,0 0-2176-16,-5 5-448 0,5-5-96 0,-4 12-16 15,3 0-624-15,1 3-224 0,1 4 144 0,3 4-144 16,1 0 0-16,3 4 0 0,-1 3 0 0,4 2 0 16,-1-3 0-16,1 0 0 0,2 3 0 0,2 2 0 15,-1-2 0-15,3-3 0 0,-2 1 0 0,1-8 0 16,0-2 0-16,-2-4 0 0,0-2 0 0,-3 0 0 16,-2-3 192-16,0-2 16 0,-3-4 0 0,1 2 0 15,0-6 384-15,1-1 80 0,-8 0 16 0,10-8 0 16,-1 1 16-16,-1-3 0 0,-1 2 0 0,2-7 0 0,0-3-208 0,-4-1-48 15,1-3 0-15,2-2 0 0,0 0-192 0,-2-3-64 16,0-1 0-16,-1-2 0 0,1 1-192 0,0-1 0 16,0 0 128-16,3 3-128 0,-2-1 0 0,0 4 0 15,3-1-192-15,-1 3 192 16,0 2-1568-16,-1 2-208 0,-1 3-32 0,1 2-14000 16</inkml:trace>
  <inkml:trace contextRef="#ctx0" brushRef="#br2" timeOffset="-117077.93">23933 17714 32591 0,'-14'5'1440'0,"14"-5"304"0,0 0-1392 0,-9 4-352 0,9-4 0 0,-7 7 0 15,2 1 240-15,2 1-32 0,0 5 0 0,2 4 0 16,0 2-208-16,1 7 0 0,0 1 0 0,0 5 0 16,-2 3 0-16,0 4 0 0,-1 6 0 0,-1 4 0 15,-1 3 0-15,-1 3 0 0,-2 1 0 0,1 3 144 16,-2 2 48-16,1-2 0 0,2-2 0 0,-3 4 0 0,1-4 48 15,1-1 16-15,-1-2 0 0,3-3 0 0,0-1-128 0,2-4-128 16,3-8 176-16,0-1-176 0,3-5 0 0,1-1 0 16,2-6 0-16,-1-1 0 15,4-3-384-15,0-6-48 0,4-4 0 0,1-4 0 16,3-5-1424-16,4-7-304 0,0-10-48 0</inkml:trace>
  <inkml:trace contextRef="#ctx0" brushRef="#br2" timeOffset="-116727.06">24727 17694 14735 0,'-18'4'1312'0,"1"3"-1056"0,0 6-256 0,2-1 0 15,-2 2 4352-15,2 5 832 0,-1 2 144 0,0 5 48 16,1-2-4000-16,0 9-800 0,2 5-144 0,2 1-48 16,0 3-384-16,0 3 128 0,2 6-128 0,0-2 0 15,-1 0 0-15,4 1 128 0,1 1-128 0,1 1 0 16,-1 0 0-16,3 1 0 0,2-5 0 0,3 0 0 16,-2 2-192-16,4 1 0 0,2-3-16 0,2-5 0 15,-1-4-48-15,4-3-16 0,1-5 0 0,3-5 0 16,2 0 32-16,2-5 16 0,3 1 0 0,1-6 0 15,2-2-32-15,-2-1-16 0,3-3 0 0,-2-2 0 0,2-4-48 16,-1-2 0-16,2 2 0 0,0-4 0 16,-1-2-1088-16,0-1-240 0,-2-6-32 0,1 0-10368 15</inkml:trace>
  <inkml:trace contextRef="#ctx0" brushRef="#br2" timeOffset="-116486.2">24230 18397 24879 0,'-14'6'1088'0,"14"-6"256"0,-9 4-1088 0,9-4-256 0,0 0 0 0,0 0 0 15,0 0 3072-15,10-4 576 0,7 0 96 0,1-5 32 16,6 1-2752-16,4-5-560 0,6 0-96 0,6 2-32 15,4-3-208-15,6-1-128 0,4 1 160 0,1-2-160 32,1 0-256-32,-4 0-160 0,-2-1-32 0,0 0 0 15,-1 2-1792-15,0-2-384 0,1 2-64 0</inkml:trace>
  <inkml:trace contextRef="#ctx0" brushRef="#br2" timeOffset="-116076.91">25608 18303 34559 0,'-18'9'1536'0,"9"-3"304"0,3 7-1472 0,1-1-368 16,0 2 0-16,1 6 0 0,0 2 384 0,0 3 0 0,1 3 0 0,1-2 0 15,2 2-192-15,3 0-16 0,-1 4-16 0,2 1 0 16,3-1 112-16,0 2 32 0,1 2 0 0,3-1 0 15,2-3-96-15,4 0-16 0,2 1 0 0,1-3 0 16,0-6-192-16,4 1-128 0,1-1 128 0,-1-3-208 31,0-3-320-31,-1-4-64 0,-2-5-16 0,4-1 0 16,0-6-656-16,-2-2-128 0,-2-4-16 0,-2-4-8320 0,1-5-1664 0</inkml:trace>
  <inkml:trace contextRef="#ctx0" brushRef="#br2" timeOffset="-115891.74">25367 17849 40543 0,'-16'3'3600'0,"2"-3"-2880"15,3 0-576-15,2-2-144 0,9 2 640 0,0 0 112 16,0 0 16-16,0 0 0 15,0 0-1728-15,0 0-352 0,3-7-64 0,2-2-10624 16,2 2-2128-16</inkml:trace>
  <inkml:trace contextRef="#ctx0" brushRef="#br2" timeOffset="-115533.68">25969 18476 35823 0,'-18'6'1584'0,"9"-1"336"0,9-5-1536 0,0 0-384 0,0 0 0 0,0 0 0 0,0 0 336 0,0 0 0 15,11-6 0-15,3-1 0 0,2 1-144 0,3-4-16 16,7-2-16-16,0 2 0 0,5-4-160 0,4 2 0 16,2-4 0-16,3 1 0 0,3-3 0 0,-1-2-256 15,0 0 64-15,1 2 16 16,0 1-1040-16,3 5-192 0,-2-2-64 0,1-2-13488 0</inkml:trace>
  <inkml:trace contextRef="#ctx0" brushRef="#br2" timeOffset="-114923.6">28473 18065 12895 0,'-16'12'576'0,"-1"-7"112"0,-8 1-560 0,1 2-128 0,-2-3 0 0,-2 2 0 0,-5 2 4320 0,-4-1 832 16,-1 1 160-16,-4-2 48 0,-1 2-4272 0,-2-2-864 15,0 2-224-15,-5-1 0 0,2 5 160 0,-7 0-32 16,-7 1-128-16,0 5 192 0,-2 0 64 0,4 4 16 15,4-3 0-15,6 2 0 0,9-1 272 0,5 0 48 16,8-1 16-16,8-5 0 0,5-1 272 0,5-1 48 16,4 0 16-16,6-3 0 0,6 1-800 0,8-2-144 15,3 1 0-15,9-2 0 0,4 1 0 0,10-5 0 16,4-3 0-16,6 0 0 0,4 1 0 0,2 0 0 16,3 2 0-16,-3 0-128 0,-4 0 128 0,0 4-192 0,0 0 192 0,0 5-192 15,-2-1 192-15,-4 4-192 0,-3 0 192 16,-6 2-192-16,-6 1 0 0,-5 1 0 0,-3 3 0 0,-9 0 0 15,-5 3 192-15,-8 2 192 0,-4-2-32 0,-11 5-16 16,-6 1 208-16,-8 3 32 0,-5 1 16 0,-5 1 0 16,-4 2-192-16,-1 4-32 0,-6-1-16 0,2 0 0 15,0-2 32-15,-2-2 0 0,-5-8 0 0,3-2 0 16,3-6-336-16,4-6-64 0,6-4-16 0,2-6 0 31,7-1-1024-31,2-4-208 0,4-3-32 0,5-2-16 16,6 0-1568-16,4-7-320 0,4-3-64 0</inkml:trace>
  <inkml:trace contextRef="#ctx0" brushRef="#br2" timeOffset="-114492.35">29175 18096 35647 0,'-14'0'1584'0,"6"2"320"0,8-2-1520 0,-7 1-384 16,7-1 0-16,-8-1 0 0,0 0 368 0,1 0 0 16,-3-2 0-16,2-1 0 0,-2 2-368 0,-2 0 0 15,-2 2 0-15,-3 3 0 0,-1 2-144 0,0 1 144 16,-2 6-160-16,-2-1 160 0,-2 3 0 0,0 4 0 0,-2 1 0 0,1 3 160 15,-3 4-160-15,0 0-176 0,0 4 48 0,5 1 0 16,1-3 128-16,5 4 0 0,-1 1 0 0,4 0 0 16,4-3 192-16,2 5-16 0,4 0-16 0,2 2 0 15,4 0-160-15,5-3 128 0,2-2-128 0,3-2 128 16,2-4-128-16,4-1 192 0,5-2-192 0,2-6 192 16,3-6-192-16,4-2 0 0,1-4-160 0,0-1 160 15,-2-4 0-15,0-3 0 0,-1-3-128 0,3-3 128 16,0-2 0-16,1-5 0 0,2 1-160 0,-1-3 160 15,1-3-400 1,-1 0-16-16,1 1 0 0,-2-3 0 0,-2 2-1024 16,3-1-208-16,-2 0-32 0,-3 0-7856 0,-1 1-1552 0</inkml:trace>
  <inkml:trace contextRef="#ctx0" brushRef="#br2" timeOffset="-113322.95">30108 18007 28559 0,'-10'2'2544'0,"0"-2"-2032"16,-2 1-512-16,2 1 0 0,-2 0 1744 0,2 1 256 0,-2 2 48 0,0 1 16 15,1 1-1632-15,-5 4-432 0,1 0 0 0,-3 3 128 16,-1 3-272-16,-1 6-48 0,-3 1-16 0,2 3 0 16,-1 2-128-16,-1 4-32 0,3 3 0 0,-2-1 0 15,6 3 368-15,2 2-176 0,1 2 176 0,3-2-128 16,1-2 128-16,4 1 0 0,2-4 0 0,3-2 128 16,3-6-128-16,-1-2 144 0,5-6-144 0,2-3 160 15,-2-6-16-15,5-1 0 0,2-5 0 0,0-4 0 16,3-3-144-16,4-6 0 0,2-2 0 0,-1-6 0 15,1-4 0-15,0-5 0 0,1 1 0 0,-2-2 0 16,-2 3 0-16,1 2 0 0,-4-3 0 0,2 3 0 16,-2 3 0-16,0 1 0 0,-2 2-160 0,-1 2 160 15,-3 4-256-15,3 1 64 0,-1 4 0 0,0 3 0 16,-2 2-96-16,0 2-16 0,1 3 0 0,1 5 0 16,-2 0-80-16,2 3-32 0,0 1 0 15,0-1 0-15,0-2 208 0,0 0 32 0,0 1 16 0,1-6 0 0,0-5 384 0,1 3 80 16,0 0 16-16,-1-1 0 0,0-7-64 0,1 0 0 15,2-2 0-15,-1-5 0 0,2-3-256 0,0 1 128 16,0-5-128-16,0-1 0 0,-2-6 0 0,2 3 0 16,-3-3 0-16,0-2-192 0,-1 1 192 0,2-4-144 15,0-2 144-15,1-3-128 0,0 0 128 0,1-2 176 16,0 1-48-16,1 0 0 0,0-3 176 0,0 1 16 16,-1-2 16-16,0-4 0 0,0 1-32 0,-1-5-16 15,1-3 0-15,-1-5 0 0,-1-2-288 0,0-2 160 16,-2 1-160-16,-6 1 128 0,-1 1-128 0,-2-4 128 15,-1 0-128-15,-3-5 128 0,-1 2 0 0,-4 1-128 0,-4 2 192 16,1-2-64-16,-3 5 128 0,0 2 0 0,-3 2 16 0,0 5 0 16,2 2-272-16,-1 4 0 0,0 5 128 0,-2 4-128 15,1 7 0-15,0 6 0 0,-1 6-176 0,0 6 176 16,0 7-160-16,-1 4 160 0,-2 3-128 0,2 9 128 16,-1 6-128-16,-2 12 128 0,1 4-128 0,3 8 128 15,-2 3 0-15,2 5 0 0,0 3 0 0,1 5 128 16,2 3 80-16,0 6 32 0,3 5 0 0,1-2 0 15,2 1-64-15,3-1-16 0,0 1 0 0,4-1 0 16,1 3-160-16,6-3 160 0,-2-2-160 0,2-4 160 16,-1-3 32-16,4-5 0 0,3-4 0 0,2-2 0 15,2-5-192-15,4 1 192 0,0-5-192 0,2-1 192 16,2-6-192-16,1-3 0 0,5-5 0 0,2 0 0 16,0-5 0-16,3 0 0 0,4-2 0 0,0-1 0 0,-2-6 0 15,-2 0 0-15,2-1 0 0,-2-3 0 0,0-1-144 0,3-2-16 16,-1-1 0-16,2-2 0 0,3-6 160 0,-2-1 0 15,0-5 0-15,2 0 0 0,-1-4 0 0,-2-4-128 16,0-3 128-16,0-1-192 0,-1 0 192 0,-1-4-192 16,1-1 192-16,0 1-192 0,-3-4 0 0,-1 2-16 15,1-4 0-15,-2 1 0 0,-1 1-112 0,-6-1 0 16,-1 5-16-16,-2-4 0 0,-5 0 144 0,-2-1 16 16,-5 1 16-16,-1-2 0 0,-4 2 160 0,-3 3 0 15,-1-3 0-15,-3 3 0 0,-2 0 0 0,-2 3 192 16,0 4-32-16,-2 3-16 0,-1 2 48 0,-3 0 16 15,-6 4 0-15,-2 2 0 0,-3 4-64 0,-4 3-16 16,-2 4 0-16,-5 6 0 0,1 1 16 0,0 7 0 16,-2 5 0-16,3 1 0 0,-2 4 0 0,1 0 0 15,1 4 0-15,0 1 0 0,1 3-144 0,3 1 0 0,1 1 0 0,1 5 0 16,2 3 304-16,2 3-32 0,0 2 0 0,7 0 0 16,2 0 80-16,4 1 16 0,4 0 0 0,3-2 0 15,5-9 16-15,4 3 16 0,4-5 0 0,6-3 0 16,5-7-400-16,7-1 128 0,6-5-128 0,6-5 0 15,7-4 160-15,7-4-160 0,3-8 192 0,-25-3-192 16,5-5 0-16,5-2 0 0,4-2 0 0,4-4 0 16,2-8-192-16,4-2 192 0,1-5-208 0,52-31 80 31,-18 5-1632-31,-53 30-320 0,5-5-64 0</inkml:trace>
  <inkml:trace contextRef="#ctx0" brushRef="#br2" timeOffset="-74797.66">18889 13272 17503 0,'0'0'768'0,"0"0"176"0,-8-5-752 0,8 5-192 0,-6-7 0 0,6 7 0 15,-6-6 960-15,-1 2 176 0,7 4 16 0,0 0 16 16,-4-9-464-16,4 9-112 0,0 0-16 0,-3-6 0 15,3 6-128-15,-4-9-16 0,0 3-16 0,4 6 0 16,0 0-48-16,-5-3-16 0,-1-1 0 0,6 4 0 16,0 0-64-16,-9 0-16 0,1 3 0 0,8-3 0 15,-6 5-96-15,1 5-32 0,1-1 0 0,0 5 0 16,1 4-144-16,2 1 0 0,1 3 0 0,0 0 0 16,1 4 192-16,2-1-32 0,-1 6-16 0,2 2 0 0,1 0 48 0,2 2 0 15,-1 4 0-15,2-3 0 0,-2 1 32 0,3-1 16 16,0 0 0-16,0-1 0 0,1 1-112 0,-1-5-128 15,0-4 176-15,0 0-176 0,0-4 144 0,-1-4-144 16,-1-1 0-16,-1-3 144 0,0-2-144 0,1-6 0 16,-7-7 144-16,0 0-144 0,0 0 0 0,0 0 144 15,0 0-144-15,6-10 0 0,-2-4 160 0,-4-4-160 16,-1-1 128-16,-2-4-128 0,-1-1 256 0,1 1-16 16,-4-2-16-16,0 1 0 0,-4 0 224 0,1-2 32 15,0 5 16-15,0-1 0 0,-2-4-48 0,0 4-16 16,0 0 0-16,2-2 0 0,0 1-176 0,1 0-48 0,-2-1 0 15,-1-1 0-15,2 2-208 0,1-3 0 16,0 1 128-16,0 3-128 0,3 2 0 0,0-2 0 0,-2 2 0 0,3 1 0 16,1 1 0-16,2 3 0 0,-2 3 0 0,2 1 0 15,2 3-128-15,0 8 128 0,0 0-192 0,0 0 192 16,0 0-240-16,0 0 64 0,0 0 16 0,-2 10 0 16,2 8 32-16,0 6 0 0,2 2 0 0,1 8 0 15,1 4 128-15,0 7 0 0,1-2 0 0,0 7 0 16,1 0 0-16,-1-3 0 0,-2-1 0 0,1-4 0 15,-3-2 0-15,-1-6 256 0,-1-4-48 0,1 0 0 16,1-6 224-16,-1-1 32 0,-3-3 16 0,1-4 0 16,2-4-112-16,0-12-32 0,0 0 0 0,0 0 0 15,0 0-128-15,0 0-16 0,0 0-16 0,-7-14 0 16,2-6-176-16,2-5 192 0,-1-4-192 0,-1-1 192 16,0-1-192-16,-1-2 0 0,3-2 0 0,-2 0 0 15,-2-2 0-15,1-1 0 0,1-1 0 0,-2 2 0 0,2 4 0 16,2 2 128-16,-1 3-128 0,2 8 0 0,1 4 0 15,2 5 0-15,-1 1 0 0,0 10 0 0,0 0 176 0,0 0-48 16,7 12-128-16,-1 6 192 0,1 4-192 0,-1 11 144 16,-1 4-144-16,-1 8 128 0,0 2-128 0,-2 4 0 15,1 1 0-15,-2 1 0 0,-2-1 0 0,-1-5 0 16,0 0 0-16,1-5 128 0,-1-1-128 0,1-9 0 16,1-4 0-16,0-7 0 0,0-5-208 0,0-5-80 15,0-11-16-15,0 0-11456 16,3-13-2288-16</inkml:trace>
  <inkml:trace contextRef="#ctx0" brushRef="#br2" timeOffset="-73990.33">20000 12631 3679 0,'0'0'320'0,"0"0"-320"16,0 0 0-16,0 0 0 0,-3-9 3936 0,3 0 720 15,-3 4 144-15,3 5 16 0,-2-11-3088 0,1 2-608 16,0-2-128-16,1 4-32 0,0 7-560 0,0-9-112 16,0 9-32-16,0-7 0 0,0 7-256 0,0 0 0 15,0 0 128-15,0 0-128 0,0 0 192 0,0 0 0 16,0 0-16-16,7 11 0 0,0 4 304 0,-2 5 64 15,1 2 16-15,-2 3 0 0,1 4-64 0,0 1-16 16,0 3 0-16,0 2 0 0,0 0-80 0,2 3-16 16,-5 2 0-16,2 0 0 0,-1-1 48 0,-1-4 0 0,-1-4 0 15,1-3 0-15,-2-5 80 0,0-4 0 0,-2-4 16 0,2-2 0 16,-1-2-240-16,1-11-48 0,0 0-16 0,0 0 0 16,0 0 64-16,0 0 16 0,0 0 0 0,-4-13 0 15,-1-6-48-15,3-5-16 0,-3-3 0 0,2-4 0 16,1-4-240-16,-1 0 176 0,0-2-176 0,2 0 160 15,0-1-160-15,1 1 0 0,-3 1 0 0,2 0 0 16,0 1 0-16,1 3 0 0,1 4 0 0,0 0 0 16,-2 6 0-16,5 3 0 0,-3 3 0 0,2 5 0 15,-3 11 224-15,0 0-32 0,5-7-16 0,-5 7 0 16,0 0-16-16,9 8 0 0,0 5 0 0,0 6 0 16,-3 5-160-16,0 8 160 0,1 5-160 0,-2 6 160 15,-3 0-160-15,-1 5 128 0,-2-2-128 0,-1 2 128 0,-2 2 80 16,-1-7 16-16,-2 0 0 0,1-6 0 15,0-4 352-15,1-6 80 0,1-5 16 0,1-5 0 0,1-3-160 16,2-2-48-16,0-12 0 0,0 0 0 0,0 0-288 16,0 0-176-16,0 0 192 0,2-14-192 0,1-5 128 0,-2-7-128 15,0 0 0-15,1-6 0 0,-1-1 0 0,-1-3 0 16,-1-2 128-16,-1 3-128 0,-1 5 0 0,-1 1 0 16,1 1 128-16,-1 7-128 0,1 4 0 0,-1 7 0 15,0 1 128-15,4 9-128 0,0 0 128 0,0 0-128 16,0 0 144-16,-6 14-144 0,0 0 0 0,1 6-192 15,2 4 16-15,-1 4 0 16,0-1-368-16,0 2-80 0,2-1-16 0,0-2 0 16,-1-7-2224-16,0-3-448 0,2-7-80 0</inkml:trace>
  <inkml:trace contextRef="#ctx0" brushRef="#br2" timeOffset="-72851.86">21933 8547 19919 0,'-19'5'880'0,"9"-3"192"0,1 0-864 0,1 1-208 0,1-1 0 0,-1 2 0 16,-1 0 896-16,9-4 144 0,-9 2 32 0,9-2 0 15,-7 3-592-15,7-3-112 0,0 0-32 0,0 0 0 0,-8 3-208 16,8-3-128-16,0 0 160 0,0 0-160 0,0 0 128 0,0 0-128 16,0 0 0-16,0 0 144 0,0 0 128 0,0 0 32 15,0 0 0-15,0 0 0 0,0 0-32 0,0 0 0 16,12-2 0-16,-2 6 0 0,-10-4 144 0,11 13 32 16,1 3 0-16,0 6 0 0,2 5 160 0,0 1 32 15,2 3 16-15,-1 6 0 0,1 6-112 0,1 2-32 16,-4 5 0-16,-1-3 0 0,0 0-64 0,-2-2-32 15,-1-5 0-15,-4-3 0 0,-1-1 96 0,0-2 32 16,-2-9 0-16,-1-1 0 0,1-4 64 0,-4-3 16 16,1-7 0-16,0 2 0 0,1-12-304 0,0 0-48 15,0 0-16-15,0 0 0 0,0-14-16 0,0-5-16 16,-1-4 0-16,-1-8 0 0,1-4-224 0,0-2 0 0,-3 0 0 16,3-4 0-16,-1-7 0 0,0 1 0 15,-3 0 0-15,-2-3-160 0,1-1 160 0,0 3-192 0,-1 0 192 0,2 1-192 16,1 6 192-16,3 0 0 0,1 5 0 0,-1 0-128 15,2 4 128-15,2 3 0 0,-1 9 0 16,0 3 0-16,-1 3 0 0,-1 14 0 0,0 0 0 0,0 0 0 16,0 0 0-16,0 0-128 0,1 14 128 0,-1 5 0 15,0 12-128-15,-1 4 128 0,-2 6-128 0,1 3 128 16,-1 3 0-16,-1 2 0 0,1-5 0 0,-1 2-128 16,-1-4 128-16,0-1 176 0,-2-3-48 0,2-5 0 15,1-3 432-15,2-2 80 0,-3-7 0 0,2-5 16 16,2-4-80-16,1-2 0 0,0-10-16 0,0 0 0 15,0 0-336-15,0 0-64 0,0 0-16 0,5-12 0 16,-1-4-144-16,1-5 0 0,-1-3 144 0,1-2-144 0,-1-4 0 16,-2-3 0-16,-2 0 0 0,1 0 128 0,-2-1-128 0,-1 3 0 15,-2 1 0-15,0-1 0 0,1 5 0 0,1 1 0 16,-1 9 0-16,1 6 128 0,-1 1-128 0,3 9 0 16,0 0 0-16,-2 10 0 0,-2 5 0 15,0 9 0-15,-1 8 0 0,1 9-128 0,-1 8 128 0,-1 6 0 16,-2 2-144-16,3-2 144 0,1-3 0 0,0-1 0 15,-3 0-144-15,0-7 144 0,1 0-144 0,1-6 144 16,0-5-208-16,1-5 80 16,3-2-1856-16,-2-7-352 0,1-2-80 0</inkml:trace>
  <inkml:trace contextRef="#ctx0" brushRef="#br2" timeOffset="-71958.36">24745 7279 14335 0,'0'0'640'0,"-8"0"128"0,-1-1-624 0,1-2-144 0,-1 0 0 0,0 0 0 15,0 0 896-15,0-1 128 0,1-2 48 0,1 0 0 16,-1-1 160-16,2-2 48 0,-1 2 0 0,2-5 0 16,0 0-224-16,3 1-32 0,-1 0-16 0,2 1 0 15,0-4-256-15,1-1-48 0,0-1-16 0,1 0 0 16,1-1-16-16,1-1 0 0,-2 1 0 0,2-2 0 16,-2-2-112-16,0 3-32 0,3 2 0 0,-1 3 0 15,-1 4-144-15,-2 9-48 0,3-9 0 0,-3 9 0 16,0 0-80-16,0 0 0 0,0 0-16 0,6 16 0 15,3 4-32-15,-1 7 0 0,1 4 0 0,-1 4 0 16,0 2-64-16,0 5-16 0,-1 7 0 0,1 1 0 16,-3-1-128-16,0 2 160 0,-1-1-160 0,0-1 160 15,0-4 48-15,-2-1 16 0,1-4 0 0,-1-5 0 0,2-4 368 16,1-7 80-16,-1-2 16 0,0-2 0 0,1-5-208 0,0-2-32 16,1-7-16-16,-6-6 0 0,9 3-208 0,-9-3-32 15,12-8-16-15,-4-5 0 0,0-4-176 0,1-6 0 16,-3-8 0-16,3-2 128 0,-4-2-128 0,-1-2 128 15,-1-1-128-15,-3-1 128 0,-3 0-128 0,2-5 0 16,-3-1 0-16,-1-2 128 0,-3 1-128 0,3 1 0 16,0 3 144-16,0 3-144 0,1 6 144 0,3 5-144 15,0 8 192-15,1 4-192 0,0 0 128 0,0 7-128 16,0 9 0-16,0 0 0 0,0 0 128 0,0 0-128 16,2 18 0-16,1 5 0 0,-2 9 0 0,0 3 0 0,1 6 0 15,-2 9 0-15,0 3 0 0,0 0 0 0,0 1 0 16,-2-1 0-16,1-4 0 0,-3-2 0 0,0 1 0 0,1-6 0 15,-2 1 0-15,2-6 208 0,-3-4-32 16,2-4-16-16,0 2-16 0,0-8 0 0,2-4 0 0,-1-4 0 16,3-1-288-16,0-14-64 0,0 0-16 0,0 0 0 31,0 0-2016-31,3-14-416 0,-1-8-80 0,1-6-13888 0</inkml:trace>
  <inkml:trace contextRef="#ctx0" brushRef="#br2" timeOffset="-70978.7">25299 4711 9951 0,'0'0'448'0,"0"0"80"0,0 0-528 0,-6 8 0 0,2-1 0 0,4-7 0 16,-6 8 752-16,6-8 32 0,-5 9 16 0,5-9 0 15,-6 9 96-15,6-9 32 0,-3 11 0 0,3-11 0 16,0 0 16-16,0 0 0 0,0 0 0 0,0 0 0 15,0 0-320-15,0 0-64 0,0 0-16 0,0 0 0 16,0 0-16-16,0 0 0 0,-2 9 0 0,2-9 0 16,0 0 192-16,0 0 48 0,0 0 0 0,-2 9 0 0,2-9-96 0,0 0-16 15,-4 8 0-15,4-8 0 0,-2 11-128 16,0 1-16-16,1-3-16 0,1 5 0 0,0 1-144 0,1 3-32 16,2 1 0-16,-1 4 0 0,1 7-128 15,1 2-48-15,-2 5 0 0,1 3 0 0,-2 4 96 0,2 4 16 16,-2 3 0-16,0 1 0 0,-1-3-64 0,0-2 0 15,0-1 0-15,0-4 0 0,0-4 64 0,1-2 0 16,2-3 0-16,-1-4 0 0,1-7 64 0,0-3 32 16,-1-3 0-16,2-3 0 0,0-4-144 0,-4-9-16 15,0 0-16-15,0 0 0 0,11 0-176 0,1-4 160 16,-3-7-160-16,1-5 160 0,1-6 16 0,-2-4 0 16,-1-7 0-16,-2 1 0 0,-1 1 16 0,-1-1 16 0,1-3 0 15,0-1 0-15,-1-6-32 0,-2-2-16 16,1-4 0-16,0 4 0 0,-1-2-160 0,-1 5 160 0,-1 2-160 0,0 4 160 15,0 5-160-15,0 8 160 0,-2 5-160 0,1 3 160 16,-1 3-160-16,1 5 192 0,1 6-192 0,0 0 192 16,0 0-64-16,-6 11 0 0,-1 1 0 0,0 8 0 15,-4 8-128-15,0 5 0 0,-4 3 0 0,0 3 0 16,-1 6 0-16,2 1 0 0,2 2 0 0,0-2 0 16,3 1 0-16,-5-4 0 0,0-1 0 0,0-4 0 15,0 0 0-15,4-4 240 0,-1-1-48 0,1-8 0 16,-1-8 192-16,5-3 16 0,3-2 16 0,3-12 0 15,0 0-160-15,0 0-48 0,0 0 0 0,0 0 0 16,0 0-32-16,2-12-16 0,2-4 0 0,1-3 0 16,0-8 0-16,0-1 0 0,-1-2 0 0,-1-2 0 0,3 0-160 15,-1 2 0-15,-2-2 144 0,1 8-144 0,0 3 128 16,-3 5-128-16,-1 3 160 0,0 13-160 16,0 0 0-16,0 0 0 0,0 0 0 0,0 0 0 0,0 0 0 0,5 17 128 15,-1 4-128-15,1 8 0 0,-1-1 0 0,0 5 0 16,0 4 0-16,-2 3 0 0,0 4-272 0,-1-4 0 15,-1-2 0-15,0-3 0 16,0-2-256-16,1-2-48 0,0-8-16 0,2-3 0 16,-1-3-1632-16,4-5-320 0,-6-12-64 0,0 0-13136 0</inkml:trace>
  <inkml:trace contextRef="#ctx0" brushRef="#br2" timeOffset="-69838">28405 3786 18015 0,'0'0'800'0,"0"0"160"0,-2-8-768 0,2 8-192 0,0-9 0 0,-1 2 0 16,0-3 1520-16,1 10 256 0,0 0 48 0,0 0 16 15,0 0-256-15,0 0-48 0,0 0-16 0,0 0 0 16,0 0-688-16,0 0-144 0,4 10-32 0,-3 6 0 16,-1 3-144-16,0 8-16 0,-1 5-16 0,-1 5 0 15,1 2-256-15,0 4-48 0,-1 1-16 0,2 5 0 16,-3 4-160-16,1 1 0 0,2 1 0 0,-2-1 0 0,-2 2 0 0,-1-4 128 16,0-2-128-16,1-7 0 0,2-4 352 0,-1-7-16 15,0-3 0-15,2-3 0 0,0-3 208 0,1-4 32 16,-3-7 16-16,6-1 0 0,-3-11-224 0,0 0-48 15,0 0-16-15,0 0 0 0,9-8-112 0,0-5 0 16,0-7-16-16,-1-8 0 0,-1-6 0 0,0-3 0 16,1-1 0-16,-2-2 0 0,-2-5-176 0,1 0 0 15,-1-5 0-15,-1 0 0 0,-5-2 0 0,4-3 0 16,-2-2 0-16,0-1 0 0,0-4 0 0,0 5 128 16,0 4-128-16,0 7 0 0,1 1 0 0,1 11 0 15,0 7 0-15,0 4 0 0,0 8 0 0,-2 4 0 16,0 2 0-16,0 9 0 0,0 0 0 0,0 0 0 15,0 0 0-15,-2 18 0 0,0 7-176 0,-1 6 48 0,-1 5 0 0,-1 6 0 16,-1 8 128-16,-2 3-160 0,-1 5 160 16,-1-5-160-16,0 0 160 0,0-3 0 0,0-3-144 0,2-1 144 15,2-6 0-15,2-3 0 0,0-5 0 0,2-9 0 16,0-7 0-16,4-3 0 0,-2-13 176 0,0 0-176 16,0 0 192-16,9 3-64 0,-9-3-128 0,12-11 192 15,0-5-48-15,-1-8-16 0,-1-4 0 0,-1-4 0 16,0-4 0-16,-1 0-128 0,-2-3 192 0,-1-1-64 15,1-1-128-15,0 2 0 0,0-3 144 0,-2-1-144 16,0 3 128-16,-1 2-128 0,1 4 128 16,0 4-128-16,-1 9 128 0,-1 4-128 0,-2 5 128 0,1 4-128 15,-1 8 176-15,0 0-48 0,0 0 0 0,2 11 0 16,-2 7-128-16,0 6 128 0,-2 8-128 0,0 3 128 16,-1 1-128-16,-1 4 0 0,-1 4 0 0,-1 5 0 15,-2 0 0-15,1 1 0 0,-2-1 0 0,-1 0 0 0,0-4 192 0,-2-4 0 16,-2-3 0-16,3-5 0 0,3-2 128 0,2-8 16 15,2-6 16-15,0-3 0 0,3-6-352 16,1-8 144-16,0 0-144 0,0 0 0 0,0 0 0 0,0 0-256 16,7-9 32-16,1-5 0 15,-3-5-1328-15,0 0-272 0,0-1-48 0,0-3-15792 0</inkml:trace>
  <inkml:trace contextRef="#ctx0" brushRef="#br2" timeOffset="-68958.63">30366 3861 9215 0,'0'0'816'0,"4"-9"-656"0,0 0-160 0,1 1 0 15,0 2 1600-15,1-3 304 0,0 2 48 0,1-6 16 16,-1-1-800-16,2 2-144 0,-1 0-48 0,1-2 0 16,-4 1-112-16,2 2-32 0,-3-5 0 0,1 5 0 15,-1 2 32-15,1-1 0 0,-4 10 0 0,4-8 0 16,-4 8-224-16,0 0-32 0,5-9-16 0,-5 9 0 16,0 0-208-16,0 0-32 0,0 0-16 0,1 13 0 0,-2 5-32 0,-1 3-16 15,-2 6 0-15,1 4 0 0,1 7-288 16,-1 0 0-16,-3 0 0 0,-1-1 0 0,1-1 128 0,1-3-128 15,0-5 0-15,0-1 0 0,0-2 128 0,0-5-128 16,1-2 144-16,-1-6-144 0,0 0 480 0,-2-7 0 16,-2-1 0-16,0-3 0 0,1-2 368 0,-3-3 80 15,1-5 16-15,1-2 0 0,-3-6-304 0,1-3-64 16,1-9-16-16,1-2 0 0,0-1-272 0,2-3-48 16,-1-2-16-16,1-1 0 0,-4 1-224 0,4-3 128 15,-1 0-128-15,-2-1 0 0,1-1 128 0,-1 8-128 16,1 5 0-16,1 2 144 0,1 5-16 0,0 7 0 15,1 5 0-15,1 2 0 0,5 8 0 0,0 0 0 16,0 0 0-16,-10 12 0 0,5 3-128 0,1 7 0 16,0 8 0-16,2 7 0 0,-1 4-352 0,0 3 0 15,2 1 0-15,1 0 0 16,0 5-1200-16,0-1-240 0,1 2-64 0,1-7-13408 0</inkml:trace>
  <inkml:trace contextRef="#ctx0" brushRef="#br2" timeOffset="-68370.76">28388 3735 4607 0,'0'0'400'0,"0"0"-400"0,0 0 0 0,0 0 0 15,0 0 4608-15,0 0 848 0,-5 8 176 0,4 1 16 16,1 3-3408-16,0 4-704 0,0 3-128 0,2 5-16 15,2 4-432-15,2 6-64 0,1 5-32 0,-1 10 0 16,2 2-512-16,1 5-96 0,-2 3-32 0,1 5 0 16,-2-3-224-16,1 6 176 0,-2-1-176 0,-2 2 160 15,0-2-160-15,-2-4 0 0,-1-2 144 0,0-7-144 16,0-6 0-16,2-2 144 0,-2-7-144 0,0-4 0 16,0-3 0-16,0-8 0 0,-2-4-160 0,0-3 160 15,0-2-2496-15,-1-6-368 0</inkml:trace>
  <inkml:trace contextRef="#ctx0" brushRef="#br2" timeOffset="-67461.06">25233 4580 23263 0,'0'0'1024'0,"0"0"224"0,0 0-992 0,0 0-256 0,3 9 0 0,0 5 0 15,1 3 1152-15,1 4 176 0,-3 6 32 0,1 4 16 16,3 5-320-16,-1 9-64 0,0 3-16 0,0 7 0 0,0 3-240 0,0 10-48 16,0 2-16-16,-2 6 0 0,0 4-240 0,1 5-48 15,0 2-16-15,0-1 0 0,-2-3-80 0,2-1-16 16,-1 1 0-16,1-6 0 0,1-2-80 0,-3-3 0 16,1-4-16-16,-1-3 0 0,1-7-48 0,-1-3-128 15,1-4 192-15,1-7-64 0,-1 0-128 0,0-6 0 16,1-4 0-16,2-5 0 15,-2-2-512-15,1-5-16 0,0-3-16 0,-1-3-10208 16,-1-1-2032-16</inkml:trace>
  <inkml:trace contextRef="#ctx0" brushRef="#br2" timeOffset="-64456.3">19620 19799 24815 0,'0'0'1088'0,"0"0"256"0,0 0-1088 0,-5-5-256 16,1-3 0-16,4 8 0 0,-4-6 656 0,2-1 80 15,-1-1 16-15,3 8 0 0,-1-9-480 0,-1 0-80 16,0 4-32-16,-1-4 0 0,1 2 64 0,-1-2 16 16,-2 1 0-16,1 1 0 0,1-2 192 0,-1 6 32 15,4 3 16-15,-8-8 0 0,1 2-64 0,-1 2-16 16,-4 2 0-16,2 1 0 0,0 0-240 0,-1 1-160 16,-2 2 192-16,-2 1-192 0,-1 1 0 0,1 3 0 15,-1 0 0-15,2 2 0 0,0 0 128 0,2 3-128 0,1 0 0 16,-1 3 0-16,1 3 0 0,1 0 0 0,2 1 0 15,2 1 0-15,1 2 0 0,2-1 0 0,2 0 0 0,1 0 0 16,2-1-256-16,2 1 0 0,3-3 0 16,3-2 0-16,1-1 80 0,-1-1 16 0,4-1 0 0,2-4 0 15,0-4 160-15,2 1-208 0,0-2 80 0,1 0 128 16,-3 0-144-16,1-2 144 0,-2-5 0 0,2 0 0 16,-1 1 0-16,-1-6 0 0,3-5 0 0,-1-5 0 15,1-1 0-15,-3-4 0 0,-1-3 144 0,-2-1-144 16,1-5 320-16,-3-2 0 0,2-4-16 0,-2-4 0 15,-1 0 16-15,0 1 16 0,-2-3 0 0,0 3 0 16,-2 3-160-16,0 2-48 0,-3 1 0 0,0 2 0 16,-2 1 0-16,-2 3 0 0,1-3 0 0,0 1 0 15,-5 0 64-15,2 1 16 0,0-1 0 0,0 5 0 0,0 1-208 16,2 6 0-16,-2 3 0 0,3 8 0 0,1 8 0 16,0 0 0-16,0 0 0 0,0 0 0 0,-7 15 0 0,2 5 0 15,0 7-128-15,1 6 128 0,1 4-160 0,-1 1 160 16,0 0-128-16,1 7 128 0,1-2 0 0,2 3 0 15,-1-3 0-15,1 4 0 0,0 1 0 0,2-6 0 16,1-1 192-16,-1-3-64 0,2-4 32 0,1-2 16 16,0-2 0-16,2-5 0 0,-1-4-176 0,1 0-144 15,1-4 144-15,0-1-208 16,-1-4-1424-16,1 0-288 0,0-7-48 0</inkml:trace>
  <inkml:trace contextRef="#ctx0" brushRef="#br2" timeOffset="-64218.09">20155 19944 27647 0,'-9'18'1216'0,"1"-3"256"0,1 0-1168 0,0 2-304 0,2-1 0 0,2 1 0 16,0-2 1824-16,2 5 304 0,1 1 64 0,0 0 16 16,1-1-2208-1,2 2-448-15,0-2-96 0,2 0-16 0,1 0-2224 0,0-5-448 0</inkml:trace>
  <inkml:trace contextRef="#ctx0" brushRef="#br2" timeOffset="-63453.96">21331 20057 13823 0,'-3'-3'1216'0,"1"0"-960"0,-1-4-256 0,-2-2 0 15,2 2 2976-15,0-5 544 0,-1 2 128 0,0-3 0 16,-1 1-2560-16,0 3-528 0,-1-3-112 0,-2 2 0 16,0 0 112-16,-1 1 16 0,0 0 16 0,2 2 0 15,-3-2-144-15,1 4-48 0,0-2 0 0,3 5 0 0,-5-1-256 0,4 6-144 16,-2 3 160-16,2 0-160 0,-1 3 0 0,1 0-336 15,2 4 48-15,-2 1 16 0,3 4-64 0,0 1-16 16,1 2 0-16,3-2 0 0,-2-3 352 0,-1 1 0 16,2 1 0-16,2-3 0 0,2 1 0 0,1-2 0 15,-1 0 0-15,4-4 128 0,-1 0 128 0,-1 0 32 16,2-3 0-16,0-2 0 0,3-3-128 0,1-2-32 16,0-2 0-16,0-3 0 0,2-2-128 0,0-4 0 15,2-3 144-15,-1-4-144 0,1-4 192 0,1-1-48 16,-1-2 0-16,1 0 0 0,0-7-144 0,1-1 0 15,-1-3 0-15,-1-1 0 0,-2-1 0 0,-1 1 0 16,-1-2 0-16,-1 1 0 0,0-2 0 0,-3 5 0 0,-3-1 0 16,0 7 0-16,-3 1 320 0,-1 4-32 0,-2-4 0 15,-1 6 0-15,-1 2 80 0,2 2 16 0,-3 3 0 0,1 4 0 16,3 4-64-16,1 7-16 0,-3-2 0 0,3 2 0 16,0 0-16-16,-4 9 0 0,3 3 0 0,-3 9 0 15,3 5-288-15,0 3 0 0,0 5 0 0,1 4 0 16,0 5 0-16,0-2 0 0,-2 0 0 0,4 3 0 15,0-2 0-15,1 0 160 0,-1-4-32 0,-1-1 0 16,3-4 32-16,1-4 0 0,0 0 0 0,0-3 0 16,3 1-160-16,-3-4 0 0,-1-2 0 0,1-2-176 15,3-1-496-15,-2-3-96 16,-1-2-32-16,0-5 0 0,-5-8-1872 0,0 0-368 16,0 0-80-16</inkml:trace>
  <inkml:trace contextRef="#ctx0" brushRef="#br2" timeOffset="-63071.02">21915 20007 23039 0,'0'0'2048'0,"0"0"-1648"0,0 0-400 0,0 0 0 0,0 0 2128 16,0 0 352-16,0 0 64 0,0 0 16 0,0 0-1920 0,0 0-384 15,0 0-80-15,0 0-16 0,0 0-160 0,11 5 0 16,-11-5-192-16,11 2 192 0,-11-2-160 0,10 2 160 16,-10-2 0-16,9 4-144 0,-9-4 144 0,8 9 0 0,-1-1-144 15,-3 2 144-15,-4-10 0 0,1 12 0 0,-2 4 0 0,-1 1 0 16,-2 4 0-16,-1 0 0 0,-2 0 160 0,1 2-160 16,-3-3 432-16,2-1-32 0,0-1 0 0,1-4 0 15,3-1 144-15,1-5 32 0,-1 4 0 0,3-12 0 16,0 0-320-16,-2 7-48 0,2-7-16 0,0 0 0 15,0 0-192-15,0 0 0 0,0 0 128 0,0 0-128 16,0 0 0-16,0 0 0 0,0 0 128 0,11 7-128 16,2-5 0-16,0 1 0 0,-2-1 0 0,2 0 0 15,3-2-176-15,2-2 176 0,1-1-160 0,1-1 160 16,-1-6-624 0,2 1-16-16,-2-4-16 0,4-1-9760 0,0-2-1936 0</inkml:trace>
  <inkml:trace contextRef="#ctx0" brushRef="#br2" timeOffset="-62128.11">23484 19995 30751 0,'0'0'1360'0,"-10"0"288"0,-2-3-1328 0,1-1-320 15,-2-2 0-15,1 1 0 0,-1 0 960 0,-1-2 128 16,0 1 32-16,-1 1 0 16,-1-3-1808-16,0 2-352 0,1 1-80 0,-3-3-16 0,1 3 944 0,-1-2 192 15,1 1 0-15,0 3 0 0,1 1 0 0,-1 2 0 0,-1 3 0 16,4 3 0-16,2 3 0 0,-1 0 0 0,1 4-224 0,4 3 80 16,-4 5-48-16,3 4-16 0,2-1 0 0,0 7 0 31,3 0-224-31,4 3-32 0,3 1-16 0,1-3 0 0,1-3 480 0,1-5 0 0,3-3 0 0,3-5 0 15,-4-2 368-15,4-5 16 0,-1-1 0 0,1-6 0 16,-1-1 0-16,2-2 0 0,-2-5 0 0,2-6 0 16,0 1-32-16,0-7 0 0,-1-5 0 0,2-2 0 15,0-7-128-15,1-4-32 0,1 1 0 0,-1-6 0 16,-1-6-192-16,-1 1 0 0,-1 2 0 0,-1-4 0 16,0 1 0-16,-2-2-192 0,-3 1 16 0,1 4 0 15,-5-4 176-15,-2 9-128 0,-2 2 128 0,-1 4-128 16,-1 1 272-16,-2 10 64 0,1 0 16 0,1 7 0 0,1 2-224 15,1 7 0-15,1-2 128 0,1 8-128 16,0 0 0-16,-3 13 128 0,2 6-128 0,1 5 0 0,0 4 0 16,2 7 0-16,2 6 0 0,0 4-160 0,1-2 160 0,1 3 0 15,2-2 0-15,0 2-128 0,-1-5 128 0,2-2 0 16,0-1 0-16,-1-4-128 0,-2-2 0 0,2-4 0 16,-2-5 0-16,3-5 0 15,-1 0-528-15,-1-2-112 0,2-3 0 0,-1-7-8288 16,-8-6-1648-16</inkml:trace>
  <inkml:trace contextRef="#ctx0" brushRef="#br2" timeOffset="-61713.19">23729 20084 13823 0,'0'0'1216'0,"0"0"-960"0,0 0-256 0,0 0 0 15,0 0 4464-15,0 0 848 0,0 0 160 0,8-9 32 16,0 1-4592-16,1 2-912 0,-1-3-192 0,3 4-48 16,0-4-112-16,0 2-32 0,1 4 0 0,-1-1 0 15,0 0-96 1,-11 4-32-16,10-1 0 0,-10 1 0 0,0 0 272 0,9 5 48 0,-9-5 16 0,7 6 0 15,-7-6 576-15,7 12 112 0,-1-3 32 0,-2 1 0 16,-4-10 32-16,6 9 16 0,0 2 0 0,5-2 0 0,-5 1-224 0,5-1-48 16,0 1-16-16,4 2 0 0,0-4-304 0,0 4 160 15,2-1-160-15,2 3 128 0,0 2-128 0,0-1 0 16,-1-1-160-16,-2-3 160 0,0 2-144 0,-1 2 144 16,-2 0-128-16,-3 3 128 0,-1 0 160 0,-3 1 112 15,-2 1 32-15,-2 0 0 0,-2-3 320 0,-2 2 64 16,-2 3 16-16,-6 0 0 0,-2-1-192 0,0 0-16 15,-4-1-16-15,1-1 0 0,-1-1-480 0,0-6 128 16,2-5-128-16,0-1 0 16,2 1-512-16,-1-5-128 0,2-4-48 0,0-4 0 15,4 0-2320-15,0-3-448 0</inkml:trace>
  <inkml:trace contextRef="#ctx0" brushRef="#br2" timeOffset="-61084.54">25403 20143 9215 0,'0'0'816'16,"-3"-7"-656"-16,-2-3-160 0,1 1 0 0,-3-5 4352 0,1 1 832 15,-2 3 160-15,1-3 32 0,-2 2-3952 0,1 0-784 16,1 0-176-16,-1 5-16 0,-1-2-272 0,1 3-48 15,1 2-128-15,-3 3 192 0,-1 2-192 0,0 4 0 16,-3 3-144-16,0 0 144 0,0 2-240 0,0 6 48 16,-2 2 16-16,2 5 0 0,1 4 176 0,3 4-208 15,1-2 80-15,1 3 128 0,2 0 0 0,2 0 0 16,1-6 144-16,2-2-16 0,0-5 560 0,1-3 112 16,0-1 32-16,1-7 0 0,-1-9-32 0,0 0 0 0,7 7 0 15,-7-7 0-15,8-2-416 0,3-5-64 0,0-2-32 16,1-5 0-16,-1-3-288 0,0-8 128 0,-2-5-128 0,3-3 0 15,-1-1 128-15,-1-2-128 0,-1-2 0 0,0 2 0 16,0 2 0-16,-1 0 0 0,-2-1 128 0,0 2-128 16,1 1 0-16,-2-2 0 0,-1 0 128 0,-2-2-128 15,-1 1 176-15,2 2-32 0,0 0 0 0,-2 6 0 16,-1 0 0-16,1 7 0 0,2 3 0 0,-3 6 0 16,0 2-144-16,0 9 160 0,0 0-160 0,0 0 160 15,0 0-160-15,0 0 0 0,1 15 144 0,3 6-144 16,0 3 0-16,-1 7 128 0,2 5-128 0,-1 2 0 15,0 0 0-15,0 3 0 0,-2-2 0 0,2 1 0 0,0-3 0 16,1 1 144-16,-2-1-144 0,0-4 0 16,1-2 0-16,0-5 0 0,0-2-160 0,0-6 160 15,0-5-2112-15,-1-3-288 16,-3-10-64-16</inkml:trace>
  <inkml:trace contextRef="#ctx0" brushRef="#br2" timeOffset="-60506.61">25845 20100 33279 0,'0'0'1472'0,"-2"6"320"0,2-6-1440 0,-5 12-352 0,1-4 0 0,1 3 0 16,-1 0 624-16,2 1 48 0,-1 2 16 0,0 4 0 15,1-1-688-15,-1 2 0 0,0 1 0 0,1 4 0 16,1 2 0-16,-2 0-144 0,3-1 144 0,3-2-160 16,-3-1 160-16,1-2 0 0,3-2 0 0,0-2 0 0,-1-2 160 0,2-1-32 15,1-4-128-15,-6-9 192 0,8 8-192 0,3-6 0 16,-3-2-192-16,1-1 192 16,-1-7-464-16,2-2 16 0,3-6 0 0,-2-7 0 15,1-8-304-15,-1-4-48 0,-2-2-16 0,-1-3 0 16,2-2-400-16,-2 4-64 0,2 1-32 0,0 6 0 15,0 3 352-15,0 3 64 0,0 8 0 0,-1 4 16 0,-1 0 880 0,-8 13 0 16,8-5 0-16,-8 5 0 0,0 0 768 0,7 8 128 16,-2 6 32-16,-1 7 0 0,-3 10 352 0,-1 3 64 15,-1 4 0-15,-1 6 16 0,0 3-368 0,1 0-80 16,0 2-16-16,-1 5 0 0,1 0-48 0,0 5-16 16,-2-1 0-16,3-2 0 0,-2 0-304 0,2-4-64 15,-1-1-16-15,-1-7 0 0,0-3-320 0,-1-10-128 0,1-5 0 16,-1-7 0-1,1-3-2336-15,2-16-560 0</inkml:trace>
  <inkml:trace contextRef="#ctx0" brushRef="#br2" timeOffset="-59647.32">24806 13671 14735 0,'0'0'1312'0,"0"-8"-1056"0,0-3-256 0,3 1 0 15,-1-3 1824-15,2 0 304 0,0 1 64 0,1 1 16 16,-3-1-1728-16,2 2-352 0,0-3-128 0,-1-2 0 16,-3 2 0-16,0 1 0 0,0-1 0 0,-2-1 0 15,-2-3 128-15,1 2-128 0,-1-2 0 0,0 2 0 0,-1-2 272 16,0 2-48-16,1 0-16 0,-2 6 0 0,6 9-80 0,-7-5-128 16,2 1 176-16,-2 2-176 0,-2-2 272 0,1 4-48 15,-1 5-16-15,-1 3 0 0,-3 5-80 0,1 5-128 16,-2 3 176-16,0 4-176 0,-2 2 304 0,1 5-48 15,1-2-16-15,3 1 0 0,0-4 96 0,3-1 32 16,-1-2 0-16,1-2 0 0,2-2 48 0,1-2 16 16,2-3 0-16,2-2 0 0,1-13-160 0,0 0-16 15,4 7-16-15,-4-7 0 0,0 0-48 0,0 0-16 16,12-3 0-16,1-9 0 0,-2-3-176 0,2-4 160 16,1-4-160-16,0-8 160 0,1-3-160 0,1-4 0 15,-2-3 0-15,-2 3 0 0,0 0 0 0,-2 1 0 16,-1 3 0-16,-1 2 0 0,0-1 0 0,-3 3 0 0,-1 2 128 15,-1-3-128-15,-1 2 336 0,-2 2-16 0,-1-1 0 16,0 4 0-16,0 4 16 0,-1 2 0 0,1 1 0 0,0 8 0 16,1 9-160-16,0 0-48 0,0 0 0 0,-7 13 0 15,1 6-128-15,0 8 0 0,-2 2 0 0,0 5 0 16,1 3 0-16,-2 4 0 0,0 0-128 0,1 2 128 16,2 3 0-16,2-1 0 0,-1 1 0 0,3-3 0 15,-1 1 0-15,2-8 0 0,0-2 0 0,1-5 0 16,0-4-352-16,1-4 0 0,3-6 0 0,-1-5-9360 15,2 0-1872-15</inkml:trace>
  <inkml:trace contextRef="#ctx0" brushRef="#br2" timeOffset="-59256.7">24971 13435 11055 0,'0'0'976'0,"-9"5"-784"16,0 2-192-16,3 2 0 0,1 4 4640 0,1 3 880 15,0 2 176-15,-1 1 48 0,3 3-4336 0,-1 0-880 16,2-3-160-16,1-2-48 0,0-1-32 0,2-2-16 16,1 0 0-16,2-6 0 0,-1 1-272 0,-4-9 160 15,6 8-160-15,1-2 128 0,-7-6-128 0,10 0 0 0,0-3 0 0,1-3 0 16,1 1 128-16,1-6-128 0,-1-3 128 15,2 0-128-15,2-3 160 0,0 0-160 0,2-2 192 0,-2-2-192 16,1 3 320-16,-3 6-32 0,-1-2-16 16,-1 4 0-16,0 1 112 0,-1 5 32 0,-1 1 0 0,-10 3 0 15,11 3 48-15,0 2 16 0,-2 6 0 0,-2 1 0 16,1 4-144-16,-2 5-16 0,1 7-16 16,0-2 0-16,-1 5-160 0,0 2-16 0,0 3-128 0,-2-1 192 15,0-1-192-15,-2 1 0 0,1-5 0 0,-1 3 0 16,4-1 0-16,-3 1 0 0,1-2 0 0,1-3 0 31,2 1-1392-31,0-4-272 0,0 2-48 0,0-4-14496 0</inkml:trace>
  <inkml:trace contextRef="#ctx0" brushRef="#br2" timeOffset="-57885.82">27697 20159 16575 0,'-6'5'1472'0,"0"0"-1168"16,-4-3-304-16,4 0 0 0,6-2 3248 0,0 0 592 15,-7 0 112-15,7 0 16 0,-6 0-2992 0,6 0-592 0,0 0-128 0,-5-6-32 16,1 0-224-16,0 1 0 0,-1 1-144 0,0-2 144 16,-1-1 0-16,1 1 0 0,-2-1 0 0,1 1 0 15,-2 3 128-15,2-1 80 0,-3-1 16 0,9 5 0 16,-9-2 80-16,0 2 16 0,9 0 0 0,-9 3 0 16,0 5-320-16,2 1 0 0,0 4 0 0,4 9 0 15,0 9-192-15,3 4-112 0,1 5-16 0,3 4 0 31,2-1-128-31,0 3-16 0,0-5-16 0,2-2 0 0,2-3 288 0,1-4 192 0,2-10-208 0,1-3 80 16,-1-5 128-16,4-3 0 0,4-6 0 0,0-4 128 16,2-2 0-16,3-4 16 0,2-7 0 0,1-4 0 15,-1-7 240-15,-2-6 64 0,1-2 0 0,-3-5 0 16,-2-3 64-16,0-2 0 0,-1-6 16 0,-1 0 0 16,-2-4-336-16,1 1-64 0,-3 1 0 0,-2 4-128 0,-3-2 144 15,-1 5-144-15,-2 0 0 0,-3 3 144 0,-3 4-144 0,-2 1 0 16,-1-1 0-16,0 5 128 0,-2-2 0 0,0 4-128 15,-1 3 192-15,0 2-64 0,0 1-128 0,0 8 0 16,0 0 0-16,4 14 128 0,0 0-128 0,0 0 0 16,0 0 0-16,-6 10 0 0,2 7-208 0,2 8 80 15,-1 3 128-15,2 7-208 0,1 3 208 0,2 5-144 16,0-1 144-16,0 6-128 0,-2 0 128 0,2 1 0 16,-1 2 0-16,1 1 0 0,1 0 0 0,1 0 0 15,0-3 0-15,-1-5 0 0,4-4 0 0,-1-3 0 16,0-6 0-16,3-2 0 15,1-6-1136-15,4-4-144 0,-1-4-16 0,4-2-8208 16,-2-7-1632-16</inkml:trace>
  <inkml:trace contextRef="#ctx0" brushRef="#br2" timeOffset="-57170.62">28516 20328 32831 0,'0'0'1456'0,"-5"6"288"0,5-6-1392 0,0 0-352 15,0 0 0-15,0 0 0 0,0 0 688 0,0 0 64 16,12 0 16-16,2-1 0 0,1-8-640 0,4 1-128 0,1-3 0 16,3 1 0-16,0-4 0 0,3-2 0 0,0 1 0 0,1 0 0 15,3-2-256-15,0 3 16 0,-4-2 0 0,1 1 0 32,-1-2-592-32,-4 4-112 0,-3 2-16 0,-2-1-16 15,-4 2-1392-15,-3 3-256 0,-1 2-64 0,-9 5-16 16,0 0 1168-16,0 0 256 0,0 0 32 0,0 0 16 0,0 0 864 0,-12 7 176 0,-2 6 48 0,-2 1 0 15,-3 0 1488-15,-3 4 288 0,-2 2 64 0,-3 0 16 16,-1 1 160-16,0 0 48 0,3 2 0 0,1 1 0 16,0-2-688-16,3-3-128 0,1 0-16 0,3 0-16 15,3-1-576-15,3-3-112 0,2-1-32 0,3-4 0 16,2 2-352-16,4-12 0 0,-1 9 0 0,1-9-128 16,2 11-192-16,-2-11-16 0,7 12-16 0,1-4 0 15,4 1 224-15,1-2 128 0,1-1-160 0,2 0 160 16,2-2 160-16,2 3 128 0,2 0 32 0,1-2 0 0,2 3 192 15,2 1 64-15,0 0 0 0,-3 0 0 0,0-3 48 0,-1 4 16 16,-3-1 0-16,-2 2 0 0,-4 2-64 16,-1-1-16-16,-3 0 0 0,-3 4 0 0,-2-2-112 0,-2 1-32 15,-3-1 0-15,-3 1 0 0,-2 2-112 0,-4 2-32 16,-2 0 0-16,-4 0 0 0,-4 0-272 0,-7 0 0 16,-3 2 0-16,-5-4 0 15,-3-7-912-15,-3 0-144 0,-3-6-32 0</inkml:trace>
  <inkml:trace contextRef="#ctx0" brushRef="#br2" timeOffset="-55580.1">25259 7842 15375 0,'0'0'672'0,"0"0"160"0,0 0-672 0,0 0-160 16,3-9 0-16,1-1 0 0,-4 10 768 0,5-9 128 15,-2-3 32-15,-3 12 0 0,2-8-416 0,-2 8-64 16,0 0-32-16,4-9 0 0,-4 9-16 0,0 0 0 16,3-9 0-16,-3 9 0 0,1-9 288 0,-1 9 48 15,0 0 16-15,-3-9 0 0,3 9 0 0,-3-8 0 16,3 8 0-16,-7-5 0 0,0 0-240 0,-2 3-32 16,-1 2-16-16,-2 5 0 0,1 0-256 0,-1 2-48 0,0 5-16 0,-2 4 0 15,0 2-144-15,1 1 0 0,0 3 0 0,0 3 0 16,1-1 0-16,-1-1 0 0,2 3 0 0,2-3 0 15,1 0 0-15,0-2 0 0,1-2 0 0,2-1 0 16,1-3 0-16,0-1 0 0,0 0 0 0,3-5 0 16,1-9 0-16,-1 10 0 0,1-10 0 0,0 0 0 15,0 0 0-15,0 0 0 0,0 0 0 0,0 0 0 16,15-4 0-16,0-6 192 0,0-2 0 0,2-1 0 16,0-6 16-16,-1-3 16 0,2-1 0 0,-2-2 0 15,0-7-224-15,0 2 128 0,1-1-128 0,-2 1 0 16,-2-2 0-16,-1 1 0 0,0 3 0 0,-1-1 0 15,-2 4 128-15,0-2-128 0,-1 3 0 0,-2-3 0 16,-1 2 192-16,-2 3-48 0,-1 2-16 0,-1 1 0 16,-1 1 144-16,0 4 32 0,0 1 0 0,0 6 0 15,0 7 16-15,-2-9 16 0,2 9 0 0,0 0 0 0,0 0 0 0,-6 7 0 16,-1 4 0-16,2 4 0 0,0 4-336 0,-1 5 0 16,-2 4 0-16,3 5 0 0,-1 0 0 15,0 3 0-15,1 3 0 0,0-1 0 0,0 3 0 0,3 1 0 16,0-3 0-16,0-2 0 0,2-1 0 0,2-3 0 15,1-4 0-15,1-1-128 16,2-5-256-16,-1-3-32 0,2-3-16 0,0-5 0 16,1 0-2112-16,1-7-416 0</inkml:trace>
  <inkml:trace contextRef="#ctx0" brushRef="#br2" timeOffset="-55137.28">25607 7956 8287 0,'0'0'736'0,"0"0"-592"0,4-10-144 0,2 4 0 15,2-3 4064-15,2 0 784 0,1-4 144 0,2-1 48 16,1-1-3568-16,2-2-720 0,2-2-144 0,0 0-32 15,0 2-288-15,-2-1-64 0,0 1-16 0,-4 2 0 16,2 1-208-16,-1 0 128 0,-2 1-128 0,0 6 0 16,-1 0 0-16,-10 7 0 0,0 0 0 0,0 0 0 15,0 0 0-15,0 0 0 0,0 0 0 0,0 0 0 16,-5 13 176-16,-4 4-176 0,-3 2 192 0,-3 2-192 0,-3 5 288 0,1-2-48 16,-6 3-16-16,2-2 0 0,1 3 160 0,1-4 48 15,4 0 0-15,-1-1 0 0,1-4-112 0,5 0 0 16,4-1-16-16,3-1 0 0,3-2-128 0,4 0-32 15,1-1 0-15,4 1 0 0,1 2-144 0,4 1 0 16,-3 1 144-16,6-2-144 0,-1 1 0 0,1 1 0 16,0 2 0-16,-3 0 128 0,-2 0-128 0,0 1 0 15,-5 0 0-15,1-2 0 0,-4 2 0 0,-2-2 0 16,-2 1 0-16,-1-1 128 0,-3-1 0 0,-1 0 16 16,-4-1 0-16,-1 1 0 0,-3-2-16 0,-4-1-128 15,-6 1 192-15,-4-6-64 16,-5-1-1552-16,2-6-320 0,0-1-64 0,1-3-16 0</inkml:trace>
  <inkml:trace contextRef="#ctx0" brushRef="#br2" timeOffset="-54363.57">28640 5845 17727 0,'-12'0'784'0,"12"0"176"0,-10-1-768 0,1-2-192 0,-1-1 0 0,1 2 0 16,-2-2 1296-16,2-1 240 0,1 1 32 0,-1-1 16 16,-3 1-688-16,1-3-128 0,0 0-16 0,-3 2-16 15,3-1-368-15,-3 3-80 0,0 1-16 0,-3 3 0 16,-1 3-144-16,-1 6-128 0,-4 1 192 0,-2 6-192 16,-4 5 0-16,-1 2 0 0,0 0 0 0,1 5 0 15,1 4 0-15,2 0 0 0,2-1 0 0,5 2 0 16,1 2 128-16,3-3-128 0,4-1 0 0,3-1 0 15,3-5 224-15,5-1-64 0,4-3-16 0,3-3 0 16,6-5-144-16,2-4 0 0,3-2 0 0,4-4 0 16,2-4 0-16,3-3 128 0,2-6-128 0,-1-1 0 0,1-7 0 15,0 0 0-15,-2-7 128 0,0-2-128 0,-3-2 0 0,-1 1 0 16,-1-2 144-16,1 3-144 0,-1-4 256 16,-4 5 0-16,0-3-16 0,-3 0 0 0,-4-4 208 0,1-1 64 15,-1 0 0-15,-1 0 0 0,-2-3-160 0,-2 0-32 16,1-3 0-16,0 0 0 0,1-4-64 0,-2 2-32 15,2 2 0-15,-3 2 0 0,1 1-96 0,1 6 0 16,-4 4-128-16,1 5 192 0,0 3-192 0,-1 5 144 16,-3 2-144-16,0 11 128 0,0 0-128 0,0 0 192 15,0 0-192-15,0 0 192 0,-9 13-192 0,0 4 0 16,-3 6 0-16,1 8 0 0,-3 4 0 0,1 3 0 16,-1 8-144-16,0 0 144 0,0 4 0 0,0 0 0 15,4 1 0-15,1 0 0 0,0 5 0 0,2-3 0 0,-2-2-128 16,4-1 128-16,1-3-256 0,3-8 16 0,1-3 0 15,1-2 0 1,4-3-384-16,0-5-80 0,0 0 0 0,0-6-16 16,0-2-304-16,0-5-48 0,-1-3-16 0,-4-10-7232 0,0 0-1440 0</inkml:trace>
  <inkml:trace contextRef="#ctx0" brushRef="#br2" timeOffset="-53870.94">28890 6206 18431 0,'0'0'1632'0,"0"0"-1312"16,0 0-320-16,0 0 0 0,0 0 1392 0,0 0 208 16,0 0 32-16,0 0 16 0,0 0-656 0,0 0-128 15,-8 11-32-15,-2 7 0 0,-2 5-416 0,-1 1-96 16,-1 6 0-16,-3-1-16 0,0 3-304 0,-1 2 0 16,0 0 128-16,1 0-128 0,1 2 0 0,2 1 128 15,1 0-128-15,2 0 0 0,-1-4 416 0,6-3-32 16,3-1 0-16,2 1 0 0,1-5 80 0,3-2 16 0,4-5 0 15,2-4 0-15,1-2-48 0,2-4-16 0,-3 0 0 0,5-6 0 16,1 0 80-16,-1-4 16 0,-1 0 0 0,-2-2 0 16,-1-1-16-16,-10 5 0 0,8-7 0 0,-8 7 0 15,6-11-16-15,-1 3 0 16,-5 8 0-16,-1-11 0 0,-3 3-144 0,-1 5-16 0,-4-3-16 0,-2 5 0 16,-4 1-128-16,-2 4-32 0,-1 4 0 0,-2 1 0 15,0 4-144-15,1 1 0 0,1 0 0 0,0-2 0 16,-2 1 0-16,2-1 0 0,3 1-160 0,2 0 160 31,0-1-1216-31,6-1-160 0,1-2-32 0,6 2-9600 0,4-2-1936 0</inkml:trace>
  <inkml:trace contextRef="#ctx0" brushRef="#br2" timeOffset="-52831.61">29410 20303 9215 0,'0'0'400'0,"0"0"96"0,-9 0-496 0,9 0 0 15,0 0 0-15,0 0 0 0,0 0 4160 0,0 0 752 16,-8-2 144-16,8 2 16 0,0 0-3536 0,0 0-720 16,0 0-144-16,0 0-32 0,0 0-352 0,0 0-80 15,0 0-16-15,6 13 0 0,-3-2-64 0,4 3-128 16,-1 1 176-16,2 4-176 0,-1 4 144 0,1 3-144 16,0-2 0-16,-2 6 144 0,0 2-144 0,1 0 0 15,0 0-160-15,-3-1 160 0,0 2-176 0,-3 1 176 16,-1-1-192-16,-1-2 192 0,-3 1 0 0,0 1 0 15,-2 1 0-15,0 0 0 0,-2-4-176 0,-1-1 176 16,-1-1-160-16,0-5 160 16,-2-5-560-16,2-2-16 0,1-5 0 0</inkml:trace>
  <inkml:trace contextRef="#ctx0" brushRef="#br2" timeOffset="-52296.01">30174 20087 24191 0,'0'0'1072'0,"0"0"208"0,0 0-1024 0,0 0-256 0,-8-3 0 0,8 3 0 0,-9-4 960 16,2-1 144-16,-2 2 32 0,0 2 0 15,1 0-496-15,-2 1-112 0,1 0-16 0,-2 2 0 0,-3 3-512 0,-3 2 0 16,3 4 0-16,2 3 0 0,-2 4 160 0,0 7-160 16,2 2 128-16,0 3-128 0,0 2 0 0,1 2 0 15,1 3 0-15,1 0 0 0,-2-1-272 0,4-3 64 16,2-3 16-16,2 0 0 0,2-5 192 16,2-1 0-16,2-5-160 0,2-2 160 0,2-5 0 0,4 0 0 15,-4-2 0-15,3-5 0 0,-10-5-144 0,14 0 144 16,3-4 0-16,-4-5 0 0,-1 1 0 0,2-9 128 15,3-5 0-15,-2-6 16 0,-1-5 176 0,0-3 16 16,1-4 16-16,-1-1 0 0,-1-6-96 0,2-1 0 0,-1 0-16 16,-2-3 0-16,-3-1 80 0,-2 0 0 0,1 1 16 0,-3 0 0 15,-1 0 96-15,-2 2 16 0,-2-5 0 0,-2-3 0 16,-2 0 0-16,-1 4 16 0,0 4 0 0,2 3 0 16,2 6-176-16,-2 7-32 0,3 5-16 0,0 6 0 15,0 4-240-15,0 6 0 0,0 3 128 0,0 9-128 16,0 0 0-16,0 0 0 0,0 0 0 0,0 0 0 15,-2 12 0-15,1 9 0 0,-2 8 0 0,3 8 0 16,0 7 0-16,1 8-128 0,1 8-16 0,1 6 0 16,2-2 144-16,1 5-160 0,-1 2 160 0,1 1-160 31,0-1-208-31,2-2-32 0,3-3-16 0,0-9 0 16,-3-5-304-16,3-3-64 0,1-9-16 0,5-4 0 0,1-4-288 0,1-8-48 0,-1-4-16 15,2-5-7664-15,2-3-1536 0</inkml:trace>
  <inkml:trace contextRef="#ctx0" brushRef="#br2" timeOffset="-51747.99">30755 20185 20271 0,'0'0'1792'0,"0"0"-1424"0,-9-4-368 0,9 4 0 16,0 0 816-16,-9-1 80 0,9 1 32 0,-8 0 0 16,8 0-160-16,0 0-48 0,-7 5 0 0,-1 0 0 15,1 4-208-15,-1 4-32 0,0 3-16 0,1 5 0 16,-2 2-272-16,0 5-64 0,-1 6-128 0,1 2 192 16,0 3-192-16,1 5 128 0,1 1-128 0,0 1 0 15,1-6 0-15,1 1 0 0,-1-2 0 0,3 0 0 16,3-8 0-16,3 0 0 0,2-3 0 0,2-5 0 0,1-6 128 15,2-1-128-15,3-4 0 0,1 1 0 0,2-4 208 16,3-4-48-16,2-1-16 0,0-1 0 0,2-3 16 0,0-3 0 16,-1-1 0-16,-2 0 0 0,-1-5 16 0,-4 3 0 15,-1-5 0-15,-4 0 0 0,-4-3 160 0,-3 1 48 16,-1 1 0-16,-4 2 0 0,0 0 304 0,-7 2 64 16,-1-2 16-16,-6 2 0 0,2 3-240 0,-2-1-32 15,-2 3-16-15,-1 2 0 0,0 2-304 0,0 3-176 16,-1 3 192-16,-2 0-192 0,3 3 0 0,0-1-144 15,0 4-16-15,1-4 0 16,1 1-1568-16,4-1-320 0,1 0-64 0</inkml:trace>
  <inkml:trace contextRef="#ctx0" brushRef="#br2" timeOffset="-51146.16">26837 20180 17503 0,'-7'14'1552'0,"2"-2"-1232"0,1-4-320 0,0 4 0 0,1 1 2080 0,2-3 352 0,1 3 80 0,4-1 16 16,1 1-1232-16,3 3-240 0,2 2-48 0,0 3-16 15,4 0-464-15,2 3-80 0,5 6-32 0,-1 0 0 16,2 6-240-16,-1 3-48 0,-2 4-128 0,-1 1 192 16,-3 0-192-16,-2-2 128 0,-4 2-128 0,-3-2 0 15,-3-1 144-15,-3-2-144 0,-3 0 128 0,-3-4-128 16,-2-3 0-16,-2-2 0 0,-2 1-224 0,3-16 80 16,-5 0-1632-1,0 1-320-15,-2-2-64 0</inkml:trace>
  <inkml:trace contextRef="#ctx0" brushRef="#br2" timeOffset="-50076.91">15752 14268 25391 0,'-18'-5'1120'0,"7"4"240"0,2-1-1088 0,-2-1-272 0,0 2 0 0,0-2 0 15,0 1 800-15,0 0 96 0,0 0 32 0,-2-1 0 16,1 2-544-16,1 1-96 0,-2 3-32 0,2 2 0 15,1-2-256-15,1 4 0 0,-1 4 0 0,1 2 0 16,0 5 0-16,0 2-144 0,1 2 144 0,-1 2-192 0,2 5 64 16,3 4 0-16,-1-2 0 0,2 0 0 0,2 0 128 0,-2-1-128 15,1-4 128-15,2-3-128 0,2-4 128 16,1-5 0-16,-2-2 0 0,-1-12 0 0,0 0 0 0,5 11 128 16,-5-11-128-16,0 0 0 0,0 0 192 0,12-4-48 15,-5-4 0-15,2-7 0 0,0-3 48 0,0-3 0 16,-3-7 0-16,2-2 0 0,1-3 32 0,0 0 16 15,0 0 0-15,2 0 0 0,-3 0-240 0,2 3 176 16,-1-1-176-16,1 1 160 0,-1 3 32 0,0-2 0 16,-3-1 0-16,-1 4 0 0,0 2 32 0,-2-2 16 15,0 2 0-15,-3 1 0 0,-2 2 32 0,0 1 16 16,-2 3 0-16,0 0 0 0,-1 4 48 0,-1 1 16 16,1 3 0-16,-1 4 0 0,6 5-192 0,0 0-32 15,-7 0-128-15,-1 5 192 0,3 4-192 0,0 7 0 0,0 5 0 0,2 10 0 16,2 5 0-16,2 3 0 0,3 5-192 0,1 1 192 15,3 4 0-15,1-4-128 0,1 4 128 16,1-1 0-16,5 0 0 0,-2 2 0 0,-2-4 0 0,1-4 0 16,-1 0 0-16,0-4 0 0,0-5 0 0,-1-4 0 15,2-5-288-15,-3-1 0 0,0-8 0 0,0-2 0 32,-1-4-2048-32,0-7-416 0</inkml:trace>
  <inkml:trace contextRef="#ctx0" brushRef="#br2" timeOffset="-49767.06">16091 14380 20271 0,'-14'16'896'0,"4"-4"192"0,-1 6-880 0,-2 6-208 0,0 2 0 15,2 5 0-15,-1 6 2752 0,1 3 496 0,2 2 96 0,0-2 32 0,1 2-2464 0,3 0-480 16,2-1-112-16,0-4 0 0,2-2-32 0,2-5 0 15,2-6 0-15,0-4 0 0,2-2-64 0,2-3-16 16,-1-7 0-16,-6-8 0 0,12 2-208 0,0-4 176 16,1-5-176-16,0-5 160 0,-2-7 0 0,3-4 0 15,-2-4 0-15,-2-2 0 0,1-6 112 0,-2 1 32 16,-4-1 0-16,-1 0 0 0,-1 3 128 0,-3 4 16 16,-2-1 16-16,0 4 0 0,-2-1 176 0,-2 3 48 15,-3 4 0-15,-2 3 0 0,0 1-240 0,0 6-64 0,-2 1 0 16,1 6 0-1,0 2-736-15,-1 3-160 0,0 8-16 0,1 3-11824 0,0 5-2368 0</inkml:trace>
  <inkml:trace contextRef="#ctx0" brushRef="#br2" timeOffset="-48738.2">18764 19012 23951 0,'-29'17'2128'0,"9"-2"-1696"0,-6 4-432 0,0 0 0 16,-1 4 1040-16,-1 4 128 0,1-3 32 0,2 4 0 15,-2-4-928-15,2 2-272 0,2 1 128 0,-1-1-128 16,-2-1 144-16,2-1-144 0,1 4 192 0,2-2-192 16,2 0 192-16,0 1-192 0,1 6 192 0,4 0-192 15,0 3 0-15,5 2 0 0,0 1 0 0,5 2 0 16,0 0-192-16,3-3 0 0,2-3 0 0,2-2 0 16,2-5 192-16,1 0 0 0,2-5 0 0,2-3 0 15,2-2 0-15,3-4 240 0,0-2-48 0,0-6-16 16,3 0 224-16,1-3 48 0,-1-4 16 0,0-3 0 15,0-1 16-15,1-3 0 0,1-3 0 0,-1-6 0 16,-1-3-96-16,0-6 0 0,-2 1-16 0,1-7 0 16,-1-1 16-16,-1-2 0 0,-2-6 0 0,0 3 0 15,-3-4-32-15,-1-3 0 0,-1 3 0 0,-1-1 0 16,-2 2-144-16,-5 3-16 0,0-1-16 0,-5-2 0 0,0 2-16 16,-3 2 0-16,0 1 0 0,-1 5 0 0,-1 3-160 0,-2 1 128 15,1 7-128-15,-1 2 128 0,-2 4-128 0,-1 5 0 16,2 0 0-16,1 5 128 0,0 2-128 0,1 3 0 15,1 3-160-15,-1 2 160 16,0-1-752-16,1 4-48 0,1 3-16 0,2 2 0 16,2-2-2032-16,2 0-416 0</inkml:trace>
  <inkml:trace contextRef="#ctx0" brushRef="#br2" timeOffset="-48432.58">19050 19491 28559 0,'-6'14'2544'0,"2"-5"-2032"0,-2 4-512 0,-1-3 0 15,1 0 1472-15,1 4 208 0,-1 1 48 0,1 4 0 16,2 2-1184-16,1 0-224 0,0 4-64 0,1 1 0 15,1 0 112-15,0 4 16 0,1 2 0 0,-1 2 0 16,2 2-160-16,0 1-32 0,1 1 0 0,-2-1 0 16,-1 2-16-16,0 2-16 0,-1 1 0 0,-2-3 0 15,-2-2 16-15,0-3 0 0,-3 1 0 0,-1-4 0 16,-2 0-176-16,-4-1 128 0,-6-2-128 0,-3-3 128 16,-5-5-512-16,-3 0-128 0,-2-5 0 15,-3-4-16400-15</inkml:trace>
  <inkml:trace contextRef="#ctx0" brushRef="#br2" timeOffset="-47217.21">30977 20539 16575 0,'0'0'1472'0,"0"0"-1168"0,-6 6-304 0,6-6 0 15,0 0 2272-15,0 0 400 0,0 0 80 0,0 0 0 16,0 0-1824-16,13 4-368 0,2-3-80 0,-1 0-16 16,-1 1-272-16,4-2-64 0,1 0-128 0,3 2 192 15,-1 1-192-15,0 0 128 0,2 0-128 0,-2 1 0 16,2 2 128-16,-2 3-128 0,0-1 0 0,-2 3 0 16,-4 1 0-16,-1 0 128 0,-3 4-128 0,-2 3 0 15,-4 2 0-15,-3 5 176 0,-4-2-176 0,-2 5 160 0,-5 0 96 0,-1 3 32 16,-5 0 0-16,-3 2 0 0,-1 2 32 0,0-2 16 15,-3 0 0-15,10-15 0 0,-2 1-96 0,-2 1-32 16,-1-1 0-16,2 0 0 0,-2-3-464 16,2-1-112-16,0-2-16 0,-10 3 0 15,4-8-1984-15,8-9-384 0,4-6-96 0</inkml:trace>
  <inkml:trace contextRef="#ctx0" brushRef="#br2" timeOffset="-13662.4">19678 2814 16575 0,'-6'-34'736'0,"2"13"160"0,-1-6-720 0,0 2-176 0,0-4 0 0,0 2 0 16,1-2 0-16,-2 2-272 0,4-4 64 0,1 1 16 15,0 2 192-15,0 0 0 0,1 3 144 0,0-2-144 16,0 4 144-16,-2-1-144 0,1 0 128 0,0 1-128 16,-2 1 0-16,-1 2 0 0,1 0 0 0,-3 2 0 15,1 0 0-15,-1 0 0 0,1 3 0 0,-1 1-4912 16,-2 0-864-16</inkml:trace>
  <inkml:trace contextRef="#ctx0" brushRef="#br2" timeOffset="-12838.75">19498 2047 9215 0,'0'0'816'0,"0"0"-656"0,0 0-160 0,0 0 0 16,0 0 1104-16,0 0 192 0,0 0 48 0,0 0 0 16,-9 1-720-16,9-1-144 0,-9 5-32 0,9-5 0 0,-9 11-160 0,3 0-32 15,2-1-16-15,-2 4 0 0,0 3 16 0,1 2 16 16,-1 5 0-16,0 5 0 0,-1 7-64 0,1 1-16 15,1-1 0-15,0 4 0 0,-2 3-32 0,2 2-16 16,0 5 0-16,0 4 0 0,1 0-16 0,2 6-128 16,-1 4 192-16,2-2-64 0,0 3 64 0,-1 4 0 15,1 2 0-15,-3 1 0 0,3 1-32 0,-1 2 0 16,-1 5 0-16,0-3 0 0,1-1 32 0,-1 6 16 16,0-1 0-16,3 6 0 0,-2 0 144 0,1 4 32 15,0-4 0-15,1 1 0 0,2 1-112 0,0 2-16 16,-4 4 0-16,4 1 0 0,3-2 0 0,1 4 0 15,0 1 0-15,6 4 0 0,1-5 32 0,1 5 0 0,1 2 0 16,1 2 0-16,1 3-48 0,-2-5-16 0,0-1 0 0,-1-2 0 16,-2-3 0-16,-1-5 0 0,-1 0 0 0,-2 2 0 15,-2-2-64-15,-1 2-16 0,1 2 0 0,-4-3 0 16,-2 1 0-16,-1-1 0 0,-2-1 0 0,-1 7 0 16,-1-4 192-16,-1 5 48 0,-2-1 0 0,1 1 0 15,-1 1-128-15,-1 2 0 0,-1 3-16 0,-1-2 0 16,-1 4-48-16,1 0-16 0,-2-2 0 0,4 0 0 15,-5 0-176-15,4 1 0 0,1 1 144 0,1-1-144 16,1-1 128-16,-1 2-128 0,4-1 128 0,1 2-128 16,0-1 0-16,0 0 144 0,-2 1-144 0,2 3 0 15,-3 0 128-15,1 2-128 0,0 3 0 0,-2-2 0 16,-3 4 128-16,-2 2-128 0,1-2 0 0,-1-2 0 16,1 5 0-16,1-2 0 0,-2-2 0 0,2 1 0 15,1 4 0-15,3-2 0 0,-4-2 0 0,2 3 0 0,2 3 128 16,1 1-128-16,-4-1 0 0,1-2 0 0,0 4 128 0,1-3-128 15,-1-6 0-15,2 2 0 0,-2-2 0 0,0-4 0 16,0-5 0-16,0 3 0 0,-2-3 0 0,-2 4 0 16,1-5 0-16,-2 0 0 0,0-2 0 0,2 1 0 15,-2 3 128-15,2-3-128 0,1-3 128 0,1 2-128 16,1 2 144-16,3-3-144 0,1-6 320 0,3 0-48 16,0-3 0-16,1 1 0 0,2-2-16 0,1-4 0 15,-1-6 0-15,2 1 0 0,1 2-80 0,0 2-32 16,2-3 0-16,0-2 0 0,2 1-144 0,0 2 0 15,1 4 0-15,0-6 0 0,-1-5 0 0,-1-3 0 16,1-3 0-16,-1-3 0 0,-1 0 128 0,1 0-128 0,-2-2 0 0,2-2 128 16,1-4-128-16,0 3 192 0,-1-4-192 0,1 2 192 15,0 5-192-15,0-2 192 0,0-2-192 0,3-5 192 16,-5-1-192-16,3-6 0 0,-2-4 0 0,-2 1 0 16,-1-5 304-16,-1-2-32 0,0-1 0 0,0-1 0 15,1-5 176-15,-3-3 48 0,1-3 0 0,1-2 0 16,0-5-176-16,1-1-48 0,-3-3 0 0,2-3 0 15,0-4-112-15,1 0-32 0,-1-4 0 0,1-1 0 16,-5-10-128-16,6 9 0 0,-6-9 0 0,0 0 0 16,0 0-288-16,0 0 16 0,0 0 0 0,0 0 0 31,10-9-1456-31,-1-9-272 0,-1-9-64 0</inkml:trace>
  <inkml:trace contextRef="#ctx0" brushRef="#br2" timeOffset="-11503.69">23272 2239 16287 0,'0'0'720'0,"0"0"160"0,0 0-704 0,0 0-176 0,0 0 0 0,0 0 0 16,0 0 144-16,0 0 0 0,4 11 0 0,-2 1 0 15,1 2 0-15,-2 0 0 0,0 1 0 0,-1 7 0 16,0-1-144-16,-1 2 0 0,0 4 0 0,-2 2 0 16,1 5 0-16,-1 5 0 0,-1-3 0 0,0 5 0 15,1-4 0-15,-1 5 0 0,0 7 144 0,-1 1-144 16,-1-2 0-16,0 3 128 0,0 1-128 0,4 3 0 15,-1 2 0-15,0 2 128 0,0-2-128 0,0 0 0 16,2 4 224-16,1 1-32 0,1-3 0 0,0 6 0 0,-1-1 160 0,3 4 32 16,-1-1 0-16,2 4 0 0,0 3-64 0,1 2-16 15,0-2 0-15,2 2 0 0,0-1-80 0,2-1-16 16,0 1 0-16,0 3 0 0,0-1-64 0,0-1-16 16,0 4 0-16,-2-2 0 0,0 2-128 0,-5 0 0 15,2 4 144-15,-2-3-144 0,-2 5 128 0,0-1-128 16,0 1 128-16,0-1-128 0,0 6 128 0,0-1-128 15,-1 3 160-15,-1-1-160 0,-1 0 240 0,2 1-48 16,-3 2-16-16,2 3 0 0,0 0-48 0,1 1 0 16,1 0 0-16,3 0 0 0,-1 2 0 0,2-4 0 15,1 5 0-15,1-3 0 0,1 0 64 0,-1-1 16 0,2 0 0 16,-1 0 0-16,0 2-48 0,-1 2-16 0,-1-4 0 0,0 2 0 16,0-3-144-16,-2 6 0 0,-1-1 0 0,1-1 128 15,-2 1-128-15,0 1 0 0,-1-3 0 0,2 3 0 16,-1 0 0-16,0-5 0 0,2 0 144 0,1-4-144 15,-2 0 320-15,2 2 0 0,1-4 0 0,1 0 0 16,-3 2 48-16,1 3 0 0,-2 0 0 0,0 3 0 16,-2-3-112-16,-2 5 0 0,0 1-16 0,-1-1 0 15,-1-1-240-15,1 2 128 0,-3 0-128 0,3 2 0 16,-2-1 0-16,-1 0 0 0,1 2 0 0,0-1 0 16,0 3 128-16,0 1-128 0,1-2 0 0,2 2 144 15,-2 6 16-15,0 1 0 0,2-3 0 0,-1 2 0 16,1-2 64-16,0 6 16 0,1-6 0 0,1 2 0 15,0 5-96-15,0-2-16 0,0-3 0 0,3 1 0 0,0 0 32 16,2 1 0-16,2-1 0 0,-1 1 0 0,2-8 80 0,1 2 16 16,0 0 0-16,1-1 0 0,0-5-112 0,0-1-16 15,0-1 0-15,0-3 0 0,2-4 0 0,1-3 0 16,-1-4 0-16,2 0 0 0,0 0 16 0,3-3 0 16,-3-4 0-16,1-2 0 0,3-5-144 0,-4-4 160 15,-2-10-160-15,0-1 160 0,-3-4-160 0,0-11 0 16,-3-8-192-16,-2-6 192 15,1-3-1664-15,-4-11-224 0,-1-17-32 0,0 0-11440 0</inkml:trace>
  <inkml:trace contextRef="#ctx0" brushRef="#br2" timeOffset="-10303.01">19264 1820 2751 0,'0'-13'256'0,"0"3"-256"0,-3-2 0 0,3 3 0 15,3-1 5072-15,1 3 976 0,0-4 192 0,2 5 32 16,-6 6-4752-16,10-5-960 0,-1-3-192 0,1 6-48 16,-1 1-64-16,2 3-32 0,1 2 0 0,1 3 0 15,-1 1-224-15,2 5 0 0,2 2 0 0,-2 3 0 16,0 2-128-16,1 6 128 0,0 3 0 0,-2 6 0 15,-2 7 0-15,-1 4 0 0,-2 2 0 0,0 3 0 16,-3 5 0-16,-2 4 0 0,1 7 0 0,-4 5 0 0,0 3 0 0,0 3 0 16,-4 7 0-16,2 3 0 0,-1 5 0 0,1 2 0 15,-2 1 0-15,2-4 0 0,-2 9 0 0,1-5 144 16,1 1-144-16,-1 2 192 0,-1 4-192 0,2 0 128 16,-1 3-128-16,2 2 128 0,0 0-128 0,1 2 0 15,2 3 0-15,2-1 0 0,-1 3 0 0,2-1 0 16,1 8 0-16,2-1 128 0,-2-2-128 0,3 6 0 15,1-1 0-15,0 4 0 0,0 5 0 0,2-5 0 16,1 1 0-16,2 0 0 0,0 5 0 0,3-2 0 16,0 3 0-16,-1-2 0 0,4 2 0 0,-2-2 128 15,0 5-128-15,1-2 0 0,-1-4 0 0,2 8 0 16,-1-3 0-16,2 3 0 0,-2-2 256 0,2 6-48 16,-1 9 0-16,-1-3 0 0,-2 3 16 0,-2 1 0 15,-4 5 0-15,-2 4 0 0,-2 2-224 0,-3 3 0 0,-4-6 0 0,-2 2 0 16,-1 4 0-16,-5 0 0 0,0-2 0 0,-4 3 0 15,0-5 192-15,-2 2-48 0,-2 4-16 0,1-1 0 16,-1 6 176-16,-2-4 16 0,-2 0 16 0,1 2 0 16,1-2-112-16,0 3-32 0,-1-1 0 0,3-6 0 15,1-3 0-15,3 0-16 0,-1-2 0 0,3 0 0 16,2 2 0-16,2-6 0 0,-1-5 0 0,4 3 0 16,1 0 0-16,1 3 0 0,1-3 0 0,3-3 0 15,0-6-176-15,2-2 0 0,3-5 0 0,0-4 0 16,2 1 0-16,-2-2 0 0,1-4 0 0,0-5 0 15,2-4 0-15,-2-4 0 0,-1-3 0 0,0-7 0 16,0-5 128-16,2-8-128 0,1-5 0 0,-2-3 128 0,-1-7-128 16,0 0 0-16,-1-3 0 0,1-3 0 0,0-4 0 0,-1-5 0 15,-3-7 0-15,-1 2 0 0,-2 0-144 0,-2-4-16 16,-2-3 0-16,-1-3 0 0,1-5-32 0,-1 0 0 16,-3-8 0-16,2-3 0 0,-1-7-16 0,0 1-16 15,1-4 0-15,0-3 0 0,2-3-32 0,-1-1-16 16,-1-3 0-16,4-14 0 0,0 0 96 0,-1 11 32 15,1-11 0-15,0 0 0 0,0 0-128 0,0 0-32 16,0 0 0-16,0 0 0 16,0 0-144-16,0 0-16 0,0 0-16 0,0 0 0 0,0 0 256 0,0 0 48 15,0 0 16-15,0 0 0 0,-3-11 32 0,2-1 0 16,-3 1 0-16,2-4 0 16,2-2-448-16,-1-1-96 0,-2-2-16 0,0-2-10480 0</inkml:trace>
  <inkml:trace contextRef="#ctx0" brushRef="#br2" timeOffset="-9032.22">22998 1948 13823 0,'0'0'1216'0,"-1"11"-960"0,-1 0-256 0,0 0 0 15,0 6 2112-15,2 3 384 0,4 5 80 0,-1-1 16 16,3 4-1936-16,0 2-384 0,0 3-80 0,3 6 0 16,-2 6 0-16,0-1 16 0,-1 2 0 0,3 6 0 15,-2 3-208-15,-2 2 0 0,-1 3 128 0,-1 4-128 16,0 6 0-16,0 3 0 0,-2 2 0 0,1 5 0 15,0-1 0-15,-1 7 0 0,-1 4 0 0,2 3 0 16,1 0 0-16,-2 5 0 0,-1 0 0 0,0 5 0 16,0 2 0-16,2 1 0 0,-1-1 0 0,1 2 0 15,2 2 0-15,-1-1 0 0,-1 1 128 0,2 2-128 0,0 3 128 16,2 0 0-16,2 4-128 0,2-3 192 0,1 4-48 0,2 0-16 16,2 7 0-16,1-1 0 0,-1 0-128 0,0 8 0 15,0 1 0-15,1 6 0 0,-4 2 0 0,0 3 0 16,-2 2 0-16,-4 3 0 0,-2 1-192 0,-1 0 0 15,-3-2-16-15,0-2 0 0,0-1 208 0,1 1-176 16,-1-5 176-16,1 2-160 0,-1-1 160 0,4 0 0 16,-1 0 0-16,-1 2 0 0,1 0 192 0,1 4-48 15,-3 2 0-15,0-2 0 0,-1 2 112 0,3 3 32 16,-3 5 0-16,1 1 0 0,3-1 144 0,-1 2 16 16,1-1 16-16,1 4 0 0,2-1-128 0,0 0-16 15,1-2-16-15,2-1 0 0,2 2-144 0,-1 2-32 16,0-2 0-16,3 0 0 0,2-5-128 0,-2 2 0 15,0-2-160-15,-2-8 160 0,1 3 0 0,-3-6 0 0,-1 3 0 16,-2 1 0-16,-5-2 0 0,3-5 0 0,-5-1 0 16,-2 2 0-16,-3 4 0 0,-2-1 0 0,-2-6 0 0,0 2 0 15,0 5 0-15,3-3 0 0,-3-2 0 0,2 1 0 16,0 0 0-16,2-1 0 0,-2 0 0 0,3 0 0 16,0 3-320-16,1 3 16 0,1 0 16 0,-1-7 0 31,1-2-784-31,0 1-144 0,0 0-48 0,2-5-9968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18:13:18.44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25281 988 23327 0,'0'0'1024'0,"0"0"224"0,0 0-992 0,0 0-256 0,0 0 0 0,0 0 0 15,0 0 1408-15,0 0 224 0,-1 9 48 0,1-9 16 16,0 12-912-16,0-12-176 0,0 9-32 0,0 1-16 15,1 2-176-15,1 0-48 0,-2 2 0 0,0 2 0 16,0 3 64-16,0 6 16 0,-2 1 0 0,0 9 0 16,-2 1-48-16,0 6-16 0,-2 7 0 0,-3 5 0 15,-2 7-112-15,-1 2-32 0,1 1 0 0,-2-4 0 0,0-3-208 0,-1-1 176 16,-1-1-176-16,1-7 160 0,1-3-160 0,-1-5 128 16,-1-4-128-16,4-7 128 0,3-3 0 0,-2-7-128 15,2-5 192-15,3-7-64 0,5-7 128 0,0 0 32 16,0 0 0-16,0 0 0 0,-2-14-32 0,2-9 0 15,2-6 0-15,4-9 0 0,5-5-256 0,0-7 0 16,3-3 0-16,1-2 0 0,2-1 0 0,1-6 0 16,1 0 0-16,1-7 0 0,0-1 0 0,2 2 0 15,-2 0 0-15,4 3 0 0,3 6 0 0,0 5-176 16,1 6 176-16,2 4-160 0,2 5 160 0,1 6-192 16,1 5 192-16,1 3-192 0,-1 3 64 0,-2 6 0 15,-2 4 0-15,-4 3 0 16,-2 6-320-16,-4 0-48 0,1 3-16 0,-4 5 0 15,-3 4-192-15,-2 1-32 0,-4 4-16 0,-2 5 0 0,-4 3 416 0,-3 5 80 0,-1-1 0 0,-6 5 16 16,-2-1 240-16,-3-3 0 0,-1 1 0 0,-2-3 0 16,-2 3 368-16,-4-5-48 0,-2 0 0 0,-3 1 0 15,-1-2 16-15,0-2 0 0,2-2 0 0,-1-3 0 16,0-3-144-16,2 0-48 0,2 0 0 0,4-6 0 16,2 1-144-16,3-2 0 0,3-3 0 0,-2-1 128 15,3 3-128-15,10-4 0 0,-8 3 0 0,8-3 128 16,0 0-128-16,0 0 0 0,0 0 0 0,-2 11 0 15,2 3-176-15,4 1 176 0,1 5-128 0,2 2 128 16,1 8 0-16,1-1-128 0,-1 3 128 0,1 2 0 16,1-1 0-16,2 1 0 0,1 1 0 0,2-2 0 15,2 0 0-15,1-1 0 0,-1 1 0 0,3-3 0 16,0-2 0-16,3 0 128 0,2-4-128 0,2 0 176 16,0 3-176-16,1-7 0 0,-2-2 0 0,1-3 128 0,1-2-320 0,-3-8-64 15,-2 0 0-15,3-6-16 16,-2-4-2592-16,0-8-512 0</inkml:trace>
  <inkml:trace contextRef="#ctx0" brushRef="#br0" timeOffset="517.89">26875 1503 19695 0,'0'0'864'0,"0"0"192"0,0 0-848 0,-5-6-208 0,-2 1 0 0,7 5 0 16,-8-5 1760-16,0-2 304 0,0 3 64 0,-3 3 16 15,1 1-768-15,-1 4-160 0,-1 4-16 0,1-1-16 0,-3 5-800 0,-1 0-176 16,-2 6-16-16,-2 2-16 0,-3 1 32 0,0 0 16 15,0 2 0-15,2 4 0 0,-1 0 96 0,1 4 0 16,1 0 16-16,1 1 0 0,2 3-160 0,0 1-48 16,2-2 0-16,4 1 0 0,3-1-128 0,3-2 0 15,2-6 0-15,2 0 0 0,4-6 0 0,4 0-144 16,2-2 144-16,1-1-160 0,3-2-112 0,2 0-32 16,2-1 0-16,1-5 0 15,1-3-128-15,5-2-16 0,5-6-16 0,3-3 0 16,0-3-368-16,0-5-64 0,0-1 0 0,1 2-16 15,-2-5-1840-15,1 1-384 0</inkml:trace>
  <inkml:trace contextRef="#ctx0" brushRef="#br0" timeOffset="2052.11">27794 1451 19007 0,'0'0'832'0,"0"0"192"0,0 0-832 0,0 0-192 0,0 0 0 0,0 0 0 15,-7 0 1296-15,7 0 224 0,-9 0 32 0,0 1 16 16,0 0-288-16,-1 2-64 0,-2-2-16 0,1 3 0 16,0 2-448-16,-2 2-96 0,-1 4-16 0,-1-1 0 0,-1 3-400 0,0 2-96 15,-2 1-16-15,0 1 0 0,2-2 0 0,-1 1 0 16,3-1 0-16,0 2 0 0,3 1-128 0,2-2 0 15,3-5 0-15,2 2 0 0,1 0 0 0,3 0 0 16,3-2 0-16,2 1 0 0,2-1 0 0,2-2-144 16,3 2 144-16,3-1 0 0,3-3 0 0,2 2-128 15,2-4 128-15,1 1 0 0,1-1 0 0,1-2-128 16,3 0 128-16,0 0 0 0,-1-1 0 0,1-5 0 16,-3-2 128-16,-2 0-128 0,-3 0 480 0,1-3 0 15,-3 0 0-15,-2 1 0 0,-2-5 32 0,0-1 0 16,-2 1 0-16,2-3 0 0,-4 1-96 0,-3 3-16 15,0-3 0-15,-2-1 0 0,-3-1-144 0,-3 0-48 0,-4-1 0 16,-1-1 0-16,-3-1-48 0,-1-2-16 0,-2-3 0 0,-1 1 0 16,1 2-144-16,-1 1 0 0,2 1 144 0,-1 1-144 15,2 1 0-15,0 4 0 0,-2 2-160 0,3 0 160 16,3 4-240-16,-4-1 64 0,2 2 16 0,-1 1 0 16,9 4-16-16,-7-3 0 0,7 3 0 0,0 0 0 15,-8-5 48-15,8 5 0 0,0 0 0 0,0 0 0 16,-6-7-96-16,6 7-16 0,0 0 0 0,0 0 0 15,-4-6 240-15,4 6-176 0,0 0 176 0,0 0-160 16,0 0 160-16,0 0 0 0,5-10 0 0,-5 10-128 16,9-4 128-16,-9 4 0 0,13-5 0 0,-2 0-128 15,1 1 128-15,-1 1 0 0,0 1 0 0,2 2 0 16,-1 0 0-16,2-1 0 0,1-3 0 0,1 1 0 16,3 1 0-16,3-1 0 0,0 1 0 0,2 0 128 0,2 1-128 15,4-2 176-15,-5 1-176 0,3-2 192 0,-1 3-64 0,1 0 0 16,0-3 0-16,0 1 0 0,-3-1 64 0,2-2 0 15,-3 0 0-15,-1 2 0 0,-3-2-32 0,-2 2 0 16,-3 0 0-16,2 1 0 0,-5-2-32 0,1-1-128 16,0 1 192-16,-2 2-64 0,-2 1-128 0,-9 2 0 15,13-4 144-15,-13 4-144 0,10-3 0 0,-10 3 144 16,0 0-144-16,0 0 0 0,0 0 160 0,0 0-160 16,0 0 128-16,0 0-128 0,0 0 128 0,0 0-128 15,0 0 128-15,0 13-128 0,-2 1 0 0,-4 0 0 16,0-1 0-16,-3 2 0 0,2 0 0 0,-1 2 0 15,-2 2 0-15,0 0 0 0,-1 3 0 0,1 3-144 16,-1-2 144-16,2 2-208 0,1 3 16 0,4 1 0 0,-3-3 0 16,4 1 0-16,3-1 0 0,4 1 0 0,2-2 0 0,-2-3 0 15,3-2 0-15,0-2 0 0,1-4 0 0,0 0 0 16,-1-2 192-16,2-2-176 0,0-3 176 0,0 1-160 16,-9-8 160-16,11 4 0 0,-2-4 0 0,-9 0 0 15,13-3 0-15,-2 1 128 0,-1-1-128 0,1-3 128 16,-2-3-128-16,-2-3 128 0,0 2-128 0,0-2 128 15,0-4-128-15,0 1 0 0,1-1 128 0,-1-1-128 16,1 0 0-16,-2 0 0 0,1 0 0 0,0 3 128 16,0-1-128-16,-1-2 0 0,-2 0 0 0,1 0 0 15,0-1 0-15,-1 2 0 0,-2 1-144 0,2-2 144 16,1-3 0-16,2-1 0 0,-5 1 0 0,3-3 0 16,2-1 0-16,-2 0 0 0,1-5 0 0,2-1 0 15,-1-3 0-15,2-1 0 0,-1-2 0 0,1 0 0 0,-2-3 128 0,2 3 32 16,0-4 16-16,-1 3 0 0,-2-1-16 0,3 3 0 15,-1-1 0-15,-2 0 0 16,0-1-16-16,-1-1 0 0,1 0 0 0,-3-1 0 0,0-4-144 0,-2 3 160 16,-1 1-160-16,1 16 160 0,1-5-160 0,-1 3 128 15,-1-2-128-15,-1 3 128 0,-1 0-128 0,0 3 0 16,-3 3 0-16,-2-6 0 0,1 8 0 0,1 6 0 16,-1 2 0-16,6 8 0 0,-10 0 0 0,-1 8 0 15,0 4 0-15,3 2 0 0,-2 7-192 0,0 8 192 16,0 5-192-16,2 6 192 0,-1 1-160 0,2 9 160 15,0 2 0-15,1 54-144 0,1-11 144 0,2-5 0 16,3-5 0-16,5-6 0 0,4-6 0 0,0-6 0 0,1 0 0 16,2-7-128-16,0-3 128 0,1-3 0 0,0-6 0 15,1-1 0-15,-1-5 0 0,-2-4 224 0,0-2-48 0,1-4-16 16,-2-5 96-16,0-2 0 0,2-6 16 0,-1 0 0 16,1 0-48-16,0-3-16 0,0-2 0 0,-1-5 0 15,2 0-80-15,1-4-128 0,-3-4 176 0,3-1-176 16,2-1 128-16,-1-3-128 0,3 1 0 0,2-9 0 15,2-3 176-15,2-3-176 0,1 2 160 0,1-1-160 16,2-1 128-16,1 0-128 0,-1 1 0 0,0-2 0 16,-3-2 144-16,1 0-144 0,-1 0 128 0,-2 1-128 15,-3-2 0-15,-1 5 0 0,-2-3 128 0,-2 3-128 16,-2-1 0-16,1 4 0 0,-5 1 0 0,-1-1 128 16,-5 2-128-16,1-1 0 0,-2-1 0 0,0 4 128 15,-5 2-128-15,-1-2 160 0,0 2-160 0,-4 4 160 16,-1-1-160-16,-5 4 0 0,-3 0 0 0,1 3 0 0,-3 3 0 0,-2 1 0 15,-4 5 0-15,-1 2 0 0,2 3-208 0,-2 8 80 16,-1 0 128-16,3 4-208 0,0-2 208 0,5 3-192 16,3-2 192-16,5-1-192 0,4-1 192 0,5 0 0 15,4 0 0-15,5-2 0 0,4 0 0 0,5 3 0 16,1-3-128-16,5-1 128 0,3-1 0 0,3 0 0 16,3-2 0-16,1 2 0 0,3-3 0 0,1-2 0 15,-2-2 0-15,3-2 0 0,-3-2 0 0,3-5 0 16,0-1 128-16,2-2-128 0,6-2 0 0,2-1 0 15,3-2 0-15,0-2 0 0,2 0 0 0,-2-4 0 16,0 3 0-16,-1-6 0 16,3 0-1760-16,-3 0-256 0,-2-2-48 0,-3 2-13952 0</inkml:trace>
  <inkml:trace contextRef="#ctx0" brushRef="#br0" timeOffset="6871.16">5987 15308 14735 0,'-11'-15'1312'0,"-2"-2"-1056"15,-1-2-256-15,0 0 0 0,0 1 2512 0,0-1 448 16,1-3 96-16,0 0 16 0,0 4-2080 0,-3-1-416 16,2 0-64-16,-2 4-32 0,-1 3 96 0,-1 0 0 15,-2 4 16-15,-2-1 0 0,-2 4-400 0,9 2-192 16,-4 0 160-16,-3 0-160 0,-4 3 0 0,-2 1 128 16,-3 3-128-16,-2 0 0 0,-1 2 0 0,-31 11 0 15,8 1 0-15,0 3 0 0,-2 6 0 0,-1-3 0 16,-1 3 0-16,2-1 0 0,0 5 0 0,3-3 0 0,0 2 0 15,5 3 0-15,-1 3 128 0,0 1 0 0,-5-3-128 0,1 3 192 16,3 1 64-16,1 3 0 0,2 1 0 0,4 0 0 16,3 2 80-16,4 3 32 0,1 3 0 0,-1 5 0 15,1 4-176-15,-1 6-16 0,-2 5-16 0,1 6 0 16,-4 4-160-16,4 0 0 0,0 6 0 0,1-2 0 16,1-3 0-16,2 1 0 0,0-1 0 0,3 0 0 15,-1-4 0-15,6 5 0 0,0-6 0 0,-1 2 0 16,-2-3 0-16,1-2 0 0,-1-4 0 0,3-2 0 15,1-1 0-15,2 2 0 0,1-2 0 0,1 1 0 16,2 1 0-16,0-1 0 0,1-1 0 0,1 4 0 16,-1 0 0-16,2 1 0 0,0 3 0 0,3 0 0 15,1 2 0-15,0-3 0 0,1 0 0 0,2-1 0 16,1 0 0-16,2-1 0 0,3-3 0 0,0-4 0 16,0-1 0-16,1-7 0 0,0-2 0 0,1-1 128 0,3 3-128 15,0-2 192-15,0-4-192 0,2 0 192 0,-1-3-192 0,2 0 0 16,-1 1 0-16,2-2 0 0,0 2 0 0,3 1 0 15,0-2 0-15,0 2 0 0,2 5 0 0,0-2 0 16,-1 0 0-16,1 0 0 0,-2 0 0 0,3 0 128 16,-3-1-128-16,0 2 0 0,1 1 0 0,0-1 0 15,-1 2 0-15,1-3 0 0,1-4 0 0,-2 2 0 16,4-6 128-16,-2 3-128 0,1 3 0 0,0-7 160 16,1-2-160-16,2-1 160 0,0 0 96 0,3-3 32 15,1-2 0-15,-1 0 0 0,1-2-96 0,1-3 0 16,2-1-16-16,0 1 0 0,2-4-176 0,-2 2 0 15,1-4 0-15,-1 3 0 0,-1-4 0 0,0-1 0 0,1 1 128 16,-8-11-128-16,-1 2 0 0,5 1 0 0,-1-1 0 0,4 2 0 16,0-1 0-16,1-1 0 15,3 1 0-15,19 7 0 0,-5-6 0 0,-3 0 128 0,-2-6-128 0,-1 0 0 16,0-4 0-16,-3 2 0 0,-2-3 0 0,-1 0 0 16,1 1 0-16,0-2 0 0,-2-2 0 0,2-1 0 15,1-1 0-15,0 0 0 0,1 0 0 0,3-1 0 16,-1-1 128-16,2-2-128 0,0-1 128 0,0 0-128 15,1 1 0-15,-1-3 0 0,1-1 128 0,-2 2-128 16,0-4 0-16,-3 1 0 0,-1-3 0 0,3 0 128 16,1-4-128-16,0 2 0 0,5-3 0 0,-16 5 128 15,4-1-128-15,3 2 0 0,1-6 0 0,6 0 0 16,2 0 0-16,3-1 0 0,2-3 0 0,33-20 0 16,-16 8 0-16,-4 4 0 0,-7 0 0 0,-3 2 0 0,-3 0 0 0,0 1 0 15,-2-4 0-15,0 5 0 0,0-6 0 0,1 2 0 16,1 0 0-16,1-4 0 0,-4-1 0 0,1-3 160 15,-4-1-160-15,0-1 160 0,-3-3-32 0,2 2-128 16,-1-1 192-16,-2-1-64 0,-3 4 0 0,0 2 0 16,-1 1 0-16,1-2 0 0,1-4-128 0,1-4 0 15,3-4 0-15,0-4 0 0,-2-7 256 0,-2 0-16 16,-1-3-16-16,-3 1 0 0,0-3-96 0,-1 1-128 16,2-2 176-16,-4 1-176 0,0 0 128 0,-2-4-128 15,0-8 0-15,1 1 0 0,-1 2 0 0,0-2 0 16,-1 2 0-16,-2-1 0 0,-3-1 0 0,-1 2-192 15,-3 1 192-15,-1 1-192 0,-3 2 192 0,0 2-192 0,0 3 192 16,-3-2-192-16,0 1 192 0,-2 5 0 0,-5 0 0 0,3 1 0 16,-3 3 0-16,-2 1 128 0,-2-2-128 15,-1 0 160-15,2-2-32 0,-3 1-128 0,-3-4 192 16,0 3-64-16,0-1-128 0,1 2 0 0,-1-1 0 0,-1-4 0 16,0 2 0-16,-1-5 0 0,-2 2 0 0,-1 1 0 15,-1 0 0-15,-1 3 0 0,0-4 0 0,-3 4 0 16,-3-4 0-16,-3 4-144 0,-4-4 144 0,-2 5-160 15,-6 1 160-15,-1 1 0 0,1 2 0 0,-3-1 0 16,1-2 0-16,-1 3 144 0,2-2-144 0,0 5 160 16,2 2-160-16,-2 3 160 0,-3 1-160 0,1 2 160 15,-3 6-160-15,4 2 0 0,1 2 0 0,0 3 0 16,2 5 128-16,2 7-128 0,1 1 0 0,2 3 128 16,-1 2-128-16,2 6 0 0,-2-3-192 0,1 5 192 15,-4-2-1152-15,3 3-128 0,-1 4 0 0,1-2-14864 16</inkml:trace>
  <inkml:trace contextRef="#ctx0" brushRef="#br0" timeOffset="18478.89">7619 17780 15887 0,'0'0'704'0,"-9"-1"144"0,-1 0-672 0,1-2-176 0,2-1 0 0,7 4 0 0,-8-6 592 0,2 1 96 15,-1 1 16-15,7 4 0 0,-6-6 96 16,6 6 32-16,0 0 0 0,-5-6 0 0,5 6-256 0,0 0-32 16,-4-7-16-16,4 7 0 0,0 0-192 0,0 0-32 15,-3-9-16-15,3 9 0 0,0 0-96 0,0 0-32 16,5-6 0-16,-5 6 0 0,11-6-160 0,0 2 160 16,-1 1-160-16,2 2 160 0,-2-2-160 0,3 3 0 15,-1-1 0-15,1 0-176 0,1-2 176 0,0 1 0 16,1 2 160-16,4-2-160 0,-1 0 336 0,2-1-16 15,1 0-16-15,0 1 0 0,2-1 80 0,-1-1 32 16,-1 0 0-16,2 0 0 0,-2 2 32 0,0-4 0 0,1 1 0 0,2 0 0 16,0 1-128-16,0-4 0 0,2 1-16 0,0 1 0 15,4-2-80-15,0 4-16 0,1-1 0 0,2-1 0 16,2 1-80-16,3 1-128 0,2-2 176 0,-1 1-176 16,1 1 128-16,-2 1-128 0,-1-1 0 0,1 1 0 15,1 0 0-15,2 1 128 0,1-1-128 0,1 0 0 16,3 0 0-16,2-2 0 0,2 2 0 0,-1 1 0 15,0-1 128-15,-5-1-128 0,1-1 0 0,-1 1 0 16,2 0 144-16,0-1-144 0,1-2 0 0,1 2 144 16,3 1-144-16,0-3 0 0,1 1 0 0,-3 1 0 15,1 0 0-15,-3 0 0 0,0 1 0 0,1 0 0 16,2-1 224-16,2 1-32 0,1-1-16 0,5 1 0 16,0-2-176-16,-2 1 128 0,-4 0-128 0,-1-3 128 0,1 2-128 15,-1 1 0-15,2-3 144 0,1 3-144 16,4 3 0-16,1-2 0 0,0 1 0 0,-3-2 128 0,-2 0-128 15,-1 3 0-15,3-1 0 0,-1 0 128 0,2 0-128 0,3 0 0 16,1 2 0-16,0 0 0 0,-2-2 0 0,-3 3 128 16,0 0-128-16,-1-1 0 0,1 1 0 0,1 0 0 15,1 1 0-15,3 0 128 0,2 2-128 0,-4-2 0 16,-5 0 0-16,2 2 0 0,-2 1 0 0,2 0 0 16,0-2 0-16,3 2 0 0,4 0 0 0,-3 1 0 15,-3-1 0-15,-3-2 0 0,-3 2 0 0,-2-1 128 16,1 0-128-16,-1 0 128 0,1-1 48 0,2-2 16 15,1 2 0-15,2-1 0 0,0-2 16 0,-2-1 16 16,-5 2 0-16,2-1 0 0,-1 0-64 0,1 0-16 0,0-1 0 16,0-1 0-16,3 0-144 0,0 0 160 15,2 0-160-15,-6-1 160 0,-3-3-160 0,-2 2 160 0,2 3-160 16,-1-3 160-16,-2-3-32 0,1 3 0 0,-3-1 0 0,4-2 0 16,3 4 48-16,0-2 0 0,-1-2 0 0,-2 3 0 15,-7-4-16-15,0 3 0 0,-1 1 0 0,0-2 0 16,-2 2-160-16,0 2 160 0,-2-3-160 0,0 1 160 15,0 2-160-15,1 0 160 0,-1 3-160 0,3-3 160 16,-3 0-160-16,-1-2 192 0,1 1-192 0,-3 1 192 16,-1-2-48-16,-2 0 0 0,0 1 0 0,1 0 0 15,0 3-144-15,0-1 160 0,1-1-160 0,0-1 160 16,0 0-160-16,2 3 0 0,-1-1 0 0,2 2 0 16,2-2 0-16,1 1 0 0,-1 0 0 0,0 0 0 15,-3-3 0-15,-1 0 0 0,0-1 0 0,-1 2 0 16,1 0 0-16,1-4 0 0,1 1 0 0,1 1 0 0,2-3 0 0,0 3 0 15,0-5 0-15,5 3 0 0,-2 4 0 0,2-4 0 16,0 1 0-16,-2 1 0 0,-2-4 0 0,-2 4 0 16,-1 1 0-16,0 0 0 0,-3-1-320 0,1 3 0 15,0 0 0-15,-4 2 0 16,0 0-384-16,0 2-64 0,-3 0 0 0,3 1-16 16,-2-1-816-16,2 2-176 0,2 0-16 0,-2 1-12336 0</inkml:trace>
  <inkml:trace contextRef="#ctx0" brushRef="#br0" timeOffset="20931.72">22604 9565 2751 0,'0'0'256'0,"0"0"-256"15,0 0 0-15,-2-8 0 0,2 8 2496 0,-5-7 464 16,5 7 96-16,-7-7 16 0,2 0-1824 0,5 7-352 0,-6-5-80 0,6 5-16 16,0 0-32-16,0 0-16 0,0 0 0 0,0 0 0 15,0 0-112-15,0 0 0 0,0 0-16 0,0 0 0 16,0 0-176-16,0 0-16 0,0 0-16 0,0 0 0 15,0 0 112-15,0 0 32 0,-4 12 0 0,2 3 0 16,0 0 48-16,2 2 16 0,-6 0 0 0,2 2 0 16,0 4-48-16,2 4-16 0,-2 0 0 0,0 2 0 15,2-2-128-15,-1 3-32 0,1 3 0 0,0 4 0 16,0 1-208-16,2 2-64 0,-3 3 0 0,2-1 0 16,0 4-128-16,2-1 0 0,-1 4 0 0,0-4 128 15,0 0-128-15,1-1 0 0,2 5 0 0,-3-5 0 16,1-4 0-16,2-2 128 0,-1 0-128 0,1-3 128 15,-1-2 112-15,1-1 16 0,1-5 0 0,-2 0 0 16,1-6-96-16,0-2-16 0,1 0 0 0,1-1 0 16,-2-3-144-16,1-4 192 0,-4-11-192 0,2 10 192 0,-2-10-192 0,0 0 128 15,0 0-128-15,3 11 128 16,-3-11-128-16,0 0 0 0,0 0 0 0,0 0 0 0,0 0 128 0,0 0-128 16,0 0 0-16,0 0 128 0,-8-5-128 0,2-1 160 15,-1-4-160-15,0-2 160 0,0-4 16 0,2-2 0 16,0 0 0-16,3-1 0 0,-2-4-176 0,0-4 192 15,0 1-192-15,1-4 192 0,0 0-192 0,3-2 0 16,0-2 0-16,1-4 0 0,2 0 0 0,-2 1 0 16,0-1 0-16,1-2 0 0,1-4 0 0,1 0 0 15,1 3 0-15,0-3 0 0,0 4 0 0,1-5 0 16,-1 2 0-16,0 2 0 0,-3-2 0 0,1 4 0 16,-1 2 0-16,1 2 0 0,-2 4 0 0,-1 3 0 15,-2-3 0-15,0 7 0 0,-1 0 0 0,0 4 0 0,0 0 0 0,0 5 0 16,0 4 0-16,1-2 0 0,-1 3 128 0,0 1-128 15,3 9 0-15,0 0 0 0,-2-6 0 0,2 6 0 16,0 0 0-16,0 0 0 0,0 0 0 0,0 0 128 16,0 0-128-16,-4 6 0 0,2 7 0 0,-1 5 0 15,2 3 0-15,1 6 0 0,0 5 0 0,0 3 0 16,0 2 0-16,2 8 0 0,3 0 0 0,0 6 0 16,1 1 0-16,-4 3 0 0,2 0 0 0,1 2 128 15,1 3-128-15,-2-5 0 0,0-1 144 0,0-2-144 16,0-4 176-16,-2-2-48 0,1-5 0 0,-1-4 0 15,0-6 48-15,-1-1 0 0,0-8 0 0,0-1 0 16,-1-3-176-16,2-3 160 0,0-6-160 0,-2-9 160 16,0 0-160-16,0 0 160 0,0 0-160 0,0 0 160 15,4-9 32-15,-3-9 16 0,0-2 0 0,-1-8 0 0,0-5 48 0,0-7 16 16,0-4 0-16,0-7 0 0,0-4-144 0,0-2-128 16,2-8 144-16,-2 0-144 0,0 2 0 0,-2-3 128 15,1 1-128-15,0 4 0 0,1 2 0 0,-3 2 0 16,2 1 0-16,1 7 0 0,-1 0 0 0,1 10 0 15,-1 2 128-15,-1 5-128 0,1 6 0 0,0 5 0 16,0 6 0-16,-1 5 0 0,1 0 0 0,1 10 128 16,0 0-128-16,0 0 0 0,-8 1 160 0,2 8-160 15,0 1 160-15,-1 12-160 0,0 6 0 0,2 10 0 16,-2 8 0-16,3 7 0 0,2 5 0 0,-1 9 0 16,2 4 0-16,2 2 0 0,1 4 0 0,-1 0 0 0,-1-3 0 0,1-2 0 15,2 0 0-15,0-4-128 0,-1-3 128 0,-2-1 0 16,0-7 0-16,0-4 0 0,0-1 0 0,1-8 0 15,2-6 0-15,-2-4 0 0,1-2 0 0,2-6 0 32,0-5-1104-32,2-8-224 0,1-5-32 0,-7-8-14960 0</inkml:trace>
  <inkml:trace contextRef="#ctx0" brushRef="#br0" timeOffset="21949.02">27660 11536 13823 0,'-3'-14'1216'0,"2"6"-960"0,-2-3-256 0,2-3 0 0,2 1 1024 0,-1 0 144 16,-1-3 48-16,1 0 0 0,1 0 224 0,-1 1 48 15,-1-2 16-15,0 2 0 0,-3 1-480 0,3 0-80 16,-2-1-32-16,-1 2 0 0,1 3-272 0,-1-2-64 16,0 3-16-16,0-1 0 0,0 3-80 0,4 7-16 15,-2-11 0-15,2 11 0 0,0 0-48 0,0 0-16 16,0 0 0-16,0 0 0 0,0 0-80 0,-3 12-32 16,2 2 0-16,-2 13 0 0,6 8-160 0,-2 7-128 15,0 8 144-15,1 4-144 0,0 6 128 0,1 4-128 0,-2 2 0 16,2 0 0-16,-1 5 0 0,2-1 0 0,-3 0 0 0,-1-3 0 15,-1-2 0-15,-3-7 128 0,2-4-128 0,-3-10 0 16,-1-6 0-16,1-6 128 0,3-4-128 0,-1-7 0 16,1-7 192-16,2-14-48 0,0 0-16 0,0 0 0 15,0 0 144-15,6-13 32 0,0-5 0 0,1-7 0 16,-1-11-96-16,3-8-16 0,-3-5 0 0,2-7 0 16,0-3-48-16,-3-9-16 0,-3-2 0 0,0 2 0 15,-4 2 0-15,-2-2-128 0,-2 2 192 0,0 3-64 16,-1-4 208-16,0 6 48 0,-2-2 0 0,1 7 0 15,2 8-176-15,2 7-16 0,-1 5-16 0,2 10 0 16,1 7-176-16,-1 7 160 0,1 2-160 0,2 10 160 16,0 0-160-16,-7 4 0 0,1 6 0 0,1 8 128 15,-1 7-128-15,2 11 0 0,-1 10 0 0,0 6-176 0,0 4 176 16,1 1 0-16,-1 0-144 0,1 0 144 16,-1-1 0-16,1-2 0 0,-1-2 0 0,1-4 0 0,2-1 0 0,0-3 128 15,0 1 0-15,2-7 0 0,1-4 64 0,2-3 16 16,2-8 0-16,-2-4 0 0,4-3-208 0,0-4 176 15,0-6-176-15,-7-6 160 0,11 5-160 0,-2-2 0 16,1-3 0-16,0-5 0 0,1-3 0 0,-1-5 0 16,0-4 0-16,-1-3 0 0,-3-5 0 0,2-3-176 15,-3-5 16-15,4 1 0 16,-2 1-2176-16,0 3-432 0,-2 5-96 0</inkml:trace>
  <inkml:trace contextRef="#ctx0" brushRef="#br0" timeOffset="63278.66">5701 11753 19583 0,'0'0'864'0,"-9"-1"176"0,0-3-832 0,0 0-208 15,9 4 0-15,-9-2 0 0,3-1 736 0,6 3 96 16,0 0 32-16,-9-1 0 0,3-1-224 0,6 2-32 16,-8 3-16-16,8-3 0 0,-7 4-400 0,7-4-192 15,-6 10 160-15,6-10-160 0,-3 11 0 0,0 1 0 0,3 2 0 0,1 2 0 16,2 3 0-16,2 3 0 0,1 3 0 0,3 2 0 16,1 6 0-16,1 5 0 0,1 4-128 0,1 3 128 15,0 2 0-15,2 0 0 0,-1 5 0 0,2 1 0 16,-2 3 256-16,0 4 16 0,0 0 0 0,-1-1 0 15,0 5 224-15,-3-4 32 0,0 2 16 0,-1-1 0 16,0 4 96-16,0-3 32 0,0 3 0 0,-2-3 0 16,1 3-32-16,0-3 0 0,-2 2 0 0,2-2 0 15,-2 0-128-15,2 1-16 0,-1-1-16 0,0-3 0 16,-1-1-224-16,-1 2-64 0,-1-3 0 0,0-4 0 16,1-2-64-16,0-4 0 0,0 0-128 0,1-1 192 15,-1-4-192-15,3-5 0 0,0-3 0 0,1-1 0 16,-1-4-176-16,3-2-80 0,-1-9 0 0,1 0-16 15,1-4-688 1,0-4-128-16,4 0-16 0,0-6-8432 0,2-4-1664 0</inkml:trace>
  <inkml:trace contextRef="#ctx0" brushRef="#br0" timeOffset="63846.71">7425 11586 11055 0,'0'0'976'0,"0"0"-784"0,-9 0-192 0,9 0 0 16,0 0 2800-16,0 0 512 0,-7 9 96 0,6 4 32 16,0-1-2448-16,1 4-480 0,1 3-112 0,0 8-16 0,3 3 128 0,0 6 0 15,0 3 16-15,0 5 0 0,-2 3 0 0,3 7 0 16,-1 3 0-16,0 7 0 0,-2-1 16 0,1 9 0 16,1 6 0-16,-2 4 0 0,-2 3-48 0,-1 4-16 15,-4-4 0-15,2 2 0 0,-2-2-64 0,0 0-16 16,-1 1 0-16,1-6 0 0,-3-2 0 0,-1-3 0 15,-3-3 0-15,3 2 0 0,0-3-144 0,1-1-16 16,2-1-16-16,-1-2 0 0,1-6-96 0,2-1 0 16,0-2-128-16,4 0 192 0,0-4-192 0,4 1 0 15,0-3 128-15,1-4-128 0,-1-3 0 0,5 1-256 16,0-4 48-16,1-1 16 16,1-2-1680-16,2-6-336 0,2-4-64 0</inkml:trace>
  <inkml:trace contextRef="#ctx0" brushRef="#br0" timeOffset="64586.04">9944 11777 17503 0,'-18'3'1552'0,"8"2"-1232"0,-1-1-320 0,-1 4 0 0,1 6 1888 0,2 6 320 0,-1 2 64 0,3 5 16 16,3 6-1472-16,2 4-304 0,-1 5-48 0,3 8-16 15,3 4 304-15,1 8 48 0,0 3 16 0,-1 8 0 16,1 6-176-16,-1 3-48 0,-1 6 0 0,0 2 0 0,-4 2-32 16,0 3-16-16,-1-1 0 0,-3 0 0 0,-1-1-144 0,1 1-16 15,-4-1-16-15,0 2 0 0,0 2-240 0,1-3-128 16,-4-4 160-16,3-1-160 0,1-8 0 0,1 1 0 15,3-1 0-15,3-6 0 16,-2-5-672-16,3-8-32 0,1-1 0 0,2-5 0 16,2-1-1648-16,1-10-336 0,1-3-64 0</inkml:trace>
  <inkml:trace contextRef="#ctx0" brushRef="#br0" timeOffset="65196.86">12549 11754 27647 0,'-17'23'1216'0,"7"-3"256"0,-2 7-1168 0,4 9-304 0,0 10 0 0,4 9 0 16,4 9 896-16,3 5 128 0,-1 2 32 0,2 4 0 16,-1 5-240-16,2 8-48 0,-3 6-16 0,2 0 0 15,-2 1-288-15,1 5-48 0,-2 6-16 0,1-2 0 16,-2-6-208-16,-2 0-64 0,0-5 0 0,-1 1 0 16,-1 0 0-16,1-4 0 0,-1-7 0 0,-1-2 0 15,0-5-128-15,1-1 0 0,1 2 0 0,2-5-176 31,1-2-336-31,4-5-64 0,0-8 0 0,2-7-16 16,3-9-1680-16,2-2-336 0,3-3-64 0</inkml:trace>
  <inkml:trace contextRef="#ctx0" brushRef="#br0" timeOffset="65766.73">16095 11374 23951 0,'0'0'2128'0,"0"0"-1696"0,-15 7-432 0,5 4 0 0,-1-1 1712 0,2 4 256 16,2 5 48-16,-1 7 16 0,2 3-1456 0,2 8-272 15,0 6-64-15,2 7-16 0,0 11 80 0,5 8 16 16,0 9 0-16,0 10 0 0,2 8 0 0,3 8 0 16,2 11 0-16,-1 6 0 0,1 10-64 0,2 6 0 15,-1 9 0-15,3 4 0 0,1 8-128 0,1 2-128 16,-2-1 144-16,0-7-144 0,-2-2 128 0,1-4-128 16,-3 1 0-16,3-8 0 0,0-4 0 0,-2 2-320 15,2 6 64-15,3-1-15360 0</inkml:trace>
  <inkml:trace contextRef="#ctx0" brushRef="#br0" timeOffset="76236.52">6891 12316 11055 0,'-9'-6'976'0,"3"3"-784"0,-2 1-192 0,8 2 0 16,0 0 1392-16,-9-4 224 0,3-3 48 0,6 7 16 15,0 0-720-15,-7-5-128 0,7 5-48 0,-5-6 0 16,1-2-240-16,4 8-48 0,-5-6-16 0,0-2 0 16,0 2-320-16,0 1-160 0,0-3 160 0,0 2-160 15,5 6 0-15,-9-5 0 0,-1-3 0 0,1 3 0 16,3 3 0-16,-3-2 0 0,-2-1-176 0,0 2 176 15,-2 2-208-15,2 0 80 0,-1 1 128 0,2-2-208 16,-2 2 208-16,1-1 0 0,5 1 0 0,6 0 160 16,0 0 144-16,0 0 16 0,-9 4 16 0,9-4 0 0,-2 13-144 0,2 2-16 15,1 3-16-15,3 2 0 0,-2 0-32 0,3 3-128 16,0 4 192-16,0-3-64 16,-2 3 256-16,1-2 64 0,0 2 0 0,-1-2 0 0,1 2 16 0,1 1 16 15,0-4 0-15,3 4 0 0,-3 0-224 0,3 0-64 16,1-3 0-16,0 2 0 0,-1-4-64 0,3 4-128 15,0-2 176-15,-1 3-176 0,0-5 176 0,2 0-176 16,1 1 160-16,1-1-160 0,-3-3 144 0,-1 1-144 16,4-1 128-16,0 0-128 0,0-1 128 0,3 2-128 15,-1-4 0-15,2-1 128 0,0-1 16 0,1-1 0 16,0 0 0-16,3-1 0 0,-1-2 64 0,3 2 16 0,-3 1 0 16,1-3 0-16,3-1 0 0,0-1 0 0,2 0 0 0,2-4 0 15,1 2 96-15,2-4 32 0,3 0 0 0,-4-3 0 16,0 1-48-16,-1-2-16 0,2-3 0 0,1-2 0 15,-1-2 0-15,2-2 0 0,1 2 0 0,1-2 0 16,3 1-160-16,1-2-128 0,4 1 192 0,-1-3-192 16,0-2 176-16,-1 1-176 0,-3-2 160 0,1 2-160 15,-2-2 128-15,0-1-128 0,4 1 0 0,0-2 0 16,1 0 128-16,2 2-128 0,4 1 0 0,1-2 144 16,-1 0-144-16,0 1 0 0,-4-1 144 0,1 2-144 15,1 0 0-15,0 0 128 0,3-2-128 0,-1 2 0 16,3 0 0-16,3-1 128 0,1 4-128 0,-1-4 0 15,-4 1 0-15,-1 1 144 0,1 4-144 0,3 0 0 16,0 5 192-16,5-2-64 0,0 1 0 0,3 4-128 0,1 0 144 16,-2 2-144-16,-4-2 0 0,0 2 144 0,-1 1-144 15,2 2 0-15,1-1 0 0,2 1 0 0,3 0 0 0,-3 1 0 16,-4 0 0-16,2-1 0 0,-2 2 0 0,1 5 0 16,1-3 0-16,2 4 0 0,0 0 0 0,0 4 0 15,0 2 144-15,-1 2-144 0,-3 1 0 0,-3 3 0 16,0-1 0-16,-3-1 0 0,1 2 0 0,-1 0 0 15,-1-3 0-15,-1 0 0 0,-3 1 0 0,-5 1 0 16,-2-2 128-16,-6 3-128 0,-2-1 192 0,-1 0-16 16,-2 3-16-16,-3-1 0 0,2-1 48 0,-6 3 16 15,-2-2 0-15,-1 3 0 0,-3-3-80 0,-2 0-16 16,0 3 0-16,-2-3 0 0,-2 0-128 0,-1 2 192 16,-3-3-192-16,-1 0 192 0,3 0-192 0,-4-3 0 0,-2-1 144 15,0-3-144-15,1-2 0 0,0-3 144 0,1 0-144 0,-3-11 0 16,0 0 128-16,0 0-128 0,0 0 0 0,0 0 0 15,0 0 160-15,0 0-160 0,0 0 128 0,0 0-128 16,0 0 128-16,0 0-128 0,0 0 128 0,0 0-128 16,0 0 224-16,0 0-32 0,0-10-16 0,2 4 0 15,2-5 16-15,1 2 0 0,-1-5 0 0,2 2 0 16,2 0-192-16,1-2 0 0,0-3 144 0,4-1-144 16,-1 0 0-16,2-1 0 0,2 2 0 0,0-2 0 15,3-1 0-15,0 0 0 0,0-2 0 0,2 4 0 16,-1-2 0-16,0 0 0 0,4-1 0 0,1 2 0 15,1 1 0-15,2-1 0 0,1 1 0 0,3 2 0 16,1 1 0-16,2 3-128 0,0 2 128 0,5 0 0 16,-2 2 0-16,2 1 0 0,4 2 0 0,-4 1-128 15,0 1 128-15,0 1 0 0,4 0 0 0,-2 2 0 0,1 0 0 0,1 2 0 16,2 0 0-16,2 0 0 0,3 1 0 16,-1 1 0-16,-3 1 0 0,-1-2 0 0,-2-2 0 0,0 0 0 15,1 1 0-15,-1-2 0 0,0 0 0 0,3 0 0 16,2 0 0-16,1-2 0 0,1 0 0 0,-3-1 0 15,-5-1 0-15,0 3 0 0,2 0 0 0,-1-2 0 16,0 0 0-16,-2 0 0 0,-2-2 0 0,1-1 0 16,0-1 0-16,-1-4 0 0,1-2 0 0,-2 0 0 15,-2-2 0-15,-2-1 128 0,-5-4 0 0,-2 0 0 16,-3-4 0-16,0 0 0 0,0-2 112 0,-2-2 16 16,-3-1 16-16,-1 0 0 0,-1-4 64 0,0 1 16 15,-3-1 0-15,-1-1 0 0,-1-2 32 0,-2 2 0 0,1-2 0 0,-2 6 0 16,0 1-384-16,-1 2 128 0,-1 0-128 15,-2 6 0-15,0 1 128 0,3 3-128 0,-4-2 160 0,-1 2-160 16,-1 3 0-16,-1 3 128 0,1 2-128 0,-3 9 0 16,0-12 0-16,0 12 0 0,0 0 0 0,0 0 0 15,0 0-160-15,0 0 32 0,0 0 0 0,0 0 0 32,0 0-256-32,0 0-64 0,0 0 0 0,-3 12 0 15,2 3-1344-15,1 3-256 0,0 1-64 0,-1 4-9424 0,-2 6-1888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18:16:14.86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7282 1478 10303 0,'-1'-5'448'0,"1"5"112"0,0-6-560 0,-1-1 0 15,2 3 0-15,0-2 0 0,-1-1 752 0,2 2 32 16,-4-1 16-16,2-2 0 0,2 3-96 0,-2 5-32 16,-2-7 0-16,2 0 0 0,-2 2-224 0,2 5-64 15,-4-9 0-15,4 9 0 0,0 0-96 0,-6-5-32 16,-1 1 0-16,7 4 0 0,0 0-112 0,-11-4-16 15,-1-1-128-15,2 4 192 0,-3 0-64 0,1 0 0 16,-1-2-128-16,0 2 192 0,1 0 64 0,-2-1 16 16,-3 0 0-16,2-1 0 0,0 2 32 0,-3 0 0 15,-3-1 0-15,1 2 0 0,-3 0 48 0,0 0 16 16,0 2 0-16,-1 0 0 0,-1 1 0 0,1-1 0 16,-3 1 0-16,-2-2 0 0,-3 2-96 0,-2-2-16 15,-3 0 0-15,-1-1 0 0,-2 1-96 0,3-1-32 0,2 0 0 0,-1 0 0 16,1 0-128-16,0 2 192 0,2-1-192 0,0 1 192 15,1 2-64-15,-3-1-128 0,-3-1 192 0,2 2-64 16,-5-1-128-16,1 2 128 0,-1-3-128 0,2 2 128 16,1 1-128-16,2 3 128 0,0 0-128 0,3 3 128 15,2-1-128-15,1 3 0 0,4 1 0 0,-2 2 0 16,2-2 0-16,0 3 0 0,-4 1 0 0,1 1 0 16,1 0 0-16,0 0 0 0,-1 2-144 0,4 2 144 15,2-1 0-15,1 3 0 0,0 0 0 0,2 1 0 16,0-3-128-16,2 3 128 0,0 0 0 0,3 0 0 15,1 0 0-15,2 0 0 0,1 0 0 0,2-1 0 16,0 3 0-16,3-4 0 0,0-1 0 0,2-1 0 16,1 0 0-16,3-2 0 0,1 2 0 0,3 1 0 15,1 0 0-15,3-2 0 0,0-2 0 0,3 3 0 0,2-2 0 0,1 1 0 16,0 0 0-16,2-2 0 0,3 0 0 0,0-1 0 16,2 1 0-16,3-2 0 0,0-3 0 0,5-1 0 15,-2 1 128-15,2 1-128 0,3-5 0 0,-2 0 0 16,-2 2 128-16,0-4-128 0,0 3 0 0,3-4 0 15,-1 3 0-15,3-3 0 0,3-1 0 0,2 0 0 16,0-3 0-16,3 1 0 0,2-3 128 0,3-1-128 16,-3 0 0-16,-1-2 144 0,-5-1-144 0,4-1 0 15,-4-5 0-15,-1 3 128 0,0-4-128 0,0 2 0 16,0-3 0-16,1 1 0 0,1-4 128 0,1 0-128 16,0 0 0-16,2-3 128 0,-1-3-128 0,-3 1 160 15,-5-2-160-15,0 1 160 0,-4-4 16 0,-2-2 0 0,1 5 0 0,-2-6 0 16,0 2-16-16,-4 2 0 15,1-3 0-15,-1 2 0 0,-1-1-16 0,-1-3 0 0,-3 2 0 0,-1-3 0 16,2 0-144-16,-4 2 192 0,-2-1-192 0,0 3 192 16,2-4-192-16,-4 1 192 0,-1-3-192 0,-3 2 192 15,-4 1 64-15,-1 0 32 0,-1 3 0 0,-2-3 0 16,-1 2 80-16,-2-2 16 0,-3 3 0 0,-2-3 0 16,-1 2 32-16,-3-3 16 0,-3 1 0 0,-3-1 0 15,-3 1-32-15,-3 1 0 0,-1-1 0 0,-4 3 0 16,-4-3-144-16,-2 3-16 0,3 2-16 0,-6-1 0 15,-7 2-224-15,-3 2 176 0,-1-1-176 0,2 2 160 16,3 1-160-16,4 4 0 0,1 4 0 0,1 5-176 16,2 3-1440-16,2 5-304 0,2 9-48 15</inkml:trace>
  <inkml:trace contextRef="#ctx0" brushRef="#br0" timeOffset="933.87">1026 11627 18431 0,'-17'-1'1632'0,"7"0"-1312"0,0-2-320 0,2-1 0 16,1 0 384-16,2 1 0 0,-2-1 0 0,2-1 0 16,5 5 512-16,-6-5 128 0,1 0 0 0,0 3 16 15,5 2-400-15,0 0-96 0,-5-4-16 0,5 4 0 16,0 0-208-16,0 0-32 0,0 0-16 0,0 0 0 16,0 0-144-16,8 16-128 0,5 4 192 0,0 2-192 0,0 1 192 15,1 6-64-15,2 1 0 0,1 6-128 0,-2 3 144 0,1 3-144 16,1 8 0-16,-1 2 144 0,2 3-144 15,0 2 128-15,-1 2-128 0,-1 4 128 0,-1-3 96 0,-1 2 16 16,-1-2 0-16,-3-1 0 0,2-3 208 0,-2-1 64 16,-1-3 0-16,-2-1 0 0,0-3-144 0,-2-2-32 15,-4-3 0-15,3-5 0 0,0 0-192 0,-2-1-144 16,-2-4 192-16,0-1-192 16,0-8-224-16,-1-1-160 0,-2-3-16 0,0-6-8784 15,-4 0-1760-15</inkml:trace>
  <inkml:trace contextRef="#ctx0" brushRef="#br0" timeOffset="1467.53">1370 11476 22111 0,'-10'0'1968'0,"2"0"-1584"0,8 0-384 0,0 0 0 16,-8-3 896-16,8 3 80 0,0 0 32 0,0 0 0 15,-8-1-224-15,8 1-32 0,0 0-16 0,0 0 0 16,0 0-352-16,0 0-80 0,0 0-16 0,-5 10 0 16,1-1-288-16,2 4 0 0,0 2 0 0,1 0 0 15,1 3 0-15,-1 2 0 0,-2 2 0 0,1 6 0 0,-2-1 0 0,-1 5 0 16,-3-1 0-16,-1 1-192 0,-1 1 64 0,0 1 128 15,0 1-208-15,0-1 80 0,-2-1 128 0,-1 0 0 16,2-5 0-16,2 0-128 0,1-5 128 0,1 0 0 16,-2-5 0-16,0-2 0 0,0-1 160 0,1-2-32 15,2 0-128-15,1-4 192 0,0 0-48 0,5-9-16 16,-3 9 0-16,3-9 0 0,-6 10-128 0,6-10 192 16,-3 7-192-16,3-7 192 0,0 0-192 0,0 12 0 15,0-12 0-15,3 10 0 0,-3-10 0 0,6 11 0 16,3 2 0-16,1-3 0 0,2 3 0 0,2-2 0 0,1 0 0 0,2 1 0 15,0-2 176-15,3 3-48 16,1 0-128-16,1 0 192 0,-2-1-48 0,4 2-16 0,2 2 0 0,-2 1 0 16,-1 0 32-16,0-2 0 0,-1-2 0 0,-1 1 0 15,-1 0-32-15,2 2 0 0,-1 2 0 0,-3-4 0 16,-3-4-128-16,-1 2 0 0,-1-3 144 0,1 1-144 16,-3 1 0-16,0-3 0 0,1-1 0 0,-1 2 0 31,-3 3-288-31,1-6-128 0,3-1-32 0,-2 2 0 15,-10-7-2048-15,11 6-432 0</inkml:trace>
  <inkml:trace contextRef="#ctx0" brushRef="#br0" timeOffset="2384.39">1767 11702 6447 0,'0'0'576'0,"0"0"-576"0,0 0 0 0,0 0 0 15,0 0 2992-15,0 0 480 0,-8 6 112 0,8-6 0 16,-4 11-2000-16,3 1-416 0,1 0-80 0,1 4 0 16,1 5-448-16,3 4-96 0,-1-1-16 0,3 7 0 15,2 4-64-15,1 2-16 0,0 3 0 0,4 3 0 16,-1-1-16-16,0-2-16 0,0 4 0 0,-2-4 0 16,0 0-32-16,1-3-16 0,-3-4 0 0,-2 0 0 15,-1-2 48-15,-1-4 16 0,-3-1 0 0,1-7 0 0,-1-5-48 16,-1-2-16-16,-1-12 0 0,0 0 0 0,0 0-16 0,0 0 0 15,-11 0 0-15,1-3 0 0,-2-3-144 0,1-5-16 16,-2-3-16-16,1-3 0 0,-2-3-176 0,0 0-176 16,0 1 48-16,2-2 0 0,-1 0 128 0,5-2-160 15,-1 1 160-15,2 2-160 0,2-2 160 0,1-1 0 16,1 2 0-16,1 2-128 0,1 1 128 0,1 1 0 16,3 2 0-16,0 4 0 0,4-1 0 0,-2 6-160 15,2-2 160-15,5 5 0 0,1 1-192 0,-1 2 192 16,4 3-192-16,1 3 192 0,5 2-256 0,1 5 64 15,1-2 16-15,0 7 0 0,2 5 16 0,-4-3 0 16,1-1 0-16,-1 1 0 0,-7-2 160 0,-1 3 0 16,-1-1 0-16,-5-1-128 0,-2-3 128 0,-2 2 0 0,-2 1 0 0,1 0 0 15,-4-3 192-15,-1-4-48 0,2-12 0 0,0 0 0 16,-10 9 16-16,10-9 0 0,0 0 0 0,-13-4 0 16,-2-2-160-16,1-5 0 0,-1-1 0 0,2-4 128 15,-1-6-128-15,1-2-176 0,1 0 48 0,2-3 0 16,1 3 128-16,2-3 0 0,1 1 0 0,2-1 0 15,-1 0 0-15,4-1-128 0,3 1 128 0,3 1 0 16,6 3 0-16,-1 3 0 0,1 1 0 0,2 1 176 16,1 1-176-16,4 2 192 0,3 2-192 0,1 4 192 15,0 4-192-15,-2 1 0 0,4 3 0 0,0 6 0 16,-1 0 0-16,0 6 0 0,2 2 0 0,1 5 0 16,-1 3 0-16,-1 1 0 0,1 1 0 0,-3 2 0 15,0 4 0-15,-2-5 0 0,-1 1 0 0,0-3 0 0,2 0 176 16,-1-2 48-16,-2 0 16 0,0-1 0 0,-2-2-112 0,3 2 0 15,-1-1-128-15,2-1 192 0,2 0-192 0,-3-4 0 16,-1-3 0-16,-2-4 0 16,1-1-1232-16,0 3-240 0,-1-3-64 0,-1-1-12080 15</inkml:trace>
  <inkml:trace contextRef="#ctx0" brushRef="#br0" timeOffset="3101.35">2705 11664 10127 0,'-17'4'896'0,"7"0"-704"0,1 1-192 0,0 0 0 0,9-5 1808 0,-8 5 336 16,0 3 64-16,8-8 16 0,-9 6-928 0,4 4-176 16,5-10-32-16,0 11-16 0,1 2-400 0,3 2-80 15,2 1-16-15,5-2 0 0,0 0-320 0,3 0-64 16,1 1 0-16,4-1-16 0,4-4-48 0,-1-1-128 15,-2-4 192-15,3-2-64 0,0-5-128 0,1 0 160 16,0-7-160-16,-1 0 160 0,-1-1 144 0,-1-2 16 16,0-4 16-16,-2-2 0 0,-3-2 176 0,-1-2 16 15,1 0 16-15,-5 1 0 0,-3-1-192 0,-3 1-32 0,1-4-16 0,-3 3 0 16,-3 0-48-16,-1-2-16 0,-2 2 0 0,-2 2 0 16,0 1-16-16,-4 1 0 0,-1 3 0 0,-2 0 0 15,0-1 0-15,-1 5 0 0,-2-2 0 0,2 6 0 16,-1-1-48-16,1 5-16 0,2 3 0 0,-2 5 0 15,3 4-160-15,1 4 0 0,-1 0 0 0,0 7 0 16,1 6 0-16,2-1 0 0,1 4 0 0,2 2 0 16,2-1 0-16,2 2-144 0,0 1 144 0,2 0 0 15,2-4 0-15,2 1 0 0,-2-1 0 0,3-4 0 16,0 3-128-16,-2-4 128 0,3-1 0 0,1 0 0 16,1-1 0-16,0-3-128 0,0-1 128 0,3-3 0 15,2-3-240-15,2 0 16 0,1-2 0 0,2-5 0 16,3-2-336-1,2-3-64-15,-1-3-16 0,2-6 0 0,1 0-1296 0,-1-3-272 0,-3-4-48 0,1-4-8432 16</inkml:trace>
  <inkml:trace contextRef="#ctx0" brushRef="#br0" timeOffset="3636.34">3879 11014 15375 0,'-14'0'672'0,"4"0"160"0,-1 2-672 0,-2 0-160 15,-2 0 0-15,1 0 0 0,-1 2 704 0,-3 1 128 16,0 0 0-16,3 1 16 0,-3 3-112 0,0-1-32 16,0 2 0-16,-1-1 0 0,-1 4-256 0,1 1-64 0,-1 4-16 0,-1-1 0 15,2 2-176-15,-1 4-16 0,0 6-16 0,0-1 0 16,3 3 0-16,0 5 0 0,2-1 0 0,2 5 0 15,-2 0 16-15,4 3 0 0,2-4 0 0,0-1 0 16,4 0 224-16,2 0 48 0,2-2 16 0,2-2 0 16,3-2-16-16,1-4 0 0,3-7 0 0,-2-3 0 15,2-4-160-15,0-4-32 0,3 0-16 0,-1-6 0 16,1-1-64-16,1-3-16 0,-2-3 0 0,1-1 0 16,1-6 224-16,-1 3 64 0,-1-5 0 0,2-2 0 15,1-5-32-15,-3-1 0 0,-1-3 0 0,-1-1 0 16,0-3-288-16,-2 0-128 0,0-1 128 0,-4-2-128 15,2 2 0-15,-2-1 0 0,0 3 0 0,-2 0 0 16,0 3 0-16,-2 1 0 0,1 4 0 0,1 2 0 0,-1 2 0 0,1 1 128 16,0 5-128-16,0 8 0 0,0 0 128 0,0 0-128 15,0 0 128-15,0 0-128 0,0 0 160 0,0 0-160 16,13 4 192-16,-2 4-192 0,1 2 0 0,-1 1 0 16,0 1 0-16,1 3 0 0,1 0 0 0,-2 3 0 15,0-3 0-15,1 2 0 0,-2-1 0 0,1-2 0 16,0-1 0-16,-2 1 0 0,2 3 0 0,0-3 0 15,1-4 0-15,-2 1 0 0,-1-3 0 0,1 1 0 16,0-3 0-16,-10-6 0 0,14 5 0 0,0 0-144 16,-1-3-16-16,0-4 0 15,-1-5-1760-15,1-1-368 0,0-5-64 0</inkml:trace>
  <inkml:trace contextRef="#ctx0" brushRef="#br0" timeOffset="4087.58">3958 10823 2751 0,'0'0'256'0,"-10"3"-256"0,-1 2 0 0,2 2 0 16,9-7 4304-16,-7 6 816 0,4 3 176 0,-1 1 16 15,0 4-3776-15,3 1-752 0,1 3-144 0,2 3-48 16,2 3-176-16,1 2-32 0,2 1-16 0,0 5 0 15,2 2-224-15,1 4-144 0,0 0 192 0,3 4-192 16,-1-1 128-16,-1 0-128 0,0 3 0 0,1-2 0 16,1-1 160-16,1-3-32 0,-4-4 0 0,-3-3 0 15,1-6 416-15,-3-2 80 0,0-8 16 0,1-3 0 0,0-3-32 0,-6-9 0 16,6 4 0-16,-6-4 0 0,0 0-208 0,6-6-32 16,-4-5-16-16,-1-2 0 0,-1-3 48 0,-3-3 16 15,-1-5 0-15,-1-3 0 0,-1-1-288 0,-3-4-128 16,1 0 128-16,-2 4-128 0,3-1 0 0,-1 4 0 15,3-2 0-15,1 4 0 0,2 0 0 0,2 2 0 16,1 2 0-16,1 5 0 0,2 2 128 0,3 1-128 16,2 4 128-16,2 2-128 0,-1 0 128 0,5 5-128 15,2 4 128-15,2 1-128 0,1 0 0 0,2 7 0 16,-3-2 0-16,1 5 0 0,2 4 0 0,0 4 0 16,0 0 0-16,-1 0 0 0,-1 0 0 0,0 2 0 0,1-3 0 0,-2 2 0 15,0 0 0-15,-1-4 0 0,-2-1-144 16,2-1 144-1,-1-3-432-15,-1-3-16 0,1-2-16 0,-1-4-9312 0,1-1-1856 0</inkml:trace>
  <inkml:trace contextRef="#ctx0" brushRef="#br0" timeOffset="4552.85">4904 10421 30399 0,'-13'-3'2704'0,"1"2"-2160"16,1 1-544-16,0 1 0 0,-2 2 512 15,1 2 0-15,-1-1 0 0,-4 1 0 0,2 4 80 0,0 1 16 16,-2 4 0-16,-1 4 0 0,-1 2-416 0,-1 3-192 16,0 4 160-16,-2-2-160 0,2 3 0 0,-3 3 0 15,0-1 0-15,4 1 0 0,2-4 0 0,3 0 0 16,2 4 0-16,2-6 0 0,-1-3 0 0,6-1 0 15,2-2-128-15,1-2 128 0,5-4 0 0,1-1 0 16,3 0 0-16,3-6 0 0,3-1 0 0,5-1-128 16,5-4 128-16,2-3 0 0,3 1 0 0,3-3 0 15,0-3 128-15,2-2-128 0,-2 2 416 0,1-2-16 16,2 0 0-16,0 1 0 0,-1 0 80 0,3 2 16 16,-2 0 0-16,-1-2 0 0,-1 3-160 0,-3-2-16 0,-1 3-16 0,-1 3 0 15,-4 2-160-15,-4 1-16 0,-5 4-128 0,-3 3 192 16,-3-1-192-16,-4 10 176 0,-5 3-176 0,-3 8 160 15,-8 1-160-15,-5 11 192 0,-8 2-192 0,-4 5 192 16,-4-3-64-16,-5 7 0 0,-4 4 0 0,-1 3 0 16,-3 3-128-16,3-1 192 0,1-1-192 0,-1-5 192 15,-3-3-192-15,-1-3 0 0,2-6 0 0,1-2 128 32,7-5-1056-32,4-5-224 0,3-6-32 0,4-4-15792 0</inkml:trace>
  <inkml:trace contextRef="#ctx0" brushRef="#br0" timeOffset="10673.09">1049 14338 23903 0,'1'9'2112'0,"1"6"-1680"0,1-2-432 0,1 5 0 0,0 4 0 0,5 0 128 16,-1 6-128-16,1 2 0 0,0 4 192 0,5 2-64 15,1-1 0-15,1 2 0 0,2 0 192 0,-1 5 16 16,2 0 16-16,0 1 0 0,1 1-64 0,0 4-16 15,1-4 0-15,1 3 0 0,0-2-272 0,-5-1 128 16,-1-6-128-16,-1-2 0 0,0-3 0 0,-1-5 0 16,-4 0 0-16,-1-5 0 0,-2-2-192 0,-2-3-128 15,0-4-48-15,-3-1-7376 0,-2-13-1488 0</inkml:trace>
  <inkml:trace contextRef="#ctx0" brushRef="#br0" timeOffset="11057.87">979 14226 22511 0,'0'0'992'0,"-3"-6"224"0,4-4-976 0,3 1-240 16,3-1 0-16,2 2 0 0,1-2 144 0,2 2-16 15,2-2 0-15,2 4 0 0,-2-3 80 0,6 1 16 16,3 2 0-16,2-2 0 0,1 2 32 0,2 5 0 16,1 0 0-16,3 2 0 0,2 0-256 0,4 4 144 15,3 5-144-15,0 1 128 0,-1 2-128 0,-3 3 0 16,-1 0 144-16,-3 1-144 0,-4-1 0 0,-2 2 0 16,-1 1 0-16,-2 2 128 0,-2 0-128 0,-3 5 128 15,-2-2-128-15,-3 2 128 0,-2 4 128 0,-1 4 16 0,-3 2 16 0,-1 2 0 16,-6 0 96-16,-2 0 32 0,-4 3 0 0,-2-1 0 15,-2 2-32-15,-1 3 0 0,0-5 0 0,-5 0 0 16,-5-3-80-16,-1-3-32 0,2-1 0 0,0 0 0 16,1-6-144-16,-5-1-128 0,-2-3 144 0,0-4-144 15,-5-3 0-15,0-4 0 0,-3-5-176 0,1-3 176 32,3-4-704-32,1-3-32 0,2-2 0 0,3-7 0 15,3-5-1408-15,5-2-288 0,3-2-48 0,5-2-7248 0</inkml:trace>
  <inkml:trace contextRef="#ctx0" brushRef="#br0" timeOffset="11508.11">2015 14075 8287 0,'0'0'736'0,"0"0"-592"15,-3 8-144-15,3-8 0 0,0 0 3568 0,4 11 672 16,4-3 144-16,-1 1 32 0,-7-9-3056 0,10 6-592 16,1 2-128-16,-1-2-32 0,0-1-256 0,0-1-48 15,3 0-16-15,-3-2 0 0,-10-2-288 0,11 2 128 16,-11-2-128-16,13-4 0 0,-3-4 144 0,-1 2-144 16,-4-2 0-16,3-2 144 0,-3-3-144 0,-1-1 0 15,-3-1 144-15,-1-3-144 0,0-2 0 0,-2 2 144 16,-4 0-144-16,3 3 0 0,-4-1 128 0,3 0-128 0,-2 1 0 0,-2 2 0 15,-2 3 128-15,-1-1-128 0,-3 3 0 0,0 2 0 16,-3 2 0-16,1 3 0 0,-2 2 128 0,-1 4-128 16,-1 4 480-16,1 1 32 0,-3 4 16 0,4 5 0 15,2 3-96-15,4 3-32 0,0-2 0 0,3 6 0 16,1 3-224-16,3-1-48 0,0-1-128 0,2 3 192 16,3-4-192-16,4 2 0 0,1 1 0 0,2-3 0 15,1-2 0-15,1-1 0 0,2-3 0 0,1-2 0 16,3 0 0-16,3-1 0 0,0-2 0 0,2 1 0 15,2 0 0-15,1-2 0 0,1-2-160 0,0-2 160 32,-3-5-432-32,0 2 0 0,2-4 0 0,2-1 0 0,2-5-1744 0,1-4-368 0</inkml:trace>
  <inkml:trace contextRef="#ctx0" brushRef="#br0" timeOffset="11890.72">3039 13405 23951 0,'-25'5'2128'0,"8"-2"-1696"16,0 0-432-16,0-1 0 0,2 1 800 0,-1 0 80 15,-1 4 16-15,0-1 0 0,1 6-320 0,-1-1-64 0,-1 0-16 0,3 5 0 16,2 2-304-16,1-1-48 0,-2 4-16 16,2 2 0-16,1-1 0 0,1 4-128 0,-1 6 192 0,3 1-64 15,-1 1-128-15,1 3 0 0,0 0 0 0,3 1-176 16,1-1 176-16,3 1 0 0,0 0 0 0,1-2 0 16,1-3 0-16,0 0 176 0,5-3-176 0,-1-4 192 15,1-6-32-15,3-1 0 0,1-3 0 0,2 0 0 16,0-5 32-16,3-4 0 0,2-2 0 0,2-5 0 15,1-4 0-15,2 1 16 0,0-2 0 0,2-4 0 16,-3-2-208-16,5-1 0 0,3-3 128 0,0-3-128 31,2-2-480-31,-2-5-144 0,0-2-16 0,-2-2-12992 0</inkml:trace>
  <inkml:trace contextRef="#ctx0" brushRef="#br0" timeOffset="12524.56">3435 12786 30399 0,'-17'-5'1344'0,"9"3"288"0,8 2-1312 0,0 0-320 0,0 0 0 0,0 0 0 16,-3-7 208-16,3 7-16 0,0 0-16 0,0 0 0 15,0 0-176-15,0 0 0 0,0 0 0 0,0 0 128 16,10-1-128-16,-10 1 0 0,12-1 0 0,1 0 0 16,-1-1 0-16,0 2 0 0,1 0 0 0,1 0 0 15,1-1 0-15,2-2 0 0,-2 6 0 0,0-3 0 16,1-3 0-16,-1 3 0 0,0 3 128 0,3 0-128 15,-3 0 176-15,0 2-48 0,-1 3-128 0,0 0 192 16,-5 3-16-16,0-2-16 0,0 2 0 0,0 2 0 16,-1 0 48-16,-1 2 16 0,2 2 0 0,0 0 0 15,-4 1-16-15,1 1 0 0,0 0 0 0,0 0 0 16,-2 2-16-16,1 0 0 0,-3 1 0 0,2-2 0 16,0 2 0-16,-2 3-16 0,-2 0 0 0,-1 0 0 15,0 2-176-15,-2-3 0 0,-2 2 0 0,3-1 128 0,-2-1-128 0,0 0 0 16,-1-2 0-16,0-2 128 0,0 0-128 0,0-1 0 15,1-1 0-15,1-1 0 0,-2-2 0 0,2 0 0 16,0-3 0-16,2-2 0 0,-1 1 0 0,2-2 0 16,0-9 0-16,0 0 0 0,3 12 0 0,-3-12 0 15,0 0 0-15,8 6 0 0,-8-6 0 0,10 6 0 16,0-3 0-16,1-3 0 0,2-2 0 0,-1 0 0 16,-1-3 0-16,2 0 0 0,1 0 160 0,0-7-160 15,1 1 192-15,1-1-192 0,1-2 208 0,0-1-64 16,-1-3-16-16,2-1 0 0,0 0-128 0,2 0 128 15,0 1-128-15,3-1 128 0,-2-1-128 0,0 0 0 16,-1-1 0-16,2 1 0 0,-2-2-128 0,1 1-64 0,-2-1-16 16,0-2 0-1,-4 1-1360-15,-1 3-272 0,-1-2-48 0,-3-1-12112 0</inkml:trace>
  <inkml:trace contextRef="#ctx0" brushRef="#br0" timeOffset="12974.71">4296 12352 23951 0,'0'0'2128'0,"-8"-4"-1696"0,-1-1-432 0,9 5 0 16,0 0 304-16,-9-3-32 0,9 3 0 0,-10 1 0 0,-1 2-80 0,4 5 0 15,0 2-16-15,1 4 0 0,1 1-176 0,1 4 128 16,0 3-128-16,2 3 128 0,-1 3 176 0,3-1 16 16,0 2 16-16,2 3 0 0,4 0 176 0,1-2 16 15,2 3 16-15,3 0 0 0,1 2-96 0,2-4 0 16,0-1-16-16,2-1 0 0,0-5-128 0,1 1-32 16,1-6 0-16,-1-2 0 0,1-4-64 0,-1-3-16 15,0-3 0-15,-1 0 0 0,1-5 112 0,0-2 16 16,-1-3 0-16,-2-6 0 0,0-2 64 0,2-5 0 15,0-4 16-15,-3-6 0 0,-1 1-48 0,-1-4-16 16,0-2 0-16,-2 0 0 0,-2 0-160 0,0-5-48 0,-2 1 0 0,-1-1 0 16,-2 3-128-16,-1 0 0 0,-2-3 0 15,-1 3 0-15,-3 1 128 0,-2 2-128 0,-3-1 0 0,-1 6 128 16,-6-2 0-16,0 4-128 0,-2 4 192 0,0 2-64 16,3 4-128-16,0 5 128 0,-2-1-128 0,1 7 128 15,-2 3-128-15,1 3-256 0,0 4 64 0,3-2 16 31,2 3-1264-31,2-3-256 0,2 3-48 0,8-9-12800 0</inkml:trace>
  <inkml:trace contextRef="#ctx0" brushRef="#br0" timeOffset="13726.13">4924 12100 24879 0,'-17'-1'1088'0,"9"-1"256"0,0 0-1088 0,8 2-256 0,-7-3 0 0,7 3 0 16,-7-10 1280-16,1 3 208 0,3-5 48 0,2 2 0 15,0-4-1024-15,2 1-208 0,2-2-48 0,0-3 0 16,0-2-256-16,1 0 0 0,1-1 0 0,1 2 0 0,2-1 0 0,0 1 0 15,2 1 0-15,-3 1-144 0,5 2 144 0,-3 4 0 16,0 3-144-16,-1-2 144 0,1 4 0 0,-2 3 0 16,-7 3 0-16,12 0 0 0,-1 3-144 0,0 2 144 15,0 2 0-15,0 5 0 0,-2 2-144 0,-1 5 144 16,1 1 0-16,0 7-144 0,-1-1 144 0,-2 5 0 16,-1 1 0-16,-2 1 0 0,-2 4 192 0,-2 1-16 15,-3 0-16-15,0 0 0 0,0 0 48 0,2 0 16 16,-1-1 0-16,0 3 0 0,-4-2-16 0,2-1 0 15,0-3 0-15,0-2 0 0,4 1-208 0,-1-3 0 16,2-1 128-16,-1-4-128 0,0-1 0 0,1-1 0 16,0-3 0-16,1-3 0 0,2-6 0 0,0-1 0 0,1-2 128 0,3-1-128 15,-7-7 0-15,10 4 0 0,0-1 0 0,4-5 0 16,2-1 224-16,4-6-48 0,-1 1-16 0,3-5 0 16,1-2-32-16,2-1-128 0,-3-2 192 0,4-4-64 15,-3-1-128-15,0-1 0 0,-1-4 0 0,1 3 0 31,0-4-672-31,-1 1-64 0,-2 0-16 0,0-3-13600 0</inkml:trace>
  <inkml:trace contextRef="#ctx0" brushRef="#br0" timeOffset="14242.4">5682 11286 25455 0,'-20'7'1120'0,"8"2"240"0,-1-2-1088 0,2 6-272 15,0-3 0-15,2 3 0 0,-3 0 384 0,3 2 0 16,2 4 16-16,2 0 0 0,-2 1-64 0,2-1-16 15,-1 6 0-15,3 1 0 0,-1 0-144 0,2 3-48 16,-1 3 0-16,3-2 0 0,3 2 48 0,-1 2 0 16,2 3 0-16,1 0 0 0,3 0-32 0,2 0 0 15,3 0 0-15,0-3 0 0,3-1 48 0,3-1 16 16,2-3 0-16,1-5 0 0,1 0 112 0,3-6 32 0,-2-4 0 0,-1-1 0 16,-2-4-96-16,3-2-32 0,-2-3 0 0,2-3 0 15,2-2-96-15,-5-1-128 0,1-2 176 0,1-5-176 16,-3 1 128-16,2-4-128 0,-2-5 0 0,0 1 0 15,-1-4 192-15,-1 0-192 0,-3-5 192 0,1-2-192 16,-2-2 192-16,-2-2-192 0,0-4 192 0,-2 0-192 16,-1-2 272-16,-3-2-48 0,1-2-16 0,-5 1 0 15,-2-6-16-15,-1 1 0 0,-3-2 0 0,-1 4 0 16,-4-3 96-16,-1 5 16 0,-3 1 0 0,1 3 0 16,-2 0 144-16,-3 4 16 0,1 3 16 0,-2 6 0 15,0 1-144-15,-1 6-16 0,-3 7-16 0,-1 1 0 16,0 5-144-16,1 4-32 0,-3 3 0 0,-1 7 0 15,-1 4-128-15,-3 5 0 0,-1 3-192 0,1 1 192 16,2 3-1728 0,-3 0-240-16,-2 3-32 0</inkml:trace>
  <inkml:trace contextRef="#ctx0" brushRef="#br0" timeOffset="16363.65">4833 9023 28559 0,'0'0'2544'0,"0"0"-2032"0,0 0-512 0,0 0 0 16,0 0 416-16,0 0-16 0,0 0 0 0,0 0 0 15,0 0-192-15,0 0-32 0,0 0-16 0,0 0 0 16,-9-3-160-16,9 3 192 0,-13 0-192 0,3 3 192 16,-1 1-192-16,-2 4 0 0,-1 1 0 0,-4 3 128 15,-2 0-128-15,-7 0 0 0,-3 2 0 0,-2 2 0 16,-3 3 0-16,0 4 0 0,-3 3 0 0,-3-3 0 16,-2 0 0-16,-2 2 0 0,-2-1 0 0,2 3 0 15,-8-4 128-15,-1 2-128 0,-5 1 128 0,-2-2-128 16,2 2 384-16,-1-3-16 0,1 0 0 0,2-1 0 15,1-1 96-15,-2 0 32 0,-8-1 0 0,-2 0 0 16,-2 2-208-16,3 2-32 0,-3 2-16 0,5 2 0 16,-1-3-240-16,-6 4 144 0,-7-1-144 0,0 1 128 0,4-1-128 15,3 3 0-15,0 1 0 0,0 3 0 0,-2 0 0 0,-2-1 0 16,-3 0 0-16,0 2 0 0,2 2 0 0,2 0 0 16,2 3 0-16,-2-1 0 0,-5 1 0 0,3-2-192 15,2 3 32-15,5 2 16 0,4-5-112 0,-2 2-32 16,0-3 0-16,2 0 0 0,0 1-80 0,2-2-16 15,3-2 0-15,4-1 0 0,2-2 128 0,3 1 0 16,2-3 16-16,1 1 0 0,-2-5 240 0,-1 4 0 16,0-8 0-16,2 1-144 0,1-2 144 0,4-5 0 15,2-4 0-15,20-6 0 0,-2 4 0 0,-2 2 0 16,0-5 0-16,1 3 0 0,0-3 0 0,1 2 128 16,-1 0-128-16,-19 7 0 0,4-7 0 0,8 1 0 0,2-1 0 0,5 0 0 15,1-4 0-15,3 0 0 0,1 0 0 16,3-1 128-16,1 1-128 0,1 1 128 0,2-2-128 0,3-1 128 15,2 1 0-15,1-2 16 0,8-2 0 0,-5 5 0 16,5-5-16-16,0 0 0 0,0 0 0 0,0 0 0 16,0 10-128-16,4 4 192 0,1-1-192 0,3 4 192 15,-2 2-192-15,4 2 0 0,1 3-192 0,0 7 192 16,2 2 0-16,1 4 0 0,-2 1 0 0,1 5 0 16,0 4-128-16,0 0 128 0,-1-4 0 0,4 8 0 15,-1 0 0-15,-1 5 0 0,-2 4 0 0,1 6 0 16,-1-2 0-16,-3 2 0 0,1 1 0 0,0 4 0 15,0 0 0-15,1 3 0 0,1 5 128 0,-2 1-128 16,0-4 208-16,0 0-32 0,-2 1-16 0,2 2 0 0,0 6-32 16,-2 0-128-16,2-1 192 0,-2-3-64 0,2-5 16 0,-2 8 0 15,-1 4 0-15,2-2 0 0,-1-3-16 16,1 1 0-16,-2-8 0 0,-2-29 0 0,2 7-128 0,0 4 160 16,1 9-160-16,1 2 160 0,-2 1-160 0,4 1 0 15,-1-1 144-15,9 64-144 0,-3-21 0 0,-2-13 0 16,-2-10 0-16,-2-6 0 0,0-5 0 0,0-4 144 15,-1-3-144-15,0 1 0 0,-2-2 0 0,-1-2 0 16,1-2 0-16,-1-1 0 0,-3-5 128 0,1 4-128 16,-1-4 0-16,-1 0 0 0,1 0 0 0,-1-5 0 15,2-1 0-15,-3-5 0 0,1-1 128 0,0-6-128 16,2-1 0-16,1-1 0 0,0-10 192 0,2 0-192 16,0-1 192-16,1-4-192 0,-3 2 160 0,3-8-160 0,-2-1 128 0,2-2-128 15,-1-1 0-15,1-3 0 0,1-2 0 0,1 0 0 16,-3-5 0-16,1 2 0 0,1-5 0 0,1 1 0 15,2-1 0-15,-1-2 0 0,4-1 0 0,-2-1 0 16,0 1 0-16,-1-3 0 0,2-1 0 0,2-3 0 16,0 0 0-16,3 0 0 0,3-6 0 0,1-1 0 15,-2 0 0-15,6-1 0 0,2-3 0 0,2-1 0 16,2-3 0-16,6 2 0 0,4-2 0 0,3 2 0 16,-1 1 0-16,-1-3 0 0,-1 2 0 0,4-3 0 15,-2 2 0-15,2-4 0 0,3 3 0 0,0-1 0 16,5 0 0-16,5-3 0 0,1 2 0 0,1-1 0 15,-5-2 0-15,3 0 0 0,1 1 0 0,5-2 0 16,3 0 0-16,1-3 0 0,1 1 0 0,1 3 0 16,-2-3 0-16,-1 0 0 0,0-1 0 0,6-3 0 0,6 1-192 15,-1-1 192-15,-2-4-192 0,0 0 192 16,0-3-512-16,3-3 32 0,3-2 0 0,0-1 0 0,-4 1 96 0,1 2 0 16,-4-5 16-16,2 4 0 0,1-4 112 0,4 0 0 15,3-2 16-15,-7 1 0 0,-5-1 240 0,-2 2-176 16,3-2 176-16,3 1-160 0,3 2 160 0,-3 0 0 15,-2 0 0-15,-2 2 0 0,-2-2 0 0,2 1 0 16,5 1 0-16,-1-3 0 0,-1 2 0 0,-3 3 0 16,-7 2 0-16,1 0 0 0,0 1 0 0,3 2 0 15,3-4 0-15,-1 1 0 0,-7 0 0 0,-2-3-160 16,-3 3 160-16,-1-5-160 0,0 4 16 0,0 1 0 16,2 5 0-16,-2 3 0 0,-2 1 144 0,-4 1 0 15,-5 2 0-15,-5 4-128 0,1 2 896 0,-3 4 176 0,1 2 32 16,-3 1 16-1,0 5-1616-15,1-1-320 0,1-1-64 0,-1 3-16 0,-2 0 864 0,-3 0 160 0,-3 2 0 0,-4-1 0 16,0 4 208-16,-2-2-32 0,-3 2-16 0,0 2 0 16,0 0 16-16,-3-1 0 0,-1 0 0 0,-1 1 0 15,-1-2-176-15,-2 2 192 0,-2 0-192 0,-4 2 192 16,2-4-64-16,-4 1 0 0,-9 5 0 0,10-3 0 16,-10 3-128-16,9-4 0 0,-9 4 144 0,8-5-144 15,-8 5 176-15,5-9-48 0,-3 1 0 0,-2 8 0 16,0-11 0-16,0 3-128 0,-2-3 192 0,0-1-64 15,-1-1-128-15,-1-1 0 0,-1-1 144 0,-2 1-144 16,1-1 0-16,0-2 0 0,-3-2 0 0,0-2 0 16,-3-1 0-16,0-5 0 0,-2 0 0 0,0-4 0 15,-1-1 0-15,-2-1 0 0,2-6 0 0,-2-2 0 16,-3-3 0-16,1-5 0 0,-1 0 0 0,-1-2 0 16,2 0 0-16,-1 1 0 0,-1-2 0 0,-3-4-128 0,-4-6 128 0,-2 1-128 15,1-5 128-15,-2 0-128 0,1 2 128 0,0-3 0 16,0-2 0-16,-3-3 0 0,0-4 0 0,-2-7 0 15,-1 0 0-15,-1-2 0 0,-4-2 0 0,0-5 0 16,-2-5 0-16,0 1-128 0,0 2 128 0,3-3-208 16,-2 1 80-16,4 2 128 0,4-3-192 0,1 4 192 15,0 2-192-15,2 2 192 0,2-2-208 0,1 4 80 16,-1 0 128-16,1 6-208 0,0 1 64 0,-1 4 16 16,-2 2 0-16,-2 0 0 0,0 3 128 0,0 4 0 15,-4 2 0-15,4 5 0 0,1 7 160 0,1-1-32 0,-1 5-128 16,3-2 192-16,1 1-48 0,5 3-16 0,1-1 0 0,3 7 0 15,1 1-128-15,4 1-256 0,4 1 64 16,4 5 16 0,1 0-1216-16,3 1-240 0,4 1-48 0</inkml:trace>
  <inkml:trace contextRef="#ctx0" brushRef="#br0" timeOffset="51168.99">23067 17273 11967 0,'0'0'1072'0,"-8"0"-864"0,-2-2-208 0,10 2 0 16,0 0 1008-16,-7 1 144 0,-2-1 48 0,9 0 0 0,0 0-432 0,-9 1-64 15,9-1-32-15,0 0 0 0,0 0 96 0,0 0 32 16,0 0 0-16,0 0 0 0,0 0 288 0,0 0 48 15,0 0 16-15,0 0 0 0,0 0-224 0,0 0-32 16,0 0-16-16,0 0 0 0,0 0-368 0,0 0-80 16,0 0-16-16,0 0 0 0,4-6-144 0,0 2-16 15,1 0-16-15,0 2 0 0,1-2-32 0,3-1 0 16,1 0 0-16,2 1 0 0,9-8 32 0,-2 4 0 16,-2-4 0-16,-1 5 0 0,0-1-32 0,1 2 0 15,1-5 0-15,1 4 0 0,0-3-208 0,2 2 176 16,0-1-176-16,2 3 160 0,0 2-160 0,1-4 0 15,0 1 0-15,2 0 0 0,0 2 192 0,2 3-64 0,3-2 0 0,1 1 0 16,1 1-128-16,1-2 192 0,-1 0-192 0,0 2 192 16,-2-1-192-16,0 2 160 0,-1-2-160 0,1 2 160 15,2 0-32-15,2-2-128 0,0 2 192 0,2 1-64 16,-1 0 32-16,2 0 0 0,1 0 0 0,2 0 0 16,-2 0 16-16,0 0 0 0,-5 0 0 0,0 1 0 15,-2-1-32-15,1 0 0 0,1 3 0 0,3-3 0 16,1 0-144-16,3 0 0 0,-3 0 144 0,4 0-144 15,3 0 0-15,-3-3 128 0,-2-1-128 0,-2 2 0 16,-2-1 0-16,-2 3 128 0,1-4-128 0,-2-2 0 16,0 1 160-16,1 1-32 0,0-1-128 0,3-3 192 15,0 2-32-15,0-3-16 0,1 3 0 0,0-1 0 16,0 0-16-16,-2 3-128 0,-3 0 192 0,-1-2-64 16,-2 1-128-16,-1 2 0 0,1-1 0 0,0 3 128 0,-1-3-128 0,2 2 0 15,-1-2 0-15,1 1 0 0,-1 2 0 0,1 0 128 16,-2 0-128-16,0 1 0 0,1 0 0 0,-1 0 0 15,-2 0 0-15,-3 0 0 0,-3-2 0 0,0 1 128 16,-3-1-128-16,2 0 0 0,-5 1 0 0,0 0 0 16,-1-1 128-16,-1 1-128 0,-2 0 0 0,1 0 0 15,-3-1 0-15,-9 2 0 0,11-1 128 0,-1 0-128 16,-10 1 0-16,11-1 128 0,-11 1-128 0,7-2 0 16,-7 2 0-16,0 0 0 0,0 0 0 0,0 0 0 15,0 0 0-15,0 0 0 0,0 0 0 0,0 0-176 16,0 0 176-16,0 0-192 0,0 0 192 0,0 0-128 15,0 0 128-15,0 0-128 0,-10 2 128 0,1-1 0 0,-2 0-144 0,-1 0 144 16,1 1 0-16,-2-2 0 0,0 1 0 0,-1 1 0 16,0 0 0-16,-2-2 0 0,-3 0 0 0,-1 0 0 15,-2 0 0-15,-1 0 0 0,-1-2 0 0,1 1 128 16,-2-1-128-16,0 2 0 0,0-2 144 0,-2 1-144 16,1-1 0-16,-2 0 0 0,-2 0 0 0,2 2 128 15,-1 0-128-15,3 0 0 0,-1-2 0 0,1 1 0 16,-2 1 0-16,-2 0 0 0,-3 0 0 0,-3 0 0 15,-2 0 0-15,-4 1 0 0,0 3 0 0,2 0 0 16,-2-1 0-16,1 0 0 0,-1 1 0 0,3 0 0 16,0-1 0-16,0-2 0 0,-2-1 0 0,-3 0 0 15,-3 0 0-15,-1 1 0 0,-3 0 0 0,1-1 0 16,2 0 0-16,1 4 0 0,1-1 0 0,2-1 0 16,0 2 0-16,-1-1 0 0,-4-1 0 0,-3 1 128 0,-4 3-128 0,0 2 0 15,3-4 0-15,1 1 0 16,1 1 144-16,3-2-144 0,2 0 192 0,-1 1-192 0,-1 1 192 0,-2-2-64 15,-3 0 0-15,2-2-128 0,5 3 128 0,2-2-128 16,2-1 0-16,2-2 0 0,2 2 0 0,2 0 0 16,3 0 0-16,4-1 0 0,2-1-192 0,2 0-32 15,0-1-16-15,0-1 0 16,4 0-1488-16,1 0-320 0,-1-1-48 0,0-4-13264 0</inkml:trace>
  <inkml:trace contextRef="#ctx0" brushRef="#br0" timeOffset="52803.46">16354 17116 12543 0,'0'0'560'0,"0"0"112"0,0 0-544 0,0 0-128 16,0 0 0-16,-2 11 0 0,2-11 480 0,0 0 64 15,0 0 16-15,0 0 0 0,0 0-208 0,0 0-32 16,0 0-16-16,0 0 0 0,0 0 192 0,0 0 32 15,0 0 16-15,0 0 0 0,0 0-80 0,10 4-16 16,-10-4 0-16,11 2 0 0,-11-2-128 0,14 3-48 16,-2-2 0-16,0 2 0 0,0-2 48 0,-1 2 0 0,-11-3 0 0,17 3 0 15,-2 0 0-15,0-2 16 16,2 3 0-16,-1-1 0 0,1-2 80 0,2 1 16 0,0 2 0 0,1-1 0 16,1-2 0-16,3-1 0 0,1 0 0 0,1 0 0 15,-1 3-112-15,2-2 0 0,0-2-16 0,-1 2 0 16,0 1-32-16,0 1 0 0,-1-2 0 0,1-1 0 15,0 0 0-15,-1 3 0 0,-1-1 0 0,3 0 0 16,1-2-64-16,1 1-16 0,0-1 0 0,2 2 0 16,-1 1-192-16,3-1 144 0,0-2-144 0,1 2 128 15,-1-1-128-15,0 3 192 0,-3-3-192 0,-1-1 192 16,1-1-192-16,-2 1 192 0,0 0-192 0,2 0 192 16,1-1-64-16,-1-2 0 0,-1 2 0 0,3 1 0 15,-1-2-128-15,0 1 192 0,2 0-192 0,2 1 192 16,2 1-192-16,-3-1 192 0,-1-2-192 0,-1 2 192 15,-3-2-192-15,1 2 192 0,1 0-192 0,-2 0 192 0,-1-1-192 0,3 0 0 16,-3 1 144-16,1-1-144 0,-1-1 0 0,1 0 0 16,-2-1 0-16,5 2 128 0,-1 0-128 0,0 1 0 15,-1 0 0-15,0-2 0 0,-4 2 0 0,0 0 0 16,-2 0 0-16,1 0 0 0,-3 0 0 0,1 0 128 16,1 2-128-16,-2-1 0 0,-2 3 128 0,-1-3-128 15,0-1 128-15,-1 3-128 0,0-2 128 0,-1 1-128 16,-1 0 128-16,-1-1-128 0,-1 0 0 0,0 2 128 15,-3 2-128-15,2-3 0 0,0-2 128 0,-2 3-128 16,-11-3 128-16,12 2-128 0,-1 1 0 0,-11-3 0 16,0 0 0-16,10 2 0 0,-10-2 0 0,0 0 0 15,0 0 0-15,0 0 128 0,0 0-128 0,0 0 128 16,0 0-128-16,0 0 128 0,0 0 16 0,0 0 16 0,0 0 0 0,-9 8 0 16,-1-4-32-16,0 0-128 0,-1-2 192 0,-1 2-64 15,1-1-128-15,-2 0 0 0,-1-1 0 0,-1 0 0 16,-3 1 0-16,-1 2 0 0,0-1 0 0,-2-2 0 15,-1-2 0-15,0 3 0 0,-1-1 0 0,-4 2 0 16,3 0 0-16,-2-3 0 0,-4 0 0 0,0 1 0 16,-1-1 0-16,-4-1 0 0,-3 0 0 0,2 1 0 15,0-1 0-15,5 3 0 0,-2-1 0 0,0 1 0 16,-1 1 0-16,1-2 0 0,-2 1 0 0,2-1 0 16,1 3 0-16,-5 1 0 0,-2-4 0 0,-2 1 0 15,-1-1 0-15,-1 1 0 0,-2-2 0 0,2 0 0 16,0 1 0-16,0 0 0 0,2-2 0 0,0 0 128 0,1 0-128 15,-2 1 0-15,1-1 0 0,-2 0 0 0,-3-1 0 16,0-1 0-16,2-2 144 0,1 1-144 0,1 1 128 0,2-1-128 16,2-1 128-16,1 0-128 0,2 1 0 0,2-1 144 15,1 1-144-15,-2 1 0 0,-2-3 128 0,3 2-128 16,0 1 0-16,0-1 0 0,0-1 0 0,2-2 0 16,2 1 0-16,2 0 0 0,1 1 0 0,0-2 0 15,2 0 0-15,1 4 0 0,3-1 0 0,2 0 0 16,0-1 0-16,2 1 0 0,2 1 0 0,2-1 0 15,2 1 0-15,10 2 0 0,-9-6 0 0,9 6 0 16,-7-5 0-16,7 5 0 0,0 0 0 0,0 0-176 16,5-6 32-16,5 1 0 0,3 4-176 0,2-1-48 15,4 1 0-15,5 1 0 16,1 0-160-16,6 3-48 0,1 2 0 0,8 0 0 16,5 0-320-16,4 4-80 0,5-3-16 0,1 3-7648 0,0 0-1520 0</inkml:trace>
  <inkml:trace contextRef="#ctx0" brushRef="#br0" timeOffset="53937.54">22893 17325 23263 0,'0'0'1024'0,"0"0"224"0,0 0-992 0,0 0-256 0,-10-1 0 0,10 1 0 15,0 0 448-15,0 0 64 0,0 0 0 0,0 0 0 16,0 0-192-16,0 0-16 0,0 0-16 0,14 0 0 16,-2 0-128-16,5 0-32 0,1 0 0 0,1 3 0 15,6-1-128-15,1 1 0 0,0 2 144 0,2 2-144 16,0-3 0-16,2 4 0 0,-4-1 0 0,0-1 0 16,-1 0 0-16,3 3 0 0,1-3 0 0,2 3 0 15,1-5 0-15,1 1 0 0,0 1 128 0,2-1-128 16,2 0 304-16,1 1-16 0,3-1 0 0,-2-3 0 15,2-1 144-15,-4 1 16 0,-2-1 16 0,1-1 0 16,1 0-80-16,1 0 0 0,0 0-16 0,3 1 0 0,1-3-80 16,2 2-16-16,2-2 0 0,1 2 0 0,-1-1-80 0,-2 0-32 15,0-3 0-15,-4-1 0 0,0 1-160 0,0 0 128 16,2 1-128-16,3-4 128 0,-1 2-128 0,2 1 0 16,1-1 144-16,1-1-144 0,1 1 0 0,-6 0 0 15,0-2 0-15,-5 1 0 0,-1 1 0 0,0-3 0 16,0 3 0-16,0 1 0 0,0-3 128 0,-2 3-128 15,-1 1 128-15,2 1-128 0,0-1 0 0,-2 2 0 16,-1-3 0-16,-2 2 0 0,-2-1 128 0,-4 2-128 16,-2 1 128-16,-1 0-128 0,-3-1 0 0,-1 1 144 15,-3 0-144-15,0 1 0 0,-1-1 0 0,0 1 0 16,-4 0 0-16,0 2 0 0,-10-3 0 0,11 8-272 16,-4-3 16-16,-2 5 16 15,-2-1-1952-15,-3 5-400 0</inkml:trace>
  <inkml:trace contextRef="#ctx0" brushRef="#br0" timeOffset="55971.77">10548 17114 25631 0,'0'0'1136'0,"0"0"224"0,-10 2-1088 0,10-2-272 0,0 0 0 0,0 0 0 16,-8 0 0-16,8 0 0 0,0 0-176 0,0 0 176 16,-4-9 144-16,4 9 144 0,1-9 32 0,-1 9 0 15,6-10-80-15,-1 2-16 0,0-2 0 0,1 2 0 16,0-1-96-16,2 3-128 0,1 2 176 0,1 0-176 16,2-2 128-16,-2 2-128 0,1 2 0 0,3-2 0 15,0-1 128-15,1 2-128 0,1 1 0 0,0-1 0 0,2 2 160 0,1-2-32 16,-1 2 0-16,1-2 0 0,1 3 64 0,1 0 16 15,1-2 0-15,3 1 0 0,-1-1 224 0,-1 1 32 16,2-1 16-16,2 0 0 0,-3 1 16 0,1-1 0 16,2-1 0-16,-3 2 0 0,-1-3-128 0,1 4-32 15,0 0 0-15,3 0 0 0,2 0-112 0,2 1-32 16,-1-1 0-16,-2 3 0 0,1-3 32 0,-1 0 0 16,2 0 0-16,0 1 0 0,2-1-48 0,-2 1-16 15,1 1 0-15,-2 0 0 0,0-2-160 0,-1 3 0 16,-2-2 144-16,-1 1-144 0,-1 1 0 0,4 1 0 0,-3 0 0 0,-1-3 128 15,-1 1-128-15,-2 1 0 0,2-1 0 16,0 2 0-16,0-1 0 0,0-1 0 0,-3 0 128 0,3 1-128 16,1 3 128-16,0-1-128 0,2-2 160 0,-3 0-160 15,-3 1 224-15,1 1-48 0,0-3-16 0,-2 2 0 16,-3-2 32-16,0 1 0 0,-1 1 0 0,-1 0 0 16,0-3-192-16,0 2 160 0,0-1-160 0,1 1 160 15,0-1-160-15,4 1 0 0,-1 1 0 0,1 0 0 16,0-1-128-16,2 2-64 0,0 2-16 0,0-3 0 31,2-2-2080-31,2 1-400 0</inkml:trace>
  <inkml:trace contextRef="#ctx0" brushRef="#br0" timeOffset="56989.71">16558 17288 25391 0,'-14'-2'1120'0,"4"2"240"0,-3 0-1088 0,3 0-272 0,-2 0 0 0,12 0 0 16,-10 4 464-16,10-4 48 0,-10 1 0 0,10-1 0 15,0 0 0-15,0 0 16 0,0 0 0 0,0 0 0 16,0 0-208-16,0 0-32 0,0 0-16 0,0 0 0 16,0 0-128-16,0 0-16 0,7-8-128 0,4 3 192 15,0 3 32-15,1-1 0 0,0 1 0 0,1-1 0 16,5 2 96-16,0 0 32 0,-1 1 0 0,6 0 0 15,1 2-48-15,3 1-16 0,2-3 0 0,3 0 0 16,1 1-16-16,0-1 0 0,-1-1 0 0,0-2 0 16,0 3-32-16,2 0-16 0,0-2 0 0,2-1 0 15,1 1-16-15,1 0 0 0,1 1 0 0,1-2 0 16,3-2-208-16,-1 2 176 0,0-3-176 0,-2 4 160 16,0-2-160-16,-2-1 128 0,-1 1-128 0,1 2 128 0,1-1-128 0,-1 2 0 15,-1 1 0-15,1 1 128 16,2-1-128-16,-1 0 160 0,-1 0-160 0,4 0 160 0,0 0 16 0,-4 0 0 15,-3 0 0-15,-1 0 0 0,-1-1 32 0,1 0 16 16,-1-1 0-16,0 0 0 0,-1 0 16 0,0 0 0 16,-1-2 0-16,0 3 0 0,1-3-48 0,1 2-16 15,1-4 0-15,0 3 0 0,0-1-48 0,-4 3 0 16,-2-3 0-16,-2-1 0 0,-2 1 0 0,-1 0 0 16,-2 1 0-16,2-2 0 0,-1 2-128 0,-2 0 128 15,-1 0-128-15,2 2 128 0,-4-1-128 0,1-1 128 16,-1-1-128-16,-2 3 128 0,-1-2-128 0,0 2 0 15,-1 0 0-15,-1 1-176 16,1 0-240-16,-3 1-48 0,-10-1-16 0,12 4 0 16,-12-4-2272-16,11 8-448 0</inkml:trace>
  <inkml:trace contextRef="#ctx0" brushRef="#br0" timeOffset="88322.7">21120 13818 2751 0,'0'0'128'0,"0"0"16"0,0 0-144 0,-9 3 0 0,9-3 0 0,-9 3 0 16,9-3 3040-16,-9 3 576 0,1 4 112 0,8-7 32 15,-6 9-2432-15,1-3-496 0,5-6-80 0,-4 13-32 16,2-3-176-16,0 3-32 0,1 1-16 0,0-2 0 15,1 0-176-15,0 3-48 0,1 0 0 0,-1 3 0 0,0 2-80 0,0 2-32 16,0 1 0-16,0 1 0 0,0 3 16 0,0 1 0 16,1 2 0-16,-1-1 0 0,-1-1 80 15,1 2 32-15,-1-2 0 0,0 3 0 0,-1 0 0 0,2 1 0 16,0 3 0-16,0 5 0 0,0-2-32 0,0 1-16 16,0-1 0-16,-1 4 0 0,2 3 112 0,-1-2 32 15,0 4 0-15,2 0 0 0,-1-3-64 0,1 5-16 16,0-4 0-16,4 4 0 0,-1 2-64 0,0-7-16 15,-1-1 0-15,0-5 0 0,0 1 16 0,-1-5 0 16,1-2 0-16,0-3 0 0,-1 1 16 0,-1 2 16 16,-1-5 0-16,1 2 0 0,-1 2-144 0,0-3-128 15,-1 1 192-15,1 3-192 0,1-4 128 0,-2 1-128 0,0-2 0 16,0 0 0-16,0-5 0 0,0 0 0 0,0 1 128 0,0-2-128 16,-2-2 0-16,1 3 0 0,1-2 0 0,0 1 0 15,-1-2 128-15,0 1-128 0,1-2 0 0,-2-3 0 16,1 0 0-16,1-1 0 0,0-1 0 0,0-4 0 15,0 1 208-15,0-10-64 0,1 9-16 0,-1-9 0 16,3 13 96-16,-3-13 16 0,2 11 0 0,-2-11 0 16,2 9-48-16,-2-9 0 0,4 11 0 0,-4-11 0 15,0 0-192-15,6 9 176 0,0 0-176 0,2-2 160 16,1 0-160-16,0-2 128 0,-9-5-128 0,11 5 128 16,-11-5-128-16,12 9 0 0,-1-5 0 0,0 1 0 15,3 0 0-15,2 3 0 0,1-3 144 0,1 0-144 16,0 0 0-16,0-2 0 0,1-1 0 0,1 1 0 15,3-2 128-15,0 0-128 0,0 1 160 0,1-4-160 16,1 0 208-16,0 0-48 0,-1 2-16 0,0 0 0 0,-1 0-144 0,1 2 0 16,0-1 144-16,0 2-144 0,0-3 0 0,3 1 128 15,0 1-128-15,1 0 0 0,1-1 128 0,2 0-128 16,-2-1 160-16,4 0-160 0,5 1 176 0,-1-1-176 16,0 2 192-16,-2 0-192 0,1 0 192 0,-1-1-192 15,-2 0 192-15,1-1-192 0,-4-1 192 0,3 0-192 16,1 1 192-16,3 2-192 0,0 3 160 0,4-1-160 15,2 0 128-15,0 2-128 0,4 3 0 0,-5-4 0 16,-4 4 128-16,-1-4-128 0,-1 1 0 0,-1 2 0 16,1-3 0-16,2 2 0 0,2-1 0 0,-1-2 0 15,2 1 0-15,2 1 0 0,1-1 144 0,1-2-144 0,-2-2 160 0,-1 0-160 16,-4 2 240-16,0-1-48 0,2-3-16 0,-2 1 0 16,0-1-32-16,0 1 0 0,4 0 0 0,1 0 0 15,2 0-16-15,0 1 0 0,0-2 0 0,1 0 0 16,-6-1-128-16,2 2 0 0,0-1 0 0,0 1 128 15,0-1-128-15,3 1 0 0,2 1 0 0,4 2 128 16,1-1-128-16,1 3 0 0,2 0 0 0,-3-1 0 16,-3 0 0-16,-2 1 0 0,3-2 128 0,2-1-128 15,3 3 0-15,1 1 0 0,1-2 0 0,-1-1 0 16,-2-3 0-16,-1 1 0 0,-5-1 0 0,0 0 0 16,2 0 0-16,2 4 0 0,5 2 0 0,4 1 0 15,4-1 0-15,-3 3 0 0,-3-5 128 0,0 1-128 16,-5 1 0-16,0-1 0 0,4-1 0 0,0 1 0 15,3 3 0-15,1-4 0 0,2 1 0 0,-6-3 128 16,-4 2-128-16,1 0 0 0,3-2 0 0,2 3 128 0,2 2-128 16,2-3 0-16,2-2 0 0,-3 1 0 0,0-1 0 0,-4 1 0 15,1 1 0-15,1-3 0 0,1 0 0 0,4 0 0 16,3 1 0-16,-2 0 0 0,-4 1 0 0,-2 1 0 16,-2-1 128-16,2-1-128 0,3-2 0 0,0-2 0 15,3 1 0-15,-1 1 0 0,-2 0 0 0,0 1 0 16,-1-1 0-16,-2-1 0 0,0-3 0 0,4 2 0 15,2 0 144-15,-1 1-144 0,-1 1 0 0,-5 1 0 16,-3 2 0-16,1 0 0 0,1-3 0 0,2 0 0 16,0 0 0-16,0 2 0 0,-1 1 0 0,-2-1 0 15,-6-2 0-15,0 0 0 0,-5 1 0 0,5 1 0 16,-1-1 0-16,3 0 0 0,2-1 0 0,1 2 0 16,-3 0 0-16,0 2 0 0,-5-3 0 0,1 0 0 0,2 1 0 0,0 0 128 15,-2 0-128-15,6 1 0 0,0 1 0 0,2 1 0 16,-1-2 0-16,-1-3 0 0,-4-1 0 0,-2-2 0 15,-2 2 0-15,2-4 0 0,3 1 0 0,1 1 128 16,2-2-128-16,-2-1 0 0,1-1 0 0,-6 2 0 16,1-2 0-16,-3 0 0 0,1-3 0 0,-1 3 0 15,0-1 0-15,0 0 128 0,-1 1-128 0,2-2 0 16,3 2 0-16,-2-3 0 0,-1 4 0 0,-4-4 0 16,0 1 0-16,0-3 0 0,-1 5 0 0,1-2 128 15,0 1-128-15,2-1 0 0,0 4 0 0,-1 2 0 16,1-5 0-16,-1 3 0 0,-3 2 0 0,-2 1 0 15,0-1 0-15,-2-1 0 0,1-1 0 0,-2 3 0 16,0 0 0-16,0 2 0 0,0-1 0 0,1 1 0 0,1 0 0 16,1 0 0-16,-1 0 0 0,-3 1 0 0,-1-1 0 0,-1 3 0 15,1 1 0-15,-5 1 0 0,-1 0 0 0,-1-1 0 16,-1 1 0-16,1 1 0 0,-2-2 0 0,-1-1 0 16,0 0 0-16,0 4 0 0,-4-3 0 0,2-1 0 15,1 2 0-15,2 3 0 0,0-4 0 0,0 1 0 16,-1 1 0-16,1-1 128 0,-1-2-128 0,0 1 0 15,-2 1 0-15,-1-1 0 0,-2-2 0 0,1 1 0 16,-1 2 0-16,0 2 0 0,1-3 0 0,-9-1-192 16,4-2 192-16,-4 0-192 0,2 1 192 0,1-1 0 15,2 0 0-15,-2 2 0 0,1-2 0 0,9 2 0 16,-3-2 0-16,-3-1 0 0,-4 1 0 0,-1-1 0 0,-1 0 0 0,-1 1 0 16,2 1 0-16,-1 0 0 0,-2-1 0 0,3 2 0 15,2 0 0-15,-2-2 0 0,-2-1 0 0,-1 0 0 16,-3 0 0-16,0 0 0 0,1-1 0 0,-9 1 0 15,6-3 0-15,2 2 0 0,-8 1 0 0,0 0 0 16,0 0 0-16,8-4 0 0,-8 4 0 0,0 0 0 16,3-8 0-16,-3 8 144 0,4-10-144 0,-4 10 0 15,-1-9 176-15,1-3-176 0,0 0 160 0,0 3-160 16,-1-2 0-16,-1 1 128 0,0-4-128 0,1-3 0 16,-2-1 0-16,2 0 128 0,-3-1-128 0,3-1 0 15,1 0 176-15,-2-3-176 0,0-1 192 0,1 0-192 16,1-6 192-16,1 1-192 0,0-1 192 0,2-2-192 15,-1-3 128-15,1 2-128 0,-1 0 0 0,1 2 0 16,-1-1 128-16,1-5-128 0,-1-5 0 0,1 0 0 0,0-5 0 16,-2-1 0-16,3-6 0 0,-2 0 0 0,1-2 128 0,-1 5-128 15,2 0 0-15,0-2 0 0,-3-3 0 0,0-3 0 16,1 0 0-16,0-1 0 0,2-6 0 0,0 7 0 16,-2 3 0-16,2 0 0 0,1 0 0 0,-1 1 0 15,-1-1 0-15,3 0 0 0,-1 0 0 0,0-1 0 16,0-1 0-16,2 9 0 0,-2 2 0 0,0 1 0 15,0 2 0-15,-1-3 0 0,-1 2 0 0,3-3 0 16,-3-2 128-16,2 2-128 0,1-2 0 0,0 3 0 16,2 5 128-16,-1 5-128 0,0 3 0 0,-2 16 0 15,1-2 0-15,0-4 0 0,1-2 0 0,-1 1 0 16,0-3 0-16,1 0 0 0,-1 0 0 0,4-24 0 0,-3 11-160 16,-1 7 160-16,-2 2-160 0,-2 7 160 0,0 1-208 15,-2 3 80-15,0 4 128 0,-2 1-128 0,0 5 128 0,-1-2-128 16,-1 3 128-16,4 10 0 0,-5-10 0 0,-1 0 0 15,6 10 0-15,-9-8 0 0,0-1 0 0,4 7 0 16,-1-2 0-16,-4 2 0 0,-1 0 0 0,-1-1 0 16,-4 1 0-16,0 1 0 0,-1-1 0 0,-16 1-128 15,3 1 128-15,1 1 0 0,-1 1 0 0,-1 1-128 16,-8 0 128-16,0 1 0 0,-2-2 0 0,-1 2 0 16,0 2-128-16,18-2 128 0,-5 0-128 0,-3 2 128 15,-2 3-160-15,-3 0 160 0,0 0-192 0,-3 1 192 16,-6 0-176-16,-37 10 176 0,9-5-160 0,7 0 160 15,5-4 0-15,2 2-144 0,3 0 144 0,1-3 0 16,0 0 0-16,-2 3 0 0,-3-4 0 0,0 4 0 16,-3-2 0-16,-1-3 0 0,2 3 0 0,27-6 0 15,-5 1 128-15,-7 2 0 0,-5-2 0 0,-5 5 0 0,-1-4-128 0,0 5 128 16,-2-3-128-16,-53 10 128 0,13-4-128 0,12 0 0 16,7 0 128-16,6-3-128 0,2-2 0 0,4 1 0 15,3-3 0-15,-5 1 0 0,-5-3 0 0,-1 2 0 16,5-2 0-16,0-2 128 0,3 2-128 0,-1 2 0 15,-4 0 0-15,-3-3 128 0,-3 0-128 0,2-1 0 16,2 1 0-16,2 1 0 0,2 1 0 0,-2-5 0 16,-6-2 0-16,1 1 0 0,0 1 0 0,6 1 0 15,0 3 0-15,-2-3 0 0,-5-1 0 0,-2 0 0 16,-2 1 0-16,4 3 0 0,3-1 0 0,-2 3 0 16,-3 1 0-16,-1-3 0 0,-1 4 0 0,3-2 0 15,3 2 0-15,1-1 0 0,1 0 0 0,-2-4 0 16,0 0 0-16,2 1 0 0,0-2 0 0,9 1 0 0,2-1 0 0,0 1 0 15,-3-1 0-15,-1-2 0 0,-3 2 0 0,2 0 0 16,0 4 0-16,6-6 0 0,2-1 0 0,-2 3-128 16,-2 3 128-16,-3-2 0 0,-2 0 0 0,3 2 0 15,1-1 0-15,5-3-160 0,3 2 160 0,-2 2 0 16,-7-5-144-16,-2 1 144 0,0-2 0 0,2 0-144 16,3 1 144-16,5-1 0 0,4 0 0 0,-3 3 0 15,-6-1 0-15,0-2 0 0,-3 0 0 0,4 4 0 16,0 2 0-16,7-1 0 0,3-1-144 0,1 3 144 15,-2-3 0-15,-2 2 0 0,-4 1 0 0,2-2 0 16,3 2 0-16,4-2 0 0,-1 1 0 0,6-1 0 16,2-1 0-16,1-2 0 0,-1-1 0 0,-2 2 0 15,-5 1 0-15,4-1 0 0,1-3 128 0,-2 3-128 16,3 0 0-16,1 1 0 0,4-1 0 0,2-2 0 16,1 1 0-16,1-1 0 0,-4 2 0 0,0-1 0 0,-2-1 0 0,-1-1 0 15,1-1 0-15,2 0 0 0,1 3 0 0,2 0 0 16,0-3 128-16,2-2-128 0,1 0 0 0,3 0 0 15,0 2 128-15,-1 0-128 0,-3 0 0 0,-1-1 0 16,-4 0 0-16,4 0 128 0,-2 1-128 0,2-2 0 16,1 1 0-16,2 1 0 0,2 0 0 0,1-2 0 15,-1 0 0-15,2 0 0 0,1-1 0 0,0 1 0 16,1 0 0-16,0 0 0 0,-3-3 0 0,0 1 0 16,-1-1 0-16,0 2 0 0,2-3 0 0,-1 1 0 15,0-3 0-15,0 2 0 0,2 2 0 0,0 0 0 16,3 0 0-16,-1-2 0 0,1 2 0 0,1 1 0 0,2-1 0 0,0-1 0 15,0 2 0-15,-1-1 0 0,-1 2 0 0,1-1 0 16,1-1 0-16,-2-1 0 0,-2 1 0 0,3 2 0 16,-1-1 128-16,2 1-128 0,0-2 128 0,0 3-128 15,1-2 0-15,-1 2 0 0,2 1 128 0,1 0-128 16,-1 0 0-16,2 0 0 0,-1-1 0 0,-3 1 0 16,1 0 0-16,3 1 0 0,1-1 128 0,-1 1-128 15,-3 0 0-15,0 1 0 0,0-1 0 0,0 3 0 16,-1-2 0-16,1 1 0 0,3-2 0 0,-1 0 0 15,-2-1 0-15,2 0 128 0,-1 2-128 0,2-2 0 16,0 0 128-16,-2 1-128 0,2-1 128 0,-1 1-128 16,2 1 0-16,0 1 0 0,-1-1 0 0,1-1 0 15,1 0 0-15,0 2 0 0,2-2 0 0,2 2 0 16,0-2-144-16,1 1 144 0,2 2 0 0,0-1 0 16,1 1-128-16,1-3 128 0,9-1 0 0,0 0 0 15,0 0-512-15,0 0 0 0,0 0 0 0,0 0 0 16,0 0-1728-16,0 0-352 0,9-8-64 0</inkml:trace>
  <inkml:trace contextRef="#ctx0" brushRef="#br0" timeOffset="119900.31">21077 991 2751 0,'0'0'128'0,"0"0"16"0,-11-5-144 0,2 0 0 0,1 1 0 0,-1 1 0 16,-2 2 656-16,1 1 112 0,1 0 0 0,1 0 16 15,-3 0-624-15,1 1-160 0,0 1 0 0,0-1 0 16,0-1 368-16,-2 0 32 0,1 0 16 0,1 1 0 16,1 0 640-16,-1 1 128 0,-1-2 32 0,2 0 0 15,-1 0-112-15,1 1-16 0,2 1 0 0,7-2 0 16,-9 2 0-16,9-2 0 0,-6 0 0 0,6 0 0 16,0 0-80-16,0 0-32 0,0 0 0 0,0 0 0 0,0 0-192 0,0 0-32 15,0 0-16-15,0 0 0 0,0 0-272 0,0 0-48 16,0 0-16-16,0 0 0 0,0 0-16 0,11-7 0 15,2 2 0-15,1 3 0 0,1-2-80 0,0-2-32 16,3 1 0-16,2-1 0 0,2-2-64 0,1 2-16 16,0 1 0-16,0-2 0 0,-1 0-64 0,3 0 0 15,0 0-128-15,2 2 192 0,-1-4-192 0,4 4 144 16,1 2-144-16,2-4 128 0,2 1-128 0,2 2 160 16,2 0-160-16,3-3 160 0,0 1-160 0,1-2 128 15,2 0-128-15,-1 2 128 0,1-6-128 0,0 2 192 16,1 0-192-16,4 0 192 0,-1 2-64 0,5 3 0 15,-1-1 0-15,0-1 0 0,1 2 32 0,-2-2 0 16,-4 1 0-16,3 0 0 0,3-2-160 0,1 3 192 0,3 0-192 0,1-1 192 16,1 1-192-16,-1 2 160 0,-5-4-160 0,0 2 160 15,-2 1-160-15,1 1 128 0,3 1-128 0,3-2 128 16,3 8-128-16,0-2 0 0,-1 1 0 0,-1-3 0 16,-5-3 0-16,-1 1 0 0,3-1 0 0,3 3 0 15,2 0 0-15,2 3 0 0,0-2 0 0,-5 0 0 16,0 0 0-16,-5 1 0 0,0-2 0 0,2 1 128 15,2-1-128-15,2 1 0 0,1 3 0 0,-1 4 0 16,-2-4 0-16,-1-3 160 0,-5-1-160 0,-1 2 160 16,-1 2-32-16,3 1-128 0,3-1 192 0,0-1-64 15,3 2-128-15,-2 1 128 0,-3-1-128 0,-1 0 128 16,-6-1-128-16,0 1 0 0,0-1 144 0,0 1-144 16,0 5 0-16,1-2 144 0,2 2-144 0,-1-2 0 0,1 1 0 15,-4-2 0-15,-6 3 0 0,0-3 0 16,-4-2 128-16,0 1-128 0,-2 0 0 0,2 0 0 0,1 1 0 0,0-2 0 15,-2 2 0-15,3 0 0 0,-2-3 128 0,-3 1-128 16,0 1 0-16,-1 0 0 0,-2-4 128 0,-3 2-128 16,-1-2 0-16,-5 4 0 0,-1-3 0 0,0 0 0 15,-3-1 0-15,-1 2 0 0,-1-2 0 0,-1 1 0 16,1 2 0-16,-2-3 0 0,-13-2 144 0,11 1-144 16,-11-1 0-16,10 1 144 0,-10-1-144 0,0 0 0 15,0 0 0-15,0 0 0 0,0 0 128 0,0 0-128 16,0 0 0-16,0 0 128 0,0 0-128 0,0 0 0 15,0 0 0-15,0 0 128 0,0 0-128 0,0 0 128 16,0 0-128-16,-12-1 128 0,-1-2-128 0,0 3 0 16,2-2 0-16,-4 1 128 0,-1-1-128 0,0 1 0 0,-2-3 0 0,-1 3 0 15,-4 0 0-15,-1 1 0 0,-3 0-144 0,-3 0 144 16,-5-3 0-16,1 3-128 0,0 0 128 0,-1 0 0 16,0 1-128-16,-1-1 128 0,1 0 0 0,-1 0 0 15,3 0-160-15,-3 0 160 0,2-1-128 0,-3 0 128 16,-3 0-128-16,-6-1 128 0,-5 0-128 0,0 2 128 15,2 2-176-15,0 0 176 0,-2 0-208 0,3 1 80 16,2-3 128-16,-2 0 0 0,-3 1-144 0,-2 0 144 16,-4 1 0-16,1-2 0 0,1 0 0 0,2 0 0 15,0-2-896 1,5 1-96-16,2 0-32 0,1-2 0 0,-2 1 1664 0,0-1 320 0,-7 2 64 0,3-2 0 16,1-3-752-16,-1 1-144 0,0 2-128 0,4 2 144 15,0-2-144-15,2 1 0 0,3 1 0 0,-3-1 0 0,-6 0 0 16,-1-1 0-16,-3 2 0 0,2 0 0 0,0 1 0 0,3 1 0 15,1-1 0-15,2 1 0 0,2-1 0 0,-3 2 0 16,0-1 0-16,0 0 0 0,-3 0 0 0,0 2 0 16,3 1 128-16,1-2-128 0,2 0 0 0,1-1 0 15,1 1 0-15,1 1 128 0,1-2-128 0,-1 0 0 16,-1 1 0-16,-2 2 0 0,-2-1 0 0,-1 0 0 16,4-1 0-16,-1 1 0 0,4-2 0 0,-1 3 0 15,2-1 0-15,2-1 0 0,1-1 0 0,0 2 0 16,-1-2 0-16,0 2 0 0,-2-2 0 0,2-1 0 15,0 0 0-15,0 0 0 0,1 0 0 0,1 0 0 16,1 1 0-16,2 2 0 0,0-2 0 0,1-1 0 0,3 0 0 16,-1 0 0-16,2 0 0 0,-1-1 0 0,1-2 0 0,-1 2 0 15,0 1 0-15,0-1 0 0,1 0 0 0,0-1 0 16,-2 1 0-16,4 1 0 0,-2 0 0 0,0 3 0 16,0-1 0-16,0 2 0 0,2-2 0 0,1 2 0 15,-2-1 0-15,3 1 0 0,3-2 0 0,0 2 0 16,2-2 0-16,0 1 0 0,-1-2 0 0,2 2 0 15,1-1 0-15,3 3 0 0,2-2 0 0,2 0 0 16,-1-2 0-16,11-1 0 0,-7 0 0 0,7 0 0 16,0 0 0-16,0 0 0 0,0 0 0 0,0 0 0 15,0 0 0-15,0 0 0 0,0 0 0 0,0 0 0 16,14 2 0-16,1 0 0 0,2-1 0 0,0-1 0 16,1 0 0-16,1 1 0 0,2-1 0 0,1 0 0 15,3-1-128-15,1 1 128 0,3-1 0 0,5-1 0 16,-1 1 0-16,3 1 0 0,4 0 0 0,1 0 0 0,0 0 0 0,4 0 0 15,5 0 0-15,-5 0 0 0,1-1 0 0,4 1 0 16,0 0 0-16,5-1 0 0,1-1 0 0,5 1 0 16,3 0 0-16,-1-1 128 0,1-1-128 0,-2 1 0 15,2 1 0-15,2 0 0 0,1 0 0 0,4-1 0 16,2 1 0-16,-2 1 0 0,-4-3 0 0,-2 2 0 16,2 0 0-16,2 1 0 0,4 0 0 0,0 1 0 15,1-1 0-15,-3 3 0 0,-2-2 0 0,-1 2 0 16,1-5 0-16,4 4 0 0,3 0 0 0,-1 1 0 15,0 2 0-15,-4-3 0 0,-4 1 0 0,5-1 0 16,1 2 0-16,4 1 0 0,1 2 0 0,-1-1 0 16,-7 2 0-16,-2-3 0 0,0 1 0 0,1 3 0 0,3-3 0 0,0 3 0 15,2-2 0-15,-4 0 0 0,-7 2 0 0,3-1 0 16,2 1 0-16,0-2 0 0,4 5 0 0,-1-5 0 16,-4 2 0-16,-5-2 0 0,-6 1 0 0,0 0 0 15,0 4 0-15,0-6 0 0,3 3 0 0,-2-2 0 16,1 6 0-16,-4-4 0 0,-4 2 0 0,-4-4 0 15,-5 0 0-15,0-3 0 0,-2 1 0 0,0 2 0 16,0-1 0-16,-3-1 0 0,-1 3 0 0,-3-3 0 16,2 0-160-16,-2 1 160 0,-2-1 0 0,-3-2-144 15,-3 1 144-15,-2 0 0 0,-2 1-144 0,-2-3 144 16,-2-1 0-16,-4-1 0 0,-3 0 0 0,-9 0 0 16,0 0-128-16,0 0 128 0,0 0 0 0,0 0 0 15,0 0 0-15,0 0 0 0,0 0 0 0,0 0 0 16,0 0 0-16,-13-1-176 0,-4-1 176 0,-2-1-128 0,-4 1 128 15,-2-1 0-15,-4-1 0 0,-2 2-128 0,1-2 128 0,-5-1 0 16,-1 1 0-16,-4 1-128 0,3 2 128 16,-1 1 0-16,0 0 0 0,-1 0 0 0,-3-1 0 0,-7 0 0 15,-3-3 0-15,-2-1-128 0,-2-3 128 0,0 5 0 16,1 0 0-16,2-2-128 0,2 1 128 0,-3 0 0 16,-3-4 0-16,-5 1-128 0,-4 0 128 0,0-2 0 15,0 4 0-15,2-2 0 0,2 2-128 0,-2 1 128 16,-1 1-128-16,-4-1 128 0,-5-1 0 0,1 2-160 15,2 1 160-15,3 1 0 0,1 1-128 0,0-1 128 16,-2-2 0-16,-4 1 0 0,0-3 0 0,5 1 0 16,-2 0 0-16,6-1 0 0,6 0 0 0,-5 2 0 15,-4-1 0-15,-3 2 0 0,0-4-160 0,3 0 160 0,1 3-128 0,5-1 128 16,2-4 0-16,-1 2-128 0,-2 1 128 0,-3-3 0 16,-3 2 0-16,2-2-160 0,1 1 160 0,4 1 0 15,0 1-176-15,0 2 176 0,-2-3-160 0,-1 3 160 16,-5-4-192-16,4 2 192 0,2 1-208 0,3 3 80 15,3 0 128-15,2 0-160 0,2-1 160 0,-2 1-160 16,-1-1 160-16,1 2 0 0,-1 0 0 0,4 2-128 16,1-2 128-16,3 3 0 0,1 0 0 0,3 0 0 15,0 1 0-15,0 1 0 0,-2-1 0 0,2-2 0 16,0-1 0-16,3 1 0 0,2-2 0 0,3-2 0 16,-1 1 0-16,4 1 0 0,1-1 0 0,4 0 0 15,-1-2 0-15,2-1 0 0,3 2 0 0,0-1 0 16,3-1 0-16,1 2 0 0,0-2 0 0,1-1 0 15,-2 0 0-15,3 0 0 0,3-2-144 0,1 4 144 0,1 0 0 0,3 2-176 16,3 1 176-16,7 0-128 0,0 0 128 0,0 0 0 16,0 0 0-16,0 0 0 0,0 0-144 0,0 0 144 15,0 0-160-15,14 4 160 0,1-2 0 0,1 3 0 16,4-1-128-16,0-1 128 0,0-2 0 0,2 1 0 16,-1 0 0-16,4-2 0 0,1 0 0 0,2 1 0 15,3-1 0-15,1 0 0 0,2-1 0 0,3 1 0 16,1 0 0-16,5 0 0 0,0-2 0 0,3 1 0 15,1 0 0-15,0 0 0 0,-1-3 0 0,2-1 0 16,2-2 0-16,4 2 0 0,4-4 0 0,4 2 0 16,5-2 0-16,1 1 0 0,-4-6 0 0,4 2 0 15,2 0 0-15,6-1 0 0,4 4 0 0,3-2 0 0,-3 0 0 0,-3 0 0 16,0-1 0-16,3 2 0 0,4 1 0 0,1 0 0 16,0 4 0-16,-4-2 0 0,-4-4 0 0,0 5 0 15,2-1 0-15,3 3 0 0,4 2 0 0,-4-2 0 16,-5 0 160-16,0-1-160 0,2 1 128 0,3 3-128 15,4 2 0-15,-4-1 128 0,-5 2-128 0,-2-1 0 16,-4 4 0-16,2 0 0 0,0 4 128 0,-1 0-128 16,1-2 0-16,-6 2 0 0,-6-2 0 0,-1 2 0 15,-2-4 0-15,1 2 0 0,-2 3 0 0,4-2 0 16,-2 2 0-16,-3-3-176 0,-4 2 176 0,-5-3-192 16,-5 4 192-16,-3-5-208 0,-2 3 80 0,-3 1 128 15,-1 0-144-15,-1-1 144 0,0 0 0 0,-4 0 0 16,-3-4 0-16,-1 1 0 0,-2 2 0 0,-2 0 0 15,1-1 0-15,-6 2 0 0,-1-5 0 0,-1 2 0 0,-2 2 0 16,-3-3-128-16,-8-4 128 0,0 0 0 0,0 0-128 0,0 0 128 16,0 0-192-16,0 0 192 0,0 0-192 0,0 0 192 15,0 0-192-15,-12 0 192 0,-2-4-144 0,-2-1 144 16,-3 0 0-16,-6 0-144 0,3-3 144 0,-3 3 0 16,-5 1 0-16,1 1 0 0,-3-3 0 0,0 1 0 15,0 1 0-15,1-1 0 0,-4-4 0 0,-3 3 0 16,-5-2 0-16,-4 3 128 0,-5 3-128 0,-2-2 0 15,2-1 0-15,0 2 0 0,0-1 0 0,0 3 0 16,2 0 0-16,-4 0 0 0,-7 1 0 0,-3 0 0 16,-2 1 0-16,0-1 0 0,1 0 0 0,2-1 0 15,0-2 0-15,-4 2 0 0,-4-1 0 0,-4-1-160 0,-3 0 160 0,3 1 0 16,3-1-160-16,1-2 160 0,1-3-128 0,-4 3 128 16,-5-1 0-16,2-2-128 0,5 3 128 0,1 1 0 15,0 1 0-15,-3 1 0 0,-3 1 0 0,-3 1-128 16,-4 0 128-16,2 3 0 0,5 3 0 15,-2-2-128-15,2 0 128 0,-5-1 0 0,-3 1 0 0,5 0 0 16,4-1 0-16,4 0 0 0,4 1 0 0,-2 0 0 16,-5-3-304-16,1-1-16 0,2 2-16 0,2 0 0 31,2-1-432-31,4 2-96 0,0-1-16 0,-1 0 0 16,-1-2 224-16,5-2 32 0,4 1 16 0,5 1 0 0,2 0 288 0,6 1 48 0,1 1 16 0,1 1 0 15,5-1 256-15,1 0 0 0,2 1 0 0,2 1 0 16,4-1-160-16,3 4 160 0,6-3-128 0,3 1 128 15,1 1-288-15,6-1 32 0,9-5 0 0,0 0 0 16,-1 9-272-16,1-9-48 0,9 12-16 0,4-1 0 16,2-2 112-16,5 2 32 0,4-2 0 0,4 3 0 0,1-1 448 0,4-1 0 15,3 2 128-15,3-2-128 0,5 0 288 0,4-2-48 16,5 2-16-16,8-3 0 0,7 4 64 0,2-5 16 16,0 2 0-16,3-3 0 0,6-2-160 0,5 0-16 15,5 0-128-15,1-3 192 0,1 0-192 0,4 0 0 16,7-3 0-16,3-2 0 0,4-1 144 0,3-6-144 15,0 2 128-15,8-1-128 0,5-5 144 0,1 0-144 16,-4-2 160-16,9 1-160 0,5 1 176 0,0 1-176 16,-5 1 192-16,4 0-192 0,3 0 0 0,-2 4 0 15,-3 1 0-15,3 5 0 0,3 1 0 0,0-1 0 16,-4 3 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18:19:03.81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30398 12340 25791 0,'0'0'1152'0,"-7"-9"224"0,0 3-1104 0,-3 1-272 0,2-3 0 0,0 3 0 15,8 5 1184-15,-7-9 176 0,0 3 48 0,1 1 0 16,0-2-832-16,-3 2-176 0,-1 2-16 0,-2-1-16 15,-2 2-176-15,-1-1-48 0,-3 1 0 0,-2 1 0 16,-4 1-144-16,-3 0 0 0,-6-1 0 0,2 0 0 16,-3-1-224-16,-4 1-32 0,-5-3 0 0,-6-2 0 31,-4 0-208-31,0-1-48 0,-1-3-16 0,0 4 0 0,-2-5 272 0,-2 4 48 0,0-3 16 0,-7 3 0 16,-9-3 192-16,1 3 0 0,-1-2 192 0,1 1-192 15,1 2 384-15,-7-2-16 0,-2 3-16 0,-6 1 0 0,-2-4 112 16,3 5 32-16,0 0 0 0,-6 3 0 0,-6 0-160 0,0-1-16 15,-1 0-16-15,5 1 0 0,1 1 16 0,-5 0 16 16,-6-1 0-16,1 0 0 0,2 0-144 0,-4 1-16 16,-2 2-16-16,2-2 0 0,-2-2-160 0,6 1 0 15,4 0 0-15,-5 0 0 0,-8 0 0 0,2 0 0 16,2-1 0-16,-1 1 0 0,1 1 0 0,-2-2 0 16,-3-1 0-16,9 1 0 0,7 1 0 0,-3-1 0 15,-4-3 0-15,4-1 0 0,4 0 0 0,5 4 160 16,7 2-160-16,-7 0 160 0,-7-2 80 0,4 0 16 15,0 1 0-15,3 2 0 0,3 2-256 0,-3 1 0 16,-4-2 0-16,4-2 0 0,3-2 128 0,8 3-128 0,4-1 0 16,-1 1 0-16,-5-4 192 0,3 1-48 0,3-4-16 15,7-1 0-15,0 2 32 0,6 0 0 0,7-4 0 0,-2 2 0 16,-3-2 16-16,2 0 0 0,-3 0 0 0,7-3 0 16,5-2 16-16,2 4 16 0,2-3 0 0,5 4 0 15,1-4 0-15,3 4 0 0,-1-2 0 0,4 3 0 16,-2-5-64-16,0 5-16 0,2-4 0 0,1 4 0 15,2-3-128-15,1 5 128 0,1-3-128 0,1 3 128 16,2 1-128-16,2 0 0 0,0-2 0 0,3 2 0 16,2 2 0-16,-3-1 0 0,1-2 0 0,3 2 0 15,1 2 0-15,1 1 0 0,-3 0 0 0,3 3 0 16,0 0 0-16,1 0 0 0,2 0 0 0,0-2 0 16,0 3 0-16,0-1 0 0,0 3 128 0,-5-1-128 15,5 1 0-15,-1 4 0 0,1-2 0 0,0 3 0 16,-2 1 0-16,-1-2 0 0,1 4 0 0,2 4 0 0,2 2 0 0,-3 2 0 15,1 0 0-15,-1 3 0 0,-2 0 0 0,2 4 0 16,-3 3 0-16,-1 4 0 0,4 3 0 0,-2 4 0 16,-4 3-144-16,1 2 144 0,1 3 0 0,-1 5 0 15,1 0 0-15,0 1 0 0,1 8 0 0,0 0 0 16,1 2 0-16,1 4 0 0,2 3 0 0,-1 1 0 16,3 4 0-16,3 0 0 0,-2 6 0 0,3 3 0 15,2-1 0-15,-1 5 0 0,0 1 0 0,-1 4 0 16,4 3 0-16,-2 4 0 0,0 3 0 0,1 2 0 15,-1-1 0-15,1-1 0 0,1 1 0 0,-2-2 0 16,2 0 0-16,-1-3 0 0,1-5 0 0,0 2 0 16,0-2 0-16,-2 3 0 0,-1-6 0 0,-1 5 0 15,4-1 0-15,-2 3 144 0,1-1-144 0,-1-4 192 0,1 4-192 16,1-3 192-16,-1 2-192 0,2-2 0 0,2 2 0 0,0-3 128 16,2 0-128-16,0-3 0 0,1-4 0 0,0 3 0 15,0-3 0-15,0 1 0 0,1 6 0 0,1-4 0 16,-2 0 0-16,2-2 0 0,0 2 0 0,-1 1 0 15,-1 0 0-15,0-4 0 0,0-3 0 0,1-6 0 16,-1-1 0-16,1-1 0 0,0 0 128 0,2-3-128 16,0-2 0-16,0 1 0 0,1 0 0 0,-2 0 0 15,0-8 0-15,2 0 0 0,0 1 0 0,1-3 0 16,2-7 0-16,-3-3 0 0,2-1 0 0,1-4 0 16,-2-4 0-16,2 0 0 0,0-3 0 0,1 2 0 15,-2-5 0-15,2-2 0 0,2-2 0 0,0-3-176 0,-1 0 176 0,0-5 0 16,1-2-144-16,1-3 144 0,-4-1 0 0,2-1 0 15,0-1-144-15,0-3 144 0,2-4 0 0,-1 0 0 16,-2-1 0-16,-1 0 0 0,2-2-128 0,0 0 128 16,-1-2 0-16,0-1 0 0,2-1-176 0,-1-3 176 15,1 1-160-15,3 1 160 0,1 0 0 0,1-1 0 16,3-1-128-16,3-3 128 0,0-2 0 0,1 1-144 16,2-3 144-16,6-3-128 0,0 2 128 0,5 1 0 15,-1-3 0-15,2 0 0 0,-2-3 0 0,0 1 0 16,5-1 0-16,0-1 0 0,2-3 0 0,4 3 0 15,0 2 0-15,8-1 0 0,1 4 0 0,4-3 0 16,-7 0 0-16,2 0 0 0,2 1 0 0,2 2 0 0,3-3 0 0,2 4 0 16,6-3 0-16,-2 3 128 0,-2 0-128 15,0 0 128-15,1-4-128 0,4 3 0 0,2-4-128 0,2 5 128 16,1-2 0-16,-3 1 0 0,-2 0 0 0,4-3 0 16,5 1 0-16,2-2 0 0,3-3 0 0,-5 0 0 15,-7 2 0-15,3 2 0 0,2-5 0 0,5 0 0 16,6-2 0-16,-6-2 0 0,-6 0 0 0,3-1 0 15,0-3 0-15,6 2 0 0,2 1 0 0,-2 1 0 16,-7 4 0-16,1 0 0 0,3 1 0 0,1 1 0 16,6-1 0-16,-5 3 0 0,-8-2 0 0,3 2 0 15,0 0 0-15,5-1 0 0,5 3 0 0,0-2 0 16,-3 2 0-16,4-1 0 0,0 5 0 0,5 3 0 16,3 0 0-16,-2-2 0 0,-7-2-144 0,-3 0 144 15,2-1 0-15,-2-2 0 0,2 2 0 0,-6 1 0 16,-7-3-160-16,-4 4 160 0,1 1 0 0,2 1-144 15,1 1 144-15,-6 0 0 0,-4-4-144 0,-3 2 144 0,-4 1-128 0,-3 2 128 16,-1 1-160-16,1 1 160 0,0 0-144 0,-3 3 144 16,0-1-128-16,-7-1 128 0,-7 4 0 0,-3 0 0 15,-1 0 0-15,-1 3 0 0,-1-2 0 0,-2 3 0 16,-1-1 0-16,-1 3 0 0,-4 1 0 0,0-1 128 16,2-2-128-16,-2 0 0 0,-1 2 0 0,-1-3 144 15,1 3-144-15,-1-4 0 0,-5 0 128 0,0 0-128 16,-1 0 0-16,-4-1 0 0,0 1 0 0,-2-1 0 15,-3 1 0-15,1-4 0 0,-2 3 0 0,1-2 0 16,-11-6 0-16,12 1 0 0,-2 2 0 0,-1-3 0 16,-9 0 0-16,10-1 0 0,-1-1 0 0,-9 2 0 15,9-5-128-15,-2-4 128 0,0 0 0 0,-2-3 0 0,-2 1 192 0,1 0-192 16,0-5 352-16,-3-5-32 0,2-4-16 0,-2-3 0 16,-1-8 16-16,0-7 0 0,-1-3 0 0,-2-7 0 15,3-9-128-15,-3-3 0 0,-1-6-16 0,-1-3 0 16,0-6-176-16,-2-5 0 0,1-6 144 0,0 0-144 15,-2-2 0-15,-1-2 0 0,3-4 0 0,-2-2 0 16,0-1 0-16,1-2 0 0,-2-4 0 0,0 0 0 16,-1-6 0-16,1 2 0 0,1 1 0 0,-2-3 0 15,-1-6 0-15,1 2-160 0,1 1 160 0,0-6 0 16,-7-5-176-16,2-3 176 0,-2 1-160 0,2-3 160 16,0-10-192-16,5 5 48 0,0 3 16 0,0 1 0 15,3-3 128-15,2 8-192 0,2 8 192 0,-2-2-192 16,1-1 192-16,1 6 0 0,0 2 0 0,-1 2 128 15,-1 1 0-15,1 0 0 0,2 3 0 0,0 5 0 0,-2 3-128 16,1 1 192-16,0-1-64 0,0 5 0 0,1 4 32 0,-2 4 16 16,-2 2 0-16,2 2 0 0,2 3 16 0,0 3 16 15,1 7 0-15,-1 6 0 0,-2 5-16 0,0 5-16 16,1 4 0-16,-1 2 0 0,2 6-176 0,-1 2 128 16,-1 8-128-16,0 4 128 0,-3 2-128 0,5 7-224 15,-2 0 48-15,1 6 16 16,-2 2-1104-16,4 13-208 0,0 0-64 0,-10-5-16512 0</inkml:trace>
  <inkml:trace contextRef="#ctx0" brushRef="#br0" timeOffset="4084.63">10093 12439 28559 0,'-5'-7'2544'0,"-4"-3"-2032"16,-3-2-512-16,-2-2 0 0,0 0 1344 0,-2-1 160 16,1-2 32-16,-1 1 16 0,2 2-1360 0,0 0-192 15,-2-1-192-15,1 2 48 0,-2 1 144 0,1 2 0 16,-2 1 0-16,0-1-128 0,-2 4 128 0,1 0-208 15,-4 2 80-15,0 2 128 0,-1 1-224 0,-2 2 80 0,-1 2 16 0,-3 5 0 32,-4-1-320-32,-4 7-48 0,-4 1-16 0,-7 2 0 15,-5 1-128-15,-5 1-16 0,1 1-16 0,-2 1 0 0,-1-4 224 0,0 2 64 0,0-2 0 0,-6 1 0 16,-7 2 384-16,0-1 0 0,2-1 0 0,2-3 0 16,1-2 0-16,2-2 0 0,-1 3 0 0,-2-4 128 15,-3-7 64-15,0-3 32 0,3-1 0 0,2-1 0 16,-2-1-224-16,-1 0 144 0,-4 1-144 0,-2-2 128 15,-4-1-128-15,2-2 192 0,2 2-192 0,-1 1 192 16,-5-3 0-16,0-1 0 0,-4 3 0 0,2-3 0 16,1 1 32-16,-1-3 16 0,0 0 0 0,-6-2 0 15,-3 4-240-15,3-2 144 0,2-1-144 0,2 2 128 16,1-4-128-16,-3 2 0 0,-1-2 0 0,2-2 0 16,3-2 128-16,4 2 0 0,1-1 0 0,-2-1 0 0,-2-1 32 0,3-1 0 15,5 0 0-15,1 3 0 0,5 3 32 0,-3-2 0 16,-2-1 0-16,2 0 0 0,0-2-32 0,3 3 0 15,2-1 0-15,3 4 0 0,2-1-160 0,0-1 128 16,-2 1-128-16,-2 2 128 0,2-3-128 0,3-3 0 16,1 3 0-16,5 3 0 0,-3-2 0 0,5-1 0 15,-1 2 0-15,-2-1 0 0,-3-2 0 0,1 1 0 16,4 2 0-16,1 2 0 0,3-3 0 0,2 2 0 16,-1 1 0-16,2-2 128 0,0 5-128 0,-3-2 0 15,-3 1 0-15,2 3 0 0,0-1 0 0,4 1 0 16,2 3 0-16,-2 1 0 0,4 0 0 0,3 0 0 15,0-1 0-15,1 2 0 0,0 2 256 0,-1 0-16 0,0-1-16 0,3 2 0 16,-1 2 0-16,7 3 0 0,0-2 0 0,1 3 0 16,-1-3-224-16,1 6 176 0,2-3-176 0,0 1 160 15,1-3-160-15,2 6 0 0,2-3 0 0,1 4 0 16,0 0 128-16,2 3-128 0,-3-1 128 0,-2 1-128 16,5-1 144-16,-2 1-144 0,-3 1 160 0,4-1-160 15,-1 1 144-15,2-3-144 0,2 6 128 0,0-1-128 16,0 2 128-16,1 1-128 0,2-1 0 0,1 5 128 15,-2 0-128-15,2 3 0 0,-1 2 0 0,1 2 128 16,1 2-128-16,0 1 0 0,-1 6 0 0,1 4 0 16,0 4-144-16,1 4 144 0,1-1 0 0,-1 4 0 15,-2 4 0-15,1 0 0 0,0 5 0 0,1 5 0 16,0 3 0-16,2 0 0 0,-4-2 0 0,2 7 0 0,-2 2 0 0,2 4 0 16,0 4 0-16,0 1 0 15,1-5 0-15,-1 4 0 0,0 2 0 0,3 3 0 0,-3-1 0 0,5 0 0 16,1 0 0-16,1 3 0 0,-2-3 0 0,1 4 0 15,-1-3 0-15,3 2 0 0,2 1 0 0,2-2 0 16,0 5 0-16,1-3 0 0,0 1 0 0,1-1 0 16,0 3 0-16,1 2 0 0,1-2 0 0,0-2 0 15,1-1 0-15,-3 1 0 0,0-1 0 0,-2 1 0 16,2-5 0-16,-1 4 0 0,0-4 0 0,-1 0 0 16,0 0 0-16,-2-1 0 0,2-4 0 0,0 2 0 15,-2 2 0-15,2-1 0 0,-2 0 0 0,1 0 0 16,1 1 0-16,-2-2 0 0,-1 2 128 0,0-3-128 15,1 2 0-15,-1-1 0 0,1-3 0 0,1 1 128 0,-1-1-128 0,-1-1 0 16,-1-4 0-16,1-2 0 0,-1-2 0 0,2 0 0 16,0-4 0-16,0 0 0 0,1-3 0 0,-2-4 0 15,2-5 128-15,-1-4-128 0,-1-5 0 0,2 0 0 16,-1-2 0-16,-1-5 0 0,3 1 0 0,0-3 0 16,1-7 0-16,1-4 0 0,0-5 0 0,3-1 0 15,-1-1-144-15,0-4 144 0,1-4 0 0,0-1-144 16,4-3 16-16,-1-2 0 0,0-1 0 0,2 1 0 15,2-1 128-15,0-2-160 0,2-1 160 0,1-2-160 16,1-4 160-16,6 2 0 0,0 1 0 0,2-1 0 16,-1-1 0-16,2 0 0 0,1 1 0 0,3-1 0 15,-1-3 0-15,6-1 0 0,0-1 0 0,4 0 0 16,1-6 0-16,3 3 0 0,2 1 0 0,4-1 0 16,8-5 0-16,-2 3 0 0,-1-3 0 0,-1 0 0 0,1 0 0 0,2 0 0 15,-1-1 0-15,4 2 128 0,-2-2-128 0,8 2 0 16,6-2 0-16,0 1 0 0,-3-2 0 0,1 3 0 15,1-1 0-15,1 2 0 0,3 2 0 0,3-3 0 16,3 2 0-16,0-2 0 0,-3 6 0 0,3-1 0 16,-1 2 0-16,9-1 0 0,6 2 0 0,0 0 0 15,-2 2 0-15,4 0 0 0,2 1 0 0,2-1 0 16,4 2 0-16,6 0 0 0,-2-2 0 0,7 1 0 16,7 0 0-16,-1 2-128 0,-4-2 128 0,7 1 0 15,4 1 0-15,-1 4 0 0,-6-4 0 0,3 4 0 16,2-2 0-16,-7-1 0 0,-7-1 0 0,1 0 144 15,1 0-144-15,1 4 160 0,0-4-160 0,-3 0 128 16,-3 3-128-16,4-2 128 0,4 4-128 0,-5-3 0 0,-6-1 0 0,3 4 128 16,-3-2-128-16,2 1 0 0,-4-5 0 0,0 3 0 15,-4 2 0-15,1 0-176 0,2 0 176 0,-2 2-128 16,-10-3 128-16,-4 2 0 0,-4-3 0 0,-2-2 0 16,-1-2 0-16,-5 1 0 0,-4-2 0 0,-4-1 0 15,-5-1 0-15,-3 0 0 0,-1-1 0 0,-3-1 0 16,-2-2 0-16,0 3 0 0,0 1 0 0,-1-1 128 15,0-2-128-15,-3 2 192 0,-2 0-64 0,-5 0 0 16,-2 1-128-16,-1-2 192 0,-1 0-64 0,-3-1 0 16,-1-2 0-16,-3 3 16 0,-1-1 0 0,-3 2 0 15,-3 1-144-15,-2-2 0 0,-2 1 0 0,0 1 128 16,0 0-128-16,-1 0 0 0,-1 0 0 0,0-1 0 0,-3 0-224 16,-2-3 80-16,-1 1 16 0,-1 0 0 15,-9 3-64-15,12-4-16 0,-3-1 0 0,-3-3 0 0,-6 8 208 0,8-6 0 16,-8 6 0-16,7-12-144 0,1 3 144 0,-4-3 0 15,0-1 0-15,-1-1 0 0,0-4 0 0,1 3 144 16,-4-3-144-16,1-2 0 0,0-3 160 0,-1-1-160 16,0-7 128-16,-1-2-128 0,0-5 128 0,-4-5-128 15,0-11 128-15,-1-2-128 0,0-3 0 0,0-1 0 16,-1 0 0-16,1-7 0 0,-2-4 0 0,1-4 0 16,-1-4 0-16,1 1 0 0,-5-4 0 0,2 0 0 15,-2-4 0-15,1-3 0 0,-2 0 0 0,-1-3 0 16,-1 0 0-16,0-6 0 0,-2-4 0 0,3 3 0 15,-1-1 0-15,4 0 0 0,-1-3 0 0,6 2 0 16,5 0 0-16,1 1 0 0,0 6 0 0,3-4 0 0,4 1 0 0,2-2 0 16,1 1 0-16,3-2 0 0,1-4 0 0,-2-4 0 15,1-3 0-15,0 2 0 0,-1 1-144 0,4-4 144 16,1-11-160-16,1 1 32 0,-1 2 0 0,-2-1 0 16,0-8 0-16,2 2 0 0,-2 1 0 0,4-3 0 15,1 1 128-15,1 3-160 0,0 1 160 0,1-1-160 16,-2-2 160-16,1 1 0 0,-4 3 0 0,1-1 0 15,-1-2 192-15,-1 1 0 0,0 2 16 0,-5 3 0 16,-1 3 48-16,0-1 16 0,0 5 0 0,2 8 0 16,1 8-80-16,-3-1 0 0,-1 5-16 0,0 6 0 15,0 10-176-15,-2 7 0 0,-1 3-192 0,1 9 192 16,2 0-2080 0,-2 8-288-16</inkml:trace>
  <inkml:trace contextRef="#ctx0" brushRef="#br0" timeOffset="8304.76">8004 18176 3679 0,'7'-9'160'0,"-7"9"32"0,3-9-192 0,0 3 0 0,1-5 0 0,-4 11 0 15,2-9 3888-15,1-1 720 0,-2 1 160 0,2 1 32 16,-1 1-4032-16,-2 7-768 0,2-10-240 0,-1 4 0 16,-1-5-16-16,0 4-16 0,0-3 0 0,-1 2 0 15,-2-2-96-15,0 2-16 0,1-3 0 0,-1 2 0 16,3 9 384-16,-6-14 0 0,2 1 128 0,-1 1-128 16,-1-2 320-16,1-2 0 0,0 1-16 0,-2 0 0 15,-2 2-160-15,-1-1-16 0,-1-1-128 0,-1 0 192 16,0-2 176-16,-4 2 16 0,0 2 16 0,-1-1 0 15,1-1 480-15,-1 0 80 0,-1-1 32 0,-1 1 0 16,-4 1-32-16,1-1-16 0,-1 0 0 0,0-1 0 16,-3 1-496-16,4 1-112 0,-3 0-16 0,0 1 0 15,-2-2-320-15,-1 2 0 0,-2 1 0 0,-1-2 0 0,1-3 0 0,-5 2-192 16,-1-2 192-16,-3 2-192 0,-1 4 192 0,-1-4 0 16,0-2 0-16,3 0 0 0,0 2 0 0,1 0 144 15,-1 0-144-15,1 2 0 0,-1-1 304 0,1 4-48 16,2 1-16-16,-6-1 0 0,-1 1-16 0,-2-3 0 15,-1 5 0-15,2-5 0 0,-3 1-48 0,3 2-16 16,0-4 0-16,-1 6 0 0,1-2-160 0,0 2 160 16,1 1-160-16,-5-2 160 0,0 2-32 0,-4-3-128 15,0 2 192-15,2-2-64 0,2 1 144 0,1 2 32 16,1-1 0-16,2 2 0 0,0 1 16 0,0-1 16 16,-2 2 0-16,-3 0 0 0,-5 2-176 0,1-2-32 0,-1 3-128 0,4 1 192 15,-1 2-192-15,2 1 0 0,0 1 0 16,-1 0 0-16,1 1 0 0,-4 3 0 0,-5-1 0 0,0 1 0 15,-1-4 0-15,2 1 0 0,2 2-128 0,0-2 128 16,2 4-160-16,-1-2 32 0,-3 2 0 0,-1-2 0 16,-4-2 128-16,4 2 0 0,1-3-144 0,1 2 144 15,2-1 0-15,2 0 0 0,0 3 0 0,-1-2 0 16,-4 4 0-16,-1-6 0 0,-3 0 0 0,3 2 0 16,2 0 0-16,2 2 0 0,-3-3 0 0,4 3 128 15,1 0-128-15,-3 0 0 0,-2 0 0 0,-1 0 0 16,0-1 0-16,2 3 0 0,3 0 0 0,1 3 0 15,2-5 0-15,2 2 0 0,1 1 0 0,0-1 0 16,-1 3 0-16,0 1 0 0,-2-3 0 0,0 1 0 16,5 1 0-16,1 1 0 0,1 0-128 0,1-1 128 15,3-1-176-15,2 1 48 0,2 0 0 0,1 0 0 16,-3-3 128-16,6 4 0 0,-2 1-144 0,0 0 144 0,-3 2 0 0,2-1 0 16,1-2-144-16,3-1 144 0,2 2 0 0,4 1 0 15,0-2 0-15,2 2 0 0,-1-1 0 0,4 1-128 16,2 0 128-16,0 1 0 0,1 0 0 0,1 0 0 15,1-2-128-15,2 1 128 0,-1-1 0 0,4 1 0 16,-1 1 0-16,2-1 0 0,2-1 0 0,1 2 0 16,2 3 0-16,-1-2 0 0,2 0 0 0,2 2-128 15,2-1 128-15,1 2 0 0,1 0 0 0,-1 0 0 16,3 0-128-16,2 2 128 0,1 0 0 0,2-1 0 16,-1-2 0-16,2 2 0 0,1 1 0 0,1-3 0 15,2 0 0-15,0 1 0 0,3 2 0 0,-1-2 0 0,1-1 0 0,2 1 0 16,3 1 0-16,3-2 0 0,1 1 0 15,3 0 0-15,1-1 0 0,-1 2 0 0,-2-1 0 0,1-2 0 16,-2-1 0-16,2 2 128 0,0 0-128 0,2 2 0 16,0-3 0-16,3-1 0 0,-3 3 0 0,4 0 0 15,1 1 0-15,3-2 0 0,2-2 128 0,0 2-128 16,0 0 0-16,-1 2 0 0,0 1 0 0,0-3 0 16,-1-2 0-16,2 0 0 0,0-2 0 0,4 1 0 15,3 0 0-15,2 0 0 0,3 0 0 0,-2-2 0 16,-1-1 0-16,-2-1 0 0,2-6 0 0,1 2 0 15,1-2 0-15,3 2 0 0,4-2 0 0,1 2 0 16,0-6 0-16,1-3 0 0,-2-1 0 0,0 2 0 16,1 2 0-16,2 3 0 0,3-4 0 0,2-1 0 15,-1-1 0-15,1 0 0 0,-3 0 0 0,0 1 0 16,-1-1 0-16,5 4-128 0,0-2 128 0,1-2 0 16,-2-1 0-16,0-1-128 0,-2-2 128 0,-1-1 0 0,1 3-176 0,4 0 176 15,4-1-160-15,-1-1 160 0,-3-1 0 0,-1-3 0 16,-3 1 0-16,2 1 0 0,1-1 0 0,2-1 0 15,3 0 0-15,-3-3 0 0,-4 2 0 0,0-5 0 16,-2-1-128-16,1 0 128 0,0 2 0 0,3-4 0 16,2-3 0-16,-4 1 0 0,-3 1 0 0,-1 0 0 15,-2 1 0-15,0-1 0 0,-1-1 0 0,1 0 0 16,2-1 0-16,-3 2 0 0,-6 3 0 0,-2-2 0 16,-1 1 0-16,0 0 0 0,-2-3 0 0,-1 2 0 15,1 0 0-15,2 0 0 0,0-2 0 0,-3-1 0 16,-6-1 0-16,-3 0 0 0,0 3 0 0,-3-2 0 15,-4-3 0-15,-1 2 0 0,-2-3 128 0,-2 1-128 0,-3-5 0 0,-2 3 0 16,-1-2 0-16,-2 0 0 0,-1 0 0 0,-1 1 0 16,-4 4 0-16,-1-3 0 0,-3-3 0 0,-4 4 0 15,-2-2 0-15,-1 0 0 0,-1 5-128 0,-2-3 128 16,-1-2 0-16,-3 2 0 0,-3-2 0 0,-5 0 0 16,-3 1 0-16,-3-4 0 0,-2 2 0 0,-3-4 0 15,-3 4 0-15,-3-4 0 0,0 2 0 0,-4 3 0 16,-3 2 0-16,1-2 0 0,-1 1 0 0,-3 2 0 15,-6-1 0-15,1 3 0 0,-6 1 0 0,1 0 0 16,3-2 256-16,1 5-64 0,2 2-16 0,1 1 0 16,0-1-176-16,3 3 0 0,2 3-160 0,-4-3-9552 15,-1-1-1904-15</inkml:trace>
  <inkml:trace contextRef="#ctx0" brushRef="#br0" timeOffset="22781.07">13657 11836 14111 0,'-14'-9'624'0,"14"9"128"0,-9-5-608 0,1-3-144 0,2 3 0 0,6 5 0 16,-8-6 224-16,3-2 16 0,5 8 0 0,-5-6 0 16,1-5 96-16,1 4 32 0,-2-3 0 0,2 2 0 15,2-1-176-15,1 9-16 0,-5-9-16 0,5 9 0 16,-4-9-160-16,4 9 0 0,-3-7 0 0,3 7 128 16,0 0-128-16,0 0 128 0,-5-5-128 0,5 5 128 15,0 0 32-15,0 0 0 0,-10-7 0 0,4 3 0 16,-3 2-32-16,9 2-128 0,-12-1 192 0,1-2-64 15,-2 2 16-15,-1 0 0 0,3 1 0 0,-2-2 0 16,-2 0 64-16,-2 2 16 0,1 0 0 0,-1 0 0 0,1 0 16 0,-2 0 0 16,-2 2 0-16,1-2 0 0,-1 0 32 0,1 2 16 15,-1-1 0-15,2-1 0 0,-2 1 112 0,1-1 32 16,-4-1 0-16,0 1 0 0,-2 0-64 0,-1 0-16 16,0-1 0-16,-4 1 0 0,1-2-32 0,-3 2 0 15,2-2 0-15,2 4 0 0,0 0-112 0,2 0-16 16,0 1-16-16,-1-3 0 0,3 1-176 0,-1-1 0 15,-2 0 144-15,1 0-144 0,1 0 0 0,-2 1 0 16,2 2 0-16,-3-1 0 0,-3 2 0 0,0-1 0 16,-4 0-128-16,2 1 128 0,0 1 0 0,1 3 0 15,1 0 0-15,-2 2 0 0,1 0 144 0,3 1-144 16,-3 2 192-16,3-2-192 0,1 5 192 0,-3-1-192 0,4-1 192 16,1 1-192-16,-4-3 160 0,-1 2-160 0,0 0 128 0,-1 1-128 15,-2-1 128-15,2-1-128 0,-1-1 128 0,3 2-128 16,1-2 0-16,-1 2 128 0,2 0-128 0,4 1 0 15,-4-2 0-15,4-2 0 0,0 3 128 0,1 1-128 16,0-1 0-16,4-2 0 0,0 0 0 0,-1 2 0 16,-4-2 0-16,-1 1 0 0,1-2 0 0,1-2 0 15,2 1 0-15,-1-2 0 0,2 1 0 0,-2-2 0 16,1 2 0-16,1-1 0 0,0 1 0 0,2-3 0 16,-1 2 0-16,1 2 0 0,1-3 0 0,0 4 0 15,2 0 0-15,2-3 0 0,2-2 0 0,-2 3 0 16,-2-3 0-16,1 2 0 0,1-1 0 0,2 5 0 15,2-3 0-15,-3 2 0 0,2-3 0 0,1 3 0 16,0-2 0-16,2 3 0 0,-2 0 0 0,4 1 0 16,-2 2 0-16,1 2 0 0,1-3 0 0,0 2 0 0,1 0-128 15,0 0 128-15,2 2 0 0,-1-3 0 0,1-2 0 0,-1 2 0 16,2 0 0-16,0 2 0 0,-1-3 0 0,1 1 0 16,1-1 0-16,0 1 0 0,0-1 0 0,0 3 0 15,0-3 0-15,3 0 0 0,-1 0 0 0,1 1 0 16,0 3-144-16,1-3 144 0,0-1 0 0,0-1 0 15,0 1 0-15,-1 0 0 0,0 1 0 0,2-1 0 16,-1-4 0-16,1 3 0 0,-1-2 0 0,3 0 0 16,1 1 0-16,0 1 0 0,-2-2 0 0,0 3 0 15,2 0 0-15,1-3 0 0,1-1 0 0,2 4 0 16,-4-4 0-16,3 3 0 0,-1-1 0 0,3-2 0 16,-1 3 0-16,1-1 0 0,0-2 0 0,1 2 0 0,0-1 0 15,0-1 0-15,-2 1 128 0,2-2-128 16,2 3 0-16,0-4 0 0,1 4 0 0,0-4 128 0,1 0-128 0,0-1 0 15,-3 2 0-15,2-2 0 0,2 3 128 0,-3-2-128 16,0 1 0-16,1-1 0 0,1 3 0 0,-3-3 0 16,1 1 0-16,-2-2 0 0,-2 3 0 0,1-3 0 15,0 0 0-15,1 2 0 0,-1-6 0 0,0 2 0 16,3 0 0-16,-2 0 0 0,-3-2 0 0,3 0 0 16,1 1 128-16,1 1-128 0,-2-1 0 0,0-1 144 15,1 1-144-15,1 1 0 0,0-3 144 0,0 2-144 16,1-3 0-16,-1 3 128 0,-1 0-128 0,3 0 0 15,1-2 0-15,2 1 0 0,-2-2 0 0,0 2 0 16,-1-1 0-16,1 1 0 0,0 0 0 0,-1 0 128 16,-2-2-128-16,1 1 0 0,-1-2 128 0,-1 1-128 15,-2 0 0-15,4 0 128 0,-3 1-128 0,1-1 0 16,-2 0 0-16,-1 0 0 0,4 2 0 0,-3 0 128 0,3-1-128 16,-1-1 0-16,0 1 0 0,-1 0 0 0,0 1 0 0,1-2 0 15,-1 3 0-15,0 0 0 0,0-2 0 0,0 2 0 16,2 0 0-16,-2 2 0 0,-3-1 0 0,3 0 0 15,0 0 0-15,0 0 0 0,0-1 0 0,0 1 0 16,-1 0 0-16,-1-1 0 0,2-1 0 0,-3 1 0 16,0-2 0-16,0 3 128 0,0 0 0 0,-1-2 16 15,1-1 0-15,-1 2 0 0,-1 1 0 0,0-1 0 16,0-1 0-16,0 2 0 0,0 4-144 0,0-4 128 16,-9-5-128-16,12 5 128 0,1 1-128 0,1-3 0 15,-14-3 144-15,14 2-144 0,1 2 0 0,-1 0 0 16,-1 0 0-16,-1-3 0 0,-12-1 0 0,15 1 128 0,-1 0-128 0,0 1 0 15,-2-2 0-15,1 1 0 0,-1-1 0 0,0 0 0 16,0 0 0-16,-1 0 144 0,-1-1-144 0,2 1 0 16,1-2 240-16,-1 1-64 0,0-1-16 0,0-2 0 15,2 1-32-15,0 1-128 0,2-1 192 0,-1 1-64 16,0-1-128-16,0-2 128 0,1 0-128 0,0 2 128 16,2 0-128-16,1-5 0 0,-4 3 144 0,1 1-144 15,-1-1 0-15,-1-1 0 0,0 1 0 0,1 1 128 16,0-4-128-16,3 3 0 0,0 0 0 0,-2-3 0 15,0 1 0-15,1-3 0 0,-1 2 0 0,4-1 128 16,-1 1-128-16,0 2 0 0,0-3 0 0,0 3 128 16,0-4-128-16,0 2 0 0,0-2 0 0,2 2 0 15,0-2 0-15,2 2 0 0,-1-2 0 0,0 3 0 16,0-1 0-16,0 2 0 0,0 2 0 0,-2-3 0 0,0 1 0 0,-2 0 0 16,0-3 0-16,-2 2 0 15,1 0 0-15,1 1 0 0,1 0 0 0,-1-1 0 0,-3 2 0 0,1 0 0 16,2-3 0-16,0 3 0 0,-2 1 0 0,1 2 0 15,1-2 0-15,-3-1 0 0,0 1 0 0,-1 1 0 16,2 3 0-16,-1-1 0 0,1-2 0 0,-2 2 0 16,3 1 0-16,-2 0 0 0,0-1 0 0,-1 1 0 15,-1 2 0-15,2-2 0 0,1 0 0 0,-1 0 0 16,-1 2 0-16,-2-1 0 0,1 0 0 0,-1-1 0 16,-2 2 0-16,0-1 0 0,1 0 0 0,-2 2 0 15,-9-3 0-15,12 2 0 0,-1 2 0 0,-2-1 0 0,0-1 0 0,0-1 0 16,-9-1 0-16,11 4 0 15,1-1 0-15,-2 2 0 0,-10-5 0 0,10 5 0 0,-10-5 0 0,13 4 0 16,-13-4 784-16,11 5 192 0,-11-5 48 0,12 5 0 31,-12-5-1648-31,11 4-320 0,-1 0-64 0,-10-4-16 0,0 0 832 0,12 8 192 0,-12-8 0 0,10 7 0 16,-10-7 0-16,9 9 0 0,-9-9 0 0,0 0 0 16,11 10 0-16,-11-10 0 0,10 10 0 0,-10-10 0 15,6 10 0-15,1 2 0 0,-7-12 0 0,8 10 0 16,-8-10 0-16,7 11 0 0,-7-11 0 0,8 12 0 15,-8-12 0-15,6 9 0 0,-6-9 0 0,0 0 0 16,8 12 0-16,-8-12 0 0,0 0 0 0,8 8 0 16,-8-8 0-16,0 0 0 0,9 10 0 0,-9-10 0 15,0 0 0-15,8 8 0 0,-8-8 0 0,9 7 0 16,-9-7 0-16,9 4 0 0,-9-4 0 0,0 0 0 16,12 8 0-16,-2-2 0 0,-10-6 0 0,10 4 0 0,-10-4 0 0,11 1 0 15,-11-1 0-15,12 3 0 0,-2-2 0 0,-10-1 0 16,0 0 0-16,11 4 0 0,0 0 0 0,-11-4 0 15,10 2 0-15,-10-2 0 0,11 3 0 0,-1 1 0 16,-1-1 0-16,-9-3 0 0,9 5 0 0,-9-5 0 16,9 6 0-16,1-3 0 0,-1 2 0 0,-9-5 0 15,9 5 0-15,-1-1 0 0,-1 0 0 0,1 1 0 16,-8-5 0-16,9 7 0 0,-9-7 0 0,9 3 0 16,-9-3 0-16,9 5 0 0,-9-5 0 0,10 8 0 15,-3-4 0-15,1 0 0 0,-8-4 0 0,0 0 0 16,13 4 0-16,-4-2 0 0,-9-2 0 0,9 4 0 15,-9-4 0-15,10 4 0 0,-10-4 128 0,11 2-128 0,-1 1 0 0,-10-3 0 16,11 2 0-16,-11-2 0 0,11 3 0 0,-1 1 0 16,-10-4 0-16,10 3 0 0,-10-3 0 0,14 2 0 15,-2 0 0-15,-2 1 0 0,-10-3 0 0,11 4 0 16,0 1 0-16,-11-5 0 0,11 4 0 0,0-1 0 16,-2 2 0-16,-9-5 0 0,12 7 0 0,-2-5 0 15,-10-2 0-15,11 3 0 0,-11-3 0 0,12 2 0 16,-1 1 0-16,-2-2 0 0,-9-1 0 0,12 3 0 15,-12-3 0-15,11 0 0 0,-1 0 0 0,2 1 0 16,-12-1 0-16,10 0 0 0,0-4 0 0,0 3 0 16,0-2 0-16,-10 3 0 0,12-2 0 0,-1-1 0 15,-1 1 0-15,1-2 0 0,-3-2 0 0,1 2 0 16,1 3 0-16,-1-3 0 0,-1-1 0 0,0 0 0 16,-1 1 0-16,2 0 0 0,0-1 128 0,0 1-128 0,-3-1 0 0,3 1 0 15,-2-2 0-15,-1 1 0 0,-6 5 0 0,9-4 0 16,0-4 0-16,0 4 0 0,-2-1 0 0,-7 5 0 15,10-5 0-15,-1-2 0 0,-9 7 0 0,10-5 0 16,-1 1 0-16,-1 0 0 0,-8 4 0 0,10-6 0 16,0 1 0-16,-2 1 0 0,-8 4 0 0,9-7 0 15,-4 0 0-15,-5 7 0 0,9-4 0 0,-2-2 0 16,0 0 0-16,-7 6 0 0,9-5 0 0,-2-2 0 16,-7 7 0-16,8-7 0 0,-2 4 0 0,-6 3 0 15,9-7 0-15,-9 7 0 0,9-6 0 0,-9 6 0 16,9-4 0-16,-9 4 0 0,8-8 0 0,-8 8 0 15,9-6 0-15,-2 1 0 0,-7 5 0 0,8-8 0 0,-8 8 0 16,9-6 0-16,-9 6 0 0,9-5 0 0,-3-1 0 0,-6 6 0 16,9-6 0-16,-9 6 0 0,9-5 0 0,-9 5 0 15,10-6 128-15,-2 1-128 0,-8 5 0 0,8-5 0 16,-1 0 0-16,-7 5 0 0,11-8 0 0,-2 4 0 16,-9 4 0-16,10-3 0 0,0 0 0 0,-1-1 0 15,-9 4 0-15,11-4 0 0,-3 1 0 0,0 0 0 16,0-1 0-16,2 0 0 0,-3 1 0 0,-7 3 0 15,11-3 0-15,-1 0 0 0,-1 3 0 0,1-1 0 16,-2-1 0-16,0-2 0 0,0 3 0 0,2-2 0 16,-10 3 0-16,12-2 0 0,-2-1 0 0,-1 2 0 15,-9 1 0-15,10-3 0 0,0 1 0 0,-1-2 0 16,-9 4 0-16,11-3 0 0,1 2 0 0,-12 1 0 16,11-4 0-16,-1 3 0 0,-1 1 0 0,0-3 0 0,0 1 0 0,1-1 0 15,0 2 0-15,-10 1 0 16,9-4 0-16,0 0 0 0,0 2 0 0,1-2 0 0,-10 4 0 0,13-4 0 15,-2 2 0-15,1-1 0 0,-2-1 0 0,0 3 0 16,0 0 0-16,-1-1 0 0,-9 2 0 0,14-1 0 16,-2 0 0-16,-2 1 0 0,1 0 0 0,0 0 0 15,-11 0 0-15,12-3 0 0,0 2 0 0,-1 1 0 16,1 0 0-16,0-1 0 0,1 0 0 0,-2-1 0 16,1 1 0-16,-1 0 0 0,1 1 0 0,-2-1 0 15,0-2 0-15,2 0 0 0,-2 2 0 0,0-3 0 16,1 1 0-16,1 0 0 0,-1 2 0 0,1-2 0 15,-3 1 0-15,1-2 0 0,-1 1 0 0,-1 1 0 0,1-2 0 16,0 1 0-16,-9 3 0 0,12-3 0 16,-2-1 0-16,0 1 0 0,-1 1 0 0,0-1 0 0,0-1 0 0,1 2 0 15,0-2 0-15,-1 1 0 0,-9 3 0 0,11-5 0 16,0 3 0-16,0-1 0 0,-2-1 0 0,1 2 0 16,-10 2 0-16,12-4 0 0,-4 2 0 0,3-2 0 15,-2-3 128-15,-1 4-128 0,-8 3 0 0,12-4 0 16,-3-1 0-16,1 0 0 0,-10 5 0 0,8-6 0 15,2 4 0-15,-3-3 0 0,-7 5 0 0,12-8 0 16,-6 2 0-16,3-2 0 0,-1 3 128 0,-1 0-128 16,1-3 0-16,0 2 0 0,-1 1 0 0,0-3 0 15,0 2 0-15,1 2 0 0,-1-2 0 0,1 1 0 16,0 1 0-16,-1 1 0 0,-7 3 0 0,10-3 0 16,-1-4 0-16,0 3 0 0,1 2 0 0,-2-1 0 15,-8 3 0-15,10-6 0 0,0 1 0 0,-1 1 0 0,-9 4 0 0,10-4 0 16,-1-1 0-16,-9 5 0 0,11-4 0 0,-3 1 0 15,-8 3 0-15,11-3 0 0,-11 3 0 0,10-4 0 16,-3-1 0-16,-7 5 0 0,11-4 0 0,-4 1 0 16,-7 3 0-16,10-2 0 0,1 0 0 0,-11 2 0 15,10-2 0-15,-10 2 0 0,10-1 0 0,-10 1 0 16,10-2 0-16,0 2 0 0,0 0 0 0,1 0 0 16,-3 0 0-16,0 0 0 0,-8 0 0 0,11 2 0 15,0-1 0-15,-1-2 0 0,-10 1 0 0,13 1 0 16,-1 1 0-16,0-1 0 0,-1 0 0 0,2 1 0 15,-4-4 0-15,2 4 0 0,-1-2 0 0,1 0 0 0,-1 1 0 16,0 1 0-16,-1 1 0 0,3-2 0 0,0-1 0 0,-1 1 0 16,1-1 0-16,1 3 0 0,0-2 0 0,-2 1 0 15,0 0 0-15,1-1 0 0,-2 1 0 0,1 0 0 16,-1 1 0-16,0-1 0 0,2 2 0 0,-2-1 0 16,0-1 0-16,0-1 0 0,2 1 0 0,-2 3 0 15,-1 0 0-15,0-3 0 0,-9-2 0 0,11 3 0 16,-2 1 0-16,3 0 0 0,-2-2 0 0,-1 3 0 15,0-2 0-15,-1 1 0 0,1-1 0 0,0 2 0 16,0-3 0-16,0 0 0 0,1 0 0 0,0 0 0 16,1 1 0-16,-3-1 0 0,-8-2 0 0,11 3 0 15,0 2 0-15,-2-1 0 0,-9-4 0 0,13 2 0 16,-2 2 0-16,1 1 0 0,-2-1 0 0,0-2 0 16,0 1 0-16,0 1 0 0,2 1 0 0,-1-1 0 0,-1-2 128 15,0 2-128-15,2 0 0 0,-1 1 0 16,1-1 0-16,-1-2 0 0,-1 1 0 0,1 1 0 0,4 1 0 15,-1 0 0-15,-1-1 128 0,0-1-128 0,-1 1 0 0,1 0 0 16,-1-1 0-16,2 2 0 0,-1-3 0 0,0 3 0 16,1-1 0-16,0-1 0 0,-2 0 0 0,1 1 0 15,-1 1 0-15,-1-1 0 0,2 1 0 0,-2-1 0 16,1 0 0-16,-1 0 0 0,0-2 0 0,2 3 0 16,0 0 0-16,-2-1 0 0,1-1 0 0,-1 1 0 15,1 1 0-15,-1 1 0 0,2-2 0 0,0 1 0 16,-2 1 0-16,0-1 0 0,1-2 128 0,1 1-128 15,-2 1 0-15,2-1 0 0,-2-1 0 0,2 2 128 16,0-2-128-16,-1 3 0 0,1-2 144 0,0 1-144 16,-1-1 0-16,1 2 144 0,1-2-144 0,1 3 128 0,-1-1-128 0,2-2 128 15,0 1-128-15,-1 1 0 0,2-2 144 0,-2-1-144 16,-1-2 0-16,0 0 144 0,0 0-144 0,0 3 0 16,-1 0 0-16,0 0 0 0,1-2 0 0,-1 0 0 15,0-1 0-15,1 1 0 0,1 1 0 0,1 1 0 16,-4-2 128-16,2 1-128 0,0-2 0 0,0 2 0 15,0-1 128-15,2 1-128 0,-1-2 0 0,0 3 0 16,-1-2 0-16,0 0 0 0,1-1 0 0,1 0 0 16,-1 2 0-16,-1-1 0 0,2 0 0 0,1-1 0 15,-1-1 0-15,1 0 0 0,-2 0 0 0,0 0 0 16,2 0 0-16,-1 0 0 0,0 0 0 0,-1 0 0 16,-1 0 0-16,1 0 0 0,-1 0 0 0,0 0 0 15,-1-1 0-15,0 1 0 0,-1 0 0 0,1 0 0 0,1 0 0 0,0 0 0 16,0 0 0-16,0 1 0 0,-1-1 0 15,-1 2 0-15,1 0 0 0,0 0 0 0,-2-1 0 0,1 1 0 16,-1-2 0-16,-1 0 0 0,-10 0 0 0,13 1 0 16,-2 0 0-16,-11-1 0 0,14 2 0 0,-2-1 0 15,-12-1 0-15,13 0 0 0,-3 1 0 0,0-1 0 16,0 0 0-16,2 1 0 0,-12-1 0 0,10 2 0 16,-10-2 0-16,12 0 0 0,0 0 128 0,-2 0-128 15,-10 0 0-15,11 0 0 0,0-2 0 0,0 1 0 16,-11 1 0-16,11-1 0 0,0 0 0 0,-1 1 0 15,0-2 0-15,0 2 0 0,-10 0 0 0,12-1 0 16,-1 0 0-16,0 1 0 0,-2 0 0 0,-9 0 0 0,12-2 0 0,-2 1 0 16,-10 1 0-16,10-2 0 15,-1-2 0-15,-9 4 0 0,13-3 0 0,-4 1 0 0,-9 2 0 0,11-3 0 16,-3 2 0-16,2 1 0 0,-10 0 0 0,10-3 0 16,0 3 0-16,-1-1 0 0,-9 1 0 0,13-1 0 15,-3 0 0-15,-1-2 0 0,-9 3 0 0,13-1 0 16,-3 1 0-16,-10 0 0 0,11 0 128 0,-1 0-128 15,-10 0 0-15,13-1 0 0,-3 1 0 0,0 1 0 16,-10-1 0-16,13 1 0 0,-1 2 0 0,-12-3 160 16,12-3-160-16,0 3 0 0,-12 0 0 0,12 3-176 15,0-3 176-15,-3 0 0 0,1 0 0 0,-1 1 0 16,-9-1 0-16,11 1 0 0,-11-1 0 0,12 1 0 16,-12-1 0-16,11 2 0 0,-11-2 0 0,13 0 0 15,-4 0 0-15,1 0 0 0,0-2 0 0,-10 2 0 16,10 0 0-16,0 0 0 0,-1-1 0 0,-9 1 0 0,11-1 0 15,-3 0 0-15,1-2 0 0,-9 3 0 0,12-2 0 0,-2-1 0 16,0-1 0-16,0 2 0 0,0-1 0 0,-1-2 0 16,-1 0 0-16,0 2 0 0,-8 3 0 0,10-5 0 15,0-2 0-15,1 2 0 0,-3-4 0 0,1 2 0 16,0 0 0-16,1-2 0 0,-4 2 0 0,2 0 0 16,0 0 0-16,0 2 0 0,0-4 0 0,1 3 0 15,1-3 0-15,2 2 0 0,-3 1 0 0,-1-2 0 16,3 0 0-16,-1-2 0 0,0 2 0 0,-1-1 0 15,5 3 0-15,-3-3 0 0,-1-1 0 0,1 0 0 16,0 2 0-16,0-1 0 0,1 3 0 0,-1-1 0 16,-2-3 0-16,3 4 0 0,-1-3 0 0,1 3 0 15,-1-3 0-15,2 1 0 0,-1-2 0 0,2 2 0 0,0 3 0 16,-1-2 0-16,0 2 0 0,0-2 0 16,-1-2 0-16,1 6 0 0,0-3 0 0,1 1 0 0,0 0 0 15,-2 1 0-15,0 1 0 0,-1-1 0 16,1 3 0-16,-1-2 0 0,1-2 0 0,-1 1 0 15,-1 3 0-15,2-2 0 0,-1 1 0 0,2-1 0 16,-3 3 0-16,1 0 0 0,3 0 0 0,-4 0 0 0,1 1 0 0,-1 2 0 16,0 1 0-16,1-2 0 0,1 1 0 0,-1-2 0 15,1 2 0-15,-1 1 0 0,1 1 0 16,-1-2 0-16,1 0 0 0,-1 1 0 0,2 0 0 0,-1 2 0 16,2-1 0-16,0 0 0 0,-1 0 0 0,0 0 0 15,-1 0 0-15,1 3 0 0,0-2 0 0,1 1 0 16,0 0 0-16,0 0 0 0,-1 3 0 0,1-3 0 15,0 0 0-15,1 0 0 0,-1-1 0 0,-2 2 0 16,1-1 0-16,-1 3-128 0,0-2 128 0,0 3 0 16,-1-5 0-16,2 5 0 0,-2-5 0 0,1 2 0 15,-1 0 0-15,2-2 0 0,1 1 0 0,-1 0 0 0,-1-1 0 0,1 0 0 16,0-1 0-16,1-1 0 0,1 4 0 16,-1-3 0-16,-3-3 0 0,5 2 0 0,-2 0 0 15,1 1 0-15,-1-2 0 0,1-2 0 0,0 0 0 0,2 0 0 16,-2-1 0-16,3 0 0 0,0 0 0 0,0-1 0 15,-1 0 0-15,1-3 0 0,0-1 0 0,1 1 0 16,0-1 0-16,-1 1 0 0,-2-2 0 0,2 1 0 16,0 0 0-16,-1-3 128 0,-1 1-128 0,2 0 0 15,0-2 0-15,-1 3 0 0,1-4 0 0,0 1 0 16,-1-4 0-16,0 3 0 0,0 2 0 0,1-3 128 16,-2 1-128-16,1-2 0 0,-2 1 0 0,0 1 0 15,0-7 0-15,2 3 0 0,0-1 0 0,-3 2 0 16,0-1 0-16,1 0 0 0,-4-1 0 0,3 0 0 15,-1 1 0-15,0-1 0 0,-1-1 0 0,0 0 0 16,-3-1 0-16,1-2 128 0,0 1-128 0,0-1 0 16,-1 1 0-16,0 1 0 0,-1 0 0 0,-1-1 0 15,0 2 0-15,0 1 0 0,-2-1 0 0,0 4 0 16,0-4 0-16,-1 1 128 0,0-1-128 0,0 0 0 0,-2 0 0 0,2-1 0 16,-4 2 0-16,3 2 0 0,-2-3 0 0,0 1 0 15,1 1 0-15,-1 0 0 16,-1 2 0-16,0-2 0 0,0-1 0 0,-1 2 0 15,-1 2 0-15,1-3 0 0,0 1 0 0,-2 2 128 0,-1-2-128 0,2 1 0 16,-1 1 0-16,1-2 0 0,-2-1 0 0,0 0 0 16,0 3 0-16,1-3 0 0,-1 1 0 0,-1 2 0 15,1-3 0-15,-1 0 0 0,1 2 0 0,-2 1 0 16,-3-3 0-16,1 0 0 0,2 1 0 0,-1 2 0 16,-2-2 0-16,2 0 0 0,-1 2 0 0,1-4 0 15,-1 1 0-15,-2 0 0 0,2 0 0 0,-2 0 0 16,2-1 0-16,-3-3 0 0,-1 0 0 0,1 0 0 0,-2 2 0 15,-1-2 0-15,2-1 0 0,-1 1 0 0,1 0 0 0,0 3 0 16,-1-2 0-16,-1 2 0 0,0-1 0 0,-1 0 0 16,0 0 0-16,-2-1 0 0,2 0 0 0,-2 0 0 15,1 0 0-15,-2 1 0 0,0-2 0 0,0 0 0 16,-1 3 0-16,0 0 0 0,-2-2 0 0,-2 2 0 16,-3 2 0-16,1-2 0 0,-1-1 0 0,-3 0 0 15,-1 1 0-15,-2 0 0 0,1 0 0 0,1-1 0 16,-2 1 0-16,0 0 128 0,-1 0-128 0,-1 1 0 15,-2 3 0-15,2-1 0 0,0 0 0 0,-3 3 0 16,-4-3 0-16,-2 4 0 0,-3-1 0 0,-1 3 0 16,-1-1 0-16,1 1 0 0,0 1 0 0,0 1 0 0,-1-1 0 0,2 3 0 15,-3-1 0-15,-1 2 0 16,-4-2 0-16,-2 2 0 0,-1 1 0 0,0-3 0 16,0 2 0-16,1 0 0 0,-1-2 0 0,-1 3 128 0,-1 0-128 15,-4 0 0-15,-3-1 0 0,1 1 0 0,3 0 0 0,1 0 0 16,-4 0 0-16,2 0 0 0,-1-1 0 0,-3 1 128 15,-3 0-128-15,0 0 0 0,4 0 0 0,-1 0 0 16,0 1 0-16,1 0 0 0,-2 2 0 0,-3-1 0 16,-7 1 0-16,4-3 0 0,4 1 0 0,2 0 0 15,-2 1 0-15,-4-1 0 0,-5-1 0 0,4 1 0 0,-1 1 0 16,5-1 0-16,2 0 0 0,-1-1-128 0,2-1 128 0,-4 1-128 16,-3 0 128-16,2 0-128 0,-1-1 128 0,4-1 0 15,-1 1 0-15,1-2 0 0,-1 1 0 0,-2 1 0 16,1-3 0-16,-2 0 0 0,7 0 0 0,1 0 0 15,1 2 0-15,-3-2 0 0,-1-2 0 0,-1 2 0 16,0 0 0-16,4 0 0 0,2-1 0 0,2 1 128 16,2 1-128-16,-1-1 0 0,-3-1 0 0,0 1 144 15,-1-1-144-15,-1 1 0 0,2-1 0 0,4 1 0 16,3 0 0-16,0 2 0 0,-1-3 128 0,-1-2-128 16,-1 2 0-16,2-1 0 0,-1-3 0 0,5 3 0 15,0 0 0-15,4 1 0 0,-1 2 0 0,0-1 0 16,-5-1 0-16,0 1 0 0,-1-1 0 0,2 0 0 15,3-2 0-15,1 2 0 0,0 3 0 0,6-2 0 16,-1-2 0-16,0 3 0 0,-1 0 0 0,-1 2 0 16,-3-3 128-16,0-1-128 0,0 0 0 0,2 1 0 15,0 3 0-15,2 0 0 0,3 1 0 0,2 1 0 16,1 0 0-16,-2 2 0 0,-4-1 0 0,-1 2 0 0,-3-1 0 0,4 1 0 16,1-1 0-16,1 4 0 15,0 0 0-15,0-1 0 0,3 4 0 0,2-3 0 0,1 5 0 16,-1-3 0-16,-3 2 0 0,-2-1 0 0,-1 0 0 0,1 3 0 15,-2-3 0-15,2 3 0 0,2 2 0 0,1-1 0 16,1-1 0-16,1 1 0 0,0 0 0 0,-1 0 0 16,-1-1 0-16,1 2 0 0,-3 0 0 0,1 0 0 15,-1-2 0-15,-1 1 0 0,2 3 0 0,3-1 0 16,0 1 0-16,2 0 0 0,1 3 0 0,1-1 0 0,1 0 0 0,-2 5 0 16,-3-4 0-16,1 0 0 0,-2-2 128 15,2 1-128-15,1 0 0 0,2 3 0 0,1 1 0 0,3-3 0 16,1 1 0-16,1-1 0 0,-1 2 0 0,1-2 0 15,2-1 0-15,1 3 0 0,2-2 0 0,-2-1 0 16,0-1 128-16,-1 0-128 0,2-1 0 0,-1 2 0 16,0-1 128-16,3-1-128 0,0-2 0 0,4 0 0 15,1 0 0-15,1-1 0 0,1 0 128 0,2 2-128 16,0-1 0-16,2-2 0 0,-1 1 0 0,3-2 0 16,0 4 0-16,3-5 0 0,1 0 0 0,0 2 0 15,1-4 0-15,3 3 0 0,1-4 0 0,0 3 0 16,2-11 0-16,2 12 0 0,-2-12-192 0,7 9 0 15,-1 0 0-15,6-3 0 16,0 5-1168-16,3-3-240 0,3 5-32 0</inkml:trace>
  <inkml:trace contextRef="#ctx0" brushRef="#br1" timeOffset="31087.6">12362 15501 11055 0,'0'0'480'0,"0"0"112"0,-8 5-464 0,0 2-128 15,2-1 0-15,6-6 0 0,-6 8 960 0,-1-1 160 0,0 2 32 0,-1-4 16 16,0 3-256-16,2-3-48 16,0 0-16-16,-2 2 0 0,-1-2-256 0,0-2-48 0,9-3-16 0,-10 7 0 15,-3 0-192-15,2-1-32 0,0-1-16 0,-1 1 0 16,1-2 64-16,1 1 16 0,-3 0 0 0,1 0 0 16,1-1 0-16,0 1 0 0,-2 1 0 0,1-2 0 15,0 0-32-15,-2 0 0 0,-2 2 0 0,2-2 0 16,-2-3-48-16,-1 2-16 0,0-2 0 0,-1 1 0 0,-1 2-32 0,1-2-16 15,-1-1 0-15,2-1 0 0,1 0-64 0,-1 1-16 16,-1 0 0-16,2-1 0 0,-1-1 32 0,1 0 0 16,-3 0 0-16,2-1 0 0,1 0-176 0,1-1 0 15,1 1 144-15,-3-1-144 0,2 2 0 0,0-2 144 16,-2 1-144-16,0-3 0 0,2-2 160 0,0 4-160 16,1-1 128-16,-1-4-128 0,-3 0 192 0,0-2-64 15,0 1 0-15,-1-2 0 0,-1 1-128 0,0-2 0 16,1-2 144-16,-1 2-144 0,0 0 0 0,0-2 0 15,1 0 0-15,1 0 128 0,-1-1-128 0,1 2 0 0,-2-2 0 0,2 0 0 16,0 1 0-16,0 1 0 16,1 0 0-16,-1-2 0 0,0 0 0 0,0 1 0 0,2 2 0 0,-1-2 128 15,2 2-128-15,-2 2 0 16,2-3 128-16,0 0-128 0,2 3 128 0,-2-3-128 0,0-2 128 0,1 1-128 16,-3 1 0-16,1-1 144 0,-1-1-144 0,2 0 0 15,0-2 240-15,-1 1-64 0,-1 3-16 0,3-1 0 16,1-1 0-16,0 1 0 0,0-1 0 0,2 2 0 15,0-2-16-15,0 1 0 0,1-2 0 0,0 4 0 16,0 0-144-16,5-2 128 0,-2 2-128 0,1 0 128 16,0-2-128-16,2 0 0 0,0 1 0 0,0 3 128 15,3-2-128-15,-2 0 0 0,2 1 0 0,0-3 0 0,1 1 0 0,0 4 0 16,0-2 0-16,1 2 128 0,0-3-128 0,2 2 0 16,-2 1 144-16,-1 9-144 0,7-10 0 0,-2 3 0 15,-5 7 0-15,6-9 0 0,-6 9 0 0,8-9 0 16,-1 0 0-16,1 2 0 0,0 2 0 0,-1-2 0 15,0 0 0-15,-7 7 0 0,8-6 0 0,3 0 0 16,-1 2 0-16,0 1 0 0,0 0 0 0,0-3 0 16,0 4 0-16,3-1 0 0,-4 0 0 0,2-1 0 15,1-3 0-15,-1 5 0 0,2 3 0 0,0-2 0 16,-1-3 0-16,2 1 0 0,0 1 0 0,0 1 0 16,-1 1 0-16,-1-2 0 0,-1-5 0 0,2 3 0 15,-1 3 0-15,1-3-128 0,0-2 128 0,0 2 0 16,1 0 0-16,0-1 0 0,0 1 0 0,0 0 0 15,-2-1 0-15,3 0 0 0,2 1 0 0,-2 2 0 16,3-2 0-16,0 0 0 0,0-4 0 0,-1 3 0 16,1 1 0-16,3 2 0 0,-1-2 0 0,2-1 0 15,-1 0 0-15,1 2 0 0,1 1 0 0,-3-4 0 0,0-2 0 0,1 3 0 16,-1-3 0-16,-1 3 0 0,-2 0 0 16,0-3 0-16,0 3 0 0,-1-1 0 0,1 0 0 0,1 1 0 15,0-1 0-15,-1-1 0 0,2 2 0 0,-1-2 0 16,3 1 0-16,0 1 0 0,-2-4 0 0,0 4 0 15,3 0 0-15,1 1 0 0,-3-5 0 0,2 3 0 16,1-2 0-16,-3 2 0 0,0 1 0 0,3-2 0 16,-1 4 0-16,-1-1 0 0,0 0 0 0,-1-4 128 15,-2 3-128-15,-2 0 0 0,1-2 0 0,-1 1 0 0,0 3 0 0,1-1 0 16,1-1 0-16,-1 1 0 16,-2 1 0-16,3 2 0 0,0-1 0 0,-1-2 0 0,1-1 0 0,0 1 0 15,-1 1 0-15,0 1 0 0,1-2 0 0,0 0 0 16,-2 0 0-16,2 2 0 0,1 1 0 0,2-1 0 15,-2 0 0-15,-1-1 0 0,-2-1 0 0,1 2 0 16,-1-1 0-16,2 2 0 0,-3-2 0 0,0-2 0 16,-1-1 0-16,-1 2 0 0,0 2 0 0,-2-2 0 15,2-1 0-15,-3 2 0 0,0 1 0 0,0-1 0 16,1-1 0-16,-1-1 0 0,-1 1 0 0,1 1 0 16,0 1 0-16,-1 0 0 0,-9 2 0 0,11-7 0 15,1 5 0-15,-2-1 0 0,0 0 0 0,0 0 0 16,-2-3 0-16,-8 6 0 0,13-3 0 0,-1 2 0 15,-1-2 0-15,-1 1 0 0,0 2 0 0,0-2 0 16,0 1 0-16,0-1 0 0,-1-3 0 0,-9 5 0 16,12-3 0-16,-2 0 0 0,1 1 0 0,2-1 0 15,0 2 0-15,-1 0 0 0,0 0 0 0,1-2 0 16,-1 2 0-16,1-2 0 0,1 1 0 0,-4 0 0 16,2 2 0-16,2-1 0 0,-3 0 0 0,3 0 0 15,1-2 0-15,-1 2 0 0,-2 1 0 0,-1-3 0 0,1-1 0 16,-1 2 0-16,0 1 0 0,1-1 0 0,1 1 0 0,-2 1 0 15,0 1 0-15,3-1 0 0,-1 0 0 0,0 0 0 16,-2-1 0-16,2 1 0 0,-2 0 0 0,2-1 0 16,1 0 0-16,0-1 0 0,-1 2 0 0,1-1 0 15,-1 2 0-15,1 1 0 0,0-1 0 0,1 0 0 16,-3-1 144-16,4 0-144 0,-1 3 192 0,0-1-192 0,2 1 0 0,1 2 0 16,1-1-160-16,-3-2 160 0,-1 2 0 15,1-1 0-15,-2-3 0 0,0 2 0 0,1 3 0 0,1-1 0 16,-2-4 0-16,-2 4 0 0,1 0 0 0,-1 1 0 15,0-3 0-15,2 1 0 0,-3-3 0 0,1 2 0 16,-1 1 0-16,2-2 0 0,-1 0 0 0,0 3 0 16,-1 0 0-16,1-1 0 0,0 0 0 0,1 1 0 15,0 1 0-15,0-1 0 0,-2-3 0 0,3 3 0 16,-3 0 0-16,2 0 0 0,0-2 0 0,0 1 0 16,-1-2 0-16,2 2 0 0,0-1 0 0,0 1 0 15,0-2 0-15,0 3 0 0,1-3 0 0,1 2 0 16,-2-2 0-16,0 0 0 0,1 2 0 0,0-1 0 15,0 1 0-15,2 2 0 0,-2-3 0 0,0 0 0 16,1 2 0-16,-2-2 0 0,-2 1 0 0,2 0 0 16,-2 0 0-16,1 0 0 0,-1-3 0 0,1 2 0 15,0 2 0-15,1-2 0 0,0 2 0 0,1-1 0 16,-2-1 0-16,-1 2 0 0,-1-1 0 0,4-1 0 16,-1 2 0-16,0 0 0 0,0-2 0 0,0 2 0 0,-2 0 0 0,2 0 0 15,-1 0 0-15,1-1 128 16,0 1-128-16,-3 1 0 0,2-1 0 0,0 0 0 0,1 1 0 0,0 1 0 15,1-1 0-15,-1-1 0 0,3-1 0 0,-3 1 0 16,0 1 0-16,0-1 0 0,-2 1 0 0,2 2 0 16,0-3 0-16,0 4 0 0,0-3 128 0,-4 0-128 15,1 1 0-15,0 1 0 0,0-2 0 0,2-2 0 16,-1 3 0-16,-1 0 0 0,-1-2 0 0,2-2 0 16,-1 2 0-16,-1 2 0 0,2 0 0 0,-1-4 0 15,1 2 0-15,0-2 128 0,1 5-128 0,0-3 0 16,1 1 0-16,0 1 0 0,0-1 128 0,0-2-128 15,-2 0 0-15,2 4 0 0,0-2 0 0,2-1 0 16,-1 0 0-16,3 1 128 0,-1-3-128 0,1 1 0 0,-1 1 0 0,1 1 0 16,-1 1 0-16,1-2 0 0,0-2 0 0,0 2 0 15,0 2 0-15,-2-2 0 0,-1-1 0 0,1 1 0 16,-2-2 0-16,0 5 0 0,2-5 0 0,-3 1 0 16,2-1 0-16,0 1 0 0,-1-2 0 0,1 2 0 15,1-7 0-15,-1 4 0 0,0 0 0 0,1 1 0 16,-3 2 0-16,1-3 0 0,0-3 0 0,2 6 0 15,-1 0 128-15,0 0-128 0,0-3 0 0,1-1 0 16,0-1 0-16,2 4 0 0,0-1 0 0,0 0 0 16,1-1 0-16,0 1 0 0,0 2 0 0,1 0 0 15,-1-2 0-15,0 1 0 0,-1 0 0 0,1 0 0 16,-2 1 0-16,-1-3 0 0,1 0 0 0,1 1 0 16,2-1 0-16,-1 0 0 0,-1 0 0 0,1 0 0 0,0 0 0 0,1 0 0 15,1 1 0-15,-1 0 0 16,0-1 0-16,1 2 0 0,0 0 0 0,1 0 0 15,1-4 0-15,1 1 0 0,0 0 0 0,0-1 0 0,0 0 0 0,2 1 0 16,-5-3 0-16,1 1 0 0,-3 0 0 0,0-1 0 16,0 0 0-16,0 3 0 0,-1-2 0 0,1 1 0 15,0-1 0-15,0 2 0 0,2-1 0 0,-1 1 128 16,-2-1-128-16,-2 0 0 0,6 2 0 0,-3 0 128 16,0-1-128-16,1 1 0 0,-1 0 0 0,2 0-176 15,-1-1 176-15,3 0 0 0,-2-1 0 0,4 1 0 16,0 1 0-16,-3 0 0 0,-1-1 0 0,0-2 0 15,-2 2 0-15,0 2 0 0,0 3 0 0,-1-1 0 0,-1-5 0 16,2 1 0-16,1 0 0 0,0-2 0 0,-2 2 0 0,-1 0 0 16,3-1 0-16,-1 1 0 0,1-1 0 0,0 2 0 15,-1-2 0-15,2 2 0 0,-1-2 0 0,3-1 0 16,1 2 0-16,0-3 0 0,0 2 0 0,-1 0 0 16,0 1 0-16,-1 0 0 0,-2-1 0 0,0 1 0 15,-1 0 0-15,-1 0 0 0,0-2 0 0,0 1 0 16,0 0 0-16,2 1 0 0,-1 0 0 0,0 0 0 15,-1-1 0-15,1 1 0 0,-1 0 0 0,1 1 128 16,0-2-128-16,0 2 0 0,-1 0 0 0,1-2 0 16,1 1 0-16,1-1 0 0,-1 0 0 0,1 2 0 15,4 0 0-15,-3-1-128 0,0-3 128 0,0 1 0 16,-1 2 0-16,1 1 0 0,-2-3 0 0,-3 2 0 0,1 0 0 0,-1 0 0 16,-1 1 0-16,0 0 0 0,1-3 0 0,-1 2 0 15,1 1 0-15,-1-2 0 0,2 1 128 0,-1-1-128 16,-2-1 0-16,0 3 0 15,0 0 0-15,1-1 0 0,-1-2 0 0,0 1 0 0,-1-2 0 0,1 3 0 16,1-2 0-16,1 2 0 0,1 1 0 0,0-1 0 16,0-1 0-16,0 2 0 0,2-2 0 0,-2-1 0 15,-1-1 0-15,1 2 0 0,0-1 0 0,0 2 0 0,-4 0 0 16,1 0 0-16,2-3 0 0,-3 1 0 16,-2-1 0-16,1 2 0 0,0-2 0 0,1 1 0 0,-3 0 0 0,3-1 0 15,-1 1 0-15,0-1 0 0,1 2 0 0,-2-1 0 16,0 1 0-16,2 1 0 0,-4-5 0 0,3 4 0 15,-1-1 0-15,1 1 0 0,-2 1 0 0,1-1 0 16,-2 1 0-16,1-3 0 0,1 2 0 0,-1-1 0 16,2 1 0-16,0 0 0 0,-2 1 0 0,1-1 0 15,-1 0 0-15,1 1 0 0,-1-3 0 0,0 3 128 16,1-2-128-16,-3 1 0 0,1-1 0 0,1 2 0 16,1-2 0-16,-2 0 0 0,-1 0 0 0,1 2 0 15,2 0 0-15,-1-2 0 0,-2 2 0 0,0-1 0 16,0 0 0-16,0-2 128 0,-1-2-128 0,1 1 0 0,2 2 0 0,-3-1 0 15,0-2 0-15,1 1 0 16,-1 1 0-16,2-1 128 0,-1 0-128 0,1 1 0 0,-1 3 0 0,1-2 0 16,0-2 0-16,0 3 0 15,-1-1 0-15,0 1 0 0,2-1 0 0,0-1 128 0,0-1-128 0,-1 3 0 16,0-3 0-16,2 2 0 16,-1 0 0-16,1 2 0 0,-2-4 0 0,1 4 0 0,-11 1 0 0,13-1 0 15,0-1 0-15,-1 1 0 0,1 1 0 0,0 0 0 16,-2 0 0-16,1 0 0 15,-2 0 0-15,1 0 0 0,0 0 0 0,0 0 0 0,0 0 0 0,1 0 0 16,-1 0 0-16,1 3 0 0,-1-1 0 0,1-1 0 16,-1 1 0-16,0 0 0 0,1-1 0 0,-1 2 128 15,0-2-128-15,-1 1 0 0,0-1 0 0,1 3 0 16,-2-3 0-16,1 1 0 0,1 3 0 0,-3-1 128 16,-8-4-128-16,13 3 0 0,0 1 0 0,0 1 128 15,-2 0-128-15,0-1 0 0,0 1 0 0,0 4 0 0,-1-4 0 0,0 2 0 16,2 0 0-16,-1-1 0 0,-1 2 0 0,2-3 128 15,-1 1-128-15,1 2 0 0,-1-6 0 0,2 5 0 16,-3 0 0-16,2 0 0 0,-2 0 0 0,1 1 0 16,1 1 0-16,0 0 0 0,1-3 0 0,1 3 0 15,0-1 0-15,0 0 0 0,0-1 0 0,1 0 0 16,0 2 0-16,-1 0 0 0,0 1 0 0,3-2 0 16,-2 1 0-16,0-3 0 0,1 3 0 0,-1-2 0 15,0 1 0-15,2-1 0 0,-3 3 0 0,1-1 0 16,1 4 0-16,2-6 0 0,0 1 0 0,0-3 0 15,0 1 0-15,-1 2 0 0,1-2 0 0,1 1 0 16,2-1 0-16,-2-2 0 0,0 5 0 0,1-2 0 16,0-2 0-16,3 0 0 0,1 2 0 0,1-3 0 15,0-1 0-15,-1 1 0 0,-1 0 0 0,0-1 0 16,-1-1 0-16,-1-2 0 0,1 0 0 0,-2 1 0 16,-1 1 0-16,2 0 0 0,-1-1 0 0,0-1 0 15,1-1 0-15,-2 1 0 0,4-1 0 0,-3 0 0 16,0-2 0-16,1 1 0 0,-2-1 0 0,1-1 128 0,2 0-128 0,-2 2 0 15,0-1 0-15,2 0 0 0,-1-5 0 0,2 3 128 16,-1 5-128-16,0-1 192 0,-2-2-64 0,-1-1 0 16,0-1-128-16,-1 1 128 0,0 0-128 0,1 1 128 15,-3-8-128-15,2 6 0 0,0 0 0 0,0-1 128 16,-1 1-128-16,1 1 0 0,-1-5 0 0,0 4 0 16,0 3 0-16,0-5 0 0,-2 2 0 0,0 1 0 15,-1 3 0-15,3-2 0 0,-2 2 0 0,0-3 0 16,2-1 0-16,-1 1 0 0,-1 2 0 0,1-1 128 15,0 0-128-15,-2 0 0 0,1-1 0 0,2 3 0 0,-2 1 0 0,0 0 0 16,-1-1 0-16,2 1 128 0,-2 0-128 0,0 2 0 16,-2 1 0-16,0-1 0 0,-1-2 0 0,1 2 0 15,-1 1 0-15,1 0 0 0,0-1 0 0,0-2 0 16,0 2 0-16,1 2 0 0,-1 3 0 0,0-2 0 16,0-1 0-16,-1 4 0 0,1-2 0 0,-1 2 0 15,0 2 0-15,2-2 0 0,-4-2 0 0,2 0 0 16,0 6 0-16,-1-1 0 0,0 1 0 0,1 0 0 15,-3-3 0-15,0 5 0 0,-1 1 0 0,1 2 0 16,-3-2 0-16,3-1 0 0,-2 1 0 0,-2 3 0 16,3 0 0-16,-1 1 0 0,-3 0 0 0,1 0 0 15,-3 3 0-15,2-1 0 0,-2 0 0 0,-1 0 128 16,-1-2-128-16,1 3 0 0,0 3 0 0,0-2 144 16,-1 0-144-16,-1 3 0 0,1-4 144 0,-3 4-144 15,2-2 0-15,-2-2 144 0,0-2-144 0,0 4 0 16,-1-2 0-16,1-2 0 0,2 0 0 0,-3 3 0 15,0 0 0-15,-2-1 0 0,0-3 0 0,-1 4 0 0,1 2 128 16,-1-2-128-16,-1-3 0 0,0 2 0 0,0 2 0 0,-1-2 0 16,0-2 0-16,-2-1 0 0,1 2 0 0,0-2 0 15,-2 0 0-15,0 0 0 0,-1 0 0 0,-2 1 0 16,0-2 0-16,1 0 0 0,-1-2 0 0,-1 2 128 16,-1-1-128-16,-1-1 0 0,0 1 0 0,-2-2 128 15,-4 0 0-15,1 0-128 0,-1 1 192 0,-2-2-64 16,0-3-128-16,1 3 128 0,-1-1-128 0,0-3 128 15,-1 4-128-15,0-3 160 0,-1-1-160 0,0 3 160 0,-2-3-160 0,1 1 0 16,-2 0 144-16,-1-3-144 0,-3 2 128 0,-2-1-128 16,-2 2 128-16,-2-3-128 0,-1-3 128 0,1 2-128 15,0 0 160-15,-2 0-160 0,2-2 144 0,-1-1-144 16,1 0 128-16,-1 1-128 0,-3 0 128 0,-3-3-128 16,-5 1 0-16,1 0 128 0,1 1-128 0,0-2 0 15,0 0 0-15,1-1 0 0,-1-1 0 0,0 0 0 16,-3 0 128-16,-4 1-128 0,-4-1 0 0,2 0 0 15,2-1 0-15,1 0 128 0,-2 2-128 0,2 0 0 16,-1-1 0-16,-3 0 128 0,-7-2-128 0,2 2 0 16,1 1 144-16,0-1-144 0,0-1 0 0,1-1 128 15,1 2-128-15,-4-1 0 0,-6 0 0 0,0-2 0 16,3 1 0-16,0-2 0 0,1 1 0 0,-3 2 0 16,0-2 0-16,-2-2 128 0,-3 2-128 0,3-1 0 15,0 1 0-15,3-2 128 0,2-2-128 0,-5 1 0 16,-7 1 0-16,5-1 0 0,2 1 0 0,1 0 0 15,2-3 0-15,-1 2 0 0,-3-3 0 0,0 1 0 0,-3 1 0 0,-1-3 0 16,2 2 0-16,5-4 0 16,1 1 0-16,-4 0 0 0,-3-3 0 0,2 0 0 0,3 5 0 15,0-3 0-15,3-3 0 0,3 2 0 0,-2 3 0 0,-2-3 0 16,-4 2 0-16,2 1 0 0,2 0 0 0,2 1 0 16,4-4 0-16,-1 4 0 0,-5-1 0 0,1 0 128 15,0-2-128-15,0 0 0 0,3 3 0 0,4-3 0 16,1 5 0-16,0-3 0 0,-7 2 0 0,1-2 0 15,2 0 0-15,2 1 0 0,4-3 0 0,1 5 0 16,1-2 0-16,-1 1 0 0,-1-1 0 0,-3 0 0 0,1 0 0 16,0 0 0-16,4 4 0 0,4-2 0 0,-1 2 0 0,5-2 0 15,0 0 0-15,-1 3 0 0,-5 0 0 0,0-2 0 16,2 1 0-16,2 2 128 0,3-2-128 0,2 0 0 16,1 2 0-16,4 1 0 0,-1-1 0 0,4 1 0 15,-2-1 0-15,-3-1 0 0,1 2 0 0,-1-2 0 16,0 0 0-16,1 3 0 0,4-2 0 0,2 0 0 15,1-1 128-15,0 3-128 0,1 1 0 0,2 0 0 16,1-2 0-16,0 1-192 0,-1 1 192 0,2 0 0 16,-3 0 0-16,1 0 0 0,0 1 0 0,0-1 0 15,2 0 0-15,2 2 0 0,1 0 0 0,1-1 128 16,2-2-128-16,0 2 128 0,2 3-128 0,1-1 0 16,0-1-128-16,3 0 128 0,0-1 0 0,1 1 0 15,-1 2 0-15,1 1 0 0,-2-1 0 0,0-1 0 16,2-1 0-16,-2 2 0 0,0 1 0 0,1-1 0 15,-2-3 0-15,2 0-128 0,0 2 128 0,-1-1 0 0,4 4 0 0,-4-3 0 16,2 0 0-16,1-1 0 0,1 2 0 0,0 1 0 16,-1-1 0-16,-1-1 128 15,1-1-128-15,2 1 128 0,-2-2-128 0,2 0 0 0,0 1-128 0,-1 1 128 16,0 0 0-16,1-1 0 0,-1-2 0 0,2 0 0 16,-2 0 0-16,1 2 0 15,-2 2 0-15,-1-2 0 0,-3-3 0 0,2 1 128 0,0 1-128 0,-1-1 0 16,0 0 0-16,0 0 0 0,2 0 0 0,0 1 128 15,0 3-128-15,1-5 0 0,0-2 0 0,1 2 0 16,0 0 0-16,-1 0 128 0,1-2-128 0,0 0 128 16,1 2-128-16,3-1-160 0,1-3 160 0,1 0-208 15,-2 1-16-15,3 0 0 0,1-4 0 0,2 3 0 16,0 1-448-16,2-2-96 0,5 6 0 0,-6-8-10224 16,1 5-2032-16</inkml:trace>
  <inkml:trace contextRef="#ctx0" brushRef="#br2" timeOffset="45631.94">12214 13674 2751 0,'0'0'128'0,"0"0"16"0,0 0-144 0,0 0 0 0,0 0 0 0,0 0 0 16,0 0 1872-16,0 0 352 0,0 0 64 0,0 0 16 15,0 0-1344-15,0 0-272 0,0 0-48 0,0 0-16 16,0 0 16-16,0 0 16 0,0 0 0 0,0 0 0 15,0 0-80-15,0 0-32 0,0 0 0 0,0 0 0 16,0 0-96-16,-4-6-32 0,-1 4 0 0,0-1 0 0,5 3-144 16,0 0-16-16,-9-3-16 0,0-1 0 0,2 1 0 0,7 3 0 15,-10-2 0-15,1-1 0 0,-1 2 48 0,1 0 16 16,0-1 0-16,0 2 0 0,-1 2-16 0,0-1 0 16,-1-1 0-16,-1 0 0 0,0 0 0 0,1 1 0 15,-1-1 0-15,2 1 0 0,-1 1-112 0,-1-1-32 16,0 1 0-16,-1 0 0 0,-2 2-16 0,1-2-128 15,1 1 192-15,2-1-64 0,-1 1-128 0,3 1 0 16,0 2 144-16,0-2-144 0,-3 1 128 0,4 1-128 16,0-2 160-16,2 0-160 0,0 1 0 0,-2 1 128 15,3-1-128-15,-3-1 0 0,2 4 0 0,0-2 0 16,-1-1 0-16,7-5 0 0,-7 10 0 0,2-3 0 16,5-7 128-16,-6 7-128 0,6-7 0 0,0 0 128 15,-5 8-128-15,5-8 0 0,-5 8 160 0,5-8-160 16,0 0 160-16,-1 10-160 0,1-10 0 0,0 0 0 15,0 0 0-15,3 11 0 0,-3-11 0 0,0 0 0 16,6 9 0-16,-6-9 0 0,5 10 0 0,-5-10 0 0,8 8 0 0,-8-8 0 16,10 10 0-16,-10-10 0 15,11 4 0-15,-1 0 0 0,-10-4 0 0,12 5 0 16,-12-5 0-16,11 7 0 0,1-3 0 0,-3 1 0 0,-9-5 0 16,14 8 0-16,-2-4 0 0,0 1 0 0,-1 1 0 0,1-1 0 15,0-1 0-15,-1 1 0 0,0 2 0 0,3-4 0 16,-3 1 0-16,2 0 0 0,-1 2 0 0,-1-2 0 15,2-1 0-15,1 0 0 0,-2 3 0 0,1-3 0 16,-1 0 0-16,-1 1 0 0,-1 0 0 0,-1 2 0 16,3-2 0-16,-1 0 0 0,-1-1 0 0,2 2 0 0,-4-1 0 0,5 0 0 15,-1 0 0-15,2 1 0 16,-3-3 0-16,0 1 128 0,-11-3-128 0,14 1 0 0,0 1 0 0,-1-1 0 16,0-1 128-16,-3 1-128 0,1 2 0 0,1-2 176 15,-1-1-176-15,1 0 160 0,-1-3-160 0,1 3 0 16,-1 2 0-16,-1-2 0 0,3-2 0 0,0 2 0 15,-1 3 0-15,1-2 0 0,0-2 128 0,0 0-128 16,-1 1 0-16,1 0 128 0,0-2-128 0,-1 2 0 16,-1 2 0-16,1-2 0 0,-2 1 0 0,1 3 0 15,-1-3 0-15,0-1 0 0,1-1 0 0,0 1 0 16,-3 1 0-16,0-1 0 0,-8 0 0 0,10 0 0 16,-10 0 0-16,12 0 0 0,-2 1 0 0,-10-1 0 15,11 2 0-15,1-2 0 0,-12 0 128 0,11 0-128 16,-11 0 128-16,12-2-128 0,-3-3 128 0,-9 5-128 15,12 0 0-15,0 0 128 0,-12 0-128 0,12-1 0 16,-1 0 144-16,-1-2-144 0,-10 3 0 0,0 0 0 16,11-2 0-16,-11 2 128 0,13-2-128 0,0 2 0 15,-2 0 128-15,-11 0-128 0,11 0 0 0,0 0 128 16,-11 0-128-16,12-1 0 0,0 1 0 0,-2-1 0 0,-1-6 0 0,-9 7 128 16,11 3-128-16,-11-3 0 0,13-3 0 0,-2 3 0 15,-11 0 0-15,13 0 0 0,-3-1 0 0,-10 1 0 16,10-1 0-16,3 0 0 0,-3-2 0 0,1 1 128 15,-3-1-128-15,4 0 0 0,-2 0 0 0,0 0 0 16,0 1 0-16,1-1 144 0,-3 2-144 0,1-2 0 16,0 2 144-16,0-2-144 0,1 1 0 0,-1-1 144 0,0 1-144 15,0-1 0-15,1 2 0 0,-2-2 128 0,-8 3-128 0,10-2 0 16,1-2 0-16,0 1 0 0,-11 3 0 0,10-2 0 16,0-2 0-16,-1 3 0 0,-9 1 0 0,10-4 0 15,-2-1 0-15,-1 1 0 0,2 2 0 0,-3 0 0 16,-6 2 0-16,12-5 0 0,-3-1 0 0,1 2 128 15,0 0-128-15,-1 0 0 0,-1-1 0 0,-8 5 0 16,9-5 0-16,-2 3 0 0,1-2 0 0,-8 4 0 16,11-5 128-16,-2 1-128 0,-9 4 0 0,12-3 0 15,-2 1 0-15,-10 2 128 0,9-3-128 0,-9 3 0 16,12-1 0-16,-12 1 0 0,11-1 0 0,-1 1 0 16,-10 0 0-16,0 0 0 0,11-1 128 0,-11 1-128 15,0 0 0-15,13 0 128 0,-3 0-128 0,-10 0 0 16,11-4 0-16,-11 4 128 0,12-1-128 0,-12 1 0 15,10 0 0-15,2-2 0 0,-2 2 0 0,-10 0 0 16,0 0 0-16,12 2 0 0,0-2 0 0,-2 1 128 16,-2 0-128-16,-1 2 0 0,-7-3 0 0,12 1 0 15,-2 0 0-15,-1 0 0 0,-9-1 0 0,10 2 0 16,0-1 128-16,-1 1-128 0,1 1 0 0,0 1 0 0,-1 0 144 0,0-1-144 16,0-1 0-16,-1 3 128 0,-8-5-128 0,12 4 0 15,-3 1 0-15,-9-5 0 0,12 4 0 0,-3-1 0 16,-9-3 0-16,11 8 0 0,-1-2 0 0,0-2 128 15,-1 0-128-15,3 1 0 0,-12-5 0 0,12 6 0 16,0 1 0-16,-1-1 0 0,0-2 0 0,-1 2 0 16,0 1 0-16,0-2 0 0,0 2 0 0,-1 2 0 15,-9-9 0-15,17 5 0 0,-3 4 0 0,-3-2 0 0,3 3 0 0,-3-4 0 16,2-5 0-16,0 6 0 0,-2 2 0 16,1-4 0-16,-1-1 0 0,2 3 0 0,-2 0 0 0,2 1 0 15,0 0 0-15,-1 0 0 0,1-2 0 0,0-1 0 16,3 4 0-16,-2-4 128 0,0 0-128 0,0 0 0 15,-1 2 0-15,2-5 0 0,2 2 0 0,-3 0 0 16,-1 1 0-16,-1-1 0 0,1-3 0 0,0 0 128 16,-1 3-128-16,-1-1 0 0,-1 0 0 0,1 0 0 15,1-1 0-15,-1 0 0 0,2-1 0 0,-2 0 0 16,1-1 0-16,0 3 0 0,-1 1 0 0,-1-1 0 16,4-1 0-16,-2-1 128 0,1 0-128 0,1 1 0 15,-1-2 128-15,0 1-128 0,-1 0 0 0,1 2 0 16,0-2 0-16,-1 0 128 0,1-1-128 0,0 4 0 15,-2 1 0-15,3-1 0 0,-1 0 0 0,1 1 0 16,-1-1 0-16,-1-2 0 0,5 2 0 0,-3 0 0 16,0 3 0-16,0-4 0 0,-1 1 0 0,0 0 0 15,0 1 0-15,1-2 0 0,-1-1 0 0,-2 2 0 0,1-1 0 0,-1 2 0 16,-1-2 0-16,3 0 0 0,-3-3 0 0,0 2 128 16,1 1-128-16,-1-1 0 0,-1 2 0 0,1-2 0 15,-1 1 0-15,2-2 0 0,1-1 0 0,-2 3 0 16,-10-3 0-16,12 0 0 0,0 1 0 0,-1-1 0 15,1 0 0-15,-1 1 128 0,-11-1-128 0,14 2 128 16,0-2-128-16,-1 0 144 0,0 0-144 0,-3 0 160 16,-10 0-160-16,14 0 0 0,0 0 0 0,-2 0 0 15,-1-2 0-15,0 1 0 0,1 0 0 0,-1 1 0 16,0-1 0-16,1-1 0 0,-2 2 0 0,1-1 0 16,2 0 0-16,-3-1 0 0,1 0 0 0,-1-2 0 15,0 2 0-15,0-1 128 0,-1 3-128 0,4-2 0 0,-3-1 0 0,0 0 0 16,-10 3 0-16,11-5 0 0,-2 2 0 0,-9 3 0 15,13-4 0-15,-3 2 0 0,-10 2 0 0,12-3 0 16,-2-2 128-16,-1 1-128 0,-2 0 0 0,-7 4 0 16,10-3 0-16,-1 0 0 0,0-3 0 0,0 3 0 15,-9 3 0-15,12-4 0 0,-5 0 0 0,-7 4 0 16,12-5 0-16,-2 1 0 0,-10 4 0 0,10-4 0 16,-10 4 0-16,10-2 0 0,-1-2 0 0,-9 4 0 15,10-6 0-15,-10 6 0 0,9-4 0 0,-9 4 0 16,10-3 0-16,-10 3 0 0,12-2 0 0,-12 2 0 15,10-5 0-15,-10 5 0 0,0 0 0 0,11-2 0 16,-11 2 0-16,0 0 0 0,12 2 0 0,-12-2 0 16,9 3 0-16,-9-3 0 0,0 0 0 0,0 0 0 15,0 0 0-15,12 6 0 0,-12-6 0 0,11 6 0 0,-11-6 0 0,0 0 0 16,8 11 0-16,-1-3 0 16,-7-8 0-16,0 0 0 0,6 10 0 0,-6-10 0 15,7 14 0-15,-2-5 0 0,-5-9 0 0,0 0 0 16,3 13 0-16,1-4 0 0,-4-9 0 0,3 12 0 0,-3-12 0 0,2 14 0 15,0-1 0-15,-1-4 128 0,-1-9-128 0,2 14 0 16,0 0 0-16,-2-14 0 0,0 9 0 0,1 2 0 16,-1-11 0-16,3 10 0 0,-1 1 128 0,-2-11-128 0,1 14 0 0,3-4 0 15,-4-10 0-15,0 0 0 0,5 14 0 0,-2-2 0 16,-3-12 0-16,5 12 0 0,-5-12 0 0,5 14 0 16,0-1 0-16,0-2 0 0,-5-11 0 0,0 0 0 15,8 8 0-15,-8-8 0 0,7 11 0 0,-7-11 0 16,9 9 0-16,-9-9 0 0,12 10 0 0,-3-4 0 15,-9-6 0-15,9 9 0 0,-9-9 0 0,10 7 0 16,0-1 0-16,-3 0 0 0,-7-6 0 0,9 5 0 16,0 1 0-16,-1-3 128 0,-8-3-128 0,9 4 0 15,-9-4 0-15,10 3 0 0,-10-3 0 0,10 2 0 16,2-2 0-16,-4 3 0 0,-8-3 0 0,9 4 0 16,0-2 0-16,-9-2 0 0,0 0 0 0,12 0 128 15,-3-1-128-15,0 0 0 0,-9 1 0 0,10-3 0 16,-1-1 0-16,-9 4 0 0,8 0 0 0,1 0 0 0,0-2 128 0,-9 2-128 15,10-3 0-15,-10 3 0 16,13 0 0-16,-1-1 0 0,-2-3 0 0,-10 4 0 16,10-1 0-16,-1 0 0 0,-9 1 0 0,11-3 0 0,1-1 0 0,-2 2 0 15,-10 2 0-15,13-2 0 16,-3-1 0-16,-10 3 0 0,12-3 0 0,0 2 0 0,-2 0 0 0,0-1 0 16,-10 2 0-16,9-4 128 15,4 2-128-15,-4-3 0 0,0 1 0 0,-2 0 0 0,2 0 0 0,-9 4 0 16,12-2 0-16,-1-2 0 0,-1 0 0 0,2 0 0 15,-3 3 0-15,1-3 0 0,0 4 0 0,0-2 0 16,0-5 0-16,0 2 0 0,2 5 0 0,-3-2 0 16,1-5 0-16,0 4 0 0,-1-1 128 0,1 1-128 15,-1 1 0-15,1-1 0 0,0-1 0 0,1 2 0 16,-11 2 0-16,11-3 0 0,-2 1 0 0,1-2 0 16,-2-1 0-16,-8 5 0 0,10-4 0 0,0 0 0 0,-1 2 0 0,0-2 0 15,0-1 0-15,-9 5 0 0,9-5 0 0,-2 1 0 16,1-1 0-16,-8 5 0 0,9-5 0 0,0 1 0 15,-2 0 0-15,1 0 0 0,-8 4 0 0,11-5 0 16,-2 1 0-16,-1 2 0 0,-8 2 0 0,0 0 0 16,8-3 0-16,-8 3 128 0,8-7-128 0,1 2 0 15,-9 5 0-15,0 0 128 0,8-7-128 0,0 0 0 16,-8 7 0-16,7-7 0 0,-7 7 0 0,7-5 0 16,-7 5 0-16,0 0 0 0,6-9 0 0,-6 9 0 15,8-5 0-15,-8 5 0 0,0 0 0 0,7-4 0 16,-7 4 0-16,0 0 0 0,9-6 0 0,-9 6 0 15,8-5 0-15,-8 5 0 0,0 0 0 0,0 0 0 16,0 0 0-16,10-3 0 0,-10 3 0 0,0 0 0 16,0 0 0-16,10-1 0 0,-10 1 0 0,0 0 0 15,0 0 0-15,0 0-176 0,10 3 176 0,-10-3 0 16,0 0 0-16,10 5 0 0,-10-5 0 0,0 0 0 16,13 7 0-16,-4-3 0 0,-9-4 0 0,0 0 0 15,0 0 0-15,9 12 0 0,-9-12 0 0,9 7 0 16,-9-7 0-16,7 9 0 0,-7-9 0 0,0 0 0 0,11 8 0 0,-11-8 0 15,10 7 0-15,-10-7 0 0,9 9 0 0,-9-9 0 16,10 7 0-16,-1 0 0 0,-9-7 0 0,10 4 0 16,-10-4 0-16,11 6 128 0,-11-6-128 0,12 7 0 15,-12-7 0-15,11 5 0 0,-11-5 0 0,12 5 0 16,-1-1 0-16,-2 1 0 0,1-3 0 0,-10-2 0 16,12 3 0-16,-12-3 0 0,12 2 0 0,0 2 0 15,-2-1 0-15,-10-3 0 0,11 5 0 0,-1-3 0 0,-1-2 0 0,0 2 0 16,-9-2 0-16,12 1 0 0,-12-1 0 15,11 1 0-15,-1 1 0 0,-1-1 0 0,-9-1 0 0,12 0 128 16,-2 0-128-16,1 0 0 0,-2 0 0 0,1 0 0 16,1-1 0-16,-1 1 0 0,-10 0 0 0,11 0 0 15,1 0 0-15,-2 0 0 0,0-2 0 0,0 2 128 16,2-1-128-16,-2 1 0 0,-10 0 0 0,14 0 0 16,-2-1 0-16,0 1 0 0,-12 0 0 0,14-2 0 15,-1 1 0-15,-2-1 0 0,0-2 0 0,0 1 0 16,0 1 0-16,-1-1 0 0,2 2 0 0,0-2 0 15,0 1 0-15,-1-2 0 0,1 1 0 0,0 1 0 16,0-2 0-16,-1 3 0 0,2 0 0 0,-2-3 0 16,1-3 0-16,-1 4 0 0,1 0 0 0,-1-1 0 15,-2-2 0-15,-1 1 0 0,-1 1 0 0,-7 4 0 16,10-4 0-16,-1 0 128 0,0 2-128 0,-1-2 0 16,-8 4 0-16,9-4 0 0,-2-1 0 0,0 0 0 15,-7 5 0-15,10-5 0 0,-10 5 0 0,8-3 0 0,0-2 0 16,-8 5 0-16,9-6 0 0,-1 2 0 15,-8 4 0-15,8-4 0 0,-8 4 0 0,9-3 0 16,-2-1 0-16,-7 4 0 0,0 0 0 0,10-5 0 0,-10 5 0 0,9-3 0 16,-9 3 0-16,8-2 0 0,-8 2 0 0,0 0 0 15,0 0 0-15,0 0 0 0,7-4 0 0,-7 4 0 16,0 0 0-16,9-4 0 0,-9 4 0 0,0 0 0 16,0 0 0-16,9-1 0 0,-9 1 0 0,0 0 0 0,8 0 0 0,-8 0 0 15,0 0 0-15,0 0 0 0,9 1 0 0,-9-1 0 16,0 0 0-16,0 0 0 0,10 4 0 0,-10-4 0 15,0 0 0-15,0 0 0 0,0 0 0 0,0 0 0 16,11 5 0-16,-11-5 0 0,0 0 0 0,0 0 0 16,0 0 0-16,11 4 0 0,-11-4 0 0,8 5 0 15,-8-5 0-15,0 0 0 0,9 7 0 0,-9-7 0 16,0 0 0-16,8 7 0 0,-8-7 0 0,0 0 0 16,0 0 0-16,6 10 0 0,-6-10 0 0,0 0 0 15,0 0 0-15,0 0 0 0,9 9 0 0,-9-9 0 16,0 0 0-16,0 0 0 0,10 10 0 0,-10-10 0 15,9 6 0-15,-9-6 0 0,0 0 0 0,9 9 0 16,-9-9 0-16,10 8 0 0,-10-8 0 0,0 0 0 16,0 0 0-16,11 11 0 0,-11-11 0 0,11 8 0 15,-11-8 0-15,11 9 0 0,-11-9 0 0,11 6 0 0,-11-6 0 0,11 6 0 16,-11-6 0-16,0 0 0 16,13 7 0-16,-2-3 0 0,1-3 0 0,-12-1 0 15,11 4 0-15,0-2 0 0,0 0 0 0,-1-2 0 16,-10 0 0-16,11 1 0 0,1-1 0 0,-2 2 0 15,0-2 0-15,0 2 0 0,-10-2 0 0,13 0 0 0,-2 0 0 0,0 0 0 16,-11 0 0-16,11-2 0 16,0-3 0-16,0 3 0 0,0-2 0 0,-2 1 0 0,-1 1 0 0,-1-3 0 15,-7 5 0-15,12-4 0 0,-2-1 0 0,0 2 0 16,-2-3 0-16,0 1 0 0,3 1 0 0,-2 0 0 16,1-2 0-16,-1 2 0 0,-9 4 0 0,11-5 0 15,0-4 0-15,-2 4 128 0,0 0-128 0,1-4 0 0,-1 1 0 0,0 1 0 16,-1 0 0-16,1 2 0 0,0-2 0 0,-2 0 0 15,1 2 0-15,0-2 128 0,-1 0-128 0,1 3 0 16,-1-3 0-16,0 2 0 0,2 1 0 0,-2-2 0 16,1-1 0-16,0 3 0 0,-8 4 0 0,10-5 0 15,-1-1 0-15,-2 1 0 0,-7 5 0 0,10-4 0 16,-10 4 0-16,11-6 0 0,-4 1 0 0,1 0 0 16,-1-3 0-16,-1 3 0 0,-6 5 0 0,8-5 128 15,0-2-128-15,-8 7 0 0,10-6 0 0,-2 1 0 16,0-3 0-16,-8 8 0 0,8-7 0 0,0 3 0 15,0-2 0-15,-8 6 0 0,10-4 0 0,0 0 0 16,-10 4 0-16,10-3 0 0,-1 0 0 0,-9 3 0 16,10-7 0-16,2 3 0 0,-12 4 0 0,10-2 0 0,-10 2 0 15,11-4 0-15,-1-1 0 0,-1 2 0 16,-9 3 0-16,11-2 0 0,-11 2 0 0,11-3 0 16,-1 2 0-16,-10 1 0 0,12-1 0 0,-2 0 0 0,0-1 0 15,-1-2 0-15,-9 4 0 0,13-2 0 16,-1 2 0-16,-2 0 0 0,-10 0 0 0,13 0 0 15,-1 0 0-15,-2 0 0 0,0 0 0 0,0 0 0 0,1-3 0 0,0 2 0 16,0 1 0-16,1-2 0 0,-2 0 0 0,1 1 0 16,1 0 0-16,-1-1 0 0,2-1 0 0,-1-2 0 15,2 1 0-15,2 1 0 0,-1 1 0 0,1-1 0 16,0-2 0-16,-1 1 0 0,2 0 0 0,-2-1 0 16,1 2 0-16,0 0 0 0,-1 2 0 0,-1-1 0 15,2 1 0-15,-3 1 0 0,0-1 0 0,-2 2 0 0,1 2 0 0,0-2 0 16,1-2 0-16,-2 2 0 15,1 2 0-15,-1 0 0 0,2 0 0 0,0 1 0 0,-2-2 0 16,2 1 0-16,-3-1 0 0,2 2 0 0,-1-1 0 0,0-1 0 16,2-1 0-16,-3 2 0 0,0 1 0 0,1 0 0 15,-1-1 0-15,0 0 0 0,0-2 0 0,0 1 0 16,-10-2 0-16,13 5 0 0,0-2 0 0,-2 3 0 16,-1-4 0-16,2 2 0 0,-1-2 0 0,1 2 0 15,-2 1 0-15,0-2-128 0,-1 1 128 0,2 1 0 16,-1 1 0-16,-1-1 0 0,0 2 0 0,0 0 0 15,0-3 0-15,-1 2 0 0,-1 1 0 0,1-3 0 16,-8-4 0-16,11 6 0 0,2 3 0 0,-4-4 0 16,1 0 0-16,-1 1 0 0,-9-6 0 0,10 8 0 15,-1 0 0-15,-1-3 0 0,-1-2 0 0,2 3 0 16,-1 0 0-16,0-2 0 0,-8-4 0 0,10 6 0 16,-3 3 0-16,2-5 0 0,0 0 0 0,-1 2 0 15,-1-1 0-15,1-1 0 0,0 1 0 0,1 1 0 16,-1-2 0-16,1 0 0 0,0 1 0 0,-2 3 0 15,2-3 0-15,-2 4 0 0,1-4 0 0,-1 2 0 0,1 1 0 0,-8-8 0 16,10 5 0-16,-10-5 0 0,12 8 0 0,-2-1 0 16,-10-7 0-16,11 8 144 0,-11-8-144 0,10 10 0 15,1-5 0-15,-11-5 0 0,10 10 0 0,0-3 0 16,-10-7 0-16,11 9 0 0,-11-9 0 0,13 6 0 16,-13-6 160-16,15 6-160 0,-5 1 128 0,1-2-128 15,-1-3 0-15,1 1 0 0,-11-3 0 0,14 6 0 16,-1-2 0-16,0-1 128 0,1 2-128 0,-2-2 0 15,0 3 0-15,-1-4 128 0,-1-1-128 0,4 1 0 16,-1 0 128-16,0 1-128 0,0-1 0 0,-1 2 128 0,1-1-128 16,1-2 128-16,-3 0-128 0,2 0 128 0,-1 3-128 0,0 0 0 15,0 1 0-15,0-1 128 0,1 1-128 0,1 1 0 16,-1-2 0-16,1-1 0 0,-2 1 0 0,2-1 0 16,-1 2 0-16,-1-1 0 0,2 0 0 0,0 1 0 15,-2 0 0-15,1 0 0 0,-2 0 0 0,2 4 0 16,1-4 0-16,-2 2 0 0,0-1 0 0,2-2 0 15,-1 1 128-15,1 1-128 0,-1-2 0 0,1-1 0 16,0 2 0-16,1 0 0 0,-1 0 0 0,1-3 0 16,0-2 0-16,1 3 0 0,-4 1 0 0,1 0 0 15,0 1 0-15,1-3 128 0,-3 0-128 0,2 0 0 16,1-2 0-16,-1 1 0 0,-1 2 0 0,1-3 0 16,0-1 0-16,-2 1 0 0,2 1 0 0,1-1 0 15,-1-3 0-15,1 3 0 0,-2 2 0 0,4-2 0 16,-4 0 0-16,3 1 0 0,-1-2 0 0,0 1 0 15,0 0 0-15,0-2 0 0,0-1 0 0,2 1 0 16,-1-3 0-16,1 1 0 0,0 2 0 0,-1-1 0 0,3 1 128 0,0-1-128 16,-1-1 0-16,-1-1 0 15,-1 1 0-15,1 1 0 0,2-1 0 0,0-2 0 0,-4-1 0 0,0 1 128 16,-1-4-128-16,2 3 0 0,-1 0 0 0,-1 2 0 16,1 1 0-16,-3-3 0 0,2 0 0 0,-1 0 0 15,1 1 0-15,0 2 0 0,0 2 0 0,2-3 0 16,-2-3 0-16,-1 3 0 0,1-1 0 0,-2-2 0 15,1 2 0-15,-2-2 0 0,1 2 0 0,1 2 0 0,-2-3 0 0,1 2 0 16,-2 0 0-16,2-2 0 16,-3 0 0-16,4 1 0 0,-2 0 0 0,0-1 0 0,0 2 0 0,1-3 0 15,-3 1 128-15,1-1-128 0,-1 1 0 0,2 0 0 16,-2 0 0-16,2 2 0 0,-4 1 0 16,3-1 0-16,0 0 0 0,-1-1 0 0,-8 6 0 0,9-6 0 15,1-2 0-15,-3 3 0 0,-2-3 0 0,2 1 0 16,-7 7 0-16,7-6 0 0,0-4 0 0,-1 2 0 15,1-1 0-15,-7 9 0 0,5-8 0 0,-5 8 0 16,3-12 0-16,5 5 128 0,-8 7-128 0,4-11 0 16,-4 11 144-16,4-13-144 0,-2 3 128 0,1-1-128 15,-3 11 160-15,4-12-160 0,-2 2 0 0,1-1 128 16,-2 3-128-16,1-3 0 0,1 2 0 0,-3-3 0 16,3 6 0-16,-3-3 0 0,0 1 0 0,0-2 0 15,0 10 0-15,0-9 0 0,0-3 0 0,-3 1 0 16,3 2 0-16,-3 3 0 0,1-3 0 0,-2 2 0 15,0-5 0-15,-1 7 0 0,5 5 0 0,-5-11 0 0,-1-1 0 0,-2 3 0 16,-1-1 0-16,0 3 0 0,-1-4 0 0,1 4 144 16,0 0-144-16,1-2 0 0,-3 4 0 0,2-2 128 15,-1-1-128-15,0 2 128 16,0-2-128-16,0 2 128 0,-2-3-128 0,1 3 128 0,-2-5-128 0,0 4 128 16,1 0-128-16,0 0 0 0,2 2 0 0,0 1 0 15,0-4 0-15,0 2 0 0,-2-2 0 0,1-1 0 16,1-1 0-16,-2 1 0 0,-1 0 0 0,3 2 0 15,-1-1 0-15,1-1 0 0,-1 2 0 0,0-4 0 16,2 3 0-16,2-4 0 0,-4 2 0 0,4 0 0 16,-2-3 0-16,0 4 0 0,1-2 0 0,1 4 0 0,-2-4 0 0,1 1 0 15,2 1 0-15,-1-4 0 0,0 6 0 0,0-4 0 16,1 2 0-16,0-2 0 0,-2 0 0 0,2 2 0 16,-1-1 0-16,1 2 0 0,0-5 0 0,1 7 0 15,-2-3 0-15,1 1 0 0,-2-1 0 0,1 3 0 16,-1 0 0-16,3-2 0 0,-1 2 0 0,-1-3 0 15,1 0 0-15,0 4 0 0,-1-3 0 0,2 3 0 16,-1-1 0-16,-1-1 0 0,1 2 0 0,0 2 0 16,-1-4 0-16,1 2 0 0,6 5 0 0,-8-5 0 15,2-3 0-15,1 3 0 0,0 1 0 0,5 4 0 0,-8-7 0 0,2 2 0 16,1 1 0-16,5 4 0 0,-7-6 0 0,2-1 0 16,0 2 0-16,0 3 0 0,5 2 0 15,0 0 0-15,-10-8 0 0,2 3 0 16,2 2 0-16,6 3 0 0,-8-2 0 0,1-1 0 15,0-3 0-15,0 2 0 0,7 4 0 0,-5-5 0 0,5 5 0 0,-7-9 0 16,1 1 0-16,1 5 0 0,5 3 0 0,-7-10 0 16,1 2 0-16,1 0 0 0,5 8 0 0,-8-6 0 15,2-2 0-15,1 2 0 0,0 1 0 0,0-3 0 16,5 8 0-16,-9-9 0 0,3-1 0 0,-1 3 0 16,3-4 0-16,-1 4 0 0,0-2 0 0,5 9 0 15,-6-10 0-15,0-2 0 0,0 5 0 0,6 7 0 16,-7-11 0-16,0 4 0 0,1-3 0 0,0 3 0 0,-1 2 0 15,2-2 0-15,0-1 0 0,0-1 0 0,1 3 0 0,-2-2 0 16,6 8 0-16,-6-9 0 0,1 0 0 0,-1 2 0 16,1 3 0-16,0-4 0 15,0 1 0-15,1 1 0 0,-1-2 0 0,1 3 0 0,4 5 0 0,-5-6 0 16,0 0 0-16,-1 2 0 0,0 2-128 0,6 2 128 16,-7-8 0-16,1 4 0 0,-2 3 0 0,8 1 0 15,0 0 0-15,-10-1 0 0,1-1 0 0,0 2 0 16,2 0 0-16,-2 4 0 0,-1 0 0 0,-1 1 0 15,3-2 0-15,-1-1 0 0,-3 3 0 0,2 2 0 16,0-3 0-16,0 1 0 0,0-2 0 0,-1 4 0 16,-1-3 0-16,3 2 0 0,-1-1 0 0,-1-2 0 15,0 0 0-15,1 1 0 0,1 4 0 0,-1-2 0 16,0-2 0-16,2 1 0 0,-2 3-128 0,0-3 128 16,-1 2 0-16,1-2 0 0,0-1 0 0,0 1 0 0,0 2 0 0,0-2 0 15,-1 1 0-15,1 2 0 16,1-3 0-16,0 1 0 0,-1 2 0 0,1-3 0 0,0 3 0 0,1-2 0 15,-1 0 0-15,1 3 0 16,-1-2 0-16,2 1 0 0,-2-1 0 0,2 0 0 0,-2 2 0 0,3-1 0 16,0 0 0-16,-1-3 0 0,7-5 0 15,-9 7 0-15,1 1 0 0,0-2 0 16,0 1 0-16,2-2 0 0,-2 1 0 0,2 0 0 0,-2-1 0 0,1-1 0 16,-2 0 0-16,0 1 0 0,0-1 0 0,0-1 0 15,-1-1 0-15,1-1 0 0,1 2 0 0,-2-1 0 16,1 2 0-16,0 0 0 0,2-1 0 0,-2-1 0 15,0 2 0-15,0 1 0 0,0-2 0 0,0-1 0 0,-1-1 0 16,1 2 0-16,0 0 0 0,-1-1 0 0,-1 3 0 16,3-2 0-16,-2-2 0 0,2 3 0 0,-3-2 0 0,2 3 0 15,0-2 0-15,0-1 0 0,-1 0 0 0,0 0 0 16,0 1 0-16,-1-1 0 0,1 2 0 0,0-1 0 16,0-2 0-16,-1 2 0 0,-1-1 0 0,-1-1 0 15,3 1 0-15,-1 0 0 0,-3 3 0 0,2-2 0 16,0-1 0-16,-1 1 0 0,0-1 0 0,1 2 0 15,-1 1 0-15,0-1 0 0,0-1 0 0,1 2 0 16,-2 1 0-16,0-1 0 0,-4-2 0 0,1 1 0 16,1-1 0-16,-2 1 0 0,0 0 0 0,0 1 128 15,-1 0-128-15,2-1 0 0,-2-1 0 0,1-1 0 16,0 1 128-16,1-1-128 0,1 3 0 0,-1-1 0 16,0 0 144-16,-1 0-144 0,0-2 0 0,1 3 0 15,1-1 0-15,1 0 128 0,-3-3-128 0,1 2 0 16,1-1 0-16,-1 3 0 0,1-2 0 0,1 1 0 15,-1-2 0-15,0 2 0 0,-1 0 0 0,-1-2 128 16,1 0-128-16,-1 0 0 0,-1 1 0 0,0-2 128 16,-2-183-128-16,0 364 0 0,2-182 0 0,0 0 144 15,-2-1-144-15,2 0 0 0,1 1 128 0,2-2-128 0,-1 0 0 16,1 0 0-16,2 0 0 0,-3-2 0 0,2 2 0 16,1-1 0-16,0-1 144 0,0 3-144 0,0 0 0 0,1-1 144 15,-1-4-144-15,1 2 128 0,-1 2-128 0,1-1 128 16,0 2-128-16,0-2 0 0,3-3 0 0,-1 2 128 15,-1 0-128-15,1 2 0 0,1-2 0 0,-2-1 0 16,1-1 0-16,1 3 0 0,-4-1 0 0,2-2 0 16,0 1 0-16,0 1 0 0,-1-2 0 0,2 2 0 0,0 0 0 15,-1 0 0-15,2-2 0 0,0 1 0 0,0 2 0 0,2-1 0 16,-2-1 0-16,0 3 0 0,-2-3 0 16,3 2 0-16,0-1 0 0,2 0 0 0,-2 2 0 0,1-1 0 15,1 0 0-15,0 0 0 0,1-1 0 0,0 0 0 16,-2 2 0-16,0-1 0 0,8 3 0 0,-9-4 0 15,0-1 0-15,9 5 0 0,-10-5 0 0,3 3 0 16,-3-2 0-16,10 4 0 0,-11-1 0 0,2-2 0 16,1-2 0-16,8 5 0 0,-11-4 0 0,11 4 0 15,-9-2 0-15,2-1 0 0,0-1 0 0,-1-1 0 16,-1 3 0-16,9 2 0 0,-10-4 0 0,-1 1 0 16,11 3 0-16,0 0 0 0,-10-5 0 0,1-1 0 15,0 2 0-15,9 4 0 0,-9-6 0 0,1-1 0 16,0 2 0-16,0 1 0 0,-2-1 0 0,10 5 0 15,-9-7 0-15,0 3 0 0,0 0 0 0,1-1 0 16,8 5 0-16,-9-5 0 0,-1 0 0 0,-1 2 0 16,0 1 0-16,-1-3 0 0,2 1 0 0,0 0 0 15,-1 0 0-15,-1-1 0 0,2 1 0 0,-1 1 0 16,0 0 0-16,0-1 0 0,-2 0 0 0,2 1 0 0,1-1 0 0,0 1 0 16,-1-2 0-16,1-1 0 0,-3 1 0 0,2 2 0 15,1-1 0-15,0-1 0 0,0 0 0 0,-1 1 0 16,2-2 0-16,1 1 0 0,-3 0 0 0,1-3 0 15,0 2 0-15,1 1 0 0,-1-2 0 0,0 4 0 16,1-2 0-16,0-1 0 0,-1 0 0 0,0 1 0 16,0 0 0-16,-1-1 0 0,1-1 0 0,-1 2 0 15,1 0 0-15,-2 0 0 0,3 0 0 0,0-3 0 16,0 3 0-16,1 0 0 0,-3-3 0 0,1 2 0 0,1 0-160 0,0-2 160 16,2 3 0-16,-2 1-144 0,-3-2 144 0,2 1 0 15,0 1 0-15,0 0 0 0,1-2 0 0,-1 2-128 16,0 0 128-16,2 2 0 0,0-2 0 0,-2 0 0 15,0-1 0-15,0 2-128 0,0 1 128 0,0-1 0 16,-2 1 0-16,1-2 0 0,-2 0 0 0,2 0 0 16,-1 3 0-16,3 0-128 0,-2 0 128 0,1-1 0 15,-1-2 0-15,1 3-128 0,0 0 128 0,0 0 0 16,-1-1 0-16,-2 1 0 0,1 0 0 0,2 0 0 16,-1 1 0-16,-1 0 0 0,1 0 0 0,1 0 0 15,1 0 0-15,-1 2 0 0,-2 1 0 0,1-1 0 16,-1-2 0-16,2 4 0 0,-1 0 0 0,1-2 0 15,-2 1 0-15,2 1 0 0,0 1 0 0,0-1 0 0,-1-2 0 16,1 2-128-16,0 0 128 0,1 1 0 16,-2-3 0-16,2 1 0 0,-3 2 0 0,1 0 0 15,0 0 0-15,-1-1 0 0,2 1 0 0,0 1 0 16,0 0 0-16,1-3 0 0,0 2 0 0,0 2 0 16,0-3 0-16,-1-1 0 0,0 1 0 0,-1 3 0 0,4-4 0 0,-3 2 0 15,2-1 0-15,-1 1 0 0,9-5 0 0,-9 3 0 16,9-3 0-16,-10 1 0 0,0 2 0 0,10-3 0 15,-8 2 0-15,8-2 0 0,-10 8 0 0,10-8 0 16,-7 4 0-16,7-4 0 0,-11 3 0 0,11-3 0 16,-5 6 0-16,5-6 0 0,-7 5 0 0,7-5-128 15,-8 5 128-15,8-5 0 0,0 0 0 0,-6 5 0 16,6-5 0-16,-7 6 0 0,7-6 0 0,0 0 0 16,0 0 0-16,0 0 0 0,-7 4 0 0,7-4 0 0,0 0 0 0,0 0 0 15,0 0 0-15,-8 3 0 16,8-3 0-16,0 0 0 0,0 0 0 0,0 0 0 0,-8 1 0 0,8-1 0 15,0 0 0-15,0 0 0 0,-8 0 0 0,8 0 0 16,0 0 0-16,-9-1 0 0,9 1 0 0,0 0 0 16,-8-2 0-16,8 2 128 0,0 0-128 0,-6 0 0 15,6 0 0-15,-11-1 0 0,11 1 0 0,0 0 0 16,-10 0 0-16,10 0 0 0,-11 3 0 0,1-3 0 16,1 0 0-16,9 0 0 0,-10 2 0 0,1-2 0 15,0-2 0-15,1 2 0 0,-1 1 0 0,9-1 0 16,-11 0 0-16,1 1 0 0,0-1 0 0,-1 1 0 15,1 1 0-15,1-1 0 0,-1-1 0 0,0 2 0 16,0 2 0-16,-2-2 0 0,1-1 0 0,-1 0 128 16,0 0-128-16,0 1 0 0,0 1 0 0,-1 1 0 15,-1 1 0-15,0-1 0 0,0 0 0 0,0 0 0 0,1 0 0 0,-2-1 0 16,1 0 0-16,1-1 0 16,2 1 0-16,-1 1 0 0,0 1 0 0,0-1 0 0,1-2 0 0,-1 2 0 15,0 1 0-15,0-1 0 0,1-1 0 0,-1 0 0 16,0 1 0-16,0 1 0 0,1 0 0 0,1-1 0 15,-2 0 0-15,2 1 0 0,-1-1 0 0,0 0 0 16,1 2 0-16,0 2 0 0,0-5 0 0,2 4 0 16,-2 0 0-16,2 0 0 0,-2 3 0 0,3-2 0 0,-2 0 0 15,0-1 0-15,0 0 0 0,0 2 0 16,0-2 0-16,-2 3 0 0,2-2 0 0,-1 2 0 0,-1-5 0 0,1 5 0 16,1-2 0-16,1 2 0 0,-4-4 0 15,2 0 0-15,0 3 0 0,0-2 0 0,-1 3 0 0,1-3 0 16,1 4 0-16,2-5 0 0,-3 2 0 0,2-2 0 15,0 2 0-15,2 1 0 0,0-4 0 16,-1 2 0-16,7-7 0 0,-6 5 0 0,1 3 0 0,5-8 0 16,0 0 0-16,-7 10 0 0,2-4 0 0,5-6 0 15,-6 9 0-15,6-9 0 0,-6 7 0 0,6-7 0 16,0 0 0-16,0 0 0 0,0 0 0 0,-5 9 0 16,5-9 0-16,0 0 0 0,0 0 0 0,0 0 0 15,-7 5 0-15,7-5 0 0,0 0 0 0,0 0 0 16,0 0 0-16,0 0 0 0,0 0 0 0,0 0 0 15,0 0 0-15,0 0-128 0,0 0 128 0,0 0 0 16,0 0 0-16,0 0 0 0,0 0 0 0,0 0 0 16,0 0 0-16,0 0-128 0,0 0 128 0,0 0 0 15,0 0 0-15,0 0 0 0,0 0 0 0,0 0 0 16,-6-4 0-16,6 4-128 0,-7-8 128 0,7 8 0 0,-3-6-144 16,3 6 144-16,0 0 0 0,-4-9-176 0,-1 0 176 0,0 4-128 15,5 5 128-15,0 0 0 16,-7-9 0-16,2 4-128 0,0 0 128 0,5 5-192 15,-6-8 192-15,6 8-192 0,-8-5 192 0,2-2 0 0,-1-1 0 0,1 4-128 16,0-2 128-16,6 6 0 16,-9-5-144-16,1 1 144 0,8 4 0 0,-9-4 0 0,2-1 0 15,7 5 0-15,-10-5 0 0,10 5 0 0,-9-4 0 0,9 4 0 0,-12-2 0 16,2-1 0-16,1-1-144 0,9 4 144 16,-11 0 0-16,1 0 0 0,1 0 0 0,0 0 0 0,0 0 0 0,9 0 0 15,-9 0 0-15,9 0 0 0,-12 4 0 0,2-1-128 16,10-3 128-16,-11 2 0 0,-1 1 0 0,2 0 0 15,3-1 0-15,-4 3 0 0,1 0 0 0,1-1 0 16,-2 1-128-16,0 1 128 0,2-3 0 0,-4 2 0 16,3 1 0-16,-2 1 0 0,1-4 0 0,-2 5 0 15,0-2 0-15,1-1 0 0,-2 3 0 0,2-3 0 16,1 1 0-16,1 5 0 0,-2-5 0 0,1 3 0 16,-1-3 0-16,1 2 0 0,1 1 0 0,0-3 0 15,-1 3 0-15,0-3 0 0,0 5 0 0,0-5 0 16,0 3 0-16,0-3 0 0,0 6 0 0,0-5 0 15,1 3 0-15,0-3 0 0,1-1 0 0,-2 0 0 16,1 0 0-16,0 0 0 0,0 0 0 0,1-1 0 16,1 0 0-16,0 3 0 0,-1-3 128 0,0 0-128 15,2-1 0-15,-1 2 0 0,0-2 0 0,0 0 128 16,8-4-128-16,-10 6 0 0,0-2 0 0,1-1 0 16,-1-1 0-16,2 1 0 0,-2-1 0 0,10-2 0 0,-11 4 0 15,0-1 0-15,1-2 0 0,1 0 0 0,0-1 0 0,9 0 0 16,-11 0 128-16,1 0-128 0,0-1 0 15,1 0 0-15,0-1 0 0,0-1 0 0,0 0 0 0,0 1 0 16,0-1 0-16,2 0 0 0,-3 0 0 0,2-2 0 16,0 1 0-16,2 0 0 0,0 1 0 0,-1 0 0 15,1-4 0-15,-1 2 0 0,2 1 0 0,-2-2 0 16,2 0 0-16,0 1 0 0,-3-3 0 0,3 3 0 16,0 1 0-16,-2-2 0 0,1 1 0 0,1-2 0 0,-3 0 0 0,2 1 0 15,0 4 0-15,-1-2 0 16,1-2 0-16,0 2 0 0,-2 0 0 0,-1 3 0 0,3-4 0 15,-3-3 0-15,1 3 0 0,2 1 0 0,6 4 0 0,-10-5 0 16,0-1 0-16,-1 2 0 0,0 1 0 0,2 0 0 16,0-1 0-16,0 0 0 0,-1 1 0 0,0 0 0 15,1-2 0-15,0 1 0 0,-1-1 0 0,0 2 0 16,0-2 0-16,-1 3 0 0,-3-1 0 0,0 0 128 16,-1 1-128-16,0-1 0 0,-2 2 0 0,0-3 0 15,0 2 0-15,-1 0 0 0,1 0 0 0,-1 1 0 16,0-2 0-16,0 3 0 0,3-1 0 0,-2-3 0 15,0 0 0-15,-1 3 0 0,0 1 128 0,0-1-128 16,0-1 0-16,-1 1 144 0,1 1-144 0,2 0 0 16,-2 0 0-16,2 0 0 0,-2 0 128 0,0 3-128 15,-1-1 128-15,1-1-128 0,-1-1 0 0,1 3 0 16,-1 0 128-16,0-2-128 0,-5 0 0 0,1 0 0 16,-1 2 0-16,0-1 0 0,-2 1 0 0,1 3 0 15,1-3 0-15,0 1 0 0,2 0 0 0,-1 1 0 16,-1-2 0-16,1 0 0 0,0 2 0 0,3 1 0 15,0-1 0-15,-1-1 0 0,-2 1 0 0,2 3 0 16,0-3 0-16,1 4 0 0,0 0 0 0,-1-3 0 0,-1 1 0 0,-3-2 0 16,1 0 0-16,1 2 0 0,1-2 0 0,-1 1 0 15,0-3 0-15,0 0 0 0,4 1 0 0,-2-2 0 16,1 1 0-16,0-1 0 0,-1 3 0 0,1-2 0 16,2-2 0-16,1 1 0 0,0-1 0 0,2 0 0 15,1-1 0-15,0 0 0 0,0-1 0 0,-1 1 0 16,3 0 0-16,1 0 0 0,-1 0 0 0,2 1 0 0,0-1 0 0,0-1 0 15,1 0 0-15,0 1 0 0,9 0 0 0,-12-3 0 16,4 0 0-16,-1 2 0 0,9 1 0 0,-12-4 0 16,2 3 0-16,1-3 0 0,2 2 0 0,-1-2-144 15,2-1 144-15,-5 1 0 0,4 0 0 0,-2 0 0 16,3 1 0-16,-1-3 0 0,0 1 0 0,0 3 0 16,-3-3 0-16,2-2 0 0,-3 2 0 0,5 3 0 15,-3-2 0-15,2-1 0 0,1 2 0 0,-2 0 0 16,-1-3 0-16,3 1 0 0,0 3 0 0,-2-2 0 15,-1 1 0-15,0 0 0 0,2-1 0 0,-2 0 0 16,0 0 0-16,0 2 0 0,0 2 0 0,-1 0 0 16,1-2 0-16,0 1 0 0,-1 1 0 0,0 0 0 0,0 0 0 15,-1 0 0-15,0 0 0 0,0 3 0 16,0-2 0-16,1 0 0 0,-1 1 0 0,-2-1 0 16,0 1 0-16,1 1 0 0,-1-1 0 0,0 1 0 15,1 1 0-15,-1 1 0 0,-1 1 0 0,0-1 0 16,1-2 128-16,-2 2-128 0,-2 1 0 0,1-1 144 0,-2-2-144 0,0 1 128 15,0 2-128-15,1-1 0 16,-2-2 0-16,0 2 128 0,-3 2-128 0,3-2 0 0,2 2 0 0,1 0 128 16,-2-1-128-16,1 2 0 0,1-2 0 0,-1 0 128 15,1 2-128-15,1-2 0 0,-1 5 0 0,2-4 0 16,0-1 0-16,2 3 0 0,2-4 0 0,-3 3 0 16,1-3 0-16,2 1 0 0,1 2 0 0,2-5 0 15,7-3 0-15,-9 6-144 0,1 1 144 0,8-7-208 16,-7 5-1472-16,7-5-304 15,-6 8-48-15</inkml:trace>
  <inkml:trace contextRef="#ctx0" brushRef="#br2" timeOffset="46546.21">11293 13929 3679 0,'-12'0'160'0,"5"0"32"0,-4 0-192 0,0 1 0 15,0 2 0-15,2-2 0 0,0-1 1968 0,-1 0 336 16,-2 1 80-16,1 2 16 0,-1-1-1440 0,2 1-304 15,1 1-48-15,9-4-16 0,-11 2 48 0,2 1 16 16,0 1 0-16,0 0 0 0,0 2 80 0,9-6 16 16,0 0 0-16,-7 4 0 0,7-4 64 0,-9 5 16 15,9-5 0-15,0 0 0 0,0 0-128 0,0 0-32 0,0 0 0 0,0 0 0 16,0 0-240-16,0 0-48 0,0 0-16 0,0 0 0 16,-4-8-112-16,4 8-32 15,4-11 0-15,-1 3 0 0,3-2 48 0,1 4 16 16,-2-3 0-16,3 2 0 0,2 1 32 0,0-2 0 15,2 2 0-15,0-2 0 0,2 2-64 0,-2 2-16 0,1-2 0 0,2 2 0 16,0 0-64-16,0 2-16 16,2-2 0-16,1 0 0 0,-1 3-160 0,1 0 0 0,0-1 144 0,0 1-144 15,1 0 0-15,1-1 0 0,1 1 0 0,-1 1 0 16,-1-1 0-16,0 1 0 0,1 0 0 0,-1 0 0 16,0 2 0-16,1 0 0 0,-3 0 0 0,0 0 0 15,-4-2 0-15,-1 2 0 0,0 3 0 0,-1-2 0 0,1 2 0 16,-2 2 0-16,-10-7 0 0,10 7 128 0,-2-1-128 0,-1 3 0 15,0-3 0-15,-2 3 0 0,-5-9 0 16,6 10 0-16,-1 2 0 0,-1-3 128 0,-4-9-128 0,4 11 0 16,-3 1 0-16,0-3 128 0,-1 2-128 0,0-11 0 15,0 0 0-15,-1 15 128 0,-2-2-128 0,0-3 0 16,3-10 0-16,-4 12 128 0,0-4-128 0,0 3 0 16,4-11 0-16,-4 10 0 0,4-10 0 0,0 0 0 15,-5 11 0-15,5-11 0 0,0 0-160 0,0 0 160 16,0 0-192-16,-5 8 192 0,5-8-320 0,0 0 64 15,0 0 0-15,0 0 0 16,-2 11-192-16,2-11-16 0,0 0-16 0,0 0 0 16,0 0-1408-16,0 0-288 0,0 0-48 0,0 0-8096 0</inkml:trace>
  <inkml:trace contextRef="#ctx0" brushRef="#br2" timeOffset="47499.42">11755 13954 6447 0,'0'0'272'0,"0"0"80"0,0 0-352 0,0 0 0 0,0 0 0 0,0 0 0 16,0 0 1568-16,0 0 240 0,0 0 48 0,0 0 16 16,-9 9-1056-16,9-9-224 0,0 0-32 0,-7 7-16 15,-1-1-32-15,2 2-16 0,-2-2 0 0,1 3 0 16,-1-3 80-16,-1 2 32 0,0 2 0 0,0-1 0 15,0 0-32-15,0 2-16 0,1 0 0 0,-3 1 0 16,1-3-192-16,-1 4-48 0,-1 0 0 0,0-3 0 16,-1 0 192-16,-2 0 16 0,-3 0 16 0,1 3 0 0,0-3 16 15,-1 2 0-15,-1-5 0 0,0 3 0 16,-2-2-112-16,2 2-32 0,1-2 0 0,2 2 0 0,-1-4-176 0,0 4-48 16,-1-2 0-16,0 4 0 15,0-4-32-15,0 5-16 0,1 1 0 0,-1 0 0 0,1-1-144 0,1 1 0 16,-2-2 0-16,1 4 0 0,2-4 0 0,0 2 0 15,1 2 0-15,-1-1 0 0,1-2 0 0,1-1 128 16,-1 2-128-16,0 2 128 0,-1-1-128 0,-2-1 0 0,1-1 0 0,-1 2 0 16,1 0 0-16,-1 0 0 0,1-2 0 0,-1 4 0 15,1 0 0-15,0-1 0 16,0-4 0-16,2 2 0 0,0 3 0 0,0-1 0 16,1 0 176-16,-1-2-176 0,3 0 192 0,-2 1-64 0,2 1-128 0,-1 0 192 15,-1-1-64-15,3 3-128 16,-1-1 176-16,-1 0-176 0,2-3 144 0,3 2-144 15,0 2 0-15,0 1 144 0,-2-1-144 0,0 1 0 0,1 3 0 0,1-1 128 16,-1 0-128-16,0 2 0 16,1 1 0-16,0 0 0 0,1-3 0 0,1 5 0 0,0-2 128 0,0-1-128 15,0 2 0-15,0-2 0 0,-1 3 0 0,3 0 0 16,-2-3 0-16,1 1 0 0,0 2 0 0,0 1 0 16,0 0 0-16,1 0 0 0,0 0 0 0,0 0 0 0,1 1 0 15,1 1 0-15,-1-3 0 0,1 4 0 16,1-4 0-16,0 4 0 0,0-5 0 0,1 2 0 15,1-4 0-15,0 5 0 0,-1-4 0 0,2 1 0 0,0 2 0 0,0-3 0 16,1 1 0-16,1-2 128 0,0 1-128 0,0 1 0 16,2-4 0-16,0 0 0 0,0 1 0 0,0 0 0 15,1 0 0-15,2-2 0 0,-1 0 0 0,2-2 0 16,1 0 0-16,-1 0 0 0,0-2 0 0,-1 1 0 16,2-2 0-16,2-1 0 0,0 0 0 0,2-1 0 15,-1-1 0-15,1-1 0 0,2 0 0 0,0-2 0 16,-1 2 0-16,2-2 0 0,1-1 0 0,2-2 128 15,0 2-128-15,4-4 0 0,-1-1 0 0,-1 1 0 16,1-1 128-16,-3-1-128 0,1-2 0 0,1 0 128 16,3-2-128-16,-4 1 128 0,0-2-128 0,4 2 192 15,1-2-192-15,0 1 192 0,0-2-192 0,-1-3 0 16,1 5 144-16,4-2-144 0,3 3 0 0,-1-3 0 16,0-1 0-16,1 1 128 0,-1-1-128 0,-1 1 0 15,-3-3 0-15,0 0 0 0,-2 2 0 0,0-2 0 16,0 0 0-16,1-4 0 0,1 3 0 0,1-1 0 15,-2 3 0-15,2-1 128 0,-1 0-128 0,2 3 0 0,1-1 0 0,-1 0 0 16,-3-3 0-16,1 4 0 16,-4-2 0-16,-1 2 0 0,-3 0 0 0,-1 2 0 0,0-2 0 0,-2 0 0 15,-1 2 0-15,-2 0 0 0,-1 1 0 0,1 1 0 16,0 0 0-16,-2 1 0 0,0 1 0 16,0 0 0-16,0 0 0 0,-1 1 0 0,0 1 0 0,-2 1 0 15,-1 4 0-15,2-2 0 0,-1-1 0 0,-1 4 0 16,0-1-1440-16,-2 2-208 0,-3 3-32 15</inkml:trace>
  <inkml:trace contextRef="#ctx0" brushRef="#br2" timeOffset="48259.15">12765 16732 13823 0,'0'0'1216'0,"-7"9"-960"16,0-6-256-16,7-3 0 0,-7 8 1440 0,7-8 240 0,-7 8 48 0,7-8 16 15,-4 11-1392-15,4-11-352 16,-4 8 0-16,4-8 0 0,0 0 0 0,-4 11 144 16,4-11-144-16,-2 8 0 0,2-8 0 0,-4 10 0 0,4-10 0 0,0 0 0 15,0 0 0-15,0 0 128 0,0 0-128 0,0 0 0 16,0 0 336-16,0 0-32 16,0 0-16-16,0 0 0 0,0 0 400 0,0 0 80 15,0 0 0-15,-3-11 16 0,1-2 80 0,1 0 16 0,-1-3 0 0,2-1 0 16,0-1-96-16,0-1-16 15,0-4 0-15,3-1 0 0,-1 0-256 0,1-4-64 0,1 1-16 0,-1-2 0 16,0 2-240-16,1 0-64 0,0 1 0 0,1-2 0 16,1-1-128-16,0 2 0 0,5-2 0 0,-5 4 0 15,0-5 0-15,2 7 0 0,0 1 0 0,-1-1 0 16,1 1 0-16,1 3 0 0,-2 1 0 0,1 3 0 16,0 4 0-16,-2-1-176 0,2-1 176 0,-1 6-128 15,1-3-64-15,-1 4-16 0,0 0 0 0,-7 6 0 0,0 0-48 0,11-5 0 16,-11 5 0-16,12 1 0 0,-12-1 64 0,10 9 0 15,0-1 0-15,-2 6 0 0,-2 2 192 0,2 5-144 16,-2 2 144-16,2 3-128 0,-1 3 128 0,5 1 0 16,-6 0 0-16,3 6 0 0,-3-3 0 0,3-3 0 15,1-3 0-15,-1-2-128 0,-4 1 128 0,3-6 0 0,1 1 0 16,0-1 0-16,-2-1 0 0,1-1 0 0,-2-3 0 0,2 0 0 16,2 1 0-16,-1-5 0 0,1 2 0 0,-1-1 0 15,-1-3 0-15,-1 0 0 0,1-2 0 0,1-1 0 16,-9-6 0-16,11 4 0 15,0-2 0-15,-1-2 0 0,-3 0 0 0,2-2 0 0,-1-2-144 0,0-2 144 16,-1-2-240-16,-1-4 32 0,3 2 0 0,-2-2 0 16,-1-2 48-16,0-2 16 15,0 0 0-15,0-1 0 0,-1-2 144 0,1 0 0 0,2 0 0 16,-2 0 0-16,-2 0 0 0,1 0 144 0,0 1-144 16,0 0 160-16,3 2-160 0,-4 2 0 0,1 2 0 0,0 0 0 15,0 3 0-15,0 1-176 0,-5 8 16 0,0 0 0 31,0 0-1824-31,0 0-384 0,0 0-64 0,0 0 0 0</inkml:trace>
  <inkml:trace contextRef="#ctx0" brushRef="#br2" timeOffset="48783.15">13752 16420 21183 0,'0'0'1888'0,"-5"-5"-1504"15,-4-4-384-15,4 4 0 0,0-4 1344 0,5 9 192 0,-2-9 32 0,2 9 16 16,-4-10-1296-16,1 3-288 15,3 7 0-15,-2-7 0 0,2 7 0 0,0 0 0 0,0 0 0 0,0 0 0 16,0 0-288-16,0 0-32 16,0 0-16-16,0 0 0 0,-9 5 16 0,1 2 16 0,-1 2 0 0,2 0 0 15,-1 3 304-15,0 0 0 0,-2-2 0 0,3 4 0 16,0 1 272-16,1 0-32 0,-2 2-16 0,4 1 0 16,1-1 96-16,0 3 32 0,2-3 0 0,0 2 0 15,-1 0 16-15,4 1 0 0,-1-1 0 16,3 0 0-16,-1-2-176 0,4 0-48 0,-5-3 0 0,5-4 0 15,-1 2-144-15,2-6 0 0,-1 2 0 0,1-3 0 16,-8-5 0-16,11 1 0 0,0 0 0 0,0-1 0 16,-11 0 0-16,11-4 0 0,0 1 0 0,-2-5 0 15,-2 0 128-15,1-2-128 0,-3 1 0 0,0-3 128 0,0 0-128 0,0-1 0 16,-1-3 0-16,2-2 128 0,-2-1-128 0,-1 0 0 16,-2-4 0-16,1 3 0 0,0-2 0 0,0 3 0 15,0 1 0-15,-2 0 0 0,0 4 0 0,0 2 0 16,0-1 0-16,0-1 0 0,-2 3 0 0,0 3-176 15,-2 0 16-15,4 8 0 16,-8-5-496-16,8 5-112 0,-11 2 0 0</inkml:trace>
  <inkml:trace contextRef="#ctx0" brushRef="#br2" timeOffset="49236.94">14244 16246 2751 0,'0'0'256'0,"0"0"-256"0,0 0 0 0,-9 10 0 0,2-3 3056 0,-1 2 560 16,-1-4 112-16,0 2 32 0,0 2-2224 0,0-2-448 15,1 4-96-15,-1-2-16 0,-1 1-160 0,-2 4-48 16,3-2 0-16,-1 1 0 0,0 3-272 0,0-1-64 16,0-2-16-16,-1 1 0 0,1 1-128 0,1 1-32 15,0 2 0-15,2 0 0 0,-2-1-128 0,1-1-128 16,2-1 144-16,0-1-144 0,0-1 0 0,3 0-208 16,-1-2 16-16,-1-2 0 15,5-9-640-15,-3 12-128 0,3-12-32 0,0 0 0 0</inkml:trace>
  <inkml:trace contextRef="#ctx0" brushRef="#br2" timeOffset="49872.56">14593 16272 20271 0,'0'0'1792'0,"0"0"-1424"0,-11-2-368 0,2 2 0 16,9 0 1040-16,0 0 144 0,-7 3 32 0,7-3 0 15,-9 0-976-15,9 0-240 0,-9 1 0 0,9-1 0 16,-9 1 0-16,1 3 0 0,0 0 0 0,-1 2 0 0,0 0 0 15,0 1 0-15,1 3 0 0,-1 2 0 0,-1-5 0 0,1 5-128 16,0-3 128-16,1 3 0 0,-1-3 0 0,0 3 0 16,0 0 0-16,1-1 0 0,-1 0 0 0,3-2 0 15,-2 0 0-15,2-3 0 0,1 3 0 0,1-1 0 16,-2 1 160-16,2-3-32 0,-1 3 48 0,5-9 16 16,-5 6 0-16,5-6 0 0,-4 9 80 0,4-9 32 0,-3 9 0 15,3-9 0-15,-1 11-304 0,1-11 160 16,1 9-160-16,-1-9 128 0,2 13-128 0,-2-13 0 0,0 0 0 0,5 9 0 15,-5-9-384-15,0 0 64 16,0 0 0-16,0 0 0 0,0 0 48 0,0 0 16 0,0 0 0 0,9 8 0 16,-9-8 256-16,0 0 0 0,0 0 0 0,0 0 0 15,0 0 0-15,0 0 224 0,0 0-32 0,0 0-16 16,10 6 192-16,-10-6 32 16,0 0 16-16,0 0 0 0,0 0-144 0,0 0-16 0,7 9-16 0,-7-9 0 15,0 0-48-15,0 0 0 0,3 9 0 0,-3-9 0 16,0 12-32-16,0-12-16 0,-1 12 0 0,-2-2 0 15,1 2-144-15,2-12 0 0,-5 8 144 0,1 3-144 16,-1-5 0-16,-2 2 0 0,7-8 0 0,-7 8 128 16,-1-1-128-16,-1-1 0 0,9-6-128 0,-10 4 128 15,-1-3-192-15,0 1 64 0,1-2 0 0,0 0 0 16,0-2 128-16,2 2 0 0,-2-4 0 0,2-2 0 0,-2 1-192 0,3 1 64 16,0 0 0-16,7 4 0 15,-6-6-320-15,6 6-48 0,-5-5-16 0,5 5 0 16,-7-4-1392-16,7 4-272 0,0 0-64 0</inkml:trace>
  <inkml:trace contextRef="#ctx0" brushRef="#br2" timeOffset="50391.07">14858 16324 10127 0,'0'0'896'0,"0"0"-704"16,0 0-192-16,0 0 0 0,0 0 1696 0,0 0 304 0,0 0 64 0,5 6 16 15,-5-6-992-15,0 0-192 0,0 0-32 0,2 13-16 16,-2-4-192-16,0-9-32 0,0 12-16 0,0-12 0 15,0 11-192-15,-2 0-32 0,1 2-16 0,0-3 0 16,-1 0-128-16,1 3-32 0,-1-3 0 0,-1 4 0 16,-1 2-16-16,0 1-16 0,1-3 0 0,0-1 0 15,-1 1 80-15,2 1 0 0,-1-1 16 0,1-4 0 16,-1 0 80-16,3-10 16 0,-2 10 0 0,2-10 0 0,0 0-96 0,-2 12-16 16,2-12 0-16,0 11 0 0,0-11-128 0,0 0-128 15,0 0 192-15,3 9-192 0,-3-9 128 0,0 0-128 16,0 0 0-16,0 0 0 0,0 0 128 0,9 9-128 15,-9-9 0-15,0 0 0 0,11 3 0 0,-1-1 128 16,-10-2-128-16,13 0 0 0,-3-1 192 0,0 0-192 16,-10 1 192-16,12-4-192 0,-1 3 144 0,-1-3-144 15,1 0 0-15,-11 4 144 0,12-1-144 0,1-2 0 16,-3 2 0-16,0-2 0 0,-10 3 0 0,13-2 0 16,-1-2 0-16,-12 4 0 0,10-5-256 0,0 2 80 15,-10 3 16-15,10-1 0 0,-1-3-96 0,-9 4-32 16,0 0 0-16,0 0 0 15,11-4-224-15,-11 4-64 0,0 0 0 0,0 0-7424 16,0 0-1504-16</inkml:trace>
  <inkml:trace contextRef="#ctx0" brushRef="#br2" timeOffset="50706.08">14743 16441 13823 0,'0'0'608'0,"-11"-3"128"0,2 1-592 0,-2-1-144 0,2 2 0 0,1 0 0 16,3-5 2400-16,5 6 448 0,-6-6 96 0,2 1 0 16,0-3-2240-16,4 8-448 0,0 0-80 0,-1-6-32 15,1-3 16-15,0 9 0 0,6-8 0 0,2 2 0 0,-8 6-160 0,12-6 0 16,0 1 0-16,1 3 0 0,-2 0 0 0,1 1 128 15,-1 1-128-15,2 1 0 0,-2 3 0 0,3-3 0 16,0 3 0-16,-2 0 0 0,1 2-336 0,-1-1 0 16,1 4 0-16,-2-3 0 15,-2 2-144-15,3 1-32 0,-12-9 0 0,10 7 0 16,-2 2-128-16,-8-9-16 0,0 0-16 0,6 7-5600 16,-6-7-1104-16</inkml:trace>
  <inkml:trace contextRef="#ctx0" brushRef="#br2" timeOffset="51074.03">14777 15956 2751 0,'0'0'256'0,"0"0"-256"15,0 0 0-15,0 0 0 0,0 0 2560 0,0 0 480 16,0 0 96-16,0 0 0 0,0 0-2432 0,0 0-480 16,0 0-96-16,0 0-128 0,0 0 0 0,0 0-128 15,0 0-16-15,0 0 0 16,0 0-624-16,9 4-128 0,-9-4-32 0</inkml:trace>
  <inkml:trace contextRef="#ctx0" brushRef="#br2" timeOffset="51396.83">14940 16283 10127 0,'0'0'448'0,"0"0"96"0,-8 8-544 0,8-8 0 0,-8 6 0 0,2 3 0 15,6-9-224-15,-6 5-160 0,6-5-16 0,0 0-3696 16</inkml:trace>
  <inkml:trace contextRef="#ctx0" brushRef="#br2" timeOffset="51939.16">14823 16457 5519 0,'0'0'496'0,"0"0"-496"16,-2 12 0-16,2-12 0 0,-2 9 2368 0,2-9 384 15,-2 10 80-15,2-10 16 0,0 0-1824 0,0 9-384 16,0-9-64-16,0 0 0 0,0 0 64 0,0 0 32 16,0 0 0-16,0 0 0 0,0 0-272 0,0 0-48 15,0 0-16-15,0 0 0 0,0 0-80 0,0 0 0 16,0 0-16-16,0 0 0 0,0 0 64 0,0 0 16 16,0 0 0-16,0 0 0 0,2-11 16 0,-1-1 16 15,-1 0 0-15,0 2 0 0,0-3 48 0,1 1 16 0,1-2 0 16,-1-3 0-16,0-1-80 0,-1 2-16 15,1-1 0-15,1 1 0 0,0-1 0 0,-1 0-16 0,1-1 0 16,-2 2 0-16,1 2-64 0,0 0-16 0,1-2 0 0,-1 2 0 16,-1-1-64-16,1 1-16 0,0-3 0 0,-1 2 0 15,0 4-144-15,2-3 128 0,-2 0-128 0,0 2 128 16,0-2-128-16,0 0 0 0,0 3 0 0,1 2 128 16,-1 0-128-16,0 9 128 0,0-9-128 0,0 9 128 15,1-6-128-15,-1 6 128 0,0 0-128 0,0 0 128 0,0 0-128 16,0 0 0-16,0 0 0 0,0 0 0 0,0 0 0 0,10-4 0 15,-10 4 0-15,11 0 0 0,-11 0 0 0,14 4 0 16,-14-4 144-16,12 2-144 0,0 1 0 0,-2-2 128 16,0 2-128-16,0-1 0 0,0 2 192 0,1-3-16 15,1 2-16-15,1-1 0 0,0 1 144 0,-1-2 16 16,1 2 16-16,1-1 0 0,0 1-128 0,4 2-16 16,-3-3-16-16,3 1 0 0,-2 1-48 0,2-2 0 15,0 1 0-15,0 1 0 0,0-3-128 0,-2 0 0 16,-1 0 144-16,1-1-144 0,0 0 0 0,-1 0 0 15,1 0 0-15,-5 2 128 0,2-2-128 0,-2 0 0 16,-1 0 0-16,1 0 0 0,0 2-192 0,-2 0-48 16,-9-2-16-16,10 2 0 15,-10-2-1552-15,0 0-320 0,0 0-64 0,0 0-10288 0</inkml:trace>
  <inkml:trace contextRef="#ctx0" brushRef="#br2" timeOffset="52352.11">14849 16348 17503 0,'0'0'768'0,"0"0"176"0,0 0-752 0,0 0-192 15,0 0 0-15,0 0 0 0,0 0 1920 0,0 0 368 16,0 0 64-16,0 0 16 0,0 0-1904 0,0 0-464 16,0 0 0-16,0 0 0 0,4-5 0 0,-4 5 0 15,8-7 0-15,-8 7 0 0,12-3 0 0,0 0 0 16,-1 2 144-16,1 0-144 0,-2-1 192 0,5 1-32 15,-1-3-16-15,3 3 0 0,0 0 128 0,3-2 32 16,0-2 0-16,0 1 0 0,3-2 272 0,3 1 64 16,0 1 16-16,3-5 0 0,2 0 32 0,1-2 0 15,-2 1 0-15,1-3 0 0,-2 0-272 0,0 3-48 16,3-3-16-16,1 1 0 0,0 0-224 0,0-1-128 16,-1 1 128-16,2 3-128 15,1 0-1072-15,1 5-272 0,1-2-64 0</inkml:trace>
  <inkml:trace contextRef="#ctx0" brushRef="#br2" timeOffset="52778.3">14317 16005 20271 0,'0'0'1792'0,"0"0"-1424"16,0 0-368-16,0 0-8944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17:33:56.1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14148 6542 26719 0,'-42'-21'1184'0,"14"10"240"0,-4-2-1136 0,1-1-288 15,2-1 0-15,-3 2 0 0,2-1 592 0,-2 1 64 16,-1 5 16-16,0-4 0 0,-1 1-112 0,3 2-32 15,-2-1 0-15,-2 2 0 0,-5-3-400 0,-2 4-128 16,-4 0 0-16,1-1 0 0,-2 2 0 0,-2-2 0 0,2 5 0 0,2 1 0 16,-2-1 0-16,-2 2 0 0,-3 2 0 0,0 1 0 15,-8-2-192-15,2 1 192 0,-1 3-208 0,1 2 80 16,1 2 128-16,-1 4-192 0,6 0 192 0,-5 2-192 16,-3 0 192-16,-3 0 0 0,2-2 0 0,-1 4 0 15,1 0 0-15,5 2 0 0,2 2 0 0,-2 6 0 16,2-3 0-16,-4 1 0 0,-4 4 0 0,2 4 128 15,3-1 48-15,3 2 16 0,3 0 0 0,2 3 0 16,1 5 0-16,2 3 0 0,2-1 0 0,-1 3 0 16,-2-1-192-16,2 3 0 0,-1 3 144 0,4-2-144 15,4 1 0-15,2 1 0 0,2 0 0 0,2 1 0 16,3 0 0-16,2 1 128 0,4 1-128 0,2 0 0 16,0 1 0-16,5 1 0 0,0-1 0 0,4 2 0 15,-1 4 0-15,4-4 0 0,-1 1 0 0,2 0 0 0,3-2 192 16,1-1-16-16,4 0-16 0,0 0 0 0,4-2 64 0,1 1 16 15,2 0 0-15,0 0 0 0,2-1 64 0,3 0 16 16,-2-1 0-16,5 1 0 0,0-5 0 0,4-1 0 16,6-1 0-16,-3-4 0 0,4 1-112 0,3 0-16 15,2-4 0-15,2 0 0 0,5 1-32 0,2-3-16 16,2-3 0-16,4-1 0 0,2-1 32 0,1 0 0 16,-2-3 0-16,2 1 0 0,1-3 16 0,5-2 0 15,3 0 0-15,4-1 0 0,3-2-192 0,-1-3 192 16,-2-1-192-16,2-1 192 0,-1-3-192 0,3-3 0 15,2 0 144-15,3-5-144 0,4 1 0 0,-4-5 128 16,-2-2-128-16,1-1 0 0,1-4 0 0,2 0 128 0,2 1-128 0,0-5 0 16,0-1 0-16,-2-4 0 0,-3 0 0 0,1-1 0 15,3 0 0-15,1-3 0 0,0-4 0 0,-2 0 0 16,-5 0 0-16,-2-1 144 0,-3-3-144 0,0 2 0 16,0-6 144-16,2 2-144 0,0-3 0 0,-1-2 144 15,-3-2 0-15,-4-2 0 0,-3 0 0 0,1-3 0 16,-3-3-144-16,0 1 0 0,-1-3 0 0,-1-1 0 15,-2-3 0-15,-2 4 0 0,-2-4 0 0,-3 1 128 16,-7 4-128-16,-5-5 0 0,-1 1 144 0,-1 2-144 16,-3-1 0-16,-3 0 144 0,-5 0-144 0,-2-4 0 15,-1 0 144-15,-3-1-144 0,-2-5 0 0,-5 1 144 16,-1-1-144-16,-2-3 160 0,-5-1-160 0,-4-2 160 16,-3-2-160-16,-3-4 128 0,-5 1-128 0,-3 0 128 15,-3 3-128-15,0-2 0 0,-4 1 0 0,-1 1 0 0,-5 0 128 0,-2 6-128 16,-3-2 128-16,1 3-128 15,-4 2 416-15,1 3 0 0,-1 0 0 0,-1 1 0 0,-1-3-80 0,2 4-16 16,-1 3 0-16,-2 3 0 0,-3-2-320 0,-4 5 0 16,-2 4 0-16,2 3 0 0,-1 0-208 0,2 3-112 15,0 7-32-15,1 2 0 16,3 4-544-16,-3 6-96 0,-6 3-32 0,3 8 0 16,0 2-1728-16,1 7-336 0,5 9-80 0</inkml:trace>
  <inkml:trace contextRef="#ctx0" brushRef="#br0" timeOffset="1068.07">22712 7051 21183 0,'-11'-21'944'0,"1"7"192"16,-2-4-912-16,0 0-224 0,-4 0 0 0,2-3 0 0,-1-3 1536 0,0-1 256 16,-3 4 48-16,-3-2 16 0,-4-5-896 0,0 5-160 15,-2-1-32-15,1 0-16 0,-1 1-464 0,-2-1-96 0,-1 0 0 16,0 2-16-16,-2-3-176 0,-2 2 0 0,-2 2 0 0,-1 4 0 16,0 0-160-16,-4 2 160 0,-8 0 0 0,-2 1-144 15,1-3 144-15,-4 3 0 0,-2 0-144 0,0 5 144 16,-1-2 0-16,-1 6 0 0,-3 1-144 0,-4 3 144 15,-5-1 0-15,1 2 0 0,2 0 0 0,1 0 0 16,0 0 0-16,-4 5 0 0,-4 0 0 0,-2 1 0 16,-2 1 0-16,1 0 0 0,0 1 0 0,2 5 0 15,6 4 0-15,-9 0 0 0,-3 1 0 0,2 3 0 16,1 4 176-16,5 2-16 0,0 4 0 0,-2 6 0 16,-4 0 48-16,2 3 16 0,-2 5 0 0,0 2 0 15,4 5-64-15,3 3-16 0,2 2 0 0,-4 3 0 16,-3 1-144-16,3 4 0 0,3 1 0 0,5 1 0 0,1 7 0 15,2-1 0-15,6-1 128 0,3 2-128 0,-2-1 0 0,5 0 0 16,5-2 144-16,7-1-144 0,3-1 0 0,7-2 0 16,2 2 0-16,4-2 128 0,5-1-128 0,4-1 0 15,4 1 0-15,4 3 128 0,3-1-128 0,5 1 0 16,3 0 0-16,4-2-128 0,5-1 128 0,3 1 0 16,5-2 0-16,6 1 0 0,5-5 0 0,6 2 0 15,6-5 0-15,2-3 0 0,-1-6 0 0,2 0 0 16,2-5 0-16,4 1 0 0,5-6 0 0,6-1 0 15,4 2 0-15,5-6 0 0,1-2 0 0,0-6 0 16,0 0 0-16,4-5 0 0,1 1 0 0,4-4 0 16,4-4 0-16,1-3 128 0,-3-4 0 0,4-4 0 0,3-3 0 0,0-3 0 15,2-3 64-15,-1-6 32 0,-1-5 0 0,5-3 0 16,4 0-224-16,-2-8 176 0,-3-3-176 0,1-2 160 16,-3-4-160-16,4-5 192 0,4-4-192 0,-4-3 192 15,-2-2-192-15,-1-4 160 0,2-1-160 0,-1-6 160 16,-3-1-160-16,-3-5 128 0,-3-3-128 0,0 0 128 15,-2 0-128-15,1-2 0 0,-5-3 0 0,-7-7 128 16,-7 1-128-16,-6-3 0 0,-5-2 144 0,-3 2-144 16,-9 1 160-16,-3-2-32 0,-6-5-128 0,-6 4 192 15,-8 0 288-15,-9 0 48 0,-8 0 16 0,-9 1 0 16,-11 1 160-16,-9-1 16 0,-11 1 16 0,-7 3 0 16,-7 0-192-16,-6 0-32 0,-7 2-16 0,-12 1 0 15,-10 5-368-15,-11 4-128 0,-6 4 0 0,-2 6 144 16,-1 13-352-16,-5 4-80 0,-7 7-16 0,-1 11 0 15,0 6-176-15,-6 4-32 0,-7 5-16 0,-3 8-11504 16,-3 12-2288-16</inkml:trace>
  <inkml:trace contextRef="#ctx0" brushRef="#br0" timeOffset="2102.14">14378 10898 35183 0,'-54'-12'1552'0,"15"4"336"0,-6 2-1504 0,-8-4-384 15,-7-1 0-15,2 0 0 0,-2-4 512 0,-1 2 48 16,-3-179 0-16,1 362 0 0,-2-181-240 0,-4 5-64 16,-6 2 0-16,-2 3 0 0,-1 1-256 0,3 1 0 15,2 2-128-15,-6 2 128 0,-6 4-304 0,-3-2 48 16,-1 6 0-16,0 2 0 16,3 2-224-16,-6 3-32 0,-6 3-16 0,3 4 0 15,2 1 32-15,7 6 16 0,2 4 0 0,-3 4 0 0,-4 0 288 0,2 5 192 0,2 1-208 0,6 6 80 16,6 2 128-16,-1 6 0 0,-3 4 0 0,1 1 0 15,5 2 0-15,4 2 224 0,4 4-48 0,7 5-16 16,4 2 80-16,1 4 16 0,-3 3 0 0,5 3 0 16,-1 2-112-16,5 1-16 0,5-1 0 0,5 4 0 15,3-3-128-15,6 2 128 0,3-1-128 0,5 1 128 16,5 3-128-16,5-2 0 0,2 3 0 0,7-3 0 16,5 1 0-16,5-4 0 0,4 3 0 0,4-5 0 15,5-3 0-15,6-1-176 0,4 0 176 0,7-3-128 16,11-7-128-16,-1 0 0 0,5-5-16 0,4-2 0 15,3-3 272-15,5-4-192 0,5-1 192 0,8-5-160 16,8-3 160-16,-1-3 0 0,-2-4 0 0,8-8 128 0,5 0 96 16,5-5 32-16,0-7 0 0,1-2 0 0,1-6 160 0,5-4 32 15,7-7 16-15,-2-4 0 0,-3-7 0 0,3-5 0 16,6-4 0-16,-1-8 0 0,-2-8-112 0,4 0-32 16,5-10 0-16,-3-2 0 0,-2-8-48 0,-3-3-16 15,-1-5 0-15,0-6 0 0,-1-7-32 0,-2-4-16 16,-6-7 0-16,-2-6 0 0,-2-7-208 0,-9-3 144 15,-6-7-144-15,-6-4 128 0,-4-4-128 0,-6-2 0 16,-4 0 144-16,-4 0-144 0,-4 0 0 0,-8 0 0 16,-8-3 0-16,-7 0 0 0,-6 2 0 0,-7 3 0 15,-5 2 0-15,-4 3 128 0,-10-1 32 0,-5 4 16 16,-6-4 0-16,-6 2 0 0,-8 4 80 0,-7 1 0 16,-9 4 16-16,-12 4 0 0,-8 2-272 0,-7 2 0 0,-6 5 128 15,-4 2-128-15,-7 5 128 0,-10 4-128 0,-14 7 144 0,0 0-144 16,-2 7 192-16,-2 7-64 0,-2 11-128 0,-1 12 192 15,-7 8-192-15,2 12 0 0,-5 12 0 0,-4 7 0 16,-5 10-224-16,5 9 16 0,4 12 0 0,2 7 0 31,3 3-416-31,10-2-80 0,12-4 0 0,12 2-16 16,8-2-1392-16,3-4-256 0,4 2-64 0</inkml:trace>
  <inkml:trace contextRef="#ctx0" brushRef="#br0" timeOffset="3236.13">23192 11890 14735 0,'-3'-25'1312'0,"-2"-1"-1056"0,-1-4-256 0,1 3 0 16,-3-2 4176-16,-1-2 784 0,-1 4 160 0,-2-4 16 16,-2-1-4032-16,-2 0-800 0,-6 1-176 0,-1-5-128 15,-3-1 256-15,-2 2-48 0,-3-1-16 0,0 2 0 16,-3-3-192-16,0 1 176 0,-4-1-176 0,0 2 160 0,-3 4-160 0,-5 1 0 16,-2 3 0-16,-8-3 0 0,-7-1 0 0,-3 4-144 15,-1-1 144-15,1 4-208 0,2-1 208 0,-8 6-192 16,-4 1 192-16,-4 5-192 0,-5 1 192 0,0 1 0 15,-2 4-160-15,-2 2 160 0,-4-2 0 0,-1 5 0 16,0 2 0-16,3 0 0 0,4 0 0 0,0 5 0 16,-2 4 0-16,2-3 0 0,3 3 0 0,3 1 0 15,1 5 0-15,1 6 0 0,-1 3 0 0,0-1 0 16,-1 1 128-16,2 4-128 0,3 5 0 0,1 3 0 16,0 3 0-16,-3 5 0 0,-3 5 0 0,2 3 0 15,3 1 0-15,3 6 0 0,2 6 0 0,1 4 0 0,0 1 0 0,3 3 0 16,6 1 0-16,9-3 0 0,7 0 0 0,7 1 0 15,5 0 0-15,5 5 0 0,3 3 0 0,2 2 0 16,4 1 0-16,2 5 0 0,3 2 0 0,1 1 0 16,2 3 0-16,3 2 0 0,2-2 0 0,3 3 0 15,2 3 0-15,2-2 0 0,2 1 0 0,2 3 0 16,1-3 0-16,2 5 0 0,1-2 0 0,4-4 0 16,1-1 0-16,6-3 0 0,4-4 0 0,7 0 0 15,3-5 208-15,9-5-32 0,7-3-16 0,7-2 0 16,5-4 80-16,4-5 16 0,4-5 0 0,5-4 0 15,4-4 0-15,7-2 16 0,5-7 0 0,0-5 0 16,3-5-80-16,3-3-32 0,7-7 0 0,-1-5 0 16,-1-5 64-16,1-3 16 0,2-6 0 0,3-5 0 15,4-3 16-15,-3-4 0 0,0-5 0 0,0-5 0 16,7-2 32-16,-2-4 16 0,-2-6 0 0,2-3 0 0,2-6-112 0,-2-4-32 16,-7-6 0-16,0-6 0 0,-2-2-160 0,2-6 160 15,-1-5-160-15,-7-8 160 0,-8-4-32 0,-2-2 0 16,-1-2 0-16,-4-5 0 0,-5-3-128 0,-8-3 160 15,-9-3-160-15,-6 3 160 0,-6-8-160 0,-8 2 160 16,-6-3-160-16,-5-2 160 0,-7-4 0 0,-6 3 0 16,-7-1 0-16,-6-1 0 0,-6-1 160 0,-5 3 16 15,-8-1 16-15,-7 8 0 0,-5 6-32 0,-5 1-16 16,-4 4 0-16,-9 0 0 0,-5 2-176 0,-11 4-128 16,-10 1 192-16,-1 4-192 0,-1 5 128 0,-1 6-128 15,-1 5 0-15,-4 5 0 0,-9 5 192 0,-4 4-192 0,-1 7 192 16,2 7-192-16,1 3 160 0,-8 10-160 0,-9 5 128 0,-4 7-128 15,-3 7 0-15,-3 7 0 0,-7 7 0 0,0 7 0 16,-1 8 0-16,-4 7-192 0,-7 4 32 0,1 4 16 31,0 8-1072-31,-2 8-192 0,-2 2-64 0,10 0 0 16,13 1-832-16,11-5-160 0,10-1-32 0,11-9-12736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17:34:12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2507 1142 2751 0,'0'0'256'0,"0"0"-256"0,0 0 0 0,0 0 0 15,9-9 1328-15,-2-1 208 16,1 4 64-16,-2-3 0 0,2 1-880 0,-1 2-160 0,-1-3-48 0,2 3 0 16,4-2-352-16,-1 2-160 0,2-1 128 0,-4-3-128 15,0 2 208-15,-2-2-32 0,1 1-16 0,-2-1 0 16,-1 3 288-16,-5 7 64 0,7-8 16 0,-7 8 0 16,0 0 416-16,0 0 80 0,5-6 0 0,-5 6 16 15,0 0 240-15,0 0 64 0,0 0 0 0,0 0 0 16,0 0-336-16,0 0-64 0,-5 14-16 0,1 2 0 15,1 3-416-15,-2 5-96 0,-2 7-16 0,2 3 0 16,2 6-32-16,-1 3-16 0,-1 6 0 0,4 5 0 16,-2 2-80-16,1 2-16 0,-2 4 0 0,0 6 0 15,-1 4-64-15,0 4 0 0,-3 2-16 0,0 5 0 0,-3-3-176 0,-1 1 192 16,-2-1-192-16,0 1 192 16,-3 5-32-16,1 0 0 0,-2 0 0 0,0 2 0 0,0 0-16 0,-1-2 0 15,3 2 0-15,-2 1 0 0,-2 1-16 0,2 0-128 16,1 1 192-16,2 0-64 0,-3 2-128 0,3 1 0 15,0-2 144-15,1 0-144 0,0 1 0 0,1 5 144 16,-2-3-144-16,2 3 0 0,0 0 128 0,1 4-128 16,0 0 0-16,-1-2 0 0,-1-2 0 0,2 1 128 15,-3 4-128-15,-1-5 0 0,1 2 128 0,0-2-128 16,1 1 0-16,-1-2 0 0,-1 1 144 0,2-4-16 16,2-4-128-16,-2 1 192 0,-3 2-32 0,3 1-16 15,3-2 0-15,-1 1 0 0,0-3-144 0,-2 3 160 16,1 1-160-16,0 1 160 0,0-2-160 0,1-3 160 15,-2-1-160-15,1 1 160 0,-2-2 16 0,1 0 0 0,0-4 0 0,1 1 0 16,0-3 48-16,1-2 16 0,-2 2 0 16,0-6 0-16,1-2-32 0,0-3 0 0,2-2 0 0,-1-1 0 15,1 0-16-15,1-6 0 0,1 0 0 0,0-3 0 16,-1-5-64-16,1 0-128 0,0-7 176 0,3-5-176 16,-1-5 144-16,3-3-144 0,4-9 0 0,0 1 144 15,0-6-144-15,3-2 0 0,2 0 0 0,3-2 0 16,1-2 0-16,2-2 0 0,0 0 0 0,5 1 0 15,3-4 0-15,2 2 0 0,5-3-144 0,3 1 144 16,4-5 0-16,4-1 0 0,4-1 0 0,8-1 0 16,8-1 0-16,3-1 0 0,1-1 0 0,4 2 0 15,2 2 0-15,8-2 0 0,5 0 0 0,7 0 0 16,4 1 0-16,1 0 0 0,-1 3 0 0,7-4 0 0,5-2 0 0,4 0 0 16,-3 0 0-16,3 0 0 15,1 0 0-15,4 1 0 0,2-4 0 0,2-2 0 0,0 1 0 0,5 1 0 16,4-2 0-16,0 0 0 0,-2-5 0 0,6 2 0 15,7-4 0-15,0 3 0 0,1 1 0 0,1-3 0 16,4 0 0-16,0 6 0 0,-2-4 0 0,1 3 0 16,1-5 0-16,-2 5 0 0,0-3 0 0,-2 1 0 15,0 1 0-15,-5 4 0 0,2-2 0 0,-4 5 0 16,-2-1 0-16,-5 3 0 0,-5 0 0 0,1 3 0 16,0 0 0-16,-6 6 0 0,-8-1 0 0,0 3 0 15,-4-2 0-15,-2 4 0 0,-11 4 0 0,-5 0 0 16,-4 2 0-16,-2 3 0 0,-5 3 0 0,0 1 0 15,-3 1 0-15,-7-5 0 0,-3 0 0 0,-8 1 0 0,-2-1 0 16,-3-2 0-16,-3-1 0 0,-2-1 0 16,-3-2 0-16,-2-2 0 0,-2-5 0 0,-5-2 0 0,-4-2 0 0,-5-3 0 15,-2-2 0-15,-1-1 0 0,-3-4 0 0,-3-3 0 16,-5-1 0-16,0-7 144 0,-5-7-144 0,1-4 128 16,-4-8-128-16,-1-12 160 0,0-7-160 0,-6-6 160 15,-1-3 16-15,-1-10 0 0,1-8 0 0,-1-9 0 16,2-8-176-16,3-2 192 0,-1-8-192 0,3-11 192 15,2-10-192-15,1-7 0 0,1-3 0 0,2-8 0 16,1-5 0-16,1-9-192 0,0-9 32 0,4-4 16 16,2-6-176-16,2 0-48 0,0-2 0 0,1-1 0 15,0-8-16-15,0-2-16 0,2 2 0 0,1 1 0 16,-1 3 240-16,3-2 160 0,3 3-192 0,-1-1 192 0,1 4 0 0,2 4 0 16,3 1 0-16,-2 9 144 15,2 6 48-15,4 4 16 0,-1 3 0 0,-1 5 0 0,-1 10 48 0,0 6 16 16,0 7 0-16,-1 7 0 0,1 5-80 0,-3 12-32 15,-1 3 0-15,-3 11 0 0,-3 9-16 0,-4 7 0 16,-1 9 0-16,0 7 0 0,-3 8-144 0,1 3 0 16,-4 8 0-16,0 1 0 0,-4 0 0 0,-3 3 0 15,-2 0 0-15,-5-1 0 0,0-3 0 0,-6 2 0 16,-2 0 0-16,-5 1 0 0,-3 1 0 0,-8 0 0 16,-7 1 0-16,-7 2 0 0,-4 1 0 0,-4-2 0 15,-3-1 0-15,-5 7 0 0,-4-1 0 0,-6 6 0 16,-8 0 0-16,-6 1 0 0,-8 3 0 0,0 4 160 15,-2 1 16-15,-12-1 0 0,-10-1 208 0,-1 4 64 16,1-3 0-16,-6-3 0 0,-8 2 32 0,1-2 16 16,-1-3 0-16,61 9 0 0,-18-3-128 0,-9-3-32 0,-12-1 0 0,-10-2 0 15,-4-2-144-15,-11 3-16 0,-3 1-16 0,-141-15 0 16,42 7-160-16,32 4 0 0,18 7 144 0,17 5-144 16,9 6 0-16,12 1 128 0,7 1-128 0,9 0 0 15,9 1 0-15,6-3 144 0,9 4-144 0,1-1 0 16,9-1 0-16,7 0 0 0,6 6 0 0,6 2-192 31,5-2-1424-31,4 1-288 0,1 3-48 0</inkml:trace>
  <inkml:trace contextRef="#ctx0" brushRef="#br0" timeOffset="1402.95">3182 12083 18431 0,'-31'8'1632'0,"-6"0"-1312"16,-3 3-320-16,0 2 0 0,2 1 4512 0,5 4 832 16,1 1 160-16,4 6 48 0,3 1-4304 0,1 5-864 15,0 9-160-15,3 9-32 0,2 10-192 0,4 7 0 16,1 5 0-16,2 13-176 0,4 9 176 0,0 13 0 16,0 14 0-16,6 11-128 0,-1 10-16 0,2 6 0 15,2 12 0-15,-1 7 0 16,-1 4-256-16,-2-1-48 0,-3 3-16 0,1-1 0 0,-3 2 160 0,-1 2 48 15,-2 1 0-15,1 2 0 0,-3 2 256 0,-1 3 0 16,-2 3 0-16,-1 2 0 0,-2-1 0 0,0 1 256 16,1-4-64-16,0-2 0 0,-1-3 240 0,1 0 32 0,5-1 16 0,0 2 0 15,-1-2-32-15,4-3 0 0,-2-2 0 0,6-7 0 16,3-2-160-16,-1-4-32 0,3-3-16 0,2-7 0 16,-1 0-96-16,6-8-16 0,-3-6 0 0,5-2 0 15,1-12-128-15,1-7 0 0,3-4 0 0,1-7 128 16,0-3-128-16,1-10 0 0,-2-6-160 0,2-7 160 15,3-3-224-15,1-7 48 0,0-2 16 0,-1-7 0 16,-1-2-48-16,1-6-16 0,1-9 0 0,2 0 0 16,2-4 48-16,2-8 16 0,3-4 0 0,5-2 0 15,3-2 160-15,6-2 0 0,7-5 128 0,7-2-128 16,6 0 0-16,1-6 0 0,1 3-160 0,5-6 160 16,2 0 0-16,12-1-128 0,7-1 128 0,2-4 0 15,-2-1 0-15,7-1-128 0,4-2 128 0,7-3 0 16,8 3-128-16,0-7 128 0,2-1 0 0,6 3 0 0,7-5-176 0,2 0 176 15,3-2-160-15,2-2 160 0,7-5-128 0,0 4 128 16,1 1 0-16,-1-2-144 0,-1 2 144 0,3-5 0 16,3 3 0-16,-4 1-128 0,-7 2 128 0,1 1 0 15,3 1 0-15,-9-1 0 0,-12 1 0 0,1 2 0 16,-1 1 0-16,-2 3 0 0,-7-1 0 0,-3 2 0 16,-5-1 0-16,0-1 0 0,-2 3 0 0,-3 0 0 15,-9 3 0-15,-7 2 0 0,-3-1 0 0,-2 1 128 16,-3 0-128-16,-6 3 0 0,-8-1 0 0,-6 0 128 15,-9 0-128-15,-6-2 0 0,-6 1 0 0,-4 0 0 16,-4-1 0-16,-6-5 128 0,-3 1-128 0,-3-4 0 16,-2-2 0-16,-2-4-128 0,0-5 128 0,-4-1 0 15,-2-7 0-15,-1-2 0 0,-3-4 128 0,-2-3 0 0,-1-9 0 0,-4-4 0 16,-1-5-128-16,-3-5 128 0,0-3-128 0,-4-5 128 16,1-5-128-16,4-8 0 0,-4-12 0 0,6-1 0 15,0-9-160-15,5-3 160 0,2-8-192 0,2-4 192 16,2-9-144-16,5-3 144 0,0-7 0 0,2-2-144 15,2-6 144-15,1 0 0 0,1-6 0 0,2-1 0 16,-2 0 0-16,2-3 0 0,-1-1 0 0,4 0 0 16,3-2 0-16,4-2 0 0,1-1 0 0,2-2 0 15,0 1 0-15,-1-2 0 0,-1-5 0 0,1 6 0 16,-2 2 0-16,1 2 0 0,-3 4 0 0,-1 1-128 16,0 6 128-16,-4 1 0 0,-5 3-144 0,-4 2 144 15,-1 2 0-15,-6 6 0 0,-5 7 0 0,-5 6 0 16,-6 4 0-16,-3 7 0 0,-5 5 0 0,-5 8 0 15,-3 6 128-15,-3 6-128 0,-4 7 0 0,-5 4 128 16,-12 11 128-16,-4 4 32 0,-5 7 0 0,-5 7 0 0,-1 4 16 0,-9 4 0 16,-8 2 0-16,-9 5 0 0,-9 1-48 0,-7 7-16 15,-2-1 0-15,-14 6 0 0,-14 2 16 0,-4 2 16 16,-5-2 0-16,-8 3 0 0,-8 1 112 0,-10 2 0 16,-9 0 16-16,-7 3 0 0,-4-3-208 0,-2 6-64 15,-3-2 0-15,-9 3 0 0,-4 4-128 0,-8 2 0 16,-10 0-192-16,-1 10 192 0,-3 1-272 0,4 10 64 15,2 5 16-15,10 7 0 0,9 3 16 0,17 0 16 16,16 1 0-16,16-3 0 0,11-3 160 0,20-1 0 16,18-6-144-16,18-2 144 15,13-3-1472-15,8-3-208 0,11-2-48 0</inkml:trace>
  <inkml:trace contextRef="#ctx0" brushRef="#br0" timeOffset="2852.18">24046 1464 36047 0,'-18'0'1600'0,"8"3"320"0,0 3-1536 0,1 0-384 16,0 5 0-16,4 2 0 0,1 1 0 0,4 10 0 16,3 5-224-16,0 16 80 0,4 11 144 0,3 10 0 15,4 10-144-15,1 13 144 0,0 9-144 0,-1 10 144 16,-2 9-192-16,-3 9 192 0,-3 7-160 0,2 12 160 15,-3 5-128-15,-1 10 128 0,-4 4-144 0,0 7 144 16,-2-2-160-16,1 6 160 0,0 7-176 0,-3 2 176 16,-2 4-192-16,-2-3 192 0,-1-4 0 0,-1-1 176 15,-4-2 0-15,-1-3 0 0,1 0 336 0,-3 2 64 16,-1-9 0-16,2-7 16 0,-1-6 48 0,2-7 16 0,-1-5 0 0,0-4 0 16,4-9-96-16,-4-5-32 0,2-4 0 15,2-6 0-15,-2-5-256 0,5-9-48 0,-1-4-16 0,2-8 0 16,-1-6-208-16,4-7 0 0,1-10 0 0,2-6 0 15,0-10-272-15,2-6 0 0,3-7 0 0,3-8 0 16,3-5-112-16,4-6 0 0,3-1-16 0,6-7 0 31,7-1-112-31,7-7 0 0,7-2-16 0,8-2 0 0,12-7 240 0,2 0 48 0,1-1 16 0,7-7 0 16,6-2 224-16,8-2 0 0,10-2 0 0,3-4 0 16,1 2 0-16,8 2 0 0,9-4 0 0,4 2 0 15,0-7 0-15,8 3 0 0,9-2 0 0,0 2 0 16,-4 4 0-16,8-3 0 0,5 2 0 0,1 1 0 15,-3 2-208-15,4 5 48 0,3 2 16 0,-6 5 0 16,-6 5-128-16,2 5-32 0,0 1 0 0,-3 4 0 0,-5 3 304 0,-7 1 0 16,1 4 0-16,-10 1 0 0,-7 2 0 0,-3 2 144 15,-1 1 16-15,-6 0 0 0,-11-2 192 0,-3-2 32 16,-8 0 16-16,-3-1 0 0,-5 1 144 0,-5-2 32 16,-6 0 0-16,-5-4 0 0,-12-3-160 0,-5-2-32 15,-5-3 0-15,-3-1 0 0,-5 0-176 0,-5-3-32 16,-3-1-16-16,-1-8 0 0,-4-3-160 0,-3-8 0 15,-2-11 0-15,-1-5 0 0,-3-9 0 0,0-8 0 16,-1-9 0-16,-1-5-176 0,1-7 176 0,-1-9 0 16,-2-11 0-16,0-5 0 0,0-9-208 0,0-6 32 15,-2-7 16-15,4-6 0 0,0-1-48 0,0-1-16 16,3-5 0-16,4 1 0 0,0 2 224 0,2-3-176 16,1-5 176-16,3 7-160 0,3 0 160 0,2-1 176 0,1-3-48 0,3-5 0 15,1-3-128-15,3-5 0 0,4 3 0 0,-3-5 0 16,2-9-192-16,2 1-80 0,0 3-16 0,0 8 0 31,2 8-224-31,4 8-64 0,0 4 0 0,-1 10 0 0,1 5 352 0,2 6 64 0,0 5 16 0,-2 3 0 16,-1 5 144-16,-3 4-192 0,-5 11 192 0,-2 2-192 15,-4 3 352-15,-3 11 64 0,-1 5 16 0,-3 9 0 16,-5 9 16-16,0 6 0 0,-6 5 0 0,-2 7 0 16,-4 0 96-16,-4 5 32 0,-2 4 0 0,-6-3 0 15,-4 1-112-15,-6 2-16 0,-3-4 0 0,-11 3 0 16,-8-3-16-16,-7 0-16 0,-5-1 0 0,-8 1 0 15,-4 2-80-15,-10 3-16 0,-6 4 0 0,-11 1 0 16,-13 2 0-16,-7 5-128 0,-4 3 192 0,-12 0-64 0,-11-2 128 16,-2 6 0-16,-5 3 16 0,-5 3 0 0,-8-3-80 15,-5 6-32-15,-3 0 0 0,-4 1 0 0,-4 2 48 0,-1 2 16 16,-2-3 0-16,-8 0 0 0,-6 2-224 0,-2 2 0 16,-5 2 0-16,1 1 0 0,0-1-288 0,2 4 48 15,-2 4 16-15,1 1 0 16,1-1-1328-16,15 4-272 0,13 1-48 0,16 2-9648 15,15 0-1936-15</inkml:trace>
  <inkml:trace contextRef="#ctx0" brushRef="#br0" timeOffset="4254.92">24229 13297 39039 0,'0'0'1728'0,"-8"12"368"0,-2 4-1680 0,1 3-416 0,2 2 0 0,3 12 0 16,0 7-144-16,3 13-112 0,1 13-32 15,4 7 0-15,1 10 288 0,5 12 0 0,1 16 0 0,1 10 0 16,0 6-224-16,0 16-32 0,-2 15-16 0,-1 7 0 31,-3 7-256-31,-2 3-48 0,0 7-16 0,-3 7 0 0,-2 7 176 0,-2 2 32 0,-2 2 16 0,0 0 0 16,-3-3 496-16,0-2 112 0,-3 0 16 0,0 0 0 16,-7 1 288-16,2-3 64 0,-2-3 16 0,-4-8 0 15,-4-3 144-15,-1-6 48 0,-1-6 0 0,-1-1 0 16,1-5-16-16,1-5 0 0,0-7 0 0,2-6 0 15,1-6-432-15,1-11-96 0,1-8-16 0,3-6 0 16,0-6-128-16,1-6-128 0,2-6 192 0,3-7-192 16,3-4 0-16,-2-2 0 0,6-3-160 0,0-3 160 0,5-4-368 0,-1-5 48 15,2-6 16-15,4-5 0 0,5-5-80 0,4-3 0 16,2-6-16-16,4-4 0 0,5-3 80 0,5-3 32 16,6-7 0-16,5-2 0 0,7-6-32 0,8-4 0 15,5-5 0-15,3-2 0 0,2-7 160 0,6-5 32 16,7-2 0-16,11-5 0 0,10-5 128 0,1-2 0 15,1-2 0-15,9-1 0 0,15 0 0 0,-3-4 0 16,-2-3 0-16,9 2-128 0,10 0 128 0,-3-2 0 16,-5 2 0-16,9 0 0 0,6 2 0 0,-3-2 0 15,-2 5 0-15,3-3 0 0,4 5 0 0,-1 2 0 16,-2 2 0-16,-4 2 0 0,4-1 0 0,-4 3 0 16,-2 1 0-16,-5 5 128 0,-3-3-128 0,-6 6 176 15,-7 3-176-15,-2 2 192 0,-3 0-192 0,-9 2 160 0,-10 7-160 16,-6 0 160-16,-2 3-32 0,-3-4 0 0,-3 5 0 0,-8 1 0 15,-8-4 32-15,-6 2 0 0,-5-3 0 0,-4 1 0 16,-4-5-32-16,0 4-128 0,-4-5 192 0,-3-3-64 16,-2 0-128-16,-4-2 128 0,-7-2-128 0,-2-1 128 15,-3-4-128-15,-2 0 0 0,-4-3 0 0,-3-3 0 16,-3-4 0-16,-3-5 0 0,-1-1 0 0,-3-8 0 16,-2-4 176-16,-2-9 0 0,-3-8 0 0,-4-8 0 15,-3-7 32-15,-1-10 16 0,0-9 0 0,-2-5 0 16,-3-5-96-16,-1-9-128 0,3-11 176 0,3-4-176 15,0-4 192-15,4-5-192 0,1-12 192 0,4-1-192 16,1-7 0-16,0-5 0 0,4-8 0 0,1-6 0 16,6-4 0-16,3-5 0 0,1-6 0 0,8 2 0 15,4 2-160-15,4-2 16 0,2 1 0 0,-1-2 0 16,1 2-240 0,-2 6-64-16,-4 6 0 0,-3 5 0 0,-1 3-144 0,-4 6-48 0,1 5 0 0,-4 10 0 15,0 9 192-15,-1 8 16 0,0 3 16 0,-3 9 0 0,0 4 416 0,-2 6 0 16,3 7 0-16,-4 8 0 0,-1 6 192 0,0 1 32 15,-1 4 0-15,-3 5 0 0,-2 5 128 0,0 4 32 16,-2 7 0-16,0 7 0 0,-1 1-96 0,-3 8-16 16,2 2 0-16,-3 4 0 0,-2 4-112 0,-2 2-32 15,-2 3 0-15,-1 1 0 0,-1 1 48 0,-4 3 0 16,-2 1 0-16,-5 5 0 0,-3-4-176 0,-5 5 0 16,-3 3-192-16,-3-1 192 0,-1 2-272 0,-2 3 64 15,1-1 16-15,-3 2 0 0,-3 1 0 0,-1 0 0 0,-6 1 0 16,-4 1 0-16,-5 0 192 0,0-1 0 0,1 1 0 0,0-4 0 15,-2-4 288-15,-4 2 0 0,-6-4 0 0,-2 1 0 16,-4-4 32-16,0 3 16 0,-1-1 0 16,-7-5 0-16,-11-1-96 0,-5-1-32 0,-4-1 0 0,-3-2 0 15,-7-1-208-15,-1-4 0 0,-1 1 0 0,0-8 0 16,-1 0 0-16,-1-2 0 0,-4-4 0 0,3 2 0 16,2-4-192-16,-2 6 64 0,-4 2 128 0,7 2-208 15,3 8 16-15,0 2 16 0,-6 0 0 0,11 7 0 31,12 3-368-31,9 7-80 0,9 3-16 0,8 2 0 16,6-1-592-16,8 3-128 0,9-1-32 0,8 3 0 0</inkml:trace>
  <inkml:trace contextRef="#ctx0" brushRef="#br0" timeOffset="5003.51">26334 14464 12895 0,'-8'-16'1152'0,"1"3"-928"0,-6-5-224 0,-2-1 0 16,-6-1 5632-16,2-10 1088 0,-2-3 224 0,-1-2 32 15,-2-2-5808-15,0 1-1168 0,-2 3-224 0,0-1-48 16,-4 1 272-16,0 0 0 0,-2 4 0 0,-2 6 0 16,-3 1-240-16,-1 4 16 0,-4 4 0 0,-5 3 0 15,-8 5 224-15,-6 3 0 0,-5 4 0 0,-4 4 0 16,-4 7 0-16,-1 1 0 0,-2 8-128 0,-10 3 128 16,-9 8-160-16,0 4 160 0,5 2-160 0,-3 6 160 0,4 8 0 15,-1 3 0-15,4 0-128 0,7 5 128 0,6 1 192 0,9 3 64 16,9-1 32-16,5 1 0 0,4 4-48 0,3-3-16 15,3 2 0-15,7 4 0 0,3 8-224 0,7 2 128 16,1 2-128-16,7 0 0 0,4 0 0 0,7 8 0 16,4 3 0-16,9-3 0 0,6 0-336 0,7-4 32 15,7 0 16-15,4-2 0 0,6 0-96 0,1-5 0 16,3 3-16-16,7-7 0 16,7 0-128-16,6-2-32 0,12 2 0 0,3-6 0 15,7-6 80-15,2-6 16 0,-2-7 0 0,4-8 0 0,2-8 288 0,3-10 176 16,0-6-192-16,-7-9 192 0,-2-9 208 0,1-6 160 15,6-5 16-15,0-9 16 0,2-8-16 0,-4-2-16 0,-4-11 0 16,3-6 0-16,0-11 80 0,-1-8 32 0,-2-4 0 0,-3-7 0 16,-3-7-256-16,-3-8-48 0,-6-7-16 0,3-3 0 15,-1 5 80-15,-11-3 16 0,-8 0 0 0,-10 1 0 16,-7 1 96-16,-7 3 32 0,-5 8 0 0,-5 7 0 16,-3 9-112-16,-5 9-16 0,-3 7 0 0,-7 6 0 15,-5 6-256-15,-2 5 0 0,-6 3 0 0,-5 6 0 16,-8 5-144-16,-6 5-144 0,-8 4-32 0,-3 7 0 31,-3 2-1552-31,0 0-320 0,-3 2-64 0,3 2-16 0</inkml:trace>
  <inkml:trace contextRef="#ctx0" brushRef="#br0" timeOffset="5637.4">28989 14493 41631 0,'-15'-5'1856'0,"1"-1"368"0,-5-5-1776 0,-4-2-448 0,-2-2 0 0,-3 1 0 16,-3-3 0-16,-2-2-320 0,-5-4 48 0,-3-1 16 31,-2-4-160-31,-1 1-32 0,-3-2 0 0,-2 5 0 16,-3-3-224-16,-4 3-48 0,-9 2-16 0,-4 3 0 16,-4 3 128-16,1 3 32 0,0 7 0 0,-4 7 0 15,0 5 64-15,1 7 32 0,1 4 0 0,7 0 0 0,5 4 480 0,4 2 160 0,5 2 0 0,2 2 0 16,1 3 224-16,1 6 32 0,-3-1 16 0,2 9 0 15,1 3-304-15,2 6-128 0,5 4 0 0,2 7 128 16,3 3-128-16,2 11 128 0,0 2-128 0,5 10 128 16,2 9-128-16,3 3 0 0,2 2 0 0,2 9 0 15,2 4-272-15,4 3 64 0,4-6 16 0,4 3 0 16,6-6-32-16,6-3 0 0,5-4 0 0,4-9 0 16,4-5 96-16,6-7 128 0,3-4-208 0,6-10 80 0,4-7-64 15,3-15 0-15,5-10 0 0,8-7 0 0,10-7 512 16,3-10 80-16,6-8 32 0,3-9 0 0,1-4-64 0,6-8-16 15,3-6 0-15,3-6 0 0,1-5-160 0,0-6-16 16,0-8-16-16,2-5 0 0,2-3-32 0,-2-5 0 16,0-4 0-16,-4-8 0 0,-3-3-128 0,3-3-176 15,2-8 48-15,-7 1 0 0,-5-2 128 0,-6-1-128 16,-8-2 128-16,-8 6-128 0,-7 1 256 0,-8 8 48 16,-9 8 16-16,-5 3 0 0,-8-1 304 0,-8 9 64 15,-5 4 16-15,-9 1 0 0,-9 3-16 0,-9 5 0 16,-12 6 0-16,-10 3 0 0,-7 4-560 0,-12 6 0 15,-11 5 0-15,-10 5-192 16,-8 9-1344-16,-4 6-272 0,-5 8-48 0,-8 5-14080 0</inkml:trace>
  <inkml:trace contextRef="#ctx0" brushRef="#br0" timeOffset="6337.85">26255 17492 32255 0,'-9'-4'2864'0,"-2"-1"-2288"16,2 0-576-16,-3-1 0 0,0-6 1056 0,-1-1 96 16,0 1 32-16,2-4 0 0,-6 0-864 0,2 2-160 15,-1 0-32-15,-2 1-128 0,-1-3 0 0,-5 0 0 16,-1 0 0-16,-4 2 0 0,-4 0-144 0,-1 4 16 15,-4-4 0-15,-4 5 0 0,-5-1 128 0,-11 5 0 16,-8-3 0-16,-2 7 0 0,-3 2-192 0,1 8 32 0,0 6 16 16,-7 7 0-16,-8 4 0 0,0 10 0 0,-3 7 0 0,6 4 0 15,3 5 144-15,-2 9 0 0,-1 4-144 0,1 4 144 16,3 3 0-16,5 2 0 0,1 2 192 0,10 3-64 16,4 5 96-16,6 2 16 0,-1 0 0 0,6-2 0 15,7-6-80-15,5 5-16 0,9 3 0 0,5-4 0 16,9 0-144-16,5 0 128 0,6-5-128 0,9 2 128 15,6 4-128-15,6-3 0 0,5-3-160 0,7-7 160 16,5-6-208-16,2-5 48 0,5-5 16 0,8-7 0 16,6-1 0-16,13-8 0 0,8-5 0 0,6-8 0 15,6-3 144-15,5-8-208 0,3-4 80 0,8-9 128 16,6-7-256-16,-2-4 80 0,-7-8 16 0,5-4 0 16,2-6 160-16,-7-3 0 0,-3-6-144 0,-5-4 144 15,-4-6 0-15,1-10 240 0,1-7-48 0,-7-11 0 16,-5-5 256-16,-6-9 64 0,-6-6 0 0,-4-6 0 15,-6 0-96-15,-6-1-16 0,-3-2 0 0,-9 1 0 0,-9 1-192 0,-7 6-32 16,-6 5-16-16,-11 9 0 0,-5 8 272 0,-11 9 48 16,-5 3 16-16,-7 3 0 0,-8 2 208 0,-7-1 64 15,-10 1 0-15,-6 2 0 0,-11 4-544 0,-6 5-96 16,-8 3-128-16,-5 10 176 16,-5 6-688-16,0 12-144 0,1 10-32 0,4 8 0 15,5 8-1600-15,3 6-320 0,0 5-64 0</inkml:trace>
  <inkml:trace contextRef="#ctx0" brushRef="#br0" timeOffset="6988.91">29019 17655 36863 0,'-14'6'3264'0,"-6"2"-2608"15,-4-5-528-15,-4 1-128 0,-2-1 576 0,-3 1 64 16,-4-2 32-16,-1 1 0 0,-4-2-672 0,-5 1 0 16,-5 1 0-16,-6-1 0 0,-3-2 0 0,-10 2 192 15,-9 2-64-15,-4-1 0 0,0 2-128 0,-1 3 0 16,0-3-160-16,-1 4 160 0,-5 4-144 0,6 1 144 16,5-5-128-16,5 2 128 0,8 6-128 0,2-1 128 15,3 3-128-15,2-1 128 0,1 4-320 0,6 4 0 16,5 5 16-16,5 8 0 0,4 2 128 0,6 10 32 15,5 6 0-15,7 4 0 0,3 4-48 0,5 6 0 16,8 1 0-16,6 6 0 0,7 8-64 0,6 3 0 16,5 2-16-16,8-1 0 0,3 0-112 0,5 2 0 0,3 4-16 15,5-4 0-15,4-3 400 0,3-7-160 0,-2 2 160 0,4-1 0 16,1-4 176-16,3-4 144 0,4-9 16 0,5-4 16 16,2-11 80-16,3-5 16 0,0-8 0 0,1-5 0 15,3-8 0-15,4-6 16 0,4-5 0 0,0-7 0 16,1-11-80-16,-2-5 0 0,-6-8-16 0,-3-7 0 15,-1-6 16-15,0-6 0 0,2-10 0 0,-5-10 0 16,-3-7-128-16,-5-8-32 0,-3-6 0 0,-3-4 0 16,-4-7-96-16,-1-7 0 0,-3-7-128 0,-3-2 192 15,-4 0-64-15,-6 0 0 0,-4-3-128 0,-10 3 192 16,-7-1 64-16,-10 0 16 0,-10 1 0 0,-10-3 0 16,-10 0 48-16,-13 3 0 0,-12 5 0 0,-11-3 0 15,-7 8-320-15,-12 4 0 0,-8 5-128 0,-6 12 128 16,-1 10-1280-16,-2 11-176 0,-4 8-16 15,-9 10-10864-15,-12 6-2160 0</inkml:trace>
  <inkml:trace contextRef="#ctx0" brushRef="#br0" timeOffset="7972.96">26022 1615 14735 0,'-20'-28'640'0,"6"9"160"0,-5-4-640 0,-1 0-160 15,1-2 0-15,0 2 0 0,0 2 3296 0,-3 2 624 0,-3 2 128 0,-2 1 32 16,-4 0-2976-16,-4 3-592 0,-6 3-112 0,-2 0-16 15,-2 2-384-15,-2 1 0 0,-2 1 0 0,-1 8 128 16,-1 5-128-16,-2 5 0 0,-4 3 0 0,-6 4 0 16,-6 1-144-16,-1 7 144 0,1 2-160 0,2 7 160 15,1 2-128-15,-1 5 128 0,-4 2 0 0,-3 2-144 16,-2 0 144-16,1 1-128 0,3 4 128 0,4 3-128 16,5 2 128-16,-1 3 0 0,-2-4 0 0,3 2 0 15,-1 1 0-15,7 3 0 0,3 0 0 0,7 4 0 16,6 3 0-16,5 2 0 0,7 0 0 0,6 1 128 15,2-1-128-15,7 1 176 0,3 4-176 0,7 6 192 0,4 0-192 0,7 6 0 16,4 4 0-16,8 4 0 0,7 2 0 0,5 1 0 16,7-3 0-16,8-4 0 0,8-5 0 0,7-12 0 15,3-9 0-15,3-13 0 0,-3-11 0 0,4-9 0 16,3-9 0-16,6-12 0 0,6-4 0 0,-2-11 240 16,-2-7-48-16,1-8 0 0,3-6 192 0,5-8 16 15,3-9 16-15,-2-8 0 0,-4-8 0 0,0-8 0 16,1-3 0-16,3-4 0 0,1-4-224 0,-4-6-64 15,-4-1 0-15,-6-5 0 0,-5-1-128 0,-2-3 0 16,-1-4 144-16,-3 2-144 0,-4 1 176 0,-4 0-48 16,-7-1 0-16,-8 6 0 0,-10 3 288 0,-4 4 48 15,-8 6 16-15,-5 6 0 0,-5 8 160 0,-7 1 16 16,-4 3 16-16,-7 5 0 0,-6 5-240 0,-6 3-48 16,-8 4-16-16,-8 6 0 0,-10 3-496 0,-4 7-112 0,-6 6-16 15,-3 4 0 1,-1 11-1744-16,5 3-368 0,6 2-64 0</inkml:trace>
  <inkml:trace contextRef="#ctx0" brushRef="#br0" timeOffset="8690.02">29697 2116 26607 0,'-12'-13'1168'0,"3"5"256"0,-3-3-1136 0,0 2-288 16,-1-2 0-16,-1-2 0 16,-3 1-400-16,0 0-144 0,-3-5-32 0,0 2 0 0,-2-4 576 0,-2 0 144 15,-2 1 16-15,-6-2 0 0,-5-2-160 0,-2-3 0 16,-5 1 0-16,-1-3 0 0,-5 1 0 0,0 0 0 16,1-1 0-16,-1 3 0 0,-1-4 0 0,-3 2 0 15,-5 1 0-15,2 2 0 0,0 0 0 0,2 2 0 0,3 5 0 0,4 2 0 16,1 0 0-16,1 4 0 0,2 5 0 0,-3 4 0 15,-4 1 0-15,-4 4 208 0,-2 5-16 0,-3 2-16 16,0 7 80-16,3 4 0 0,-3 0 16 0,-2 6 0 16,-4 3 112-16,-3 4 32 0,-3 2 0 0,1 5 0 15,2 0 32-15,7-1 16 0,3 3 0 0,6-2 0 16,2 2-240-16,5 1-48 0,3 6-16 0,6 1 0 16,7 4 80-16,3 3 16 0,3 3 0 0,6 0 0 15,5 3-128-15,5 0-128 0,0 5 176 0,4 2-176 16,3 6 0-16,3-1 0 0,2 2 0 0,6-1 0 15,4-6-288-15,7-2-16 0,5-6 0 0,9-2 0 16,7-5-64-16,3-4-16 0,5-6 0 0,6-3 0 16,7-4 144-16,7-2 32 0,8-6 0 0,-1-1 0 15,-2-8 208-15,-1-4 0 0,0-7 0 0,1-5-144 0,0-7 144 0,1-7 0 16,-1-8 0-16,0-6 128 0,-5-7 240 0,-1-7 48 16,2-4 16-16,1-4 0 0,1-9 96 0,3-7 32 15,0-5 0-15,-3-3 0 0,-7-5-208 0,-1-2-32 16,-3-1-16-16,-4-8 0 0,0-3 32 0,-4-3 16 15,-3 1 0-15,-5-3 0 0,-7 0 0 0,-6 6 0 16,-2 1 0-16,-11 9 0 0,-5 3-112 0,-4 5-32 16,-6 4 0-16,-7 10 0 0,-4 7-208 0,-8 4 144 15,-6 2-144-15,-12 7 128 0,-11 3-368 0,-12 5-80 16,-10 5 0-16,-7 12-16 16,-7 5-400-16,-10 10-80 0,-9 12-16 0,-7 7-9104 15,-8 4-1840-15</inkml:trace>
  <inkml:trace contextRef="#ctx0" brushRef="#br0" timeOffset="9490.69">26850 4932 30927 0,'-27'-42'1360'0,"6"16"304"0,-7-5-1344 0,-3-6-320 16,-2-1 0-16,-1-2 0 0,0 0 0 0,-5 0 0 0,-1-2 0 0,-5 1-128 15,-2 3 320-15,-4 2 80 0,-5 1 16 0,-5 3 0 16,-7 5-288-16,-1 4 0 15,-2 5 0-15,0 6-144 0,-4-2 144 0,-5 10 0 0,-11 4 0 0,-3 1-128 16,-1 6 128-16,1 4-192 0,0 6 192 0,-5 0-192 16,-7 5 64-16,3 6 0 0,4 0 0 0,4 5 0 15,3 1 0-15,3 4 0 0,2 2 0 0,6 2 0 16,8 1 128-16,5 8 0 0,7 3 0 0,-2 4-128 16,-2 1 128-16,0 1 0 0,2 1 0 0,2 5 0 15,5 5 0-15,4 2 0 0,3 2 0 0,6 2 0 16,5 1 0-16,4-1 0 0,1 5 0 0,6 3 0 15,5 5 0-15,8 2 0 0,7-1 0 0,8 1 0 16,9 1 0-16,7-1 0 0,4 0 0 0,6-4 0 16,3-5-192-16,7-6 0 0,6-9 0 0,6-3 0 15,5-8 0-15,9-2-16 0,4-4 0 0,0-8 0 0,-2-10 208 0,4-2 0 16,2-6-160-16,5-5 160 0,7-4 0 0,1-5 160 16,1-10-16-16,2-2 0 0,-2-3-16 0,5-10-128 15,5-4 192-15,-1-9-64 0,-5-13 80 0,3-6 16 16,-4-11 0-16,6-3 0 0,2-2-16 0,-3-8 0 15,-5-7 0-15,-2-2 0 0,-1-4-80 0,-2 3-128 16,1-4 176-16,-5 3-176 0,-7-2 128 0,-8 2-128 16,-10 2 0-16,-5 3 0 0,-9-4 1072 0,-8 5 96 15,-8 4 32-15,-7 1 0 16,-8 1-1472-16,-8 4-304 0,-7 0-48 0,-7 10-16 0,-8-1 1088 0,-5 4 224 16,-7 2 32-16,-8 4 16 0,-9 2-352 0,-5 3-80 15,-6-1-16-15,-2 5 0 0,2 8-416 0,2 2-96 0,0 7-16 0,7 7 0 31,5 7-576-31,4 5-128 0,5 2-32 0,3 4-9072 0,5 4-1824 0</inkml:trace>
  <inkml:trace contextRef="#ctx0" brushRef="#br0" timeOffset="10174.71">28763 4631 36159 0,'0'0'1600'0,"0"0"336"0,0 0-1552 0,-4-11-384 15,0-1 0-15,1 2 0 0,-3-4 0 0,0 0-176 16,-4-1 16-16,-1 0 0 0,-3-1 160 0,-3 0 144 16,-1-2-16-16,-2 4-128 15,-4 0-256-15,-3 5-144 0,-5-2-48 0,-3 4 0 0,-5 0 128 0,-7 3 0 16,-6 3 16-16,-4 2 0 16,-3 4-96-16,0 4-32 0,2 0 0 0,0 5 0 0,1 2 208 0,-1 3 32 15,-3 3 16-15,-3 5 0 0,-3-1 176 0,1 6 0 16,2 3 0-16,3 0 0 0,1 3 0 0,3 4 0 0,1 4 0 15,3 2 0-15,1 4 128 0,4-1 64 0,3 1 16 0,4 4 0 16,3 4 32-16,3 1 0 0,0 5 0 0,2 5 0 16,1-1-112-16,3 1-128 0,0 2 176 0,2 1-176 15,2-1 0-15,1 5 0 0,0 1-192 0,2-6 48 16,3-1 0-16,5-1 0 0,5 0 0 0,6-1 0 16,5 1 144-16,7 0-192 0,6 0 192 0,5-6-192 15,3-3 0-15,8-3 0 0,2-1 0 0,7-3 0 16,7-2 16-16,7-6 0 0,4-6 0 0,10-3 0 15,7 2 304-15,1-11 48 0,1-5 16 0,7-5 0 16,8-2 128-16,2-10 48 0,5-4 0 0,1-6 0 16,-2-6 0-16,8-7 0 0,2-8 0 0,-3-4 0 15,-4-9-16-15,-2-6 0 0,-2-6 0 0,0-4 0 16,3-6-80-16,-6-4-16 0,-8-10 0 0,1-4 0 16,-2-2-256-16,-3-5 0 0,2 2 128 0,-8-5-128 0,-7-1 0 0,-8 0 0 15,-7-1 0-15,-10 0 0 0,-6 1 0 0,-7 1 0 16,-8 2 0-16,-9 0 0 0,-11-3 128 0,-9-1 0 15,-11 3 16-15,-9 3 0 0,-11 3-144 0,-11 0 160 16,-11 3-160-16,-16 4 160 0,-14 5-160 0,-9 9 0 16,-7 6 0-16,-16 7 0 15,-15 5-400-15,-10 10-16 0,-7 6 0 0,-11 4-10208 16,-11 2-2032-16</inkml:trace>
  <inkml:trace contextRef="#ctx0" brushRef="#br0" timeOffset="11108.75">7990 4654 41471 0,'-23'-28'3680'0,"9"12"-2944"0,2 2-592 0,-2-4-144 31,0-4-592-31,-2-1-160 0,0 0-16 0,-2-3-16 0,-1-1 784 0,-2-2 0 0,-5 1 144 0,-1 0-16 15,-2 1-128-15,-3 0-144 0,1 5 144 0,-5 1-208 32,-3 3-288-32,-5 3-48 0,-1 1-16 0,-6 7 0 15,-5 0-336-15,-5 7-80 0,-7 7-16 0,0 2 0 0,-3 6-144 0,1 8-16 0,1 7-16 16,-10 4 0-16,-6 3 464 0,0 4 80 0,-1 2 32 0,2 4 0 16,2 8 416-16,-7 7 176 0,-6 0-128 0,1 8 128 15,1 4 176-15,4 5 112 0,6 0 32 0,2 3 0 0,-1-2 192 0,5 0 64 16,7-3 0-16,7-5 0 0,7-1 32 0,6 1 16 15,5-1 0-15,5 1 0 0,10 3-320 0,5 5-64 16,5 0-16-16,6 4 0 0,5-2-224 0,7 3 0 16,6 1 0-16,6 2 0 0,4-3 0 0,7-1-192 15,7 1 192-15,7 2-160 0,4-2-96 0,13-4 0 16,8-1-16-16,10-6 0 0,9-6-112 0,6-8 0 16,2-6-16-16,9-11 0 15,4-10-64-15,-1-14-16 0,0-14 0 0,-1-18 0 0,-1-11 352 0,3-11 128 16,6-7 0-16,-8-10-144 0,-8-10 304 0,-1-7 64 15,-1-10 16-15,-2-6 0 0,2-6 112 0,-8-7 32 16,-5-1 0-16,-8-7 0 0,-3-6-144 0,-6 1-32 16,-3 2 0-16,-7 0 0 0,-6-2 64 0,-10 5 16 0,-4 6 0 15,-9 2 0-15,-5-2 416 0,-9 6 96 0,-9 3 16 0,-8 9 0 16,-9 3 112-16,-8 7 32 0,-4 4 0 0,-6 10 0 16,-7 4-272-16,-4 7-48 0,-3 7-16 0,-6 7 0 15,-4 8-480-15,-3 5-144 0,-6 6 0 0,4 9 0 31,3 2-320-31,7 3-192 0,4-1-16 0,8-1-11264 0,7-2-2256 0</inkml:trace>
  <inkml:trace contextRef="#ctx0" brushRef="#br0" timeOffset="11658.62">6872 893 38927 0,'-73'-5'1728'0,"26"2"352"0,-4 2-1664 0,3 1-416 16,0 1 0-16,3 4 0 0,2 4 240 0,-1 1-48 15,0 4 0-15,0 6 0 0,-4 7-192 0,-1 7 0 16,0 2 0-16,-1 9 0 16,-1 10-480-16,2 8-144 0,-1 4-16 0,-1 10-16 15,-1 4-112-15,0 7-32 0,-1 5 0 0,-2 6 0 16,-2 6-32-16,3 2-16 0,5 0 0 0,7 1 0 16,6 0 224-16,8-1 48 0,8-2 16 0,9-6 0 0,5-2 368 0,8-4 64 0,5-1 128 0,7-1-208 15,4-4 208-15,10 0 0 0,5-7 0 0,10-5-144 16,9-10 144-16,6-6 176 0,1-12-48 0,6-3 0 15,5-9 32-15,5-9 0 0,7-6 0 0,0-7 0 16,2-8 80-16,-1-9 16 0,-1-9 0 0,2-7 0 16,1-7 256-16,3-10 64 0,0-11 16 0,-3-8 0 15,-4-7-16-15,-2-7 0 0,-3-7 0 0,2-5 0 16,1-2-224-16,-8-13-48 0,-5-4-16 0,-4-10 0 16,-2-5-160-16,-5-2-128 0,-6 1 144 0,-6-1-144 15,-7 5 128-15,-8 2-128 0,-9 3 0 0,-7 7 144 0,-10 9 64 0,-8 4 16 16,-8 7 0-16,-10 5 0 0,-9 3 224 15,-11 6 64-15,-9 6 0 0,-8 9 0 0,-9 6-512 0,-10 12 0 16,-10 7 0-16,-3 14 0 16,-4 13-512-16,-8 12-160 0,-11 9-32 0,3 10 0 15,2 7-1664-15,3 4-352 0,4 6-64 0</inkml:trace>
  <inkml:trace contextRef="#ctx0" brushRef="#br0" timeOffset="12210.34">3147 1467 33855 0,'-62'0'1504'0,"21"4"304"0,-1 1-1440 0,3 4-368 0,1 1 0 0,4 4 0 16,-1 4 384-16,3 0 16 0,3 5 0 0,3 7 0 15,0 7-144-15,4 8-48 0,2 6 0 0,2 10 0 16,1 5-208-16,-1 9 0 0,0 2 0 0,3 11-160 16,2 2 160-16,3 8 0 0,2 6 0 0,8 6-128 15,1 4-48-15,7 0 0 0,5 7 0 0,5 2 0 0,7 5-64 0,6-5-16 16,3-4 0-16,5-4 0 15,4-10-80-15,6-8-32 0,3-9 0 0,8-14 0 16,8-11-80-16,2-11-32 0,-1-11 0 0,6-10 0 0,1-9 304 0,9-7 176 16,7-11-192-16,-1-5 192 0,1-11 192 0,-4-4 128 15,3-7 48-15,6-6 0 0,4-7 96 0,-2-5 32 16,-8-4 0-16,0-10 0 0,2-7-96 0,1-6-16 16,0-7 0-16,-5-5 0 0,-4-10-64 0,-2-7-32 15,-3 0 0-15,3-8 0 0,-1-4-128 0,-7-4-32 16,-10-2 0-16,-6 1 0 0,-6-4-128 0,-6 6 128 15,-8 3-128-15,-7 4 128 0,-8 3-128 0,-8 7 192 16,-10 5-192-16,-9 4 192 0,-8 3 64 0,-11 6 32 16,-3 4 0-16,-11 3 0 0,-7 7 80 0,-8 6 16 15,-5 4 0-15,-6 10 0 0,-7 5-384 0,-3 9 0 0,-6 11 0 0,-5 14 128 16,-6 13-432-16,-12 15-80 0,-11 11 0 0,-2 12-16 31,-4 17-624-31,-7 14-128 0,-8 10-32 0,7 11 0 16,8 6-1456-16,3 3-304 0,-3-1-48 0</inkml:trace>
  <inkml:trace contextRef="#ctx0" brushRef="#br0" timeOffset="12875.65">4627 4265 35007 0,'-18'-18'3120'0,"2"-2"-2496"15,0-2-496-15,2-4-128 0,2-1 144 0,-2-2 16 16,-2 3 0-16,0-2 0 0,-3 0 144 0,0-1 16 15,-3 1 16-15,-1 4 0 0,-2 2-336 0,-4 1-160 16,-4 0 16-16,-2 9 0 0,-4-2-176 0,-6 5-48 16,-9 5 0-16,-2 7 0 15,-3 6-80-15,0 8-32 0,-4 6 0 0,2 9 0 16,1 6-80-16,-3 9-16 0,-6 4 0 0,2 6 0 0,2 5 304 0,0 8 48 0,3 5 16 0,2 7 0 16,3 3 208-16,1 4 0 0,0 2 144 0,2 1-144 15,1-3 448-15,8 0 0 0,3 1 0 0,9 0 0 16,5 1 96-16,6 4 16 0,4 2 0 0,4-1 0 15,3 6-240-15,4-2-32 0,5 2-16 0,4 1 0 16,6-1-112-16,4-2-32 0,3 2 0 0,5-6 0 16,4 0-128-16,7-6 0 0,3-9 0 0,8-2 0 15,9-8 0-15,0-9 0 0,1-9 0 0,5-9-176 16,4-6-16-16,9-11 0 0,6-8 0 0,2-9 0 16,2-11 192-16,1-9 0 0,-4-7 0 0,1-7-128 15,1-9 128-15,2-9 0 0,0-11 0 0,-8-8 0 16,-4-7 0-16,-4-7 128 0,-3-6-128 0,2-9 128 15,-2-8-128-15,1 0 144 0,1-5-144 0,-8-3 160 0,-3-3-160 16,-4-1 0-16,-4-4 144 0,-1 1-144 0,-5 1 0 0,-3-2 0 16,-6 0 0-16,-6 4 128 0,-7 4-128 0,-7 3 128 15,-8 3-128-15,-8 4 128 0,-9 6 192 0,-9 7 32 16,-4 3 16-16,-8 11 0 0,-5 10 112 0,-7 6 32 16,-8 13 0-16,-9 7 0 0,-3 11-320 0,-5 11-48 15,-3 11-16-15,-7 16 0 16,-4 18-464-16,-7 15-112 0,-12 11 0 0,-1 16-16 15,1 13-688-15,-4 12-144 0,-3 9-32 0,4 3 0 16,3 4-1504-16,12-4-304 0,9-2-64 0</inkml:trace>
  <inkml:trace contextRef="#ctx0" brushRef="#br0" timeOffset="13708.65">5313 14478 29487 0,'-9'-2'2624'0,"1"-3"-2112"16,-1-2-512-16,-2-6 0 0,-1-3 576 0,0-1 16 15,0 1 0-15,-5-4 0 0,-5-2-320 0,0-3-64 16,-6-1-16-16,1-2 0 0,-2 0-192 0,-1-2 128 16,-1-1-128-16,-5 3 0 0,-2-5 0 0,0 3 0 15,-3-1-176-15,-2-1 176 16,-4 1-560-16,-9 3 16 0,-11 1 0 0,0 5 0 16,0 7-96-16,0 2-32 0,1 7 0 0,-2 3 0 0,1 7 672 0,-3 5 176 15,-2 9 16-15,0 9 0 0,4 3 448 0,3 8 80 0,4 3 32 0,1 7 0 16,0-1-128-16,2 5-32 0,-1 3 0 0,1 4 0 15,2 0-208-15,1 9-32 0,5-1-16 0,2 7 0 16,3 1-144-16,4 2-48 0,3 6 0 0,1 3 0 16,-4 2-144-16,3 5 0 0,1 0 0 0,4-2 0 15,5 2-176-15,5 1 48 0,6 3 0 0,5-6 0 16,2-2-48-16,5 0 0 0,4-1 0 0,5-1 0 16,2-1 0-16,9-4 0 0,3-2 0 0,2-3 0 15,4-8 48-15,4 0 0 0,4-5 0 0,0-2 0 16,-2-5 128-16,5-5-192 0,2-7 192 0,2-6-192 15,3-5 192-15,4-6-160 0,5-6 160 0,3-8-160 16,14-6 160-16,-4-8-160 0,0-7 160 0,2-7-160 0,0-7 160 0,4-9 0 16,3-5 0-16,3-7 128 0,4-5 112 15,-4-6 16-15,-7-6 16 0,1-2 0 0,0-4 48 0,2 0 16 16,2 1 0-16,-4-6 0 0,-3-3-64 0,-5 1-16 16,-4-2 0-16,-4-2 0 0,-3-1-32 0,-5 0-16 15,-5-6 0-15,-6 1 0 0,-4-6-80 0,-7 0 0 16,-5 1-128-16,-6-1 192 0,-7 3-192 0,-5 6 144 15,-6 1-144-15,-6 10 128 0,-10 2 48 0,-4 6 0 16,-6 4 0-16,-5 10 0 0,-8 3 432 0,-3 7 96 16,-5 7 0-16,-11 3 16 0,-12 6-224 0,-7 5-48 15,-4 5-16-15,-3 2 0 0,-1 7-576 0,-8 9-112 16,-13 2-32-16,7 6 0 16,6 2-2144-16,12 6-448 0,6 1-64 0,15 0-32 15,6 2 1632-15,13-6 336 0</inkml:trace>
  <inkml:trace contextRef="#ctx0" brushRef="#br0" timeOffset="14477.35">7528 14061 37311 0,'-27'-2'1664'0,"9"2"320"0,-2-2-1584 0,-2 0-400 16,1-1 0-16,-2-2 0 0,-3 0 320 0,-2 3 0 15,-2-2-16-15,-1-3 0 0,-3 1-96 0,1 1-16 16,-1-3 0-16,-2 3 0 0,-1 1-448 0,-4-1-112 16,0 3-16-16,-3 2 0 15,-5 2-304-15,-6 7-64 0,-10 3-16 0,-1 3 0 16,-3 3-96-16,2 7-32 0,0 2 0 0,-2 5 0 15,-3 2 304-15,-1 3 48 0,-4 2 16 0,3 6 0 0,1-1 528 0,7 10 0 0,4 3 0 0,1 5 144 16,4-1 272-16,0 4 48 0,-3 1 16 0,8-5 0 16,4 1 64-16,6 1 16 0,3 1 0 0,6-1 0 15,3-1 96-15,7-1 32 0,3 3 0 0,7-2 0 16,4 4-448-16,5 3-96 0,3 2-16 0,6 1 0 16,3-2-128-16,7-1 0 0,7-1 0 0,3 0-176 15,7-2 176-15,10 0-208 0,9 1 80 0,3-1 128 16,3-2-336-16,3-3 48 0,2-6 16 0,7-2 0 15,5-7-240-15,7-4-64 0,11-7 0 0,-5-5 0 16,0-4 16-16,3-3 0 0,2-5 0 16,4-4 0-16,2-4 176 0,-3-4 16 0,-4-6 16 0,0 0 0 0,5-3 352 0,-5-6 0 15,-2-1 0-15,-3-3 0 0,-4-5 0 0,-3-2 288 16,-3-4-32-16,0-3 0 0,-3-6 448 0,-7-3 96 16,-7-3 16-16,-5-9 0 0,-5-3 96 0,-2-7 32 15,-2-4 0-15,-7-4 0 0,-1-3-304 0,-3-2-48 16,-3-1-16-16,-3-4 0 0,-4-10-272 0,-5 1-64 15,-4-1-16-15,-5 2 0 0,-5-1-64 0,-6 2-16 16,-9 1 0-16,-5-1 0 0,-11 5-144 0,-5 1 160 16,-8 3-160-16,-6 0 160 0,-10 1 64 0,-9 1 16 15,-8 1 0-15,-11 4 0 0,-8 3 48 0,-3 5 16 16,0 8 0-16,-4 6 0 0,-1 8-304 0,2 12 0 16,8 7 0-16,4 11 0 0,5 13-192 0,1 5-64 15,1 7 0-15,3 4 0 16,4 2-448-16,8 0-112 0,8 2-16 0,8-2-16864 0</inkml:trace>
  <inkml:trace contextRef="#ctx0" brushRef="#br0" timeOffset="16793.62">9879 14185 25791 0,'0'0'1152'0,"0"0"224"0,0 0-1104 0,0 0-272 16,0 0 0-16,-9-2 0 0,0 2 1200 0,-1-2 176 0,-1-3 32 0,-3 0 16 15,-3-2-368-15,-1-2-80 16,1 2-16-16,-2-5 0 0,-6 1-688 0,0-2-144 0,-3 2-128 0,-1 0 192 16,-4-3-192-16,-2-1-256 0,0 1 64 0,-7-1 16 15,-11 0-128-15,-5-2-16 0,1 2-16 0,-1-2 0 16,-2 0 112-16,0 0 32 0,0-1 0 0,-3 3 0 16,-4 4 192-16,-3 0-192 0,-5-3 192 0,3 2-192 15,3 2 192-15,-3 1 0 0,2 2 0 0,-5 4 0 16,-3-5 0-16,-1 0 0 0,4 3 0 0,1-1 0 15,3 2 0-15,0 1 0 0,-3-2 0 0,-2-1 0 16,-6 0 128-16,2 2-128 0,1-4 0 0,1 4 0 16,-4 2 192-16,-3-3-192 0,-4-2 192 0,4 2-192 15,2 3 144-15,6 1-144 0,-1 1 0 0,-4 2 144 16,-10-1-144-16,6 1 0 0,4 0 0 0,5 5 0 16,3-2-256-16,-1 2 80 0,-4 5 16 0,2-3 0 0,2 1-96 0,0 2 0 15,4-1-16-15,-1 1 0 16,2 2-112-16,-2-2-32 0,-4-1 0 0,5 4 0 0,3 1 224 0,6 0 32 15,2-2 16-15,-1 4 0 0,-5 2 144 0,-5-2 0 16,-8 0 0-16,4-4 0 0,3-1 0 0,2-3 0 16,5-1 0-16,-1 1 128 0,0-5 0 0,-2 1 16 15,1 3 0-15,1-2 0 0,2 0 64 0,5-2 16 16,0 4 0-16,2-1 0 0,0-3-32 0,-1 0 0 16,1 0 0-16,0-1 0 0,2-2-64 0,3 1-128 15,4-4 176-15,0-1-176 0,2 0 0 0,-1-2 0 16,0-4 0-16,-3 2 0 0,-1-5 0 0,1 0-144 15,0-3-16-15,3-1 0 0,0-1-80 0,4-3-16 0,1 1 0 0,0-2 0 16,4 0 16-16,2-1 0 0,2-2 0 0,1 4 0 16,-2 4 240-16,4-3 128 0,-1-4 0 0,3 2-128 15,-1 1 336-15,4 0-32 0,0 0-16 0,3 1 0 16,1 0-64-16,1 3-16 0,2 0 0 0,0-1 0 16,1 4-80-16,2-1-128 0,1-2 176 0,-1 2-176 15,5 0 0-15,-2 1 0 0,3-2 0 0,0 3 0 16,1 0 0-16,0 1 0 0,0 1 0 0,1-1 0 15,2 1 0-15,0-1 0 0,1 2 0 0,-2-2 0 16,7 10 0-16,-2-9 0 0,-5-1 0 0,2 3 0 16,5 7 0-16,0 0 0 0,-9-10 0 0,2 5 0 15,7 5 0-15,0 0 0 0,-12-1 0 0,3 1 0 16,-2 2 128-16,1 4 32 0,0 1 0 0,-3 3 0 16,-4 4-160-16,2 3 128 0,1 1-128 0,-4 5 128 0,2 2-128 15,-1-1 0-15,1 3 144 0,-1-2-144 0,1 3 144 0,1 0-144 16,-1 4 192-16,2 0-192 0,-1-1 160 0,2 3-160 15,2 0 128-15,-3 1-128 0,0 7 128 0,-3 2-128 16,2 5 128-16,-1-1-128 0,-2 1 128 0,1 0-128 16,1 1 0-16,-3-2 128 0,-2 0-128 0,2 5 0 15,3 1 0-15,-1 2 128 0,1 1-128 0,0-1 0 16,1-5 0-16,1 3 0 0,-2-2 0 0,-1-3 0 16,1 1 0-16,-1-1 0 0,-1 2 0 0,2-1 0 15,-2-2 0-15,0 2 0 0,-1-5 0 0,3 1 0 16,-1-5 0-16,2 3 0 0,0-2 0 0,-2 0 128 15,6 1-128-15,-2-1 0 0,1 0 176 0,1 2-48 0,1-6-128 16,1-1 192-16,-1-2-192 0,1-1 0 0,1-2 0 16,3-3 0-16,0 1 128 0,3-4-128 0,-4 0 0 0,3-3 0 15,0-2 128-15,-1 1-128 0,3-2 0 0,0-1 0 16,1 0 160-16,0 0-160 0,0-1 160 0,2 0-160 16,0-3 0-16,0 1 128 0,-1-2-128 0,3 1 0 15,3-1 0-15,-2 0 0 0,2-4 0 0,3 3 0 16,2-1 0-16,1 0 0 0,1 0 0 0,1 2 0 15,3-2 0-15,1-1 0 0,2 3 0 0,3 3 0 16,6 1 0-16,1-2 0 0,5-1 0 0,-2 3 0 16,-3 0 0-16,2 0 0 0,4 0 0 0,0-2 0 15,2-1 0-15,2 1 0 0,2-2 0 0,1 1 0 16,3 0 0-16,3 2 0 0,1-2 0 0,1-1 0 16,-2 2 0-16,2 1 0 0,1-1 0 0,4 4 0 0,2-1 128 15,3 0-128-15,4-2 0 0,2 1 0 0,1-1 0 0,4-1 128 16,-2 0-128-16,2 0 0 0,4-2 0 0,1-3 0 15,0 1 0-15,1-1 0 0,-5-2 0 0,5 3 128 16,1-1-128-16,5 2 0 0,5-2 0 0,-3-2 0 16,-6 1 0-16,5 1 0 0,5 1 0 0,3 2 0 15,4 1 0-15,-3-2 0 0,-2 0 0 0,1 1 128 16,2-3-128-16,-1-2 0 0,-3-2 0 0,0-1 0 16,-2-4 0-16,3-2 0 0,1 0 0 0,0 2 0 15,-1 2 0-15,-3-4 0 0,-1-2 128 0,0 1-128 16,-1 0 0-16,-1-1 0 0,1 0 0 0,0-2 0 15,-2-4 0-15,-1 5 0 0,3-2 128 0,0-2-128 16,-2 1 0-16,-1-3 0 0,-2 0 0 0,1 0 128 0,2 0-128 0,2 3 0 16,1-6 0-16,-5 1 0 0,-3 1 0 0,1-2 0 15,-5 5 0-15,5-3 0 0,-2 3 0 0,-3-4 0 16,-7 1 0-16,0-2 0 0,0 3 128 0,1 2-128 16,0 0 0-16,2-2 0 0,0 4 0 0,-1 2 0 15,-4-3 0-15,0 3 0 0,-3 0 0 0,1 2 0 16,1 1 0-16,-3-1 128 0,-5-1-128 0,-3 2 0 15,-5-2 0-15,-1 1 0 0,-1-3 128 0,-2 2-128 16,-2 1 0-16,-2 0 0 0,-1 1 0 0,-3-1 0 16,-3-1 192-16,-3 2-64 0,-3 0-128 0,-2 0 192 15,2-1-64-15,-4 1 0 0,-3 0-128 0,-2 0 192 16,-4 0-192-16,0 1 144 0,-1 2-144 0,-2-2 128 16,0-1-128-16,0 0 0 0,-3-1 144 0,-3 0-144 15,-8 1 0-15,0 0 0 0,0 0 0 0,0 0 128 0,7-4-128 0,-7 4 144 16,0 0-144-16,-3-13 160 0,-4 3 160 0,-5-2 16 15,-2-4 16-15,-4-3 0 0,-4-3 48 0,-6-7 16 16,-4-4 0-16,-3-1 0 0,-3-3-256 0,1-3-160 16,-1 1 192-16,3-5-192 0,2-1 0 0,3-3 0 15,2 2 0-15,3-4 0 0,1-7 0 0,4-3 0 16,0-1 0-16,3 2 0 0,1-5 0 0,4 1 0 16,2-1 0-16,2-3 0 0,2-2-272 0,3 4 32 15,3 0 16-15,1 6 0 0,2-1 64 0,1 4 16 16,-1 3 0-16,4 2 0 0,0 2 144 0,2 0 0 15,0 2 0-15,0 5 0 0,-2 1-192 0,1 1 32 16,0 1 16-16,0 4 0 16,-1 2-544-16,1 4-96 0,0-2-32 0,-5 6 0 15,1-2-2144-15,-3 8-432 0,-1-3-96 0,-6 7-16 0</inkml:trace>
  <inkml:trace contextRef="#ctx0" brushRef="#br0" timeOffset="17646.28">5190 13879 13823 0,'0'0'608'0,"0"0"128"0,0 0-592 0,0 0-144 15,3-8 0-15,3 1 0 16,-6 7-320-16,9-6-112 0,-2-2-16 0,0 2 0 0,-1 1 176 0,0-2 16 16,-6 7 16-16,6-6 0 0,-6 6 240 0,0 0 0 0,0 0 0 0,0 0-144 15,0 0 640-15,0 0 128 0,0 0 16 0,0 0 16 16,0 0 240-16,0 0 32 0,0 0 16 0,0 0 0 16,-4 14-96-16,1-4-16 0,-2 2 0 0,5-12 0 15,0 0-32-15,-2 12-16 0,-2-1 0 0,4-11 0 16,-1 14-352-16,-1-6-80 0,0 3-16 0,2-11 0 15,0 12-336-15,2-2 144 0,2 2-144 0,-1 1 0 16,-1-2 176-16,2 2-176 0,1-1 160 0,0-1-160 16,-2 0 272-16,0 1-32 0,1-6-16 0,-4-6 0 15,4 11 368-15,-4-11 80 0,0 0 16 0,0 0 0 16,3 9 80-16,-3-9 0 0,0 0 16 0,0 0 0 16,0 0-144-16,0 0-48 0,0 0 0 0,0 0 0 15,0 0-80-15,0 0-32 0,0-12 0 0,-2-2 0 0,0-7-96 16,-1 1 0-16,-1-3-16 0,1-2 0 0,-2-5-144 15,-2-3-32-15,1-2 0 0,0-3 0 0,-2-2-192 0,0-4 0 16,1-1 128-16,-1-3-128 0,-2 0 0 0,2-1 0 16,1-2 0-16,-1 2 0 0,0 2 0 0,1 2 0 15,0 3 0-15,1-1 0 0,0 3 0 0,1-1 0 16,-1-2 0-16,3 2 0 0,-1-1 0 0,-4-2 0 16,2 2 0-16,2-2 0 0,-1 4 0 0,0 3 0 15,0 1 0-15,2 3 0 0,-3 1 0 0,3 6 0 16,2-4 0-16,0 6 0 0,1 1 0 0,1-1 0 15,2 4 0-15,-1 0 0 0,-1 1 0 0,-1 1 0 16,2 3 0-16,0 1 0 0,2 2 0 0,1-1 0 16,-1 2 0-16,1 3 0 0,-5 8 0 0,3-10 0 0,-3 10 0 0,0 0 0 15,6-6 0-15,-6 6-128 0,0 0 128 0,0 0 0 16,0 0 0-16,0 0 0 0,0 0 0 0,0 0 0 16,0 0 0-16,0 0 0 0,5 9 0 0,-5-9 0 15,4 11 0-15,-4 2 0 0,-4-3 0 0,3 3 0 16,-1 2 0-16,1-1 128 0,0-3-128 0,0 5 0 15,-3-1 0-15,0 0-160 0,-1 2 32 0,1-2 0 32,2-4-1280-32,-2 3-240 0,-3 0-48 0,0 2-7968 0,-2-2-1600 0</inkml:trace>
  <inkml:trace contextRef="#ctx0" brushRef="#br0" timeOffset="18146.45">4427 13028 22111 0,'-9'0'1968'0,"1"-1"-1584"16,8 1-384-16,-9-5 0 0,4-3 576 0,1 0 48 16,0 1 0-16,4-6 0 0,-3-1 144 0,3 0 16 15,3 0 16-15,-1-3 0 0,2 0-416 0,0-2-96 16,1-3-16-16,0 2 0 0,0-3-272 0,0 0 0 15,1-3 0-15,-1 4 0 0,1-6 160 0,0 1-160 16,1-4 128-16,0 3-128 0,0-2 176 0,-1-3-48 16,0-3-128-16,2 1 192 0,1-1-192 0,1 1 144 15,-1 0-144-15,2 1 128 0,-2-2 224 0,0 3 32 0,3 3 16 0,0-2 0 16,5 1-32-16,-1 4-16 16,0-5 0-16,-1 4 0 0,0 2-112 0,-1 0-32 0,4 2 0 0,0 1 0 15,0-2-48-15,2 5-16 0,-7 0 0 0,2 1 0 16,0 2-144-16,0 3 192 0,1 4-192 0,0-1 192 15,2 4-192-15,1 1 0 0,-1 3 144 0,2 5-144 16,0 3 0-16,2 1 128 0,0 7-128 0,2 2 0 16,1 3 144-16,2 3-144 0,0 2 192 0,-1 4-192 15,0-2 320-15,-2 6-64 0,-3-2 0 0,4 2 0 16,-4 2 240-16,0-1 32 0,-2-2 16 0,-3 6 0 16,-3 0 80-16,0 0 16 0,-4-2 0 0,-1 1 0 15,3-1-112-15,-3 0-16 0,0-1 0 0,-2-1 0 16,1-6-256-16,0 0-64 0,0-3-16 0,0-3 0 15,1 0-176-15,0-1 0 0,-1-2 0 0,0-1 0 16,0-2-1120-16,0-5-208 0,-7-9-32 0,0 0-10160 16,0 0-2048-16</inkml:trace>
  <inkml:trace contextRef="#ctx0" brushRef="#br0" timeOffset="19781.14">8176 4339 33983 0,'-14'-18'1504'0,"4"10"304"0,0 0-1440 0,-1 0-368 0,1-4 0 0,0 1 0 16,-4-4 128-16,-1 1-128 0,-2 0 160 0,-1 1-160 16,-2 2 384-16,0-2-32 15,-2 1 0-15,-1 2 0 0,-1 0-352 0,-5 3 0 0,-4-4 0 0,-5 4 0 16,-5-2-208-16,-1 2-16 0,-1 4 0 0,-2-1 0 15,-2 1-96-15,-2 3-32 0,-1 3 0 0,-2-1 0 16,-5 0 16-16,-3-2 0 0,-4 1 0 0,0 0 0 16,0 3 336-16,-1 1 0 0,0 1 0 0,-3 0 0 15,-5 0 0-15,0 2 0 0,-2-3 128 0,0 3-128 16,2-1 176-16,0 3-48 0,2-1-128 0,-5 2 192 16,-5-3-192-16,2 2 0 0,0-1 0 0,2 2 0 15,1-3 0-15,-3 2 0 0,-5-1 0 0,-2 0 0 16,4-6 128-16,4 0-128 0,1 4 0 0,-1-1 144 15,-5-1-144-15,0 4 0 0,2-4 0 0,2 2 0 16,2-1 0-16,-1-2 0 0,-1 2 0 0,-2 4 0 0,2 0 0 16,2 3 0-16,1 1 0 0,2 1 0 0,2 1-128 0,-5-4 128 15,-2 0 0-15,2 3 0 0,4 0-160 0,2 3 160 16,0 1-208-16,1 0 80 0,-1 0-208 0,2-2-48 16,0-3 0-16,1-2 0 15,5 1-144-15,3 0-48 0,3-7 0 0,1 1 0 16,-2-4-64-16,2 0-32 0,-1-4 0 0,4-4 0 0,2-2 224 0,5 2 32 15,2-4 16-15,4 2 0 0,3-7 400 0,3 0 0 16,3-2 0-16,1 2 0 0,-1-1 144 0,3 0-144 16,-1-2 192-16,2 2-192 0,1 0 208 0,3-2-64 15,0 1-16-15,4 2 0 0,0-1 64 0,5-2 0 16,1 6 0-16,2 2 0 0,0-1 96 0,3 3 32 0,1-4 0 16,3 6 0-16,1 0-128 0,5 5 0 0,-3-8-16 0,3 8 0 15,0 0-176-15,0 0 0 0,0 0 0 16,0 0 0-16,0 0 0 0,13-1 0 0,0 3 0 0,2 7 0 15,-1 1-144-15,2 8 144 0,1 5-192 0,2 1 192 16,1 7 0-16,3 6 0 0,-1 2 0 0,1 9 0 16,0 2 0-16,-2 7 0 0,1 3 192 0,1 8-48 15,-2 5 0-15,0 1 0 0,-4 3 0 0,1 4 0 16,0 0-144-16,-1 1 0 0,-2-2 144 0,-2 2-144 16,-5 3 0-16,1-3 0 0,-1 2 0 0,0 1 0 15,-3 3 128-15,0 0-128 0,0 0 128 0,-4 3-128 16,0 2 176-16,1-3-48 0,-2-3 0 0,-2-5 0 15,1 1-128-15,0-3 192 0,1-4-192 0,0-5 192 16,-3-5-64-16,2 0-128 0,0-1 192 0,1-4-64 16,-2-3-128-16,1 0 0 0,-1-2 144 0,-1-1-144 0,1-3 0 15,-1-7 0-15,3 0 0 0,0-6 128 0,1 1-128 0,3-5 0 16,0-3 0-16,2-5 0 0,1-2 0 0,0-4 0 16,5-1 0-16,0-4 128 0,4-3 0 0,1-4 0 15,4 1 0-15,2-2 0 0,1 1-128 0,5-5 192 16,4-2-64-16,4-1 0 0,4-4-128 0,1-1 128 15,0-4-128-15,2 2 128 0,3-1-128 0,4-3 176 16,4 1-176-16,3-2 192 0,4 1-192 0,3-2 0 16,1-2 0-16,2 0 128 0,-2-1-128 0,4 2 0 15,2-1 0-15,7 0 0 0,4-2 0 0,-1-2 0 16,-1-2 0-16,2 1 0 0,2-2-192 0,6 2 48 16,3 0 0-16,0 1 0 0,-2 2-96 0,3-2-16 0,2 2 0 15,1 0 0-15,0 0-96 0,-1 3-32 0,-3 5 0 0,2 0 0 31,2 1-64-31,-2 6-32 0,-2-3 0 0,1 3 0 16,-3 2 32-16,2 0 16 0,0-2 0 0,-4 4 0 0,-5-2 144 0,-2 1 32 0,-3 1 0 0,2-2 0 16,0-2-16-16,-1 1 0 0,0 1 0 0,-7 2 0 15,-3 2 112-15,-1-1 32 0,-2 1 0 0,-1 2 0 16,2-2 128-16,-3 1-208 0,-3 0 80 0,-4 2 128 16,-2 3-128-16,-4 0 128 0,-3 1 0 0,-3-5 0 15,-3 0 0-15,0-3 0 0,-1-1 0 0,-4 3 128 16,-2 0 112-16,-2-2 16 0,-8 1 0 0,0-4 0 15,-5-2 128-15,-4-2 16 0,-3-1 16 0,-2 3 0 16,-3 0-144-16,-10 1-16 0,7-3-16 0,1-3 0 16,-3 0 144-16,-2-5 48 0,-3 1 0 0,-3-7 0 15,-2-10 144-15,-3-4 48 0,-3-8 0 0,-3-4 0 0,-1-4-160 0,-4-7-16 16,-3-4-16-16,-3-4 0 0,-6-8-64 0,-1-7-16 16,-2-3 0-16,1-6 0 0,0-2-352 0,-1-6 144 15,-3-10-144-15,0-3 0 0,1-3 0 0,3-4-176 16,3-4 0-16,6 8 0 0,2 2-32 0,5 3-16 15,3 2 0-15,7 7 0 0,-1-1 224 0,6 4 0 16,0 6 0-16,4-2 160 0,1 1-160 0,2 4-256 16,1-1 64-16,1 5 16 15,1 4-1520-15,-2 6-304 0,-1 5-64 0</inkml:trace>
  <inkml:trace contextRef="#ctx0" brushRef="#br0" timeOffset="20599.75">5098 7447 20271 0,'-10'-5'1792'0,"10"5"-1424"0,-9-3-368 0,9 3 0 15,-6-5 1088-15,6 5 128 0,0 0 48 0,0 0 0 16,-4-5-992-16,4 5-272 0,0 0 0 0,0 0 128 16,0 0-128-16,0 0 0 0,0 0 0 0,0 0 0 15,0 0 0-15,0 0 0 0,0 0 0 0,0 0-176 16,0 0 176-16,4 15 0 0,-1 3 0 0,0 2 0 0,0 6 0 0,-1 2 0 16,1 5 0-16,0 1 0 0,-3 2 0 0,0 4 0 15,0 7 0-15,2 2 0 0,1 4 0 0,0 2 192 16,4 0 0-16,-3-2-16 0,-1-1 112 0,3 1 32 15,-1 0 0-15,1 6 0 0,0-1-64 0,1 2 0 16,-3-3 0-16,1-1 0 0,-2-5-112 0,0 0-16 16,-1-3-128-16,0 1 192 0,-2-6-64 0,1 3-128 15,-1-6 176-15,1 1-176 0,1-3 128 0,-1-1-128 16,0-4 0-16,-1-3 0 0,-1-5 0 0,0-5-192 16,-1-2 0-16,1-3 0 15,0-1-624-15,-1-1-112 0,2-13-32 0,0 0 0 16,0 0-656-16,0 0-144 0,0 0-32 0</inkml:trace>
  <inkml:trace contextRef="#ctx0" brushRef="#br0" timeOffset="20898.14">4987 8780 29887 0,'-21'29'1328'0,"11"-3"272"15,0-1-1280-15,4 6-320 0,4-5 0 0,4 5 0 0,0 3 0 0,6-1 160 16,2 0-160-16,3-4 128 16,1-1 0-16,2-4-128 0,3-1 192 0,4-1-64 0,4-3-128 0,1-2-192 15,1-7 32-15,1 0 16 0,0-5-112 0,0 0-32 16,1-5 0-16,-1-2 0 15,-1-4-128-15,1-5-32 0,2-6 0 0,-2-5 0 0,2-8 64 0,0-3 16 16,-1-7 0-16,5-4 0 16,2-8-272-16,1-4-64 0,3-8-16 0,0 0-6576 15,7-3-1296-15</inkml:trace>
  <inkml:trace contextRef="#ctx0" brushRef="#br0" timeOffset="34974.25">11796 8499 16287 0,'0'0'352'0,"0"0"80"0,0 0 16 0,0 0 16 0,1-11-464 0,-1 11 0 16,0 0 0-16,0 0 0 0,0 0 752 0,0 0 48 15,0 0 16-15,0 0 0 0,0 0-368 0,0 0-80 16,0 0-16-16,7 5 0 0,-4 1 48 0,5 2 16 15,-2 2 0-15,3 5 0 0,3 2 48 0,-1 4 16 16,2 7 0-16,0 4 0 0,1 4-144 0,1 5-16 16,-1 4-16-16,1 6 0 0,0 2-144 0,-2 2-32 15,0 0 0-15,-3 2 0 0,-1-4 16 0,0-2 0 16,-4-1 0-16,-1-6 0 0,-1-2 560 0,-1-4 96 0,-1 0 32 0,2-6 0 16,-3-8-176-16,0-2-16 15,0-6-16-15,0-2 0 0,2-1-288 0,-2-8-48 0,0-5-16 16,0 0 0-16,1-4 32 0,1-6 0 0,-1 0 0 0,-1-7 0 15,0-7-112-15,0-1 0 0,-1-7-16 0,1-1 0 16,0 0-176-16,1-4 0 0,-1-1 144 0,1-1-144 16,2-1 0-16,1 1 0 0,-1-2 0 0,4 0 0 15,-1 1 208-15,2-5-16 0,1 2-16 0,1-1 0 0,1 2-48 16,3 2-128-16,1 1 192 0,1 2-64 0,0 3-128 0,1 3 0 16,-1 3 0-16,-2 7 0 0,7 5 0 0,-4 6 0 15,2 1 0-15,2 7 0 0,-1 3-160 0,2 7 160 16,-1 3-208-16,2 7 80 0,1 6 128 0,1 3 0 15,-3 4 0-15,1 5-128 0,1 3 0 0,-3 6 0 16,-3-1 0-16,-2 2 0 0,-3-4 128 0,-2 1 128 16,-3 0-128-16,-2-3 176 0,-2-3-48 0,-3-3-128 15,-1 0 192-15,0-6-64 0,-2-5 64 0,2-5 0 16,-3-5 0-16,1-4 0 0,2-9 32 0,0 0 16 16,-7-4 0-16,1-9 0 0,1-3 64 0,-1-6 16 15,-1-9 0-15,2-3 0 0,1-5-160 0,3-2-32 16,1-3 0-16,3-1 0 0,0-3-128 0,4 3-176 15,0 1 48-15,4 4 0 0,1 1 128 0,1 2 0 16,1 4 128-16,1 3-128 0,2 7 128 0,1 4-128 16,3 6 128-16,2 10-128 0,0 6 0 0,0 10 128 15,2 6-128-15,1 5 0 0,-1 8 160 0,0 3-32 16,-2 10-128-16,-1 4 192 0,0 6-192 0,-3 2 144 0,-3 2-144 16,1-3 128-16,-3-3-128 0,1-3 0 0,-1-9 0 0,1-2 128 31,3-5-1200-31,0-4-240 0,0-5-48 0,-2-6-14448 0</inkml:trace>
  <inkml:trace contextRef="#ctx0" brushRef="#br0" timeOffset="35575.25">13429 8452 4607 0,'-11'6'400'0,"6"-3"-400"0,-3-1 0 0,1-2 0 16,-1 0 3040-16,0-8 528 0,-2-8 96 0,3 10 32 15,-2 19-1776-15,1 1-336 0,0-3-80 0,2 2-16 16,-2 1-624-16,3 2-128 0,2 5-32 0,0 0 0 16,2 6-96-16,2 1-32 0,2 5 0 0,3 3 0 15,2 0-64-15,2 4-32 0,2 3 0 0,2-2 0 16,3 2-208-16,1-2-32 0,2-5-16 0,0-5 0 16,2-4-96-16,-2-4-128 0,-1-4 176 0,3-4-176 0,-2-4 256 0,1-6-48 15,-3-2-16-15,-1-6 0 0,0-2 400 0,-2-7 80 16,-1-5 16-16,-1-3 0 0,-2-1 304 0,-1-5 64 15,-1-2 16-15,-2-5 0 0,-1 0-416 0,-3 0-80 16,-1-2 0-16,-1 3-16 0,-1-1-192 0,-1 0-48 16,-1-1 0-16,-1 0 0 0,-3-1-176 0,1 4-144 15,1 3 192-15,1 0-192 0,-2 4 0 0,3-2 0 16,0 3 0-16,2 3 0 16,2 1-1104-16,0 2-240 0,1 3-32 0,2 3-9984 15,0-2-2000-15</inkml:trace>
  <inkml:trace contextRef="#ctx0" brushRef="#br0" timeOffset="35977.28">13986 7129 21183 0,'0'0'1888'0,"0"0"-1504"0,0 0-384 0,0 0 0 16,0 0 800-16,0 0 96 0,1 11 0 0,2-1 16 0,-3 6 48 0,3 3 0 15,0 5 0-15,2 3 0 16,2 6-320-16,0 6-48 0,2 7-16 0,1 5 0 0,2 6-128 0,-1 10-48 15,1 7 0-15,1 3 0 0,-2 9 48 0,-1-1 16 16,-1 2 0-16,0 0 0 0,-3 2 224 0,1-5 32 16,-4-3 16-16,1-5 0 0,-1-2-16 0,-2-4 0 15,0-4 0-15,2-6 0 0,-1-4-464 0,0-4-112 16,-2-4-16-16,2-6 0 0,0 0-128 0,-1-6 0 16,1-5 0-16,2-4 128 15,1-7-528-15,-1-3-112 0,1-7-32 0,4 0 0 16,-4-7-2576-16,1-4-512 0</inkml:trace>
  <inkml:trace contextRef="#ctx0" brushRef="#br0" timeOffset="36409.93">14904 6880 19919 0,'0'0'880'0,"-4"6"192"0,3-2-864 0,0 1-208 0,-2 0 0 0,0 3 0 15,1-2 592-15,-1 3 80 0,1-3 16 0,-2 3 0 16,0-1-304-16,0 2-48 0,2-1-16 0,-1 4 0 15,0 1-144-15,1 1-48 0,0 6 0 0,-1 2 0 0,1 0 128 0,-1 5 0 16,1-1 16-16,-2 12 0 16,4 4 400-16,0 2 80 0,0 3 16 0,0 6 0 0,4 5-128 0,-2 5 0 15,2 6-16-15,0 4 0 0,0 6-272 0,-1 0-48 16,0-4-16-16,-1 1 0 0,1 0 224 0,0-4 64 16,0-1 0-16,2-4 0 0,-1-5 0 0,1-2 0 15,-1-7 0-15,2-3 0 0,1-4-400 0,2-2-176 16,0-7 160-16,1-4-160 0,1-6 0 0,1 0 0 15,-1-6 0-15,2-2 0 0,1-5 0 0,-1-2 0 16,-1-7 0-16,3-2 0 16,3-4-464-16,-1-2-48 0,-1-5 0 0,5-4 0 15,-2 1-1776-15,2-6-352 0,-2-1-80 0</inkml:trace>
  <inkml:trace contextRef="#ctx0" brushRef="#br0" timeOffset="36628.43">14440 8064 28335 0,'0'0'1248'0,"0"0"272"0,0 0-1216 0,0 0-304 0,0 0 0 0,10-6 0 15,4 1 1072-15,3-5 144 0,2 1 48 0,4-3 0 16,2-2-304-16,3 3-64 0,4 0-16 0,-2 0 0 15,0-1-656-15,0-2-224 0,3 1 144 0,0 2-144 16,-1-2-1936-16,2 1-480 0,-1 1-80 0</inkml:trace>
  <inkml:trace contextRef="#ctx0" brushRef="#br0" timeOffset="36882.44">15492 7974 30399 0,'0'0'1344'0,"0"0"288"0,9 4-1312 0,3-2-320 15,1 0 0-15,3-4 0 0,1 0 1040 0,2-4 144 16,0-2 32-16,1 2 0 0,0-7-496 0,-1 3-80 0,1 2-32 0,-1-2 0 15,-2 1-608-15,0-4 0 0,-1 1 0 0,-3 1-128 32,1-3-1920-32,-1 3-384 0,0 1-80 0</inkml:trace>
  <inkml:trace contextRef="#ctx0" brushRef="#br0" timeOffset="37678.51">15564 7743 17215 0,'0'0'384'0,"0"0"64"0,0 0 32 0,0 0 0 0,0 0-480 16,0 0 0-16,0 0 0 0,0 0 0 0,0 0 1472 0,0 0 208 15,0 0 48-15,0 0 0 0,0 0-560 0,0 0-96 16,0 0-32-16,0 0 0 0,-7 5-176 0,2 2-32 16,3 5-16-16,-2-3 0 0,1 0-128 0,1 5-32 15,-1-2 0-15,2 5 0 0,0 5 48 0,1 0 0 16,-2 1 0-16,2 7 0 0,0 1-112 0,2 4-16 16,-1 3 0-16,1 1 0 0,5-1-96 0,-3-1-32 15,1 0 0-15,1-1 0 0,2-3-48 0,1-2-16 16,0-3 0-16,3-1 0 0,-3-5-128 0,1-5-48 0,0-1 0 15,1-2 0-15,3-4-80 0,-3 0-128 16,2-5 176-16,1-2-176 0,0-5 192 0,1-1-64 16,0-5 0-16,2-2-128 0,-2-7 144 0,0-2-144 0,2-6 0 0,1-2 144 15,2-5-384-15,0-2-80 16,-1-3 0-16,-2-1-16 16,1 0-2352-16,-1-2-480 0,-1 0-96 0</inkml:trace>
  <inkml:trace contextRef="#ctx0" brushRef="#br0" timeOffset="37873.57">15440 7209 38703 0,'-21'5'1712'0,"13"-4"352"0,2-1-1648 0,6 0-416 16,0 0 0-16,0 0 0 0,-8-2 880 0,1-1 80 15,-1-1 32-15,0-2 0 0,1 1-416 0,0 1-64 16,2-4-32-16,1 2 0 0,3 0-672 0,0-2-128 15,2 3-16-15,2-3-16 16,0 3-2176-16,3 2-432 0,1 1-96 0</inkml:trace>
  <inkml:trace contextRef="#ctx0" brushRef="#br0" timeOffset="38379.71">16363 7666 20671 0,'-11'11'912'0,"7"-8"192"0,-1 3-880 0,0 1-224 15,0-3 0-15,5-4 0 0,0 0 1728 0,0 0 320 16,0 0 48-16,0 0 16 0,0 0-768 0,0 0-128 16,0 0-48-16,6 0 0 0,2-3-272 0,3 0-64 15,3-6-16-15,1-1 0 0,3-3-416 0,2-2-80 16,3-2 0-16,4-1-16 0,-2 0-304 0,2 1 0 15,5 0 0-15,1-1 0 16,-1 1-1024-16,1-1-256 0,0 1-48 0,-1 2-8672 16,-3 2-1744-16</inkml:trace>
  <inkml:trace contextRef="#ctx0" brushRef="#br0" timeOffset="38811.43">17589 7095 26367 0,'0'0'1168'0,"0"-7"240"0,0 1-1120 0,-2 1-288 16,-2 0 0-16,-1 2 0 0,-1 2 960 0,-3 1 128 15,-2 0 16-15,-3 1 16 0,-4 3-512 0,-4 6-96 16,-3-1-32-16,-3 5 0 0,-1 2-352 0,-3 5-128 15,-2 3 0-15,-1 3 144 0,-3-2-144 0,1 4 192 16,3 2-192-16,1-2 192 0,5-1-192 0,5-5 128 16,5 2-128-16,4-3 128 0,4-3-128 0,5 0 0 15,4-2 0-15,3-3 0 0,6-3 240 0,3 2-48 16,5-4 0-16,4-1 0 0,4 0 256 0,4 1 64 16,3 0 0-16,0 1 0 0,1-2-240 0,1 2-32 15,-4 4-16-15,-1-1 0 0,2 2-224 0,-4 1 176 16,-2 1-176-16,-3-1 160 0,-6 1 32 0,-2 1 0 0,-4 1 0 0,-2 1 0 15,-5 2 416-15,-1 1 96 16,-4-1 0-16,-4 1 16 0,-4 4-384 0,-2-3-80 16,-4 3 0-16,-2-2-16 0,-3 3-240 0,-1-4 128 15,-5-3-128-15,-1-1 0 16,-6 2-256-16,0-1-128 0,0-8-48 0,2-2 0 16,1-5-2496-16,4-4-496 0,0-2-96 0</inkml:trace>
  <inkml:trace contextRef="#ctx0" brushRef="#br0" timeOffset="39410.48">18642 7110 17503 0,'0'0'1552'0,"0"0"-1232"0,-2-5-320 0,-2 0 0 16,-2-4 2112-16,-1 4 384 0,0 0 64 0,-2-1 0 15,-1 0-752-15,-1 1-144 0,-1-3-48 0,-2 3 0 16,-3 3-656-16,-1 0-128 0,1 2-16 0,-1 3-16 16,1 1-352-16,-2 5-64 0,-1 1 0 0,-2 4-16 0,-1 4-96 0,0 1-16 15,1 4 0-15,-1 5 0 0,-1 1-128 0,1 4-128 16,1 2 144-16,2 6-144 0,1 0 176 0,3-1-176 16,4 5 192-16,2-1-192 0,2 3 144 0,4-3-144 15,2 0 0-15,4-3 144 0,4-6-144 0,3 0 0 16,3-7 144-16,6-2-144 0,-1-5 0 0,9-2 128 15,-2-4-128-15,3-2 0 0,1-7 0 0,2-3 0 16,1-6 0-16,2-3 0 0,0-8-224 0,1-3-112 16,2-1-32-16,1-4 0 15,-1-5-1872-15,0 1-384 0,-3 0-80 0</inkml:trace>
  <inkml:trace contextRef="#ctx0" brushRef="#br0" timeOffset="40611.78">19024 7178 14735 0,'0'0'1312'0,"0"0"-1056"0,0 0-256 0,2-7 0 15,-1-1 1856-15,-2 2 304 16,1 6 64-16,0 0 16 0,-4-8-832 0,-1 3-144 0,0 1-48 0,-1 3 0 16,-2-2-336-16,1 3-80 0,-2 2-16 0,-1 0 0 15,-2 1-128-15,-3 1-16 0,1 2-16 0,-1 0 0 16,-2 3-224-16,1 4-32 0,-2 2-16 0,1 2 0 16,-1 1-160-16,1 3-16 0,-1 5-16 0,0 0 0 15,3 5-32-15,3 1 0 0,1-1 0 0,1 4 0 16,2-2 0-16,3 0-128 0,0 0 192 0,4-1-64 0,2-5 80 0,1 0 16 15,2-4 0-15,3-5 0 0,2 0-32 0,2-6-16 16,2-4 0-16,2-2 0 0,1-1-16 0,2-6 0 16,1-5 0-16,0-2 0 0,2-5 80 0,-1-1 16 15,-2-3 0-15,0-2 0 0,-3-3-48 0,-1-1 0 16,0-4 0-16,0 3 0 0,-5-2-80 0,0 1 0 16,0 4-128-16,-2 1 192 0,-2 2-64 0,0 2 0 15,-1 8-128-15,0-1 192 0,0 0 0 0,0 4-16 16,-4 5 0-16,0 0 0 0,9 5 0 0,-2 4 0 15,1 5 0-15,-2 1 0 0,0 4-176 0,2 1 0 16,-2 2 0-16,2 2 0 0,1 4 0 0,1-4 0 16,0 3 0-16,2-6 0 0,2 0 0 0,0-2 0 15,0-4 128-15,2 0-128 0,2-6 0 0,1 0 0 16,1-5 0-16,2-3 0 0,1-3 0 0,1-1 192 16,2-7-192-16,-1 0 192 0,2-4-192 0,-1-5 0 0,-7 1 144 0,2-4-144 15,0-3 0-15,2 0 0 16,1-5 0-16,1-1 0 0,-1-5 0 0,1-1 0 15,1 0 0-15,0-3 0 0,1-4 0 0,1-3 0 0,0 2 0 0,0-2 128 16,-3-3-128-16,25-42 0 16,-11 7 0-16,-6 4 0 0,-5-3 0 0,-4 3 0 0,-5 4 0 0,-5 4 128 15,-5-4-128-15,-4-4 0 0,-5-3-128 0,-1 3 128 16,-3-1-208-16,1 9 32 0,-3 4 16 0,1 6 0 16,-1-1 16-16,1 4 0 0,-1 3 0 0,0 6 0 0,3 3 144 0,-1 11 0 15,1 5-144-15,2 20 144 0,-3-2 0 0,2 1 0 16,-2 4 0-16,-1 0 0 0,-2 3 0 0,1 3 0 15,-2 3 128-15,-4 4-128 0,-1 2 0 0,-1 8 128 16,1 8-128-16,-2 7 0 0,-3 7 0 0,2 2 0 16,0 6 0-16,1 5 0 0,-3 0 0 0,3 7 0 15,1 3 0-15,1 6 0 0,1 6 0 0,2-4 0 0,1-1 0 0,1 0 0 16,0 2 0-16,2-1 0 0,0 2 0 16,-1-1 0-16,0 0 0 0,0 2 160 0,4 1-160 0,-1 0 160 15,0-5-160-15,3-1 0 0,-1 1 0 0,2-5 128 16,4-6-128-16,3-5 0 0,1-1 0 0,4-5 0 15,1-2 0-15,2-5 0 0,1-4 0 0,3-4 0 16,3-2 0-16,4-4 0 0,3 0 128 0,1-5-128 16,3-4 0-16,0-2 0 0,0-7 144 0,3-1-144 15,-2-5 0-15,6-3 128 0,-3-2-128 0,3-7 0 16,3-2 0-16,2-1 0 0,2-1 0 0,0-5 128 16,-1-1-128-16,1-6 0 0,-1 0 0 0,-3-4 0 15,-4-2 0-15,3-3 0 0,0-1 0 0,1-1 128 16,-2-2-128-16,1-2 0 0,-3-1 0 0,1 1 0 15,-1 0 0-15,-2-1 0 0,-3-1 0 0,-3 4 0 16,-4-1 0-16,-5 4-128 0,-4 1 128 0,-3 2-128 16,-3 2-16-16,-4 3 0 0,-5 3 0 0,-3 0 0 0,-3 3 144 0,-6 2 0 15,-4 5 0-15,-2 4 0 0,-4 3 0 0,-4 2 0 16,-1 5 128-16,-3 5-128 0,-4 4 128 0,0 6-128 16,-2 8 160-16,-3 10-160 0,-2 4 128 0,2 6-128 15,1 10 0-15,-2 4 0 0,0 5 128 0,1 3-128 16,1 4 0-16,-1 6 0 0,1 2 192 0,0 2-48 15,5-1-16-15,4-2 0 0,6-1 0 0,5-5-128 16,5-6 192-16,6-7-64 0,4-4 64 0,7-7 0 16,6-5 0-16,6-7 0 0,4-3 48 0,2-8 16 15,7-3 0-15,3-5 0 0,-2-3 48 0,3-5 16 16,9-6 0-16,-1-5 0 0,6-4-160 0,3-6-32 0,5-5 0 0,1-2 0 16,4-8-128-16,-4-3 0 0,0-2 0 15,1 0 0-15,2-3 0 0,1-1-176 0,1-1 176 0,2-3-192 31,3 3-368-31,-3 0-80 0,-3 1 0 0,1 4-12288 0,2 1-2464 0</inkml:trace>
  <inkml:trace contextRef="#ctx0" brushRef="#br0" timeOffset="49349.61">10773 9465 6447 0,'0'0'272'0,"0"0"80"0,0 0-352 0,-3 5 0 15,3 4 0-15,0-9 0 0,0 0 1824 0,-2 5 288 16,-1 5 64-16,-1-3 16 0,4-7-1024 0,-5 6-208 15,0 2-32-15,0-3-16 0,1 0-48 0,-1 1-16 16,-1-1 0-16,1-1 0 0,5-4-96 0,-5 0-32 16,0 0 0-16,-1 0 0 0,0-3-48 0,1 2-16 15,0-3 0-15,0-2 0 0,1 0-160 0,2 2-48 16,-4-2 0-16,3-1 0 0,0 1-64 0,1-4 0 16,0 2-16-16,1-3 0 0,1 2-128 0,1-1-32 15,1 3 0-15,0-3 0 0,1-1-64 0,0 0-16 16,3 0 0-16,-3 2 0 0,2-4-128 0,-1 6 0 15,0-2 0-15,4 4 0 0,-1 0 0 0,1 1 0 0,0 3 0 0,-1 2 0 16,1 4 0-16,-1 0 0 0,1 4 0 16,0 1 0-16,-2 2 0 0,0-4 0 0,-1 5 0 0,-2 2 192 15,2 2-16-15,-2-2 0 0,-2-1 0 0,-1 0 0 16,-1 1 16-16,-1-1 0 0,0-2 0 0,-2-1 0 16,1 1 0-16,0-5 16 0,-1 1 0 0,-1 0 0 15,0-3-80-15,-2 0 0 0,-2 0-128 0,3-3 192 16,-2-2 0-16,0-1-16 0,-3-1 0 0,1-4 0 0,-1 1 80 15,1 0 32-15,-1-2 0 0,1 0 0 16,1 1 32-16,0-4 0 0,2 1 0 0,1-3 0 0,-1-2-192 0,2 2-128 16,3 0 144-16,0-2-144 0,2 2 0 0,2 0 0 15,0 1 0-15,3 1 0 0,-2-1 0 0,2 2 0 16,0 2 0-16,1 2 0 0,2-2 0 0,1 5 0 16,1 1 0-16,0-1 0 0,2 1-160 0,0 4 160 15,0 3-128-15,0 2 128 0,0-1 0 0,-1 3 0 16,-1 3 0-16,-1-3 0 0,-1 2 0 0,-3 2 0 15,0 0 0-15,0 0 0 0,-4-2 0 0,-1-1 0 16,-1 1 0-16,-1 1 128 0,-2-4-128 0,0 1 0 16,-1-1 128-16,-1 0-128 0,-3-4 0 0,1 1 128 15,-1-3-128-15,0-1 0 0,0 0 144 0,0-2-144 16,2-3 192-16,-1-3-192 0,2-2 176 0,0 0-176 16,-1-3 160-16,2-2-160 0,3-1 0 0,-1 2 128 15,2-5-128-15,2 2 0 0,2-2 0 0,0 2 0 16,1 1 0-16,1 0 0 0,3-2 0 0,1-1 0 15,1 2 0-15,1 2 0 0,1 5 0 0,1-2 0 0,-1 4-128 0,2 2 128 16,1 4 0-16,-1 3-160 0,0 2 160 0,-1 4-128 16,0-3 128-16,-2 4 0 0,1 4 0 0,-2 1 0 15,-1 1 0-15,-3 1 0 0,-3 0 0 0,-2 1 0 16,-2 1 0-16,-2-1 0 0,-1-3 0 0,-3-1 128 16,0-4-128-16,1 3 0 0,-2-4 0 0,1-2 0 15,-2-4 0-15,0-2 144 0,-1-1-144 0,0-1 0 16,-1-3 224-16,3-2-64 0,-1-1-16 0,1 0 0 15,0-7-144-15,2-2 192 0,0-1-192 0,1-1 192 16,0 1-192-16,-1 0 0 0,5-1 0 0,0-1 128 0,1-2-128 0,1 1 0 16,0 1 0-16,2 1 0 0,1 2 0 0,0 2 0 15,-1 1 0-15,1 7 0 0,-4 6-144 0,0 0 144 16,0 0 0-16,10 1 0 0,-2 3-144 0,-2 3 144 16,-1 0 0-16,1 2-144 15,-3-1-880-15,2 1-160 0,1-1-32 0,-1-4-13888 16</inkml:trace>
  <inkml:trace contextRef="#ctx0" brushRef="#br0" timeOffset="64511.37">10761 12269 8287 0,'0'0'368'0,"0"0"80"0,7-8-448 0,-5 3 0 0,5 2 0 0,-7 3 0 0,6-3 2288 0,-6 3 368 15,0 0 80-15,5-3 16 0,-5 3-1072 0,0 0-208 16,0 0-32-16,8 4-16 0,-3 0-240 0,-1 2-48 15,1 3-16-15,-2 0 0 0,1 3-352 0,1 3-80 16,-1 0-16-16,3 3 0 0,-1 4-128 0,4-1-32 16,-1 5 0-16,1-1 0 0,2 4-128 0,0-1-48 15,0 4 0-15,0-2 0 0,1 1-128 0,-3 1-16 16,-2 0-16-16,1-2 0 0,-2-3-48 0,1 2-128 16,-3-5 192-16,-1-1-64 0,0-4-128 0,1-2 160 15,-1-3-160-15,-1-2 160 0,0-5-160 0,1 0 0 16,-4-7 0-16,0 0 0 15,0 0-1328-15,7-6-336 0,-1-2-80 0,-1-4-11696 0</inkml:trace>
  <inkml:trace contextRef="#ctx0" brushRef="#br0" timeOffset="64810.39">11257 11675 17503 0,'0'0'768'0,"0"0"176"0,0 0-752 0,0 0-192 15,5 7 0-15,-1 4 0 0,0-1 1552 0,1 7 288 16,-1 2 48-16,0 3 16 0,-1 2-624 0,0 2-112 16,-1 6-16-16,2 4-16 0,0 3-48 0,0 4-16 15,0 3 0-15,3 4 0 0,0-1-400 0,0 0-80 16,2-1-16-16,-1 0 0 0,-1-3-368 0,1 0-80 15,1-4 0-15,-1-1-128 0,-1-4 144 0,0-3-144 16,-2-2 0-16,-2-1 144 0,3-4-288 0,-4-2-64 16,1-2-16-16,0-6 0 15,0-2-320-15,0-4-64 0,-1-2-16 0,-2-8 0 16,0 0-1696-16,0 0-352 0,5-6-64 0,-2-6-8688 0</inkml:trace>
  <inkml:trace contextRef="#ctx0" brushRef="#br0" timeOffset="65110.83">11635 11356 2751 0,'0'0'128'0,"0"0"16"16,0 0-144-16,0 8 0 0,1 2 0 0,0 0 0 0,0 6 5440 0,2 1 1040 15,1 4 224-15,0 4 32 0,-1 2-4304 0,1 5-848 16,3 4-176-16,-1 4-48 0,0 4-528 0,3 1-128 16,-1 3 0-16,-1 6-16 0,0 0-304 0,0 3-48 15,0-1-16-15,-1 3 0 0,-1-1-160 0,2-3-32 16,-5-2-128-16,2-1 192 0,0-7-192 0,0 1 128 16,-1-4-128-16,2-3 0 15,1-5-1072-15,1-3-304 0,-2-3-64 0,2-4-16 16,0-2-2224-16</inkml:trace>
  <inkml:trace contextRef="#ctx0" brushRef="#br0" timeOffset="65813.56">12397 11795 13695 0,'0'0'608'0,"-2"-3"128"0,-2 0-592 0,0 1-144 0,-1 0 0 0,-1 0 0 15,1 2 1280-15,0 2 208 16,-1 0 48-16,1 1 16 0,2 3-512 0,-3 3-96 16,1 4-32-16,2 0 0 0,-3 3-432 0,4 3-96 15,1 1 0-15,2 10-16 0,1 0-80 0,2-7-16 16,3 2 0-16,-1 3 0 0,4 3 192 0,3-2 48 16,0 2 0-16,2-2 0 0,0-4-208 0,8 6-48 0,-1-8 0 0,-2-4 0 15,-1-4-256-15,0-2 160 0,1-6-160 0,-2-3 128 16,-3-4 416-16,-1-4 80 0,-1 1 16 0,2-8 0 15,-4 1-160-15,0-4-32 0,-1-1 0 0,0-2 0 16,-2 0-96-16,-2-2-32 0,1-2 0 0,-1 1 0 16,-1 2-128-16,-1-1-16 0,-2-1-16 0,0 2 0 15,-1 1-160-15,0 1 0 0,-2-1 0 0,1 0 0 16,0 1-640-16,0 4-128 0,0 0 0 0,0-1-13328 16</inkml:trace>
  <inkml:trace contextRef="#ctx0" brushRef="#br0" timeOffset="66230.77">13215 11633 20271 0,'0'0'1792'0,"0"0"-1424"16,0 0-368-16,0 0 0 0,-2-10 608 0,1 1 48 15,0 4 16-15,-2 2 0 0,3 3 592 0,-6-6 112 16,0 4 32-16,-2 1 0 0,-1-1-672 0,0 2-128 0,-1 0-32 0,0 4 0 16,-5 5-112-16,1-1-16 15,0 1-16-15,-2-2 0 0,1 5-144 0,1-2-32 16,1 4 0-16,2 0 0 0,2 1-112 0,1-4-16 16,2 0-128-16,2 0 192 0,3-3-192 0,2 1 0 0,3-3 0 0,2 0 0 15,3-1 0-15,4-1 0 16,1-1 0-16,3 1 0 0,2-2 144 0,2 1 48 0,1 2 0 0,2-1 0 15,0 2-192-15,-1 2 0 0,-1-3 144 0,-1 2-144 16,-3 2 0-16,1 3 144 0,-1-2-144 0,-3 4 0 16,-3 2 304-16,-5 1-48 0,1 2-16 0,-6 1 0 15,-2 4 432-15,-2 2 96 0,-6-3 0 0,-1 2 16 16,-3 3-208-16,-2 3-32 0,-3-4-16 0,-1 3 0 0,-1 0-272 0,1-6-64 16,-1-1-16-16,0-4 0 15,0-3-176-15,0-4 0 0,1-7 0 0,1-1 0 16,-1-6-1440-16,4-3-368 0,1-6-80 0,3 1-16 15,5-5-1280-15,0-3-256 0</inkml:trace>
  <inkml:trace contextRef="#ctx0" brushRef="#br0" timeOffset="66547.05">13790 10901 11055 0,'-1'-6'976'0,"-1"-4"-784"16,-2 2-192-16,-1-1 0 0,-2 3 2960 0,1 1 560 0,1-4 96 0,-3 4 32 16,8 5-1744-16,-6 2-352 0,-2 4-64 0,5 2-16 15,-3 4-736-15,4 3-160 0,-2 5-16 16,3 5-16-16,1 4-304 0,2 4-64 0,2 6-16 0,4 6 0 15,2 6-160-15,3 2 160 0,-1 3-160 0,4 6 160 16,0 0-32-16,2 5-128 0,0-1 192 0,0-3-64 16,-1-2-128-16,0-2 0 0,-2-10-160 0,-1-2 160 15,-1 0-1680-15,-3-7-240 0,-1-6-64 0,-3-6-10432 16</inkml:trace>
  <inkml:trace contextRef="#ctx0" brushRef="#br0" timeOffset="66932.83">13682 11539 22047 0,'11'-25'480'0,"-5"14"96"0,2-3 32 0,0 0 32 0,1-3-512 0,3 2-128 16,2-3 0-16,0 2 0 0,-2-1 1056 0,1 3 192 15,0 3 32-15,-3 3 16 0,1 0-976 0,2 6-192 16,1 4-128-16,-1 6 160 0,3 0-16 0,1 7 0 16,1 6 0-16,0 7 0 0,-1 3 240 0,0 3 32 0,-1 4 16 0,0 3 0 15,-2 4 144-15,-2-1 16 16,-2-2 16-16,-2-4 0 0,1-2 64 0,-4-5 16 16,-1-1 0-16,0-7 0 0,-2-4-208 0,1-4-32 15,-2-2-16-15,0-7 0 0,-1-6 256 0,0 0 48 0,0 0 16 0,-2-6 0 16,-3-7-128-16,0-2-32 15,0-4 0-15,-1-2 0 0,0 0-288 0,4-5-64 0,-1 1-16 0,3-3 0 16,1 0-224-16,3-3 128 0,2 5-128 0,2-2 0 16,1 4 128-16,2-3-128 0,2 3 0 0,1 1 144 15,1 2-144-15,2 4 0 0,2 1 0 0,-3 2 128 16,1 2-128-16,1 5 0 0,0-3-160 0,-1 5-12080 16,1 0-2416-16</inkml:trace>
  <inkml:trace contextRef="#ctx0" brushRef="#br0" timeOffset="67462.73">14833 11177 13823 0,'0'0'1216'0,"-8"-1"-960"0,8 1-256 0,-11-5 0 16,1 2 2880-16,1-1 544 0,-3 2 96 0,1 1 32 15,1-1-1632-15,-3 1-336 0,-1 1-64 0,2 3-16 16,0 2-800-16,-1 5-144 0,0-4-48 0,2 6 0 16,2-2-384-16,0 3-128 0,0 2 0 0,3 0 0 15,1-3 0-15,1 0 0 0,3 2 0 0,-1-2 0 0,2 0 0 0,0 1 0 16,0-4 0-16,2 0 0 0,-2-9 0 0,0 0 128 16,3 4-128-16,-3-4 0 0,0 0 176 0,6 5-176 15,-6-5 160-15,0 0-160 0,0 0 224 0,6 2-48 16,-6-2-16-16,8 0 0 0,-2 0-160 0,-6 0 0 15,0 0 0-15,8 4 0 0,-1-3 128 0,1 1-128 16,1-1 128-16,0 1-128 0,-1 1 0 0,1 5 0 16,0-2 0-16,1-1 0 0,1 4 128 0,-3-4-128 15,1 1 128-15,0 1-128 0,-1-3 0 0,1-3 0 16,0 0 0-16,-2-2 0 16,1-2-480-16,1-4-128 0,1-2-32 0,-2-3 0 15,-1-3-1728-15,1 0-336 0,0-3-80 0,-3-2-16 0</inkml:trace>
  <inkml:trace contextRef="#ctx0" brushRef="#br0" timeOffset="67849.42">14940 10245 13823 0,'0'0'1216'0,"-4"-7"-960"15,1 1-256-15,-1-3 0 0,1 1 1536 0,-1-2 256 16,0 2 48-16,0-1 16 0,0 2-608 0,0 3-112 15,4 4-32-15,0 0 0 0,0 0-384 0,0 0-80 16,-1 6 0-16,2 7-16 0,3 2-176 0,1 7-16 16,3 4-16-16,1 5 0 0,2 5 144 0,3 4 16 15,3 6 16-15,3 7 0 0,2 5-48 0,1 8-16 16,2 1 0-16,-1 2 0 0,0 3-192 0,2 3-32 16,-5-4-16-16,1-1 0 0,-4-4-288 0,-2-5-192 15,0-6 16-15,-5-9 16 16,0-3-720-16,-2-6-144 0,-1-9-16 0,0-4-8016 15,-2-4-1600-15</inkml:trace>
  <inkml:trace contextRef="#ctx0" brushRef="#br0" timeOffset="68059.75">14807 11088 24815 0,'0'0'1088'0,"10"-5"256"0,3 0-1088 0,1-4-256 0,1-5 0 0,3-4 0 16,1 1 1344-16,2-1 192 0,2 1 64 0,1 1 0 15,1-2-992-15,2 1-192 0,2 1-32 0,-2 1-16 16,2 1-560-16,-1 0-96 0,-1 0-32 0,-2 4-13536 16</inkml:trace>
  <inkml:trace contextRef="#ctx0" brushRef="#br0" timeOffset="68397.66">15778 10964 22287 0,'0'0'976'0,"0"0"224"0,8-4-960 0,2-3-240 15,-1 0 0-15,1-3 0 0,1 0 1344 0,-3-3 208 16,0 1 48-16,0-3 16 0,-2-3-592 0,0 1-112 15,-1-1-16-15,-1 2-16 0,-4 1-432 0,0-4-96 16,-1 4-16-16,-2 0 0 0,-5 2-80 0,1 3-32 16,-2-2 0-16,0 6 0 0,-1-2 160 0,-2 5 16 15,0 3 16-15,-2 2 0 0,-1 4-16 0,-2 2 0 16,0 6 0-16,0 0 0 0,2-1-16 0,-1 6 0 0,3 4 0 0,1 1 0 16,2 0-64-16,1 3-32 0,3-3 0 0,3 1 0 15,2-1-48-15,5 1-16 0,1-3 0 0,4-3 0 16,3 1-224-16,4-4 144 0,3-4-144 0,0-1 128 15,1-1-128-15,2-1 0 0,1-4 0 0,1-1 0 32,4-2-1024-32,0-4-144 0,1-2-32 0,3-1 0 0,1-5-1520 0,2 1-304 0,-2-4-64 15</inkml:trace>
  <inkml:trace contextRef="#ctx0" brushRef="#br0" timeOffset="68799.12">16511 10525 17503 0,'0'0'1552'16,"0"0"-1232"-16,0 0-320 0,-5-5 0 0,-1 1 2032 0,-1-1 336 16,-3 3 80-16,0-2 16 0,-4-1-1280 0,-3-2-256 15,0 5-48-15,-2 1-16 0,2-1-352 0,-1 5-64 16,1 2 0-16,1 0-16 0,1-1 48 0,-1 5 16 15,2-2 0-15,4 3 0 0,0-2-144 0,2 4-32 16,2-2 0-16,6 2 0 0,2 2-320 0,2-2 144 16,4 1-144-16,1 1 0 0,2 0 208 0,3-1-64 15,3 3-16-15,2 0 0 0,4 2 256 0,-2 1 32 16,0-2 16-16,-1-1 0 0,-1-1 16 0,-1 3 16 0,0 1 0 16,-4 2 0-16,0-2 144 0,-7 1 32 0,0 3 0 0,-5 0 0 15,1-2 176-15,-6 2 32 0,-4 1 16 0,-2-1 0 16,-4 4-272-16,-4-3-48 0,-2 0-16 0,-4 2 0 15,-1-3-160-15,-5-2-48 0,-1 1 0 0,-3-4 0 16,-2-3-320-16,1-4 144 0,-4-4-144 0,0-4 0 16,1-3-192-16,0-5-128 0,4-2-48 0,2-5 0 15,5 0-1856 1,3-2-368-16,5-7-80 0,5 1-14704 0</inkml:trace>
  <inkml:trace contextRef="#ctx0" brushRef="#br0" timeOffset="69400.05">18900 9736 23775 0,'-15'-3'1056'0,"7"3"224"0,0-2-1024 0,-3-1-256 15,3 2 0-15,-1 1 0 0,-2 1 1296 0,1 3 224 16,0 0 32-16,0 5 16 0,1-2-416 0,1 9-64 16,2 1-32-16,1 4 0 0,4 4-384 0,1 4-80 15,1 3-16-15,0 2 0 0,2 3-64 0,1 4 0 16,2 6-16-16,-1-5 0 0,0 2-176 0,0-2-48 15,0-2 0-15,0-1 0 0,-1 2-144 0,0-3-128 16,0-2 144-16,-2-6-144 16,1-2-320-16,-1-3-144 0,1-3-48 0,0-7 0 15,0-2-2080-15,1-2-416 0,0-5-96 0</inkml:trace>
  <inkml:trace contextRef="#ctx0" brushRef="#br0" timeOffset="69606.9">18504 9611 31327 0,'0'0'1392'0,"0"0"272"0,0 0-1328 0,-4-4-336 0,-2-1 0 0,3-1 0 16,3 6 608-16,-1-5 48 0,-2 1 16 0,2-4 0 15,1 1-544-15,0 2-128 0,0 5 0 0,0 0 0 31,0 0-896-31,0 0-192 0,4-4-64 0,2 1-8144 0,-6 3-1648 0</inkml:trace>
  <inkml:trace contextRef="#ctx0" brushRef="#br0" timeOffset="70099.27">19465 9555 18431 0,'0'0'1632'0,"0"0"-1312"16,2-2-320-16,0-2 0 0,-2 4 1760 0,0 0 288 15,0 0 48-15,0 0 16 0,0 0-768 0,-6-5-160 16,0 1-32-16,-2 1 0 0,-2 2-720 0,-2 2-160 16,-2 1-16-16,-3 0-16 0,-1 1-240 0,-3 3 0 15,-2-1 0-15,2 7 0 0,0-3 0 0,-1 6 128 16,2 4-128-16,0 4 0 0,1 4 288 0,1-1 16 16,0 5 0-16,3 3 0 0,1 2-32 0,1 2 0 15,4 1 0-15,3 2 0 0,1-3-144 0,2-2-128 0,3-5 144 16,4 0-144-16,1-3 144 0,6-7-144 0,1-4 128 0,3-7-128 15,0-2 128-15,3-7-128 0,3-5 128 0,-2-7-128 16,2-3 304-16,2-4-32 0,0-4 0 0,-1-4 0 16,-1-9 32-16,-2-4 0 0,-5 5 0 0,0-7 0 15,-1-1-128-15,0-4-32 0,-1-1 0 0,-2-2 0 16,-1 0 144-16,-1-1 32 0,-2-4 0 0,-1-12 0 16,-1 0 112-16,-1 1 16 0,-3 0 16 0,-3 0 0 0,-2 6-256 0,-1 3-48 15,-1 4-16-15,2 3 0 16,2 10-144-16,-1 5 0 0,0 7 0 0,1 5 0 15,1 5 128-15,-1 6-128 0,3 5 128 0,0 6-128 0,0 10 128 0,3 7-128 16,1 3 128-16,1 11-128 0,1 4 0 0,-2 8 0 16,1 8 0-16,4 6 0 0,-1 7 0 0,2 0 0 15,1 2 0-15,2 2 0 0,1 1 0 0,1-7 0 16,3-3-128-16,-3-6 128 0,2-6-288 0,0-5 16 16,-1-5 0-16,2-5 0 15,-1-6-1712-15,1-7-320 0,-1-8-80 0,-1-5-7792 16,-2-7-1536-16</inkml:trace>
  <inkml:trace contextRef="#ctx0" brushRef="#br0" timeOffset="70448.9">19865 9342 19343 0,'-6'24'1728'0,"3"-14"-1392"15,-1 3-336-15,3-2 0 0,1 2 1632 0,1 1 256 16,2-3 48-16,1 1 16 0,0-2-512 0,1-4-96 0,1-1-32 15,2-2 0-15,1-4-416 0,2-3-64 0,0 0-32 0,2-6 0 16,1 2-32-16,0-3 0 0,0-2 0 0,-1-2 0 16,-2 0-32-16,1-3-16 0,-1 1 0 0,-3-1 0 15,-1 1-224-15,-2-1-48 0,-1 0-16 0,0 3 0 16,0 2-128-16,-3 2-32 0,-1-3 0 0,-1 2 0 16,-3 3 32-16,-1 0 0 0,0 4 0 0,-1 3 0 15,-2 2-48-15,-1 0 0 0,-1 5 0 0,-2 5 0 16,0 2-256-16,-1 8 160 0,2 4-160 0,-3 3 128 15,0 4-128-15,-2 4 0 0,4 0 0 0,0 4 0 16,2 0 0-16,1 3 0 0,2-4-144 0,1-2 144 16,6-5 0-16,3-5 0 0,1-2 0 0,2-2 0 15,3-3-208-15,1-3 64 0,3-3 16 0,2-3 0 16,2-2-576-16,0-5-96 0,3-6-32 0,0-2 0 16,0-2-1712-16,3-4-336 0,3-3-80 0,-1-3-7216 15,0-3-1456-15</inkml:trace>
  <inkml:trace contextRef="#ctx0" brushRef="#br0" timeOffset="70885.64">20938 8920 8287 0,'0'0'368'0,"0"0"80"0,-1-5-448 0,-3 0 0 15,-1-3 0-15,-2 3 0 0,0 1 4112 0,-3 0 752 16,-3 2 128-16,-2-1 48 0,-2 3-3280 0,1 3-656 0,-2-1-128 0,-1 2-16 15,0 0-240-15,0 4-32 0,0-2-16 0,1 1 0 16,0 4-16-16,-7 6 0 16,2 3 0-16,9-4 0 0,0 1-64 0,1 2-16 0,-1 1 0 0,4 7 0 15,0 1-224-15,1 2-48 16,1-2-16-16,2 0 0 0,1-4-48 0,2 2-16 16,3-5 0-16,0 0 0 0,1-2 0 0,2-2 0 0,1-3 0 0,1-1 0 15,1-5-96-15,3-2 0 0,0-1-128 0,6-5 192 16,1-5 32-16,-6 1 0 0,1-1 0 0,1-4 0 15,-1 0 64-15,0-3 16 0,0 2 0 0,1-3 0 16,-1-2-80-16,-3 1-16 0,1-2 0 0,-1 4 0 16,0-2-80-16,-2 2 0 0,0 2-128 0,-1 0 192 15,-1 4-192-15,0-1 0 0,-4 7 128 0,0 0-128 16,0 0 0-16,8 4 0 0,-2 1 0 0,2 1 0 0,-1 5 0 0,2-3 0 16,-1 4 0-16,1 1 0 0,0-3 0 0,1 1 0 15,1 1 0-15,3-5 0 0,-1 0-272 0,3-1 0 16,0-5 0-16,-1-1 0 15,1-1-1248-15,7-2-240 0,-10-2-48 0,-2 0-16 16,3-1-1584-16,-1-3-320 0</inkml:trace>
  <inkml:trace contextRef="#ctx0" brushRef="#br0" timeOffset="71283.73">21613 8499 9215 0,'2'-13'816'0,"1"-1"-656"16,0 0-160-16,-2-2 0 0,3-2 3984 0,-2 3 768 15,-1 0 160-15,-1 2 16 0,-2 3-2896 0,-3-1-592 16,1 5-112-16,-5 0-32 0,-2 3-448 0,-3 5-80 0,-3 1-32 0,-1 4 0 16,-1 4-224-16,0 2-64 15,-2 3 0-15,-9 14 0 0,4-5 144 0,10-6 32 0,2 4 0 0,-1 6 0 16,5-2 16-16,8-12 16 0,2-1 0 15,2 1 0-15,4 1-176 0,5-1-32 0,3-2-16 0,1-1 0 16,3 4-96-16,3-4-16 0,5 1 0 0,-1 1 0 16,6 1-192-16,-1 2-128 0,-2-1 160 0,3 3-160 15,-2-2 128-15,13 7-128 0,-8-2 0 0,-12-8 0 0,-1 3 208 0,11 10-48 16,-4-4-16-16,-11-7 0 0,-2 2 160 0,-1 1 16 16,-2 2 16-16,-3-2 0 0,-2 1 192 0,-3 0 48 15,-3 2 0-15,-4-3 0 0,-2 0-80 0,-4 0-16 16,-2 0 0-16,-6 2 0 0,-6-4-240 0,3 2-48 15,-4 1-16-15,-5-3 0 0,-2 4-176 0,-1-6 0 16,1 0 0-16,-4 2 0 16,-2-2-1024-16,-18 9-304 0,1 0-48 0,5-7-16 15,2-7-2016-15,2 1-416 0</inkml:trace>
  <inkml:trace contextRef="#ctx0" brushRef="#br0" timeOffset="73134.72">13522 13433 16527 0,'-11'-5'720'0,"11"5"176"0,-7-6-720 0,0 1-176 0,-2 1 0 0,3 0 0 15,-1-1 1440-15,2 3 256 16,0 0 48-16,5 2 16 0,0 0-592 0,-3 7-112 0,2 3-32 0,2 5 0 16,3 3-512-16,0 1-96 15,5 4-32-15,0 3 0 0,1 1-64 0,3 5-32 16,-1 4 0-16,4-1 0 0,0 2-48 0,3 1-16 0,0-2 0 0,0-3 0 15,-1-1-224-15,0-6 0 0,-1 0 0 0,-1-6 0 16,1-9 208-16,-2 0-48 0,-1-1-16 0,-3-8 0 16,5-7 496-16,-2-2 112 0,0-5 16 0,-2-2 0 15,1-9-32-15,0-1 0 0,-2-3 0 0,-2-3 0 16,0-8-336-16,-3 1-64 0,-2 1-16 0,0 2 0 16,-4 0-176-16,0 1-144 0,0-3 192 0,-1 6-192 15,-1 0 128-15,0 1-128 0,-3 5 0 0,2 0 0 0,1 3 128 16,-1 2-128-16,3 3 0 0,0 1 0 15,0 1-288-15,3 3-160 0,-1 0-48 0,2 3 0 16,2 0-2752-16,2 0-544 0</inkml:trace>
  <inkml:trace contextRef="#ctx0" brushRef="#br0" timeOffset="73484.67">14498 12972 22223 0,'0'0'976'0,"0"0"224"0,0 0-960 0,0 0-240 16,0 0 0-16,0 0 0 0,0 0 1536 0,0 0 272 16,0 0 48-16,-6 2 16 0,-3 5-944 0,0-1-192 15,0 6-32-15,-1-2-16 0,1 3-432 0,0 0-64 0,-3 1-32 0,2 3 0 16,-2 0-160-16,3-1 0 0,2 2 0 0,0 0 0 16,3-2 0-16,2-1 0 0,2 1 0 0,2-4 0 15,2-3-176-15,1 3 176 0,2-5-128 0,0 2 128 16,5-4 0-16,0-2 0 0,4-1 0 0,1 1 0 15,4 1 192-15,-2-2 80 0,1 1 16 0,-1-2 0 16,0 3-32-16,-1 1 0 0,-1 1 0 0,-3-1 0 16,-3 2 96-16,-1 2 16 0,-2 1 0 0,-3 1 0 0,0 2 160 0,-4 2 48 15,-2 3 0-15,-3 1 0 16,-2 1-160-16,-3 2-32 0,-1 6 0 0,-3-4 0 0,-2-1-208 16,-2 0-48-16,1-4-128 0,-1-5 192 0,0-1-192 0,0-3-256 15,0-5 48-15,2-1 16 16,1-4-1984-16,2-4-384 0,-1-2-64 0,3-6-11664 15</inkml:trace>
  <inkml:trace contextRef="#ctx0" brushRef="#br0" timeOffset="73724">14964 12817 21823 0,'0'0'960'0,"0"0"208"0,0 0-928 0,0 0-240 16,6 4 0-16,0 1 0 0,1 0 1440 0,2 6 240 16,-6 2 48-16,3 5 16 0,-1 2-592 0,0 4-128 15,0 7-32-15,-1-2 0 0,-2 3-304 0,1 1-64 16,-1 1-16-16,-2 2 0 0,3-2-272 0,-1 0-48 0,2-1-16 0,0-5 0 16,1 0-272-16,-1-6-224 15,2 0 32-15,-1-5 16 16,-1-3-512-16,1-2-96 0,2-6-32 0,-2-5 0 15,1 1-1808-15,-1-5-352 0</inkml:trace>
  <inkml:trace contextRef="#ctx0" brushRef="#br0" timeOffset="74086.08">15490 12761 25279 0,'5'24'1120'0,"-2"-14"224"0,-1 3-1072 0,1 3-272 15,-2 2 0-15,0 1 0 0,0 4 896 0,-1 1 128 16,-1-2 32-16,0-3 0 0,-2-1-656 0,0-3-128 16,-3-5-16-16,3 0-16 0,-1-4-112 0,4-6-128 15,0 0 176-15,0 0-176 0,-7-7 128 0,4-6-128 16,0-2 0-16,2-1 0 0,1-3 0 0,1-2 0 15,4 1 0-15,0 2 0 0,2-1 0 0,3 1 128 16,1 2-128-16,3-1 160 0,3 5 224 0,3 4 32 16,2 0 16-16,4 7 0 0,2 2-432 0,2 7 128 15,-1 1-128-15,1 4 0 0,-2 2 128 0,2 3-128 16,-2-1 128-16,-1 1-128 0,-2 1 256 0,-4-2-16 0,0-2-16 16,-1-5 0-16,-1-1-416 0,-1-5-64 0,-2-2-32 0,2 0 0 31,-1-6-1936-31,-2-1-384 0,-1-4-80 0</inkml:trace>
  <inkml:trace contextRef="#ctx0" brushRef="#br0" timeOffset="74502.82">16696 12148 17503 0,'0'0'768'0,"-6"-2"176"0,-2-1-752 0,-1 1-192 16,0 2 0-16,-1-2 0 0,-1-3 3312 0,-1 5 624 16,-3 5 128-16,0 2 32 0,-2 2-2560 0,1 3-496 15,-2 4-96-15,2 3-32 0,-1 2-640 0,2 6-128 16,1-2-16-16,2 6-128 0,1 2 0 0,1 0 0 16,0-1 0-16,4-2 0 0,1-2 0 0,3-4 0 15,2-5 0-15,0-2 0 0,0-3 0 0,2-5-144 16,1-2 144-16,-3-7 0 0,0 0 0 0,9 2 0 15,0-7 0-15,0-2 0 0,0 0 0 0,-1-6 128 16,1-2 0-16,1-3 0 0,1-2 224 0,-2-1 48 16,-2 0 16-16,3-1 0 0,-2 3-48 0,2 5-16 15,-2 1 0-15,3 3 0 0,-1 4-80 0,2 6-16 16,2 4 0-16,0 7 0 0,2 4-96 0,2 8-32 16,1 9 0-16,1 2 0 0,-2 3 0 0,0 2 0 15,-3 3 0-15,-2 5 0 0,-3-2 160 0,-2 2 32 16,-2 1 0-16,-1-2 0 0,0 2-320 0,0-6 0 0,-1-1 0 0,1-4 0 31,-1 0-3328-31,-1-7-656 0</inkml:trace>
  <inkml:trace contextRef="#ctx0" brushRef="#br0" timeOffset="75119.19">18339 11729 21183 0,'-11'-13'944'0,"6"5"192"0,-1 0-912 0,-4-5-224 0,0-2 0 0,-2 1 0 16,-2 0 1600-16,0 1 288 0,-2 5 48 0,0-2 16 15,1 6-928-15,-1 3-176 0,-1 2-32 0,2 6-16 16,-3 3-480-16,4 0-80 0,0 8-32 0,1 6 0 16,1 1-208-16,1 7 0 0,3 0 0 0,0 1 0 15,2 0 0-15,2 3 0 0,1-2 0 0,2-2 0 0,4-3 0 0,2-7 0 16,1-3 0-16,2-3 0 15,-1-1 0-15,3-6 128 0,1 0-128 0,0-6 192 0,3-2 112 0,-1-2 16 16,-1-4 0-16,1-5 0 0,1-4-32 0,-1-2 0 16,1-4 0-16,-2-3 0 0,0-1-128 0,-2-3-32 15,-1 2 0-15,1-2 0 0,-2 4-128 0,-1 3 0 16,0 1 144-16,-1 4-144 0,0 1 0 0,0 6 0 16,4 0 0-16,-3 6 0 0,2 2 0 0,3 5 0 15,-2 2 0-15,4 0 0 0,0 3 0 0,1-1 0 16,0 2 0-16,2 3-128 15,1-2-608-15,2-1-112 0,0 1-32 0,2-6-8880 16,-2-1-1776-16</inkml:trace>
  <inkml:trace contextRef="#ctx0" brushRef="#br0" timeOffset="75423.77">18740 11363 6447 0,'0'0'576'0,"0"0"-576"0,-6 0 0 0,6 0 0 16,0 0 4224-16,-5 4 720 0,0 4 160 0,0 1 16 15,1 4-2880-15,0 4-576 0,0 2-112 0,2 1-16 16,-1 2-864-16,1 3-160 0,-2-1-48 0,0 3 0 16,1-2-256-16,1 3-48 0,-2-1-16 0,1 1 0 15,1-3 240-15,-1-1 64 0,2-2 0 0,-1-5 0 16,0-5 80-16,1 0 32 0,0-5 0 0,1-7 0 16,0 0-32-16,0 0 0 0,0 0 0 0,0 0 0 15,0-7-48-15,1-6-16 0,-1-3 0 0,3-4 0 16,0-1-160-16,2-1-48 0,1-3 0 0,0 2 0 15,0 3-128-15,3-1-128 0,0-2 192 0,2-2-192 0,5 2 144 0,-2 0-144 16,0 0 0-16,0 3 144 0,1 1-144 0,0 2 0 16,3 3 0-16,0 4 0 0,0-2-160 0,-2 3-112 15,-2-2-32-15,0 5 0 16,-1-3-2320-16,-2 4-480 0,1 0-96 0</inkml:trace>
  <inkml:trace contextRef="#ctx0" brushRef="#br0" timeOffset="75687.88">19334 11217 14735 0,'0'0'1312'0,"0"0"-1056"16,0-9-256-16,0 1 0 0,0 0 2784 0,2-3 496 16,0 1 112-16,-1 2 0 0,-1 8-1840 0,0 0-368 15,2-5-80-15,-2 5-16 0,0 0-624 0,0 0-128 16,7 6-16-16,-3 6-16 0,2-1-48 0,-1 7 0 15,0 5 0-15,-1 1 0 0,0-1 16 0,0 6 0 0,1 1 0 0,0 1 0 16,1 1-96-16,0 2-32 0,3 1 0 0,-1-4 0 16,0-3-144-16,-1 2 0 0,0-4-160 0,-1-1 160 31,-1-5-912-31,0-4-96 0,0-4-16 0,-1-2 0 0,0-4-1504 0,-4-6-304 16,0 0-64-16</inkml:trace>
  <inkml:trace contextRef="#ctx0" brushRef="#br0" timeOffset="76470.42">19325 10659 4607 0,'5'-14'192'0,"-5"14"64"16,1-9-256-16,1 0 0 0,-1-1 0 0,-1 2 0 0,-1 3 3648 0,1 5 672 16,-6-6 144-16,3 2 16 0,3 4-2368 0,-8 0-464 15,3 1-112-15,-1 2 0 0,-1 2-704 0,1 0-144 16,0 1-32-16,2 7 0 0,-3 3-224 0,4 3-48 16,0 4-16-16,0 5 0 0,5-1 48 0,-1 5 16 15,2 2 0-15,2 4 0 0,1 8-32 0,3 2 0 16,1 6 0-16,0 2 0 0,2 3-240 0,0-3-160 15,1 0 192-15,2-1-192 0,-2-2 144 0,1-2-144 16,0-3 0-16,1-7 144 0,-2-4 96 0,1-3 16 16,0-3 0-16,0-7 0 0,1-4 80 0,3-2 32 0,2-3 0 0,2-6 0 15,-6-1 16-15,2-7 0 0,4-2 0 0,-2-4 0 16,-1-4-208-16,2 0-48 0,-1-4 0 0,-1-1 0 16,-1 0-128-16,-2 1 0 0,1-2-192 0,-3-3 192 15,-1-2-976-15,-3-3-80 0,0 0-16 16,-4 2-14400-16</inkml:trace>
  <inkml:trace contextRef="#ctx0" brushRef="#br0" timeOffset="76663.53">19127 11416 24879 0,'0'0'1088'0,"0"0"256"0,0 0-1088 0,1-4-256 16,3-3 0-16,3-2 0 0,5-3 2464 0,2 0 432 15,1-1 96-15,3-5 16 0,2-1-1632 0,3-3-320 16,2-3-64-16,2 1-16 0,1-4-656 0,1 3-128 16,1-6-16-16,-2 3-16 15,-2-2-2016-15,2 0-384 0,0 6-96 0,-1-3-13008 0</inkml:trace>
  <inkml:trace contextRef="#ctx0" brushRef="#br0" timeOffset="77194.03">20061 10851 21183 0,'0'0'1888'0,"0"0"-1504"16,0 0-384-16,0 0 0 0,0 0 1360 0,0 0 208 15,0 0 32-15,0 0 16 0,0 0-336 0,14 10-64 16,-3 4 0-16,-1 1-16 0,2 1-288 0,-1 5-48 16,1 0-16-16,-1 4 0 0,1 1-272 0,-1 0-64 0,-2 2-16 0,5 5 0 15,-3-2-272-15,0 0-48 16,-2-1-16-16,-1-4 0 0,4-1-384 0,-3-3-80 0,-2-4-16 0,4-3 0 31,-6-4-1984-31,1-3-416 0,-6-8-80 0</inkml:trace>
  <inkml:trace contextRef="#ctx0" brushRef="#br0" timeOffset="77603.25">21029 10184 17503 0,'3'-17'1552'0,"-3"12"-1232"0,0-4-320 0,0 0 0 0,-1 2 1408 0,-2-1 208 16,-1 1 48-16,-1-2 16 0,0 4-416 0,-2-1-96 15,-4-2-16-15,3 2 0 0,-6-3-288 0,-2 4-64 16,0 1-16-16,-2 0 0 0,0-1-192 0,-2 3-32 16,0-1-16-16,0 3 0 0,-5 3 32 0,2 2 16 15,2 1 0-15,0-1 0 0,2 5-176 0,1-2-32 0,3 6-16 0,1 1 0 16,3 2-192-16,0 2-48 15,1 2 0-15,1 2 0 0,2 3-128 0,3 0 192 16,1 6-192-16,3 1 192 0,0 3 16 0,3-1 16 0,2 2 0 0,1 1 0 16,1 4-48-16,2 4-16 0,1 0 0 0,3 1 0 15,-1 1-160-15,2-5 128 0,0-1-128 0,0 0 128 16,1-4-128-16,-2-1 0 0,-1-1 0 0,0-4 128 16,1-8-320-16,0 1-64 0,-4-3 0 0,0-2-16 15,-1-3-1216-15,1-3-240 16,-4-4-64-16,-1-1-13072 0</inkml:trace>
  <inkml:trace contextRef="#ctx0" brushRef="#br0" timeOffset="77773.62">20656 11028 22111 0,'5'-3'1968'0,"4"-2"-1584"15,1-6-384-15,3 2 0 0,3-2 2096 0,3 0 336 16,2-3 64-16,1-3 0 0,4 2-1168 0,1 2-240 15,-1-2-64-15,1 1 0 0,-2-3-560 16,1 1-112-16,-3-1-32 0,-2 2 0 16,0 4-1584-16,-2 2-320 0,-4 0-64 0,-2 3-8016 15,-3 3-1600-15</inkml:trace>
  <inkml:trace contextRef="#ctx0" brushRef="#br0" timeOffset="77941.82">21187 10751 28511 0,'0'0'1264'0,"5"11"256"0,2 0-1216 0,-1 3-304 16,2 2 0-16,-3 1 0 0,1 5 1312 0,-1 2 208 15,1 1 32-15,-2 1 16 0,-3 3-688 0,-1-4-144 0,0 1-32 0,-1-2 0 16,0-1-704-16,0-3 0 0,1-2-160 0,0-2-10640 16,0 0-2128-1</inkml:trace>
  <inkml:trace contextRef="#ctx0" brushRef="#br0" timeOffset="78355.43">22077 10233 10127 0,'-13'2'896'0,"7"0"-704"0,-2-1-192 0,-2 0 0 0,-3 0 2800 0,1-1 528 16,-4 0 96-16,-4 0 32 0,1 2-1728 0,1-2-352 15,4 0-64-15,-2 3-16 0,-2 0-624 0,0 1-128 16,-1 3-32-16,-1 4 0 0,2 1-208 0,-2 2-48 16,2 3-16-16,-3 7 0 0,4 0 80 0,0 3 0 15,4-3 16-15,3 0 0 0,3 2-16 0,1-5 0 0,5 1 0 0,1-1 0 16,3 0-192-16,1 0-128 16,1 0 160-16,1-2-160 0,3 0 0 0,1-3 0 0,2 1 0 15,1-3 0 1,3-5-272-16,0 1-160 0,1-2-16 0,1-3-16 15,1-2-2496-15,1-3-496 0</inkml:trace>
  <inkml:trace contextRef="#ctx0" brushRef="#br0" timeOffset="79124.32">22395 10170 23439 0,'0'0'1024'0,"0"0"240"0,0 0-1008 0,-5 4-256 16,-2 0 0-16,0 1 0 0,-2 3 1296 0,0-2 224 16,-1 2 32-16,-2 2 16 0,1-2-736 0,-2 2-128 15,0 2-48-15,2 0 0 0,-1 1-336 0,4 1-64 16,-4-4 0-16,6 2-16 0,-2 2 80 0,3-2 0 16,0 1 16-16,1 1 0 0,2-2-64 0,0 0-16 15,2 0 0-15,0 2 0 0,0-3-112 0,2-1-16 16,0-3-128-16,2 2 192 0,-1-2-192 0,2 0 128 15,1-3-128-15,0-1 0 0,1-1 208 0,-1-1-48 16,0-1-16-16,1-1 0 0,0-1 0 0,0-1 0 16,0-5 0-16,1 3 0 0,-2 2 0 0,2-3 0 15,-4 0 0-15,1 1 0 0,1 1-144 0,-6 4 192 0,0 0-192 0,7-2 192 16,-2-3-192-16,-5 5 0 0,6 0 144 0,0 0-144 16,-6 0 0-16,8 1 0 15,0 3 0-15,-1-2 0 0,1-2 0 0,-1 2 0 0,0-1 0 0,-1-1 0 16,2 1 0-16,-1-1 0 0,4-1 0 0,-4 1 0 15,5 0 0-15,-2 0 0 0,0-3 0 0,0-1 0 16,0-2 0-16,1 1 0 0,0-4 0 0,0 1 0 16,1 2 0-16,2-4 0 0,-3 2 0 0,2-3 0 15,0 3 0-15,-2-3 0 0,1-3 0 0,-1 0 0 16,-1 1 0-16,3-3 128 0,-3-3-128 0,4-4 0 0,-1-1 0 0,-1-2 128 16,2-3-128-16,0 0 0 0,-1 1 0 0,0-3 0 15,-2 1 0-15,2-2 128 0,0-2-128 0,3-17 0 16,1 2 0-16,-8 19 0 0,0-1 0 0,-4-3 0 15,0-3 0-15,0 0 128 0,-1-3-128 0,-3-1 0 16,0 2 0-16,-1-1 0 0,-2-4 0 0,-2 2 0 16,-1-5 0-16,-3 4 0 0,0-5 0 0,1 4 0 15,-3-6 0-15,0 2 0 0,-2-1 0 0,1 4 0 16,0 4 0-16,1 3 0 0,-2 4 0 0,-6-9 0 16,4 15 0-16,6 13 0 0,-1 2 0 0,2 6 0 15,0 0 0-15,1 7 0 0,0 2 128 0,-2 7 16 16,3 7 0-16,-1 4 0 0,0 4 48 0,3 8 0 15,-4 5 0-15,5 6 0 0,-2 0 48 0,3 8 16 16,-1 0 0-16,4 26 0 0,0-2 112 0,1-25 16 16,-1 3 16-16,6 6 0 0,0 3-176 0,0-5-32 15,4-1-16-15,1-4 0 0,1-2 96 0,2-7 32 16,-1 0 0-16,3-6 0 0,2-5-144 0,2-3-32 0,0-1 0 0,1-6 0 16,-1-5-128-16,1-3 0 0,0-2 0 0,0-2 0 15,3-6 0-15,-2-2 0 0,2-5 224 0,-3-1-64 16,-1-4-160-16,-1-1-192 0,0-6 32 0,-5 0 16 31,1-4-1312-31,-4 0-256 0,-1-2-48 0,-2-3-9936 0,-1 1-1984 0</inkml:trace>
  <inkml:trace contextRef="#ctx0" brushRef="#br0" timeOffset="79487.64">20577 10309 33167 0,'-14'-1'2944'0,"14"1"-2352"0,0 0-464 0,0 0-128 16,0 0 1232-16,0 0 240 0,0 0 32 0,0 0 16 15,0 0-1008-15,0 0-208 0,-5-3-48 16,0-2 0-16,4-1-256 0,-3 1 0 0,1 2-128 0,3 3-11568 15,0 0-2304-15</inkml:trace>
  <inkml:trace contextRef="#ctx0" brushRef="#br0" timeOffset="80537.82">21988 10300 22687 0,'0'0'1008'0,"0"0"208"0,0 0-976 0,8 1-240 16,0-1 0-16,0 2 0 0,0 0 656 0,-1 3 96 16,2 2 16-16,-1-1 0 0,-2 0-160 0,1 6-32 15,-2 1 0-15,0 1 0 0,-3 6-208 0,2-2-48 16,-4 1-16-16,1 1 0 0,1 2 96 0,-2 2 32 15,0 2 0-15,0 0 0 0,1 3-48 0,0-2 0 16,-2 1 0-16,0-3 0 0,-2 2-384 0,3-5 0 16,-1-1 0-16,-2-2 0 15,3-1-1536-15,0-3-192 0,0-2-48 0,0-5 0 0</inkml:trace>
  <inkml:trace contextRef="#ctx0" brushRef="#br0" timeOffset="80749.81">21701 10051 40319 0,'-13'4'1792'0,"13"-4"352"0,-6 0-1712 0,-1 0-432 0,0-3 0 0,0 2 0 16,7 1 800-16,-5 4 80 0,0 1 16 0,0 3 0 15,-1-3-624-15,-1 2-112 0,2 3-32 0,-1 3 0 16,1-1-2560-16,-2 2-512 0</inkml:trace>
  <inkml:trace contextRef="#ctx0" brushRef="#br0" timeOffset="83425">19791 13281 14447 0,'0'0'640'0,"0"0"128"0,0 0-608 0,-5-4-160 0,2 0 0 0,-4 2 0 16,3-2 640-16,-1-1 112 0,-1 0 16 0,0 2 0 15,-1-2-160-15,1 0-32 0,-2 1 0 0,3 0 0 16,-3 2 192-16,2-5 48 0,-1 2 0 0,-1 2 0 16,-1-3 224-16,-1 1 48 0,-3 0 16 0,0 3 0 15,3-3-224-15,-2 0-48 0,-1 1-16 0,-1 0 0 0,-3 0-240 0,2-1-32 16,-1 1-16-16,0 2 0 0,1-1-240 0,2 3-48 16,-2 0-16-16,1 1 0 0,0 3-224 0,0 3 176 15,0-1-176-15,0 5 160 0,0 1-160 0,1 3 0 16,2 3 0-16,1 3 0 0,-2 5 0 0,6-2 0 15,0 1 0-15,1 2-176 0,5 2 176 0,2-2 0 16,3 1 0-16,3-4 0 0,1 0 0 0,2 0-160 16,1-3 160-16,0-2 0 0,2-4 0 0,-1-3-128 15,0-2 128-15,1-5 0 0,1-3 0 0,3-2 0 16,1-3 0-16,6-8 0 0,-4-6 0 0,-1-8 128 16,-1 1-128-16,-1-4 192 0,-2-2 48 0,-5 4 0 15,-3 0 0-15,3-6 0 0,-4-4-16 0,3-1 0 16,-2-1 0-16,-2-4 0 0,-1 0-224 0,-1 2 176 15,-1-5-176-15,-1-18 160 0,-2 3-160 0,0 23 0 16,-2-1 0-16,-1-3 128 0,-2 1-128 0,-1-5 0 0,-3 3 0 16,-1-4 128-16,-4 2-128 0,0-3 128 15,0 4-128-15,0 2 128 0,4 5 80 0,-2 7 16 0,1 3 0 0,2 5 0 16,3 5 32-16,0 4 0 0,4 2 0 0,-1 5 0 16,3 5-32-16,0 0 0 15,0 0 0-15,4 15 0 0,0 7-224 0,2 3 176 16,2 6-176-16,2 4 160 0,2 0-160 0,0 2 0 0,4 5 0 0,-2 5 128 15,1 2-128-15,1 3 0 0,1-1 0 16,-1 1 128-16,2 0-128 0,-4-1 0 0,3-3 0 0,0-4 0 16,0-2-176-16,-2-6-64 0,0-4-16 0,-1-1 0 15,0-1-736 1,4-7-160-16,-3-3-16 0,1-3-8960 0,-1-3-1792 0</inkml:trace>
  <inkml:trace contextRef="#ctx0" brushRef="#br0" timeOffset="83858.83">20253 12838 16575 0,'0'0'736'0,"0"0"160"0,-5 4-720 0,-2-2-176 15,1 0 0-15,6-2 0 0,-8 3 2544 0,2-1 464 16,-3-1 112-16,0 2 16 0,-2-2-1728 0,-3 2-320 15,-1-1-80-15,1 3-16 0,0 2-352 0,6-2-64 16,0 0 0-16,-1 5-16 0,-1-1-240 0,1 5-32 16,2 3-16-16,0 0 0 0,1 5-128 0,1 1-16 15,0 4-128-15,2-2 192 0,3 4-192 0,2-2 128 16,0 2-128-16,-1 0 0 0,5-3 0 0,-3 0 128 0,4-3-128 0,0-4 0 16,-3-2 0-16,1-3 0 0,2-6 0 0,0 0 0 15,1-3 0-15,1-5 0 0,0-2 128 0,1-7-128 16,-1-1 128-16,0-5 0 0,-1-4-128 0,1-3 192 15,-2-2-64-15,-2 1 0 0,1 0-128 0,-1-2 192 16,0 0-192-16,2-9 144 0,-2 4-144 0,-3 12 128 16,0 1-128-16,-1 1 0 0,0 3 0 0,0-1 0 15,-1 4 0-15,4 2 0 0,0 3 0 0,-4 5 0 0,6-4 0 16,1 4 0-16,-1 4 0 0,3 0 0 0,0 1 0 0,2 4 0 16,1-3 0-16,-1 3-176 15,2 0-160-15,2 5-48 0,-1-5 0 0,0 0 0 16,-2-5-256-16,-4-3-64 0,1-1-16 0,0-2 0 15,1-1-1456-15,1-5-304 0,-1 1-48 0</inkml:trace>
  <inkml:trace contextRef="#ctx0" brushRef="#br0" timeOffset="84158.9">20554 11711 21183 0,'0'0'1888'0,"-1"-6"-1504"15,-3 1-384-15,1 0 0 0,3 5 1792 0,0 0 304 0,0 0 48 0,0 0 16 16,0 0-864-16,0 0-160 0,0 12-48 0,2 5 0 16,-1 6-576-16,2 2-112 0,-1 7-16 0,1 5-16 15,-1 3-160-15,2 6-16 0,2-1-16 0,-1 4 0 16,2 6-48-16,2 2 0 0,2 1 0 0,-1 5 0 15,2 4-128-15,0-3 0 0,2-1 0 0,0-3 0 16,0-2-608 0,0 1-160-16,-1-7-16 0,0-6-16 0,-3-6-528 0,0-4-96 0,-1-5-32 15,2-5-11504-15</inkml:trace>
  <inkml:trace contextRef="#ctx0" brushRef="#br0" timeOffset="84675.02">20541 12556 23951 0,'0'0'1056'0,"0"0"224"0,0 0-1024 0,11-5-256 15,0-2 0-15,3 0 0 0,1-4 1088 0,3 1 144 16,1-3 48-16,1-4 0 0,2 1-720 0,2-2-144 15,2-1-32-15,9-5 0 0,-2 0-256 0,-11 11-128 16,-1 0 0-16,4-2 128 0,-1 1-128 0,-1 0 0 16,1 1 0-16,-3-1 0 0,0 2 0 0,-3 1 0 15,-2-1 0-15,-1 2 0 0,1 1 0 0,-2-3 0 16,-3 3 0-16,-1-3 0 0,-1 4 192 0,0-1-32 16,-1 4-16-16,-2-1 0 0,-6 6 240 0,0 0 32 15,1-7 16-15,-1 7 0 0,0 0 112 0,0 0 32 0,0 0 0 0,-5 11 0 16,0-1-192-16,-3 5-48 0,2 4 0 0,0 3 0 15,-1 4-160-15,2 1-48 0,-1 2 0 0,-2 14 0 16,3 1 0-16,3-16 0 0,0 2 0 0,2 2 0 16,2-2 80-16,0-3 16 0,1 0 0 0,1-4 0 15,2-4-224-15,2-1 0 0,-1-4 128 0,2-6-128 16,2 0 256-16,5-5 16 0,-2-5 0 0,1-4 0 0,0-2 112 0,0-6 0 16,1-1 16-16,-1-4 0 0,2-3 176 0,-2 0 48 15,-1-8 0-15,-2 4 0 0,-1-4-272 0,6-6-48 16,-4 6-16-16,-8 14 0 0,3 3-96 0,-2 0 0 15,1 3-16-15,0 4 0 0,0 2 16 0,-1 1 16 16,2 2 0-16,0 2 0 0,3 3-208 0,5 3 0 16,-2 3 0-16,1-1 0 15,1 2-1088-15,-6-5-304 0,5 5-64 0,0-5-16848 0</inkml:trace>
  <inkml:trace contextRef="#ctx0" brushRef="#br0" timeOffset="88596.09">9898 7862 13823 0,'-15'-1'608'0,"6"1"128"0,-1-3-592 0,1 3-144 0,0 3 0 0,9-3 0 16,0 0 2192-16,-7 6 416 0,-1-2 80 0,2 0 0 15,6-4-1792-15,-8 8-352 0,3 0-80 0,0-1-16 16,0 2-112-16,1 0-16 0,0 3-16 0,1 5 0 16,1-1-48-16,-1 3 0 0,1 6 0 0,1 4 0 15,-1 4-80-15,1 5-32 0,0 3 0 0,-1 7 0 16,0 3-144-16,1 3 0 0,-2 4 144 0,3 4-144 16,-2 4 192-16,0 3-16 0,1 2-16 0,0 3 0 0,-2 6 48 15,1-2 16-15,-1 1 0 0,1 3 0 0,0-5 16 0,0 6 0 16,-1-2 0-16,1 0 0 0,-2 0-240 0,1-1 176 15,1-3-176-15,-2 2 160 0,-2-4-160 0,1-1 0 16,1 1 0-16,-3-3 128 0,1-2 0 0,-2-3-128 16,3-4 192-16,0-2-64 0,0-5 192 0,0-4 48 15,0-3 0-15,1-3 0 0,0 0-80 0,1-8-16 16,0-1 0-16,2-3 0 0,-1-3-112 0,1-6-32 16,2-2 0-16,2-4 0 0,1-2-128 0,1-1 0 15,0-2 144-15,1-1-144 0,2-6 0 0,3 2 0 16,2-4 0-16,1 0 128 0,1-1-128 0,3-2 192 0,2-2-64 15,5-2 0-15,1 1 96 0,5-3 32 0,-1 0 0 0,3-2 0 16,3-3 0-16,2 0 16 0,-2-2 0 0,2 1 0 16,3-1-144-16,-1-1-128 0,5-1 192 0,3 2-192 15,4-2 160-15,3-2-160 0,1-2 128 0,-3-1-128 16,-2 1 176-16,1 0-48 0,1 0-128 0,5 0 192 16,0-2-192-16,4 0 0 0,3-1 0 0,0-1 0 15,-4 1 0-15,1-3 0 0,-1 0 0 0,2 1 0 16,3 1 0-16,0 0 128 0,4 2-128 0,-2-2 0 15,0-2 0-15,-2 0 0 0,0 1 0 0,1-2 0 16,3 1 128-16,3 0-128 0,2-1 0 0,-2-1 0 16,-5 1 0-16,-3-3 128 0,2 3-128 0,2-2 0 15,1 3 0-15,3 2 144 0,5-3-144 0,-6-2 128 16,-3 3-128-16,2-2 128 0,-1 2-128 0,2 1 128 16,3 5-128-16,0-2 0 0,0-2 0 0,-1 1 0 0,-1-2 0 15,2 2 0-15,0 0 0 0,3 1 0 0,2 2 0 0,2-1 0 16,-10-1 0-16,2 1 0 0,0 1 0 0,3-1 0 15,3-1 0-15,0 1 0 0,-1 0 0 0,0 2 0 16,-3-1 128-16,3 2-128 0,1 2 0 0,2 0 0 16,0-3 0-16,-2 2 0 0,-2 0 0 0,-2 2 0 15,3-2 0-15,4 2 0 0,2 0 0 0,-5 0 128 16,-4 0-128-16,2 1 0 0,-3-2 0 0,3-1 0 16,2 1 0-16,1 1 0 0,-3-5 0 0,0 2 0 15,-1-3 128-15,4 0-128 0,1-1 0 0,2 1 0 16,-3-2 0-16,-2 0 0 0,-1-2 0 0,1 3 0 15,-1 1 0-15,5-1 0 0,1-2 0 0,-2 2 0 0,-5-1 0 16,2 3 0-16,-1-5 0 0,4 2 0 0,0-1 128 0,2 2-128 16,-5 0 0-16,-1 0 0 0,-2-1 144 0,3 1-144 15,-2 1 0-15,5-1 144 0,-4-1-144 0,0-2 0 16,-3-2 128-16,0 1-128 0,-3 0 0 0,3-2 0 16,4 2 128-16,-1-1-128 0,-10-4 0 0,4 1 0 15,-4-2 0-15,1 1 0 0,-2 1 0 0,2-2 0 16,2 2 128-16,-1-2-128 0,-8 1 0 0,3 0 0 15,0 3 0-15,1-5 128 0,0 1-128 0,3 1 0 16,-2-2 128-16,0 3-128 0,-3-2 0 0,0 1 0 16,-2 1 0-16,1 0 0 0,2 1 0 0,1 1 0 15,0 0 0-15,-2 1 0 0,-4-4 0 0,-3 3 0 16,1-3 144-16,1 2-144 0,-3-2 0 0,4 4 144 16,2 1-144-16,-2-2 0 0,-2 2 0 0,-5 0 0 15,3-2 0-15,-2 3 0 0,-5 2 0 0,2-1 0 0,0 1 0 0,1 0 0 16,0 1 0-16,0-1 0 0,-1 0 0 0,-1 1 0 15,-6 1 0-15,2 2 0 0,0-1 0 0,0 1 0 16,-5-2 0-16,4 0 0 0,-1 0 0 0,1 2 160 16,-1-2-160-16,1 3 160 0,-2-1-160 0,-2 3 0 15,-2-3 0-15,-1 4 0 0,2 0 0 0,-2-2 0 16,0 0 0-16,-1 4 0 0,0-1 0 0,0 0 0 16,-1 2 0-16,3-1 128 0,-3 3-128 0,1-3 0 15,-4 2 0-15,-1 4 0 0,-3-2 0 0,1 2 0 16,-4 0 0-16,0 3 0 0,-1-2 0 0,1 2 0 15,-1 0 0-15,-2 1 0 0,-1-3 0 0,-2 2 0 0,-2-2 0 16,-2 2 0-16,-2 0 0 0,-1 1 0 0,1 0 0 0,-1-3 0 16,-2 1 0-16,-2-5 0 0,-3 2 0 0,-6 5 0 15,8-4 0-15,-8 4 0 0,6-8 0 0,-2 0 128 16,0 0 0-16,-3-1-128 0,-1 3 192 0,0-5-64 16,0-1-128-16,-1 1 0 0,-3-4 0 0,-1-5 0 15,0-5 128-15,-3-2 0 0,2-4 0 0,-3-4 0 16,0-3-128-16,0-1 0 0,-1-6 0 0,0-1 0 15,0-2-128-15,-2-4 128 0,-2-3 0 0,3-3 0 16,-3-4 0-16,0-2-144 0,-1-2 144 0,-1-1 0 16,0-5-192-16,-1 0 64 0,0-3 128 0,-1-1-208 15,0-2 208-15,0-2-192 0,0 3 192 0,2-6-192 16,-1 2 192-16,1-2 0 0,-2 4 0 0,3-1 0 16,1 5 0-16,0-1 0 0,1 1 0 0,2 2 0 15,0 1 0-15,1 6 0 0,3 1 0 0,0 5 160 0,2 1-160 0,1 3 0 16,1 2 0-16,-1 1 128 0,1-3-128 0,1 3 128 15,-1 0-128-15,-1 1 128 0,2 5-128 0,2-1 0 16,-3 5 0-16,1 0 0 0,-2 4-160 0,0 1 160 16,-1 0 0-16,0 3-144 0,-1 2 144 0,-1 1-160 15,-2 1 160-15,0 6-160 0,-1 3 160 0,0 3 0 16,1 3 0-16,-2 2 0 0,-2 3 0 0,-1 3 0 16,-1-1 0-16,-3 4 176 0,-1 1-176 0,-1 3 0 15,-2-2 0-15,-3 2-176 0,-2 2 176 0,0 2 0 16,-3-2 0-16,0 1 0 0,-6 2 0 0,-5 2-128 15,-1 1 128-15,-3 3 0 0,0-2 0 0,-4 4-128 0,-3 1 128 16,-1 4 0-16,1 0 0 0,-8 5 0 0,-1 0 0 0,-5-1 0 16,-4 2 0-16,-2 4 0 0,0-2 0 0,0 4 0 15,-2-2 144-15,-7 2-144 0,-8 3 192 0,1-3-192 16,-1-1 192-16,-2 3-64 0,0-4 0 0,-4 3-128 16,-5 2 176-16,-2-4-176 0,0 4 160 0,-2-1-160 15,-4 4 128-15,0-1-128 0,0-2 0 0,0 1 0 16,-3 0 0-16,-2 1 0 0,-6 3 0 0,2-1 0 15,1-2 0-15,-6 0 128 0,-5 1-128 0,4-1 0 16,2 1 0-16,-4 2 0 0,-4 0 0 0,3 0 0 16,1 0 0-16,-1 1 0 0,-6 0 0 0,1 2 0 15,4 2 0-15,-3-3 0 0,-4-1 0 0,3 0 0 16,2 0 0-16,-2 4 128 0,-6-1-128 0,2 0 0 16,5-2 0-16,-4 0 0 0,-3 2 0 0,3-1 0 15,5 0 0-15,-5 3 0 0,-3-4 128 0,3 1-128 0,5 2 0 0,-5-1 0 16,-4 0 0-16,3 3 0 0,4-2 0 0,-2 1 0 15,-5 0 128-15,6 1-128 0,6 3 128 0,-2-2 0 16,-2 1-128-16,3-1 192 0,4 2-192 0,-3 1 176 16,-6-2-176-16,5 2 160 0,6 3-160 0,-2-2 128 15,-2-2-128-15,3 0 128 0,4 2-128 0,0-2 0 16,-2 1 0-16,-1 2 0 0,2 1 0 0,3-2 128 16,3 2-128-16,-1 0 0 0,-3 1 0 0,6-4 128 15,7-2-128-15,-4 2 0 0,-4 3 176 0,4-4-48 16,5 0-128-16,1 0 192 0,4-4-192 0,2-1 176 15,-2-1-176-15,5-2 160 0,4 0 0 0,4-1 0 16,0 0 0-16,2-4 0 0,2-3 0 0,5-7 0 0,6 2 0 0,4-3 0 16,2 0-160-16,3-2 160 15,4-4-160-15,2 0 160 0,1-4-160 0,4-3 128 0,5-3-128 0,5 4 128 16,3-6-128-16,3 1 0 0,3 0 0 0,6-3 0 16,2-1 0-16,5-2-272 0,1-1 64 0,6 1 16 31,1 0-1216-31,10 0-256 0,0 0-32 0,0 0-16176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17:36:35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28310 12533 2751 0,'0'0'256'0,"0"0"-256"16,0 0 0-16,-5-7 0 0,-1-2 3392 0,4-1 624 15,2 10 128-15,-2-12 16 0,0 2-2448 0,-1-3-496 16,1 1-112-16,-1 2-16 0,2-1-176 0,0 4-32 16,-1-3-16-16,2 10 0 0,0 0-256 0,0 0-48 15,0 0-16-15,0 0 0 0,0 0-112 0,0 0-32 16,0 0 0-16,0 0 0 0,2 15-160 0,0 5-48 0,-1 6 0 0,2 0 0 15,-2 6 64-15,3 4 0 16,-3 0 0-16,2 3 0 0,-1 0-64 0,2 2 0 0,0-2 0 0,-2-2 0 16,-2 0-16-16,3-3-16 0,0-3 0 0,-2-5 0 15,-1 0 176-15,2-7 48 0,1-6 0 0,-1-2 0 16,-2-11 144-16,0 0 48 0,0 0 0 0,0 0 0 16,0 0-64-16,8-9 0 0,-3-2 0 0,-2-10 0 15,-2-5-16-15,2-1-16 0,-1-5 0 0,2 0 0 16,0-1-336-16,0 3-144 0,-2-2 128 0,2-1-128 15,-4 1 0-15,2 0 0 0,2 4 0 0,1 2-176 16,2 4 48-16,-4 3 0 0,4 3 0 0,0 3 0 16,-3 4 128-16,-4 9 0 0,0 0 0 0,12-1-128 15,-12 1 128-15,12 4-128 0,-1 2 128 0,0 5-128 16,-1 5 128-16,-2 1-192 0,-2-1 192 0,1 3-192 0,-2 2 192 16,0 1-192-16,0-2 192 0,-3-2-192 15,1-4 192-15,-1-1 0 0,-2-13 0 0,0 0 0 0,0 0 0 0,0 0 0 16,0 0 0-16,11-5 0 0,-4-7 0 0,2-2 176 15,1-4-48-15,-1-1 0 0,1-2-128 0,2-2 0 16,-1-4 144-16,1 4-144 0,-1-2 0 0,2 2 0 16,0 3 0-16,-2 3 0 0,0 4 0 0,2 6 0 15,1 3 0-15,0 5 0 0,1 4 0 0,2 8 0 16,1 2 0-16,-1 7-128 0,1 6 128 0,-1 2 0 16,1 2 0-16,-4 1 0 0,2-1 0 0,1-2 0 15,-3 5 0-15,0-5 0 0,0-6-256 0,-2 1 48 16,-2-4 0-16,2-3 0 15,-3-3-672-15,0-5-128 0,0-1-16 0,-1-5-9072 0,-8-4-1808 0</inkml:trace>
  <inkml:trace contextRef="#ctx0" brushRef="#br0" timeOffset="384.22">29130 12219 21183 0,'-3'20'1888'0,"-3"0"-1504"16,3 1-384-16,1 6 0 0,5-1 1568 0,1 3 240 15,1 4 48-15,0 0 16 0,3 1-1008 0,2-2-208 16,1 1-32-16,1-4-16 0,0-5-224 0,0-3-64 16,0-3 0-16,2-4 0 0,2-3 48 0,-4-6 0 15,4-1 0-15,-1-4 0 0,1-4 304 0,0-1 64 16,-4-8 16-16,6-2 0 0,-3-5 64 0,-2-1 16 16,-1-3 0-16,-1-2 0 0,-2-1-336 0,-1-4-64 15,-2 1-16-15,-2 1 0 0,-2-2-192 0,-2 1-32 16,2 4-16-16,-4-1 0 0,1 3-176 0,1-1 0 0,3 2 0 0,-2 4 0 31,0-1-400-31,3 1-112 0,0 1-32 0,-2 0 0 16,2 0-2528-16,-1 3-496 0</inkml:trace>
  <inkml:trace contextRef="#ctx0" brushRef="#br0" timeOffset="766.21">29570 11123 13823 0,'0'0'1216'0,"0"0"-960"15,-7-6-256-15,7 6 0 0,0 0 2560 0,0 0 448 16,0 0 112-16,-9 7 16 0,4-1-1984 0,2 8-384 16,2 3-64-16,3 3-32 0,2 5-256 0,2 7-48 15,3 5-16-15,0 9 0 0,0 2-32 0,0 8 0 16,1 4 0-16,0 8 0 0,3 5-32 0,-1 1-16 16,-1 1 0-16,3-2 0 0,-1-2-272 0,-4-4 160 15,1-8-160-15,-3-3 128 0,2-4-128 0,-2-5 0 16,-2-3 0-16,-1-2 128 0,-1-4-128 0,0-3 0 15,1-2 144-15,0-3-144 0,-4-4 0 0,0-5-240 0,2-4 48 0,2-5 0 32,-4-12-1920-32,0 0-384 0</inkml:trace>
  <inkml:trace contextRef="#ctx0" brushRef="#br0" timeOffset="1116.46">30051 11062 30687 0,'0'0'1360'0,"-7"2"288"0,7-2-1328 0,-9 8-320 0,4-3 0 0,2 7 0 16,-4 2 320-16,2 4 0 0,0 3 0 0,0 1 0 0,0 6 128 0,0 3 0 15,1 5 16-15,-2 4 0 0,2 2-16 0,1 3-16 16,3 4 0-16,1 2 0 0,2 1-128 0,2 2-32 16,1-4 0-16,1-3 0 0,2 0-128 0,0-1-16 15,1-4-128-15,1-4 192 0,1-1-192 0,0-4 0 16,2-1 128-16,0-7-128 0,0 1 0 0,2-6 128 16,0-3-128-16,1-3 0 0,-1 0 0 0,-1-3 0 15,1-6 0-15,-4 3-160 16,2-2-528-16,-2-2-96 0,-12-4-32 0,11 0 0 15,-11 0-2240-15,0 0-448 0</inkml:trace>
  <inkml:trace contextRef="#ctx0" brushRef="#br0" timeOffset="1277.34">29855 11864 33119 0,'0'0'1472'0,"0"0"288"0,11-9-1408 0,5-4-352 0,4 2 0 0,2-1 0 15,0-1 576-15,1-2 64 0,0-3 0 0,3-2 0 16,3-4-224-16,0-2-32 0,3 4-16 0,3-4 0 16,2-1-368-16,0 5 0 0,-3-4 0 0,1 3-10896 15,-2 3-2144-15</inkml:trace>
  <inkml:trace contextRef="#ctx0" brushRef="#br0" timeOffset="1526.67">30518 11571 16575 0,'0'0'736'0,"0"0"160"0,0 0-720 0,0 0-176 15,0 0 0-15,0 0 0 0,9-4 4288 0,1-3 832 16,1-1 176-16,1-2 16 0,2 0-4352 0,3-3-960 16,-1-3 0-16,2 0 0 15,-1 1-2336-15,-1 0-352 0</inkml:trace>
  <inkml:trace contextRef="#ctx0" brushRef="#br0" timeOffset="2021.86">30591 11369 9215 0,'-10'-2'400'0,"5"2"96"0,-3-2-496 0,3 2 0 16,-3-2 0-16,8 2 0 0,-6 0 3024 0,6 0 512 0,0 0 112 0,0 0 0 15,0 0-2016-15,-6 6-416 16,6-6-64-16,-3 10-32 0,3-10-336 0,0 16-64 0,1-2-16 0,1 2 0 16,0 2-128-16,2 0-48 0,0 1 0 0,0 2 0 15,-1 2-16-15,1 4 0 0,0-3 0 0,0 0 0 16,-2-3-48-16,1-1-16 0,1-1 0 0,-3-5 0 15,3-1-240-15,-2-1-48 0,1-3-16 0,-3-9 0 16,2 12-144-16,-2-12-176 0,0 0 48 0,0 0 0 31,0 0-1728-31,0 0-320 0,0 0-80 0</inkml:trace>
  <inkml:trace contextRef="#ctx0" brushRef="#br0" timeOffset="2466.88">30811 11162 4607 0,'0'0'400'0,"0"0"-400"16,0 0 0-16,2 13 0 0,1-2 5440 0,1 7 1024 15,0 2 192-15,-1 7 32 0,1 0-4752 0,-3 3-944 16,1 3-192-16,-1 4-32 0,-1 0-256 0,0 4-64 15,0 3 0-15,0-2 0 0,-1 4-224 0,-1-4-48 16,1-2-16-16,1-3 0 0,0-6-160 0,0-7 128 16,-2-6-128-16,2-4 128 0,0-3-128 0,0-11 0 15,0 0 0-15,0 0 0 0,0 0 272 0,3-13-16 0,1-2-16 0,1-6 0 16,0-5 112-16,2-4 32 0,-1-5 0 0,2 1 0 16,-3-2-256-16,1-1-128 0,2 2 128 0,-2-2-128 15,-1 0 0-15,3 2 0 0,2 2 0 0,0 3 128 16,0 5-128-16,2 5 0 0,1-1 0 0,-1 5 0 15,2 2 0-15,0 7 0 0,0 2 0 0,-2 9 0 16,-1 4 0-16,-2 6 0 0,-3 3 0 0,-1 6 128 16,-2 7-128-16,-3 4 0 0,-3 4 0 0,-3 1 0 15,-4 3 0-15,-5 2 0 0,-3-6 0 0,-5-1 0 16,0-3 0-16,-1-9 0 0,-5-2 0 0,5-8 0 16,1-2-336-16,2-4 16 0,4-6 0 0,0-7 0 31,2-6-2304-31,2-4-464 0</inkml:trace>
  <inkml:trace contextRef="#ctx0" brushRef="#br0" timeOffset="2699.61">31188 10245 31327 0,'0'0'2784'0,"0"0"-2224"0,-9 8-560 0,3 6 0 0,0 1 544 0,-1 6 0 15,0 3 0-15,2 6 0 0,0 3 256 0,1 4 48 16,2 1 16-16,1 6 0 0,0 3-368 0,1 7-80 16,0 5-16-16,1 3 0 0,-1 0-272 0,3 4-128 15,1-1 0-15,-2-4 128 16,2-1-1712-16,0-5-336 0,1-7-80 0,0-9-16 16,0-6-592-16,-1-5-112 0,0-6-32 0,-1-4 0 0</inkml:trace>
  <inkml:trace contextRef="#ctx0" brushRef="#br0" timeOffset="3017.03">31482 11091 22111 0,'0'0'1968'0,"11"-12"-1584"0,3 1-384 0,3-3 0 15,-2-3 1120-15,3-2 144 0,-2-2 16 0,2-2 16 16,0 1-592-16,-3 1-112 0,1-6-16 0,-1 3-16 0,-1 1-320 0,-1-1-64 16,-2 3-16-16,-3 2 0 0,-5 0-160 0,1 5 0 15,0 4 0-15,-4 0 0 0,-5 4 208 0,-1 2 64 16,6 4 16-16,-12 2 0 0,-1 2 288 0,2 6 48 16,0 4 16-16,-2 5 0 0,1 5-176 0,2-3-16 15,3 0-16-15,2 5 0 0,1-2 32 0,2-2 16 16,4-2 0-16,3-1 0 0,2-4-240 0,5-1-48 15,2-1-16-15,2-4 0 0,3 1-176 0,3-6 0 16,5-2 0-16,-2-2 0 16,2-3-1424-16,2 1-224 0,-2-2-32 0</inkml:trace>
  <inkml:trace contextRef="#ctx0" brushRef="#br0" timeOffset="3191.8">30592 10542 43199 0,'-15'3'1920'0,"15"-3"384"0,0 0-1856 0,0 0-448 0,0 0 0 0,0 0 0 31,0 0-1456-31,0 0-384 0,8-5-80 0</inkml:trace>
  <inkml:trace contextRef="#ctx0" brushRef="#br0" timeOffset="3817.41">29064 13806 30399 0,'-19'-8'2704'0,"0"0"-2160"0,-1 3-544 0,1-2 0 16,1 3 752-16,-1 3 32 0,-1 1 16 0,-3 0 0 15,1 2-96-15,2 3 0 0,-4 3-16 0,-1 1 0 16,4 4-384-16,-1 3-80 0,1 2-16 0,1 2 0 16,3 2-208-16,1 2 0 0,2-2 0 0,6-2 0 0,2-2 0 15,3 0-128-15,4-3 128 0,4-1 0 16,4-4 0-16,4 3 0 0,2-4 0 0,5 1 0 0,3-1 320 0,3-1-16 16,3 1-16-16,0 2 0 0,-1 3 96 15,-1-6 32-15,-2 0 0 0,-1 0 0 0,0 3 80 0,-1-2 16 16,-4 0 0-16,0 0 0 0,-2 4-80 0,-4 2-16 15,-6-1 0-15,-2 1 0 0,-2 3-64 0,-2 3-16 16,-2 2 0-16,-8 3 0 0,-6 2-96 0,-3-3-32 16,-2 6 0-16,-5 2 0 0,-4 1-208 0,-4-2-208 15,-4-3 32-15,-2-1 16 16,-6-6-240-16,3-6-48 0,2-3-16 0,5-7 0 16,4-3-1856-16,3-5-368 0,6-1-80 0,7-8-13136 0</inkml:trace>
  <inkml:trace contextRef="#ctx0" brushRef="#br0" timeOffset="4217.72">29499 13827 9215 0,'0'0'816'0,"0"0"-656"0,-5-5-160 0,5 5 0 16,-6-7 3776-16,6 7 704 0,-8-7 160 0,0 3 32 15,-3-1-2944-15,1 4-576 0,0 0-112 0,-1 1-16 16,1 2-320-16,-1 5-64 0,-5-2-16 0,1 6 0 0,-1 1-192 0,-1 2-48 16,-2 0 0-16,-1 2 0 15,1 3 16-15,0 0 0 0,0 4 0 0,2 3 0 0,3-2 32 0,1 1 0 16,3 2 0-16,3-4 0 0,3-2-48 0,2 2-16 15,4-4 0-15,3-1 0 0,1-6-112 0,6 0-32 16,0 2 0-16,4-4 0 0,3-1-96 0,2 0 0 16,0 0-128-16,3-6 192 0,1-1-192 0,2-2 144 15,0-1-144-15,-2-2 128 0,-2 2-128 0,2-5 0 16,-1-3 0-16,1 1 0 16,-3-2-384-16,3 1-64 0,-2-2-16 0,-1-2 0 15,3 3-2672-15,-5-4-512 0,7-8-128 0,-2 1 0 0</inkml:trace>
  <inkml:trace contextRef="#ctx0" brushRef="#br0" timeOffset="5218.89">30110 13543 24879 0,'-11'1'1088'0,"2"-1"256"0,0-1-1088 0,9 1-256 0,-9 2 0 0,0 3 0 15,-1 3 2624-15,1 2 480 0,0 2 96 0,1 3 0 16,-4 3-2144-16,2 2-432 0,0 3-96 0,0 3-16 16,-2 0-192-16,2 2-64 0,0-1 0 0,3 0 0 15,0-1-112-15,6 1-16 0,1-5-128 0,2 0 192 16,2-2-192-16,2-3 0 0,2-4 0 0,1-2 0 0,2-6 0 0,2-2 0 16,-3-5 0-16,2-1 0 0,2-5 176 0,-2-1-16 15,2-5 0-15,0-1 0 0,0-3 96 16,3-1 32-16,-2-1 0 0,-2-2 0 0,-4-2-96 0,-1 0 0 15,1 1-16-15,0 4 0 0,-2 1-16 0,0 2 0 16,-2 0 0-16,0 5 0 0,-5 11-160 0,0 0 160 16,7-7-160-16,-7 7 160 0,0 0-160 0,0 0 0 15,11 9 0-15,1 0 0 0,-2 3-208 0,1-2 16 16,1 3 16-16,-1 1 0 0,2-4-16 0,2 0-16 16,3-2 0-16,1-2 0 0,0-5 80 0,1-1 128 15,2-2-208-15,1-7 80 0,2 0 128 0,-1-4 0 16,1-5 0-16,-3 1 0 0,1-6 0 0,0-5 192 0,-1-3-64 0,-2-3 0 15,2-3-128-15,-2-1 144 0,-1-3-144 0,-1 1 160 16,0-4-160-16,-3 2 0 0,0-2 144 0,-2-2-144 16,-2 0 0-16,-3 1 0 0,-2-4 0 0,-2 0 128 15,-1-6-128-15,-6-1 0 0,-1-1 128 0,-4-7-128 16,-5-2 0-16,-4-1 144 0,-2-3-144 0,1 9 0 16,2 3 0-16,-1 11 0 0,2 5 0 0,0 11 0 15,5 7 0-15,0 9 0 0,-1 6 0 0,1 9 0 16,0 2 0-16,0 12 0 0,0 7 128 0,-1 9-128 15,1 4 0-15,-1 8 0 0,1 5-208 0,1 4 80 16,0 6 128-16,3 4-160 0,3 8 160 0,2 4-160 16,-1 0-112-16,5 0-32 0,2-5 0 0,0-7 0 15,2-9 160-15,3-4 144 0,0-5-208 0,3-5 80 16,3-6 304-16,2-3 64 0,0-5 16 0,2-2 0 0,2-5-64 0,2-3 0 16,0-2 0-16,3-7 0 15,-1-1 0-15,2-6-16 0,-1-3 0 0,2-2 0 0,3-6 16 0,-1-3 16 16,0-6 0-16,-3-2 0 0,-1 0-64 0,0 1-16 15,-3-6 0-15,-4-1 0 0,-2 0-128 0,-3-3 0 16,2 1 0-16,-3 0 128 0,-5 2-128 0,-2-1 128 16,-2 4-128-16,-1 2 128 0,-1 2-128 0,-5 3 0 15,4 2 0-15,-4 4 0 0,1 3 0 0,1 11 0 16,0 0 0-16,0 0 0 0,0 0 0 0,-9 10 0 16,2 4-192-16,0 5 192 0,0 1-320 0,2 3 48 15,-1 2 16-15,3 2 0 0,-1-4 0 0,3-3 0 16,-1-2 0-16,1 0 0 0,2-4 16 0,1-3 16 0,-2-11 0 15,0 0 0-15,0 0-32 0,0 0 0 0,0 0 0 0,10 2 0 16,-3-6 256-16,1-3 0 0,0 0 0 0,2-5 0 16,0 1 0-16,0-3 240 0,2-1-48 0,-1 1-16 15,2 0-16-15,-1 0 0 0,4 0 0 0,0-1 0 16,2 1 32-16,1 1 0 0,1 1 0 0,1 0 0 16,0 0 16-16,1 2 16 0,1 0 0 0,1 2 0 15,1 3-80-15,0 0-16 0,-4 3 0 0,1 2 0 16,-4-2 0-16,-1 4-128 0,0-1 192 0,-3 4-64 15,-1 0-128-15,-2 1 128 0,-1 5-128 0,-2-1 128 16,-4 1 96-16,-2 6 16 0,-1 1 0 0,-2 1 0 16,-1-2 144-16,-3 5 16 0,-3 3 16 0,-4 0 0 15,0-3 96-15,-5 4 32 0,-2-3 0 0,0-2 0 16,-6 0-192-16,-1-4-32 0,-2-1-16 0,-3-2 0 16,0-4-304-16,-2-3 0 0,-4-4 0 0,2-4 0 15,0-3-1280-15,3-6-176 0,2 0-16 0,2-6-16 16,3-1-1248-16,-1-5-240 0</inkml:trace>
  <inkml:trace contextRef="#ctx0" brushRef="#br0" timeOffset="6653.06">31201 7103 14735 0,'0'0'1312'0,"0"0"-1056"0,0 0-256 0,0 0 0 15,0 0 1024-15,0 0 160 0,0 0 32 0,0 0 0 0,-4 11-224 0,-2-3-32 16,-3 0-16-16,0 2 0 0,-1-2-64 0,0 2-16 15,-7 0 0-15,1 0 0 0,-2 2 0 0,-2-2 0 16,-5 3 0-16,-3-2 0 0,-2-1-48 0,-4 3-16 16,-3-4 0-16,0 1 0 0,-1 3-224 0,0-3-64 15,-2 3 0-15,2-2 0 0,0-2-192 0,2 4-32 16,2-2-16-16,4 1 0 0,-2-2-80 0,2-3-32 16,0 5 0-16,6-5 0 0,1 2-160 0,1-4 128 15,2 1-128-15,2 0 128 0,8-1-128 0,1-1 128 16,9-4-128-16,0 0 128 0,-4 10-128 0,4-10 0 15,7 9 0-15,0 1 0 0,5-5 0 0,3 0 0 16,3-1 0-16,7 2 0 0,2-1 0 0,2 1 0 0,3-1 0 16,5-3 128-16,3-1 32 0,5 1 0 0,5 2 0 0,2 1 0 15,1 3-160-15,-1 0 0 0,-1 2 0 0,-4-2 128 16,-4 1-128-16,-1-2 0 0,-2 5 0 0,-4 2 128 16,0-4-128-16,-2 4 0 0,-1 1 0 0,-1-2 0 15,-3-3 0-15,-1 2 0 0,-2-4 128 0,-3 3-128 16,-3-2 0-16,-2-1 0 0,-4 0-160 0,-3 1 160 31,-3-3-448-31,-8-6 0 0,0 0 0 0,0 0 0 16,0 0-432-16,0 12-80 0,0-12 0 0,-9 5-16 15,-4-1-2160-15,-2-3-416 0</inkml:trace>
  <inkml:trace contextRef="#ctx0" brushRef="#br0" timeOffset="7156.19">30429 7561 5519 0,'0'0'496'0,"0"0"-496"15,0 0 0-15,0 0 0 0,0 0 3136 0,0 0 544 16,0 0 96-16,0 0 32 0,0 0-2560 0,0 0-512 16,13-5-96-16,-1 2-32 0,2 2 0 0,-2 0 0 15,2 0 0-15,3-3 0 0,-1-3-80 0,2 2-16 0,0-1 0 0,1-2 0 16,1 4 32-16,3 1 0 0,0 0 0 0,4-2 0 16,1-1 96-16,2 3 32 0,-1 1 0 0,2 0 0 15,5 0 0-15,-2 4 0 0,0 1 0 0,1-3 0 16,-1 0-160-16,0-1-48 0,1-1 0 0,-1 2 0 15,0 3-224-15,0-2-48 0,1-1-16 0,2 1 0 16,0 1-48-16,-1 0 0 0,4 1 0 0,-1-1 0 16,3 2 64-16,-1 0 0 0,-2-2 0 0,-2 2 0 15,-3-1 64-15,2 2 0 0,-2 0 16 0,1-2 0 16,-1-1 48-16,0 2 16 0,2 1 0 0,-1-1 0 16,0-2-16-16,-2 3 0 0,1 2 0 0,-1-2 0 15,-1-3-32-15,-2 2-16 0,-2 1 0 0,-1-1 0 16,-3-1-112-16,-2-1-32 0,-2 2 0 0,-2 1 0 0,0-1-128 0,0-2 160 15,-4 2-160-15,-2 1 160 0,0 2-160 0,-12-7 0 16,10 4 0-16,-10-4 0 16,0 0-960-16,0 0-256 0,0 0-64 0,-8 12-16 15,-4-3-1520-15,-4 0-320 0</inkml:trace>
  <inkml:trace contextRef="#ctx0" brushRef="#br0" timeOffset="10489.41">29052 9459 13695 0,'0'0'608'0,"0"0"128"0,0 0-592 0,0 0-144 0,0 0 0 0,0 0 0 15,0 0 1216-15,0 0 192 0,0 0 64 0,0 0 0 16,0 0-496-16,0 0-80 0,-11-4-32 0,2 3 0 0,9 1-464 0,-8 0-80 16,-1 0-32-16,9 0 0 0,-12 0-288 15,2 0 0-15,0 1 128 0,0 3-128 16,0 0 128-16,-2-2-128 0,-1 1 144 0,-1 3-144 0,-2 3 128 0,-1 2-128 15,1-2 0-15,-2 3 144 0,-2-5-144 0,-2 5 0 16,1-2 144-16,0 0-144 0,1 1 304 0,1-4-16 16,0-1 0-16,0 3 0 0,0-1 128 0,-2 2 32 15,2-1 0-15,0 1 0 0,0-5-32 0,0 4 0 16,0-3 0-16,2 2 0 0,1 0-48 0,1-3-16 16,-1 0 0-16,4 1 0 0,0-2-96 0,3 0-32 15,0-1 0-15,9-3 0 0,0 0-224 0,0 0 176 16,0 0-176-16,0 0 160 0,0 0 32 0,0 0 16 15,0 0 0-15,0 0 0 0,0 0-64 0,12 8-16 0,1-4 0 16,-1 1 0-16,1 0-128 0,5-1 128 0,5-2-128 0,0 2 128 16,-1 0-128-16,5 1 160 0,2-1-160 0,2 0 160 15,-1 1-16-15,5 1 0 0,3-2 0 0,-1 1 0 16,0-1-144-16,-3 1 160 0,-1-1-160 0,-1-2 160 16,-3 2-160-16,-1 1 0 0,-1 0 0 0,-2-2 128 15,-1 1-128-15,-1 0-176 0,-3 1 48 0,3-3 0 31,-2-1-768-31,-2 1-128 0,-2-2-48 0,1-2-7952 0,-1 2-1584 0</inkml:trace>
  <inkml:trace contextRef="#ctx0" brushRef="#br0" timeOffset="10939.06">28670 9611 4607 0,'0'0'400'0,"0"0"-400"16,0 0 0-16,0 0 0 0,0 0 3488 0,10 3 608 15,-10-3 128-15,13 2 32 0,0 2-2752 0,1-1-544 0,1-1-128 0,3-2 0 16,1 1-192-16,0 1-48 0,4-2 0 0,1 0 0 16,3 0-112-16,-1 0-32 0,4-2 0 0,3 1 0 15,-2 1-32-15,6-1-16 0,4 0 0 0,3-1 0 16,4 0-16-16,4-1 0 0,6 1 0 0,1-1 0 16,-2 1 64-16,-1 0 0 0,-5 1 0 0,2 0 0 15,2 0 80-15,-2-1 32 0,4 2 0 0,2-1 0 16,-1-3-112-16,-1 2-32 0,-2-2 0 0,-3 3 0 15,-4 1-176-15,2-2-48 0,0 2 0 0,0 0 0 16,1 0-192-16,-1 2 144 0,-1-1-144 0,0 3 128 16,-4-2-128-16,-3 2 0 0,-2-1 0 0,-2 0 0 15,-2 4 0-15,-2 3-272 0,-1-2 32 0,-4 0 16 16,-3-2-2352-16,-5 0-480 0,3 4-80 16,-10 3-32-16</inkml:trace>
  <inkml:trace contextRef="#ctx0" brushRef="#br0" timeOffset="11656.29">27853 9789 12319 0,'-18'5'544'0,"7"-1"112"0,-3-1-528 0,-2-1-128 16,0 1 0-16,-1-1 0 0,1 1 768 0,-1-1 112 15,1 2 16-15,1-4 16 0,-1 1-464 0,0-1-80 16,2 0-32-16,-1-1 0 0,1 0 128 0,1-2 32 16,0 2 0-16,0-1 0 0,2-2 272 0,1 0 64 15,1-6 16-15,1 1 0 0,2-4 304 0,1 0 48 16,1 2 16-16,3-3 0 0,1-3-304 0,4 0-48 16,1 1-16-16,4 2 0 0,3-1-192 0,1 2-32 15,3-2-16-15,2 4 0 0,1 1-144 0,3-2-16 16,0 3-16-16,2 0 0 0,0 7-64 0,-3 1-16 15,-1 2 0-15,-3 1 0 0,0 2-224 0,-6 3-128 16,-1-2 160-16,-3 6-160 0,-6 2 128 0,-2 2-128 0,-4 3 0 0,-4 1 144 16,-5 0-16-16,-4 0-128 0,0-1 192 0,-5-2-64 15,-1 1 144-15,0-2 32 0,2-2 0 0,2-6 0 16,0-3 208-16,-1-2 64 0,5-4 0 0,3-2 0 16,2-1-32-16,3-6 0 0,3-1 0 0,3 0 0 15,2-5-240-15,2 1-48 0,3-1-16 0,3-1 0 16,3 4-240-16,2 3 128 0,1-3-128 0,1 3 0 15,3 0 128-15,0 0-128 0,-2 5 0 0,0 1 144 16,-1 7-144-16,-2 1-192 0,-2-1 32 0,-2 1 16 31,-9-3-1520-31,0 0-288 0,4 12-64 0,-4-1-14080 0</inkml:trace>
  <inkml:trace contextRef="#ctx0" brushRef="#br0" timeOffset="12491.15">26071 9460 2751 0,'12'-14'256'0,"5"-3"-256"0,1 1 0 0,1 2 0 15,1 4 2736-15,1-3 496 0,-4 2 96 0,0 2 32 0,-2-3-1552 0,-2 3-304 16,-2-2-64-16,-1 3-16 15,-1 1-192-15,-2 2-32 0,-3-4-16 0,-4 9 0 0,2-9-240 0,-2-1-48 16,-1 2-16-16,-3-2 0 16,-4 2-208-16,1-1-32 0,-3 0-16 0,-6 3 0 0,-3-3 0 0,-4 3 0 15,-1-6 0-15,0 5 0 0,-5-5-144 0,-2 2-32 16,-3 1 0-16,1 0 0 0,0 4-80 0,-3 1-32 16,-3 1 0-16,1 0 0 0,-3 3-160 0,-1 4-48 15,-4 1 0-15,-3 6 0 0,-5 0-128 0,1 4 0 16,1 1 0-16,2 5 128 0,5 3-128 0,4 0 0 15,3 1 0-15,2 3 0 0,3 3 0 0,4-2 0 16,1 4-144-16,5 0 144 0,3-4 0 0,3-3 0 16,2 2 0-16,6-3 0 0,0 1 0 0,5 0-128 15,0 0 128-15,4 2 0 0,4 0 0 0,4 2 0 0,2 2-128 16,4-1 128-16,4-2 0 0,3 1 0 0,4 2 0 0,1-3 0 16,4 1 0-16,3 0 0 0,3-1 0 0,6 2 0 15,5 2 0-15,4-6 0 0,5-5 0 0,-2-6 0 16,0-9 0-16,-3 0 144 0,-4-6-144 0,-1-2 128 15,1-3-128-15,0-1 128 0,-1-8-128 0,1-2 128 16,0-4 32-16,1-4 0 0,2-5 0 0,-3 0 0 16,-3-5 48-16,-2-1 16 0,-4-3 0 0,-2 0 0 15,-4-3-80-15,-4-2-16 0,-6 2 0 0,-4 0 0 16,-4 1 160-16,-5-3 32 0,-4 0 0 0,-5 3 0 16,-4-3 0-16,-4 0 16 0,-5 0 0 0,-2-1 0 15,-4 2-336-15,-3 3-160 0,-2 4 16 0,-5 2 0 16,-7 0-1408-16,-6 7-288 0,-10 4-48 0,-4 6-8544 15,-3 5-1728-15</inkml:trace>
  <inkml:trace contextRef="#ctx0" brushRef="#br0" timeOffset="13348.05">21990 9399 11055 0,'0'0'976'0,"6"-8"-784"0,-1-3-192 0,0 2 0 0,-1-2 1856 0,-1 3 336 16,-3 8 64-16,4-10 16 0,-4 10-640 0,3-8-128 15,-3 8-32-15,2-10 0 0,-2 10-608 0,-1-6-128 16,-3-3-32-16,4 9 0 0,-10-4-144 0,-3 3-48 16,-3-2 0-16,-2 2 0 0,-2 0-320 0,-5 2-64 15,-3 1 0-15,-2 0-128 0,-4 0 128 0,-3 1-128 16,0-2 0-16,-4-1 0 0,1 1 144 0,-2-1-144 15,-4-1 0-15,-2 0 144 0,-6-2 128 0,-2 1 32 16,0-5 0-16,2 1 0 0,0 1-32 0,3 1 0 16,3 1 0-16,-1 1 0 0,-2 4-16 0,2 1 0 15,0 1 0-15,4 0 0 0,3 3-128 0,6 1-128 0,0 2 144 16,4 0-144-16,5 3 0 0,3 0 0 16,4-2 0-16,1 4 0 0,1 3 0 0,2 0 0 0,2-2 0 0,2 2 0 15,2-1 0-15,5 1 0 0,-1 1 0 0,3 1 0 16,2 4 0-16,3 3-128 0,6 5 128 0,1-2 0 15,4 2 0-15,3 3-192 0,1 1 192 0,5 3-160 16,4 3 160-16,3-2-160 0,3 2 160 0,2 1-160 16,4-2 0-16,-1-1 0 0,1-5 0 0,-1-4 0 15,0-6 160-15,-3-1-192 0,-2-5 192 0,2-1-192 16,2-2 192-16,0-3 0 0,-3-3 0 0,1-4 0 16,2-4 0-16,3-5 192 0,0-2-32 0,5-5-16 15,-2-2 112-15,1-2 0 0,-1-3 16 0,-2-1 0 16,-1-10-80-16,-1 0 0 0,0-5-16 0,0-3 0 15,0 1-176-15,-1-3 160 0,-1-7-160 0,-1 1 160 16,-1-6-160-16,-2 0 128 0,-4 0-128 0,-4 1 128 0,-2 0-128 0,-5 7 0 16,-5-3 0-16,-7 5 128 0,-6-5-128 0,-5 7 0 15,-6 4 0-15,-7 6 128 0,-6 0-128 0,-8 5 0 16,-4 5 0-16,-6 5 0 16,-7 7-640-16,-1 3-64 0,-3 6-16 0,-4 3 0 15,-3 6-1648-15,-3-3-336 0,-4 2-64 0,0-1-16 0</inkml:trace>
  <inkml:trace contextRef="#ctx0" brushRef="#br0" timeOffset="13891.85">18417 9857 9215 0,'0'0'400'0,"0"0"96"0,-7 2-496 0,7-2 0 0,-7 8 0 0,7-8 0 0,-10 5 2176 0,1-4 320 15,9-1 80-15,-9-1 16 0,0 2-1344 0,1-1-272 16,-1-1-48-16,1-2-16 0,8 3-144 0,-9-4-16 16,0-1-16-16,3 2 0 0,6 3-128 0,-6-6-32 15,0 0 0-15,3 1 0 0,-2-5 0 0,3 1-16 16,0-4 0-16,3 1 0 0,2 1-112 0,2-1 0 15,0 1-16-15,1 0 0 0,0 2-144 0,2 2-32 16,0 1 0-16,-8 6 0 0,11-5-96 0,-1 8-32 16,-10-3 0-16,12 6 0 0,-5 1-128 0,-2 4 0 15,-1 4 0-15,-2 1 0 0,-4-2 192 0,-2 3 16 16,-2 1 0-16,-2-3 0 0,1-2 400 0,-2 0 80 16,0-6 16-16,3 2 0 0,-2-4 64 0,8-5 0 0,-9 4 16 0,9-4 0 15,0 0-160-15,-9 0-48 0,9 0 0 0,-9 1 0 16,9-1-288-16,-10 3-64 0,-1-2-16 0,3 6 0 15,1-4-208-15,0 4 0 0,0 0 0 0,0 0-160 32,2 4-1856-32,3 1-368 0,2 3-80 0</inkml:trace>
  <inkml:trace contextRef="#ctx0" brushRef="#br0" timeOffset="16844.18">27983 12035 23951 0,'0'0'2128'0,"-12"0"-1696"0,1 0-432 0,-1 3 0 15,1-1 624-15,-1 1 32 0,2-2 16 0,-4 3 0 0,-2-2 0 0,-3 1 0 16,-2-2 0-16,-4-1 0 0,-1 0-240 0,-2 0-48 15,-2-2-16-15,-3 0 0 0,-3 0-240 0,1 1-128 16,-2-2 160-16,1 1-160 0,1-1 192 0,-1-2-48 16,4-3-16-16,-1 2 0 0,-1-7 0 0,2 6 0 15,2-1 0-15,-1 2 0 0,2 0-128 0,2-1 0 16,2 2-160-16,2 2 160 16,3 1-528-16,0-3-16 0,1 2 0 0,3 1 0 15,1-1-320-15,1 3-64 0,0-1-16 0,1-1 0 16,0 1-1552-16,2-1-320 0</inkml:trace>
  <inkml:trace contextRef="#ctx0" brushRef="#br0" timeOffset="17227.04">27642 11444 5519 0,'-9'-5'496'0,"0"2"-496"0,0 2 0 0,0 1 0 15,-1 1 4992-15,0 3 896 0,1 3 176 0,-4-4 32 16,1 5-4880-16,-4 2-992 0,0 3-224 0,-2-2 0 16,-1 1 0-16,0 3-192 0,-3 2 64 0,-2 0 0 15,-3 2-128-15,-4-2 0 0,-6-2-16 0,-1-1 0 0,0 1 96 0,2-1 32 16,0 3 0-16,3 1 0 0,2-3 144 0,4 2 0 15,0-1 0-15,3 2 0 0,0 1 0 0,4-1 176 16,3-3-176-16,4 0 192 0,3 2 64 0,2-2 0 16,3 0 16-16,3 1 0 0,2-2 112 0,4-2 32 15,3 2 0-15,5 0 0 0,3 1-160 0,4-3-48 16,1-1 0-16,5 3 0 0,3-1-64 0,1-2-16 16,4 2 0-16,0 0 0 0,0-3-128 0,1 1 0 15,2-4 0-15,-2 0 0 0,-2-1-192 0,-3-1-112 16,-3-2-16-16,-5 1-12544 0</inkml:trace>
  <inkml:trace contextRef="#ctx0" brushRef="#br0" timeOffset="17929.04">26391 11640 30399 0,'-11'-14'1344'0,"4"5"288"0,2 1-1312 0,0 1-320 0,0-2 0 0,-1-1 0 15,2 1 384-15,-2 0 16 0,2 0 0 0,-3-4 0 0,0-1 80 0,0 2 16 16,-2-2 0-16,-1 1 0 0,0-1-320 0,-1 2-176 16,-3 0 192-16,-4-2-192 0,-1 2 128 0,-4 0-128 15,-2-4 0-15,-1 4 0 0,-2 0 128 0,0-1-128 16,-2 1 0-16,-2 3 0 0,-1 0 0 0,-1 4 0 16,0 2 0-16,-1 2 0 0,-2 2 0 0,-4 2 0 15,-3 2 0-15,-4 3 0 0,-3-1 0 0,0 5 0 16,1-3-128-16,1 3 128 0,2 2 0 0,2 2 0 15,2 1 0-15,1 0 160 0,0 2-160 0,-2 3 128 16,-5-1-128-16,4 2 128 0,-2-1-128 0,2-1 192 0,6 0-192 16,4 1 192-16,4 0-192 0,3 3 192 15,3 0-192-15,3 4 192 0,0-1-192 0,4 1 0 0,0 4 0 16,6 0 0-16,0-1 0 0,3 1 0 0,3 1-176 0,3 2 176 16,3 1-128-16,4 1 128 0,3-3-128 0,4 4 128 15,4-1-192-15,3 1 64 0,4 1 0 0,3 0 0 16,4 2-48-16,3-2 0 0,4 0 0 0,6 1 0 15,3 0-16-15,5-3-16 0,2-4 0 0,-2-1 0 16,-3-6 208-16,4-1-144 0,4-3 144 0,4-5-128 16,6-1 128-16,2-7 144 0,2-1-16 0,-4-4-128 15,-6-5 432-15,0-4-32 0,-1-1 0 0,1-8 0 16,-2-2-80-16,1-5 0 0,2-2-16 0,-4-10 0 16,-4-3-128-16,-3-2-32 0,-6-4 0 0,-3-1 0 15,0-1-144-15,-2-4 0 0,-2 0 0 0,-2-1 0 16,-4-6 0-16,-2 2 0 0,-4-1 0 0,-3-2 128 0,-5 0-128 15,-4 2 128-15,-6-2-128 0,-5 2 128 0,-6-4-128 16,-5-2 160-16,-5 2-160 0,-5 2 160 0,-6 5-160 0,-3 3 0 16,-8 1-192-16,-2 6 192 0,-8 5-384 0,-6 3 64 15,-6 5 0-15,-11 8 0 16,-9 5-336-16,-4 4-64 0,-3 5-16 0,-8 8-9216 16,-9 5-1840-16</inkml:trace>
  <inkml:trace contextRef="#ctx0" brushRef="#br0" timeOffset="18191">21253 11968 1839 0,'-4'-10'160'0,"1"-2"-160"0,-3-2 0 0,4-4 0 16,-1 3 448-16,2-1 64 0</inkml:trace>
  <inkml:trace contextRef="#ctx0" brushRef="#br0" timeOffset="18577.93">21382 11627 3679 0,'0'0'320'0,"0"0"-320"15,0 0 0-15,0 0 0 0,0 0 2784 0,0 0 480 16,0 0 112-16,-5 8 16 0,-2 1-1680 0,2-3-336 16,-3 3-64-16,0-3-16 0,-1 1 16 0,1-1 0 15,0-2 0-15,8-4 0 0,-9 2-192 0,9-2-32 16,0 0-16-16,-8-1 0 0,8 1 16 0,-7-4 0 15,7 4 0-15,-4-12 0 0,2-1-704 0,2 1-128 16,2-3-16-16,2 1-16 0,3-1-224 0,-1 0 0 16,2 2 128-16,-1 0-128 0,1 6 0 0,-2 0 0 15,-6 7 0-15,9-2 0 0,-9 2 0 0,0 0 0 16,8 12 0-16,-6 2-160 0,-3 2 16 0,-3 3 0 0,-5 2 0 0,-2 2 0 16,-7 3-16-16,0-1 0 0,0-5 0 0,1 1 0 15,-1-1 160-15,0-6 0 0,5-4 0 0,3-5 128 16,10-5 96-16,-9 3 32 0,2-2 0 0,7-1 0 15,-8-4-64-15,8 4 0 0,-3-11 0 0,3 2 0 16,3-1-192-16,-3 10 0 0,4-9 0 0,1-1 0 16,1 3 0-16,2 1 0 0,1 2 0 0,1 2 0 15,-1 0 0-15,1 2 0 0,0 3-128 0,-1-1 128 16,-9-2-272-16,0 0 0 0,10 4 0 0,-10-4 0 31,10 4-2000-31,-10-4-400 0</inkml:trace>
  <inkml:trace contextRef="#ctx0" brushRef="#br0" timeOffset="19796.34">18625 11716 11967 0,'0'0'1072'0,"0"0"-864"0,0 0-208 0,0 0 0 15,-7-5 2064-15,7 5 368 0,-9-4 80 0,0 3 16 16,0 1-912-16,-1 1-176 0,-1 3-32 0,-2-1-16 0,0-1-272 0,-2-1-48 16,2 2-16-16,-1-2 0 0,1-1-240 0,-1 0-48 15,-3-1-16-15,4-2 0 0,-1 1-128 0,0-2-32 16,3-4 0-16,-2 3 0 0,4 0-224 0,0-2-48 16,0 0-16-16,3 0 0 0,0 0-80 0,6 7-16 15,-7-10 0-15,2 1 0 0,2 0-208 0,3 9 128 16,0 0-128-16,0 0 0 0,0 0 0 0,0 0 0 15,0 0 0-15,10-1 0 0,0 2 0 0,1 6 0 16,-2 0 0-16,0 6-160 0,-1 2 160 0,-2 2 0 16,0 1-144-16,-2 1 144 0,-2 1 0 0,-2-2 0 15,-2 0 0-15,0-1 0 0,-2 1 0 0,-1-4 0 16,-2-1 0-16,1 0 0 0,-2-2 0 0,1-5 0 0,-2-2 144 16,9-4-144-16,0 0 128 0,0 0-128 0,-8-1 128 0,8 1-128 15,-4-6 176-15,1-6-48 0,3 1 0 0,3-5 0 16,0 0-128-16,3-1 128 0,3 0-128 0,-2-1 128 15,-1 1-128-15,2 5 0 0,2 4 0 0,-3-1 0 16,0 1 0-16,-7 8 0 0,9-3 0 0,-9 3 0 16,10 2-176-16,0 1 176 0,-2 4-128 0,-2 5 128 15,2 4 0-15,-3 2-160 0,-1-1 160 0,-1 0 0 16,0 1-128-16,-1 0 128 0,0-4 0 0,-1-3 0 16,0 1 0-16,-1-12 0 0,3 11 0 0,-3-11 0 15,0 0 0-15,0 0 0 0,4 9 0 0,-4-9 0 16,0 0 0-16,0 0-160 0,12 3 160 0,1-3-192 15,-3-3-64-15,3-1 0 0,-3-3-16 0,2 0 0 16,0 2 144-16,1-1 128 0,1 1-192 0,-4 1 192 16,2 3 0-16,-2 2-128 0,0 0 128 0,-10-1 0 15,11 5 0-15,-1 2-128 0,-1-3 128 0,0 1 0 0,-9-5 0 0,10 7-128 16,-1-2 128-16,-1 2 0 0,0 0 0 0,-8-7 0 16,0 0 0-16,0 0 0 0,8 4 0 0,-8-4 0 15,9 3 0-15,-9-3 0 0,0 0 0 0,0 0 0 16,8-5 0-16,-8 5 0 0,3-11 0 0,-3 11 0 15,-3-6 128-15,3 6-128 0,0 0 0 0,0 0 0 16,-5-6 0-16,5 6 0 0,-9 0 0 0,0 5 128 16,-1 0-128-16,0 6 0 0,-2-1 0 0,1 4 0 15,-1 2 0-15,0-1 0 0,-1-2 0 0,0 1 0 16,-1 0 0-16,0 0 0 0,0-3 0 0,2 1 0 16,-1-1 0-16,-1-2 0 0,-4 4 0 0,4-6 144 15,-1 1-144-15,1-3 128 0,-1-1 16 0,1 1 0 0,1-3 0 0,-1 0 0 16,-1-6 80-16,2-1 16 0,3 0 0 0,2 0 0 15,-2-4-64-15,2 0-16 0,2-4 0 0,1 2 0 16,0-1 48-16,2-2 16 0,3-2 0 0,3 3 0 16,1-4-224-16,2 5 128 0,4-2-128 0,0-2 0 15,2 2 0-15,2 4 0 0,-3-2 0 0,5 3 0 16,0 1 0-16,2 4 0 0,-2 0 0 0,3 2 0 16,1 4 0-16,-1 2-128 0,0-1 128 0,-2 3 0 15,-1 1 0-15,-2-1-128 0,0 4 128 0,-5-4 0 16,-1 2 0-16,-8-8 0 0,6 11 0 0,-6-11 0 15,3 12 0-15,-3-12 0 0,0 0 0 0,2 10 144 16,-2-10 32-16,0 13 0 0,-2-4 0 0,2-9 0 16,-5 10-176-16,1 1 0 0,-2-1 0 0,1 3 0 15,-1 1-1856 1,-3-1-416-16</inkml:trace>
  <inkml:trace contextRef="#ctx0" brushRef="#br0" timeOffset="21531.38">18565 13952 15663 0,'-7'15'688'0,"5"-6"144"0,-1 3-656 0,3-1-176 0,0-3 0 0,0-8 0 15,3 11 320-15,-1-3 16 0,-2-8 16 0,4 9 0 16,-4-9 0-16,0 0 0 0,0 0 0 0,8 6 0 16,-8-6 16-16,0 0 0 0,0 0 0 0,10-4 0 15,-2-1-64-15,-1 0-16 0,1-1 0 0,-3-2 0 16,1 3-288-16,2 0 0 0,1-7 128 0,0 5-128 15,0-1 160-15,0 3-32 0,-1 4 0 0,4 1 0 16,-1 0 16-16,3 1 0 0,0 4 0 0,4 4 0 16,1-3 144-16,0 4 32 0,0-1 0 0,0 4 0 15,2 1-80-15,-2-1-16 0,1 2 0 0,-2 0 0 16,-5-3-48-16,-2-3-16 0,1 1 0 0,-6-3 0 0,0 0 224 16,-6-7 64-16,7 6 0 0,-4 1 0 0,-3-7-16 0,0 10 0 15,-1-4 0-15,0 5 0 0,-2-2-112 0,-2 0-32 16,5-9 0-16,-7 5 0 0,7-5-160 0,0 0-128 15,-11 0 192-15,11 0-192 0,-7-7 192 0,2-5-192 16,0-2 192-16,2-5-192 0,2-5 192 0,1-3-64 16,2-1 0-16,5-1-128 0,0 4 0 0,4-3 0 15,-1 2 0-15,1 0 0 0,3 2 0 0,-1 3 128 16,3 2-128-16,2 4 0 0,0 1 224 0,1 6-64 16,-1 4-16-16,1 4 0 0,-1 3-144 0,-2 2 0 15,-1 3 0-15,-3 2 0 0,-2-1 0 0,-2 1 0 16,-3 3 0-16,-5-2 0 0,-3 2 256 0,-2 1-48 15,-5 0 0-15,-3-2 0 0,-2 2 208 0,4 2 32 0,-2-4 16 16,0-3 0-16,-1 0-464 0,3-4 0 0,1-2 0 0,1-3-14496 16</inkml:trace>
  <inkml:trace contextRef="#ctx0" brushRef="#br0" timeOffset="22581.75">22819 14064 23039 0,'-14'-1'2048'0,"14"1"-1648"0,-11-2-400 0,11 2 0 16,-12-1 752-16,2 0 64 0,1-1 16 0,0 1 0 16,9 1-384-16,-10-2-64 0,0-6 0 0,1 4-16 15,0 2-176-15,-1-2-16 0,-1-3-16 0,0 2 0 16,0 2-160-16,-3-4 0 0,0 1 0 0,-5-1 128 15,-5-3 16-15,-3 3 0 0,-2-5 0 0,-3 5 0 16,-3-5 16-16,-1 1 0 0,-1-2 0 0,-1-1 0 16,0-1 64-16,2 0 16 0,-1-1 0 0,2 0 0 15,-1-3-240-15,3 1 176 0,1 1-176 0,1 2 160 16,-4-3-160-16,1 4 160 0,1-1-160 0,1 2 160 16,-1 2-32-16,3-2 0 0,-1-1 0 0,1 3 0 0,-1 2 64 15,1-1 0-15,-1 2 0 0,-1-1 0 0,2 3 0 0,-1 2 16 16,-1 0 0-16,-3 0 0 0,-5 3-208 0,-1 0 0 15,-3 1 0-15,2-1 0 0,0 1 0 0,2 2 0 16,-2 2 0-16,4-1 0 0,0 2 0 0,2 5-128 16,0-4 128-16,1 3 0 0,-5 0 0 0,2-1 0 15,0 2 0-15,0-1 0 0,-1 0 0 0,3-1 0 16,3 3 0-16,0 1 0 0,-1 0 0 0,-1 3 0 16,3 0 0-16,2 2 0 0,-1 1 0 0,2-1 0 15,1 2-128-15,0 3 128 0,0 0 0 0,2 2 0 16,-1-3-128-16,3 1 128 0,2 0 0 0,4 2 0 15,2-3 0-15,-1 4 0 0,5-3 0 0,1 1 0 0,4 3 0 0,0 0 0 16,5-3 0-16,2 4 0 0,2-3 0 16,5 3 0-16,2 0 0 0,2 2 176 0,3-4-176 0,0 4 160 15,4-1 16-15,2 3 0 0,6-4 0 0,-1 3 0 16,0 1-16-16,2-5 0 0,2 2 0 0,2-4 0 16,5 3-16-16,0-3 0 0,5 0 0 0,2 1 0 15,2-6 32-15,4-2 0 0,1 0 0 0,-1-2 0 16,1-6-176-16,0 1 160 0,-1-3-160 0,0 0 160 15,0-2-160-15,3-2 128 0,3-2-128 0,2-1 128 16,3 3 48-16,0-2 0 0,-1-2 0 0,0-2 0 16,-2 1-176-16,0-5 160 0,-2-2-160 0,-1 0 160 15,2 1 0-15,-2-8 0 0,-2 1 0 0,-5-4 0 16,-5-4 112-16,-4 1 32 0,-2-4 0 0,-1 2 0 16,0-3-48-16,-2 1 0 0,-2-1 0 0,0-1 0 15,-2-2-112-15,-1 0-16 0,-3 1-128 0,2-4 192 0,-1-2-64 16,-2 2 0-16,-3 4-128 0,-2-3 192 0,-1-1-32 0,-4 1-16 15,-4 1 0-15,-2 0 0 0,-2-1 144 0,-6 2 32 16,-2 3 0-16,-6-2 0 0,-3 3 64 0,-7 0 0 16,-7 0 16-16,-9-2 0 0,-4 3-112 0,-6-2-32 15,-2 2 0-15,-3-2 0 0,-1 4-256 0,3 5 0 16,4 3-128-16,-2 9 128 16,-1 3-512-16,1 7 0 0,-2 9 0 0,5 1 0 15,1 4-1760-15,12 3-352 0,5 0-80 0,8 0-7968 16,7 3-1584-16</inkml:trace>
  <inkml:trace contextRef="#ctx0" brushRef="#br0" timeOffset="26417.14">20081 4029 25791 0,'-12'-13'2304'0,"3"5"-1856"16,0-4-448-16,1 0 0 0,2 2 1440 0,2 0 192 16,0 4 32-16,2-3 16 0,2 9-896 0,0 0-176 15,0 0-32-15,0 0-16 0,0 0-368 0,0 0-192 16,0 0 192-16,0 0-192 0,-2 17 144 0,1 9-144 15,0 1 0-15,-1 6 144 0,0 3-16 0,-1 4-128 16,-2 3 192-16,0 4-64 0,-1 6-128 0,-3 6 0 16,-2-2 144-16,-2 4-144 0,0 4 0 0,-1 1 0 15,-2-1 0-15,-2 1 128 0,4-1-128 0,-4-2 0 16,-1 2 128-16,0-3-128 0,-1 2 240 0,-1-3-32 16,2 3 0-16,0-7 0 0,0-3 112 0,2-1 32 0,1-5 0 0,1-4 0 15,-2 2-64-15,4-4-16 0,1-1 0 0,2-4 0 16,2-6-112-16,2-1-32 0,1-6 0 0,2-3 0 15,-1 1-128-15,3-4 0 0,2-6 0 0,3 2 0 16,2 2 0-16,5-2 0 0,1-4 0 0,6 1 0 16,2-1-192-16,5 1 192 0,1-1-160 0,6-1 160 15,5 2 0-15,4-1-144 0,2 2 144 0,1-3 0 16,-1-2 0-16,2-2 0 0,1 0 0 0,5 3-128 16,3-2 128-16,3 5 0 0,7-5 0 0,1 2-128 15,2-2 128-15,1-2 0 0,-2 3 0 0,4 0-128 16,5 2 128-16,2 2 0 0,4 0 0 0,-2 0 0 15,-1 1 0-15,-1 5 0 0,2-2 0 0,1 2 0 16,3 0 0-16,-1 1 128 0,-1-4-128 0,0 3 176 0,0-1-176 16,4 3 0-16,3-1 0 0,1 0 0 0,-2-2 0 15,0 0 0-15,0-1 0 0,3 1 0 0,4 1 0 0,-1-3 0 16,-7-5 0-16,-1 1 0 0,-1-5 0 0,4 0 128 16,-2 3-128-16,2-4 0 0,-5-1 0 0,-3 0 0 15,-1 0 128-15,1-2-128 0,0-1 0 0,1 0 0 16,0 0 0-16,-3-3 0 0,-6-2 0 0,0 3 128 15,-1-2-128-15,3 0 0 0,1 2 0 0,-6 0 0 16,0 2 0-16,-4 3 0 0,-5 3 0 0,-3-1 0 16,4 3 0-16,-1 1 0 0,1 0 0 0,-2 1 0 15,1 3-160-15,-5-1 160 0,-4 1-224 0,-3 1 48 16,-1-3 16-16,-3 2 0 0,0 4-128 0,1 2-32 16,1-3 0-16,-1-1 0 0,-1 1 0 0,-1-1-16 15,1-4 0-15,-7 3 0 0,-2-1 144 0,1-3 48 0,-5 0 0 0,1 2 0 16,-1-5 144-16,1 2 0 0,1-4-144 0,-2 2 144 15,1-3 0-15,0 1 0 0,2-3-144 0,-2 0 144 16,0-2 0-16,0 0 0 0,-2-2 0 0,2 1 0 16,-4-2 0-16,-3 2 0 0,1-4 0 0,-5 1 0 15,0 0 0-15,-2 1 0 0,1-2 0 0,-1 1 0 16,1-1 0-16,-2 2 0 0,-1-3 0 0,3 1 0 16,-2-2 0-16,1 0 0 0,-1 2 0 0,0 0 0 15,-2-6 0-15,-1 4 0 0,1-5 0 0,0 5 0 16,2-3 0-16,-2 2 0 0,-2-4 0 0,2 4 0 15,-2-4 0-15,1 1 0 0,-1-2 0 0,-1 0 0 16,-3 1 0-16,2-1 128 0,0-2-128 0,-2 1 0 16,-1-2 176-16,0 2-176 0,0-2 192 0,0-2-192 15,-2-2 128-15,1-2-128 0,0-2 0 0,-2-1 0 0,-1 2 0 0,-2-4 0 16,2 2 0-16,-3-2 0 0,-1-1 0 0,1-4 0 16,-2 0 0-16,0 1 0 0,-2-5 192 0,1-2-64 15,0 0 0-15,1-3-128 0,1-2 192 0,2-2-64 16,0 2 0-16,4 0-128 0,-1 2 0 0,2 1 0 15,1-4 0-15,1 2 0 0,3 3 0 0,1-3-176 16,1 1 176-16,1 2-160 0,1 0 160 0,1-5-160 16,1 2 160-16,2 2-160 0,1-4 160 0,0 3-128 15,-2 0 128-15,3-5-128 0,0 2 128 0,0-3 0 16,2 0 0-16,0 1 0 0,1 3 0 0,-3 2 0 16,0 0 0-16,-1 2 0 0,0-1 128 0,-3 4 0 15,-1 0 0-15,-2 0 0 0,0 1 32 0,0 0 16 0,0 2 0 0,-3 0 0 16,3 3-176-16,-1 4 0 0,0 0 0 0,-1 2 0 15,0-2 0-15,0 3 0 0,-1 3 0 0,-2 1 0 16,-2 0 0-16,-1 1 0 0,-3 2 0 0,1 0 0 16,-2 4 0-16,-1 1 0 0,-5 0-144 0,0 2 144 15,-2-4 0-15,-2 3 0 0,-3 3 0 0,-3-4 0 16,0 4 0-16,-6 2 0 0,-5-3-128 0,-1 3 128 16,0 1 0-16,-4-2-160 0,-3 1 160 0,-4 1-128 15,-9-4 128-15,-4 2 0 0,-4 0 0 0,-1-3 0 16,-2 2 192-16,-1-2-48 0,-2 3 0 0,-4 0 0 15,-2-3 16-15,-8 0 0 0,-6-5 0 0,-5 1 0 16,0 4-16-16,0 0 0 0,1 6 0 0,-8-6 0 16,-10-1-144-16,-2 4 160 0,-1 1-160 0,-8 3 160 15,-9-3-160-15,-4 5 0 0,-2 0 0 0,-7 4 128 16,-3-1-128-16,-1 6 0 0,1-1 0 0,-7 1 0 0,-9-5 0 0,4 2 0 16,6 5 0-16,-4-4 0 0,-4-2 0 0,6-3 0 15,8 2 192-15,0-1-64 0,-2-1 208 0,8 2 48 16,8 1 0-16,-5-4 0 0,-5-1-112 0,7 3-16 15,7 0 0-15,-2 3 0 0,1 3-256 0,4 0 160 16,5 3-160-16,2 2 128 0,2 2-128 0,6-1 0 16,6 1 0-16,9-2 0 15,7-1-496-15,8 1 32 0,8-4 0 0,8-1 0 16,7-4-1968-16,11-6-384 0</inkml:trace>
  <inkml:trace contextRef="#ctx0" brushRef="#br0" timeOffset="29919.17">26265 5156 21423 0,'-16'0'944'0,"7"1"208"0,0 1-928 0,9-2-224 0,0 0 0 0,0 0 0 0,0 0 320 0,0 0 32 16,0 0 0-16,0 0 0 0,6-7-224 0,4-2-128 15,3 3 160-15,2-3-160 0,2 2 160 0,1-4-160 16,1 0 160-16,4-2-160 0,2 2 256 0,2-1-32 16,3-2-16-16,5-2 0 0,1-1 112 0,6 0 32 15,5 1 0-15,2 0 0 0,0-5-32 0,1 2-16 16,-1 0 0-16,1 3 0 0,0 0-64 0,2 1-16 16,4 1 0-16,2 0 0 0,2-1-224 0,1 2 144 15,0 3-144-15,-4-3 128 0,-2 1-128 0,2 0 160 16,1 0-160-16,3-4 160 0,2 7-160 0,0-2 192 15,2 1-192-15,-3 1 192 0,-3-1 32 0,-1 2 16 16,1-2 0-16,2 1 0 0,2-2 144 0,4 3 16 0,0-2 16 0,-5 3 0 16,-2-1-48-16,-2 0-16 0,0-4 0 0,3 5 0 15,1-3-80-15,1 3-16 0,2-2 0 0,-2 2 0 16,-2 0-128-16,-2-1-128 0,-1 0 192 0,-1-1-192 16,1 3 176-16,3-2-176 0,1 2 160 0,2 1-160 15,0-3 128-15,-5 2-128 0,-1-1 0 0,-3 0 0 16,1 2 128-16,2 1-128 0,0 2 0 0,2 1 0 15,2-3 0-15,-2 3 128 0,-3 1-128 0,-2 1 0 16,-4 1 0-16,-1 3 0 0,1-1 128 0,1 3-128 16,-1 3 0-16,3 2 0 0,-5-2 0 0,-1 4 0 15,-2 0 0-15,0 2 0 0,-7 2 0 0,1 0 0 16,-2 0 0-16,-2 1 0 0,-1 1 0 0,2 1 0 16,-1 1 0-16,0 4 0 0,0-2 0 0,2 4 0 15,2-1 0-15,-2 4 0 0,0 0 0 0,-4-2 0 0,-2 2 0 0,0-1 0 16,-3 1 0-16,1 2 0 0,1 1 0 0,1 0 128 15,-6 1-128-15,4 2 0 0,-1 1 0 0,-1 4 0 16,-1 1 0-16,-1 0 0 0,1 3 0 0,0-2 0 16,-2 3 0-16,-1 3 0 0,-1-3 0 0,-1 1 0 15,-2 1 128-15,2 0-128 0,-5-3 0 0,4 2 0 16,-3-2 0-16,1 0 0 0,-2-2 0 0,2 2 0 16,-1 2 0-16,1-3 0 0,0-1 128 0,2-2-128 15,-1 0 0-15,0 3 0 0,0-2 0 0,0 1 0 16,-2-2 0-16,3 0 0 0,1-1 0 0,-1-2 0 15,1 2 128-15,-2 1-128 0,5-1 0 16,-3-3 0-16,1 1 128 0,0 4-128 0,1-1 0 0,-1 0 0 0,-1-1 128 0,-2 1-128 16,-5 0 0-16,3 2 0 0,-1-3 0 0,-1 0 0 15,1 1 128-15,-1-3-128 0,1-1 0 0,-8-14 144 16,1 6 0-16,3 0 0 0,-1 1 0 0,4 2 0 16,-1 0-16-16,1 0 0 0,1 2 0 0,12 28 0 15,-5-9-128-15,-3-3 0 0,-5-1 0 0,-1-2 0 16,-1-5 0-16,0 2 128 0,-1-5-128 0,-1 1 0 15,-1 5 0-15,-2-4 0 0,1 0 128 0,-4 1-128 16,-2-4 0-16,0 6 0 0,0-2 0 0,0 4 0 16,-2-4 0-16,2 3 128 0,0-4-128 0,0 1 0 15,-2 0 0-15,-1-5 0 0,-1-1 128 0,2 1-128 16,-1 3 0-16,-1 2 0 0,-3-1 0 0,2 4 0 16,1-4 0-16,-1 0 128 0,-2-1-128 0,-2-2 0 0,1-1 0 0,1 2 0 15,-2-4 128-15,-2 0-128 0,0-2 0 0,-1 2 128 16,-1 1-128-16,1 1 128 0,0 3-128 0,-1-2 160 15,0-2-160-15,-1 0 160 0,-1-2-160 0,1 1 0 16,0-2 0-16,0-1 0 0,-2-4 128 0,2-1-128 16,0-1 0-16,0 0 128 0,0-4-128 0,0 2 0 15,1-3 0-15,0-2 0 0,1-1 0 0,2 0 0 16,1-2 0-16,-2-1 0 0,2-1 0 0,1-1 0 16,-1-1 0-16,2 1 0 0,-3 0 0 0,1-1 0 15,0 0 0-15,0-1 0 0,0 2-192 0,1-7 192 16,1 3-160-16,-3-3 160 0,1 5 0 0,2-2 0 15,-5 3 0-15,2 1 0 0,-2-4 0 0,-5 11 0 16,2-3 0-16,1-4 0 0,-1 0 0 0,3 0 0 16,0-2 0-16,-1-3 0 0,3-3 0 0,-2 0 0 0,8-6 0 0,-9 4 0 15,3 2 160-15,6-6-160 0,-9 8 128 0,9-8-128 16,-9 3 160-16,9-3-160 0,-9-2 192 0,9 2-192 16,-10 0 192-16,1-1-64 0,9 1 0 0,-10-4-128 15,1-2 208-15,0 1-64 0,0 0-16 0,0-3 0 16,0 3-128-16,-1 2 192 0,-3-3-192 0,1 1 192 15,-2-1-192-15,-1-2 0 0,-3 0 144 0,0 5-144 16,0-2 0-16,-2 5 0 0,1 0 0 0,-3 0 128 16,-1-2-128-16,0 1 0 0,-1 1 128 0,0 1-128 15,0 3 0-15,0 0 144 0,0 0-144 0,-2 2 0 16,1-1 208-16,12-2-64 0,-3-1-16 0,-4 2 0 16,-2 1 0-16,-6 3-128 0,-2-2 192 0,-1 4-64 15,-1-2-128-15,-30 8 0 0,7 0 0 0,7 0 0 0,3 2 0 16,6 0 0-16,-1 1 0 0,0 1 0 0,-4 2 0 0,2-2 0 15,-5 2 0-15,3-1 0 0,-3 2 0 0,-1 4 0 16,1-4 0-16,1 2 0 0,3 1 0 0,3-3 0 16,1-1 0-16,-1 5 0 0,0-4 0 0,-5 5 0 15,-3-1 0-15,1 1 0 0,0-4 0 0,0 5 0 16,-3-2 0-16,3 3 0 0,0 1 0 0,3-2 0 16,0 0 0-16,-1 2 0 0,-5-2 0 0,-1 4 0 15,-2-1 0-15,2-2 0 0,0-2 0 0,3 1 0 16,0-4 0-16,2 4 0 0,1-2 0 0,1 0 0 15,-2-1 0-15,-2-1 0 0,-4-2 0 0,0-1 0 16,-1 1 0-16,0 1 0 0,3-3 0 0,2 0 0 0,4-3 128 0,2-1-128 16,2 0 0-16,1 1 0 15,0-2 0-15,-3 2 0 0,-3-1 0 0,3-1 0 0,0 1 0 0,2-1 0 16,-1-2 0-16,1 0 0 0,4 0 0 0,1-1 128 16,2-4-128-16,0 2 0 0,5-3 0 0,-1 2 0 15,-4-4 0-15,0 3 0 0,-1-4 0 0,-1 0 0 16,2 2 0-16,0-2 0 0,0-3 0 0,3 2 0 15,-1-1-128-15,3 0 128 0,0-1 0 0,1 2 0 16,3-1 0-16,3 4 0 0,0-1 0 0,2-1 0 16,1 0 0-16,2 2 0 0,3-2 0 0,2 0 0 15,-1 0 0-15,5 0 0 0,7-5 0 0,-9 5 0 16,-3 0-160-16,4 0 160 0,0-1 0 0,8-4-144 16,0 0 144-16,0 0 0 0,-6 6 0 0,6-6 0 15,-2 12 0-15,2-3-128 0,0-9 128 0,-2 12 0 16,4 2 0-16,-2 0-128 0,0-1 128 0,0 5 0 15,0 3 0-15,2-1 0 0,-2-1 0 0,0 1 0 0,-2 5 0 0,2 3 0 16,-4 4 0-16,3 0 0 0,0 3 0 0,-2 4 0 16,0-1 0-16,-1 1 128 0,2 1-128 0,-1 5 0 15,-1 2 0-15,1 4 0 0,-1 0 128 0,2 1-128 16,-2 2 128-16,2 0-128 0,-2 2 0 0,1 1 144 16,-1 2-144-16,2-2 0 0,-1 0 144 0,1 2-144 15,1 5 0-15,-1-1 144 0,2 2-144 0,0-1 0 16,-1-1 144-16,1 3-144 0,1-1 0 0,1 2 0 15,-1 0 0-15,1 1 128 0,2-3-128 0,-3-1 0 16,-2-3 0-16,1 3 128 0,3-6-128 0,-1 3 0 16,1-1 0-16,1-3 0 0,-2-1 0 0,1-2 0 0,0-2 0 0,0-3 0 15,0 1 0-15,-3-7 0 0,1 3 0 0,0-4 0 16,-1 1 0-16,0 2 0 0,0-5 0 0,1 3 128 16,1-2-128-16,-1-2 0 0,-1 1 0 0,0-2 0 15,-1-2 0-15,1-1 0 0,0 0 0 0,0-4 0 16,0-1 0-16,0-4 0 0,-2 1 0 0,5-4 0 15,-1-2 0-15,4-2-160 0,-1-3 160 0,2-2 0 16,-2 2-176-16,2-6 176 0,0-1-160 0,3-4 160 16,-2 3-192-16,4-3 192 0,-1-1-208 0,3-2 80 15,0 0 128-15,4-4-192 0,2 0 192 0,-1-2-192 16,3 2 192-16,1-5 0 0,5 1 0 0,1-1 0 16,4-3 0-16,4 3 0 0,2-3 0 0,3 2-128 15,3-2 128-15,-1 3 0 0,1-3 0 0,-2 4 0 16,0-4 0-16,4 2 0 0,5-2 0 0,4 2 0 0,3-1 0 15,2 0 0-15,1 1 0 0,-1-1 0 0,-6-2 0 0,2 4 0 16,4-6 0-16,2-1 0 0,3 0 0 0,4-1 0 16,0 0 0-16,-1-3 0 0,-4 0 0 0,-2 0 0 15,5-1 0-15,2 1 0 0,3 2 0 0,1-2 0 16,1-1 0-16,-5 1 0 0,-3 0 0 0,-2 1 0 16,0-2 0-16,2-3 0 0,3-5 0 0,-1 3 128 15,-2 0-128-15,-1 0 0 0,-3 1 0 0,-1 1 0 16,0-1 0-16,3 2 128 0,2-1-128 0,-1 1 0 15,-2 2 0-15,-3 0 0 0,-6-2 0 0,-2 6 0 16,0 0 0-16,2 1 0 0,-1-3 0 0,0 3 0 16,2 0 0-16,-3 3 0 0,0-2 0 0,-6 0 0 15,-4 2 0-15,-2-2-128 0,-1 3 128 0,-2 0 0 0,-2 1 0 0,0 0-128 16,-2 0 128-16,0 2 0 0,-1-2 0 0,0 1 0 16,2 2 0-16,-2-3 0 15,-3 1 0-15,-1-2 0 0,-2 2 0 0,-3-1 0 0,-3 3 0 0,-2 1-128 16,-2-4 128-16,0 4 0 0,-2-3-144 0,-1 2 144 15,-2 0 0-15,-1-2 0 0,1 3 0 0,-2 0 0 16,-1-3 0-16,-4 4 0 0,0 2 0 0,0-3 0 16,0-3 0-16,0 3 0 0,1-1 0 0,-3-3 0 15,1 3 0-15,3-11 0 0,0 0 0 0,-2 0 0 16,0-1 0-16,0 0 128 0,-4 0-128 0,2-1 0 16,-1 0 0-16,1-1 128 0,-2-3-128 0,0 0 0 15,-1-1 128-15,0-4-128 0,-1 0 128 0,-1-4-128 16,-1-2 0-16,0-4 0 0,1-8 128 0,-1-1-128 15,0-5 0-15,0-2 0 0,0 1 0 0,1-3 0 0,-1-2 144 0,2-3-144 16,1-7 160-16,-2-4-160 0,2-6 144 0,0 0-144 16,0 1 128-16,-2 1-128 0,1-4 0 0,-1-3 0 15,-1-8 128-15,-1 2-128 0,-2 2 0 0,2 37 192 16,-1-9-192-16,-1-8 192 0,-2-7-16 0,0-6 0 16,-1-3 0-16,2-3 0 0,-1-4 0 0,-6-81 0 15,4 37 0-15,2 13 0 0,1 11-176 0,0 8 128 16,1 6-128-16,2 8 128 0,0 3-128 0,2 9 0 15,-2 1 0-15,0 34 128 0,2-2-128 0,-2-5 0 16,0 1 0-16,0-1 0 0,-1-1-400 0,0 6 32 16,0-1 16-16,-5-29 0 15,0 20-1152-15,1 12-224 0,1 5-64 0</inkml:trace>
  <inkml:trace contextRef="#ctx0" brushRef="#br0" timeOffset="34624.08">10207 2619 14735 0,'-10'-6'640'0,"4"-1"160"0,-2 2-640 0,2 0-160 15,-1-4 0-15,7 9 0 0,-5-10 1088 0,0-1 192 16,-1 3 48-16,1-2 0 0,5 10-464 0,-4-12-96 16,1 4 0-16,1-3-16 0,2 11-256 0,0-9-48 15,2-1-16-15,-2 10 0 0,7-7 144 0,-7 7 48 16,9-8 0-16,1 4 0 0,2 2-48 0,1-1 0 16,5 3 0-16,0 3 0 0,-2-1-32 0,3 2-16 15,2 2 0-15,-1-2 0 0,0 0-32 0,3 0-16 16,3 2 0-16,-1-2 0 0,-1-1-288 0,2-1-64 15,4-1-128-15,-2 2 192 0,-1 1-192 0,1-2 176 16,1 1-176-16,2-2 160 0,-1 0 32 0,3 1 0 16,1-1 0-16,3-1 0 0,1 1 192 0,4 2 64 0,3 1 0 0,3-3 0 15,2 0-16-15,-2 0 0 0,-1 1 0 0,4-2 0 16,1-2-112-16,3 0-32 0,2-3 0 0,4 1 0 16,1-1-128-16,2 0-32 0,-1-5 0 0,2 1 0 15,0-2-128-15,1 0 0 0,4 1 0 0,2-3 128 16,3 4-128-16,-2-2 0 0,-5 1 0 0,2 1 128 15,3-3-128-15,1 5 0 0,2-2 0 0,0 1 0 16,0-5 0-16,1 5 0 0,-4-3 128 0,4 5-128 16,0-2 0-16,5 1 0 0,-1 2 0 0,-2-3 0 15,-4 3 0-15,1 0 0 0,3 1 0 0,3 0 0 16,1-1 0-16,-3 1 0 0,0-2 0 0,0 2 0 16,-1 2 0-16,4 0 0 0,-1 0 0 0,1 1 0 15,1-1 0-15,0 1 0 0,-5-1 0 0,4 0 0 16,0 1 0-16,2 0 128 0,-1 2-128 0,-3-4 0 15,-3 0 0-15,0 0 0 0,2 2 0 0,0-4 0 0,2-3 0 0,-3 3 0 16,-5-1 128-16,-3 2-128 0,-1 0 0 0,1 3 0 16,-2-2 0-16,1 1 0 0,0-2 0 0,-4 1 0 15,-5 2 0-15,0 0 0 0,-2-3 0 0,1 1 0 16,0 2 0-16,1 0 128 0,1 1 0 0,-2 0 0 16,-4-3 0-16,-1 2 0 0,-3 1-128 0,1-1 160 15,-1 0-160-15,-2 1 160 0,-1 0-160 0,3 0 0 16,-2 0 0-16,-2 1 0 0,-2 0 0 0,-3 3 0 15,-6 0 128-15,-1-3-128 0,-2 0 0 0,-1 1 0 16,-2-1 0-16,-2 1 0 0,-4 2 0 0,-1 1 0 0,-2-2 0 16,-2-2 0-16,-1-1 128 0,2 0-128 0,-1 0 0 0,0 0 128 15,-6-1 0-15,2-1-128 0,0 1 192 16,-1 0-64-16,-2 0-128 0,0-2 128 0,-2 3-128 0,0-1 128 16,-3-2-128-16,-8 3 0 0,13 3 0 0,-3-3 128 15,-10 0-128-15,9-1 0 0,-9 1 0 0,0 0 0 16,10 1-128-16,-1 4-64 0,-1-1-16 0,0-2 0 31,-8-2-992-31,8 5-192 0,-8-5-32 0,8 12-9440 0,-2 1-1872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17:37:21.9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17141 16657 4607 0,'0'0'192'0,"0"0"64"0,0 0-256 0,0 0 0 15,0-5 0-15,0 5 0 0,1-5 2064 0,-1 5 368 16,3-8 80-16,-3 8 16 0,0 0-1328 0,0 0-272 16,0 0-48-16,2-5-16 0,-2 5 80 0,0 0 16 15,0 0 0-15,0 0 0 0,-2-5-176 0,2 5-16 16,-4-5-16-16,-2 2 0 0,1 1-224 0,-2 0-32 15,0 2-16-15,-3 3 0 0,1-1 32 0,-2 4 16 16,0-3 0-16,-3 2 0 0,0 4-144 0,0-1-16 16,-1 3-16-16,1-2 0 0,1 0-80 0,0-2-16 15,-2 3 0-15,1-3 0 0,0 4-80 0,1-4-32 16,2 3 0-16,0-3 0 0,0-1-144 0,3 3 0 0,-1-3 144 16,1 3-144-16,2-4 0 0,1 2 0 0,5-7 0 0,0 0 0 15,0 0 0-15,0 0 0 16,0 0 0-16,0 0-128 0,2 7 0 0,3-3 0 0,-5-4 0 0,10 4 0 15,3 0 128-15,1-1 0 0,0 0 0 0,1 0 0 16,1-2 0-16,0 0 0 0,-2 3 0 0,0 0 0 16,-1 2 0-16,-1-2 0 0,0 1 0 0,-2 3 128 15,-1-1-128-15,0 3 0 0,-2-2 0 0,0 3 0 16,-2-3 0-16,0 4 0 0,-1-1 128 0,-2 3-128 0,-2-1 288 0,0 2-16 16,-2-1 0-16,-2 1 0 0,-2 3 48 0,-2 0 16 15,-1 2 0-15,-4 0 0 0,1 2-48 0,-2-2-16 16,-2 1 0-16,0-2 0 0,-2-1 80 0,2-2 16 15,-1-2 0-15,2 0 0 0,0-5-128 0,-1 2-32 16,4-4 0-16,-2-1 0 0,2-3-208 0,0-2 0 16,-1-1 0-16,3-1 0 0,-1-2 0 0,3-1-240 15,0 0 32-15,3 1 0 16,5 3-416-16,-7-5-80 0,4-3 0 0,3 2-16 16,-2-5-1328-16,4 4-272 0,1-3-48 0,4 1-5424 15,0-3-1072-15</inkml:trace>
  <inkml:trace contextRef="#ctx0" brushRef="#br0" timeOffset="500.77">17350 16404 14447 0,'0'0'640'0,"0"0"128"0,0 0-608 0,0 0-160 0,0 0 0 0,0 0 0 16,0 0 1008-16,-3 6 160 0,0 3 48 0,2-3 0 15,0 5-256-15,0-1-32 0,1 5-16 0,0 3 0 16,0 1-144-16,0 4-48 0,1 0 0 0,1 3 0 0,-2 4-48 0,2 1-16 16,-1 1 0-16,0 1 0 0,1 5-64 0,0 2-16 15,-1-2 0-15,1 1 0 0,-2 2-272 0,1 0-64 16,-1-2-16-16,0-2 0 0,0-2-224 0,0-2 128 15,-1-7-128-15,1-2 0 0,0-7 0 0,0-5 128 16,0-2-128-16,0-10 0 0,0 0 0 0,0 0 128 16,0 0-128-16,2-8 0 0,1-3 176 0,-1-3-176 15,1-3 192-15,-1-2-192 0,3-2 144 0,1 1-144 16,-1 0 0-16,1 0 144 0,2 3-16 0,1 0-128 16,1 3 192-16,1 0-64 0,3-1-128 0,0 3 192 15,1 5-192-15,-2 1 192 0,1-1-192 0,-1 5 0 16,2 2 0-16,-1 2 0 0,0 1 0 0,-1 3 0 15,-1 0 0-15,1 5 0 0,-1-3 128 0,-2 5-128 16,-1-3 128-16,-1 3-128 0,0 2 240 0,0 2-48 16,-2-1 0-16,-1 2 0 0,-1-1-192 0,0 0 144 15,-2 3-144-15,1-1 128 0,-2-2-128 0,-1 2 0 16,3-1 0-16,-2 0 128 0,0 0-320 0,1-4-80 0,-1-3-16 0,1-1 0 31,2-4-2272-31,-4-6-448 0</inkml:trace>
  <inkml:trace contextRef="#ctx0" brushRef="#br0" timeOffset="967.72">18044 16828 16175 0,'0'0'704'0,"0"0"176"0,0 0-704 0,0 0-176 0,0 0 0 0,0 0 0 0,0 0 1344 0,0 0 256 15,0 0 32-15,0 0 16 0,-5 5-368 0,5-5-64 16,-8 3 0-16,0 0-16 0,1 0-304 0,-2 1-48 16,-1-1-16-16,-1 1 0 0,0 2-256 0,2-1-48 15,0 0-16-15,-1 4 0 0,0-3-224 0,1 3-48 16,-1 1-16-16,1 3 0 0,1-2 16 0,1 3 0 16,0 2 0-16,1 0 0 0,0 2-240 0,2 1 128 15,2 0-128-15,2-1 0 0,0-1 0 0,4 0 0 16,0 0 0-16,0-3 0 0,2-4 0 0,1 1 0 15,-1-3 0-15,2 1 0 0,1-5 0 0,-1 0 0 16,0-3 0-16,1-1 0 0,1-1 0 0,0-3-128 16,-1-1 128-16,0-4 0 0,0 0 0 0,-1-4 0 15,-5 0 0-15,2-1 0 0,-1-2 0 0,0-1 0 16,-1 1 0-16,-1 1 144 0,-2-2-16 0,1 3 0 16,1 0 0-16,-1 4 0 0,0-1 0 0,1 3 0 0,-1 0 0 15,-1 8 0-15,0 0-128 0,0 0 0 16,0 0 144-16,7 7-144 0,2-1 0 0,0 7 0 0,0 1 0 15,0 1 0-15,0 7 0 0,0-1 144 0,1 2-144 0,0 2 0 16,-1 0 0-16,1-3 0 0,2 4 0 0,-3-4 0 16,1-2-240-16,-1-2-48 0,-2-3-16 0,1-4 0 15,-2 0-1824-15,1-4-368 16,-7-7-80-16</inkml:trace>
  <inkml:trace contextRef="#ctx0" brushRef="#br0" timeOffset="1484.09">18416 16811 13823 0,'0'0'1216'16,"0"0"-960"-16,0 0-256 0,0 0 0 0,0 0 2448 0,0 0 448 16,3 12 96-16,-1-2 16 0,1 1-1456 0,-1-2-272 15,1 2-64-15,-1 0-16 0,1 5-304 0,-2 1-64 16,0 2-16-16,1 7 0 0,-2-1-176 0,0 6-16 15,0 1-16-15,0-2 0 0,0 1-240 0,0 0-48 16,-2 4-16-16,1-2 0 0,-1-1-304 0,-1-2 0 16,2-1 128-16,-2-3-128 0,1-1 0 0,-2-3 0 15,1-3 128-15,1-3-128 0,-2-2 0 0,1-4 0 16,1 1 128-16,-1-6-128 0,3-5 384 0,0 0 32 16,0 0 0-16,-5-5 0 0,0-7-96 0,1 0 0 15,3-2-16-15,-1-4 0 0,2-4-304 0,2 1 128 16,-2-1-128-16,4 0 0 0,-3-3 0 0,3 1 0 15,1 1 0-15,0-4 0 0,2 3 0 0,0-4 0 16,2 3 0-16,0 0 0 0,1 0 0 0,2 3 0 0,-1 2 0 16,2 1 0-16,1 0 0 0,-3 2 0 0,2 3 0 0,-2 2 0 15,-1 3 0-15,2 0 0 0,-3 5 0 0,2 3 0 16,-1 1 0-16,-1 2 0 0,1 2 0 0,-1 3 0 16,0-2 0-16,-1 2 0 0,-4 3 0 0,-1-1-144 0,0 3 144 0,-2 2 0 15,-2 0 0-15,-2 0 0 0,-2 2 0 0,-2 2 0 16,-2 1 0-16,-1-1 0 0,-3 0 0 0,0-2 0 15,-1 1 0-15,-1-1 128 0,-3-3-128 0,2-4-160 16,0-3 160-16,0-3-208 16,1-3-272-16,1-3-48 0,0-4-16 0,1-1 0 15,-1-3-544-15,1-1-96 0,1-3-32 0,1 0 0 16,3-3-1456-16,1 1-288 0,5 0-64 0,0 0-7920 16</inkml:trace>
  <inkml:trace contextRef="#ctx0" brushRef="#br0" timeOffset="1959.92">18786 16854 15999 0,'0'0'704'0,"0"0"160"0,0 0-688 0,0 0-176 15,-1 10 0-15,-1-4 0 0,2-6 1392 0,0 8 240 16,0-8 48-16,3 6 16 0,-3-6-320 0,0 0-64 0,6 5-16 0,-1-1 0 15,3 0-240-15,0-3-48 0,-1-1-16 0,3 0 0 16,1-1-320-16,-2 0-64 0,1-2-16 0,4 1 0 16,-3-1-240-16,1 1-48 0,0-2-16 0,0-4 0 15,-1 0 64-15,1 2 16 0,0-3 0 0,0 3 0 16,-2-4 80-16,3 1 32 0,-1-3 0 0,0 3 0 16,-2-2 112-16,-1 0 32 0,-2-1 0 0,0-1 0 15,-3 2-176-15,-2 1-16 0,-2-3-16 0,-1 2 0 0,-2 1-208 16,0-2-32-16,-4 3-16 0,0-1 0 15,-1 2-32-15,0 1 0 0,-1 2 0 0,-1 1 0 0,0-1-128 0,0 2 160 16,-3 1-160-16,-1 2 160 0,-1 2-160 0,1 3 128 16,0 0-128-16,0 2 128 0,0 4-128 0,0-1 192 15,3 4-192-15,2 2 192 0,0 0-192 0,0 6 0 16,3-2 0-16,2 3 128 0,1-1-128 0,2-1 0 16,2 1 0-16,2 2 0 0,1-1 0 0,2-3 0 15,2 0 0-15,2-2 0 0,1-1 0 0,1-3 0 16,0-5 0-16,4 1 0 0,-1-4 176 0,1 2-48 15,2-4-128-15,2-1 192 0,3 0-192 0,8-2 128 16,1-2-128-16,-1-2 0 0,5 0 0 0,2-4 0 16,-1-3 0-16,20-3 0 15,-25 7-800-15,1-3-160 0,1-2-16 0,3-6-17072 0</inkml:trace>
  <inkml:trace contextRef="#ctx0" brushRef="#br0" timeOffset="3102.48">17501 17619 9215 0,'0'0'816'0,"-5"-4"-656"0,0-1-160 0,0 0 0 16,5 5 2112-16,-7-4 400 0,0 2 80 0,-2 2 16 0,-1-2-880 0,-1 2-192 15,1 2-16-15,-1-2-16 0,-1 3-336 0,0 1-64 16,0 1-16-16,-1 0 0 0,-1 2-384 0,-2 2-64 16,-1-2-32-16,-2 5 0 0,-2-2-384 0,-1 3-80 15,-1 2-16-15,2 1 0 0,-1 3 0 0,0 2 0 16,2 0 0-16,2 5 0 0,1-3 0 0,1 5-128 16,1-2 192-16,2 4-64 0,2-4-128 0,1 2 128 15,2-4-128-15,3 3 128 0,0-3-128 0,4-1 0 16,2-3 0-16,3 0 0 0,2-4 0 0,2-2 0 15,3-1 0-15,2-6 0 0,2 1 0 0,4-4 0 16,3-2 0-16,3-2 0 0,1-2-192 0,0-2 192 16,0-4-192-16,-1 1 192 15,-1-3-528-15,-1-1 16 0,0-3 0 0,-3 2 0 16,2-2-1840-16,-2 1-352 0</inkml:trace>
  <inkml:trace contextRef="#ctx0" brushRef="#br0" timeOffset="3469.69">17707 17858 23039 0,'-9'5'1024'0,"9"-5"192"0,-5 5-960 0,0 3-256 0,-2 1 0 0,1-2 0 16,2 3 1120-16,0 3 176 0,2-3 48 0,-1 3 0 15,2 2-704-15,1 1-128 0,0-1-16 0,1 3-16 0,2 2-304 0,1 0-176 16,2 1 192-16,2-2-192 0,2-2 0 0,1 1 0 16,2-1 0-16,1-3 0 0,0-5 0 15,0 1 0-15,1-5 0 0,2-1 0 0,-2-4 160 0,-1-3-160 16,0-1 128-16,-1-3-128 0,-2-1 240 0,0-2-48 16,-2-2 0-16,0-3 0 0,-4 1 304 0,0-1 48 15,-1-2 16-15,-1 5 0 0,2-5 16 0,-4 2 16 16,-2 0 0-16,0 1 0 0,-3 0-240 0,0 4-48 15,0-3-16-15,-2 4 0 0,-2-2-288 0,-1 3 0 16,0-1 128-16,-1 3-128 0,1-2 0 0,0 2 160 16,2 2-160-16,0 0 128 15,1 0-1488-15,6 4-304 0,0 0-64 0,0 0-8016 0,0 0-1600 16</inkml:trace>
  <inkml:trace contextRef="#ctx0" brushRef="#br0" timeOffset="3835.8">18190 17805 11055 0,'7'11'480'0,"-4"-5"112"0,0 3-464 0,0-1-128 0,2 2 0 0,2 3 0 16,-2-2 2288-16,0 3 432 0,0 1 96 0,-1 3 0 16,0-1-1728-16,-2-1-336 0,-2 0-80 0,0-3-16 15,0 1-400-15,0 0-64 0,0 0-32 0,-2-3 0 16,-1 0 48-16,1-5 16 0,2-6 0 0,0 0 0 15,0 0 352-15,0 0 64 0,0 0 0 0,-6-5 16 16,4-1-176-16,-1-4-32 0,3 1-16 0,0-4 0 16,5-5-64-16,2 2-16 0,2-2 0 0,0 0 0 0,1 0 32 0,1 2 16 15,3-1 0-15,3 3 0 0,1-2-128 0,2 2-16 16,-1 0-16-16,-1 1 0 0,-2 6-240 0,1-1 144 16,-2 5-144-16,0 2 128 0,1 2-128 0,-1 5 0 15,-1 2 144-15,-3 1-144 0,-1 4 176 0,-1 2-48 16,0 2 0-16,-1 1 0 0,-2-1 64 0,-2 1 16 15,2 1 0-15,-2-1 0 0,0-1-64 0,0 0-16 16,0-3 0-16,-1-2 0 0,2-1-128 0,1 2 0 16,1-5 144-16,1 0-144 15,1-1-1568-15,1-3-384 0,0-1-80 0</inkml:trace>
  <inkml:trace contextRef="#ctx0" brushRef="#br0" timeOffset="4336.17">18956 17754 22687 0,'0'0'1008'0,"0"0"208"16,-2 6-976-16,2-6-240 0,-5-5 0 0,5 5 0 0,-2 11 864 0,0 3 128 15,1 2 32-15,-1 1 0 0,0 4-496 0,-1 0-80 16,1-2-32-16,0 1 0 0,0 6-176 0,-1-3-48 15,0-3 0-15,-1-1 0 0,-1-2-192 0,1-4 144 16,0-2-144-16,3-3 128 0,-4-2 0 0,5-6 0 16,0 0 0-16,0 0 0 0,0 0 192 0,0 0 16 15,-4-7 16-15,0-5 0 0,3 2 16 0,-1-3 0 16,4-3 0-16,0-2 0 0,2 0-80 0,1-2-16 16,0-1 0-16,2 0 0 0,-1-2-272 0,2 3 0 15,-1 1 128-15,1 1-128 0,1 1 0 0,1 6-144 16,1-1 16-16,0 7 0 0,0 0 128 0,2 4 128 15,1 6-128-15,-2 1 176 0,0 4-176 0,1 2 0 16,-3 3-192-16,1 4 192 16,-1 2-512-16,-1 3 32 0,0-1 0 0,0 2 0 15,-1 0-1600-15,-1-3-320 0,0-2-64 0,-1-2-8736 0</inkml:trace>
  <inkml:trace contextRef="#ctx0" brushRef="#br0" timeOffset="4686.42">19514 17869 19231 0,'9'-14'848'0,"-5"8"176"0,1-5-816 0,-1-1-208 16,1-2 0-16,0-1 0 0,-1 0 1504 0,-2-1 256 16,1 1 48-16,-2 2 16 0,-2-1-1040 0,1 4-208 15,-3 1-32-15,1 2-16 0,-2 3-304 0,-1 1-64 16,-4 2-16-16,1 2 0 0,-2 2 16 0,0 5 0 16,3-1 0-16,-6 7 0 0,1 3-32 0,1 1 0 15,1-1 0-15,2 4 0 0,-1-1 32 0,3 2 0 16,3 2 0-16,1-1 0 0,4 1-160 0,0-1 0 0,4-3 0 15,4 5 128-15,0-4-128 0,-1-10 0 16,1-1-192-16,3-1-8640 16,1-4-1728-16</inkml:trace>
  <inkml:trace contextRef="#ctx0" brushRef="#br0" timeOffset="5086.3">20224 17634 16575 0,'0'0'736'0,"-7"-2"160"0,0-2-720 0,2-2-176 15,-1 3 0-15,-1 0 0 0,2 2 1968 0,-3 0 352 16,0 0 80-16,1-1 16 0,-2 2-1232 0,-1 0-240 16,-2 2-48-16,-2 0-16 0,-1 1-240 0,1 3-32 15,0 2-16-15,1 1 0 0,2 3-320 0,-6 7-64 16,3-1-16-16,8-4 0 0,-3 1-192 0,4 3 0 16,1 1 0-16,-1 2 0 0,4-2 0 0,1 1 0 15,1-1 0-15,2-1 0 0,-1-2 0 0,3 0 0 16,1-2-128-16,1-4 128 0,1 0 0 0,2-4 0 15,-2 1-128-15,2-4 128 0,0 0 0 0,1-3 0 16,3-3 0-16,-2-3 0 0,-1 0-224 0,1-2 16 16,-1-5 0-16,1 1 0 15,-1 0-1264-15,-1-3-256 0,-1-4-64 0,1 0-9824 0</inkml:trace>
  <inkml:trace contextRef="#ctx0" brushRef="#br0" timeOffset="5303.69">20305 17194 23039 0,'0'0'1024'0,"-3"8"192"0,3-8-960 0,-1 5-256 0,-3 3 0 0,3 1 0 0,0 5 2224 0,0 1 400 16,-1 4 64-16,2 3 32 16,0-1-1728-16,0 8-352 0,-1 2-64 0,1 5 0 0,1 0-304 0,1 6-48 15,1 2-16-15,1-1 0 0,-4-3-208 0,3-1 128 16,0-1-128-16,1-1 0 15,0-4-560-15,0-2-208 0,2-4-32 0,-1-2-9312 16,2-4-1856-16</inkml:trace>
  <inkml:trace contextRef="#ctx0" brushRef="#br0" timeOffset="5489.75">20220 17628 21935 0,'0'0'960'0,"7"4"224"0,1-2-944 0,1 1-240 16,2-3 0-16,2 0 0 0,2-2 576 0,3 1 80 15,1 0 16-15,2-2 0 0,-1-2-160 0,3 0-48 16,-2 0 0-16,1-4 0 0,0 2-320 0,-2-2-144 0,2 0 128 0,-3-1-11744 16</inkml:trace>
  <inkml:trace contextRef="#ctx0" brushRef="#br0" timeOffset="5821.19">20788 17620 19343 0,'0'0'1728'0,"0"0"-1392"15,0 0-336-15,0 0 0 0,0 0 1680 0,0 0 272 16,0 0 48-16,0 0 16 0,0 0-864 0,0 0-192 15,6-4-16-15,-2-1-16 0,-3-5-368 0,2 3-80 16,-3-4-16-16,-3 5 0 0,2-4-272 0,-3 3-64 16,2 0-128-16,-2 2 192 0,-2 2 128 0,6 3 0 15,-7 0 16-15,1 3 0 0,-2 2-16 0,1 5-16 16,2-2 0-16,-1 2 0 0,1 3-304 0,0-2 0 16,0 2 0-16,1 1 0 0,1-3 0 0,0 2 0 15,2 1 0-15,0 1 0 0,1-4 0 0,1 1 0 16,1 1 0-16,2-4 0 0,1-1-128 0,2-2-96 15,-1-1-16-15,2 0 0 16,-2-1-816-16,3-2-160 0,0-2-48 0,0 1-7888 16,1 1-1600-16</inkml:trace>
  <inkml:trace contextRef="#ctx0" brushRef="#br0" timeOffset="6270.83">21134 17503 24479 0,'0'0'1088'0,"0"0"208"15,0 0-1040-15,0 0-256 0,-3-4 0 0,3 4 0 16,-4-1 1152-16,4 1 192 0,-3 0 16 0,-4-1 16 0,1 1-768 0,1 2-160 16,-3 5-16-16,0-2-16 0,1 5-288 0,1 0-128 15,-1 4 0-15,1 3 128 0,-1 1-128 0,0 7 0 16,2 2 0-16,2-11 0 0,2 1 0 0,1-1 0 15,1-2 0-15,2 1 0 0,-1-1 0 0,0 0 0 16,1-5 0-16,1 0 0 0,-4-9 0 0,7 4 0 16,-7-4 0-16,0 0 0 0,8-2 544 0,1-6 32 15,-1-1 0-15,-2-4 0 0,1-2 240 0,-1-4 48 16,0-4 16-16,1-1 0 0,-2-5-384 0,0-1-80 16,0 0-16-16,-1-4 0 0,0-3-80 0,-2-3 0 15,1 1-16-15,-3 0 0 0,0-1 16 0,-2-1 0 16,0-2 0-16,-3 3 0 0,-2-4-48 0,0 6 0 15,0 3 0-15,2 5 0 0,0 2-112 0,3 7-32 16,-2 3 0-16,3 5 0 0,-1 6 16 0,2 7 0 16,0 0 0-16,0 0 0 0,7 9-144 0,-2 8 0 15,2 8 144-15,5 4-144 0,2 5 0 0,1 6 0 16,-1 3 0-16,4 1 0 0,0 6 0 0,0 1 0 16,1 2 0-16,0-2 0 0,2-3-336 0,0 0-48 15,-2 1 0-15,0-7 0 16,-3 0-1664-16,0-4-320 0,-1-1-80 0,-3-3-13184 0</inkml:trace>
  <inkml:trace contextRef="#ctx0" brushRef="#br0" timeOffset="6906.41">19532 18316 17503 0,'0'0'1552'0,"0"0"-1232"0,0 0-320 0,0 0 0 16,0 0 1600-16,0 0 272 0,0 0 48 0,0 0 16 15,0 0-816-15,-6-2-160 0,1 2-48 0,-2 0 0 16,0 0-224-16,-1 2-48 0,-1 0-16 0,-1 3 0 0,-1 1-48 0,-1 1-16 15,-1 3 0-15,2-1 0 0,0 4-176 0,-2 1-16 16,3 2-16-16,1 2 0 0,1 1-192 0,2 1-32 16,-1-1-128-16,5 2 192 0,1 2-192 0,2 2 0 15,1-2 0-15,5 0 0 0,0 0 0 0,2-3 0 16,1-1 0-16,2-1 0 0,1-2 0 0,1 1 0 16,0-4 0-16,1-1 0 0,1 1 0 0,2-4 0 15,0 1 0-15,7 0 0 0,-6-1-416 0,4-5 32 16,-1 0 0-16,-7-3-9328 15,0-1-1856-15</inkml:trace>
  <inkml:trace contextRef="#ctx0" brushRef="#br0" timeOffset="7271.83">20069 18474 24639 0,'-9'16'1088'0,"6"-11"240"0,-1 1-1072 0,2 3-256 0,-5 4 0 0,4-1 0 16,-1 5 816-16,0 2 96 0,-1 1 32 0,2 3 0 15,-1-1-624-15,2-1-128 0,1 2-32 0,1 0 0 16,1-4-160-16,3-2 0 0,0-2 0 0,2-5 0 16,-2 0 0-16,3-5 0 0,1 1 0 0,1-4 0 15,1-2 0-15,1-2 0 0,0-4 0 0,0 0 0 0,2-4 192 0,0 1 48 16,-2-4 16-16,-1-2 0 0,0 0 272 0,3-7 64 15,-3 3 16-15,-5 5 0 0,-2 0 32 0,1 1 0 16,-3-1 0-16,-2-1 0 0,-1 3-176 0,0 1-16 16,-2-1-16-16,-1 1 0 0,-1 3-160 0,-2 0-16 15,-1 3-16-15,-1 1 0 0,-2 2-240 0,0 0 0 16,-2 2 128-16,0 2-128 0,-2-1-128 0,3 3-80 16,0 1-16-16,1 2 0 15,1-2-576-15,2 2-112 0,0 0-32 0,3 1 0 16,2 1-2112-16,0-4-416 0</inkml:trace>
  <inkml:trace contextRef="#ctx0" brushRef="#br0" timeOffset="7755.2">20513 18335 16575 0,'4'26'736'0,"-3"-14"160"0,1 4-720 0,-1 3-176 0,0 3 0 0,1 2 0 15,-2-2 2144-15,0 1 400 16,-2 1 80-16,1-3 0 0,0-2-1456 0,-1 0-288 0,0-5-64 16,-1-2-16-16,0-1-352 0,-1-1-64 0,4-10 0 0,0 0-16 15,0 0 16-15,-7-6 0 0,4-2 0 0,0-2 0 16,-1-4-80-16,3 0-16 0,2-2 0 0,2-3 0 16,-1-2-64-16,3 0-16 0,2-1 0 0,-1 2 0 15,2 1 80-15,-1 2 16 0,2 3 0 0,0 4 0 16,3 0-176-16,0 5-128 0,2 1 144 0,2 4-144 15,0 4 0-15,4 6 0 0,-2 4 0 0,-6 0 0 0,-2 1 128 0,1 4-128 16,-1 0 0-16,1 3 0 0,-4 0 128 0,-2 2-128 16,-1-3 0-16,0 0 0 0,0-2 176 0,-2-3-176 15,-2 0 192-15,2-8-192 0,-2-8 224 0,0 0-64 16,0 0-16-16,0 0 0 0,1-7 48 0,1-8 16 16,1-5 0-16,-1-1 0 0,1-5-208 0,0 1 144 15,2 0-144-15,1-3 128 0,0 2-128 0,3 0 0 16,1 3 0-16,2 1 0 0,-1 2 0 0,5 6 0 15,0 1 0-15,4 8 0 0,1 1 160 0,0 9-160 16,4 2 192-16,-5 5-192 0,1 2 144 0,-1 5-144 16,-4 3 0-16,-1 1 144 0,-2 4-144 0,1-2 128 15,-3 3-128-15,0-4 128 0,0 0-128 0,-2-3 0 16,0-5 0-16,1-2 0 16,-1-3-1568-16,0-3-240 0,0-4-48 0,1-5-8176 15,0-4-1616-15</inkml:trace>
  <inkml:trace contextRef="#ctx0" brushRef="#br0" timeOffset="8357.91">21546 18284 20271 0,'0'0'1792'0,"-6"-3"-1424"15,6 3-368-15,0 0 0 0,-7 0 1408 0,7 0 192 16,0 0 64-16,0 0 0 0,-1 7-896 0,-2 1-192 16,2 4-16-16,1-1-16 0,0 5-160 0,1 1-48 15,2 4 0-15,-2 3 0 0,3 0-336 0,-1 5 0 16,1-2 0-16,0 15 128 0,-1-3-128 0,-3-16 176 15,0-3-176-15,-2 0 192 0,1-5-192 0,1-1 192 0,-2-7-192 0,-2 1 192 16,4-8 208-16,0 0 48 0,-7-6 16 0,0-4 0 16,-3-7 48-16,-1-3 0 0,3-4 0 0,-1-1 0 15,1-4-208-15,2 1-48 16,-1-2 0-16,2 0 0 0,0 2-48 0,3 0-16 0,2 4 0 0,1-2 0 16,1 2-32-16,3 2-16 0,3 2 0 0,2 3 0 15,2 2-144-15,0 5 0 0,1 3 0 0,0 5 0 16,1 0 0-16,0 5 0 0,-1 2 0 0,-1 5 0 0,0 0 0 0,-1 4 0 15,1 2 0-15,-2 1 0 0,-3 3-128 0,0-1 128 16,-2 0-160-16,-1 0 160 0,-2 0-192 0,-1-3 192 16,-1 0-208-16,0-2 80 15,-1-4-304-15,-1-1-48 0,-1-2-16 0,3-7 0 16,-5 7-2560-16,5-7-512 0</inkml:trace>
  <inkml:trace contextRef="#ctx0" brushRef="#br0" timeOffset="8688.94">21974 18285 23039 0,'0'0'1024'0,"0"0"192"0,0 0-960 16,0 0-256-16,-1 9 0 0,1-9 0 0,-3 6 1088 0,1 3 160 15,-1-2 32-15,-1 3 16 0,0-1-720 0,1 3-160 16,-1-2-32-16,1 2 0 0,2 2-256 0,1-3-128 15,0 1 0-15,3 2 128 0,2-4-128 0,1 1 128 16,-1 0-128-16,3-5 128 0,2 0 0 0,0-1 0 16,1-3 0-16,2-4 0 0,-3-3 112 0,3 0 16 0,1 0 0 0,-3-5 0 15,0 0 112-15,0-3 16 0,-2 0 16 0,-1 2 0 16,-2-4 240-16,-1-1 32 0,-1 0 16 0,0 1 0 16,-1-1-128-16,-3 2-32 0,-1 3 0 0,-1-3 0 15,-1 2-112-15,-1 2-32 0,-1-1 0 0,-1 2 0 16,-3-1-208-16,-1 3-48 0,-2 0-128 0,1 2 192 15,-2 2-192-15,0 1-160 0,0 0 32 0,0 4 0 16,1 0-1600-16,-2 2-320 0,0 1-64 0,7 0-12672 16</inkml:trace>
  <inkml:trace contextRef="#ctx0" brushRef="#br0" timeOffset="9040.36">22152 18046 27359 0,'0'0'1216'0,"5"8"240"0,1 2-1168 0,1 3-288 16,2-2 0-16,-1 6 0 0,1 2 592 0,0 0 64 15,0 2 16-15,-4 1 0 0,-1-1-208 0,0 2-32 16,-2 1-16-16,1-1 0 0,-3-2-176 0,0-2-48 16,0-4 0-16,0-1 0 0,0-4-192 0,-3-2 0 15,3-8 0-15,0 0 0 0,0 0 240 0,0 0-48 16,-5-10-16-16,0-1 0 0,1-1 48 0,1-5 16 15,0-1 0-15,1 1 0 0,0-2 32 0,2 1 16 16,2-1 0-16,-1 0 0 0,1 0-96 0,2 1 0 16,1 1-16-16,2 2 0 0,-1 1-48 0,3 5-128 0,0 0 192 0,2 7-64 15,3 3-128-15,0 4 0 16,1 4 0-16,7 9 0 0,-4 1 0 0,-7-3 0 0,2 2 0 16,-2 1 0-16,0 3 0 0,-1-1 0 0,-1 2 0 0,0-1 0 15,-1-2 0-15,0-2 0 0,-2-1 0 0,-2-2 0 16,3-4-192-16,-2 1 48 0,-1-1 0 0,-2-3 0 15,3-2-2208-15,-5-6-432 0</inkml:trace>
  <inkml:trace contextRef="#ctx0" brushRef="#br0" timeOffset="9473.84">22547 18265 10127 0,'0'0'896'0,"0"0"-704"16,0 0-192-16,0 0 0 0,0 0 3856 0,0 0 752 15,0 9 128-15,0-9 48 0,4 7-2880 0,1 2-576 16,1-3-112-16,6 3-32 0,-1-1-480 0,1-5-112 15,-2-1-16-15,-2-1 0 0,0-2-144 0,1 0-48 0,0-2 0 0,1-1 0 16,-2-2-80-16,2 0-32 0,-2-2 0 0,2-2 0 16,-2 2 112-16,-1-4 32 15,0 1 0-15,-4 1 0 0,3-2 64 0,-3 0 16 16,0 2 0-16,-2-3 0 0,-1 1-240 0,-1 1-64 0,-3 0 0 0,0 2 0 16,0-2-192-16,-1 4 128 0,-1 0-128 0,0 4 0 15,6 3 0-15,-5 3 0 0,-2 3 0 0,1 0 0 16,1 6 0-16,1-1 0 0,1 4-176 0,1 2 176 15,1 1-176-15,1 1 176 0,1 2-128 0,1 2 128 16,2-4-160-16,1 2 160 0,2-2-192 0,2-1 192 0,-4-3-400 0,5-2 16 16,0-1 16-16,0 0 0 15,2-6-1328-15,-1-1-272 0,2 0-48 0,-1-4-7984 16,2-2-1600-16</inkml:trace>
  <inkml:trace contextRef="#ctx0" brushRef="#br0" timeOffset="9839.84">23042 18088 4607 0,'0'0'400'0,"0"0"-400"16,0 0 0-16,2 9 0 0,1-1 4784 0,-2 4 864 15,-1 2 176-15,1 1 48 0,1-1-3840 0,-2 6-768 16,0 2-160-16,0 0-16 0,0 3-672 0,-2 3-128 16,1-2-32-16,0 2 0 0,1-4-16 0,-2 1-16 15,1-2 0-15,0-2 0 0,1-4 432 0,0-1 96 16,0-2 16-16,0-7 0 0,0-7-352 0,0 0-64 15,0 0-16-15,0 0 0 0,5-4-80 0,1-2 0 16,-1-5-16-16,2-3 0 0,2-2-112 0,-2 0 0 16,1-2-128-16,1 0 192 0,1 2-192 0,1 2 144 15,0 0-144-15,-1 1 128 0,1 4 16 0,2 0 0 16,0 4 0-16,-1 5 0 0,1 0-144 0,0 1 0 0,-2 5 0 0,2 2 0 16,-2 1 0-16,0 4 128 0,-3 2-128 0,0 1 0 15,-3 0 0-15,0 2 0 0,-1 0 0 0,0 1 0 16,-2 0 0-16,1 0 0 0,-2-1 0 0,3-2 0 15,-1-1 0-15,0-2 0 0,1 1 0 0,0 0 0 16,1-5-672-16,0 1-16 0,0-5 0 16,-5-5 0-16,0 0-2448 0,0 0-512 0,21-2-80 0,-9-3-32 0</inkml:trace>
  <inkml:trace contextRef="#ctx0" brushRef="#br0" timeOffset="10074.1">23666 17670 26719 0,'-12'9'2368'0,"6"0"-1888"16,2-3-480-16,0 3 0 0,4-2 1344 0,0 6 160 16,-2 1 32-16,1 0 16 0,-1 3-736 0,1 4-160 15,-2 2-16-15,0 1-16 0,1 6-304 0,2 0-64 16,-2 1-16-16,1 13 0 0,-1-3-240 0,2 1 128 15,0 1-128-15,3 13 0 0,-1-7 0 0,2-19 0 16,0 0 0-16,1 1 0 16,0-6-1232-16,0 2-240 0,2-4-64 0,-1-3-8048 15,-1-1-1616-15</inkml:trace>
  <inkml:trace contextRef="#ctx0" brushRef="#br0" timeOffset="10250.26">23468 18296 22111 0,'0'0'1968'0,"7"-1"-1584"0,-1-3-384 0,2-2 0 16,2 0 1920-16,3 1 288 0,1-4 64 0,2 1 16 15,1-2-1440-15,2 1-272 0,0-4-64 0,1 2-16 0,0-1-368 0,0-2-128 16,-1-2 0-16,3-1 144 16,-3 0-1552-16,1-3-320 0,-1 1-64 0,3 2-6704 15,-1-1-1328-15</inkml:trace>
  <inkml:trace contextRef="#ctx0" brushRef="#br0" timeOffset="10590.11">24225 17844 2751 0,'10'-10'128'0,"-3"7"16"0,-2-2-144 0,0-1 0 15,0 2 0-15,1 1 0 0,-6 3 4752 0,0 0 928 16,0 0 176-16,0 0 32 0,0 0-3600 0,1 8-736 16,-2 2-144-16,-3 5-16 0,-2 1-304 0,0 2-48 15,-4 3-16-15,-2 2 0 0,-2 4-160 0,1-2-32 16,-4 4-16-16,-1-2 0 0,0 2 80 0,-2-2 32 15,4 1 0-15,2-5 0 0,0-2-160 0,3-1-16 16,5-4-16-16,1-1 0 0,2-2-224 0,3 0-32 16,4-4-16-16,3-1 0 0,4-2-208 0,3 0-32 15,1 0-16-15,5-1 0 0,2-2-48 0,-1-1-16 0,1 1 0 16,10 2 0-16,-2-1-144 0,-11-2 0 0,2 2 0 0,-3 0 0 16,-4 2 192-16,-1 0-64 0,-1 4 0 0,-2-1 0 15,-2 5 272-15,-3 1 48 0,-4 4 16 0,-2 1 0 16,-3 1-144-16,-5 3-48 0,-4 2 0 0,-2 1 0 15,-4 1-272-15,-3 1 0 0,0-1 0 0,-8 0 0 16,-1-4-304 0,-19 9-160-16,0-10-48 0,7-5 0 0,4-5-1904 0,4-8-384 15,9-3-80-15,4-4-14624 0</inkml:trace>
  <inkml:trace contextRef="#ctx0" brushRef="#br0" timeOffset="13277.33">30666 13974 22111 0,'0'0'1968'0,"0"0"-1584"15,0 0-384-15,0 0 0 0,0 0 3520 0,0 0 608 0,2-8 128 0,-2 8 32 16,0-10-2848-16,0 10-560 0,-5-9-112 0,-1-1-32 16,-3 2-480-16,-1-2-112 0,-2 2-16 0,0-1 0 15,-2 4-288-15,-3-2-64 0,-3 4-16 0,-3-1 0 31,-5 0-160-31,-4 1-48 0,-5-2 0 0,-6 1 0 0,0 0 192 0,-4 3 16 0,-1 1 16 0,-2-2 0 16,-1 2 224-16,-2 0 192 0,-3 2-48 0,-5-2 0 16,-9 2 48-16,0 2 16 0,-1 0 0 0,0 1 0 15,0-4-80-15,-4 3-128 0,-8 2 176 0,-2 3-176 16,-5-2 160-16,-1 2-160 0,5-3 128 0,-6 0-128 16,-6 2 160-16,-2-3-160 0,0 0 192 0,2 1-192 15,2-2 144-15,-5 3-144 0,-9-1 0 0,2-1 144 16,4 1-144-16,-4 2 0 0,-8-4 0 0,3 2 0 0,-1 3 0 15,-1-3 0-15,1 2 0 0,-3-2 0 16,-4 5 0-16,4-5 128 0,4 0-128 0,-6 2 128 0,-7-2-128 16,5-2 0-16,6-1 0 0,-6-1 128 0,-6-2-128 0,5-2 0 15,7 0 0-15,-6 1 128 0,-9 0-128 0,2-3 0 16,6 1 0-16,-5 1 0 0,-6 1 0 0,3 1 0 16,7 0 0-16,-4 1 0 0,-4 1 0 0,1 0 0 15,9-1 0-15,-6 2 0 0,0-1 0 0,3-1 208 16,2 1-48-16,-3-2-16 0,-2 0 0 0,4 0 0 15,-5-2 0-15,9 1 0 0,2 0-144 0,-2 1 0 16,-6-1 144-16,7 2-144 0,7 0 0 0,-4 4 0 16,-10 0 0-16,8-1 128 0,8 1-128 0,-6 3 0 15,-7-3 0-15,7 0 128 0,3 0 0 0,1-1 16 16,-5-2 0-16,5 3 0 0,0 2 16 0,4-2 0 16,6 1 0-16,-4 1 0 0,-4-5-160 0,2 1 160 0,6-1-160 0,-1 3 160 15,-1-2-160-15,0 1 0 16,3-3 0-16,2 1 0 0,7 2 0 0,-3 0 0 0,-4-1 0 0,3 0 0 15,4 0 0-15,3 0 0 0,5-2 0 0,-2 1 0 16,-6 1 0-16,2-3 0 0,5-1 0 0,5-1 0 16,3 0 0-16,1-1 0 0,0-1 0 0,-2-3 0 15,1-1 0-15,4-5 0 0,2 1-160 0,5-1 160 16,4-3-208-16,1-2 48 0,-5-1 16 0,3-2 0 16,1-2-48-16,1-1 0 0,4 0 0 0,3-3 0 15,2 3 32-15,4-2 0 0,1 3 0 0,1 0 0 16,-4-3 160-16,1 4-192 0,-2 0 192 0,1-2-192 15,2 0 192-15,1 2-160 0,3 0 160 0,2 0-160 16,2 0 160-16,2 0 0 0,1 2-144 0,1 0 144 0,0 1 0 16,-2-4 0-16,1 1 0 0,-4 3 0 0,1 1 0 0,2 0 0 15,1 1 0-15,3 0 0 0,0 2 0 0,1 2 0 16,6 0 0-16,-2 2 0 0,0 3 128 0,0-2-128 16,2 5 128-16,2 0-128 0,0-3 0 0,-1 3 128 15,2 3-128-15,-4-2 0 0,-1 0 144 0,3 4-144 16,-1-1 160-16,2 1-160 0,0 0 176 0,0 2-176 15,1 4 192-15,0-3-192 0,2 4 192 0,3 0-192 16,-1-2 192-16,0 6-192 0,2-3 192 0,2 5-192 16,1-1 192-16,-3 2-192 0,1 1 176 0,-2 1-176 15,3 2 160-15,0 1-160 0,-1 0 128 0,2 0-128 16,0 2 0-16,2 2 144 0,-1-1-144 0,-4 1 128 16,0 4-128-16,-1-2 128 0,0 6-128 0,0 1 0 0,2 0 0 0,-2 1 0 15,-2 1 0-15,0 3 0 0,0 3 0 0,2 4 0 16,1-2 0-16,-3 3 0 0,3-3 0 0,0 7 0 15,-2-2 0-15,3 3 0 0,-2 4 0 0,1-1 0 16,-1 2 0-16,3 3 0 0,1 2 0 0,0-1 0 16,-1 0 0-16,1 1 0 0,-1 0 0 0,1 2 0 15,1-2 0-15,3 3 0 0,-2-3 0 0,2 1 0 16,0 0 0-16,1-4 0 0,2 1 0 0,-4-3 0 16,0 0 0-16,1 4 0 0,0-1 0 0,1 1 0 15,0 3-128-15,0-4 128 0,-1-1 0 0,0 1 0 16,-1 0 0-16,0-1-176 0,0-1 176 0,-1 1-128 15,1 6 128-15,-2-4-208 0,-1-1 80 0,0 3 128 16,-1-2-256-16,-1 1 64 0,1 0 0 0,-1 0 16 0,0-1-64 0,-1 2-16 16,-1-3 0-16,0-1 0 0,-2 3 64 0,2 2 0 15,1-2 0-15,-2 3 0 0,-2-1 192 0,-1 3 0 16,2 1-160-16,1-3 160 0,1-1 0 0,3-2 0 16,1-2 0-16,3-2 0 0,1-4 0 0,1 0 0 15,-1-2 160-15,3-2-160 0,2-5 192 0,-1-1-192 16,3-1 192-16,0-2-192 0,1-2 128 0,2-1-128 15,1 1 0-15,1-2 0 0,2 0 0 0,1 0 0 16,2-2 0-16,0-2 0 0,1 1 0 0,1-1 0 16,0 0 0-16,2-3 0 0,3 1 0 0,1-4 0 15,1 1 128-15,1-3-128 0,1 0 0 0,4-1 128 16,2-1-128-16,1 0 0 0,6 1 128 0,2-2-128 16,5-1 0-16,4 0 0 0,2-1 0 0,4 3 0 0,0 0 0 15,3 0 0-15,0 0 0 0,2 2 0 0,3 1 0 0,0-2 0 16,4 1 0-16,4 2 0 0,4-3 0 0,-3-3 0 15,-7 0 0-15,2 0 0 0,2 1 0 0,3 1 0 16,0-2 128-16,5 2-128 0,3-2 0 0,1 2 0 16,-8-1 0-16,3-1 0 0,1 1 0 0,3 2 0 15,5 2 0-15,-2-2 0 0,-1-1 0 0,0 6 0 16,-2-3 0-16,0-1 0 0,1-1 0 0,5 1 0 16,2-2 0-16,1-2 0 0,-7 2 0 0,1-2 0 15,1-3 128-15,6-1-128 0,4 2 0 0,-4 0 0 16,1-4 0-16,-2 0 0 0,2 0 0 0,3 1 0 15,5-3 128-15,-3 2-128 0,-4 0 0 0,-4-3 0 16,3 1 0-16,4 2 0 0,3-4 0 0,-3 2 0 16,-4 2 0-16,2-3 0 0,0 2 0 0,1-2 0 15,4 0 0-15,-4 1 0 0,0-3 0 0,0 2 0 0,-1-3 128 0,1-1-128 16,2 0 0-16,0-3 0 0,-4-2 144 0,3 3-144 16,0 0 0-16,2 1 144 0,3-3-144 0,-3 1 0 15,-3 2 0-15,2 1 0 0,1-1 0 0,1-1 0 16,3 0 128-16,-1 2-128 0,-5 0 0 0,6-1 0 15,-3 1 0-15,6-2 0 0,3-2 0 0,-4 1 0 16,-5 1 0-16,3-3 0 0,3-2 0 0,1-2 0 16,-2-1 0-16,0 1 0 0,-7-3 0 0,4 0 0 15,4-2 0-15,-1-2 0 0,-2 3 0 0,1-2 0 16,-2 2 0-16,5-1 0 0,2-1 0 0,-3-3 0 16,-2 5 0-16,-1-4 0 0,2 4 0 0,3-3 0 0,4 1 0 15,-8-3 0-15,-6 5 0 0,4-4 0 0,1 4 0 0,1-5 0 16,3 2 0-16,-3 0 0 0,-4-4 0 0,3 3 0 15,5 2 0-15,-1-3 0 0,-3 2 0 0,0-1 0 16,-2 3 0-16,5-3 0 0,3-1 0 0,-5 3 0 16,-4-2 0-16,0 5 0 0,0-5 0 0,6 5 0 15,4-4 0-15,-6 3 0 0,-8 2 0 0,1-1 0 16,0 2 0-16,4-1 0 0,1-4 0 0,-8 4 0 16,-5 3 0-16,0-5 0 0,-1-2 0 0,5 3 0 15,5-4 0-15,-6 2 0 0,-5-5 0 0,1 2 0 16,0 1 0-16,5-4 0 0,-1-1 0 0,-1 1 0 15,-2 2 0-15,-2-2 0 0,0 2 0 0,1 1 0 16,2-1 0-16,2 1 0 0,-1 1 0 0,-6-2 0 16,0 1 0-16,-2 1 0 0,2 3 0 0,2-2 0 0,2 1 0 15,-3 0 0-15,-7 3 0 0,0 2 0 16,2-3 0-16,0 3 0 0,5-1 128 0,-2 3-128 0,0-2 0 0,-3 1 0 16,-6-2 0-16,1 0 0 0,-1 0 0 0,7 3 0 15,-3-2 0-15,-1-1 0 0,-5-2 0 0,-3 1 0 16,-1 1 128-16,-1-2-128 0,-2 1 0 0,1 2 0 15,-1 2 0-15,1 0 0 0,0-2 0 0,-4 2 0 16,-5-3 0-16,-3 2 0 0,0-1 0 0,-3 2 0 16,-1-1 0-16,-1 2 0 0,0-1 0 0,1-1 0 15,-1-5 0-15,0 2 0 0,-4 1 0 0,-2-1-144 16,-4-5 144-16,1 4 0 0,-6-1 0 0,-2 1-128 16,-1-3 128-16,-4-1 0 0,2 0 0 0,-2 2-128 0,-1 3 128 0,-1-5 0 15,-2-2 0-15,-2 2-128 0,-2-2 128 0,0-1 0 16,-2 0 0-16,-1-2 0 0,-4-2 0 0,2 0 0 15,-1-4 0-15,-4-3 0 0,-2 0 0 0,0 0 0 16,0-5 0-16,-2-2 0 0,-4-1 0 0,-1-5 0 16,0-5 0-16,0-1 0 0,-2-6 0 0,-1-1 0 15,1-5 0-15,0-2 0 0,1-2 0 0,-1-5 0 16,-1-2 0-16,0-1 0 0,0-3 0 0,0-4 0 16,1-6-176-16,3 2 176 0,-5-4-160 0,4-1 160 15,-1-5-192-15,-1-1 48 0,2-5 16 0,1 0 0 16,0-1 128-16,0-5-160 0,-1-5 160 0,2 2-160 15,-1-2 160-15,0-4 0 0,-2-3 0 0,2-3-128 16,-1 0 128-16,1-2 0 0,1 0-144 0,1 1 144 16,0-3 0-16,3 5 0 0,2 1 0 0,2 0 0 15,1 1 0-15,1 6 0 0,1 4 0 0,0 3 0 16,1-3 256-16,-1 5-48 0,0 0 0 0,3 4 0 0,-2 3-32 0,-1 3-16 16,0 1 0-16,1 6 0 0,-1 3-160 0,0 7 0 15,0 4 0-15,-1 4 128 16,-3 4-976-16,1 3-208 0,-3 2-32 0,-3 3-16064 15</inkml:trace>
  <inkml:trace contextRef="#ctx0" brushRef="#br0" timeOffset="14493.21">26397 18079 1839 0,'0'0'0'0,"0"0"160"0,0 0-160 0,0 0 0 0,2-13 0 0,0 4 0 15,-2-1 3296-15,0 10 624 0,-1-7 128 0,1 7 32 16,0 0-2368-16,-1-10-480 0,-1 4-80 0,2 6-32 15,0 0-48-15,-5-6-16 0,-2 1 0 0,2 1 0 16,5 4-352-16,-8-1-64 0,0 1 0 0,2 0-16 16,-2 0-256-16,2 1-48 0,-3 3-16 0,0 1 0 15,-1 3-128-15,0-1-32 0,0 5 0 0,0 0 0 16,-1 1 0-16,0 5 0 0,-2 0 0 0,1 2 0 16,-1 3-144-16,-1 0 0 0,0 1 144 0,1 3-144 0,3-2 0 0,1 3 0 15,3-2 0-15,-1 0 0 0,1-3 0 0,2 3 0 16,0 0 0-16,4-3 0 0,3-3 0 0,2-1 0 15,-2-5 0-15,3-1 0 0,3-4 128 0,2 0-128 16,2-4 128-16,4-1-128 0,2-4 288 0,1-1-16 16,0-2 0-16,1-1 0 0,-1-2-144 0,0-6-128 15,4 1 144-15,1-2-144 0,-3-3 128 0,1-3-128 16,0-4 0-16,3 2 144 16,-5 1-1696-16,0 0-352 0</inkml:trace>
  <inkml:trace contextRef="#ctx0" brushRef="#br0" timeOffset="14910.52">26556 17344 25631 0,'0'0'1136'0,"0"0"224"0,-9-2-1088 0,9 2-272 0,-8-3 0 0,8 3 0 15,0 0 832-15,-6 10 128 0,0 3 0 0,2 4 16 16,2 2-464-16,2 4-80 0,0 6-32 0,2 3 0 16,0 7-272-16,0 3-128 0,-1 8 0 0,2-2 128 15,-1 4-128-15,4 3 0 0,-4 6 0 0,2-4 0 16,1 0 0-16,0-2 0 0,0-4 144 0,0-4-144 16,0-8 0-16,2-6 0 0,-2-8 0 0,0-3 0 0,0-4 0 0,0-5 0 15,1-5 0-15,-6-8 0 0,12 3 256 0,-1-6-32 16,1-4 0-16,-1-2 0 0,1-5 112 0,-1-4 32 15,0-5 0-15,2-2 0 0,0-1-176 0,0-1-16 16,-1 1-16-16,1-1 0 0,0 5-160 0,-1 2 0 16,0 6 0-16,-1 4 0 0,-1 0 0 0,2 8 0 15,-1 2 0-15,1 5 0 0,-1 4 0 0,2 1 0 16,-2 2 0-16,1 6 0 0,-1 4 0 0,-1 5 0 16,-2-1 0-16,0 5 0 0,-2-3-128 0,-2-2 128 15,-2-1-160-15,1-3 160 0,-2-3-224 0,2-5 48 16,-1-1 16-16,-2-13 0 15,7 12-1552-15,-7-12-304 0,0 0-64 0</inkml:trace>
  <inkml:trace contextRef="#ctx0" brushRef="#br0" timeOffset="15270.21">27311 17852 5519 0,'0'0'240'0,"-9"3"64"0,-1 2-304 0,0-2 0 0,1-2 0 0,-2 2 0 16,2-2 5072-16,-1 2 960 0,0 0 192 0,-1 1 48 16,1-1-4608-16,0-1-928 0,-4 1-176 0,1 2-48 15,2 1-256-15,1 1-64 0,0 4-16 0,2-1 0 16,0 3-176-16,3 1 0 0,-4 1 0 0,3 0 0 16,1 1 0-16,2 0 0 0,1 2 0 0,1-1 0 0,-1-2 0 0,4 0 0 15,1-3 0-15,1-2 0 0,-4-10 0 16,0 0 0-16,7 7 0 0,-7-7 0 0,12 5 0 0,-2-6 192 15,-1-4 0-15,0-1 0 0,1-2 112 0,1-2 16 16,-1 0 16-16,-3 1 0 0,0-3-96 0,0 5-32 16,2-3 0-16,1 3 0 0,-10 7-208 0,11-4 0 15,0 2 0-15,0 2 0 0,1 4 0 0,1-2 0 16,-1 3 0-16,1 3 0 0,-2-3 0 0,1 0 0 16,-2 3-176-16,2-3 176 15,-1-3-816-15,-11-2-32 0,13 0-16 0,-2-1-12816 0</inkml:trace>
  <inkml:trace contextRef="#ctx0" brushRef="#br0" timeOffset="15485.07">27592 17826 21999 0,'0'0'960'0,"0"0"224"0,0 0-944 0,4 13-240 0,1 0 0 0,-2 2 0 16,-1 0 1024-16,1 3 176 0,-1 0 16 0,-2 1 16 15,0-1-656-15,0-2-144 0,0-1-32 0,-1-2 0 16,-1 1-400-16,0 0 0 0,1-4 128 0,1-10-8384 16,-4 10-1664-16</inkml:trace>
  <inkml:trace contextRef="#ctx0" brushRef="#br0" timeOffset="15861.47">27873 17819 20383 0,'-2'21'896'0,"0"-7"192"0,2 1-864 0,0 3-224 16,0 0 0-16,0 0 0 0,2-3 768 0,-1-1 96 15,-1-4 32-15,0-10 0 0,0 0-208 0,0 0-48 0,0 0 0 0,0 0 0 16,0 0-224-16,0 0-48 0,0 0-16 0,9-7 0 16,-5-6 32-16,-1 0 16 0,3 0 0 0,-3-1 0 15,4-1-80-15,-2 2-32 0,0 3 0 0,0 0 0 16,-5 10-64-16,5-6-16 0,-5 6 0 0,9-4 0 15,-9 4 64-15,15 2 16 0,-1 4 0 0,-1 5 0 16,-3 0-80-16,-1 6-16 0,1 2 0 0,-1 3 0 16,0-3-64-16,-1 1-128 0,-2-1 176 0,0-1-176 15,-2-2 128-15,1 1-128 0,0-3 0 0,0-1 0 16,-1-2 0-16,-4-11-320 0,7 6 32 0,-7-6-13936 16</inkml:trace>
  <inkml:trace contextRef="#ctx0" brushRef="#br0" timeOffset="16214.98">28440 17791 12895 0,'0'0'576'0,"0"0"112"0,-5-8-560 0,5 8-128 0,0 0 0 0,0 0 0 15,0 0 3520-15,0 0 688 0,0 0 128 0,0 0 16 16,0 0-2752-16,0 0-544 0,-2 13-112 0,-1-1-32 15,2 2-544-15,-1 3-112 0,2 1-32 0,0 3 0 16,0 1-224-16,2 1 144 0,-4 1-144 0,2 0 128 16,0-4-128-16,2-2 0 0,-1-3 0 0,2-2 128 31,0-1-1472-31,-3-12-288 0,7 11-64 0</inkml:trace>
  <inkml:trace contextRef="#ctx0" brushRef="#br0" timeOffset="16545.5">28687 17688 22111 0,'0'0'976'0,"-2"16"208"0,2-1-944 0,-2-1-240 16,1 3 0-16,1 1 0 0,0 1 688 0,0 2 80 15,0 0 32-15,0-2 0 0,0 0-240 0,1-1-48 16,-1-3-16-16,2-1 0 0,-2-4-112 0,2 1-32 15,-2-11 0-15,0 0 0 0,0 0 112 0,0 0 32 16,9 2 0-16,-9-2 0 0,9-5-64 0,-1-4-16 16,-1 1 0-16,2-3 0 0,-2 1 16 0,1 1 0 15,0-3 0-15,0 5 0 0,1 1-176 0,2 0-48 16,0 1 0-16,0 4 0 0,1 1-48 0,1 1-16 0,1 3 0 0,0 3 0 16,0 1 48-16,-1 5 0 0,1-3 0 0,-2 1 0 15,-2 2-192-15,0-5 0 0,-2-2 0 0,-8-6 0 31,11 6-1232-31,-1-4-240 0,-10-2-32 0,14-5-12448 0</inkml:trace>
  <inkml:trace contextRef="#ctx0" brushRef="#br0" timeOffset="16878.47">29296 17554 16575 0,'0'0'736'0,"0"0"160"0,-8 4-720 0,-1-2-176 0,-2 0 0 0,0-1 0 15,1-1 2944-15,0 3 544 0,0 0 112 0,0 4 32 0,-2-3-2448 16,1 2-480-16,1 5-112 0,1 2-16 0,0 0-384 0,1 5-64 16,2 2-128-16,0 2 176 0,2-2-176 0,1 0 0 15,2-1 0-15,2-1 0 0,2-1 0 0,1-3 0 16,1-3 0-16,0-1 0 0,-5-10-128 0,12 4 128 16,0-1 0-16,1-5 0 0,1-2 0 0,1-6 128 15,3 0 0-15,-3-5 0 0,5-3 256 0,-4-1 64 16,-1 0 0-16,-1 1 0 0,0 0-128 0,-3 2-32 15,-1 3 0-15,-2 4 0 0,1 0-64 0,-9 9-16 16,8-1 0-16,-1 5 0 0,1 5 256 0,-1 5 48 16,2 4 16-16,0 4 0 0,0 4-288 0,-1 3-64 15,-6 2-16-15,2-2 0 0,-1 0-160 0,-2 2 0 16,0-5 0-16,-1 2 128 0,-1-5-272 0,0-1-64 0,-1-2-16 0,0-1 0 31,-1-4-2736-31,-2-2-560 0</inkml:trace>
  <inkml:trace contextRef="#ctx0" brushRef="#br0" timeOffset="17046.58">28385 17344 31327 0,'-16'4'2784'0,"7"-3"-2224"0,9-1-560 0,0 0 0 16,0 0 2016-16,0 0 288 0,0 0 64 0,0 0 16 15,0 0-2192-15,0 0-432 0,0 0-80 0,0 0-17072 16</inkml:trace>
  <inkml:trace contextRef="#ctx0" brushRef="#br0" timeOffset="17646.08">28149 18725 11967 0,'0'0'1072'16,"0"0"-864"-16,8 7-208 0,1 0 0 0,1-3 1824 0,2-2 320 16,1 1 64-16,2-3 16 0,-1-3-752 0,2 1-128 15,-2-1-48-15,-2-3 0 0,5-3-80 0,-1-3 0 16,1 1-16-16,-3-6 0 0,-1-2-128 0,-2-2-32 16,-1-2 0-16,-2 1 0 0,-2 2-384 0,-1 1-80 15,-2 1 0-15,-2 0-16 0,-2 0-320 0,-2 2-64 16,-1 1-16-16,1 3 0 0,-5 3-32 0,-1 0 0 15,-2 3 0-15,-2 5 0 0,0 1 0 0,-5 2 0 16,-2 5 0-16,1 3 0 0,0 4-128 0,0 2 0 16,0 2 144-16,4 3-144 0,3-1 0 0,3 5 0 15,2 3 0-15,2 3 0 0,2-5 0 0,4 2 0 16,4-3 0-16,4-1-128 0,4 0 128 0,1-5-128 16,0-5 128-16,4-4-128 15,0 0-304-15,-1-5-48 0,4-1-16 0,0-1 0 16,0-5-1616-16,-2 0-320 0,-4-2-64 0</inkml:trace>
  <inkml:trace contextRef="#ctx0" brushRef="#br0" timeOffset="17979.93">28933 18144 11055 0,'0'0'480'0,"-7"-4"112"0,-1 2-464 0,8 2-128 0,-11-3 0 0,0 0 0 16,3 1 4064-16,-1-2 800 0,-1 2 144 0,-1 0 48 16,0 2-3232-16,-2 2-640 0,-1 0-128 0,0 3-32 15,2-1-512-15,-2 1-96 0,0 4-32 0,0-1 0 0,0 3-240 0,-2 1-144 16,1 1 160-16,2 4-160 0,2 2 0 0,-1 1 0 16,1 1 0-16,1 4 0 0,2-2 0 0,2 8 0 15,0 0 0-15,2 1 0 0,2 1 0 0,1 3 0 16,4-1 0-16,1 3 0 0,1 2 0 0,4-3 144 15,1-3-144-15,1-5 128 0,2-1-128 0,3-4 0 16,1 3 0-16,-1-7 0 0,1-3 0 0,-1-1 0 16,0 0 0-16,-2-2-176 15,-2-2-272-15,0 2-48 0,1-3-16 0,-5 0 0 16,-1-2-624-16,-5 0-128 0,2 0-16 0,-4-9-7632 16,0 0-1520-16</inkml:trace>
  <inkml:trace contextRef="#ctx0" brushRef="#br0" timeOffset="18661.58">28424 18721 16575 0,'0'0'1472'0,"0"0"-1168"0,0 0-304 0,2 10 0 15,-2-10 1536-15,0 0 256 0,12 5 64 0,2-1 0 0,1-3-608 0,4-1-112 16,3-2-32-16,3-3 0 0,3 0-544 0,2-2-112 16,2-4-32-16,3 1 0 0,1-4-240 0,4-2-48 15,-2-1-128-15,-1-1 192 0,-4 0-192 0,-3 1 0 16,-2 0 128-16,-5 0-128 15,-1 2-1792-15,-3 3-416 0</inkml:trace>
  <inkml:trace contextRef="#ctx0" brushRef="#br0" timeOffset="19013.47">29246 18180 19583 0,'0'0'864'0,"-5"-11"176"0,1-1-832 0,-1-1-208 0,-1 1 0 0,2 0 0 15,-2 0 1280-15,-1 2 192 0,-2-1 64 0,-1 3 0 16,0-1-496-16,-2 3-80 0,-1 2-32 0,0-1 0 16,-1 1 32-16,1 3 0 0,0 1 0 0,1 4 0 15,-1 2-320-15,2 0-64 0,-2 6-16 0,1-2 0 16,1 4-304-16,0 4-48 0,-2 1-16 0,4 2 0 15,1 4-192-15,3-1 0 0,1 5 128 0,2 0-128 16,-1 2 0-16,2 3 144 0,1 3-144 0,1 1 128 16,1-1-128-16,1 0 160 0,2 0-160 0,2-3 160 15,2-1-160-15,1-1 128 0,1-4-128 0,2-3 128 16,1-5-128-16,3 0 0 0,-1-4 0 0,2-1 0 0,1-5-128 0,-3-1-64 16,0-4-16-16,-4-1 0 15,2 0-1840-15,-1-1-352 0,-1-2-80 0</inkml:trace>
  <inkml:trace contextRef="#ctx0" brushRef="#br0" timeOffset="19186.84">28971 18666 23151 0,'0'0'1024'0,"12"-5"208"0,2-2-976 0,1-2-256 16,2 0 0-16,2-4 0 0,4 3 1056 0,1-3 160 15,0 1 48-15,1-2 0 0,2 0-672 0,0 0-128 16,-3 0-16-16,0 0-16 16,0 0-1616-16,-3 0-320 0,-5 0-64 0</inkml:trace>
  <inkml:trace contextRef="#ctx0" brushRef="#br0" timeOffset="19764.16">29423 18567 18191 0,'0'0'800'0,"0"0"176"0,0 0-784 0,0 0-192 16,9 10 0-16,1-5 0 0,-10-5 1120 0,12 3 176 15,1-3 48-15,0-3 0 0,-2 0-128 0,6-5 0 16,-2 0-16-16,-1-3 0 0,-1-1-128 0,0-1-32 0,1-3 0 0,-3 2 0 16,0-2-208-16,1-2-32 0,-3-1-16 0,-3 0 0 15,-3 1-336-15,-1 1-80 0,1 2-16 0,-3 3 0 16,-4-4-224-16,0 4-128 0,-2 3 160 0,-2 1-160 16,-1 2 0-16,-2 3 128 0,-1 2-128 0,1 2 0 15,-2 3 0-15,0 2-208 0,-2 7 32 0,3 1 16 16,-1 3 16-16,3 2 0 0,-1 2 0 0,3 1 0 15,0 1 144-15,3 1-128 0,1-1 128 0,3 0-128 16,2-1 128-16,2-1 0 0,2-3 0 0,2-3-128 16,-2-4 128-16,4 2 0 0,3-7 0 0,0 1-128 15,4-3 128-15,-2-4 0 0,2-4 0 0,2-3-128 16,0 1-432-16,1-5-80 0,0 0 0 0,-1-3-9008 16,-2-3-1792-16</inkml:trace>
  <inkml:trace contextRef="#ctx0" brushRef="#br0" timeOffset="20013.99">30009 18136 14735 0,'0'0'640'0,"-8"7"160"0,-1 0-640 0,0-2-160 15,0 2 0-15,2 2 0 0,0-2 3072 0,0 5 592 16,0 3 112-16,1 1 32 0,1 2-2368 0,0 0-480 15,0 0-80-15,1 0-32 0,0 1-272 0,4 0-64 0,0-1-16 0,3-2 0 16,-1-1-160-16,3-2-16 0,3-2-16 0,0 1 0 16,-1-7-48-16,3 0-16 0,1-2 0 0,0-2 0 15,2-1-240-15,1-1 144 0,-3-3-144 0,3-1 128 16,-1-5-288-16,2 1-64 0,-1-4-16 0,-1 0 0 31,1-3-512-31,1 0-96 0,2-4-32 0,-2-1-8848 0,0-1-1760 0</inkml:trace>
  <inkml:trace contextRef="#ctx0" brushRef="#br0" timeOffset="20231.41">30225 17479 25631 0,'0'0'1136'0,"-9"9"224"0,1-3-1088 0,1 6-272 0,0-2 0 0,2 4 0 0,0 4 880 0,1 3 112 16,-1 7 32-16,3 3 0 0,-1 2-384 0,1 4-80 15,2 2-16-15,-2 2 0 0,1 7-96 0,1-1 0 16,0 3-16-16,1 2 0 0,1 3-112 0,0-1 0 16,2 0-16-16,1-4 0 0,1-1-304 0,2-6 0 15,0-1 0-15,2-1 0 16,0-5-1648-16,4-6-432 0,-3-4-96 0</inkml:trace>
  <inkml:trace contextRef="#ctx0" brushRef="#br0" timeOffset="20419.28">30058 18268 20271 0,'0'0'1792'0,"13"-6"-1424"0,-3-2-368 0,7-3 0 16,-1 0 1888-16,6-1 304 0,2-2 64 0,1 0 16 15,6-1-1184-15,-1-3-224 0,2-1-48 0,3-1-16 16,-4-2-400-16,4-3-80 0,1 1 0 0,-2 2-16 31,-5 0-1968-31,-1-1-384 0</inkml:trace>
  <inkml:trace contextRef="#ctx0" brushRef="#br0" timeOffset="24125.47">22025 15954 2751 0,'0'0'128'0,"0"0"16"0,0 0-144 0,0 0 0 16,0 0 0-16,0 0 0 0,6 7 2464 0,-6-7 464 16,0 0 80-16,0 0 32 0,8 8-1888 0,-8-8-368 15,6 5-80-15,-6-5 0 0,0 0 32 0,8 10 16 16,-8-10 0-16,5 8 0 0,-5-8-208 0,4 13-32 16,-3-4-16-16,-1-9 0 0,4 12-144 0,-4-12-32 15,0 0 0-15,2 13 0 0,-2-13 48 0,0 0 0 16,0 0 0-16,0 0 0 0,0 0-32 0,0 0 0 0,0 0 0 0,0 0 0 15,0 0 80-15,0 0 16 0,0 0 0 0,0 0 0 16,0 0-128-16,0 0-32 0,0 0 0 0,0 0 0 16,0 0-64-16,0 0-16 0,0 0 0 0,0 0 0 15,0 0-192-15,0 0 176 0,0 0-176 0,0 0 160 16,0 0-160-16,0-10 0 0,0 10 0 0,0-8 0 16,0 8 0-16,4-10 128 0,-4 10-128 0,4-8 0 15,-2-2 128-15,1 4-128 0,0-4 128 0,-1 3-128 16,3-2 256-16,-1 2-16 0,0-2-16 0,1 1 0 15,0 1 224-15,0-5 32 0,1 2 16 0,2-1 0 16,0-3-16-16,-1-4 0 0,1 0 0 0,2 0 0 16,0 0 16-16,-1-2 0 0,3-1 0 0,-1-4 0 15,2 1-80-15,2-2-16 0,-2-1 0 0,2-5 0 16,1-1-64-16,2 0-16 0,0 0 0 0,1 1 0 0,3-1-80 0,1 1-32 16,-1 1 0-16,3 1 0 0,-1-1-208 0,-1 1 176 15,-2 5-176-15,0 1 160 0,-2 0-160 0,-2 5 0 16,0 2 0-16,-3 2 0 0,-1 1 0 0,-3 0 0 15,-1 1 0-15,-2 7 0 0,-7 6 0 0,0 0 0 16,9-7 0-16,-9 7 0 0,0 0 0 0,9-1 0 16,-9 1 0-16,0 0 0 0,0 0 0 0,0 0 0 15,0 0 0-15,0 0 0 0,0 0 0 0,0 0 0 16,0 0-144-16,10 8 144 16,-10-8-416-16,0 0-32 0,0 0 0 0,0 0 0 15,0 0-1872-15,0 0-384 0,0 0-80 0</inkml:trace>
  <inkml:trace contextRef="#ctx0" brushRef="#br0" timeOffset="24850.75">22540 15261 13823 0,'0'0'608'0,"0"0"128"0,0 0-592 0,0 0-144 15,0 0 0-15,0 0 0 0,0 0 1904 0,0 0 336 16,0 0 80-16,0 0 16 0,0 0-1472 0,0 0-288 16,0 0-64-16,0 0-16 0,8-2-112 0,-8 2-32 15,14 0 0-15,-1 2 0 0,-1 2 16 0,0 2 0 16,1-1 0-16,1 7 0 0,0-1 16 0,4 5 16 16,1 0 0-16,5 3 0 0,-1 4-32 0,4 2-16 15,2-2 0-15,3 7 0 0,-1-3-96 0,4 3 0 16,-1 0-16-16,-1-2 0 0,3 3 16 0,-1-5 0 0,-2 1 0 0,-3-2 0 15,-5 1 224-15,-2-4 48 0,-2 0 16 0,0 4 0 16,-3-3-96-16,-1 1 0 0,1 0-16 0,-1-1 0 16,-1 1-112-16,-1 0 0 0,-1-1-16 0,3 1 0 15,-3 3-112-15,0-4-32 0,0 1 0 0,1 1 0 16,-1-2-160-16,0 0 160 0,0 1-160 0,0-2 160 16,-1-3-160-16,0 1 0 0,-2-2 144 0,2 0-144 15,-1 0 0-15,1-2 144 0,-3-1-144 0,3 2 0 16,-3-2 128-16,-2-2-128 0,-3 2 0 0,4-1 0 15,-3 1 0-15,0-1 0 0,0 0 0 0,0 0 0 16,-4-1 128-16,4 0-128 0,-1-2 0 0,1 4 0 16,0-1 0-16,3 4 0 0,-2-1 128 0,0 1-128 15,1-1 0-15,2 2 0 0,0 0 0 0,-2-1 0 16,-1-1 0-16,2-1 0 0,-2-2 0 0,-1-1 0 0,0 0 0 0,2 1 0 16,-2-3 0-16,1 1 0 0,0-1 128 0,-2-2-128 15,-5-9 0-15,8 11 0 0,-2-3 0 0,-6-8 128 16,0 0-128-16,7 9 0 0,-7-9 160 0,0 0-160 15,0 0 128-15,0 0-128 0,0 0 0 0,0 0 128 16,0 0-128-16,0 0 0 0,0 0 0 0,0 0 0 16,0 0-224-16,0 0 80 15,0 0-304-15,0 0-48 0,0 0-16 0,0 0 0 16,-3-13-1728-16,-3 6-336 0,0-5-80 0</inkml:trace>
  <inkml:trace contextRef="#ctx0" brushRef="#br0" timeOffset="25684.38">21968 15953 4607 0,'0'0'192'0,"0"0"64"0,0 0-256 0,0 0 0 15,0 0 0-15,-7 3 0 0,7-3 3184 0,0 0 592 16,-6 7 112-16,6-7 16 0,0 0-2512 0,0 0-512 16,0 0-112-16,0 0 0 0,0 0-112 0,0 0-16 15,0 0 0-15,0 0 0 0,0 0-96 0,6 9-32 16,-6-9 0-16,9 5 0 0,-9-5 144 0,13 7 32 16,0-2 0-16,-1-2 0 0,0 1 0 0,3 1 0 15,3 0 0-15,-2-1 0 0,0 2-112 0,3 3-32 16,0-3 0-16,4 5 0 0,2-4-160 0,0 3-48 15,3-2 0-15,4 3 0 0,1-2-112 0,4 3-32 16,1 0 0-16,2 0 0 0,0 1-16 0,1 1-16 16,0-4 0-16,-5 2 0 0,-1 2 0 0,-2 2 0 15,-4-6 0-15,4 1 0 0,-1 2 16 0,0-3 0 16,-1 3 0-16,4 0 0 0,-2-4 32 0,2 2 16 0,1-2 0 0,0 1 0 16,-1-1-32-16,0 0-16 15,-2-4 0-15,-2 4 0 0,-4-2-48 0,-2 2 0 16,0-2 0-16,-3-1 0 0,4 2-128 0,-2-5 160 0,-2 5-160 0,3 0 160 15,-1-4-160-15,0 2 192 16,-2 2-192-16,1-3 192 0,-2 4-192 0,2-3 160 16,-1-2-160-16,0 1 160 0,-1 2-160 0,0-2 0 0,-1 4 0 0,-2-2 0 15,-1 0 0-15,1 2 0 0,-4-2 128 0,1 3-128 16,-1-4 0-16,-1 3 0 0,-4-4 0 0,0 0 0 16,-1 2 0-16,-1-2 0 0,-7-5 0 0,12 2 128 15,-12-2-128-15,10 5 0 0,-10-5 0 0,9 5 128 0,-9-5-128 16,0 0 0-16,11 4 0 0,-11-4 0 15,0 0 0-15,10 3 0 0,-10-3 128 0,0 0-128 0,0 0 0 0,0 0 0 16,0 0 0-16,13 2 128 0,-13-2-128 0,0 0 0 16,10 3 0-16,-10-3 128 0,12 0-128 0,-12 0 0 15,0 0 0-15,0 0 0 0,10 1 128 0,-10-1-128 16,11 0 128-16,-11 0-128 0,0 0 128 0,0 0-128 16,0 0 128-16,0 0-128 0,0 0 128 0,0 0-128 15,0 0 128-15,0 0-128 0,12 0 0 0,-12 0 128 16,0 0-128-16,0 0 0 0,0 0 0 0,0 0 0 15,0 0 0-15,0 0 0 16,0 0-304-16,0 0-144 0,0 0-16 0,-13 1-11264 16,-4 2-2256-16</inkml:trace>
  <inkml:trace contextRef="#ctx0" brushRef="#br0" timeOffset="27971.76">28410 15110 5519 0,'0'0'496'0,"0"0"-496"0,-8-9 0 0,2 4 0 16,1-4 2720-16,-1 1 448 0,3-2 96 0,-4 1 0 15,1 0-1632-15,1 1-336 16,-1-6-64-16,2 5-16 0,0 0-192 0,1 4-64 0,2-3 0 0,1 8 0 16,0 0-224-16,0 0-48 0,-4-8-16 0,4 8 0 15,0 0-128-15,0 0-32 0,0 0 0 0,0 0 0 16,0 0-144-16,0 0-48 0,0 0 0 0,0 0 0 16,0 0 0-16,0 0 0 0,0 0 0 0,0 0 0 0,13 8 96 0,-2 2 16 15,0 3 0-15,-1-3 0 0,2 5-112 0,0 2-32 16,3 2 0-16,0 0 0 0,1 0-128 15,0 1-32-15,3 2 0 0,2 0 0 0,-1-1-128 0,3 3 0 16,1 3 144-16,3-3-144 0,-1 2 0 0,1-4 0 16,-2 1 0-16,2 3 128 0,-1-3-128 0,0 0 0 15,0 1 128-15,-2 0-128 0,-1 1 0 0,0 1 0 16,-1-5 0-16,-1 2 0 0,-2 1 128 0,-1 0-128 16,-1-3 160-16,0-1-160 0,0 0 224 0,-2 0-48 15,3 0-16-15,-2-5 0 0,1-1-32 0,-3 3-128 16,-3-3 192-16,-1 1-64 0,0-4-128 0,-1 1 0 15,-1-1 0-15,0-2 128 0,-2 1-128 0,-1-2 0 0,-5-8 144 0,4 11-144 16,-4-11 0-16,2 11 144 0,-2-11-144 0,0 0 0 16,0 0 144-16,0 0-144 0,0 0 0 0,0 0 144 15,0 0-16-15,0 0-128 0,0 0 192 0,-10-3-64 16,0 0-128-16,-1 0 160 0,3-8-160 0,-3 4 160 16,-3-6-160-16,0 4 0 0,0-4 0 0,-2 0 0 15,0 0 0-15,-1 0 0 0,1-2 128 0,-2 0-128 16,0-1 0-16,-1 0 0 0,-3-2 0 0,0-2 0 15,-1-2 0-15,-4-1 0 0,-2-1 0 0,1 0 128 16,0 0-128-16,-1-3 0 0,-2 0 0 0,1-1 0 16,-1 3 0-16,2-2 0 0,0 2 0 0,2-3 0 0,3 2 0 15,1 0 0-15,0 3 0 0,3 0 0 0,-2-1 0 16,-1 2 0-16,2 3 0 0,-1 3 0 0,0 2 0 16,3 2 0-16,-2-2 0 0,0 2 0 0,2 4 0 0,1-1 0 15,6 1 0-15,2 1 0 0,1 3 0 0,2 0 0 16,7 4 0-16,0 0 0 0,0 0 0 0,0 0 0 15,0 0 0-15,0 0 0 0,0 0-176 0,0 0 176 16,11 7-128-16,2 3 128 0,4 5 0 0,2-1 0 16,0 0 0-16,5 2-128 0,0 2 128 0,2 3 0 15,1 3 0-15,-1-1 0 0,0 2 0 0,0 2 0 16,7 2 0-16,-2 0 0 0,-2 2 0 0,3 2 0 16,0-4 128-16,1 4-128 0,-1 0 0 0,-1 0 0 15,0 0 0-15,-1-4 0 0,0-1 0 0,-1 0 0 16,-4-5 0-16,-2-4 128 0,-3 0-128 0,-3-1 0 0,-3-3 0 0,-1-3 0 15,-4-1 0-15,-3 2 144 0,-1-5-144 0,1-1 0 16,-6-7 160-16,0 0-160 0,0 0 128 0,0 0-128 16,0 0 128-16,0 0-128 0,0 0 128 0,0 0-128 15,0 0 176-15,-12-7-48 16,-1-1-128-16,-2-1 192 0,-3 0-192 0,-1-5 0 16,-2-2 0-16,-3-2 0 0,0-1 0 0,-3-3 128 0,0-6-128 0,-1 2 0 15,-4-6 0-15,3 0 0 0,-4-2 0 0,-1-2 0 16,4 2 0-16,-1 2 0 0,3 0 0 0,1-2-160 15,0 0 160-15,0-1 0 0,0 0 0 0,2 3-128 16,1 4 128-16,2-1 0 0,4 2 0 0,3 3 0 16,0 3 0-16,2 4 0 0,4 1 0 0,3 6 0 0,2-1 0 0,0 4-160 15,4 7 160-15,0 0 0 16,0 0-144-16,0 0 144 0,0 0 0 0,12 4-144 0,2 0 144 0,4 8-160 16,-1-1 160-16,4 9-160 0,2 4 160 0,1 3 0 15,0 4-144-15,1 2 144 0,1 2 0 0,2 2 0 16,1 1 0-16,1 3 0 0,3 2 0 0,-3-2 0 15,-4 3 0-15,4-2 0 0,0-1 128 0,1-3 32 16,-2-4 16-16,0-1 0 0,-5-1 80 0,0-5 32 16,1-2 0-16,-4-3 0 0,-2 0-288 0,0-3 160 15,-3-2-160-15,-2-1 128 16,-3-1-1616-16,-1-2-336 0</inkml:trace>
  <inkml:trace contextRef="#ctx0" brushRef="#br1" timeOffset="34890.85">23821 16722 11967 0,'0'0'1072'0,"0"0"-864"0,-8-3-208 0,-2 1 0 15,10 2 1120-15,-10-4 176 0,0 1 48 0,10 3 0 16,-13-5-640-16,4 3-112 0,0-5-16 0,2 2-16 0,0 1-384 0,7 4-176 15,-7-9 160-15,7 9-160 0,-8-9 128 0,8 9-128 16,-6-6 0-16,6 6 0 0,-7-8 416 0,7 8-16 16,0 0 0-16,0 0 0 0,0 0 256 0,0 0 48 15,0 0 16-15,0 0 0 16,0 0-96-16,0 0-32 0,0 0 0 0,0 0 0 0,0 0-112 0,0 0-32 16,0 0 0-16,0 0 0 0,10-3 64 0,1 1 16 15,-1 1 0-15,1-1 0 0,2-2-64 0,1 0-16 16,1 1 0-16,2 2 0 0,-1-1-16 0,2-1-16 15,2-5 0-15,5 2 0 0,0 0-96 0,3-4 0 16,0-1-16-16,4 1 0 0,3-2-16 0,1 0 0 16,1-2 0-16,-3-1 0 0,-1 1-80 0,0 1-16 15,-2 2 0-15,0-1 0 0,0 0-48 0,4 1-16 16,4-1 0-16,-3 2 0 0,4-3-128 0,3 0 128 0,4 0-128 16,-1 3 128-16,0-5-128 0,-3 1 128 15,-2 0-128-15,1 0 128 0,-1-1-128 0,1-2 0 0,0-1 144 0,3 2-144 16,2 1 0-16,1-2 0 0,2 3 0 0,-1 0 128 15,1-2-128-15,-3-1 0 0,-5 1 0 0,2-1 0 16,0 1 0-16,0-1 0 0,3-2 0 0,1 1 0 16,5 2 0-16,-1 0 0 0,1 1 0 0,-5 1 0 15,1-2 0-15,-4 0 0 0,2 0 0 0,0 1 0 16,0-1 0-16,2 1 0 0,2-1 0 0,1 0 0 16,1 0 0-16,1-1 0 0,0-1 0 0,-2 1 0 15,-2-2 0-15,-1 0 0 0,0-2 0 0,2 5 0 16,1-2 0-16,1-2 0 0,0 0 0 0,0 1 0 15,-1-1 0-15,-5 0 0 0,-3 1 0 0,-1-3 0 16,2-1 0-16,-1 3 0 0,2 0 0 0,0 0 0 0,4 1 0 16,-2 3 0-16,0 1 0 0,-1-1 0 0,-2 2 0 0,-1-1 0 15,-4 0 0-15,1 1 0 0,-1 4 0 0,2-2 0 16,-1 1 0-16,-2 2 0 0,0-2 0 0,2 2 128 16,1-2-128-16,-1 4 0 0,-2-2 0 0,-1 4 0 15,-5-5 0-15,-1 1 128 0,-1-4-128 0,0 4 0 16,1-1 0-16,0 2 0 0,0-1 160 0,1 3-32 15,-4-3-128-15,1 3 192 0,1-3-192 0,1 0 144 16,-1-1-144-16,0 2 128 0,-1-1-128 0,-4 2 192 16,-1-1-192-16,-1-1 192 0,-2 2-192 0,-2-4 160 15,-1 3-160-15,-1-3 160 0,-1 6-32 0,-2-4 0 0,-1 4 0 0,1 0 0 16,-1-4-128-16,-1 4 192 0,-2-2-192 16,0 2 192-16,-2 1-192 0,-2-1 0 0,-7 5 0 0,8-5 128 15,-8 5-128-15,0 0 0 0,0 0 144 0,0 0-144 16,0 0 0-16,0 0 0 0,0 0 0 0,0 0 0 15,0 0 0-15,0 0 0 0,0 0 0 0,-13 5 128 16,-2-2-128-16,0 1 0 0,-1 1 0 0,0 2 0 16,-2-2 0-16,0 5 0 0,-1-2 0 0,-3 2-128 15,-2-3 128-15,-1 5 0 0,-4-3 0 0,-2 1 0 16,-3 0 0-16,-3 1 0 0,0 3 0 0,0-2 0 16,-1 1 0-16,0 1 0 0,0-4 0 0,2 5 0 15,-3 3 0-15,-1-2 0 0,-1 0 0 0,-4 0 128 16,-5 1-128-16,-2-1 0 0,0-1 0 0,0 3 0 15,-3 1 0-15,3-1 0 0,0-1 0 0,3-1 0 0,-3-1 0 0,-3 2 144 16,-2-1-144-16,-1 0 0 0,-1 0 128 0,2 1-128 16,1-1 0-16,2 2 0 0,2-1 144 15,-1 0-144-15,-3 1 0 0,-3 1 144 0,-3 0-144 0,1-1 128 16,1 0-128-16,3 0 128 0,1-1-128 0,3 3 160 16,4 0-160-16,-6-1 160 0,-1-3-160 0,-3 1 128 15,1-1-128-15,2 2 128 0,1-1-128 0,4-1 0 16,4 1 0-16,3-1 0 0,0-3 0 0,0 1 0 15,-3 0 0-15,-1 3 128 0,-2-3-128 0,2-2 0 16,1 1 0-16,2 1 128 0,1-4-128 0,3 3 160 16,3-2-160-16,1 1 160 0,1 0-160 0,0 2 128 15,-3 2-128-15,0-4 128 0,-2 2-128 0,-2 2 0 16,1-1 0-16,2-1 0 0,1-1 0 0,3 1 0 0,0 0 0 16,2 2 0-16,-1 1 0 0,4-2 0 0,1 0 0 0,0-3 0 15,-1 0 0-15,1 3 0 0,-3-3-128 0,0 1 128 16,-2-1 0-16,2-3-144 0,0 1 144 0,3-2 0 15,-2 2 0-15,4-3 0 0,1 0 0 0,4-2 0 16,3 2 0-16,0-1 0 0,-2-1 0 0,2-1 0 16,2 0 0-16,2 1 0 0,0-3 0 0,4 1 0 15,-1-2 0-15,1 2 0 0,1-1 0 0,1 3 0 16,0-1 0-16,-1 0 0 0,1 2 0 0,-1 1 0 16,-3-4-128-16,2 0 128 0,2 2 0 0,0 0 0 15,0-1 0-15,0-1 0 0,0 2 0 0,-1 0 0 16,0-4 0-16,2 3 0 0,0-2 0 0,0 2 0 15,2-1 0-15,-4 0 0 0,4 0 0 0,1-2 0 16,-1 1 0-16,7-2 0 0,0 0 0 0,0 0 0 16,0 0 0-16,0 0 0 0,-6 1 0 0,6-1 0 0,0 0 128 0,0 0-128 15,0 0 0-15,0 0 0 16,0 0 0-16,0 0 0 0,11 1 0 0,2 0 0 0,-2-1 0 0,2 0 0 16,0 0 0-16,2 0 0 0,0-1 0 0,2 0 0 15,1-3 0-15,1-1 0 0,0 1 0 0,1-1 0 16,0 1 0-16,5-5 0 0,1 2 0 0,2-3 0 15,1 1 0-15,7-3 0 0,2 3 0 0,3-5 0 16,3-2 0-16,5-1 0 0,3-2 0 0,0 0 0 16,-1-1 0-16,0-3 0 0,-1-1 0 0,4 2 0 15,1-1 0-15,6-1 0 0,5 1 0 0,-3-3 0 16,1 0 0-16,-2 1 0 0,-5-3 0 0,4 2 0 16,3-2 0-16,4 3 0 0,6-2 0 0,-1 6 0 0,-2-2 0 0,-3-1 0 15,-1-1 0-15,1 3 0 0,3-3 0 0,4 4 0 16,3 0 0-16,-4 1 0 0,-4-4 0 0,-3 1 0 15,0 0 0-15,1 3 0 0,0 0 0 0,2-3 0 16,1 0 0-16,-3 2 0 0,-7 4 0 0,-3-2 0 16,-1 0 0-16,2-1 0 0,1 3 0 0,2-1 0 15,-1 0 0-15,2 2 0 0,-1-2 0 0,-4 1 0 16,-3 6 0-16,-1-1 0 0,2-3 0 0,-1 1 0 16,0 3 0-16,-2 2 0 0,-1-4 0 0,-2 5 0 15,-5-2 0-15,-4 5 0 0,-7 0 0 0,1-1 0 16,-4 2 0-16,-3 1 0 0,-2 0 0 0,-1-1 0 15,-4 1 0-15,-1 2 0 0,-1 0 0 0,0-1 0 16,-2 2 0-16,-2 0 0 0,-2-1 0 0,-1 1 0 0,1 0 0 16,0 0 0-16,-3-1 0 0,-10 1 0 15,0 0 0-15,11 0 0 0,-11 0 0 0,0 0 0 0,0 0 128 0,0 0-128 16,0 0 0-16,0 0 0 0,0 0 128 0,0 0-128 16,0 0 0-16,0 0 0 0,0 0 0 0,0 0 128 15,0 0-128-15,0 0 0 0,-6 5 0 0,-2 1 0 16,-2-2 0-16,10-4 0 0,-9 4 0 0,-2 2 0 15,-1 2 0-15,2-3 0 0,0 0-176 0,-4 3 176 16,-1-2-160-16,-2 3 160 0,-1-4-192 0,2 1 48 16,-4 2 16-16,-2-2 0 0,-1 3 128 0,-1-2 0 15,0-4 0-15,-5 5 0 0,-3 0 0 0,-4 3 0 16,-6-2 0-16,-1 5-128 0,-7 0 128 0,2 0 0 16,0 0 0-16,-2 4 0 0,1 2 0 0,-1 2 0 15,2-2 0-15,-4-1-128 0,-4-1 128 0,-1 1 0 0,-1 0 0 0,2-1 0 16,1 0 0-16,0 1 0 0,0 1 0 0,-1 0 0 15,-1-1 0-15,-4 2-208 0,-5-1 80 0,0 0 128 16,0 2-224-16,1-2 80 0,1 1 16 0,0 3 0 16,-1 0 128-16,-4 0 0 0,-1 3 0 0,-1-5-128 15,5 0 128-15,4 3 0 0,4-4 0 0,4-1 0 16,-1-2 0-16,-2 0 176 0,-4 0-176 0,-1 0 192 16,2-4 16-16,3 1 16 0,1 0 0 0,2 2 0 15,4-2-224-15,2 0 176 0,-1 0-176 0,-2 1 160 16,-2-6-160-16,1 1 160 0,-1 2-160 0,3-2 160 15,0 2-160-15,3 0 0 0,3-3 0 0,3 1 0 16,1 2 0-16,0-3 0 0,-2 2 0 0,-4-5 0 16,0 0 0-16,2-2 0 0,1 1 0 0,-1 2 0 0,2-2 0 15,3 3 0-15,1-3 0 0,2 0 0 0,6 1 0 0,1-2 0 16,2 0 0-16,1 2 0 0,0-3 0 0,-1-1 0 16,2 2 0-16,0 2 0 0,3-3 0 0,-1-2 0 15,2 2 0-15,2 0 0 0,2 0 0 0,-1-2 0 16,2-2 0-16,4 3 0 0,-1-2 0 0,2 0 0 15,2-1 0-15,2 0 0 0,1 0-144 0,6 0 144 16,0 0 0-16,0 0 0 0,0 0-176 0,0 0 176 16,-3-5-160-16,3 5 160 0,0 0-176 0,7-9 176 15,-1 3-192-15,-6 6 192 0,9-10-336 0,1 3 32 16,-1 2 16-16,1-1 0 0,-1 1-48 0,0 1-16 16,0-1 0-16,1-1 0 15,0 2-1264-15,0 0-256 0,-1-2-48 0,0 2-12720 0</inkml:trace>
  <inkml:trace contextRef="#ctx0" brushRef="#br1" timeOffset="35658.33">24281 16279 23951 0,'-15'-6'2128'0,"6"2"-1696"0,0-2-432 0,1 1 0 0,2 1 832 0,0-3 96 16,-2 4 16-16,-1-1 0 0,-1 0-112 0,0-2 0 15,0 1-16-15,-3 0 0 0,1-2-560 0,1 3-96 16,-3-1-32-16,0 1 0 0,-4-3 16 0,2 0 0 16,-2 4 0-16,-1-4 0 0,1 2 144 0,-1 0 32 15,0-1 0-15,0 1 0 0,0 1 128 0,-2-1 16 16,2 1 16-16,2 3 0 0,-4-1-96 0,2 1 0 16,3 0-16-16,-2 1 0 0,0 1-112 0,3 2-32 15,-2 2 0-15,2 0 0 0,0-1-80 0,0 1-16 0,1 2 0 0,0 0 0 16,-4 2 32-16,1-2 0 0,-1 5 0 0,1-2 0 15,-2 1 0-15,-2 5 0 0,0-1 0 0,2 1 0 16,0 1-160-16,1 2 160 0,1-1-160 0,1 2 160 16,-2 2-160-16,5-1 0 0,-1 2 144 0,1 4-144 15,1 0 0-15,-1 3 0 0,2 1 0 0,0 0 128 16,1 0-128-16,3 1 0 0,0 1 0 0,3-3 0 16,2-3 0-16,1 2 0 0,1-3 0 0,2 0 0 15,3-2 0-15,2-1 128 0,0-1-128 0,2-3 0 16,3-1 0-16,-1-4 0 0,2-2 0 0,1 1 0 15,4-3 0-15,1 2 0 0,2-1 0 0,2-1-128 16,1 1 128-16,2-4 0 0,3 1 0 0,1-1 0 16,-2 2 0-16,2-2 0 0,-1-2 0 0,0 1 0 15,0-1 0-15,2-4 0 0,-1-1 0 0,1 0 0 16,1-3 0-16,-1-4 0 0,0 0 0 0,-1-4 0 0,2-1 128 0,1-3-128 16,-1-1 160-16,-1-2-160 0,-2-3 304 0,0-6-48 15,-2 0 0-15,-3-2 0 0,0 3-16 0,-4-5-16 16,-1-2 0-16,0-1 0 0,1-2-48 0,-4 0-16 15,-5 0 0-15,0 0 0 0,-4 2-160 0,1 2 192 16,-4 4-192-16,-2-1 192 0,-3 3 48 0,-2 0 16 16,-2 1 0-16,-2 3 0 0,-2 3 64 0,-3 1 0 15,0 2 16-15,-4 1 0 0,-1 3-48 0,-2 3-16 16,-2 0 0-16,-2 4 0 0,-3 2-272 0,-1 1 128 16,0-2-128-16,-1 4 0 0,-1 0 0 0,1 4 0 15,0-1-240-15,3 1 80 16,2 1-1008-16,4 2-208 0,-2-5-32 0,6 2-16 15,-1 1-1744-15,3-1-352 0</inkml:trace>
  <inkml:trace contextRef="#ctx0" brushRef="#br1" timeOffset="36760.39">28497 14608 26079 0,'-11'-8'1152'0,"11"8"256"0,-10-5-1136 0,2 1-272 16,8 4 0-16,-10-5 0 0,-2 3 704 0,2 0 64 15,0 1 32-15,-1 1 0 0,-2 1-320 0,-1 1-64 16,0-2-16-16,0 1 0 0,0 4-272 0,-4 0-128 16,0 0 0-16,1 3 128 0,1-4 16 0,0-1 0 15,-3 8 0-15,0-3 0 0,0 4 48 0,-2-2 16 16,1 0 0-16,0 4 0 0,-2 7 0 0,2-1 0 15,-1-1 0-15,1 4 0 0,-2 2-16 0,2 1-16 16,1 3 0-16,1-4 0 0,2 2 48 0,0-3 16 0,3 4 0 0,0-1 0 16,0 3-48-16,0-2 0 0,3 0 0 0,1 2 0 15,2-3 32-15,2 1 0 0,0-5 0 0,2 3 0 16,3 0-48-16,5-1-16 0,-2 0 0 0,2-2 0 16,1-3-160-16,3 1 192 0,1 0-192 0,2 0 192 15,0-7-192-15,1 1 0 0,3-1 144 0,1 1-144 16,-2-2 0-16,3-3 128 0,1 3-128 0,1-5 0 15,2 1 224-15,-2-4-32 0,3 1 0 0,3-3 0 16,-2-5 64-16,3-2 16 0,2-2 0 0,1-3 0 16,3 0 0-16,2-4 0 0,-4-1 0 0,3 0 0 15,-3-1-48-15,1-4-16 0,-4-4 0 0,1 0 0 16,2-1-64-16,-1-5-16 0,1 1 0 0,-1-3 0 16,-2-4-128-16,1-1 160 0,-1 2-160 0,-1-3 160 0,0-3-160 0,-4 0 160 15,-3 3-160-15,-2 3 160 0,-5 4 0 0,-5-1 0 16,-2 1 0-16,-6 4 0 0,-4 2 80 0,-3-1 16 15,-3 5 0-15,-3 0 0 0,-4-1 128 0,-4 4 16 16,-2 0 16-16,-3 3 0 0,-7-1-128 0,-3 5-32 16,-1-1 0-16,2 5 0 0,-3-1-256 0,1 1 0 15,-1 6 0-15,1 3 0 0,-3 1 0 0,0 3 0 16,-2 1 0-16,0 3 0 0,2-3 0 0,2 4-224 16,3 2 16-16,3-3 0 15,3 3-1328-15,3 2-256 0,5 2-48 0,3 1-16064 0</inkml:trace>
  <inkml:trace contextRef="#ctx0" brushRef="#br2" timeOffset="42580.23">21853 16368 24879 0,'-27'5'1088'0,"11"2"256"0,-2-4-1088 0,3 1-256 0,2-1 0 0,2-2 0 16,1 0 896-16,10-1 112 0,-11 0 16 0,11 0 16 16,-8-2-400-16,8 2-96 0,-9-5-16 0,4 0 0 15,1-6-368-15,1 3-160 0,2-6 128 0,1 0-128 16,1-3 0-16,2-3 0 0,-1-1 0 0,3 1 0 15,2-2 0-15,2-2 0 0,1-1 0 0,1-2 0 16,2 3 0-16,-2-3 0 0,3 2 0 0,-1 2 0 16,4-1 176-16,-2 4-48 0,1 1-128 0,1 2 192 15,-2 2 96-15,-1 6 16 0,1 3 0 0,1-1 0 16,-1 2-48-16,0 1-16 0,-1 3 0 0,0 2 0 16,-1 1-80-16,0 0-16 0,-2-2 0 0,0 5 0 15,-2 4-144-15,-1 2 192 0,-3 3-192 0,0 4 192 0,-4 1-192 0,-2 2 0 16,-4 2 0-16,-4-1 128 0,-4 1-128 0,-2 3 128 15,-9-2-128-15,1 1 128 0,-1 1 64 0,0-2 16 16,2 1 0-16,1-2 0 0,-4-4 0 0,5 2 0 16,0-4 0-16,-1-1 0 0,4-4 112 0,1-4 32 15,5-2 0-15,-2-1 0 0,4-3-112 0,9-2-32 16,-10-7 0-16,3-2 0 0,0-8-208 0,3-2 0 16,3-9 0-16,2 0 0 0,2-7-160 0,1-3 32 15,1-4 0-15,2 0 0 0,2-2-16 0,3 3 0 16,0 4 0-16,4 2 0 0,-4 0 144 0,2 4-128 15,3 4 128-15,-1 3-128 0,1 0 128 0,0 5 0 16,0 1 0-16,0 2-128 0,2 5 128 0,1 0 0 0,1 6 0 0,-1 1-128 16,0 0 128-16,-1 3 0 0,3 2 0 0,-4 0 0 15,-2 4 0-15,2-1 0 0,-3 4 0 0,-1 3 0 16,0 4 0-16,-1 4-160 0,0 2 160 0,-3 3 0 16,-1 4-160-16,-3 1 160 0,-2 0-128 0,-2 3 128 15,-3 1 0-15,-3-1 0 0,-2-4 0 0,-3 1-128 16,-2-5 256-16,-1 2 48 0,-2-5 16 0,-1 0 0 15,-3-4 96-15,-2 1 32 0,-4-4 0 0,0-4 0 16,-2 1-96-16,-1-8-16 0,-2-1 0 0,3-2 0 16,1-4-64-16,1 0-16 0,0-6 0 0,1 0 0 15,3-4-128-15,-2-3 0 0,7-1 0 0,0-2 0 16,3-3 0-16,2 0 0 0,0-1-176 0,4-3 176 16,1 2 0-16,3 1 0 0,1-2 0 0,4 5-128 15,0 2 128-15,2 0 0 0,2 1-144 0,2 1 144 0,1 2 0 16,3 2-144-16,2 2 144 0,3-2 0 0,2 3-128 0,2 2 128 15,-1 3 0-15,5 2 0 0,-1 3-144 0,0 3 144 16,1 2 0-16,-2 2-144 0,-1 4 144 0,-3 5-192 16,-2 3 192-16,-4 1-192 0,-3 4 192 0,-4 4 0 15,-3-3-144-15,-4 3 144 0,-4-2 0 0,-5 2 0 16,-5 4 192-16,-5-3-64 0,-4 3 208 0,-2-1 48 16,-7-4 0-16,3-1 0 0,-2-6 48 0,2-1 16 15,-2-3 0-15,2-3 0 0,0-3-64 0,1 0 0 16,1-6 0-16,2 0 0 0,2-3-96 0,4-2-32 15,1-1 0-15,5-1 0 0,1-1-256 0,1-3 0 16,1-1 0-16,5-3 0 16,0 2-384-16,4-4-96 0,3-1-16 0,5-3-11936 0,4-2-2400 15</inkml:trace>
  <inkml:trace contextRef="#ctx0" brushRef="#br2" timeOffset="44364.56">29369 16029 18431 0,'0'0'1632'0,"0"0"-1312"16,-6-5-320-16,0-3 0 0,-1 3 1696 0,2 0 272 16,0-4 48-16,0 1 16 0,-3 2-496 0,5-3-80 0,-1 2-32 15,0-4 0-15,0 4-704 0,2-2-144 0,2 9-16 0,0-13-16 16,2-1-288-16,2-1-64 0,1 0-16 0,1-3 0 16,5 0-176-16,-4 0-192 0,3 0 32 0,1-1 16 15,-1 0 144-15,1 2 0 0,-1-2 0 0,0 1 0 16,2 1 0-16,-2 1 0 0,2-2 0 0,-1 3 0 15,-2 1 0-15,2 3 0 0,-2-1 0 0,0 4 0 16,-1 1 0-16,2 3 224 0,-2 2-48 0,2 2-16 16,-10 0-32-16,11 4 0 0,-1 3 0 0,-1 3 0 15,1 4-128-15,-2 0 128 0,-4-2-128 0,0 4 128 16,-4 0-128-16,-4 6 0 0,0 3 144 0,-4-1-144 16,-2 2 0-16,-3 2 144 0,-4 0-144 0,-5-4 0 15,-1 0 256-15,-2 1-48 0,-4-3-16 0,-2-2 0 16,-2-1 144-16,1-2 32 0,0-2 0 0,2-2 0 0,1-5-96 0,-3-3-16 15,1 0 0-15,1-4 0 0,-1-1-64 0,2-5-32 16,0 0 0-16,3-3 0 0,2-3 32 0,3-2 0 16,2-3 0-16,5 0 0 0,0-1-32 0,6-5 0 15,3-2 0-15,4 0 0 0,5-4-160 0,2-2 0 16,-1 1-160-16,5-1 160 0,3 2 0 0,2-2-144 16,2 1 144-16,3 5 0 0,3 0-128 0,1 2 128 15,1 5-128-15,2 3 128 0,0 0 0 0,2 1 0 16,-1 6 0-16,1 2-128 0,0 4 128 0,-1 5 0 15,-1 0 0-15,-3 3 0 0,-2 6 0 0,-3 4 0 16,-5 2 0-16,-3 5-128 0,-4 4 128 0,-5 0 0 16,-4 4 0-16,-6 1 0 0,-7 1 0 0,-4 1 0 15,-4-1 0-15,-3-5 0 0,-1-3 224 0,-3 0-32 0,1 1 0 0,1-7 0 16,0-2 320-16,3-3 48 0,-1-6 16 0,2-2 0 16,0-4-64-16,2-3-16 0,2-5 0 0,2-5 0 15,2 1-176-15,2-6-48 0,2-4 0 0,3-4 0 16,4-1-272-16,3-2 0 0,2-3 0 0,4-4 0 15,4-3 0-15,3 2-176 0,4-2 176 0,4 1-208 16,3-2 208-16,3 3-144 0,3-1 144 0,1 7-128 16,2 0 128-16,0 5 0 0,1 6-144 0,1 0 144 15,0 6 0-15,-1 4 0 0,-1 6 0 0,-2 5 0 16,-2 6-192-16,-3 3 192 0,-4 5-160 0,-3 4 160 16,-5 3-192-16,-3 8 192 0,-4 3-208 0,-5 8 80 15,-5 3 0-15,-8 5 0 0,-6 4 0 0,-7 0 0 16,-6 0 128-16,-1-3-128 0,-3-3 128 0,2-7-128 15,3-8 128-15,0-5 176 0,1-7-48 0,2-6 0 0,1-5 128 0,1-5 32 16,1 0 0-16,2-9 0 0,4-5-96 0,2-3 0 16,2-6-16-16,4-4 0 0,2-7-176 0,4-2 0 15,3-6 144-15,5-6-144 0,2 0 0 0,3 1 0 16,2-5-192-16,4 3 64 0,2 1 128 0,5 1-160 16,1 3 160-16,3 3-160 0,3 3 160 0,-1 1 0 15,-4 5-144-15,5 3 144 0,2 2 0 0,-2 8 0 16,-3 0-144-16,-1 8 144 0,0 2 0 0,-1 4 0 15,-3 4 0-15,-2 6 0 0,-2 1-192 0,-5 5 192 16,-2 6-192-16,-5 0 192 0,-7 7-208 0,-6 2 64 16,-2 2 16-16,-7 3 0 0,-4 2 128 0,-4 0 0 15,-5 2 0-15,1-2 0 0,0-6 0 0,4-6 0 16,-1-4 144-16,3-6-144 0,0-7 256 0,2 0-64 0,2-6-16 0,1-5 0 16,1-4-32-16,1-5 0 0,2-2 0 0,5-7 0 15,0-3-144-15,3-5 0 0,4-1 0 0,1-5 0 16,2-1 0-16,4-1 0 0,4-3-192 0,3 0 192 15,5 0-240-15,3 2 80 0,1 0 16 0,3 5 0 16,2 2 144-16,2 0-128 0,0 5 128 0,2 3-128 16,0 2 128-16,0 5 0 0,-1 6 0 0,0 2 0 15,-1 5 0-15,-3 6 0 0,-2 2 0 0,-2 4 0 16,-2 3 0-16,-3 3 0 0,-1 0 0 0,-5 2 0 16,-3 1 0-16,-1 0 0 0,-2 1 0 0,-4 3 0 15,-3 0 0-15,-2-4-160 0,-3-2 160 0,-3-1 0 16,-1-4 0-16,-1-3 0 0,-2-2 0 0,-1 0 144 15,2-5 48-15,-3 1 16 0,1-1 0 0,0-4 0 16,1-3-16-16,2 1-16 0,0-2 0 0,3 1 0 0,0 0-176 0,3-2 0 16,8 5 144-16,-5-5-144 0,0-1 0 0,5 6 0 15,0 0-192-15,0 0 64 16,5-8-1136-16,-5 8-208 0,8-6-64 0,1 4-16432 16</inkml:trace>
  <inkml:trace contextRef="#ctx0" brushRef="#br2" timeOffset="45499.44">21221 16034 5519 0,'0'0'496'0,"-11"5"-496"0,1-1 0 0,0-4 0 16,1 1 2048-16,0-1 320 0,9 0 64 0,-9 0 16 15,9 0-1056-15,0 0-224 0,0 0-32 0,0 0-16 16,-1-6-736-16,3-3-128 0,3 1-48 0,3-2 0 16,2 2-208-16,2-2 0 0,2 1 0 0,0 0 0 0,1 4 0 0,0 0 0 15,-1-1 0-15,0 2 0 0,1 3 0 16,-1-2-208-16,0 1 32 0,1 1 16 16,1-2-256-16,3 2-48 0,-1-1-16 0,-2 0-7280 15</inkml:trace>
  <inkml:trace contextRef="#ctx0" brushRef="#br2" timeOffset="50353.52">21940 15930 15663 0,'0'0'1392'0,"-8"-4"-1120"0,0 3-272 0,2 1 0 16,6 0 832-16,-10 2 96 0,3 2 32 0,1-1 0 15,0-1 64-15,6-2 0 0,-9 4 16 0,1 4 0 16,8-8-496-16,-7 6-96 0,0 0-32 0,7-6 0 15,-5 8-16-15,5-8 0 0,0 0 0 0,0 0 0 16,0 0 64-16,0 0 16 0,0 0 0 0,0 0 0 16,0 0-144-16,0 0-16 0,0 0-16 0,0 0 0 15,0 0 96-15,0 0 32 0,10 0 0 0,-1 0 0 0,-9 0-96 0,14 1-16 16,-2-1 0-16,0 1 0 0,0 1 0 0,-1-2 0 16,-1 2 0-16,2 1 0 0,-3-2 16 0,1 2 0 15,-1 0 0-15,1 0 0 0,1-1-64 0,3 1-16 16,-1 2 0-16,1 1 0 0,1-2-96 0,2 0-32 15,-1 1 0-15,3 3 0 0,1-4-128 0,1 2 128 16,2 0-128-16,1-2 128 0,2 0-128 0,0 1 128 16,4 3-128-16,1-3 128 0,1 2-128 0,1-2 0 15,1 3 0-15,1 2 0 0,0-2 128 0,1 2-128 16,-4-1 128-16,0 2-128 0,-5 3 176 0,0-3-48 16,0-1-128-16,-2 2 192 0,2 0-48 0,0-1-16 15,-1 1 0-15,2-2 0 0,0 1 32 0,0-1 0 0,0 1 0 16,1-2 0-16,2-1 48 0,-1-1 16 0,-2 2 0 0,2-3 0 15,-4 3-48-15,0-3-16 0,-1 2 0 0,-1 0 0 16,-1-3-32-16,-2 4 0 0,-1-3 0 0,0 3 0 16,3 0 0-16,0 0 0 0,-4-1 0 0,3 0 0 15,1 2-128-15,-1 2 0 0,0-3 144 0,0 2-144 16,-2-3 0-16,0 3 144 0,1-2-144 0,-2 2 0 16,0 1 128-16,0-3-128 0,-1 1 0 0,-1-1 0 15,3 1 0-15,-3-1 0 0,2 1 0 0,-1-1 0 16,-1 2 176-16,-1 1-176 0,-2-3 160 0,0 2-160 15,-1-2 128-15,0 3-128 0,-1-6 0 0,1 5 0 16,0-2 0-16,1 1 128 0,-3-5-128 0,1 3 0 16,-1-2 0-16,-1-2 0 0,-10-4 0 0,12 5 0 15,-12-5 128-15,10 7-128 0,-10-7 0 0,11 2 0 16,-11-2 128-16,12 2-128 0,-12-2 0 0,0 0 0 0,11 2 0 0,-11-2 128 16,10 0-128-16,-10 0 0 0,0 0 0 0,12 3 0 15,-12-3 128-15,10 2-128 0,-10-2 0 0,0 0 0 16,11 7 0-16,-11-7 0 0,11 2 0 0,-11-2 0 15,0 0 0-15,10 5 0 0,-10-5 0 0,0 0 0 16,11 4 0-16,-11-4 0 0,0 0 0 0,0 0 0 16,10 4 0-16,-10-4 0 0,0 0 0 0,0 0 0 15,11 1 128-15,-11-1-128 0,0 0 0 0,0 0 0 16,0 0 0-16,0 0 0 0,0 0 0 0,8-2 0 16,-8 2 0-16,0 0 0 0,8-7 128 0,-8 7-128 15,8-5 0-15,-8 5 0 0,6-10 0 0,0 2 0 16,-1 3 0-16,2-2 0 0,-7 7 0 0,7-6 0 0,1 0 0 0,2-2 0 15,0 3 0-15,3-2 0 0,-1 0 0 16,-1 2 0-16,2-4 0 0,-1 2 0 0,2-5 0 0,4 6 0 16,0-4 0-16,0 1 0 0,0-5 0 0,1 1 0 15,-3 2 0-15,2-3 0 0,1-1 0 0,3-1 0 16,2 0 0-16,-1 3 0 0,1-3 0 0,1 0 0 16,3 1 0-16,4-1 0 0,-3 0 0 0,6 1 0 15,1 0 0-15,1 3 0 0,1 0 0 0,-1 0 0 16,-1 1 0-16,-3-3 0 0,-1 5 0 0,1-3 0 15,0-2 0-15,2 4 0 0,2-1 0 0,1 1 0 16,1 0 0-16,0-3 0 0,4 1 0 0,0 2 0 16,2-4 0-16,-3 2 0 0,-3-1 0 0,1-1 0 15,-4-1 0-15,3-1 0 0,-1-1 0 0,2-1 0 16,5-1 0-16,-1 1 0 0,3-1 0 0,-1 0 0 16,1 0 0-16,-2 1 0 0,-2 0 0 0,-4 2 0 15,-1-2 0-15,-2 1 0 0,0-2 0 0,1 1 0 0,1 2 0 0,2 1 0 16,0 1 0-16,0 2 0 0,2-1 128 0,2 1-128 15,-1-1 0-15,-1-1 0 0,-3 3 144 0,1 0-144 16,-2-1 128-16,1 0-128 0,0 2 0 0,2-1 0 16,1 3 128-16,0-3-128 0,1 2 0 0,1-3 0 15,1 2 0-15,-3 2 0 0,-4-3 0 0,-1 2 0 16,-1-4 0-16,-1 2 0 0,1 1 0 0,1-4 0 16,-3 1 0-16,2 3 0 0,-1-3 0 0,2 2 0 15,0-2 128-15,0-1-128 0,4 3 0 0,-2 1 0 16,-2-2 0-16,-3 4 0 0,-1 0 0 0,-2 4 0 15,-2 0 0-15,0 0 0 0,-1-2 0 0,0 2 0 0,0 1 0 0,0 0 0 16,0-2 0-16,-1 1 0 0,-2 0 0 0,2 3 0 16,0-3 0-16,2-1 0 0,-1 1 0 0,-2 0 0 15,0 2 0-15,-1-5 0 0,-1 1 0 0,-1 1 0 16,-1-3 0-16,0 2 0 0,-2 1 128 0,0-4-128 16,1 2 0-16,-1-1 0 0,-1 1 0 0,0 3 0 15,0 1 0-15,0-4 0 0,0 2 0 0,0 1 128 16,-1-1-128-16,0 1 0 0,-3-1 0 0,0 3 0 15,-1-1 0-15,3-1 0 0,-2 1 0 0,0-2 0 16,-1-1 0-16,0 0 0 0,-1 1 128 0,0 2-128 16,0 0 0-16,0-2 0 0,-1 1 0 0,-2 1 0 15,-1 2 0-15,1 0 0 0,0-7 0 0,1 3 0 16,-4 2 0-16,2 1 0 0,0-1 0 0,-1 0 0 16,0-4 0-16,-1 3 0 0,-1 2 128 0,1-2-128 0,-1-2 0 0,-6 6 0 15,7-7 0-15,-7 7 0 0,0 0 0 0,9-2 0 16,-2-5 0-16,-7 7 0 0,7-3 0 0,-7 3 0 15,0 0 0-15,0 0 0 0,0 0 0 0,0 0 0 16,9 0 0-16,-9 0 0 0,0 0 0 0,0 0 0 16,0 0 0-16,0 0 0 0,9 0 0 0,-9 0 0 15,0 0 0-15,9-4 0 0,-9 4 0 0,0 0 0 16,0 0 0-16,9 2 0 0,0 1 0 0,-9-3 0 16,7 5 0-16,1-1 0 0,-8-4-128 0,8 6 128 15,-1 3 0-15,1-1 0 0,1 1 0 0,0-3 0 16,-9-6-144-16,10 14 144 0,0-1 0 0,2 2 0 0,0-2 0 15,0 2 0-15,0-4 0 0,2 4-128 0,2 5 128 0,-1-3 0 16,0 1 0-16,0 1 0 0,1 3 0 0,0-3 0 16,3-1 0-16,0 1 0 0,-1 1 0 0,1-1 0 15,-1 1 0-15,1 2 0 0,1 1 0 0,-2-1 0 16,-1-2 0-16,-1-1 0 0,-2 3 0 0,0-3 0 16,1-2 0-16,-1 1 0 0,-1-1 0 0,0 1 0 15,0-1 0-15,-2 0 0 0,0-3 0 0,2 2 0 16,1 1 0-16,-2-2 0 0,-2-1 128 0,0 1-128 15,-2-1 0-15,3 2 0 0,-2-6 0 0,0 1 0 16,0 3 0-16,0-4 0 0,-1-1 0 0,0-1 0 16,4 2 0-16,-4 2 0 0,1-4 0 0,0 4 0 15,3-3 0-15,-2 2 0 0,-1-4 0 0,1 3 0 16,0-4 0-16,0 4 128 0,0-3-128 0,-1 3 0 16,-9-10 0-16,12 10 0 0,0 1 0 0,-3-2 0 15,2 0 0-15,-1-2 0 0,0 1 0 0,-1-1 0 0,-2 0 0 0,-7-7 0 16,9 9 0-16,-1-2 0 0,-8-7 0 0,8 11 0 15,0-5 0-15,-1 2 0 0,-7-8 0 0,7 5 0 16,-1 3 0-16,-6-8 0 0,7 9 0 0,-7-9 0 16,0 0 0-16,8 5 0 0,-8-5 0 0,0 0 0 15,0 0 0-15,0 0 0 0,0 0 0 0,6 9 128 16,-6-9-128-16,0 0 0 0,0 0 0 0,0 0 0 16,0 0 0-16,0 0 0 0,0 0 0 0,0 0 0 15,0 0 0-15,0 0 0 0,0 0 0 0,0 0 0 16,0 0 0-16,0 0 0 0,0 0 0 0,-4-7 0 15,-2 1 0-15,-3 2 0 0,-1-5 0 0,0 3 0 16,-2 0 0-16,0-2 0 0,-2 3-160 0,-3-4 160 0,-1 1-128 0,-1 2 128 16,3-4 0-16,-2 2 0 0,-1-3 0 15,0 2 0-15,1-1 0 0,0-1 0 0,0 3 0 0,-1-3 0 16,0 4-144-16,1-3 144 0,1 3-160 0,-1 1 160 16,1-4 0-16,3 2 0 0,-1-2 0 0,1 2 0 15,1-2 0-15,1 3-144 0,-2-1 144 0,2 2 0 16,0-7 0-16,-1 1 0 0,-1 1 0 0,1-3 0 15,0-183 0-15,1 365 0 0,-2-180 0 0,1-2 0 16,-1-1 0-16,-1 0 0 0,-2-3 0 0,2 0 0 16,0 2 0-16,1-1 0 0,-4-1 0 0,0 1 0 15,2-1 0-15,-1 0 0 0,-1-1 0 0,1-1-128 16,-1 2 128-16,0-3 0 0,0 1 0 0,2 1 0 16,0-3 0-16,0 1 0 0,-2-1 0 0,2 3 0 0,0 1 0 15,4 1 0-15,-1-4 0 0,1 1 0 0,1 0 0 16,0-1 0-16,-1 2 0 0,1 1-128 0,-1 2 128 15,2-1 0-15,-3-1 0 0,2 2-128 0,-1-2 128 0,1 2 0 16,-2-2 0-16,2 3 0 0,1 1 0 0,0 1 0 16,-2-1 0-16,1 0 0 0,0 3 0 0,0 0 0 15,1-1 0-15,-2 4 0 0,2-1 0 0,0 3-128 16,1-4 128-16,2 3 0 0,-2 0 0 0,1 0 0 16,-1 3 0-16,2-1 0 0,-1-1 0 0,2 1 0 15,6 5 0-15,-7-5 0 0,1-3 0 0,6 8 0 16,0 0 144-16,-7-5-144 0,7 5 0 0,-6-5 0 15,6 5 0-15,0 0-192 0,0 0 192 0,0 0 0 16,0 0 0-16,0 0 0 0,0 0 0 0,0 0 0 0,-6-6 0 16,6 6 0-16,0 0 0 0,0 0 0 0,0 0-128 0,0 0 128 15,0 0 0-15,0 0 0 0,0 0 0 0,0 0 0 16,0 0 0-16,0 0 0 0,0 0 0 0,0 0 0 16,0 0 0-16,-5 10 0 0,5-10 0 0,-7 7 0 15,4 2 0-15,-3-2 160 0,6-7-160 0,-7 10 128 16,0-4-128-16,7-6 0 0,-8 9 0 0,-1-2 0 15,0-1 0-15,0 4 0 0,0-4 128 0,-1 5-128 16,1-5 0-16,-3 4 0 0,-2-1 0 0,0 4 0 16,-1-1 0-16,0 0 0 0,-2 1 0 0,1 1 0 15,-3-3 0-15,-1 2 0 0,-5 1 0 0,1 0 0 16,-1 0 0-16,-1 1 0 0,-2-1 128 0,2 1-128 16,-2-1 0-16,1 1 0 0,2-1 144 0,-1 3-144 15,0-2 0-15,-1 2 128 0,0-2-128 0,0 3 0 0,1-3 0 16,-1 1 0-16,0-3 0 0,2 1 0 15,0 0 0-15,-3 1 0 0,1-1 0 0,-4-2 128 0,1-1-128 0,-4 2 0 16,-1-2 0-16,1 2 0 0,0-1 0 0,-2-4 0 16,0 3 0-16,1-2 128 0,-1 3-128 0,2-2 0 15,1 2 0-15,0 1 0 0,-2-2 0 0,0 2 0 16,-3 1 0-16,-2-2 0 0,-3-1 0 0,1 0 0 16,1-2 0-16,2 1 0 0,1-1 0 0,1 0 0 15,3 0 0-15,1-2 0 0,1-3 0 0,1 3 0 16,1 1 0-16,-2-4 0 0,-2 0 0 0,-2 1 0 15,-1-2 0-15,2 0 0 0,-2 0 0 0,-1 1-128 16,0 1 128-16,0 0 0 0,-1-1-144 0,3 2 144 0,0 2-160 16,0-2 160-16,2 3-144 0,-2-3 144 0,-2 5-128 15,-1-4 128-15,-3 2 0 0,0-1 0 0,-1 2 0 0,2-5 0 16,4-1 0-16,-1 2-160 0,3 2 160 0,1-2 0 16,-1 3-176-16,3-4 176 0,3 1-160 0,0 2 160 15,-2-2-192-15,-2 3 48 0,-1-4 16 0,-3 4 0 16,-3 0 128-16,2-1 0 0,0 2-144 0,-1 0 144 15,-1 2-208-15,4 0 16 0,-1-1 16 0,0 0 0 16,2 2 176-16,1-4 0 0,1 3 0 0,-2 2-128 16,-4 3 128-16,-1-3 0 0,-4 0 0 0,5-2 0 15,1 1 0-15,1-4 0 0,3 4 0 0,2-1 0 16,3-1 0-16,1 1 0 0,4-1 0 0,-1 0 0 16,3 0 0-16,1 0 0 0,2 3 0 0,1-2 0 15,2-3 0-15,-2 3 0 0,-1 0 0 0,1-2 0 16,-1 3 0-16,1-3 0 0,2 2 0 0,-1-1 0 0,0-3 0 15,1 2 0-15,2-4 0 0,2 5 0 0,-1-5 0 16,1 2 0-16,2-2 0 0,1-1 0 0,0 1 0 0,4 2 0 16,-2-3 0-16,0 3 128 0,1-3-128 0,-2 0 0 15,2 0 0-15,0 1 0 0,-1-1 0 0,1 2 0 16,0-1 0-16,-1-1 0 0,2 0 0 0,-2 3 0 16,-2-4 0-16,2 2 0 0,7-6 0 0,-7 9 0 15,2-4 128-15,-3 0-128 0,3 1 0 0,5-6 144 16,-5 4-144-16,5-4 0 0,-10 3 192 0,10-3-64 15,-7 6 0-15,7-6-128 0,-6 7 128 0,6-7-128 16,-6 5 0-16,6-5 0 0,-7 6 128 0,7-6-128 16,0 0 0-16,0 0 0 0,-5 8 0 0,5-8 0 0,0 0 0 0,0 0 0 15,-7 3 128-15,7-3-128 0,-8 4 0 0,8-4 0 16,0 0 176-16,-6 2-176 0,6-2 160 0,0 0-160 16,-9-2 160-16,9 2-160 0,-8-1 160 0,8 1-160 15,-9-3 128-15,9 3-128 0,-9-2 0 0,9 2 144 16,-13-3-144-16,5 0 128 0,-1-5-128 0,0 3 128 15,-1 2-128-15,1-3 0 0,-1 1 144 0,-2 0-144 16,1-4 0-16,-2 1 128 0,-1-2-128 0,-1 1 0 16,-2-2 0-16,1 1 144 0,-2-3-144 0,-2 1 0 15,-1 2 128-15,-2-4-128 0,-1 0 0 0,0 2 0 16,-1 1 128-16,-1-3-128 0,-3 0 0 0,1 2 0 16,-1-2 0-16,1 0 0 0,0 1 0 0,1 3 0 15,0-4 0-15,1 2 0 0,-1 4 0 0,0-3 0 16,-1 4 0-16,-1-5 0 0,-1 6 0 0,-1-4 0 0,1 1 0 0,0-1 0 15,0 2 0-15,1-2 0 0,-1 1 0 0,0-1 0 16,-1 1 0-16,0-1 0 0,1 2 0 0,2-3-144 16,0-1 144-16,2 3 0 0,-2-2 0 0,0 3 0 15,0-2 0-15,-1 3 0 0,-2-4 0 0,1 5 0 16,0-2 0-16,1 2 0 0,1 1 0 0,1-4 0 16,2 3 0-16,1 1 0 0,0-3 0 0,0 2 0 15,3 1 0-15,1-2 0 0,0 2 0 0,-1 1 0 16,2-1 0-16,1 3 0 0,1-1 0 0,1 2 0 15,4 0 0-15,-2-1-128 0,-2 1 128 0,1 1 0 16,0-1 0-16,1-1 0 0,0 2 0 0,0-1 0 16,0 0 0-16,1-4-128 0,1 2 128 0,-1 1 0 15,0-1 0-15,0-1 0 0,2-2 0 0,-2 1 0 0,2 1 0 16,1-3 0-16,1 0 0 0,-1 1 0 0,2-3 0 0,0 1 0 16,2-2 0-16,0 5 0 0,-2 0 0 0,2-1-128 15,1-1 128-15,-1 2-160 0,3-2 160 0,3 7-160 16,-5-6 160-16,5 6-192 0,0 0 192 0,0 0-192 15,-6-5 192-15,6 5-128 0,0 0 128 0,0 0-128 16,0 0-16-16,0 0 0 0,0 0 0 0,0 0 0 16,0 0 144-16,0 0 0 0,0 0-144 0,0 0 144 15,9 5 0-15,-9-5 0 0,13 6-144 0,-3 0 144 16,-1 0 0-16,1 1 0 0,3 2-128 0,0-1 128 16,1 4 0-16,1-3 0 0,3 1 0 0,1 3 0 15,1-4 0-15,3 3-128 0,1 0 128 0,0-2 0 16,-1 3 0-16,-1-3 0 0,2 1 0 0,0 2 0 0,2-4 0 15,0 2 0-15,1-2 0 0,1 1 0 0,2-1 0 16,1 1 0-16,-2-2 0 0,4 1 0 0,2 4 0 0,0-5 0 16,3 4 0-16,-1-3 0 0,-1 1 0 0,-2-1 0 15,-2 1 0-15,0 1 0 0,-1 1 0 0,1 1 0 16,0 1 0-16,1-2 0 0,0 4 0 0,1 1 0 16,-1 0 0-16,3-1 0 0,1 2 0 0,-2 0 0 15,0-1 0-15,-2-1 0 0,0-3 0 0,-3-2 0 16,-3 1 0-16,2 0 0 0,-1-3 0 0,-1 3 0 15,0-5 0-15,-1 4 0 0,4-6 0 0,-4 1 0 16,2 0 0-16,0-2 0 0,-1 1 0 0,0 0 0 16,-1-2 0-16,1-1 0 0,-4-2 0 0,4 0 0 15,-1-1 0-15,-3 0 0 0,-3-2 0 0,0-1 0 16,-1 2 0-16,-3-1 0 0,-2 1 0 0,1-2 0 0,-2-1 0 0,0 2 0 16,0 1 0-16,-3-1 128 0,-1 1-128 15,-1-1 0-15,-8 3 0 0,11-5 0 0,-4 1 0 0,-7 4 0 16,12-2 0-16,-12 2 128 0,0 0-128 0,0 0 0 15,0 0 0-15,9-4 0 0,-9 4 0 0,0 0 0 16,10-8 0-16,-10 8 0 0,9-5 0 0,-9 5 0 16,11-4 0-16,-11 4 0 0,10-6 0 0,0 0 0 15,1 1 0-15,-1 2 0 0,0-1 0 0,1-2 0 16,1 1 0-16,-1-1 0 0,2-3 0 0,0 2 0 16,2-3 0-16,3 2 0 0,1-2 0 0,1 3 0 15,0-4 0-15,5 3 0 0,-1-5 0 0,1 1 0 16,2 1 0-16,0-3 0 0,-2 0 0 0,4 1 0 15,0-1 0-15,2-2 0 0,1-1 0 0,2 0 0 0,4 0 0 16,3-1 0-16,1 0 0 0,4-1 0 0,2-1 0 16,0-2 0-16,1 1 0 0,-4 0 0 0,-3 0 0 15,4 2 0-15,0-2 0 0,2 1 0 0,-1-2 0 0,6 6 0 16,3 2 0-16,-1 0 0 0,-2-3 0 0,-2 3 0 16,-2 2 0-16,-2 0 0 0,0-3 0 0,2 4 0 15,3 2 0-15,3-3 0 0,3 3 0 0,1-3 0 16,-2-1 0-16,-5 2 0 0,-5-3 0 0,3-2 0 15,-1 1 0-15,4 1 0 0,0 0 0 0,2-1 0 16,2-3 0-16,0 0 0 0,0 2 0 0,-6-1 0 16,-1 1 0-16,-1-2 0 0,1 0 0 0,1 2 0 15,-3-1 0-15,2 2 0 0,2 1 0 0,-2 2 0 16,0 0 0-16,-3 1 0 0,-6 0 0 0,2 1 0 0,-2 2 0 0,-1-1 0 16,1 0 0-16,0-2 0 0,-1 2 0 0,2-1 0 15,0 2 0-15,0-1 0 0,1 3 0 0,-2-3 0 16,-3 3 0-16,-1 1 0 0,-3-3 0 0,-2 3 0 15,0 2 0-15,-2 2 0 0,1 0 0 0,-2 1 0 16,0 1 0-16,-1-1 0 0,-1 0 0 0,1 1 0 16,-3 2 0-16,0 0 0 0,-2-1 0 0,-1 2 0 15,1-2 0-15,-2 1 0 0,-1-2 0 0,2 1 0 16,-2-4 0-16,0 2 0 0,-1 0 0 0,0 0 0 16,-1-2 0-16,-1-1 0 0,-1-2 0 0,1 3 0 15,1-1 0-15,-1 0 128 0,1-2-128 0,0-1 0 16,1 0 0-16,-1 2 0 0,-2-4 0 0,2 2 0 15,-1 0 0-15,-2-2 0 0,0 2 0 0,0-3 0 16,-1 1 0-16,2-2 0 0,-4 0 0 0,1 0 0 0,-2 4 0 16,1-2 0-16,-1-1 0 0,0-2 0 0,-3 4 0 0,3-3 0 15,-2 2 0-15,2 2 0 0,-1-4 0 0,0 4 0 16,-2-1 0-16,0 2 0 0,-1 1 0 0,3-2 0 16,1 0 0-16,-1 3 0 0,-10 3 0 0,9-3 0 15,-1-1 0-15,-8 4 0 0,8-3 0 0,-8 3 0 16,0 0 0-16,10-2 0 0,-1 2 0 0,-9 0 0 15,10 3 0-15,-10-3 0 0,10 7 0 0,-1-2 0 16,0 3 0-16,-1-2 0 0,-8-6 0 0,10 14 0 16,0-3 0-16,-1 1 0 0,0 1 0 0,1 0 0 15,2 2 0-15,-1 3 0 0,1 2 0 0,-1 2 0 16,2 1 0-16,-2-2 0 0,4 2 0 0,-1 3 0 16,0-4 0-16,3 5 0 0,1-1 160 0,-1 3-160 15,-1-1 160-15,3 4-160 0,1 2 192 0,2 1-48 0,1 2-16 0,1 1 0 16,0 1-128-16,1-1 160 0,-1-1-160 0,-1-1 160 15,-2 3-160-15,0-4 160 0,0-2-160 0,0 0 160 16,-2 0-160-16,3-1 0 0,2 0 144 0,-1-7-144 16,0-2 0-16,1-4 0 0,3-2 0 0,-1-5-192 31,1 0-2176-31,-1-8-448 0</inkml:trace>
  <inkml:trace contextRef="#ctx0" brushRef="#br2" timeOffset="51769.21">31104 17295 21183 0,'0'0'944'0,"0"0"192"0,0 0-912 0,0 0-224 0,0 0 0 0,0 0 0 0,3-7 2816 0,-2 0 528 16,-1 0 112-16,-1 1 0 0,0 1-2000 0,-1 1-416 15,0-6-80-15,-1 4 0 0,-2-1-352 0,0-3-64 16,-1-1-16-16,-3 2 0 0,-4-3-272 0,-1 2-48 15,-4-2-16-15,-3-1 0 0,-6 0-192 0,-2-1 144 16,-3-1-144-16,-6 0 128 0,-3-2-128 0,-1 1 0 16,-1-1 144-16,-3 3-144 0,-2-1 0 0,-3 1 0 15,-2-1 0-15,-7 3 0 0,-5 3 0 0,0 0 0 16,1 0 0-16,-1 3 0 0,1-3 0 0,-1 4 0 16,-1-1 0-16,-5 1 128 0,-6 1-128 0,2 1 192 15,1 1-64-15,3 1 0 0,5-2 0 0,-3 3 16 0,-5 0 0 0,-1-1 0 16,-2-1-144-16,2 2 192 0,-3 3-192 0,3 1 192 15,0-2-192-15,-4 1 0 0,-3 1 144 16,-1-1-144-16,0 3 0 0,1-1 0 0,0-2 0 0,-4 3 0 16,-7 0 0-16,-1-2 0 0,3 2 0 0,2 3 0 15,2-3 0-15,0 5 0 0,-5-4 0 0,3 3 128 16,4-2 0-16,4 3 0 0,4-3 0 0,-3 3 0 16,-1-3 0-16,3 2 0 0,3 2 0 0,5-3 0 15,4 3-128-15,3-2 176 0,-2 3-176 0,-2 2 192 16,-2-1-192-16,0 0 0 0,3 3 0 0,1 5 0 15,6 0 0-15,-1 3 0 0,0 1 0 0,-1 0 0 16,-4 3 0-16,3 0 0 0,2 3 0 0,4 0 0 16,3 1 0-16,7-2 0 0,4 1-144 0,4 1 144 15,5 2 0-15,0-2 0 0,1 1 0 0,0 0 0 0,2 1-144 0,1-2 144 16,-1-3 0-16,5 3-144 0,3 0 144 0,0 0 0 16,5 0-144-16,3 4 144 0,0 1-128 0,3 2 128 15,0 2-160-15,4 1 160 0,0-2-144 0,5 2 144 16,1-1-128-16,3-4 128 0,1 3 0 0,3-1 0 15,3 0 0-15,2-2 0 0,3-3 0 0,4 1-128 16,4 0 128-16,4-1-128 0,5-3 128 0,0 0 0 16,5 2 0-16,-1 2 0 0,-2-3 0 0,4-3-128 15,3-2 128-15,4 1 0 0,1 2 0 0,4-4-128 16,3 2 128-16,4-5 0 0,5-1 0 0,-3 0-128 16,-2 1 128-16,2 4 0 0,4-3 0 0,4 1-128 15,1-3 128-15,5 1 0 0,5 1 0 0,-4-2-160 0,-3 1 160 0,4 4 0 16,0-4-128-16,8 3 128 0,6-4 0 15,-1 0 0-15,-2 1 0 0,0-3 0 0,1 0 0 0,6-1 0 16,3 2 0-16,-3-4-128 0,-7-2 128 0,1 1 0 16,1-3 0-16,4-3-160 0,2-5 160 0,0-2-128 15,-8 5 128-15,0-4 0 0,4-1 0 0,5 1-128 16,4 0 128-16,-4-1 0 0,-6 0 0 0,1-2 0 16,1 0-128-16,3-5 128 0,2-1-128 0,-6 2 128 15,-5-6-192-15,0 3 64 0,2 0 0 0,5-5 0 16,-2-2-32-16,-4-2 0 0,-5-3 0 0,1-3 0 15,-1 1-64-15,3-1-16 0,1-3 0 0,-3 0 0 16,-6 0 240-16,3-3-192 0,-5-1 192 0,1-2-192 16,0 1 192-16,0-3 0 0,-1-3 0 0,-4 1 0 0,-5-3 0 15,-3 2 0-15,0 0 0 0,-2-1 0 0,1 0 0 0,0-2 0 16,-2-2 0-16,-2-2 0 16,-4-4 0-16,-2 0 128 0,-4-5-128 0,-2-2 160 0,-2-1 16 0,-2-1 0 15,-4 0 0-15,-1-1 0 0,-2 0 80 0,-1-1 0 16,-2-6 16-16,-3 2 0 0,-4 1 48 0,-3 0 0 15,-2 6 0-15,-7 3 0 0,-1 1-160 0,-5-1-32 16,-5 2 0-16,-3 1 0 0,-6-3 112 0,-5-2 16 16,-4 1 0-16,-4 2 0 0,-6 0-80 0,-3 0-16 15,-2 2 0-15,-4 3 0 0,-3 0-160 0,-2 6 0 16,-5 0 0-16,-4 5 0 0,-4 3-384 0,-10 5 0 16,-9 7 0-16,-4 4 0 15,-3 4-1648-15,-5-1-336 0,-2 2-64 0,-14-2 0 0</inkml:trace>
  <inkml:trace contextRef="#ctx0" brushRef="#br2" timeOffset="53754.51">21999 15974 17615 0,'-24'-5'768'0,"9"1"192"0,-2-1-768 0,2 1-192 0,0 2 0 0,2-2 0 0,2-2 576 0,-1 3 64 16,2-1 32-16,1 3 0 0,0-1 48 0,2 0 16 15,-1 1 0-15,8 1 0 0,0 0-352 0,0 0-64 16,-5-4 0-16,5 4-16 0,0 0-144 0,0 0-32 16,0 0 0-16,0 0 0 0,0 0-128 0,0 0 160 15,0 0-160-15,0 0 160 0,0 0 80 0,0 0 16 16,0 0 0-16,0 0 0 0,0 0 176 0,13 9 32 16,-2 0 16-16,1 0 0 0,0 4 80 0,1-3 16 15,5 2 0-15,3 1 0 0,0-1-176 0,0 0-16 16,1 4-16-16,2-6 0 0,-4 1 16 0,2 1 0 15,1-5 0-15,0 3 0 0,0-2-160 0,2 1-32 0,2-3 0 0,0-1 0 16,-1 2-16-16,2-2-16 0,1-1 0 0,2 1 0 16,1 2-160-16,0 0 128 0,3 3-128 0,-1-3 128 15,-1 5-128-15,1-3 0 0,-1 2 0 0,-2-2 0 16,-4 1 0-16,0 3 0 0,-2-2 0 16,2 3 0-16,0 2 0 0,-1 0 128 0,0 2-128 0,-1 0 0 15,2-2 0-15,-1 0 0 0,1-5 128 0,0 2-128 16,1-1 0-16,2-1 0 0,2 0 0 0,0-5 0 15,-4 1 128-15,0-2-128 0,1-1 0 0,-2 1 128 16,-2 0-128-16,-1-1 160 0,0-2-160 0,2 2 160 16,-1-3-160-16,-1 3 128 0,4-1-128 0,0-1 128 15,-2-1-128-15,2 1 160 0,-5 0-160 0,3 2 160 16,2 2-160-16,-1-2 0 0,0 1 0 0,-2-1 0 0,-2 1 0 16,0-1 0-16,-2-3 128 0,1 2-128 0,-3-2 0 15,-1 0 0-15,-2 2 0 0,1-1 0 0,-2-2 0 16,-1 2 0-16,0-1 0 0,-1 2 128 0,0-2-128 0,-2-1 0 15,1 2 0-15,-2 1 0 0,-10-3 0 0,12 4 0 16,0 1 0-16,-12-5 0 0,11 5 128 0,-11-5-128 16,10 10 0-16,-10-10 128 0,0 0 48 0,11 8 0 15,-11-8 0-15,6 7 0 0,-6-7 96 0,0 0 32 16,0 0 0-16,5 10 0 0,-5-10-112 0,0 0-32 16,0 0 0-16,0 0 0 0,0 0-160 0,0 0 160 15,0 0-160-15,3 13 160 0,-3-13-160 0,0 0 128 16,0 0-128-16,0 0 128 0,0 0-128 0,0 0 0 15,0 0 0-15,0 0 0 0,0 0 0 0,0 0 0 16,0 0 0-16,0 0 0 0,0 0 0 0,0 0 0 0,0 0 0 0,0 0 0 16,0 0 0-16,0 0 0 0,14 4 0 0,-3-4 0 15,2 0 0-15,-2-1 0 0,2-6 144 0,1 2-144 16,2 0 176-16,3-4-48 0,2 0 0 0,0 1 0 16,4-1-128-16,3 0 160 0,-2 0-160 0,2-3 160 15,0 2-160-15,-1-2 192 0,1-1-192 0,1 3 192 16,0-4-192-16,3 1 0 0,1-2 0 0,3 1 128 15,2-2-128-15,3 1 0 0,2-1 0 0,1-1 0 16,2-1 0-16,-2 1 128 0,2-4-128 0,-3 2 0 16,-1-1 0-16,-1-1 0 0,1 0 0 0,1 1 0 15,3-2 0-15,1 3 0 0,3-1 0 0,0 0 0 16,1 0 0-16,-4 2 0 0,-5-2 0 0,3 2 0 16,-2 3 0-16,1-2 0 0,1 1 0 0,2 1 0 15,1-2 0-15,2 4 0 0,1 5 0 0,-2-4 0 0,-2 2 0 0,-1-2 0 16,-4 0 0-16,-3 3 0 0,0 0 0 0,1 1 0 15,2-3 0-15,1 3 0 0,2-3 0 0,1 2 0 16,1-3 0-16,0 1 0 0,-2-2 0 0,0-1 0 16,-4-2 128-16,-1 1-128 0,1-1 0 0,1 2 0 15,0 3 0-15,-1-4 0 0,-1 1 0 0,1 0 0 16,3 2 0-16,0-2 0 0,-2 4 0 0,-3 1 0 16,-3-2 128-16,-2 2-128 0,-1-3 0 0,1 4 0 15,-2-4 0-15,1 2 0 0,1 0 0 0,2-2 0 16,-3 3 0-16,3-1 0 0,-1 3 0 0,1-2 0 15,-1 4 0-15,1-3 0 0,0 0 0 0,-3 3 128 16,-3-1-128-16,1 1 0 0,-2-1 0 0,0-2 0 0,0 3 128 16,2 1-128-16,-3-4 0 0,0 3 0 0,1 1 0 0,-2 2 0 15,-2-4 128-15,6-1-128 0,-3 0 128 0,0-2-128 16,0 2 0-16,0-2 0 0,-2 2 128 0,0-5-128 16,-1 2 0-16,0-1 192 0,1-1-192 0,-4 1 192 15,-1-3-192-15,1 1 128 0,-2-1-128 0,-1 3 128 16,1-2-128-16,0 4 160 0,-3-2-160 0,0 2 160 15,-2 0-160-15,0 4 0 0,-1-3 0 0,0 3 0 16,-1 0 128-16,-3-1-128 0,0 1 0 0,1 2 128 16,0 1-128-16,-1-1 0 0,-1-1 0 0,-9 4 0 15,12-1 0-15,-12 1 0 0,10-3 0 0,-10 3 0 16,11 2 0-16,-11-2 0 0,0 0 0 0,12 0 0 16,-12 0 0-16,11 0 160 0,-11 0-160 0,10 1 160 0,-10-1-160 15,10 1 0-15,-2-1 0 0,-8 0 0 0,0 0 0 0,10 7 0 16,-10-7 0-16,9 3 0 0,-9-3 0 15,0 0 0-15,8 12 128 0,1-6-128 0,-9-6 0 0,7 12 0 16,-2-2 0-16,-1 2 0 0,0 4 0 0,1-1 128 16,-1 3-128-16,1 0 0 0,-1-1 0 0,1 2 0 15,0 2 128-15,1-1-128 0,1 2 0 0,1 1 0 16,-1 2 0-16,2-1 0 0,0 3 0 0,2-2 0 16,-1 4 0-16,2-2 0 0,0 0 0 0,4-3 0 15,0 3 0-15,2-3 0 0,1-3 0 0,1 2 0 16,3 2 0-16,0-4 0 0,0 2 0 0,1 1 0 15,2-1 0-15,0-1 0 0,0 2 0 0,0 0 0 16,4-5 0-16,-1 0 0 0,-1 1 0 0,0 1 0 16,-2 0 0-16,0 0 0 0,-3-2 128 0,0-1-128 0,-2-1 0 0,2-1 128 15,0-1-128-15,-1 0 0 0,-2 0 0 0,0 1 0 16,2-1 0-16,-3-2 0 0,-2-1 0 0,-2 2 0 31,-1 2-560-31,-2-1 16 0,-1 1 0 0,-5 3-11616 0,-1 2-2304 0</inkml:trace>
  <inkml:trace contextRef="#ctx0" brushRef="#br1" timeOffset="71272.92">31075 11278 12895 0,'0'0'576'0,"0"0"112"0,0 0-560 0,0 0-128 0,10 8 0 0,1-4 0 16,-1-1 1952-16,1 1 352 0,-2 1 80 0,1-3 16 16,0 0-1696-16,-10-2-352 0,12 0-64 0,1 0-16 0,-6-2-48 0,3 1-16 15,-10 1 0-15,9-6 0 0,-9 6 48 0,9-5 16 16,-3-1 0-16,0-1 0 0,-6 7 176 0,3-9 48 15,-1 0 0-15,-2 0 0 0,0 9-16 0,0-10 0 16,-3 1 0-16,1-1 0 0,-2 1 0 0,-1-2 0 16,-3 2 0-16,0-3 0 0,-1 2-64 0,1 0-16 15,-3-5 0-15,0 3 0 0,-2 3-144 0,1-2-16 16,-2 3-16-16,-4-3 0 0,-3 1-32 0,-1-3 0 16,-4 2 0-16,-3-1 0 0,-3-4-192 0,-1 2 176 15,-1 1-176-15,1 3 160 0,-5-3-32 0,1 3-128 16,-1 0 192-16,-1-2-64 0,1 5 16 0,-1-5 0 0,0 1 0 0,-7 2 0 15,-1-1 48-15,-2 2 0 0,-1 2 0 0,-1-2 0 16,-1 4-64-16,-2-1 0 0,1-3 0 0,-1 3 0 16,0 0-128-16,-5-1 0 0,-2 2 144 0,-1 0-144 15,-2 2 0-15,2-3 0 0,0 2 0 0,1 1 0 16,2-1 0-16,-4 1 0 0,-6-2 0 0,-1-1 0 16,-2 1 144-16,1 0-144 0,1 0 192 0,1-3-192 15,2 0 320-15,-3 5-64 0,-5-5 0 0,1 4 0 16,0-1-64-16,6 1-32 0,-1-1 0 0,2 1 0 15,-2 0-32-15,-2 2-128 0,-4-1 192 0,0 1-64 16,4 0-128-16,1 1 0 0,1 1 0 0,-2 3 128 16,-4-1-128-16,-3 0 0 0,-3 0 0 0,2-2 0 15,3 3 0-15,0-3 0 0,-2 1 0 0,-1-2 0 16,-2 0 0-16,0-2 0 0,1 0 0 0,5 0 0 0,0 1 0 0,-4 0 0 16,-6-2-176-16,2 2 176 0,2-3-128 0,2 2 128 15,3-2-128-15,-3 1 128 0,-5 3-144 0,-1-2 144 16,3 1-160-16,1-1 160 0,3 1 0 0,-2-2 0 15,-2 3-128-15,-5 3 128 0,-3-2 0 0,4 3 0 16,1 0 0-16,2 1 0 0,-2 1 0 0,-3-2 0 16,-2 1 0-16,1-1 0 0,4 0 0 0,-3 0 0 15,0 0 0-15,-1 1 0 0,-2 0 0 0,3 0 0 16,4-4 0-16,-1 3 0 0,-4 0 0 0,-1 1 0 16,-4-3 128-16,3 1-128 0,4-1 0 0,-2 1 0 15,-3-2 0-15,-1 4 0 0,-1-1 128 0,4 0-128 16,1 1 0-16,-2 1 0 0,-5-2 0 0,2 0 0 15,0-2 128-15,4 2-128 0,3 0 0 0,-5-1 0 16,-8-1 0-16,3 1 0 0,0-1 0 0,4 5 0 0,3-4 0 0,-3 1 0 16,-3 0 128-16,0 0-128 0,3 1 0 0,1-1 0 15,-2 5 0-15,0 0 0 0,1-1 0 0,-3 1 0 16,6-2 128-16,0 2-128 0,-4-2 0 0,1 2 0 16,3-5 128-16,1 4-128 0,2 0 0 0,-3 0 0 15,-3 1 144-15,2-5-144 0,1-2 0 0,3 3 144 16,-1 6-144-16,1-2 0 0,-5-2 0 0,2 0 128 15,-2-4-128-15,7 4 0 0,1-1 144 0,-2 3-144 16,-6-4 128-16,2 0-128 0,2-1 128 0,3 4-128 16,3-1 128-16,-4 3-128 0,-2-3 160 0,1 2-160 15,1-3 240-15,3 3-48 0,2-3-16 0,-1 3 0 16,-2 0-176-16,2-1 0 0,-1-1 144 0,4 0-144 16,3 3 0-16,2-3 128 0,3 2-128 0,-4-1 0 15,-4 1 144-15,3-3-144 0,1 2 192 0,4 2-192 0,1-2 144 16,0 0-144-16,-1-4 0 0,0 3 144 0,0 2-144 0,-1-1 0 15,5 1 144-15,2 4-144 0,3-4 0 0,0 4 128 16,-4-3-128-16,1 3 0 0,-1 2 0 0,2-1 0 16,2 1 0-16,3 0 0 0,2 3 0 0,2 2 0 15,-1 1 0-15,-3 0 0 0,-2-2 0 0,1 3 0 16,2-2 0-16,0 1-128 0,5 0 128 0,2 1 0 16,2 0 0-16,0 0 0 0,3 4 0 0,-2-5 0 15,-1 1 0-15,-1 3 0 0,3-2 0 0,2 3 0 16,4 0 0-16,0 0 0 0,3 2 0 0,2-3 0 15,3 3 0-15,3-2 0 0,0 0 0 0,4-1 0 16,1 2 0-16,1-1 0 0,0 2 0 0,0-4 0 0,1-1 0 0,2 2 0 16,0-1 0-16,2 1 0 0,1 3 0 0,3-4 0 15,1 0 0-15,3-1 0 0,-1 3 0 0,5 1 0 16,0 1 0-16,2 0-128 0,0-4 128 0,3 4 0 16,2-1 0-16,0 1-160 0,0 0 160 0,2-3 0 15,2 4 0-15,1-2-128 0,0 2 128 0,5-2 0 16,2 2 0-16,0-3 0 0,2 0 0 0,2-1 0 15,0 0 0-15,2 0 0 0,1 3 0 0,0-2 0 16,3-1 0-16,-1 1 0 0,0-3 0 0,2 1 0 16,-1 1 0-16,3-2 0 0,0-1 0 0,3-1 0 15,2 0 0-15,2-1 0 0,-1-1 0 0,7 0 0 16,-3-1 0-16,5 0 0 0,2-1 0 0,0 1 0 16,2 0 0-16,-1-2 0 0,-2 1 0 0,1-2 0 15,1 2 0-15,2-3 0 0,1 1 0 0,1 0 0 16,1 1 0-16,4 0 0 0,1 1 0 0,-1-1 0 15,-3 1 0-15,-1-3 0 0,-1 1 0 0,1 0 0 0,2 0 0 0,1 2 0 16,1-4 0-16,4-2 0 0,5 3 0 0,-3 0 0 16,-3-5 0-16,2 2 0 0,-1-2 0 0,3 1 0 15,-1 1 0-15,4-3 0 0,5 3 0 0,0-4 0 16,-2 2 0-16,0-4 0 0,-2 0 0 0,1 0 0 16,0 4 0-16,4-4 0 0,3 2 0 0,0-2 0 15,-1-1 0-15,-1 1 0 0,-1 0 0 0,2-1 0 16,0-2 0-16,4 2 0 0,2-1 0 0,-1 2 128 15,-2-2-128-15,-1-1 0 0,1 0 0 0,2 1 0 16,2-1 0-16,-1 0 0 0,3 0 0 0,-4 1 0 16,-2 0 0-16,2 1 0 0,0 0 0 0,2 1 0 0,3 0 0 0,0-1 0 15,-5 0 0-15,0 4 0 0,0-6 0 0,4 3 0 16,1-1 0-16,-1 1 0 0,2-2 0 0,-3-2 0 16,-1 3 0-16,4 0 0 0,2 1 0 0,1-3 0 15,-2 1 0-15,-1-2 0 0,-1 0 0 0,0-1 0 16,0 0 0-16,4 0 0 0,1 0 0 0,-1 1 0 15,-5-2 0-15,1 0 0 0,3 0 0 0,1 1 0 16,2 0 0-16,-1 0 0 0,-3-3 0 0,0 2 0 16,1 0 0-16,3-2 0 0,6 2 0 0,-5 0 0 15,-3-2 0-15,2 2 128 0,0-1-128 0,6 1 0 16,2 0 0-16,-4-2 0 0,-6 1 0 0,1-1 0 16,3 2 128-16,2 0-128 0,4 1 0 0,-4-2 0 15,-6 1 0-15,4 2 0 0,-1-1 0 0,4 0 0 0,0 2 0 0,-2-2 0 16,-4 0 0-16,1 2 0 0,1 2 0 0,5-1 0 15,-2-2 0-15,-4 1 0 0,-5 2 0 0,-3 0 0 16,0 1 0-16,5-1 0 0,2 1 0 0,-5 1 0 16,-4-2 144-16,0-1-144 0,2-1 0 0,2 2 0 15,1-1 0-15,-1 2 0 0,-2-1 0 0,-2-1 0 16,0 1 0-16,3 1 0 0,4-2 128 0,-1-1-128 16,1-2 192-16,-4 2-64 0,-5-1 32 0,1 1 0 15,1-2 0-15,4 2 0 0,3-2-160 0,-1 0 128 16,-7 0-128-16,1-2 128 0,1 1-128 0,0 1 0 15,2 0 0-15,-3-1 0 0,1 0 0 0,-7 1 0 16,-1 0 128-16,3-2-128 0,-2 2 0 0,1-1 0 16,1 0 0-16,1 0 0 0,-3-1 0 0,-1 1 0 0,0-3 0 0,2 2 0 15,-1-2 0-15,1 1 0 0,2-1 128 0,-3 1-128 16,-4 0 0-16,-1 1 0 0,1 0 144 0,0 1-144 16,0-3 0-16,-1 0 0 0,1-2 0 0,-1 2 0 15,-6 2 128-15,0-3-128 0,-2-2 128 0,0 2-128 16,1 1 0-16,-1-2 0 0,1 2 0 0,1-1-192 15,-1 1 192-15,-2-5 0 0,-3 4 0 0,2-1 0 16,-1-2 0-16,0 2 0 0,0-3 0 0,1 3 0 16,3 1 0-16,-1-3 0 0,-2 3 0 0,-3-4 0 15,-3 1 0-15,1 1 0 0,-2-3 0 0,0 3 0 16,1-3 0-16,0 2 0 0,5 0 0 0,-5 1-128 16,1-3 128-16,-2 2 0 0,-2-2 0 0,-2 1 0 15,1-2 0-15,-1 2 0 0,1-2 0 0,-1-1 0 16,1 4 0-16,1-3 0 0,-1 1 0 0,1-2 0 15,-1 2 0-15,0 0 0 0,-3 0 0 0,0 1 0 0,-1-4 0 0,0 1 0 16,-2 1 0-16,3-1 0 0,-1-1 0 0,-1 2 0 16,1-3 0-16,0 1 0 0,-2 0 0 0,0-1 0 15,0-1 0-15,-1 2 0 0,-5 4 0 0,0-5 0 16,1 0 0-16,-2-1 0 0,-2 0 0 0,1 1 0 16,-2-1 0-16,0-2 0 0,2 1 0 0,-2-1-128 15,-1 1 128-15,0-1 0 0,-1-2 0 0,-2 0 0 16,1-1 0-16,-1-1 0 0,-1-3 0 0,0 1 0 15,-3 0 0-15,-1 0 0 0,-1-2 160 0,0 2-32 16,0 2-128-16,-1-5 192 0,0 2-192 0,-2 0 0 16,2 0 0-16,-3 1 0 0,-1-1 0 0,0-2 0 15,-1 3 0-15,0-2 0 0,-2 1 0 0,2 0 0 0,-3-3 0 0,-1 3 0 16,-1-3 144-16,-1 3-144 0,0-3 128 0,-1 1-128 16,0 1 128-16,2-1-128 0,-3 0 128 0,0-2-128 15,-1 2 144-15,0-2-144 0,-4 2 160 0,2-3-160 16,-2-2 128-16,-1 2-128 0,0-4 0 0,-3 0 144 15,1-1-144-15,0-2 0 0,-3-2 0 0,1 1 0 16,-1 0 0-16,1 3 0 0,-3-3 0 0,-1 2 0 16,-1 0 0-16,0 4 0 0,-1-4 0 0,-1 5 0 15,-2-2 0-15,0-1 0 0,0 1 0 0,-1 4 0 16,0-1 0-16,0 3 0 0,-2-3 0 0,0 4 0 16,0-3 0-16,-2 0 128 0,-3 0-128 0,0-1 192 15,-2 5-192-15,-1-4 0 0,-4 1 0 0,-1-1 0 16,1 4 0-16,-3 0 0 0,-3-2 0 0,0 1 0 0,2-3 0 0,-2 2 0 15,-1 1 0-15,1 2 0 0,-2 1 0 0,1-2 0 16,-1 1 0-16,-1 3 0 0,-4 2 0 0,2 3 0 16,-4 1 0-16,1 4 0 0,-1-3 0 0,-1 4 0 15,-1-2 0-15,2 3 0 0,-2-2 0 0,3 5 0 16,0-3 0-16,-2 3-176 0,-1 4 48 0,2 0 0 16,1-1 0-16,1 4 0 0,1-1-192 0,0 0-48 15,2 3 0-15,0 4 0 16,-2 1-1552-16,2 3-320 0,-2 1-64 0</inkml:trace>
  <inkml:trace contextRef="#ctx0" brushRef="#br1" timeOffset="79279.03">22053 12930 14447 0,'0'0'640'0,"-9"3"128"0,9-3-608 0,-9 1-160 16,-1 1 0-16,2 0 0 0,8-2 1088 0,-11 2 192 16,1 2 48-16,1-1 0 0,0-2-240 0,0 0-32 15,0-1-16-15,-1 0 0 0,1 0-112 0,0-1-32 16,-1-2 0-16,0 2 0 0,1-3-256 0,-1 2-64 16,1-1-16-16,2 1 0 0,2-2-176 0,1-1-48 15,4 5 0-15,-5-7 0 0,0 2 16 0,5 5 0 16,-1-10 0-16,-2 2 0 0,3-2-48 0,3 4-16 0,0-4 0 0,-3 10 0 15,6-8-144-15,0 0-16 0,-6 8-128 0,13-5 192 16,0 2-192-16,-3 3 0 0,3 1 0 0,-2 3 0 16,0 3 0-16,1 0 0 0,-1 4 0 0,1-1 144 15,-1 3 32-15,-1 2 0 0,1-1 0 0,-3 0 0 16,-1 1-48-16,-2 1 0 0,0-1 0 0,-1-2 0 16,-2-3 176-16,-2 3 16 0,-2-3 16 0,-1 0 0 15,3-10 96-15,-5 7 16 0,5-7 0 0,-9 8 0 16,9-8 112-16,-11 1 16 0,-1-1 16 0,2-2 0 15,3-5-112-15,-2 1-32 0,0 0 0 0,0-6 0 16,3 0-208-16,0-1-48 0,1-4-16 0,3 2 0 16,2-1-176-16,1 2 0 0,0 2 0 0,2 2 0 15,2 4 0-15,-5 6 0 0,6-5-128 0,-6 5 128 16,12 0-128-16,-1 5 128 0,2 0-160 0,-2 1 160 0,1 6 0 16,-2 2 0-16,-1-3-128 0,-2 2 128 0,1 1 0 0,0-4 0 15,-3 1 0-15,0 1 0 16,-5-12-1248-16,6 6-160 0,-6-6-16 0</inkml:trace>
  <inkml:trace contextRef="#ctx0" brushRef="#br1" timeOffset="82907.75">22196 12841 3679 0,'0'0'320'0,"0"0"-320"0,0 0 0 0,0 0 0 0,0 0 2096 0,0 0 336 0,-2-9 80 0,2 9 16 16,0 0-1360-16,0 0-272 0,0 0-48 0,0 0-16 15,0 0 0-15,0 0-16 0,0 0 0 0,0 0 0 16,0 0-32-16,0 0 0 0,0 0 0 0,0 0 0 15,0 0 144-15,0 0 32 0,0 0 0 0,0 0 0 16,0 0-96-16,10 1-16 0,0-1 0 0,0 2 0 16,-10-2-144-16,14 2-48 0,-1-1 0 0,1 1 0 15,0-1-208-15,1-1-32 0,1 0-16 0,0 1 0 16,3-1-144-16,0 0-16 0,3 0-16 0,-1 0 0 16,1 2-96-16,1-2 0 0,-2 1-128 0,1 1 192 15,4 1-192-15,-4-1 176 0,0 2-176 0,-2-1 160 16,2-1 16-16,-6 0 0 0,5-1 0 0,0 1 0 0,4 1 0 0,-3 2 0 15,-1 0 0-15,2-1 0 0,2 1-48 0,2 1 0 16,-2-2 0-16,2 3 0 0,0-1 0 0,1-1 0 16,1 3 0-16,-1-1 0 0,-2-3 0 0,4 1-128 15,0 2 192-15,-2-4-64 0,-1 1-128 0,-2 0 128 16,-1 1-128-16,3-1 128 0,2-2-128 0,-1 3 0 16,-1-1 0-16,0 3 0 0,2-2 0 0,1 0 0 15,0 0 128-15,1-1-128 0,5-2 0 0,-2 2 0 16,1 0 0-16,-1 1 128 0,0-2-128 0,-3-1 0 15,-3 1 144-15,0-1-144 0,-3-1 144 0,2 3-144 16,1 0 192-16,2-1-192 0,1-2 192 0,-2 1-64 0,0 0 0 0,2-1-128 16,-1-1 160-16,2 1-160 0,0 3 128 15,0-3-128-15,1-2 160 0,-3 1-160 0,1 0 192 0,-3 0-192 16,-2 0 192-16,0 0-64 0,-2-3 0 0,1 3-128 16,1 0 160-16,2 0-160 0,-2-1 128 0,4 1-128 15,-2 0 128-15,2 0-128 0,-1 0 0 0,2 0 128 16,2 0-128-16,-3-1 0 0,2-2 0 0,0 1 128 15,-3-1-128-15,-1-1 0 0,1-2 0 0,-2 1 128 16,-1 1-128-16,-2-2 0 0,1 0 0 0,3 0 128 16,0-1-128-16,4 0 0 0,-2 4 0 0,2-4 0 15,1 1 0-15,-1 2 0 0,1 2 0 0,1-5 0 16,-1 2 0-16,-1 1 0 0,-1-1 0 0,-2-1 0 16,-5 2 0-16,3 2 0 0,-3-2 0 0,1-1 0 15,1 1 0-15,0-1 128 0,4 2-128 0,0 1 0 16,1-2 0-16,-1 3 128 0,-1-1-128 0,3 1 0 15,0 1 0-15,4-1 0 0,-6-2 0 0,1 2 0 0,-2 0 0 0,-2-2 128 16,-3 1-128-16,1-2 0 0,-1 1 0 0,2 1 0 16,0-1 0-16,1 2 0 0,-1-2 0 0,0 1 128 15,1-2-128-15,1 1 0 0,-1 1 0 0,2 1 0 16,1-1 0-16,1 2 0 0,-3 0 128 0,0 0-128 16,0-1 128-16,2 1-128 0,-1-1 160 0,-2 1-160 15,-3 0 192-15,2 0-192 0,-3 0 160 0,-1 0-160 16,3 0 128-16,-1 0-128 0,0 0 0 0,-1 0 128 15,1 0-128-15,0 0 0 0,2 0 128 0,0 0-128 16,1-1 128-16,1-1-128 0,0 1 128 0,0-2-128 0,0 2 0 16,-2 0 128-16,1 1-128 0,0-1 0 0,-4-1 144 15,-2 2-144-15,1 0 0 0,1 2 144 0,-2-1-144 0,1 0 0 16,-2 0 128-16,3 3-128 0,1-2 0 0,1-2 0 16,-1 2 0-16,0-1 0 0,1 2 128 0,1-1-128 15,0 1 0-15,1 1 128 0,1-2-128 0,0 2 0 16,-1-3 128-16,-1 2-128 0,2-1 0 0,-3 1 0 15,-4 1 0-15,2-3 0 0,0 0 0 0,0-1 0 16,1 0 128-16,0 0-128 0,-1-1 0 0,1 0 0 16,2 0 0-16,0-2 0 0,-2 0 128 0,2 2-128 15,1 0 0-15,0 0 0 0,1-1 0 0,-1 1 0 16,4 0 0-16,-5 1 0 0,1-1 0 0,-2-2 0 16,1-1 0-16,-2 2 0 0,0-2 0 0,2 1-144 15,-2 0 144-15,4-4-128 0,-4 1 128 0,3 2-128 16,1-2 128-16,1 1 0 0,3-2 0 0,-2 0-128 15,1 0 128-15,0 2 0 0,2-1 0 0,-1 1 0 0,2 1 0 0,-4 0 0 16,-1-2 0-16,1 2-128 0,-5 0 128 0,1 0 0 16,1 3 0-16,0-4 0 0,-2 0 0 0,2 1 0 15,0 1 0-15,-1-2 0 0,1 0-144 0,-2 3 144 16,1 1-160-16,0-2 160 0,2 0 0 0,-1 1-144 16,-1 1 144-16,-1-1 0 0,0 1 0 0,0 0 0 15,-4 1 0-15,1 0 0 0,-2 0 0 0,-1 0 0 16,-1 0 0-16,-2 0-128 0,1 0 128 0,1 0 0 15,0 0 0-15,-3 1 0 0,-1 2 0 0,0-2 0 16,0-1 0-16,0 4 0 0,-2-2 0 0,1 0 0 16,-1 0 0-16,0 1 0 0,0-1 0 0,-1 1 0 15,-11-3 0-15,13 3 0 0,-2-3 0 0,0 0 0 0,-11 0 0 0,0 0 0 16,12 3 0-16,-12-3 0 0,9 4 0 0,-9-4 0 16,0 0 0-16,0 0 0 0,0 0 0 0,0 0 0 15,0 0 0-15,0 0 0 0,0 0 0 0,0 0 128 16,0 0-128-16,0 0 0 0,-9 6 0 0,-1 1 128 15,-1-6-128-15,-2 0 0 0,-1-1 0 0,-3 0 128 16,0 0-128-16,-1 0 0 0,1 0 0 0,-3-1 0 16,-4 0 0-16,-2 1 0 0,2 0 0 0,0-2 0 15,-1-3 0-15,-5 3 0 0,-3-2 0 0,-2 1 128 16,-5-2-128-16,1-1 0 0,-3 0 0 0,0 2 0 16,0-4 0-16,0 3 0 0,0 2 0 0,2 0 0 15,-1-2 0-15,-1 1 0 0,-4 0 0 0,-2 3 0 16,-11-7 0-16,2 3 0 0,3 1 0 0,0 0 0 15,-1-1 0-15,2 3-128 0,1-1 128 0,-3 1 0 0,-2-1 0 16,-4-1 0-16,-4-2 0 0,2 2-128 0,-1 2 128 0,4-1 0 16,2 0 0-16,-1 0 0 0,0-1 0 0,-4 1 0 15,-3 1 0-15,0-1 0 0,3-1 0 0,2-1 0 16,2 3 0-16,2 0 0 0,0 1 0 0,-5 1 0 16,-6-1 0-16,1 1 0 0,-1-3 0 0,6 1 0 15,1-2 0-15,3 3 0 0,0 0 0 0,-1-1 0 16,-4 1 0-16,0 0 0 0,-1-1 0 0,3 0 0 15,4-3 0-15,1 0 128 0,0 2-128 0,3-1 0 16,-1 1 0-16,-1-4 0 0,-6 1 0 0,0 3 0 16,2-1 0-16,2-2 0 0,1 1 0 0,6 4 0 15,2-2 0-15,-2 2 0 0,-2-2 0 0,-2 1 128 0,-5-1-128 0,1 3 0 16,-1 3 0-16,5 1 0 0,0-2 0 16,5-1 128-16,2 3-128 0,-2 1 0 0,-2 4 0 0,-2-5 0 15,0 0 0-15,-2 1 0 0,0-1 0 0,6 0 0 16,-1-1 0-16,4 1 0 0,1 1 0 0,1-1 0 15,1 1-128-15,-2 2 128 0,-4-5-128 0,2-1 128 16,1-2 0-16,2 2 0 0,-2 1 0 0,4-2-128 16,3-3 128-16,-1 3 0 0,2 1 0 0,3-1 0 15,3 0 0-15,-1 0 0 0,-4 2 0 0,0-1 0 16,-1 0 0-16,0 0 0 0,2-1 0 0,1 3 0 16,-2 0 0-16,1 0 0 0,-1-1 0 0,6 0 0 15,-2 1 0-15,2 1 0 0,2-1 0 0,1 4 0 16,-1-3 0-16,-1 1 0 0,-3 1 0 0,4 0 0 15,-4-2 0-15,1 0 0 0,2 0 0 0,1-3 0 0,2-1 0 0,0 0 0 16,0 3 0-16,1-3 0 0,2-2 0 16,2 1 0-16,-2 0 128 0,1 1-128 0,-1-3 0 0,2 3 0 15,1 3 0-15,-1-3 0 0,3 1 0 0,-4-1 0 16,-2 1 0-16,-1 1 0 0,-1-2 0 0,0 0 0 16,-3-2 0-16,1 1 0 0,4 0 0 0,-1 1 0 15,2-3 0-15,1 3 0 0,0-1 0 0,-1 0 144 16,1 1-144-16,0 0 0 0,-1 0 128 0,3 0-128 15,-1 0 0-15,2 0 0 0,-1 1 144 0,2 3-144 16,0-3 0-16,-1 0 144 0,0-1-144 0,-2 2 0 16,-1-1 0-16,1 0 128 0,3-1-128 0,-2 0 0 15,-2 3 144-15,3 0-144 0,0 3 0 0,3 0 128 0,1-2-128 16,2 1 0-16,-1 0 0 0,1-1 0 0,4 0 0 16,4-1 0-16,6-3 0 0,0 0 0 0,0 0 0 0,0 0 0 31,0 0-1216-31,0 0-176 0,10-6-16 0,4-3-15760 0</inkml:trace>
  <inkml:trace contextRef="#ctx0" brushRef="#br1" timeOffset="88110.64">29927 11288 8287 0,'0'0'368'0,"0"0"80"0,0 0-448 0,-3-5 0 0,3 5 0 0,0 0 0 15,-3-10 1984-15,2 4 304 0,1 6 64 0,-3-10 16 16,3 4-1664-16,0 6-320 0,-1-12-64 0,-2 5 0 16,2-2-320-16,1 9 0 0,-2-9 0 0,0-1 0 15,2 2 0-15,-1-1 0 0,-3 3-208 0,-1 0 80 0,0-2 128 0,-3 4 0 16,-2 0-144-16,-1-2 144 0,2 0 0 0,-3 2 0 15,-2-2 128-15,-2 2-128 0,-2 0 176 0,-1 1-48 16,-1 1-128-16,-2-1 192 0,-1-3 48 0,-1 2 0 16,-1 3 0-16,-3 0 0 0,-2-1 304 0,1 2 64 15,0-1 16-15,-3 1 0 0,-5 0-16 0,-3 0 0 16,-11-3 0-16,1-2 0 0,-1 2-224 0,1-1-64 16,-3-4 0-16,0 3 0 0,0 1-192 0,-4 0-128 15,-6-4 128-15,-5 1-128 0,-6-2 0 0,-2 0 0 16,2 0 0-16,0 2 0 0,0 0 0 0,-4-3-240 15,-10 3 64-15,-1-2 16 0,5 5 160 0,3 0 0 0,2-2 0 0,-5-1 128 16,-6 4-128-16,1-1 128 16,4-1-128-16,2 0 128 0,0 3 240 0,-3-1 48 0,-9-4 16 0,2 3 0 15,3 2-112-15,1 1-32 0,1-1 0 0,-6 1 0 16,-9 0-128-16,4-2-32 0,0-1 0 0,1 3 0 16,-4 1-128-16,-2-1 0 0,-3-3 0 0,5 3 0 15,8 2 0-15,-5-1 0 0,-12-1 0 0,3 1 0 16,5 0 0-16,3 0 0 0,3 0 0 0,-2-1 0 15,-6-2 0-15,6 2 0 0,5 2 0 0,-1-1 0 16,1 1 144-16,-1 2-144 0,-3-1 160 0,4 2-160 16,8 5 0-16,-7-1 0 0,-6 3 0 0,0-1 0 15,2-1 0-15,7 3 0 0,3-2 0 0,-3 4 0 16,-8 2 0-16,3 0 0 0,7-5 0 0,3 3 0 16,7 0 0-16,1 0 0 0,-7-3 0 0,5 1 0 15,4-5 128-15,7 2 48 0,4-2 0 0,6 4 0 16,5-1-48-16,-1 2-128 0,-5-1 192 0,-3-1-64 15,0 2-128-15,2 3 0 0,3 0 0 0,1-1 0 0,5 0-256 0,1 4 80 16,2 0 16-16,0 1 0 0,-3-1 160 0,-2 1-192 16,-1 0 192-16,3 4-192 0,1-2 192 0,4 1 0 15,3 0-144-15,3 2 144 0,5-1 0 0,-1 1 0 16,0 2-144-16,2 0 144 0,0 3 0 0,-1-2 0 16,2 1 0-16,0-2 0 0,0 2-128 0,3 2 128 15,1-4 0-15,-1 5 0 0,5-2-224 0,-1 3 64 16,0 0 16-16,3 2 0 0,3-1-96 0,-3 1-16 15,0 2 0-15,1 1 0 0,1 1-32 0,3-1-16 16,-3 1 0-16,2 0 0 0,-1 0 304 0,2 0-160 16,3 0 160-16,1 1-128 0,0 0 128 0,3-1 0 15,0-1 0-15,5 1 128 0,1 4-128 0,1-1 144 0,2-2-144 0,0 6 160 16,4-5-160-16,0 0 0 0,2-1 0 0,2 4 0 16,4-1 0-16,1 1 0 0,1 2 0 0,4-2 0 15,1 0 0-15,2-3 0 0,1-3 0 0,0-2 0 16,3 1 0-16,2-2 0 0,3-2 0 0,5-3 0 15,3 2 0-15,3 0 0 0,3 1 0 0,5-3 0 16,4 2 0-16,1-1 0 0,0 0 0 0,0-1 0 16,0-2 0-16,3 1 0 0,2-4-144 0,4 0 144 15,8-4 0-15,0-1 0 0,1 0 0 0,-3-3 0 16,-2-2 0-16,3-3 0 0,5 0 0 0,6-2 0 16,5 3 0-16,-2-2 0 0,-7-4 0 0,3 2 144 15,1 1 48-15,6-4 16 0,7 0 0 0,-3 1 0 16,-5-2-80-16,3-1 0 0,-1-2-128 0,6 0 192 0,3 1-192 15,-2 4 176-15,-5-2-176 0,-1 1 160 16,1 2-160-16,3 0 0 0,7-1 0 0,-7 3 0 0,-5-3 0 0,2 3 0 16,1-2 0-16,5-2 0 0,6 2 0 0,-6-3 0 15,-6 1 0-15,5-1 0 0,1 2 0 0,4-3 0 16,0-3 0-16,-3 1 0 0,-5 0 0 0,6 1 0 16,4-2 0-16,-1 0 0 0,-2-3 0 0,-2 2 0 15,-1-2 0-15,7-3 0 0,5-2 0 0,-3 2 0 16,-7-3 0-16,4 0 0 0,6-3 128 0,-1 1-128 15,-1 2 128-15,-1-1-128 0,-5-1 0 0,5-2 0 16,3 2 0-16,-2 1 0 0,-5-3 0 0,0 5 0 16,0-2 0-16,3 2 0 0,1-3 0 0,-5 1 0 15,-8 1 0-15,4 0 0 0,3 0 0 0,-1-2 0 0,1 1 0 0,-2-4 0 16,-6 0 0-16,3 0 0 0,3-3 0 0,-1-1 0 16,-4-1 0-16,-3-1 0 0,-3-2 0 0,2 1 0 15,3-5 0-15,1 3 0 0,-3-2 0 0,-5-3-176 16,-3 1 176-16,-1 1 0 0,1 1 160 0,1-3-160 15,1 3 0-15,-6-5 0 0,-8-1 0 0,1 2 0 16,-3-3 192-16,2 1 32 0,2 2 16 0,-1-3 0 16,1-2-80-16,-4 1-16 0,-3-1 0 0,-1 1 0 15,0-3-144-15,0 2 0 0,4 3 144 0,-2-2-144 16,-2-2 0-16,-5-1 0 0,-5 1 0 0,-8-2-128 16,-4 0-16-16,-4-1 0 0,-6-4 0 0,-1 0 0 15,-2-3 144-15,-5 2 0 0,-3 0 128 0,-5-2-128 16,-4 3 688-16,-5-3 64 0,-3-2 16 0,-6-2 0 0,-5 4 384 15,-6-1 64-15,-3-4 32 0,-4 1 0 0,-5-2-384 0,-5 1-80 16,-2 1-16-16,-8-2 0 0,-8-1-400 0,-3 0-96 16,-2 1-16-16,-1 1 0 15,0 2-560-15,0 2-112 0,0 4-32 0,-4 7 0 16,-6-1-1936-16,-2 6-400 0,-6 5-80 0</inkml:trace>
  <inkml:trace contextRef="#ctx0" brushRef="#br1" timeOffset="88995.83">23687 13648 17503 0,'0'0'1552'0,"-7"5"-1232"0,7-5-320 0,-13 7 0 15,2-4 1648-15,0 0 272 0,1-3 48 0,1 0 16 16,-2 0-1024-16,2-1-208 0,9 1-48 0,-9-5 0 16,0-3-192-16,2 3-64 0,7 5 0 0,-4-12 0 15,3 4-256-15,2-4-48 0,1 1-16 0,5 2 0 16,-1-4 32-16,2 3 0 0,1-4 0 0,-1 1 0 16,5 3 64-16,1-1 16 0,-4 0 0 0,1 4 0 15,-1 2-112-15,0 0 0 0,-10 5-128 0,13 0 192 16,-13 0 64-16,12 6 16 0,-2-1 0 0,-10-5 0 15,0 0 240-15,7 14 64 0,-3-3 0 0,-3 2 0 16,-2 0-144-16,-2 0-32 0,-2-3 0 0,0 2 0 16,-3-3-16-16,1 2-16 0,7-11 0 0,-11 5 0 15,3-2 80-15,8-3 32 0,0 0 0 0,-11-5 0 0,3-2-64 0,1-5-16 16,1 0 0-16,2-2 0 0,3-3-240 0,1-1-160 16,0 2 192-16,1-1-192 0,2 1 0 0,-1 3 0 15,1 3 0-15,0 0 0 0,-3 10 0 0,0 0 0 16,0 0 128-16,0 0-128 0,0 0 160 0,12 10-32 15,-3 0 0-15,-4 5 0 0,-3 2-128 0,-2 2 160 16,-1-1-160-16,-1 1 160 0,-2-1-160 0,-3-2 0 16,1 1 0-16,1-6 128 0,-1-5-128 0,6-6 0 15,0 0 144-15,0 0-144 0,-11 0-192 0,4-5-128 16,0-7 0-16,4-5-16 16,1-2-1776-16,2-3-368 0,2-7-64 0</inkml:trace>
  <inkml:trace contextRef="#ctx0" brushRef="#br1" timeOffset="89562.32">28196 11994 12895 0,'-6'-5'1152'0,"6"5"-928"0,-7-5-224 0,2-2 0 15,-1-1 2432-15,2 3 432 0,0-3 80 0,3 2 32 16,0 0-1264-16,1 6-256 0,1-12-48 0,2 3-16 16,0 0-304-16,-3 9-48 0,7-10-16 0,0 1 0 15,1 0-208-15,2 2-48 0,0-2-16 0,1 3 0 16,-1 2-80-16,-3 0-16 0,1-1 0 0,-8 5 0 16,0 0-224-16,0 0-48 0,0 0-16 0,0 0 0 15,0 0-128-15,-1 13-32 0,-3 1 0 0,-4 1 0 16,-3 3-208-16,-2 1 176 0,-2 1-176 0,-2 0 160 15,-1 3-160-15,-1 0 0 0,-1-3 144 0,1 1-144 16,-1-3-144-16,2-3-112 0,1-4 0 0,1 1-11408 16,1-3-2288-16</inkml:trace>
  <inkml:trace contextRef="#ctx0" brushRef="#br1" timeOffset="90576.3">23681 13535 11055 0,'0'0'480'0,"0"0"112"0,-8 6-464 0,2 2-128 15,1 1 0-15,5-9 0 0,0 0 2704 0,0 0 528 16,-8 8 96-16,8-8 32 0,0 0-2048 0,0 0-416 16,0 0-64-16,0 0-32 0,0 0-352 0,0 0-64 15,0 0 0-15,0 0-16 0,13-3 48 0,0-2 16 16,1-8 0-16,4 4 0 0,-1-5-192 0,6 0-48 16,3-2 0-16,4-2 0 0,6 0-192 0,4 0 0 15,4-2 0-15,3 1 0 0,4 0 0 0,1 1 0 16,-3 0 0-16,-2 1 0 0,-1-3 0 0,1 3 0 0,3-4 0 0,2 2 0 15,1 0 0-15,4-4 0 0,4-1 0 0,-1 1 0 16,-3-3 128-16,-1 0-128 0,1-3 0 0,1 1 0 16,4-2 128-16,4-1-128 0,3 3 0 0,-1-2 144 15,-4-1-144-15,-3 3 0 0,-4-1 0 0,4 1 0 16,3 1 144-16,2-1-144 0,7 4 160 0,-5 0-160 16,-2-4 160-16,-5 4-160 0,-1 0 160 0,1 1-160 15,1 0 128-15,3-3-128 0,2 2 0 0,-2 3 0 16,-1-1 0-16,-2-2 128 0,-6 0-128 0,0 1 0 15,-2-1 0-15,1 2 0 0,-2 1 0 0,5 3 0 16,-2 0 256-16,-3 1 16 0,-1-2 0 0,-2 3 0 16,-8 1 96-16,1-2 16 0,-1-1 0 0,0 3 0 15,0 2-192-15,-2-2-16 0,-2-1-16 0,1-1 0 16,4 3 64-16,-1 0 16 0,-3 1 0 0,-1-2 0 0,-5-1 64 0,-1-2 16 16,-3 3 0-16,1 1 0 0,-1 1-80 0,-1-1-16 15,-2-1 0-15,2-2 0 0,-1 3-96 0,0 3 0 16,-1-1-128-16,1-1 192 0,-1 2-192 0,-2-2 0 15,1 2 128-15,2 2-128 0,-3-4 192 0,-1 2 0 16,0-1 0-16,0 1 0 0,-3 3 32 0,2-2 0 16,-5 1 0-16,1-2 0 0,1 1-48 0,-1 1-16 15,-1 0 0-15,0 1 0 0,0 2-32 0,-1-2 0 16,-3 3 0-16,2-4 0 0,-1 0-128 0,2 3 192 16,-1-3-192-16,0 4 192 0,2-3-192 0,-3 2 160 15,0 2-160-15,0-3 160 0,-2 2-160 0,2 2 160 0,-1-1-160 16,0-1 160-16,-2 1-160 0,3 0 128 15,-2 3-128-15,-2-1 128 0,1-2-128 0,-2-1 0 0,-3 1 0 0,-6 4 0 16,8 0-256-16,-8 0-96 16,0 0-16-16,0 0 0 15,0 0-1728-15,0 0-336 0,-10 6-80 0</inkml:trace>
  <inkml:trace contextRef="#ctx0" brushRef="#br1" timeOffset="100119.86">11633 12785 20271 0,'0'0'896'0,"0"0"192"0,0 0-880 0,0 0-208 0,0 0 0 0,0 0 0 15,-5-9 1024-15,5 9 176 0,0 0 16 0,-2-6 16 16,2 6-752-16,0 0-160 0,0-10-16 0,0 10-16 16,0 0-160-16,0 0-128 0,0 0 192 0,0 0-192 15,0 0 0-15,0 0 0 0,0 0 0 0,0 0 0 16,0 0 192-16,0 0-192 0,1-8 192 0,-1 8-192 15,0 0 352-15,-3-10-32 0,0 4-16 0,-2-2 0 0,-2 2 32 0,0 0 16 16,-2 0 0-16,-2 1 0 0,1 0 16 0,-1-1 0 16,-3-2 0-16,0 3 0 0,-1-3-80 0,-2 1-16 15,-2-4 0-15,0 1 0 0,0 0-80 0,1 2 0 16,0-3-16-16,1 2 0 0,1-1 48 0,1 2 16 16,-3-4 0-16,0 1 0 0,3 3-240 0,-5-3 176 15,2 2-176-15,0-2 160 0,3 3-160 0,-2-3 0 16,-2 2 144-16,3-2-144 0,-2 0 0 0,2 1 0 15,-2 1 0-15,1 1 128 0,1-3-128 0,-2 4 192 16,-1 2-64-16,1-3 0 0,-1 2-128 0,2-2 128 16,0 3-128-16,-1 1 128 0,0-1-128 0,2 0 176 15,-1 2-176-15,1 1 192 0,-4-1-192 0,5 2 128 16,4 0-128-16,-3 1 128 0,0 0-128 0,0 0 0 0,0 0 0 0,0 2 128 16,0 0-128-16,0 1 0 0,-1 0 0 0,-1 2 0 15,0-1 0-15,2 0 0 0,-1 2 0 0,-1 0 0 16,0-2 0-16,-1 1 0 0,2 3 0 0,0 0 0 15,0 3 128-15,-2-2-128 0,3 2 128 0,-2 2-128 16,-2-3 160-16,-1 4-160 0,0-1 192 0,1 0-192 16,0 1 224-16,0 1-64 0,0 1-16 0,-1 0 0 15,-2-2-144-15,3 0 128 0,0 2-128 0,0-1 128 16,1-1-128-16,-1 3 0 0,0-2 0 0,1-1 128 16,1 3-128-16,-1-3 128 0,2 0-128 0,0 0 128 15,1 1-128-15,2-2 160 0,2-1-160 0,-1 5 160 16,1-5-160-16,0 1 0 0,1 1 0 0,0 0 128 15,1 0-128-15,3-2 0 0,0 0 0 0,1 2 0 16,2 0 0-16,0 3 0 0,1-1 0 0,0 2 0 0,1 0 0 16,0 0 0-16,1-2 0 0,2 1 0 0,0-1 0 0,4 2 0 15,-3 0 0-15,2 1 0 0,3-1 0 0,2-1 0 16,2 3 0-16,0-4 0 0,-2 1 0 16,2-2 0-16,1 1 0 0,2 1 0 0,2 1 0 0,0-3 0 15,0-2 0-15,1 2 0 0,-1-1 0 0,3 1 192 16,2-2-192-16,1-2 192 0,2 1-64 0,-1 0 0 15,3-4 0-15,0 4 0 0,-1-4 16 0,-1 3 0 16,0-5 0-16,-1 2 0 0,2-3-16 0,2 0 0 16,-2 4 0-16,3-4 0 0,1-3-128 0,2 2 0 15,-3-1 0-15,3-1 0 0,2-1 0 0,-1 2 0 16,0-2 128-16,2 1-128 0,1-2 0 0,-3 0 0 0,-3 2 0 16,-1 1 0-16,2-2 0 0,0 0 0 0,-2-1 0 15,2 0 0-15,0-1 0 0,-3 0 0 0,3-2 0 0,-2 1 0 16,1-2 0-16,-1-4 0 0,0 0 0 0,1-2 0 15,1 3 144-15,-4-2-144 0,0 0 160 0,-1-4-160 16,-4 0 192-16,2 2-48 0,-3-4-16 0,-2-1 0 16,-1 0 0-16,-1-1 0 0,1 1 0 0,-3-1 0 15,1 0-128-15,-2-1 192 0,-1 0-192 0,-1 0 192 16,-2 0-192-16,1-2 192 0,-2-3-192 0,-1 2 192 16,-3 0-64-16,-2-2-128 0,1-1 192 0,-2 1-64 15,-2-2-128-15,-1 1 160 0,-3 1-160 0,0-3 160 16,-4 4-160-16,0 0 0 0,-4-5 144 0,-3 4-144 15,2 4 176-15,-5-1-48 0,1-4 0 0,-3 5 0 0,-3 1 80 16,-1 1 16-16,-2 2 0 0,-2-1 0 16,-3 0-80-16,-4 0-16 0,-2 1 0 0,-3-2 0 0,-1 2-128 0,0 0 192 15,2 1-192-15,1 1 192 0,-1 0-192 0,3 3 0 16,0-3 144-16,1 3-144 0,1 3 0 0,0 1 128 16,-3 0-128-16,-1 2 0 0,-2 2 0 0,-2 2 0 15,1 1 0-15,-1-1 0 0,4 0 0 0,0 3 0 16,3 2 0-16,1 1 0 0,2-3 0 0,2 3 0 15,3 3 0-15,-2 0 0 0,2 2 0 0,3-2 0 16,0 1 0-16,3 3-128 0,1-2-64 0,1 2 0 16,0 0 0-16,1-4 0 15,-1 1-352-15,4-3-80 0,1 4-16 0,0-4 0 16,2 3-1152-16,1-2-224 0,0 2-48 0,2-1-16 16,3 3-976-16,0-1-192 0</inkml:trace>
  <inkml:trace contextRef="#ctx0" brushRef="#br1" timeOffset="101153.86">13184 13002 7359 0,'0'0'656'0,"0"0"-528"0,0 0-128 0,0 0 0 15,0 0 1520-15,12-1 272 0,-12 1 48 0,10 1 16 16,-10-1-1312-16,0 0-256 0,0 0-48 0,0 0-16 15,11 2-224-15,-11-2 144 0,0 0-144 0,0 0 128 16,0 0-128-16,0 0-192 0,0 0 32 0,0 0 16 16,0 0 16-16,0 0 0 0,0 0 0 0,8-8 0 15,-8 8 640-15,0 0 144 0,2-9 32 0,-2 9 0 16,0 0 336-16,0 0 64 0,2-6 0 0,-2 6 16 0,0 0 0 0,0 0 0 16,0 0 0-16,0 0 0 0,0 0-336 0,-9-5-64 15,0 2 0-15,0 2-16 0,0 0-272 0,-1 2-48 16,-3 3-16-16,-1-2 0 0,-4 2-128 0,-1-1-32 15,-1-1 0-15,-5 1 0 0,-2 1-64 0,0 1-128 16,2-2 176-16,-1 0-176 0,0 0 192 0,-1-2-192 16,1 1 192-16,0 3-192 0,0-5 256 0,1 0-64 15,-2-2-16-15,2 4 0 0,1 1 16 0,3 0 16 16,0-3 0-16,-1 2 0 0,-1 2-16 0,0 0-16 16,-1 1 0-16,0-1 0 0,-1-2-176 0,0 4 192 15,3 2-192-15,-3-2 192 0,1 2-192 0,4-2 0 0,0 5 0 16,-1-5 0-16,2 0 160 0,0 2-160 0,0-3 192 15,1 1-192-15,0 2 192 0,1-4-64 0,0 2 0 0,1 1-128 16,0-4 192-16,1 2-64 0,1 3 0 0,1-3-128 16,-1 1 208-16,4 2-64 0,-1-4-16 0,-1-2 0 15,2 2 64-15,10-4 0 0,-10 5 0 0,10-5 0 16,-8 4-16-16,8-4 0 0,0 0 0 0,0 0 0 16,0 0-176-16,0 0 160 0,0 0-160 0,2 8 160 15,-2-8-160-15,6 9 0 0,0-4 144 0,3 2-144 16,4 1 0-16,0-3 128 0,-1 3-128 0,2-2 0 15,3 2 0-15,2 1 0 0,1-3 0 0,2 2 0 16,2-3 0-16,2 1 0 0,-1 0 0 0,2-1 0 16,-1 1 0-16,2-1 0 0,3 0 0 0,2-1 0 15,1-1 0-15,2 2 0 0,-3 1 0 0,-1-4 0 0,-2-1 0 0,-1 2 0 16,-1 1 0-16,0 2 0 0,0-1 0 0,0-2 0 16,-2 1 0-16,-2 2 0 15,0-2-320-15,-2-1-48 0,-2 1 0 0,0 1 0 16,-5-1-560-16,1-1-112 0,-4 1-32 0,-12-4-8400 15,11 5-1696-15</inkml:trace>
  <inkml:trace contextRef="#ctx0" brushRef="#br1" timeOffset="101771.04">12437 13136 13823 0,'0'0'1216'0,"0"0"-960"0,0 0-256 0,0 0 0 15,0 0 1344-15,0 0 240 0,0 0 32 0,0 0 16 16,0 0-992-16,0 0-192 0,0 0-32 0,0 0-16 16,0 0 112-16,0 0 0 0,0 0 16 0,5 10 0 15,-5-10 112-15,9 6 32 0,2 2 0 0,1-3 0 0,-1 1-32 0,3 1 0 16,2-3 0-16,0-2 0 16,-1 2-128-16,3 0-48 0,0 0 0 0,2-1 0 0,0-1-112 0,1-2-32 15,-2 1 0-15,2 2 0 16,1-3 96-16,2 0 16 0,0 0 0 0,2 1 0 0,0 1 32 0,4 2 16 15,-1-3 0-15,3 2 0 0,1-2-128 0,2 1-32 16,2-1 0-16,2 0 0 0,3-1-96 0,-2 1-32 16,-1-1 0-16,-1 2 0 0,0-2 0 0,2 2 0 15,-1-1 0-15,2 3 0 0,2-1 0 0,0-1 0 16,2 2 0-16,1 0 0 0,1 1 32 0,-3-1 0 16,1-3 0-16,-5 2 0 0,-2-1 0 0,1 1 0 15,0-2 0-15,-2 0 0 0,1-1 16 0,-1 3 0 16,-3-1 0-16,3 1 0 0,0-3-16 0,0 2 0 0,-3 1 0 0,0 0 0 15,-2-1-48-15,-3 1-16 0,-1-3 0 0,-3 2 0 16,-5 1-160-16,-1-1 160 0,0 1-160 0,-2-2 160 16,-3-1-160-16,-2 0 0 0,-2 0 0 0,-10 0 128 15,9-1-128-15,-9 1 0 0,0 0 0 0,8-1 0 16,-8 1 0-16,0 0-256 0,0 0 64 0,0 0 16 31,0 0-320-31,0 0-64 0,0 0-16 0,0 0 0 16,-8-7-1696-16,-3 1-352 0,-6 1-64 0</inkml:trace>
  <inkml:trace contextRef="#ctx0" brushRef="#br1" timeOffset="103605.49">11843 12710 5519 0,'0'0'496'0,"0"0"-496"0,0 0 0 0,0 0 0 0,0 0 3072 0,0 0 512 15,0 0 96-15,0 0 32 0,-9-6-1968 0,0 1-384 16,4-3-80-16,-1 3 0 0,-1 0-192 0,4-3-48 16,-4-1 0-16,1 0 0 0,-4 1-624 0,2-1-128 15,-2 0-32-15,0-1 0 0,0 1-128 0,-2-1-128 16,-2 3 144-16,0-3-144 0,0 1 0 0,-1-4 128 16,-2 1-128-16,1 1 0 0,-3 0 0 0,-3 1 0 15,-3-2 0-15,1 2 0 0,-6 1 128 0,0 0-128 16,-3 2 176-16,1 1-176 0,0-3 256 0,1 4-64 15,-1 2-16-15,0-2 0 0,0 2-16 0,2 2 0 0,-5 0 0 0,2 3 0 16,2 3 0-16,-4-1 0 0,-2-1 0 0,1 2 0 16,-4 3-160-16,2-2 160 0,-1 1-160 0,0 2 160 15,3 4-160-15,-3 0 0 0,3 3 0 0,1 1 0 16,1-3 0-16,1 2 0 0,1 3 0 0,0 0 0 16,1 2 0-16,-1-2 0 0,-3 0 0 0,0 0 0 15,-3 0 0-15,2 1 0 0,2-2 0 0,1 3 0 16,1 0 160-16,0 0-160 0,2 0 192 0,-1 2-192 15,5-1 208-15,-1-2-64 0,4-1-16 0,0 4 0 16,0 1 64-16,4-1 0 0,-1 2 0 0,2 3 0 16,0-1-48-16,4 1 0 0,0 1 0 0,2-1 0 15,-1 1-16-15,5-1-128 0,1 3 192 0,3 2-64 16,2 0-128-16,5 0 0 0,2 0 144 0,1 1-144 16,1 1 0-16,2-2 144 0,2-1-144 0,2 1 0 15,1-3 272-15,2-2-48 0,1-5-16 0,1 0 0 0,1 0 96 0,2-3 16 16,4 0 0-16,-3-1 0 0,3 0 0 0,1-1 16 15,3-2 0-15,2-1 0 0,-1 0-160 0,4-1-48 16,2-3 0-16,3 1 0 0,0-7 48 0,0 0 0 16,1 1 0-16,-3-3 0 0,1 1 48 0,-1-3 16 15,1-1 0-15,1-1 0 0,2-3-48 0,1 1-16 16,-2 0 0-16,4-4 0 0,1 1-176 0,1-3 160 16,-1 0-160-16,-3 1 160 0,-3 0-160 0,2 0 0 15,-3-4 0-15,0 1 0 0,0 1 0 0,0-3 0 16,-2 2 128-16,-1 2-128 0,1-4 0 0,-3 3 0 15,1-1 0-15,-1-5 0 0,-1 1 0 0,-4 1 0 0,-2 1 0 16,-2-1 0-16,-3-1 0 0,0 0 0 0,-2-2 0 0,0 2 0 16,-1-3 0-16,-2 3 0 0,1-2 0 15,-3 1 0-15,-2-2 0 0,0 0 0 0,-1-1 0 0,-1 2 0 16,-1-1 0-16,-1 0 0 0,-4 1 0 0,1 0 0 16,-3-2 0-16,1-2 0 0,-4 0 0 0,1 0 0 15,-3 1 0-15,1 0 0 0,-4-1 0 0,0 0 0 16,-1-2 0-16,-2 2 0 0,-3 2 0 0,1 0 128 15,-2-4-128-15,0-1 0 0,-2 3 0 0,-3 0 0 16,2 1 0-16,-1 1 0 0,-3-1 128 0,-2 1-128 16,-3-1 0-16,-3-1 0 0,-3 0 0 0,0 2 0 15,-2 2 0-15,1 0 0 0,0 1 0 0,1 2 0 16,1 0 0-16,-1 2 0 0,1 6 0 0,-1-3 0 16,1 3 0-16,-3-1 0 0,1 1 0 0,0 1 0 15,-2 1 0-15,-3-1 0 0,-2 1 0 0,-3 0 0 0,-1 0 0 16,1 2 0-16,1-2 0 0,0 2 0 0,1 0 0 15,1 2 0-15,3 0 0 0,-1 3 0 0,1 2 0 0,1-1 0 16,-1 2 0-16,-1 3 0 0,-1-1 0 0,-1 4-144 16,-2-2 144-16,4 6 0 0,0 0-128 0,2 2 128 15,-2 0 0-15,1 1 0 0,2-1 0 0,1 1-128 16,4-1 128-16,-3 1 0 0,1 1 0 0,2-1 0 16,0 0 0-16,-2 1 0 0,-1 2 0 0,2-2 0 15,1 1-128-15,3-1 128 0,0 3 0 0,3-1 0 16,1-2 0-16,4 1 0 0,-2 4 0 0,2-2-128 15,3-1 128-15,2 4 0 0,2-3 0 0,2 1 0 16,1 0-128-16,3 0 128 0,3-1 0 0,0 2 0 16,4 0-128-16,1 0 128 0,4 2 0 0,2-1-128 0,2 1 128 0,3-1 0 15,3 1-128-15,2-1 128 0,0 2 0 0,4-3 0 16,3 2-128-16,2-3 128 0,3 2 0 0,2-2 0 16,2-3-160-16,1 1 160 0,-2-4-128 0,-1 0 128 15,2-2 0-15,2 1-160 0,1-2 160 0,1 0 0 16,2-1-128-16,2-3 128 0,2 1 0 0,2-1 0 15,1-2 0-15,3 1 0 0,-3-2 0 0,0 2 0 16,-1-1 0-16,3 0 0 0,-3-4 0 0,3-2 0 16,-2-1 0-16,4 1 0 0,-2-3 0 0,0 0 0 15,-1-2 0-15,-4 1 0 0,-1-1 0 0,-1-2 0 16,0-5 0-16,0 1 0 0,-1-4 0 0,0 0 0 16,-1-3 0-16,3-2 128 0,0 1-128 0,-2-4 0 15,-3-3 0-15,-5 1 0 0,2 2 0 0,-4-2 0 16,-2-5 0-16,-1 3 0 0,-2 0 0 0,0-5 0 0,-1 0 128 0,1 1-128 15,-4-2 0-15,-1 2 0 16,-2-2 128-16,-2-2-128 0,-2 0 0 0,-2 1 0 0,-4-1 128 0,1 0-128 16,-5 2 0-16,-1-1 144 0,-2-2-144 0,-5 0 160 15,-3 2-160-15,-1 2 160 0,-3-1-32 0,-2-2 0 16,-3 1 0-16,-4 3 0 0,-3-2 16 0,-1-1 0 16,-5 2 0-16,-1-3 0 0,-4 3-16 0,0 1 0 15,1-4 0-15,-4 3 0 0,-2 1-128 0,-1-1 160 16,-2 4-160-16,-1-1 160 0,0 2-160 0,1 4 128 15,0 1-128-15,1 2 128 0,-2-1-128 0,4 7 0 16,-2 2 0-16,2 3 128 0,1 4-128 0,-1 2-176 16,-1 4 48-16,-1 1 0 15,-2 2-368-15,2 5-64 0,1 4-16 0,3 1 0 16,2 2-2192-16,2 4-448 0</inkml:trace>
  <inkml:trace contextRef="#ctx0" brushRef="#br1" timeOffset="105641.02">22083 12716 11967 0,'0'0'1072'0,"0"0"-864"0,0 0-208 0,0 0 0 16,-7-2 1392-16,7 2 224 0,0 0 48 0,0 0 16 16,0 0-656-16,0 0-144 0,0 0-32 0,0 0 0 15,-8 0-288-15,8 0-64 0,0 0-16 0,0 0 0 16,-8 1-160-16,8-1-48 0,0 0 0 0,0 0 0 15,-5 9 48-15,5-9 16 0,-1 12 0 0,2-2 0 0,-1-10-128 0,4 12-16 16,0 1-16-16,1-4 0 16,1 1-48-16,2-1-128 0,-8-9 192 0,11 10-64 0,1-3 160 0,-1 0 32 15,1-2 0-15,0 2 0 0,1-1 96 0,2-1 32 16,2 0 0-16,2 3 0 0,0-4-64 0,4 1 0 16,1 1 0-16,3-1 0 0,1 1-112 0,2 1-16 15,1-2-16-15,2-4 0 0,4 3-48 0,1-1-16 16,4 0 0-16,-4 0 0 0,0-1 32 0,0-2 16 15,0-1 0-15,3 0 0 0,2-2 16 0,2-2 0 16,0 0 0-16,2 1 0 0,6-5-48 0,-1 3-16 16,1-4 0-16,-2 2 0 0,-3-2-176 0,-1 4 128 15,4 3-128-15,0-2 128 0,1-2-128 0,3 1 0 16,1 3 0-16,1-2 0 0,1 2 0 0,-6 2 0 0,-3 0 0 0,0-1 0 16,3 2 0-16,-1 2 0 0,1-1 0 0,2-1 0 15,0-1 192-15,2-2-64 0,0 2 0 0,-2-3 0 16,-7-1 192-16,1 0 16 0,2 0 16 0,2-2 0 15,0 2 0-15,4 1 0 0,1-1 0 0,1-1 0 16,1 0-224-16,-2 0-128 0,-5 0 128 0,2 1-128 16,2 0 0-16,-1 0 0 0,3 2 0 0,0 1 128 15,3-2-128-15,-2 1 0 0,-5-3 0 0,2 2 0 16,-6 0 128-16,3 2-128 0,-1-3 128 0,3 0-128 16,0 3 176-16,3 1-48 0,3 0 0 0,-4 0 0 15,-3-2 0-15,-1 3-128 0,0 0 192 0,1 0-64 16,-1 1-128-16,2 2 160 0,0-1-160 0,3 4 160 15,-1-5-160-15,-2 0 128 0,-6-1-128 0,2 0 128 0,-2 0-128 16,0 1 0-16,-1 1 144 0,2-1-144 0,1 0 0 0,0 2 0 16,0-1 0-16,-3 0 128 0,-2-1-128 15,-2-1 0-15,-3-1 0 0,1 1 128 0,-2 1-128 0,2 3 0 16,0-4 128-16,2 2-128 0,-1 1 128 0,-1-2-128 16,3 2 128-16,-1-1-128 0,-2-1 0 0,-3 2 144 15,-1 1-144-15,0-2 0 0,0 0 176 0,2-1-176 16,-3 0 160-16,1 0-160 0,1 2 160 0,-1-1-160 15,2 2 160-15,0-3-160 0,0 1 176 0,-1 0-176 16,-1 0 192-16,-2 0-192 0,-4-1 160 0,1 2-160 16,0 2 128-16,0-2-128 0,-1-2 128 0,-1 1-128 15,1 1 128-15,0 1-128 0,-3 1 128 0,2-1-128 16,-1-2 0-16,1 1 128 0,-2-1-128 0,0 1 0 16,-1-2 0-16,-1 2 128 0,-3-3-128 0,-1 0 0 0,-1-3 0 0,-2 3 0 15,0 0 0-15,1 0 0 0,-2-1 0 0,0 0 0 16,0-1 0-16,0 0 128 0,0-1-128 0,0-1 0 15,-1-1 0-15,-2 1 0 0,0 2 128 0,-1-1-128 16,0-2 0-16,-2 0 0 0,-1 3 0 0,0-1 0 16,-1 1 0-16,2 0 0 0,-1 1 0 0,-2 0 0 15,-10 1 0-15,10 0 0 0,-10 0 0 0,9 1 0 16,-9-1-240-16,11 1 80 0,-1 1 16 0,-10-2 0 16,0 0-192-16,9 3-48 0,-9-3 0 0,8 9 0 31,-3-2-832-31,-5-7-192 0,0 12-16 0,-4 0-14896 0</inkml:trace>
  <inkml:trace contextRef="#ctx0" brushRef="#br1" timeOffset="111428.76">21600 15973 2751 0,'0'0'128'0,"0"0"16"0,0 0-144 0,0 0 0 15,-1-6 0-15,1 6 0 0,0 0 1904 0,0 0 336 16,0 0 80-16,0 0 16 0,0 0-1376 0,8-7-256 15,-8 7-64-15,10-1-16 0,-1 0 192 0,1 2 32 16,1 1 16-16,-1 2 0 0,1-1-144 0,0 1-16 16,0-2-16-16,1 3 0 0,-1 2-288 0,2-2-48 15,0 2-16-15,2 2 0 0,-2 0-64 0,1 1-16 16,-2 3 0-16,2-3 0 0,0 3 0 0,0 1-16 0,3-3 0 0,-1 1 0 16,2 0-48-16,0 0 0 0,1 1 0 0,0 1 0 15,0 0 64-15,4-2 0 0,1 2 0 0,0 0 0 16,-2-1 32-16,1-3 16 0,-3 3 0 0,2-4 0 15,-1 1 48-15,4 1 16 0,-1-2 0 0,1 3 0 16,1-3-144-16,2 2-32 0,-3-1 0 0,3 2 0 16,0 0-192-16,2-1 128 0,3 1-128 0,-1 3 0 15,1-1 128-15,-1-2-128 0,-1 1 0 0,0 1 0 16,-1 0 0-16,-2-3 128 0,-2 2-128 0,2-1 0 16,0-1 0-16,1 0 0 0,2-3 0 0,-1 2 0 15,0-3 0-15,1 2 0 0,0-4 128 0,-2 4-128 16,3-4 0-16,-3 2 0 0,-2-1 0 0,1-1 0 15,-3 3 0-15,2 1 0 0,-8-3 0 0,0 4 0 0,0-3 0 16,-2 2 0-16,-3-2 0 0,2 5 0 0,-1-4 0 0,1 5 0 16,-2-3 0-16,1 3 0 0,-2 1 0 0,3-2 0 15,-1-4 0-15,1 4 0 0,-1-2 0 0,1 1 0 16,0-4 0-16,-1 2 0 0,-1-2 0 0,1 2 0 16,-1-5 0-16,0-1 0 0,0 0 0 0,0-1 0 15,1-2 0-15,-2-2 0 0,-3 0 128 0,0 1-128 16,2 1 0-16,-12 0 144 0,9-2-144 0,-9 2 0 15,0 0 0-15,0 0 128 0,0 0-128 0,0 0 0 16,0 0 0-16,0 0 0 0,0 0 0 0,0 0 128 16,0 0-128-16,0 0 0 0,0 0 0 0,0 0 0 15,0 0 0-15,0 0 0 0,0 0 0 0,7-1-144 0,-7 1 0 16,0 0 0-16,0 0-32 0,0 0 0 0,0 0 0 0,8 0 0 16,-8 0 176-16,8-1 0 0,-8 1 0 0,0 0 0 15,9-3 0-15,-9 3 0 0,0 0 0 0,7-6-128 16,0 1 128-16,-7 5 0 0,6-8-144 0,3 1 144 15,-9 7 0-15,7-6 0 0,0-2 0 0,-1 1 0 16,-1 2 0-16,2-3 0 0,-1 2 0 0,3 1 0 16,-2-3-144-16,1 2 144 0,1 0 0 0,-1-2 0 15,2 2 0-15,1-3 0 0,-1 1 0 0,4-2 0 16,-1 2 0-16,4-3 0 0,0 1 0 0,2-2 144 16,1 2-144-16,-1 0 0 0,5 0 144 0,2 1-144 15,2-2 128-15,4 0-128 0,0 0 128 0,4-3-128 16,0-1 160-16,4 1-32 0,-1-3-128 0,-1 2 192 15,-2 0-192-15,1-1 0 0,2-1 0 0,2-1 0 16,0-1 128-16,2 1-128 0,1 0 0 0,2 0 0 0,5 1 0 16,-2-2 0-16,-2 2 0 0,2-1 0 0,-6 2 0 0,-2-2 0 15,-1 0 0-15,2 2 0 0,2-1 0 0,0 2 128 16,2 0-128-16,2-1 0 0,2 1 0 0,-1 0 128 16,-3 0-128-16,-3 1 0 0,0 1 192 0,-3-1-48 15,1 1-16-15,3 2 0 0,0-2 16 0,4 0 0 16,-1 1 0-16,2 0 0 0,5-3-144 0,-5 3 0 15,-4 4 0-15,-2-5 0 0,-3 0 0 0,1 2 128 16,0-2-128-16,-2 0 0 0,2 1 0 0,2 0 0 16,2-1 0-16,-1 4 0 0,2-2 0 0,-3 2 0 15,0-2 0-15,-2 1 0 0,-3 1 128 0,-1-2-128 16,0 4 0-16,2-2 128 0,-2 1-128 0,3 3 128 0,0-2-128 16,2 0 128-16,4-3-128 0,-3 1 0 0,0-4 0 0,-1 3 128 15,-4-4-128-15,-1 0 0 0,-1 3 0 0,-1 1 0 16,0-2 0-16,0 2 0 0,2-1 0 0,3-2 0 15,-4 3 0-15,4-2 0 0,-1 2 0 0,1 1 0 16,2-2 128-16,-5 2-128 0,-1-2 0 0,1 2 128 16,-4-3 64-16,0 2 0 0,-1 0 0 0,1 1 0 15,3-1 0-15,-1 0 0 0,0 3 0 0,2-3 0 16,-1 2-16-16,3-2 0 0,-3 3 0 0,1-2 0 16,3 0-48-16,-9-1-128 0,1 1 192 0,-1-3-64 15,-3 3-128-15,0-2 128 0,1 2-128 0,0-2 128 16,0-1-128-16,-1 2 0 0,2-1 0 0,-4 2 0 15,0-3 0-15,-1 1 0 0,-1 2 0 0,0-1 0 16,1 2 0-16,-3-1 0 0,0 3 0 0,0 0 0 0,-2-5 0 0,-2 4 0 16,-3-5 0-16,-1 5 0 0,-3-3 0 0,0 3 0 15,-4-3 0-15,2 5 0 0,-2-3 0 0,-2 2 0 16,-5 6 0-16,6-5 0 0,-6 5 0 0,5-6 0 16,-5 6 0-16,0 0 128 0,0 0-128 0,6-7 0 15,1 3 0-15,-7 4 0 0,0 0 0 0,0 0 128 16,0 0-128-16,0 0 0 0,7-2 0 0,-7 2 0 15,0 0 0-15,0 0 0 0,8 1 0 0,-8-1 0 16,0 0-128-16,0 0 128 0,8 6 0 0,-2 3 0 16,-1-2 0-16,-5-7 0 0,5 12 0 0,-5-12 0 15,4 9 0-15,2 3 0 0,-2-3 0 0,1 2 0 16,-5-11 0-16,7 9 0 0,0 2 0 0,0 1 0 0,0-3 0 0,1 3 0 16,-2 1 0-16,2-1 0 0,1 0 0 0,1 4 0 15,1-1 0-15,1 3 0 0,0-1 0 0,1 1 0 16,0 0 0-16,1-1 0 0,2-2 0 0,1 3 0 15,-1 2 0-15,3-2 0 0,2-1 0 0,2 0 0 16,1 3 0-16,0 1 0 0,1-1 0 0,0-1 0 16,1 1 0-16,-3 3 0 0,0 1 0 0,0-2 0 15,-3 1 0-15,2 1 0 0,-1-2 0 0,2-1 0 16,-1 2 0-16,1 1 0 0,0 0 0 0,1-1 0 16,0 4 0-16,1-4 0 0,1-1 0 0,-1 2 0 15,1 0 0-15,0-1 128 0,2 2-128 0,-1-2 0 16,-1 2 0-16,-2 1 0 0,-1-3 128 0,-2 0-128 15,1 0 0-15,-4-3 0 0,-2 0 0 0,-1-2 0 16,-2-1-1216-16,-2-4-128 0,-2-2-32 0</inkml:trace>
  <inkml:trace contextRef="#ctx0" brushRef="#br1" timeOffset="117151.43">11199 13156 9215 0,'0'0'400'0,"0"0"96"0,0 0-496 0,0 0 0 0,0 0 0 0,0 0 0 16,0 0 1872-16,0 0 288 0,10-4 48 0,-10 4 16 16,11-1-992-16,1 2-192 0,-1 2-32 0,-1 1-16 15,3 0-416-15,0-2-64 0,-1-1-32 0,2 3 0 16,-1 3-288-16,1-4-48 0,-1 0-16 0,-1-2 0 15,2 2-128-15,0-1 0 0,0-2-160 0,0 0 160 0,0-1-352 0,-1 1 32 16,-1 1 0-16,-4 1 0 0,-8-2 64 0,11-2 0 16,-11 2 16-16,0 0 0 0,0 0 240 0,10-1 0 15,-10 1 0-15,0 0 0 0,0 0 560 0,10-1 0 16,-10 1 0-16,0 0 0 0,0 0 400 0,10-4 96 16,-10 4 16-16,8-4 0 0,-8 4-128 0,5-10-32 15,-5 10 0-15,4-8 0 0,-1-2-352 0,0 3-80 16,-2-6-16-16,1 1 0 0,-2 2-320 0,-2-4-144 15,-2 0 128-15,2 0-128 0,-2 0 0 0,-1 0 0 16,0-3 0-16,-4 1 0 0,0 0 0 0,-2 0 0 16,-3 0 0-16,1 3 0 0,-1-1-128 0,-1 2 128 0,-2-1 0 15,3 3 0-15,2-4 0 0,-2 2 0 16,-3 1 192-16,2-2-64 0,0 4 96 0,-1-2 16 0,0-2 0 0,-1 2 0 16,1-3-64-16,2 0-16 0,-2 1 0 0,1 0 0 15,-3-3-160-15,1 0 0 0,-1 0 0 0,0-2 0 16,0 0 128-16,-1 1-128 0,0 3 0 0,-1 0 128 15,-3 0-128-15,0 0 128 0,-1-2-128 0,-2 4 128 16,-3 0 112-16,3-1 16 0,0 3 0 0,1 3 0 16,1-2-112-16,-3 1-16 0,4 3 0 0,-1 0 0 15,0 1-128-15,1 2 0 0,0 0 0 0,0 1 0 16,0 1 0-16,2 0 0 0,-1 0 0 0,0 0 0 16,2 1 0-16,-4 1 0 0,-2 0 0 0,1 2 0 15,0 1 0-15,0 0 0 0,1 0-144 0,0 5 144 16,0-3 0-16,2 4 0 0,2-2 0 0,-2 3 0 15,1 3 0-15,0-1 0 0,0 1-128 0,3 0 128 16,-2-1 0-16,1 3 0 0,2 1 0 0,-1 1 0 0,1-3 0 0,-1 1 0 16,0-2-128-16,1-2 128 0,2 2 0 0,1 0 0 15,0-1 0-15,0 1 0 0,-1 1 0 16,-2-2 0-16,3 1 0 0,-1 0 0 0,1-1 0 0,1 0 0 16,1-1 0-16,-1 1 0 0,0 0 0 0,1 2 0 15,-1 1 0-15,1-1 0 0,2 2 128 0,0-1-128 16,0 0 0-16,1 3 144 0,0 0-144 0,2-1 0 15,1 0 0-15,1 0 128 0,0 1-128 0,1 1 0 16,2 0 0-16,-1 0 0 0,0-1 0 0,1 0 0 16,1 3 0-16,1 1 0 0,1-2 0 0,1 0 0 15,0 1 0-15,1-1 0 0,-2-1 0 0,1 0 0 0,2 0 0 16,0 0 0-16,0 2 0 0,1-1 0 0,1-1 0 0,3 2 0 16,3-4 0-16,-1 0 0 0,1-1 128 0,2 1-128 15,2 4 160-15,3-4-160 0,-1-1 192 0,1 0-192 16,-1 1 160-16,3-1-160 0,-2-2 128 0,1 1-128 15,-3-2 160-15,1-2-160 0,1-1 192 0,3 1-192 16,-1-4 144-16,2 4-144 0,-6-4 0 0,7 1 144 16,0-1-144-16,2 0 0 0,-1-1 0 0,3 1 128 15,-1-4-128-15,3 3 0 0,2-4 0 0,0 0 0 16,1 1 0-16,0 1 0 0,-1-2 0 0,1 1 0 16,-4-2 0-16,1 2 0 0,1 0 0 0,-1-4 0 15,1-1 0-15,1 0 0 0,-1-1-160 0,1 1 160 16,0 0-128-16,1 0 128 0,1-3 0 0,3 1-144 15,0-3 144-15,-1 1 0 0,-3 0 0 0,-1 0 0 16,-2-2 0-16,1-2 0 0,-1-1 0 0,1 2 0 0,-5-1 0 0,2-3 0 16,1 0 0-16,-1 2 0 0,0-2 0 0,3 1 0 15,-2-4 0-15,0 1 0 0,-1 0 0 0,2-1 0 16,0-1 0-16,-2-1 0 0,0 0 0 0,-3 1 0 16,0 0 0-16,-5 1 128 0,-1-3-128 0,0 0 0 15,-1-1 0-15,2 0 0 0,-1 0 0 0,-1 0 0 16,-1-1 0-16,-2-2 0 0,1-1 0 0,0 2 0 15,-2-2 0-15,0-1 0 0,-2-1 0 0,2 1 0 16,-1 2 0-16,0-2 0 0,-2 3 0 0,1-2 0 16,-4 2 0-16,4-1 0 0,-6 1 0 0,3 1 0 15,-4 0 0-15,2-2 128 0,-5 1-128 0,2 0 0 16,-2-1 0-16,0 1 0 0,-2-3 0 0,0-1 128 0,-3 1-128 0,-1 0 0 16,1 0 0-16,-5 2 128 0,-1-2-128 15,1 5 0-15,0-1 0 0,-1 3 128 0,-5-1-128 0,2 0 0 16,-2 1 0-16,0 1 0 0,-1 2 0 0,-2 0 128 15,1 1-128-15,-2 3 0 0,0-4 0 0,-2 2 0 16,1 0 0-16,0 0 0 0,0-1 0 0,0 4 128 16,-2-4-128-16,2 3 0 0,-2-2 0 0,-3 2 0 15,-2-3 0-15,-1 4 0 0,1-4 0 0,-2 1 128 16,-1-2-128-16,1 2 0 0,1-1 0 0,0 2 0 16,-1-3 0-16,3 2 0 0,-1 3 0 0,2-1 0 15,0 3 0-15,0 2 0 0,0 0 0 0,0 0-128 16,0 4 128-16,-2 3 0 0,-1 0 0 0,-1-1 0 15,-3-1 0-15,0-1 0 0,-2 2 0 0,1-2-128 16,2 2 128-16,2 1 0 0,-1-1 0 0,2 3 0 0,1-1 0 0,2 0 0 16,0-1 0-16,1 3 0 0,0 0 0 0,2 4 0 15,-2-2 0-15,1 3-128 0,1-2 128 16,-1 3 0-16,1-2 0 0,-2 1 0 0,-2 1 0 0,1-3 0 16,-1 1 0-16,1-2 0 0,0 2 0 0,-1-1 0 15,-1-1 0-15,2 3 0 0,-1 1 0 0,3 1 0 16,0-1 0-16,-3 2 0 0,3 1 0 0,3-1 0 15,1-3 0-15,0 3-128 0,0 0 128 0,2 0 0 16,1-4 0-16,1 3-128 0,1 1 128 0,2-3 0 16,0 3 0-16,0 0 0 0,2 2 0 0,0-1 0 15,0-1 0-15,3 1 0 0,0 2 0 0,0-2 0 16,1 0 0-16,2 2 0 0,-4-2 0 0,2 3 0 16,1 0 0-16,2-1-128 0,-1-1 128 0,2-2 0 15,1 0 0-15,1 0 0 0,2 1 0 0,-1 0 0 0,2-1 0 0,0 3 0 16,1 0 0-16,1 1-128 0,1-1 128 0,-1-1 0 15,2 2 0-15,-1 0 0 0,2 0 0 0,1-2 0 16,1-1 0-16,0 2 0 0,2-1 0 0,-2 1-128 16,4 1 128-16,1-1 0 0,-1 0 0 0,3-2 0 15,0 3 0-15,-1-1 0 0,4-1 0 0,0 1 0 16,1-1 0-16,1 1 0 0,0-1 0 0,2 1 0 16,3-3 0-16,3-2 0 0,-4 1 0 0,4 1 0 15,-2-2 0-15,2-2 0 0,-3 2 0 0,1-1 0 16,1-3 0-16,1 1 0 0,1 0 0 0,0 1 0 15,2-1 0-15,0-2 0 0,-1 0 0 0,3-4 128 16,2 1-128-16,-1 0 0 0,-2 1 0 0,1-3 0 0,0-1 0 0,-2 1 0 16,-4-2 0-16,2 0 0 0,-4-3 0 0,1 1 128 15,1-1-128-15,0-1 0 0,1-2 0 0,-2-2 0 16,1 1 0-16,-2 0 0 0,0-2 0 0,0 2 128 16,-1-5-128-16,-2 3 0 0,0-3 0 0,0 0 128 15,-2 0-128-15,-2-2 0 0,0-2 0 0,-3-1 144 16,-3-1-144-16,-1 0 0 0,-3-1 128 0,3 0-128 15,-1-2 0-15,0 0 0 0,-2 1 144 0,-1-3-144 16,0 1 0-16,2-1 144 0,-2-1-144 0,-1 1 0 16,-1 2 0-16,-3-4 128 0,1 2-128 0,0 2 0 15,-1-2 144-15,1 0-144 0,-3 3 0 0,1 1 144 16,-4-2-144-16,0 2 0 0,0 2 128 0,-2-1-128 16,-1-1 0-16,-1 1 0 0,-2 0 0 0,0 0 0 0,-1-1 0 0,0 0 0 15,-4 1 128-15,1 2-128 0,-1 1 0 0,-1-2 0 16,-2 2 0-16,0 0 0 0,0-1 128 0,-1 5-128 15,-3-4 192-15,-3 2 0 0,-3 1-16 0,-6 0 0 16,0-2 0-16,-1 5 0 0,1-3 0 0,-2 2 0 16,3 1-48-16,-3 3-128 0,3-2 192 0,-2 5-64 15,0-1-128-15,0 2 160 0,1 2-160 0,-2 2 160 16,-1-1-160-16,-2 2 0 0,-2 2 0 0,2 2 0 16,-1-2 0-16,3 2-224 0,0-1 80 0,5-1 16 31,4 0-320-31,4 3-64 0,-1-3-16 0,6 4 0 15,0 1-2528-15,3 3-496 0</inkml:trace>
  <inkml:trace contextRef="#ctx0" brushRef="#br1" timeOffset="119650.32">11650 12882 11055 0,'-5'-12'480'0,"1"5"112"0,-1 0-464 0,-3-4-128 16,3 1 0-16,0-1 0 0,0-4 2912 0,1 3 560 16,-1 0 112-16,0-1 32 0,-1-3-2800 0,-1 3-560 15,1 0-128-15,0 1 0 0,-3-4-128 0,0 2-192 0,-3-1 64 16,0 1 0-16,-4-1-96 0,0-2-16 0,-2 0 0 0,-2 0 0 15,-2 1 240-15,1 0-176 16,0 0 176-16,-4 2-160 0,2 2 160 0,-3-2 0 0,2 3 0 0,0 1-128 16,-1-3 128-16,1 2 0 0,-2 1-144 0,-2 1 144 15,3 0 0-15,-2-1 0 0,-2 2 128 0,0 3-128 16,-6-2 128-16,-2 2-128 0,-1 4 0 0,3 0 128 16,2 0 96-16,-2-1 16 0,0 2 0 0,0 3 0 15,2-2-16-15,0 2 0 0,2-1 0 0,-3 1 0 16,3 2-224-16,0 0 0 0,-1-1 128 0,-1 5-128 15,-5-2 0-15,3 3 0 0,-2-2 0 0,1 2 0 16,3-2 0-16,1 5 0 0,2-3 0 0,1 2 144 16,1 1-144-16,1 0 0 0,2 2 144 0,0 2-144 15,1-2 0-15,0 0 0 0,1 0 0 0,2 1 128 16,2 0-128-16,-2-3 0 0,-2 1 0 0,4 1 0 16,1-1 0-16,2-1 0 0,1 1 0 0,1 0 128 15,1 1-128-15,2 0 0 0,-1-1 0 0,3 4 128 0,2 0-128 0,1 3 0 16,1 1 128-16,2-2-128 0,1 1 0 0,4 0 0 15,0 5 0-15,1-3 128 0,0 2-128 0,1 1 0 16,-1 0 128-16,3 0-128 0,1-6 128 0,0 3-128 16,1 2 160-16,-1-2-160 0,2-1 128 0,0-1-128 15,0 1 0-15,0 0 0 0,4 0 128 0,-2 1-128 16,1-2 0-16,-1 0 144 0,-1 1-144 0,0-3 0 16,2 0 144-16,1 1-144 0,-3 1 0 0,2-1 0 15,1 2 0-15,1-2 128 0,3-1-128 0,-1 0 0 16,2 0 0-16,1 0 128 0,3 0-128 0,1 0 0 15,1 2 0-15,2-1 0 0,1 2 128 0,2-3-128 0,2 0 128 0,3-1-128 16,0-2 0-16,3-1 144 0,0 1-144 0,-1-2 0 16,-2 0 128-16,-1 1-128 0,0-6 0 0,0 1 0 15,0-1 0-15,3 0 0 0,1-4 128 0,0 0-128 16,-2 0 0-16,7-1 0 0,3-3 0 0,3 3 0 16,-2-4 176-16,-3 0-176 0,-2-1 160 0,-1-1-160 15,1 1 128-15,0-2-128 0,-1-2 0 0,2-1 144 16,0 0-144-16,1-3 0 0,2 0 0 0,-1-5 0 15,2 0 0-15,-4 0 128 0,-4-1-128 0,0-1 0 16,-3-1 0-16,-2-1 0 0,0 0 128 0,-3 0-128 16,1-1 0-16,-2-1 0 0,-2-3 144 0,-3 0-144 15,1 1 0-15,-1-3 144 0,-2-3-144 0,0 0 0 16,-2 0 144-16,-1-1-144 0,-2 4 0 0,-3-2 144 16,-2 4-144-16,0-4 0 0,-5 1 144 0,0 3-144 0,-3-1 0 0,-1 3 144 15,-1 1-144-15,-4 1 0 0,-3 0 208 0,0 1-64 16,-1-2-16-16,-3-1 0 0,-1-2 64 0,0 0 0 15,-6 2 0-15,1-6 0 0,-1 3-64 0,-2 2 0 16,-1-2 0-16,-2 3 0 0,2-1-128 0,0 2 0 16,-2 1 0-16,-2 0 128 0,-1 1-128 0,-1 0 0 15,1 0 0-15,-1 0 0 0,-2 2 144 0,2-1-144 16,-2 2 160-16,-1 2-160 0,-1 3 0 0,-3-2 0 16,-4 3 0-16,0-3 0 0,-3 1 0 0,1 1 0 15,0-4 0-15,1 2 0 0,-3 3 0 0,4-2 0 16,2 4 0-16,-2 2-160 0,3 0 160 0,0 3 0 15,0-1 0-15,-3 2 0 0,-2-2 0 0,0 3-128 16,-1 2 128-16,-3-1 0 0,2-2 0 0,2 2 0 0,-1 1 0 0,3 4 0 16,1 1 0-16,2-2 0 0,1 4 0 0,1-1-128 15,1 3-64-15,-1-1 0 0,1 3 0 0,-2-1 0 16,4-2-32-16,-1 2-16 0,-3-3 0 0,5 2 0 16,2-1 48-16,1 1 0 0,1 1 0 0,0-2 0 15,1 1-128-15,2 1-32 0,-2-3 0 0,1 1 0 16,2 0 0-16,1 3 0 0,0-2 0 0,2 0 0 15,-1 2 32-15,1 1 16 0,-1-2 0 0,1 2 0 16,0 0 16-16,2 2 0 0,-2-1 0 0,1-1 0 16,-2 2 0-16,2 0 0 0,0 1 0 0,1 0 0 15,0 1 288-15,1 0-192 0,1 0 192 0,4 0-160 16,1-1 160-16,5 2 0 0,-2 0 0 0,3 1 0 16,1-1 0-16,2 2-128 0,2 2 128 0,1 0 0 15,0 0 0-15,4 4 0 0,1-3 0 0,3 4 0 16,0-3 0-16,1 3 0 0,1-1 0 0,0 2 0 0,-1 3 0 0,3-4 0 15,0 1 0-15,-1 0 0 0,1-2 0 0,4 0 0 16,0-3 0-16,3-1 0 0,-1 2-144 0,3-2 144 16,2 0-160-16,1-2 160 0,0 1-192 0,3-2 192 15,0 1-208-15,1-2 80 0,2 0 128 0,1-1 0 16,0-2 0-16,-2 1 0 0,-5-3 0 0,2-3 0 16,-1 1 0-16,3-1 0 0,0-5-144 0,2-3 144 15,1-1-160-15,3 1 160 16,3 1-704-16,1-3-64 0</inkml:trace>
  <inkml:trace contextRef="#ctx0" brushRef="#br1" timeOffset="128724.28">22045 13063 21247 0,'-16'-10'944'0,"7"3"192"0,0 2-912 0,1-2-224 0,-1 1 0 0,3 1 0 15,0 2 496-15,-1-3 48 0,2 2 16 0,5 4 0 16,-5-2 80-16,0-1 0 0,-3 2 16 0,8 1 0 16,-9 1-192-16,2 0-32 0,-1-1-16 0,1 2 0 15,-1-1-32-15,0 1-16 0,8-2 0 0,0 0 0 16,0 0 0-16,0 0 0 0,0 0 0 0,0 0 0 16,0 0-368-16,0 0 144 0,0 0-144 0,0 0 0 15,10 7 0-15,3-3 0 0,1-2 0 0,1 1 0 16,2-2 0-16,1 0 0 0,0 0 0 0,2 1 0 15,3-5 160-15,-3 1-160 0,2-1 128 0,1 1-128 16,-1-2 384-16,5-3-16 0,0 1 0 0,5 0 0 16,-1-3 80-16,4 2 32 0,3-4 0 0,4 2 0 0,2-2-144 0,2 0-16 15,2 3-16-15,-1-3 0 0,-3 4-128 0,0-3-32 16,1 2 0-16,0 3 0 0,0-2-144 0,-1 4 0 16,3 0 0-16,3 3 128 0,2-1-128 0,-1 2 0 15,-2-1 0-15,0 3 0 0,-3-2 0 0,-1 1 0 16,4 0 128-16,0-1-128 0,2-1 0 0,4 0 0 15,2 0 0-15,1 0 128 0,1-1-128 0,-3-2 0 16,-3 1 0-16,2-1 128 0,2 1-128 0,3-1 128 16,2 2-128-16,2 1 128 0,-1 0 80 0,-1 0 16 15,-3 0 0-15,-2 0 0 0,-1 0-32 0,1 1-16 16,2 0 0-16,0-1 0 0,4 0 32 0,-1 0 16 16,0-2 0-16,-2-2 0 0,-3 1-224 0,3-2 176 0,0 0-176 15,5-1 160-15,2 0-160 0,0 3 0 0,-1-1 0 0,-1 0 0 16,-5 3 0-16,2 0 0 0,1 1 128 0,1 0-128 15,2 1 0-15,-2 2 0 0,0 2 0 0,-3-1 0 16,-7-2 0-16,1 1 0 0,2-2 144 0,2 0-144 16,0 3 144-16,2-3-144 0,3 1 192 0,-4-2-192 15,-2 0 192-15,-1 0-64 0,-1-2 0 0,1 1-128 16,2-2 208-16,1 2-64 0,2 0-16 0,-1 1 0 16,-3-1 32-16,-2-1 0 0,-2 1 0 0,-2 0 0 15,0 0 32-15,-1 1 16 0,0-3 0 0,-1 3 0 16,1-3-16-16,1 0 0 0,1 1 0 0,-4 0 0 15,-4-1-64-15,-1 1 0 0,-1-1-128 0,1-3 192 16,-1-2-192-16,1 3 0 0,-1-2 128 0,2 1-128 16,-1 3 0-16,0-4 0 0,-1 5 0 0,-2-2 0 0,-3 1 0 0,-3 3 128 15,0-1-128-15,-2 1 0 0,0 1 0 0,0-1 128 16,-1 0-128-16,-1 3 0 0,1-1 192 0,-1 2-64 16,0 1-128-16,0-1 192 0,-1-1-192 0,1 2 144 15,-1 1-144-15,0-2 128 0,-4 0 0 0,0 0 0 16,-3-1 0-16,-2 0 0 0,-2-1-128 0,0 1 192 15,-1 1-192-15,3 0 192 0,-1-1-64 0,-1-1-128 16,0-1 192-16,0 0-64 0,-1-1-128 0,-2 0 0 16,0 0 144-16,0 0-144 0,-2 0 128 0,-1 0-128 15,0-1 128-15,-3 0-128 0,-1-1 128 0,1 1-128 16,-1-1 160-16,-9 2-160 0,9-3 240 0,1 1-48 16,0-1-16-16,-10 3 0 0,0 0-176 0,10-1 0 15,-10 1 0-15,8-4 0 0,-8 4 0 0,0 0 128 0,0 0 0 16,9-5 0-16,-9 5-128 0,6-6 0 0,-6 6 0 0,0 0 128 15,5-6-128-15,-5 6 0 0,0 0 0 0,3-8 0 16,-3 8 0-16,0 0 0 0,0 0 0 0,0 0 0 16,5-7 0-16,-5 7 0 0,0 0 0 0,9-2 0 15,-9 2 0-15,7-4 0 0,-7 4 0 0,9-3 0 16,-9 3 0-16,9 0 0 0,-3 3 0 0,5-3 0 16,-11 0 0-16,10 1 0 0,-3 2 0 0,3-1 0 15,-1-2 0-15,0 3 0 0,-1 1 0 0,2-2 0 16,-2 2 0-16,-8-4 0 0,11 2 0 0,-3 1 0 15,-8-3 0-15,9 4 0 0,-9-4 0 0,0 0 0 16,10 5-128-16,-10-5 128 0,7 6 0 0,-7-6 0 16,0 0-192-16,0 0 16 0,6 5 16 0,-6-5 0 15,0 0-256-15,0 0-48 16,0 0-16-16,-6 13 0 0,-2-5-1536 0,-8 3-304 0,-7-2-64 0</inkml:trace>
  <inkml:trace contextRef="#ctx0" brushRef="#br1" timeOffset="138630.07">11596 17472 14735 0,'0'0'1312'0,"0"0"-1056"16,0 0-256-16,-10 0 0 0,10 0 1248 0,0 0 192 16,-11-3 32-16,11 3 16 0,-13-6-848 0,3 1-160 15,0 2-32-15,1-1-16 0,-3-1-176 0,4 1-48 16,0 0 0-16,-5 3 0 0,1 0 96 0,-1 1 16 0,0 0 0 0,-1 1 0 16,-1 0-48-16,-2 3 0 0,0 1 0 0,-1 2 0 15,0-2-80-15,0 1-32 0,-1 3 0 0,-1-3 0 16,1 2-160-16,0 0 160 0,-2 2-160 0,1-3 160 15,2 5-160-15,0-4 0 0,4 4 144 0,-1 1-144 16,2-2 192-16,3 5-48 0,1 1 0 0,3 4 0 16,0 3-144-16,2 0 0 0,0 3 144 0,1 2-144 15,2 3 0-15,1 0 0 0,3-2 0 0,-1 3 0 16,3 0 0-16,2 0 0 0,2-1 0 0,1-5 0 16,-1-1 0-16,1-3 0 0,3-4 0 0,-3-1 0 15,1-1 0-15,1-3 0 0,0-4 0 0,1 0 0 16,0-5 0-16,2 0 0 0,-2-1 0 0,-1-4 0 15,0-1 0-15,2-3 128 0,-1 1 0 0,-2-2 0 0,0 0 112 0,2-4 16 16,-1 0 16-16,0-3 0 0,0-6-16 0,0 0 0 16,-1-4 0-16,-1-4 0 0,0-5-128 0,0-3-128 15,-1-3 144-15,0-4-144 0,2-1 0 0,-4 0 0 16,-1-3 0-16,-1 0 0 0,2-2 0 0,-2 0 0 16,1 5 0-16,-2-2 0 0,2 1 0 0,-1 2 0 15,0-2 0-15,-1 2 0 0,-1 3 0 0,-2 2 0 16,-2 3 0-16,-2 3 0 0,-1 2 0 0,0 0 0 15,-1 4 0-15,0 1 0 0,-1 1 0 0,-2 3 0 16,-1 1 0-16,-1 6 144 0,1-1-144 0,-2 1 160 16,6 6-160-16,5 6 160 0,-10-2 240 0,2 0 48 15,8 2 16-15,-9 2 0 0,0 0 64 0,3 6 16 0,2 2 0 0,2 5 0 16,2 4-544-16,0 5 0 16,-2 7 0-16,2 2 0 0,3 4 0 0,1 1 0 0,-1 4 0 0,1 2 0 15,0 0 0-15,1 3 0 0,0-2 0 0,0 4 0 16,0 0 128-16,2-1-128 0,-1 0 144 0,0 0-144 15,0 0 272-15,-1-3-32 0,1-1-16 0,2-2 0 16,-2-3-80-16,0 1-16 0,-1-5 0 0,2 0 0 16,0-3-128-16,2-3 160 0,0-4-160 0,1-2 160 15,-2-4-352-15,-3-4-80 0,3-2-16 0,-2-1 0 32,-6-12-544-32,0 0-128 0,0 0 0 0,0 0-16 15,11-11-1680-15,-2-4-336 0,-2-5-64 0</inkml:trace>
  <inkml:trace contextRef="#ctx0" brushRef="#br1" timeOffset="138997.67">12087 16371 21183 0,'-11'14'1888'0,"2"2"-1504"16,-1 2-384-16,2 1 0 0,2 1 1168 0,-2 6 176 0,0-1 16 0,1 8 16 16,-2 2-560-16,1 3-112 0,-1 1-32 0,0 3 0 15,2 1-352-15,-1 1-64 0,1 3 0 0,-1 3-16 16,-2-1-240-16,2 4 144 0,2 4-144 0,-1 1 128 15,1-3-128-15,1 4 0 0,0-2 0 0,0 2 128 16,1-2-128-16,1-4 0 0,3 1 0 0,3-2 0 16,0-1 0-16,2-3 0 0,1-1 0 0,3 0 0 15,1-5-160-15,3-3 160 0,-1-3-208 0,5-3 80 32,3 0-464-32,2-8-96 0,3 1-16 0,-2-6-7536 0,0-1-1504 0</inkml:trace>
  <inkml:trace contextRef="#ctx0" brushRef="#br1" timeOffset="139580.34">12218 17374 21711 0,'-9'21'960'0,"4"-8"192"0,0 0-912 0,1 3-240 15,0 1 0-15,1-2 0 0,0-2 944 0,0 1 144 0,7 0 16 0,0-2 16 16,1-3-672-16,0 3-128 0,3-3-16 0,2 1-16 15,1-5-288-15,3 0 160 0,2-1-160 0,2-3 128 16,1-2-128-16,1-3 0 0,3-1 0 0,-2-2-176 16,2-4 176-16,0 1 0 0,1-3 0 0,0-1 0 15,1 0 0-15,-1-1-128 0,-5 0 128 0,1-2 0 16,-1-2 0-16,-2 3 0 0,-3-2 0 0,-3 0-128 16,-1-1 128-16,-2 1 0 0,-3 0 0 0,-1 2-128 15,0-1 128-15,-2 1 0 0,-2-1-144 0,-1 2 144 16,-2 1 0-16,0 4 0 0,0-2 0 0,-3 5 0 15,-1-2 0-15,-4 4 0 0,-1 2 0 0,1 2 0 16,-5 2 128-16,-2 2-128 0,-1 2 0 0,-3 4 128 0,-1-2-128 16,-1 6 0-16,2 2 144 0,2 3-144 15,0 1 0-15,1 3 0 0,0 2 0 0,3 4 0 0,2-3 0 0,3 6 0 16,-1 2 0-16,5 0 0 0,2-1 128 0,0 3-128 16,2 1 160-16,4-3-160 0,2-3 320 0,1-2-48 15,1-3 0-15,2-6 0 0,2-3-16 0,2 1 0 16,0-3 0-16,3-4 0 0,3 0-256 0,2-4 0 15,2 1 128-15,2 0-128 0,1-4 0 0,2-1-176 16,3-2 32-16,-2 0 0 16,-2 0-304-16,-2-2-48 0,-2 1-16 0,0-3-7632 15,-1-1-1536-15</inkml:trace>
  <inkml:trace contextRef="#ctx0" brushRef="#br1" timeOffset="139853.23">13229 17482 14735 0,'0'23'640'0,"0"-6"160"0,-2 5-640 0,2 1-160 0,4 5 0 0,1 1 0 16,0 4 4080-16,0 0 784 0,0 0 144 0,-1 3 48 16,1-2-3904-16,-3-1-768 0,0-2-144 0,-1 0-48 15,-1 1-192-15,0-3-192 0,-1-4 48 0,-1-5 0 16,-2 0-1840-16,-1-3-352 0,-2-3-80 0</inkml:trace>
  <inkml:trace contextRef="#ctx0" brushRef="#br1" timeOffset="140299.41">14010 16415 23951 0,'-10'4'1056'0,"10"-4"224"0,-10 4-1024 0,1 0-256 0,0 1 0 0,-1-1 0 16,-1-2 1424-16,-1 2 240 0,-2 0 32 0,0 1 16 15,-4-1-1008-15,-1-2-208 0,-1 2-48 0,-2 1 0 16,-2-1-272-16,0-2-176 0,0 2 192 0,-1 1-192 15,-2 3 0-15,0 0 0 0,-3 2 0 0,2 0 0 16,3 5 0-16,3 3 0 0,-1 1 0 0,2 5 0 16,4 2 0-16,3 7 0 0,0 1-128 0,3 3 128 15,3 2 0-15,2 6-144 0,4-2 144 0,1 4 0 0,4-3 0 0,5 6 0 16,2 0 0-16,6-2 176 0,1 1-32 0,6 1 0 16,0 0 0-16,3-5 0 0,-1 0-144 0,-2-6 0 15,0 1 0-15,-2-7 0 0,-3-4 0 0,-1-5 0 16,-1-2-192-16,-1-3 192 15,-2-3-752-15,0 0-16 0,-2-2-16 0,-1-6-8256 16,-2 1-1648-16</inkml:trace>
  <inkml:trace contextRef="#ctx0" brushRef="#br1" timeOffset="140528.47">13325 17384 24879 0,'0'0'2208'0,"-4"11"-1760"0,4-11-448 0,0 0 0 16,0 0 1152-16,5 7 128 0,-5-7 48 0,11 5 0 16,0-4-864-16,2-2-160 0,0-3-48 0,3 0 0 15,1-6-256-15,2 2 0 0,1-4 128 0,4-1-128 16,5-1 0-16,3-3 0 0,-1 0 0 0,2-1 0 16,-2-1 0-16,0-3 0 0,-1 0 0 0,2 1 0 15,0-2 0-15,1-2 0 0,1-1-176 0,-1-3 176 31,0 0-1648-31,-1-2-208 0,0-1-64 0</inkml:trace>
  <inkml:trace contextRef="#ctx0" brushRef="#br1" timeOffset="140932.16">13465 15870 31679 0,'-11'10'1408'0,"11"-10"272"0,0 0-1344 0,-4 8-336 16,4-8 0-16,5 12 0 0,2 0 352 0,6-3 0 15,5 0 0-15,5-2 0 0,2 6-160 0,8-2-16 16,2 3-16-16,0 3 0 0,0 0-160 0,0 3 128 0,3 3-128 0,2 3 128 15,3 2-128-15,0 5 0 0,2 3 0 0,0 5 0 16,5 1-144-16,-3 7-64 0,-1 0-16 16,-6 3 0-16,-4 0-32 0,-4 4 0 0,-3 2 0 0,-6-1 0 15,-3-1 256-15,-2 3 128 0,-4 2 0 0,-5-3-128 16,-5 3 528-16,-2 3 0 0,2-2 0 0,-4 2 0 16,-2-7 64-16,-2 3 16 0,-4-1 0 0,0-3 0 15,-2-4-128-15,3-5-32 0,-3-2 0 0,-1-4 0 16,0-6-256-16,-1-4-64 0,1-8-128 0,-2-4 192 31,1-7-1264-31,-2-5-256 0,-2-6-48 0,-1-9-9200 0,-2-6-1840 0</inkml:trace>
  <inkml:trace contextRef="#ctx0" brushRef="#br1" timeOffset="141255.91">14554 16484 23951 0,'-10'14'2128'0,"5"-4"-1696"16,0-4-432-16,5-6 0 0,0 0 2304 0,0 0 384 0,0 0 80 0,10 8 16 16,2-5-2000-16,0-5-400 0,4-4-64 0,0 0-32 15,3-2-288-15,2-3 128 0,1 0-128 0,1 0 0 16,-1-4-160-16,0-3-144 0,-1 1-16 0,-1 1-16 31,1 1-1248-31,-2 1-240 0,1 1-48 0,-3 0-7072 0,-2 2-1408 0</inkml:trace>
  <inkml:trace contextRef="#ctx0" brushRef="#br1" timeOffset="141478.72">14609 16855 5519 0,'0'0'496'0,"0"0"-496"15,0 0 0-15,0 0 0 0,10 4 6608 0,3-4 1232 16,5-5 240-16,0 0 48 0,6-2-6368 0,-1-4-1280 16,1-2-256-16,1-3-48 0,3-2-176 0,3-1 0 15,0-3 0-15,2 1 0 16,3-5-448-16,0-1-160 0,-2-2-32 0,2-1-9472 16,-1-5-1904-16</inkml:trace>
  <inkml:trace contextRef="#ctx0" brushRef="#br1" timeOffset="142065.81">14810 15614 32127 0,'-15'3'1424'0,"4"0"304"0,4-3-1392 0,7 0-336 0,0 0 0 0,-9 0 0 0,9 0 320 16,0 0 0-16,-6-6 0 0,6 6 0 0,-3-8-160 0,3-1-32 16,0-5-128-16,3 1 192 0,2-1-192 0,2-1 0 15,2-2-192-15,3-1 192 0,-1 2-128 0,3 1 128 16,4-1 0-16,1 5 0 0,0-2-144 0,3 3 144 16,0 1 0-16,3 2-144 0,1 1 144 0,2 5 0 15,0 1-144-15,4 4 144 0,1 2 0 0,1-1 0 16,-1 4 0-16,-2 3 0 0,-2 2 128 0,-5 1 80 15,-3 2 32-15,-2 2 0 0,-4 1 80 0,-2 2 0 16,-3 3 16-16,0 3 0 0,-6 1 64 0,0 2 16 0,-4 2 0 0,-2 4 0 16,-1 1-96-16,0 4-32 0,-5-2 0 0,2 2 0 15,-2-1-144-15,2-2-16 0,-2 1-128 0,1-1 192 16,-1-1-192-16,2-1 0 0,2 1 0 0,-1-1 0 16,0-3-176-16,1-3-80 0,1-2 0 0,2-3-16 15,1-1-48-15,3-3 0 0,-1-5 0 0,2 1 0 16,1-4-48-16,2-4-16 0,1 1 0 0,1-8 0 31,2 1-32-31,1 1-16 0,0-2 0 0,2-3 0 16,0-5-448-16,1-2-80 0,1 0-32 0,-2-6-12608 0</inkml:trace>
  <inkml:trace contextRef="#ctx0" brushRef="#br1" timeOffset="142297.28">15832 16836 36863 0,'-6'8'3264'0,"6"-8"-2608"16,0 0-528-16,0 0-128 0,0 0 1728 0,0 0 304 16,0 0 64-16,0 0 16 0,0 0-1536 0,-4-9-320 15,1-1-48-15,1-3-16 0,-1-4-192 0,3 0-160 16,1-3 32-16,1 3 0 15,-1-2-528-15,1 0-112 0,1-1 0 0,1 3-16 16,1 0-1888-16,-3 1-368 0,5 0-80 0</inkml:trace>
  <inkml:trace contextRef="#ctx0" brushRef="#br1" timeOffset="149154.41">10577 15448 8287 0,'0'0'368'0,"0"0"80"0,0 0-448 0,0 0 0 16,0 0 0-16,0 0 0 0,0 0 2112 0,0 0 320 15,0 0 80-15,0 0 16 0,0 0-1552 0,0 0-304 16,0 0-64-16,0 0-16 0,0 0-80 0,0 0-32 16,0 0 0-16,0 0 0 0,0 0-160 0,0 0-16 15,0 0-16-15,0 0 0 0,-8 1-96 0,8-1-32 16,-10 2 0-16,3-1 0 0,7-1 80 0,-9 0 16 0,9 0 0 16,-10 0 0-16,1-1 96 0,9 1 32 0,-12-8 0 0,2 0 0 15,5-1 0-15,0 0 0 0,0 1 0 0,1-1 0 16,3-5-192-16,1 0-48 0,-2-3 0 0,5 3 0 15,3-1-144-15,2 0 192 0,0 1-192 0,-1 1 192 16,1 3-192-16,1-2 0 0,0 3 0 0,2 2 128 16,2 4-128-16,1 5 0 0,-4-4 0 0,1 5 0 15,3 2 0-15,0 1 0 0,-1 7 0 0,-3-2 0 16,-5 3 0-16,0 2 128 0,-1 1-128 0,-1 3 128 16,-6 0-128-16,2-1 192 0,-2-1-192 0,-2-3 192 15,-4 0 32-15,1-2 16 0,-1-4 0 0,0 0 0 16,0-4 368-16,0-4 80 0,0-2 16 0,-1-2 0 15,0-6-64-15,0 2-16 0,-1-5 0 0,2 2 0 16,2-3-432-16,0-2-64 0,0-1-128 0,3 2 176 16,-1 1-176-16,2 0 0 0,2-1 0 0,2 7 0 0,-1 7-160 0,0 0 160 15,5-9 0-15,-5 9-144 0,11-4 144 0,-1 4-208 16,1 3 80-16,2 2 128 0,-3 2-176 0,3 2 176 16,0 1-128-16,-2 4 128 0,2-2-192 0,-2 0 32 15,1 0 16-15,-5-2 0 16,-2 1-432-16,-1 3-96 0,-1 2-16 0</inkml:trace>
  <inkml:trace contextRef="#ctx0" brushRef="#br1" timeOffset="150438.99">10613 15426 13695 0,'0'0'608'0,"0"0"128"0,0 0-592 0,0 0-144 0,-5-7 0 0,5 7 0 16,-6-7 784-16,6 7 128 0,0 0 32 0,0 0 0 15,0 0-32-15,0 0 0 0,0 0 0 0,0 0 0 16,0 0-272-16,0 0-64 0,0 0-16 0,0 0 0 16,0 0-352-16,0 0-64 0,0 0-16 0,0 0 0 15,0 0 112-15,0 0 16 0,0 0 0 0,0 0 0 16,0 0-128-16,0 0 0 0,0 0-128 0,0 0 192 15,0 0-64-15,11 5-128 0,-1-1 176 0,-10-4-176 16,11 4 416-16,2 1-32 0,-3-2 0 0,3-1 0 16,1 2 32-16,1 0 0 0,2 1 0 0,0 0 0 0,0-1-144 0,3 1-16 15,2 1-16-15,1-1 0 0,1 2-80 0,3 2-16 16,1-3 0-16,0 4 0 0,1-2 48 0,1 2 0 16,-2-1 0-16,-1 2 0 0,-2-3-192 0,2 2 0 15,0 4 144-15,1-4-144 0,-4 2 0 0,3-3 144 16,0 2-144-16,1 2 0 0,-1-2 208 0,0 2-64 15,-2 1-16-15,2-1 0 0,0-2 96 0,1 0 16 16,-3 2 0-16,0-4 0 0,-3 3 64 0,-2-5 16 16,-1 2 0-16,-2-4 0 0,-4 1-48 0,-3 3 0 15,-1-6 0-15,0 2 0 0,-9-5-16 0,7 6 0 16,-7-6 0-16,0 0 0 0,7 5-64 0,-7-5-32 16,0 0 0-16,6 7 0 0,-6-7-160 0,0 0 160 15,0 0-160-15,0 0 160 0,0 0-160 0,0 0 0 0,0 0 0 16,0 0 128-16,8 6-128 0,-8-6 0 0,0 0 0 0,0 0 0 15,0 0 0-15,0 0-256 0,0 0 64 0,7-5 16 16,-7 5-128-16,8-5-16 0,-8 5-16 0,5-4 0 31,-5 4-96-31,0 0-16 0,5-7 0 0,-5 7 0 0,0 0 48 0,0 0 0 0,0 0 0 0,8-6 0 16,-8 6 64-16,0 0 16 0,6-3 0 0,-6 3 0 16,0 0 320-16,10-3-176 0,-2 1 176 0,-8 2-128 15,9-3 128-15,-9 3 0 0,11 3 0 0,-1-1-128 16,-10-2 128-16,12 4 0 0,-2 0 0 0,-10-4 0 15,11 7 0-15,0-2 176 0,-11-5-48 0,10 8 0 16,-10-8 64-16,7 11 0 0,-2-2 0 0,-1 2 0 0,-4-11 80 16,0 14 32-16,0-14 0 0,-4 10 0 0,4-10 128 0,-5 10 16 15,5-10 16-15,-10 5 0 0,3-2 16 16,7-3 0-16,0 0 0 0,-11-8 0 0,0-5-160 0,1-1-48 16,1-1 0-16,3-5 0 0,2-3-272 0,2 1-192 15,1 2 16-15,1 1 16 0,1 1 32 0,3 1 0 16,1 1 0-16,0 4 0 0,1 5 128 0,-6 7 0 15,0 0 0-15,10-5 0 0,0 2 0 0,3 8 0 16,-2 0 0-16,2 8 0 0,-2 2 0 0,1 3 0 16,-2 2 0-16,-1 2 128 0,-6 3-128 0,3 2 0 15,-6-3 128-15,-2 3-128 0,-2-4 192 0,1-4-48 16,-1-1 0-16,-1-3 0 0,1-5 112 0,4-10 0 16,-8 9 16-16,8-9 0 0,-10 1-80 0,1-1-32 15,0-2 0-15,0-6 0 0,1-2-160 0,-1-4 0 0,4-1 0 0,1-2-176 16,-3 1-16-16,4-1-16 0,0 2 0 0,2 1 0 31,0-1-192-31,1 2-48 0,2 2 0 0,1-2 0 16,-1 4-2112-16,-2 9-448 0</inkml:trace>
  <inkml:trace contextRef="#ctx0" brushRef="#br1" timeOffset="151405.72">11847 15855 6447 0,'0'0'576'0,"0"0"-576"15,0 0 0-15,0 0 0 0,-8 5 2240 0,8-5 320 0,0 0 80 0,0 0 16 16,0 0-1504-16,0 0-288 0,0 0-64 0,0 0-16 15,0 0-256-15,0 0-48 0,0 0-16 0,0 0 0 16,7-9 0-16,-1 4 0 0,3-3 0 0,1 2 0 16,1 1 176-16,1-3 48 0,1 0 0 0,2 2 0 15,3-1 48-15,1-1 16 0,1-5 0 0,2 2 0 16,1-1-96-16,1-2-16 0,1 2 0 0,-1-1 0 16,0-5-112-16,1 0-16 0,0-2-16 0,2 2 0 15,-1-1-80-15,2-2-16 0,2-1 0 0,0-2 0 16,3-2-144-16,-2 2-16 0,2-3-16 0,2 5 0 15,2 1-32-15,0 0 0 0,1-2 0 0,-2 0 0 16,-2 1 0-16,-1-1 0 0,1-2 0 0,1 2 0 16,-2 0-32-16,0-1-16 0,1 1 0 0,-3 3 0 15,2-2-144-15,1 2 0 0,3 0 0 0,-4 2 128 16,-1 3-128-16,-2-6 0 0,1-2 0 0,-5 3 0 16,-1 1 0-16,-4 1 0 0,1 0 0 0,-3 3 0 0,-3 1 0 15,1 5 0-15,-2-1 128 0,-1 2-128 0,-1-2 0 0,-3 4 0 16,-1 2 0-16,-9 4 128 0,9-2-128 0,-9 2 0 15,0 0 0-15,0 0 0 0,0 0 0 0,0 0 128 16,6 6-128-16,-6-6 128 0,-2 14-128 0,-1-1 192 16,-2 2-192-16,-1 1 192 0,-6 1-192 0,1 1 128 15,-3-1-128-15,0 0 128 0,-1-2-128 0,1-2 0 16,0-5 144-16,1-1-144 0,-2 1 0 0,-1-6 144 16,0-2-144-16,-2-1 0 0,-1 1 160 0,1-4-160 15,2-5 128-15,0 2-128 0,1-7 0 0,4 1 0 16,1 2 0-16,3-3 0 0,1-2-160 0,5 2 160 15,1 0 0-15,1 2-144 0,4-4 144 0,1 5 0 0,1 2-144 0,5-1 144 16,1 1 0-16,2-2 0 0,3 2 0 0,2-1 0 16,0 3-160-16,0-2 160 0,-1 4 0 0,1 1-144 15,-1 1 144-15,2 1 0 0,0 4 0 0,0 3 0 16,-2-2 0-16,0 5-160 0,-1 2 160 0,-3 3 0 16,0-3-160-16,-2 3 160 0,-3 0-128 0,-4-3 128 15,-1 2-128-15,-2 2 128 0,-3-3-128 0,-3 0 128 16,0 2 0-16,-1-6 0 0,4-7 0 0,-9 7 0 15,-1-1 144-15,1-5-144 0,-1-3 192 0,-1-3-192 16,3 0 0-16,-3-3 0 0,1-6 0 0,0 0-192 16,1-1-32-16,4 0 0 0,0 2 0 0,1-1 0 15,2-1 96-15,2 2 128 0,1 3-208 0,3 0 80 16,-2 2 128-16,-2 8 0 0,7-8 160 0,0 5-160 0,-7 3 192 16,10-2-48-16,-10 2-16 0,12 5 0 0,-2 4-128 0,0 0 128 15,-1 3-128-15,-1 3 128 0,-1-1-128 0,0 4-192 16,-5 1 32-16,1 0-10352 15,-2-3-2080-15</inkml:trace>
  <inkml:trace contextRef="#ctx0" brushRef="#br3" timeOffset="177924.77">31066 7796 15663 0,'0'0'1392'0,"-2"-9"-1120"16,-1 3-272-16,-1-2 0 0,1 2 3168 0,0 0 576 16,0-3 112-16,3 9 32 0,-2-7-3056 0,2 7-592 0,0 0-240 0,0-10 176 15,-3 4 64-15,3 6 16 16,0-9 0-16,0 9 0 0,0 0-256 0,0-9 128 0,-2-1-128 0,2 10 0 16,0 0 0-16,0 0 128 0,-6-10-128 0,0-1 0 15,-1 5 0-15,-1-2 128 0,1 3-128 0,-2 2 0 16,-2-2 192-16,0-2-48 0,-3 2-16 0,-2 1 0 15,-4-2 0-15,0 1-128 0,-1 1 192 0,-4 0-64 16,1-1 32-16,-1 1 0 0,-1 0 0 0,-2 3 0 16,3-3 240-16,-3 1 48 0,1 0 16 0,-1 2 0 15,0-1 48-15,-1 1 16 0,-3 0 0 0,-1 0 0 16,-5-1-96-16,-2 0-32 0,-5 1 0 0,-1-1 0 16,1-1-192-16,-5 0-32 0,-1 0-16 0,-1 3 0 15,-1 2-160-15,-6-1 0 0,-4-1 0 0,-2-1 0 16,-3-2 0-16,0 2 0 0,-1 0 0 0,0-1 0 0,1 0 0 0,-5-2 0 15,-5 0 0-15,-1 0 0 0,1 1 0 0,2 0 0 16,1 2 0-16,-5-2 0 0,-5 1 0 0,0 0 0 16,-2 0 0-16,2 1 0 0,4-1 0 0,-5 2 0 15,-3 2 128-15,-1-2-128 0,-3-2 0 0,4 2 128 16,3 3-128-16,-6-1 128 0,-5 0-128 0,-1-2 192 16,1-2-192-16,3 2 192 0,0 3-192 0,-3-2 128 15,-4-2-128-15,-1-2 128 0,2-2-128 0,-1 5 0 16,-1 0 0-16,-4-2 0 0,-2-6 0 0,2 2 0 15,4 1 0-15,-4-2 0 0,-6 1 0 0,4 2 0 16,4-3 128-16,-3 3-128 0,1-1 0 0,-3 2 0 16,1-2 0-16,1 2 0 0,5 1 0 0,-4 1 0 15,-7-2 0-15,3 2 0 0,5 0 192 0,-3-1-32 0,-4-3-16 0,1 1 0 16,1 1-144-16,3 0 128 0,1 3-128 0,-2-2 128 16,-2-6 0-16,3 3-128 0,5 1 192 0,-5 1-64 15,-3 1 16-15,1-3 0 0,2 2 0 0,3 1 0 16,-1 0-144-16,-1 2 160 0,-6-1-160 0,6-1 160 15,4 0-160-15,-3 2 192 0,-6-1-192 0,1 2 192 16,3 3-192-16,3 0 192 0,0 1-192 0,-3-1 192 16,-1-2-192-16,1 1 160 0,4-2-160 0,-4 2 160 15,-3-4-160-15,4 2 0 0,4 1 0 0,2 1 0 16,0-1 144-16,-2 1-144 0,2-3 160 0,2 0-160 16,4 3 0-16,0-1 0 0,-3-1 0 0,2 1 0 15,2-1 0-15,4 1 0 0,2 7 0 0,-2-2 0 16,-3-1 0-16,0 2 128 0,3-5-128 0,4 8 0 15,2-2 128-15,-3 2-128 0,-4-2 0 0,1-2 144 0,3-1-144 0,5 1 128 16,1 2-128-16,1-1 128 0,-1 1-128 0,1-3 0 16,-2 0 0-16,3-1 0 0,3-2 0 0,0 2 0 15,4 1 128-15,-2-1-128 0,-5-2 0 0,4 0 0 16,3 0 0-16,4 2 0 0,1-1 0 0,1-1 128 16,0 1-128-16,-1 1 128 0,-5-1-128 0,5-2 0 15,1 2 0-15,4 0-176 0,2 0 176 0,3-2 0 16,2-1 0-16,-2-1 0 0,0-1 0 0,-1 0 0 15,2-4 0-15,3 2 0 0,1-1 0 0,3 1 128 16,2-4-128-16,3 3 128 0,2 1-128 0,2 0 0 16,-1-2-128-16,0 0 128 0,-1 0 0 0,1 1 0 0,1-2 0 0,1 2 0 15,2-1 0-15,2 3 0 0,0 0 0 0,1 1 0 16,1-1 0-16,3 0 0 0,-1-1 0 0,2 2-128 16,2 1 128-16,0 0 0 0,1-1 0 0,-1-1 0 15,0 1 0-15,2 0 0 0,1 1 0 0,1-1 0 16,2-1 0-16,-1 1 128 0,1 1-128 0,2-1 0 15,3-3 0-15,1 1 0 0,0 2 0 0,3 1 128 16,1 0-128-16,1 0 0 0,-2 0 0 0,4 0 128 16,0 3-128-16,1 1 0 0,-2-2 0 0,8-2 0 15,-7 4 0-15,7-4 0 0,-6 2 0 0,0 5 0 16,0 0 0-16,6-7 0 0,-5 9 0 0,1 1 0 16,2-2 0-16,-3 2 0 0,3 3 0 0,1-2-128 15,0 2 128-15,-1 4 0 0,0 0 0 0,1 3 0 16,1 1 0-16,0 5 0 0,-2-1 0 0,2 4 128 15,-1-2-128-15,0 5 0 0,-2 1 0 0,1 2 0 16,2 2 0-16,-3 3 0 0,1 5 0 0,-1 1 0 0,-2 1 0 0,2-1 0 16,0 1 0-16,-1 5 0 0,-1 0 0 0,0 2-160 15,0 0 160-15,1 1-160 0,1-2 160 0,-1 4 0 16,1 1 0-16,-2 0 0 0,-3-1 0 0,3 0 0 16,-3 3 0-16,3 0 0 0,0-2 0 0,-3 1 0 15,2 3 0-15,0-2 0 0,1 1 0 0,0 1 0 16,-1-2 0-16,1 4 0 0,0-6 0 0,0 2 0 15,0-1 0-15,0 0 0 0,0-2 0 0,0-2 0 16,0-1 0-16,0 0 0 0,1-2 0 0,0-1 0 16,-1-2 0-16,0-3 0 0,-3 0 0 0,4 2 0 15,-1-5 0-15,0-1 0 0,-1-1 0 0,2-4 0 0,0-2 0 0,0 1 0 16,1-2 0-16,-1-2 0 0,-1-5 0 16,2-2 0-16,1 3 0 0,-1-1 0 0,-1-3 0 0,4-2 0 15,-3-1 0-15,0 1 0 0,0 2 0 0,1-5 128 16,1-4-128-16,1-1 0 0,0 2 0 0,1-1 0 15,-1-1 0-15,1 1 0 0,2-1 0 0,-1-1 0 16,0 1 0-16,1 0 0 0,2-5 0 0,-5-9 0 16,8 11 0-16,1 2 128 0,1-4-128 0,0 0 0 15,-1-4 0-15,1 1 128 0,1 2-128 0,1-3 0 16,2 0 0-16,3 1 0 0,1-2 0 0,2-1 128 16,0 2-128-16,6-2 0 0,0 1 0 0,4-1 128 15,-1 1-128-15,3-1 0 0,-1 1 0 0,5-1 128 16,2-2-128-16,3 0 0 0,2-1 0 0,0 2 0 15,-1-2 0-15,3 1 0 0,-2-1 0 0,0 2 0 0,3 2 0 16,1 1 0-16,2-1 0 0,5-3 0 16,2 2 0-16,0-3 0 0,-2-3 0 0,2 2 0 0,0 1 0 0,3-1 0 15,0 1 0-15,4 1 128 0,4 0-128 0,0-1 0 16,1-1 0-16,-2-1 128 0,0-1-128 0,1-1 0 16,2 3 128-16,3-2-128 0,2 0 0 0,0-3 128 15,-4 0-128-15,1 1 0 0,-1 1 0 0,1 0 128 16,0 1-128-16,3 0 0 0,2 1 0 0,-1-1 0 15,-6-1 0-15,2 2 0 0,2 2 0 0,0 0 128 16,1-3-128-16,1 2 0 0,-3 0 0 0,0 1 0 16,-1 0 0-16,0 0 0 0,1 0 0 0,5 0 0 15,3 1 0-15,-3-1 0 0,-3 0 0 0,0 0 0 16,-2 0 0-16,3 4 0 0,2-2 0 0,-2 1 0 0,-2-2 0 0,0 0 0 16,-1 2 0-16,2-1 0 0,1 1 0 0,2 1 0 15,3-3 0-15,-3 0 0 0,-5 2 0 0,2-2 0 16,-4 0 0-16,6 1 0 0,3 0 0 0,0-1 0 15,-3-1 0-15,-1 2 0 0,-3 1 0 0,1-1 128 16,-1-4-128-16,5 1 0 0,1-3 0 0,0 1 0 16,-6-1 0-16,2 0 0 0,1-1 0 0,3 1 0 15,2 0 0-15,-4 0 0 0,-4-2 0 0,1 2 128 16,1 0-128-16,2 3 0 0,3-3 0 0,1-1 0 16,1 1 0-16,-5 1 0 0,-3-1 0 0,1-3 0 15,1 1 128-15,3 2-128 0,4-1 128 0,-3 0-128 16,-6 1 0-16,2 2 0 0,0-2 0 0,3-2 0 15,2 2 0-15,0 0 0 0,-4 4 0 0,1-3 0 16,-4 1 0-16,2-2 0 0,3 3 0 0,-2 0 0 0,4-1 0 0,-4 1 128 16,-3 0-128-16,1-1 176 0,-1 1-176 0,2 1 0 15,3-1-192-15,-2 0 192 0,-1 1 0 0,-2 0 0 16,-2 0 0-16,4 0 0 0,1 0 0 0,2 1 0 16,2 0 0-16,-4 0 0 0,-5-1 0 0,3 0 0 15,-2 0 0-15,5 0 0 0,0-1 0 0,1 0 0 16,-2 1 0-16,-1-1 0 0,-4-1 0 0,2 1 0 15,0 0 0-15,4-2 0 0,4 2 0 0,-5 1 0 16,-5-1 128-16,0-1-128 0,3 0 0 0,0-1 0 16,3 1 0-16,0-2 0 0,-4 0 0 0,-1 0 0 15,-2 1 0-15,-1-2 0 0,-1-3 0 0,2 3 0 16,2 0 0-16,1-3 0 0,-5 3 0 0,1-1 0 16,0-1 0-16,-1 5 0 0,2-1 0 0,1 1 0 0,1-6 0 0,-3 2 0 15,-2 1 0-15,0-3 0 0,2 2 0 0,-1 1 0 16,2-3 0-16,1 3 0 0,2 1 0 0,-3-2 0 15,-6 1 0-15,-1 1 0 0,4 1 0 0,0 1 0 16,0-3 0-16,0 2 0 0,3 3 128 0,-4-1-128 16,-5-2 0-16,1 2 0 0,1-2 0 0,-2 2 0 15,1-1 0-15,3-2 0 0,-2 1 0 0,0 3 0 16,-4 0 0-16,0 2 0 0,-5 0 128 0,2 2-128 16,2-4 0-16,-3 1 0 0,0 2 0 0,1-2 0 15,1 0 0-15,-3 2 0 0,-5-1 0 0,0 1 0 16,-1 1 0-16,-1 1 0 0,-1-3 0 0,1 2 0 15,-2 2 0-15,1 0 0 0,-4-3 0 0,1 2 0 16,2 1 0-16,-3-3 0 0,-5 4 0 0,-1 0 0 0,-1-2 0 0,-1 1 0 16,0-3 0-16,-2 5 0 0,3-4 0 15,-4 5 0-15,0-3 0 0,-1 0 0 0,1 2 0 16,1-3 0-16,-4 1 0 0,-2 2 0 0,-2-4 0 0,2 2 0 16,-5 1 0-16,-1-4 0 0,-3 1 0 0,0 1 0 15,-2 0 0-15,-1-1 0 0,-1-3 0 0,-2 2 0 16,-11-3 0-16,13 1 0 0,-3 1 0 0,0-1 0 15,-10-1 0-15,12 0 0 0,-12 0 0 0,9-3 0 16,-9 3 0-16,9-4 0 0,-9 4 0 0,7-5 0 16,-1-4 0-16,0 2 128 0,-3-5-128 0,2 2 0 15,-2-2 0-15,0-4 128 0,-1 4-128 0,-1-6 0 16,1-3 144-16,-1 0-144 0,-1-1 0 0,0-3 144 0,1-3-144 0,-1-4 0 16,-1-2 144-16,0-1-144 0,-1-1 0 0,1-4 144 15,1-2-144-15,-2-2 0 0,0 3 0 0,1-3 0 16,0 0 0-16,1 0 0 0,1-1 0 0,2-2 0 15,-1 0 0-15,-1-2 0 0,2-3 0 0,-1 0 0 16,1-1 0-16,0 0 0 0,-2-3 0 0,1 0 0 16,0-1 0-16,0-1 0 0,-1 2 0 0,-1-2 0 15,0 2 0-15,0-2 0 0,0-2 0 0,0 3 0 16,-1 0 0-16,1 2 0 0,-2-1 0 0,2 3 0 16,0-1 0-16,0 4 0 0,-2 0 0 0,1 2 0 15,-1 2 0-15,-1-1 0 0,0 3 0 0,1-4 0 16,-1 3 0-16,2-4 0 0,-3 7 0 0,2-2 0 15,-1 2 0-15,2-1 0 0,0 2 0 0,-1 2 0 16,2-4 0-16,0 1 0 0,2 0 0 0,-1-2 0 16,-1 5 0-16,1 2 0 0,2-1 0 0,-1 2 0 0,2 2 0 0,-3 4 0 15,1 2 0-15,0 0 0 0,-1 5 0 0,2 4 0 16,0 2 0-16,-2 2 0 0,0 2 0 0,0 4 0 16,1-1 0-16,-2 4 0 0,0-3-160 0,0 9 160 15,0 0 0-15,0 0-144 0,0-8 0 0,0 8 0 16,0 0 0-16,0 0 0 15,0 0-928-15,-8 7-176 0,-3 4-32 0,-5 7-17712 16</inkml:trace>
  <inkml:trace contextRef="#ctx0" brushRef="#br3" timeOffset="179209.87">16484 8345 1839 0,'-6'-6'160'0,"-1"-4"-160"16,0 1 0-16,0-1 0 0,0 2 1568 0,2 0 288 0,1 1 48 0,4 7 16 16,-8-10-1648-16,3 2-272 0,-1 3-144 0,6 5-2384 15,-11-10-480-15</inkml:trace>
  <inkml:trace contextRef="#ctx0" brushRef="#br3" timeOffset="179759.68">16334 8212 3679 0,'0'0'320'0,"0"0"-320"0,0 0 0 0,0 0 0 16,0 0 2496-16,0 0 448 0,0 0 64 0,0 0 32 16,0 0-2064-16,0 0-400 0,0 0-96 0,0 0-16 15,0 0-208-15,0 0-64 0,10 6 0 0,-2 3 0 16,1-3-192-16,-4 5 144 0,-5-11-144 0,10 11 128 16,0 2-128-16,0 3 0 0,0 2 0 0,1 2 0 15,-4 6 0-15,2 0 0 0,0 4 0 0,2 0 128 0,0 3 128 0,0 4 32 16,0 3 0-16,2 0 0 0,0 0-288 15,0-2 160-15,1-1-160 0,1-3 128 0,0-1-128 0,-1-5 128 16,-1-1-128-16,0-5 128 0,-1 0-128 0,1-4 160 16,1-2-160-16,-3-4 160 0,-2-5 224 0,0 1 32 15,0-4 16-15,-9-4 0 0,8-3 336 0,-2-6 64 16,-1-1 0-16,1-5 16 0,2-1-272 0,2-5-48 16,-2-4-16-16,0-3 0 0,0-7-256 0,1 1-64 15,0-1-16-15,3-2 0 0,-1 0-176 0,1 0 0 16,-2-2 0-16,0-2 0 0,-1 0 0 0,0 6 0 0,-2 2 0 15,1 7 0-15,-2 3 0 0,2 7 0 0,-2 3 0 0,-1 7 0 16,-5 6 0-16,0 0-144 0,0 0 144 0,13 6 0 16,-3 7-144-16,-1 7 144 0,-3 7 0 0,1 5-144 15,0 2 144-15,1 4 0 0,1 5 160 0,-1 3-160 16,-1 5 0-16,2-2 128 0,3 0-128 0,-1-4 0 16,0-3 0-16,0-7 0 0,-4-9 0 0,0-6 0 15,-2-10 0-15,-5-10 128 0,0 0-128 0,0 0 0 16,0 0 576-16,6-13 0 0,-2-9 16 0,0-2 0 15,-1-1 224-15,1-6 32 0,0-2 16 0,0-1 0 16,0-3-512-16,0 0-96 0,-1 0-32 0,1-1 0 16,0 0-224-16,0 0 176 0,0 2-176 0,1 1 160 15,0-1-160-15,1 1 0 0,-2 2 0 0,2 1 128 16,-1 3-128-16,0 4 0 0,-1 5 0 0,1 2 0 16,0 3 0-16,1 2 0 0,-1 4-160 0,0-1 160 15,-5 10-2240-15,10-5-336 0</inkml:trace>
  <inkml:trace contextRef="#ctx0" brushRef="#br3" timeOffset="180293.05">17951 8554 13823 0,'0'0'608'0,"0"0"128"0,-5-10-592 0,1 1-144 0,0-3 0 0,0 6 0 16,0-1 1248-16,4 7 224 0,-6-8 32 0,-3 2 16 16,0 0-1008-16,-1 2-208 0,-3 1-48 0,1 1 0 15,-4 0-128-15,0 0-128 0,-1 2 144 0,-2 3-144 16,-1-2 176-16,0 3-176 0,-4 1 192 0,3 3-192 15,0-2 288-15,0 7-48 0,1 0-16 0,0-1 0 16,3 2-32-16,-1 3-16 0,0-1 0 0,4 5 0 16,2 0 112-16,3 2 32 0,-1-1 0 0,2 1 0 15,0 3 32-15,5-3 16 0,0-1 0 0,2-1 0 16,2-2-80-16,2-1-16 0,0-4 0 0,3-1 0 16,-6-13 16-16,8 8 0 0,-8-8 0 0,12 3 0 15,-12-3 64-15,14-5 16 0,-1-2 0 0,-3-6 0 0,1-2-64 16,1-3-16-16,-1-1 0 0,-1-3 0 0,0-1-128 0,1-3-32 15,-3 0 0-15,1 0 0 0,0 1-128 0,1-1 0 16,-3 2 0-16,-1 3 0 0,-1 1 0 0,0 3 128 16,0 5-128-16,-1 4 0 0,-4 8 0 0,0 0 0 15,0 0 0-15,10 3 0 0,-2 2 0 0,-2 6 0 16,3 2 0-16,-1 5 0 0,1 3 0 0,0 1 0 16,0-1 192-16,1 6-64 0,1-3-128 0,2 3 0 15,2 2 0-15,2-1 128 0,-5-5-128 0,1-1 0 16,-3-3 0-16,0-4 0 15,1-2-608-15,-1-7-160 0,0-2-16 0,-10-4-7664 16,11-3-1520-16</inkml:trace>
  <inkml:trace contextRef="#ctx0" brushRef="#br3" timeOffset="180628.02">18077 8460 19343 0,'0'0'848'0,"0"0"192"0,-4 9-832 0,1 2-208 0,1-1 0 0,0 4 0 15,2 1 1504-15,-2 3 256 0,-1 0 48 0,2 2 16 16,0 2-992-16,1 1-192 0,-1-2-32 0,1 0-16 16,0-1-320-16,2 0-64 0,-1-1-16 0,2-1 0 15,-1-2-192-15,-2-4 0 0,0-12 0 0,0 0 0 16,0 0 128-16,0 0-128 0,0 0 0 0,2-14 144 0,-2-2-144 0,-2-3 128 15,2-3-128-15,-2-2 128 16,1-2 0-16,-1 5-128 0,2-2 192 0,3-1-64 0,-1 2-128 0,5 2 128 16,-1 1-128-16,3 0 128 0,3 2 16 0,0 1 0 15,2 0 0-15,1 2 0 0,2 3-144 0,2-2 192 16,1 2-192-16,3 2 192 0,3 0-192 0,-1 4 0 16,1 2 0-16,-1 1 0 15,3 1-1536-15,-4 1-352 0,-2 3-64 0</inkml:trace>
  <inkml:trace contextRef="#ctx0" brushRef="#br3" timeOffset="181294.47">19097 8298 19343 0,'0'0'1728'0,"-9"-5"-1392"0,9 5-336 0,-7-4 0 0,-1 0 0 0,1 2-160 0,-2-4 16 0,0 1 0 0,9 5 656 0,-12-6 128 15,1 1 16-15,-2 0 16 0,2 1-368 0,-2 2-80 16,0 1-16-16,1-1 0 0,0 4 96 0,-3 0 16 16,-4 2 0-16,0 2 0 0,-2-1 64 0,-1 4 32 15,-3 1 0-15,3 4 0 0,-1 2-208 0,0 2-32 16,4 1-16-16,1 2 0 0,3 2-160 0,1 4 0 16,4-3 0-16,1 5 0 0,1-3 144 0,3 2 112 15,2 0 0-15,2 1 16 0,1-4-32 0,1 3-16 16,2-5 0-16,2 1 0 0,1-2-32 0,1-6 0 15,0-3 0-15,2-2 0 0,0-2-48 0,1-1-16 16,0-7 0-16,-1 2 0 0,3-5 96 0,1-1 16 16,-2-7 0-16,2-2 0 0,-1-4-64 0,4-6-16 15,-4-2 0-15,1 0 0 0,0-7 16 0,2-2 0 0,3-2 0 0,-3-2 0 16,-2-3-176-16,0-2 0 0,-5-2 0 0,1 2 128 16,-1-5-128-16,0 2 0 0,-1-3 0 0,-3-2 0 15,-1 0 0-15,-1-4 0 0,-2-4 0 0,0 2 0 16,-2 2 0-16,-1 5 0 0,0 3 0 0,2 4-176 15,0 8 16-15,1 7 0 0,1 6 0 0,0 5 0 16,-1 5 160-16,0 11 0 0,0 0 0 0,0 0-128 16,0 14 128-16,-1 5 0 0,0 10 0 0,1 3 0 15,0 5 0-15,1 6 0 0,0 1 0 0,1 6 128 16,0 1-128-16,2 4 0 0,0 4 0 0,-2 5 0 16,4 2 0-16,-1 0 0 0,0 3 0 0,0-2 0 15,-1-5 0-15,1-4 0 0,-3-10 0 0,5-5 0 16,-4-7-368-16,1-6-32 0,0-3-16 0,2-4 0 15,-1-4-432-15,1-5-96 0,-1-4-16 0,-5-10-10496 16</inkml:trace>
  <inkml:trace contextRef="#ctx0" brushRef="#br3" timeOffset="181726.19">19770 8061 24879 0,'-12'-3'1088'0,"5"3"256"0,-3 3-1088 0,2 3-256 0,-2-2 0 0,0-1 0 16,-3 1 576-16,0 5 64 0,-2 0 16 0,-2 3 0 16,2 2-448-16,0 1-80 0,0 3-128 0,-1-1 176 15,2 0-176-15,0 1 0 0,3-1 0 0,1 1 0 16,1-2 0-16,1-1 0 0,2-3 0 0,1 2 0 15,2-2 0-15,3 1 0 0,0-1 0 0,3-3 0 16,-3-9 0-16,6 12 0 0,3-1-128 0,0-5 128 16,2 2 0-16,2 0 0 0,2-3 0 0,1 4 0 15,-1-2 0-15,1 1 0 0,2 1 192 0,1-2-64 16,0 4 240-16,-1-2 32 0,0-1 16 0,0 0 0 16,-3 2-32-16,-1-3-16 0,-1 1 0 0,-3-1 0 15,-3 2 80-15,0-3 32 0,-7-6 0 0,1 13 0 16,-3-4 224-16,-4 3 32 0,0 1 16 0,-5-1 0 15,-3 0-112-15,-7 4-32 0,-2-1 0 0,-1 1 0 0,-4 0-288 16,-1 1-48-16,-1 0-16 0,-2-1 0 0,-1 2-96 16,-3 1-32-16,-3 3 0 0,-4-1 0 15,-6 0-1552-15,0 6-320 0,-2 2-64 0,1 5-13520 16</inkml:trace>
  <inkml:trace contextRef="#ctx0" brushRef="#br1" timeOffset="-86173.29">25259 4054 12431 0,'0'0'544'0,"0"0"128"0,-8 5-544 0,8-5-128 0,-10 1 0 15,1-1 0-15,0 0 1120 0,0 0 192 0,0-1 32 0,0-3 16 16,0 1-256-16,2-1-48 0,2 1-16 0,-2-1 0 15,1-2-240-15,1 1-48 0,0 0-16 0,5 5 0 16,-3-12-176-16,2 2-48 0,0 1 0 0,2-2 0 16,3 2-208-16,2-2-48 0,2 0-16 0,2 0 0 15,1-2-240-15,2 3 176 0,0-3-176 0,1 3 160 16,1 3-160-16,-1 2 0 0,-3-3 0 0,1 4 0 16,-1 3 144-16,1 2-144 0,-1 2 160 0,1 4-160 15,-2 0 240-15,-1 7-48 0,-2 1-16 0,-2 3 0 16,-1 2 128-16,-3 2 16 0,-1 3 16 0,-1 0 0 15,-5-2 64-15,-1 0 16 0,0 1 0 0,-2-3 0 16,-2-2 32-16,-1-3 16 0,1-2 0 0,0-2 0 16,0-2 48-16,0-4 0 0,0 2 0 0,-1-4 0 0,2-6 192 0,-2-3 64 15,-1 0 0-15,2-1 0 0,2-7-224 16,1-1-32-16,2-2-16 0,1-3 0 16,0-2-496-16,5 0 128 0,0 0-128 0,4 1 0 0,0 1 0 0,-1 2 0 15,1 2 0-15,1 2 0 0,0 3 0 0,0-1 0 16,1 4 0-16,-6 7 0 0,0 0 0 0,0 0-128 15,0 0 128-15,0 0 0 0,0 0-192 0,8 3 32 16,-8-3 0-16,7 8 0 16,-2 3-576-16,-3-1-112 0,0 2-32 0,0 0-9760 15,1-1-1968-15</inkml:trace>
  <inkml:trace contextRef="#ctx0" brushRef="#br1" timeOffset="-85199.64">27051 4045 5519 0,'-9'3'496'16,"0"2"-496"-16,-1 1 0 0,0 1 0 15,-2-4 2848-15,2 2 480 0,-1 1 80 0,0-3 32 16,-3-1-1632-16,4-1-320 0,0-1-64 0,1-1-16 0,0-1-272 0,9 2-64 16,-9-3-16-16,3-5 0 0,0-2-352 0,4-3-80 15,4-2-16-15,0 0 0 0,1-1-256 0,2 1-48 16,1-3-16-16,3 0 0 0,0 1-288 0,2 0 0 15,2 1 128-15,0 0-128 0,-2 1 192 0,2 4-32 16,1 2 0-16,0 4 0 0,0-3 176 0,0 3 48 16,0 4 0-16,0-2 0 0,-1 3-64 0,-2 3 0 15,-11-3 0-15,12 6 0 0,-4 4-128 0,-2 0-48 16,-3 3 0-16,-3 2 0 0,0-1-144 0,-3 0 128 16,-4 0-128-16,-2 0 128 0,-1 2-128 0,-1-4 128 0,-2-2-128 0,0 2 128 15,-1-6-128-15,2 3 192 0,0-4-192 16,2-4 192-16,1-1 160 0,9 0 32 0,0 0 16 0,-9-3 0 15,2-6 112-15,1 1 0 0,3-5 16 0,3 3 0 16,0-2-304-16,0-2-64 0,0 0-16 0,2 3 0 16,3 0-144-16,0 5 0 0,-1-2 0 0,-4 8 0 15,9-5 0-15,-9 5 0 0,13 0 128 0,-3 2-128 16,-10-2 0-16,13 9 0 0,-4-1 0 0,-3 3 128 16,-6-11-128-16,4 16 0 0,-3-2 144 0,-2 1-144 15,-2 0 0-15,-1 0 0 0,-1-2 0 0,0-3 0 16,0 2 0-16,0-6-128 0,5-6 0 0,0 0 0 15,0 0-1312 1,0 0-256-16,0 0-48 0,0 0-13552 0</inkml:trace>
  <inkml:trace contextRef="#ctx0" brushRef="#br1" timeOffset="-84254.74">28720 4026 12895 0,'0'0'1152'0,"-9"1"-928"15,-1-1-224-15,10 0 0 0,-8 3 2496 0,8-3 448 16,0 0 80-16,0 0 32 0,-8 0-1360 0,8 0-272 16,0 0-48-16,0 0-16 0,0 0-304 0,-5-9-64 15,4 0-16-15,4 0 0 0,2 0-480 0,2-2-112 16,5 3 0-16,1-4-16 0,0-1-368 0,4 3 128 15,1-3-128-15,1 4 0 0,0-1 0 0,0 2 0 16,1 1 0-16,1 2 0 0,-4 1 0 0,1 1 0 16,-4 1 0-16,0 4 0 0,-1 2 0 0,0 1 0 15,-4 7 128-15,1-4-128 0,-4 5 144 0,-1-1-144 0,0-1 192 0,-3 2-192 16,-2 1 192-16,-2-3-64 0,0 1 0 0,-2 0-128 16,-2-3 320-16,-2 1-32 0,0-3-16 0,1 0 0 15,-3-2 240-15,2-3 32 0,-4-1 16 0,2-2 0 16,0-2 16-16,1-4 16 0,0-1 0 0,3-3 0 15,1 0-112-15,0-3-32 0,0 0 0 0,1-1 0 16,1-3-192-16,2-1-64 0,1 0 0 0,3 0 0 16,2 1-192-16,-1 2 0 0,1 2 0 0,1 4 0 15,2-2 0-15,-1 6 0 0,1 1 0 0,-8 5-160 0,9-5 160 0,-9 5 0 16,11-2 0-16,-11 2-128 0,13 3 128 0,-13-3 0 16,6 10 0-16,-1 4-128 0,-2-1 128 0,-3 2 0 15,-3 2 0-15,0 0 0 0,-3 1 0 0,-1-1 0 16,-3-2 0-16,-1-2 0 0,1-6 0 0,-1 2 0 15,1-4 0-15,10-5 128 0,0 0 0 0,-9 4 16 16,9-4 0-16,0 0 0 0,-9-2 96 0,9 2 16 16,0 0 0-16,-4-7 0 0,3-3-256 0,2 2 144 15,2-3-144-15,2 2 128 0,0 0-384 0,2-1-64 16,0 1-32-16,0-1 0 16,0 4-1648-16,2 1-336 0,2-1-64 0,-3 4-13920 0</inkml:trace>
  <inkml:trace contextRef="#ctx0" brushRef="#br1" timeOffset="-83438.46">30668 3993 17503 0,'-16'3'1552'0,"2"-1"-1232"0,-1 1-320 0,-1-1 0 15,0 2 1808-15,-1 0 304 0,0-2 64 0,-3 1 16 16,0 0-640-16,0-2-128 0,-1 0-16 0,2-1-16 16,0-1-400-16,3-3-80 0,1 0-16 0,2 0 0 15,3-3-272-15,3 0-64 0,4-3-16 0,3 1 0 16,3-5-288-16,5 0-48 0,3-1-16 0,6 0 0 15,2-6-192-15,3 2 0 0,3 2 0 0,-1-1 0 16,0 1 0-16,0 3 0 0,-1-2 0 0,2 2 0 16,-1 2 128-16,0 5 16 0,-3 2 16 0,2 3 0 15,-1 4 240-15,-2 3 48 0,-1-1 16 0,-3 6 0 16,-4-1-112-16,0 3-32 0,-3 0 0 0,-3 0 0 16,-3 2-96-16,-3 2-32 0,-3 0 0 0,-2-2 0 0,-4-2 0 15,0 2-16-15,-2 2 0 0,-5-4 0 0,2-5 64 0,-1 3 16 16,1-3 0-16,0-2 0 0,0-3 0 0,2 0 16 15,0-2 0-15,2-2 0 0,10 2-16 0,-9-5-16 16,1 0 0-16,3-4 0 0,3 0-80 0,0-2-16 16,4 1 0-16,2-2 0 0,-1 0-144 0,4 3 0 15,0-1 0-15,1 5 0 0,0-1 0 0,1 3 0 16,-9 3 0-16,12-2 0 0,0 2-128 0,-1 2 128 16,-1 1 0-16,0 3 0 0,-2 1 0 0,-2 3 0 15,0-1 0-15,-1 3 0 0,-2 0 0 0,0-1 0 16,-2 0 0-16,0 0 0 0,-1-2 0 0,0 3 0 15,-1-3 0-15,1-9 0 16,0 11-1296-16,0-11-304 0,0 0-48 0,0 0-10416 0,7 9-2080 16</inkml:trace>
  <inkml:trace contextRef="#ctx0" brushRef="#br1" timeOffset="-75461.76">27215 3921 7359 0,'0'0'656'0,"0"0"-528"16,0 0-128-16,0 0 0 0,0 0 1136 0,0 0 192 16,0 0 32-16,0 0 16 0,0 0-592 0,0 0-112 15,0 0-32-15,0 0 0 0,0 0 128 0,0 0 32 0,0 0 0 0,0 0 0 16,0 0-64-16,0 0-16 0,0 0 0 0,0 0 0 16,0 0-96-16,9-7-32 0,1 3 0 0,-10 4 0 15,10-1-80-15,1 0 0 0,2 0-16 0,-1-1 0 16,0 1-80-16,2-1-16 0,3 0 0 0,1 1 0 15,-1-2-80-15,2 2 0 0,1-1-16 0,0 0 0 16,1 1-304-16,4 0 160 0,0 0-160 0,-2 1 128 16,5 0-128-16,0 0 192 0,0 0-192 0,2 1 192 15,1 1-192-15,2 1 160 0,0-1-160 0,1 2 160 16,-2-4-16-16,-1 0 0 0,-2 0 0 0,-1 0 0 16,-3 0-16-16,1 0 0 0,-2 2 0 0,2-1 0 15,0 0 16-15,-1 0 0 0,2 2 0 0,-2-1 0 16,1 0-144-16,-1-1 192 0,-3 4-192 0,1-1 192 15,0-4-192-15,-3 1 192 0,2 2-192 0,-3-1 192 0,-3 0-192 0,1-1 0 16,-3-1 144-16,-3 1-144 0,-1 2 0 0,0-2 0 16,-1 0 0-16,-9-1 128 0,11 1-128 0,-11-1 176 15,8 2-176-15,-8-2 192 0,0 0 32 0,9 0 16 16,-9 0 0-16,0 0 0 0,8 0-96 0,-8 0-16 16,0 0 0-16,0 0 0 0,0 0-128 0,0 0 192 15,0 0-192-15,0 0 192 0,0 0 80 0,0 0 32 16,0 0 0-16,0 0 0 0,0 0-32 0,0 0 0 15,0 0 0-15,0 0 0 0,0 0-128 0,-10-5-16 16,2 0-128-16,-2 2 192 0,-3 0-32 0,1 2-16 16,-1-1 0-16,-5 0 0 0,-1 1-144 0,0 0 128 15,-3-2-128-15,-1 1 128 0,-2-1-128 0,0-1 0 16,-3 2 0-16,1-1 128 0,-2 3-128 0,2 0 0 0,0 0 0 0,1 0 0 16,-1 0 0-16,3 0 0 0,-3 0 128 0,-2-1-128 15,-3-3 0-15,0 2 0 0,0-1 0 0,-1 2 0 16,-1 0 0-16,0 1 0 0,-1-3 0 0,1 2 0 15,2-4 0-15,-1 2 0 0,3 1 0 0,2 0 0 16,-1 1 0-16,2 0 0 0,5 0 0 0,-1-2 0 16,1 2 0-16,-3 1 0 0,1 0 0 0,1-2 128 15,1-3-128-15,-1 3 0 0,0 1 0 0,1-1 0 16,3 0 0-16,3-1 0 0,2 1 0 0,2-1 0 16,1 3 0-16,3-1 0 0,2-2 0 0,6 3 0 15,0 0 0-15,0 0 0 0,0 0 0 0,0 0 0 16,0 0-160-16,0 0 160 0,0 0 0 0,14 0-144 15,1 0 144-15,3 2-128 0,2 0 128 0,2 2-128 0,2 0 128 0,1-2 0 16,3 1 0-16,0-1 0 0,0 1 0 16,0 2 0-16,1-2 0 0,4-2 0 0,0 1 0 0,3 0 0 15,2-2 0-15,4 2 0 0,1 5 0 0,4-4 0 16,3-1 0-16,0-1 0 0,-2-1 0 0,0-1 0 16,0-1 0-16,3 1 0 0,0-1 0 0,2-2 0 15,2 1 0-15,0 1 0 0,-2 0 0 0,-1 1 0 16,-2 0 0-16,-4 0 0 0,-6 1 0 0,-2-2 0 15,-1 2 0-15,-1 0 0 0,-3-1 0 0,-3 0 0 16,-3-1 0-16,-3 4 0 0,-3-1 0 0,-4 2 0 16,0-1 0-16,-4 1 0 0,-4-2 0 0,-9-1 0 15,0 0 0-15,0 0 0 0,0 0 0 0,0 0 128 16,0 0-128-16,0 0 0 0,0 0 128 0,-11 4-128 16,-1 0 128-16,-2-3-128 0,-2-1 0 0,-1 1 128 0,-6 0-128 0,0 1 0 15,-1-1 0-15,-3 1 128 0,-1 1-128 0,-2 3 0 16,-1-3 0-16,-3-1 0 0,-3 2 0 0,-1-1 0 15,-3-3 0-15,-2-2 0 0,-3 1 0 0,0-1 0 16,1 2 0-16,0 0 0 0,1-2 0 0,2 2 128 16,2 0-128-16,1 0 0 0,-1-1 128 0,2 0-128 15,1-2 160-15,-2-2-32 0,1-1-128 0,1 3 192 16,1 1-192-16,3-1 176 0,0-1-176 0,3 1 160 16,2-2-160-16,2 1 192 0,2 0-192 0,4 4 192 15,2 0-192-15,3 4 0 0,0 0 0 0,2-1 128 16,3 0-128-16,1 1 0 0,9-4 0 0,0 0 0 15,0 0 0-15,0 0 0 0,0 0 0 0,0 0 0 0,0 0 0 0,5 10-176 16,5-3 176-16,4 0-128 16,8-5 128-16,3 1 0 0,6-1 0 0,4 2 0 0,5 1 0 0,3-1 0 15,3-3 0-15,1 2 0 0,-2-3 0 0,0 0 0 16,-3-1 0-16,1-1 0 0,-1 1 0 0,1-1 0 16,-2-1 0-16,1-2 0 0,0 4 0 0,1 1 0 15,-4 2 0-15,-2-3 0 0,-1-3 0 0,-3 2 0 16,-3-1 0-16,-4 1 0 15,-3 0-1872-15,-4 2-352 0,-4 0-64 0</inkml:trace>
  <inkml:trace contextRef="#ctx0" brushRef="#br1" timeOffset="-74352.83">27493 6070 7359 0,'-19'5'656'0,"8"0"-528"16,-2-1-128-16,1-1 0 0,0 0 3568 0,-2 2 672 15,-1 1 144-15,2-4 32 0,-1-2-2512 0,-3 0-496 0,0-1-112 0,-1-2-16 16,1-2-320-16,3 0-64 0,0 0 0 0,2-5-16 15,0 1-128-15,3-3-32 0,3 1 0 0,2 0 0 16,1-5-256-16,5 2-48 0,3-2-16 0,4-3 0 16,1-2-272-16,4 1-128 0,5 1 0 0,1 0 128 15,2 0-128-15,-2 1 0 0,-1 2 0 0,0 2 0 16,0 2-128-16,-1 6 128 0,-3 3 0 0,-1 2 0 16,0 0 0-16,-2 3 0 0,-12-2 0 0,11 7 0 15,-4 4 0-15,-2 2 0 0,-3-1 0 0,-3 2 0 16,-1 2 0-16,-4-2 192 0,-4-3-32 0,0 3 0 15,-1 0 320-15,-2 0 64 0,5-5 16 0,-2 2 0 16,3-5 128-16,7-6 16 0,-8 7 16 0,8-7 0 16,0 0-240-16,0 0-48 0,0 0-16 0,-6-10 0 15,0 0-224-15,4 0-32 0,1-6-16 0,1 5 0 0,1 2-144 0,1-2 0 16,2 2 0-16,1-3 0 0,-1 5 0 0,0-4 0 16,0 4-192-16,-4 7 192 15,0 0-1152-15,0 0-128 0,0 0 0 0,0 0-16 16,0 0-2160-16,0 0-416 0</inkml:trace>
  <inkml:trace contextRef="#ctx0" brushRef="#br1" timeOffset="-73510.88">28799 6036 10127 0,'0'0'896'0,"0"0"-704"0,0 0-192 0,0 0 0 16,0 0 2464-16,0 0 464 0,7-4 80 0,-7 4 32 15,8-4-1568-15,-8 4-304 0,10-5-64 0,-1 0-16 16,-1 0-368-16,-1-3-80 0,1 2 0 0,1 1-16 16,0-5-208-16,1 2-32 0,0-3-16 0,0 2 0 15,0-2 16-15,-1 4 0 0,-1-3 0 0,-1 2 0 16,0-1 0-16,-1 4 0 0,-6 5 0 0,0 0 0 15,0 0-128-15,0 0-32 0,0 0 0 0,0 0 0 16,0 0-96-16,3 10-128 0,-7 2 176 0,-1 2-176 16,-4 1 304-16,-1 0-48 0,-4-1-16 0,-2 0 0 15,0-1 272-15,1-3 48 0,-6 0 16 0,7-1 0 16,0-1 80-16,0-3 32 0,0-1 0 0,3 1 0 0,1-3-96 16,-2-2-16-16,3 0 0 0,1-1 0 0,1-4-144 0,3 0-48 15,2 0 0-15,1-4 0 0,-1 0-192 0,2-1-64 16,0 1 0-16,3-3 0 0,2 3-128 0,0 1 0 15,-5 8 0-15,10-8 0 0,-3-3 0 0,1 3 0 16,3 0-128-16,-1 4 128 0,-10 4 0 0,10 0-144 16,-10 0 144-16,11 4 0 0,0 1-144 0,-11-5 144 15,6 8 0-15,-1 2-144 16,-5-10-288-16,3 10-48 0,-1 3-16 0,-1-4 0 16,-1-9-2048-16,0 0-400 0,0 0-96 0</inkml:trace>
  <inkml:trace contextRef="#ctx0" brushRef="#br1" timeOffset="-72577.83">30236 6037 22975 0,'0'0'1024'0,"-9"0"192"0,9 0-960 0,0 0-256 15,0 0 0-15,0 0 0 0,0 0 1024 0,0 0 144 16,0-10 48-16,5-2 0 0,6 1-576 0,3 2-128 16,1-2 0-16,4 2-16 0,3-3-208 0,2 5-32 15,1-2-16-15,-1 2 0 0,-2-3-240 0,-2 3 176 16,-1-2-176-16,-1 5 160 0,-1 3 48 0,-2 2 16 15,-5 1 0-15,1 2 0 0,-2 0-48 0,-9-4-16 16,5 6 0-16,0 5 0 0,3-1 96 0,-7 1 32 16,1-3 0-16,-2 2 0 0,0-10 144 0,-2 9 16 0,2-9 16 0,-1 10 0 15,1-10 48-15,0 0 16 0,0 0 0 0,-6 6 0 16,6-6 0-16,0 0 0 0,0 0 0 0,0 0 0 16,0 0-208-16,0 0-64 0,0 0 0 0,0 0 0 15,0 0-256-15,0 0 0 0,0 0 128 0,-3-9-128 16,2-4-144-16,2 0-96 0,2 1-16 0,1 0 0 31,3-1-2752-31,0 0-576 0</inkml:trace>
  <inkml:trace contextRef="#ctx0" brushRef="#br1" timeOffset="-72147">31769 5854 11055 0,'15'8'976'0,"-15"-8"-784"15,11 7-192-15,-4-2 0 0,1 5 2560 0,-8-10 480 16,0 11 96-16,-3 0 0 0,-2-5-1552 0,-4 5-320 16,-2-3-64-16,-2 4-16 0,-2-3-624 0,-2 1-128 15,1 0-32-15,-1-3 0 0,0 0 176 0,3-1 48 16,0-2 0-16,1-1 0 0,3-1 160 0,-2 1 48 15,12-3 0-15,-10-1 0 0,10 1-144 0,0 0-32 16,-7-7 0-16,7 7 0 0,-4-11-272 0,4 1-64 16,0-4-16-16,4 2 0 0,2 5-304 0,1-5 160 0,4 2-160 0,0 0 128 15,2 2-128-15,3 1 128 0,2 2-128 0,0 2 128 16,0 2 80-16,1 1 16 0,0 2 0 0,0 0 0 16,0 1-16-16,0 2 0 0,-2 3 0 0,-2 1 0 15,-2 2-64-15,-1 2-16 0,-2-1 0 0,-4-1 0 16,-4 0-128-16,1-2 160 0,-2 3-160 0,-2-3 160 15,-3 2-160-15,-1-2 192 0,0 0-192 0,5-9 192 16,-5 6-192-16,5-6 160 0,-13 4-160 0,4 0 160 16,9-4-160-16,-13-1-192 0,-1-3 32 0,0-1 16 31,-1-5-2512-31,-2-4-496 0</inkml:trace>
  <inkml:trace contextRef="#ctx0" brushRef="#br1" timeOffset="-70962.58">27750 5990 16575 0,'-14'0'736'0,"14"0"160"0,-8-3-720 0,2 1-176 16,6 2 0-16,-6-4 0 0,-1 2 1456 0,2-4 256 16,1-1 48-16,4 7 16 0,-1-5-832 0,1 5-176 15,-1-9-16-15,1 9-16 0,2-9-368 0,-2 9-80 16,3-6-16-16,-3 6 0 0,0 0-80 0,0 0 0 16,8-7-16-16,-8 7 0 0,7-5 144 0,5 1 48 15,0 2 0-15,4-1 0 0,0 2 16 0,4 0 16 16,6 1 0-16,1-3 0 0,0-1-128 0,5 2-16 15,5-1-16-15,3 3 0 0,3 0-48 0,4 4-16 16,1-1 0-16,2 0 0 0,3 0 144 0,-2-2 48 16,0-1 0-16,-4 0 0 0,-3-1 16 0,-2 1 0 0,0 1 0 0,0 2 0 15,0-3-240-15,-3 0-144 0,-3 0 192 0,-2 2-192 16,-1 2 128-16,-2-1-128 0,-3-1 0 0,-5-1 0 16,-2-1 0-16,-3 2 128 0,-4-2-128 0,-2 0 0 15,-2 0 144-15,-10 0-144 0,9 4 0 0,-9-4 144 16,0 0 0-16,0 0 0 0,0 0 0 0,0 0 0 15,0 0 48-15,0 0 16 0,-13 6 0 0,-2-2 0 16,-3-2-64-16,-2 0-16 0,-6-2 0 0,-2 0 0 16,-2-2-128-16,-3 2 128 0,-3 0-128 0,-2 0 128 15,-2-2 0-15,1-1 0 0,-2 2 0 0,1 1 0 16,-3 0 128-16,-3 1 0 0,-1 0 16 0,-4-1 0 16,-1-2 0-16,2 1 0 0,1-3 0 0,3 3 0 15,3-2-16-15,1 7-16 0,2 0 0 0,1-3 0 16,-1-1-112-16,2 0-128 0,0-1 176 0,3 1-176 0,2 0 128 15,3 0-128-15,4-3 0 0,3 1 0 0,2-1 128 0,5 0-128 16,3 0 0-16,4 0 0 0,3 2 0 0,6 1 0 16,0 0 0-16,0 0 0 0,0 0-176 0,10-3 176 15,3-2-192-15,6 4 192 0,8 1-160 0,3 0 160 16,3 0-128-16,4 4 128 0,1-2 0 0,0 0-160 16,0-2 160-16,2 0 0 0,0 0 0 0,4 2-128 15,1 2 128-15,1 1 0 0,-1-1 0 0,-1 0 0 16,1-1 0-16,-6 3 0 0,-2 0 0 0,-5-2 0 15,-4-3 0-15,-4 2 0 0,-4-1 0 0,-3 1 0 16,-5 0 0-16,1-3 0 0,-13 0 0 0,0 0 0 16,0 0 0-16,0 0 144 0,0 0-144 0,0 0 0 0,-6 9 0 15,-6 1 128-15,-4-3-128 0,-5 2 160 0,-3-4-160 0,-4-1 160 16,-3 1-160-16,-6 1 0 0,-3-2 0 0,0-3 128 16,-2-1-128-16,0 0 192 0,-1-1-192 0,2-2 192 15,3 1 0-15,1-3 16 0,0-2 0 0,3 1 0 16,2-3-208-16,3 1 176 0,3-3-176 0,3 3 160 15,4 1-160-15,1 2 0 0,6 0 0 0,4-2 0 16,2 2 0-16,6 5 0 0,0 0-144 0,0 0 144 16,11-1-144-16,4 2 144 0,6 2-208 0,4 1 80 15,4 2 128-15,3-2-192 0,1 0 192 0,2 3-192 16,-2 1 192-16,2 3 0 0,3-2-144 0,1 1 144 16,-1-3 0-16,1-1 0 0,-1 2 0 0,-1-3 0 15,-1 1 0-15,-3 2 0 0,-4-5 0 0,-4 3 0 16,-3 0-960-16,-3-2-64 0,-4 3 0 0,-2 1-16016 15</inkml:trace>
  <inkml:trace contextRef="#ctx0" brushRef="#br1" timeOffset="-68744.55">27322 5977 5519 0,'0'0'240'0,"0"0"64"0,-12-5-304 0,3 0 0 0,9 5 0 16,-7-4 0-16,-2-2 2432 0,1 0 416 15,2 2 96-15,6 4 0 0,-12-4-1536 0,3 3-320 0,2-3-64 0,7 4-16 16,-8-1-32-16,8 1 0 0,-8-4 0 0,8 4 0 15,0 0-16-15,0 0 0 0,0 0 0 0,0 0 0 16,0 0-368-16,0 0-80 0,0 0 0 0,13 0-16 16,0 0-96-16,2 1-16 0,3 2 0 0,1-2 0 15,3-1-176-15,-3 0-32 0,1 2-16 0,2 1 0 16,-3-1-160-16,4 4 192 0,1 1-192 0,-1-2 192 16,-2 2-192-16,2 0 0 0,1-3 0 0,-1 2 0 15,-3 2 0-15,1-4 128 0,-1-2-128 0,1 2 0 16,-2 3 128-16,-2-4-128 0,0 1 128 0,-2 3-128 15,-1-5 176-15,-1 1-48 0,-2-2-128 0,-11-1 192 16,8 1-192-16,-8-1 144 0,0 0-144 0,0 0 128 16,0 0-128-16,0 0 192 0,0 0-192 0,0 0 192 15,-8 8 16-15,-4 1 16 0,-8-4 0 0,-4 2 0 0,-1-2-80 0,-6-1-16 16,-2 1 0-16,-1 3 0 0,-2-3 192 0,1-1 16 16,1-3 16-16,0-1 0 0,3 0 0 0,-1-1 0 15,-1-2 0-15,2 0 0 0,3-3-144 0,3-1-16 16,2 0-16-16,3 2 0 0,3-1-176 0,5 0 0 15,1 1 0-15,5 0 128 0,6 5-128 0,0 0 0 16,0 0 0-16,8-7 0 0,3 2 0 0,4-1-144 16,6 2 144-16,4 0-160 0,3 2 160 0,4-1-128 15,2-2 128-15,4 2-128 0,4 1 128 0,3 2 0 16,2 0 0-16,1 1 0 0,0 0 0 0,4 1 0 16,-2-2 0-16,-2 1 0 0,1-4 0 0,-5 1 0 15,-2-1 0-15,0 1 0 0,0-2 0 0,2 0 0 0,0 2 0 0,1 0 0 16,-1 1 0-16,-1 0 0 0,0 0 0 0,-1-1 0 15,-1 4 0-15,-3-2 0 0,-6 0 128 0,-2 0-128 16,-1 1 0-16,-1 1 0 0,-2 1 0 0,-1-1 128 16,-1-2-128-16,-2 3 0 0,-4-1 0 0,-2 1 0 15,-4-2 0-15,-1-1 0 0,-11 0 0 0,0 0 0 16,0 0 0-16,0 0 0 0,0 0 0 0,0 0 0 16,0 0 0-16,0 0 144 0,-5 9-144 0,0-1 0 15,-5-3 128-15,-2 0-128 0,0-1 0 0,-2-2 0 16,0 1 0-16,-2-3 128 0,0 0-128 0,-2-1 0 15,-1 1 128-15,0-3-128 0,-1-2 0 0,-4 1 0 16,-3 0 0-16,-2 2 0 0,-4-3 0 0,-4-2 0 16,-5 1 0-16,-1-2 0 0,-3 3 0 0,3 0 0 0,1-4 0 15,1 3 0-15,2 1 0 0,2-1 0 0,4 0 0 16,1 4 0-16,-1-3 0 0,2-2 0 0,1 1 0 0,-1 1 0 16,-1-5 0-16,2 5-144 0,2-3 144 0,3 2 0 15,2-1 0-15,2 1 0 0,1 1 0 0,3 2 0 16,4 0 0-16,0-2 0 0,4 2 0 0,3 0 0 15,6 3 0-15,0 0 0 0,0 0 0 0,0 0-160 16,0 0 160-16,12 0 0 0,2 0-176 0,8 0 176 16,1 0-160-16,9 3 160 0,6 3 0 0,2 1 0 15,1-3-128-15,0-1 128 0,-2 1 0 0,2-1 0 16,1-1 0-16,1 1 0 0,1 2 0 0,3 3 0 16,3-3 0-16,0 1 0 0,0 2 0 0,-1-5 0 15,-4 1 0-15,-3-1 0 0,-5 2 0 0,-2-5 208 16,-5-1-64-16,1 1-16 0,-5 0-128 0,0-3 160 0,-5 2-160 15,1 1 160-15,-6 1-160 0,-2 2 128 0,-2-1-128 0,-12-2 128 16,0 0-128-16,0 0 0 0,0 0 0 0,0 0 0 16,0 0 0-16,0 0 0 0,-10 9-144 0,-2 0 144 15,0-5-368-15,-6 0 48 0,-3-1 0 0,0 1 0 16,-2-1-64-16,3-1-16 0,1 0 0 0,-2-1 0 31,0-2-1536-31,0-1-304 0,1-2-64 0</inkml:trace>
  <inkml:trace contextRef="#ctx0" brushRef="#br1" timeOffset="-67960.52">27273 6151 17327 0,'-15'2'768'0,"6"-2"160"0,0 0-736 0,0 0-192 0,-1-2 0 0,0-1 0 16,1-1 1424-16,-1 0 256 0,0-2 48 0,2-5 16 15,0 0-368-15,3 0-80 0,0-5-16 0,1-2 0 16,2 1-528-16,1-4-112 0,1 1-32 0,1-2 0 16,3 0-336-16,2 0-64 0,3-1-16 0,1 4 0 15,3 1-192-15,1 2 0 0,2-1 0 0,2 2 0 16,1-2 0-16,0 6 0 0,-1 2 0 0,0 1 0 15,0 6 0-15,0 1 128 0,-2 2-128 0,1 5 0 16,-3 3 0-16,2 5 128 0,-2 4-128 0,-3 1 0 16,-2 0 0-16,-1 9 0 0,-3 1 128 0,-2 4-128 15,-5 3 0-15,-1 1 0 0,-3 1 0 0,-1-3 0 0,-3-3 128 16,-2-3-128-16,0-6 0 0,-2-1 0 0,0 0 512 0,-4-1 0 16,-1-1 0-16,0-3 0 0,-4-4 192 0,0-3 32 15,1 0 16-15,1-4 0 0,0-4-336 0,2-5-64 16,-1-6-16-16,2-1 0 0,2-5-48 0,3-4-16 15,3-3 0-15,2-5 0 0,2 2-144 0,2-5-128 16,0-6 144-16,5 0-144 0,2 1 0 0,2 2 0 16,3 1 0-16,3 3 0 0,2-3 0 0,3 3 0 15,1 5 0-15,1 4 0 0,1 4 0 0,0 2 0 16,1 6 0-16,0 2 0 0,2 3-176 0,-2 6 176 16,-2 5-160-16,-4 3 160 0,1 4 0 0,-3 6-144 15,-1 4 144-15,-4 0 0 0,-4 6 0 0,-1 2-128 16,-5-1 128-16,-1-2 0 0,-3 1 0 0,-5-1 0 15,-3-3 0-15,-1-2 0 0,-2-4 0 0,-1-2 192 0,-3-1-64 0,0-2 0 16,0-4 224-16,0-2 48 0,0-4 16 0,2-1 0 16,0-9-80-16,-1 1-16 0,4-3 0 0,-1-4 0 15,5 1-96-15,-1-3-32 0,1-2 0 0,3-3 0 16,1-3-192-16,3-2 0 0,2-1 0 0,3-3 0 16,3 0 0-16,3 1-240 0,6 2 32 0,0 0 0 31,4 4-480-31,4 1-80 0,3 2-32 0,3 2 0 15,6 1-1568-15,1 4-320 0,-1-1-64 0</inkml:trace>
  <inkml:trace contextRef="#ctx0" brushRef="#br1" timeOffset="-67126.86">28602 6131 8287 0,'0'0'368'0,"-4"10"80"0,4-10-448 0,-4 13 0 0,-1-5 0 0,1 3 0 15,0-3 3760-15,4-8 656 0,-5 11 144 16,5-11 32-16,-6 6-2608 0,6-6-528 0,0 0-112 0,0 0 0 16,0 0-320-16,0 0-48 0,0 0-16 0,0 0 0 15,-3-11 0-15,3-6-16 0,3-5 0 0,2-3 0 16,0 0-240-16,3-4-32 0,0-2-16 0,3 2 0 16,-2-4-336-16,-1 0-80 0,1 2-16 0,2 2 0 15,-1-1-224-15,0 2 176 0,0 2-176 0,3 7 160 16,1 3-160-16,0 2 0 0,-2 4 0 0,1 1 0 15,0 5 0-15,1 1 0 0,-1 3 0 0,-2 4 128 16,2 5-128-16,-2 5-224 0,-1 5 48 0,-2 3 16 16,-2 3 160-16,-3 6 0 0,-4 0 0 0,-5 9 0 15,-4 2 0-15,-1-2 0 0,-2 1 0 0,-2-2 0 16,-3-4 0-16,2-6 0 0,-1-1 0 0,2-8 0 16,0-2 0-16,2-3 192 0,0-4-32 0,3-1-16 0,0-5 240 0,1 1 64 15,-3-5 0-15,12-1 0 16,-11-6-64-16,3 0-16 0,3-6 0 0,-1-3 0 0,2-4-160 0,3-1-16 15,1-2-16-15,2-1 0 0,2-2-176 0,4-1 0 16,-1 3 0-16,4-2 0 0,1 1 0 0,2 1 0 16,2 1 0-16,1 5 0 0,1 4-208 0,1 1 80 15,2 7 128-15,-1 3-208 0,2 3 32 0,-3 4 16 16,-3 3 0-16,-2 10 0 0,-1 4-96 0,-4 3-32 16,-3 4 0-16,-3 4 0 0,-3 6 48 0,-2 1 16 15,-5-1 0-15,-2-1 0 0,-3-2-32 0,1-3-16 16,-4-1 0-16,-1-8 0 0,1-5 272 0,-1-1 0 15,-1-2 0-15,1-2 0 0,-2 0 128 0,3-9 64 0,-3 0 32 0,1-5 0 16,1-2-48-16,0-3-16 0,2-6 0 0,2 1 0 16,0-4-160-16,3-2 192 0,2-3-192 0,2-3 192 15,2-6-192-15,2 1 0 0,2-2 0 0,3-1 0 16,1-2 0-16,4-4 0 0,1-3 0 0,4 3 0 16,3 2 0-16,-1 5-192 0,1 1 64 0,2 6 128 15,1 4-208-15,0 6 80 0,-2 4 128 0,1 6-208 16,0 2 208-16,-1 2-176 0,-1 4 176 0,-2 6-160 15,-1 4 160-15,-3 4 0 0,0 2 0 0,-6 8-128 16,-3 3 128-16,-3 2 0 0,-4 2 0 0,-3-4 0 16,-2-5-128-16,-1 1 128 0,-3-2-128 0,0-2 128 15,-4-4 0-15,0-2 0 0,-1-1 0 0,2-2 0 16,2-2 128-16,1-2-128 0,3-1 160 0,1-6-160 16,1-2-1120-16,9-3-320 0,-11-2-64 0</inkml:trace>
  <inkml:trace contextRef="#ctx0" brushRef="#br1" timeOffset="-63591.13">31866 7414 11055 0,'0'0'976'0,"0"10"-784"15,-1-3-192-15,-1 5 0 0,1-5 1408 0,-2 2 256 16,-2-4 32-16,3 2 16 0,-2 0-1072 0,4-7-192 16,-3 8-64-16,3-8 0 0,0 0-64 0,0 0 0 15,0 0-16-15,0 0 0 0,0 0 128 0,0 0 16 0,0 0 16 0,0 0 0 16,0 0 224-16,0 0 32 0,0 0 16 0,0 0 0 15,-3-6-96-15,3 6 0 0,-4-12-16 0,1 2 0 16,2-4 48-16,0 1 16 0,-3 3 0 0,3-4 0 16,-1-2-32-16,2-2 0 0,-1 0 0 0,0-2 0 15,2-4-192-15,0 1-32 0,-1 0-16 0,2-4 0 16,0 2-80-16,1-5-16 0,-2 1 0 0,2-1 0 16,-2 4-160-16,1-3-32 0,0 0-128 0,0 1 192 15,1-3-192-15,-2 2 128 0,3 0-128 0,-2-3 0 16,0 3 0-16,0 1 128 0,1-3-128 0,1 0 0 15,-3 0 0-15,3-1 0 0,-3-1 0 0,0 0 0 16,3 0 0-16,-3 4 0 0,-2 0 0 0,2 5 0 16,-1-2 0-16,0 6 0 0,0 1 0 0,0 1 0 0,0-1 0 0,0 5 0 15,-1 4 0-15,1-2 0 0,0 1 0 0,-1 2 0 16,-1-2 0-16,0 5 0 0,2 6 0 0,0 0-128 16,-5-8 128-16,5 8-208 15,0 0-336-15,-8 3-64 0,8-3-16 0,-7 5 0 16,-1 1-1568-16,2 2-320 0,-1 1-64 0,3 2-16 0</inkml:trace>
  <inkml:trace contextRef="#ctx0" brushRef="#br1" timeOffset="-62055.41">31388 6838 3679 0,'0'0'320'0,"0"0"-320"0,0 0 0 0,0 0 0 16,0 0 2368-16,0 0 416 0,0 0 80 0,0 0 16 15,0 0-1920-15,9-8-368 0,0-3-80 0,-2 1 0 0,1 2 64 0,1-1 32 16,1-1 0-16,-1-3 0 0,0 0 288 16,0 1 64-16,-2-2 16 0,1-4 0 0,2 1-144 0,-2 1-48 15,1-2 0-15,1 2 0 0,0-1-256 0,0-1-48 16,2 0-16-16,-4 2 0 0,1-1-208 0,-1 0-64 15,0-1 0-15,-1 0 0 0,0-1-192 0,2 1 176 16,-3 4-176-16,1-2 160 0,0-1 32 0,-1 1 16 16,-1-1 0-16,0 2 0 0,0 1 32 0,1 2 0 15,-1 0 0-15,0 0 0 0,-1 5-16 0,-1-4 0 16,0 4 0-16,1-2 0 0,0 3-64 0,-4 6-16 16,0 0 0-16,5-6 0 0,-5 6-144 0,0 0 0 15,0 0 144-15,0 0-144 0,7-6 0 0,-7 6 0 0,7-6 0 16,-7 6 0-16,0 0 0 0,0 0 0 15,0 0 0-15,0 0 0 0,0 0 0 0,8-4 0 0,-8 4 0 0,0 0 0 16,11 1 0-16,-11-1 0 0,10 4 0 0,0 1 0 16,-10-5 128-16,13 9-128 0,-3-3 160 0,0 6-160 15,0-3 128-15,0 3-128 0,2 2 0 0,-1-3 144 16,-1 1-144-16,2 2 0 0,1 4 0 0,-2-3 128 16,2 1-128-16,-1-1 0 0,1 1 0 0,1 2 0 15,0 0 0-15,1-2 0 0,-1 0 0 0,0-1 0 16,2 0 128-16,-2 0-128 15,0 1 0-15,0-2 128 0,-4 1 64 0,1 0 16 0,-1 0 0 0,0-1 0 16,-1-1 64-16,0 0 16 0,-1 1 0 0,0-4 0 16,-2 1-112-16,0 1-32 0,1-4 0 0,-2 2 0 15,-2-4-144-15,0 3 0 0,-3-9 0 0,6 8 0 0,-6-8 128 0,4 10-128 16,-4-10 0-16,3 9 128 0,-2 1-128 0,-1-10 0 16,0 0 144-16,0 0-144 0,0 0 128 0,0 0-128 15,0 0 160-15,0 0-160 0,0 0 144 0,0 0-144 16,0 0 128-16,0 0-128 0,0 0 128 0,0 0-128 15,0 0 0-15,0 0 128 0,-10-5-128 0,10 5 0 16,-9-7 0-16,1 2 128 0,1-2-128 0,7 7 0 16,-8-9 144-16,0-1-144 0,3 2 0 0,-2-2 128 15,-2 0-128-15,0-3 0 0,1-1 0 0,1 0 0 16,-2-3 0-16,0 2 0 0,0-3 0 0,0 2 0 16,0-1 0-16,0 1 128 0,-1-1-128 0,0 1 0 15,-1 1 0-15,0-1 0 0,2 4 0 0,1-2 0 16,-3 0 0-16,4 2 0 0,-2 2 0 0,2-1 0 0,2 3 0 15,0-2-128-15,2 1 128 0,-1-1 0 0,-1 3 0 0,5 7 0 16,-3-11 0-16,-2 2 0 0,0 1 0 0,0 1 0 16,2-6 0-16,-1 2 0 0,-1 0 0 0,-1 0 0 15,1 5 0-15,0-3 0 0,-3 4 0 0,3 1 0 16,-1-1 0-16,-2-2 0 0,2 2 0 0,-2 4 0 16,-1 1 0-16,0 1-160 0,-1 1 160 0,-1 0 0 15,-2 2-128-15,2 2 128 0,-2-2 0 0,0 2 0 16,-1 2 0-16,3-2-128 0,-3 6 128 0,0-2 0 15,0 3 0-15,0 3 0 0,0 2 0 0,-1 1 0 16,1-1 0-16,-2 2-128 0,-3 3 128 0,2 0 0 16,-1-3 0-16,1 1 0 0,1-2 0 0,-1 1 0 15,-1 0 0-15,2 1 0 0,1-3 0 0,3-1 0 16,-2 0 0-16,4-2 0 0,1-1 0 0,0-1 0 16,2-4 0-16,0-2 0 0,7-7 0 0,-6 7 0 0,-1-1 0 15,7-6 0-15,0 0 0 0,0 0 0 0,0 0 0 0,0 0 0 16,-5 9 128-16,5-9-128 0,0 0 0 0,0 0 0 15,0 0 0-15,0 0 0 0,0 0 0 0,0 0 0 16,0 0 0-16,0 0 0 0,0 0 0 0,0 0 128 16,0 0-128-16,0-10 0 0,0 10 0 0,5-10 0 15,1-3 0-15,0 0 0 0,0 2 0 0,2-2 0 16,1-1 0-16,1 3 0 0,0-1 0 0,4-2 0 16,-2-1 0-16,2 1 0 0,0 0 0 0,0 0 0 15,1-3 0-15,1 2 0 0,1 1 0 0,-1-2 0 16,1-1 0-16,-2 2 0 0,-1-2 0 0,-1 2 0 15,0 0 0-15,-1-3 0 0,-2 0 0 0,3 3 0 0,-1 2 0 0,-2 3 0 16,-1-1 0-16,0 3 0 0,-1-2 0 0,0 5 0 16,-2-1 0-16,-6 6 0 0,8-8 0 0,-8 8 0 15,0 0 0-15,0 0 0 0,0 0 128 0,0 0-128 16,0 0 0-16,11-1 0 0,-11 1 0 0,0 0 0 16,12 1 0-16,-12-1 0 0,11 4 0 0,-11-4 0 15,13 6 0-15,-3-2 0 0,0 0 0 0,2 1 0 16,-1 4 0-16,1-2 0 0,0 3 0 0,1-2 0 15,0 1 0-15,0-1 0 0,-1 3 0 0,1 2 0 16,0-2 0-16,-1 3 0 0,1 3 0 0,0 1 0 16,1-1 0-16,-1 1 0 0,-1 1 0 0,1-1 0 15,-3-2 192-15,0 1-64 16,2 0-128-16,-3 0 192 0,0 1-192 0,-1-1 176 0,1-3-176 0,-2 1 160 0,0 0-16 0,0-1 0 16,-2 0 0-16,0-5 0 0,1 0 32 0,-6-9 0 15,0 0 0-15,5 8 0 0,-5-8-176 0,0 0 160 16,0 0-160-16,0 0 160 0,0 0-160 0,0 0 0 15,0 0 144-15,0 0-144 16,0 0-368-16,-9 3-144 0,0-1-16 0,1-4-16 16,-3-3-2288-16,1 1-464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17:40:55.40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20991 1081 13295 0,'0'0'576'0,"0"0"144"0,-10-1-576 0,3 1-144 16,7 0 0-16,0 0 0 0,-9-1 1280 0,9 1 208 0,0 0 48 0,0 0 16 16,0 0-368-16,0 0-80 0,0 0-16 0,0 0 0 15,0 0-352-15,0 0-80 0,10-7-16 0,3 3 0 16,2 1-128-16,3 0-48 0,-1-2 0 0,5-1 0 16,3 0-144-16,6 3-48 0,3-4 0 0,6 1 0 15,2 1-80-15,5-3 0 0,2 2-16 0,2 1 0 16,-1-3-176-16,-3 3 128 0,-3 3-128 0,-4-1 128 15,-7 2-128-15,-4 1 0 0,-4 2 0 0,-4 1 0 32,-5 3-320-32,-2 3-112 0,-2-1-16 0,-4 3-7760 0,-1-3-1568 0</inkml:trace>
  <inkml:trace contextRef="#ctx0" brushRef="#br0" timeOffset="266.27">20924 1375 29487 0,'-19'-2'1296'0,"11"1"288"0,8 1-1264 0,0 0-320 15,0 0 0-15,0 0 0 0,5-7 160 0,3-2-32 16,1 2 0-16,2 2 0 0,3-2 336 0,7 0 64 15,3-4 16-15,1 2 0 0,2-5-256 0,2 1-48 16,4 0-16-16,2 1 0 0,0-1-96 0,2 4 0 0,0-1-128 0,1 4 192 16,1-5-192-16,2 5 0 0,0-2 128 0,-1 2-128 15,1 1 0-15,-4-1 0 0,-3 1 0 0,-2 3 0 32,-1 4-256-32,-3-2-128 0,-2 0-48 0,0 2 0 15,-5 2-1664-15,0 5-336 0,-5-2-64 0</inkml:trace>
  <inkml:trace contextRef="#ctx0" brushRef="#br0" timeOffset="1065.47">22759 1030 4607 0,'0'0'400'15,"4"-6"-400"-15,-1-3 0 0,1 3 0 16,-2-5 2416-16,1 4 400 0,-3 7 64 0,1-9 32 0,-1 9-1504 0,-1-9-288 15,-2-2-64-15,1 2-16 0,0-1-160 0,-4 2-48 16,-3-1 0-16,0 3 0 0,-1 1-240 0,0-1-48 16,-2 4-16-16,2 1 0 0,-1 1-176 0,-3 3-32 15,1 4-16-15,0 2 0 0,2 3-304 0,-3 1 0 16,-3 0 128-16,2 3-128 0,1 3 0 0,2 1 160 16,-1 0-160-16,3 1 128 0,3-1 32 0,5-1 0 15,-2-2 0-15,4 0 0 0,1-3-160 0,3-3 160 16,2 2-160-16,2-4 160 0,2 0-160 0,2-2 192 15,2 0-192-15,1-3 192 0,-1-4 224 0,1-3 48 16,0-3 16-16,3-2 0 0,0-2 160 0,1 0 48 16,3-4 0-16,-3 0 0 0,-2-1-368 0,0 1-64 0,0-2 0 15,-2 1-16-15,-1 0-240 0,-4 2 144 0,0 0-144 0,-2-1 128 16,-4 4-128-16,-1 3 0 0,-3 7 144 0,0 0-144 16,0 0 256-16,0 0 0 0,0 0-16 0,0 0 0 15,0 0-64-15,0 9-16 0,-2 2 0 0,2 3 0 16,2 0-160-16,1-1 0 0,2-2 0 0,3 2 0 31,1-3-1136-31,2 3-96 0,2-4-32 0,2-1-12192 0</inkml:trace>
  <inkml:trace contextRef="#ctx0" brushRef="#br0" timeOffset="1633.59">23750 804 10127 0,'0'0'896'0,"0"0"-704"16,-9-3-192-16,9 3 0 0,-10-1 2240 0,-1 0 432 15,3 0 80-15,-3-1 0 0,-1 1-1344 0,-1 2-288 16,-1-1-48-16,-3 3-16 0,1-1-672 0,-1 5-128 16,0-3-16-16,-4 3-16 0,2 3-224 0,-1-1 0 15,0 3 128-15,0 2-128 0,3-3 0 0,0 2 0 0,3 1 128 0,1 2-128 16,3-2 0-16,3-2 176 0,2-2-176 0,5-10 160 16,0 0-32-16,0 0-128 0,0 0 192 0,0 0-64 15,0 0 192-15,0 0 16 0,8 6 16 0,-8-6 0 16,12 3 128-16,1-3 32 0,-1-1 0 0,2-3 0 15,0 0-208-15,-1-4-48 0,0 2 0 0,-1 0 0 16,0-3-80-16,-1 2-32 0,1-2 0 0,-2 3 0 16,-1 1-144-16,-9 5 0 0,10-6 0 0,-1 2 128 15,-9 4-128-15,10-1 0 0,-10 1 0 0,10 3 0 16,0 4 0-16,-3 2 0 0,0 5-160 0,0 1 160 16,-1 1 0-16,0 5 0 0,0 0 0 0,-3 6 0 15,1-2 0-15,0 0 0 0,0 0 176 0,-4-2-48 16,0 0 48-16,-4 2 16 0,0-3 0 0,0-3 0 15,-2 0 144-15,-3 0 48 0,0-2 0 0,-2-1 0 0,-2 1-80 16,-2-2-16-16,-2 0 0 0,-2-3 0 0,0-1-144 0,0-1-16 16,-1-2-128-16,-1-2 192 0,1 2-192 0,0-4-208 15,1-3 32-15,1-1 16 16,1 0-480-16,2-3-112 0,1-3-16 0,5 1 0 16,-2 0-1808-16,4-5-368 0</inkml:trace>
  <inkml:trace contextRef="#ctx0" brushRef="#br0" timeOffset="2100.17">24348 860 20959 0,'0'0'928'0,"0"0"192"0,0 0-896 0,-2 10-224 0,-5 0 0 0,2-3 0 15,-2-1 928-15,-3 0 144 0,-3-3 16 0,3 1 16 16,0-2-384-16,-3 3-80 0,0-2 0 0,0 1-16 16,2-1-416-16,-4 6-80 0,-2-1 0 0,-1 3-128 15,1 0 0-15,-1 1 0 0,0 4 0 0,3-4 0 16,2 0 176-16,3 0-176 0,0 1 160 0,2-5-160 16,2-1 0-16,6-7 128 0,0 0-128 0,0 0 0 15,0 0 0-15,0 0 0 0,0 0 128 0,0 0-128 16,0 0 272-16,0 0 16 0,0 0 0 0,11-2 0 15,-2-2 144-15,-9 4 16 0,10-4 16 0,0 0 0 16,1 2-272-16,-1 2-64 0,-10 0-128 0,11 6 192 0,-1-1-192 0,-1 7 128 16,0-2-128-16,-1 5 0 0,-1 0 320 0,0 3-48 15,-2 1 0-15,-1 2 0 0,-1 3-48 0,-1-1-16 16,-2-3 0-16,0 2 0 0,0-5-80 0,-2 1 0 16,-1-1-128-16,-1 0 192 0,-2-1-192 0,-1-1 176 15,0-2-176-15,-4-2 160 0,1 1-160 0,0-5 0 16,-4 2 144-16,0-3-144 0,0 2-176 0,-2-3-96 15,-1-2-32-15,0-1 0 16,0 1-384-16,1-2-80 0,1-1 0 0,0 0-16 16,1-1-560-16,1 1-128 0,1-1 0 0,1-2-10384 0</inkml:trace>
  <inkml:trace contextRef="#ctx0" brushRef="#br0" timeOffset="2383.67">24744 365 13823 0,'0'0'1216'0,"0"0"-960"0,0 0-256 0,0 0 0 16,0 0 1600-16,0 0 288 0,0 0 48 0,0 0 16 16,0 0-352-16,-2 12-80 0,1-1-16 0,-1 6 0 15,-2 3-736-15,1 4-128 0,-1 0-48 0,-1 6 0 16,-1-2-32-16,-7 30-16 0,3-6 0 0,1-5 0 15,3-1-224-15,1-1-64 0,-3 3 0 0,2-2 0 16,-1 2-256-16,2-2 128 0,0-6-128 0,1-3 0 16,-1-2 0-16,2-9 0 0,-3 0 0 0,4-5 0 0,-2-2 0 0,2-2 0 15,-1-3 0-15,1-8-192 16,2-6-384-16,0 0-64 0,0 0 0 0,0 0-8192 16,0 0-1616-16</inkml:trace>
  <inkml:trace contextRef="#ctx0" brushRef="#br0" timeOffset="2683.34">24755 1066 18431 0,'-2'20'1632'0,"-2"-5"-1312"0,1 4-320 0,2 2 0 16,0 3 848-16,1-1 112 0,1-4 0 0,3 0 16 15,0-4-32-15,2 2-16 16,2-5 0-16,2-3 0 0,2 2-480 0,1-6-112 0,1 0-16 0,1-4 0 15,3-2-80-15,1-3-32 0,0-2 0 0,2-5 0 16,-1 2-48-16,-1-2-16 0,-1 0 0 0,-3 0 0 16,-1-3 192-16,-1-1 48 0,-4 1 0 0,-2 1 0 15,0 1 464-15,-3-2 112 0,-3 1 0 0,-4 2 16 16,-3-3-64-16,-2 2-16 0,-2 2 0 0,-1-1 0 16,-5 2-224-16,0 0-48 0,-2 5-16 0,3 0 0 15,-2 3-416-15,2 2-192 0,1 2 160 0,0 1-160 16,0 2-144-16,0 3-128 0,0 0-32 0,4 2 0 15,1 2-2464 1,1-2-496-16</inkml:trace>
  <inkml:trace contextRef="#ctx0" brushRef="#br0" timeOffset="3251.23">25515 1053 21935 0,'0'0'960'0,"-5"13"224"0,3 1-944 0,-2 1-240 15,-1 0 0-15,0 4 0 0,-3 2 864 0,0-1 128 16,0 0 32-16,0 3 0 0,-2 3-400 0,-2-2-80 16,1 3-16-16,-1-1 0 0,2 1-304 0,-2-4-64 15,0-4-16-15,-1 0 0 0,3-3-144 0,-3-3 192 16,2-3-192-16,3-1 192 0,8-9 0 0,-8 3 0 15,8-3 0-15,-8-8 0 0,3-1 544 0,0-3 112 16,2-6 32-16,3-1 0 0,1-4-352 0,2 0-64 0,1-5-16 0,0 3 0 16,1-3-320-16,1 1-128 15,0-4 0-15,2 1 0 0,-2 2 128 0,5 1-128 0,1 4 0 0,-2-1 0 16,-1 3 0-16,2 3 128 16,-1 5-128-16,0 2 0 0,-1-1 192 0,1 8 0 0,-10 4 0 0,11 5 0 15,0 4-64-15,-3 4 0 0,0 5-128 0,-3 1 192 16,-1 0-192-16,-1 3 0 0,-3 3 0 0,-2 4 0 15,-2 2 0-15,-1-2 0 0,-2 1 0 0,2-2 0 16,-2-3 0-16,1-6 0 0,3-3 0 0,0-6 0 16,3-10 128-16,0 0-128 0,0 0 0 0,0 0 144 15,0 0 240-15,10-5 64 0,1-4 0 0,2-6 0 16,1-3-96-16,1-2-16 0,2-4 0 0,0 1 0 16,-1 0-336-16,1-2 0 0,1 1 0 0,3 2 128 0,-1 5-128 0,-1 1 0 15,-4 4 0-15,1 5 0 0,-1 3 0 0,0 3 0 16,0 3 0-16,-1 5-128 0,-2 5 128 0,-2 4 0 15,-2 1 0-15,0 6 0 0,-1 1 0 0,-2 3 0 16,-3-1 0-16,0 3-128 0,-1 1 128 0,-2-2 0 16,-1 1-144-16,4-2 144 15,-2-1-672-15,1-6-64 0,0-2-16 0,2-4 0 16,-1-4-1824-16,2-1-368 0,-4-9-80 0,0 0-9584 0</inkml:trace>
  <inkml:trace contextRef="#ctx0" brushRef="#br0" timeOffset="3584.61">26015 1171 20671 0,'0'0'912'0,"0"0"192"0,-3 14-880 0,3-4-224 0,2 2 0 0,1-2 0 15,-3-10 1104-15,8 6 176 0,1-3 48 0,4-3 0 16,1-3-256-16,3 2-48 0,2-8-16 0,3 2 0 15,2-6-656-15,-2-1-128 0,-3-1-32 0,1-2 0 16,2 1-192-16,-4 0 0 0,-4 1 0 0,-2 1 0 16,-1 0 128-16,-4 3-128 0,-1-3 0 0,-2 5 0 15,-4-1 272-15,0 10-32 0,0 0-16 0,0 0 0 0,-10-2 720 0,-1 6 144 16,-3 6 16-16,0 1 16 0,0 3-528 0,-2 3-96 16,0 5-32-16,-1 3 0 0,1-2-208 0,1 3-32 15,1 0-16-15,2-3 0 0,3-1-208 0,6-1 0 16,0-3 128-16,6-2-128 0,2-1 0 0,2-3 0 15,3 1 0-15,4-4 0 0,4 0-240 0,1-5-80 16,-1 1-32-16,1-4 0 16,1-2-1680-16,3-3-336 0,-1 0-64 0</inkml:trace>
  <inkml:trace contextRef="#ctx0" brushRef="#br0" timeOffset="4402.92">26556 1020 13295 0,'0'0'576'0,"3"-10"144"0,-1 2-576 0,2-1-144 0,-4 9 0 0,3-7 0 16,-3 7 1088-16,5-9 176 0,-5 9 32 0,0 0 16 15,7-4-352-15,-7 4-80 0,0 0-16 0,11 3 0 16,-4 8-16-16,-2 2 0 0,-1 7 0 0,-1 0 0 16,-3 2-96-16,2 1-32 0,0 4 0 0,-2-1 0 15,-2 6-432-15,0-1-96 0,2-5 0 0,-3 3-16 0,-1-6 0 0,2-1 0 16,1-4 0-16,-2-3 0 0,2-1 240 0,-1-5 48 15,2-9 16-15,0 0 0 0,0 0 304 0,0 0 64 16,0 0 16-16,4-9 0 0,1-8-48 0,2 0-16 16,0-2 0-16,4 0 0 0,-1-4-544 0,1-1-96 15,2 1-32-15,1 0 0 0,1 0-128 0,0 1 0 16,-1 2 0-16,3 1 0 0,1 2 0 0,2 2-192 16,2 0 32-16,-1 1 16 15,-2 0-1328-15,0 0-256 0,0 2-48 0</inkml:trace>
  <inkml:trace contextRef="#ctx0" brushRef="#br0" timeOffset="4751.28">27192 987 23039 0,'0'0'2048'16,"-10"4"-1648"-16,1-2-400 0,0 5 0 0,4 0 1632 0,-4 2 240 0,-2 3 48 0,-1 2 16 15,-1-3-960-15,2 3-192 0,1 1-32 0,1 3-16 16,0 1-544-16,1 3-192 0,1 3 144 0,0-1-144 16,1-1 0-16,2 0 0 0,2-3 0 0,-2 0 0 15,4-5 0-15,4-4 0 0,-2-1-144 0,3-2 144 16,2 2-352-16,2-6 32 0,1-3 16 0,0-2 0 16,1-2 304-16,1 0-192 0,-1-5 192 0,2 0-160 15,0-2 416-15,1 3 64 0,0-4 32 0,0 4 0 16,-2-2 48-16,1 0 16 0,0 0 0 0,1 4 0 0,-2 1-32 0,1 4-16 15,0-4 0-15,0 2 0 0,-2-1-176 0,2 2-16 16,1 2-16-16,-3-1 0 0,2 3-160 0,0-3 0 16,-1-3 0-16,3 2 0 15,1-1-608-15,0-4-96 0,2 1-32 0,1-5 0 16,0-1-1856-16,0-2-368 0,0-2-80 0,2-187-16 0</inkml:trace>
  <inkml:trace contextRef="#ctx0" brushRef="#br0" timeOffset="4967.83">27892 508 11055 0,'0'0'976'0,"0"0"-784"16,-6 6-192-16,1 4 0 0,-2-1 3008 0,2 3 544 0,-1 3 112 0,0 0 32 16,-1 3-1984-16,2 4-400 0,-2 2-80 0,2 5-16 15,-1 1-400-15,0 2-96 0,-2 1-16 0,1 4 0 16,-1 0-288-16,2 4-64 15,-3 1-16-15,1 0 0 0,-1 3-176 0,2-4-32 16,-2-2-128-16,1-3 192 16,2-3-768-16,2-2-144 0,0-5-48 0,0 0 0 15,1-6-2160-15,0-2-432 0</inkml:trace>
  <inkml:trace contextRef="#ctx0" brushRef="#br0" timeOffset="5171">27430 1057 23039 0,'0'0'2048'0,"11"-3"-1648"16,3 1-400-16,3-1 0 0,0-1 624 0,4 1 32 16,2-6 16-16,5 1 0 0,3-3-256 0,5 1-48 15,1-2-16-15,1 2 0 0,3 1-480 0,-2-2-112 16,-1 2-16-16</inkml:trace>
  <inkml:trace contextRef="#ctx0" brushRef="#br0" timeOffset="5353.19">28322 892 26207 0,'-10'21'1152'0,"3"-3"256"0,-1 5-1136 15,0 2-272-15,0 5 0 0,-1 1 0 0,-1-3 832 0,0 3 96 16,0 1 32-16,1-4 0 0,0 1-416 0,1-4-80 16,1 2-16-16,2-3 0 0,0 4-448 0,2-8-336 0,2-1 48 0,0-2-8816 15,1-4-1776-15</inkml:trace>
  <inkml:trace contextRef="#ctx0" brushRef="#br0" timeOffset="5685.57">28575 1015 5519 0,'-6'25'240'0,"0"-7"64"0,-1 3-304 0,0 1 0 15,2 5 0-15,2 0 0 0,0 3 4768 0,2-3 896 16,2 1 176-16,2-3 48 0,0-2-4272 0,4-2-848 15,0-4-160-15,2-4-32 0,-2 0-432 0,0-2-144 16,2-6 0-16,1-1 144 0,0-4 192 0,3-2 48 16,-1-2 0-16,0-8 0 0,1 1 336 0,0-3 80 15,-1-3 16-15,2-2 0 0,-1-2-128 0,0-3-32 16,-2-1 0-16,-1 3 0 0,-1-5-144 0,-4 4-48 16,2-2 0-16,-1 0 0 0,1 4 0 0,-1-2 0 15,-2-1 0-15,0 3 0 0,-1 2-272 0,2 0-48 16,0 2-16-16,1 1 0 0,-1 4-288 0,1 3-64 15,0-2-16-15,1 4 0 16,-7 7-2192-16,6-5-448 0,-6 5-96 0</inkml:trace>
  <inkml:trace contextRef="#ctx0" brushRef="#br0" timeOffset="6035.88">29285 1044 11967 0,'16'0'1072'0,"3"0"-864"16,4-1-208-16,1-2 0 0,0-2 3664 0,-2-1 688 16,-2-2 144-16,-1-3 32 0,1-1-2832 0,-2-2-560 15,0-3-112-15,-3-1-32 0,2 0-608 0,-2 2-128 16,-1-2-32-16,-3 3 0 0,-2-3-224 0,-2 0 128 16,-2 0-128-16,-3 2 0 0,-2-1 192 0,-1 3-64 15,-3 1-128-15,0 3 192 0,-1 1 304 0,0 3 48 16,5 6 16-16,0 0 0 0,-11 1-48 0,1 4 0 15,-1 3 0-15,2 2 0 0,1 5-352 0,0 3-160 16,0 1 128-16,3 2-128 0,1-1 192 0,2-2-64 16,2-1 0-16,2-1 0 0,2-1-128 0,4 0 0 15,3-1 0-15,3 0 128 0,2-4-128 0,1 1 0 16,4-5 0-16,2 0 0 0,2-3 0 0,2-2-256 16,2-2 64-16,-2-2 16 15,2-3-592-15,-2 1-112 0,-3 0-16 0,-1-4-16 16,-2 0-2016-16,0-2-400 0</inkml:trace>
  <inkml:trace contextRef="#ctx0" brushRef="#br0" timeOffset="6205.26">28687 505 36863 0,'-33'2'1632'0,"14"-2"336"0,1-2-1584 0,3 2-384 0,3 0 0 0,12 0 0 15,0 0 560-15,-9 0 16 0,9 0 16 0,0 0 0 16,0 0-336-16,0 0-80 0,-6-5-16 0</inkml:trace>
  <inkml:trace contextRef="#ctx0" brushRef="#br0" timeOffset="6704.65">29566 2085 15663 0,'7'-12'688'0,"-3"3"144"0,-3-7-656 0,3 4-176 0,-2-2 0 0,-1-3 0 15,-2-2 2000-15,0-1 368 0,-4 1 80 0,2 0 16 16,-2 0-1104-16,-1-1-208 0,-1 3-64 0,1 1 0 0,-2 4-256 15,-2 0-64-15,0 7-16 0,-3 3 0 0,1 2-112 0,-4 3-32 16,-1 4 0-16,-1 6 0 0,-1-1-272 0,-2 5-48 16,-1 7-16-16,0 1 0 0,3 6-128 0,1-1-16 15,2 0-128-15,4-1 192 0,3-4-32 0,5 1-16 16,4-5 0-16,4 0 0 0,4-2 16 0,3-4 0 16,5-1 0-16,3-5 0 0,1 0 64 0,7-5 16 15,-1-2 0-15,2-2 0 0,0-4-240 0,-2 0 144 16,-1-4-144-16,2 1 128 0,0-7-128 0,-1 0-192 15,1 0 32-15,-2-2 16 16,1-3-1392-16,-2-3-288 0,0 0-48 0,0 1-7792 16,-1 0-1536-16</inkml:trace>
  <inkml:trace contextRef="#ctx0" brushRef="#br0" timeOffset="7074.83">30071 1422 30399 0,'0'0'2704'0,"0"0"-2160"0,0 0-544 0,0 0 0 16,0 0 624-16,0 0 16 0,0 0 0 0,0 0 0 16,0 0 176-16,0 0 32 0,-5 12 16 0,1 5 0 15,-2 3-496-15,1 3-112 0,-2 5 0 0,2 0-16 16,0 3-80-16,0 2-16 0,0 0 0 0,1 4 0 15,0 2-144-15,2 0 0 0,1 1 144 0,-1-2-144 0,1 1 0 0,0-6 128 16,1-1-128-16,1-3 0 0,0-6 0 16,2-2 0-16,-1-5 0 0,2-1 128 0,-1-1-128 0,-3-14 128 15,5 9-128-15,-5-9 128 0,0 0 0 0,0 0 16 16,9 7 0-16,-9-7 0 0,10-2 0 0,-1-3 0 16,-9 5 0-16,9-7 0 0,-4-2-144 0,0 0 0 15,-5 9 0-15,5-9 0 0,-5 9-208 0,0 0-32 16,0 0 0-16,0 0 0 15,0 0-224-15,0 0-48 0,0 0-16 0,0 0 0 16,0 0-1504-16,0 0-288 0,0 0-64 0,0 0-11216 0</inkml:trace>
  <inkml:trace contextRef="#ctx0" brushRef="#br0" timeOffset="7720.61">30302 1804 12895 0,'0'0'576'0,"0"0"112"0,0 0-560 0,0 0-128 15,0 0 0-15,-1 10 0 0,1-10 2416 0,-2 13 448 16,2-4 80-16,0 3 32 0,-2-4-1312 0,1 4-256 15,0 3-48-15,1-1-16 0,0 0-560 0,0 4-112 16,0 1-32-16,1 1 0 0,2-1-48 0,-1 2-16 16,1-4 0-16,3-1 0 0,3-4-112 0,4 0-16 15,-2-2-16-15,2-5 0 0,-2-2 80 0,3-1 0 0,0-2 16 0,1-2 0 16,-1-3-128-16,2-7-16 0,-2-2-16 0,2-2 0 16,-2-1 64-16,0-3 16 0,-2-4 0 0,-2 1 0 15,-1-4-272-15,-3 3-48 0,-1-3-128 0,0 4 192 16,-1 3-192-16,-2 0 0 0,0 1 128 0,-2-2-128 15,-2-2 0-15,0 4 0 0,-2 2 0 0,-1 0 0 16,2 4 0-16,1 2-240 0,-1-1 32 0,1 5 0 16,-1 2-1616-16,3 5-320 0,0 0-64 0,0 0-12928 15</inkml:trace>
  <inkml:trace contextRef="#ctx0" brushRef="#br0" timeOffset="8070.45">30841 1652 16575 0,'0'0'1472'0,"10"-1"-1168"16,-10 1-304-16,0 0 0 0,12-3 2288 0,-12 3 400 16,0 0 64-16,0 0 32 0,0 0-1024 0,0 0-208 15,0 0-32-15,0 0-16 0,0 0-576 0,0 0-112 16,0 0-32-16,0 0 0 0,-10 6-480 0,0 4-112 16,-1-1 0-16,1 4-16 0,1-3-176 0,-1 3 0 15,0 2 0-15,5-2 0 0,0-4 0 0,2 1 0 0,2-1 128 0,2 2-128 16,2-2 160-16,1 1 0 15,1-2 0-15,1 1 0 0,3-1 288 0,0 3 64 16,1-2 16-16,1 2 0 0,2 0-32 0,0-3-16 16,0 5 0-16,-1-1 0 0,2-1-128 0,-5 3-32 0,0 0 0 0,-4-1 0 15,0 2 32-15,-2-1 0 0,-2 1 0 0,-2 0 0 16,-3-2 32-16,-1 4 0 0,-3-2 0 0,-1 0 0 16,-5 0-160-16,2-2-32 0,-1-3 0 0,-1 2 0 15,-1-5-192-15,1 2 0 0,0-4 0 0,0 0 0 16,0 0-192-16,1-5-128 0,0-3-16 0,2-2-16 15,-2 0-1856 1,2-7-368-16,4 2-80 0,1-7-13824 0</inkml:trace>
  <inkml:trace contextRef="#ctx0" brushRef="#br0" timeOffset="8287.34">31117 1202 19343 0,'0'0'1728'0,"0"0"-1392"16,0 0-336-16,0 0 0 0,0 0 2304 0,0 0 400 16,0 0 80-16,0 0 16 0,-4 13-1200 0,2 7-224 15,-1 1-48-15,1 5-16 0,0 3-640 0,1 4-128 16,0-2-32-16,1 3 0 0,-1 3-320 0,1 2-64 16,-2 1 0-16,2-2-128 0,0-3 0 0,0 1-176 15,0-2 0-15,0-2 0 16,-2-4-1984-16,2-1-400 0,0-6-64 0,0-2-10624 0</inkml:trace>
  <inkml:trace contextRef="#ctx0" brushRef="#br0" timeOffset="8754.09">30960 1691 20271 0,'0'0'1792'0,"12"-1"-1424"0,3 0-368 0,2-1 0 16,1 1 160-16,0 0-32 0,-1-2-128 0,1-1 192 16,1 2 912-16,2-1 176 0,0 0 48 0,3-1 0 15,0-3-560-15,-1 5-128 0,2-1 0 0,-3 1-16 16,0-1-432-16,-4 1-64 0,0-3-128 0,-3 1 176 0,-2 0-176 0,-2 3-192 16,-1-3 32-16,-10 4 16 15,7-8-592-15,0 3-112 0,-7 5-32 0,10-5 0 16,-5-3-208-16,1 3-64 0,-1-4 0 0,0 2 0 0,0-1 640 0,-3-1 112 15,1 3 16-15,-3 6 16 0,2-11 368 0,-2 11 208 16,3-8-16-16,-3 8-16 0,0 0 560 0,0 0 112 16,0 0 32-16,0 0 0 0,0 0 336 0,0 0 80 15,0 0 16-15,-10 4 0 0,2 1-352 0,-2 2-64 16,0 0 0-16,0 0-16 0,-2 4-64 0,2-3-16 16,0 3 0-16,-2 3 0 0,5-3-224 0,-1 3-64 15,2 0 0-15,2 3 0 0,0-2-64 0,3 1-32 16,2 2 0-16,2-5 0 0,-1-2-96 0,3 2-32 15,0-4 0-15,3 2 0 0,2-3 48 0,3 2 16 16,0-6 0-16,2 0 0 0,3-2-224 0,-1 1-128 16,1-3 128-16,0-4-128 0,-1 1 0 0,-1-2-160 0,-1 0 16 0,-1-5 0 31,-2 1-1168-31,-1-2-224 0,-1-4-64 0,-1 1-8944 16,-4 1-1792-16</inkml:trace>
  <inkml:trace contextRef="#ctx0" brushRef="#br0" timeOffset="9071">31674 1446 30927 0,'0'0'1360'0,"5"10"304"0,-5-10-1344 0,4 15-320 16,-2 2 0-16,2 1 0 16,-4-1 1152-16,0 1 144 0,0 1 48 0,0 0 0 0,0-1-624 0,0 1-112 15,0 0-32-15,0 0 0 0,0-2-384 0,-2-1-192 16,-1-2 160-16,1-1-160 0,-1-1 128 0,0-2-128 15,3-10 0-15,0 0 144 0,0 0-144 0,0 0 0 16,0 0 144-16,0 0-144 0,0 0 128 0,0-13-128 16,3-2 160-16,2-2-160 0,0-2 192 0,-1 0-48 15,2 0-16-15,4-1 0 0,-1-2 80 0,2 0 16 16,-3 2 0-16,3 1 0 0,1 1-96 0,1 0-128 16,2 2 176-16,2 2-176 0,1 4 0 0,-1-2 0 15,0 5 0-15,1-1 0 0,-3 3-176 0,-1 2-80 16,-1 1-32-16,-3 1 0 15,-10 1-2384-15,13 0-464 0,-13 0-112 0</inkml:trace>
  <inkml:trace contextRef="#ctx0" brushRef="#br0" timeOffset="9471.26">32114 1471 16575 0,'0'0'1472'0,"0"0"-1168"0,2 10-304 0,3 2 0 0,-2 2 1984 0,-3-3 352 15,-1 2 64-15,-1 2 16 0,1 2-688 0,1 1-128 16,-1 1-16-16,-2 1-16 0,1 0-432 0,-2 1-96 15,0-2-16-15,0-1 0 0,0-3-336 0,1-1-80 16,0-2-16-16,3-12 0 0,-1 14-368 0,1-14-80 16,0 0-16-16,0 0 0 15,0 0-256-15,0 0-64 0,0 0-16 0,0 0 0 16,0 0-304-16,13-2-64 0,-2-2-16 0,-2-1 0 16,-2-4-160-16,1 0-16 0,-3-2-16 0,0 2 0 15,0-4-128-15,-2 4-32 0,-1-2 0 0,0-1 0 16,-2 5 96-16,1-1 16 0,-1 3 0 0,0 0 0 0,-3 1 448 0,2-2 112 15,0 2 16-15,1 4 0 0,-5-3 0 0,-2 2 16 16,7 1 0-16,-6-1 0 0,0 0-48 0,-1-1-16 16,1 2 0-16</inkml:trace>
  <inkml:trace contextRef="#ctx0" brushRef="#br0" timeOffset="10154.86">32219 1462 24639 0,'0'0'1088'0,"0"0"240"0,0 0-1072 15,-1 13-256-15,0 0 0 0,1-2 0 0,-2 2 1088 0,2 2 176 16,0-1 16-16,0-1 16 0,2 1-192 0,-1 1-32 15,-1 0-16-15,1 2 0 0,2-2-528 0,1-3-96 16,-3-1-32-16,3 0 0 0,-4-11 96 0,5 11 16 16,-1-1 0-16,-4-10 0 0,6 6 144 0,-6-6 48 15,10 7 0-15,0-2 0 0,0-4-240 0,-3-1-32 16,0 0-16-16,2-1 0 0,0-1-224 0,1-1-32 16,1 0-16-16,0 0 0 0,0 0-144 0,10-4 128 15,-6 0-128-15,-1 0 128 0,-1-3-128 0,-2 1 0 16,-1-2 0-16,-2 2 128 0,-2-3-128 0,1 1 0 15,-1 1 0-15,-1-3 128 0,-1 2-128 0,1 2 0 16,-1-3 144-16,-4 12-144 0,2-7 0 0,-2 7 0 16,0 0 0-16,0 0 0 0,0 0-160 0,0 0 160 15,0 0-192-15,0 0 192 0,0 0-272 0,0 0 48 16,0 0 16-16,4 10 0 0,0 3 208 0,0 1-192 16,-3 1 192-16,3 0-192 0,0-2 192 0,-1 1 0 0,0 0 0 0,0 0 0 15,0-5 0-15,1 2 0 0,-4-11 0 0,7 9 0 16,-7-9 0-16,10 9 0 0,1-5 0 15,-11-4 0-15,10 2 0 0,0-2 0 0,2-2 0 0,-2-1 0 16,-10 3 0-16,12-9 0 0,-5 2 0 0,1-4 0 16,-2 4 0-16,-1-3 0 0,-1 1 0 0,0-1 0 15,0 2 0-15,-2-2 0 0,-1 2 0 0,-1 8 0 16,2-10 0-16,-2 10 0 0,0 0 0 0,0 0 0 16,0 0 0-16,0 0 0 0,0 0 0 0,0 0 0 15,0 0 0-15,0 0 0 0,0 0 0 0,0 0 0 0,0 0 0 16,0 0 0-16,0 0-144 0,6 10 144 0,-1 0 0 0,0 3-128 15,2 1 128-15,-1 3 0 0,-1-1-176 0,0 3 176 16,0 0-208-16,2 3 80 0,-2 3 128 0,-2-1 0 16,0-1 0-16,-3 3 0 0,0-3 0 0,0 1 0 15,-3 0 144-15,1 0-144 0,-2-1 304 0,0 2-48 16,-2-2-16-16,1-2 0 0,0-1-112 0,-2-2 0 16,2-3-128-16,-1-1 192 0,0-4-384 0,-1-2-96 15,-2-4-16-15</inkml:trace>
  <inkml:trace contextRef="#ctx0" brushRef="#br0" timeOffset="10331.71">32088 1106 23039 0,'0'0'2048'16,"0"0"-1648"-16,-9-2-400 0,9 2 0 0,0 0 4592 0,0 0 832 0,0 0 160 0,0 0 48 15,0 0-4384-15,0 0-864 16,0 0-192-16,0 0-16 16,0 0-1184-16,9-8-224 0,0 2-48 0</inkml:trace>
  <inkml:trace contextRef="#ctx0" brushRef="#br0" timeOffset="25783.2">6706 8282 16991 0,'0'0'752'0,"0"0"144"0,0 0-704 0,0 0-192 0,-8-2 0 0,8 2 0 0,0 0 784 0,0 0 128 16,0 0 32-16,0 0 0 0,0 0-144 0,0 0-32 16,-8-5 0-16,0 2 0 0,-1 0-400 0,3 0-96 15,6 3-16-15,-10-2 0 0,0-3-32 0,-2 2-16 16,0 1 0-16,-4-1 0 0,-1 2 32 0,-4 0 0 16,1 1 0-16,-4 0 0 0,-2 2-240 0,-6-1 0 15,1 1 0-15,-7 0 0 0,-6 0 0 0,-1 1 0 16,-9 0 0-16,-3-1 0 0,-1-2 0 0,-1 0 0 15,1 0 0-15,-1-2 0 0,2-3 304 0,-4-2 64 16,-5 2 16-16,0-4 0 0,-2 2 48 0,2 3 16 16,3-1 0-16,0 2 0 0,2 1-128 0,-2 2-32 15,-5 2 0-15,-1 5 0 0,-1-2-96 0,0 2 0 16,2 2-16-16,5-1 0 0,2 1-176 0,1-3 0 0,-4 1 0 16,1-1 0-16,2-4 0 0,1 2 0 0,4 0 128 0,3 0-128 15,-1-3 0-15,6 0 0 0,2 2 0 0,-2-3 0 16,-4-1 0-16,-1 1 0 0,2-2 0 0,2 1 0 15,4 0 0-15,0-2 0 0,5 1 0 0,1 1 0 16,4 1 0-16,2-2 0 0,0 2 0 0,2 3 0 16,1-2 0-16,0 3 0 0,1 0 0 0,0-2 128 15,1 3-128-15,1 3 192 0,3 0-192 0,0 3 192 16,2 1-192-16,3 1 0 0,0 3 144 0,3 3-144 16,0 4 0-16,3 5 0 0,0-2 0 0,1 6 0 15,1 4 0-15,2 4 0 0,0 5 0 0,1 6 0 16,3 2 0-16,2 6 128 0,0 7-128 0,1 5 0 15,0 4 144-15,2 5-144 0,0 4 192 0,2 4-192 16,-1 4 160-16,-1 9-160 0,0 3 128 0,0 3-128 0,0 1 128 0,-1 2-128 16,-2 0 0-16,-2-2 128 0,-1 0-128 15,-1 1 0-15,1-1 0 0,-6 0 128 0,-2-5-128 0,0 3 160 16,2-1-160-16,-2 1 160 0,0-1-16 0,1 2 0 16,0 1 0-16,2 0 0 0,-2 1-16 0,0-1-128 15,-1 2 192-15,-1 3-64 0,1 4 0 0,0-2-128 16,-1 4 192-16,1 4-64 0,3 3 0 0,-1-1 0 15,1 1 0-15,2 3 0 0,0 5 16 0,0-3 0 16,1-4 0-16,2 3 0 0,0 4-144 0,-1-5 192 16,3-2-192-16,-1 2 192 0,-2 3-192 0,2-4 0 15,3-2 0-15,0 2 0 0,-1 3 0 0,1 2 0 16,-1-5 128-16,2 4-128 0,1 3 0 0,0-3 0 0,0 2 0 0,3-1 0 16,0 3 0-16,2-4 0 0,1 3 0 15,-1-2 128-15,0 2-128 0,-2-5 0 0,4-1 0 0,-2-1 128 16,-1-3-128-16,1-3 0 0,-1-2 144 0,1 2-144 15,-1-4 0-15,-2-1 128 0,1-3-128 0,0 1 0 16,4-3 0-16,-3 1 128 0,-1-4-128 0,3-2 0 16,-1-4 0-16,-2 0 128 0,4-3-128 0,-3-4 0 15,-4-7 0-15,2 0 144 0,1 1-144 0,-1-4 0 16,-1-4 128-16,2 0-128 0,-2-2 0 0,2 0 0 16,-1-2 0-16,2 1 0 0,0-2 0 0,0-4 0 15,-2-2 0-15,1-1 0 0,2-4 0 0,0-1 0 16,1-1 0-16,-2-2 0 0,-1-1 0 0,-1-6 0 15,0-2 0-15,-1-6 0 0,-1-2 0 0,0-3 0 16,-3-4 0-16,2-1 0 0,1-1 0 0,0-4 0 16,-1-3 0-16,0-4 0 0,1-1 128 0,-2-2-128 0,-2-3 0 0,3 3 0 15,0-3 0-15,1-1 0 0,-1-1 0 0,1-3 0 16,3 0 0-16,0-3 0 0,-4 0 0 0,3-2 0 16,-2-9 0-16,5 9 0 0,2-2 0 0,-7-7 0 15,9 8 0-15,-2-4 0 0,3 2 0 0,1 1 0 16,-11-7 0-16,15 5 0 0,-1 2 0 0,2 0 0 15,1-5 0-15,2 3 0 0,-1-1 0 0,3 1 0 16,1-1-128-16,3 0 128 0,2 0 0 0,1 3 0 16,2-3 0-16,5 1 0 0,3 3 0 0,3-2 0 15,-1 2 0-15,1 3 0 0,-3 1 0 0,0-2 0 16,2 5 0-16,0-1 0 0,1 0 0 0,2-1 0 16,0 2 0-16,6-1 0 0,3 1 0 0,0 2 0 0,0-2 0 15,-2 1 0-15,-3-3 0 0,0 1 0 0,-3 0 0 0,5 1 0 16,1-1 0-16,4-1 0 0,0 2 0 0,4-1 0 15,-2 2 0-15,-1-1 0 0,-4 3 0 0,-1-3 0 16,-1 1 0-16,0 1 0 0,-1 1 0 0,3-2 0 16,1 2 0-16,-1-1 0 0,-3-3 0 0,-1 0 0 15,-4-4 0-15,-1 4 0 0,-3 0 0 0,0-2 0 16,-1 0 0-16,-1 1 0 0,0 0 0 0,-3 0 0 16,2 0 0-16,-16-4 0 0,3-2 0 0,1 1 0 15,1 1 0-15,0 2 0 0,0-4 128 0,-3 0-128 16,-1 4 128-16,17 1-128 0,-7-3 144 0,-6 1-144 15,-3-5 144-15,0 0-144 0,-2 3 128 0,-2-4-128 16,-1 0 0-16,1 0 128 0,-1-1-128 0,-1-1 0 16,1-1 0-16,-2-2 128 0,0-1-128 0,2 0 0 0,-1-1 0 15,1-1 0-15,-2 2 128 0,3-4-128 0,0-6 0 0,-2 1 0 16,1 1 0-16,-7-1 0 0,0 1 0 0,3-5 0 16,1-3 128-16,1-5-128 0,0-1 0 0,3-3 128 15,0-3-128-15,14-32 128 0,-7 4-128 0,-3 4 0 16,-1-1 144-16,-2-2-144 0,2-5 0 0,-2-1 0 15,0-3 0-15,3-5 128 0,-3-5-128 0,1-8 144 16,-2-6-144-16,2-4 160 0,-1-6-160 0,0-5 192 16,0-11-192-16,-2 1 192 0,-1-5-192 0,0-4 0 15,0-12 144-15,3-3-144 0,1-5 0 0,0-4 0 16,-1-4 0-16,2-4 0 0,2-3 0 0,1 0 0 16,-1-1 0-16,0-1 0 0,1-2 0 0,2 0 0 15,0-1-128-15,1 2 128 0,1-1-144 0,1 0 144 0,0-2-160 0,1 2 160 16,-2 2-192-16,0-2 192 0,0 1-208 0,2-1 80 15,1-4 128-15,0 2-160 0,-3 4 160 0,2-2-160 16,-2-1 160-16,-3 0 0 0,-3 0 0 0,-1-4 0 16,-2 1 0-16,0-1 0 0,-1-5 0 0,1-1 0 15,0-4 0-15,0 0 0 0,-2-1 0 0,1-1 0 16,-1 1 0-16,1-1 0 0,1-1 0 0,0 2 0 16,-1 2 0-16,-3-2 0 0,-1-1 0 0,-2-5 0 15,-6-5 0-15,-1-1 128 0,-3-4-128 0,-1-2 0 16,-2 0 0-16,-3 2 0 0,-5 1 0 0,-1 4 0 15,-3 6 0-15,1 4 0 0,-3 7 0 0,4 9 0 16,-3 7 0-16,2 12 128 0,0 8-128 0,0 12 176 16,-1 12 112-16,2 9 32 0,1 11 0 0,-3 8 0 15,0 10-112-15,-1 10-16 0,2 7 0 0,3 7 0 0,0 2-192 16,4 9 128-16,1 3-128 0,2 3 0 16,3 4-272-16,4 4-160 0,0 4-16 0,8 4-16 15,1 4-2576-15,0 7-512 0,10-2-96 0,4 11-32 0</inkml:trace>
  <inkml:trace contextRef="#ctx0" brushRef="#br0" timeOffset="27668.76">12167 10552 18431 0,'0'0'1632'0,"0"0"-1312"0,0 0-320 0,0 0 0 15,0 0 608-15,0 0 48 0,0 0 16 0,-15 5 0 16,15-5 80-16,-18 6 16 0,18-6 0 0,0 0 0 16,-18 4 80-16,3-3 32 0,1 3 0 0,0-3 0 15,0-2-368-15,-2 0-80 0,-1 3-16 0,-1-2 0 16,-2 4-288-16,-5 0-128 0,0 1 0 0,-3 0 128 15,-1-4-384-15,-3 5-64 0,1 0-32 0,-5-1 0 16,0 0 80-16,1-2 16 0,-5 0 0 0,-5-1 0 16,-6-2 256-16,-5-2 0 0,-5-1 128 0,1-4-128 15,-2 1 320-15,2-4-16 0,0 1-16 0,-2-3 0 16,-4 2 64-16,-4-4 16 0,-4-6 0 0,4 1 0 0,2-3 16 0,4 2 0 16,5 0 0-16,-5-5 0 0,0-1-256 0,0 2-128 15,-3-2 128-15,4 3-128 0,1 4 0 0,4 1 0 16,4 2-192-16,4 2 64 0,3 2 128 0,-1 0 0 15,-4 0 0-15,1 3-128 0,1-3 128 0,6 3 192 16,2-1-32-16,3 2-16 0,0-3-144 0,5 0 192 16,1 4-192-16,1 0 192 0,4 1-192 0,2 2 0 15,1 3 0-15,0 0 0 0,0-1 0 0,-1 5 0 16,2 0 0-16,2 2 0 0,3 1 192 0,-1 2-32 16,0 6-16-16,-1 2 0 0,1 4-144 0,2 6 0 15,2 1 0-15,2 6 0 0,0 2 0 0,1 6 0 16,3 6 0-16,1 2 0 0,3 10 0 0,-2 1 0 0,3 5 0 15,1 1 0-15,0 5 0 0,2 9 0 0,-1 5 0 0,-1 4 0 16,2 3 0-16,1 2 0 0,-1 1 144 0,1 4-16 16,-2-1 16-16,1 6 16 0,-1 2 0 0,-2 2 0 15,1 2 0-15,-1 3 0 0,-1-1 0 0,0 3 0 16,-1 4-32-16,1 3-128 0,-2-4 192 0,2 7-64 16,0 6 48-16,1-3 0 0,1-1 0 0,-1 4 0 15,1 5 16-15,1-2 16 0,1 2 0 0,-1 1 0 16,-3-1-80-16,3 3 0 0,-1 2-128 0,3-2 192 15,-1 0-192-15,0 2 144 0,1-1-144 0,0-2 128 16,2 1-128-16,-1 0 0 0,0 2 144 0,1-5-144 16,1-4 192-16,0-1-48 0,-1-3 0 0,1-5 0 15,-2-6 80-15,2-1 16 0,1-4 0 0,-1-2 0 16,1-1 16-16,-1-5 0 0,1-1 0 0,0-3 0 16,0 1-128-16,1-2-128 0,-1-4 176 0,2 0-176 0,-1 2 0 0,2-3 0 15,0-1 0-15,1 1 0 0,0-3 0 0,0 1 0 16,-1-6 0-16,-1 2 0 0,3-2 128 0,-1 0-128 15,-2-8 0-15,1 4 0 0,-1-7 0 0,-2 0 0 16,0 0 0-16,1-5 0 0,-2-7 144 0,0-4-144 16,0-2 0-16,2-2 144 0,-3-6-144 0,0-2 0 15,-1-7 144-15,0 0-144 0,2 2 0 0,-1-4 144 16,0-6-144-16,-1-4 0 0,-1-1 128 0,2-4-128 16,1-4 0-16,-1-2 0 0,0-1 0 0,0-6 0 15,3 0 0-15,1-2 0 0,2 1 0 0,-7-9 0 16,12 5-176-16,2 1 176 0,4 0-176 0,1-2 176 15,3 1-160-15,1-2 160 0,1-6 0 0,3 2-144 0,2-2 144 0,0-2 0 16,-2-1 0-16,1-4-128 0,3 2 128 16,2-3 0-16,1-4 0 0,2-2 0 0,4 0 0 0,3 0 0 15,4-2 0-15,4-3-128 0,1-5 128 0,1 4 0 16,1 3 0-16,-1-2 0 0,3-3 0 0,3 3-128 16,2 5 128-16,5-1 0 0,5-1 0 0,3 1-128 15,-3 3 128-15,4-1 0 0,-2 4 0 0,6-1 0 16,3 5 0-16,0-3 0 0,-2-2 0 0,2 4-128 15,-3 1 128-15,1 1 0 0,2 0 0 0,3-1 0 16,4 0 0-16,-6 1 0 0,-2 2 0 0,2-3 0 16,1 0 0-16,2 4 0 0,5-2 0 0,-8 2 0 15,-2 2 0-15,-4 1 0 0,-1 1 0 0,2 0-128 16,1 1 128-16,-4 0 0 0,-5 0 0 0,-6 3 0 16,-3 1 0-16,-3-1 0 0,-4 2 0 0,0 5 0 0,-2-5 0 0,-1 3 0 15,-3-5 0-15,-4 2-128 0,-5 3 128 0,-5 0 0 16,-6 2 0-16,-1-3 0 0,-6 1 0 0,1-4 0 15,-4 0 0-15,-1 1 0 0,-3-3 0 0,0 2 0 16,-4-4 0-16,-1-1 0 0,0 0 0 0,-9 0 0 16,8-4 0-16,-2 2 0 0,-6 2-128 0,7-5 128 15,-7 5-128-15,5-12 128 0,-4 1 0 0,-1-1 0 16,-1-2 0-16,-3-2-128 0,-2-4 128 0,-3-7 0 16,-2-5 0-16,-3-9 0 0,-3-3 0 0,-1-8 0 15,-2-3 0-15,-1-8 0 0,1-5 144 0,-4-8-144 16,-3-4 192-16,-1-8-192 0,-2-2 144 0,2-4-144 15,-2-7 0-15,4-3 144 0,0-6-144 0,0-1 0 0,0-5 0 0,1-1 0 16,1-8 0-16,-2-6 0 0,6-3 0 0,-4-2 0 16,2-1 0-16,0-5 0 0,2-3 0 0,2-5 0 15,3 1 0-15,2-2 0 0,4-1 0 0,2-3 0 16,0 0 0-16,4-2 0 0,-1-3 0 0,3-3 0 16,-1-4 0-16,2 0 0 0,-1-1 0 0,4-3 0 15,-1 2 0-15,6 0 0 0,-1 3-128 0,3 2 128 16,1-4 0-16,0 2 0 0,3-2 0 0,0 1 0 15,3 6 0-15,0-2 0 0,-1-1 0 0,4 3 0 16,-1 3-160-16,1 8 160 0,2 2 0 0,0 4-144 16,-1 2 144-16,2 9 0 0,1 11 0 0,0 8-128 15,1 3 128-15,-1 8 0 0,-1 8 0 0,-2 7 0 16,-3 8 176-16,0 8-48 0,-6 8 0 0,0 7 0 16,-2 9 48-16,-1 3 0 0,0 7 0 0,-4 4 0 15,-1 7-176-15,0 3 0 0,-2 5 144 0,1 2-144 16,-3 6-368-16,-2 1-144 0,2 10-16 0</inkml:trace>
  <inkml:trace contextRef="#ctx0" brushRef="#br0" timeOffset="28968.94">7469 5450 16575 0,'0'0'1472'0,"-6"-5"-1168"0,6 5-304 0,-5-4 0 0,1-1 944 0,4 5 128 16,0 0 16-16,-1-10 16 15,1 2-80-15,2-2 0 0,2 3-16 0,0-3 0 0,2 3-432 0,3-4-64 16,1 4-32-16,3-1 0 0,-3 3 32 0,3-1 0 16,-1-2 0-16,6 3 0 0,-2 0-112 0,4-3-16 15,-2 5 0-15,2-1 0 0,3 1-112 0,2-1-16 16,1 2-16-16,0 1 0 0,1-2-112 0,1 2 0 16,4 1-128-16,-3 0 192 0,-2-4-48 0,-1 4-16 15,0 1 0-15,2 2 0 0,0-3 32 0,1 2 0 16,0 1 0-16,2-1 0 0,1 2-160 0,-1-1 0 15,0-1 0-15,2 0 0 0,3 0 0 0,-1 1 0 16,-1-1 0-16,-2 2 0 16,-3 0-1136-16,-2-2-304 0,-5 2-64 0</inkml:trace>
  <inkml:trace contextRef="#ctx0" brushRef="#br0" timeOffset="29335.75">8171 5241 29487 0,'-5'-7'2624'0,"1"0"-2112"0,1-2-512 0,3 9 0 16,3-8 0-16,-1-1 0 0,4 0-160 0,4 0 160 15,0 0 0-15,4 4 0 0,4-3 0 0,3 3 0 16,3 3 0-16,3-1 0 0,0 2 0 0,1 1 0 15,1 2-240-15,0 1 80 0,-2-1 16 0,0 3 0 0,1 2-32 0,0-2 0 16,1-3 0-16,1 4 0 0,1 0 176 0,1-1 0 16,-2 1 0-16,1 3 0 0,-2-2 0 0,1 4-128 15,0-2 128-15,-4 2-128 0,-2 5 128 0,-1-2 0 16,-4 0 0-16,-5 3 0 0,-2 1 0 0,-6 1 144 16,-2 2-16-16,-5 1-128 0,-4 1 512 0,-7 4 0 15,-7-2 0-15,-5 8 0 0,-5-2-16 0,-2 5-16 16,-2 0 0-16,0 3 0 0,-1-1-208 0,1-1-32 15,1-1-16-15,1 1 0 0,1-1-224 0,4-3-128 16,2-3 128-16,4-7-208 16,5-4-2160-16,3-5-416 0</inkml:trace>
  <inkml:trace contextRef="#ctx0" brushRef="#br0" timeOffset="30004.01">12719 5362 6447 0,'-15'3'576'0,"-2"-2"-576"0,-1 0 0 0,1 0 0 15,-3-1 2384-15,4 0 368 0,2-1 80 0,1 0 16 16,3 0-1312-16,1-2-256 0,0 0-48 0,9 3-16 16,0 0-528-16,0 0-112 0,0 0-32 0,0 0 0 15,0 0-176-15,0 0-48 0,14 2 0 0,4-1 0 16,2-1-128-16,5 3-48 0,1 0 0 0,5 0 0 16,2-2 224-16,5 2 32 0,3-1 16 0,3 1 0 15,4 2-32-15,4-3-16 0,7-3 0 0,-1-1 0 16,0-3-128-16,-1-1-32 0,0 3 0 0,0-1 0 15,-1 0-208-15,1 3 128 0,-1-1-128 0,1 1 0 16,7-1 128-16,-7 0-128 0,-7 1 0 0,1 2 0 0,-4 3 0 16,1 0 0-16,-4 1 0 0,1-1 0 15,-2 1-448-15,0 3-96 0,4-3-16 0,-2 0-11536 16</inkml:trace>
  <inkml:trace contextRef="#ctx0" brushRef="#br0" timeOffset="30387.2">14122 5044 21183 0,'0'0'944'0,"-5"-10"192"0,-1 2-912 0,6 8-224 0,-4-8 0 0,4 8 0 16,10-4 2384-16,3 1 432 0,2 2 96 0,7 1 16 15,1 0-2352-15,3 2-576 0,2 2 0 0,4 3 0 16,2 2 0-16,4-1 0 0,-1 4 0 0,-1 2 0 16,-2-1-128-16,-3 1 128 0,-2 1-128 0,-2 0 128 15,-3 0 0-15,-3 2-128 0,-2-2 128 0,-2 0 0 16,-3 1 0-16,-4 1 0 0,-3 1 0 0,-5 4-128 15,-4-2 128-15,-7 2 0 0,-5 2 0 0,-5 3 0 16,-4-2 0-16,-4 3 192 0,-5-1-32 0,-3 2-16 0,-5 3 32 0,-3-1 0 16,-5 4 0-16,-1 0 0 0,-1 0-176 0,-6-1 192 15,-5-1-192-15,1 0 192 0,1-2-192 0,2-1 0 16,4 2-192-16,2 0 192 16,8-8-1840-16,6-3-240 0,5-4-48 0</inkml:trace>
  <inkml:trace contextRef="#ctx0" brushRef="#br0" timeOffset="31036.65">18112 5314 20271 0,'-10'-19'1792'0,"4"7"-1424"16,-2 1-368-16,4 1 0 0,-1-2 1248 0,4 2 176 16,2-1 48-16,2 0 0 0,2 3-816 0,1-3-144 0,3 4-48 0,3-2 0 15,0 1-96-15,3 6-32 16,3-2 0-16,3 0 0 0,2 1-336 0,3 1 0 0,6 1 0 0,6 1 0 15,7 0 0-15,0 0 0 0,0 0 0 0,3 0 0 16,3-2 240-16,1 1-32 0,1 0 0 0,3-3 0 16,2-1-208-16,1 0 0 0,2 1 128 0,-2-4-128 15,-4 1 0-15,-1 2 128 0,1-2-128 0,2 2 0 16,-2 1 128-16,3 1-128 0,2-1 0 0,-2 1 0 16,0-1 0-16,-5 2 0 0,-2 1-128 0,-3-2 128 31,-1 2-1600-31,-4 2-224 0,-2-1-32 0</inkml:trace>
  <inkml:trace contextRef="#ctx0" brushRef="#br0" timeOffset="31453.29">19902 4700 28559 0,'0'0'2544'0,"-4"-7"-2032"15,4 7-512-15,0 0 0 0,0 0 0 0,5-6 0 0,-5 6 0 0,13-5 0 16,0 1 0-16,3 2 0 0,5 0 0 0,0 4 144 15,2 0-144-15,0 1-272 0,-3-2 64 0,2 0 16 16,1 3 192-16,0-1-192 0,0-1 192 0,-1 2-192 16,3 0 192-16,-1 3 0 0,1 0 0 0,1 4 0 15,-2 1 0-15,0 2 0 0,1 2 0 0,-2 3 0 16,-3 3-128-16,-2 1 128 0,-1-3 0 0,-3 0-144 16,-5 3 144-16,-7 0 0 0,-2-1 0 0,-6 1 0 15,-9-3 0-15,-7 7 0 0,-5-2 0 0,-2 6 128 16,-4-2-128-16,-4 3 176 0,-2-1-176 0,-3 4 192 15,-3-1-192-15,2 2 0 0,-4 2 144 0,1 0-144 16,1-1-320 0,0-3-144-16,2-2-32 0</inkml:trace>
  <inkml:trace contextRef="#ctx0" brushRef="#br0" timeOffset="32189.26">23256 5143 21183 0,'0'-15'944'0,"-1"6"192"0,0-5-912 0,1 2-224 16,4 0 0-16,2-2 0 0,4 1 2384 0,3 3 432 15,2-2 96-15,6 1 16 0,1 4-2096 0,6-2-400 16,5 1-96-16,8 3-16 0,4-1-320 0,4 1 144 0,5 1-144 15,-4 1 0-15,-1-2 0 0,0 1 0 0,1 1 0 0,2 1 0 16,0 1 0-16,3 1 0 0,3 1 0 0,-1-1 0 16,1-1 0-16,-2 0 0 0,-6-6 0 0,1 4 0 15,-1-1 0-15,1 1 0 0,1-6 0 0,1 4 0 16,3 3 0-16,1-1 0 0,2-4-192 0,-2-1 48 31,-4 0-496-31,-3-1-112 0,1 3-16 0,-2 0 0 16,0 1-1728-16,-1 1-368 0</inkml:trace>
  <inkml:trace contextRef="#ctx0" brushRef="#br0" timeOffset="32723.2">24978 4532 26719 0,'0'0'2368'0,"7"-4"-1888"0,5 2-480 0,2 0 0 15,1 2 208-15,1 3-48 0,2 1-16 0,1 0 0 16,2 3-16-16,0 2 0 0,0 4 0 0,-1 1 0 15,0 1-128-15,-1 3 0 0,-1 0 0 0,0-2 0 16,-2 1 0-16,2-1 0 0,-3 2 0 0,2 0 0 16,0 1 0-16,-1 0 0 0,1 0 0 0,-1 3 0 15,1-1 0-15,-1 0-176 0,-1 0 176 0,-2 1-128 16,1 3-48-16,-1-2 0 0,-2 1 0 0,-2 0 0 16,-2-1 176-16,-2 1 144 0,-4 4-16 0,-4-1-128 15,-3 1 0-15,-5 3 0 0,-7-4 0 0,-4 4 0 0,-5 2 128 0,-3 3-128 16,-6 2 144-16,-4 2-144 0,-4 2 0 0,-8-2-336 15,-2-2 48-15,-5 0-11616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17:41:33.91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12172 1830 12895 0,'0'0'1152'0,"-9"1"-928"0,-1 2-224 0,10-3 0 16,0 0 2096-16,-9 0 368 0,9 0 80 0,0 0 16 16,0 0-1136-16,0 0-208 0,0 0-64 0,0 0 0 15,0 0-672-15,0 0-144 0,0 0-16 0,7-6-16 16,2-2-48-16,2 0 0 0,3-5 0 0,1-2 0 16,6-4 32-16,1-3 0 0,4-1 0 0,3-6 0 15,2-3-48-15,6 2-16 0,3-3 0 0,5 0 0 16,3 1-96-16,0-1 0 0,-2-4-128 0,2 0 192 0,4-2 160 0,3 2 32 15,1-1 0-15,4-2 0 0,-3 1 176 0,3 1 32 16,-4 1 16-16,-6 1 0 0,-4 2-240 0,-3 2-48 16,-1 6-16-16,-5 3 0 0,-2-1-304 0,-5 3 160 15,-3 4-160-15,-6 3 128 0,-3 5-320 0,-3 0-64 16,-2 2 0-16,-4 5-16 16,-9 2-2864-16,0 0-560 0</inkml:trace>
  <inkml:trace contextRef="#ctx0" brushRef="#br0" timeOffset="399.52">11863 1062 22111 0,'-12'-10'976'0,"12"10"208"0,-8-7-944 0,3 2-240 0,5 5 0 0,0 0 0 15,0 0 1104-15,0 0 176 0,-1-10 48 0,1 10 0 16,6-5-496-16,3 3-112 0,2 0-16 0,5 2 0 16,8 3-336-16,0-1-80 0,3 2-16 0,3 4 0 15,2-1 208-15,2 5 32 0,1-3 16 0,4 5 0 0,7 0 224 0,5 4 32 16,5 2 16-16,6 2 0 0,9 2-160 0,0 4-16 15,-2-3-16-15,2 3 0 0,4 3-208 0,-1-4-32 16,2 4-16-16,-1-3 0 0,1 1-80 0,-5 2-16 16,-7-6 0-16,-2 1 0 0,-3-5-64 0,-5-1 0 15,-1 1-16-15,-4-1 0 0,-1-3-48 0,-4-2 0 16,-5-1 0-16,-3 0 0 0,-5-4-128 0,-4 2 0 16,-7-5 0-16,-3 1 0 15,-7-4-1072-15,-10-4-288 0,0 0-64 0,0 0-15232 0</inkml:trace>
  <inkml:trace contextRef="#ctx0" brushRef="#br0" timeOffset="1200.4">10394 1206 15663 0,'-10'-16'688'0,"7"9"144"0,1-5-656 0,2 5-176 16,-3-3 0-16,2-1 0 0,-2 0 1152 0,0-4 192 15,-4 2 32-15,1 3 16 0,-1-3-528 0,-1 2-96 16,-4 0-32-16,1-1 0 0,-3 3-288 0,0-1-64 16,-3 3-16-16,1 1 0 0,-2 1 16 0,-1 4 0 0,-3-2 0 15,3 4 0-15,-1 1-16 0,-3 1 0 0,-2 3 0 0,-2 2 0 16,3 0-64-16,1 3-16 0,0 5 0 0,0 0 0 16,0 1 128-16,0 2 32 0,2 2 0 0,2 2 0 15,3 4-128-15,2 0-32 0,0 2 0 0,4 3 0 16,3 0-144-16,3 1-16 0,3 0-128 0,1 0 192 15,1-2-64-15,3-4 0 0,2 0-128 0,3-4 192 16,6 0-16-16,3-3-16 0,-2-4 0 0,2 1 0 16,1-4-160-16,-1-4 128 0,0-3-128 0,0-4 128 15,1-2-128-15,2-1 0 0,-3-6 144 0,4-4-144 16,-1-4 128-16,1-3-128 0,0-2 128 0,-1-8-128 16,0-2 208-16,-1-6-16 0,-1-3-16 0,-1-5 0 15,-2-3 0-15,-2-1 0 0,-2-3 0 0,-2-1 0 0,-1 1-176 0,-2 0 160 16,-2 1-160-16,-3 1 160 0,-4 0-160 15,-1 2 128-15,-5 0-128 0,-1 0 128 0,-1 2 0 0,-2 2 0 16,0 5 0-16,2 6 0 0,1 7-128 0,0 5 128 16,2 6-128-16,2 9 128 0,5 5 32 0,-6 4 0 15,0 4 0-15,-1 10 0 0,2 11-160 0,1 8 0 16,2 6 0-16,1 7 0 0,2 4-144 0,1 8 144 16,2 3 0-16,4 5 0 0,1 3 0 0,1 3-128 15,-1 0 128-15,6-2 0 0,-1-3 0 0,0-5 0 16,-1-11 0-16,-1-7 0 0,1-3-208 0,2-7 64 15,2-5 16-15,-3-5 0 16,0-3-464-16,2-6-96 0,0-6-16 0,-2-8 0 16,1-4-2144-16,-4-6-432 0</inkml:trace>
  <inkml:trace contextRef="#ctx0" brushRef="#br0" timeOffset="1584.67">10580 1203 13823 0,'0'0'1216'0,"-2"12"-960"0,2-2-256 0,2 1 0 16,0-2 1984-16,3 4 336 0,2-4 80 0,-2 1 16 15,2-5-864-15,5-1-160 0,0-2-48 0,5-4 0 16,-2-1-592-16,6-3-128 0,-2-4-32 0,3-1 0 0,-1-3-160 0,0-1-48 15,1-1 0-15,-2-2 0 0,1 0 16 0,-2-2 0 16,-1-1 0-16,-4 4 0 0,-3-2 48 0,-3 1 16 16,-3 0 0-16,0 1 0 0,-3 2 32 0,-2 3 0 15,-2 1 0-15,2 11 0 0,-8-5 0 0,-2 0 0 16,-4 3 0-16,-1 2 0 0,-2 0-128 0,1 7-32 16,-3 2 0-16,1 6 0 0,1 3-336 0,2 0 0 15,0 4 0-15,2 4 0 0,0 0 0 0,6 3 0 16,2-1 0-16,2 1 0 0,1-5 0 0,3 3 0 15,3-4-144-15,2 0 144 0,3-3-192 0,2-1 16 16,1-4 16-16,3-1 0 16,2 0-496-16,2-1-112 0,1-5 0 0,4-3-16 15,4-3-1584-15,1-3-304 0,-2-3-64 0</inkml:trace>
  <inkml:trace contextRef="#ctx0" brushRef="#br0" timeOffset="2050.41">11360 920 2751 0,'0'0'128'0,"0"0"16"0,0 0-144 0,0 0 0 0,0 0 0 0,0 0 0 0,0 0 3520 0,0 0 656 15,0 0 144-15,0 0 32 0,0-9-2496 0,0 9-512 16,-5-7-80-16,5 7-32 0,0 0-304 0,-8-3-64 16,1 0-16-16,-1 2 0 0,0 1-48 0,1 2-16 15,-1 2 0-15,-1 2 0 0,-2 3-112 0,1 0-32 16,-2 3 0-16,1 3 0 0,-2 1-144 0,2 4-48 15,-2-1 0-15,0 3 0 0,1 4-176 0,1-3-32 16,-1 1-16-16,0 3 0 0,1-2-16 0,2 3 0 16,0-3 0-16,3 2 0 0,1-4 80 0,1 1 16 15,2 2 0-15,1-4 0 0,1 0-32 0,1-2 0 16,3-1 0-16,1-2 0 0,3-3-64 0,0 0-16 0,2-4 0 0,1-1 0 16,1-3-64-16,0 1-128 0,2-5 176 0,2 0-176 15,0-4 144-15,1-2-144 0,0-2 0 0,3 1 144 16,-1-4-144-16,1 0-144 0,0-5 144 0,4 0-11136 15,2 0-2112-15</inkml:trace>
  <inkml:trace contextRef="#ctx0" brushRef="#br0" timeOffset="3718.75">4950 786 15663 0,'7'-4'1392'0,"4"-2"-1120"0,-3-2-272 0,5 2 0 16,-1 3 1024-16,-1 2 128 0,2-1 48 0,-2-1 0 16,1-2-32-16,-5 5 0 0,-7 0 0 0,8-1 0 0,-2-2-352 0,-6 3-80 15,0 0-16-15,0 0 0 0,0 0-16 0,0 0 0 16,-10 12 0-16,0-3 0 0,-4 2-160 0,-3 2-32 16,-2-2-16-16,-5 4 0 0,-1 4-128 0,-4 2-32 15,-3 3 0-15,-1 0 0 0,-4 4-48 0,-5 0-16 16,-1 4 0-16,-8 1 0 0,-5 2-32 0,-1 2-16 15,-2 1 0-15,1 1 0 0,-2 0 176 0,2 4 48 16,0 2 0-16,-4 2 0 0,-5-2 80 0,-1 3 32 16,2 0 0-16,-1 0 0 0,2 3-48 0,4-1 0 15,3-2 0-15,3-4 0 0,-4 1-96 0,3-5-32 16,2 2 0-16,2 3 0 0,5-2-128 0,3 0-48 16,6-6 0-16,3-2 0 0,-1-6-208 0,6 0 0 0,2-5 0 0,4-2 0 15,2-2 0-15,3-5 0 0,1 1 0 16,2-1 0-16,-1-1 0 0,4 0 0 0,4-4 0 0,3 1 0 15,-2-5 0-15,8-6 0 0,-2 10 0 0,2-10 0 16,6 9 0-16,4-1 0 0,4-1 0 0,4 4 0 16,4-2 0-16,3 3 0 0,3 2 0 0,9-4 0 15,5 1 144-15,5 4-144 0,4 2 128 0,5-1-128 16,6 0 144-16,-1 0-144 0,0 2 160 0,0-1-160 16,0-5 192-16,3 1-48 0,0-4-16 0,3 1 0 15,-1-1 128-15,0 1 0 0,-1-1 16 0,-1 1 0 16,0-5-16-16,1 3 0 0,1-3 0 0,0 3 0 15,-4-1-112-15,2 1-16 0,-1 0-128 0,1-2 192 16,-3 0-192-16,0 3 128 0,-1-3-128 0,3 5 0 16,1-4 0-16,2 5 0 0,-1-2 0 0,-3 4 0 15,-5-1-1344-15,0 2-224 0,-1-2-32 0</inkml:trace>
  <inkml:trace contextRef="#ctx0" brushRef="#br0" timeOffset="5403.74">27079 3082 21183 0,'0'0'944'0,"0"0"192"0,0 0-912 0,0 0-224 16,7-9 0-16,0 1 0 0,2-1 352 0,0 0 32 15,-2-3 0-15,3 0 0 0,4-4 384 0,3-2 96 0,1-1 16 0,3-4 0 16,2-1-192-16,1 0-48 15,2-7 0-15,0-2 0 0,0-4-112 0,1-2-16 0,-1-6-16 0,3 2 0 16,2 1 112-16,-1-4 32 0,2-2 0 0,3 1 0 16,0-2 0-16,2 3 0 0,-3 3 0 0,4 1 0 15,1-2-160-15,-1 6-32 0,-5 4 0 0,-3 1 0 16,0 4-272-16,-4-1-176 0,-2 8 192 0,1-4-192 16,-5 2 0-16,0 4 0 0,-1 1 0 0,-2 2 0 15,-3 2 0-15,-2 3 0 0,1 2 0 0,-3 0 0 16,-2 5 0-16,-8 5 0 0,8-8-160 0,-8 8 160 15,0 0-144-15,0 0 144 0,0 0-192 0,0 0 192 16,0 0-224-16,0 0 64 0,0 0 16 0,0 0 0 16,-9 8 144-16,0 0 0 0,-1 2 0 0,-1-3-128 15,1 4 128-15,0-3 0 0,-3 3 0 0,2 3 0 16,-4 2 0-16,-2 2 0 0,1 0 0 0,-1 2 0 0,-3 0 0 0,-3 5 0 16,-4 1 0-16,-6 2 0 0,-4 3 0 0,-2 3 0 15,1 3 0-15,-4 1 128 0,-3-2-128 0,5 3 144 16,-2 2-144-16,2-3 160 0,1-3 128 0,3-4 32 15,6 1 0-15,1-7 0 0,1-6 0 0,1-6 16 16,4-4 0-16,5-4 0 0,4-1-80 0,4-6 0 16,2-5-16-16,3-8 0 0,4-6-48 0,2-5-16 15,4-6 0-15,6-4 0 0,1-6-176 0,6-1 0 16,5-7 0-16,-1 1 0 0,1-3 0 0,2 1 0 16,5-1 0-16,0-2 0 0,-1 0 192 0,7 0 16 15,2 5 0-15,1 3 0 0,-1 5-80 0,2 8 0 16,-4 7-128-16,0 5 192 0,-4 6-64 0,-3 6 0 15,-2 9-128-15,-1 8 192 0,-6 2-192 0,-4 9-288 0,-3 10 64 16,-4 8 16-16,-3 11-48 0,-6 8-16 0,-4 7 0 0,-5 6 0 16,-5 6-80-16,-9 3-16 0,-6-3 0 0,-5-4 0 15,-4-5 112-15,-3-7 32 0,0-6 0 0,1-7 0 16,-1-3 400-16,5-7 80 0,2-7 0 0,2-5 16 16,2-6 224-16,3-10 32 0,4-7 16 0,2-5 0 15,0-4-96-15,2-8 0 0,0-10-16 0,5-2 0 16,4-7-432-16,2-5 0 0,5-3 0 0,3-3 0 15,3-2-192-15,6-4-64 0,4 0 0 0,4 1-16 16,2 4 48-16,4 0 16 0,1 8 0 0,2 2 0 16,6 2 208-16,2 6-144 0,2 8 144 0,1 4-128 15,0 6 128-15,1 6 0 0,-1 6 0 0,1 10-128 16,-1 7-16-16,-2 7 0 0,0 10 0 0,-9 9 0 16,-3 7-304-16,-5 9-48 0,-4 3-16 0,-5 4 0 0,-4-3 176 0,-6-5 16 15,-6-1 16-15,-2-7 0 0,-5-3 528 0,-3-7 96 16,-5-4 32-16,-3-4 0 0,-7-10 320 0,1-5 64 15,1-8 16-15,-4-6 0 0,-2-2-160 0,0-6-16 16,2-8-16-16,-4-7 0 0,2-7-272 0,5-8-48 16,3-8-16-16,2-3 0 0,3-3-224 0,3-3 176 15,3-3-176-15,5-1 160 0,3-1-160 0,5 0 0 16,4 0 0-16,5 3-176 0,4 6-16 0,2 6-16 16,3 6 0-16,3 8 0 0,2 1-16 0,3 7 0 15,0 2 0-15,1 9 0 16,-1 4-1088-16,1 8-224 0,-2 1-32 0,0 8-9712 0,-6 3-1952 15</inkml:trace>
  <inkml:trace contextRef="#ctx0" brushRef="#br0" timeOffset="6385.69">24792 1100 4607 0,'6'-1'400'0,"-1"0"-400"0,-1-3 0 0,1-3 0 16,2 1 2704-16,-2 2 464 0,0-3 96 0,1-1 0 15,-2-3-1632-15,0 0-336 0,1-3-64 0,-1 3-16 16,-2 2-448-16,1-2-80 0,-2 0-32 0,-2 0 0 16,-2-3-112-16,1 4-32 0,-5-3 0 0,1-1 0 15,-2 0 272-15,1 3 48 0,-5-2 16 0,1-1 0 0,-2 4-320 0,-2-2-64 16,1 4-16-16,-3 1 0 0,0-2-144 0,-5 3-48 15,-2 5 0-15,1 3 0 0,-2 7-128 0,-1 0-128 16,-1 4 144-16,2 3-144 0,1 2 128 0,0 1-128 16,3 4 0-16,1 2 144 0,2 1 32 0,3 4 0 15,-2 1 0-15,6-1 0 0,1 1-176 0,2 1 128 16,3-7-128-16,0 2 128 0,4-4-128 0,1-6 192 16,1 1-192-16,4-5 192 0,0-4 16 0,3 0 16 15,-8-9 0-15,14 5 0 0,0-3 32 0,0 1 0 16,0-2 0-16,1-5 0 0,2-3-256 0,2-6 0 15,4-2 128-15,3-2-128 0,3-3 0 0,1-3 0 16,3-6 128-16,-3-2-128 0,-1 0 0 0,-3-5 128 0,-2-1-128 0,0-2 0 16,-2 1 0-16,1-3 0 0,-2 0 0 0,2 0 0 15,-6 3 128-15,-1-1-128 0,0 0 0 0,-5 0 0 16,-1 3 128-16,-2 0-128 0,-3-1 0 0,-4 17 0 16,-1-3 224-16,0 0-48 0,0 0-16 0,-1 2 0 15,-3 3 96-15,1 4 0 0,0 1 16 0,-4-3 0 16,1 9-144-16,-2 7-128 0,1 5 144 0,2 3-144 15,-2 7 0-15,1 5 0 0,0 7 0 16,-2 1 0-16,3 4 0 0,-2 3 0 0,4 5 0 0,-6 36 0 16,2-6 0-16,5-9 0 0,-1-2 0 0,7-5 0 15,-1-3 0-15,0-3 0 0,3-10 0 0,1-2 0 16,-2-3-384-16,0-7 16 0,0-5 16 0,2-1 0 16,-1-2-2416-16,2-5-496 0</inkml:trace>
  <inkml:trace contextRef="#ctx0" brushRef="#br0" timeOffset="6890.83">25344 955 24815 0,'0'0'1088'0,"0"0"256"0,0 0-1088 0,0 0-256 0,0 0 0 0,0 0 0 16,0 0 240-16,12 0-16 15,0-2 0-15,-2-5 0 0,0 1 32 0,0 0 16 0,-2-5 0 16,-2 4 0 0,1-3-640-16,-4 2-128 0,1-3-16 0,0 4-16 15,-4-2-96-15,0 9-16 0,0-7 0 0,0 7 0 0,-1-10 368 0,1 10 64 0,-4-6 16 0,4 6 0 16,-6-3 192-16,6 3 0 0,0 0 0 0,0 0 0 15,-9-3 0-15,9 3 0 0,-10-4-128 0,2 2 128 32,8 2-768-32,0 0-96 0,-10-4-32 0,2 1 0 15,2-4-928-15,-1 2-192 0,7 5-32 0,-7-5-16 0,0 0 1696 0,7 5 368 0,-5-11 0 0,-2 6 0 16,0-4 1552-16,4 3 240 0,-4-2 32 0,7 8 16 16,-5-6-320-16,5 6-64 0,-5-5-16 0,5 5 0 15,-5-8-416-15,5 8-96 0,0 0-16 0,0 0 0 16,0 0-208-16,0 0-64 0,0 0 0 0,0 0 0 15,0 0-192-15,-1 14-64 0,-1 2 0 0,2 1 0 0,3 5 160 0,1 3 32 16,-3-2 0-16,3 4 0 0,0 3 96 0,2 4 32 16,-1 0 0-16,0 0 0 0,0-1-128 0,0-1-32 15,-1-2 0-15,0 1 0 0,-1-4-240 0,-1-1-48 16,-1-4-16-16,3-3 0 0,-4-4-240 0,0-1 128 16,0-5-128-16,0 1 0 0,0-10-192 0,0 0-144 15,0 0-32-15,0 0-10528 16,0 0-2112-16</inkml:trace>
  <inkml:trace contextRef="#ctx0" brushRef="#br0" timeOffset="7288.42">25871 705 28623 0,'0'0'1264'0,"0"0"272"0,0 0-1232 0,0 0-304 0,0 0 0 0,1 13 0 16,-2-3 688-16,1 4 80 0,3 2 0 0,-3 2 16 15,-2 4-48-15,4 2-16 0,0 2 0 0,1 5 0 16,-3-1-512-16,0 2-208 0,0 1 176 0,0 0-176 16,1-1 128-16,2-1-128 0,-2 0 0 0,1-3 0 15,1-5 128-15,0-2-128 0,-1-5 0 0,2-1 0 16,0-6 128-16,-4-9-128 0,5 10 0 0,-5-10 144 15,0 0-144-15,10 0 160 0,-10 0-160 0,10-6 160 0,-2-5 224 0,-1-3 32 16,2-7 16-16,0 2 0 0,0-4-128 0,1-2-32 16,-1 1 0-16,3-4 0 0,-1 2-144 0,0-2-128 15,1 2 192-15,-1-2-192 0,0 2 0 0,2 0 0 16,-1 2 0-16,1 3 0 0,-3 2 0 0,0 1 0 16,-1 2 0-16,0 2 0 0,-2 5-176 0,1-1-80 15,-2 2-32-15,1 1 0 16,-7 7-2432-16,0 0-480 0,0 0-112 0,0 0-16 0</inkml:trace>
  <inkml:trace contextRef="#ctx0" brushRef="#br0" timeOffset="7581.7">26775 725 26607 0,'0'0'1168'0,"0"0"256"0,-9 7-1136 0,3 1-288 0,1 0 0 0,-3 2 0 16,0-1 688-16,-1 3 80 0,-1 4 0 0,1 1 16 15,2 0-80-15,-1 2-32 0,-1 1 0 0,0 2 0 16,2 3-368-16,-1-3-80 0,-1 3-16 0,3 1 0 15,-2-2-64-15,2 2-16 0,0-5 0 0,2-1 0 16,1-4-128-16,1-3 0 0,0-3 0 0,2-10 0 16,0 0-1408-16,0 0-304 0,0 0-64 0,0 0-11120 15</inkml:trace>
  <inkml:trace contextRef="#ctx0" brushRef="#br0" timeOffset="7955.99">27203 686 25743 0,'-1'15'1136'0,"1"-5"240"0,0 3-1104 0,0 3-272 0,0 6 0 0,0 0 0 15,0 3 704-15,-4-1 64 0,0 3 32 0,1-3 0 16,-1-4-256-16,-1 1-48 0,2-3-16 0,-1-2 0 15,1-5-336-15,0-3-144 0,3-8 128 0,0 0-128 16,0 0 128-16,0 0-128 0,0 0 0 0,0 0 128 16,0 0 16-16,3-10 0 0,3-7 0 0,2-2 0 15,0-2-144-15,4-2 128 0,2 1-128 0,-1 2 128 16,2 0-128-16,3 2 0 0,-1 0 0 0,2 0 0 16,-2 2 160-16,0 0 0 0,0 5 0 0,0 3 0 15,-2 3 144-15,2 5 16 0,-2 7 16 0,3-2 0 16,-1 4-176-16,1 1-32 0,0 5-128 0,0 5 192 15,0 5-192-15,-4-1 0 0,-2 0 0 0,1 0 0 0,-1-1-320 16,-2 0 64-16,0 2 0 0,-3-3 0 16,2-4-1536-16,-1-1-288 0,0-1-64 0</inkml:trace>
  <inkml:trace contextRef="#ctx0" brushRef="#br0" timeOffset="8408.51">28227 568 11055 0,'0'0'976'0,"0"0"-784"0,-11 2-192 0,3 3 0 15,0-1 2592-15,-1 0 480 0,0 0 80 0,-1 1 32 16,0-1-1856-16,0-2-368 0,-2 3-80 0,1 3-16 16,-2-3-480-16,0 4-112 0,-1 2-16 0,3 2 0 15,-2-3-256-15,0 4 160 0,-1 3-160 0,3-2 128 16,0 1 144-16,2 0 32 0,4 1 0 0,0 1 0 16,1 0 64-16,1-1 16 0,2-6 0 0,3 2 0 15,1-1-16-15,1-1 0 0,1-1 0 0,1-4 0 16,3-1-48-16,-1 0-16 0,-8-5 0 0,10 4 0 15,0-3-112-15,-1-1 0 0,0-1-16 0,0 1 0 16,1-2-32-16,-1-1 0 0,-9 3 0 0,11-6 0 16,1 2-144-16,-2 3 0 0,-10 1 0 0,11 2 0 0,-2 3 0 0,1 4 0 15,-1-1 0-15,0 4 0 0,0 4 0 0,-1 1 0 16,-2 1 0-16,-1 3 0 0,-1 1 0 0,-1 3 0 16,-3-4 0-16,0 0 0 0,-2 0 0 0,1-1 0 15,-3 2 0-15,2-3 0 0,-1-5-256 0,-1-1 80 16,0-2 16-16,-1-4-9424 15,5-7-1872-15</inkml:trace>
  <inkml:trace contextRef="#ctx0" brushRef="#br0" timeOffset="9639.61">27526 674 5519 0,'10'-5'496'0,"-2"4"-496"16,1-4 0-16,1 0 0 0,0 0 2992 0,0 1 496 15,2-5 96-15,-3 3 32 0,1-3-1728 0,-1 0-352 0,-3-4-64 0,2 4 0 16,-2-1-608-16,1 2-112 0,-2-4-32 0,-2 2 0 15,1-1 0-15,-1 1 0 0,-3 1 0 0,-2-1 0 16,0 3-144-16,-2-4-16 0,-1 5-16 0,-4 2 0 16,-2-2 0-16,-3 3 0 0,-3 2 0 0,-2 1 0 15,-4 3-256-15,-1 2-48 0,-3 0-16 0,1 2 0 16,-2 6 112-16,-3 2 32 0,-2 1 0 0,0 1 0 16,-1 2 32-16,0 3 16 0,0-2 0 0,1 5 0 15,5 1-96-15,3 0-32 0,1-1 0 0,2-3 0 16,4 1-96-16,3-3-32 0,2-1 0 0,6-1 0 15,1-3-160-15,3 0 160 0,3-1-160 0,4-1 160 16,2-2-160-16,4 1 0 0,2 1 0 0,6-5 0 16,3 4 128-16,2-2-128 0,1 3 128 0,3 1-128 15,2-4 128-15,2 3-128 0,-1 3 128 0,-2-1-128 16,-1 2 192-16,-2-2-32 0,-2-2-16 0,0 2 0 0,0-1 32 0,-3 3 0 16,-3-1 0-16,-2-2 0 0,-2-4 48 0,-3 2 16 15,-4-5 0-15,-2 5 0 0,-3 1 128 0,-2-2 16 16,-4 0 16-16,-3 3 0 0,-3-2-32 0,-3 1-16 15,-1 2 0-15,-6 0 0 0,-3-1-96 0,-3-1-32 16,-4 1 0-16,-4 0 0 0,-5-4-80 0,-2 0-16 16,-1-1 0-16,-1-1 0 0,2-5-128 0,5 1 128 15,2 3-128-15,3-4 128 0,3-1-128 0,5-1 0 16,2-1 0-16,7-1 0 16,0 1-944-16,4-2-208 0,11 2-64 0,0 0 0 15,-1-14-1952-15,5-1-400 0,5-3-80 0</inkml:trace>
  <inkml:trace contextRef="#ctx0" brushRef="#br0" timeOffset="9990.31">28113 540 22111 0,'0'0'1968'0,"0"0"-1584"0,0 0-384 0,0 0 0 16,-8 5 1344-16,1 1 176 0,7-6 32 0,-6 11 16 0,-1 1-16 0,1-1 0 16,0 3 0-16,1 5 0 0,1 0-608 0,0 4-128 15,-2 4-32-15,1 4 0 0,0-1-192 0,-1 4-32 16,1 3-16-16,2 1 0 0,-3 3 32 0,-1-2 0 15,2 0 0-15,-3-4 0 0,4-1-224 0,1 0-32 16,-3-5-16-16,1 0 0 0,3-5-304 0,-1-1 0 16,-1-3 128-16,2-3-128 0,1-6 0 0,-1 2 0 15,1-4 0-15,1-4-144 16,0-5-1168-16,0 0-224 0,0 0-64 0,0 0 0 16,0 0-1152-16,9-4-224 0,-3-9-48 0</inkml:trace>
  <inkml:trace contextRef="#ctx0" brushRef="#br0" timeOffset="10440.75">28741 454 30399 0,'0'0'1344'0,"0"0"288"0,0 0-1312 0,0 0-320 0,2 9 0 0,-1 1 0 15,-1 4 768-15,0-1 64 0,0 2 32 0,0 3 0 16,2 3-32-16,1 3-16 0,1 18 0 0,1-2 0 0,0 2-528 0,1-2-96 16,-3-1-32-16,-2 2 0 0,3 2-160 0,-1-5 128 15,-3 2-128-15,0-2 128 16,1-4 16-16,-1-4 0 0,1-3 0 0,-1-1 0 0,0-6 288 0,1-4 48 15,1-3 16-15,0-6 0 0,-2-7-16 0,0 0 0 16,0 0 0-16,0 0 0 0,0 0 160 0,12-3 16 16,-2-6 16-16,1-4 0 0,-1-6-336 0,1-5-64 15,-1 0-16-15,-1-5 0 0,0 2-256 0,-2-3 128 16,1-1-128-16,1 3 0 0,1-1 0 0,1 3 0 16,-1-3 0-16,2 5 0 0,-3 1 0 0,1 3 0 15,-1-2 0-15,1 4 0 0,-1 3-320 0,0 4 0 16,-2-1-16-16,2 5 0 15,-1-3-1152-15,0 4-240 0,2 0-32 0,-3 1-16 16,4 2-1696-16,-1-2-352 0,-10 5-64 0,15-9-16 0</inkml:trace>
  <inkml:trace contextRef="#ctx0" brushRef="#br0" timeOffset="10839.93">29513 690 29487 0,'0'11'2624'0,"1"-1"-2112"0,2 3-512 0,1 1 0 15,2-4 640-15,0 1 32 0,2-2 0 0,2 0 0 16,2-4 160-16,2-1 48 0,2 0 0 0,4-4 0 0,-2-1-416 0,4-4-80 16,-1-2 0-16,1-2-16 0,-2-1-176 0,1-4-48 15,0-4 0-15,-2-1 0 0,0-1-16 0,-1 0 0 16,-1-6 0-16,-3 3 0 0,-3 3-128 0,-1 0 128 15,-2 1-128-15,-2 1 128 0,-2 0 0 0,-3 8-128 16,1 2 192-16,-4-2-64 0,-1 2 176 0,-2-2 16 16,-1 4 16-16,-1 1 0 0,-2 0 80 0,-3 4 16 15,0 3 0-15,-2 6 0 0,-1-1-240 0,-1 6-64 16,0 4 0-16,0 2 0 0,3 3-128 0,-15 23 192 16,7-7-192-16,7-2 192 0,3-5-192 0,7-1 0 15,1-1 0-15,5-4 0 0,3 1 0 0,1-3 0 16,3-3 0-16,2-2 0 0,2-3 0 0,1-1-192 15,1-4 64-15,1 0 128 0,0-5-384 0,-1 1 64 0,1-1 0 16,0-5 0 0,3-5-400-16,0 1-80 0,2-3-16 0,-4-3 0 15,-3 1-2192-15,-1-1-432 0,0 0-80 0</inkml:trace>
  <inkml:trace contextRef="#ctx0" brushRef="#br0" timeOffset="11004.19">28633 280 36975 0,'-15'-2'1632'0,"15"2"352"0,0 0-1600 0,-9-2-384 0,9 2 0 0,0 0 0 0,0 0 288 0,0 0-32 16,-6-3 0-16</inkml:trace>
  <inkml:trace contextRef="#ctx0" brushRef="#br0" timeOffset="11556.37">29146 1934 32079 0,'-11'-13'1408'0,"6"7"320"0,-1-4-1392 0,0 3-336 0,-2-2 0 0,0 3 0 16,1-5 832-16,-1 4 80 0,-2 2 32 0,2 1 0 0,-2 3-192 0,3 4-48 15,-4 4 0-15,5 2 0 0,-3 3-544 0,0 3-160 16,-2 0 0-16,3 4 0 0,-1 3 0 0,2-2 0 15,0 2 0-15,3 2 0 0,1-2 0 0,1-2 144 16,2-1-144-16,3-1 160 0,-1-3 96 0,4 0 32 16,-1-1 0-16,2-2 0 0,-2 0-80 0,4-3-16 15,1 0 0-15,1-4 0 0,3-1-192 0,0 0 0 16,1-3 0-16,1-1 0 0,1-4 0 0,2-1-288 16,1-1 32-16,3-7 16 15,1-3-1568-15,-1-2-320 0,3-2-64 0,-1-1-13040 0</inkml:trace>
  <inkml:trace contextRef="#ctx0" brushRef="#br0" timeOffset="11841.81">29843 1371 28559 0,'0'0'1264'0,"-6"-5"272"0,0-3-1232 0,6 8-304 0,0 0 0 0,0 0 0 15,0 0 704-15,-9-1 96 0,1 2 16 0,8-1 0 16,-9 9-208-16,0 5-32 0,1 1-16 0,-1 7 0 16,0 2-368-16,1 8-192 0,-2 1 192 0,0 4-192 0,-2 2 256 15,2 7-48-15,1 1-16 0,0 6 0 0,-1 1 0 0,0 0 0 16,0 2 0-16,0 1 0 0,-3-3-192 0,5-3 176 15,-2-2-176-15,3-2 160 0,-4-10-160 0,6-4 0 16,-1-7 0-16,2-3 0 0,0-3 0 0,3-7-256 16,0-3 48-16,1-10 0 15,0 0-1904-15,0 0-368 0,4-9-80 0</inkml:trace>
  <inkml:trace contextRef="#ctx0" brushRef="#br0" timeOffset="12140.53">30046 1800 28735 0,'0'0'1280'0,"-2"14"256"0,2 6-1232 0,0-1-304 0,-4 1 0 0,3 2 0 16,0 0 896-16,1 0 112 0,1 2 16 0,2-1 16 16,-1-3-368-16,3-2-80 0,2 0-16 0,-1-3 0 15,-1-5-192-15,2 1-32 0,0-6-16 0,3 0 0 16,-10-5 240-16,14 0 64 0,0-4 0 0,-1-4 0 15,4-4 0-15,-2-6 0 0,1-4 0 0,1-3 0 16,-1 1-288-16,0-3-48 0,-2 2-16 0,0 0 0 16,-3-1-48-16,-2 3-16 0,-3-4 0 0,-2 5 0 15,1 2-32-15,-1 0 0 0,-4-1 0 0,-1 4 0 16,1 0-64-16,-3 1 0 0,1 2-128 0,-2 5 192 16,-1-1-400-16,1 6-96 0,-1 0-16 0,-2 0 0 15,1 2-2176-15,-2 3-448 0,1 3-96 0</inkml:trace>
  <inkml:trace contextRef="#ctx0" brushRef="#br0" timeOffset="12507">30534 1654 22111 0,'-9'5'1968'0,"-1"3"-1584"16,-2-3-384-16,2 1 0 0,0 3 2240 0,1-2 384 15,0 0 64-15,1 0 0 0,2 3-1728 0,2-1-336 0,4-9-80 0,-1 14-16 16,1-5-320-16,0-9-64 0,5 10-16 0,3-1 0 16,1 0-128-16,1-3 0 0,0 3 0 0,3-3-176 15,2 4 176-15,0-3-192 0,2 2 192 0,-2 0-192 16,-1 3 192-16,0 0 0 0,0 2 0 0,-1 0-128 15,-2 1 128-15,-2 0 0 0,-1 2 0 0,-2-3 0 16,-5 1 288-16,-1 0-16 0,-1 0 0 0,-4 3 0 16,0-5 192-16,-3 0 48 0,-5 1 0 0,1 0 0 15,-2 0-304-15,-3-3-48 0,2-1-16 0,-5-2 0 32,-3-2-480-32,0-2-112 0,1-4 0 0,-1-1-16 15,2-7-2224-15,2-1-448 0</inkml:trace>
  <inkml:trace contextRef="#ctx0" brushRef="#br0" timeOffset="13008.13">30907 843 26367 0,'0'0'1168'0,"0"0"240"0,0 0-1120 15,0 0-288-15,5 13 0 0,-1 1 0 0,-2 3 432 0,-2 4 16 0,-2 6 16 0,0 0 0 16,-2 2-16-16,-1 6-16 0,0 1 0 0,-2 5 0 15,-1 4-432-15,-3 6 0 0,0 5 128 0,-2 1-128 16,2-1 0-16,-3 5 0 0,0 3 0 0,2 2 128 0,3-5-128 0,2-3-256 16,-1-3 64-16,6-3 16 15,2-3-288-15,0-8-64 0,1-1-16 0,3-10 0 16,-2 0-224-16,2-11-32 0,1-5-16 0,-1-5-6736 16,-4-9-1360-16</inkml:trace>
  <inkml:trace contextRef="#ctx0" brushRef="#br0" timeOffset="13190.14">30607 1642 18431 0,'0'0'816'0,"0"0"160"0,4-11-784 0,1 0-192 0,2 2 0 0,4-2 0 15,-1-2 1856-15,4 2 336 0,0-3 64 0,4 0 16 16,1 0-1424-16,3 3-272 0,2 0-64 0,3 3-16 15,1-2-368-15,-1 5-128 0,3-1 0 0,0 2 0 32,3 0-1680-32,2 3-432 0,-4-2-96 0</inkml:trace>
  <inkml:trace contextRef="#ctx0" brushRef="#br0" timeOffset="13491.34">31157 1570 14735 0,'0'0'1312'0,"0"0"-1056"16,0 0-256-16,0 0 0 0,0 0 2576 0,0 0 464 16,0 0 96-16,0 0 0 0,0 0-1424 0,10-7-304 15,0-3-48-15,-1 1-16 0,-2-4-592 0,1 0-128 16,0-2-32-16,-1-1 0 0,-2-1-416 0,-1 0-176 16,-1 2 128-16,-2 1-128 0,-2 4 144 0,-1-1-144 15,-1 0 160-15,-1 4-160 0,-1 0 256 0,-3 1-32 16,-1 4-16-16,0 4 0 0,-1 4-80 0,-1 3 0 15,1 4-128-15,-2 4 192 0,2 2-192 0,-3 2 0 16,2 3 0-16,1 4 0 0,1 2-128 0,1-4 128 16,2 2 0-16,1-2 0 0,1-2-128 0,1 3 128 15,3-6 0-15,0 0 0 16,2-4-832-16,1 0-48 0,2-4-16 0,2-6-8736 16,-1 1-1760-16</inkml:trace>
  <inkml:trace contextRef="#ctx0" brushRef="#br0" timeOffset="13892.01">31357 1320 11967 0,'0'0'1072'0,"0"0"-864"0,0 0-208 0,0 0 0 16,4 11 2400-16,-3 2 432 0,-3-4 96 0,1 3 16 0,-2-1-1024 0,1 4-192 15,-1 4-32-15,-1 4-16 0,-1 1-496 0,0 4-96 16,0-4-32-16,-1 3 0 0,-2 0-368 0,0-1-80 16,1 1-16-16,-2-4 0 0,2 2-64 0,1-4-16 15,1-6 0-15,2-3 0 0,1-2-192 0,2-10-32 16,0 0-16-16,0 0 0 0,0 0 64 0,0 0 16 15,0 0 0-15,0 0 0 0,5-13 96 0,4-2 0 16,-1-4 16-16,0-2 0 0,3 0-192 0,-2-3-32 16,-1-1-16-16,1 3 0 0,0-1-224 0,3-1 144 15,-2 1-144-15,1 1 128 0,-1 2-128 0,3 2 0 16,-3 1 0-16,2 5 0 0,-1-1-160 0,-1 4-16 0,-2-1 0 16,0 5 0-1,-8 5-1600-15,7-4-320 0,-7 4-64 0,0 0-13728 0</inkml:trace>
  <inkml:trace contextRef="#ctx0" brushRef="#br0" timeOffset="14128.61">31643 1273 32255 0,'0'0'2864'0,"2"11"-2288"0,-1 6-576 0,-1 3 0 15,-1 4 624-15,-2 1 16 0,1 4 0 0,-1-2 0 16,2 2 320-16,-4 1 64 0,1 2 0 0,0 0 16 16,-1 0-672-16,-1-1-144 0,-2-1-32 0,-1 0 0 15,0 1-192-15,0-6-192 0,2-2 48 0,-2-1 0 16,0-5-608-16,1-3-112 0,2-1-32 0,1-4 0 16,5-9-1344-16,0 0-288 0,0 0-48 0,0 0-6320 15,0 0-1248-15</inkml:trace>
  <inkml:trace contextRef="#ctx0" brushRef="#br0" timeOffset="14878.23">31848 1179 4607 0,'-3'10'400'0,"-2"5"-400"0,-1 4 0 0,-2-1 0 16,1 3 6064-16,-2 3 1120 0,0 2 240 0,-1 2 32 15,0-1-5056-15,-1 0-1008 0,3 1-208 0,-1-4-32 16,0 0-656-16,2-2-128 0,4-5-32 0,-1 0 0 16,0-4-336-16,3-4 128 0,1-9-128 0,0 0 0 15,0 0 0-15,0 0 0 0,0 0 0 0,0 0 128 16,0 0-128-16,0 0 128 0,5-12-128 0,4 1 128 16,-2-5 80-16,1 1 32 0,1-1 0 0,1 0 0 15,0 5 0-15,2-2 0 0,-2 1 0 0,1 3 0 16,1-2-112-16,-1 5-128 0,-2 0 176 0,2 2-176 15,1 3 128-15,-2 1-128 0,-10 0 0 0,13 3 0 16,-1 3 0-16,1-1 0 0,-1 2 0 0,-2 3 0 16,0 2 128-16,-1-2-128 0,0 4 0 0,-2 1 0 0,0-3 0 0,0-2 0 15,4-4 0-15,-1 2 0 0,-3-4 0 0,4 0 0 16,-4-2 0-16,3-2 0 16,2-1 0-16,0-2 0 0,1-1 0 0,0-4 0 0,1-3 0 0,-1-1 160 15,-2-1-160-15,2 0 128 0,-2-2-128 0,1-2 0 16,-1 2 0-16,1 1 0 0,-2 1 0 0,0 1 0 15,-1 2 128-15,0 1-128 0,-2-3 0 0,-2 8 0 16,0 3 0-16,1-1 0 0,-1-1 0 0,0-1 0 16,-5 4 0-16,0 0 0 0,0 0 0 0,0 0-176 15,0 0 176-15,0 0-128 0,0 0-48 0,0 0 0 16,0 0 0-16,0 0 0 0,0 0 176 0,-3 8 0 16,-2-3 0-16,-1 5-128 0,-1-2 128 0,0 3 0 0,-2-2 0 0,-1 4 0 15,1 2 0-15,-9 13 0 16,0 0 0-16,5-5 0 0,2-1 0 0,2-1 0 0,3-1 0 0,2 0 0 15,1-4 0-15,3-2 0 0,2-3 0 0,1 2 0 16,0-5 0-16,5 1 0 0,-1-4 0 0,2 0 0 16,1 0 0-16,2-4 0 0,-1-2 0 0,2-3 0 15,0 2 0-15,-4 0 0 0,-1 0 0 0,3 1 0 16,0-1 0-16,2 2 128 0,-1 2-128 0,1 0 0 16,0 3 0-16,10 5 0 0,-5 2 0 0,-3-1 0 15,-4 3 0-15,-1 1 0 0,1 1 0 0,-4 0 128 16,-2 3-128-16,-1 0 0 0,0 0 0 0,-2-1 0 15,-2 1 0-15,-1 0 0 0,-1 0 0 0,-2 2 0 16,0 0 176-16,-1 3-48 0,-1-1 0 0,-2 2 0 16,-1 0 0-16,-2-2 0 0,0 2 0 0,0-2 0 0,-3-3 32 0,1 1 0 15,-1-2 0-15,7-9 0 0,-2-2-160 16,0 2 0-16,-3-3 0 0,1 2 128 16,-2-4-528-16,-1 1-112 0,0-3-32 0</inkml:trace>
  <inkml:trace contextRef="#ctx0" brushRef="#br0" timeOffset="15065.65">31654 820 19343 0,'0'0'848'0,"0"0"192"16,0 0-832-16,0 0-208 0,0 0 0 0,0 0 0 0,0 0 5312 0,-8-5 1008 0,8 5 208 0,-8-5 32 15,3-2-5152-15,0-1-1040 0,0-1-208 0,0 2-32 32,0-1-2112-32,1-5-400 0,-1-3-96 0</inkml:trace>
  <inkml:trace contextRef="#ctx0" brushRef="#br0" timeOffset="24850.82">29790 18623 15663 0,'0'0'1392'0,"0"0"-1120"0,0 0-272 0,0 0 0 15,0 0 1152-15,0 0 160 0,0 0 32 0,0 0 16 16,0 0-704-16,0 0-144 0,0 0-16 0,0 0-16 0,0 0 368 0,0 0 80 15,-5-4 16-15,0 2 0 0,5 2-32 0,-8-5 0 16,1-2 0-16,0 2 0 0,-2-5-112 0,3 1-32 16,-3-4 0-16,0 3 0 0,-1-5-416 0,0 0-96 15,0 0 0-15,-2-2-16 0,-2-1-240 0,0 0 0 16,-1-2 0-16,0 1 0 0,-2-3 0 0,0 0 0 16,-1 2 0-16,0 1 0 0,0-1 0 0,0 2 0 15,-1 2 160-15,-2-2-32 0,-4-1 320 0,0 0 64 16,-5 0 0-16,0 1 16 0,-3 1-80 0,2 0-32 15,-3 0 0-15,3 3 0 0,-4 3-272 0,2-1-144 16,-1 5 160-16,1-4-160 0,0 4 192 0,0-3-64 0,0 2-128 16,-2-2 192-16,-3 2-64 0,-1-2 0 15,-2 1-128-15,1-1 192 0,0 2-192 0,2-1 128 0,4 4-128 0,1 4 0 16,1-1 256-16,1-2-64 0,1 0 0 0,2 1 0 16,1 1 32-16,2-1 0 0,-1 0 0 0,1-1 0 15,-2 0-96-15,2-1-128 0,-1-2 176 0,0 1-176 16,-1 1 192-16,-1 1-192 0,3-5 192 0,-2 4-192 15,3-1 192-15,-2-2-64 0,2 4 0 0,0-1-128 16,-1 0 192-16,-1 1-192 0,2 1 192 0,1 1-192 16,-1-1 128-16,0-1-128 0,0 2 0 0,-2 0 0 15,0-1 0-15,-2 2 0 0,-4 0 0 0,0 1 0 16,0-1 0-16,1-1 0 0,0 2 0 0,2-2 0 16,0-2 256-16,1 3-64 0,-2 1-16 0,6 1 0 15,0 1-48-15,-1 1 0 0,-1 0 0 0,2-1 0 16,-3 2-128-16,2 2 0 0,0-1 0 0,-2 0 0 15,-4 4 0-15,0-2 0 0,0 0 0 0,-5 2 0 0,1 0 0 0,-3 3 0 16,2 2 0-16,1-2 128 0,-1-2-128 0,4 3 0 16,3 1 0-16,2-1 0 0,-1 2 0 15,4 2 0-15,3-2 0 0,0 3 0 0,2 1 0 0,-1-2 0 16,-1 4 0-16,1 2 0 0,-4 2 0 0,2-1 0 16,-1 4 0-16,-1-1 0 0,-2 2 0 0,1 2 0 15,4-1 0-15,-3 6 0 0,0-1 0 0,1 7 0 16,0-1 128-16,0 2-128 0,3 4 0 0,2-5 0 15,3 3 0-15,-1-5 0 0,5 0 0 0,1-2 0 16,2-3 0-16,0 0 128 0,3-2-128 0,2 0 0 16,1 0 0-16,2-1 128 0,2-2-128 0,1 6 0 15,1 1 0-15,5 2 0 0,-1-1 128 0,2-1-128 16,-3 0 0-16,4 0 128 0,0 1-128 0,2 0 0 0,1 0 0 0,2 3 0 16,0-2 0-16,1 2 0 0,5 1 128 0,0 1-128 15,-1-6 0-15,3 1 128 0,2-1-128 0,0-1 128 16,1-3-128-16,1-2 128 0,0 2-128 0,-1-3 128 15,-2 0-128-15,1 2 192 0,0-5-192 0,2 3 192 16,1-3-192-16,3 1 0 0,3 1 144 0,1-2-144 16,1-1 128-16,4-1-128 0,3-4 160 0,4-1-160 15,-3-2 128-15,0 3-128 0,-2-2 0 0,1-2 144 16,1 1-144-16,1-1 0 0,2-1 0 0,2 0 128 16,2-1-128-16,-1 1 0 0,2-4 0 0,3-5 0 15,-8 4 0-15,0-6 0 0,1-3 0 0,-1 1 0 16,2-2 0-16,0-1 0 0,3 1 0 0,1-2 0 15,3 0 0-15,-1-2 0 0,-3 1 128 0,-1-1-128 16,-4-4 0-16,3 0 0 0,-2 2 0 0,3-1 0 0,1 1 0 16,0 0 0-16,2-3 128 0,-2 2-128 0,-2-5 0 15,-3 2 0-15,-2-3 0 0,0-2 0 0,-2 1 0 0,3-2 0 16,2-2 0-16,0 1 128 0,2-3-128 0,0 0 0 16,0-2 0-16,-3 1 0 0,-5-2 0 0,0 1 0 15,1-1 128-15,-1 1-128 0,0 0 0 0,-2-3 0 16,-3 1 0-16,3-1 0 0,-2-3 0 0,0 4 0 15,-1-1 128-15,-2-2-128 0,-2-2 0 0,-4 1 0 16,-5-4 0-16,-1 2 128 0,0-3-128 0,-3-1 0 16,-2-3 0-16,0 1 128 0,-3-2-128 0,-2 3 0 15,-2 2 0-15,-3-1 128 0,-3-2-128 0,-2-1 128 16,1-1-128-16,-4 0 128 0,-2 0-128 0,-4-1 0 0,1 0 0 0,-4-2 128 16,-2-2-128-16,-1 1 0 0,-2 1 0 0,-1 2 0 15,-1 1 0-15,0 3 128 0,-1 0-128 0,-4 0 0 16,-2-1 0-16,-2 1 0 0,-4-2 128 0,-1 1-128 15,-3-1 0-15,-2-1 0 0,0 2 0 0,-1-1 0 16,-2 0 0-16,1 3 0 0,-3 0 0 0,4 4 0 16,0-3 0-16,1 2-144 0,0-2 0 0,0 0 0 15,-3 1 0-15,-3-1 0 0,-4 0 0 0,2 3 0 16,-5-3 16-16,5 0 0 0,-3 2 0 0,1 2 0 16,2-3 128-16,0 5-208 0,3-4 80 0,-3 7 128 15,-3 3-208-15,-2-3 80 0,-4 4 128 0,0 1-208 16,2 2 208-16,-1 2-176 0,-1 0 176 0,4-1-160 15,0 4 160-15,5 4 0 0,-1-3 0 0,-3 2-128 0,-2 3 128 16,-3-3 0-16,-2 3 0 0,0 1 0 0,0-3 0 0,3 4 0 16,-3 2 0-16,6 4 0 0,2-1 0 0,0 3 0 15,-3 0 0-15,-2 0 0 0,-1 3 0 0,1-3 0 16,-1 3 0-16,1 2 0 0,4 3 0 0,1-3 0 16,-1 2 0-16,3 1 0 0,1 0 0 0,0 2 0 15,-3 2 0-15,2-2 0 0,0 0 0 0,1 2 0 16,1-1 0-16,3 4 0 0,0 1 0 0,4 3 0 15,-2 1 0-15,4 0 0 0,2 1 0 0,1 0 0 16,2 4 0-16,-1-2 0 0,0 1 0 0,-1-1 0 16,-1 2 0-16,-1 1 0 0,-2-3 0 0,3 3 0 15,1 1 0-15,1 3-128 0,-1 1 128 0,5 1 0 16,1 5 0-16,1 0 0 0,-1-3 0 0,6 0 0 16,3 3 0-16,-2 1 0 0,2-1 0 0,3 2 0 0,1-4 0 0,1 4 0 15,3 3 0-15,0 2 0 0,1-3 0 0,2 2 0 16,1-3 0-16,1-1 0 0,0-6 0 0,1 2-128 15,1 2 128-15,3-4 0 0,1 0 0 0,1-1 0 16,3 1 0-16,3 1 0 0,0 5 0 0,5-5 0 16,-2 0 0-16,5 1 0 0,1-2-144 0,2 3 144 15,2-3 0-15,3 1 0 0,4 2 0 0,3 1 0 16,5-2 0-16,0 2 0 0,4 4 0 0,-1-3 0 16,0 3 0-16,3-4 0 0,3-1 0 0,4 1 0 15,0-3 0-15,4-2 0 0,3-3 0 0,0 1 0 16,-6-8 0-16,0 1 0 0,-1-3 0 0,2-3 0 15,-1-4 128-15,4-1-128 0,0-4 0 0,-1-2 128 16,0-3-128-16,-3-2 128 0,-3-2-128 0,-3-6 128 0,0 0-128 0,-2-7 0 16,-3-1 0-16,1-4 0 15,-1-4-704-15,0-1-160 0,-1-6-32 0,-5-1-11312 16,-2 2-2256-16</inkml:trace>
  <inkml:trace contextRef="#ctx0" brushRef="#br0" timeOffset="25823.77">27139 18120 19343 0,'0'0'1728'0,"0"11"-1392"15,0-11-336-15,2 12 0 0,1-1 1216 0,-1 2 192 16,-2-13 16-16,4 11 16 0,-2-1-736 0,-2-10-160 16,3 12-32-16,-3-12 0 0,0 0 288 0,0 0 48 15,3 9 16-15,-3-9 0 0,0 0-32 0,0 0 0 16,0 0 0-16,0 0 0 0,0 0-96 0,0 0-32 16,0 0 0-16,0 0 0 0,-8 5-128 0,-1-1-16 15,0-4-16-15,-1-4 0 0,-1 0-128 0,-2 0-32 0,-2-1 0 0,-2-4 0 16,-1 0-64-16,0-3-32 0,-1-1 0 0,0-2 0 15,2-3-48-15,-4 0-16 0,1 0 0 0,2 0 0 16,-4-1-32-16,1 2 0 0,-3-1 0 0,-2 3 0 16,-3 2 16-16,-1-2 0 0,-5-1 0 0,-2 0 0 15,2-1-16-15,-2-1 0 0,-1-1 0 0,1 2 0 16,0-1-192-16,-1-1 0 0,1-2 128 0,3 2-128 16,-1-1 0-16,-1 0 0 0,-8-4 0 0,0 1 0 15,-3-1 0-15,1-2 0 0,-4 1 0 0,6-2 0 16,1 2 0-16,0-2 0 0,-2 1 128 0,2 4-128 15,1-4 128-15,-1 2 0 0,-3-4-128 0,-4 3 192 16,-2-5-64-16,0 4 0 0,3-7-128 0,3 5 192 16,0 2-192-16,4 2 176 0,1-1-176 0,3 2 160 15,1-4-16-15,-1 3 0 0,-4 0 0 0,-1-3 0 0,-3 2-16 0,1-2-128 16,3 3 192-16,0 1-64 0,0 0 0 0,2 1-128 16,5 2 192-16,0 0-64 0,2 1-128 0,2 0 0 15,-1 0 0-15,0 1 0 0,-1 0 0 0,-3 1 0 16,-2 0 0-16,3 0 0 0,0 1 0 0,2-2 0 15,2 1 0-15,0 3 0 0,2 3 128 0,3-1 0 16,3 0 0-16,1 4 0 0,-1-2-128 0,4 4 160 16,0-5-160-16,5 5 160 0,-3 2-160 0,3-2 0 15,0 0 0-15,1 2 0 0,2-3 0 0,1 2 0 16,0 1 0-16,1 2 0 0,0-1 0 0,9 3 0 16,-12-2 0-16,3-1 0 0,9 3 0 0,0 0 0 15,-10-1 0-15,10 1 0 0,0 0-160 0,0 0 160 0,0 0 0 16,0 0-144-16,0 0-112 0,0 0-32 0,0 0 0 0,0 0 0 31,0 0-1504-31,0 0-288 0,10 6-64 0,1-2-9696 0,-11-4-1952 0</inkml:trace>
  <inkml:trace contextRef="#ctx0" brushRef="#br0" timeOffset="26367.1">24791 17525 15663 0,'-8'1'1392'0,"8"-1"-1120"15,-9-1-272-15,3 0 0 0,0-2 4816 0,0-2 912 16,3-1 176-16,-6-1 48 0,2-3-4736 0,1-1-960 15,-2-6-256-15,-1-1 0 0,-1-2 0 0,0-2 0 16,-3 1 0-16,-1-3 0 0,-1-2 0 0,-3 1 0 16,-4-7 0-16,0 2 0 0,-1-2-144 0,0 0 144 15,-1-2-128-15,-1-3 128 0,0-1 0 0,0-2 0 16,1 3 0-16,0 2 0 0,2-1 224 0,3 1-32 16,-4-1 0-16,2 2 0 0,0 1 240 0,1-2 32 0,1 0 16 0,-3-1 0 15,2 1-32-15,1-1 0 16,1 0 0-16,0 1 0 0,0 3-128 0,2 0-16 0,-1 0-16 15,2 5 0-15,0-1-96 0,2 3-32 0,2 3 0 0,-1-1 0 16,3 0-32-16,0 4-128 0,3 2 192 0,1 3-64 16,0 4-128-16,2-3 0 0,3 3 0 0,0 1 0 15,0 0 0-15,5 3 0 0,-5 6 0 0,11-6 0 16,1-2 0-16,2 3 0 0,2 1-128 0,3 3 128 16,4 2-176-16,1 2 48 0,5 2 0 0,1 5 0 15,3 1 128-15,6 5-128 0,4 0 128 0,5 6-128 16,6 4 128-16,4 0 0 0,7 2 160 0,-2-1-160 15,0 0 0-15,-2-2 0 0,-2-1 0 0,4-3-160 16,0-2 160-16,3-1 0 0,3 0 0 0,-5-4 0 16,-2-3 0-16,-6 2 144 0,-4 0-144 0,-1-3 0 15,0-1 0-15,1-1 0 0,1 0 0 0,2 0 0 0,-3 2 0 16,0-2-352-16,0 2 48 0,-6 0-12064 16,-5 3-2416-16</inkml:trace>
  <inkml:trace contextRef="#ctx0" brushRef="#br0" timeOffset="27068.31">26874 18959 17503 0,'0'0'768'0,"0"0"176"0,-5-5-752 0,0-2-192 0,-1 2 0 0,-1 1 0 16,-2-3 2576-16,2 3 496 0,-3 0 80 0,-1 3 32 0,2-2-2112 0,1-1-432 16,-3-1-64-16,0 3-32 0,-2 1 176 0,2-1 48 15,-2 2 0-15,-1-1 0 0,0 1-384 0,-2 0-80 16,-1 0-16-16,1 3 0 0,-2-1-96 0,0 1-32 15,-1 0 0-15,-1 1 0 0,-3 0 64 0,-1 2 16 16,-2 5 0-16,-1-3 0 0,-3 3 0 0,-1 1 0 16,1-1 0-16,-6 1 0 0,-2 2 64 0,-5-4 16 15,-7 1 0-15,2 1 0 0,1 1 16 0,-3 2 16 16,0-1 0-16,1 0 0 0,2 1 32 0,0-2 0 16,0 0 0-16,-9 2 0 0,-2-1-96 0,-7-1-16 15,-1 2 0-15,-1-1 0 0,0-1-80 0,1-3 0 16,0 3-16-16,-9 2 0 0,-5-1-176 0,-2-3 160 15,1 2-160-15,3 2 160 0,3-1-160 0,-4-1 0 16,-4 0 0-16,2-1 0 0,2-3 0 0,7 3 0 0,4-2 0 0,6 0 0 16,2 0 0-16,-1-1 0 0,-5 1 0 0,5-1 0 15,3 3 0-15,3-2 0 0,3 1 0 0,2 2 0 16,6-3 0-16,4 2 192 0,4-5-192 0,1 3 192 16,2 2-192-16,0-3 160 0,3 2-160 0,0-2 160 15,-3 0-160-15,7-5 0 0,1 1 0 0,4-1 0 16,3-1 0-16,2-1-272 0,3-2 64 0,3-2 16 31,1-1-1440-31,4-1-288 0,1-1-48 0,3-4-16 0,4 0-1072 0,2-2-208 0</inkml:trace>
  <inkml:trace contextRef="#ctx0" brushRef="#br0" timeOffset="27500.82">24292 19004 23951 0,'0'0'2128'0,"0"0"-1696"16,-10-6-432-16,1 2 0 0,-1 2 2000 0,1-2 320 16,0-2 64-16,-1 2 16 0,-1 1-1168 0,-2 2-224 15,0 0-48-15,-4 1-16 0,-1 0-448 0,-4 2-96 16,-2 1-16-16,-4 2 0 0,-1 2-256 0,-2 1-128 15,-2 5 0-15,-2-1 128 0,-1-1-128 0,-1 6 0 16,2 8 0-16,-1-3 0 0,0 1 128 0,1 4 0 0,-1-3 0 0,-1 2 0 16,1 2 304-16,-3-3 48 0,-3 0 16 15,6 0 0-15,0 0 0 0,4-1 0 0,0-2 0 0,6 2 0 16,-2 1-128-16,6-2-32 0,4 3 0 0,3-2 0 16,1-4-96-16,4 2-32 0,4-2 0 0,2 3 0 15,3-3-208-15,3-1 0 0,3-1 128 0,4 0-128 16,1 0 0-16,7 0 0 0,2-3 0 0,5-3 0 15,5 1 176-15,6 1-176 0,3-2 192 0,7-3-192 16,5 2 128-16,2-1-128 0,-4-1 0 0,6-3 0 16,0 2 176-16,9-3-176 0,4-1 160 0,4-2-160 15,4 1 0-15,-3-3 128 0,-6-3-128 0,2-2 0 16,2-1-160-16,4-4-80 0,5-2-16 0,-3 4-12784 16,-2-6-2560-16</inkml:trace>
  <inkml:trace contextRef="#ctx0" brushRef="#br0" timeOffset="29435.56">23065 19742 36511 0,'-23'9'1616'0,"6"-1"336"0,-3-4-1568 0,-4 4-384 0,-3 0 0 0,0-5 0 0,-1 1 0 0,2-1 0 16,-1-1 0-16,0-2-176 0,-1 0 176 0,0-2 176 16,2-1-48-16,-4-2 0 0,0-1-128 0,-7-4 0 15,-6 1 0-15,-4-3 128 0,-5-3-320 0,-2 0-80 16,1-4-16-16,-2 0 0 16,2-1-160-16,-2 0-48 0,0 2 0 0,-2 3 0 0,-4 1 112 0,-1 5 0 15,0 2 16-15,2 2 0 0,1 2 368 0,2-1-176 16,1 4 176-16,-1 1-128 0,-4 2 128 0,1-2 176 15,-1 1-48-15,3 1 0 0,-1 5 128 0,1-2 0 16,0 3 16-16,-4-2 0 0,-1-1-112 0,-7 3-32 16,-2-3 0-16,0 4 0 0,1-3-128 0,0-1 0 15,0-1 0-15,-3-1 0 0,-7-2 0 0,2 2 0 0,4-1 0 16,4 1 0-16,0-3 304 0,3 1 16 0,5 1 16 0,-5 1 0 16,0 1 80-16,-1 3 16 0,7 2 0 0,2 0 0 15,0 3-32-15,3-3 0 0,1 1 0 0,-2 2 0 16,-2-3-80-16,-1 3-32 0,1-1 0 0,2-3 0 15,3 3-288-15,2-3 0 0,1 1 128 0,2-2-128 16,2 2 256-16,-2-3-16 0,-1 3 0 0,0-3 0 16,-2 0 64-16,5-182 16 0,1 361 0 0,3-180 0 15,2-1-32-15,3 0 0 0,1 2 0 0,2 0 0 16,3 1-64-16,2-1-16 0,-3-2 0 0,3-1 0 16,0 3-80-16,2-2-128 0,1-1 176 0,1 1-176 15,3 1 0-15,3-2 0 0,3-2 0 0,0 2 0 31,3-1-384-31,2-1-16 0,2 0-16 0,2-2 0 0,2 0-1776 0,7 0-368 16,0 0-64-16,0 0-13472 0</inkml:trace>
  <inkml:trace contextRef="#ctx0" brushRef="#br0" timeOffset="29802.43">18806 19341 39327 0,'-16'13'1744'0,"6"0"368"0,1-2-1696 0,-1 4-416 16,1 1 0-16,-2 0 0 0,1-1 144 0,1 3-144 0,-1 1 160 0,0 0-160 16,0-1 0-16,-2 0 128 0,1-3-128 0,-2 3 0 15,-2 0 0-15,-1-2-128 0,-2 2 128 0,0 0-208 16,0 0-80-16,-1-2-16 0,-1 1 0 0,-1-3 0 15,7 0-64-15,-1-2-16 0,2 2 0 0,2-3 0 16,5 0 224-16,1-3 160 0,5-8-208 0,-3 11 80 16,3 2 128-16,4-4 0 0,5 0 0 0,2-4 128 15,2 0-128-15,3-3 128 0,6-2-128 0,5-1 128 16,3-2 48-16,5 0 16 0,4-4 0 0,7-2 0 16,5 2 16-16,3-3 16 0,5 1 0 0,3-3 0 15,-1 1-80-15,3-1-16 0,3-3 0 0,7-3 0 16,4-1-128-16,3-2 0 0,-1-2 0 0,-2 0 0 15,1 3-560 1,0-5-80-16,2-4-32 0,-3-1-10400 0,-3-3-2064 0</inkml:trace>
  <inkml:trace contextRef="#ctx0" brushRef="#br0" timeOffset="30910.77">21206 17183 29423 0,'0'0'1296'0,"0"9"288"0,0-9-1264 0,0 11-320 0,0-11 0 0,0 0 0 16,0 0 224-16,0 0-16 0,0 0 0 0,1 8 0 16,-1-8-32-16,0 0-16 0,0 0 0 0,0 0 0 15,0 0-160-15,0 0 160 0,0 0-160 0,0 0 160 16,0 0-160-16,0 0 0 0,-8-1 0 0,8 1 128 15,-11-4 112-15,1-1 16 0,0-3 0 0,-1 2 0 16,-3-2 144-16,0 1 48 0,-2-1 0 0,-1-1 0 16,-5 3-176-16,-2-3-16 0,-2 2-16 0,-2 4 0 0,-2-2 16 0,-1 2 0 15,1 0 0-15,-1 1 0 0,1-2 128 0,-1 2 48 16,0-4 0-16,0 3 0 0,-2-1 16 0,1 1 16 16,1-3 0-16,-1 1 0 0,-4 1-144 0,1-1-16 15,-7-1-16-15,0 2 0 0,-2 1-128 0,1 2-32 16,0-2 0-16,0 1 0 0,0-3-128 0,-2 2 128 15,-1 2-128-15,2-2 128 0,-2 2 0 0,-4-3 0 16,-2-1 0-16,2 1 0 0,-1 1 112 0,1 0 16 16,-2-3 0-16,1 1 0 0,0 1-80 0,3 0-16 15,-2 1 0-15,1 0 0 0,-3 0-160 0,-2 1 192 16,1-1-192-16,1 2 192 0,1-2-192 0,1 1 160 0,2-2-160 16,-1 1 160-16,-1 1 32 0,-1-1 0 0,-2 3 0 15,-3-2 0-15,-4-1-32 0,2-1 0 0,3 2 0 0,-1 1 0 16,1-1-160-16,3 4 160 0,1 0-160 0,-2 3 160 15,-4-1-160-15,2 0 160 0,2 2-160 16,1 3 160-16,3-4-160 0,4 4 0 0,0-1 0 0,2 2 0 16,2-4 0-16,3 3 128 0,1-3-128 0,0-2 0 15,0 1 0-15,2 2 0 0,3-5 0 0,2 3 0 16,3-1 0-16,1 1-176 0,4-2 16 0,3-2 0 31,1 0-208-31,2 1-32 0,2-2-16 0,3 0 0 16,1-2-256-16,10 2-48 0,-8-1-16 0,8 1 0 15,0 0-1552-15,0 0-304 0,-5-6-64 0,5 6-12592 0</inkml:trace>
  <inkml:trace contextRef="#ctx0" brushRef="#br0" timeOffset="31287.84">17559 17754 30399 0,'-11'15'1344'0,"-1"-5"288"0,-2-2-1312 0,-1-2-320 15,0-5 0-15,-3-4 0 0,3-8 2064 0,-2-3 352 16,0-5 64-16,-2-5 16 0,-3-5-1920 0,-2-7-368 16,-3-4-80-16,-1-2 0 0,-1-5-128 0,0 0 128 15,-2-3-128-15,3-1 128 0,0-1-128 0,1 0 0 0,2 1-128 16,2 2 128-16,3 2-192 0,5 2 64 0,2 6 0 0,5 3 0 15,4 3-64-15,3 6 0 0,4 2 0 0,3 3 0 16,3 3 192-16,2 3-128 0,2 1 128 0,6 3-128 16,5 1 128-16,7 0 0 0,4 5 0 0,9 2 0 15,8 0 176-15,4 1-48 0,1-1 0 0,5 4 0 16,4 1 48-16,7 3 0 0,4 2 0 0,3-2 0 16,2-1-48-16,-3-1-128 0,-3 1 192 0,0-3-64 15,0-2 0-15,4-1 0 0,3-5 0 0,-3-5 0 16,-2-1-352-16,-1-5-80 0,1-2-16 0,1-6-17344 15</inkml:trace>
  <inkml:trace contextRef="#ctx0" brushRef="#br0" timeOffset="32137.96">22003 16293 18431 0,'0'0'816'0,"-6"15"160"0,-2-3-784 0,1-2-192 0,-1-2 0 0,8-8 0 0,-10 9 3088 0,10-9 576 15,-10 3 112-15,2-1 32 0,-2-2-2368 0,0-2-480 16,-1-1-80-16,0-2-32 0,-3-7-336 0,-1-1-64 15,-6-6 0-15,1 0-16 0,-4-2-176 0,-3-4-48 16,1-4 0-16,-5 0 0 0,-2-4 32 0,0 1 0 16,-3-2 0-16,1 1 0 0,-6 1 16 0,-1 0 16 15,-1 1 0-15,0-3 0 0,1 0 96 0,-1 1 16 16,-1-1 0-16,0-1 0 0,-3 0-80 0,-3-2-16 16,-1-1 0-16,-5-3 0 0,-3-3-144 0,-2 0-16 15,0-1-128-15,-2 0 192 0,2-3-192 0,0 1 128 16,0 0-128-16,-2-3 0 0,-3 2 0 0,0 1 0 15,2-3 0-15,2 1 0 0,-1 2 0 0,2 1 0 0,3-2 0 0,-4 2 0 16,-7-1 0-16,3 1 128 0,1 2-128 0,2-3 0 16,0 2 176-16,4-1-176 0,0 4 192 0,2 2-192 15,-4 0 272-15,2 4-48 0,-2-3-16 0,8 3 0 16,1 1 0-16,1 5 0 0,1-1 0 0,5-1 0 16,0 1-80-16,1 0-128 0,-2 1 176 0,-1-2-176 15,-3 0 128-15,3 3-128 0,0-2 0 0,5 3 0 16,2 2 0-16,2-2 0 0,1 2 0 0,1 3 0 15,2-3 0-15,6 3 0 0,-1 3 0 0,1 0 0 16,1 1 0-16,1 2 0 0,1-1-160 0,0 3 160 16,-2-1 0-16,4 4-176 0,0 3 176 0,4-3-128 15,1 1 0-15,1 2 0 0,3 0 0 0,1 4 0 16,0 1-128-16,3 0-32 0,0-1 0 0,2 4 0 16,2 1-1248-16,6 0-240 0,-8-1-48 15,8 1-9712-15,-6 7-1952 0</inkml:trace>
  <inkml:trace contextRef="#ctx0" brushRef="#br0" timeOffset="32543.93">18576 14607 30575 0,'0'0'1344'0,"0"0"304"0,-9 0-1328 0,-1-6-320 16,0 0 0-16,-1-4 0 0,-3-3 416 0,0-5 16 0,-2-6 0 0,-1 0 0 16,-4-6-240-16,-2 0-64 0,-1-1 0 0,-4-4 0 15,-4 2 192-15,2-1 16 0,-3-5 16 0,-1-6 0 16,0 1-80-16,1-5-16 0,-2 0 0 0,-2-2 0 16,0-4-48-16,3-1-16 0,2 0 0 0,3 3 0 15,2 1 16-15,0 1 0 0,1-2 0 0,3 2 0 16,2 1 112-16,2 3 32 0,3 4 0 0,4 5 0 15,5 2 80-15,0 3 16 0,5 0 0 0,2 4 0 16,1 1-144-16,4-1-32 0,3 2 0 0,2-1 0 16,3 4-272-16,5 1 0 0,2 1 0 0,3 6 0 15,1 4 0-15,6 4 0 0,6 4 0 0,7 6 0 16,6 8-320-16,8 8 48 0,10 6 0 0,9 11 0 16,6 5-336-1,3 7-64-15,1 5-16 0,2 2 0 0,1 1 96 0,-5-2 16 16,-5 0 0-16,-2 1 0 0,-4-2 576 0,2-3 0 0,1 0 0 0,4-1 0 15,8 2-1744-15,-2-5-240 0</inkml:trace>
  <inkml:trace contextRef="#ctx0" brushRef="#br0" timeOffset="72216">6694 11644 23951 0,'-9'0'2128'0,"0"-2"-1696"0,0 0-432 0,3-2 0 16,-2 0 480-16,8 4 16 0,0 0 0 0,0 0 0 15,-5-5-176-15,5 5-16 0,0 0-16 0,0 0 0 16,0 0-288-16,14 0 160 0,2 1-160 0,2 3 128 0,0 1-128 0,2 3 0 15,6-3 0-15,1 5 0 16,0-2 224-16,3 3-32 0,-1-1-16 0,3 2 0 0,2 1 16 0,2-3 0 16,-3 1 0-16,2 1 0 0,2-1-48 0,4 2 0 15,2-2 0-15,4 1 0 0,1 3 80 0,1 1 16 16,-2 1 0-16,-3 1 0 0,1-2 16 0,-1 1 0 16,4-2 0-16,-2-1 0 0,0 1-112 0,2 2-16 15,4-2 0-15,1 2 0 0,-3 0-128 0,0 0 160 16,-3-2-160-16,1 0 160 0,-1-3-160 0,0 2 0 15,-1 2 0-15,2 1 0 0,1-2 0 0,0-2 128 16,3-2-128-16,-3 1 0 0,-9-3 0 0,0 0-256 0,-3-4 48 0,-3 2 0 31,0 3-1552-31,-2-3-304 0,-3 0-64 0,-3-2-16 0</inkml:trace>
  <inkml:trace contextRef="#ctx0" brushRef="#br0" timeOffset="72750.42">6752 13722 17903 0,'-16'-1'784'0,"8"-1"176"0,0 2-768 0,8 0-192 15,0 0 0-15,0 0 0 0,0 0 448 0,-1-6 32 16,2-3 16-16,6 4 0 0,4-3 128 0,4 2 16 16,5 0 16-16,2-5 0 0,3 3-192 0,3-4-32 0,0-1-16 0,3-1 0 15,5 0 32-15,3-1 0 0,2 0 0 0,3 0 0 16,5-4 48-16,7 0 16 0,5 0 0 0,0-2 0 16,-3 1-192-16,3-2-16 0,0-1-16 0,4 2 0 15,1-2 16-15,4-3 0 0,4 1 0 0,0-3 0 16,-8 3 32-16,0-3 16 0,1 2 0 0,-1 0 0 15,2 1-48-15,0 1-16 0,5-5 0 0,-5 4 0 16,-5-2-96-16,-4 3 0 0,0-4-16 0,-2 4 0 16,0-3-176-16,0 3 192 0,1 3-192 0,-4 0 192 15,-2-2-192-15,-2 4 0 0,-9 4 0 0,-3 1 0 32,-1-2-384-32,-4 2-96 0,-3 4-32 0,-2 3 0 0,-2 0-1664 0,-6 2-320 0,-5 3-80 0</inkml:trace>
  <inkml:trace contextRef="#ctx0" brushRef="#br0" timeOffset="73233.25">8059 12842 5519 0,'0'0'240'0,"-12"0"64"0,-3-2-304 0,3 0 0 16,0 1 0-16,12 1 0 0,0 0 5552 0,0 0 1040 15,0 0 224-15,0 0 32 0,0 0-5520 0,4-10-1120 0,4 5-208 0,4-3 0 16,6 3 0-16,2 3 0 0,5-2 0 0,1 0 0 16,2 3 0-16,4 0 0 0,1-1 0 0,5 2 0 15,4-1 0-15,1 1 0 0,2-1 0 0,-3-2 0 16,-3 1 0-16,3-1 0 0,1-1 0 0,1 2 0 15,-1-3 144-15,0 2 96 0,-1-1 16 0,1-1 0 16,3 0 128-16,0 3 16 0,-3-1 16 0,-4-1 0 16,-3-1 32-16,-3 1 16 0,0 1 0 0,-3 0 0 15,-2 0-64-15,-1 1-16 0,-3 2 0 0,-1 0 0 16,-2 0-128-16,-4 4-16 0,-3-2-16 0,-1 1 0 16,-3 3-64-16,-1 3-16 0,-3-3 0 0,-2 7 0 15,-3 0-144-15,-3 2 160 0,-4 5-160 0,-3 5 160 16,-4 1 16-16,-4 6 0 0,-3 4 0 0,-3 2 0 15,-6 2 16-15,-4 2 16 0,-3 2 0 0,-2 1 0 0,-4 2 48 0,-2-3 0 16,-3-1 0-16,0 3 0 0,1-3-256 0,3 3 176 16,3-3-176-16,3 1 160 0,3-4-160 0,5 0-144 15,1-2 144-15,4 1-208 16,2-8-1424-16,6 1-288 0,3-1-48 0</inkml:trace>
  <inkml:trace contextRef="#ctx0" brushRef="#br0" timeOffset="74617.48">27170 18200 24639 0,'0'0'1088'0,"0"0"240"0,0 0-1072 0,0 0-256 0,0 0 0 0,0 0 0 16,0 0 288-16,0 0 0 0,0 0 0 0,0 0 0 16,0 0-32-16,-7 5-16 0,7-5 0 0,-11 1 0 0,3-1 144 0,-4 0 16 15,1 0 16-15,-2-1 0 0,0-3-64 0,-1-1-16 16,-1 1 0-16,-1-1 0 0,-2-4 96 0,-1-1 16 16,-2-4 0-16,-2-1 0 0,-1-2-128 0,-2 1-32 15,-4-3 0-15,-3 2 0 0,-6-1-144 0,-3 2-16 16,-1 4-128-16,0-3 192 0,-1-1-192 0,0 2 128 15,-1-3-128-15,1 2 0 0,1 0 224 0,-3-1-48 16,-1 1-16-16,-1-1 0 0,-3-6 208 0,-1 2 32 16,-3-2 16-16,0 0 0 0,1 0 112 0,-1-1 32 15,0-1 0-15,-4 1 0 0,-6 4-336 0,-5-2-64 16,-3 1-16-16,1 2 0 0,1 0-144 0,1 3 0 16,2 0 144-16,-4 1-144 0,-6 4 128 0,-3-2-128 0,-2 1 128 0,3 3-128 15,3-5 0-15,-3 5 0 0,-4-4 0 0,0 4 0 16,-2 0 0-16,8 1 0 0,2-2 0 0,5 2 0 15,2-5 128-15,2 2-128 0,-5-3 128 0,4-4-128 16,2-1 0-16,5 0 144 0,3-1-144 0,5 1 0 16,3-1 128-16,3 0-128 0,3-1 0 0,-1 2 0 15,1 0 0-15,3 0 0 0,2 2-192 0,5 2 48 32,0 1-432-32,7 3-96 0,0 0-16 0,3 2-10016 0,2 0-2016 0</inkml:trace>
  <inkml:trace contextRef="#ctx0" brushRef="#br0" timeOffset="75118.2">24952 16478 35935 0,'0'0'3200'0,"-6"8"-2560"16,-3 0-512-16,0 2-128 0,-1-2 384 0,-2 5 64 0,0-3 16 0,-4 5 0 15,-1 2-464-15,-5 2-128 0,-3 1-16 0,-7 4 0 16,-6 0 144-16,-7 5-208 0,-4-3 80 0,-5 3 128 15,-2-2-368-15,-2 2 48 0,-2 3 16 0,-5-2 0 16,-1 2 304-16,-8 0 0 0,-8 0 0 0,-1-3 0 16,2 3 0-16,5-1 0 0,2-4 0 0,3 0 0 15,1-3 0-15,4-2 0 0,3-5 160 0,10 0-32 16,5-3 112-16,7-1 16 0,8-5 16 0,2 0 0 16,6-3-112-16,3 4-32 0,3-1 0 0,4 2 0 15,4-4-128-15,3 3 0 0,3 0 0 0,5-9 128 16,0 13-128-16,5-1 128 0,3 5-128 0,6 2 128 15,9 5-128-15,5 2 0 0,6 5 0 0,8 1 0 16,5-1 0-16,7 8 0 0,7 0 0 0,4 3 0 16,-1 3-208-16,1-2 16 0,5 3 16 0,1-2 0 15,6 5-336-15,3-5-80 0,2 1-16 0,-5-3 0 16,-3 3-2128-16,0-3-416 0</inkml:trace>
  <inkml:trace contextRef="#ctx0" brushRef="#br0" timeOffset="75668.36">26359 18941 8287 0,'0'0'736'0,"-2"14"-592"0,-3-7-144 0,-5 2 0 15,-2-4 6464-15,-3 1 1280 0,-3-4 240 0,-1-2 48 16,-4-1-6496-16,-1-2-1280 0,-3-1-256 0,-1 2 0 16,-1-3 0-16,-7-3-160 0,-2 2 160 0,-4-3 0 0,-1 3-336 0,-4 1 32 15,-2-1 16-15,-7 4 0 16,-8 1-128-16,-2 2-32 16,-3 5 0-16,3 1 0 0,3 5 272 0,2 1 176 0,0 0-208 0,0-1 80 0,-7-1 288 0,2 3 64 15,0 1 16-15,1 1 0 0,0 3 160 0,3-2 48 16,1 1 0-16,-4 1 0 0,-3 1-80 0,-4 0-16 15,1 1 0-15,3-2 0 0,2-1-96 0,1-1 0 16,2 1-16-16,0 3 0 0,-3-2 80 0,2 0 0 16,2-1 16-16,5-1 0 0,2 1-192 0,5 0-144 15,3 0 192-15,6 0-192 0,0-2 128 0,3-1-128 16,3 1 0-16,0-1 0 0,2-1 0 0,1-2-224 16,3-3 16-16,1 3 0 0,2-5-48 0,3 0-16 15,3-5 0-15,2 1 0 16,3-2-336-16,2-1-64 0,2 0-16 0,1 0 0 15,1 1-1248-15,9-1-256 0,-9-7-48 0</inkml:trace>
  <inkml:trace contextRef="#ctx0" brushRef="#br0" timeOffset="76120.38">24243 18554 18431 0,'0'0'816'0,"-6"12"160"0,-5-2-784 0,-3-2-192 0,-3 2 0 0,-2-3 0 0,-2 4 3392 0,1-1 640 15,0 4 128-15,-3 0 32 0,-4 1-3440 0,2 0-752 16,-2 6 0-16,-1 2 0 0,-3-1 0 0,1 4 0 15,1-3 0-15,-4 2 192 0,-2 4-192 0,1 3 0 16,0-1 0-16,-5 2-176 0,-1-3 176 0,-5 6 0 16,1 4 0-16,-3 5 0 0,5-2 128 0,1 2 48 15,0-2 16-15,3-1 0 0,4-2 192 0,2-3 64 16,3-1 0-16,4-2 0 0,2-1-32 0,2-1 0 16,2-1 0-16,2-2 0 0,0-1-160 0,6 1-16 15,0-2-16-15,2 1 0 0,4-5-96 0,4-2-128 16,1-2 176-16,4-1-176 0,2-1 0 0,4-1 0 0,4-1 0 0,4 1 0 15,3-2 192-15,4-3-64 0,5 0 0 0,6 3-128 16,5-3 208-16,6-1-64 0,4 1-16 0,7-1 0 16,6 1 224-16,0-6 32 0,0 0 16 0,1-1 0 15,1-1-400-15,3-1 0 0,3-1 0 0,6-4 0 32,2-4-528-32,-1 0-96 0,-3-7-16 0,1-2-10944 0,3-3-2176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18:00:04.0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15288 7702 22111 0,'0'0'976'0,"0"-8"208"0,-1-2-944 0,-1 1-240 16,1-2 0-16,-2 2 0 0,1-1 1088 0,1 2 160 15,-2-2 32-15,1 4 16 0,-2-3-816 0,0 2-160 16,4 7-48-16,-8-10 0 0,3 1-144 0,-1-1-128 15,0 4 144-15,-5 0-144 0,-1-5 0 0,-5 4 0 16,-2-3 0-16,-5 6 0 0,-5 0 0 0,-3-1 0 16,-4 1 0-16,-2 4-160 0,-5 5 16 0,-3 3 0 15,-5-3 0-15,-3 4 0 0,-10-3 144 0,-3 3 0 16,-3 0-144-16,-1 0 144 0,-1 0 0 0,1 2 0 16,-2 1 0-16,-6 0 0 0,-6-3 0 0,1 3 208 15,5-2 0-15,3-4 0 0,-3 0 96 0,-5 1 16 16,-4-3 0-16,2-3 0 0,2 1 48 0,1 0 16 0,2-1 0 15,-6-1 0-15,-7-1-64 0,2 1 0 0,-5 0 0 16,0 1 0-16,-3 2-320 0,-4 2 144 0,-7-2-144 0,2 0 0 16,1 0 0-16,-7 4 0 0,-7-2 0 0,3 3 0 15,1 1 0-15,-4-3 0 0,-7 4 0 0,6-2 0 16,1 1 0-16,-1-4 0 0,-4 0 0 0,1-1 0 16,1 2 176-16,1-2-176 0,-4 0 160 0,0 0-160 15,2 1 160-15,-1-3-160 0,0 1 160 0,-1 1-160 16,-2-2 144-16,2 2-144 0,-1-3 128 0,1 0-128 15,-3 1 0-15,1-1 0 0,1-1 0 0,0 1 0 16,0-1 0-16,0 2 0 0,2-4 0 0,0 2 0 16,0 0 176-16,6 0-48 0,3 0-128 0,-3-2 192 15,-5-5 0-15,7 2-16 0,4 3 0 0,-2-2 0 16,-5-4-176-16,5 2 0 0,6 0 144 0,-3-2-144 0,-3 2 0 16,4-3 0-16,5 1 0 0,0 2 0 0,0-4 0 0,-1 3 0 15,-3-2 0-15,4 4 0 0,2-4 0 0,-2 3 0 16,-5 2 0-16,4-1 0 0,2-4 0 0,3 4 0 15,0-4 0-15,-2 3 0 0,-2-6 0 0,5 6 0 16,5 1-176-16,-3-1 176 0,-7 1 0 0,2 3 0 16,8 0 0-16,3 0 0 0,1 1 0 0,-3 0 0 15,-2-2 0-15,2 3 0 0,5 3 0 0,0-2 0 16,4 0-128-16,-1 1 128 0,-1-4 0 0,4 2 0 16,2-1 0-16,4 1 0 0,2-1 0 0,2-3 0 15,-5 0 0-15,4 0 0 0,6 2 0 0,4-2 0 0,1-2 0 16,6 1 0-16,-1 0 0 0,1-3 0 0,-2 3 0 15,1-5 0-15,-1 1 0 0,8-1 208 0,3 3-64 0,4-3-16 16,2 1 96-16,3-2 16 0,2 3 0 0,-3-1 0 16,2 3 16-16,-1 0 0 0,2-1 0 0,4 1 0 15,1-7-48-15,2 4 0 0,3 2 0 0,1 0 0 16,6 1-80-16,0-2 0 0,3 3-128 0,2 3 192 16,0 0-192-16,4 2 0 0,0 2 128 0,3 0-128 15,0 1 0-15,2 3 0 0,0 4 0 0,2-1 0 16,1 0 0-16,1 4-160 0,-1 2 160 0,1 7-192 15,1 0 192-15,0 8-208 0,0-1 80 0,3 5 128 16,-2 2-176-16,3 3 176 0,0 4-128 0,3 1 128 16,-6 4 0-16,6 2 0 0,-2 3 0 0,0 0-128 15,-1 1 128-15,0 2 0 0,0 1 0 0,0 0 0 16,0 2 0-16,0 4 0 0,2-2 0 0,-2 3 0 0,1-7 0 0,0 3 0 16,-1 2 0-16,3-5 0 0,-1 0 0 0,0 3 144 15,-2-3-144-15,1 0 0 0,0 3 128 0,-1 1-128 16,0-5 0-16,3-1 0 0,-1-3 0 0,-1-1 0 15,-1-4 128-15,2 1-128 0,-1 0 0 0,1-2 0 16,2 0 0-16,1-4 0 0,-5 1 0 0,3-4 0 16,1-2 0-16,1-1 0 0,1-2 0 0,-1-3 0 15,4-6 0-15,0 1 0 0,-1-1 0 0,1-5 0 16,-1-1 0-16,5-1 0 0,1 0 0 0,3-4 0 16,1-4 0-16,2 2-144 0,1 0 144 0,5-2 0 15,-1 1-144-15,8-5 144 0,4 0 0 0,3-2 0 0,-2-1 0 16,1-1 0-16,2-1 0 0,2-1 0 15,4-2 0-15,3 1 0 0,2-3 0 0,4-3 0 0,6 1 128 16,3-2-128-16,1-3 0 0,0 0 0 0,0 0 0 0,1-3 0 16,3 2 0-16,8-4 0 0,6-1 0 0,-2 3 0 15,-3-2 0-15,1 1 0 0,4-3 0 0,1 2 0 16,7-1-128-16,-1 2 128 0,-5 5 0 0,1-3 0 16,1-2 0-16,6 0 0 0,5-1 0 0,-2 3 0 15,-4-1-144-15,2 0 144 0,4 2 0 0,3 2 0 16,1-3 0-16,2 4 0 0,-1-2 0 0,3 3 0 15,6-3 0-15,-2 2 0 0,-6 0 0 0,4 4 0 16,4 0 0-16,-1 2-128 0,-2-2 128 0,2 3 0 16,1-2-128-16,1 0 128 0,1 2-192 0,-1-1 192 15,-1 0-144-15,4-2 144 0,8 2 0 0,-6 0-144 16,-5 0 144-16,4 2 0 0,5 1 0 0,-1 0 0 16,-4-1 0-16,2 1 0 0,3 2 0 0,-1 1 0 0,-1-2 0 0,0 1 0 15,2 1 0-15,0 1 0 0,-1-3 0 0,-1 5 0 16,0 2 0-16,1-3 0 0,2-1 0 0,0 3 0 15,-4-1 0-15,2-3 0 0,4-1 0 0,-2 2 0 16,-5 0 0-16,6-2 0 0,4 1 0 0,-5-3 0 16,-4 0 0-16,4 1 0 0,3 3 0 0,-3 0 0 15,-4 1 0-15,6-3 128 0,1 0-128 0,-4-2 0 16,-6-2 0-16,4 4-128 0,1 0 128 0,-3 1 0 16,-3-3 0-16,3 0 0 0,1 1 0 0,1-1 0 15,-1-1 0-15,0 1 0 0,-2 2 0 0,3 2 0 16,2-3 0-16,-5 1 0 0,-3 0 0 0,3-1 0 15,4 2 0-15,-6-2 0 0,-6 0 0 0,2 2 0 0,1 3 0 0,-3-1 0 16,-5-1 0-16,-2 4 0 16,-4-2 0-16,3 2 128 0,1 0-128 0,-1-2 128 0,-8 3-128 0,-4-2 128 15,-1 6-128-15,2-1 0 0,0 2-128 0,-5-2 128 16,-6 1 0-16,-4-2 0 0,-1 2 0 0,3 2 0 16,-2 1 0-16,-2-1 0 0,-5-1 0 0,-3 0 0 15,-4 0 0-15,-4-1 0 0,-3-3 0 0,-1 2 0 16,-1-3 0-16,-2 0 0 0,-2-1 128 0,-3-1-128 15,-3-3 0-15,-2 0 128 0,-5-1-128 0,-2 2 0 16,-2-3 0-16,-1 1 144 0,0-3-144 0,-3 0 0 16,-3-3 160-16,2-2-160 0,-2-2 128 0,0 1-128 15,0-1 128-15,-2-1-128 0,-3-2 0 0,-1 0 128 16,-1-4-128-16,-1 0 0 0,-1-1 0 0,-1-2 128 16,2 2-128-16,-2-3 0 0,0 0 0 0,-1-2 0 15,-2-2 0-15,1 1 0 0,-3-2 0 0,-1-5 0 0,0 0 0 0,-3-3 0 16,0-2-144-16,-1-1 144 15,-2-3 0-15,-2 0 0 0,-1 0 0 0,-1-1 0 0,-2-1 0 0,-2 0 128 16,-1 0-128-16,0 1 192 0,-2-1 16 0,-1-2 0 16,0-1 0-16,-1 0 0 0,-4-1-16 0,0-3-16 15,0 1 0-15,1-1 0 0,1-1-176 0,-1 1 160 16,0-4-160-16,0 1 160 0,-1-3-160 0,2-2 0 16,-1-3 144-16,0-1-144 0,3-6 0 0,0 3 0 15,0 4 0-15,2-2-128 0,1 1 128 0,-1 2 0 16,0-2 0-16,2 0 0 0,0 6 0 0,-1 1 0 15,1 1 192-15,1 0-64 0,0 7 0 0,2 2 16 0,1 3 0 0,-1 1 0 16,1 3-144-16,-1 3 192 0,0 0-192 16,1 1 192-16,1 9-192 0,-1 3 0 0,0 1 0 0,1 6 0 15,-2 2 0-15,0 4-224 0,3 5 80 0,0 0 16 16,0 0-128-16,-7 5-32 0,-2 3 0 0,-2 7 0 31,-3 4-1040-31,-4 9-208 0,-5 5-32 0</inkml:trace>
  <inkml:trace contextRef="#ctx0" brushRef="#br0" timeOffset="1431.56">6035 16682 34607 0,'0'0'1536'0,"-11"5"320"0,-4 2-1488 0,-2-1-368 16,-1-2 0-16,-1-2 0 0,-1 2 0 0,0 0-208 15,-2 1 16-15,-1-1 16 0,-2-3 320 0,-5 0 64 16,-3-1 16-16,-2-2 0 0,-6 1-224 0,-1-3 128 16,-1-3-128-16,-2 2 0 0,-2 2 0 0,-1-1-160 15,-3-1 0-15,-1 2 0 0,-4 2-96 0,-5 2-32 16,-7 0 0-16,-2 2 0 0,2 1 64 0,3 0 16 15,2-2 0-15,-2-2 0 0,-2 0 208 0,-2-2 0 16,-3-5 144-16,0 3-144 0,5-1 320 0,2-1-48 16,3-6 0-16,1 1 0 0,-5 1-16 0,-2-3-16 0,0 3 0 0,3 1 0 15,5 0 80-15,3 0 32 0,5-1 0 0,2 2 0 16,3 3-96-16,0-1-32 0,-1 1 0 0,0 2 0 16,-2 3-96-16,4 0 0 0,3 2-128 0,4 0 192 15,1 1-192-15,2-3 0 0,2-1 0 0,2 2 0 16,0-1 0-16,4-1 0 0,1-1 0 0,-1 1-160 15,-1 0 160-15,1-1 0 0,0 1 0 0,0 0 0 16,-1 1 0-16,2 0-128 0,2 0 128 0,2 2 0 16,3 0 0-16,1 2 0 0,0-2 0 0,-2 3-128 15,6 0 128-15,0-1 0 0,0 1 0 0,1 3 0 16,0-2 0-16,1 4 0 0,1-2 0 0,2 3 0 16,0 1 0-16,0 0 0 0,0 2 0 0,1 4 0 15,1 0 0-15,1 1 0 0,-1 3 0 0,3 6 0 0,0 3 0 16,0 3 0-16,1 1 0 0,0 5 0 0,0-1 0 15,0 3-128-15,2 7 128 0,-2 1 0 0,-4-2 0 0,5 4 0 16,-2 1 0-16,0 0 0 0,-3 2 0 0,3-2 0 16,2 0 0-16,-1 2-128 0,-1 1 128 0,0 4 0 15,-1-4 0-15,1-3 0 0,1-2 0 0,-1-3 0 16,-3 2 0-16,2-3 0 0,-2-7 0 0,1 2 0 16,-2 2 0-16,1-6 0 0,-1 0 0 0,4 0 0 15,-4-1 0-15,2-3 0 0,-1-3 0 0,-1-1 0 16,-1-4 0-16,4-2-128 0,2 0 128 0,1-3 0 15,2 1-144-15,0-3 144 0,-1-1 0 0,2-3 0 16,2-2 0-16,3-4 0 0,-5-9-176 0,6 13 176 16,6-2-128-16,-2-5 128 0,1 1-160 0,3-1 160 0,1-3-192 0,6-3 192 15,-2-2-192-15,4 0 64 16,0-3 128-16,3 0-208 0,6-2 80 0,0-2 128 0,0 2-208 0,3-6 80 16,5 0 0-16,0 1 0 0,9-4 0 0,4 0 0 15,4 1 128-15,0-1-192 0,-2 1 192 0,2 1-192 16,4-1 192-16,3 0-160 0,3-2 160 0,3 2-160 15,1 0 160-15,-1-1-208 0,0 0 80 0,0 2 128 16,1-1-160-16,8-2 160 0,4 3 0 0,-1 5-144 16,-2-1 144-16,2 2-128 0,-1-4 128 0,3 3-128 15,2 0 128-15,1 2 0 0,-3 0 0 0,1 2 0 16,-2-3 0-16,-1 2-128 0,7-1 128 0,-4 0 0 16,-1 0 0-16,-4 4 0 0,-2-4 0 0,-1 3 0 15,-3 1 0-15,2-1 0 0,1-3 0 0,-6 2 0 16,-8 3 0-16,-2-3 0 0,-2-3 0 0,-5 2 0 15,-4-4 0-15,1 3 0 0,0-3 0 0,-3 2 0 0,-1 3 0 0,-4-4 144 16,-2 1-144-16,-5-5 0 0,-6-1 144 0,-1 0-144 16,-3 0 0-16,-2-3 144 0,-6 1-144 0,-3-2 128 15,-5-1-128-15,-2-1 128 0,-4-3 208 0,-4-1 48 16,-4-3 0-16,-5-2 0 0,-6-6 128 0,-6-7 16 16,-3-6 16-16,-6-5 0 0,-6-3-128 0,-2-3-32 15,-5 1 0-15,7 2 0 0,6 4-384 0,5 7 0 16,5 5 0-16,2 4 0 0,4 4 0 0,3 2 0 15,2-1-128-15,3 3 128 16,-2-1-576-16,5 0-64 0,3-2 0 0,2-2-15552 0</inkml:trace>
  <inkml:trace contextRef="#ctx0" brushRef="#br0" timeOffset="7518.9">7051 17505 1839 0,'0'0'160'0,"0"0"-160"16,0 0 0-16,0 0 0 0,-8-6 1472 0,8 6 256 15,0 0 48-15,0 0 16 0,-7-3-768 0,7 3-128 16,0 0-48-16,0 0 0 0,0 0-32 0,0 0-16 15,0 0 0-15,0 0 0 0,0 0-416 0,0 0-64 16,0 0-32-16,0 0 0 0,0 0-64 0,0 0-16 16,-8 3 0-16,8-3 0 0,0 0 368 0,-9 6 64 15,9-6 0-15,-10 5 16 0,10-5-160 0,-9 2-48 16,-4 2 0-16,3 1 0 0,0-1 64 0,0-2 0 0,0 1 0 0,-3 1 0 16,2-2-96-16,-3 3-16 0,0-2 0 0,0 0 0 15,-3-1 0-15,-1 1 0 0,-3-1 0 0,0 3 0 16,2-2-48-16,-2-2-16 0,-1 0 0 0,0 2 0 15,2-1-112-15,4 1-32 0,2 1 0 0,2 0 0 16,1-2-64-16,1 2 0 0,10-4-128 0,-8 4 192 16,0 0 96-16,2-3 16 0,6-1 0 0,0 0 0 15,0 0-96-15,0 0-16 0,0 0 0 0,0 0 0 16,0 0-192-16,0 0 0 0,0 0 0 0,8 11 0 16,2 2-144-16,1 1 144 0,2-5 0 0,3 1-144 15,3 4 144-15,3-3 0 0,-2 2 0 0,2 1 0 16,0 0 0-16,-1-2 128 0,0-1-128 0,1 3 176 15,3-3 80-15,-1 2 32 0,0 0 0 0,0-3 0 0,1 1 16 16,-2 2 0-16,0-4 0 0,3 4 0 0,-3-4-64 0,1 2-16 16,-1 1 0-16,2-4 0 0,-1 4 64 0,2-3 16 15,2 2 0-15,1-2 0 0,1 0-160 0,-2-4-16 16,-2 3-128-16,-3-3 192 0,-3-3-192 0,-1 1 0 16,0-1-144-16,-2 2 144 15,-2-1-1616-15,-2 1-240 0,-2-4-32 0,-2 1-10848 0</inkml:trace>
  <inkml:trace contextRef="#ctx0" brushRef="#br0" timeOffset="7958.64">6820 17737 25743 0,'-19'3'1136'0,"8"-2"240"0,1-1-1104 0,1 0-272 0,0 0 0 0,9 0 0 16,-7 3 544-16,7-3 48 0,-5 1 16 0,5-1 0 16,0 0-112-16,0 0-32 0,0 0 0 0,0 0 0 15,12 4-256-15,5-2-48 0,3 1-16 0,1-1 0 16,3 2 224-16,1-1 32 0,2-3 16 0,3 2 0 15,1 2 176-15,3 2 48 0,3-2 0 0,6 1 0 16,-1 2-128-16,8-2 0 0,8-3-16 0,-2 1 0 0,-1-2 0 0,-2 0 0 16,1-1 0-16,2 0 0 0,3 0-48 0,2 2 0 15,7 0 0-15,-2-1 0 0,2-2-32 0,0 2-16 16,-3-1 0-16,1 0 0 0,1 0-192 0,4 0-32 16,2 0-16-16,-2-1 0 0,-1-3-160 0,-4 3 0 15,-3 1 144-15,0-1-144 0,-1-1 0 0,0 2 128 16,1 0-128-16,0 2 0 0,-3-4 128 0,-4 0-128 15,-4 1 128-15,-2-3-128 0,-3-3 0 0,-2 4 128 16,-1-1-128-16,-4-1 0 0,0-3 0 0,-4 2-128 16,-1-4 0-16,-2 2 0 15,-5-3-1776-15,1 2-336 0,-7-3-80 0</inkml:trace>
  <inkml:trace contextRef="#ctx0" brushRef="#br0" timeOffset="8968.79">17519 8374 25791 0,'-16'3'2304'0,"-4"0"-1856"15,-2-2-448-15,2 4 0 0,0 0 1536 0,2-1 192 16,-4-2 64-16,1 6 0 0,-3 0-1520 0,-1 4-272 15,1 2 0-15,-1-4-176 0,-2 2 176 0,2-3 0 16,1 2-144-16,-1 2 144 0,-1 1-368 0,0 2 0 16,-2-2 0-16,2 2 0 0,-2 0-16 0,-2-1-16 15,3 2 0-15,-3 0 0 0,0-2 80 0,-1 1 0 16,1 1 16-16,2-3 0 0,1-1 304 0,2-5 256 16,2 1-64-16,2-4 0 0,4 4 368 0,0-2 64 15,2 0 16-15,2 0 0 0,2-4-64 0,2 3-16 0,9-6 0 16,0 0 0-16,-9 7-176 0,9-7-48 0,0 0 0 0,0 0 0 15,0 0-64-15,0 0-16 0,0 0 0 0,0 0 0 16,0 0-16-16,9 9-16 0,2-1 0 0,1-3 0 16,6-3 16-16,3 1 0 0,5-4 0 0,2 2 0 15,1-1-48-15,1 0 0 0,1 0 0 0,3 0 0 16,-1-1 64-16,1-1 0 0,3 2 0 0,1 0 0 16,2-1-48-16,1 1 0 0,-1 0 0 0,2-1 0 15,4-1-80-15,0 1-128 0,-3-1 176 0,-1-2-176 16,-4 1 176-16,0-1-176 0,0 3 160 0,-1-1-160 15,-1-2 0-15,-2-1 0 0,-1 4 0 0,-2-3 0 16,-1 1 0-16,1-1-288 0,-1 1 32 0,-1 0 16 16,-1 2-608-16,-4-1-128 0,1 0-32 0,-5 1 0 15,-2 1-2208-15,-6 0-448 0</inkml:trace>
  <inkml:trace contextRef="#ctx0" brushRef="#br0" timeOffset="9336.01">16746 8840 29487 0,'-10'-7'2624'0,"1"-2"-2112"0,1 2-512 0,4-3 0 15,2 2 816-15,3-2 48 0,2 1 16 0,3-3 0 16,4 1-560-16,5 1-96 0,4-3-32 0,7 2 0 16,4 2-64-16,2-4-128 0,1-1 176 0,4 3-176 15,4-2 0-15,4 0 0 0,1 3 0 0,9-4 0 16,6 1 160-16,4 2-32 0,5-4 0 0,0-2 0 16,1-1 224-16,2 3 32 0,4 1 16 0,7 1 0 15,5-3 176-15,0-1 16 0,-3 1 16 0,2 1 0 16,2-1 32-16,4 5 0 0,4 2 0 0,-1-1 0 15,-2 1-160-15,1 0-32 0,2 3 0 0,0 2 0 16,-1 0-320-16,-3 0-128 0,-3 3 0 0,5 4 144 16,-1 3-416-16,-5 2-96 0,-5 4-16 0,-6 5-11776 15,-5 4-2352-15</inkml:trace>
  <inkml:trace contextRef="#ctx0" brushRef="#br0" timeOffset="12644.17">15907 7674 4607 0,'0'0'400'0,"-4"-9"-400"0,-5 0 0 0,2-1 0 16,0 3 3568-16,1-4 624 0,1 4 128 0,0-3 32 15,0 1-3424-15,-1-3-672 0,3 3-256 0,-1-1 176 16,-1 3 16-16,0-4 0 0,1-1 0 0,-1 0 0 15,0 1-192-15,1 1 0 0,-2 1 0 0,3 2 128 16,-2 0-128-16,5 7 0 0,0 0 0 0,-10-4 0 16,3 0 320-16,0 3 0 0,-2 1-16 0,-1 2 0 15,-3 0-304-15,-1 1 128 0,-4 0-128 0,-1 3 0 16,-1 1 384-16,-3-3-48 0,-3-1 0 0,0 2 0 16,-2-2-32-16,0-1-16 0,-5-2 0 0,0 2 0 15,-2 0 128-15,0 1 32 0,-2-1 0 0,-4 2 0 0,-3-1 96 16,-4-2 32-16,-6 0 0 0,5-2 0 0,-2 1-96 0,-1 1-16 15,-3 3 0-15,0 1 0 0,-1 4-304 0,-6-3-160 16,-3 3 160-16,-3-4-160 0,-1-1 128 0,2 3-128 16,-1-2 0-16,1 0 0 0,-1 1 0 0,-5-1 0 15,-9-2 0-15,1 2 0 0,4 1 0 0,0-1 0 16,1 2 0-16,-5 2 0 0,-8-3 0 0,0 4 0 16,2-4 0-16,2 3 0 0,0-5 992 0,-4-1 96 15,-5 0 32-15,0 1 0 16,0 3-1616-16,1-4-320 0,0 0-64 0,-3 1-16 0,-6 0 896 0,1 2 0 15,2-2 0-15,1 1 0 0,-1 2 288 0,-2-1 32 16,-6 0 0-16,4 2 0 0,5-2-32 0,-8 2 0 16,-5-3 0-16,3-2 0 0,1 3-80 0,1 1-16 0,-2-2 0 0,-2 0 0 15,-2 4-192-15,1-2 144 0,3 1-144 0,-2-1 128 16,-12-1-128-16,5 2 0 0,5-3 0 0,-6 0 128 16,-8-1-128-16,4 0 0 0,5-3 0 0,-4 3 0 15,-6 3 0-15,2-3 0 0,6-4 0 0,-3 3 0 16,-3 0 0-16,3-1 0 0,1-2 0 0,1 0 0 15,-2 1 0-15,3-1 0 0,0-4 0 0,3 2 0 16,4-3 240-16,-2-2-48 0,-7 1 0 0,4 5 0 16,7-2-192-16,-6 1 176 0,-6-5-176 0,6 2 160 15,6 3-160-15,-1-1 0 0,-1-2 144 0,0 1-144 16,3-1 0-16,1 2 0 0,1 1 0 0,-1-2 0 16,-4 0 0-16,1 2 0 0,4 0 0 0,-3 1 128 15,-1 0-128-15,1 0 0 0,5-1 0 0,-1 1 0 0,5-1 0 0,-4-1 0 16,-3 1 0-16,4 0 0 0,2 1 0 0,2 0 0 15,-2-2 0-15,1-1 0 0,3 1 0 0,2 0 0 16,6 0 0-16,-4 1 0 0,-4 1 0 0,4-2 0 16,4 1 0-16,2-4 0 0,3 3 0 0,-4-1 0 15,-6 1 0-15,4-2 0 0,6 1 0 0,3-1 0 16,2 1 0-16,-3-2-128 0,-5 1 128 0,4 1-128 16,4-3 128-16,4 0-128 0,4 1 128 0,0-3-128 15,1 3 128-15,-3-1-128 0,-2 0 128 0,5 2 0 16,1-3 0-16,5 3-128 0,4 0 128 0,0-3 0 15,0 2 0-15,-1 1 0 0,2-3 0 0,2 2 0 16,3 1 0-16,4-3 0 0,4 2 0 0,1-1 0 0,1 1 0 0,3 1 0 16,4-4 0-16,-3 3 0 0,1 1 0 0,-1-3 0 15,-1 0 0-15,3 3 0 0,3-4 0 0,4 4 0 16,3 0 0-16,2-1 0 0,1 1 0 0,2 3 0 16,3 0 0-16,4-1 0 0,-1 0 0 0,1 1 0 15,3 1 0-15,1 2 0 0,1 1 0 0,4 1 0 16,-1 1 0-16,1 0 0 0,2 1 0 0,1 3 0 15,-1-1 0-15,4 7 0 0,-2-1 0 0,3-2 0 16,-3 3 0-16,2 3-128 0,-1 2 128 0,2 1 0 16,-1 1 0-16,1 3 0 0,0 0 0 0,0 5-128 15,-1-2 128-15,0 5 0 0,-1 2 0 0,3 3 0 16,-2 1 0-16,-1 4 0 0,1 2 0 0,-2 0 0 16,0 3 0-16,0 0-128 0,-1 0 128 0,0 4 0 15,-1 1 0-15,-1 5 0 0,1 4 0 0,-2-1 0 0,-1-3 0 0,3 3 0 16,-2 1 0-16,2-2 0 0,0 4 0 0,-1-4 0 15,1 2 0-15,0 0 0 0,-1-3 0 0,0-1 0 16,-2-5 0-16,-1-1 0 0,-1 0 0 0,1-3 0 16,1-6 0-16,0 2 0 0,1 1 0 0,-1-7 0 15,1-2 0-15,0-2 0 0,5 0 0 0,-1-6 0 16,0-1 0-16,1-4 0 0,2-3 0 0,2-1 0 16,1-2 0-16,0-3 0 0,0-2 0 0,1-3 0 15,2 1 0-15,3-1 0 0,1-1 0 0,2-4 0 16,1 0 0-16,2-2 0 0,0-2 0 0,1 4 0 15,-1-4 0-15,5 0 128 0,5 0-128 0,2 0 0 16,-3 1 0-16,2-2 0 0,3-4 0 0,2 0 0 16,5 0 0-16,0-4 128 0,5 2-128 0,3-2 0 0,4 1 0 0,5-3 0 15,4 3 0-15,0-5 0 0,0-1 0 0,0 1 0 16,1-1 0-16,0-1 0 0,3 1 0 0,6 2 0 16,4 0 0-16,1-2 0 0,-3 0 0 0,0 1 0 15,0 0 0-15,3-2 0 0,4 2 0 0,2 1-128 16,2-1 128-16,-3-2 0 0,-1-1 0 0,-1 0 0 15,7-2 0-15,7 0 0 0,6 1 0 0,-2-1 0 16,-3 1 0-16,4 1 0 0,3 2 0 0,3 0 0 16,2 0 0-16,-2 2 0 0,-1 3 0 0,5 3 0 15,6-3 0-15,-4 4 0 0,-2 1 0 0,-1 0 0 16,5 3 0-16,2 1 0 0,1 3 0 0,1 3 0 16,-3-3 0-16,6 2 0 0,3 4 0 0,-4-2 0 15,-8 6-208-15,4 0 32 0,3-1 16 0,1 2 0 16,-1 2-32-16,0-2 0 0,-1 1 0 0,2-1 0 0,4 0 64 15,-4 0 0-15,-4-1 0 0,6-5 0 0,4 3-48 16,-3-3 0-16,-6 1 0 0,4-4 0 0,4 2 16 0,-3 0 0 16,0-1 0-16,2 0 0 0,-2 2 160 0,2-3 0 15,0-2 0-15,-1 5-128 0,-4-4 128 0,6 0 0 16,4 1 0-16,-2 1 0 0,-6-3 0 0,7 2 0 16,2 2 0-16,-2-2 0 0,-7 1 0 0,4 1 0 15,6-1 0-15,-5 2 0 0,-1 0 0 0,1 1 0 16,1 1 0-16,2-1 0 0,-1-2 0 0,-1 1 0 15,-2 1 0-15,1-2 0 0,3 2 0 0,-3-1 0 16,-2 2 0-16,2-2 0 0,6 3 0 0,-3-3 0 16,-8 1 0-16,4-3 0 0,4 2 0 0,-3-1 0 15,-6 2 0-15,1 0 0 0,3-4 0 0,-1 3 0 0,-3-2 0 16,0-3-128-16,-4-2 128 0,3 2 0 0,1-1 0 0,-2 2-128 16,-4-3 128-16,4-1-128 0,3 0 128 0,-5-1-128 15,-6-3 128-15,0 3 0 0,0 0-144 0,1-1 144 16,-1 0 0-16,-4-1 0 0,-4 3 0 0,2 0 0 15,3-1 0-15,-2 1 0 0,-2 0 0 0,-5 1 0 16,-3-1 0-16,3 3 0 0,0-1 0 0,-5 2 0 16,-3 0 0-16,-3 0 0 0,-6-3 0 0,-2 3 0 15,0 0 0-15,0 2 0 0,-1-1 0 0,-5 5 0 16,-8-3 0-16,-3 0 0 0,-4 3 0 0,-2-2 0 16,-4 2 0-16,-3-3 0 0,-3 1 0 0,-1 0 0 15,1 2 128-15,-3-5-128 0,-1-1 0 0,-3 3 128 16,-2-4-128-16,-3 0 0 0,-3-1 0 0,-2 1 0 0,-3-3 0 0,-2 0 128 15,0 1-128-15,-2-2 0 0,0-3 0 0,-1 2 128 16,-2-1-128-16,-1-1 0 16,-3-1 192-16,0 0-64 0,-8 5 0 0,7-6 0 0,-3-4-128 0,1 1 160 15,-1-4-160-15,0-2 160 0,-4-2-32 0,-2 2 0 16,0-3 0-16,-1-1 0 0,-3-3-128 0,2-2 192 16,-1-4-192-16,-4-2 192 0,3-6-192 0,-3-2 128 15,0-3-128-15,1-6 128 0,1 0-128 0,-1-3 0 16,0-4 0-16,2-3 0 0,0-5 0 0,3-2 0 15,-4-7 0-15,3 0 0 0,1-2 0 0,2-2 0 16,0-1 0-16,-1 0 0 0,2-3 256 0,0 0-48 16,0-1 0-16,0-3 0 0,0 6-32 0,4-2-16 15,1 3 0-15,4 2 0 0,-4-1-16 0,4 7 0 16,0 1 0-16,1 6 0 0,0 3-16 0,2 7 0 0,-2 4 0 0,2 6 0 16,-2 8-288-16,0 5-64 0,-1 8-16 0,0 7 0 31,-2 7-2384-31,-7 6-496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17:44:01.53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9744 682 11055 0,'0'0'480'0,"-3"-8"112"0,-1 3-464 0,4 5-128 16,0 0 0-16,0 0 0 0,0 0 1536 0,0 0 304 16,0-10 48-16,2 2 16 0,1 2-816 0,-3 6-144 15,4-9-48-15,-4 9 0 0,5-7-640 0,0-2-128 16,-5 9-128-16,5-5 192 0,-5 5-192 0,6-8 0 0,-6 8 0 0,0 0 128 16,7-6-128-16,-7 6 0 0,0 0 0 0,0 0 0 15,0 0 0-15,0 0 0 0,0 0 0 0,0 0 128 16,0 0 368-16,0 0 64 15,0 0 16-15,0 0 0 0,0 0 256 0,0 0 64 0,-7-5 16 0,1-2 0 16,-2 3-144-16,-1 2-48 0,-2-1 0 0,0 1 0 16,-3-2-176-16,-2-1-32 0,0 1-16 0,-3 1 0 15,-2 0-176-15,2-2-48 0,-1 1 0 0,-4-1 0 16,0 1-272-16,-3-4 128 0,0 1-128 0,-1-1 0 16,-5-2 128-16,14 5-128 0,-2-7 0 0,-2 2 0 15,-3 1 0-15,-2-3 0 0,-1 1-208 0,-4-1 80 16,0-2 128-16,-28-8-192 0,8 4 192 0,8 3-192 15,3 4 192-15,3 2 0 0,1-3 0 0,-3 5 0 16,-5-4 0-16,3 4 0 0,-3-5 0 0,3 5 0 0,-1-2 0 0,-2 2 0 16,0 4 0-16,0-2 128 0,2 1-128 0,-1 1 176 15,1-1-176-15,-3 2 192 0,-4-3-192 16,0 0 0-16,-1 1 144 0,1 1-144 0,-1 1 0 0,1 1 0 16,2-2 0-16,-1 6 128 0,0 0-128 0,-2-1 0 15,-4-1 0-15,0 1 0 0,0 1 0 0,-1 1 0 16,0 0 0-16,1-1 0 0,2 2 0 0,-2 3 0 15,-2-2 0-15,1 0 0 0,-1 1 0 0,-2-2 0 16,-1 0-144-16,2 3 144 0,-2 1 0 0,2 2 0 16,-1-2-144-16,0 3 144 0,-1 0 0 0,0-1 0 15,-1 0 0-15,-2 2 0 0,1-1 0 0,30-1 0 16,-5-1 0-16,-4 2 0 0,-5 1 0 0,-3 1 0 16,-1-1 0-16,0 1 0 0,1 0 0 0,-43 11 0 0,15-2 0 0,10-4 0 15,5-1 0-15,4-1 0 0,0-4 0 16,3 3 0-16,4 0 0 0,2 2 0 0,2 0 0 0,4 0 0 15,2-1 0-15,2 3 0 0,3 0 0 0,1 0 0 16,-1 2 0-16,1-2 0 0,2-2 0 0,-1 1 0 16,1 0-128-16,6 1 128 0,4 3 0 0,0 1 0 15,1-1 0-15,4 3-128 0,1 0 128 0,2-1 0 16,2-1 0-16,1-1-128 0,5 1 128 0,2 2 0 16,1 0 0-16,2 2-128 0,3-4 128 0,3 4 0 15,1-3 0-15,2 2 0 0,2-3 0 0,2 3 0 16,3 0 0-16,3-2 0 0,-1 4-128 0,6-3 128 15,2 0 0-15,2-1 0 0,3 1 0 0,1-3 0 16,0 0 0-16,3 1 144 0,2-2-144 0,1-3 128 16,-2 1-128-16,2-1 192 0,4 0-192 0,3-1 192 0,1-1-192 15,5-1 0-15,-1 1 144 0,4 0-144 16,5 1 0-16,-1-1 128 0,-1-3-128 0,1 0 0 0,1-2 0 0,2 2 128 16,3 2-128-16,2-4 0 0,0 1 0 0,4 1 0 15,0 0 0-15,-3-3 128 0,0 2-128 0,1 2 0 16,1-3 0-16,4-5 0 0,2 6 0 0,1-4 0 15,-1 3 0-15,-1-5 0 0,-1 3 0 0,1-3 0 16,2 2 0-16,2-6 0 0,4 2 0 0,-3-1 128 16,-4-1-128-16,1-1 0 0,-2 0 160 0,1-4-32 15,3 4-128-15,-1-4 192 0,-1-3-64 0,-2 1 0 16,-1 1-128-16,0-1 192 0,0-4-192 0,2 2 144 16,3 1-144-16,-1-5 128 0,-4 1-128 0,-2-4 160 0,0-2-160 15,0 0 160-15,1-2-160 0,2-1 128 0,4-1-128 0,-6 0 128 16,-8 0-128-16,0-3 128 0,1 2-128 15,-1 0 128-15,0-2-128 0,1 0 0 0,3 0 0 0,-4-1 128 16,-1-3-128-16,-4 3 0 0,-3-3 0 0,-1-1 0 16,2 0 0-16,2-1 0 0,-3-1 128 0,1 0-128 15,-5 0 0-15,-1-2 0 0,-2 2 0 0,-3-2 128 16,-3 0-128-16,-3 3 0 0,-2-3 0 0,-3-1 0 16,-3 2 128-16,-2 2-128 0,-4-1 128 0,1 1-128 15,-5-3 192-15,-1-2-64 0,-3 0 0 0,-3-2 0 16,-4-4 128-16,-2 1 32 0,-4 0 0 0,-4-5 0 15,-2 1-32-15,-3 0-16 0,-4-6 0 0,-3 3 0 16,-4 1-64-16,-3 3-16 0,-6-2 0 0,13 20 0 16,-8-2-160-16,-2-5 0 0,-5 5 0 0,-4-3 0 15,-3 5 0-15,-3 1 0 0,-6 0-224 0,-45-6 80 16,7 10-448-16,6 10-96 0,3 13-16 16,8 8 0-16,6 6-800 0,32-4-160 15,-1 7-48-15</inkml:trace>
  <inkml:trace contextRef="#ctx0" brushRef="#br0" timeOffset="1564.18">13501 1256 4607 0,'-17'-12'400'0,"6"7"-400"0,-2-5 0 0,1 4 0 16,2 4 3744-16,0-1 672 0,1-2 128 0,0 1 16 16,2 1-2896-16,0 0-576 0,1-3-112 0,6 6-16 15,0 0-240-15,0 0-32 0,-8-4-16 0,8 4 0 16,0 0-352-16,0 0-64 0,0 0 0 0,0 0-16 16,0 0-48-16,0 0 0 0,0 0 0 0,0 0 0 0,0 0 64 0,12 6 16 15,-1-1 0-15,2-1 0 0,1 0 112 0,0 2 0 16,1-1 16-16,4 1 0 0,2-4 32 0,1 2 0 15,3-2 0-15,0 1 0 0,2-2-32 0,-1-1 0 16,2 0 0-16,0-1 0 0,2-2-16 0,1-2-16 16,0 2 0-16,4-1 0 0,1 2-80 0,3 0-16 15,1-1 0-15,3 2 0 0,2 1-80 0,2 0-32 16,1 1 0-16,0-1 0 0,-2-3-160 0,1 0 160 16,-2 0-160-16,4 2 160 0,1 1-160 0,2 1 0 15,0 2 0-15,1-3 0 0,3-1 0 0,0-2 128 16,-1 1-128-16,1-1 0 0,-3 2 0 0,3-2 0 15,1-1 128-15,2 3-128 0,0 1 0 0,4 0 0 0,-2 0 0 0,-3 0 0 16,-1-1 0-16,-1 0 0 0,2-2 0 0,0 3 0 16,1 4 0-16,2 0 0 0,2 0 0 0,2-3 0 15,-5 0 0-15,2 2 0 0,0-2 0 0,2 1 0 16,-1 1 0-16,3 2 0 0,3-1 128 0,-3 0-128 16,-2-2 0-16,-1 1 0 0,1-1 144 0,1 3-144 15,-3-1 144-15,5-3-144 0,1 2 192 0,-2-2-192 16,-1 1 192-16,1-1-64 0,0 0 0 0,2 2-128 15,-1-2 208-15,1-1-64 0,2-1-16 0,-3 1 0 16,-2 0 16-16,0 1 0 0,0-1 0 0,2 0 0 16,-2-1-144-16,1-2 192 0,0 2-192 0,-2-2 192 15,-3 1-192-15,-1-1 192 0,-2-1-192 0,1 2 192 16,-5-1-48-16,3 3 0 0,-1 0 0 0,2-1 0 0,-2-3-144 16,-3 0 128-16,-4 1-128 0,0 0 128 15,-2 1-128-15,-1 2 0 0,-3 0 144 0,1 0-144 0,-6 0 0 0,1 0 144 16,-4 0-144-16,-2 0 0 0,-4-2 128 0,-2 1-128 15,0 0 0-15,-7-1 0 0,-2 1 0 0,-4 0 0 16,-3-2 0-16,-2 1 0 0,-9 2 128 0,0 0-128 16,0 0 0-16,0 0 0 0,0 0 128 0,0 0-128 15,0 0 0-15,-9-3 0 0,-5-1 0 0,-3 2 128 16,-5-2-128-16,-3 3 0 0,-6-2 0 0,-1 1 0 16,-2 0 0-16,-2 0 0 0,-2 1 0 0,-4-1-144 15,-3 1 144-15,-1 2-128 0,-3 4 128 0,-3-1 0 16,-4-1-144-16,-2-2 144 0,-1-1 0 0,0 0 0 15,-2-1 0-15,0 3 0 0,0 3 0 0,-4 2 0 0,-5-3 0 0,-1-3 0 16,-2 3-128-16,0-2 128 16,-2 0 0-16,1 1 0 0,-5 5 0 0,0-2 0 0,-3 1 0 0,0-5 0 15,1 1 0-15,1 2 0 0,-2 2 0 0,-1-1 0 16,-6 0 0-16,3 2 0 0,0-5 0 0,2 6 0 16,2-1 0-16,-5 2 0 0,-7-4 0 0,2 2 0 15,5 0 0-15,0-2 0 0,5 4 0 0,-3-2 0 16,-2 2 0-16,2-5 0 0,1-1 0 0,3 0 0 15,3 2 0-15,1-2 0 0,-3-3 0 0,2 0 0 16,2-1 0-16,2-1 0 0,2 0 0 0,3 1 0 16,4-3 0-16,0 1 0 0,0-3-144 0,2 0 144 15,4 0-192-15,6-3 32 0,2 2 0 0,5 2 0 16,3-4 32-16,5 3 0 0,5 1 0 0,4 0 0 16,3 1 128-16,2 0-208 0,1 0 80 0,3 1 128 0,3-1-320 0,6 1 48 15,0-2 16-15,4 0 0 16,7 4-240-16,0 0-32 0,0 0-16 0,0 0 0 15,12 2-672-15,3 0-128 0,3-1-16 0,3 3-8608 16,2 0-1712-16</inkml:trace>
  <inkml:trace contextRef="#ctx0" brushRef="#br0" timeOffset="3149.21">27686 796 15663 0,'-9'-2'1392'0,"1"-3"-1120"0,-3-3-272 0,3 2 0 0,-3-4 2944 15,1 1 512-15,-1-3 128 0,-2 5 0 0,-1-4-2592 0,0 4-528 16,-1-5-96-16,-2 5-32 0,1-5-160 0,-2 5-48 16,0-3 0-16,-1 2 0 0,-5-2-128 0,1 0 0 15,-4 1 0-15,-3-3 0 0,-3 2-224 0,-2-1 32 16,-1-1 0-16,-1 2 0 0,0-3-48 0,0-1 0 16,-1 2 0-16,0-2 0 0,0-2 240 0,16 9 0 15,-5-5-160-15,-2 1 160 0,-3 1 0 0,-3-4 0 16,-2 1 0-16,-3 2 0 0,-1-3 128 0,-38-12 112 15,10 6 16-15,7 2 0 0,2 7-64 0,4-1-16 16,4 5 0-16,0-4 0 0,-5 4 64 0,1-3 16 16,-1 2 0-16,-1-2 0 0,-1 2-96 0,-1 0-16 15,0 6 0-15,2-1 0 0,0-4-144 0,-3-2 0 0,-5 0 144 0,1 3-144 16,-1 2 0-16,0-1 0 0,0-7 0 0,0 7 0 16,-1 3 0-16,-3-2 0 0,-4-1 0 0,-1 2 0 15,0-1-208-15,1 3 32 0,3 1 16 0,0 0 0 16,-3-1 160-16,-1 1-192 0,3 1 192 0,-2 2-192 15,2-1 192-15,2 1 0 0,4 1 0 0,-2 2 0 16,-2-1 0-16,-1 1 0 0,0 1 0 0,1-2 0 16,3 1 0-16,4 3 0 0,4-1 0 0,-2 2 0 15,-2-5 0-15,-1 1 0 0,1 2 0 0,6-2 0 16,0 4 0-16,3 1 0 0,2 1 0 0,4 2-128 16,-1-4 128-16,3 3 0 0,0 2 0 0,4-1 0 15,1 3 0-15,20-7 0 0,-5 5 0 0,0 2 0 16,-1 3 0-16,2 2 0 0,0 1 0 0,2 0 0 0,1-2 0 15,-17 25 0-15,10-8 0 0,8-4 0 0,3-3 0 0,4-1 0 16,4 0 0-16,2-4 0 0,3 1 0 0,2-4 0 16,3 1 0-16,3 2 0 0,1-5 0 0,1 2 0 15,2 1 0-15,4-1 0 0,1 2 0 0,2 2 0 16,2-4 0-16,3 0 0 0,2 0 128 0,6-2-128 16,0 1 128-16,4 5-128 0,5-3 192 0,3-1-48 15,5 5 0-15,4-8 0 0,3-2-144 0,1 0 128 16,-2-1-128-16,3 4 128 0,4-1-128 0,5 0 0 15,4-1 144-15,4 1-144 0,3 0 128 0,-1-2-128 16,-3-3 160-16,3 1-160 0,5 0 144 0,5-1-144 16,3 0 128-16,-2 2-128 0,-4-5 192 0,2 0-64 15,1-1 0-15,5-2 0 0,5 1 0 0,1 3 0 0,-1-4 0 16,2 2 0-16,3-3 0 0,2 2-128 0,4-3 192 0,-5 1-64 16,-5-1-128-16,3-1 128 0,5 2-128 0,-1-3 128 15,-1-3-128-15,-1 0 128 0,1-2-128 0,-1 1 128 16,5 2-128-16,-4-1 0 0,-1-4 144 0,-1 0-144 15,0 1 0-15,2-2 0 0,1 0 0 0,-3-2 0 16,-7-3 0-16,0 3 0 0,2-2 0 0,-1-3 0 16,-1-2 128-16,-2 0-128 0,-4-2 128 0,0 0-128 15,-3-1 0-15,1-2 0 0,-2 0 0 0,-1-1-128 16,-3-4 128-16,-6 1 0 0,3-1 0 0,-5-1 0 16,-1 3 0-16,-1 1 0 0,-1-2 0 0,-3 0 0 15,-8-6 0-15,-5 2 0 0,-3-1 0 0,-3 0 128 16,-2 3-128-16,-3-3 0 0,-3 2 0 0,-4 1 0 0,-4-3 0 15,-2 0 144-15,-2-2-144 0,-2 3 0 0,-5-3 176 0,-3 1-176 16,-4-2 160-16,-5 3-160 0,-1-2 192 0,-6 4-64 16,-3-4-128-16,-4 3 192 0,-2-6-192 0,-6 2 0 15,-4 0 0-15,-2-3 0 0,-4 3 0 0,-2 4 0 16,-3 2 0-16,-3 0 0 0,-3 1 0 0,-2 4-192 16,-2 2 192-16,-6 4-208 15,-5 0-320-15,-5 8-64 0,-4 3-16 0</inkml:trace>
  <inkml:trace contextRef="#ctx0" brushRef="#br0" timeOffset="5100.45">25375 2903 13407 0,'0'0'592'0,"7"-11"128"0,0 4-576 0,1-3-144 0,-2 3 0 0,1 1 0 16,-7 6 960-16,6-10 176 0,-1 2 16 0,-5 8 16 16,0 0-272-16,3-9-48 0,-3 9-16 0,0 0 0 15,-4-5-96-15,-1-1-32 0,-3 1 0 0,1 2 0 16,-2 2-128-16,-3 3-16 0,-2 2-16 0,-2 4 0 15,-1-1-224-15,-2 6-64 0,-1 1 0 0,-4 0 0 16,-2 6-128-16,-3-1-128 0,-5 1 144 0,-3 1-144 16,-3 5 256-16,4 0-32 0,-1-2-16 0,2 4 0 0,4-3 224 15,3 1 32-15,1-2 16 0,8-1 0 0,4 1 64 16,3-1 16-16,5-2 0 0,1-2 0 0,3-2-304 16,5 0-48-16,5 0-16 0,1-2 0 0,3-2 0 0,4-2-16 15,5-1 0-15,6-4 0 0,3 0 112 0,6-4 32 16,5-4 0-16,2-1 0 0,0-3-128 0,0-6 0 15,-4 0-16-15,3-1 0 0,-1-2-176 0,1-2 128 16,0-2-128-16,2 1 128 0,1 0-128 0,3 1 0 16,4-1-160-16,-1-1 160 15,-6 1-1968-15,-2-2-288 0,-4-6-64 0,-3 3-16 0</inkml:trace>
  <inkml:trace contextRef="#ctx0" brushRef="#br0" timeOffset="5566.99">25879 2277 20271 0,'0'0'1792'0,"0"0"-1424"0,0 0-368 0,-7 9 0 15,5 1 640-15,-2 2 48 0,-1-1 16 0,1 7 0 16,0 2-128-16,2 6 0 0,-2 0-16 0,0 9 0 16,4 4-240-16,-2 6-64 0,0 0 0 0,0 6 0 15,-2 5-128-15,0 6-128 0,0 6 144 0,1-3-144 16,-1-1 0-16,0-5 128 0,1-7-128 0,1-6 0 0,1-9 160 0,1-8-16 16,0-4 0-16,1-6 0 0,0-5 400 0,0-2 80 15,-1-12 16-15,0 0 0 0,0 0 144 0,0 0 48 16,0 0 0-16,8-7 0 0,-2-7-64 0,1-2-16 15,-2-3 0-15,1-2 0 0,1-1-512 0,-1-5-112 16,0 3 0-16,2-3-128 0,1 0 0 0,0 6 0 16,1-2 0-16,-2 5 0 0,-5 0 0 0,5 7 0 15,1-2 0-15,2 8 0 0,1 2 0 0,0 6 0 16,2 1 0-16,2 9-144 0,0 4 144 0,1 5-192 16,-1 1 192-16,0 6-192 0,0-1 192 0,-1 3-160 15,1 0 160-15,-2 1-160 0,-2-1 160 0,1-1-192 0,0 2 192 0,-2-8-192 16,1-4-48-16,-2-1-16 0,0-2 0 15,1-4 0 1,2-2-512-16,0-5-96 0,1-2-32 0,0-2-12800 0</inkml:trace>
  <inkml:trace contextRef="#ctx0" brushRef="#br0" timeOffset="5950.25">26746 2753 22799 0,'0'0'1008'0,"-7"-4"208"0,0-1-960 0,-1 2-256 0,0 2 0 0,0 3 0 0,-4 2 976 0,1 3 160 16,-5 3 16-16,2 4 16 0,-1 2-656 0,0 5-144 15,-2-1-32-15,1 8 0 0,-2 0-144 0,4 4-48 16,-1-2 0-16,3 1 0 0,2-1 0 0,4-1 0 15,2-6 0-15,3-2 0 0,0-5-144 0,3-2 0 16,-2-14 0-16,8 9 0 0,-1 1 192 0,-7-10-32 16,13 4-16-16,-1-3 0 0,-1-2 208 0,-1-2 32 15,4 0 16-15,-1-6 0 0,-2-1-64 0,-1-3-16 16,1-2 0-16,-1 1 0 0,-1 2-112 0,0-1-16 16,-2 1-16-16,1 4 0 0,-1 0-176 0,-7 8 160 15,11-2-160-15,-11 2 160 0,0 0-160 0,11 9 0 16,-1 1 0-16,0 4 128 0,-1 4-128 0,1 0 0 15,2-2 0-15,-1 1 0 16,2-2-352-16,1-1-96 0,-1-1-32 0,1-2-13920 0</inkml:trace>
  <inkml:trace contextRef="#ctx0" brushRef="#br0" timeOffset="6146.3">27042 2761 18431 0,'0'0'1632'0,"0"0"-1312"0,0 0-320 0,0 0 0 16,0 0 1328-16,0 0 192 0,0 0 32 0,-1 14 16 15,-3-1-352-15,3 2-80 0,-1 3-16 0,4 1 0 16,-1 0-624-16,3 3-128 0,-3-3-32 0,1 1 0 0,2-1-336 0,1 3 144 16,-2 1-144-16,1 0 0 15,-2-3-1296-15,1 0-368 0,-1-2-80 0,0-3-9600 16</inkml:trace>
  <inkml:trace contextRef="#ctx0" brushRef="#br0" timeOffset="6568.02">27480 2763 18431 0,'-6'14'1632'0,"2"-5"-1312"0,2 2-320 0,-1 7 0 16,2 1 1456-16,0 2 208 0,-1 1 64 0,1 2 0 16,-1-1-592-16,0-1-112 0,0-2-32 0,0 0 0 15,0-1-640-15,2-1-128 0,0-4-32 0,-1-1 0 16,-1-2-192-16,2-11 128 0,0 0-128 0,0 0 0 15,0 0 192-15,0 0-64 0,0 0-128 0,0 0 192 16,0 0 224-16,3-11 32 0,2-2 16 0,-1-1 0 16,-2-2-128-16,2 0-16 0,1 0-16 0,2 2 0 15,-2-1 80-15,1 2 0 0,0-1 16 0,1 1 0 16,-2 6-80-16,0-3-32 0,1 3 0 0,-6 7 0 0,0 0-288 0,12 1 0 16,-2 2 0-16,0 2 0 0,0 4 0 0,-1 1 0 15,0 4 0-15,-4 3 0 0,1-1-192 0,1 2 0 16,-1 2 0-16,1-2 0 15,0-3-384-15,0 2-80 0,-5-2-16 0,3-3 0 16,0-1-1824-16,-5-11-384 0,7 11-64 0</inkml:trace>
  <inkml:trace contextRef="#ctx0" brushRef="#br0" timeOffset="7006.22">28017 2652 16575 0,'0'0'1472'0,"0"0"-1168"0,0 0-304 0,0 0 0 16,0 0 1344-16,0 0 224 0,0 0 32 0,-3 9 16 0,0 2-192 0,0 5-32 15,2-1-16-15,1 4 0 0,0 0-448 0,1 1-96 16,2 2 0-16,-1 3-16 0,1 0-192 0,0 0-48 15,2-1 0-15,1-2 0 0,-4-2-112 0,3 0-16 16,0-2-16-16,2-1 0 0,0-3-96 0,1 0-16 16,0-4 0-16,-2 0 0 0,-6-10-96 0,9 4-32 15,-9-4 0-15,0 0 0 0,0 0-192 0,10 5 0 16,-10-5 0-16,0 0 0 0,0 0-208 0,10-5-144 16,-4-5-32-16,-2 0-9984 15,-1-2-2016-15</inkml:trace>
  <inkml:trace contextRef="#ctx0" brushRef="#br0" timeOffset="7452.36">28219 2624 21183 0,'0'0'944'0,"0"0"192"0,0 0-912 0,0 0-224 0,8-5 0 0,-8 5 0 16,0 0 1088-16,0 0 192 0,10-1 16 0,-1 3 16 15,-2 2-496-15,1 4-112 0,-2-1 0 0,-1 7-16 16,3 4-272-16,-3 5-48 0,-2 2-16 0,-1 0 0 16,-2 4-32-16,0-1-16 0,-1 1 0 0,-2-5 0 0,0-2-80 0,1-1-16 15,0-7 0-15,0 0 0 16,1-1-80-16,1-7 0 0,0-6-128 0,0 0 192 0,0 0 128 0,0 0 0 15,0 0 16-15,8-2 0 0,1-6 336 0,-2-4 64 16,3-6 16-16,-2-1 0 0,2-4-400 0,2-4-80 16,0 2-16-16,0-2 0 0,-3 4-256 0,1 2 0 15,-1-2 0-15,1 4 0 0,0 2 0 0,0 4 0 16,-1-1 0-16,0 5 0 0,0 3 0 0,1 4 0 16,0 2 0-16,4 5 0 0,-1 5 0 0,1 4 0 15,1 5-128-15,-1 2 128 0,-2 2 0 0,-1 2 0 16,2 1 0-16,1 1 0 0,0 0 0 0,1-5 0 15,0-2 0-15,2-4 0 0,-2-2 0 0,2-3 0 16,-1-4 0-16,3-2 0 16,0-3-512-16,3-2 0 0,2-1 0 0,-2-5-9984 0,-3-6-1984 0</inkml:trace>
  <inkml:trace contextRef="#ctx0" brushRef="#br0" timeOffset="7852.02">29227 2196 21183 0,'-11'0'1888'0,"-1"1"-1504"0,-1 3-384 0,-2 1 0 16,0 1 1456-16,-4 7 208 0,-4 1 64 0,1 4 0 16,-1 1-656-16,2 4-128 0,2 9-32 0,1-5 0 15,0 3-688-15,4 2-224 0,1-5 128 0,5 0-128 0,1-5 0 16,5-3 0-16,2-3 0 0,0 0 0 0,1-2-256 0,3-8 64 15,-4-6 0-15,12 5 0 0,-12-5 32 0,13 0 16 16,1-3 0-16,-1-2 0 0,0 0 144 0,1-4 256 16,-2 1-64-16,1-3-16 0,-2 4 336 0,1-3 64 15,1 3 0-15,-1 2 16 0,1 4 80 0,0 6 16 16,1 1 0-16,-3 7 0 0,2 0-160 0,-2 8-16 16,-1 0-16-16,2 5 0 0,-2 7-96 0,-1 2-16 15,-4 0 0-15,-2 2 0 0,-2 0-192 0,-2 6-64 16,-4 0 0-16,-1 4 0 0,-2-3-128 0,-3-2 192 15,0-3-192-15,-2-6 192 0,0-2-192 0,0-2 128 16,0-4-128-16,0-1 128 0,2-6-128 0,2-4 0 0,1-4 0 0,2-3 0 16,6-7-192-16,-10 0-112 0,-1-5-16 0,3-7-16 31,1-4-2576-31,2-3-512 0</inkml:trace>
  <inkml:trace contextRef="#ctx0" brushRef="#br0" timeOffset="8750.36">29943 2174 1839 0,'0'0'160'0,"0"0"-160"0,0 0 0 0,0 0 0 16,0 0 3296-16,0 0 624 0,0 0 128 0,0 0 32 15,0 0-2304-15,0 0-464 0,0 0-96 0,0 0 0 16,-8-4-160-16,8 4-32 0,-5-7 0 0,-1 2 0 15,-3 0-256-15,1-1-48 0,-1 0-16 0,-1 1 0 0,-1 1-112 0,0-2-16 16,2 3-16-16,-2 3 0 16,-2 2-176-16,2 3-16 0,1-1-16 0,1-2 0 0,0 3-128 0,0 4-32 15,0 1 0-15,0 2 0 0,3 2-192 0,-1-2 176 16,1 2-176-16,1 2 160 0,3-1-160 0,-4-2 0 16,4-5 144-16,1 5-144 0,2-4 0 0,1 1 128 15,0 2-128-15,-2-12 0 0,0 0 0 0,7 6 0 16,-7-6 0-16,9 5 128 0,-9-5-128 0,0 0 128 15,12 3-128-15,-12-3 128 0,0 0-128 0,11-2 192 16,-1 1-64-16,-10 1 0 0,8-5-128 0,-8 5 176 16,9-9-176-16,-9 9 192 0,9-5-192 0,-9 5 0 15,0 0 144-15,3-6-144 0,-3 6 0 0,0 0 0 0,0 0 0 0,0 0 128 16,0 0-128-16,0 0 0 0,0 0 0 0,0 0 0 16,0 0 0-16,0 0 0 0,-3-8 0 15,3 8 0-15,0 0 0 0,0 0-208 0,0 0 80 0,0 0 128 31,0 0-576-31,0 0 0 0,0 0 0 0,0 0 0 16,0 0-16-16,0 0 0 0,0 0 0 0,0 0 0 0,-7-5 208 0,7 5 64 0,0 0 0 0,0 0 0 16,0 0 320-16,0 0-144 0,0 0 144 0,0 0 0 15,0 0-128-15,0 0 128 0,-6 4 0 0,6-4 0 16,-5 6 0-16,5-6 0 0,0 0 0 0,0 0 0 16,0 0-400-16,0 0 16 0,0 0 16 0</inkml:trace>
  <inkml:trace contextRef="#ctx0" brushRef="#br0" timeOffset="9570.27">29729 2270 6447 0,'0'0'576'0,"-6"5"-576"16,-3-2 0-16,9-3 0 0,0 0 2544 0,-8 7 400 16,8-7 64-16,0 0 32 0,0 0-1424 0,0 0-272 15,0 0-64-15,0 0-16 0,0 0-304 0,9 5-48 16,4-4-16-16,1-2 0 0,2-5-288 0,3 0-64 15,7-2-16-15,0-1 0 0,0-5-32 0,1 0-16 16,2 0 0-16,-2 0 0 0,-2-3-32 0,-1 1-16 16,-2-1 0-16,-2 2 0 0,-1 0-96 0,0 1-16 15,2-3 0-15,-5 1 0 0,-2 0-128 0,-1 1-16 16,-2 2-16-16,-1 1 0 0,-2-2-160 0,-3 0 128 0,-2 2-128 0,-1 3 128 16,-2-2-128-16,0 11 192 0,-5-8-192 0,-1 1 192 15,-3 2-64-15,-1 3 0 0,-4 2 0 0,-3 3 0 16,-1 1-128-16,1 5 0 0,-1 1 0 0,1 5 128 15,-1 0-128-15,1 3 0 0,0 0 0 0,-1 2 0 16,1 3 0-16,0-1 0 0,3-3 0 0,3 0 0 16,0 0-144-16,5 0 144 0,3-3 0 0,3 1 0 15,3-1 0-15,1 0 0 0,2-4 0 0,4 0 0 16,3-6 0-16,1 2 0 0,3-3 0 0,-1-1 144 16,-1-2-144-16,2 1 0 0,-1-6 0 0,2 2 128 15,0 0-128-15,2 0 160 0,1-2-160 0,2-1 160 16,1-6-160-16,2 1 0 0,2-4 0 0,0 2 0 15,-1 1-144-15,0-3-112 0,-1-1-32 0,0 1 0 16,-1-3-2848-16,-2 1-560 0</inkml:trace>
  <inkml:trace contextRef="#ctx0" brushRef="#br0" timeOffset="9954.1">30695 1465 17327 0,'1'-13'768'0,"-1"2"160"0,-1-2-736 0,0 0-192 0,-2-2 0 0,-2 0 0 16,1-2 1264-16,-1 3 208 0,2 3 64 0,-3-1 0 15,-1 4-624-15,-1 0-112 0,-1 4-32 0,0 2 0 16,0 0-304-16,-1 4-64 0,-2 1-16 0,-2 5 0 15,-2 5-112-15,0 5-16 0,-1 1-16 0,0 5 0 16,-3 4-64-16,1 5-16 0,-1 0 0 0,4 2 0 16,2 2 304-16,2 3 64 0,2 2 16 0,2 2 0 15,3-1-112-15,5 2-32 0,0-3 0 0,4 0 0 16,-1 1-272-16,2-5-128 0,1 0 128 0,3-2-128 16,0-3 0-16,4-1 0 0,-1-6 128 0,1 2-128 15,0-5 0-15,-2 0 0 0,-2 0 0 0,4-2 0 16,-3 0 0-16,0-2 0 0,-2-3 0 0,1-2 0 15,-2-1 0-15,1 0-144 0,1 1 144 0,-4-3-208 16,0-3-496-16,0 2-80 0,-5-10-32 16,0 0-8096-16,0 0-1632 0</inkml:trace>
  <inkml:trace contextRef="#ctx0" brushRef="#br0" timeOffset="10111.08">30260 2014 20271 0,'0'0'1792'0,"9"-5"-1424"16,3-5-368-16,2 2 0 0,4-3 576 0,1 2 32 16,1-5 16-16,5 1 0 0,1 2-256 0,0-3-48 15,2-3-16-15,3-1 0 0,-3-1-304 0,1-1 0 16,-2-3 0-16,0 1-7024 16,-1 1-1344-16</inkml:trace>
  <inkml:trace contextRef="#ctx0" brushRef="#br0" timeOffset="10389.31">31177 1277 10127 0,'9'-21'896'0,"0"1"-704"0,0 1-192 0,-2-1 0 16,-2-1 2032-16,-1 4 368 0,-4 4 80 0,-2 0 16 15,-2 0-800-15,-1 5-160 0,-4-3-16 0,-1 6-16 16,-4-1-224-16,-2 3-32 0,0 3-16 0,-2 3 0 16,0 5-512-16,0-1-96 0,-1 5-32 0,0 3 0 15,-1 0-336-15,0 4-80 0,1 3-16 0,-2 1 0 16,3 5-32-16,-1 1 0 0,4 3 0 0,-1 2 0 15,2 3 112-15,2 2 16 0,2 6 0 0,4-5 0 16,2 4-112-16,4-5-16 0,2-1 0 0,5-2 0 16,-1 1-128-16,6-3 0 0,-2-2 0 0,2 0 0 0,1-3-176 15,-3 0-64-15,2-5-16 0,-2 2 0 16,1-4-448-16,1 0-112 0,-3-3-16 0,-3-1 0 16,2-3-48-16,-2-1-16 0,-2-2 0 0,0 0-7328 15,-4-12-1472-15</inkml:trace>
  <inkml:trace contextRef="#ctx0" brushRef="#br0" timeOffset="10562.01">30770 1868 22111 0,'0'0'976'0,"0"0"208"0,14-4-944 0,3-4-240 15,2 2 0-15,2 1 0 0,2-4 1216 0,3 1 192 0,0-2 32 0,4 3 16 16,-1-5-768-16,0 2-160 0,-1-1-16 0,-1-2-16 15,-2 1-496-15,-1 1-160 0,-1 0 0 0,-1 0-8384 16,-4-3-1680-16</inkml:trace>
  <inkml:trace contextRef="#ctx0" brushRef="#br0" timeOffset="10854.56">31322 1553 7359 0,'0'0'656'0,"0"0"-528"0,0 0-128 0,0 0 0 16,0 0 4128-16,0 0 800 0,0 0 144 0,0 0 48 16,11-4-3008-16,-1 0-576 0,-1-1-128 0,1-3-32 15,-1 3-416-15,0-1-64 0,-1-2-32 0,0 3 0 0,-1-2-592 0,-1 0-112 16,-6 7-32-16,3-7 0 0,-3 7 0 0,0 0-128 16,-6-11 192-16,6 11-64 0,-10-1 64 0,-3 4 0 15,-2 4 0-15,-2 2 0 0,0 6-192 0,0 3 192 16,-2 3-192-16,1 1 192 0,1 4-192 0,2-2 128 15,2 3-128-15,3-3 128 0,4-4 0 0,5-1-128 16,1-1 192-16,5-3-64 0,4 1-128 0,3-6 0 16,2-1 0-16,7-3 128 0,3-1-128 0,1-4-224 15,2-4 48-15,3-3 16 16,1-1-1392-16,2-5-288 0,0-4-48 0</inkml:trace>
  <inkml:trace contextRef="#ctx0" brushRef="#br0" timeOffset="11204.31">31717 1325 10127 0,'0'0'896'16,"-6"5"-704"-16,2 3-192 0,-2 2 0 0,2-1 2864 0,0 4 528 0,0 2 128 0,-1 0 0 15,1 3-1840-15,0 2-368 0,1 2-80 0,1 1-16 16,2 1-368-16,-2-1-80 0,2 1 0 0,0-1-16 15,0-2-480-15,0-3-80 0,2 0-32 0,-2-1 0 16,0-6-160-16,0 0 0 0,0-11 144 0,0 12-144 16,0-12 0-16,0 0 0 0,0 0 0 0,0 0 128 15,0 0 416-15,0 0 96 0,0 0 0 0,0 0 16 16,0 0 160-16,-5-14 16 0,3-1 16 0,2-2 0 16,1 1-320-16,3-2-64 0,0-1-16 0,2 0 0 0,4 0-192 15,-1-2-32-15,1 0-16 0,3 0 0 0,1 3-208 0,4-2 0 16,1 1 0-16,2 0 0 0,2 2 0 0,3 5 0 15,0-1 0-15,4 0 0 0,3-1 0 0,-3 4 0 16,-3 3 0-16,-2 1 0 16,-2 1-1584-16,-3 3-208 0,-2-2-32 0</inkml:trace>
  <inkml:trace contextRef="#ctx0" brushRef="#br0" timeOffset="11755.28">32149 1260 8287 0,'0'0'736'0,"0"0"-592"0,0 0-144 0,0 0 0 0,0 0 3328 0,0 0 640 15,0 0 128-15,0 0 32 0,0 0-2272 0,0 0-464 16,-9 3-96-16,-1 1-16 0,-4 2-288 0,2-1-64 16,-5 0-16-16,-2 3 0 0,0 2-144 0,-1 1-48 15,-5 2 0-15,0-1 0 0,0 3-144 16,-2 3-48-16,1-2 0 0,2 3 0 0,0 4-112 0,1 0-32 16,4 0 0-16,3 0 0 0,4 3-160 0,3-3-32 15,0 0-16-15,6-4 0 0,3-2-32 0,0-17 0 16,3 19 0-16,-3-19 0 0,14 20 16 0,4-5 0 15,3-3 0-15,1-6 0 0,1-1-32 0,4-3 0 16,5-4 0-16,0-2 0 0,2-1-128 0,0 2 0 16,-1-5 0-16,-2 2 0 0,-2-1 0 0,-1-2 0 15,-1 3 0-15,-12 2 0 0,3-2 0 0,2-1 0 16,2-1 0-16,0-3 0 16,3 0-512-16,-2 0 32 0,-1-3 0 0</inkml:trace>
  <inkml:trace contextRef="#ctx0" brushRef="#br0" timeOffset="12072.43">32395 815 26719 0,'0'0'2368'0,"0"0"-1888"15,0 0-480-15,0 0 0 0,0 0 800 0,0 0 64 0,0 0 16 0,0 0 0 16,0 0 64-16,0 0 16 0,-4 14 0 0,-3 2 0 16,4 1-288-16,-4 5-48 0,0 5-16 0,-2 7 0 15,0 7-96-15,1 2-32 0,2 5 0 0,1-2 0 0,2 0-352 0,2-4-128 16,2 0 0-16,3-5 0 0,1-7 176 0,3 1-176 16,1-2 192-16,1-4-192 0,1 3 0 0,-1-4 0 15,3 2 0-15,0 0 0 0,0-3 0 0,-2 3 0 16,-1-5-192-16,0-2 192 0,2-1-336 0,-2 0 16 15,-5-4 16-15,0-3 0 16,0 0-2512-16,-5-11-512 0,0 0-112 0,0 0-16 0</inkml:trace>
  <inkml:trace contextRef="#ctx0" brushRef="#br0" timeOffset="12219.43">32299 1366 15663 0,'10'-4'1392'0,"6"-4"-1120"0,4 2-272 0,7-4 0 16,6 2 4928-16,2-3 912 0,4-1 192 0,-3-3 48 16,0-1-4528-16,-3-1-896 0,-1-1-176 0</inkml:trace>
  <inkml:trace contextRef="#ctx0" brushRef="#br0" timeOffset="14456.52">30192 1987 8287 0,'0'0'736'0,"0"0"-592"0,0 0-144 0,0 0 0 0,0 0 1328 0,0 0 224 16,0 0 48-16,0 0 16 0,0-10-480 0,0 10-112 16,0 0 0-16,0 0-16 0,-4-6-32 0,-1-1 0 0,5 7 0 0,-7-5 0 15,7 5-128-15,-8-3-16 16,-1-3-16-16,9 6 0 0,0 0-48 0,-12-2-16 16,-3-2 0-16,4 2 0 0,-2-1-64 0,0 3-16 15,2 0 0-15,-1 1 0 0,0 2-32 0,-1-1 0 0,1 3 0 0,4 2 0 16,-5-1-192-16,1 4-32 15,1-1-16-15,-2 3 0 0,0 0-176 0,1 0-32 16,3 2-16-16,0 1 0 0,0 2 16 0,3 0 16 0,-1 2 0 0,2 2 0 16,-1 0-16-16,3 2-16 0,2-2 0 0,1-1 0 15,0 2-176-15,1-3 128 0,4-2-128 0,1 1 128 16,1 0-128-16,1 1 0 0,1-1 144 0,1-3-144 16,-1 0 128-16,3-2-128 0,0-3 160 0,2 2-160 15,-5-5 160-15,2 2-160 0,-1-4 160 0,2-2-160 16,-1-2 192-16,1-1-48 0,-1 0-16 0,2-2 0 15,-2-2 32-15,3-1 0 0,0-2 0 0,-1 1 0 16,-3-4-32-16,2 1 0 0,-2-3 0 0,0 2 0 16,-1-2-128-16,1-4 128 0,-1 2-128 0,-1 3 128 15,-2-2-128-15,-1 2 0 0,3 1 0 0,-3-3 128 0,-3 0-128 0,1 0 0 16,2 1 144-16,-3-2-144 0,1 1 0 0,-2 3 0 16,0-3 0-16,-1 4 0 0,-1-3 0 0,1 3 0 15,-1 0 0-15,0 2 0 0,-2 0 0 0,1 2 0 16,-2-4 0-16,1 1 0 0,-1-1 0 0,1 0 0 15,-1 1 0-15,0-1 0 0,0 2 0 0,4 7 0 16,-5-10 0-16,0 2 0 0,0 0 0 0,1 1 0 16,4 7 0-16,-6-10 0 0,-1 2 0 0,2 0 0 15,0 1 0-15,5 7 0 0,-7-7 0 0,0 1 0 0,7 6 0 0,-6-5 0 16,6 5 0-16,-6-7 0 16,6 7 0-16,-9-5 0 0,9 5 0 0,-9-4 0 15,1-1 0-15,8 5 0 0,-6-7 0 0,6 7 0 16,0 0 128-16,-8-5-128 0,8 5 0 0,-6-4 0 15,6 4 0-15,0 0-192 0,-5-7 192 0,5 7 0 16,0 0 0-16,-10-4-128 0,10 4 128 0,0 0-128 0,-8-1 128 0,8 1-128 16,-10 2 128-16,10-2-128 0,-10 7 128 0,2-1-128 15,2 2 128-15,-1 2 0 0,1 3 0 0,1-2-128 16,0 3 128-16,0 1 0 16,-2 0 0-16,2 1 0 0,0 0 0 0,1 0 0 0,0 4 0 0,2 0-128 15,-4 1 128-15,2-2 0 0,0 0 0 0,1 0 0 16,2 0 0-16,1 0 0 0,0 0 0 0,0 0 0 15,0-1 0-15,4 0 0 0,1-3 0 0,4 0 0 16,-5-1 0-16,1-4 0 0,1 0 0 0,1 3 0 0,-1-7 0 0,2 1 0 16,-1 0 0-16,3-3 0 0,-10-4 0 0,10 3 0 15,1-2 0-15,-1-1 0 0,1-2 0 0,1-1 128 16,0-3-128-16,1-5 0 0,-1 1 128 0,-1-1-128 16,0-4 128-16,0 1-128 0,1 1 0 0,0 0 0 15,-1-5 0-15,1-1 128 0,-2 2-128 0,0 0 0 16,-2 0 0-16,-2 1 0 0,0-2 0 0,-1-1 0 15,-2 3 0-15,-1-2 128 0,2 1-128 0,-2 3 0 16,-4 0 0-16,0 4 0 0,-1-1 0 0,1 4 0 16,2 7 0-16,0 0 0 0,0 0 0 0,0 0 0 15,0 0 0-15,0 0 128 0,-11 4-128 0,4 8 0 16,1-2 0-16,2 2 0 0,1 5 0 0,1 1 0 16,0 0 0-16,2 1 0 0,3 0 0 0,1 0-128 15,1-1 128-15,0-2 0 0,1-1 0 0,3-1 0 16,1-2 0-16,3-1 0 0,1 1 0 0,0-5 0 15,0 0 0-15,1 0-128 0,0-4 128 0,2-3-160 16,-2 1 160-16,3-2-160 16,-1-2-1408-16,0-3-288 0,2 0-48 0</inkml:trace>
  <inkml:trace contextRef="#ctx0" brushRef="#br0" timeOffset="18442.59">25770 3838 12895 0,'0'0'576'0,"6"-9"112"0,-2-4-560 0,1 3-128 0,0 3 0 0,0 0 0 15,0-2 1920-15,-5 9 336 0,0 0 80 0,0 0 16 16,0 0-880-16,0 0-160 0,10 2-32 0,-10-2-16 16,0 0-528-16,10 12-96 0,-1 5-32 0,-2 2 0 15,-2 0-288-15,-1 5-64 0,-1 4-16 0,0 0 0 16,-3 4-80-16,0 2-16 0,-1 3 0 0,-2 1 0 16,-1-1 0-16,0-1 0 0,-1-2 0 0,0 0 0 15,-2-1-144-15,-1 0 192 0,3-1-192 0,0-3 192 16,0-2-320-16,1-5-64 0,0-2-16 0,4-3-8672 15,1-5-1728-15</inkml:trace>
  <inkml:trace contextRef="#ctx0" brushRef="#br0" timeOffset="18809.59">26339 4191 25791 0,'-6'12'2304'0,"-3"-2"-1856"0,-1 4-448 0,-3 0 0 16,-2 1 160-16,-1 0-160 0,1 2 160 0,4-2-160 16,0 0 128-16,4-1-128 0,0-3 0 0,6-1 144 15,1-3-144-15,0-7 0 0,0 0 0 0,0 0 0 16,10 8-192-16,2-5 192 0,-1-5-192 0,2-1 192 15,1-5 0-15,0 2 0 0,-1-3 0 0,1 0 0 16,-3-5 320-16,1 1 48 0,-1 2 0 0,-1-5 0 16,-1 2 192-16,1 2 32 0,-2 0 16 0,-1-2 0 15,-4 0 32-15,1 3 0 0,-2-1 0 0,0 0 0 16,-4 3 176-16,1-3 32 0,-1 1 16 0,-1 1 0 16,0-2-272-16,-3 3-48 0,0-2-16 0,-2 3 0 15,-1-1-320-15,3 4-64 0,-4 2-16 0,0-3 0 16,1 4-128-16,-2 1-176 0,1 1 48 0,-2 1 0 15,-1 1-1408-15,3 4-256 0,1-3-64 0,1 0-7920 16,1 1-1568-16</inkml:trace>
  <inkml:trace contextRef="#ctx0" brushRef="#br0" timeOffset="19210.46">26814 4012 11967 0,'0'0'1072'0,"0"0"-864"16,8 12-208-16,-2-2 0 0,1 4 1696 0,-2 1 288 0,-3 3 64 0,2 2 16 15,-4-1-576-15,-1 3-112 0,-2-1-32 0,0 6 0 16,-4 0-592-16,-2 3-128 0,-1 2-32 0,-1-5 0 16,-2-1-128-16,0-3-16 0,1 0-16 0,-4-1 0 15,1-7 272-15,2-1 48 0,2-1 16 0,1-6 0 16,-2 1-224-16,2-4-32 0,0-3-16 0,10-1 0 15,-9-2 32-15,1-7 16 0,2 0 0 0,1-6 0 16,1-3-144-16,2-1-16 0,2-2-16 0,2 0 0 16,2-6-208-16,2 2-32 0,2-5-128 0,5 5 192 15,-2-2-192-15,4 2 0 0,2-3 0 0,1 4 0 16,-1-3 0-16,3 3 0 0,0 1 0 0,-1 3 0 16,0 3 0-16,0 3 0 0,0 4-128 0,-1 4 128 15,-2 3 0-15,1 4-128 0,0 3 128 0,-4 8 0 0,-1-1-144 16,-2 6 144-16,-1 2 0 0,-4 2-144 15,-5 1 144-15,-2-1 0 0,-4 1 0 0,-4 0-128 0,-1 1-64 0,-2-2 0 16,-2-2 0-16,1 0 0 16,-1-1-320-16,1-1-80 0,0-3-16 0,1-5-9328 15,2-1-1872-15</inkml:trace>
  <inkml:trace contextRef="#ctx0" brushRef="#br0" timeOffset="19827.82">27778 3809 18143 0,'0'0'800'0,"0"0"160"0,-4-5-768 0,4 5-192 0,-10-3 0 0,2 1 0 0,-3 0 1408 0,-1 2 224 16,1 0 48-16,-2 3 16 0,-2 1-384 0,-2 2-80 15,-2-1-16-15,-1 4 0 0,-3 2-384 0,0 3-64 16,-1 2-32-16,1-2 0 0,2 0-352 0,3-2-80 16,0-3-16-16,5 0 0 0,3-2-96 0,10-7 0 15,0 0-16-15,0 0 0 0,0 0-176 0,0 0 0 16,0 0 0-16,0 0 128 0,12 2-128 0,0 1 0 15,2-3 0-15,4 0 0 0,2 0 0 0,3 2 0 16,1 2 0-16,-1 0 0 0,3 5 0 0,-2-2 0 16,-2 5 0-16,-1-2 0 0,-2 1 0 0,-1 3 0 15,-3-1 0-15,-2 1 0 0,-4-1 0 0,-3 2 160 0,-2-1 16 16,-3 0 0-16,-2 1 144 0,-4 0 48 0,-4 1 0 0,-4 0 0 16,-3-1-32-16,-2 2 0 0,-4-2 0 0,0 1 0 15,-3-4-192-15,0 1-144 0,-2-4 192 0,2 2-192 16,-1-3 0-16,4-2 0 0,-1-3 0 0,2-3 0 31,4-3-448-31,0-2-208 0,2 0-48 0,2 0 0 16,3-4-1664-16,2 3-352 0,2-4-64 0</inkml:trace>
  <inkml:trace contextRef="#ctx0" brushRef="#br0" timeOffset="20117.14">28027 3757 11967 0,'0'0'1072'15,"0"0"-864"-15,0 0-208 0,0 0 0 0,0 0 3168 0,0 0 592 16,-3 10 112-16,1 3 32 0,-1-1-2432 0,2 5-496 15,0-1-80-15,1 6-32 0,-1-2-416 0,1 3-96 16,0 4-16-16,-2-2 0 0,0 3-208 0,1 0-128 16,-2 4 128-16,-1-3-128 0,3-3 0 0,-2-1 0 15,1-2 0-15,-1-1 0 16,1-3-512-16,-1-2-160 0,-1 0-32 0,4-3-16 16,-2-5-1840-16,2-9-384 0</inkml:trace>
  <inkml:trace contextRef="#ctx0" brushRef="#br0" timeOffset="20678.3">28431 3740 20847 0,'0'0'912'0,"0"0"208"15,0 0-896-15,-7-2-224 0,7 2 0 0,-9-5 0 0,-1 1 752 0,-1 1 96 16,-1-1 32-16,0-1 0 0,1 4-448 0,1 1-96 16,-1 4-16-16,1 0 0 0,-1 1-144 0,-1 5-48 15,-3 0 0-15,1 5 0 0,-1 4 160 0,1 3 32 16,1 1 0-16,2 0 0 0,1-3 288 0,1 5 64 15,0 3 16-15,4 2 0 0,1-7-64 0,1-3-16 16,3 2 0-16,3-3 0 0,2-5-256 0,3-2-48 16,-1-4-16-16,-7-8 0 0,12 8-32 0,0-5-16 15,2-3 0-15,0-1 0 0,0-3 208 0,2-2 64 16,-1 0 0-16,-1-7 0 0,-1 1-128 0,1-3 0 16,0-1-16-16,1-2 0 0,3-1-192 0,-4 1-48 15,-2-5 0-15,0 0 0 0,-2-1-128 0,0-1 0 0,-1 2 0 0,-1-1 128 16,-2-4-128-16,0 2 128 0,-2-3-128 0,-1 2 128 15,-2-3 64-15,-1-1 16 0,0 2 0 0,-1-1 0 16,-1 0-64-16,2 6-16 0,0 0 0 0,0 2 0 16,-1 6-128-16,0 4 0 0,0 1 0 0,1 11 0 15,0 0 0-15,0 0 0 0,0 0 0 0,0 0 0 16,0 0-160-16,-7 15 160 0,1 3-208 0,1 5 80 16,0 4 128-16,0-1-208 0,-2 5 80 0,3 2 128 15,1 0-272-15,-2 4 64 0,-1 2 16 0,3-1 0 16,-2 2-560-16,-1-1-96 0,-1 2-32 15,2-6 0-15,1-4-2128 0,1-3-448 0,1-4-64 0</inkml:trace>
  <inkml:trace contextRef="#ctx0" brushRef="#br0" timeOffset="21044.48">28570 3876 8287 0,'0'0'368'0,"0"0"80"0,0 0-448 0,0 0 0 16,5 12 0-16,-5-12 0 0,0 0 2864 0,6 6 480 16,-6-6 112-16,12 6 0 0,-1-2-1888 0,1-3-384 15,-1 1-80-15,2-4-16 0,-1-4-448 0,4-2-80 16,-2 2-32-16,1-2 0 0,-2 3-208 0,-1 2-64 16,1-5 0-16,0 2 0 0,-2 0 32 0,-1-1 0 0,-1 2 0 0,-1 1 0 15,0-4 176-15,-8 8 48 0,0 0 0 0,3-7 0 16,0 0 128-16,-3 7 48 0,0 0 0 0,-5-7 0 15,5 7-64-15,-10-3-16 0,-2 2 0 0,-2 3 0 16,0 2-288-16,-2 3-64 0,-3-2-16 0,0 6 0 16,-2-1-240-16,1 6 144 0,2 1-144 0,0 2 128 15,2 0-128-15,1 3 0 0,-1 0 0 0,4-2 0 16,3-1 0-16,1 0 0 0,3-1-144 0,2-3 144 16,3-1 0-16,3-4-128 0,1 1 128 0,2-5 0 15,3 0-512 1,1-1 0-16,0-5 0 0,3-1 0 15,4-4-1472-15,2-3-304 0,1-2-48 0</inkml:trace>
  <inkml:trace contextRef="#ctx0" brushRef="#br0" timeOffset="21478.3">29101 3707 2751 0,'-7'-1'256'0,"-2"1"-256"15,1 2 0-15,-1 1 0 0,0 3 3408 0,0 3 640 16,-1-2 128-16,0 5 32 0,0 5-2432 0,1 1-496 16,0 2-80-16,0 0-32 0,0 2-400 0,3 3-96 15,-1-3-16-15,0 1 0 0,3 1-176 0,0-2-32 16,2-3-16-16,-1-2 0 0,3 1-176 0,3-3-48 16,0-3 0-16,4-2 0 0,-2-2 16 0,-5-8 0 15,8 6 0-15,-8-6 0 0,12 0 288 0,-2-3 48 0,2-4 16 0,-1-2 0 16,-1-5 192-16,2-1 32 0,1-4 16 0,-2 0 0 15,1-4-304-15,-1-3-64 0,0-2-16 0,2 0 0 16,-3 3-304-16,0-4-128 0,1-1 128 0,-2 1-128 16,-2-4 128-16,-1-2-128 0,0-1 128 0,-1-1-128 15,-3-4 240-15,3-3-48 0,-2-1 0 0,-1-2 0 16,-2 2-192-16,3 5 128 0,2 7-128 0,0 7 0 16,-4 8 0-16,2 2 0 0,-2 9 0 0,-1 7 0 15,0 0 0-15,0 0 0 0,0 13 0 0,-1 7 0 16,-2 5 0-16,0 3 0 0,-1 5 0 0,0 5 0 15,-1 6 0-15,2 1-128 0,-2 4 128 0,3 3 0 16,0 0 0-16,1 1 0 0,0-3 0 0,1-4 0 0,2-1 0 0,3-5-160 16,3-3 160-16,4-3-128 15,-2-1-1552-15,2-7-304 0,1-1-64 0,1-5-11440 16</inkml:trace>
  <inkml:trace contextRef="#ctx0" brushRef="#br0" timeOffset="22580.69">30565 3333 23039 0,'-2'-3'2048'0,"-1"-4"-1648"0,3 7-400 0,-3-5 0 15,-1 1 608-15,-3 1 32 0,-2-3 16 0,1 3 0 16,-1-1 80-16,-1 1 16 0,-3 1 0 0,-1 2 0 0,-1 4-448 0,-2-1-96 16,1 9-16-16,-4-2 0 0,-1 4-192 0,-2 2 0 15,0 4 0-15,-1 4 0 0,1 2 0 0,1 5 0 16,2-2 128-16,2 0-128 0,3 3 0 0,1-3 0 15,3 1 0-15,0-1 0 0,5-5 0 0,4 0 0 16,0-1 0-16,4-4 0 0,0-2 128 0,3-5-128 16,2 0 0-16,0-3 0 0,5 0 144 0,0-7-144 15,4-3 128-15,1 0-128 0,4-5 320 0,2-2 0 16,1-3-16-16,0-3 0 0,3-3-16 0,-1-2 0 16,0-4 0-16,-1-1 0 0,1-3-288 0,-2-2 160 15,-3-4-160-15,0 0 128 0,-2-2-128 0,-1 0 0 16,-2-1 0-16,1-1 0 0,-1-1 0 0,-1-3 0 0,-2-3 0 15,-1-1 0-15,-4 1 0 0,-1-2 0 0,-2-5 144 16,-1 0-144-16,-2-1 0 0,1 5 144 0,-2 0-144 0,-1 9 0 16,3 6 304-16,-2 9-48 0,-1 6-16 15,0 3 0-15,0 6 160 0,0 8 48 0,0 0 0 0,0 0 0 16,0 0-448-16,-5 18 128 0,-3 3-128 0,2 6 0 16,-2 5 0-16,1 4 0 0,-1 2 0 0,0 5-176 15,2 0 16-15,-3 5 0 0,1-2 0 0,2 4 0 16,0 2-192-16,-1 0-32 0,2-2-16 0,1-7 0 15,2-3 96-15,1 0 32 0,1-8 0 0,2-3 0 16,3-4-400 0,0-1-80-16,-1-3-16 0,1-3 0 0,0-4-1632 0,2-4-336 15,-2 0-64-15</inkml:trace>
  <inkml:trace contextRef="#ctx0" brushRef="#br0" timeOffset="22947.35">30662 3372 23775 0,'0'0'1056'0,"1"11"224"0,-1-11-1024 0,0 0-256 16,5 9 0-16,-5-9 0 0,12 10 592 0,1-5 80 15,1-5 16-15,1-2 0 0,3-3 112 0,-1-4 32 0,5 0 0 0,-2-4 0 16,1-1-416-16,-1 0-80 0,-1 0-16 0,-2-2 0 16,-5-4-320-16,0 3 144 0,-1-2-144 0,-2 3 0 15,-5 2 176-15,-2 3-176 0,-3 2 160 0,0-1-160 16,-2 5 272-16,-3 4-32 0,-3-1-16 0,-2 5 0 16,-2 2 144-16,-2 5 16 0,-3 0 16 0,1 7 0 15,3 3-240-15,-1 4-160 0,0-2 192 0,2 3-192 16,3 3 128-16,1-1-128 0,3 0 0 0,3-2 0 15,2 0 0-15,4-4 0 0,2-2 0 0,2-1-144 16,2-2-384-16,3-4-80 0,-1-6-16 0,3-2-8864 16,0-2-1776-16</inkml:trace>
  <inkml:trace contextRef="#ctx0" brushRef="#br0" timeOffset="23279.35">31139 3206 21247 0,'-4'13'944'0,"0"-4"192"0,2 5-912 0,-2 1-224 16,0 3 0-16,0 1 0 0,-3 0 880 0,0 1 128 15,0-1 16-15,0 2 16 0,2-2-64 0,-1 1-16 16,1-2 0-16,0-3 0 0,1-1-256 0,0 0-48 16,1-5-16-16,3-9 0 0,0 0-224 0,0 0-48 15,0 0-16-15,0 0 0 0,0 0-224 0,0 0-128 16,9-6 160-16,0-6-160 0,-1 0 128 0,-1-2-128 15,0-4 0-15,0-1 0 0,0 0 144 0,-1 1-144 0,-1 0 128 0,0 0-128 16,3 1 320-16,-3 0-32 0,1 2 0 0,1-1 0 16,-1 4-144-16,2 4-16 0,-3 2-128 0,-5 6 192 15,10-3-192-15,-10 3 0 0,11 7 0 0,0 3 0 16,-3 5-160-16,0 3 160 0,-2 2-128 0,2 3 128 16,-3 1-368-16,-4 0 16 0,3 3 0 0,-2-3 0 31,-2 4-528-31,0-2-96 0,0 0-32 0,0-3-8000 0,1-5-1600 0</inkml:trace>
  <inkml:trace contextRef="#ctx0" brushRef="#br0" timeOffset="23746.52">31612 3083 22687 0,'0'0'1008'0,"-9"0"208"0,0 0-976 0,0 3-240 16,-1 2 0-16,-3 5 0 0,0-1 720 0,-2 5 112 15,0 3 0-15,0 4 16 0,-1 2-208 0,2 0-32 16,2 1-16-16,0 2 0 0,2 0-304 0,2-1-64 16,2-3-16-16,3-2 0 0,2-2-208 0,2-4 0 15,2-5 128-15,2 0-128 0,-5-9 0 0,12 4 0 16,2-2 0-16,-4-2 0 0,1-4 0 0,3-6 0 15,-2 0 0-15,0-5 0 0,1-3 192 0,0-1-48 16,-2-7-16-16,1 1 0 0,-2-3 112 0,-1 1 16 0,-2 1 0 0,0 0 0 16,0 2 160-16,0-3 32 0,-4 2 16 0,4-6 0 15,-2 0-32-15,-1-2-16 0,1 1 0 0,-4-4 0 16,-1-1-192-16,0-5-32 0,0-1-16 0,-1-2 0 16,-3 1-176-16,0 0 0 0,0 2 144 0,2 5-144 15,-2 3 0-15,1 6 0 0,1 7 0 0,1 5 0 16,-1 7 0-16,2 9 0 0,0 0 0 0,0 0 0 15,-6 15 0-15,0 6 0 0,2 3 0 0,-1 6-128 16,0 2 128-16,0 7-128 0,1 8 128 0,0 3-128 16,0 3 128-16,-1 6-128 0,2 1 128 0,2-3-128 15,1-1-176-15,3-4-16 0,-2-3-16 0,5-4 0 16,2-3-1120-16,0-4-208 0,-1-5-64 0,0-4-10880 16</inkml:trace>
  <inkml:trace contextRef="#ctx0" brushRef="#br0" timeOffset="24096.86">31715 3056 19983 0,'0'0'880'0,"1"17"192"0,-1 1-864 0,1 1-208 15,0-2 0-15,-1 5 0 0,0 0 1328 0,-1-1 208 0,0 6 64 0,-2-2 0 16,1 0-432-16,-1-1-80 0,2-4 0 0,-2 0-16 16,3-2-688-16,0-1-128 0,0-7-16 0,3 0-16 15,-3-10-224-15,0 0 128 0,5 4-128 0,-5-4 0 16,9-5 192-16,0-8-48 0,1-1-16 0,0-4 0 16,0-1 0-16,0-1 0 0,-1-2 0 0,0 1 0 15,-2-2 64-15,2 0 16 0,-3 3 0 0,0 1 0 16,2 1 240-16,-2 1 32 0,3-1 16 0,0 3 0 15,-1 4-304-15,-1-2-64 0,2 2-128 0,0 4 192 16,0 2-192-16,-9 5 0 0,0 0 0 0,11 1 0 31,-11-1-1024-31,12 5-208 0,-2 3-48 0</inkml:trace>
  <inkml:trace contextRef="#ctx0" brushRef="#br0" timeOffset="25116.27">32185 3157 2751 0,'0'0'128'0,"0"0"16"15,0 0-144-15,0 0 0 0,0 0 0 0,0 0 0 0,0 0 2944 0,0 0 576 0,0 0 96 0,0 0 32 16,0 0-2176-16,0 0-416 0,0 0-96 0,-8 5 0 16,8-5-272-16,-7 7-48 0,7-7-16 0,-4 9 0 15,-1 2-48-15,2-3-16 0,3-8 0 0,-1 12 0 16,0-1-96-16,1-11-16 0,0 10 0 0,2 2 0 15,-2-12 0-15,5 9 0 0,-5-9 0 0,7 9 0 16,-7-9 128-16,10 3 0 0,-10-3 16 0,13 3 0 16,-2-2-64-16,-5-1-16 0,2 0 0 0,1-1 0 15,1-2-16-15,0 1-16 0,0-2 0 0,0-1 0 16,2 0-224-16,-4 1-32 0,2-2-16 0,-3-2 0 16,1 2-64-16,5-8-16 0,-4 1 0 0,-3 3 0 0,-2-3 16 15,-2 3 0-15,-2 1 0 0,-1-2 0 16,-2 2 112-16,0-1 0 0,-1 2 16 0,0-1 0 0,-1 3-144 0,5 6-128 15,-6-5 192-15,6 5-192 0,-8-7 0 0,8 7 0 16,-5-1 0-16,5 1 0 16,-5 0-320-16,0 0-80 0,0 1-16 0,0 1 0 15,5-2-736-15,-6 0-128 0,6 0-48 0,0 0 0 16,-8 0 0-16,8 0 0 0,0 0 0 0,0 0 0 16,-9-2 544-16,9 2 96 0,-9-1 32 0,9 1 0 0,0 0 416 0,-9-1 96 15,9 1 16-15,0 0 0 0,-9-1 256 0,9 1 64 16,-9-2 16-16,9 2 0 0,-9-1 128 0,9 1 32 15,0 0 0-15,-9 3 0 0,0-1 16 0,1 2 0 16,-1 1 0-16,1 0 0 0,0 3 32 0,1 1 16 0,-2 2 0 0,2-2 0 16,-1 4-16-16,0-2 0 0,0 2 0 0,2 1 0 15,0 1-144-15,1-4-16 0,-1 2-16 0,6 0 0 16,0-13-80-16,0 10-16 0,0-10 0 0,0 0 0 16,7 11-16-16,-7-11-128 0,10 12 192 0,1-7-64 15,1-4 128-15,1-1 32 0,-1-2 0 0,2-2 0 16,0-2-48-16,-1-2-16 0,2 3 0 0,0-4 0 15,-2 1-80-15,-5 2-16 0,-1 1 0 0,2-1 0 16,-1-3 16-16,1 2 0 0,-3-3 0 0,2 3 0 16,-2-2 48-16,6-4 0 0,-6 0 0 0,-2 3 0 15,-3 1-32-15,2 1 0 0,-6 1 0 0,2 3 0 16,-2-2-32-16,-2 3-128 0,0-1 192 0,0 3-64 16,-1 0-128-16,1 1 0 0,-3 0 0 0,8 0 0 15,-4 2-320-15,0 0 64 0,0 1 16 0,2 3 0 16,-4-5-32-16,6-1-16 0,0 0 0 0,0 0 0 15,0 0-96-15,0 0-32 16,0 0 0-16,0 0 0 0,0 0-96 0,0 0-32 0,0 0 0 0,0 0 0 16,0 0-160-16,0 0-48 0,0 0 0 0,0 0 0 15,0 0-400-15,6 0-64 0,-6 0-32 0,8 0 0 16,-1 0 160-16,1 1 16 0,-1-1 16 0,1 1 0 0,0 1 672 0,4-2 128 16,0 0 16-16,2 0 16 0,-3-2 592 0,-11 2 112 15,13 0 32-15,-3 0 0 0,-10 0 528 0,13 3 112 16,-13-3 32-16,14 4 0 0,-14-4-32 0,0 0 0 15,13 10 0-15,-13-10 0 0,11 6-320 0,-11-6-64 16,0 0 0-16,13 10-16 0,-13-10-208 0,0 0-32 16,12 5-16-16,-12-5 0 0,13 6-144 0,1-4-32 15,-1 2 0-15,0-3 0 0,1 0-320 0,-2-2 0 0,3 1 0 0,1 0 0 32,-2-1-1696-32,1 0-416 0</inkml:trace>
  <inkml:trace contextRef="#ctx0" brushRef="#br0" timeOffset="34604.58">6596 2272 9215 0,'0'0'816'0,"0"0"-656"16,0 0-160-16,7-6 0 0,0-1 720 0,-7 7 112 15,7-7 32-15,-7 7 0 0,6-8 16 0,-6 8 0 16,10-5 0-16,-10 5 0 0,0 0-368 0,10-5-80 15,-10 5-16-15,9-4 0 0,-9 4 112 0,0 0 32 16,0 0 0-16,9-2 0 0,-9 2-16 0,0 0 0 0,0 0 0 0,7-3 0 16,-7 3 160-16,0 0 16 0,7-10 16 0,-4 1 0 15,0-5 32-15,0 0 16 0,-3-1 0 0,2-1 0 16,2-3-384-16,2-5-80 0,2 0 0 16,2-6-16-16,3-2-304 0,3 0 128 0,2-2-128 0,0-1 0 15,1 2 128-15,0 2-128 0,-2 3 0 0,-1 1 0 16,-2 7 192-16,0 3 0 0,-1 4-16 0,-1 6 0 15,1 2 16-15,0 1 16 0,0 5 0 0,-2 5 0 16,0 0 16-16,1 6 0 0,-1 2 0 0,0 5 0 16,-1 4 32-16,-3 4 16 0,1 6 0 0,-3 3 0 15,-2 2-64-15,-3-1-16 0,-3-6 0 0,-1-1 0 16,-2-6 0-16,-2-4 0 0,1-3 0 0,0-3 0 16,0-2 144-16,-2-4 32 0,-1-1 0 0,-1-3 0 0,1-2 0 0,1-4 0 15,-1 0 0-15,1-5 0 0,0 0-176 0,0-6-16 16,2 2-16-16,2-6 0 0,-2-4-160 0,4-1 0 15,0-1 0-15,2 1 0 0,0 0 0 0,1 0 0 16,0 2 0-16,3 2 0 0,0 1 0 0,1 3 0 16,-1 3 0-16,3-1 0 0,0 6 0 0,2 0 0 15,-8 6-144-15,11-2 144 0,0 6 0 0,5 1-160 16,-2 2 160-16,0 5-128 0,-2 4 128 0,2 1 0 16,0 4 0-16,0 2 0 0,-1 3 0 0,-2 0 0 15,0-2 0-15,-4 0 0 0,-4-4 0 0,-2 1 0 16,-3-2 0-16,-2 1 0 0,-4-1 0 0,0-1 128 15,-3-3-128-15,0-2 0 0,-2-3 0 0,1-1 144 0,1-3-144 0,-2-1 0 16,1-5 176-16,-1-2-176 0,3 1 160 0,-2-3-160 16,3-1 128-16,0-5-128 0,1 1 0 0,2-4 144 15,1-2-144-15,2-1 0 0,-1 2-192 0,4-1 192 16,0-1-192-16,0 0 192 0,2 2-192 0,2 3 192 16,1 0-176-16,2 0 176 0,-2 4-128 0,2 3 128 15,1-2-128-15,3 3 128 0,2 3-128 0,1 3 128 16,-3 0-160-16,1 4 160 0,-2-1-192 0,3 6 192 15,0 3-128-15,-2 1 128 0,-2 2 0 0,-2 3 0 16,0-1-144-16,-3 1 144 0,-3 0 0 0,-4-3-144 16,1 1 144-16,-3-3 0 0,-3-1 0 0,-1-1 0 15,-2-5 0-15,2 0 0 0,-3-1 160 0,4-3-160 16,-1-5 240-16,-2 0-48 0,1 0-16 0,0-6 0 16,1-2 16-16,2-6 0 0,0-3 0 0,2-2 0 0,1-1-64 0,3-4-128 15,2-4 192-15,3 4-64 0,0-3-128 0,2 4 0 16,5 0 0-16,-3 0 0 0,3 3 0 0,-3 2 0 15,1 3 0-15,0 4 0 0,0-1 0 0,1 8 0 16,1 2 0-16,-1 4 0 0,0 1 0 0,0 5 0 16,-1 3 0-16,0 4 0 0,-2 4-128 0,0 5 128 15,-2 4-160-15,0 3-10496 16,0 1-2096-16</inkml:trace>
  <inkml:trace contextRef="#ctx0" brushRef="#br0" timeOffset="75699.27">6483 16302 10127 0,'-13'0'896'0,"2"-2"-704"0,0-1-192 0,4 1 0 15,7 2 4288-15,-9-2 816 0,0 0 160 0,3-2 48 16,6 4-3760-16,-7-4-736 0,7 4-160 0,-14-1-16 16,3 0-384-16,1 2-64 0,-3 1 0 0,0 3-16 15,1-1-176-15,0 0 0 0,-1 0 0 0,-4 6 128 16,-4-2-128-16,1 2-256 0,2 3 64 0,-3-2 16 16,-4 3 32-16,2 2 0 0,1 2 0 0,1 0 0 15,1 0 144-15,1 0-208 0,1 2 80 0,2 2 128 16,-2 2 0-16,3-1 0 0,2-2 0 0,1 2 0 15,2 3 160-15,1-6 0 0,2 0 0 0,0-1 0 16,3 0-32-16,3-1 0 0,1-1 0 0,3 0 0 0,-1 1-128 0,3-1 0 16,2-2 144-16,-1 0-144 15,3-3 144-15,1 2-144 0,2-2 192 0,0 1-192 0,0-5 128 0,3 2-128 16,-1-4 0-16,3 1 0 0,0-2 0 0,4-3 0 16,0-2 128-16,3-1-128 0,2-4 0 0,-1-1 0 15,1-2 0-15,0-5 0 0,0-1 0 0,-1-1 0 16,-1-2-176-16,1 0 176 15,-4-4-448-15,3 0 0 0,-2-1 16 0,2-2 0 16,1 1-1520-16,-3 0-304 0,1-5-64 0,-3 3-16 0</inkml:trace>
  <inkml:trace contextRef="#ctx0" brushRef="#br0" timeOffset="75991.78">6864 15739 18431 0,'0'0'1632'0,"-10"4"-1312"0,0-3-320 0,2 2 0 16,8-3 1536-16,-8 6 224 0,8-6 48 0,-8 6 16 16,-3 6-736-16,4-1-160 0,4 3-32 0,-1 5 0 15,2 3-384-15,-1 6-96 0,0 1-16 0,1 7 0 16,0 6-240-16,0 1-160 0,0 6 192 0,1 2-192 15,-2 3 176-15,-1-3-176 0,-2-4 160 0,-2 2-160 16,3 1 192-16,0-2-64 0,-2 0-128 0,-1 2 192 16,0-1-192-16,2 1 128 0,2-4-128 0,-1-2 0 0,2-6 0 0,2-3 0 15,1-6 0-15,0-1-160 16,0-3-512-16,1-2-96 0,2-4-32 0,0-2-7776 16,0-6-1568-16</inkml:trace>
  <inkml:trace contextRef="#ctx0" brushRef="#br0" timeOffset="76335.89">7026 16432 28559 0,'-13'24'2544'0,"3"8"-2032"0,2 3-512 0,3 2 0 15,2-1 864-15,3-2 80 0,0-3 16 0,0-1 0 16,0-1-320-16,3-5-64 0,1-1-16 0,2-1 0 16,0-6-560-16,3-3 0 0,2 0 0 0,-1 0-192 15,0-7-160-15,0 0-32 0,0 1 0 0,0-5 0 16,-10-2 64-16,12-2 0 0,-2-1 0 0,-2-2 0 16,2-1 160-16,-3-2 160 0,1-3-208 0,0-5 80 15,-2 0 256-15,0-2 48 0,1-2 16 0,-2-2 0 16,-1-3 240-16,-1 1 48 0,2-1 16 0,1-1 0 15,-1 0-128-15,-2 0-32 0,1 1 0 0,0 1 0 16,-1-1-128-16,0 5-16 0,1 0-16 0,0 3 0 16,1-1-368-16,2 0-64 0,-2 0 0 0,0 2-9984 15,0 2-1984-15</inkml:trace>
  <inkml:trace contextRef="#ctx0" brushRef="#br0" timeOffset="76817.53">7772 16361 7359 0,'0'0'656'0,"0"0"-528"0,-3-11-128 0,3 4 0 16,0 7 3680-16,3-10 704 0,-3 10 144 0,1-8 16 16,-1 8-3056-16,0 0-608 0,0 0-128 0,-4-8-32 15,-1 5-224-15,5 3-48 0,-10 0-16 0,0 3 0 16,-3 5-128-16,2 0-32 0,-2 3 0 0,0-1 0 16,-1 3-80-16,0 2-32 0,0-1 0 0,1 0 0 15,2-1-32-15,2 0 0 0,0-6 0 0,3 3 0 16,0-2-128-16,6-8 0 0,-6 11 0 0,6-11 0 15,0 0 0-15,0 0 0 0,0 0 144 0,0 0-144 16,0 0 128-16,9 9-128 0,-9-9 160 0,12 9-160 16,-2-1 336-16,0 0-16 0,-1-3-16 0,0 1 0 15,-1 2 144-15,-1-2 16 0,1 3 16 0,-2 0 0 16,-1 3-128-16,-1 0-32 0,-1-1 0 0,-2 3 0 0,-2 3-48 0,-2 1-16 16,-2-1 0-16,-3 4 0 0,-3 3-32 0,-3 1-16 15,-3-2 0-15,0 0 0 0,-2 2-208 0,-2-3 128 16,0 0-128-16,1-3 0 0,3-3 0 15,-4-3-336-15,1-3 48 0,2-2 16 16,0-3-1920-16,2-5-384 0,3-3-80 0</inkml:trace>
  <inkml:trace contextRef="#ctx0" brushRef="#br0" timeOffset="77083.93">8302 15815 29487 0,'-9'19'2624'0,"1"6"-2112"0,1-1-512 0,0 7 0 16,0 4 592-16,-2 3 16 0,0 1 0 0,1 8 0 15,2 0 16-15,2 2 0 0,1-5 0 0,3 2 0 16,0 3-464-16,3-4-160 0,0 1 0 0,-2-1 144 15,1 4-416-15,-2-1-96 0,0-6-16 0,-2 0 0 16,2 0-1600-16,0-5-336 0,0-7-64 0,-1-4-16 16</inkml:trace>
  <inkml:trace contextRef="#ctx0" brushRef="#br0" timeOffset="77314.33">8041 16335 30815 0,'0'0'1360'0,"0"0"288"0,0 0-1328 0,0 0-320 16,1 12 0-16,-1-12 0 0,0 0 0 0,0 0 0 16,8 9 0-16,2-2 0 0,3-4 0 0,-2-3 0 15,3-2 0-15,2-1 0 0,-1-4 0 0,3 1 0 16,-1 0 0-16,4-5-128 0,-1 4-144 0,3-6-32 0,1-1 0 0,0 0 0 31,3 0-528-31,-2-1-96 0,1-2-32 0,1 1-7200 0,-2-2-1440 0</inkml:trace>
  <inkml:trace contextRef="#ctx0" brushRef="#br0" timeOffset="77685.13">8735 16204 21183 0,'0'0'1888'0,"0"0"-1504"0,-1 9-384 0,1-9 0 15,0 0 1904-15,6 9 304 0,-6-9 64 0,9 8 16 16,-9-8-1168-16,0 0-224 0,12 0-64 0,0-2 0 16,1 0-384-16,-2-2-96 0,0-1-16 0,-1-3 0 0,0 1-160 0,-4-3-48 15,-1-1 0-15,0-1 0 0,-1 0-128 0,-1 2 160 16,-1-4-160-16,-3 1 160 0,-1 2-160 0,-4-1 0 15,0 2 0-15,-1 1-176 0,-2 4 32 0,0-1 0 16,-3 2 0-16,0 3 0 0,-2 3 144 0,0 5 0 16,0 2-144-16,1 6 144 0,3 1 0 0,2 5 0 15,-1 2 0-15,3 2 0 0,1-1 0 0,1 3 0 16,1 0 0-16,5 2 128 0,-1-1-128 0,1 1 0 16,2-4 0-16,0 3 0 0,1-6 0 0,2-3 0 15,-1 0 0-15,2-1 0 0,-1-1 0 0,1-2-144 16,-1-5 144-16,7 0-160 15,-2-2-576-15,1-1-112 0,-1-4-32 0,1-2 0 16,0-2-1616-16,-1 0-320 0,2-8-64 0</inkml:trace>
  <inkml:trace contextRef="#ctx0" brushRef="#br0" timeOffset="77984.42">9113 16033 15663 0,'0'0'688'0,"1"11"144"0,0 4-656 0,2 3-176 0,-2 1 0 0,2 2 0 15,-1 1 2864-15,2 5 528 0,-2-1 128 0,2 3 0 16,0-1-2496-16,0 2-496 0,0 3-96 0,1 2-32 16,-1-2-400-16,1-3 128 0,-1-2-128 0,-1 0 0 15,0-4 192-15,-1-3-64 0,1-1 0 0,1-5 0 16,-2-3 48-16,-2-12 0 0,0 0 0 0,0 0 0 16,0 0 0-16,0-11 0 0,-3-5 0 0,0-6 0 15,0-2 208-15,1-6 64 0,-2-3 0 0,2 0 0 0,2-2 0 16,0 1 16-16,0 1 0 0,3 1 0 0,1 0 176 0,1 3 16 15,0 4 16-15,4 1 0 0,1-1-192 0,2 6-32 16,-1 2-16-16,5 3 0 0,0 2-432 0,4 3 128 16,3 5-128-16,1 6 0 15,6 1-256-15,-2 6-144 0,0-1-32 0,-2 3 0 16,-2 5-2832-16,-3-1-576 0</inkml:trace>
  <inkml:trace contextRef="#ctx0" brushRef="#br0" timeOffset="78335.2">9784 15998 30399 0,'0'0'2704'0,"-9"8"-2160"0,1-4-544 0,1 2 0 16,0 3 1584-16,-3-3 208 0,-1 2 32 0,-2 0 16 15,0 4-1184-15,1-1-224 0,-2 1-48 0,2 3-16 16,-2 1-368-16,0 2-160 0,0 2 16 0,3 1 0 15,-1 5-208-15,2-3-32 0,1-2-16 0,3 0 0 16,1-3 176-16,4-3 32 0,-1 0 16 0,5-2 0 16,-3-13-16-16,9 9 0 0,0 0 0 0,3-4 0 15,2-2 192-15,2 0 176 0,0 0-48 0,3 0 0 16,2 0 352-16,-1 1 64 0,0-2 16 0,1 5 0 0,-2 0-64 16,-2 0-16-16,-1 3 0 0,-1 0 0 0,-1 3-96 0,-3 2-32 15,-3-1 0-15,-4 5 0 0,-4 4 32 0,-4 6 16 16,-4 2 0-16,-7 4 0 0,-4 5-32 0,-4-1-16 15,-1-1 0-15,-4 0 0 0,-1-1-352 0,-3-4 144 16,0-1-144-16,-1-5 0 16,-1-2-1248-16,0-5-352 0,-5-4-80 0,3-8-10160 15,-1 0-2048-15</inkml:trace>
  <inkml:trace contextRef="#ctx0" brushRef="#br0" timeOffset="79002.6">11286 16484 32591 0,'-23'8'1440'0,"9"-1"304"0,2 3-1392 0,-1 2-352 16,2-2 0-16,0 4 0 0,3 2 240 0,1 2-32 15,3 0 0-15,1 4 0 0,3 1-208 0,3 3-160 16,0 1 32-16,2 1 0 16,1-1-352-16,2-1-64 0,-2-2-16 0,2-3 0 0,0-3 176 0,2-4 16 0,-3-2 16 0,2-5 0 15,1-1 352-15,-10-6 0 0,14-3 0 0,-2 0 0 16,2-4 256-16,-3-4 112 0,-2-1 16 0,1-4 16 16,-1-3 336-16,-1-3 64 0,-2-1 16 0,1 2 0 15,-4-6-272-15,1 4-48 0,-1 1-16 0,-1 5 0 16,-2-2-32-16,2 5-16 0,-2 1 0 0,1 4 0 15,-1 9-64-15,0 0-16 0,0 0 0 0,0 0 0 16,10 8-224-16,1 4-128 0,3 5 128 0,0 3-128 16,0 4 0-16,3 3 0 0,-1-4-192 0,2 2 64 31,-1-2-320-31,1-5-64 0,1 0-16 0,-2-5 0 16,-1-5-1360-16,-2-2-272 0,3-4-48 0,-1-4-16 15,-2-2-496-15,-2-5-96 0</inkml:trace>
  <inkml:trace contextRef="#ctx0" brushRef="#br0" timeOffset="79302.25">11856 16395 26719 0,'-13'23'1184'0,"8"-5"240"0,-3 2-1136 0,1 5-288 16,0 3 0-16,2 5 0 0,-1 2 1968 0,1-2 336 15,0-4 64-15,1 0 0 0,-2-6-1264 0,1-1-256 16,-1-1-48-16,1-5-16 0,2-2-528 0,-1-2-128 15,4-12 0-15,0 0-128 0,0 0 0 0,0 0 0 16,0 0 0-16,0 0 0 0,-7-11 0 0,0-2 128 16,3-7-128-16,1-2 0 0,2-1 0 0,2 0 0 15,2-3 0-15,1 2-144 0,3-2 272 0,1 3 48 16,2 2 16-16,3 0 0 0,1 2 144 0,2 3 48 16,2 0 0-16,3 1 0 0,1 2-208 0,3 2-48 15,3-2 0-15,1 3 0 0,1 1-336 0,2-2-80 16,0 2-16-16,-2-4 0 15,-2 2-1616-15,0-1-320 0,-2-2-64 0</inkml:trace>
  <inkml:trace contextRef="#ctx0" brushRef="#br0" timeOffset="79668.83">12467 16366 4607 0,'0'0'192'0,"4"15"64"0,-4-6-256 0,3 2 0 0,-3-11 0 0,6 12 0 0,3-3 6768 0,1 0 1296 16,0-4 272-16,2-3 48 0,0 1-6560 0,2-3-1312 15,2-2-272-15,-1 0-48 0,-3 1-192 0,2-2 0 16,-2-3 0-16,-2-1 0 0,-1 2 0 0,-3-4 0 16,-1 2 128-16,-1-3-128 0,-1 2 256 0,-3 8 0 15,1-13 16-15,-3 4 0 0,-2-2 48 0,-3 2 0 16,-2 1 0-16,1 2 0 0,-6-2-96 0,0 3-16 15,-4 1 0-15,0 2 0 0,-2 2 112 0,-1 4 0 16,0-2 16-16,0 6 0 0,2 2-112 0,1 5-32 16,6 3 0-16,-1 2 0 0,4 6-192 0,0 2 0 15,3-1 0-15,2 3-160 0,4 3 160 0,3 1 0 16,0-2 0-16,4-3 0 0,2 1 0 0,3-4 0 16,4 1 0-16,3-7 0 0,1-2 0 0,6-3-160 0,1-6 160 0,4 0 0 31,5-5-1376-31,-6-4-160 0,1-4-48 0,-1-5-14576 0</inkml:trace>
  <inkml:trace contextRef="#ctx0" brushRef="#br0" timeOffset="80336.73">14013 16476 23039 0,'-5'8'2048'0,"-3"-2"-1648"15,1-1-400-15,7-5 0 0,-6 11 2496 0,1-4 432 16,0 3 80-16,1 0 0 0,3 2-1760 0,-3 3-352 16,3 2-80-16,1 3-16 0,0 2-608 0,1 4-192 15,1 1 128-15,0 5-128 0,1 0 0 0,-1-2 0 16,0 1 0-16,-1-1 0 0,0-4 192 0,0-4-32 16,1 0 0-16,-1-5 0 0,0-6 32 0,3 0 16 15,-4-11 0-15,0 0 0 0,0 0 96 0,0 0 16 16,0 0 0-16,0 0 0 0,6-10-16 0,-1-1 0 15,-1-6 0-15,0-3 0 0,0-5 0 0,0 0 0 16,0-3 0-16,-1 0 0 0,4-3-144 0,-1 1-32 0,-1 5 0 0,3 0 0 16,1 2-128-16,1 2 128 0,1 4-128 0,1 3 128 15,-2 5-128-15,1 1 0 0,1 6 0 16,0 3 128-16,2 5-128 0,2 2 0 16,-1 4-160-16,-1 4 160 0,-1 2-224 0,-2 2 48 0,-1 1 16 0,0 1 0 15,-5 0-32-15,2-3 0 0,-1-1 0 0,-2-4 0 16,-1-3 192-16,-3-11 0 0,5 8 0 0,-5-8 128 15,0 0-128-15,0 0 144 0,9-3-144 0,-1-2 160 16,-2-6-160-16,1-3 0 0,0-4 0 0,-1 0 0 0,0 0 0 0,3-1 0 16,-1 0 0-16,1 1 0 15,1 3 0-15,-1 5 0 0,2-3 0 0,1 7 0 0,-1 2 0 0,3 4 0 16,1 4 0-16,2 1 0 0,1 5 0 0,-1 1 0 16,1 3 0-16,0 3 0 0,0-1 0 0,1 2 0 15,-1 0 0-15,-2 0 0 0,1 0 0 0,-1-4 0 16,-1-4 0-16,-2 1 0 0,-1-4-144 0,-1-1 144 15,-11-6-192-15,14 2 192 16,-1-2-720-16,-1-1-48 0,0-1 0 0,-1-3 0 16,0 0-1920-16,-1-3-400 0,1-4-80 0,-1-2-16 0</inkml:trace>
  <inkml:trace contextRef="#ctx0" brushRef="#br0" timeOffset="80702.87">15070 16331 37375 0,'-14'11'1664'0,"6"-6"320"0,-1 1-1584 0,-1 3-400 0,1-2 0 0,1 7 0 16,0-2 304-16,2 1-32 0,1 4 0 0,1 2 0 15,2 1-272-15,0 2-192 0,1 1 16 0,2 5 16 31,3-1-368-31,0 3-80 0,1-3-16 0,0 2 0 0,1-3 192 0,1-2 48 0,0-5 0 0,1-4 0 16,0-3 384-16,1-1 0 0,-9-11 192 0,11 4-64 16,-11-4 448-16,14 3 112 0,-4-5 16 0,-10 2 0 15,12-4 368-15,-5-1 80 0,-2-5 0 0,-1 1 16 0,-1-3-288 16,-1-4-64-16,-2 2-16 0,0-1 0 0,-4-1-352 0,1 0-64 16,-1-1 0-16,-1-1-16 0,0 0-240 0,-2 1-128 15,1 0 160-15,0 0-160 0,0 2 0 0,0 2 0 16,-2 4-176-16,2-1 176 15,1 4-592-15,0-3 0 0,5 9 0 0,-5-7 0 16,5 7-1584-16,0 0-320 0,-5-8-64 0,2 0-8704 16,3 8-1744-16</inkml:trace>
  <inkml:trace contextRef="#ctx0" brushRef="#br0" timeOffset="81003.25">15279 16277 19343 0,'0'0'1728'0,"0"0"-1392"16,0 0-336-16,0 0 0 0,11 5 2816 0,0 2 480 15,-1 0 96-15,-1 4 32 0,-2-4-2224 0,1 4-448 16,-1-1-96-16,1 5-16 0,-2 3-480 0,0 4-160 16,-1 2 0-16,-3-1 0 0,-1-2 0 0,-1 1 0 15,2 1 0-15,-4-3-192 0,1-2 192 0,0-3-144 16,0-3 144-16,1-1-128 0,0-11 528 0,0 0 112 16,0 0 32-16,0 0 0 0,0 0 208 0,0 0 32 0,0 0 16 0,0 0 0 15,0 0-288-15,0 0-64 0,0 0-16 0,0-12 0 16,0 0-176-16,1-1-48 0,1-2 0 0,2 0 0 15,0-2-208-15,2 1 128 0,0-1-128 0,1 3 0 16,1-1 0-16,2 0 0 0,0-2 0 0,2 3 0 16,-1 0 0-16,0 2 0 0,2-2 0 0,0 0 0 15,0 1 0-15,1 1 0 0,0-1 0 0,-1 1 0 16,1 3-256-16,0 0 16 0,0 3 0 0,-1 1 0 16,0-3-1504-16,1 4-304 0,0 2-64 15</inkml:trace>
  <inkml:trace contextRef="#ctx0" brushRef="#br0" timeOffset="81419.09">15918 16479 33167 0,'0'0'2944'0,"0"0"-2352"16,0 0-464-16,10 9-128 0,1-5 1888 0,-11-4 352 0,12 0 80 0,0-2 16 15,-2 0-1872-15,0-6-464 16,-2 0 0-16,-1-2 0 16,-2-1-304-16,1-3-144 0,-4-3-48 0,-2 2 0 15,-2 1-112-15,0 1-32 0,-3 1 0 0,-1-2 0 0,-3 1 480 0,-1 3 160 16,-3-2 0-16,0 5-144 0,1-5 336 0,-4 7 64 15,1 3 0-15,0 2 16 0,-2 2 64 0,2 6 16 0,-1 6 0 0,0 2 0 16,2 3-16-16,2 3 0 0,3 5 0 16,2-3 0-16,5 3-80 0,3 1 0 0,2 3-16 0,0 2 0 15,1-1-240-15,4-1 0 0,0-2 0 0,3 0 0 16,-1-5 0-16,2 0 0 0,-1 1 0 0,2-6 0 16,-1-4 0-16,4-4 0 0,-1 1 0 0,1-6-160 15,1 2-320 1,1-6-64-16,0-2-16 0,2-6 0 0,-1-3-2208 0,1-5-448 0,10-11-96 0,-6-7-16 0</inkml:trace>
  <inkml:trace contextRef="#ctx0" brushRef="#br0" timeOffset="81969.81">17325 15390 32255 0,'0'0'2864'0,"-8"10"-2288"16,-3-4-576-16,2 2 0 0,-2-5 1824 0,1 5 256 15,1 2 48-15,-1 4 16 0,-2 1-1680 0,1 6-336 0,-1 2-128 0,2 8 0 16,-1 4 0-16,-2 5 0 0,3 9 0 0,-1 0 0 15,-1 5 0-15,-1 4-176 0,1 3 32 0,-1 8 0 16,-1 2-16-16,3 1 0 0,-2 0 0 0,1-1 0 16,1 0 160-16,3-7 0 0,-1-5 0 0,1-7 0 15,-1-5 144-15,5-5 112 0,4-10 32 0,1-4 0 16,0-4-128-16,-1-5-32 0,0-5 0 0,0-14 0 0,0 0 112 0,0 0 16 16,0 0 0-16,11-14 0 0,-3-6-256 0,3-5-256 15,0-8 48-15,2-2 16 0,2 0 0 0,2-2 0 16,0 2 0-16,4 4 0 0,0 1 64 0,2 0 128 15,5 5-208-15,1 2 80 0,1 4 0 0,0 6 0 16,-1 1 0-16,-2 6 0 0,-3 2-80 0,0 4-16 16,-3 4 0-16,-4 2 0 0,-3 1-48 0,-1 4-16 15,-5 4 0-15,-3 2 0 0,-4 1 288 0,-5 2 0 16,-3 3 0-16,-5 0 0 0,0 0 272 0,-6-3 112 16,-4 0 32-16,-1-2 0 0,-2 0 160 0,-3 0 16 15,-3-4 16-15,1-4 0 0,-2 0-608 0,2-3 0 16,0-1 0-16,1-5-128 15,0-5-256-15,2 1-32 0,2-4-16 0,1-3 0 16,-1 1-1392-16,5-4-288 0,1 1-48 0,3 0-16 16,0-2-1024-16,6 4-192 0,-1-1-64 0,6-1 0 0</inkml:trace>
  <inkml:trace contextRef="#ctx0" brushRef="#br0" timeOffset="82372.67">17852 16213 34095 0,'-17'26'1504'15,"6"-11"320"-15,-6-2-1456 0,-1 1-368 0,-1-2 0 0,2 3 0 0,-1-6 1904 0,2 3 304 16,0-2 64-16,-1 1 16 15,1 2-2288-15,2-1-336 0,-1 2-128 0,1 2-32 16,1 2-1536-16,0 1-304 0,2 0-64 0,2 4-16 16,1 0 1104-16,3-2 224 0,3 2 32 0,-1 1 16 0,3-2 704 0,3-3 144 15,0-4 16-15,1-4 16 0,-4-11 608 0,12 10 112 16,-2-7 16-16,1-1 16 0,2-5 432 0,0-1 64 16,-2-4 32-16,2-3 0 0,0-5-96 0,-1-2-32 15,0-1 0-15,-1-4 0 0,1-2-688 0,-1 3-144 16,-1 2-32-16,-1-1 0 0,-2 2-128 0,0 2 0 0,0 3 0 0,0 1 0 15,1 4 0-15,-2 1 0 0,-6 8 0 0,0 0 0 16,0 0-288-16,13 2 64 0,-2 4 16 0,-1 3 0 16,2 6-112-16,-2 0-32 15,1 2 0-15,0 2 0 16,-1 1-80-16,-1 2-16 0,0 1 0 0,0 1 0 16,-2-4-896-16,0-2-192 0,-2 0-48 0,-3-5-7504 0,-2-13-1520 0</inkml:trace>
  <inkml:trace contextRef="#ctx0" brushRef="#br0" timeOffset="82637.25">18229 15512 22111 0,'3'31'1968'0,"-3"-10"-1584"0,-4 5-384 0,0 4 0 0,0 4 3840 0,2 4 704 15,-1 3 128-15,3 2 16 0,-1 5-3664 0,2 1-752 16,2 1-144-16,1 6-128 0,-1 5 0 0,2 2 0 16,-1 3 0-16,0 0-144 15,-1-1-432-15,-1 3-64 0,-2-3-32 0,0-4 0 16,-1 1-1104-16,0-3-208 0,-2-5-64 0,1-5 0 16,-1-7 496-16,3-7 80 0,-1-5 32 0,1-9-6384 15,-2-4-1280-15</inkml:trace>
  <inkml:trace contextRef="#ctx0" brushRef="#br0" timeOffset="83171.35">19012 15969 12895 0,'-6'9'1152'0,"-3"2"-928"15,-2 1-224-15,-2-1 0 0,0 2 4912 0,-2 2 928 16,0 2 192-16,-2 1 48 0,-5 1-4896 0,3 1-976 15,-2-1-208-15,3 4 0 0,0 1-320 0,0-1-64 16,1-1-16-16,-1 0 0 16,3 3-320-16,-1-4-64 0,2 0-16 0,3-1 0 15,-1 0 160-15,2-1 48 0,1 0 0 0,3-1 0 0,2 0 208 0,0-4 32 16,2-1 16-16,2-4 0 0,0-9 336 0,0 0 160 16,4 8-16-16,-4-8 0 0,0 0 384 0,11 2 80 15,1-4 16-15,-1 0 0 0,-1-4 16 0,0-3 0 16,0-4 0-16,1-2 0 0,-1-4-144 0,-1 0-32 15,-2-2 0-15,2 2 0 0,-2-1-272 0,0 2-48 0,-2 0-16 0,0 6 0 16,0 3-128-16,-5 9 0 0,3-11 0 0,-3 11 0 16,0 0 144-16,0 0 0 0,4 17 0 0,0 2 0 15,-2 4-144-15,3 4 0 16,-1-1 0-16,1 2 128 0,-1-4-128 0,1 2 0 16,1-3 0-16,1-2 0 0,-1-3-256 0,2-3-48 15,1-1 0-15,-2-5 0 16,1-1-816-16,-8-8-160 0,11-4-48 0,0-6-7856 15,-1-4-1568-15</inkml:trace>
  <inkml:trace contextRef="#ctx0" brushRef="#br0" timeOffset="83521.19">19221 15925 27647 0,'-3'17'2448'0,"1"-3"-1952"0,-3 4-496 0,1 3 0 0,0 4 2432 0,1 0 400 16,1 5 80-16,-1-1 16 0,1 3-2272 0,2 1-448 16,-4-3-80-16,3 1-128 0,-1-1 0 0,1-1 128 15,0-2-128-15,1-1 0 16,-1-5-288-16,-1-2-96 0,1-1-32 0,0-4 0 0,-2-4 224 0,3-10 32 16,0 0 16-16,0 0 0 0,0 0-16 0,0 0 0 15,0 0 0-15,0 0 0 0,3-11-32 0,1-3 0 16,-1-2 0-16,1-1 0 0,1 0 192 0,0-1 256 15,0 1-64-15,2-2-16 0,0 2 0 0,2 3 0 16,-2 3 0-16,0-1 0 0,1 4 16 0,0 1 0 16,-8 7 0-16,0 0 0 0,0 0-192 0,12 0 192 15,0 4-192-15,-1 5 192 0,-1 1-192 0,0 4 0 16,-2 1-192-16,0 3 192 0,-3 2-400 0,-1 2 32 16,1 2 16-16,-3 0 0 15,1 4-416-15,-2-4-64 0,-1 0-32 0,0 2-9280 16,-1-5-1856-16</inkml:trace>
  <inkml:trace contextRef="#ctx0" brushRef="#br0" timeOffset="83855.05">19706 16080 21183 0,'0'0'1888'0,"0"0"-1504"16,-11 1-384-16,-1 2 0 0,1-1 2560 0,-2 3 448 15,2 0 96-15,-1 2 16 0,1 3-1984 0,1 0-400 16,0 3-80-16,-1 3-16 0,1 3-320 0,3 4-80 16,-4 4-16-16,5 1 0 0,-3 2-416 0,2 3-96 15,0 0-16-15,2 0 0 0,1-2 176 0,0-2 128 16,3-3-192-16,2-1 192 0,3-5 0 0,1-1 0 15,0-2 0-15,3-2 0 0,-2-5-256 0,5-1 64 16,-1-4 16-16,1-1 0 16,3-3-304-16,1-2-64 0,2-4-16 0,0-1 0 15,-1-7-528-15,2-2-96 0,0-3-32 0,2 0-11536 0</inkml:trace>
  <inkml:trace contextRef="#ctx0" brushRef="#br0" timeOffset="84205.3">19826 16275 21183 0,'-4'17'1888'0,"1"-7"-1504"0,2 3-384 0,-1-2 0 16,2-11 2992-16,-2 9 528 0,2-9 96 0,0 0 32 16,5 10-2864-16,3-5-560 0,-8-5-224 0,15 3 176 15,-2-3-176-15,1-4-144 0,0-1 144 0,1-6-208 16,3-5-80-16,-1-3-16 0,-2-1 0 0,0-2 0 15,-1-3 304-15,-1 1 0 0,-2 0 0 0,-2 0 0 16,-1 1 0-16,-2 2 176 0,-1 2-32 0,-1 1 0 16,-3 2-144-16,0 3 192 0,-1 6-192 0,0 7 192 0,0 0-16 0,0 0 0 15,0 0 0-15,-11 2 0 0,-3 10 112 0,1 2 32 16,2 7 0-16,1 3 0 0,0 2-192 0,1 5-128 16,0 4 192-16,1 0-192 0,1 0 0 0,1 0 0 15,3 0 0-15,3-4 0 0,0-3 0 0,-2 2-176 16,2-5 176-16,2 2-208 0,0-6-160 0,1 0-16 15,-1-4-16-15,2-3 0 16,0-2-272-16,-4-12-48 0,0 0-16 0,13 4-8944 16,-2-4-1792-16</inkml:trace>
  <inkml:trace contextRef="#ctx0" brushRef="#br0" timeOffset="84673.28">20569 16028 13823 0,'-7'16'1216'0,"-3"3"-960"0,-4 2-256 0,-2 4 0 15,1-1 4320-15,0 3 816 0,0 2 176 0,1 2 16 16,1-5-4016-16,0 2-800 16,0-5-176-16,2 4-16 0,1-6-320 0,0 1 0 0,-1 1 0 0,3 0 0 15,0-3-256-15,3-1-48 0,1 0-16 0,2-2 0 16,2-3 64-16,0-5 0 0,0-9 0 0,0 0 0 0,0 0 80 0,11 0 32 15,2-4 0-15,2-8 0 0,1 1 272 0,1-11 64 16,-2-3 16-16,3-8 0 0,-3-5 320 0,2-4 64 16,-2-10 16-16,0-2 0 0,-1-4-368 0,-2-1-80 15,-1 1-16-15,-1-4 0 0,-2-1-144 0,-2 1 0 16,1-2 144-16,-2 0-144 0,-3-1 128 0,0 0-128 16,-2 6 160-16,-2-2-160 0,-2 2 352 0,-2 3-32 15,-4 0 0-15,-3 1 0 0,-2 1 320 0,0 5 48 16,-2 7 16-16,3 11 0 0,4 9-416 0,1 7-80 15,2 3-16-15,-1 10 0 0,-1 7 64 0,-1 9 16 16,1 7 0-16,1 15 0 0,-1 12 128 0,7 15 32 16,2 12 0-16,2 6 0 0,2 9-432 0,3 9 0 15,0 6 0-15,3 0 0 0,2 2 320 0,1 0-32 16,-1-1 0-16,1-5 0 0,-2-7 160 0,5-7 48 16,-5-6 0-16,1-9 0 0,-2-7-336 0,0-5-160 15,0-11 160-15,-1-4-160 16,0-7-1472-16,0-5-384 0,-2-10-64 0,0-5-16320 0</inkml:trace>
  <inkml:trace contextRef="#ctx0" brushRef="#br0" timeOffset="86557.52">6911 17419 26719 0,'0'0'1184'0,"-9"-1"240"0,0-4-1136 0,0-3-288 15,2 1 0-15,0-3 0 0,1-1 576 0,0 0 64 16,-1 1 16-16,1 1 0 0,-2-2-448 0,-1 3-80 16,1-2-128-16,-1 5 176 0,-1 1-368 0,-1 1-80 15,2 1-16-15,-1 6 0 16,-1-1-160-16,-4 5-48 0,-2 3 0 0,3 3 0 16,-4-1-16-16,3 4-16 0,0 2 0 0,1 2 0 0,-1 1 272 0,-1-3 64 15,0 0 16-15,3-1 0 0,0 1 496 0,2 0 80 0,-2 0 32 0,3-1 0 16,-1-3 128-16,4 2 16 0,1-3 16 0,2-3 0 15,2 0-208-15,-1 1-64 0,3-12 0 0,5 10 0 16,-1 3-320-16,3-2 0 0,2-2 0 0,2 1 128 16,-1-2-128-16,1 0 0 0,4-2 0 0,2-4 0 15,2 2 0-15,-1-5-160 0,-2-3 160 0,5-6-160 16,3 0 160-16,-1-5-208 0,0-2 80 0,-1-2 128 16,-1-8-256-16,-1 1 64 0,-3-7 0 0,-1 0 16 15,1-1 16-15,-5-1 0 0,0-3 0 0,-3-2 0 0,1 2 0 0,-2-1 0 16,-3-2 0-16,-3 3 0 0,-2 0 160 0,-1 2 256 15,-2 3-64-15,0 5-16 0,-1 3 304 0,-1 3 64 16,0 3 16-16,-2 3 0 0,0 3 0 0,-1 4 0 16,3 0 0-16,5 9 0 0,-6-5-272 0,6 5-48 15,0 0-16-15,0 0 0 0,-7 13-224 0,5 5 0 16,-1 2 0-16,3 10 0 0,0 5 0 0,1 5 0 16,2 5 0-16,-2 3-160 0,4 3 160 0,0-1 0 15,-1-2 0-15,0-2 0 0,1-4 0 0,1-4 0 16,1 0 0-16,2-5 0 15,0-4-480-15,2-1-16 0,-1-5 0 0,2-3-8576 16,-1-3-1712-16</inkml:trace>
  <inkml:trace contextRef="#ctx0" brushRef="#br0" timeOffset="86958.31">7114 17433 32415 0,'0'0'1440'0,"0"0"288"16,0 0-1376-16,0 0-352 0,0 0 0 0,3 9 0 16,-3-9 0-16,9 9-256 0,-9-9 32 0,13 4 16 0,-1-4 208 0,1-3 0 15,0-3 0-15,1 0 0 0,0-2 0 0,0-3 0 16,0-1-160-16,-4 2 160 0,0-5 0 0,-1 1-144 15,-1-1 144-15,0-2 0 0,0-2-144 0,-2-1 144 16,0-2 0-16,-4 0-144 0,2-3 144 0,-4 2-160 16,1 3 160-16,-2 2-160 0,-2 3 160 0,1 3 0 15,2 12 0-15,-4-6 0 0,4 6 240 0,0 0 80 16,-9 1 0-16,1 6 16 0,1 3 48 0,-1 6 0 16,1 5 0-16,-1 7 0 0,2 0-384 0,1 2 0 15,1 3 0-15,4 0 0 0,0-1 0 0,1 0 0 16,4-2-192-16,1-3 64 15,2 1-432-15,2-3-80 0,3-2 0 0,0-4-16 16,2-4-144-16,3-3-32 0,1-1 0 0,2-7 0 16,0-1-128-16,0-7-48 0,2-6 0 0,-1-2-10304 0</inkml:trace>
  <inkml:trace contextRef="#ctx0" brushRef="#br0" timeOffset="87357.62">7680 17208 23039 0,'-9'18'2048'0,"2"4"-1648"16,2 3-400-16,1 1 0 0,2 3 1984 0,5-1 320 15,0 2 64-15,-2 3 16 0,1-7-2000 0,0 1-384 16,-1-6-128-16,0-1 0 0,-1-2 0 0,0-4 0 16,0-6 0-16,0-8 0 15,0 0-320-15,0 0-64 0,0 0-16 0,0 0 0 0,0-10 208 0,-1-6 64 16,1-3 0-16,0-2 0 0,0-2 256 0,1-3-192 16,0 1 192-16,2-2-160 0,2 4 160 0,0-1 0 15,0 5 0-15,2 3 0 0,0 4 416 0,2 0 16 16,1 5 0-16,2 2 0 0,2 3-32 0,1 4 0 15,1 4 0-15,2 1 0 0,0 7-400 0,1-1 0 16,1 1 0-16,0 3 0 0,-4 5-352 0,2 0 0 16,-2-1 0-16,2-1 0 15,-3 0-528-15,-1-1-96 0,0 1-32 0,2-2-10992 0</inkml:trace>
  <inkml:trace contextRef="#ctx0" brushRef="#br0" timeOffset="87874.45">8588 17205 19343 0,'0'0'1728'0,"-10"-4"-1392"16,-2-1-336-16,-1-2 0 0,3 1 2000 0,0-3 336 15,0 4 64-15,-2-3 16 0,0 3-1936 0,-1 0-480 16,0 3 0-16,1 0 0 16,-1 5-240-16,-1 1-144 0,1 6-16 0,2 3-16 0,-1 3 80 0,2 6 16 15,-1 3 0-15,-2-1 0 0,2 4 320 0,0-1-176 16,4 2 176-16,0 3-128 0,2-1 128 0,2-2 0 16,0-1 0-16,0-4 0 0,0 0 0 0,1-4-128 15,1-3 128-15,0-4 0 0,1-13-160 0,0 0 160 16,0 0-192-16,0 0 192 0,0 0 0 0,10-4 0 15,-1-8 128-15,0 1-128 0,1-6 368 0,0 0-32 16,-1-5 0-16,0-2 0 0,0-3-192 0,0-3-144 16,0-5 192-16,-1 0-192 0,1-2 0 0,0-4 0 15,-2-2 0-15,0 1 0 0,1-5-144 0,-3 5-48 16,0 1 0-16,0 2 0 0,-1 2 32 0,0 3 0 16,-2 2 0-16,1 1 0 0,-1 7 160 0,1 3 0 15,-2 5 0-15,3 5 0 0,-4 11 0 0,0 0 0 16,0 0 0-16,5 13 0 0,0 5 176 0,-1 6-48 15,2 10 0-15,-1 4 0 0,1 5-128 0,0 6 192 0,2 4-192 0,-1 3 192 16,2 1-192-16,0 2 0 0,0-3 144 16,0-4-144-16,-3-5 0 0,0-2 0 15,1-3 0-15,-1-5 0 0,-1-4-208 0,0-2-64 0,0-8-16 0,0-3 0 32,1-5-1888-32,-3-2-384 0</inkml:trace>
  <inkml:trace contextRef="#ctx0" brushRef="#br0" timeOffset="88175.5">8874 17447 4607 0,'-5'13'400'0,"0"2"-400"16,-2 2 0-16,6 1 0 0,0-3 5328 0,1 0 992 15,0-3 192-15,0-1 32 0,-2 0-4944 0,2-11-1008 16,0 0-192-16,0 0-32 0,0 0-368 0,0 0 128 16,-2-11-128-16,-1-3 0 15,-1-4-336-15,-1-1-144 0,4-1-32 0,0-2 0 0,0-6 192 0,3 4 16 16,2-3 16-16,0 3 0 0,3 3 288 0,2-1 0 16,0 2 0-16,4 4 0 0,3 1 320 0,2 1-48 15,1 3 0-15,2 2 0 0,-2-3-272 0,2 6 0 0,3 0 0 16,1 3 0-1,-3 3-1408-15,3 1-224 0,-2-1-48 0,-2 4-16 0</inkml:trace>
  <inkml:trace contextRef="#ctx0" brushRef="#br0" timeOffset="88659.23">9719 17337 11055 0,'0'0'480'0,"-11"-7"112"0,-2-1-464 0,1-1-128 15,1 0 0-15,0 0 0 0,-1 0 3120 0,1 0 592 16,-1-4 128-16,0 4 32 0,-1-2-2912 0,-1 2-592 15,0-1-112-15,0 4-32 0,0-2-224 0,1 4-192 16,-2 3 48-16,2 3 0 0,2 2-48 0,-2 8-16 16,0 2 0-16,2 2 0 0,1 3 208 0,2 2 128 15,2-1 0-15,2 3-128 0,1 2 128 0,5 2-128 16,3 1 0-16,2-3 0 0,1 1 0 0,1-2 0 16,2-3-128-16,1 0 128 0,0-2 0 0,1-5 0 15,1-3-128-15,-2-4 128 0,-2-2 0 0,0-1 0 16,0-4 0-16,0-6 0 0,-1-1 512 0,1-3-16 15,-1-3 0-15,-1-2 0 0,0-2-48 0,-1 1 0 16,1-2 0-16,-3-1 0 0,0-2-256 0,-1 1-64 16,-3-1-128-16,-1 0 192 0,0 1-192 0,-3 1 0 15,0 1 0-15,-2 3 0 0,-2 3 0 0,2 1 0 16,-2 2 0-16,-1 4 0 0,0 1 0 0,1 4 0 0,-2 0 0 0,0 3 0 16,1 2-224-16,2 4-32 0,1-1-16 0,0 4 0 31,-2 1-400-31,1-3-80 0,1 2-16 0,0 2-10720 0</inkml:trace>
  <inkml:trace contextRef="#ctx0" brushRef="#br0" timeOffset="89242.43">10188 17194 11055 0,'0'0'976'0,"0"0"-784"16,-8-3-192-16,8 3 0 0,-7-4 3072 0,7 4 560 15,-10-4 112-15,-1 0 32 0,1 3-2864 0,1 1-560 0,1 0-112 0,-1 1-32 16,0 2-208-16,9-3-208 16,-9 5 32-16,4-1 16 0,5-4-112 0,-8 9-32 0,8-9 0 0,-5 10 0 15,1 2 304-15,3-3 0 0,1-9 0 0,-3 10 0 0,3-10 0 0,0 0 144 16,4 13-16-16,-4-13 0 0,0 0-128 0,7 10 0 15,-1 2 0-15,0-6 0 0,-6-6 0 0,10 9-256 16,-1-4 64-16,-9-5 16 0,11 6-16 0,-11-6-16 16,0 0 0-16,11 2 0 0,-11-2 80 0,0 0 128 15,11-2-208-15,-11 2 80 0,0 0 128 0,0 0 0 16,9-1-144-16,-9 1 144 0,10 7 0 0,-1-1 0 16,-1 4-144-16,-2 2 144 0,-1 3 0 0,2 4 144 15,-1 1-16-15,2 6 0 0,-2-4 0 0,0 8-128 16,1 0 192-16,-2 5-64 0,-1-1-128 0,-2-1 0 15,-2 1 0-15,-1-2 0 0,0-7 304 0,-3 3 16 16,1-5 16-16,0-1 0 0,-1-3 400 0,-1-1 80 16,0-2 16-16,-2-1 0 0,1-1-352 0,-2-2-64 0,3-3-16 0,-1-3 0 31,6-6-1424-31,-10 7-304 0,-1-5-48 0,1-2-9952 0</inkml:trace>
  <inkml:trace contextRef="#ctx0" brushRef="#br0" timeOffset="89609.37">10535 17259 25791 0,'-4'18'2304'0,"2"-3"-1856"0,-1 3-448 0,2 2 0 16,2-1 448-16,2 6-16 0,1 3 0 0,1-3 0 0,-2 3-432 0,1-3 0 16,-1 3-224-16,-1-3 80 0,1-1-64 0,-1-4-16 15,1-2 0-15,-3-5 0 0,1-3-16 0,-1-10 0 16,0 0 0-16,0 0 0 0,0 0 240 0,0 0 192 16,-6-8-48-16,2-6 0 0,0-5-144 0,3-5 0 15,0-2 0-15,1 2 0 0,1-1-192 0,2 1 192 16,0-3-160-16,5 3 160 0,-2 2 512 0,2 1 192 15,2-2 32-15,2 5 16 0,-1 1-32 0,2 5 0 16,1-1 0-16,1 2 0 0,0 3-528 0,0 0-192 16,1 3 144-16,-1 1-144 15,0 1-1360-15,-1-2-368 0,0 2-64 0,-1 0 0 0</inkml:trace>
  <inkml:trace contextRef="#ctx0" brushRef="#br0" timeOffset="90042.48">11127 17291 27583 0,'0'0'1216'0,"-10"0"256"0,-1 0-1168 0,-1 0-304 0,1-1 0 0,1-1 0 16,-2 0 624-16,-2 2 64 0,0 0 16 0,2 4 0 15,0-3-512-15,1 2-192 0,-3-1 176 0,2 4-176 16,3 3-192-16,-1 0-128 0,1 3-16 0,3 4-16 0,1 2 128 16,1 1 32-16,3 3 0 0,1-2 0 15,1-2 192-15,3 0-192 0,-2-1 192 0,4 0-192 0,-1-3 192 0,0 0 128 16,0-4 0-16,1-1-128 0,-6-9 320 0,10 3-64 16,-10-3 0-16,11-2 0 0,-3 0 384 0,0-5 64 15,0 0 0-15,-2-3 16 0,0-2-112 0,1-3-32 16,-1 2 0-16,-1-5 0 0,-1-2-432 0,-1 0-144 15,-1 1 0-15,-1 0 0 0,-1-1 0 0,-1 3-272 16,0-1 16-16,0 3 16 0,-5 3 112 0,5 6 128 16,-1 1-208-16,2 5 80 0,0 0-48 0,0 0 0 15,0 0 0-15,2 10 0 0,2 3 0 0,1 1 0 16,0-2 0-16,0 5 0 0,2-2-112 0,0 0-32 16,1 1 0-16,-1-4 0 15,0-2-336-15,2 2-80 0,0-6-16 0,-2 3 0 16,2-5-1680-16,-1 0-352 0,-8-4-64 0,11 4-3680 15,-1-3-720-15</inkml:trace>
  <inkml:trace contextRef="#ctx0" brushRef="#br0" timeOffset="90476.03">11416 17285 16415 0,'0'0'720'0,"0"0"160"0,0 0-704 0,13-3-176 0,-2-1 0 0,-11 4 0 16,13-1 1280-16,0 0 240 0,-2 1 32 0,0 0 16 15,-11 0-480-15,14 0-80 0,-1 1-32 0,-1-1 0 16,-12 0-448-16,12 3-80 0,1-1-32 0,-2 1 0 0,0 0-272 0,-11-3-144 16,12 6 160-16,0-3-160 0,-2 4 176 0,-1 3-176 15,0 3 192-15,0-2-192 0,-2 3 256 0,1 3-48 16,-2 2-16-16,1 2 0 0,0 3-32 0,0-1-16 16,-2 1 0-16,0 2 0 0,1-3 80 0,-2-2 16 15,1-2 0-15,-2-3 0 0,2-4 240 0,-2-3 48 16,-3-9 16-16,0 0 0 0,0 0-192 0,0 0-32 15,0 0-16-15,8-4 0 0,-2-1-304 0,2-5 0 16,-2-1 0-16,1-3 0 0,0-3 0 0,-2 1 0 16,3-1 0-16,2 3-144 0,-1 3 144 0,1-2 0 15,0 2 0-15,2 3 0 0,-1 0 0 0,2 5 192 16,0 0-64-16,-1 3 0 0,2 3 80 0,0 0 32 16,4 4 0-16,3-2 0 0,-6 4-240 0,5-3 144 15,-1-2-144-15,0 1 128 0,0 3 0 0,2-2 0 16,-1 2 0-16,0-3 0 0,-1 1 192 0,2 0 48 15,-2-2 0-15,-1-1 0 0,2-1-224 0,0 2-144 16,3-3 192-16,0 2-192 0,1-3 0 0,0-3-192 16,2 2 0-16,-2-1 0 15,0-1-2176-15,0 0-416 0,12-5-96 0,-8 1 0 0</inkml:trace>
  <inkml:trace contextRef="#ctx0" brushRef="#br0" timeOffset="107962.6">20372 3133 10127 0,'0'0'896'0,"0"0"-704"0,0 0-192 0,0 0 0 15,-10-2 1104-15,10 2 192 0,-7-4 48 0,7 4 0 16,-11-1-464-16,4 1-96 0,7 0-16 0,-9-1 0 0,1-2-192 0,8 3-64 15,-9-3 0-15,9 3 0 0,-9-5 96 0,3-3 16 16,0 2 0-16,1-2 0 0,0 3-48 0,5 5 0 16,-7-5 0-16,1 0 0 0,6 5 96 0,-7-5 16 15,1 1 0-15,6 4 0 0,-9-3-16 0,9 3 0 16,-7 0 0-16,7 0 0 0,-8 0-112 0,8 0-32 16,0 0 0-16,0 0 0 0,0 0-272 0,0 0-64 15,0 0-16-15,0 0 0 0,0 0-32 0,0 0 0 16,0 0 0-16,0 0 0 0,11 4 48 0,2 1 16 15,0-1 0-15,1-2 0 0,1-2-16 0,3 0 0 16,1 0 0-16,3-1 0 0,-2 0 48 0,3-3 0 0,2 2 0 16,-1-1 0-16,0 2 16 0,-1 1 0 0,-1-3 0 0,0 2 0 15,-1-2-64-15,3 2-16 0,2 0 0 0,-1-2 0 16,-1 2-48-16,2-2 0 0,0 1 0 0,2-1 0 16,0 2 16-16,0-1 0 0,2-3 0 0,-1 2 0 15,1 2-144-15,0-1 0 0,-2 0 0 0,-1-1 128 16,0 3-128-16,0-1 0 0,-3 0 0 0,-2 2 128 15,-1-1-128-15,1 1 0 0,1-1 0 0,-2 0 0 16,-2 0 0-16,2 0 0 0,-2 0 0 0,1 2 0 16,0-1 128-16,1 0-128 0,-1 0 128 0,0-1-128 15,0 0 0-15,-1 0 0 0,2 0 0 0,1 2 0 16,1-2 0-16,-2 0 0 0,1 0 0 0,0 1 0 16,-1 0 0-16,2 1 0 0,-4 0 0 0,0-1 0 15,0-1 160-15,-1 2-160 0,2-2 192 0,1 0-192 0,0-2 192 0,1 1-192 16,-3 1 192-16,5-2-192 0,2-1 208 15,0 0-64-15,0 2-16 0,-1 0 0 0,1 0-128 0,-1 1 0 16,-2 0 0-16,2 0 128 0,-1-2-128 0,1 2 0 16,-5 0 0-16,2 0 0 0,-1 0 0 0,-2 0 128 15,0-1-128-15,-2 0 0 0,-2 0 0 0,2-1 128 16,-2 0-128-16,0 2 0 0,-1-3 0 0,0 2 0 16,1 1 128-16,-1-1-128 0,-1-1 0 0,0 1 0 15,-2 0 0-15,1 0 128 0,-1 1-128 0,-11 0 0 16,13-3 0-16,-2 2 0 0,-1 1 0 0,0 1 0 15,-10-1 0-15,13 3 0 0,-13-3 0 0,13 1 0 16,-3 0 128-16,0 0-128 0,0 1 0 0,1-1 0 16,-3 1 0-16,1 0 0 0,-9-2 0 0,13 2 0 15,-3 0 0-15,0 0 0 0,1-1 0 0,-2 2 0 0,-9-3 0 0,10 2 0 16,0 0 0-16,-10-2 0 0,9 1 0 0,-9-1 0 16,12 1 0-16,-12-1 0 0,0 0 0 0,11 4 0 15,-11-4 0-15,0 0 0 0,0 0 0 0,0 0 0 16,0 0 0-16,0 0 0 0,0 0 0 0,0 0 0 15,0 0 0-15,0 0 0 0,0 0 0 0,0 0 0 16,0 0 0-16,-11 4 0 0,0-3 0 0,0 0 0 16,-3-1 0-16,-2 0 0 0,0 0 0 0,-2 0 0 15,-2 0 0-15,-2 0 0 0,0 0 0 0,-2 0 0 16,0 2 0-16,-5-2 0 0,1 0 0 0,0 2 0 16,-1 1 0-16,3-2 0 0,0-1 0 0,-2 4 0 15,-2-3 0-15,-1 2 0 0,-2-2 0 0,0-2 0 16,-3 1 0-16,2 1 0 0,-1 0 0 0,2-1 0 15,-2 3 0-15,-1-1 0 0,1 0 0 0,0 0 0 0,0 2 0 0,0 0 0 16,1-3 144-16,-2 2-144 0,-1-1 0 0,-1-1 0 16,-1 1 0-16,2-1 128 0,2-1-128 0,1 4 0 15,0-2 0-15,2 1 0 0,1-3 0 0,-2 1 0 16,1 2 0-16,1-1 0 0,2 3 0 0,0-1 0 16,0-1 0-16,1-1 0 0,1 1 0 0,0-2 0 15,0-1 0-15,1 0 0 0,-2 0 0 0,2 0 0 16,1 0 0-16,0 0 0 0,0 1 0 0,1-1 0 15,0 0 0-15,0 0 0 0,0-1 0 0,1 0 0 16,1-1 0-16,-2 1 0 0,3-1 0 0,0 0 0 16,1 0 0-16,0-1 0 0,-1-1 0 0,1 3 0 15,0 1 0-15,0 0 0 0,1 0 0 0,2 0 0 0,0 0 0 0,2 1 0 16,0 3 128-16,2-1-128 0,0-1 128 0,3 0-128 16,0-2 0-16,10 0 0 0,-8 1 0 0,8-1 0 15,0 0 0-15,0 0 0 0,0 0 0 0,0 0 0 16,0 0 0-16,0 0-160 0,0 0 160 0,13 0 0 15,0-1-144-15,1 1 144 0,0-2 0 0,1 1-144 16,3 1 144-16,1-1 0 0,0-2 0 0,0-1 0 16,2 2 0-16,1-2 0 0,1 0 0 0,2 0 0 15,2-1 0-15,1 3 0 0,-1-2 0 0,2 1 0 16,1 1 0-16,3-2 0 0,1 2 0 0,1-1 0 16,3-1 0-16,3 2 0 0,0-1 0 0,1-2 0 15,-3 0 0-15,4 0 0 0,-2-3 0 0,1 1 0 16,1-4 0-16,2 3 0 0,-1-1 0 0,3 0 0 15,0 2 0-15,3 0 0 0,-2 2 0 0,-1 1 0 0,-4-2 0 0,0 3 0 16,-1 3 0-16,0 0 0 0,0 0 0 0,0 1 0 16,-1 2 0-16,1 2 0 0,1 0 0 0,-1 0 0 15,-3 1 0-15,0 1 0 0,-1-2 0 0,-4 0 0 16,-2 1 0-16,1-2 0 0,0 1 0 0,-1 2 0 16,-3-5 0-16,1-1 0 0,2 3 0 0,-3-1 0 15,2-1 0-15,-1-2 0 0,0-1 0 0,-2 1 0 16,-2 0 0-16,-2 0 0 0,-2 0 0 0,-2 1 0 15,-1-1 0-15,-3 0 0 0,-4 0 0 0,0 0 0 16,-2-1 0-16,-10 1 128 0,0 0-128 0,0 0-208 16,0 0 48-16,0 0 16 15,0 0-2032-15,0 0-384 0</inkml:trace>
  <inkml:trace contextRef="#ctx0" brushRef="#br0" timeOffset="109423.96">21150 3178 15135 0,'0'0'672'0,"0"0"144"0,0 0-656 0,0 0-160 16,-6 8 0-16,6-8 0 0,0 0 944 0,0 0 144 15,0 0 48-15,0 0 0 0,0 0-384 0,-3 9-80 16,3-9-16-16,-7 9 0 0,7-9-112 0,0 0-32 16,-9 5 0-16,9-5 0 0,-10 5 96 0,1 0 16 0,0-1 0 0,9-4 0 15,0 0-48-15,-13-1-16 0,2-2 0 0,11 3 0 16,-12-4-48-16,1 0-16 0,1 1 0 0,-2-1 0 15,-2-4 0-15,4 1 0 0,-1-4 0 0,-1 4 0 16,1-2-80-16,-1 1-16 0,1 2 0 0,1-4 0 16,1-1 0-16,2 3 0 0,0-3 0 0,2 3 0 15,1-5-128-15,1 5-16 0,2-3-16 0,1 3 0 16,0 8-240-16,4-13 0 0,1 5 0 0,3-3 0 16,1 1 0-16,1 1 0 0,2-2 0 0,5 3 0 15,-1-2 0-15,2 2 0 0,0-2 0 0,-1 5 0 16,-2 1 0-16,0 2 0 0,0-1 0 0,1 3-160 15,-1 0 160-15,1 3 0 0,2-1 0 0,-3 2 0 0,-2-1 0 0,1 2-128 16,0 2 128-16,0 1 0 16,-1 3 0-16,-1 1 0 0,1 2 0 0,-3 0-128 0,-1 1 128 0,-1 0 0 15,-2 2 0-15,-1-1 0 0,-1 0 0 0,-1 0 0 16,-3-1 128-16,-2 2-128 0,0 0 224 0,-3-2-32 16,-2 0 0-16,-1-1 0 0,-3 0 64 0,0 1 16 15,-2-1 0-15,-1 0 0 0,-2-4-32 0,2 2-16 16,-4 1 0-16,1-5 0 0,1 3-80 0,1-5-16 15,-1-1 0-15,4-1 0 0,-1-7 112 0,2-1 16 16,0-1 0-16,2 0 0 0,-1-5 32 0,3 1 16 16,-1-5 0-16,3-2 0 0,0-5-160 0,2-3-16 15,3-1-128-15,3 2 192 0,1-2-192 0,1 0 0 16,1-3 0-16,2 4 0 0,1 1 0 0,1 1 0 0,1 1 0 16,-1 2 0-16,3 1 0 0,-1 3 0 0,-1 4 0 0,0 0 0 15,0 6-144-15,0 4 144 0,-1-1 0 0,3 2-144 16,-2 1 144-16,1 1 0 0,-2 6 0 0,0 2 0 15,-1 4 0-15,0 3-192 0,-1 2 192 0,-2 2-192 16,-4 0 192-16,0 3 0 0,-4 1 0 0,0 1 0 16,-3 3 0-16,-3-4 0 0,-2 2 0 0,0-4-128 15,-3-3 128-15,2-1 0 0,-5-2 0 0,2-2 0 16,-1 0 0-16,3 1 144 0,-1-6-144 0,1-1 0 16,1-7 144-16,1-1-144 0,1-2 0 0,9 1 144 15,-10-5 32-15,0-1 0 0,1-1 0 0,0-4 0 16,1-2-48-16,3-2 0 0,2 0 0 0,1-3 0 15,-1 1-128-15,2 0 0 0,1-2 144 0,3 1-144 16,0 3 0-16,0-2 0 0,3 2 0 0,1 2 0 16,-2 0 0-16,4-1 0 0,0 3-144 0,1 5 144 0,0 3 0 0,0 3-176 15,-10 0 176-15,13 3-128 0,0 3 128 0,-1 4-128 16,0 3 128-16,-3-1-128 0,-3 4 128 0,-1 2 0 16,-1-1 0-16,-4 1-128 0,-3 1 128 0,-1 0 0 15,-1-2 0-15,-2-2 0 0,-3-1 0 0,-1 1 0 16,3-3-144-16,-3 2 144 15,1 0-2048-15,3 0-352 0,0-5-64 0</inkml:trace>
  <inkml:trace contextRef="#ctx0" brushRef="#br0" timeOffset="111040.81">22085 3169 5519 0,'0'0'240'0,"0"0"64"16,0 0-304-16,0 0 0 0,0 0 0 0,0 0 0 0,0 0 2224 0,0 0 384 15,0 0 80-15,0 0 0 0,0 0-1360 0,0 0-288 16,0 0-48-16,0 0-16 0,0 0-64 0,0 0-16 16,0 0 0-16,0 0 0 0,0 0-80 0,-9 4-32 15,-3 0 0-15,1-4 0 0,-5-4-272 0,1 0-48 16,-3-4-16-16,-1 1 0 0,-1 1-32 0,1-4-16 16,-1-1 0-16,2 1 0 0,0-4-160 0,0 0-48 15,4-1 0-15,0 1 0 0,2-2 128 0,-1-1 32 16,4 1 0-16,0-1 0 0,3 2-16 0,1 0 0 0,2-1 0 0,2 1 0 15,1-2 128-15,2 1 32 0,3-2 0 0,2 0 0 16,2 1-112-16,1-1-32 0,1 1 0 0,1-1 0 16,0 1-224-16,6 0-128 0,-1 4 160 0,1 3-160 15,-1 0 0-15,2 6 0 0,-1 0 0 0,-1 4 0 16,-2 3 0-16,0 2 0 0,1 7 0 0,-3 0 0 16,-1 4 0-16,-2 3 0 0,-1 1 0 0,-3 7 0 15,-1 3 0-15,-3 1 0 0,-4-3 0 0,-3 1 0 16,-4-2 0-16,-2 2 0 0,-2-5 0 0,1 0 0 15,0 0 224-15,-3-5-48 0,0-3-16 0,-2-5 0 16,-1 0 112-16,2-4 32 0,-1-1 0 0,1-2 0 16,0-4 48-16,1-3 16 0,3-3 0 0,-1 0 0 15,1-2 80-15,3-3 0 0,2-7 16 0,3 0 0 0,3-1-256 0,1-4-48 16,2-2-16-16,3-1 0 0,2-3-144 0,2 5 0 16,1 0 0-16,3 3 0 0,-1 2-160 15,3 4 160-15,-2 6 0 0,2-1-144 0,2 4 144 0,0 2-128 16,-2 1 128-16,3 7-128 0,-1 2-16 0,1 6 0 15,-3-1 0-15,1 10 0 0,-4 0-48 0,-3 3 0 16,-1 6 0-16,-4-2 0 0,-3 1 192 0,-2 0 0 16,-4-5-144-16,-3 0 144 0,-2 1 0 0,-3-5 0 15,-3-2 192-15,-1-1-64 0,2 0-128 0,0-6 160 16,-2 0-160-16,3-5 160 0,1-1 48 0,3-2 16 16,-3-5 0-16,3-3 0 0,3 0-224 0,-1-3 144 15,3-3-144-15,0 0 128 0,2 0-384 0,2-3-64 16,5 2-32-16,3-4-11104 0,4 1-2208 15</inkml:trace>
  <inkml:trace contextRef="#ctx0" brushRef="#br0" timeOffset="118997.76">21130 6212 13695 0,'0'0'608'0,"0"0"128"0,0 0-592 0,0 0-144 0,0 0 0 0,0 0 0 16,0 0 768-16,0 0 112 0,0 0 16 0,0 0 16 16,0 0-224-16,0 0-48 0,0 0-16 0,0 0 0 0,14 2 80 15,-3-4 0-15,-11 2 16 0,13-2 0 16,0-3-32-16,1-3-16 0,0 4 0 0,2-1 0 0,2-2-48 0,0 2-16 15,0-2 0-15,1 1 0 0,0 1-240 0,2 2-48 16,0-1-16-16,-1 2 0 0,0-1-304 0,1 2 160 16,-1 1-160-16,3 1 128 0,-1 2-128 0,-1 2 0 15,-1-1 0-15,0 0 128 0,-4 1-128 0,1 1 0 16,-2-2 144-16,1 1-144 0,1 1 128 0,1-1-128 16,1 0 128-16,0 2-128 0,0-3 208 0,1-2-16 15,2 3-16-15,1-1 0 0,-4 1-32 0,1-1 0 16,2 2 0-16,-1 2 0 0,1-4 48 0,0 2 0 15,0 3 0-15,0-3 0 0,0 4-64 0,-2-4 0 16,0 0 0-16,1 0 0 0,-2-2 0 0,1 1 0 0,-3 2 0 16,-2-2 0-16,-1-2 0 0,2 0-128 0,0 0 192 0,1-2-64 15,2-1 0-15,-1 0 0 0,0-1 0 0,0 1 0 16,0 0-128-16,1 0 192 0,0 0-192 0,1 0 192 16,-2 0-192-16,2 0 192 0,1 0-192 0,-1 0 192 15,-1-3-192-15,3 2 160 0,-1 1-160 0,3 1 160 16,-2-2-160-16,0-1 128 0,-1 0-128 0,1 2 128 15,-1-1-128-15,1-1 0 0,-3 0 0 0,-1-2 128 16,-2 1-128-16,2 1 0 0,0-1 0 0,0 2 0 16,-2-1 128-16,3-1-128 0,0-1 0 0,1 2 128 15,-1-1-128-15,1 1 128 0,2 0-128 0,-3 2 128 16,1-1-128-16,0-2 0 0,1-2 144 0,-1 4-144 16,2 0 128-16,0 0-128 0,-2-1 128 0,-1 2-128 15,0 0 0-15,1-1 128 0,3-2-128 0,-3 0 0 16,-2-2 0-16,0 1 144 0,0 1-144 0,-1 1 0 0,0-3 128 15,2 0-128-15,0 1 0 0,1 1 0 0,-4 2 0 0,4-2 128 16,-1 0-128-16,1-1 0 0,1 1 160 0,-1-1-160 16,0 1 128-16,2-4-128 0,-2 2 160 0,1 0-160 15,-1-3 192-15,0 3-192 0,2 2 192 0,-2-3-192 16,1-1 192-16,-1 2-192 0,0 1 176 0,-1-1-176 16,0 0 160-16,-1 1-160 0,-2 1 176 0,-1 0-176 15,-1-1 192-15,0 1-192 0,0 1 224 0,2-1-64 16,3 2-16-16,-1-3 0 0,-3-2-144 0,3 2 160 15,0 0-160-15,2-1 160 0,2-1-160 0,0 1 128 16,0 2-128-16,0-3 128 0,1 1-128 0,1 1 0 16,0 1 144-16,2-1-144 0,-4-1 0 0,4 1 144 0,-2 1-144 15,0-2 0-15,0-2 192 0,2 2-192 0,-5 0 192 16,0-3-192-16,-1 2 256 0,2 0-64 0,2-1-16 0,-1 2 0 16,-2 1-176-16,2-2 0 0,0 2 0 0,3 1 0 15,-2 0 0-15,1-1 0 0,2-1 0 0,-1 1 0 16,2 2 0-16,0-1 0 0,0-3 0 0,-1 2 128 15,0 1-128-15,-3 1 0 0,0-4 144 0,-1-1-144 16,0 3 128-16,-3 2-128 0,2-2 128 0,-1-1-128 16,1 1 0-16,1 0 144 0,1 2-144 0,-1-1 0 15,2-1 128-15,1 2-128 0,-2 1 0 0,1-1 0 16,-1 1 0-16,2 0 0 0,-1 1 128 0,2-1-128 16,-2 1 0-16,1-2 0 0,-2 1 0 0,-1 0 0 15,0-2 0-15,-3-1 0 0,2 2 0 0,-2 2 0 16,0-4 144-16,2 3-144 0,1 1 0 0,-2-2 144 0,0 2-144 15,0-1 0-15,2 0 144 0,1 1-144 0,2 0 0 0,-1 1 0 16,1-1 0-16,-1 1 0 0,2 1 0 0,1-1 0 16,0 2 0-16,1-2 0 0,-4 0 0 0,1 0 0 15,-2-1 0-15,-1 2 0 0,0 0 0 0,0-1 0 16,-4-1 0-16,4 2 0 0,-2 0 0 0,5 0 0 16,-2 0 0-16,2 1 0 0,2-1 0 0,-1 2 0 15,-1 0 0-15,0-2 0 0,1 2 0 0,1 0 0 16,0 1 0-16,0-1 0 0,0-2 0 0,-2 2 0 15,1 0 0-15,-3 1 0 0,2-1 0 0,-2-2 0 16,1 1 128-16,1 1-128 0,0 1 0 0,0-1 0 16,2-2 0-16,-1 2 128 0,2 1-128 0,0-1 0 0,0-1 0 0,2-2 0 15,1 1 0-15,-1 1 0 0,0-1 0 0,-1 2 0 16,1-1 0-16,-2-1 0 0,-2-2 0 0,-1 3 0 16,1-2 0-16,1 2 0 0,0-2 0 0,1 0 0 15,2-2 0-15,-1 2 0 0,1 3 0 0,2-1 128 16,0-1-128-16,1-1 0 0,2 1 0 0,1-1 0 15,0 1 0-15,-1-2 0 0,-3 0 0 0,1 0 0 16,-3-1 0-16,2 1 0 0,0-1 0 0,3 1 0 16,0-1 0-16,2-1 0 0,0 2 128 0,0 0-128 15,3 0 0-15,1 2 0 0,-2-4 0 0,0 1 0 16,-3 0 0-16,-1-2 0 0,0 2 0 0,0 0 0 16,-1-2 0-16,3 3 0 0,0 0 0 0,2 0 0 15,-1-1 0-15,3 1 0 0,1 1 0 0,2 2 0 16,-2-6 0-16,-5 2 0 0,-2-2 0 0,1 2 0 0,0 0 0 15,2 0 0-15,-2-1 0 0,1 2 0 0,1 0 0 0,2 0 0 16,0 0 0-16,1 0 0 0,1 0 0 0,-1 0 0 16,-1 0 0-16,-3 0 0 0,-1-1 0 0,-1 1 0 15,1 0 0-15,0 0 0 0,-1 0 0 0,-1 0 0 16,1 0 0-16,3 1 0 0,-1-1 0 0,3 2 0 16,-3 0 0-16,0-1 0 0,1-1 0 0,-4 0 0 15,-3-1 0-15,2 2 0 0,-2-2 0 0,0 1 0 16,0-1 0-16,-1 1 0 0,2 0 0 0,2 0 0 15,-1 0 0-15,2 1 0 0,0 0 0 0,0-1 0 16,-2 0 0-16,1 2 0 0,-1-2 0 0,-2 0 0 16,-2 0 0-16,-2-2 0 0,0 0 0 0,0 1 0 15,0 1 0-15,1-2 0 0,-1 2 0 0,0 0 0 16,0 0 0-16,0 0 0 0,-1 2 0 0,0 0 0 0,2-1 0 0,-2-1 0 16,-1 2 0-16,0-1 0 0,-1 0 0 0,-1 2 0 15,0-3 0-15,-1 0 0 0,-4-3 0 0,0 3 128 16,0 0-128-16,1 0 0 0,-1-1 0 0,0 1 0 15,-2 0 0-15,3 0 0 0,-1 0 0 0,1 0 0 16,-1 0 0-16,1 0 0 0,-1-1 0 0,0 1 0 16,-1 0 0-16,1 0 0 0,-1 0 0 0,1 1 0 15,2 0 0-15,-2 2 0 0,0-3 0 0,-2 1 0 16,1 2 0-16,-1-1 0 0,-1-1 0 0,1 2 128 16,-2-2-128-16,0 2 0 0,-2 1 0 0,0-2 0 15,-2 1 0-15,-1-2 0 0,1 0 0 0,-1 2 0 16,0-2 0-16,1 0 0 0,-11-1 0 0,12 0 0 15,-12 0 0-15,11 2 0 0,-1-1 0 0,-10-1 0 0,0 0 0 0,0 0 0 16,11 1 0-16,-11-1 0 0,0 0 0 0,0 0 0 16,0 0-144-16,0 0 144 0,0 0-128 0,0 0 128 15,0 0-160-15,0 0 160 16,0 0-432-16,0 0 16 0,0 0 0 0,0 0 0 16,-11-4-2016-16,2-1-384 0,9 5-96 0</inkml:trace>
  <inkml:trace contextRef="#ctx0" brushRef="#br0" timeOffset="124919.08">24487 6163 6447 0,'0'0'576'0,"0"0"-576"15,0 0 0-15,0 0 0 0,11 2 1472 0,-2 0 176 16,-9-2 32-16,0 0 16 0,13-3-896 0,-5 2-176 16,-8 1-48-16,0 0 0 0,0 0-144 0,10-5-48 15,-10 5 0-15,5-5 0 0,-5 5 96 0,0 0 16 16,0 0 0-16,0 0 0 0,0 0 144 0,0 0 48 16,-1-13 0-16,1 13 0 0,-4-9-48 0,4 9-16 15,-7-9 0-15,1 0 0 0,1 3-176 0,-4 2-16 16,0-1-16-16,0-1 0 0,0 1-112 0,-3 2-32 15,-1-1 0-15,-1 0 0 0,0 1-32 0,-1-1-16 16,-2 0 0-16,2-1 0 0,-2 0 64 0,2 0 16 0,1 0 0 0,0-3 0 16,-2 3 96-16,0 1 32 0,4-2 0 0,-2 1 0 15,0 0-128-15,0-2-32 0,1 2 0 0,-1 3 0 16,1-1-272-16,-1-1 0 0,-1-1 0 0,1 3 0 16,0 0 0-16,0 2 0 0,0 0 0 0,-1 0 0 15,0 0 0-15,-1 2 0 0,0-4 0 0,-1 2 0 16,1 0 0-16,-1-1 0 0,1 0 0 0,2 1 0 15,0 0 0-15,1 0 0 0,0-1 0 0,-1 1 0 16,2-3 176-16,-1 3-176 0,0-1 160 0,1-1-160 16,-2 1 176-16,2-1-176 0,1 2 192 0,-1 0-192 15,2 2 128-15,0-1-128 0,-3 1 0 0,3 2 0 16,-1-2 0-16,1 3 0 0,-2 1 128 0,1 0-128 0,-1 0 0 16,1 3 160-16,1-2-160 0,-3 5 128 0,3-3 16 0,-2 2 0 15,0 1 0-15,0-2 0 0,2 1-16 0,0 3-128 16,-3-4 192-16,2 3-64 0,-1-4-128 0,3 1 128 15,0 2-128-15,2-3 128 0,-1 2-128 0,0-2 0 16,1 1 0-16,1-2 0 0,-1 2 0 0,2-4 0 16,-3 3 0-16,2-3 0 0,1 3 0 0,0-1 0 15,1 2 0-15,0-2 0 0,-1 2 0 0,1-2 128 16,4-8-128-16,-3 14 0 0,-1-4 0 0,-1 1 0 16,1 1 0-16,1-4 0 0,1 5 0 0,-1-3 0 15,1 1 0-15,-1 0 0 0,3-11 0 0,-4 13 0 16,1 2 0-16,-1-1 0 0,1 0 0 0,1-3 0 0,-2 3 0 0,1 0 0 15,1 2 128-15,-1-2-128 0,1-2 0 16,-1 2 128-16,1 1 0 0,-1 1-128 0,0-1 192 16,2-1-64-16,-1 2 0 0,-1 0-128 0,1-2 192 0,-1 1-64 15,-1-1-128-15,3-1 160 0,-2 1-160 0,2 1 160 16,0-2-16-16,0-1 0 0,-1 2 0 0,1 2 0 16,0 0-16-16,1-2 0 0,0-2 0 0,1 1 0 15,0 3-128-15,2 0 128 0,-2-2-128 0,2-1 128 16,-1 0-128-16,1 1 0 0,-3 2 0 0,1-1 0 15,2 2 0-15,-1-3 0 0,1 0 0 0,0 1 0 16,0 2 128-16,1-2-128 0,0 1 0 0,-1 0 128 16,3-2 0-16,0 1-128 0,-2 0 192 0,1 0-64 15,1 2-128-15,-2 0 128 0,0-1-128 0,1 2 128 16,-1 0-128-16,1-1 0 0,-3 0 0 0,1 1 128 0,1 0-128 16,-1-1 0-16,0 2 144 0,0 0-144 0,-1 1 144 0,1-1-144 15,-2 0 192-15,1 0-192 0,1-3 240 16,-2 2-64-16,4 1-16 0,-1-1 0 0,1 0-160 0,-1-1 160 15,2 1-160-15,0 0 160 0,0-1-160 0,1 2 0 16,0-2 0-16,-1 1 0 0,1 0 0 0,0 0 0 16,1-2 128-16,1 3-128 0,1-1 0 0,-2 0 0 15,-1 0 0-15,1 2 0 0,-1 2 0 0,2-1 0 16,0 5 0-16,-2-5 0 0,-1 1 0 0,-1 1 0 16,0-1 0-16,1-2 0 0,1 0 0 0,-2 1 0 15,0-1 0-15,3 3 0 0,-2-3 0 0,0 2 0 16,-1-3 0-16,2 1 128 0,0-1-128 0,1 0 0 15,-2-1 0-15,1 1 0 0,2-1 0 0,-1 1 0 0,3-1 0 16,-1 0 0-16,-1-1 0 0,0 1 0 0,0 0 0 0,1-2 0 16,1 4 0-16,1-1 0 0,-4-2 0 0,4 1 0 15,-1-1 0-15,1-1 0 0,-1 1 128 0,1 1-128 16,-1-1 0-16,1 2 128 0,0 2-128 0,0-2 128 16,-1 1-128-16,1-1 160 0,0 0-160 0,2 0 160 15,0 0-160-15,0 0 0 0,0-1 144 0,3 0-144 16,-2 0 0-16,-1 1 128 0,-3-1-128 0,3 1 0 15,-1 1 0-15,1 2 0 0,-1 1 0 0,0-2 0 16,-1-2 0-16,1 0 0 0,-2 2 0 0,1-1 128 16,-1 3-128-16,1-2 0 0,-1 0 0 0,1-1 0 15,-2 2 0-15,0 3 0 0,0-2 0 0,0 1 0 16,-2 2 0-16,1-3 0 0,0 1 0 0,-2 1 128 16,2-1-128-16,0 3 0 0,0-2 0 0,0 3 0 15,-1-1 0-15,0 2 0 0,-1-2 0 0,2 2 0 0,-2-1 0 0,1 1 0 16,-2 1 0-16,1-1 0 0,0 0 0 0,0 3 0 15,-2-4 0-15,-1 2 0 0,2 1 0 0,-1-2 0 16,0 2 0-16,1 2 128 0,-3 1-128 0,2 2 0 16,-1-2 0-16,0 1 0 0,-1 2 0 0,1 0 0 15,0-1 0-15,0 1 0 0,-2 1 0 0,2 0 0 16,0-1 0-16,0 2 0 0,-2 4 0 0,1-2 0 16,1 4 0-16,-3-4 0 0,2-1 0 0,-1 3 0 15,-1-2 0-15,2 1 0 0,-1 0 0 0,0 0 0 16,-2 5 0-16,4-4 0 0,-3 0 0 0,1 3 0 0,1-3 0 15,1 3 0-15,-2 1 0 0,2 0 128 16,0 1-128-16,0-2 0 0,0-2 0 0,1 1 0 0,-2-1 0 0,3 1 0 16,-1 2 0-16,0 0 0 0,2-4 0 0,0 3 0 15,-1-3 0-15,3 3 0 0,0-4 0 0,0 2 0 16,-3 1 128-16,4-5-128 0,-2 2 160 0,5 0-160 16,-6 2 0-16,2 1 0 0,0-1 0 0,-1 0 0 15,-1-2 0-15,1 2 176 0,-2-2-176 0,2 2 160 16,-2 0 0-16,2-2 0 0,-3 3 0 0,1-2 0 15,1 3-160-15,-1-3 160 0,-1 3-160 0,1-3 160 16,0 2-160-16,-4-1 0 0,2 1 0 0,0-1 0 16,1 1 0-16,-5-1 0 0,2 1 0 0,0 1 0 15,-2 4 0-15,-2-1 0 0,1-2 128 0,0 0-128 16,-2 2 0-16,2-4 0 0,-3 4 144 0,2-2-144 16,-3 0 128-16,2 2-128 0,0 1 128 0,0-2-128 15,0 2 0-15,1-2 128 0,-1 3-128 0,0-4 0 0,0 0 0 0,0 1 0 16,-1-1 0-16,2-1 128 0,-1 0-128 15,1 1 0-15,0 1 0 0,0-2 0 0,-1 0 0 0,2-1 0 16,0 2 0-16,-2 1 0 0,-1-7 0 0,2 5 0 16,1-1 0-16,1 0 0 0,-3-1 0 0,2 1 0 15,0-1 0-15,-1 3 0 0,2-4 0 0,0 3 0 16,0-4 0-16,0 3 0 0,-1-3 0 0,1 2 0 16,1 0 0-16,1-2 0 0,-1 4 0 0,0-4 0 15,2 0 0-15,-3 2-128 0,2 1 128 0,-1-1 0 16,-1-1 0-16,-1 3 0 0,1-1 0 0,0 3 0 15,0 0 0-15,0-1 0 0,0 1 0 0,0 3 0 16,1-4 0-16,1-1 0 0,-1 2 0 0,2-2 0 0,-2 0 0 0,0-2 0 16,0 1 0-16,1-1 0 0,1 2 0 0,2 0 0 15,1-3 0-15,1 2 0 0,-3-1 0 0,2-2 0 16,2 1 0-16,1-2 0 0,0 0 0 0,0 3 0 16,-2-5 0-16,5 3 0 0,-1 2 0 0,2-2 0 15,0 2 0-15,-1-3 0 0,2-3 0 0,0 1 0 16,3 2 0-16,-1 0 0 0,1-2 0 0,1-1 0 15,-1 4 0-15,5-2 0 0,-2-5 0 0,2-2 0 16,1 3 0-16,1-3 0 0,0-3 0 0,0 3 0 16,1-5 0-16,-3 0 0 0,1-1 0 0,0 0 0 15,1-3 0-15,3 0-128 0,-2-2 128 0,5-3 0 16,0 0 0-16,3 0 0 0,3-3 0 0,1 1 0 16,2-1 0-16,0 0 0 0,1-5 0 0,-1 3-128 15,-2-3 128-15,0-2 0 0,-3 2 0 0,2-6 0 0,1 0 0 0,2 0-128 16,1-1 128-16,2-3 0 0,2 1 0 0,1 0 0 15,0-2 0-15,1 0 0 0,1-2 0 0,-4 1 0 16,-2 0 0-16,0 1 0 0,-1-1 0 0,4-2 0 16,1-2 0-16,2 1 0 0,-1-1 0 0,2 0 0 15,3-4 0-15,-2 1-128 0,-1-2 128 0,-5 0 0 16,0-3 0-16,0 2 0 0,-1 0 0 0,3-3 0 16,2-3 0-16,1 0 0 0,3 1 0 0,1-3 0 15,2 0 0-15,-4 0 0 0,-4-2 0 0,1 1 0 16,-1-2 0-16,1 1 0 0,4-1 0 0,1 1 0 15,3-6 0-15,-2 3 0 0,2-3 0 0,-3 3 0 16,-1 2 0-16,0-4 0 0,-1 0 0 0,1-3 0 0,-2 1 0 16,1-4 0-16,4 3 0 0,0 0 0 0,4-3 0 15,-2 0 0-15,-6 0 0 0,0 2 0 0,-3-3 0 0,0 0 0 16,1-1 0-16,2-1 0 0,1 1 0 0,0-2 0 16,2 1 0-16,0 0 0 0,-2 1 0 0,-3 0 0 15,-3 1 0-15,-1-4 0 0,1 3 0 0,1-3 128 16,1-3-128-16,1 1 0 0,2-1 0 0,-2 0 0 15,2-1 0-15,-5 2 0 0,0-2 0 0,-3 3 0 16,-4-1 0-16,1-2 0 0,1 1 0 0,0 1 128 16,0 0-128-16,3-5 0 0,0 2 0 0,2 1 0 15,-3-5 0-15,1 4 0 0,0-1 0 0,-4 2 0 16,-2 2 0-16,3-3 0 0,-5 0 0 0,3 2 0 16,-1 1 0-16,1-2 0 0,2-1 0 0,-1 0 0 15,2-2 0-15,-3 2 0 0,3-4 0 0,-3 3 0 0,1-4 0 16,-3 1 0-16,-4-3 0 0,-1-1 128 0,1-1-128 0,0-1 0 15,-3 1 0-15,3-2 0 0,-3-3 0 0,2 2 128 16,-1-1-128-16,2-1 0 0,-3 0 0 0,2 0 0 16,-1-3 0-16,-1 0 128 0,-1 1-128 0,-1 1 0 15,0 0 0-15,-4-3 0 0,-2 0 0 0,-2 1 0 16,-1-4 0-16,-1 4-128 0,-1-6 128 0,0 5 0 16,-3-3 0-16,1 2 0 0,-2 1 0 0,-2-2 0 15,-1 1 0-15,0-2 0 0,-2 0 0 0,0-3 0 16,-2 1 0-16,0 4 0 0,0-3 0 0,0 2 0 15,-1-2 0-15,0 1 0 0,-2-3 0 0,-2 1 0 16,0 1 0-16,0 0 0 0,-1 1 0 0,-1 0 0 16,-2 3 0-16,-1-4 0 0,-2 1 0 0,1-5 0 0,-2 4 0 0,1 0 0 15,0-3 0-15,0 1-128 0,-3 0 128 0,-1-3-128 16,0-1 128-16,-1 1-192 0,2 2 192 0,-2 1-192 16,-1-4 192-16,0 1 0 0,-1-1-144 0,1 3 144 15,-2 2 0-15,-1 0 0 0,-2-1-144 0,0 3 144 16,-3-3 0-16,-1 5 0 0,-5-3 0 0,1 4 0 15,-4-1 0-15,2 3 0 0,-1-1 0 0,-3 0 0 16,1 0 0-16,-1 2 0 0,0-1 0 0,0-2 0 16,0 0 0-16,1 2 0 0,1-1 0 0,-3 1 0 15,-4 0 0-15,-3-1 0 0,0-4 0 0,1 5 0 16,1-1 0-16,0 0 0 0,-4 2 0 0,2 1 0 16,2 2 0-16,0 1 0 0,0 1 0 0,0 2 0 15,-3 2 0-15,-2 0 0 0,-3-1 144 0,0 5-144 16,-3-2 0-16,1 4 128 0,-2-1-128 0,3 2 0 0,0-1 144 15,2 0-144-15,3 3 160 0,-1-2-160 0,0-5 0 0,-4 2 128 16,-3-4-128-16,2 4 0 0,1-1 0 0,-1 4 0 16,2 0 0-16,2 1 0 0,0-2 128 0,2 2-128 15,2 2 0-15,-4-1 144 0,0-3-144 0,-3 4 0 16,-3 1 144-16,2 0-144 0,0 0 0 0,1 2 144 16,0 0-144-16,1 1 0 0,0 0 176 0,3 2-176 15,0 3 160-15,-2-2-160 0,-2 3 224 0,-1 3-48 16,-5-3-16-16,4 2 0 0,1-4-160 0,1 4 128 15,0 0-128-15,2 3 128 0,3 2-128 0,-2 0 0 16,2-2 0-16,-4 1 0 0,-2 1 0 0,0 0 0 16,-1 1 0-16,0 2 0 0,2 2 0 0,2-1 0 15,-2 1 128-15,5 2-128 0,-1 0 0 0,1 1 0 0,-4-1 0 16,-1-1 0-16,-1 2 0 0,0 3 0 0,2-3 0 0,1 2 0 16,-3-1 0-16,6 1 0 0,2 3 0 0,0-1 128 15,1 3-128-15,-1-2 0 0,-2 3 0 0,-2 0 0 16,-3-5 0-16,0 4 0 0,2 1 128 0,1-2-128 15,-1 2 0-15,2 1 0 0,2-2 0 0,5 2 0 16,0-1 0-16,3 1 0 0,0-3 128 0,-3 0-128 16,-2 1 0-16,-1-4 0 0,-1 3 0 0,2 0 0 15,0 0 0-15,0 2 0 0,1-4 0 0,3 3 0 16,1-2 0-16,2 2 0 0,-1 1 0 0,3-4 0 16,3 3 0-16,-1-3 0 0,0 1 0 0,-2-3 0 15,0-1 0-15,-1 0 0 0,1 0 0 0,0 2 0 16,0-3 0-16,2 1 0 0,0 0 0 0,-2-1 0 15,5 2 0-15,-1 3 0 0,-2-2 0 0,3 3 0 16,0-4 0-16,3 5 0 0,0-4 128 0,-1 2-128 0,2-3 0 0,-1 2 0 16,2-1 0-16,-2 2 0 0,-1-3 0 15,-2 2 0-15,0-1 128 0,-2 2-128 0,1-3 0 0,-2 3 0 16,0-2 0-16,2 1 0 0,0-3 0 0,3-1 0 16,-2 2 0-16,2 0 128 0,2-3-128 0,0 4 0 15,-1-2 0-15,3-2 0 0,1-3 0 0,0 1 0 16,1 1 0-16,0 1 0 0,1-1 0 0,1-2 0 15,1-1 0-15,1 1 0 0,-1-1 0 0,0-1 0 16,1 1 0-16,-1 1 0 0,-2 0 0 0,1 0 0 16,0 2 0-16,0-2 0 0,1 3 0 0,0 3 0 15,1-2 0-15,0 2 0 0,1-1 0 0,0-2 0 0,1 2 0 16,1 2 0-16,2-3 0 0,-1 1 0 0,-1 3 0 0,3-1 0 16,0 1 0-16,3 2 0 0,-3 2 0 0,6 5 0 15,0 0 0-15,0 0-176 0,-5-4 176 0,5 4-128 31,0 0-1040-31,0 0-208 0,0 0-32 0,0 0-10240 0,0 0-2048 0</inkml:trace>
  <inkml:trace contextRef="#ctx0" brushRef="#br1" timeOffset="131172.51">22766 6426 15487 0,'0'0'688'0,"0"0"144"0,0 0-672 0,0 0-160 0,0 0 0 0,-8-1 0 16,-2-4 1024-16,10 5 192 0,0 0 16 0,0 0 16 15,0 0-352-15,0 0-80 0,0 0-16 0,0 0 0 16,0 0-224-16,0 0-64 0,0 0 0 0,0 0 0 16,0 0-112-16,0 0-16 0,0 0-16 0,0 0 0 15,0 0 80-15,0 0 0 0,0 0 16 0,0 0 0 16,11 6-144-16,-2 0-16 0,-1 3-16 0,0 1 0 15,-1 3 112-15,1 2 32 0,-2 3 0 0,1 1 0 16,-1 2-32-16,-1 4 0 0,0-1 0 0,-1 4 0 0,0 3 64 0,0 0 16 16,-4 5 0-16,0 1 0 0,0 1-240 0,0 1-48 15,-4 2-16-15,1 0 0 0,1 1-176 0,-2 2 160 16,0-2-160-16,3-1 160 0,-3-4-160 0,1-1 0 16,1-1 0-16,-1-1 0 0,2-2 0 0,-1 0 128 15,-1-4-128-15,3-2 0 0,-3 0 144 0,3-2-144 16,-1-4 160-16,0-2-160 0,1-3 192 0,0-3-64 15,-1 0-128-15,1 0 192 0,0-12-64 0,0 10-128 16,1 0 176-16,-1-10-176 0,0 0 256 0,0 0-64 16,0 0-16-16,0 0 0 0,0 0-176 0,0 0 128 15,0 0-128-15,0 0 128 0,0 0-128 0,0 0 160 16,0 0-160-16,-6-9 160 0,2 2-160 0,1-1 0 0,-2-1 0 16,3-1 0-16,-1-3 0 0,0-2 128 0,2-2-128 0,0-2 0 15,0-3 0-15,1-5 0 0,0 3 0 0,0-6 0 16,1 1 0-16,1 0 0 0,1-5 128 0,0-1-128 15,0-2 0-15,1 2 0 0,0-1 0 0,0 1 0 16,-3-3 0-16,3 2 0 0,1 2 0 0,-2-2 0 16,0 2 0-16,0 1 0 0,-1 0 0 0,0 3 0 15,-1 0 0-15,3-1 0 0,-4 5 0 0,1-2 0 16,-1 1 0-16,0 0 0 0,-1 4 0 0,-2 3 0 16,1 1 0-16,-1 3 0 0,-1 2 0 0,1 1 0 15,0 3 0-15,-1 0 0 0,0 6 0 0,4 4 0 16,0 0 0-16,0 0 0 0,0 0 0 0,0 0 0 15,0 0-208-15,-7 1 80 0,7-1 128 0,-8 11-208 0,2 1 64 16,1 3 16-16,0 3 0 0,1 4 0 0,0 3 128 0,0 0 0 16,2 6-144-16,-1-1 144 0,1 1 0 0,0 7 0 15,1 5 0-15,1 2 0 0,1 2 0 0,2 5 0 16,-2 3 0-16,3 2 0 0,-2 1 0 0,1 2 0 16,-1-3 0-16,2-1 0 0,1-3 0 0,-1-2 0 15,0-8 0-15,-1-2 0 0,-1-8 0 0,-1-1 0 16,3-3 160-16,-4-5-160 0,0 3 208 0,0-7-64 15,0-2-16-15,0-4 0 0,0-14 0 0,0 9 0 16,0-9 0-16,0 0 0 0,0 0 32 0,0 0 0 16,0 0 0-16,0 0 0 0,0-14-16 0,-2-4 0 15,-1-2 0-15,1-3 0 0,-1-5-16 0,0 1-128 16,0-2 192-16,-1 0-64 0,0-3-128 0,0-3 0 16,0-6 0-16,1-1 0 0,-1 1 0 0,0-4 0 0,0-1 0 0,2-3 128 15,0 6-128-15,1 1 0 0,-3 2 0 0,4 4 0 16,0 3 0-16,4 5 0 0,0 1 0 0,-2 8 0 15,-3 4 0-15,1 6 0 0,0 9 0 0,0 0 0 16,0 0-144-16,0 0 144 0,0 0 0 0,7 10 0 16,-2 7-160-16,0 6 160 0,-2 1-128 0,0 4 128 15,1 5 0-15,0 2 0 0,-2 4 0 0,1 1 0 16,-1 0 0-16,-2-2 0 0,-1 0 0 0,0-1 0 16,-1-4 0-16,1-1 0 0,-1-6 0 0,0 1 0 15,0-4 0-15,1-4 0 0,-1-3 0 0,2-3 0 16,0-13-832-1,0 0-128-15,0 0-16 0,0 0-9744 0,0 0-1952 0</inkml:trace>
  <inkml:trace contextRef="#ctx0" brushRef="#br1" timeOffset="133974.2">22730 7480 10127 0,'0'0'448'0,"0"0"96"0,0 0-544 0,0 0 0 15,0 0 0-15,0 0 0 0,0 0 2240 0,0 0 320 16,0 0 80-16,0 0 16 0,-5-8-1552 0,5 8-304 16,-4-8-64-16,4 8-16 0,0 0-272 0,0 0-64 15,0 0-16-15,0 0 0 0,-9-2 96 0,9 2 32 16,-8 0 0-16,8 0 0 0,-9 2 16 0,9-2 0 16,-8 4 0-16,0 3 0 0,0-2 0 0,-1 1 16 0,0 3 0 0,0 0 0 15,2 2-64-15,-1-1-16 0,-1 3 0 0,-2 2 0 16,-1 3-144-16,0 1-48 0,0 0 0 15,-2 2 0-15,0 2 16 0,-2-3 0 0,1-1 0 0,1 1 0 16,1-1 112-16,-1 3 0 0,-1 1 16 0,1 2 0 16,2 1-240-16,0 3-160 0,1 0 192 0,0-2-192 15,3-1 144-15,-1 0-144 0,0 1 0 0,2 2 144 16,1 3-144-16,0-2 0 0,1-1 0 0,1 3 128 16,-1 1-128-16,1-1 0 0,0 0 0 0,0 3 128 15,0 5-128-15,2-2 0 0,-3 0 144 0,1-1-144 16,0 1 0-16,-1 0 144 0,-1 2-144 0,-2 1 0 15,1-1 288-15,0 1-48 0,0-3-16 0,0 4 0 16,1-2 32-16,1 4 0 0,-4-1 0 0,3-3 0 16,-3 2-112-16,2 3-16 0,2-3 0 0,0 4 0 15,-1-2-128-15,-1 3 128 0,1-4-128 0,1 4 128 0,0 2-128 16,0-5 0-16,1 2 144 0,1-2-144 0,1 5 0 0,-1-2 0 16,1 0 0-16,-1 1 0 0,3 2 0 0,0-3 0 15,-1 1 0-15,1 1 128 0,0 1-128 0,0-3 0 16,-1 0 0-16,-1 0 0 0,1 1 0 0,0 1 0 15,0-4 0-15,-1 0 0 0,0-2 0 0,1 2 0 16,-1-3 0-16,1 2 0 0,-2-2 128 0,2 1-128 16,0-1 160-16,0 1-160 0,-2 7 128 0,2 0-128 15,0-5 0-15,-2 5 0 0,2 2 128 0,-1-1-128 16,1-2 0-16,-1 1 0 0,0 0 0 0,1 2 0 16,-1 0 0-16,0-1 0 0,1-6 0 0,0 1 0 15,2-1 0-15,2 0 0 0,0-1 0 0,1-1 0 16,0-5 0-16,1 0 0 0,-1 0 0 0,2 0 0 0,1-3 0 0,0 0 0 15,3 1 0-15,-2-1 0 0,1 2 0 0,0-1 0 16,1 0 0-16,0-1 0 0,-2 2 0 0,2 1 0 16,-4 0 0-16,2-2 0 0,0-3 0 0,-1 2 0 15,0 5 0-15,-1-2 0 0,0 0 0 0,1-1 0 16,-1 1 0-16,-1-1 0 0,0 1 0 0,0 0 0 16,0 3 0-16,0-3 0 0,0 0 0 0,2-1 0 15,-3 2 0-15,1 1 0 0,-4 2 0 0,2-2 0 16,-1 4 0-16,1-1 0 0,-2-2 0 0,1 3 0 15,0-1 0-15,-1 2 0 0,-2-3 0 0,2-3 0 16,0 2 0-16,2-1 0 0,-6 1 0 0,3-3 0 16,0 3 0-16,0 0 0 0,0-2 0 0,0-1 0 15,0 3 0-15,0-2 0 0,0 1 0 0,0-1 0 16,0 0 0-16,-1 0 0 0,0-1 0 0,-1 4 0 0,1-2 0 0,-1 1 0 16,-2 3 0-16,1 0 0 0,1-2 0 0,-2 2 0 15,0 3 0-15,2-2 0 0,-2-1 0 0,0-2 128 16,0 3-128-16,0 0 0 0,1 0 0 0,-1 1 0 15,1 1 0-15,-1-2 0 0,2 1 0 0,-1 0 0 16,-1 2 0-16,2 0 0 0,1-4 0 0,1 0 0 16,-2-1 0-16,2 3 0 0,0-3 0 0,0 4 0 15,0-3 0-15,3-1 0 0,-1 0 0 0,1-2 0 16,0 2 0-16,0-4 0 0,1-1 0 0,0-1 0 16,0 1 0-16,0 2 0 0,-2-3 0 0,2 2 0 15,0-1 0-15,0 0 0 0,-2-1 0 0,2 1 0 16,0 2 0-16,0-1 0 0,1-1 0 0,-2 0 0 0,0-2 0 0,2 1 0 15,-1 1 0-15,1 0 0 0,0-1 0 16,0 1 0-16,0 0 0 0,0 2 0 0,0-1 0 0,0-1 0 16,2-1 0-16,0 0 0 0,0 0 0 0,0 0 0 15,1-2 0-15,0 0 0 0,-2-2 0 0,3 1 0 16,-1-1 0-16,-1-1 0 0,1 1 0 0,1-1 0 16,-2 1 0-16,2 0 0 0,0-2 0 0,1 1 0 15,2 1 0-15,-3 2 0 0,1-2 0 0,0 0 0 16,-1 0 0-16,1-1 0 0,2-3 0 0,-1 0 0 15,-3-5 0-15,3 4 0 0,0-5 0 0,1 1 0 16,-2-2 0-16,5 1 0 0,3-6 0 0,0 1 0 16,-4 0-128-16,1 0 128 0,2-5 0 0,0-1 0 0,3 1-128 15,-3-3 128-15,0-1 0 0,1-4 0 0,1 1 0 16,0 1-128-16,0-5 128 0,0 1 0 0,0-3 0 0,1-1 0 16,-1-1-128-16,3 2 128 0,-3-2 0 0,0-2 0 15,1-1 0-15,-2 0 0 0,-1 1 0 0,-2-1 0 16,2-5 0-16,-3 2 0 0,1-2 0 0,0 1 0 15,-1-2 0-15,3-5 0 0,-1 2 0 0,1-1-128 16,-2-3 128-16,1 1 0 0,1-6 0 0,-2 0 0 16,2-4 0-16,0 2 0 0,0-1 0 0,0-3 0 15,-2 0 0-15,1 2 0 0,2 0 0 0,-1 1 0 16,-1-5 0-16,1 5 0 0,4-2 0 0,-3 2 0 16,-4-4 0-16,4 3 0 0,0 0 0 0,-1 1 0 15,0 0 0-15,-2 1 0 0,-1-5 0 0,0 3 0 16,0-1 0-16,0-5 0 0,-2 2 0 0,-2-2 0 0,2 0 0 15,0-1 0-15,-1-3 0 0,2-1 0 0,1-2 0 0,0 1 0 16,-3 1 0-16,3 2 0 0,-3-3 0 0,0 1 0 16,1-1 0-16,-1 3 0 0,0-1 0 0,1 0 0 15,-2-3 0-15,0 1 0 0,0-2 0 0,1-2 0 16,-3 2 0-16,1-3 0 0,0-1 0 0,0 1 0 16,-1-1 0-16,1-2 0 0,0 2 0 0,1-6 0 15,-1-3 0-15,-1 2 0 0,0 0 0 0,1 0 0 16,2 0 0-16,0 1 0 0,-1 2 0 0,-1 0 0 15,2 0 0-15,1 0 0 0,-4 1 0 0,3-1 0 16,0 0 0-16,-1 4 0 0,2-3 0 0,0 7 0 16,0-4 0-16,-2 3 0 0,0-5 0 0,2 5 0 15,-1 3 0-15,-1-3 0 0,0-1 0 0,-1 1 0 16,1-3 0-16,1 4 0 0,-1-3 0 0,4-1 0 0,-2-3 0 16,2 2 0-16,0-2 0 0,0-1 0 0,-1-4 0 0,1 0 0 15,1-4 0-15,1 1 0 16,0 1 0-16,-1-1 0 0,1 0 0 0,-2 2 0 0,0 0 0 0,-2-2 0 15,0 1-144-15,-1 0 144 0,-1 1-192 0,1 0 192 16,-4-2-208-16,1 3 80 0,-2-1-64 0,1-1 0 16,-1 0 0-16,0-1 0 0,1-2 0 0,-2-1 0 15,-2 0 0-15,4 3 0 0,-1 0 48 0,2 0 0 16,-2-1 0-16,1 3 0 0,-2 0-80 0,1 5-16 16,-1-2 0-16,-1 2 0 0,-2 4 80 0,0 1 16 15,2 4 0-15,-3 0 0 0,-2-2 144 0,1 4 0 16,-4 0 0-16,-1 1 0 0,-2 2 0 0,0-1 0 15,-4 1 0-15,0-1 0 0,0 0 0 0,-3 0 0 0,0 0 0 16,2 0 128-16,1-2-128 0,-1 3 0 0,1 0 0 0,-1 1 0 16,2-2 0-16,0 5 0 0,0 0 0 0,-2 2 0 15,1-3 0-15,0 2 0 0,-2-1 0 0,1-1 0 16,1-1 0-16,1 3 0 0,-2-1 0 0,3 1 128 16,1-2-128-16,-3 0 128 0,-1 2-128 0,-1-1 128 15,3-2-128-15,1 1 0 0,3-1 0 0,-5 2 128 16,4-4-128-16,-3 1 0 0,2-3 0 0,-2 1 0 15,2 2 0-15,-2 0 128 0,2-2-128 0,1 2 0 16,-1 1 0-16,1-1 128 0,-2-2-128 0,1 3 0 16,0 2 160-16,-1 0-32 0,2-2-128 0,-3 1 192 15,-2-4-64-15,2 2-128 0,-1 2 176 0,0 0-176 16,1 2 128-16,0-1-128 0,-1 0 0 0,-1-1 0 0,1-3 128 0,-1 0-128 16,0 1 0-16,0 2 0 0,1 1 0 15,-1-2 0-15,0 1 0 0,-1-2 0 0,1-1 144 0,2-1-144 16,1-1 0-16,0 0 144 0,2-1-144 0,-1-4 0 15,1 1 144-15,3 3-144 0,-3 1 0 0,1 2 0 16,1 1 0-16,0-1 0 0,-1 0 0 0,-3-2 0 16,4 1 0-16,-2 2 0 0,1 1 0 0,1 2 0 15,-3 0 0-15,3-3 0 0,0 4 0 0,-1 1 128 16,-2-2-128-16,0 2 0 0,-2 0 160 0,3-3-32 16,-2 3-128-16,1 3 192 0,0-2-192 0,1 3 176 15,-1-6-176-15,1 3 160 0,-1-1-160 0,2-1 0 16,-3 1 0-16,1-2 0 0,2 3 0 0,1 1 0 15,-2-3 128-15,2-1-128 0,-1 1 0 0,1-2 0 16,0 0 0-16,-3 4 0 0,0-2 0 0,-2 1 0 0,3 3 0 0,-2-2 0 16,0 2 0-16,-4-2 0 0,3 1 144 0,-2 0-144 15,2 3 128-15,-1 1-128 0,-2-1 128 0,0 2-128 16,-2 3 0-16,-1 0 0 0,-1 1 0 0,-1-1 0 16,4 0 0-16,-1-1 128 0,0 1-128 0,0 1 0 15,-2 2 0-15,2 0 128 0,0 1-128 0,-2-3 0 16,-1 0 0-16,6 3 0 0,-1 0 0 0,-1 4 0 15,-1-2 0-15,1 3 0 0,1 2 0 0,0-3 128 16,0 2-128-16,3-3 0 0,-1 5 0 0,-1-1 0 16,1 3 0-16,1 2 144 0,-2 1-144 0,1-3 0 15,1 0 128-15,-4 1-128 0,1 3 0 0,0-1 0 16,1 2 128-16,-1 3-128 0,-1-2 0 0,1 0 0 16,1 1 0-16,-1-2 0 0,0 0 128 0,0 2-128 15,-1 3 0-15,2-1 0 0,0-1 0 0,1-2 0 0,1-1 176 16,-2 2-176-16,1 2 160 0,-1 1-160 0,2 0 160 0,0-1-160 15,0 4 160-15,1-2-160 0,0-1 0 0,0 4 0 16,0-2 0-16,3 3 0 0,0-1 0 0,0 3-256 16,1-3 16-16,2 3 16 15,3-12-576-15,-4 9-112 0,1 2-32 0,3 3-9792 16,3 0-1952-16</inkml:trace>
  <inkml:trace contextRef="#ctx0" brushRef="#br2" timeOffset="139676.84">22523 7183 13407 0,'0'0'592'0,"0"0"128"0,-8 7-576 0,8-7-144 16,-7 5 0-16,7-5 0 0,-8 5 944 0,8-5 144 15,-9 6 48-15,9-6 0 0,-9 5-240 0,9-5-64 16,-7 2 0-16,7-2 0 0,-7 0 96 0,7 0 16 16,-7-2 0-16,7 2 0 0,-9-5-64 0,1-2-16 15,6-1 0-15,-2-2 0 0,1 4-416 0,1-5-96 16,1 1-16-16,1-1 0 0,0 2-144 0,1-1-16 15,0 2-16-15,0-1 0 0,-1 9-32 0,4-9 0 0,0-2 0 0,-4 11 0 16,5-6 64-16,-5 6 16 16,9-7 0-16,-9 7 0 0,10-1-208 0,-10 1 176 0,12 1-176 0,-2 2 160 15,-10-3-160-15,11 7 0 0,-1 0 0 0,-2 3 0 16,-2-3 0-16,-1 6 0 0,-1 0 128 0,0-2-128 16,-1 2 0-16,-3-3 192 0,-2 3-192 0,0 0 192 15,-1-1 80-15,-2-1 32 0,0 0 0 0,0-2 0 16,-3 2 112-16,2-4 32 0,-2 2 0 0,1-6 0 15,7-3 80-15,-9 2 32 0,0-4 0 0,9 2 0 16,-9-2 16-16,5-2 16 0,-1-4 0 0,1 2 0 16,2-4-352-16,2 1-80 0,1-2-16 0,2 0 0 15,-1-1-144-15,2 1 0 0,1 4 0 0,1-1 0 16,2-1 0-16,0 3 0 0,-1-2 0 0,2 3 0 16,-2 1 0-16,4 2 0 0,-11 2 0 0,11 1 0 0,1 2 0 0,-2 1-144 15,-1 3 144-15,0 2 0 0,-2-1-128 0,0 2 128 16,-1 3 0-16,-1-3 0 0,-1 2 0 15,-1 1 0-15,-3-3 0 0,0 3 0 0,0-13 0 0,-4 14 0 16,0-3 0-16,0 2 0 0,-2 0 0 0,1-4 0 16,5-9 0-16,-7 9 0 0,7-9 0 0,0 0 0 15,-7 2 144-15,7-2-144 0,0 0 320 0,0 0-32 16,0 0 0-16,0 0 0 0,-3-13-96 0,3 3-32 16,1-2 0-16,3-2 0 0,3-2-160 0,2 1 0 15,-2 1 0-15,2 0 0 0,0 0 0 0,0 4 0 16,-2 2 0-16,1 3 0 0,0-2 0 0,-8 7 0 15,10-2-144-15,-10 2 144 0,10 3 0 0,-10-3-128 16,13 6 128-16,-4 1 0 0,-4 5-160 0,-1 0 160 0,-2 2-128 0,-3 1 128 16,-3 0-160-16,-1 3 160 0,-3-1-192 0,-1 0 192 15,1 1 0-15,-3-3 0 0,1-3 0 0,0 1 0 16,1-1 0-16,-1-3 0 0,-4 3 0 0,3-7 0 16,0-4 192-16,1-1-64 0,0-1-128 0,1-1 192 15,0 0 0-15,3-2 0 0,0-5 0 0,0 3 0 16,3-3-192-16,0 1 128 0,2 1-128 0,0-5 0 15,-1 0 0-15,4 0 0 0,0-1 0 0,2 3 0 16,-4 10 0-16,0 0 0 0,8-6 0 0,0 1 0 16,-8 5 0-16,0 0-160 0,12 0 160 0,-12 0-128 15,10 6 128-15,-2 4 0 0,-1-1 0 0,0 3 0 16,-1-3 0-16,-1 3 0 0,-2 1 0 0,-1-4 0 16,-2-9 0-16,0 0 0 0,0 0 0 0,-4 13 128 15,3-5-128-15,1-8 0 0,0 0 0 0,0 0 128 16,0 0-128-16,0 0 0 0,0 0 0 0,0 0 0 15,0 0-2064-15,-6-7-384 0</inkml:trace>
  <inkml:trace contextRef="#ctx0" brushRef="#br2" timeOffset="141178.28">22299 6744 3679 0,'0'0'160'0,"0"0"32"0,-9 0-192 0,9 0 0 16,-10 0 0-16,3-2 0 0,7 2 1824 0,-9-1 320 16,9 1 64-16,-8-4 16 0,8 4-1312 0,0 0-256 15,-9-3-48-15,9 3-16 0,-7-6 80 0,7 6 16 16,-7-5 0-16,7 5 0 0,0 0 16 0,0 0 0 15,0 0 0-15,-6-7 0 0,6 7 0 0,0 0 16 16,-6-5 0-16,6 5 0 0,0 0-48 0,0 0-16 16,0 0 0-16,0 0 0 0,-4-11-48 0,4 11-16 0,0 0 0 0,0 0 0 15,0 0-224-15,0 0-48 0,0 0-16 0,0 0 0 16,0 0-304-16,0 0 160 0,0 0-160 0,10 3 128 16,-2 5-128-16,-1-2 0 0,1 4 0 0,-4-1 0 15,-1 2 128-15,1 2 0 0,0-1 0 0,0 0 0 16,-2 2 16-16,0 0 0 0,-2-2 0 0,1 0 0 15,1-3 0-15,-2-9 0 0,0 0 0 0,3 11 0 16,0-1-144-16,-3-10 0 0,0 0 144 0,0 0-144 16,0 0 192-16,0 0-16 0,0 0-16 0,11-4 0 15,-1-1 64-15,-3 0 16 0,0-3 0 0,-1 0 0 16,1-6-112-16,-1 2-128 0,1 2 176 0,-1-3-176 16,0 5 144-16,-6 8-144 0,8-9 0 0,-8 9 144 15,8-5-144-15,-8 5 0 0,0 0 0 0,0 0 0 16,0 0 0-16,0 0 0 0,0 0 0 0,0 0 0 15,0 0 0-15,6 8 0 0,-2 2 0 0,-4 2 0 0,0-2 0 16,-2 1 128-16,0-3-128 0,-2 3 0 0,0-1 0 0,-1-1 0 16,5-9 128-16,-9 8-128 0,4 2 0 0,-1-1 0 15,6-9 144-15,-5 9-144 0,5-9 128 0,0 0-128 16,0 0 128-16,0 0-128 0,-9-3 208 0,9 3-16 16,-5-7-16-16,2-1 0 0,2-2-32 0,1 0 0 15,0-4 0-15,2 1 0 0,1 2-144 0,0-2 0 16,-1-2 0-16,1 3 0 0,2 2 0 0,-3 0 0 15,-2 10 0-15,4-8 0 0,-4 8 0 0,0 0 0 16,3-10 0-16,-3 10 0 0,0 0 0 0,0 0 0 16,0 0 0-16,0 0 0 0,0 0-128 0,0 0 128 15,0 0 0-15,-2 11 0 0,0 3 0 0,-2-1 0 0,-2 0 0 0,1 1 0 16,-2-3 0-16,1-2 0 0,-3 0 0 0,3-3 0 16,-1 6 0-16,2-4 0 0,5-8 0 0,0 0 0 15,0 0 144-15,0 0-144 0,0 0 160 0,0 0-160 16,0 0 256-16,0 0-32 0,4-8-16 0,1-2 0 15,1 0-208-15,3-1 0 0,0-1 0 0,1 3 0 16,1-3 0-16,-1 5 0 0,0-3 0 0,0 4 0 16,2 1 0-16,-12 5 0 0,10 0 0 0,-3 4 0 15,-7-4 0-15,9 7 0 0,-2 4 0 0,-2 0 0 16,-2 2 0-16,0 2 0 0,-6-1 0 0,2 3 0 16,-1 1 0-16,-2-4 0 0,-1 0 0 0,0 0 0 15,-2 1-256-15,2-4 16 0,-1 0 0 0,6-11 0 16,-6 6-640-16,6-6-128 0,0 0-16 0,0 0-12464 15</inkml:trace>
  <inkml:trace contextRef="#ctx0" brushRef="#br2" timeOffset="142134.99">22144 6694 11967 0,'0'0'1072'16,"0"0"-864"-16,0 0-208 0,0 0 0 16,0 0 1568-16,0 0 272 0,0 0 48 0,-9 4 16 0,9-4-608 0,0 0-112 15,-10-1-32-15,10 1 0 0,0 0-384 0,0 0-64 16,-9-7-32-16,9 7 0 0,-5-10-240 0,5 10-48 16,0 0-16-16,0 0 0 0,0 0-192 0,3-7-48 15,-3 7 0-15,4-9 0 0,-4 9 16 0,0 0 0 16,0 0 0-16,7-3 0 0,-7 3-144 0,0 0 0 15,0 0 0-15,10 5 0 0,-10-5 128 0,8 10-128 16,-3 2 0-16,-1-3 128 0,-4-9 80 0,2 14 16 16,0-4 0-16,-2-10 0 0,0 0 144 0,-2 11 16 15,2-11 16-15,0 0 0 0,0 0-64 0,0 0-16 16,0 0 0-16,-2 12 0 0,2-12-320 0,0 0 128 16,0 0-128-16,0 0 0 15,0 0-1600-15,0 0-400 0,-8-10-80 0</inkml:trace>
  <inkml:trace contextRef="#ctx0" brushRef="#br2" timeOffset="142596.31">21947 6479 19807 0,'0'0'880'0,"-6"-5"176"0,1-2-848 0,1 2-208 0,4 5 0 0,-4-7 0 0,-1-2 1280 16,5 9 224-16,-4-6 32 0,4 6 16 0,-2-8-656 0,2 8-128 16,0 0-16-16,0 0-16 0,0 0-400 0,0 0-80 15,-7-1 0-15,7 1-16 0,-6 8-240 0,0-2 144 16,2 4-144-16,0-1 128 0,1 4-128 0,1-4 0 15,2-9 0-15,-4 11 0 0,0 1 0 0,4-12 0 16,0 0 0-16,0 0 0 0,0 0 512 0,0 0 64 16,0 0 0-16,0 0 16 0,0 0 240 0,0 0 32 15,0 0 16-15,0 0 0 0,0 0-448 0,5-11-96 16,0 0-16-16,1 2 0 0,-3 0-176 0,-3 9-144 16,4-7 192-16,-4 7-192 0,0 0 0 0,0 0 0 15,8-7 0-15,-8 7 0 0,0 0 0 0,0 0 0 0,0 0 0 0,0 0 0 16,10 4 0-16,-10-4 0 0,0 0 0 0,5 11 0 15,-4 2 208-15,-1-1-64 0,0-12-16 0,0 8 0 16,0-8 0-16,-3 11-128 0,3-11 192 0,-6 7-64 31,6-7-880-31,0 0-176 0,0 0-32 0</inkml:trace>
  <inkml:trace contextRef="#ctx0" brushRef="#br2" timeOffset="144047.25">21982 10587 8287 0,'0'0'736'0,"0"0"-592"0,-11 0-144 0,4 0 0 15,7 0 2176-15,-12 0 384 0,3 0 96 0,9 0 16 16,-10-5-1296-16,1 2-256 0,2 0-48 0,0 0-16 16,2-3-528-16,1-2-96 0,-1 3-32 0,5 5 0 15,0 0-144-15,-3-10-48 0,-3 3 0 0,3-2 0 16,-1 1 64-16,1 3 16 0,3 5 0 0,-2-9 0 15,2 9 208-15,-4-5 32 0,4 5 16 0,-5-9 0 16,5 9 64-16,-5-5 16 0,-2 1 0 0,7 4 0 16,-5-6-48-16,-1-1-16 0,0 4 0 0,6 3 0 15,-7-3-32-15,0 1 0 0,-1-1 0 0,0 0 0 16,1 1-128-16,-1 1-16 0,-1 1-16 0,-2-2 0 16,1 1-48-16,-1 0 0 0,1 1 0 0,0 0 0 0,-1 0-48 0,-1 0-16 15,1 1 0-15,-2 2 0 0,0 0 0 0,2 3-16 16,0-3 0-16,-1 0 0 0,1-1-48 0,-1 1 0 15,1 2 0-15,2-1 0 0,9-4-64 0,-10 4 0 16,0 0-128-16,10-4 192 0,0 0-192 0,-12 3 176 16,12-3-176-16,-11 4 160 0,11-4-160 0,-11 4 0 15,11-4 0-15,-8 6 128 0,8-6-128 0,0 0 0 16,-7 9 0-16,7-9 0 0,-10 7 0 0,10-7 0 16,-2 12 0-16,-1-3 0 0,-1 3 0 0,2-3 0 15,2 1 0-15,-2 2 0 0,1 1 0 0,1 1 0 16,0-1 0-16,0 2 0 0,0-4 0 0,0 3 0 0,0 0 0 0,3 2 0 15,-1-4 0-15,1 1 0 0,1 1 0 0,-2 1 0 16,4-2 0-16,1-3 0 0,-2 3 0 0,4-4 0 16,-2 2 0-16,1 2 0 0,0-3 0 0,-1 2 0 15,1-5 0-15,1 2 0 0,-9-9 0 0,12 6 0 16,0 3 0-16,1-5 128 0,-13-4-128 0,16 3 128 16,-1-1-128-16,-1 0 0 0,0-2 144 0,0 0-144 15,0 0 0-15,2-2 0 0,-1 0 0 0,-1 0 128 16,0 1-128-16,0-1 0 0,0-1 0 0,0-2 0 15,-2 0 0-15,1 1 0 0,-1-3 0 0,-1 1 128 16,-1 0-128-16,4-4 0 0,-1 2 0 0,-2-2 0 16,1 4 0-16,-2-4 0 0,-1 3 0 0,0 2 0 15,1-2 0-15,-2 0 0 0,-2-3 0 0,2 2 0 16,-5 3 0-16,5-2 0 0,-2 0 0 0,-6 7 0 0,3-11 0 0,1 3 0 16,-2-3 0-16,-2 11 0 0,0-9 0 0,0-1 0 15,2 2 0-15,-2 8 0 0,-3-11 0 0,3 11 0 16,-4-12 0-16,0 2 0 0,-1-4 0 0,1 3 0 15,-1 0 0-15,2-3 0 0,-4 2 0 0,1 2 0 16,1-3 0-16,-4-1 0 0,0-3 0 0,-1 1 0 16,-2 3 0-16,2-1 0 0,0 0 0 0,0 1 0 15,0 2 0-15,-2-2 0 0,3 1 0 0,-2 1 144 16,-1-1-144-16,1 4 0 0,-2-2 176 0,2 5-176 16,-2-3 160-16,0 4-160 0,-2 1 144 0,2 1-144 15,1 1 128-15,-1 1-128 0,0 1 0 0,1 1 0 16,1-2 0-16,3 1 0 15,-1 1-1216-15,1 1-240 0,8-3-32 0,-8 0-9472 0,8 0-1904 0</inkml:trace>
  <inkml:trace contextRef="#ctx0" brushRef="#br2" timeOffset="145264.67">21801 6421 9951 0,'0'0'448'0,"-6"-5"80"0,-2-3-528 0,2-2 0 0,-1 2 0 0,2 2 0 16,0-3 768-16,1 4 64 0,-1-3 0 0,0 1 0 16,1-2-80-16,1 0-16 0,0 0 0 0,-1 3 0 0,2 1 112 0,2 5 32 15,0 0 0-15,-3-11 0 0,-2 3-176 0,3-3-48 16,2 11 0-16,-4-7 0 15,1-1 64-15,3 8 16 0,-4-8 0 0,4 8 0 0,-3-6-16 0,3 6 0 16,-4-9 0-16,4 9 0 0,0 0-80 0,0 0-32 16,0 0 0-16,0 0 0 0,0 0-224 0,0 0-32 15,0 0-16-15,0 0 0 0,0 0-176 0,0 0-32 16,0 0-128-16,0 0 192 0,0 0-192 0,0 0 128 16,0 0-128-16,0 0 0 0,-3 15 1040 0,2-1 112 15,1-1 32-15,0 1 0 16,1-1-1568-16,0 2-304 0,1 0-64 0,0 4-16 0,0 2 768 0,-1-1 320 15,1 0-32-15,2 5 0 0,-1 1-16 0,-1 0 0 0,1 0 0 0,1 1 0 16,-1 2-48-16,1 2-16 0,0-3 0 0,0 2 0 16,1 1-32-16,-3-3-16 0,4 1 0 0,-4 2 0 15,1-2 16-15,-1 1 0 0,2-2 0 0,0-1 0 16,0-2 16-16,-2 2 0 0,1-3 0 0,-1 4 0 16,3-1-64-16,-2 2-128 0,-1-3 192 0,1 0-64 15,1-3-128-15,1 1 192 0,-3 3-192 0,1-2 192 16,-1 1-192-16,1-3 192 0,-2 1-192 0,2 1 192 15,1-4-192-15,-2 0 128 0,1-1-128 0,-2 3 128 16,0-2-128-16,-1-1 192 0,-1-2-192 0,1 1 192 16,3 1-192-16,-2 2 128 0,-1-3-128 0,0 3 128 15,-1-3-128-15,1 1 0 0,0-1 0 0,0 0 128 16,0-1-128-16,-2 1 0 0,1 0 144 0,1 0-144 16,0 0 128-16,0-1-128 0,-1 1 128 0,1-2-128 15,-2-1 0-15,1 1 144 0,0-1-144 0,0-1 0 16,-1-1 176-16,0-1-176 0,2 1 160 0,0 1-160 0,-1-1 128 0,-1 1-128 15,0-2 0-15,-1 1 144 0,2-1-144 0,0 0 0 16,-1 2 0-16,1 0 0 0,1-1 0 0,0 3 0 16,-2-5 0-16,2 1 0 0,0 2 0 0,0 2 0 15,0-2 0-15,0 0 0 0,0 1 0 0,0-2 0 16,0 1 0-16,1-1 0 0,0 0 0 0,-1-2 0 16,-1 1 0-16,1 2 0 0,0-1 0 0,0 3 0 15,-1-2 0-15,1 2 0 0,0-2 0 0,0 0 0 16,-3 0 0-16,3 2 0 0,-2 0 0 0,-1-1 0 15,0-1 128-15,0-1-128 0,0-4 0 0,-1 3 0 16,3-3 0-16,-2 2 0 0,0 2 0 0,0 0 0 0,1-2 0 16,-1 0 0-16,2 1 0 0,-2-4 0 0,2 1 0 0,0-3 0 15,-1 3 0-15,2-10 0 0,0 9 0 0,0-9 0 16,0 0 0-16,0 0-256 0,0 0 64 0,0 0 16 31,0 0-1616-31,12-9-320 0,-6-6-64 0,-1-4-12992 0</inkml:trace>
  <inkml:trace contextRef="#ctx0" brushRef="#br2" timeOffset="146949.23">21949 14210 19343 0,'-3'9'1728'0,"0"-5"-1392"0,3-4-336 0,0 0 0 15,-5 3 1504-15,2 3 224 0,3-6 64 0,0 0 0 16,0 0-512-16,-9-3-112 0,0 2-16 0,0-1 0 15,9 2-432-15,-12-6-80 0,2-3-32 0,0 0 0 16,1 4-224-16,-4-5-32 0,2 2-16 0,-3-3 0 16,0 3 144-16,-2-3 32 0,-2 0 0 0,0 3 0 15,0-4-64-15,0 4-16 0,-2-3 0 0,1 4 0 16,0-2-176-16,0 2-16 0,-2-3-16 0,2 3 0 16,0 0-48-16,-1 2-16 0,-4 1 0 0,1 3 0 15,-1 0-160-15,0 1 128 0,-1 1-128 0,4 2 128 16,1-1 64-16,-1 3 16 0,2 2 0 0,1-3 0 0,2-1-48 15,1 2-16-15,1 0 0 0,0 1 0 0,0 2-144 0,0-1 192 16,1 3-192-16,0-2 192 0,1-1-192 0,0 2 0 16,1 0 144-16,2 1-144 0,0 2 0 0,1-3 0 15,1 3 0-15,0-2 128 0,2 3-128 0,-1 1 0 16,-1 1 0-16,2 1 0 0,-1-2 0 0,1 2 0 16,0 2 0-16,0 0 0 0,1 0 0 0,0 1 0 15,2 0 0-15,-1 1 0 0,2-2 0 0,-2 0 0 16,1 1 0-16,3 0 0 0,0-1 0 0,2-1 0 15,-1 2 0-15,3-1-128 0,0-1 128 0,3 0 0 16,2 3 0-16,2-3 0 0,-1-3 0 0,3-1-160 16,1 1 160-16,3 1 0 0,1-5-128 0,0 2 128 15,0-2 0-15,0-2 0 0,4 1 0 0,-1-3-128 0,0-1 128 0,3 1 0 16,-2-1 0-16,1-2 0 16,0 0 0-16,2-2 0 0,-2-1 0 0,-4 0 0 0,2-3 0 0,-2 1 0 15,-1-2 0-15,-2-2 0 0,0-1 0 0,1 0 0 16,0-5 176-16,-1-1-176 0,-2 5 192 0,0-5-192 15,-1-1 176-15,0-1-176 0,-3-3 160 0,1 0-160 16,-1 0 176-16,1 0-176 0,-5-2 192 0,0 0-192 16,-1-2 192-16,-2 2-64 0,-2-4 0 0,1-1-128 15,-2 3 256-15,-1-4-48 0,-2 2-16 0,-1 2 0 16,-1 1-48-16,-1-2-16 0,0 1 0 0,-2 2 0 16,-4 2 32-16,1 2 0 0,0-1 0 0,1 3 0 15,-1 4-32-15,0-1 0 0,0 4 0 0,-1 1 0 16,-1 2-128-16,0 1 160 0,0 2-160 0,-2 1 160 15,1 3-160-15,-1 1-272 0,0-1 64 0,1 2 16 16,1-1-1408 0,1 3-288-16,1 0-48 0,10-7-9632 0,-11 4-1920 0</inkml:trace>
  <inkml:trace contextRef="#ctx0" brushRef="#br2" timeOffset="176236.42">25836 4812 3679 0,'-13'2'320'0,"13"-2"-320"0,-13 1 0 0,2 1 0 16,-1-1 2848-16,1 0 496 0,-1-1 112 0,0 0 0 15,-1 0-1760-15,2 0-352 0,-1-2-80 0,3 0-16 16,-1-1-448-16,2-2-96 0,8 5 0 0,0 0-16 16,-6-7-112-16,6 7-32 0,0 0 0 0,3-6 0 15,-3 6-224-15,7-8-32 0,3 3-16 0,1 4 0 16,-1-2-144-16,0 3-128 0,5 0 144 0,-1 2-144 15,0-1 256-15,1 0-64 0,2 0 0 0,3 2 0 16,2 0 224-16,2 2 32 0,1-3 16 0,3-1 0 0,7 2-16 16,2-2-16-16,1 2 0 0,4-2 0 0,5-2 16 0,0-1 0 15,-2 1 0-15,0 0 0 0,-1-2-64 0,2 0 0 16,3-2 0-16,3 1 0 0,4 1-48 0,2-1-16 16,3-3 0-16,-2 0 0 0,-4 4 48 0,1-4 0 15,0 1 0-15,2 1 0 0,-1-3 0 0,2 2 0 16,4 1 0-16,2-4 0 0,3 2-16 0,-2-1 0 15,-3 0 0-15,0 0 0 0,3 1-64 0,2 0-16 16,0-3 0-16,1 4 0 0,1-3-80 0,-4 3 0 16,-3-3-16-16,0 1 0 0,3 0-176 0,1-1 128 15,3 4-128-15,-1-2 128 0,-2-1-128 0,2-2 0 16,-6 2 144-16,1-2-144 0,-1 3 0 0,4 0 0 16,2-2 0-16,-1 3 128 0,-2-3-128 0,-3 3 128 0,-3-3-128 0,3 2 128 15,-2 0-128-15,2-1 128 0,2 6-128 0,0-1 128 16,0-1-128-16,-3-1 0 0,-7 0 128 0,-1 1-128 15,0-3 0-15,0 2 0 0,2 1 0 0,3 1 128 16,2-3-128-16,-2 1 0 0,0 0 0 0,-3-3 0 16,0-1 0-16,-2 3 0 0,1-2 0 0,2 3 0 15,0 3 0-15,1-5 0 0,0 1 0 0,-6 1 128 16,4-4-128-16,-5 3 0 0,1 0 128 0,-2-1-128 16,-1 2 176-16,2-2-48 0,0-2 0 0,2 4 0 15,1-3-128-15,-5 1 0 0,-2 1 144 0,-2-3-144 16,-3 3 128-16,0-3-128 0,1 2 160 0,0-2-160 15,4 2 192-15,0-2-48 0,0 1-16 0,2 3 0 16,-4-1-128-16,0 1 0 0,-2 0 0 0,-1-2-176 0,-5 3 176 0,-2-1 0 16,1 2 0-16,-2-3 0 15,-1 3 0-15,-1 0 0 0,-1 1 128 0,-2 0-128 0,-2-2 224 0,-1-1-32 16,1 2 0-16,-2-1 0 0,0 0 112 0,-5-1 16 16,-1 1 0-16,-1-1 0 0,0 1-160 0,-2-1-32 15,-1 1 0-15,1 0 0 0,-2 2-128 0,-3 1 160 16,-1-2-160-16,-2-1 160 0,-8 4-160 0,9-2 0 15,-9 2 0-15,0 0 0 0,0 0 0 0,0 0 0 16,9-2 128-16,-9 2-128 0,0 0 0 0,0 0 0 16,0 0 0-16,0 0 0 0,0 0-192 0,-9 12-32 15,-3-4 0-15,-2 2 0 16,-4-3-1392-16,-4 4-288 0,-5-4-48 0</inkml:trace>
  <inkml:trace contextRef="#ctx0" brushRef="#br2" timeOffset="177520.53">14851 1428 15663 0,'-11'-11'1392'0,"6"0"-1120"0,0 3-272 0,0-4 0 15,3 1 1040-15,0 1 160 0,1-3 16 0,1 4 16 16,0-1-448-16,3 2-80 0,-3 8-32 0,7-10 0 16,-2 5-224-16,5-1-64 0,2 2 0 0,1 1 0 15,-1 2-224-15,6 2-160 0,0 3 192 0,5 1-192 0,1 0 240 0,3 0-64 16,-2 2-16-16,7 0 0 0,5 1 32 0,2 1 16 16,3-2 0-16,1 1 0 0,0-4 96 15,1 1 16-15,-1-1 0 0,3 1 0 0,2-1 144 0,2-1 48 16,2 2 0-16,2 1 0 0,5-3 96 0,-1-1 32 15,-2 0 0-15,1 1 0 0,2-1 16 0,1 3 16 16,1-2 0-16,3-1 0 0,8 1-48 0,-5-2-16 16,0-1 0-16,2 2 0 0,0-1-16 0,2 1 0 15,0 3 0-15,4-1 0 0,1 1-160 0,-2 2-48 16,-4-2 0-16,1-1 0 0,0 2-128 0,2 2-48 16,0-5 0-16,2 2 0 0,-2 1-208 0,-1-4 144 15,-4 1-144-15,2-2 128 0,-3-1-128 0,2 0 0 16,-1 0 0-16,1 0 0 0,-2-1 0 0,1 1 128 0,-6-2-128 15,-1 2 0-15,-3 0 144 0,1 0-144 0,-2 2 160 16,0-2-160-16,1 1 160 0,-5 1-160 0,-6 2 160 0,-3 0-160 16,-2 0 0-16,-5-2 128 0,-4 1-128 0,-2 1 0 15,-3 1 0-15,-7 0 0 0,-3-1 0 0,-5 1 0 16,-3 2 0-16,-4-1-208 0,-6-6 32 0,2 11 16 31,-6-3-496-31,-10 2-112 0,-8-3 0 0,-9 6-16 16,-11-1-2096-16,-14 3-400 0</inkml:trace>
  <inkml:trace contextRef="#ctx0" brushRef="#br2" timeOffset="178638.15">5702 1536 12895 0,'-6'-10'576'0,"6"10"112"0,-5-10-560 0,2 3-128 0,3 7 0 0,0-10 0 16,0 10 1792-16,4-7 320 0,-4 7 64 0,8-9 0 15,-8 9-1280-15,11-5-256 0,2 1-48 0,1 3-16 16,0-1-352-16,1 2-80 0,0 2-16 0,3-1 0 16,-1-1 0-16,0 0 0 0,3 0 0 0,1 0 0 15,2-1 112-15,2-2 16 0,2 0 0 0,2-2 0 16,3-1 64-16,2 2 0 0,5-2 16 0,1 1 0 15,5 0-16-15,1-4-16 0,1 1 0 0,0-3 0 16,-2 2 32-16,6-3 16 0,3 3 0 0,4-1 0 16,1 4 64-16,5-3 16 0,6 1 0 0,-2-2 0 15,-2 3-80-15,1-2-16 0,2 2 0 0,2 4 0 16,1 0-80-16,6-2-32 0,1 1 0 0,-3 2 0 16,0-1-80-16,2 2-16 0,2 2 0 0,3-1 0 15,2-1-128-15,-1 0 192 0,-6-3-192 0,1 4 192 0,4 5-64 0,2-1 0 16,3 2 0-16,-4 0 0 15,-7-2-128-15,-1-1 192 0,2 0-192 0,-2 3 192 0,2 1 0 0,-3-2 16 16,-4-1 0-16,-2 0 0 0,-3-3 64 0,1 2 16 16,-1-1 0-16,0 2 0 0,0 0 0 0,-3 0 0 15,-2-3 0-15,0 2 0 0,-5-3-64 0,-2 1-16 16,0-1 0-16,-2 2 0 0,-1 1-48 0,-1-1-16 16,3 1 0-16,-4 1 0 0,-2-3 0 0,-4 0 0 15,-2 1 0-15,-4-2 0 0,0 0-16 0,-4 0-128 16,-3-2 192-16,-2 2-64 0,0-1-128 0,-2 1 192 15,-3 0-192-15,-2 0 192 0,-2 0-64 0,-1 0 0 0,0 0 0 16,-3 0 0-16,-1 0 0 0,-1 0-128 0,-2-1 192 0,-11 1-64 16,0 0-128-16,10 0 128 0,-10 0-128 0,0 0 128 15,0 0-128-15,0 0 0 0,0 0 0 0,0 0 0 32,0 0-304-32,0 0-80 0,0 0-32 0,-10 11-11168 0,-3 3-2224 0</inkml:trace>
  <inkml:trace contextRef="#ctx0" brushRef="#br2" timeOffset="185543.28">2945 3652 18831 0,'-10'-6'832'0,"10"6"176"0,-6-4-816 0,6 4-192 0,0 0 0 0,0 0 0 16,-4-5 512-16,4 5 48 0,0 0 16 0,0-9 0 16,0 9-176-16,4-7-16 0,-4 7-16 0,7-5 0 15,-7 5-368-15,13-7 0 0,1 3 0 0,-1 2 0 16,-1 1 0-16,1 1 0 0,1-2 0 0,0 1 128 16,4 0-128-16,0 0 176 0,2 1-176 0,-1 0 192 15,-1 1-64-15,1 0-128 0,-1 0 192 0,1 1-64 0,1-2 96 0,-1 1 16 16,0-1 0-16,2 0 0 0,0 1-32 0,2-1 0 15,1-1 0-15,2 0 0 0,-1-2 48 0,3-1 0 16,0-1 0-16,4 1 0 0,1 1-64 0,2-3-16 16,2-1 0-16,0 3 0 0,-1 1-32 0,-2 0 0 15,0-4 0-15,2 2 0 0,-2 1 0 0,2 1 0 16,0-5 0-16,2 3 0 0,-1 1-16 0,1-1 0 16,0 1 0-16,2 0 0 0,1 2-128 0,1-2 192 15,-1-1-192-15,-1 1 192 0,0 0-64 0,-3-1-128 16,0-1 192-16,1 2-64 0,1 1 0 0,-1 0 0 15,0-4 0-15,3 4 0 0,4 0-128 0,0 0 192 16,4 2-192-16,-6-1 192 0,-4-3-16 0,-1 1 0 0,0 1 0 0,4 1 0 16,-3-1-176-16,0 2 0 15,0-2 0-15,3 3 0 0,0-1 0 0,3 1 0 0,-1 1 0 0,-1 2 128 16,-2-2-128-16,0-1 160 0,-3 0-160 0,1 1 160 16,-1 1-160-16,1 0 128 0,-1-1-128 0,1 3 128 15,-1 0-128-15,2 1 0 0,3-1 144 0,0-1-144 16,-1-1 0-16,-3 2 144 0,-2 0-144 0,1-3 0 15,-2-1 176-15,0 0-176 0,-1-1 160 0,2-1-160 16,1-1 160-16,0 0-160 0,1 1 160 0,1-1-160 16,1 3 192-16,1-1-64 0,0-3-128 0,-3-1 192 15,-1 1 0-15,-1 1-16 0,-3 1 0 0,2-1 0 16,1-2 16-16,0 4 16 0,-2-2 0 0,2 2 0 16,3 0-80-16,2 0 0 0,1 1-128 0,0 0 192 15,2-2-192-15,-4 2 144 0,-2-2-144 0,-1 1 128 16,0-1-128-16,1 2 0 0,-2 0 0 0,1 0 128 15,0 2-128-15,2-1 0 0,-1 0 0 0,3 0 128 0,0 2-128 0,0-2 128 16,-1-1-128-16,-2 1 128 0,-2 1-128 0,1-1 0 16,-1-1 0-16,0 1 0 0,0 2 0 0,1-2 0 15,-1-1 0-15,2 1 0 0,3-1 0 0,0 0 0 16,0 0 128-16,-1-1-128 0,-3 1 0 0,-1-4 0 16,0 2 0-16,-1 0 0 0,1 1 0 0,0 0 0 15,-1 0 144-15,-1-1-144 0,1 2 0 0,2 0 0 16,1-1 0-16,2 1 0 0,1 0 0 0,-1 0 144 15,-4-2-144-15,-1-1 0 0,-1-1 144 0,0 2-144 16,1-1 0-16,2 1 144 0,-1 0-144 0,1 0 0 16,-1 1 0-16,2 1 128 0,2 0-128 0,1 0 0 0,-1-4 0 15,-2 1 128-15,-1-1-128 0,0 2 0 0,-3 1 0 0,0-1 128 16,3 1-128-16,0 1 0 0,1 1 0 0,-1 1 128 16,0-1-128-16,3-1 0 0,1 1 0 0,-1-1 0 15,1-1 0-15,0 1 0 0,-4 0 128 0,1 0-128 16,-1 0 0-16,0 0 0 0,0 0 0 0,0 0 0 15,2-1 0-15,2-1 0 0,1 1 0 0,-1 0 0 16,2-1 0-16,1 0 0 0,-2-2 0 0,-1 0 0 16,-3 0 0-16,1 1 0 0,0-1 0 0,1 1 0 15,-2-1 0-15,2 2 0 0,1-2 0 0,1 0 0 16,3 3 0-16,-2-2 0 0,1 0 0 0,-3-1 0 16,-3-2 0-16,2 2 0 0,-2 0 0 0,2 1 0 15,1 1 0-15,-1-1 128 0,-1-1-128 0,4 1 0 16,1 1 0-16,0 1 0 0,-2-1 0 0,-1 0 0 15,-3 0 0-15,2-2 0 0,0 3 128 0,-3 1-128 0,1 0 0 0,1 1 0 16,0-2 0-16,2 1 0 0,3 0 0 0,1 1 128 16,-1 1-128-16,0-2 0 0,-3 0 0 0,-3 0 0 15,-2 0 128-15,4 0-128 0,-2 0 0 0,1 2 0 16,-1-1 0-16,-1 2 0 0,4-2 0 0,0 1 0 16,-1 1 0-16,-1-1 0 0,1 2 0 0,-3-4 0 15,-2 0 0-15,-2 2 0 0,-2-2 0 0,0 1 128 16,-1 0-128-16,1 0 0 0,1-1 0 0,-1 2 128 15,-3-2-128-15,2 1 0 0,0 0 0 0,3 2 128 16,-1-2-128-16,0 0 0 0,-2-1 128 0,-1 0-128 16,-2 0 0-16,-3 0 128 0,-3 0-128 0,1 2 192 15,-3 0-192-15,1-1 192 0,0-1-64 0,-2 2-128 16,-3 0 192-16,1 1-64 0,-2-1-128 0,-1 2 0 0,0 1 144 16,-1-1-144-16,0-2 0 0,-2 2 0 0,-1 3 0 0,-1-2-128 31,-1 0-1152-31,-2 5-240 0,-2-1-32 0,0 4-13440 0</inkml:trace>
  <inkml:trace contextRef="#ctx0" brushRef="#br2" timeOffset="186961.31">12672 4629 20847 0,'0'0'912'0,"0"0"208"0,0 0-896 0,-4-8-224 15,4 8 0-15,0 0 0 0,0 0 384 0,-3-8 48 16,2-1 0-16,1 9 0 0,0 0 16 0,0 0 0 15,-4-7 0-15,4 7 0 0,-3-12-448 0,-2 5 0 16,-2-1 128-16,1 2-128 0,-1-2 0 0,-1 1 0 16,-3 0 0-16,1-2 128 0,-1 3-128 0,-2-3 160 15,0 1-160-15,-2-2 160 0,0 3-160 0,0-4 192 16,-2 3-192-16,2-4 192 0,-3 3 48 0,1-2 16 0,1-1 0 0,-1 2 0 16,1-4 16-16,-2 3 16 0,0 1 0 0,2-2 0 15,-3 5 16-15,0-4 0 0,0 2 0 0,1-1 0 16,-1 3-16-16,1-2 0 0,0 1 0 0,0-1 0 15,1 4 32-15,-3-1 16 0,1-1 0 0,-1 2 0 16,0 0-128-16,-3-2-16 0,0 2-16 0,-1 1 0 16,-3-1-176-16,3 0 192 0,-3 1-192 0,3 1 192 15,0 1-192-15,1 0 0 0,-1 2 0 0,1 0 0 16,-2 0 0-16,2 0 0 0,1 2 0 0,4-2 0 16,-5-2 0-16,3 2 0 0,1 0 0 0,0 2 0 15,0 1 0-15,0 0 0 0,0 0 0 0,0 0 0 16,-2 1 0-16,1 1 0 0,-2-2 0 0,2 3 0 15,-1 3 0-15,0 0 0 0,2 1 0 0,0 2 0 16,0-5 0-16,1 5 0 0,0-5 0 0,4 6 0 16,0-3 0-16,0 3 0 0,0 2 0 0,2 0 0 0,-1 1 0 0,2-2 0 15,-1 2 0-15,2 3 0 0,0 3 0 0,1-2 0 16,3 2 0-16,-2-1 0 0,2 0 0 0,0 2 0 16,1-2 0-16,3 0 0 0,1-1-128 0,2 0 128 15,1-1 0-15,1 0 0 0,1 2 0 0,1 0 0 16,0 0 0-16,1-1 0 0,1-2 0 0,3 2 0 15,1 0 0-15,2-1 0 0,0-2 0 0,1 0 0 16,1 2 0-16,1-2 0 0,1 0 0 0,2-2 0 16,1 0 0-16,2-1 128 0,1-1-128 0,1 0 192 15,1 1-192-15,2-4 192 0,1 0-192 0,-1 2 160 16,-2-2-160-16,2-1 160 0,-3-4-160 0,5 1 192 0,1 0-192 0,-1 0 192 16,0-3-192-16,1 1 192 0,1 1-192 0,1-3 192 15,1-1-192-15,0-1 0 0,1-1 0 0,1-1 0 16,1-2 0-16,-1 1 128 0,-4-1-128 0,3 0 0 15,-4 0 0-15,1-3 0 0,2 0 128 0,-4-4-128 16,0 1 0-16,2-3 0 0,-5-1 144 0,2 0-144 16,-1-1 0-16,0 1 128 0,-1-2-128 0,2 0 0 15,-1-3 128-15,0 0-128 0,-3 1 160 0,-1-1-160 16,0-4 144-16,-4 0-144 0,-2 2 128 0,-1-1-128 16,-2 2 224-16,-3-2-32 0,-1 0-16 0,-1 2 0 15,-4 1 16-15,-1 0 0 0,1 0 0 0,-2 1 0 16,-3-1 48-16,-2 1 16 0,0 2 0 0,-2-2 0 15,0 0 16-15,-1 0 16 0,-1 0 0 0,-3 1 0 16,-3 0-112-16,2-1-32 0,-1 1 0 0,-3 0 0 16,0 1-144-16,-3 0 192 0,1 0-192 0,-3 0 192 15,-3 3-64-15,1-1-128 0,0 0 192 0,-2 1-64 0,-1 0 0 0,-1 0 0 16,-2 2 0-16,-1 3 0 0,0-1-128 0,-1 3 128 16,-2 0-128-16,2-1 128 0,0 1-128 0,0 3 0 15,-1 1 0-15,0 2 128 0,-3 0-128 0,-3 1 0 16,-2-1 0-16,1 3 0 0,3-2 0 0,1 2-176 15,0 0 176-15,2 4-192 16,2-2-272-16,2 2-64 0,2 2-16 0,1 0 0 16,1 4-2320-16,3 3-464 0</inkml:trace>
  <inkml:trace contextRef="#ctx0" brushRef="#br2" timeOffset="192881.72">6569 6458 4607 0,'0'0'400'0,"0"0"-400"0,0 0 0 0,0 0 0 15,0 0 2384-15,-1-9 400 0,1 9 80 0,0 0 16 16,0 0-1888-16,1-9-368 0,-1-1-80 0,0 10-16 16,0 0-256-16,0 0-48 0,10-4-16 0,-10 4 0 15,12-1-208-15,-2 1 128 0,-1 1-128 0,-9-1 0 16,10 0 320-16,0 2-16 0,0 1-16 0,2-2 0 15,1-3 80-15,0 2 16 0,1 1 0 0,0 2 0 16,0 0-144-16,-1 0-32 0,0-4 0 0,1-1 0 16,1 0 96-16,0-1 16 0,2 1 0 0,-1-1 0 0,-2 2 112 15,4 1 16-15,-3 1 16 0,1-1 0 0,-1-2-32 0,0-1-16 16,-1-2 0-16,3 5 0 0,-2 4-48 0,3-4-16 16,0-1 0-16,-1 3 0 0,1 2-96 0,2-2 0 15,0 1-16-15,0 0 0 0,1 0-80 0,1 0-16 16,1-2 0-16,1 2 0 0,2-2-144 0,-1 3 0 15,2 0 0-15,2-1 128 0,3-1-128 0,-4-2 0 16,0 0 0-16,-2 0 0 0,2 0 0 0,-1 0 0 16,0 0 0-16,1-2 0 0,0-3 0 0,2 2 128 15,-2-1-128-15,1 0 0 0,-1-1 128 0,3 1-128 16,1 1 128-16,2 1-128 0,3-1 144 0,0-3-144 16,-2 0 160-16,-1-1-160 0,-3 0 144 0,2 0-144 15,-1 2 128-15,1 0-128 0,0 3 128 0,1-1-128 0,-1 2 0 0,3 0 128 16,-3-1-128-16,4 2 0 0,-2-1 0 0,6 1 128 15,-2 1-128-15,1-1 0 0,-2 0 144 0,-1-1-144 16,-3-3 0-16,2-1 0 0,1 1 0 0,0 4 128 16,2 4-128-16,-1 4 0 0,1-3 0 0,1 0 128 15,-1-3-128-15,3 1 0 0,0-3 0 0,-1 3 0 16,-3-1 0-16,0-1 0 0,0 1 0 0,0-1 0 16,1 0 144-16,0 2-144 0,-1-1 192 0,3 5-192 15,-2-5 240-15,3 3-64 0,0 3-16 0,3-4 0 16,2-6-32-16,-7 1 0 0,0 1 0 0,-1 0 0 15,0 3-128-15,2-2 0 0,-1 0 0 0,1 2 128 16,3-2-128-16,0 3 0 0,2 0 0 0,0-4 128 16,-2-2-128-16,-1 2 0 0,-1 0 0 0,2 0 0 0,-4-2 0 0,2 2 0 15,-1 0 0-15,0 2 0 16,-1 1 0-16,3-1 0 0,2-2 0 0,-1 0 0 0,1 0 0 0,-3 0 0 16,-3 2 0-16,1-2 0 0,-2-3 0 0,0 2 0 15,0 0 0-15,3 1 0 0,-2 0 0 0,2 2 0 16,1 1 0-16,0-1 0 0,1 1 0 0,1-2 0 15,0 0 0-15,-2-1 0 0,-3 0 0 0,0 0 0 16,1-1 0-16,-1 2 0 0,1 4 0 0,2-1 0 16,-1-2 0-16,1 1 0 0,2 2 0 0,0 2 0 15,-1-5 0-15,-1 1 0 0,-4-2 0 0,3 0 0 16,0-1 128-16,-2 2-128 0,1 0 0 0,0 2 0 16,1-1 0-16,2-1 128 0,2-1-128 0,-1 2 0 15,2-1 0-15,-3 0 0 0,-1-4 0 0,0 0 0 16,-3-1 0-16,1 2 0 0,-1 1 0 0,1 0 128 0,-2 1-128 0,1 1 128 15,1-2-128-15,-1 0 192 0,0 0-192 0,0-2 192 16,-3 1-64-16,-1-1 0 0,-3-1 0 0,-3-1 0 16,-3 0-128-16,1 2 0 0,-1 1 0 0,-2-1-176 15,-1 2 176-15,-2 3 0 0,1 2 0 0,-2 3 0 16,-1-3 496-16,-2 4 176 0,-3-3 32 0,-3 7 16 31,-2-2-3376-31,-5 3-672 0</inkml:trace>
  <inkml:trace contextRef="#ctx0" brushRef="#br2" timeOffset="193915.3">7198 6515 7359 0,'0'0'656'0,"0"0"-528"15,0 0-128-15,0 0 0 0,0 0 1440 0,0 0 256 16,-3-10 48-16,3 3 16 0,0 7-992 0,0 0-192 15,0 0-32-15,0 0-16 0,0 0-400 0,0 0-128 16,0 0 0-16,-7-3 0 0,1-4 0 0,-1 3 128 16,1 1-128-16,0 1 0 0,-3 2 176 0,0 0-176 15,0-1 160-15,-1 0-160 0,0-1 432 0,0 1-16 16,-2 1 0-16,1-1 0 0,-1-3 224 0,-3 2 32 16,1-1 16-16,-1 1 0 0,-3 0 48 0,0 1 16 15,-1 0 0-15,-1-1 0 0,-1 5-256 0,-1 0-48 16,-5-2-16-16,-1 1 0 0,-1 1-32 0,-2 2 0 0,-2-1 0 0,-1-2 0 15,-2-2-80-15,2 0 0 0,0 2-16 16,1-1 0-16,-3 0-128 0,-1 0-32 0,-1 6 0 0,0-3 0 16,0-2-144-16,-3 1 160 0,-2-3-160 0,-3-2 160 15,-2 0 64-15,1-1 16 0,1-2 0 0,0 3 0 16,0-1 16-16,1 2 0 0,-1 0 0 0,-1 1 0 16,-3 2 32-16,-3-1 16 0,-3 2 0 0,0-3 0 15,1-3 0-15,1 2 0 0,-1 2 0 0,2 2 0 16,1 2-80-16,-2-1-16 0,-3 0 0 0,-4-2 0 15,-1 1-80-15,1-2 0 0,0 2-128 0,1-1 192 16,0 2-192-16,3-2 0 0,0 1 0 0,-4 0 0 16,-8 0 0-16,3 0 0 0,2-3 0 0,1 2 0 15,2 1 0-15,2 1 0 0,2-2 0 0,-5 3 0 0,-7-1 0 16,2-3 0-16,2 2 0 0,2 1 0 0,-1 1 0 16,3-1 0-16,2-2 0 0,-2 1 0 0,-1-1 0 0,-1 0 0 15,-1-2 0-15,3 0 0 0,1 1 0 0,2 3 0 16,-1-2 0-16,1 1 0 0,-3-2 176 0,-1-1-176 15,-1 0 192-15,4 0-192 0,1 0 128 0,2 3-128 16,0-1 0-16,3 1 0 0,2-1 128 0,0 1-128 16,-3 1 0-16,2-2 0 0,-2 2 128 0,3 4-128 15,3-3 0-15,2 2 0 0,2 1 0 0,2-3 0 16,1 1 0-16,3 5 0 0,3-3 0 0,-2 4 0 16,-1 2 0-16,1-1 0 0,1-2 0 0,3 3-144 15,4 0 144-15,5 1-192 16,3 2-544-16,6 1-112 0,4 2-32 0,4 0-12960 0</inkml:trace>
  <inkml:trace contextRef="#ctx0" brushRef="#br2" timeOffset="203422.8">7604 6629 6447 0,'0'0'272'0,"0"0"80"0,4-7-352 0,-1-2 0 0,1 1 0 0,-4 8 0 16,3-9 1632-16,-3 9 256 0,2-10 48 0,-2 10 16 15,3-10-1136-15,-3 10-240 0,2-9-32 0,-2 9-16 16,0 0-240-16,0 0-48 0,0 0-16 0,0 0 0 16,0 0 80-16,0 0 16 0,0-9 0 0,0 9 0 0,0 0-16 0,-3-8 0 15,3 8 0-15,0 0 0 16,-5-2-64-16,5 2-16 0,0 0 0 0,-9-4 0 0,2-1 48 0,7 5 16 15,-9-1 0-15,9 1 0 0,-7-5 112 0,-1 2 32 16,1-1 0-16,0 1 0 0,0 0-48 0,7 3-16 16,-11-3 0-16,11 3 0 0,-9-2-48 0,-1 2-16 15,-1 0 0-15,1 0 0 0,-2 0-80 0,2 0-16 16,0 0 0-16,0 1 0 0,-2 0-16 0,2 2-16 16,-1-2 0-16,1 1 0 0,-2-1 0 0,1 1 0 15,-1 0 0-15,1-2 0 0,-2 0 0 0,-1 1 0 16,-2-1 0-16,0 0 0 0,2-1 16 0,-1-1 0 15,-3 0 0-15,0 2 0 0,1 0 0 0,0 2 0 16,1 1 0-16,2-2 0 0,1-2 0 0,-1 1 0 0,3 1 0 16,-1 2 0-16,-1-3-48 0,3 2 0 0,-1 2 0 0,-1-1 0 15,2 0-144-15,1 0 0 0,-3-1 0 0,1 4 128 16,1-3-128-16,0 4 0 0,0-3 0 0,-2 1 0 16,2 0 0-16,0 0 0 0,0-1 0 0,-2 1 0 15,2 1 0-15,0-2 0 0,0 2 0 0,0 2 0 16,-2-3 0-16,3 1 0 0,-1 1 0 0,1-4 0 15,1 1 0-15,-1 0 0 0,0-3 0 0,9-1 0 16,-12 4 0-16,2 0 0 0,0-1 0 0,0-2 0 16,0 1 0-16,-1 1 0 0,1 2 0 0,1-2 0 15,0-1 0-15,3 1 0 0,6-3 0 0,-9 5 0 16,-1 1 0-16,4-1 0 0,6-5 0 0,-9 5 0 16,0 3 0-16,1-4 0 0,1-1 0 0,7-3 0 0,-7 9 0 0,2-2 0 15,5-7 0-15,-7 6 0 16,-2 0 0-16,2-2 0 0,1-3 0 0,6-1 0 0,0 0 0 0,-8 7 0 15,2 0 0-15,6-7 0 0,-8 4 144 0,2-1-144 16,-3 1 160-16,9-4-160 0,-9 1 128 0,3 0-128 16,6-1 0-16,-8 4 144 0,2-1-144 0,6-3 0 15,-9 0 0-15,3 1 0 0,6-1 0 0,-9 1 128 16,1 0-128-16,8-1 0 0,-8 4 0 0,8-4 128 16,-8 1-128-16,8-1 0 0,-8 8 0 0,2-3 128 15,6-5-128-15,-7 7 0 0,7-7 128 0,0 0-128 16,-7 6 0-16,7-6 128 0,-7 6-128 0,7-6 0 15,0 0 0-15,-5 10 0 0,5-10 0 0,-4 8 0 16,4-8 0-16,0 0 0 0,0 0 0 0,-2 11 0 0,2-11 0 16,-1 11 0-16,-1 0 0 0,2-11 0 0,0 9 0 0,2 1 0 15,-2-10 128-15,2 12-128 0,-2-12 0 0,3 10 128 16,-2 1-128-16,0-2 128 0,-1-9-128 0,1 12 128 16,-1-12-128-16,3 13 160 0,0 0-160 0,-1-1 160 15,-2-2-160-15,1-1 0 0,-1 2 0 0,2-1 0 16,-1 3 160-16,0 1-160 0,-1-1 192 0,1-2-192 15,-1 2 176-15,0 3-176 0,0-3 160 0,0 0-160 16,0 2 160-16,0 2-160 0,-1-2 160 0,0 3-160 16,0-2 128-16,-1 1-128 0,1-2 0 0,-3 0 144 15,3 6-144-15,0-4 128 0,-2 1-128 0,2-3 128 16,0 1-128-16,-1-1 0 0,1 0 0 0,1 2 128 16,-1 2-128-16,1 0 0 0,0 1 0 0,0-1 128 15,0-2-128-15,0-1 0 0,0 2 0 0,0 0 0 16,0 0 0-16,0 2 0 0,-1-1 0 0,1-1 0 0,1 0 0 0,0-2 128 15,0 1-128-15,1 0 0 0,-2 1 0 0,1 0 0 16,-1 0 0-16,2 0 0 0,0-1 0 0,0 1 0 16,0 0 128-16,0 1-128 0,-2 0 0 0,0 0 0 15,0 2 0-15,0-1 0 0,0-6 0 0,0 1 0 16,0 0 0-16,0 2 0 0,0 1 0 0,0 1 128 16,0-1-128-16,0 1 0 0,0-2 0 0,0 1 0 15,1 0 0-15,-1 0 0 0,2 0 128 0,-2-1-128 16,0 1 0-16,1 0 128 0,0 0-128 0,0 0 0 15,1-1 0-15,-1 1 0 0,-1-3 0 0,1 3 0 16,-1 0 128-16,0 1-128 0,1 1 0 0,1 2 0 16,0 2 0-16,0-2 0 0,0-3 0 0,-2-1 0 0,-2 2 0 15,2 2 128-15,2 4-128 0,-2-3 0 0,1-1 0 0,-1-1 0 16,0 1 0-16,0 0 0 0,-1-2 0 0,-1 2 0 16,2-2 0-16,-2 1 0 0,1 0 0 0,1 0 0 15,-1-2 0-15,-1 3 0 0,1 1 0 0,1 1 0 16,0-1 0-16,0 4 0 0,-1-2 128 0,1 3-128 15,0-4 0-15,0 0 0 0,0 3 0 0,0-1 128 16,-1 1-128-16,1 0 0 0,0 2 0 0,1-1 0 16,-2-1 0-16,-1 0 0 0,2-1 0 0,0 4 0 15,0-4 0-15,0 6 0 0,0 0 0 0,2-2 0 16,-2 2 0-16,0 1 0 0,0-1 128 0,0 2-128 16,0 4 0-16,0 1 0 0,-2-3 0 0,1 3 0 15,0-3 0-15,0 3 0 0,-1-1 0 0,1 4 0 0,-1-4 0 16,-1 2 0-16,0 1 144 0,2 1-144 15,0-4 0-15,0 3 0 0,-1-2 0 0,2 5 128 0,0-3-128 0,0 3 0 16,0-2 128-16,2 0-128 0,-1 2 0 0,0-1 128 16,0 2-128-16,2-1 0 0,0 6 0 0,-1-2 0 15,1-2 0-15,-2 0 0 0,0-3 0 0,0 3 0 16,1-2 0-16,-2 3 0 0,0-2 0 0,0-1 0 16,0-3 0-16,0 2 128 0,0-1-128 0,0 1 0 15,0 2 0-15,-2-3 0 0,2-2 0 0,0 3 0 16,0-1 0-16,0 4 0 0,-2-4 0 0,1 3 0 15,-2-3 0-15,1 0 0 0,-2 1 0 0,0-1 128 16,1 3-128-16,0-3 0 0,-1 0 0 0,0 3 0 16,-1-2 0-16,0 4 0 0,0-2 0 0,1 2 0 0,0-5 0 0,0 2 0 15,-1-2 0-15,1 2 0 0,0-2 0 0,-1 2 128 16,0-2-128-16,0-3 0 0,0 3 0 0,0 1 0 16,1-2 0-16,-1-2 128 0,0-1-128 0,1 0 0 15,-2 1 0-15,1-4 128 0,0 1-128 0,1-3 0 16,-2 1 0-16,1-1 128 0,-2-1-128 0,3 0 0 15,1 2 0-15,-1-2 0 0,0 1 0 0,1 0 128 16,2 0-128-16,-1 1 0 0,-1-1 0 0,0-2 0 16,1-2 0-16,1 0 0 0,-1-2 0 0,1 1 0 15,-1-4 0-15,2 3 0 0,0-2 0 0,0-1 0 16,0-1 0-16,0 0 0 0,2 0 0 0,-1 2 0 16,2-2 0-16,-1 3 0 0,0-2 0 0,-1-2 0 15,0 0 0-15,-1 1 0 0,0 3 0 0,3-5 0 16,-1 1 0-16,-2 1 0 0,0-3 0 0,0 2 0 0,0-2 0 0,0 3 0 15,0 0 0-15,0-2 0 0,0 0 0 16,0 0 0-16,0 0 0 0,0-1 0 0,0 3 0 0,0-1 0 16,0 2 0-16,0 4 0 0,0-4 0 0,0 2 0 15,0-3 0-15,0 3 0 0,0 0 128 0,0 0-128 16,3 1 128-16,-2-2-128 0,-1 4 128 0,1-2-128 16,1 0 128-16,-1-1-128 0,-1 2 0 0,1-1 0 15,-1 0 0-15,2-1 0 0,-1 2 0 0,0 3 0 16,0-3 0-16,2 2 128 0,-2 2-128 0,-1-3 0 15,0-1 0-15,3 2 0 0,-1-5 0 0,1 5 0 16,-1 0 0-16,1-1 0 0,-2 0 0 0,2 0 0 16,0 3 0-16,-1 0 0 0,2-7 0 0,-1 5 0 15,1-5 0-15,-1 3 0 0,-1-4 0 0,2 3 0 0,1-4 0 0,0 1 128 16,2-1-128-16,-1-2 128 0,3-2-128 0,-3 0 128 16,1 3-128-16,-1-2 0 0,3-2 0 0,1 1 128 15,-1 0-128-15,1 0 0 0,2-1 0 0,-1 3 0 16,2-2 0-16,-1 1 0 0,0-1 0 0,2 0 0 15,-1-1 0-15,-1-3 0 0,1-3 0 0,0 2 0 16,3-2 0-16,2 5 128 0,1-5-128 0,0 1 0 16,0 2 0-16,2-1 0 0,1-1 0 0,1-3-128 15,-2 4 128-15,0-5 0 0,-2 0 0 0,2 0 0 16,-2 0 0-16,1-3 0 0,0 3 0 0,5-4 0 16,-5 0 0-16,1 2 0 0,1-4 0 0,1 0-128 15,0 0 128-15,1-1 0 0,0 2 0 0,2-3 0 16,-2-1 0-16,2-4 0 0,1 2 0 0,1-2 0 0,3 0 0 0,-2-3 0 15,-3 0 0-15,0 3 0 0,-3-4 0 0,3 0 0 16,-3-1 0-16,-1 0 0 0,3 0 0 0,1 0 0 16,-2-3 0-16,3 1 0 15,1-1 0-15,0 0 0 0,-3 2 0 0,3-5 0 0,2 0 0 0,1 1 0 16,0 2 0-16,0-2 0 0,2-2 0 0,-1-2 0 16,0 0 0-16,-5-1 0 0,-2-3 0 0,4-2 0 15,-1 1 0-15,0 3-128 0,-1-2 128 0,1-2 0 16,-1-1 0-16,-1 2 0 0,1-1 0 0,0 0 0 15,-2-4 0-15,4 2 0 0,2-2 0 0,1 3 0 16,-3-4 0-16,1 3 0 0,-3 3 0 0,-2-3 0 16,-2-1 0-16,0-2 0 0,0 3 0 0,0-3 0 15,2 0 0-15,-2 1 0 0,-4-3 0 0,2 1 0 0,-1 1 0 0,-1-3 0 16,4 0 0-16,-3 0 0 0,1 2 0 0,-2-2 0 16,0-2 0-16,-1 3 0 0,2 3 0 0,1-2 0 15,2-1 0-15,-2 2 0 0,-1-1 0 0,-1-1 0 16,0-2 0-16,0 2 0 0,-1-2 0 0,-1-1 0 15,-2 0 0-15,-2-1 0 0,-1 0 0 0,1 1 0 16,-2-1 0-16,1-2 0 0,-1 0 0 0,-1-1 0 16,3 0 0-16,-1 0 0 0,-2 1 0 0,0 2 0 15,-1-1 0-15,0 0 0 0,0-3 0 0,0 0 0 16,-2 1 0-16,2 1 0 0,0 1 0 0,-1 0 0 16,-2 1 0-16,-1-1 0 0,1 2 0 0,1 0 128 15,-2-2-128-15,0 2 0 0,-1-2 0 0,0 1 0 16,-1-4 0-16,1 3 0 0,-3-3 0 0,2 4 0 15,-1 1 0-15,0-1 144 0,0 0-144 0,1 0 160 16,-2 2-160-16,3 3 0 0,-4-3 0 0,1 2-176 16,3-2 176-16,0 1 0 0,1-1 0 0,-1 0 0 0,0-1 0 0,-1-2 0 15,1 1 0-15,3 3 0 0,-4 4 0 0,4-2 0 16,-2-1 0-16,0 3 0 0,-1-1 0 0,-2 1 0 16,-1 1 0-16,3-1 0 0,0 2 0 0,1-1 0 15,-1-1 0-15,0-3 0 0,0 5 0 0,-2-5 0 16,1 2 0-16,1 1 0 0,1-4 0 0,-2 3 0 15,0 2 0-15,1 1 0 0,-3 1 0 0,-1 4 0 16,0-6 0-16,0 3 0 0,0 1 0 0,1-2 0 16,-1 2 0-16,0 1 0 0,-1-2 0 0,0 0 0 15,0 0 0-15,-1-3 0 0,1 4 0 0,-2-1 0 16,3-3 0-16,0 3 0 0,0-3 0 0,0 5 0 0,-1-5 0 0,0 4 0 16,0 3 0-16,1-1 0 0,-2-2 0 0,1-1 0 15,0 1 0-15,0 3 128 0,-2-3-128 0,0-1 0 16,0 1 0-16,1-1 0 0,0-3 0 0,1 4 128 15,-1-1-128-15,1 1 0 0,0 1 0 0,-1-1 0 16,0-4 0-16,1 3 0 0,-1-4 0 0,2 2 0 16,-1-2 0-16,1 6 0 0,0-3 0 0,-2 0 0 15,-1 0 0-15,0-2 0 0,2 3 0 0,0-4 0 16,-2 2 0-16,1 2 0 0,1-1 0 0,-1 1 0 16,-2-4 0-16,2 2 0 0,-2 0 0 0,2 0-128 15,-1 2 128-15,1-4 0 0,-2 4 0 0,0-2 0 16,0 4 0-16,2 0 0 0,-1 3 0 0,2-3 128 15,-4 2-128-15,2-2 0 0,2 1 0 0,-2-1 0 16,-1 2 0-16,2-2 128 0,-1 2-128 0,2 0 0 0,0-1 0 16,0-3 0-16,-1-4 0 0,1 5 0 0,-3 0 0 0,3 3 0 15,0-2 0-15,1 1 0 0,0-6 0 0,0 3 0 16,0 1 0-16,1-2 0 0,-2 0 0 0,-2 5 0 16,1-1 0-16,0-1 0 0,1 0 0 0,0 2 0 15,0 0 0-15,-1-1 0 0,0-3 0 0,-1 3 0 16,-1-2 0-16,2 4 128 0,1 1-128 0,-1-1 0 15,1 1 0-15,0-1 0 0,-2-1 0 0,1 0 0 16,-2 3 0-16,0-4 0 0,0 0 0 0,2-2 0 16,-2 1 0-16,1 1 0 0,1-4 0 0,-1 5 0 15,2 0 0-15,-2-2 0 0,1-4 0 0,1 1 0 16,-2-1 0-16,3 2 0 0,-1 2 0 0,-1-2 0 16,0 1 0-16,-1 0 0 0,1 1 0 0,-1-3 0 0,1 1 0 15,-1 2 0-15,-1 2 0 0,1-3 0 0,0 3 0 0,-1-2 0 16,-1-5 0-16,1 2 0 0,1 1 0 0,0-3 0 15,3 3 0-15,-1-3 0 0,-1 2 0 0,1-4 0 16,-1-1 0-16,-1-1 0 0,1-2 0 0,-1 5 0 16,-1 2 0-16,0 2 0 0,1-1 0 0,-1 0 0 15,-1-1 0-15,0 0 0 0,0 1 0 0,-2-2 0 16,1 3 0-16,-1-1 0 0,1 2 0 0,0 2 0 16,-1 0 0-16,0-3 0 0,-1 0 0 0,2-1 0 15,-2-3 0-15,1 4 0 0,-1-5 0 0,0 4 0 16,1-5 0-16,-2 5 0 0,0-3 0 0,-1 1 0 15,-1-2 0-15,1 0 0 0,-2 1 0 0,-1 0 0 16,-1 4 0-16,0-3 0 0,0 3 0 0,0 0 0 0,0-2 0 0,0 3 0 16,0 1 0-16,0-3 0 0,-1 4 0 0,1 0 0 15,1 2 0-15,-1-1 0 0,1-3 0 0,-1 3 0 16,-1 0 0-16,0-1 0 0,0 3 0 0,1 1 0 16,-2-2 0-16,4-1 0 0,-1 3 0 0,-2-4 0 15,-2 1 0-15,1-2 0 0,0 1 0 0,1 2 0 16,1 0 0-16,0 1 0 0,2-2 0 0,-1 2 0 15,1-1 0-15,-2 0 0 0,-2 0 0 0,-2-1 0 16,0 3 0-16,2-2 0 0,-1 1 0 0,2 0 0 16,-2 0 0-16,1 0 0 0,-2 1 0 0,2-1 0 15,0 1 0-15,0 2 0 0,1-1 0 0,2 0 0 16,0-3 0-16,0 1 0 0,-3 2 0 0,3-1 0 0,0 0 0 0,1-1 0 16,-3 1 0-16,2 5 0 15,1-2 0-15,2 0 0 0,0 1 0 0,0 1 0 0,-2 0 0 16,1-1 0-16,0 3 0 0,-1 0 0 0,-1 2 0 0,6 0 0 15,-5 3 0-15,2 0 0 0,1-1 0 0,-1 1 0 16,0 1 0-16,0-2 0 0,-2 1 0 0,5-1 0 16,-5 3 0-16,2-2 0 0,1-1 0 0,-1 3 0 15,-3 0 0-15,2 1 0 0,-1-2 0 0,2 1 128 16,0 1-128-16,0-1 0 0,-3 1 128 0,2-1-128 16,-1-3 0-16,0 3 0 0,-2 1 0 0,1-1 0 15,1 2 0-15,1 0 0 0,0-1 0 0,-1 0 0 16,-1-2 0-16,1 1 0 0,0 1 0 0,1 2 0 15,-2 1 0-15,0 0 0 0,1-1 0 0,-1 0 0 16,0 0 0-16,2 0 0 0,-1-1 0 0,0 1 128 16,-4 0-128-16,2 1 0 0,0 2 0 0,1 1 0 15,-1-4 0-15,1 0 128 0,0 0-128 0,-1 1 0 0,0 2 128 0,-1-1-128 16,-2 2 128-16,0 0-128 0,-1 1 0 0,1-1 128 16,1-3-128-16,-1 1 0 0,1 1 0 0,-1-1 0 15,3 1 0-15,1 1 0 0,2-2 0 0,0 0 0 16,3 0-160-16,8-2 160 15,0 0-1360-15,0 0-176 0,0 0-16 0</inkml:trace>
  <inkml:trace contextRef="#ctx0" brushRef="#br1" timeOffset="211480.33">9188 6486 7359 0,'0'0'656'0,"0"0"-528"0,0 0-128 0,0 0 0 16,-3-7 944-16,3 7 144 0,-2-6 48 0,2 6 0 15,-4-8-768-15,4 8-160 0,0 0-16 0,0 0-16 0,-8-5-176 0,2 0 0 16,-1 0 0-16,1 3 0 0,6 2 0 0,-9-2 0 16,3 5 0-16,-1-2 128 0,0-1 144 0,7 0 32 15,0 0 0-15,-9 1 0 0,1 1 192 0,8-2 32 16,-9 3 16-16,9-3 0 0,-8 3-32 0,8-3 0 15,-12 5 0-15,2-2 0 0,1-3 112 0,0 2 16 16,0 2 0-16,9-4 0 0,-10 6-16 0,1-2 0 16,-1 1 0-16,1 0 0 0,-1-1-112 0,2-1 0 15,-2 2-16-15,3 0 0 0,-5-1-128 0,2-1-32 16,-2 3 0-16,1 0 0 0,2-2-128 0,-2 0-16 0,1-1-16 16,-1 4 0-16,1-2-176 0,0 2 0 0,1 1 144 15,1-2-144-15,0 2 0 0,-1-2 144 0,0 2-144 0,2 1 0 16,0 1 144-16,2 0-144 0,0 2 0 0,-3-3 144 15,2 2 0-15,-1 0 0 0,2 2 0 0,1 1 0 16,1 3-16-16,-1-3 0 0,0 0 0 0,1 2 0 16,1 2 48-16,-2 0 0 0,3 1 0 0,1 1 0 15,0-2-176-15,0 1 160 0,0 0-160 0,1 0 160 16,0-4-160-16,2-1 0 0,-1 2 144 0,2 0-144 16,0 1 0-16,1 0 0 0,0 1 0 0,3 0 0 15,-2 0 0-15,1 0 0 0,-1-1 0 0,-1 2 128 16,1 1-128-16,1 1 0 0,-2 3 0 0,-1-2 128 15,2 0-128-15,-1-1 176 0,1 1-176 0,-2 1 192 16,-1-1 48-16,-1 4 16 0,1-2 0 0,-1 0 0 16,1 2-16-16,1-3 0 0,0 1 0 0,-2 1 0 15,-1-2-112-15,1 1 0 0,-1-1-128 0,1 0 192 0,1 1-192 16,0 1 0-16,-2-2 128 0,1 1-128 0,0 3 0 0,0-4 128 16,1 0-128-16,-2 4 0 0,-1-2 0 15,0 3 0-15,0-3 0 0,0 2 0 0,0-4 0 0,0 1 128 16,0 2-128-16,0-4 0 0,0 5 0 0,1-3 128 15,2 0-128-15,-1 3 0 0,1-5 192 0,1 2-64 16,-2 1-128-16,2-2 192 0,1 0-192 0,-1 3 128 16,1-4-128-16,4 3 0 0,-5-1 144 0,1-3-144 15,-1 2 128-15,1 3-128 0,0-4 160 0,0 4-160 16,0 1 192-16,0-3-192 0,0 1 128 0,0-1-128 16,0 4 0-16,0-1 0 0,2 2 0 0,-1-1 0 15,0 4 0-15,1-2 0 0,-3-5 0 0,1 4 0 0,0-2 0 0,1 3 0 16,1 2 0-16,0-3 0 0,-2 0 128 0,2-3-128 15,-1 2 0-15,-1-4 0 0,-1 2 0 0,-2-1 0 16,-2 0 0-16,2-1 0 0,0 2 128 0,1 0-128 16,-2-2 0-16,2 3 0 0,-2-4 0 0,1 1 0 15,2 0 176-15,0-1-176 0,-1 1 160 0,0 4-160 16,1-1 176-16,0 2-176 0,0 4 192 0,1-3-192 16,-3-1 128-16,3 0-128 0,-1-2 0 0,0 3 0 15,0 5 0-15,1-1 0 0,-1-1 0 0,0-1 0 16,-2-1 128-16,1 3-128 0,-2 0 0 0,2 0 0 15,-1 0 128-15,-1 1-128 0,1-2 0 0,-2-1 0 16,0 1 0-16,-2 0 0 0,1 1 0 0,0-2 0 16,1-2 0-16,0 3 0 0,-1 0 128 0,1 0-128 15,-3 1 0-15,3-1 0 0,-1-2 0 0,1 2 0 0,4 2 128 16,-4-2-128-16,1 0 0 0,1-1 0 0,2-1 0 0,0 2 128 16,-1 2-128-16,0-2 0 0,-1 0 0 0,0 2 0 15,1 0 0-15,1 0 0 0,-1-3 0 0,1 0 0 16,-3 2 0-16,1 2 0 0,-2-1 128 0,1 0-128 15,0-2 0-15,0 0 0 0,2 0 0 0,0-3 0 16,-1 2 128-16,-1 0-128 0,-1 1 0 0,0 0 0 16,0 0 0-16,0 0 0 0,0-1 0 0,0 1 0 15,-1 1 0-15,0 2 0 0,-2-2 128 0,-1 0-128 16,-1-2 0-16,0 0 0 0,0-3 0 0,0 2 0 16,-1-3 128-16,-2 2-128 0,2-1 0 0,1-3 0 15,-2-1 128-15,2 1-128 0,0-5 128 0,3 1-128 0,-1 1 192 0,1 0-192 16,-1-2 144-16,2 2-144 0,-1 1 0 0,1-1 144 15,0-1-144-15,-2 1 0 0,3 1 0 0,0-1 0 16,0 0 0-16,0 2 0 0,3-3 0 0,-2 2 0 16,0 1 0-16,1-2 0 0,-1 1 0 0,0 2 0 15,-1-3 0-15,2 1 0 0,-1 1 0 0,0-1 0 16,2 2 0-16,-2-2 0 0,0 5 0 0,-1-4 0 16,0 5 0-16,0-5 0 0,0 3 0 0,0-4 0 15,0 2 0-15,0 0 0 0,0-1 0 0,3 1 0 16,-3-3 0-16,1 4 0 0,0-3 0 0,2 0 0 15,-1 4 0-15,0-4 0 0,0 3 0 0,1-3 0 16,1 0 0-16,-3 3 0 0,3-3 128 0,-1 7-128 16,0-5 0-16,1 2 0 0,-2-2 0 0,1 0 0 15,-1-2 0-15,0 3 0 0,-1-4 0 0,0 2 0 16,2 1 0-16,-1-3 0 0,0 0 0 0,0 1 0 0,-1-3 0 0,2 4 0 16,-1-1 0-16,2-1 0 0,0-4 0 15,0 2 0-15,-2 1 0 0,2 1 0 0,1-2 0 0,2 1 0 16,-5 3 0-16,3-3 0 0,0-2 0 0,2 2 0 15,-1 5 0-15,2-3 0 0,1-3 0 0,0 1 0 16,-1 1 0-16,3-2 0 0,-4-1 0 0,1 1 0 16,1-2 0-16,0 2 0 0,0 0 0 0,-1-1 0 15,1 2 0-15,0-4 0 0,-2 0 0 0,0 1 0 16,0-1 0-16,0 2 0 0,0-1 0 0,0 0 0 16,-2 0 0-16,0 0 0 0,2-1 0 0,0 1 0 15,-2-1 0-15,1 0 0 0,-1-1 0 0,-2 1 0 16,1 1 0-16,1 2 0 0,-2-4 0 0,1 2 0 15,-2 1 0-15,2-1 128 0,1 0-128 0,0-3 0 0,-1-1 0 0,0-1 0 16,1 0 0-16,-3 0 0 0,1 2 128 0,1-4-128 16,0-2 0-16,1 2 0 0,0-4 0 0,0 2 128 15,-1-3-128-15,-4-7 0 0,6 11 0 0,-6-11 0 16,0 0 0-16,10 5 0 0,0 0 0 0,-10-5 0 16,12 2 0-16,-12-2 0 0,13 0 0 0,-13 0 0 15,0 0 0-15,12-4 0 0,1 3 0 0,-13 1 0 16,14-5 0-16,-1-4 0 0,-3 0 0 0,0 0 0 15,-1 0 0-15,0-1 0 0,-2-1 0 0,0-3 0 16,0-3 0-16,1 0 0 0,0-1 0 0,-1-1 128 16,0-2-128-16,2-3 0 0,-6-1 0 0,5 1 0 15,-2-3 0-15,1 3 0 0,-1-3 0 0,3 2 0 0,0 1 0 16,0-3 128-16,0 3-128 0,0-3 0 0,-1 4 0 16,4-1 0-16,-3-3 0 0,1 3 0 0,-1-3 0 0,4 3 0 15,-5-2 0-15,1-1 0 0,-1 0 0 0,1 1 0 16,-3-4 0-16,2 5 0 0,-1-2 0 0,4 2 0 15,-2-3 128-15,-1 1-128 0,-4-1 0 0,1 3 0 16,-1 1 0-16,3-1 0 0,-1 4 0 0,0 0 0 16,-1-1 144-16,2-3-144 0,-2 3 128 0,-1-1-128 15,1 1 160-15,0-1-160 0,-1 0 160 0,-1 0-160 16,2-1 160-16,-1 1-160 0,1 2 160 0,-1-3-160 16,0 1 160-16,1 1-160 0,0-2 128 0,0 0-128 15,-1 1 0-15,1 1 144 0,-1-2-144 0,0 1 0 16,0 2 0-16,1-2 0 0,0-1 0 0,-1 1 0 15,-1 1 128-15,1-3-128 0,0-1 0 0,0 2 0 0,0-4 0 0,-1 3 128 16,0-1-128-16,1 1 0 0,-2-6 0 0,1 5 0 16,-2-3 0-16,0-2 0 0,-1-2 0 0,0 1 0 15,-1-2 160-15,1 1-160 0,1 0 192 0,-1 1-192 16,0 0 304-16,2 2-48 0,0-2-16 0,1 0 0 16,-1 4-32-16,1-2 0 0,1 0 0 0,-1 3 0 15,1-5-208-15,0-1 0 0,-1 1 0 0,2-1 0 16,1 0 0-16,0-3 0 0,0 1 0 0,0-1 0 15,0-1 0-15,3-2 0 0,-3-1 0 0,2 2 0 16,0 0 0-16,-1 1 0 0,0-1 0 0,-1 0 0 16,2-3 0-16,-1 3 0 0,1 0 0 0,-2 2 0 15,1 3 0-15,-2 0 128 0,0 2-128 0,0-1 0 16,0-1 0-16,-1 2 0 0,-2 2 0 0,1-3 0 0,-1-1 0 0,-2 1 128 16,2 1-128-16,-2-2 0 15,1-2 0-15,-2 1 144 0,-2-2-144 0,1 1 128 0,0 2-128 0,1-2 0 16,0 1 0-16,0 1 0 0,-2 4 0 0,0 0 0 15,1-2 128-15,-1 6-128 0,0-3 0 0,0 4 0 16,2-2 144-16,-2 3-144 0,1 0 0 0,-2 0 144 16,0-2-144-16,0 2 0 0,3-1 144 0,-3 0-144 15,0 1 0-15,2 1 144 0,-1-3-144 0,1 1 0 16,-1 1 0-16,1-4 0 0,-1 3 0 0,2-3 0 16,0 3 0-16,-1 1 0 0,0-2 0 0,-1 2 0 15,1 3 0-15,0-2 0 0,0-2 0 0,-1 1 0 16,1 0 0-16,-1-1 0 0,-1 1 0 0,2 2 0 15,-2-2 0-15,0-1 0 0,-1 1 0 0,1 1 0 16,2-3 0-16,-1-1 0 0,-2-2 0 0,3 2 0 0,-2-1 0 0,0 1 0 16,-1 4 0-16,0-1 0 0,0 2 0 0,-2-2 0 15,2-1 0-15,0-2 0 0,-1 2 0 0,-1-3 0 16,2 1 0-16,2 1 0 0,-1 2 0 0,0 0 0 16,-1 2 0-16,1 0 0 0,-1 0 0 0,2 2 0 15,0 0 0-15,-1-2 0 0,0 1 0 0,0 0 0 16,0-1 0-16,2 2 0 0,-2 1 0 0,1 1 0 15,1-5 0-15,-2 2 0 0,0-1 0 0,2 1 0 16,-2 1 0-16,1 1 0 0,0-2 0 0,0-2 0 16,2-2 0-16,0 1 0 0,-1 3 0 0,2-2 0 15,0 2-128-15,0 1 128 0,2 0 0 0,-2 1 0 16,0 0 0-16,0 0 0 0,1 0 0 0,0 1 0 0,0-1 0 16,3-1 0-16,-3-2 0 0,2 2 0 0,-2-1 0 0,2 2 0 15,-1-1 0-15,1 1 0 0,-2-2 0 0,3-2 0 16,-4-2 0-16,2 1 0 0,1 3 0 0,0-4 0 15,-1 1 0-15,1 0 0 0,-1-3 0 0,1 0 0 16,-1-1 0-16,2 3 0 0,-1 3 0 0,0-2 0 16,3-1 0-16,-3-1 0 0,-1-1 0 0,0 0 0 15,-1 3 0-15,1-1 0 0,-1 1 0 0,0 2 0 16,1 0 0-16,-2 1 0 0,-2-3 0 0,2 0 0 16,-1 2 0-16,1-1 0 0,1-1 0 0,-1 3 0 15,0-3 0-15,0 1 0 0,-1-2 0 0,-2 1 0 16,1 3 0-16,1 1 0 0,-1-4 0 0,0 2 0 15,1 1 0-15,-3 0 0 0,0-3 0 0,-1 3 0 16,2 1 0-16,1-1 0 0,-2-1 0 0,0 2 0 0,0-1 0 0,0 1 0 16,2 1 0-16,-3-1 0 0,1 1 0 0,0 0 0 15,-1-1 0-15,-1-1 0 0,-1-2 0 0,2-2 128 16,-4 1-128-16,3 2 0 0,-2-6 0 0,2 2 0 16,0 2 0-16,2-4 0 0,-1 2 0 0,1-3 0 15,0 2 0-15,-2-1 0 0,-2 2 0 0,1-2 0 16,0 2 0-16,0-4 0 0,-2 1 0 0,-4-2 0 15,3 5 0-15,-3-4 0 0,0-2 0 0,-2 3 0 16,1-3 0-16,0 3 0 0,0 1 0 0,2 0 0 16,-1 1 0-16,0-4 0 0,-1 5 0 0,1 2 0 15,1-1 0-15,-2 2 0 0,1 1 0 0,-1 0 0 16,-3-2 0-16,2 3 0 0,-3 0 0 0,3 1 0 16,-1 2 0-16,0 2 0 0,1 0 128 0,-1-1-128 0,0-1 0 15,1 1 128-15,1 1-128 0,0 1 128 0,0 4-128 0,0 0 0 16,0 5 0-16,0-3 128 0,0 2-128 0,2-1 0 15,-4 1 0-15,-2 3 0 0,-1 1 0 0,0 2 0 16,2 0 0-16,-1 1 0 0,0 3-192 0,-2 4-32 16,3-3 0-16,-5 9 0 15,2 5-448-15,0 4-96 0,-1 6 0 0,1 1-16 16,2 5-1568-16,3 0-304 0,4 1-64 0</inkml:trace>
  <inkml:trace contextRef="#ctx0" brushRef="#br1" timeOffset="-213482">4940 6753 2751 0,'0'0'256'0,"0"0"-256"0,0 0 0 0,0 0 0 0,0 0 1200 0,0 0 192 16,0 0 32-16,0 0 16 0,-8 2-464 0,8-2-80 16,0 0-32-16,0 0 0 0,0 0 96 0,-8-1 0 15,8 1 16-15,0 0 0 0,-5-7-256 0,5 7-48 16,-4-8-16-16,4 8 0 0,0 0 32 0,0 0 0 15,0 0 0-15,0 0 0 0,0 0-112 0,0 0-32 16,0 0 0-16,0 0 0 0,0 0 32 0,0 0 0 16,0 0 0-16,0 0 0 0,0 0 64 0,0 0 0 15,0 0 16-15,0 0 0 0,0 0-64 0,0 0-16 16,0 0 0-16,0 0 0 0,0 0-96 0,0 0-32 16,0 0 0-16,0 0 0 0,0 0 0 0,0 0-16 15,-1-8 0-15,1 8 0 0,0 0-64 0,-1-8-16 16,1 8 0-16,0 0 0 0,-1-10-32 0,1 10 0 0,0 0 0 0,0-7 0 15,0 7-96-15,0 0-32 16,0 0 0-16,0 0 0 0,5-11-192 0,-5 11 144 0,0 0-144 0,0 0 128 16,0 0 0-16,10-1 0 0,-10 1 0 0,10 3 0 15,-10-3 64-15,0 0 0 0,10 9 0 0,-10-9 0 16,8 7-192-16,-8-7 128 0,0 0-128 0,0 0 128 16,5 13 16-16,0-4 0 0,-5-9 0 0,1 12 0 15,-1-12 32-15,-2 12 0 0,-2-3 0 0,4-9 0 16,-5 9-48-16,5-9 0 0,-8 5 0 0,8-5 0 15,-10 2 144-15,1 0 32 0,0-4 0 0,0 0 0 16,0-7 0-16,2 0 0 0,0-5 0 0,1 1 0 16,-2 1-304-16,1-2 128 0,-1-3-128 0,2-1 0 15,0-3 0-15,2 0 0 0,1 0 0 0,2 2 0 0,0 0 0 0,1 1 0 16,2 1 0-16,2 5 0 16,0-2 0-16,1 1 0 0,0 4 0 0,1-1 0 0,1 3 0 0,-7 7 0 15,10-8 0-15,-1 5 0 0,-9 3 0 0,14 5 0 16,-3 4 0-16,-1-1 0 0,-1 3 0 0,0 1 0 15,-1-1 0-15,-1 6 0 0,-2 2 0 0,1 1 0 16,-4 0 128-16,1 2-128 0,-2-4 0 0,1 1 160 16,-2-1-160-16,0-3 128 0,-2-4-128 0,-1 2 0 15,1 1 144-15,-1-5-144 0,3-9 176 0,-6 7-48 16,6-7 0-16,-6 5 0 0,6-5-128 0,-9 3 128 16,0-4-128-16,0-2 128 0,1-2 0 0,1-1-128 15,0 1 192-15,1 0-64 0,1-6-128 0,0 3 0 16,1-4 0-16,1 1 0 0,2 3 0 0,1 8 0 0,-1-13 0 0,1 4 0 15,2-2 0-15,-2 11 0 0,7-8 0 0,0 1 0 16,2 2 0-16,1 2 0 0,2 3-144 0,2 3 144 16,0-1 0-16,0 5-192 0,-1 1 192 0,1 1-160 15,-2 2 160-15,0-3 0 0,-2 3 0 0,-3 3 0 16,-1 0 0-16,-3-3 0 0,0 3 0 0,-1 2 0 16,2 1 128-16,-2-2-128 0,-4-2 128 0,0 0-128 15,-2 1 160-15,-1-5-32 0,-2-2-128 0,7-7 192 16,-12 0 80-16,-1-1 16 0,-1-3 0 0,0-6 0 15,-2-3 0-15,2-2 0 0,1-4 0 0,1 0 0 16,2 1-288-16,1 0 0 0,4 2 128 0,1-1-128 16,2 3 0-16,2 0 0 0,2-1 0 0,2 4 0 15,1 2 0-15,3 1 0 0,2 3 0 0,3 4-144 16,1 3 144-16,1 6 0 0,0-1 0 0,2 5-128 0,-1-3-208 0,0 4-48 16,-2 1 0-16,-3-3 0 15,-1 0-3040-15,-6 1-608 0</inkml:trace>
  <inkml:trace contextRef="#ctx0" brushRef="#br1" timeOffset="-211931.42">4895 6816 17103 0,'0'0'752'0,"0"0"160"0,0 0-720 0,0 0-192 15,-6 6 0-15,3 3 0 0,-1-1 768 0,4-8 112 16,-3 11 16-16,3-11 16 0,-4 9-304 0,0 3-64 16,3-3-16-16,-2 1 0 0,3-10-288 0,0 0-64 15,-4 9-16-15,2 0 0 0,-1 1-160 0,2 1 0 16,0 1 0-16,1-12 128 0,-4 9-128 0,3 3 0 15,-3 0 144-15,1-2-144 0,1 1 0 0,-1 0 144 16,2 1-144-16,0 2 0 0,-2-4 256 0,2 3-48 16,1 2-16-16,0 1 0 0,-1-4 64 0,1 0 0 0,0 0 0 0,0 0 0 15,0-3 64-15,0 2 0 0,0-11 16 0,1 12 0 16,-1-2-208-16,0-10-128 0,0 0 160 0,0 10-160 16,0-10 176-16,-1 11-176 0,1-11 192 0,-4 12-192 15,4-12 176-15,-4 9-176 0,4-9 160 0,-5 9-160 16,5-9 160-16,0 0-160 0,-9 5 160 0,9-5-160 15,-9 5 128-15,9-5-128 0,0 0 0 0,0 0 144 16,-11 2-144-16,11-2 0 0,-11 4 144 0,11-4-144 16,0 0 0-16,0 0 144 0,0 0-144 0,0 0 0 15,-11 1 128-15,11-1-128 0,0 0 0 0,0 0 0 16,0 0 0-16,0 0 0 0,0 0 0 0,0 0 0 16,-13 0 0-16,13 0 0 0,0 0 0 0,0 0-144 15,0 0-48-15,0 0 0 0,-10-2 0 0,10 2 0 16,0 0-192-16,0 0-64 0,-11-6 0 0,11 6 0 15,0 0-128-15,0 0-48 0,0 0 0 0,-11-5 0 16,11 5-1168-16,-11-4-224 0</inkml:trace>
  <inkml:trace contextRef="#ctx0" brushRef="#br1" timeOffset="-210974.98">4837 8315 9215 0,'0'0'816'0,"0"0"-656"16,-5 7-160-16,-1 1 0 0,6-8 1904 0,-6 9 336 16,1-1 80-16,5-8 16 0,-8 10-1152 0,2-3-224 15,6-7-64-15,0 0 0 0,-9 8-272 0,9-8-64 16,0 0-16-16,-11 2 0 0,11-2-64 0,-10 4-16 16,10-4 0-16,0 0 0 0,0 0-112 0,-13-2-32 15,13 2 0-15,0 0 0 0,0 0-48 0,0 0-16 16,-10-4 0-16,10 4 0 0,-5-12 16 0,1 4 0 15,2-5 0-15,2 4 0 0,-1 0-16 0,2 3 0 16,3-4 0-16,-1 3 0 0,1-3-48 0,-1 4-16 16,3-2 0-16,-6 8 0 0,8-6 0 0,-8 6 0 0,12-2 0 0,-1 2 0 15,-11 0 128-15,14 4 0 16,-1 0 16-16,1 4 0 0,-1-1 48 0,-3 5 16 0,-10-12 0 0,10 10 0 16,-2 0-48-16,-3 2-16 0,-1-4 0 0,-2 4 0 15,1-3 64-15,-2 2 16 0,-1-11 0 0,-3 9 0 16,3-9-144-16,0 0-16 0,0 0-16 0,0 0 0 15,-2 10-80-15,2-10-16 0,0 0 0 0,0 0 0 16,0 0 48-16,-7-5 16 0,2-2 0 0,2 1 0 16,0-2-208-16,3 8 128 0,-1-11-128 0,-2 0 0 15,-1 3 0-15,4 8 0 0,0-10 0 0,0 10 0 16,0 0 144-16,0 0-144 0,0 0 128 0,0 0-128 16,0 0 304-16,0 0-32 0,0 0 0 0,-6 10 0 15,2 2-128-15,0 2-16 0,-2 0-128 0,1 2 192 16,-1 0-192-16,-1-1 128 0,1-3-128 0,-2 4 0 0,-1-1 192 0,1 0-64 15,-1-2-128-15,2-4 192 0,0 0 16 0,7-9 0 16,0 0 0-16,-12 5 0 0,12-5-80 0,-11 0-128 16,2-1 176-16,-1-5-176 0,-2-4 0 0,5 0 0 15,0-1 0-15,2-3 0 0,-1 2 0 0,2 2 0 16,-1-4-144-16,2 1 144 0,3 2 0 0,0-2 0 16,0 3 0-16,0 10-128 0,0 0 128 0,3-8 0 15,-3 8 0-15,0 0 0 0,11-2-128 0,-2 2 128 16,-9 0-128-16,10 2 128 0,-10-2 0 0,9 8 0 15,-1 1 0-15,-8-9 0 0,5 8 0 0,-5-8 0 16,6 10 0-16,-6-10 0 0,0 0 0 0,0 0 0 16,0 0 128-16,0 0-128 0,0 0 160 0,0 0-32 0,0 0-128 15,0 0 192-15,0 0-64 0,0 0-128 0,0 0 176 16,0 0-176-16,-2-12 0 0,-1 5 0 0,1-3 0 0,0 1 0 16,1-4 0-16,0 3 0 0,0 2-192 0,1 8 48 31,2-6-1392-31,-2 6-256 0,0 0-64 0</inkml:trace>
  <inkml:trace contextRef="#ctx0" brushRef="#br1" timeOffset="-209968.86">4825 15987 15663 0,'0'0'688'0,"0"0"144"0,0 0-656 0,0 0-176 0,-6 0 0 0,6 0 0 15,0 0 1104-15,-12-3 192 0,6 0 48 0,6 3 0 16,-9-6-656-16,9 6-128 0,-7-6-32 0,0-2 0 15,2 2-48-15,1 0-16 0,0-4 0 0,2 2 0 16,-1-2-128-16,3 2-16 0,0-2-16 0,0 10 0 16,0-9-112-16,0 9 0 0,0-10-16 0,0 10 0 15,0 0-176-15,0 0 160 0,0 0-160 0,0 0 160 16,0 0-160-16,0 0 0 0,0 0 144 0,0 0-144 16,8 10 272-16,-3-2-16 0,-5-8 0 0,4 11 0 15,-3-2 432-15,-1-9 80 0,0 0 0 0,1 10 16 16,-1-10 144-16,0 0 32 0,0 0 0 0,0 0 0 15,0 0-336-15,0 0-64 0,0 0-16 0,0 0 0 0,0 0-368 0,0 0-176 16,0 0 160-16,0 0-160 0,0 0 0 0,0 0 128 16,0 0-128-16,0 0 0 15,0 0 0-15,0 0 0 0,0 0 0 0,0 0 0 0,0 0 0 0,0 0 0 16,0 0 0-16,0 0 0 0,0 0 0 0,0 0 0 16,12 3 0-16,-12-3 0 15,0 0-352-15,0 0-64 0,11 2-16 0,-11-2 0 16,0 0-1888-16,0 0-384 0,0 0-80 0</inkml:trace>
  <inkml:trace contextRef="#ctx0" brushRef="#br1" timeOffset="-209496.65">5071 16181 19343 0,'-12'7'1728'0,"6"-2"-1392"0,-1 0-336 0,7-5 0 16,-9 4 1216-16,2-2 160 0,-2-2 32 0,4-1 16 15,5 1-368-15,-8-1-80 0,8 1-16 0,0 0 0 16,-6-7-320-16,2 1-64 0,-1 1 0 0,5 5-16 15,-1-12-240-15,1 4-64 0,0-5 0 0,1 0 0 16,0 2-64-16,1-1-32 0,0-2 0 0,1 4 0 16,2-3-32-16,1 5 0 0,-1 1 0 0,-5 7 0 0,8-4 16 0,-8 4 0 15,10-2 0-15,0 2 0 0,0 2 208 0,2 1 32 16,-3 3 16-16,-2 3 0 0,0-2 64 0,-2 3 16 16,-2-1 0-16,1 1 0 0,3-3 128 0,-7-7 32 15,0 0 0-15,0 0 0 0,0 0 0 0,0 0 0 16,0 0 0-16,0 0 0 0,0 0-288 0,0 0-48 15,2-10-16-15,-2-4 0 0,0-4-288 0,0 1 128 16,-1-1-128-16,2 0 0 0,-1-1 0 0,0 2 0 16,0 5 0-16,1 2 0 0,2-3 0 0,0 4 0 15,2 3 0-15,-5 6 0 16,0 0-448-16,0 0-32 0,0 0-16 0,9 2 0 16,-2 5-2384-16,-7-7-496 0</inkml:trace>
  <inkml:trace contextRef="#ctx0" brushRef="#br1" timeOffset="-208758.39">5060 9764 18879 0,'0'0'832'0,"0"0"192"0,0 0-832 0,-9 5-192 0,1-4 0 0,8-1 0 15,0 0 1472-15,-9 4 240 0,9-4 48 0,0 0 16 16,-9 2-736-16,1 2-144 0,1-1-16 0,7-3-16 16,0 0-560-16,-8 4-112 0,8-4-32 0,-10 3 0 15,0 1-160-15,1 0 0 0,9-4 0 0,-9 3 128 0,1-2-128 0,8-1 128 16,0 0-128-16,-8-1 128 0,8 1 224 0,-6-7 32 16,-1 0 16-16,7 7 0 0,-3-7-16 0,3 7 0 15,0 0 0-15,0-11 0 0,3 1-144 0,0 2-48 16,-3 8 0-16,8-10 0 0,0 4-192 0,-8 6 176 15,11-2-176-15,-1 2 160 0,0 0-160 0,1 4 0 16,-3 4 144-16,0-2-144 0,0-1 0 0,-2 5 144 16,2 0-144-16,-5 2 0 0,0 1 128 0,0-3-128 15,-3 1 0-15,1 1 0 16,0-3-320-16,-1-9-112 0,1 11-16 0,-1-11-14000 0</inkml:trace>
  <inkml:trace contextRef="#ctx0" brushRef="#br1" timeOffset="-208209.02">5079 10687 2751 0,'0'0'128'0,"0"0"16"0,0 0-144 0,-6 8 0 15,6-8 0-15,0 0 0 0,-4 7 3392 0,4-7 656 16,-9 9 128-16,9-9 32 0,0 0-2432 0,0 0-496 16,0 0-80-16,-9 4-32 0,9-4-144 0,0 0-48 15,-8 2 0-15,8-2 0 0,0 0 64 0,0 0 16 16,-8-2 0-16,8 2 0 0,-6-8-176 0,0 2-48 16,1 0 0-16,3-2 0 0,-2-1-288 0,3-2-64 15,0 5-16-15,-1-3 0 0,1 2-160 0,1 7-48 16,0-7 0-16,0 7 0 0,3-9-80 0,-3 9-32 0,0 0 0 0,0 0 0 15,0 0-144-15,0 0 0 0,0 0 144 0,12 4-144 16,1 5 0-16,-2-3 0 0,-2 6 0 0,-1-3 128 16,0 2-128-16,-1 1 0 0,-1-1 0 0,0 2 0 15,-1-1 0-15,-3-1 0 0,-2 1 0 0,1-3 0 16,3 1 0-16,0-1 128 0,-4-9-128 0,0 0 0 16,0 0 0-16,0 0-208 0,0 0 16 0,0 0 16 31,9 4-1472-31,0-8-288 0,1-3-64 0,-5-5-7248 0,2 1-1440 0</inkml:trace>
  <inkml:trace contextRef="#ctx0" brushRef="#br1" timeOffset="-207777.5">5401 10993 13823 0,'-9'2'608'0,"3"-2"128"0,-2-2-592 0,1-1-144 0,1 1 0 0,0-2 0 15,2 0 4128-15,-1-3 800 0,1 0 144 0,2-3 48 16,-1-1-3584-16,2-3-720 0,0-3-144 0,2 1-32 15,-1-1-496-15,3 2-144 0,-2 0 0 0,1 3 0 16,1-1 0-16,-1 4-240 0,0-2 48 0,2 1 0 31,-4 10-464-31,5-9-96 0,-5 9-16 0,6-8 0 0,-6 8-2304 0,8-7-448 0</inkml:trace>
  <inkml:trace contextRef="#ctx0" brushRef="#br1" timeOffset="-207248.68">5618 11946 12895 0,'-10'4'1152'0,"0"-3"-928"16,1 2-224-16,2-2 0 0,0-1 2960 0,7 0 560 15,-10-2 96-15,4-1 32 0,-1-2-2160 0,0-3-416 16,0-1-96-16,1-3-16 0,1-1-416 0,2 0-96 16,1-3 0-16,-1-1-16 0,1-1-432 0,-1 1 0 15,3-1 128-15,0 1-128 0,4 1 0 0,-2-2-144 16,1 3 144-16,1 2-208 16,1 3-1280-16,0-2-256 0,0 5-48 0</inkml:trace>
  <inkml:trace contextRef="#ctx0" brushRef="#br1" timeOffset="-206672.88">5384 12635 31503 0,'0'0'1392'0,"0"0"288"0,0 0-1344 0,0 0-336 0,0 0 0 0,0 0 0 16,0 0 240-16,0-9-32 0,-1-1 0 0,5 1 0 15,2-2-480-15,3 2-112 0,3-1 0 0,-1 2-16 32,3-3-656-32,0 2-128 0,1 0-32 0,1 2-7168 0,-4-1-1456 0</inkml:trace>
  <inkml:trace contextRef="#ctx0" brushRef="#br1" timeOffset="-206483.92">6043 12446 29487 0,'-12'10'2624'0,"6"-1"-2112"15,1-4-512-15,5-5 0 0,0 0 512 0,0 0-16 16,0 0 0-16,0 0 0 0,0 0-496 0,0 0 0 16,0 0 0-16,-1-12 0 15,1-4-608-15,0-4-112 0,0-5-32 0</inkml:trace>
  <inkml:trace contextRef="#ctx0" brushRef="#br1" timeOffset="-204091.84">5191 6798 4607 0,'-5'-11'192'0,"5"11"64"0,-5-8-256 0,1-2 0 0,0 2 0 0,2-2 0 15,-2 1 3120-15,0-1 576 0,0 3 112 0,1-1 32 16,-2 3-2672-16,2-1-528 0,1-3-96 0,2 9-32 16,-7-7-320-16,3 0-64 0,1 0 0 0,3 7-128 15,-9-5 0-15,1 0 0 0,2 3 0 0,-2-1 0 16,0 1 0-16,2 2 0 0,0 1 0 0,-2 1 0 16,-2 1 0-16,0 2 0 0,0 0 0 0,1 1 0 15,0 3 0-15,0 0 128 0,-3 4-128 0,2 0 160 16,-1-1 48-16,-2 6 16 0,0 1 0 0,1 2 0 15,-2-4 160-15,1 2 16 0,0-1 16 0,1 3 0 0,-1-1 16 0,0 1 0 16,-3 4 0-16,2 1 0 0,1 1-80 0,0 2-16 16,-1 3 0-16,0 0 0 0,2 0-112 0,-2-1-32 15,-2 1 0-15,1 2 0 0,-3 2 64 0,2 1 0 16,2 0 0-16,-2 3 0 0,0 5-80 0,-1-2-16 16,2 2 0-16,1 0 0 0,1 4-160 0,1 0 192 15,-1-2-192-15,3 5 192 0,0 4-192 0,1 3 0 16,0-2 0-16,3-2 0 0,0-2 0 0,3 2 0 15,-1-1 0-15,1 5 128 0,2 3 64 0,1-1 16 16,0 3 0-16,1-3 0 0,3 2-80 0,0 0-128 16,1 4 176-16,0 2-176 0,0 0 128 0,3 1-128 15,-3-1 0-15,1-2 0 0,1-1 144 0,-4-3-144 0,1-2 0 16,-1-4 144-16,-2 1 224 0,0-2 32 0,1-4 16 0,-2 1 0 16,0 0 96-16,1 2 0 0,1-1 16 0,0 0 0 15,2-4-192-15,-1 3-32 0,1 1-16 0,0 1 0 16,1-2-128-16,0 1-32 0,0-1 0 0,2 0 0 15,0 0-128-15,2-1 0 0,1 0 144 0,0 2-144 16,1 1 0-16,0 0 0 0,-2-3 0 0,4 0 0 16,-1 0 0-16,-1-1 0 0,1-2 0 0,-3 1 0 15,-3-2 0-15,1 1 0 0,0 0 0 0,2 2 0 16,-1 0 0-16,0 0 0 0,-1-2 0 0,1 1 128 16,-2-2-128-16,-1 1 0 0,0-4 0 0,0 4 0 15,-1 0 0-15,3 2 0 0,-2-3 0 0,0 2 128 16,-1-1-128-16,-2 2 0 0,1-1 0 0,-1-2 0 15,1 3 0-15,-2 1 0 0,-1 3 0 0,0-2 0 0,0 1 0 0,-2-2 0 16,0 0 0-16,0 0 0 0,-1 0 0 16,1 0 0-16,-3-2 0 0,2 3 0 0,0 6 0 0,1-4 0 15,-1 0 0-15,1 0 0 0,-3-2 0 0,2 1 0 16,1 0 0-16,-1 1 0 0,-1 1 0 0,3 0 0 16,-3 0 0-16,3 1 0 0,-2-3 0 0,1 0 0 15,-1-1 0-15,1 2 128 0,-1-2-128 0,-1-1 0 16,2-3 0-16,-1 2 0 0,1 1 0 0,-1 0 0 15,-1 0 0-15,1-4 0 0,0-2 0 0,2 4 0 16,-3-1 0-16,-1-2 0 0,1 0 0 0,0 3 0 16,0-2 0-16,2 2 0 0,-2-1 0 0,0 3 0 0,0-3 0 15,-1-4 0-15,-3 4 0 0,0-4-128 0,2 0 128 0,0 4-128 16,3-3 0-16,-1 3 0 16,-1-5 0-16,1 2 0 0,-1 2 128 0,0-1 0 0,2 0-144 0,1 0 144 15,-1-4 0-15,1 1 0 0,0-1 0 0,2-1 0 16,3 5 0-16,1-5 0 0,-2 1 0 0,1-1 0 15,-1 1 0-15,0 0 0 0,-2-3 0 0,1-1 0 16,3-1 0-16,-3 0 0 0,4-2 0 0,-1 2 0 16,-2 0-144-16,2-1 144 0,-1 0 0 0,3-1 0 15,-1-2 0-15,2 1-128 0,0 0 128 0,-1-1 0 16,1-1 0-16,-2 1 0 0,0 0 0 0,3 0 0 16,-3 0 0-16,4 0 0 0,0 1 0 0,-2-1 0 15,2 0 0-15,0 2 0 0,0-4 0 0,-2 0 0 16,4-1 0-16,-1 1 0 0,-1-4 0 0,0 1 0 15,0 4 0-15,-2-5 0 0,3 2 0 0,0 0 0 16,2-2 0-16,-1 1 0 0,0 1 0 0,0-1 0 0,-1 1 0 0,3-1 0 16,-4-2 0-16,1 1 0 0,0-4 0 0,0 2 128 15,-1-1-128-15,1-3 0 0,0-1 0 0,1 1 0 16,-1 1 0-16,0-5 0 0,1-2 0 0,2-2 128 16,0-1-128-16,2 1 0 0,2-1 0 0,-1-5 128 15,2 1-128-15,2-4 0 0,-1-1 0 0,-1 0 0 16,0-3 0-16,0-2 0 0,-2-1 0 0,2-2 0 15,0 0 0-15,0-8-160 0,1 0 160 0,0-1 0 16,-1-2 0-16,1-3 0 0,0-2 0 0,2-3-128 16,1 1 128-16,0-2 0 0,0-4 0 0,0 1 0 15,0-4 0-15,1-1 0 0,1-1 0 0,1 1 0 16,2-2 0-16,-3-1 0 0,-1-2 0 0,1-1 0 0,-1-2 0 0,-3-4 0 16,-2-1 0-16,1-1 0 0,-1-4 0 0,0 2 128 15,-2 1-128-15,2-4 0 0,1-1 0 0,-1-1 0 16,-2 1 0-16,1-1 0 0,-1 3 0 0,1-5 128 15,-1-2-128-15,-3 2 0 0,4-2 0 0,-2 1 0 16,1-2 0-16,1 2 0 0,-2 0 0 0,-1-2-128 16,-1 1 128-16,-2-2-208 0,0-1 80 0,-1 3 128 15,1-3-192-15,2 3 192 0,-6-2-192 0,4 1 192 16,-5-6-192-16,3 3 192 0,-3-1-192 0,2 2 192 16,2 5-160-16,0 0 160 0,0 0 0 0,-1 0-144 15,1 1 144-15,-1 0 0 0,0 1-144 0,0-1 144 16,0 1 0-16,-1 1 0 0,-1 1 0 0,1-1 0 15,0 2 0-15,-3 1 0 0,0 1 0 0,-1-3 0 0,3-1 0 0,0-2 0 16,-4 1 0-16,4 2 0 0,-2 1 0 0,0 2 0 16,-1-3 0-16,1 0 0 0,0 3 0 0,-1 0 0 15,-1-3 0-15,1 0 0 0,-2-1 0 0,0 1 128 16,-1 2-128-16,1 2 0 0,-1-3 0 0,-1 0 0 16,0 1 0-16,-3 1 0 0,1-2 0 0,-1-1 0 15,1-1 128-15,-2 0-128 0,-1 1 0 0,0 1 0 16,0 0 0-16,0-1 0 0,-2 0 0 0,-2 0 0 15,2 0 144-15,-1 0-144 0,0-1 0 0,0 3 0 16,-1-1 0-16,0 2 0 0,-1 0 0 0,1-3 0 16,0-1 0-16,0-1 0 0,0 1 0 0,0 0 0 15,1-2 0-15,1 1 0 0,-2 3 0 0,0 0 0 16,-1-2 0-16,0-1 0 0,1-1 0 0,0 0 0 16,-1-4 0-16,-2 2 0 0,1-1 0 0,1 0 0 0,0 2 0 0,-2-2 0 15,4-4 0-15,-2 1 0 0,0 4 0 0,1-3 128 16,0-2-128-16,0 2 192 0,-1 2-64 0,3-3 0 15,0 1-128-15,1 0 0 0,0-1 128 0,-2 3-128 16,2 1 0-16,-3-1 0 0,2-5 0 0,0 3 128 16,-1 2-128-16,-1-3 0 0,3 1 0 0,-3 3 0 15,0 2 0-15,1 1 0 0,1-2 0 0,-1 1 0 16,-2 0 0-16,-3 1 0 0,2 1 0 0,1-2 0 16,1 1 0-16,0 0 128 0,0-2-128 0,1 0 0 15,-2-1 0-15,1 2 0 0,0-1 0 0,2 0 0 16,-2 1 0-16,0-4 0 0,-1 3 0 0,0-3 0 15,1 1 0-15,-3-1 0 0,0-3 0 0,-1 3 0 16,0 4 0-16,0-1 0 0,1-1 0 0,-1 2 128 16,0 0-128-16,1 1 0 0,-1-1 0 0,-1 0 0 0,-1 2 0 15,-1 1 0-15,0-1 0 0,2 2 0 0,-1 3 0 0,-2 0 0 16,2-1 0-16,-2 6 0 0,0-3 0 0,-1 2 0 16,0 0 0-16,4 0 0 0,-1 3 0 0,-2 2 128 15,-1-1-128-15,2 2 0 0,1 1 160 0,-1 1-32 16,0-1-128-16,2 3 192 0,-3 3-192 0,2 0 144 15,0 1-144-15,-2-1 128 0,0 3-128 0,-1-1 0 16,0 4 0-16,0 1 128 0,-3 4-128 0,0 0 0 16,1 2 0-16,2 6 128 0,-2-1-128 0,1 5 0 15,0-2 0-15,0 4 0 0,-1 2 0 0,-1 5 0 16,-1 1 0-16,-1 1 0 0,3 4 0 0,0-1-192 16,-3 7 0-16,2 3 16 15,2 2-464-15,2 4-80 0,-2 7-32 0,2 2-9120 0,2 0-1840 16</inkml:trace>
  <inkml:trace contextRef="#ctx0" brushRef="#br2" timeOffset="-196869.29">11394 15590 4607 0,'-11'-3'192'0,"2"0"64"0,-1-1-256 0,-2 0 0 15,1-3 0-15,0 2 0 0,0 0 4480 0,1-2 832 16,-3 1 192-16,2 1 16 0,0-3-3744 0,-1 1-752 16,1-2-160-16,-2 0-32 0,0 0-416 0,2 1-96 15,-1 1 0-15,0-4-16 0,-1 2-304 0,-1-1 0 16,0 3 128-16,-1-2-128 0,0 4 0 0,-2-4 0 0,0 2 0 0,1-1 0 15,-4 0 0-15,-3 2 0 0,-3-3 0 0,-2 2 0 16,-2 0 0-16,-1-1 0 0,0-1 0 0,0 2 0 16,1 0 0-16,-1-2 0 0,-1 3 0 0,3-2 0 15,1 3 192-15,0 1 0 0,0-3-16 0,1 2 0 16,-1 1 224-16,1 1 48 0,-3 3 16 0,0 0 0 16,-2 2 80-16,-1 0 16 0,-3 3 0 0,3 2 0 15,0-4-112-15,3 1-32 0,0 1 0 0,1 4 0 16,0-1-192-16,2 2-32 0,1-2-16 0,0 3 0 15,0-2-176-15,0 2 0 0,2 2 0 0,0-4 0 16,1 1 0-16,-3-1 0 0,-1 4 0 0,0 2 0 16,1-1 0-16,1 0 0 0,0 3 0 0,2-1 0 15,1 1 0-15,0 0 0 0,3-1 0 0,3 0 0 16,1 1-160-16,1 2 160 0,-2 0 0 0,5 1-144 0,1-1 144 0,0 0 0 16,2 0 0-16,-2 3-128 0,6-2 128 0,0 1 0 15,2-4 0-15,0 5-128 0,1 1 128 0,4 1 0 16,-1-1-144-16,3 1 144 0,3 2 0 0,1-2 0 15,1 2 0-15,1 0 0 0,5 2 0 0,0-3 0 16,2 3 0-16,2-4 0 0,2 2 0 0,1 0 0 16,7-4 0-16,-4 1 0 0,-1 0-128 0,1-3 128 15,-1-1 0-15,2-1 0 0,-3 0 0 0,3 0 0 16,-2-2 0-16,3-1 0 0,-1-2 0 0,3 2 0 16,1-1 0-16,0 3 0 0,1-2 0 0,1-4 0 15,2 0 0-15,0 0 0 0,5-2 0 0,-2 4 0 16,1-6 0-16,-2 4 0 0,-1-4 0 0,-1 2 0 15,-1-4 0-15,2 1 0 0,1 1 0 0,0-3 0 0,0-3 0 0,2 1 0 16,2 0 0-16,1-2 0 0,1-3 0 0,1 1 128 16,-3-2-128-16,2-1 128 0,-6-3-128 0,1 2 128 15,-1-4-128-15,1 1 128 0,0-3-128 0,2 2 128 16,-2 1 0-16,1-4-128 0,2 1 192 0,1-1-64 16,-3-2-128-16,0-2 0 0,-4 1 0 0,1-1 0 15,-5 1 0-15,0-3 0 0,1 0 0 0,-3-2 0 16,-2 0 0-16,-2-4 0 0,2 3 0 0,-2-1 0 15,-1-4 0-15,1 2 0 0,-3-6 0 0,0 1 0 16,-2-2 0-16,-1 0 0 0,-1 0 128 0,-1 2-128 16,-1-1 0-16,-3-1 0 0,-5 2 144 0,-2 1-144 15,-2-2 0-15,0-1 128 0,-4 2-128 0,-4-1 0 16,-4 0 288-16,-2-4-16 0,-5 1 0 0,-2 0 0 16,-4-2 176-16,-1 4 16 0,-1 3 16 0,-1-3 0 15,-1 1-144-15,-5-1-16 0,0 1-16 0,-1-1 0 0,1 3-80 0,-1 3-16 16,1-4 0-16,-3 5 0 0,-2-1-80 0,-3 2 0 15,-4 3-128-15,0 0 192 0,-1 2-192 0,1 2 176 16,0 0-176-16,3 2 160 0,-1 1-160 0,1 4 128 16,0 2-128-16,2 3 128 0,-3-1-128 0,0 3 0 15,-2 2-192-15,-1 1 192 16,-1 1-656-16,5 2-16 0,2 0 0 0,4 0 0 16,2-1-1792-16,5 0-352 0,-1-1-80 0</inkml:trace>
  <inkml:trace contextRef="#ctx0" brushRef="#br2" timeOffset="-192349.98">10808 7951 11055 0,'-2'-9'976'0,"-1"-2"-784"0,1 2-192 0,-1-1 0 16,2 1 1392-16,0-1 224 0,-1 2 48 0,1-1 16 16,0 3-608-16,1 6-128 0,-4-9-32 0,1 4 0 15,1-1-496-15,2 6-96 0,-4-8-32 0,0 2 0 16,-2-3-160-16,1 4-128 0,0 2 144 0,5 3-144 15,-7-5 128-15,2-1-128 0,-1 2 0 0,6 4 0 16,-9-3 0-16,3 1-208 0,6 2 16 0,-9-2 0 16,2 1 48-16,0-1 16 0,-1 0 0 0,1 2 0 0,7 0 128 0,-9 5 0 15,9-5 0-15,-12 5 0 0,0-2 192 0,0 2-16 16,2 3-16-16,0-4 0 0,0-1 64 0,-1 1 16 16,3 1 0-16,-4-1 0 0,3 2 32 0,0 2 16 15,9-8 0-15,-11 5 0 0,1 1 32 0,-2 2 16 16,0-3 0-16,1 2 0 0,1-2-128 0,0-2-16 15,-1 0-16-15,0 2 0 0,3 3-176 0,-1-1 0 16,0 5 0-16,0-6 0 0,0 2 0 0,-1-3 0 16,0 2 0-16,-1 2 0 0,3-4 0 0,-3 3 0 15,1-3 0-15,1 0 0 0,2 0 208 0,0 3-32 0,2-2-16 16,0 4 0-16,1-2 48 0,-2 4 16 16,1-4 0-16,0 4 0 0,-2-6-80 0,1 6-16 0,0-1 0 0,1-1 0 15,0 0 96-15,1-1 16 0,0 4 0 0,-1-1 0 16,0-2 80-16,1 1 0 0,-2-1 16 0,3 3 0 15,1 2-32-15,-2 1-16 0,0 0 0 0,-1-1 0 16,2-1-144-16,1 2-16 0,-2-3-128 0,1 4 192 16,0 1-192-16,-1 1 128 0,0-3-128 0,0 3 0 15,2 1 128-15,-2 0-128 0,0-1 0 0,0-1 144 16,0-3-144-16,1 3 128 0,-3 2-128 0,6-1 128 16,-3 0-128-16,0 0 192 0,-1 0-192 0,2 3 192 15,-1-2-192-15,1 1 128 0,-1-4-128 0,2 3 128 16,0-1 0-16,-1 1 0 0,1 2 0 0,1-1 0 15,0-1 0-15,0 1 0 0,0-1 0 0,0 4 0 16,1 3 16-16,1-3 0 0,-1 2 0 0,1-4 0 0,0 3-16 0,1 1-128 16,0 1 192-16,0 2-64 0,0-3-128 0,1 2 0 15,0-2 144-15,0 2-144 0,0 1 0 0,-1-1 0 16,1 2 0-16,0-4 128 0,-1 4-128 0,0-1 0 16,0 0 0-16,-1 2 128 0,1 2-128 0,-3-4 0 15,3 0 0-15,-2 3 0 0,0-3 0 0,2 0 0 16,-2 1 0-16,0-1 128 0,-1 3-128 0,4-1 176 15,0 0-176-15,0-3 192 0,1 1-192 0,0-2 160 16,-1 2-160-16,1 2 160 0,1-2-160 0,3 1 0 16,-1 2 144-16,2-3-144 0,-4 2 0 0,2-1 0 15,1-3 0-15,-2 2 0 0,1 0 0 0,1-1 0 16,-2 2 0-16,2-1 128 0,-1 3-128 0,-2-1 0 0,2-1 128 0,1-1-128 16,0 1 0-16,-3 3 144 0,-1-1-144 0,0 0 0 15,3 1 160-15,-2 0-160 0,1 1 128 0,-1 1-128 16,0-1 0-16,3 2 0 0,-1-2 128 0,-2 3-128 15,1 1 0-15,-1-1 0 0,3 2 0 0,-2 4 0 16,0-2 0-16,-2-1 0 0,-3-2 0 0,2 0 0 16,0 0 0-16,0 4 0 0,-4-4 128 0,2-1-128 15,0 0 0-15,-1 2 0 0,0 3 0 0,-1 0 128 16,-2-3-128-16,-2 2 192 0,4 0-192 0,-3-2 192 16,-1 2-192-16,1 0 128 0,-2-1-128 0,1 0 128 15,0-2-128-15,1 4 128 0,1 2-128 0,-1 1 128 16,1-1-128-16,-1 4 0 0,-1-1 0 0,2 2 0 15,-1-5 0-15,1 2 0 0,-1 1 0 0,2-2 0 16,-2 0 0-16,3 2 0 0,-1 2 0 0,-1 1 0 16,-1-3 0-16,1 1 128 0,-1-1-128 0,-1-4 0 0,0 3 0 0,1-5 0 15,-1 3 0-15,0 0 0 0,-1 3 0 0,2-1 0 16,-1 4 128-16,1-1-128 0,-2 3 0 0,0-3 0 16,-2-1 0-16,1 3 0 0,-2-2 0 0,2 0 0 15,1-1 0-15,-2 3 0 0,0 0 0 0,-1-1 0 16,0-3 0-16,2 2 0 0,-4-6 0 0,4 1 0 15,-2-2 0-15,2-1 0 0,1 0 0 0,-4-2 128 16,1-1-128-16,-1 2 0 0,1-1 0 0,1 0 0 16,-2-3 0-16,0 0 0 0,0-1 0 0,-2-3 0 15,1 1 128-15,-1-1-128 0,1 1 0 0,0-1 0 16,0-2 0-16,1 2 0 0,0 0 0 0,-1 1 0 0,-2 0 0 16,2-3 0-16,-1 2 0 0,2 0 0 0,0-7 128 0,3 4-128 15,-3 1 0-15,2-4 0 0,0 2 0 0,2-2 0 16,-2-1 0-16,1 2 0 0,1-4 0 0,0 2 0 15,-1-2 0-15,0 1 0 0,1 4 0 0,2-5 0 16,-1-1 0-16,0 2 0 0,0 0 0 0,0 5 0 16,-1-3 0-16,0 2 0 0,1-3 0 0,0 3 0 15,-1-1 0-15,3 2 0 0,-1-1 0 0,0 0 0 16,-1-4 0-16,-1 3 0 0,2-3 0 0,1 3 0 16,-1-3 0-16,2 0 0 0,-1 3 0 0,1-5 0 15,2 1 0-15,1 3 0 0,-1-2 144 0,0 4-144 16,-1-3 0-16,2 3 0 0,-1-4 0 0,1 2 0 15,0 2 0-15,3 0 0 0,-1-4 0 0,-1 1 0 16,1 2 0-16,0-3 0 0,1 3 0 0,1-3 0 16,1 0 0-16,-1 3 0 0,0-3 0 0,1 4 0 0,0-5 0 15,4 5 0-15,-1-3 0 0,1 6 0 0,-1-2 0 0,2 0 0 16,-1 0 0-16,2-2 0 0,0 2 0 0,1-2 0 16,-4 1 0-16,5-4 0 0,0 3 0 0,2-3 0 15,1 0 0-15,1 3 0 0,-1-4 0 0,2 0 0 16,3 1 0-16,2-4 0 0,3-2 0 0,-1 0 0 15,1-1 0-15,0 1 0 0,0 0 0 0,0 0 0 16,-2-2 0-16,1 0 0 0,-1-4 0 0,1 2 0 16,3 0 0-16,-1 2 0 0,-2-5 0 0,1 2 0 15,0-1 0-15,2 1 0 0,-2-3 0 0,5 3 0 0,0-4 0 16,0 1 0-16,2-1 0 0,-1-1 0 0,-1-2 0 16,-3 0 0-16,-2-3 0 0,-1-2 0 0,0 0 0 15,2 1 0-15,-2-4 0 0,1 0 0 0,-2-3 0 0,4 1 128 16,-2-1-128-16,1 1 0 0,-3-4 0 0,6 2 0 15,0-3 0-15,0 0 0 0,0-2 0 0,-3 1 0 16,0-3 0-16,0 0 128 0,-3-2-128 0,-2 1 0 16,0-3 0-16,0 2 0 0,0-3 0 0,0 1 0 15,-1-2 0-15,1 0 0 0,1-1 0 0,-1 1 0 16,1 2 0-16,1-5 0 0,-2 0 0 0,2 1 128 16,4-1-128-16,-2-3 0 0,-3-1 0 0,2-2 0 15,-1 0 0-15,-1-2 0 0,-2 2 0 0,-3-3 0 16,0 1 0-16,-2-2 0 0,-3 0 0 0,0-1 0 15,-1-1 0-15,-1 0 0 0,1-2 0 0,-1 2-128 16,0-1 128-16,-5-1 0 0,-1-3 0 0,-2 3 0 16,0-3 0-16,-2-3 0 0,-1-1 0 0,-2-1 0 0,0-1 0 0,-1-2 0 15,-2 4 0-15,1 1 0 0,-1-4 0 0,-1 4 0 16,-1-3 0-16,-1 4 0 0,0-2 0 0,-5 1 0 16,1 1 0-16,3-2 0 0,-4 1 0 0,4 3 0 15,-3-1 0-15,-2-3 128 0,1 2-128 0,-2-1 0 16,-1-2 0-16,1 1 0 0,-3-6 0 0,-2 2 0 15,-1 2 0-15,-1-4 0 0,-1 1 0 0,1 2 0 16,-3-1 0-16,1 3 0 0,2-3 0 0,-1 2 0 16,-2-2 0-16,1-1 0 0,0 2 0 0,1-4 0 15,-2 0 0-15,1 0 0 0,3 2 0 0,-1-2 0 16,-3-1 0-16,3 2 0 0,-1-1 0 0,1 2 0 16,2-2 0-16,-1-4 0 0,-2-2 0 0,-2 1 0 0,0 3 0 0,0 0 0 15,-1-2 0-15,-2 2 0 0,-2-1 0 0,3 0 0 16,1-1 0-16,0 0 0 0,2-2 0 0,0 4 0 15,2-1 0-15,0 4 0 0,-1-1 0 0,1 2 0 16,1-3 0-16,1 2 0 0,2-1 0 0,-1 0 0 16,-1-2 0-16,2 1 0 0,1-1 0 0,1 4 0 15,1 1 0-15,0-1 0 0,0-3 0 0,2 0 0 16,1 0 0-16,-3-1 0 0,-1-3 0 0,1 3 0 16,2 4 0-16,1-2 0 0,-3 1 0 0,3-1 0 15,-1 1 0-15,2-3 0 0,0-1 0 0,1 0 0 16,1-3 0-16,0 3 0 0,2 2 0 0,1-1 0 15,0 1 0-15,2 1 0 0,-1 2 0 0,0 0 0 16,-1-4 0-16,1 2 0 0,1-2 0 0,-1 5 0 16,1-1 0-16,-2 2 0 0,1 1 0 0,3 0 0 0,0-1 0 15,-1-1 144-15,0 4-144 0,1-4 0 0,0 1 160 0,2-2-160 16,1 1 128-16,1 2-128 0,-2-1 0 0,2 3 128 16,1-4-128-16,1 4 0 0,1-4 0 0,-1 5 0 15,-1-3 0-15,2 1 0 0,0-2 0 0,-1 3 0 16,1-3 0-16,-1 4 0 0,2 2 0 0,1-2 0 15,1 0 0-15,-1 2 0 0,-3 2 0 0,3-1 0 16,0-1 0-16,0 0 0 0,0-5 0 0,0 3 0 16,-2 3 0-16,0-1 0 0,-2 4 0 0,-3-1 0 15,5-1 0-15,-4 4 0 0,1 3 0 0,0-4 0 16,-1 2 0-16,-2 0 0 0,-1 2 0 0,0-1 0 16,-1 1 128-16,1 1-128 0,-3 3 0 0,3-2 0 15,-3 0 0-15,1 1 0 0,-2 0 0 0,2 0 0 0,-1-4 0 0,2 3 128 16,-2 1-128-16,1-2 0 15,-1 5 0-15,-1-3 0 0,-2 1 0 0,-2-1 0 0,2 0 0 0,0 1 0 16,-2 1 0-16,2 1 0 0,-1 1 0 0,0-1 0 16,-1 2 0-16,-1 2 0 0,-1 2 0 0,1 0 0 15,0 0 0-15,0 2 0 0,-2 1 0 0,-2 0 0 16,0 5 0-16,2 0 0 0,0-3 0 0,-3 1 0 16,1 1 0-16,-2 0 0 0,-1-4 128 0,4 4-128 15,-1 0 0-15,0 0 0 0,-3 0 0 0,0 2 0 16,4-2 0-16,-4 2 0 0,1-5 0 0,1 2 0 15,2 8 0-15,-2-2 0 0,1-1 0 0,1 3 0 16,0-1 0-16,0 1 0 0,1 1 0 0,-1-1 0 16,1 5 0-16,1 3 0 0,-3 1 0 0,2 0 0 15,-1 0 0-15,-2 3-176 0,-1 2 176 0,0 4-128 16,-2 5 0-16,4-2 0 0,1 2 0 0,-2 1 0 0,-2-1-144 0,4 4-32 16,0 3 0-16,3-1 0 15,3-1-1088-15,2 5-208 0,2 0-64 0,-2 3-8144 16,-1 3-1648-16</inkml:trace>
  <inkml:trace contextRef="#ctx0" brushRef="#br2" timeOffset="-191050.63">10229 9215 2751 0,'0'0'256'0,"0"0"-256"0,0 0 0 0,0 0 0 16,0 0 2288-16,0 0 400 0,0 0 96 0,0 0 16 16,0 0-1632-16,0 0-320 0,0 0-64 0,0 0-16 15,-3-7-400-15,3 7-96 0,0 0-16 0,0 0 0 16,0 0-16-16,0 0-16 0,0 0 0 0,0 0 0 15,0 0 144-15,0 0 16 0,0 0 16 0,10 8 0 16,-1 3 0-16,-2-3 0 0,-7-8 0 0,10 13 0 16,-3-2-64-16,0 2-16 0,-3 1 0 0,-1-3 0 15,1-2 144-15,0 4 32 0,1-3 0 0,-1 1 0 16,-2 2 112-16,0-1 32 0,-2 0 0 0,0 2 0 0,0-4-64 16,-2 3 0-16,1 1 0 0,-1-1 0 0,-1-3-96 0,1 3-32 15,-2-4 0-15,-1 1 0 16,5-10-64-16,-8 11-32 0,3-4 0 0,5-7 0 0,-9 3-48 0,9-3-16 15,-8-1 0-15,8 1 0 0,-8-4 128 0,0-1 32 16,0-4 0-16,3 3 0 0,0-4-272 0,0 1-48 16,4-4-128-16,-1 3 192 0,1 2-192 0,1-3 0 15,3 2 0-15,-2-1 0 0,4 4 0 0,-5 6-128 16,6-9 128-16,-6 9 0 0,9-4 0 0,2 3-128 16,-1 1 128-16,0 3 0 0,-1 5-144 0,1 0 144 15,1 2 0-15,2 1-144 0,-1 5 144 0,0 1 0 16,1 1 0-16,-2 0 0 0,-2-2 0 0,-1 0 0 15,-3-1 0-15,-2-2 0 0,-2-3 0 0,-2 1 144 0,1-11-144 16,-3 9 160-16,3-9 160 0,0 0 48 0,-6 9 0 0,6-9 0 16,0 0-64-16,-11 1-16 0,3-3 0 0,0-3 0 15,4 0-96-15,-3 0 0 0,0-4-16 0,1 1 0 16,-1-3-176-16,2 2 0 0,2-4 0 0,0 2 0 16,2 2 0-16,1-2 0 0,0 11 0 0,1-7 0 15,-1 7-144-15,0 0 144 0,0 0 0 0,0 0 0 16,0 0-160-16,0 0 160 0,10 5-128 0,0 4 128 15,-2 1 0-15,0 3-160 0,-1 1 160 0,-2 1 0 16,0 3 0-16,-1 0 0 0,-4-1 0 0,0 0 0 16,-1-4 0-16,1-1 0 0,-5 1 0 0,1-4 0 15,0 1 0-15,4-10 192 0,-5 9-16 0,5-9-16 16,-7 9 48-16,7-9 16 0,0 0 0 0,-9 2 0 16,1 1-96-16,8-3 0 0,0 0-128 0,-9-1 192 0,9 1-192 15,-8-3 144-15,8 3-144 0,-6-8 128 0,2 1-128 0,4 7 0 16,0 0 0-16,-2-9 0 0,2 9 0 15,1-9 0-15,-1 9 0 0,0 0 0 0,0 0 0 0,0 0-144 16,5-5 144-16,-5 5 0 0,0 0 0 0,0 0-128 16,0 0 128-16,0 0 0 0,0 0 0 0,12 1 0 15,-12-1 0-15,0 0 0 0,0 0 0 0,0 0 0 16,0 0 0-16,0 0 0 0,0 0 192 0,0 0 0 16,0 0 0-16,0 0 0 0,0 0 48 0,0 0 0 15,0 0 0-15,0 0 0 0,0 0-80 0,0 0-16 16,0 0 0-16,0 0 0 0,0 0-144 0,0 0 0 15,0 0-192-15,0 0 192 16,0-11-1360-16,1 2-160 0,3-1-16 0,1-2-14304 0</inkml:trace>
  <inkml:trace contextRef="#ctx0" brushRef="#br2" timeOffset="-190233.11">10529 16104 19343 0,'-14'9'1728'0,"4"-5"-1392"0,-4 1-336 0,1 2 0 15,-1-3 1104-15,-1 2 160 0,3 1 16 0,-3-2 16 16,1-3-416-16,3 2-96 0,-1 1-16 0,2 0 0 16,0-1-128-16,0 0-48 0,2 1 0 0,0-2 0 0,2-2-160 0,-2 0-48 15,1-1 0-15,0 1 0 0,0-1-32 0,0-1-16 16,1-3 0-16,-2-3 0 0,2 0-48 0,1-4-16 15,-3 0 0-15,2-7 0 0,0-4-272 0,2-1 0 16,-1 0 0-16,2-2 0 0,3 1 0 0,3 3 0 16,1 2 0-16,1 2 0 0,2 0 128 0,2 2 0 15,0 2 16-15,5 4 0 0,3-1 64 0,3 4 16 16,1 3 0-16,4 2 0 0,0 2-224 0,-1 2 0 16,0 2 128-16,2 5-128 0,-5-1 0 0,-2 2 128 15,-2 2-128-15,-3-2 0 0,-3 2 176 0,-2 2-176 16,-2-1 192-16,-1-1-192 0,-3 0 416 0,-3 1-32 0,-3-5 0 15,3-9 0-15,0 0 112 0,0 0 16 0,0 0 0 16,0 0 0-16,-11 0-160 0,-2-4-32 0,1-1 0 16,2-5 0-16,-1-1-320 0,3-3 0 0,-2 2 0 0,2 2 0 15,3-1-144-15,5 11 0 0,-2-8 0 0,2 8 0 32,-3-11-368-32,3 11-64 0,0 0 0 0,0 0-16 15,0 0-2480-15,0 0-512 0</inkml:trace>
  <inkml:trace contextRef="#ctx0" brushRef="#br2" timeOffset="-189865.72">10817 16326 27647 0,'-9'3'2448'0,"-1"1"-1952"16,0-2-496-16,0 1 0 0,0-2 656 0,0-1 48 16,-2-1 0-16,1-1 0 0,2 1 32 0,-1-1 16 15,1-1 0-15,0 2 0 0,1-2-336 0,1-2-64 16,7 5-16-16,-8-6 0 0,8 6-208 0,-6-5-128 16,6 5 160-16,-8-9-160 0,8 9 0 0,-4-8 0 15,4 8 0-15,-4-6 0 0,4 6 0 0,0 0 0 16,0 0 0-16,0 0 0 0,4-9 0 0,-4 9 128 15,0 0-128-15,0 0 0 0,12-3 128 0,-2 1 0 16,-10 2-128-16,11-1 192 0,-2 1-48 0,-9 0-16 16,13 0 0-16,-13 0 0 0,11-5 64 0,-11 5 0 0,12-6 0 0,-2 3 0 15,-10 3-64-15,10-11 0 0,-1 3 0 0,-3-5 0 16,1-1-288-16,-2-3-64 0,0-2-16 0,0-4-10416 16,-1-2-2080-16</inkml:trace>
  <inkml:trace contextRef="#ctx0" brushRef="#br2" timeOffset="-187312.47">10126 16073 13823 0,'5'5'1216'0,"1"1"-960"0,-10-1-256 0,2 0 0 16,-3-3 1088-16,5-2 192 0,-4 0 16 0,4 0 16 15,-6 0-224-15,6 0-32 0,0 0-16 0,-5 0 0 16,5 0-304-16,-6-1-64 0,6 1-16 0,-6-3 0 16,6 3-160-16,-5-5-48 0,5 5 0 0,-8-5 0 15,1 1-64-15,0 1-32 0,0-4 0 0,0 1 0 16,0 1 32-16,-1-5 0 0,-1 2 0 0,2-5 0 0,-1-1 96 0,0 0 32 15,1 0 0-15,0-2 0 16,0-3-128-16,0-3 0 0,0-1-16 0,0 2 0 0,4-2-112 0,0-4 0 16,1-1-16-16,-1-2 0 0,-1-1-64 0,2-1-16 15,0-3 0-15,0-1 0 0,2-1-32 0,0-1 0 16,0-1 0-16,0 1 0 0,0 2-128 0,2-2 192 16,1 0-192-16,1-3 192 0,0 2-192 0,-1-1 128 15,2 2-128-15,1 0 128 0,-3 0-128 0,2 0 128 16,0 1-128-16,2 1 128 0,-1 1-128 0,2 0 0 15,-1 4 0-15,1-2 0 0,-2 0 0 0,3 1 0 16,-2-1 0-16,-1 1 0 0,0-2 0 0,2-1 0 16,-2 1 0-16,1-2 0 0,-2-2 0 0,-1 0 0 0,1-1 0 0,1 1 0 15,2 1 0-15,-2 0 128 0,0 0-128 0,3 1 0 16,-4 2 0-16,4 1 0 0,1 0 0 0,-1 3 0 16,2-1 0-16,0 2 0 0,0 0 0 0,1-2 0 15,-3 2 128-15,1 0-128 0,-1-2 128 0,2 4-128 16,-1-1 144-16,-1-1-144 0,-1 0 160 0,-2-2-160 15,2 3 0-15,0 0 128 0,-1 1-128 0,1 0 0 16,-2-2 0-16,1 2 128 0,-1-4-128 0,0 2 0 16,1 1 160-16,0-2-160 0,0-2 160 0,-1 1-160 15,0 0 144-15,1-1-144 0,-1 3 128 0,2 1-128 16,-2-5 0-16,0 2 0 0,1 3 128 0,-1-4-128 16,0 1 0-16,-1-1 0 0,-1 1 0 0,-1 0 0 15,1-3 0-15,-2 3 0 0,-1-2 0 0,-1 1 128 16,-1-2-128-16,1 1 0 0,-1 2 0 0,1-1 0 0,-3 0 0 15,1 1 0-15,2-1 0 0,0 0 0 0,0-2 0 0,-3-2 0 16,1-1 0-16,-1 2 0 0,1-1 0 0,0-2 0 16,1-3 0-16,0 5 0 0,-3 0 0 0,3 0 0 15,0-1 0-15,-1 2 0 0,0 1 0 0,0-1 0 16,1 0 0-16,1-1 0 0,0-1 0 0,1 0 0 16,1 2 0-16,0-2 0 0,0 0 0 0,0-1 0 15,1-1 0-15,0 3 0 0,4 3 0 0,-2-1 0 16,4-2-144-16,0 2 144 0,-2 1-128 0,0-3 128 15,-4 0-192-15,5 2 192 0,0 0-176 0,-2-1 176 16,-1 0-160-16,-1 2 160 0,1 1 0 0,-2 2-144 16,-2-1 144-16,0 4 0 0,-1-3 0 0,0 2 0 15,0 1 0-15,0-1 0 0,-1 0 0 0,1 0 0 0,0 2 0 0,0-1 0 16,-1 3 0-16,-2-3 0 0,3 2 0 0,3-1 0 16,-1 0 0-16,-2 1 128 0,-2-3-128 0,-1 3 0 15,-1-2 0-15,0 4 0 0,-1 1 0 0,0-5 0 16,0 3 0-16,0-2 0 0,0 2 0 0,1 1 128 15,-1-1-128-15,1 2 0 0,2 0 0 0,-1 1 0 16,1-3 0-16,-1 4 0 0,2 2 0 0,1-1 0 16,0-1 0-16,0-1 0 0,0 2 0 0,0-1 0 15,0-1 0-15,0-3 0 0,-1 1 0 0,-1 1 0 16,-2-4 0-16,1 2 0 0,-1 4 0 0,1-2 0 16,1-2 0-16,-1 1 0 0,-1 1 0 0,1-2 0 15,-2-1 0-15,-2 3 0 0,2-2 0 0,0 0 0 16,0 0 0-16,0-3 0 0,0 3 0 0,-4-5 0 15,0 1 0-15,-1-3 0 0,2 1 0 0,-2 1 0 16,2-3 0-16,-2 0 0 0,0 1 0 0,-1 3 0 0,-2-3 0 16,1 1 0-16,1 3 0 0,1-4 0 0,1-1 0 0,0 3-128 15,1-2 128-15,2 7-128 0,1-1 128 0,0 2-128 16,0 0 128-16,1-1-128 0,-1-1 128 0,1-1 0 16,0 1 0-16,0 2 0 0,1-3 0 0,-1 2-128 15,1 1 128-15,-1-2 0 0,1 1-144 0,-1-3 144 16,0-1-160-16,0 0 160 0,-2 0-176 0,3-2 176 15,-1 3-192-15,1-2 192 0,-1 5-176 0,1-3 176 16,0 2-160-16,1-3 160 0,2 2 0 0,2-2 0 16,-2 3-128-16,0-2 128 0,-2 4 0 0,2 0 0 15,0-2 0-15,0 1-144 0,-1-5 144 0,1 2 0 16,1-2 0-16,2 3 0 0,-1-2 0 0,1 5 0 16,1 0 0-16,1-2 0 0,0 0 0 0,0-2-208 0,1 3 48 0,1-3 16 15,2 2 144-15,-2-2-160 0,1 2 160 0,1 0-160 16,0 3 160-16,-1-1 0 0,1 0-144 0,2 0 144 15,-3-1 0-15,3 3-144 0,-1 2 144 0,1 0 0 16,3 1 0-16,-1 2 0 0,0 1 0 0,1 1 0 16,0 5 0-16,0-3-128 0,1 5 128 0,-1-2 0 15,-1 1 0-15,2 1 0 0,1-1-128 0,1 3 128 16,-3-1 0-16,0 0 0 0,1 3-128 0,-1-2 128 16,3 1 0-16,-2 4 0 0,0 2-128 0,0 2 128 15,1-1 0-15,0 3 0 0,2 2 0 0,0-2 0 16,-2 2-144-16,2 3 144 0,0 3 0 0,1 3-144 15,0-2 144-15,-1 4 0 0,0-1 0 0,-1 1-128 16,0 1 128-16,-1 3-208 0,2 1 80 0,-4 0 128 0,1 5-144 0,1-2 144 16,-2 2 0-16,1 2 0 0,-4 2 0 0,1 3 0 15,-1 2 0-15,-1-1 0 0,1-2 0 0,-3 1 0 16,3-1 0-16,-4 5 0 0,0-1 0 0,1-1 0 16,-1 0 0-16,0 3 0 0,1 2 0 0,0-1 0 15,-3 3 0-15,0-2 0 0,-3 3 0 0,5-3 0 16,-5 0 0-16,0 2 0 0,-1-1 0 0,-1 2 0 15,0-5 0-15,1 3 0 0,-1-1 0 0,-1 2 144 16,0-5-144-16,-2 5 192 0,2 3-32 0,-3 2 0 16,-1-2 0-16,0 0 0 0,1 2-32 0,-2 3 0 15,1 1 0-15,-1 3 0 0,-1 3 0 0,2-3-128 16,-3-4 192-16,2 2-64 0,-2 1 0 0,2-3-128 0,1 1 192 16,1 0-64-16,1 0 16 0,1 0 0 15,-1 0 0-15,2-2 0 0,1 1-144 0,0 1 160 0,0 0-160 0,0 0 160 16,1-1-160-16,1 2 0 0,-1-1 0 0,1 2 0 15,0 0 128-15,-1-1-128 0,0-1 0 0,-1 1 128 16,0 1 16-16,1 0 0 0,2 1 0 0,-2-1 0 16,-1 1 0-16,3 0 0 0,-2-1 0 0,2-3 0 15,-1-3-16-15,1 1-128 0,1-1 192 0,-2 2-64 16,4 1-128-16,1 1 192 0,0-2-192 0,2 0 192 16,0-4-192-16,0 0 0 0,0 0 0 0,1-4 0 15,-1 3 0-15,1-1 0 0,0 1 0 0,2 1 0 16,-1-2 0-16,2 2 0 0,1-3 0 0,1 0 0 15,0-1 0-15,2 1 0 0,-3 4 0 0,1-4 0 16,0 2 0-16,3-1 0 0,1 3 0 0,2-1 0 0,-2-4-128 16,1 3 128-16,0-3 0 0,2 1 0 0,3-1 0 15,3 0 0-15,-1-3 0 0,0 1 0 0,-2 1 0 16,2 0 0-16,0 2 0 0,-3-3 0 16,-1 2 0-16,1 1 0 0,0 3 0 0,1-4 0 0,1 2-128 0,2-1 128 15,-3 0 0-15,3 1 0 0,-1 1-144 0,-2 1 144 16,3-2-192-16,-2 0 192 0,0-3-128 0,1 3 128 15,1-4 0-15,-3 1 0 0,0-2 0 0,-3-3 0 16,0 1 0-16,-2-1 0 0,-2 2 0 0,-1-2 0 16,-1-1 0-16,0 1 0 0,-3-3 0 0,1-1 0 15,0-3 0-15,0 0 0 0,-1 1 0 0,-1 1 0 16,-4-2 0-16,3 1 0 0,0 1 0 0,1 0 0 16,-4 0 0-16,3 2 0 0,-1-1 0 0,-5 0 0 0,1 1 0 0,1-4 0 15,-2 1 0-15,-2 2 0 0,0 1 0 0,-2-1 0 16,1 0 0-16,-1 3 0 0,-1-2 0 0,-1-1 0 15,-2-1 0-15,0 1 128 0,0 2-128 0,-1-1 0 16,-1 2 0-16,-3 0 0 0,-1-1 0 0,-1 1 0 16,-1 2 0-16,-1-1 0 0,1 2 0 0,-2 2 0 15,-2-1 128-15,1 1-128 0,-1 3 0 0,-2-2 0 16,2 3 0-16,-3-2 0 0,-1 3 0 0,0-1 0 16,-5 1 0-16,1-1 128 0,-4-4-128 0,-2 0 0 15,-3 1 0-15,2-4 0 0,-3-3 0 0,1 0 0 16,0-1 0-16,0 1 0 0,-1-3 0 0,0-3 0 15,1 0 0-15,2 0 128 0,-2-3-128 0,2 2 0 16,-4-2 0-16,-1-1 128 0,-3-1-128 0,-2 1 0 16,0-2 0-16,-1 2 0 0,3-2 0 0,0-1 0 0,0 0 0 0,1 1 128 15,1-2-128-15,1-1 0 0,-1-2 0 16,-2 0 128-16,2-2-128 0,-3-1 0 0,-8 1 128 0,1-3-128 16,2-1 0-16,-2-3 0 0,3 2 0 0,1-3 0 15,0 1 0-15,1-3 0 0,2 0 0 0,0-1-192 16,1 0 48-16,-1 2 0 15,-2-6-304-15,2 4-64 0,-1 3-16 16,5-4 0-16,2-1-1392 0,1 1-288 0,4-5-48 0</inkml:trace>
  <inkml:trace contextRef="#ctx0" brushRef="#br2" timeOffset="-182093.95">3885 7434 9215 0,'0'0'400'0,"0"0"96"0,-8-3-496 0,8 3 0 0,-9 0 0 0,9 0 0 16,-8-2 2336-16,8 2 368 0,-8-1 80 0,8 1 16 16,-9 2-1456-16,9-2-304 0,-11 5-48 0,3 2-16 15,-1-4-336-15,1 6-64 0,2 3 0 0,-1 2-16 16,0 5-176-16,0 0-16 0,2 2-16 0,3 6 0 15,-2 0-96-15,1 3-32 0,2 5 0 0,1 1 0 16,0 5-224-16,0 5 176 0,0-2-176 0,0 2 160 16,0-4-160-16,0 4 0 0,-2-3 144 0,2 7-144 15,0-5 0-15,0 2 144 0,-2 0-144 0,1 0 0 16,1 3 256-16,0 1-48 0,-1 2-16 0,-1-2 0 16,1-1 0-16,1 1 0 0,1 3 0 0,-2 2 0 15,-1-1-192-15,-1 1 144 0,2 0-144 0,-2 2 128 16,2 3-128-16,-5 0 0 0,-1 0 0 0,0-1 128 15,-1-3-128-15,0-1 0 0,-2 2 0 0,0 3 0 0,-1-5 128 0,0 2-128 16,0-4 0-16,1-2 128 0,2-2 192 16,-1-4 48-16,3-2 0 0,1-2 0 0,1 1-96 0,2-2-16 15,-2 1 0-15,1 1 0 0,2-2-256 0,-3 2 128 16,3-2-128-16,-2-2 0 0,2-1 0 0,0 2 0 16,-1-2 0-16,1 2 0 0,-1 0 128 0,-1-1-128 15,-1 2 0-15,2 1 0 0,-3-3 0 0,0-1 0 16,-2 2 0-16,2-2 0 0,0-1 128 0,-1-2-128 15,2 0 0-15,-1-3 0 0,-2-2 0 0,4-3 0 16,-1 1 0-16,0-2 0 0,-1 2 0 0,1-1 0 16,0 4 0-16,2-2 0 0,0-5 0 0,0 4 0 0,-3 0 0 15,1 1 0-15,0-2 0 0,2 2 0 16,-1-2 0-16,1 2 0 0,-1 4 0 0,1-4 0 0,0-1 0 0,2 0 0 16,0-4 0-16,0 2 0 0,2 0 0 0,0 4 0 15,1-4 0-15,0 4 0 0,1-6 0 0,1 2 0 16,-1 0 0-16,2-1 0 0,2 2 0 0,2-3 0 15,0 2 0-15,-1-2 0 0,0 0 0 0,0 1 0 16,-2-2 0-16,1 1 0 0,0 3 0 0,1-5 0 16,1-2 0-16,-1 0 0 0,-3 2 0 0,1-2 0 15,-2-1 0-15,1-1 0 0,2-3 0 0,-1-1 0 16,1 2 0-16,0-4 0 0,-2 1 0 0,0-3 0 16,-1 0 0-16,2-1 0 0,-2 0 0 0,1-3 0 15,1 2 0-15,-1-3 0 0,2 2 0 0,-1 1 0 16,-7-8 0-16,10 4 0 0,-10-4 0 0,11 4 0 15,-11-4 0-15,12 3 0 0,-12-3-128 0,13 0 128 16,-13 0 0-16,13-3 0 0,-13 3 0 0,11-4-144 0,-11 4 144 16,13-4 0-16,-13 4 0 0,14-7 0 0,-3 0 0 0,1 2 0 15,-12 5 0-15,14-7 0 0,-3 0 0 0,2 2 0 16,0-2 0-16,-1 2 0 0,-2-1 0 0,1-2 0 16,0 1 0-16,-2-2 0 0,1 2 0 0,0-3 0 15,0 2 0-15,1-4 0 0,-2 2 0 0,1-2 0 16,0-1 0-16,-1-1 0 0,0 2 0 0,0-2 0 15,2 2 0-15,-2 0 0 0,0-2 0 0,0 0 0 16,-2-2 0-16,1 1 0 0,1 2 0 0,-2-2 0 16,0-2 0-16,-1 2 0 0,1 0 0 0,0-2 0 15,-2-1 0-15,0-1 128 0,-2 0-128 0,1-1 0 16,1-1 0-16,-1 0 128 0,-2-1-128 0,2 2 0 16,0-3 0-16,2 3 0 0,0-1 0 0,-2 2 0 15,1 0 0-15,-1-1 0 0,1 2 0 0,-2 3 0 0,1 0 0 0,-1-1 0 16,0 4 0-16,-1 0 0 0,1-1 0 0,0 0 0 15,-1-1 0-15,1 1 0 0,-2-1 0 0,0-1 176 16,2-3-176-16,-2 3 0 0,-2-2 0 0,1 2 0 16,-2-2 0-16,2 1 0 0,-1-2 0 0,0 3 0 15,1-3 0-15,0 1 0 0,-1 0 160 0,1-1-160 16,0-1 224-16,0 1-64 0,1-4-16 0,-1 3 0 16,-1 0-144-16,1-1 160 0,1-1-160 0,-1 2 160 15,-3-1-160-15,3 0 0 0,-1 1 0 0,0-3 0 16,0-2 0-16,-1 2 0 0,1-1 0 0,-3-2 0 15,2 1 0-15,-1-3 0 0,-1 3 128 0,1-4-128 16,1 1 0-16,-2-1 0 0,1 3 0 0,0-4 0 0,2-1 0 0,0 0 0 16,-2-1 0-16,0 6 0 0,-2-3 0 0,2 1 0 15,0-4 0-15,-1 0 0 0,2 3 0 0,2-2 0 16,-3 0 0-16,1 1 0 0,-1-3 0 0,2-1 0 16,-1 2 0-16,1 1 0 0,-1-1 0 0,-1 0 0 15,-1-1 0-15,2 2 0 0,-5-2 0 0,2 0 160 16,0 4-160-16,1-1 160 0,1-4-32 0,-1 1 0 15,-1 2 0-15,-2-1 0 0,2 1-128 0,-1 0 192 16,1-1-192-16,-3-1 192 0,-1 0-192 0,-1-1 160 16,0-1-160-16,-1-2 160 0,2 2-160 0,0 0 0 15,-1-1 0-15,-3-2 128 0,1 0-128 0,-2-1 0 16,0 0 0-16,3 0 128 0,-3 1-128 0,1 2 0 0,1-1 0 0,-2-1 0 16,1-1 0-16,0-1 0 0,-1-3 0 0,2 2 0 15,0 0 0-15,2 0 0 0,0-3 0 0,1 1 0 16,0 0 0-16,1-1 0 0,-1 2 0 0,1-3 0 15,0-1 0-15,0 1 0 0,1 1 0 0,-1 2 0 16,2-1 0-16,-1 3 0 0,2-1-144 0,-2 2 144 16,-1-1 0-16,2-2-192 0,-1 5 192 0,1 3-160 15,0-1 160-15,-1 1-128 0,1 0 128 0,-3 1-128 16,0 2-16-16,-1 5 0 0,2 4 0 0,-1 2 0 16,-3-2-112-16,-1 2-32 0,1 3 0 0,2 2 0 15,0 2-480 1,-1 5-112-16,-3-1-16 0</inkml:trace>
  <inkml:trace contextRef="#ctx0" brushRef="#br2" timeOffset="120620.6">14267 15189 2751 0,'0'0'256'0,"0"0"-256"15,-6 6 0-15,6-6 0 0,0 0 1808 0,0 0 320 16,-7 8 64-16,7-8 16 0,0 0-2080 0,0 0-432 16,0 0-80-16,0 0 0 15,-7 0-640-15,7 0-128 0,0 0-32 0,0 0 0 0,0 0 688 0,0 0 144 16,-5-9 32-16,5 9 0 0,-2-9 176 0</inkml:trace>
  <inkml:trace contextRef="#ctx0" brushRef="#br2" timeOffset="120932.59">14256 15143 2751 0,'0'0'256'0,"0"0"-256"16,0 0 0-16,0 0 0 0,0 0 1920 0,0 0 320 15,5-9 80-15,-5 9 16 0,0 0-1104 0,0 0-208 16,5-6-64-16,-5 6 0 0,0 0-416 0,0 0-96 16,0 0 0-16,0 0-16 0,0 0-240 0,0 0-32 0,10-2-16 0,-10 2 0 15,0 0 32-15,8 7 0 0,-8-7 0 0,0 0 0 16,5 12 128-16,-1-1 16 0,-4-11 16 0,2 14 0 16,-1 0-16-16,-1-3 0 0,0 2 0 0,0 1 0 15,0 1 96-15,0-1 16 0,0-1 0 0,2 1 0 16,-2 1-48-16,1 1-16 0,1 0 0 0,1-1 0 15,0-1-112-15,0 1-32 0,1 2 0 0,0 0 0 16,-2 0-96-16,1 1 0 0,1 0-128 0,1 1 192 16,0 0-192-16,0 0 176 0,-1 0-176 0,2-1 160 15,-2-1-160-15,0-1 160 0,0-1-160 0,1 0 160 16,0-1-160-16,0-1 160 0,0 0-160 0,0-1 160 16,0-3-160-16,0 1 0 0,-5-10 0 0,7 9 0 15,-7-9 0-15,6 10 0 0,-6-10 0 0,0 0 0 0,0 0-384 16,9 4 0-16,-9-4 0 0,0 0 0 15,9 4-496-15,-9-4-96 0,0 0-32 0,0 0-8272 16</inkml:trace>
  <inkml:trace contextRef="#ctx0" brushRef="#br2" timeOffset="121265.72">14699 14961 5519 0,'0'0'240'0,"0"0"64"0,-5 10-304 0,1-2 0 0,4-8 0 0,-5 9 0 16,5-9 1664-16,0 0 288 0,0 0 48 0,-7 5 16 15,7-5-1504-15,-5 4-288 0,5-4-64 0,0 0-16 16,0 0-144-16,0 0 0 0,0 0-192 0,-7 6 192 31,7-6-448-31,-6 4 16 0,6-4 16 0,0 0-3168 0,0 0-640 0</inkml:trace>
  <inkml:trace contextRef="#ctx0" brushRef="#br2" timeOffset="121611.89">14572 15012 15999 0,'0'0'704'0,"-6"8"160"0,-2-3-688 0,1 2-176 15,1 4 0-15,3-4 0 0,-4 3 912 0,3 2 160 16,-1-5 16-16,0 7 16 0,2 0-320 0,-3 4-64 16,3 2-16-16,-1 1 0 0,0-2-256 0,-1 1-48 15,0 2-16-15,-2 3 0 0,1-2-32 0,1 6-16 0,-1-1 0 0,1 4 0 16,-1-1 32-16,3 0 0 0,-1 7 0 0,1 2 0 16,2-1-48-16,0 3 0 0,0 3 0 0,-1-1 0 15,2 3 80-15,0 5 16 0,-1 0 0 0,1 2 0 16,0-2 0-16,0 1 0 0,0 1 0 0,0-3 0 15,-3-3 48-15,3-2 16 0,0-7 0 0,0-2 0 16,0-3-208-16,0-6-32 0,0-2-16 0,3-7 0 16,0-2-224-16,-1-1 0 0,2-7 0 0,-4-9 0 31,0 0-640-31,0 0-128 0,0 0-32 0,11-7-8512 0,-1-2-1696 0</inkml:trace>
  <inkml:trace contextRef="#ctx0" brushRef="#br2" timeOffset="122156.66">14096 14741 18431 0,'0'0'1632'0,"-4"12"-1312"0,0-3-320 0,1 2 0 16,2-2 592-16,1 1 48 0,0 3 16 0,1 0 0 15,1 4-192-15,-1-1-32 0,-1-1-16 0,0 4 0 16,0 2-144-16,1 7-16 0,-1 0-16 0,0 4 0 16,0 3 144-16,0 1 16 0,-1 6 16 0,0 0 0 15,-1 3 64-15,1 3 16 0,0 3 0 0,-2 2 0 16,-1 1-80-16,1 2-16 0,-1 5 0 0,-1 2 0 15,-3 2-112-15,0-1-32 0,1 2 0 0,-2 1 0 16,-1 0 112-16,2 2 16 0,2 0 0 0,1-2 0 0,0-5 16 0,1-1 16 16,0-5 0-16,1-2 0 0,2-6-80 0,1-4-16 15,0 1 0-15,1-6 0 0,3-2-320 0,0-3 128 16,0-4-128-16,1-1 0 0,0 0-256 0,1-6-112 16,0-4-16-16,0-2-16 15,-1-2-2400-15,0-6-464 0</inkml:trace>
  <inkml:trace contextRef="#ctx0" brushRef="#br2" timeOffset="122989.79">13769 13075 5519 0,'0'0'496'0,"9"-9"-496"16,-3 4 0-16,-1 0 0 16,-5 5-400-16,5-10-176 0,-5 10-48 0,7-5 0 0,-7 5 1120 0,0 0 208 15,0 0 64-15,0 0 0 0,0 0 384 0,0 0 96 16,0 0 16-16,0 0 0 0,0 0-240 0,0 0-64 16,0 0 0-16,0 0 0 0,0 0-256 0,0 0-64 0,0 0-16 0,0 0 0 15,0 0-48-15,0 0 0 0,0 0 0 0,-7 6 0 16,2 4-64-16,0-1 0 0,1 1-16 0,2 2 0 15,-2-2-80-15,3 4-16 0,-3 2 0 0,1 2 0 16,1 0-32-16,-1 1-16 0,2 3 0 0,-3 3 0 16,3 0-48-16,-2 6-16 0,1-2 0 0,-1 4 0 15,3 1 112-15,-1 6 32 0,0 4 0 0,-1 0 0 16,2 3 16-16,0-2 16 0,0 5 0 0,0 1 0 16,2 1-64-16,-2 3-16 0,1-1 0 0,0 3 0 15,0 3 32-15,2 0 0 0,-2 1 0 0,1 2 0 16,-1 0-80-16,0 2-16 0,3 1 0 0,-2 1 0 15,1 4-80-15,0 0-32 0,0 1 0 0,2 0 0 16,2 3-80-16,-2 0-128 0,-1 0 176 0,2 0-176 0,-1-3 144 16,-1 0-144-16,-2-2 0 0,-2-2 144 15,0 2 32-15,0 0 0 0,0 0 0 0,3-1 0 0,0-5 32 0,-1 2 16 16,-1-3 0-16,2 0 0 0,1 0-32 0,-2-1 0 16,1-1 0-16,-1-3 0 0,0-7-64 0,0-3 0 15,-1-2-128-15,1-5 192 0,0-2-192 0,1 1 0 16,-2-5 128-16,2-3-128 0,-1-4 0 0,1-5 0 15,-1 0 128-15,1-3-128 0,1-2 0 0,-1-4 0 16,1-3 0-16,-4-11 0 16,7 7-448-16,-7-7-48 0,8 2 0 0,3-2 0 15,-2-4-1680-15,-1-1-352 0,1-5-64 0,-1 0-9600 0</inkml:trace>
  <inkml:trace contextRef="#ctx0" brushRef="#br2" timeOffset="123690.22">13558 12382 7359 0,'0'0'656'0,"0"0"-528"16,0 0-128-16,0 0 0 0,4 13 1744 0,-2-4 320 15,-2-9 64-15,3 11 16 0,-1 2-1392 0,1-4-288 0,-2 2-48 0,0-1-16 16,1 2-224-16,-1 2-48 0,3-3-128 0,-3 5 192 15,-1 1 208-15,3 2 48 0,-1 4 0 0,-1 0 0 16,1 3-16-16,-2 2 0 0,-2 1 0 0,1 3 0 16,0 3-112-16,0 3-32 0,-2 3 0 0,0 2 0 15,0 7 80-15,-2 2 16 0,-2 3 0 0,1 2 0 16,-2 0 16-16,-1 5 16 0,0-1 0 0,0 7 0 16,1 4-48-16,-1 4-16 0,0 7 0 0,0-3 0 15,-1 1 16-15,2 6 0 0,4 0 0 0,0 5 0 16,2-1 32-16,1 0 16 0,-2-2 0 0,3 2 0 15,0 2-144-15,0 0-16 0,0 0-16 0,0-3 0 16,0-1-240-16,1 0 176 0,-1-3-176 0,0 2 160 16,4 1 0-16,-1-3 0 0,-1-1 0 0,2 2 0 15,-1-1-160-15,2-3 160 0,-1 0-160 0,2-6 160 16,-2-1-160-16,1 1 0 0,1-2 144 0,2-3-144 0,-1 1 208 0,1-4-16 16,-2-1-16-16,2-6 0 0,-2-3-48 0,2-1-128 15,-3-1 192-15,1-5-64 0,0-6-128 0,-1-1 0 16,-2-6 144-16,0-5-144 0,0-3 0 0,-2-8 0 15,-1-5 0-15,4-3 0 16,-2-9-1600-16,-2-6-384 0,0 0-64 0</inkml:trace>
  <inkml:trace contextRef="#ctx0" brushRef="#br2" timeOffset="124457.58">13159 12987 4607 0,'0'0'400'16,"0"0"-400"-16,0 0 0 0,0 0 0 0,0 0 2656 0,0 0 448 15,0 0 96-15,0 0 0 0,0 0-2288 0,0 0-464 16,0 0-80-16,0 0-32 0,0 0 32 0,0 0 0 16,0 0 0-16,10 13 0 0,-3-2 112 0,1 5 32 15,0 3 0-15,-2 0 0 0,0 1 16 0,1 5 16 16,-2 0 0-16,-1 4 0 0,1-2-192 0,0 4-32 0,0 4-16 0,0 2 0 15,-1 1-112-15,0 1-32 0,-1 4 0 16,1-1 0-16,0 4 144 0,-1-3 16 0,-1 4 16 0,1-2 0 16,-1 2 112-16,1 2 0 0,-2-2 16 0,-1 4 0 15,0 4 16-15,0-1 0 0,4 1 0 0,-2 0 0 16,0-1-96-16,2 5 0 0,-1-2-16 0,0 0 0 16,1 2-112-16,-2 2-32 0,2 0 0 0,-1 4 0 15,-5-4 672-15,2 3 144 0,0 3 32 0,2-3 0 31,-1 2-1664-31,0 3-336 0,0-3-64 0,1 2-16 0,0-1 1696 0,1 3 336 0,-1-3 64 0,1-1 0 16,-1 3-800-16,2 1-160 0,0 0-128 0,-3 0 144 16,2-3-144-16,1-1 0 0,-3 2 144 0,3-1-144 15,1 0-704-15,-3-3-224 16,2 1-32-16,0-3-16 0,0 0 976 0,0-2 192 0,-2 3 32 0,2-5 16 0,0-4 80 16,0 1 0-16,-1-2 16 0,0-2 0 0,1-6-176 15,0-2-32-15,1-5-128 0,-2-5 192 16,1-4-192-16,-1-2 0 0,-1-8 0 0,0-2 0 15,-2-6-1216-15,0-11-272 0,0 0-64 0,0 0-16 16,0 0-1008-16,-3-9-208 0,-2-11-32 0,1-4-16 0</inkml:trace>
  <inkml:trace contextRef="#ctx0" brushRef="#br2" timeOffset="125020.4">12884 13039 11055 0,'-11'10'976'0,"3"1"-784"0,-1 0-192 0,2-1 0 0,-1 3 1664 0,0 2 304 15,3-1 48-15,-1 1 16 0,2 7-1200 0,0 0-256 16,2 1-32-16,0 3-16 0,0 0-224 0,1 4-48 16,1 3-16-16,1 4 0 0,1 2 80 0,1 6 0 15,1 5 16-15,0 3 0 0,1 3-64 0,0 5-16 16,1 1 0-16,3 5 0 0,-3 5-64 0,1 0 0 16,-1 2-16-16,-1 2 0 0,0 4 336 0,2-1 64 15,-2 4 0-15,1 2 16 0,0 1 224 0,2 6 32 16,1-1 16-16,0 5 0 0,2 3-144 0,2 0-16 15,0 4-16-15,4-1 0 0,1-3-368 0,1 6-64 16,-3 2 0-16,-1 0-16 0,0-3-240 0,-1 0 144 16,0 0-144-16,-3 1 128 0,2-2-128 0,-4 0 0 0,1-7 144 15,-2 2-144-15,1-1 128 0,-4-2-128 0,0-6 128 0,3-5-128 16,-5-3 0-16,2-5-160 0,2-4 16 0,-2-6 0 31,0-7-1648-31,-1-5-336 0,1-6-64 0</inkml:trace>
  <inkml:trace contextRef="#ctx0" brushRef="#br2" timeOffset="126193.18">14859 10534 9215 0,'0'0'400'0,"0"0"96"0,0 0-496 0,-8 4 0 0,-1 0 0 0,0-2 0 15,1 1 2176-15,0 2 320 0,0-1 80 0,8-4 16 16,-11 5-1504-16,3 1-288 0,0 0-64 0,3 2-16 15,-3 1 16-15,2 0 0 0,2 2 0 0,-2 3 0 16,-1 0-288-16,2 1-48 0,0 2-16 0,-1 2 0 16,-1 4-240-16,4-1-144 0,-2-3 160 0,-1 5-160 15,0 4 0-15,4-2 0 0,-1 2 0 0,0 5 0 16,2 3 0-16,0 2 0 0,0 0 0 0,-1 4 0 16,2 1 224-16,0 2-48 0,-1 3-16 0,2 3 0 15,2 0 96-15,-1 4 0 0,0 2 16 0,0 4 0 16,1 6-16-16,-2 1-16 0,3 1 0 0,1-1 0 0,-2-1-112 0,-1 4 0 15,1 2-128-15,0-1 192 0,-1-1 0 16,0 2-16-16,1 1 0 0,-1 2 0 0,1 1 16 0,-1 7 16 16,2-2 0-16,-4-1 0 0,2-2 0 0,-1 3 0 15,1 5 0-15,1-1 0 0,-1-2 0 0,1 0 0 16,-2-3 0-16,3 0 0 0,-3 2-16 0,3-1 0 16,0-1 0-16,0 0 0 0,-2 1 0 0,2-1-16 15,0-2 0-15,0 0 0 0,0 1-176 0,1-3 192 16,-3 3-192-16,3-3 192 0,-2-1-192 0,1 4 0 15,-1-2 0-15,1 0 0 0,0 2 0 0,1 1 0 16,0-1 0-16,-1-3 0 0,1 5 0 0,0-5 0 16,0 4 128-16,0-3-128 0,-1-1 0 0,1 2 0 15,-1-2 0-15,0 0 0 0,0 1 0 0,-2-3 0 0,2-3 0 16,-3-1 128-16,-1-3-128 0,0-4 0 0,3 1 0 16,-1-8 0-16,0-3 0 0,-1-3 0 0,0-7 0 0,0-1 0 15,-1-7-304-15,2-3 16 0,-1-5 0 0,0-1 0 31,1-7-672-31,-1-3-128 0,-1-7-16 0,0-10-16 16,0 0-1648-16,0 0-336 0,0 0-64 0</inkml:trace>
  <inkml:trace contextRef="#ctx0" brushRef="#br2" timeOffset="127046.72">14892 10746 11967 0,'0'0'1072'15,"0"0"-864"-15,-3 8-208 0,3-8 0 0,-3 10 1568 0,3-10 272 0,0 0 48 0,0 0 16 16,1 10-1312-16,2 2-256 0,-1-3-48 0,2 2-16 16,0-2-272-16,0 2 128 0,1 1-128 0,0-1 0 0,-1 3 160 0,2 1-160 15,-2 3 128-15,0 4-128 0,-2 5 128 0,0-2-128 16,2 4 0-16,-2 0 128 0,1 5 272 0,-1 1 48 16,-1 3 16-16,2 5 0 0,-2-1 80 0,1 7 16 15,0 2 0-15,-1 3 0 0,1 5-16 0,0 4 0 16,1-1 0-16,-2 6 0 0,-1-3-128 0,1 6-32 15,0 6 0-15,-1 0 0 0,2-1-64 0,-2 4 0 16,0-2-16-16,0 3 0 0,-2-2 0 0,2 7 0 16,-1-1 0-16,1 3 0 0,1-2 32 0,-1 5 16 15,0 0 0-15,3-1 0 0,-2-1 64 0,4 2 16 16,0-2 0-16,1 3 0 0,0 4-224 0,2 0-32 16,0 0-16-16,-1-4 0 0,2 3-160 0,0 1 0 0,-2-1 0 0,1 3 128 15,1-1-128-15,-2-3 128 0,1 1-128 16,0 1 128-16,-1-2 32 0,1 2 0 0,-3-3 0 15,4-1 0-15,-2-2 128 0,1-2 32 0,0-2 0 0,-1 2 0 16,2-3-64-16,0 0 0 0,0 0 0 0,1 0 0 16,-2-2-112-16,-1 1-16 0,0-5-128 0,0 2 192 15,0-6-192-15,-1 1 128 0,-1 2-128 0,0-3 0 16,0-4 128-16,-1-4-128 0,0-3 0 0,0 3 0 16,0-1 0-16,1-3 0 0,-3-4 0 0,1 1 0 15,-2-3-176-15,3-2-16 0,-3-3-16 0,0-4 0 16,1-6-544-16,-1-5-96 15,2-4-32-15,-2-2-14160 0</inkml:trace>
  <inkml:trace contextRef="#ctx0" brushRef="#br2" timeOffset="135482.79">21113 16479 2751 0,'0'0'256'0,"-7"-4"-256"0,0 1 0 0,7 3 0 15,-7-3 2800-15,0-2 512 0,2-1 96 0,5 6 32 16,-5-5-2288-16,5 5-464 0,0 0-96 0,-7-5-16 15,-1-1-368-15,3 1-80 0,5 5 0 0,-5-10-128 16,0 2 0-16,0-2 0 0,0 2 0 0,-1 2 0 16,1-3-272-16,2 4 32 0,-1-3 16 0,4 8 0 15,-5-7 224-15,5 7 0 0,-5-5 0 0,5 5 0 0,-4-8 144 0,4 8 128 16,-7-6 32-16,7 6 0 0,0 0 304 0,0 0 64 16,-3-5 16-16,3 5 0 0,0 0 64 0,0 0 16 15,0 0 0-15,0 0 0 0,0 0-48 0,0 0 0 16,0 0 0-16,2-9 0 0,-2 9-64 0,5-5-16 15,-5 5 0-15,9-9 0 0,0 2-288 0,-1 3-64 16,-8 4-16-16,9-7 0 0,1 2-144 0,0 1-128 16,0 0 192-16,2 0-192 0,-1 3 144 0,3 0-144 15,-1 0 0-15,3-1 144 0,2-2-16 0,2 4-128 16,1-1 192-16,3-1-64 0,1-3 112 0,3-1 16 16,1 1 0-16,2 0 0 0,3-1 80 0,3 1 32 0,3-7 0 0,-1 6 0 15,2-3-96-15,-2 2-16 0,-2-4 0 16,2 2 0-16,1-1-96 0,0 3-32 0,5-3 0 0,1 2 0 15,2-2 0-15,1 2-128 0,2 3 192 0,-2-1-64 16,-2 1-128-16,0-1 160 0,-2-2-160 0,5 2 160 16,-2 3-160-16,4-4 0 0,2 4 144 0,2-1-144 15,1 0 128-15,-2-1-128 0,-2 2 160 0,0-1-160 16,0 1 160-16,-1 0-160 0,0-5 160 0,1 5-160 16,3 0 128-16,1 1-128 0,0-2 0 0,2-1 0 15,-4 0 192-15,1 2-64 0,-3-1-128 0,2-1 192 16,4 0-192-16,4 1 176 0,-1-2-176 0,0 0 160 15,-3 0-160-15,2 5 160 0,-5-4-160 0,1 0 160 16,1 1-160-16,6 2 0 0,-2 0 0 0,3 1 128 16,0 0-128-16,-4 1 0 0,-7 1 0 0,2 0 0 15,0 1 128-15,1 0-128 0,1 1 128 0,4-1-128 16,3 2 128-16,-4 0-128 0,-3-2 128 0,-1 2-128 0,1 0 128 0,1 1-128 16,4-2 128-16,3-1-128 0,1 0 128 0,-1 0-128 15,-3 1 128-15,-5-1-128 0,-1 1 0 0,-1-2 128 16,4-1-128-16,1 0 0 0,6 0 0 0,-1 0 0 15,0 0 128-15,-3-1-128 0,-7-2 0 0,1 2 0 16,1 0 0-16,3-1 128 0,4 1-128 0,1 0 0 16,2 0 0-16,-3-1 0 0,-3 2 0 0,0 0 0 15,0 0 0-15,2 0 0 0,1-1 0 0,6 0 0 16,-1-1 0-16,-3 1 0 0,-3 0 0 0,1-2 0 16,-3 2 0-16,1 0 0 0,5 0 0 0,0-1 0 15,2 1 0-15,-1 0 0 0,-3-1 0 0,0 1 0 16,3-1 0-16,1-1 0 0,1-2 0 0,1 1 0 0,1 2 128 0,-5-2-128 15,-5-1 0-15,0 2 0 0,2-1 0 0,4 2 0 16,1-1 0-16,0 1 0 0,1-3 0 0,-5 2 0 16,-6 3 0-16,2-1 128 0,0-2-128 0,2 2 0 15,2-1 0-15,0-1 0 0,-1-1 0 0,-3 4 0 16,-6 0 0-16,0 0 0 0,-1 0 128 0,2 0-128 16,-1-2 0-16,1 2 0 0,1 0 0 0,0 1 0 15,-5-2 0-15,3 1 0 0,-10 1 0 0,-2 3 0 16,-1-2 144-16,1 1-144 0,0-2 160 0,1 2-160 15,-3-1 144-15,-2 2-144 0,5 1 128 0,-8-1-128 16,-2 0 0-16,-2 1 0 0,-4 1 128 0,-2-2-128 16,-3 0 0-16,-5 0 0 0,-3 1 0 0,-4-3 0 15,-5-1-896-15,-7-1-224 0,0 0-32 0,0 0-14656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3.jpg"/><Relationship Id="rId4" Type="http://schemas.openxmlformats.org/officeDocument/2006/relationships/hyperlink" Target="http://sites.northwestern.edu/msia/2016/12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modules/clustering.html#hierarchical-clusteri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atweb.stanford.edu/~tibs/ElemStatLearn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tatweb.stanford.edu/~tibs/ElemStatLearn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98-020-77286-6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customXml" Target="../ink/ink16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customXml" Target="../ink/ink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768" y="6529340"/>
            <a:ext cx="8592820" cy="138176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17867" y="1011512"/>
            <a:ext cx="7451221" cy="5616854"/>
            <a:chOff x="958468" y="248420"/>
            <a:chExt cx="6574607" cy="49560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68" y="248420"/>
              <a:ext cx="6574607" cy="495604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692400" y="433755"/>
              <a:ext cx="4572000" cy="6354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40" dirty="0">
                  <a:hlinkClick r:id="rId4"/>
                </a:rPr>
                <a:t>http://sites.northwestern.edu/msia/2016/12/</a:t>
              </a:r>
              <a:endParaRPr lang="en-US" sz="2040" dirty="0"/>
            </a:p>
            <a:p>
              <a:r>
                <a:rPr lang="en-US" sz="2040" u="sng" dirty="0">
                  <a:solidFill>
                    <a:srgbClr val="0070C0"/>
                  </a:solidFill>
                </a:rPr>
                <a:t>08/k-means-</a:t>
              </a:r>
              <a:r>
                <a:rPr lang="en-US" sz="2040" u="sng" dirty="0" err="1">
                  <a:solidFill>
                    <a:srgbClr val="0070C0"/>
                  </a:solidFill>
                </a:rPr>
                <a:t>shouldnt</a:t>
              </a:r>
              <a:r>
                <a:rPr lang="en-US" sz="2040" u="sng" dirty="0">
                  <a:solidFill>
                    <a:srgbClr val="0070C0"/>
                  </a:solidFill>
                </a:rPr>
                <a:t>-be-our-only-choice/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58768" y="196790"/>
            <a:ext cx="3099932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7030A0"/>
                </a:solidFill>
              </a:rPr>
              <a:t>Elbow method</a:t>
            </a:r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EDAA0383-05C1-441C-8E2F-3A01819A4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853" y="-48061"/>
            <a:ext cx="2928347" cy="28972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AF2EBE-29FC-4953-BBD7-BD0694DBAA65}"/>
                  </a:ext>
                </a:extLst>
              </p14:cNvPr>
              <p14:cNvContentPartPr/>
              <p14:nvPr/>
            </p14:nvContentPartPr>
            <p14:xfrm>
              <a:off x="2334600" y="385560"/>
              <a:ext cx="9478080" cy="7256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AF2EBE-29FC-4953-BBD7-BD0694DBAA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5240" y="376200"/>
                <a:ext cx="9496800" cy="72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288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./../_images/plot_cluster_comparison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4" y="930146"/>
            <a:ext cx="10145573" cy="507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5439" y="6751747"/>
            <a:ext cx="9596323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40" dirty="0"/>
              <a:t>http://scikit-learn.org/stable/auto_examples/cluster/plot_cluster_comparison.html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9BF98C-A062-46F8-9F15-BBEF5E866D96}"/>
                  </a:ext>
                </a:extLst>
              </p14:cNvPr>
              <p14:cNvContentPartPr/>
              <p14:nvPr/>
            </p14:nvContentPartPr>
            <p14:xfrm>
              <a:off x="5835240" y="452880"/>
              <a:ext cx="3275640" cy="92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9BF98C-A062-46F8-9F15-BBEF5E866D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5880" y="443520"/>
                <a:ext cx="3294360" cy="9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346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D69C961C-FA30-4214-A948-7337B5EB1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11" y="-40820"/>
            <a:ext cx="7343578" cy="777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560576-EB22-4DA0-BD1F-73948E40D091}"/>
              </a:ext>
            </a:extLst>
          </p:cNvPr>
          <p:cNvSpPr txBox="1"/>
          <p:nvPr/>
        </p:nvSpPr>
        <p:spPr>
          <a:xfrm>
            <a:off x="0" y="7403068"/>
            <a:ext cx="9176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https://scikit-learn.org/stable/modules/clustering.html#hierarchical-clustering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41E303-1963-4B2D-AB1E-54D8F9F44C9A}"/>
                  </a:ext>
                </a:extLst>
              </p14:cNvPr>
              <p14:cNvContentPartPr/>
              <p14:nvPr/>
            </p14:nvContentPartPr>
            <p14:xfrm>
              <a:off x="2215440" y="-73800"/>
              <a:ext cx="8979480" cy="6067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41E303-1963-4B2D-AB1E-54D8F9F44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6080" y="-83160"/>
                <a:ext cx="8998200" cy="608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663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275" t="796" r="33955" b="17397"/>
          <a:stretch/>
        </p:blipFill>
        <p:spPr>
          <a:xfrm>
            <a:off x="7672191" y="0"/>
            <a:ext cx="4023360" cy="76677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84053" y="7162086"/>
            <a:ext cx="708785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http://statweb.stanford.edu/~tibs/ElemStatLearn/</a:t>
            </a:r>
            <a:r>
              <a:rPr lang="en-US" sz="204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84053" y="7424629"/>
            <a:ext cx="10410738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Elements of Statistical Learning (2nd edition)  </a:t>
            </a:r>
            <a:r>
              <a:rPr lang="en-US" sz="2040" dirty="0">
                <a:solidFill>
                  <a:srgbClr val="000000"/>
                </a:solidFill>
                <a:latin typeface="Times New Roman" panose="02020603050405020304" pitchFamily="18" charset="0"/>
              </a:rPr>
              <a:t>Hastie, </a:t>
            </a:r>
            <a:r>
              <a:rPr lang="en-US" sz="204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Tibshirani</a:t>
            </a:r>
            <a:r>
              <a:rPr lang="en-US" sz="2040" dirty="0">
                <a:solidFill>
                  <a:srgbClr val="000000"/>
                </a:solidFill>
                <a:latin typeface="Times New Roman" panose="02020603050405020304" pitchFamily="18" charset="0"/>
              </a:rPr>
              <a:t> and Friedman</a:t>
            </a:r>
            <a:endParaRPr lang="en-US" sz="204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1F2FB-C58D-4815-8C8A-758391AA26F8}"/>
              </a:ext>
            </a:extLst>
          </p:cNvPr>
          <p:cNvSpPr txBox="1"/>
          <p:nvPr/>
        </p:nvSpPr>
        <p:spPr>
          <a:xfrm>
            <a:off x="8636694" y="4678472"/>
            <a:ext cx="51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915557-9C9C-480E-8687-005696CCA49C}"/>
              </a:ext>
            </a:extLst>
          </p:cNvPr>
          <p:cNvSpPr txBox="1"/>
          <p:nvPr/>
        </p:nvSpPr>
        <p:spPr>
          <a:xfrm>
            <a:off x="9187839" y="5482765"/>
            <a:ext cx="10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90636-B785-4D2F-A38B-13BC0EE8112E}"/>
              </a:ext>
            </a:extLst>
          </p:cNvPr>
          <p:cNvSpPr txBox="1"/>
          <p:nvPr/>
        </p:nvSpPr>
        <p:spPr>
          <a:xfrm>
            <a:off x="9483454" y="7162086"/>
            <a:ext cx="12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A05DFC-22EE-473A-BE80-3D85C750C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63" t="40949" r="48954" b="18193"/>
          <a:stretch/>
        </p:blipFill>
        <p:spPr>
          <a:xfrm>
            <a:off x="1440528" y="607724"/>
            <a:ext cx="2136412" cy="667512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FABEE4-5797-4D58-94CC-1566BD2F600B}"/>
              </a:ext>
            </a:extLst>
          </p:cNvPr>
          <p:cNvSpPr txBox="1"/>
          <p:nvPr/>
        </p:nvSpPr>
        <p:spPr>
          <a:xfrm>
            <a:off x="212648" y="49382"/>
            <a:ext cx="694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Which pair is closer:  a and b     OR     c and 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36202E-E527-4BE4-B244-610E5D2612CF}"/>
              </a:ext>
            </a:extLst>
          </p:cNvPr>
          <p:cNvSpPr/>
          <p:nvPr/>
        </p:nvSpPr>
        <p:spPr>
          <a:xfrm>
            <a:off x="8636694" y="3833882"/>
            <a:ext cx="1220668" cy="378611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0BBFCA-21B5-45A4-8C54-63DB02EBDEB6}"/>
              </a:ext>
            </a:extLst>
          </p:cNvPr>
          <p:cNvSpPr txBox="1"/>
          <p:nvPr/>
        </p:nvSpPr>
        <p:spPr>
          <a:xfrm>
            <a:off x="1623054" y="2314657"/>
            <a:ext cx="51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BF4F54-6F3A-4FDE-8476-33F1F77FD4BF}"/>
              </a:ext>
            </a:extLst>
          </p:cNvPr>
          <p:cNvSpPr txBox="1"/>
          <p:nvPr/>
        </p:nvSpPr>
        <p:spPr>
          <a:xfrm>
            <a:off x="2524391" y="3773945"/>
            <a:ext cx="10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E4EA04-AAEF-474D-ADFB-8A1544A41997}"/>
              </a:ext>
            </a:extLst>
          </p:cNvPr>
          <p:cNvSpPr txBox="1"/>
          <p:nvPr/>
        </p:nvSpPr>
        <p:spPr>
          <a:xfrm>
            <a:off x="3034018" y="6635543"/>
            <a:ext cx="12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0C80D0-590C-4A46-B81F-E9BD0AD65160}"/>
              </a:ext>
            </a:extLst>
          </p:cNvPr>
          <p:cNvSpPr txBox="1"/>
          <p:nvPr/>
        </p:nvSpPr>
        <p:spPr>
          <a:xfrm>
            <a:off x="4915711" y="1057073"/>
            <a:ext cx="17766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Type your answer in the chat window.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7A1D40-6DBD-414E-A23D-14003C624C4C}"/>
                  </a:ext>
                </a:extLst>
              </p14:cNvPr>
              <p14:cNvContentPartPr/>
              <p14:nvPr/>
            </p14:nvContentPartPr>
            <p14:xfrm>
              <a:off x="114120" y="-55080"/>
              <a:ext cx="11253240" cy="7676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7A1D40-6DBD-414E-A23D-14003C624C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760" y="-64440"/>
                <a:ext cx="11271960" cy="769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812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020" y="6921168"/>
            <a:ext cx="708785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2"/>
              </a:rPr>
              <a:t>http://statweb.stanford.edu/~tibs/ElemStatLearn/</a:t>
            </a:r>
            <a:r>
              <a:rPr lang="en-US" sz="204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28276" y="7327433"/>
            <a:ext cx="10410738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Elements of Statistical Learning (2nd edition)  </a:t>
            </a:r>
            <a:r>
              <a:rPr lang="en-US" sz="2040" dirty="0">
                <a:solidFill>
                  <a:srgbClr val="000000"/>
                </a:solidFill>
                <a:latin typeface="Times New Roman" panose="02020603050405020304" pitchFamily="18" charset="0"/>
              </a:rPr>
              <a:t>Hastie, </a:t>
            </a:r>
            <a:r>
              <a:rPr lang="en-US" sz="204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Tibshirani</a:t>
            </a:r>
            <a:r>
              <a:rPr lang="en-US" sz="2040" dirty="0">
                <a:solidFill>
                  <a:srgbClr val="000000"/>
                </a:solidFill>
                <a:latin typeface="Times New Roman" panose="02020603050405020304" pitchFamily="18" charset="0"/>
              </a:rPr>
              <a:t> and Friedman</a:t>
            </a:r>
            <a:endParaRPr lang="en-US" sz="204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5656" b="17273"/>
          <a:stretch/>
        </p:blipFill>
        <p:spPr>
          <a:xfrm>
            <a:off x="7550722" y="0"/>
            <a:ext cx="4206240" cy="7735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7AB84C-07BF-47B8-B36E-3C8E0EA3A95B}"/>
              </a:ext>
            </a:extLst>
          </p:cNvPr>
          <p:cNvSpPr txBox="1"/>
          <p:nvPr/>
        </p:nvSpPr>
        <p:spPr>
          <a:xfrm>
            <a:off x="10158606" y="4741102"/>
            <a:ext cx="51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F7A9B-E7E0-46BE-8ACA-42B0AE97FA66}"/>
              </a:ext>
            </a:extLst>
          </p:cNvPr>
          <p:cNvSpPr txBox="1"/>
          <p:nvPr/>
        </p:nvSpPr>
        <p:spPr>
          <a:xfrm>
            <a:off x="10835013" y="4812622"/>
            <a:ext cx="10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8E1F1-AD0B-4BD5-80E5-9BBFE34541F3}"/>
              </a:ext>
            </a:extLst>
          </p:cNvPr>
          <p:cNvSpPr txBox="1"/>
          <p:nvPr/>
        </p:nvSpPr>
        <p:spPr>
          <a:xfrm>
            <a:off x="10966536" y="5132262"/>
            <a:ext cx="12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74D155-4505-45F2-B995-F45CA63C5A59}"/>
              </a:ext>
            </a:extLst>
          </p:cNvPr>
          <p:cNvGrpSpPr>
            <a:grpSpLocks noChangeAspect="1"/>
          </p:cNvGrpSpPr>
          <p:nvPr/>
        </p:nvGrpSpPr>
        <p:grpSpPr>
          <a:xfrm>
            <a:off x="566315" y="1343328"/>
            <a:ext cx="5412052" cy="5577840"/>
            <a:chOff x="9507952" y="3264438"/>
            <a:chExt cx="2249010" cy="23178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9C6FA0-AF51-408C-A1FD-A22B4F6E5E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1637" t="34913" b="40297"/>
            <a:stretch/>
          </p:blipFill>
          <p:spPr>
            <a:xfrm>
              <a:off x="9507952" y="3264438"/>
              <a:ext cx="2249010" cy="2317898"/>
            </a:xfrm>
            <a:prstGeom prst="rect">
              <a:avLst/>
            </a:prstGeom>
            <a:ln w="76200">
              <a:solidFill>
                <a:srgbClr val="FFFF00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D04F33-4E5A-4F14-A3D7-CF2BC6FDE6DF}"/>
                </a:ext>
              </a:extLst>
            </p:cNvPr>
            <p:cNvSpPr txBox="1"/>
            <p:nvPr/>
          </p:nvSpPr>
          <p:spPr>
            <a:xfrm>
              <a:off x="10290032" y="4808637"/>
              <a:ext cx="513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53288B-8F13-44E5-8CD4-6B0029109499}"/>
                </a:ext>
              </a:extLst>
            </p:cNvPr>
            <p:cNvSpPr txBox="1"/>
            <p:nvPr/>
          </p:nvSpPr>
          <p:spPr>
            <a:xfrm>
              <a:off x="10884380" y="4915686"/>
              <a:ext cx="100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648240-7193-4AD5-B15D-EBD7E6C788E6}"/>
                </a:ext>
              </a:extLst>
            </p:cNvPr>
            <p:cNvSpPr txBox="1"/>
            <p:nvPr/>
          </p:nvSpPr>
          <p:spPr>
            <a:xfrm>
              <a:off x="11001095" y="5202389"/>
              <a:ext cx="125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BD49BB5-B294-48DA-B18C-1549BFAFF62B}"/>
              </a:ext>
            </a:extLst>
          </p:cNvPr>
          <p:cNvSpPr txBox="1"/>
          <p:nvPr/>
        </p:nvSpPr>
        <p:spPr>
          <a:xfrm>
            <a:off x="212648" y="444967"/>
            <a:ext cx="694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Which pair is closer:  a and b     OR     c and d?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023ED5-EBF8-4E81-848E-25CE28E80012}"/>
              </a:ext>
            </a:extLst>
          </p:cNvPr>
          <p:cNvSpPr/>
          <p:nvPr/>
        </p:nvSpPr>
        <p:spPr>
          <a:xfrm>
            <a:off x="9457151" y="3225452"/>
            <a:ext cx="1983483" cy="241111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BDF3C9E-265D-414A-9AE0-F998F780F659}"/>
                  </a:ext>
                </a:extLst>
              </p14:cNvPr>
              <p14:cNvContentPartPr/>
              <p14:nvPr/>
            </p14:nvContentPartPr>
            <p14:xfrm>
              <a:off x="122760" y="14760"/>
              <a:ext cx="11637000" cy="731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BDF3C9E-265D-414A-9AE0-F998F780F6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400" y="5400"/>
                <a:ext cx="11655720" cy="733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47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79" y="575489"/>
            <a:ext cx="10221143" cy="5907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6219" y="6759110"/>
            <a:ext cx="8866293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/>
              <a:t>Figure courtesy of Paul Samuel Ignacio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124F33-0153-4F6D-B50C-A65E32E26A35}"/>
                  </a:ext>
                </a:extLst>
              </p14:cNvPr>
              <p14:cNvContentPartPr/>
              <p14:nvPr/>
            </p14:nvContentPartPr>
            <p14:xfrm>
              <a:off x="354240" y="125280"/>
              <a:ext cx="11408760" cy="7494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124F33-0153-4F6D-B50C-A65E32E26A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880" y="115920"/>
                <a:ext cx="11427480" cy="75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982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8" y="3061465"/>
            <a:ext cx="5020375" cy="2547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32" y="211071"/>
            <a:ext cx="10259568" cy="2850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 t="27616" r="19024" b="33289"/>
          <a:stretch/>
        </p:blipFill>
        <p:spPr>
          <a:xfrm>
            <a:off x="947446" y="5699493"/>
            <a:ext cx="1429031" cy="1963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7682" y="2962577"/>
            <a:ext cx="5020375" cy="4286213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1793F4-D21C-4FA7-824D-56318E8C18C8}"/>
                  </a:ext>
                </a:extLst>
              </p14:cNvPr>
              <p14:cNvContentPartPr/>
              <p14:nvPr/>
            </p14:nvContentPartPr>
            <p14:xfrm>
              <a:off x="1168560" y="125640"/>
              <a:ext cx="9698040" cy="751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1793F4-D21C-4FA7-824D-56318E8C18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9200" y="116280"/>
                <a:ext cx="9716760" cy="753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391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64404-CB2A-4CBE-81E2-95E0D90A7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72" y="0"/>
            <a:ext cx="10009456" cy="777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F90224-D5CD-40E9-9C38-FADCCADA28D2}"/>
              </a:ext>
            </a:extLst>
          </p:cNvPr>
          <p:cNvSpPr txBox="1"/>
          <p:nvPr/>
        </p:nvSpPr>
        <p:spPr>
          <a:xfrm>
            <a:off x="-53236" y="7478131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https://www.nature.com/articles/s41598-020-77286-6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9275DF-263B-4813-AE3B-90E897AB8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403" y="5035780"/>
            <a:ext cx="4101104" cy="676088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52F21B-7180-4C22-8680-3454B5FD4BE8}"/>
                  </a:ext>
                </a:extLst>
              </p14:cNvPr>
              <p14:cNvContentPartPr/>
              <p14:nvPr/>
            </p14:nvContentPartPr>
            <p14:xfrm>
              <a:off x="78120" y="243720"/>
              <a:ext cx="11741400" cy="6035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52F21B-7180-4C22-8680-3454B5FD4BE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760" y="234360"/>
                <a:ext cx="11760120" cy="605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0682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44231"/>
            <a:ext cx="10363200" cy="3041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333" y="4114073"/>
            <a:ext cx="4026535" cy="3044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1001" y="4587201"/>
            <a:ext cx="2705947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20" dirty="0"/>
              <a:t>If you care about connected components:</a:t>
            </a:r>
          </a:p>
          <a:p>
            <a:pPr lvl="1"/>
            <a:r>
              <a:rPr lang="en-US" sz="2720" dirty="0"/>
              <a:t>Single linkage</a:t>
            </a:r>
          </a:p>
          <a:p>
            <a:pPr lvl="1"/>
            <a:r>
              <a:rPr lang="en-US" sz="2720" dirty="0" err="1"/>
              <a:t>DBscan</a:t>
            </a:r>
            <a:endParaRPr lang="en-US" sz="2720" dirty="0"/>
          </a:p>
        </p:txBody>
      </p:sp>
      <p:sp>
        <p:nvSpPr>
          <p:cNvPr id="6" name="TextBox 5"/>
          <p:cNvSpPr txBox="1"/>
          <p:nvPr/>
        </p:nvSpPr>
        <p:spPr>
          <a:xfrm>
            <a:off x="8093005" y="4377913"/>
            <a:ext cx="2901171" cy="26037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20" dirty="0"/>
              <a:t>If you care about closeness:</a:t>
            </a:r>
          </a:p>
          <a:p>
            <a:r>
              <a:rPr lang="en-US" sz="2720" dirty="0"/>
              <a:t>  Complete linkage</a:t>
            </a:r>
          </a:p>
          <a:p>
            <a:r>
              <a:rPr lang="en-US" sz="2720" dirty="0"/>
              <a:t>  Average linkage</a:t>
            </a:r>
          </a:p>
          <a:p>
            <a:r>
              <a:rPr lang="en-US" sz="2720" dirty="0"/>
              <a:t>  Ward’s linkage</a:t>
            </a:r>
          </a:p>
          <a:p>
            <a:r>
              <a:rPr lang="en-US" sz="2720" dirty="0"/>
              <a:t>  K-means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340BA2-ACDF-45E5-8173-90659292296E}"/>
                  </a:ext>
                </a:extLst>
              </p14:cNvPr>
              <p14:cNvContentPartPr/>
              <p14:nvPr/>
            </p14:nvContentPartPr>
            <p14:xfrm>
              <a:off x="671400" y="4011480"/>
              <a:ext cx="10272240" cy="3050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340BA2-ACDF-45E5-8173-9065929229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2040" y="4002120"/>
                <a:ext cx="10290960" cy="30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74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C5C73-D935-4D15-A888-45E645C6803C}"/>
              </a:ext>
            </a:extLst>
          </p:cNvPr>
          <p:cNvGrpSpPr>
            <a:grpSpLocks noChangeAspect="1"/>
          </p:cNvGrpSpPr>
          <p:nvPr/>
        </p:nvGrpSpPr>
        <p:grpSpPr>
          <a:xfrm>
            <a:off x="4290364" y="2317412"/>
            <a:ext cx="3385627" cy="2468880"/>
            <a:chOff x="1155264" y="439626"/>
            <a:chExt cx="9156264" cy="6676972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89E839AD-B978-4164-A468-24DBDE75CB86}"/>
                </a:ext>
              </a:extLst>
            </p:cNvPr>
            <p:cNvGrpSpPr/>
            <p:nvPr/>
          </p:nvGrpSpPr>
          <p:grpSpPr>
            <a:xfrm>
              <a:off x="1155264" y="439626"/>
              <a:ext cx="1554792" cy="2093304"/>
              <a:chOff x="1245296" y="875950"/>
              <a:chExt cx="1554792" cy="209330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7D34E36-1003-4B56-8129-5845FCD790BA}"/>
                  </a:ext>
                </a:extLst>
              </p:cNvPr>
              <p:cNvGrpSpPr/>
              <p:nvPr/>
            </p:nvGrpSpPr>
            <p:grpSpPr>
              <a:xfrm>
                <a:off x="1245296" y="1974979"/>
                <a:ext cx="630477" cy="981371"/>
                <a:chOff x="2329841" y="1277655"/>
                <a:chExt cx="630477" cy="981371"/>
              </a:xfrm>
            </p:grpSpPr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87CE40C-5925-4EBF-91DE-0755BD1ED5D3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581B37A-63E4-495C-9C42-4BE79090E17A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9DE6969-9FCC-4213-8426-296C592FB589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6BACAF1-D948-46E9-9C6A-592671B14BF8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73D41C0-A6BB-4B89-9ED0-6295C3FE3AB4}"/>
                  </a:ext>
                </a:extLst>
              </p:cNvPr>
              <p:cNvGrpSpPr/>
              <p:nvPr/>
            </p:nvGrpSpPr>
            <p:grpSpPr>
              <a:xfrm>
                <a:off x="1245296" y="875950"/>
                <a:ext cx="630477" cy="981371"/>
                <a:chOff x="2329841" y="1277655"/>
                <a:chExt cx="630477" cy="981371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B7BA099-BAE9-42C1-B958-3742B7E64265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43AA79F-AE65-4AF5-942D-1D146BD10D49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50953B8-0248-4A09-8B27-6611D37F543A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15FCEAB-29FA-482A-A21E-E50E35E28EF3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3F61C33-5645-44EC-AD85-5FC2DDE2DDD8}"/>
                  </a:ext>
                </a:extLst>
              </p:cNvPr>
              <p:cNvGrpSpPr/>
              <p:nvPr/>
            </p:nvGrpSpPr>
            <p:grpSpPr>
              <a:xfrm>
                <a:off x="2169611" y="1987883"/>
                <a:ext cx="630477" cy="981371"/>
                <a:chOff x="2329841" y="1277655"/>
                <a:chExt cx="630477" cy="981371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E45F4E-95E7-4DB8-A90D-B7FF46026791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6D2C0DB-4BCB-4B42-81F2-44D78C93A566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8431899-6FC6-46D5-B7DE-AC066B15DC5E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09CA186-C182-4EA4-8AA1-AF4DD175B699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34580B2-0191-4A7B-B933-87F07822371A}"/>
                  </a:ext>
                </a:extLst>
              </p:cNvPr>
              <p:cNvGrpSpPr/>
              <p:nvPr/>
            </p:nvGrpSpPr>
            <p:grpSpPr>
              <a:xfrm>
                <a:off x="2163869" y="879164"/>
                <a:ext cx="630477" cy="981371"/>
                <a:chOff x="2329841" y="1277655"/>
                <a:chExt cx="630477" cy="981371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3FCF212-3460-4FF1-9E60-C16E34794E9B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85B14CB-AA5F-4207-A996-4675A7A6639B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9FABDEF-C180-4D5E-8977-6D56F990C0C7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23495F0-9F8D-4AD9-BAEA-550F69B8231C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86191B15-4272-4401-977F-A573240A677F}"/>
                </a:ext>
              </a:extLst>
            </p:cNvPr>
            <p:cNvGrpSpPr/>
            <p:nvPr/>
          </p:nvGrpSpPr>
          <p:grpSpPr>
            <a:xfrm>
              <a:off x="1164661" y="5008117"/>
              <a:ext cx="1554792" cy="2093304"/>
              <a:chOff x="1245296" y="875950"/>
              <a:chExt cx="1554792" cy="2093304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76C5EFF7-E54C-4DFD-8953-440C82371BA2}"/>
                  </a:ext>
                </a:extLst>
              </p:cNvPr>
              <p:cNvGrpSpPr/>
              <p:nvPr/>
            </p:nvGrpSpPr>
            <p:grpSpPr>
              <a:xfrm>
                <a:off x="1245296" y="1974979"/>
                <a:ext cx="630477" cy="981371"/>
                <a:chOff x="2329841" y="1277655"/>
                <a:chExt cx="630477" cy="981371"/>
              </a:xfrm>
            </p:grpSpPr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C5925ECC-BB13-4746-B462-93EAF96E6182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5F0EEA21-D48E-45F9-B0D5-703C7FEBE15D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ED0A52D0-88D5-46A8-8688-9F884CC008DA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6605419C-7546-472A-8981-F6A8B1F39D1D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719DCB88-43FE-4152-97FF-D4FE876F27AA}"/>
                  </a:ext>
                </a:extLst>
              </p:cNvPr>
              <p:cNvGrpSpPr/>
              <p:nvPr/>
            </p:nvGrpSpPr>
            <p:grpSpPr>
              <a:xfrm>
                <a:off x="1245296" y="875950"/>
                <a:ext cx="630477" cy="981371"/>
                <a:chOff x="2329841" y="1277655"/>
                <a:chExt cx="630477" cy="981371"/>
              </a:xfrm>
            </p:grpSpPr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AAC30307-5DE1-4EE2-9A36-DB9EAA263FA1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9CFBC2F5-39B2-4130-8FBC-6DFD4496194C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A3C3B152-88EB-461D-9861-BC352350F499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DDB6BF6B-3086-4A1F-A17D-D94A461EECA4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9DA2544F-E09C-4BA3-A62F-838A70617E56}"/>
                  </a:ext>
                </a:extLst>
              </p:cNvPr>
              <p:cNvGrpSpPr/>
              <p:nvPr/>
            </p:nvGrpSpPr>
            <p:grpSpPr>
              <a:xfrm>
                <a:off x="2169611" y="1987883"/>
                <a:ext cx="630477" cy="981371"/>
                <a:chOff x="2329841" y="1277655"/>
                <a:chExt cx="630477" cy="981371"/>
              </a:xfrm>
            </p:grpSpPr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2DEA1B10-CEE5-4273-82DF-7312B9F620A1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176C43F4-3CE6-4F5F-9961-A5B1E094B8D7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1A1F362A-0666-4DA5-9E3B-00EE618EC183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3A7BFF54-3A6C-4AEC-8BD4-9F4107264AB1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E7840754-060B-4CF8-A418-13626D935C18}"/>
                  </a:ext>
                </a:extLst>
              </p:cNvPr>
              <p:cNvGrpSpPr/>
              <p:nvPr/>
            </p:nvGrpSpPr>
            <p:grpSpPr>
              <a:xfrm>
                <a:off x="2163869" y="879164"/>
                <a:ext cx="630477" cy="981371"/>
                <a:chOff x="2329841" y="1277655"/>
                <a:chExt cx="630477" cy="981371"/>
              </a:xfrm>
            </p:grpSpPr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E4AD4CE5-4CD5-46EA-99A5-8C6427C69B13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27040C75-33C0-4C2F-8BD5-6A9EBEA2E87C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C95D0F67-45A6-485D-8CF8-62F48F9FEA85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52F75FD4-5F99-4237-BCBC-CDAA260C8A5F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C120F8B7-5EE6-42E5-8088-414856CF74FF}"/>
                </a:ext>
              </a:extLst>
            </p:cNvPr>
            <p:cNvGrpSpPr/>
            <p:nvPr/>
          </p:nvGrpSpPr>
          <p:grpSpPr>
            <a:xfrm>
              <a:off x="8750994" y="449103"/>
              <a:ext cx="1554792" cy="2093304"/>
              <a:chOff x="1245296" y="875950"/>
              <a:chExt cx="1554792" cy="2093304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AA98B8B6-1E2B-4149-A74C-1B197D2A5E34}"/>
                  </a:ext>
                </a:extLst>
              </p:cNvPr>
              <p:cNvGrpSpPr/>
              <p:nvPr/>
            </p:nvGrpSpPr>
            <p:grpSpPr>
              <a:xfrm>
                <a:off x="1245296" y="1974979"/>
                <a:ext cx="630477" cy="981371"/>
                <a:chOff x="2329841" y="1277655"/>
                <a:chExt cx="630477" cy="981371"/>
              </a:xfrm>
            </p:grpSpPr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75AE16B8-67B6-4043-9396-880D6ABE2B75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774A11CD-9E47-41F6-9F27-9DFE5ACAE06E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B4E1CF8B-5E7A-4C6D-94A5-3EE489AB4913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EA45B146-14D1-4F19-9D6F-21B5618E6524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7C9BF450-9A68-4B2E-BD6D-0CDC69D5E4F8}"/>
                  </a:ext>
                </a:extLst>
              </p:cNvPr>
              <p:cNvGrpSpPr/>
              <p:nvPr/>
            </p:nvGrpSpPr>
            <p:grpSpPr>
              <a:xfrm>
                <a:off x="1245296" y="875950"/>
                <a:ext cx="630477" cy="981371"/>
                <a:chOff x="2329841" y="1277655"/>
                <a:chExt cx="630477" cy="981371"/>
              </a:xfrm>
            </p:grpSpPr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4E330A31-48F2-492E-97BA-7CFFCDCE67E4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165E9879-54C6-44B3-B142-ABD63FBA788D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184AFCD9-5EF3-49F1-AC73-0FFE2A66424B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C67CB750-9392-48B7-A419-CBBE7D6A80F3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72B5A577-1E59-4DDA-8297-989E4B1F1470}"/>
                  </a:ext>
                </a:extLst>
              </p:cNvPr>
              <p:cNvGrpSpPr/>
              <p:nvPr/>
            </p:nvGrpSpPr>
            <p:grpSpPr>
              <a:xfrm>
                <a:off x="2169611" y="1987883"/>
                <a:ext cx="630477" cy="981371"/>
                <a:chOff x="2329841" y="1277655"/>
                <a:chExt cx="630477" cy="981371"/>
              </a:xfrm>
            </p:grpSpPr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2A52AA3-C746-4366-863A-CA80BCFDE3AB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1CCD27F9-47BA-480A-9AA1-AD46444B7772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C427E0C2-E1A8-49F7-B3C2-33B89A4C5F26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2FA1CAA4-03F8-4256-85CC-17380824EF01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5A509F1A-C46E-452A-AD44-6CCB31AC6629}"/>
                  </a:ext>
                </a:extLst>
              </p:cNvPr>
              <p:cNvGrpSpPr/>
              <p:nvPr/>
            </p:nvGrpSpPr>
            <p:grpSpPr>
              <a:xfrm>
                <a:off x="2163869" y="879164"/>
                <a:ext cx="630477" cy="981371"/>
                <a:chOff x="2329841" y="1277655"/>
                <a:chExt cx="630477" cy="981371"/>
              </a:xfrm>
            </p:grpSpPr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E4177001-5153-49FE-A3A9-5A2D131F6892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2F5EA6F5-A650-48B6-A0DC-925426273E24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2A3ABC55-EA67-4D8C-972C-D445761393B8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11ACFEFE-3836-4B58-8E91-294B49C3E111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E519D02-8CCE-477A-81A2-5712C019813F}"/>
                </a:ext>
              </a:extLst>
            </p:cNvPr>
            <p:cNvGrpSpPr/>
            <p:nvPr/>
          </p:nvGrpSpPr>
          <p:grpSpPr>
            <a:xfrm>
              <a:off x="8756736" y="5023294"/>
              <a:ext cx="1554792" cy="2093304"/>
              <a:chOff x="1245296" y="875950"/>
              <a:chExt cx="1554792" cy="2093304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CC350CC6-76EB-4876-A0DE-291CC616DF8E}"/>
                  </a:ext>
                </a:extLst>
              </p:cNvPr>
              <p:cNvGrpSpPr/>
              <p:nvPr/>
            </p:nvGrpSpPr>
            <p:grpSpPr>
              <a:xfrm>
                <a:off x="1245296" y="1974979"/>
                <a:ext cx="630477" cy="981371"/>
                <a:chOff x="2329841" y="1277655"/>
                <a:chExt cx="630477" cy="981371"/>
              </a:xfrm>
            </p:grpSpPr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509F4081-94A6-444E-98BC-3DFB57E59F77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956838C0-5C9B-427E-87F7-D196A79E02FC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84C264D2-A685-4BA5-9668-948267E42CE3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1FABF483-3311-41EE-AB1D-7FE956422E4F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8BF23238-8751-4BDB-8C2E-9DF75F9AE04A}"/>
                  </a:ext>
                </a:extLst>
              </p:cNvPr>
              <p:cNvGrpSpPr/>
              <p:nvPr/>
            </p:nvGrpSpPr>
            <p:grpSpPr>
              <a:xfrm>
                <a:off x="1245296" y="875950"/>
                <a:ext cx="630477" cy="981371"/>
                <a:chOff x="2329841" y="1277655"/>
                <a:chExt cx="630477" cy="981371"/>
              </a:xfrm>
            </p:grpSpPr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E0F3D193-0E03-424E-B15D-48B90F4E6118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FA1F0535-8EB5-4C10-8084-497368672E2F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978AD633-DB16-4CBA-9AA3-5C739AF1E93F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FC98CCEE-673E-4151-8F7C-62E9C89C1727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A232A745-8B91-4D6F-AC9D-98F6ADDA5D8A}"/>
                  </a:ext>
                </a:extLst>
              </p:cNvPr>
              <p:cNvGrpSpPr/>
              <p:nvPr/>
            </p:nvGrpSpPr>
            <p:grpSpPr>
              <a:xfrm>
                <a:off x="2169611" y="1987883"/>
                <a:ext cx="630477" cy="981371"/>
                <a:chOff x="2329841" y="1277655"/>
                <a:chExt cx="630477" cy="981371"/>
              </a:xfrm>
            </p:grpSpPr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63595E93-A3E1-4924-B953-3F8FA755C769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4035DB63-2077-4760-9C73-E6A6D786B4C4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20D4A56A-9FDA-4FD4-87BD-881DF8BD8A77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E459575D-64C0-4A15-8912-A7B9ADA50CD9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761E81A3-6871-4ABF-BA49-979FE0223820}"/>
                  </a:ext>
                </a:extLst>
              </p:cNvPr>
              <p:cNvGrpSpPr/>
              <p:nvPr/>
            </p:nvGrpSpPr>
            <p:grpSpPr>
              <a:xfrm>
                <a:off x="2163869" y="879164"/>
                <a:ext cx="630477" cy="981371"/>
                <a:chOff x="2329841" y="1277655"/>
                <a:chExt cx="630477" cy="981371"/>
              </a:xfrm>
            </p:grpSpPr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D45CDB0A-0954-42D5-8FBE-576865C089D1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438C1F02-57CA-4724-AB53-4C9A15314A42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650FFC69-F7EE-4C1F-87F4-CE739EC45E6B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8A7A1E2D-D761-4B53-B987-36DBA92B6B91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381A374-8B38-4B40-822B-26100FC82F49}"/>
              </a:ext>
            </a:extLst>
          </p:cNvPr>
          <p:cNvSpPr txBox="1"/>
          <p:nvPr/>
        </p:nvSpPr>
        <p:spPr>
          <a:xfrm>
            <a:off x="3939268" y="529256"/>
            <a:ext cx="400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How many clusters?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6E3024-38DD-4C65-849F-9F1014B18CD7}"/>
                  </a:ext>
                </a:extLst>
              </p14:cNvPr>
              <p14:cNvContentPartPr/>
              <p14:nvPr/>
            </p14:nvContentPartPr>
            <p14:xfrm>
              <a:off x="3853440" y="2248920"/>
              <a:ext cx="4571280" cy="3193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6E3024-38DD-4C65-849F-9F1014B18C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4080" y="2239560"/>
                <a:ext cx="4590000" cy="321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845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89E839AD-B978-4164-A468-24DBDE75CB86}"/>
              </a:ext>
            </a:extLst>
          </p:cNvPr>
          <p:cNvGrpSpPr/>
          <p:nvPr/>
        </p:nvGrpSpPr>
        <p:grpSpPr>
          <a:xfrm>
            <a:off x="1155264" y="439626"/>
            <a:ext cx="1554792" cy="2093304"/>
            <a:chOff x="1245296" y="875950"/>
            <a:chExt cx="1554792" cy="209330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7D34E36-1003-4B56-8129-5845FCD790BA}"/>
                </a:ext>
              </a:extLst>
            </p:cNvPr>
            <p:cNvGrpSpPr/>
            <p:nvPr/>
          </p:nvGrpSpPr>
          <p:grpSpPr>
            <a:xfrm>
              <a:off x="1245296" y="1974979"/>
              <a:ext cx="630477" cy="981371"/>
              <a:chOff x="2329841" y="1277655"/>
              <a:chExt cx="630477" cy="98137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7CE40C-5925-4EBF-91DE-0755BD1ED5D3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81B37A-63E4-495C-9C42-4BE79090E17A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DE6969-9FCC-4213-8426-296C592FB589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BACAF1-D948-46E9-9C6A-592671B14BF8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73D41C0-A6BB-4B89-9ED0-6295C3FE3AB4}"/>
                </a:ext>
              </a:extLst>
            </p:cNvPr>
            <p:cNvGrpSpPr/>
            <p:nvPr/>
          </p:nvGrpSpPr>
          <p:grpSpPr>
            <a:xfrm>
              <a:off x="1245296" y="875950"/>
              <a:ext cx="630477" cy="981371"/>
              <a:chOff x="2329841" y="1277655"/>
              <a:chExt cx="630477" cy="98137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7BA099-BAE9-42C1-B958-3742B7E64265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3AA79F-AE65-4AF5-942D-1D146BD10D49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0953B8-0248-4A09-8B27-6611D37F543A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5FCEAB-29FA-482A-A21E-E50E35E28EF3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3F61C33-5645-44EC-AD85-5FC2DDE2DDD8}"/>
                </a:ext>
              </a:extLst>
            </p:cNvPr>
            <p:cNvGrpSpPr/>
            <p:nvPr/>
          </p:nvGrpSpPr>
          <p:grpSpPr>
            <a:xfrm>
              <a:off x="2169611" y="1987883"/>
              <a:ext cx="630477" cy="981371"/>
              <a:chOff x="2329841" y="1277655"/>
              <a:chExt cx="630477" cy="98137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E45F4E-95E7-4DB8-A90D-B7FF46026791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6D2C0DB-4BCB-4B42-81F2-44D78C93A566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431899-6FC6-46D5-B7DE-AC066B15DC5E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9CA186-C182-4EA4-8AA1-AF4DD175B699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34580B2-0191-4A7B-B933-87F07822371A}"/>
                </a:ext>
              </a:extLst>
            </p:cNvPr>
            <p:cNvGrpSpPr/>
            <p:nvPr/>
          </p:nvGrpSpPr>
          <p:grpSpPr>
            <a:xfrm>
              <a:off x="2163869" y="879164"/>
              <a:ext cx="630477" cy="981371"/>
              <a:chOff x="2329841" y="1277655"/>
              <a:chExt cx="630477" cy="98137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FCF212-3460-4FF1-9E60-C16E34794E9B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5B14CB-AA5F-4207-A996-4675A7A6639B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FABDEF-C180-4D5E-8977-6D56F990C0C7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3495F0-9F8D-4AD9-BAEA-550F69B8231C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191B15-4272-4401-977F-A573240A677F}"/>
              </a:ext>
            </a:extLst>
          </p:cNvPr>
          <p:cNvGrpSpPr/>
          <p:nvPr/>
        </p:nvGrpSpPr>
        <p:grpSpPr>
          <a:xfrm>
            <a:off x="1164661" y="5008117"/>
            <a:ext cx="1554792" cy="2093304"/>
            <a:chOff x="1245296" y="875950"/>
            <a:chExt cx="1554792" cy="2093304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6C5EFF7-E54C-4DFD-8953-440C82371BA2}"/>
                </a:ext>
              </a:extLst>
            </p:cNvPr>
            <p:cNvGrpSpPr/>
            <p:nvPr/>
          </p:nvGrpSpPr>
          <p:grpSpPr>
            <a:xfrm>
              <a:off x="1245296" y="1974979"/>
              <a:ext cx="630477" cy="981371"/>
              <a:chOff x="2329841" y="1277655"/>
              <a:chExt cx="630477" cy="981371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5925ECC-BB13-4746-B462-93EAF96E6182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F0EEA21-D48E-45F9-B0D5-703C7FEBE15D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D0A52D0-88D5-46A8-8688-9F884CC008DA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605419C-7546-472A-8981-F6A8B1F39D1D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19DCB88-43FE-4152-97FF-D4FE876F27AA}"/>
                </a:ext>
              </a:extLst>
            </p:cNvPr>
            <p:cNvGrpSpPr/>
            <p:nvPr/>
          </p:nvGrpSpPr>
          <p:grpSpPr>
            <a:xfrm>
              <a:off x="1245296" y="875950"/>
              <a:ext cx="630477" cy="981371"/>
              <a:chOff x="2329841" y="1277655"/>
              <a:chExt cx="630477" cy="981371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AC30307-5DE1-4EE2-9A36-DB9EAA263FA1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CFBC2F5-39B2-4130-8FBC-6DFD4496194C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A3C3B152-88EB-461D-9861-BC352350F499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DB6BF6B-3086-4A1F-A17D-D94A461EECA4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9DA2544F-E09C-4BA3-A62F-838A70617E56}"/>
                </a:ext>
              </a:extLst>
            </p:cNvPr>
            <p:cNvGrpSpPr/>
            <p:nvPr/>
          </p:nvGrpSpPr>
          <p:grpSpPr>
            <a:xfrm>
              <a:off x="2169611" y="1987883"/>
              <a:ext cx="630477" cy="981371"/>
              <a:chOff x="2329841" y="1277655"/>
              <a:chExt cx="630477" cy="981371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DEA1B10-CEE5-4273-82DF-7312B9F620A1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76C43F4-3CE6-4F5F-9961-A5B1E094B8D7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A1F362A-0666-4DA5-9E3B-00EE618EC183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A7BFF54-3A6C-4AEC-8BD4-9F4107264AB1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7840754-060B-4CF8-A418-13626D935C18}"/>
                </a:ext>
              </a:extLst>
            </p:cNvPr>
            <p:cNvGrpSpPr/>
            <p:nvPr/>
          </p:nvGrpSpPr>
          <p:grpSpPr>
            <a:xfrm>
              <a:off x="2163869" y="879164"/>
              <a:ext cx="630477" cy="981371"/>
              <a:chOff x="2329841" y="1277655"/>
              <a:chExt cx="630477" cy="981371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4AD4CE5-4CD5-46EA-99A5-8C6427C69B13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27040C75-33C0-4C2F-8BD5-6A9EBEA2E87C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95D0F67-45A6-485D-8CF8-62F48F9FEA85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2F75FD4-5F99-4237-BCBC-CDAA260C8A5F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120F8B7-5EE6-42E5-8088-414856CF74FF}"/>
              </a:ext>
            </a:extLst>
          </p:cNvPr>
          <p:cNvGrpSpPr/>
          <p:nvPr/>
        </p:nvGrpSpPr>
        <p:grpSpPr>
          <a:xfrm>
            <a:off x="8750994" y="449103"/>
            <a:ext cx="1554792" cy="2093304"/>
            <a:chOff x="1245296" y="875950"/>
            <a:chExt cx="1554792" cy="2093304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A98B8B6-1E2B-4149-A74C-1B197D2A5E34}"/>
                </a:ext>
              </a:extLst>
            </p:cNvPr>
            <p:cNvGrpSpPr/>
            <p:nvPr/>
          </p:nvGrpSpPr>
          <p:grpSpPr>
            <a:xfrm>
              <a:off x="1245296" y="1974979"/>
              <a:ext cx="630477" cy="981371"/>
              <a:chOff x="2329841" y="1277655"/>
              <a:chExt cx="630477" cy="981371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5AE16B8-67B6-4043-9396-880D6ABE2B75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74A11CD-9E47-41F6-9F27-9DFE5ACAE06E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4E1CF8B-5E7A-4C6D-94A5-3EE489AB4913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A45B146-14D1-4F19-9D6F-21B5618E6524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7C9BF450-9A68-4B2E-BD6D-0CDC69D5E4F8}"/>
                </a:ext>
              </a:extLst>
            </p:cNvPr>
            <p:cNvGrpSpPr/>
            <p:nvPr/>
          </p:nvGrpSpPr>
          <p:grpSpPr>
            <a:xfrm>
              <a:off x="1245296" y="875950"/>
              <a:ext cx="630477" cy="981371"/>
              <a:chOff x="2329841" y="1277655"/>
              <a:chExt cx="630477" cy="981371"/>
            </a:xfrm>
          </p:grpSpPr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E330A31-48F2-492E-97BA-7CFFCDCE67E4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165E9879-54C6-44B3-B142-ABD63FBA788D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84AFCD9-5EF3-49F1-AC73-0FFE2A66424B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C67CB750-9392-48B7-A419-CBBE7D6A80F3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72B5A577-1E59-4DDA-8297-989E4B1F1470}"/>
                </a:ext>
              </a:extLst>
            </p:cNvPr>
            <p:cNvGrpSpPr/>
            <p:nvPr/>
          </p:nvGrpSpPr>
          <p:grpSpPr>
            <a:xfrm>
              <a:off x="2169611" y="1987883"/>
              <a:ext cx="630477" cy="981371"/>
              <a:chOff x="2329841" y="1277655"/>
              <a:chExt cx="630477" cy="981371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62A52AA3-C746-4366-863A-CA80BCFDE3AB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CCD27F9-47BA-480A-9AA1-AD46444B7772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C427E0C2-E1A8-49F7-B3C2-33B89A4C5F26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2FA1CAA4-03F8-4256-85CC-17380824EF01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5A509F1A-C46E-452A-AD44-6CCB31AC6629}"/>
                </a:ext>
              </a:extLst>
            </p:cNvPr>
            <p:cNvGrpSpPr/>
            <p:nvPr/>
          </p:nvGrpSpPr>
          <p:grpSpPr>
            <a:xfrm>
              <a:off x="2163869" y="879164"/>
              <a:ext cx="630477" cy="981371"/>
              <a:chOff x="2329841" y="1277655"/>
              <a:chExt cx="630477" cy="981371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E4177001-5153-49FE-A3A9-5A2D131F6892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2F5EA6F5-A650-48B6-A0DC-925426273E24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2A3ABC55-EA67-4D8C-972C-D445761393B8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1ACFEFE-3836-4B58-8E91-294B49C3E111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E519D02-8CCE-477A-81A2-5712C019813F}"/>
              </a:ext>
            </a:extLst>
          </p:cNvPr>
          <p:cNvGrpSpPr/>
          <p:nvPr/>
        </p:nvGrpSpPr>
        <p:grpSpPr>
          <a:xfrm>
            <a:off x="8756736" y="5023294"/>
            <a:ext cx="1554792" cy="2093304"/>
            <a:chOff x="1245296" y="875950"/>
            <a:chExt cx="1554792" cy="2093304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CC350CC6-76EB-4876-A0DE-291CC616DF8E}"/>
                </a:ext>
              </a:extLst>
            </p:cNvPr>
            <p:cNvGrpSpPr/>
            <p:nvPr/>
          </p:nvGrpSpPr>
          <p:grpSpPr>
            <a:xfrm>
              <a:off x="1245296" y="1974979"/>
              <a:ext cx="630477" cy="981371"/>
              <a:chOff x="2329841" y="1277655"/>
              <a:chExt cx="630477" cy="981371"/>
            </a:xfrm>
          </p:grpSpPr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509F4081-94A6-444E-98BC-3DFB57E59F77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56838C0-5C9B-427E-87F7-D196A79E02FC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4C264D2-A685-4BA5-9668-948267E42CE3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1FABF483-3311-41EE-AB1D-7FE956422E4F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BF23238-8751-4BDB-8C2E-9DF75F9AE04A}"/>
                </a:ext>
              </a:extLst>
            </p:cNvPr>
            <p:cNvGrpSpPr/>
            <p:nvPr/>
          </p:nvGrpSpPr>
          <p:grpSpPr>
            <a:xfrm>
              <a:off x="1245296" y="875950"/>
              <a:ext cx="630477" cy="981371"/>
              <a:chOff x="2329841" y="1277655"/>
              <a:chExt cx="630477" cy="981371"/>
            </a:xfrm>
          </p:grpSpPr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E0F3D193-0E03-424E-B15D-48B90F4E6118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A1F0535-8EB5-4C10-8084-497368672E2F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978AD633-DB16-4CBA-9AA3-5C739AF1E93F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FC98CCEE-673E-4151-8F7C-62E9C89C1727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232A745-8B91-4D6F-AC9D-98F6ADDA5D8A}"/>
                </a:ext>
              </a:extLst>
            </p:cNvPr>
            <p:cNvGrpSpPr/>
            <p:nvPr/>
          </p:nvGrpSpPr>
          <p:grpSpPr>
            <a:xfrm>
              <a:off x="2169611" y="1987883"/>
              <a:ext cx="630477" cy="981371"/>
              <a:chOff x="2329841" y="1277655"/>
              <a:chExt cx="630477" cy="981371"/>
            </a:xfrm>
          </p:grpSpPr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63595E93-A3E1-4924-B953-3F8FA755C769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4035DB63-2077-4760-9C73-E6A6D786B4C4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0D4A56A-9FDA-4FD4-87BD-881DF8BD8A77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E459575D-64C0-4A15-8912-A7B9ADA50CD9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61E81A3-6871-4ABF-BA49-979FE0223820}"/>
                </a:ext>
              </a:extLst>
            </p:cNvPr>
            <p:cNvGrpSpPr/>
            <p:nvPr/>
          </p:nvGrpSpPr>
          <p:grpSpPr>
            <a:xfrm>
              <a:off x="2163869" y="879164"/>
              <a:ext cx="630477" cy="981371"/>
              <a:chOff x="2329841" y="1277655"/>
              <a:chExt cx="630477" cy="981371"/>
            </a:xfrm>
          </p:grpSpPr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45CDB0A-0954-42D5-8FBE-576865C089D1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438C1F02-57CA-4724-AB53-4C9A15314A42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650FFC69-F7EE-4C1F-87F4-CE739EC45E6B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8A7A1E2D-D761-4B53-B987-36DBA92B6B91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E2A0BE7F-906F-4838-844C-D1CA32189D4B}"/>
              </a:ext>
            </a:extLst>
          </p:cNvPr>
          <p:cNvSpPr txBox="1"/>
          <p:nvPr/>
        </p:nvSpPr>
        <p:spPr>
          <a:xfrm>
            <a:off x="3939268" y="529256"/>
            <a:ext cx="400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How many clusters?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60AB28E-85D0-419B-AC0B-CB4EDFCB7990}"/>
                  </a:ext>
                </a:extLst>
              </p14:cNvPr>
              <p14:cNvContentPartPr/>
              <p14:nvPr/>
            </p14:nvContentPartPr>
            <p14:xfrm>
              <a:off x="567720" y="100800"/>
              <a:ext cx="10281600" cy="7372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60AB28E-85D0-419B-AC0B-CB4EDFCB79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8360" y="91440"/>
                <a:ext cx="10300320" cy="73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90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Cluster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90" y="3226723"/>
            <a:ext cx="2698750" cy="2709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45" y="2511863"/>
            <a:ext cx="4512310" cy="359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4410" y="191106"/>
            <a:ext cx="4692695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27" dirty="0">
                <a:solidFill>
                  <a:srgbClr val="7030A0"/>
                </a:solidFill>
                <a:latin typeface="Linux Libertine"/>
              </a:rPr>
              <a:t>Hierarchical clustering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506182" y="6798486"/>
            <a:ext cx="4364648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http://en.wikipedia.org/wiki/File:Hierarchical_clustering_simple_diagram.svg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0630" y="6672820"/>
            <a:ext cx="330302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http://en.wikipedia.org/wiki/File:Clusters.svg</a:t>
            </a:r>
          </a:p>
        </p:txBody>
      </p:sp>
      <p:sp>
        <p:nvSpPr>
          <p:cNvPr id="7" name="Rectangle 6"/>
          <p:cNvSpPr/>
          <p:nvPr/>
        </p:nvSpPr>
        <p:spPr>
          <a:xfrm>
            <a:off x="7367680" y="1572938"/>
            <a:ext cx="2256900" cy="580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73" dirty="0" err="1">
                <a:solidFill>
                  <a:schemeClr val="accent6">
                    <a:lumMod val="50000"/>
                  </a:schemeClr>
                </a:solidFill>
              </a:rPr>
              <a:t>Dendrogram</a:t>
            </a:r>
            <a:endParaRPr lang="en-US" sz="3173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3286" y="1572938"/>
            <a:ext cx="953403" cy="580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73" dirty="0">
                <a:solidFill>
                  <a:schemeClr val="accent6">
                    <a:lumMod val="50000"/>
                  </a:schemeClr>
                </a:solidFill>
              </a:rPr>
              <a:t>Data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59492" y="2511864"/>
            <a:ext cx="0" cy="4846006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4928786" y="1502006"/>
            <a:ext cx="1045740" cy="73484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5D61B9-A37D-4CFC-B9D8-990F1A5ED4F2}"/>
                  </a:ext>
                </a:extLst>
              </p14:cNvPr>
              <p14:cNvContentPartPr/>
              <p14:nvPr/>
            </p14:nvContentPartPr>
            <p14:xfrm>
              <a:off x="3650400" y="790200"/>
              <a:ext cx="8063280" cy="4641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5D61B9-A37D-4CFC-B9D8-990F1A5ED4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040" y="780840"/>
                <a:ext cx="8082000" cy="46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670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ultid.se/genex/clustering_distan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44" y="2958144"/>
            <a:ext cx="4821972" cy="33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9944" y="6785872"/>
            <a:ext cx="4469237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40" dirty="0"/>
              <a:t>http://www.multid.se/genex/hs515.htm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3397" y="533375"/>
            <a:ext cx="8232959" cy="1766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27" dirty="0">
                <a:solidFill>
                  <a:srgbClr val="7030A0"/>
                </a:solidFill>
                <a:latin typeface="Linux Libertine"/>
              </a:rPr>
              <a:t>Different type of hierarchical clustering </a:t>
            </a:r>
          </a:p>
          <a:p>
            <a:endParaRPr lang="en-US" sz="3627" dirty="0">
              <a:solidFill>
                <a:srgbClr val="7030A0"/>
              </a:solidFill>
              <a:latin typeface="Linux Libertine"/>
            </a:endParaRPr>
          </a:p>
          <a:p>
            <a:r>
              <a:rPr lang="en-US" sz="3627" dirty="0">
                <a:solidFill>
                  <a:srgbClr val="7030A0"/>
                </a:solidFill>
                <a:latin typeface="Linux Libertine"/>
              </a:rPr>
              <a:t>What is the distance between 2 clusters?</a:t>
            </a:r>
          </a:p>
        </p:txBody>
      </p:sp>
      <p:pic>
        <p:nvPicPr>
          <p:cNvPr id="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73" y="2949210"/>
            <a:ext cx="4512310" cy="359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843" y="6798486"/>
            <a:ext cx="4364648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http://en.wikipedia.org/wiki/File:Hierarchical_clustering_simple_diagram.svg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00F156-B9D8-4736-87A6-3C639E629348}"/>
                  </a:ext>
                </a:extLst>
              </p14:cNvPr>
              <p14:cNvContentPartPr/>
              <p14:nvPr/>
            </p14:nvContentPartPr>
            <p14:xfrm>
              <a:off x="3474000" y="1351800"/>
              <a:ext cx="8099640" cy="5713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00F156-B9D8-4736-87A6-3C639E629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4640" y="1342440"/>
                <a:ext cx="8118360" cy="573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736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55402" y="597162"/>
            <a:ext cx="4512310" cy="9479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52743" y="2548729"/>
            <a:ext cx="1478031" cy="509665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6" name="Rectangle 15"/>
          <p:cNvSpPr/>
          <p:nvPr/>
        </p:nvSpPr>
        <p:spPr>
          <a:xfrm>
            <a:off x="3129967" y="2548729"/>
            <a:ext cx="1478031" cy="5096656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7" name="Rectangle 16"/>
          <p:cNvSpPr/>
          <p:nvPr/>
        </p:nvSpPr>
        <p:spPr>
          <a:xfrm>
            <a:off x="5321522" y="2548729"/>
            <a:ext cx="1478031" cy="5096656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8" name="Rectangle 17"/>
          <p:cNvSpPr/>
          <p:nvPr/>
        </p:nvSpPr>
        <p:spPr>
          <a:xfrm>
            <a:off x="7382554" y="2548729"/>
            <a:ext cx="1478031" cy="509665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9" name="Rectangle 18"/>
          <p:cNvSpPr/>
          <p:nvPr/>
        </p:nvSpPr>
        <p:spPr>
          <a:xfrm>
            <a:off x="9359778" y="2548729"/>
            <a:ext cx="1478031" cy="5096656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97" name="Rectangle 96"/>
          <p:cNvSpPr/>
          <p:nvPr/>
        </p:nvSpPr>
        <p:spPr>
          <a:xfrm>
            <a:off x="829955" y="2420911"/>
            <a:ext cx="10295244" cy="45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4470" y="4425718"/>
            <a:ext cx="209353" cy="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40"/>
          </a:p>
        </p:txBody>
      </p:sp>
      <p:sp>
        <p:nvSpPr>
          <p:cNvPr id="96" name="TextBox 95"/>
          <p:cNvSpPr txBox="1"/>
          <p:nvPr/>
        </p:nvSpPr>
        <p:spPr>
          <a:xfrm>
            <a:off x="4377364" y="168220"/>
            <a:ext cx="4299975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C00000"/>
                </a:solidFill>
              </a:rPr>
              <a:t>Increasing threshold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1349" y="985753"/>
            <a:ext cx="9836546" cy="1911245"/>
            <a:chOff x="202367" y="270181"/>
            <a:chExt cx="8094690" cy="1686393"/>
          </a:xfrm>
        </p:grpSpPr>
        <p:sp>
          <p:nvSpPr>
            <p:cNvPr id="2" name="Rectangle 1"/>
            <p:cNvSpPr/>
            <p:nvPr/>
          </p:nvSpPr>
          <p:spPr>
            <a:xfrm>
              <a:off x="202367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1305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40243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59181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78119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9669594" y="1345210"/>
            <a:ext cx="291641" cy="93268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9271716" y="2336109"/>
            <a:ext cx="634560" cy="231392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9206147" y="2289644"/>
            <a:ext cx="766688" cy="273563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328972" y="1257719"/>
            <a:ext cx="1294345" cy="1367313"/>
            <a:chOff x="500269" y="478565"/>
            <a:chExt cx="1142069" cy="1206453"/>
          </a:xfrm>
        </p:grpSpPr>
        <p:sp>
          <p:nvSpPr>
            <p:cNvPr id="61" name="Oval 60"/>
            <p:cNvSpPr/>
            <p:nvPr/>
          </p:nvSpPr>
          <p:spPr>
            <a:xfrm>
              <a:off x="848108" y="47856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46" name="Oval 45"/>
            <p:cNvSpPr/>
            <p:nvPr/>
          </p:nvSpPr>
          <p:spPr>
            <a:xfrm>
              <a:off x="1105438" y="133549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59" name="Oval 58"/>
            <p:cNvSpPr/>
            <p:nvPr/>
          </p:nvSpPr>
          <p:spPr>
            <a:xfrm>
              <a:off x="1105438" y="154785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0" name="Oval 59"/>
            <p:cNvSpPr/>
            <p:nvPr/>
          </p:nvSpPr>
          <p:spPr>
            <a:xfrm>
              <a:off x="500269" y="133549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2" name="Oval 61"/>
            <p:cNvSpPr/>
            <p:nvPr/>
          </p:nvSpPr>
          <p:spPr>
            <a:xfrm>
              <a:off x="500269" y="154785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3" name="Oval 62"/>
            <p:cNvSpPr/>
            <p:nvPr/>
          </p:nvSpPr>
          <p:spPr>
            <a:xfrm>
              <a:off x="1505178" y="145042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94011" y="1257719"/>
            <a:ext cx="1294345" cy="1367313"/>
            <a:chOff x="2234127" y="533530"/>
            <a:chExt cx="1142069" cy="120645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300991" y="143156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10591" y="144655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2234127" y="533530"/>
              <a:ext cx="1142069" cy="1206453"/>
              <a:chOff x="500269" y="478565"/>
              <a:chExt cx="1142069" cy="1206453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473274" y="1257719"/>
            <a:ext cx="1294345" cy="1367313"/>
            <a:chOff x="5921712" y="623470"/>
            <a:chExt cx="1142069" cy="120645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981073" y="156647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/>
            <p:cNvSpPr/>
            <p:nvPr/>
          </p:nvSpPr>
          <p:spPr>
            <a:xfrm rot="5400000">
              <a:off x="6668123" y="1459045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50" name="Straight Connector 49"/>
            <p:cNvCxnSpPr>
              <a:stCxn id="53" idx="2"/>
            </p:cNvCxnSpPr>
            <p:nvPr/>
          </p:nvCxnSpPr>
          <p:spPr>
            <a:xfrm flipH="1">
              <a:off x="5994066" y="1527462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968544" y="1786328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921712" y="623470"/>
              <a:ext cx="1142069" cy="1206453"/>
              <a:chOff x="500269" y="478565"/>
              <a:chExt cx="1142069" cy="1206453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9197653" y="1257719"/>
            <a:ext cx="1294345" cy="1367313"/>
            <a:chOff x="7443223" y="533530"/>
            <a:chExt cx="1142069" cy="1206453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488549" y="583168"/>
              <a:ext cx="353631" cy="915483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01078" y="1491852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 rot="5400000">
              <a:off x="8188128" y="1384422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41" name="Straight Connector 40"/>
            <p:cNvCxnSpPr>
              <a:stCxn id="38" idx="2"/>
            </p:cNvCxnSpPr>
            <p:nvPr/>
          </p:nvCxnSpPr>
          <p:spPr>
            <a:xfrm flipH="1">
              <a:off x="7514071" y="1452839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488549" y="1711705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7443223" y="533530"/>
              <a:ext cx="1142069" cy="1206453"/>
              <a:chOff x="500269" y="478565"/>
              <a:chExt cx="1142069" cy="120645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281717" y="1257719"/>
            <a:ext cx="1294345" cy="1367313"/>
            <a:chOff x="3987985" y="443590"/>
            <a:chExt cx="1142069" cy="1206453"/>
          </a:xfrm>
        </p:grpSpPr>
        <p:sp>
          <p:nvSpPr>
            <p:cNvPr id="34" name="Isosceles Triangle 33"/>
            <p:cNvSpPr/>
            <p:nvPr/>
          </p:nvSpPr>
          <p:spPr>
            <a:xfrm rot="5400000">
              <a:off x="4721902" y="1281660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057341" y="138159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3987985" y="443590"/>
              <a:ext cx="1142069" cy="1206453"/>
              <a:chOff x="500269" y="478565"/>
              <a:chExt cx="1142069" cy="1206453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cxnSp>
        <p:nvCxnSpPr>
          <p:cNvPr id="99" name="Straight Arrow Connector 98"/>
          <p:cNvCxnSpPr/>
          <p:nvPr/>
        </p:nvCxnSpPr>
        <p:spPr>
          <a:xfrm>
            <a:off x="1328972" y="756647"/>
            <a:ext cx="8730768" cy="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914304" y="3192832"/>
            <a:ext cx="2596012" cy="2185214"/>
          </a:xfrm>
          <a:prstGeom prst="rect">
            <a:avLst/>
          </a:prstGeom>
          <a:solidFill>
            <a:srgbClr val="F3F3F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C00000"/>
                </a:solidFill>
              </a:rPr>
              <a:t>Connect vertices </a:t>
            </a:r>
            <a:r>
              <a:rPr lang="en-US" sz="2720" b="1" dirty="0">
                <a:solidFill>
                  <a:srgbClr val="C00000"/>
                </a:solidFill>
              </a:rPr>
              <a:t>(or clusters) </a:t>
            </a:r>
            <a:r>
              <a:rPr lang="en-US" sz="2720" dirty="0">
                <a:solidFill>
                  <a:srgbClr val="C00000"/>
                </a:solidFill>
              </a:rPr>
              <a:t>whose distance is less than a given threshold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29911" y="1236474"/>
            <a:ext cx="9366468" cy="1456648"/>
            <a:chOff x="412862" y="1091006"/>
            <a:chExt cx="8264531" cy="1285278"/>
          </a:xfrm>
        </p:grpSpPr>
        <p:pic>
          <p:nvPicPr>
            <p:cNvPr id="93" name="Picture 92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62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3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747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4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400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748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233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1197C79-EFF9-413C-9EEE-D3B4BE4AF8E1}"/>
                  </a:ext>
                </a:extLst>
              </p14:cNvPr>
              <p14:cNvContentPartPr/>
              <p14:nvPr/>
            </p14:nvContentPartPr>
            <p14:xfrm>
              <a:off x="1066680" y="131400"/>
              <a:ext cx="10707840" cy="7503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197C79-EFF9-413C-9EEE-D3B4BE4AF8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7320" y="122040"/>
                <a:ext cx="10726560" cy="752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929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55402" y="597162"/>
            <a:ext cx="4512310" cy="9479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52743" y="2548729"/>
            <a:ext cx="1478031" cy="509665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6" name="Rectangle 15"/>
          <p:cNvSpPr/>
          <p:nvPr/>
        </p:nvSpPr>
        <p:spPr>
          <a:xfrm>
            <a:off x="3129967" y="2548729"/>
            <a:ext cx="1478031" cy="5096656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7" name="Rectangle 16"/>
          <p:cNvSpPr/>
          <p:nvPr/>
        </p:nvSpPr>
        <p:spPr>
          <a:xfrm>
            <a:off x="5321522" y="2548729"/>
            <a:ext cx="1478031" cy="5096656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8" name="Rectangle 17"/>
          <p:cNvSpPr/>
          <p:nvPr/>
        </p:nvSpPr>
        <p:spPr>
          <a:xfrm>
            <a:off x="7382554" y="2548729"/>
            <a:ext cx="1478031" cy="509665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9" name="Rectangle 18"/>
          <p:cNvSpPr/>
          <p:nvPr/>
        </p:nvSpPr>
        <p:spPr>
          <a:xfrm>
            <a:off x="9359778" y="2548729"/>
            <a:ext cx="1478031" cy="5096656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97" name="Rectangle 96"/>
          <p:cNvSpPr/>
          <p:nvPr/>
        </p:nvSpPr>
        <p:spPr>
          <a:xfrm>
            <a:off x="829955" y="2420911"/>
            <a:ext cx="10295244" cy="45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4470" y="4425718"/>
            <a:ext cx="209353" cy="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40"/>
          </a:p>
        </p:txBody>
      </p:sp>
      <p:sp>
        <p:nvSpPr>
          <p:cNvPr id="96" name="TextBox 95"/>
          <p:cNvSpPr txBox="1"/>
          <p:nvPr/>
        </p:nvSpPr>
        <p:spPr>
          <a:xfrm>
            <a:off x="4377364" y="168220"/>
            <a:ext cx="4299975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C00000"/>
                </a:solidFill>
              </a:rPr>
              <a:t>Increasing threshold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1349" y="985753"/>
            <a:ext cx="9836546" cy="1911245"/>
            <a:chOff x="202367" y="270181"/>
            <a:chExt cx="8094690" cy="1686393"/>
          </a:xfrm>
        </p:grpSpPr>
        <p:sp>
          <p:nvSpPr>
            <p:cNvPr id="2" name="Rectangle 1"/>
            <p:cNvSpPr/>
            <p:nvPr/>
          </p:nvSpPr>
          <p:spPr>
            <a:xfrm>
              <a:off x="202367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1305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40243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59181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78119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9669594" y="1345210"/>
            <a:ext cx="291641" cy="93268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9271716" y="2336109"/>
            <a:ext cx="634560" cy="231392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9206147" y="2289644"/>
            <a:ext cx="766688" cy="273563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328972" y="1257719"/>
            <a:ext cx="1294345" cy="1367313"/>
            <a:chOff x="500269" y="478565"/>
            <a:chExt cx="1142069" cy="1206453"/>
          </a:xfrm>
        </p:grpSpPr>
        <p:sp>
          <p:nvSpPr>
            <p:cNvPr id="61" name="Oval 60"/>
            <p:cNvSpPr/>
            <p:nvPr/>
          </p:nvSpPr>
          <p:spPr>
            <a:xfrm>
              <a:off x="848108" y="47856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46" name="Oval 45"/>
            <p:cNvSpPr/>
            <p:nvPr/>
          </p:nvSpPr>
          <p:spPr>
            <a:xfrm>
              <a:off x="1105438" y="133549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59" name="Oval 58"/>
            <p:cNvSpPr/>
            <p:nvPr/>
          </p:nvSpPr>
          <p:spPr>
            <a:xfrm>
              <a:off x="1105438" y="154785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0" name="Oval 59"/>
            <p:cNvSpPr/>
            <p:nvPr/>
          </p:nvSpPr>
          <p:spPr>
            <a:xfrm>
              <a:off x="500269" y="133549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2" name="Oval 61"/>
            <p:cNvSpPr/>
            <p:nvPr/>
          </p:nvSpPr>
          <p:spPr>
            <a:xfrm>
              <a:off x="500269" y="154785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3" name="Oval 62"/>
            <p:cNvSpPr/>
            <p:nvPr/>
          </p:nvSpPr>
          <p:spPr>
            <a:xfrm>
              <a:off x="1505178" y="145042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94011" y="1257719"/>
            <a:ext cx="1294345" cy="1367313"/>
            <a:chOff x="2234127" y="533530"/>
            <a:chExt cx="1142069" cy="120645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300991" y="143156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10591" y="144655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2234127" y="533530"/>
              <a:ext cx="1142069" cy="1206453"/>
              <a:chOff x="500269" y="478565"/>
              <a:chExt cx="1142069" cy="1206453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473274" y="1257719"/>
            <a:ext cx="1294345" cy="1367313"/>
            <a:chOff x="5921712" y="623470"/>
            <a:chExt cx="1142069" cy="120645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981073" y="156647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/>
            <p:cNvSpPr/>
            <p:nvPr/>
          </p:nvSpPr>
          <p:spPr>
            <a:xfrm rot="5400000">
              <a:off x="6668123" y="1459045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50" name="Straight Connector 49"/>
            <p:cNvCxnSpPr>
              <a:stCxn id="53" idx="2"/>
            </p:cNvCxnSpPr>
            <p:nvPr/>
          </p:nvCxnSpPr>
          <p:spPr>
            <a:xfrm flipH="1">
              <a:off x="5994066" y="1527462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968544" y="1786328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921712" y="623470"/>
              <a:ext cx="1142069" cy="1206453"/>
              <a:chOff x="500269" y="478565"/>
              <a:chExt cx="1142069" cy="1206453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9197653" y="1257719"/>
            <a:ext cx="1294345" cy="1367313"/>
            <a:chOff x="7443223" y="533530"/>
            <a:chExt cx="1142069" cy="1206453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488549" y="583168"/>
              <a:ext cx="353631" cy="915483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01078" y="1491852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 rot="5400000">
              <a:off x="8188128" y="1384422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41" name="Straight Connector 40"/>
            <p:cNvCxnSpPr>
              <a:stCxn id="38" idx="2"/>
            </p:cNvCxnSpPr>
            <p:nvPr/>
          </p:nvCxnSpPr>
          <p:spPr>
            <a:xfrm flipH="1">
              <a:off x="7514071" y="1452839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488549" y="1711705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7443223" y="533530"/>
              <a:ext cx="1142069" cy="1206453"/>
              <a:chOff x="500269" y="478565"/>
              <a:chExt cx="1142069" cy="120645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281717" y="1257719"/>
            <a:ext cx="1294345" cy="1367313"/>
            <a:chOff x="3987985" y="443590"/>
            <a:chExt cx="1142069" cy="1206453"/>
          </a:xfrm>
        </p:grpSpPr>
        <p:sp>
          <p:nvSpPr>
            <p:cNvPr id="34" name="Isosceles Triangle 33"/>
            <p:cNvSpPr/>
            <p:nvPr/>
          </p:nvSpPr>
          <p:spPr>
            <a:xfrm rot="5400000">
              <a:off x="4721902" y="1281660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057341" y="138159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3987985" y="443590"/>
              <a:ext cx="1142069" cy="1206453"/>
              <a:chOff x="500269" y="478565"/>
              <a:chExt cx="1142069" cy="1206453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cxnSp>
        <p:nvCxnSpPr>
          <p:cNvPr id="99" name="Straight Arrow Connector 98"/>
          <p:cNvCxnSpPr/>
          <p:nvPr/>
        </p:nvCxnSpPr>
        <p:spPr>
          <a:xfrm>
            <a:off x="1328972" y="756647"/>
            <a:ext cx="8730768" cy="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914304" y="3192832"/>
            <a:ext cx="2596012" cy="2185214"/>
          </a:xfrm>
          <a:prstGeom prst="rect">
            <a:avLst/>
          </a:prstGeom>
          <a:solidFill>
            <a:srgbClr val="F3F3F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C00000"/>
                </a:solidFill>
              </a:rPr>
              <a:t>Connect vertices </a:t>
            </a:r>
            <a:r>
              <a:rPr lang="en-US" sz="2720" b="1" dirty="0">
                <a:solidFill>
                  <a:srgbClr val="C00000"/>
                </a:solidFill>
              </a:rPr>
              <a:t>(or clusters) </a:t>
            </a:r>
            <a:r>
              <a:rPr lang="en-US" sz="2720" dirty="0">
                <a:solidFill>
                  <a:srgbClr val="C00000"/>
                </a:solidFill>
              </a:rPr>
              <a:t>whose distance is less than a given threshold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29911" y="1236474"/>
            <a:ext cx="9366468" cy="1456648"/>
            <a:chOff x="412862" y="1091006"/>
            <a:chExt cx="8264531" cy="1285278"/>
          </a:xfrm>
        </p:grpSpPr>
        <p:pic>
          <p:nvPicPr>
            <p:cNvPr id="93" name="Picture 92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62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3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747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4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400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748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233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316301-16D0-4057-B193-3CF6FF50E25D}"/>
                  </a:ext>
                </a:extLst>
              </p14:cNvPr>
              <p14:cNvContentPartPr/>
              <p14:nvPr/>
            </p14:nvContentPartPr>
            <p14:xfrm>
              <a:off x="1107000" y="98280"/>
              <a:ext cx="10563480" cy="733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316301-16D0-4057-B193-3CF6FF50E2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7640" y="88920"/>
                <a:ext cx="10582200" cy="73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049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ultid.se/genex/clustering_distan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44" y="2958144"/>
            <a:ext cx="4821972" cy="33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9944" y="6785872"/>
            <a:ext cx="4469237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40" dirty="0"/>
              <a:t>http://www.multid.se/genex/hs515.htm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3397" y="533375"/>
            <a:ext cx="8232959" cy="1766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27" dirty="0">
                <a:solidFill>
                  <a:srgbClr val="7030A0"/>
                </a:solidFill>
                <a:latin typeface="Linux Libertine"/>
              </a:rPr>
              <a:t>Different type of hierarchical clustering </a:t>
            </a:r>
          </a:p>
          <a:p>
            <a:endParaRPr lang="en-US" sz="3627" dirty="0">
              <a:solidFill>
                <a:srgbClr val="7030A0"/>
              </a:solidFill>
              <a:latin typeface="Linux Libertine"/>
            </a:endParaRPr>
          </a:p>
          <a:p>
            <a:r>
              <a:rPr lang="en-US" sz="3627" dirty="0">
                <a:solidFill>
                  <a:srgbClr val="7030A0"/>
                </a:solidFill>
                <a:latin typeface="Linux Libertine"/>
              </a:rPr>
              <a:t>What is the distance between 2 clusters?</a:t>
            </a:r>
          </a:p>
        </p:txBody>
      </p:sp>
      <p:pic>
        <p:nvPicPr>
          <p:cNvPr id="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73" y="2949210"/>
            <a:ext cx="4512310" cy="359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843" y="6798486"/>
            <a:ext cx="4364648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http://en.wikipedia.org/wiki/File:Hierarchical_clustering_simple_diagram.svg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E67839-B55A-41A2-8063-3DDD4E195DC9}"/>
                  </a:ext>
                </a:extLst>
              </p14:cNvPr>
              <p14:cNvContentPartPr/>
              <p14:nvPr/>
            </p14:nvContentPartPr>
            <p14:xfrm>
              <a:off x="312480" y="2665080"/>
              <a:ext cx="6744600" cy="401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E67839-B55A-41A2-8063-3DDD4E195D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120" y="2655720"/>
                <a:ext cx="6763320" cy="40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74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015" y="111068"/>
            <a:ext cx="9536735" cy="72807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1513" y="6267624"/>
            <a:ext cx="708785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http://statweb.stanford.edu/~tibs/ElemStatLearn/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9799" y="7327433"/>
            <a:ext cx="10410738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Elements of Statistical Learning (2nd edition)  </a:t>
            </a:r>
            <a:r>
              <a:rPr lang="en-US" sz="2040" dirty="0">
                <a:solidFill>
                  <a:srgbClr val="000000"/>
                </a:solidFill>
                <a:latin typeface="Times New Roman" panose="02020603050405020304" pitchFamily="18" charset="0"/>
              </a:rPr>
              <a:t>Hastie, </a:t>
            </a:r>
            <a:r>
              <a:rPr lang="en-US" sz="204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Tibshirani</a:t>
            </a:r>
            <a:r>
              <a:rPr lang="en-US" sz="2040" dirty="0">
                <a:solidFill>
                  <a:srgbClr val="000000"/>
                </a:solidFill>
                <a:latin typeface="Times New Roman" panose="02020603050405020304" pitchFamily="18" charset="0"/>
              </a:rPr>
              <a:t> and Friedman</a:t>
            </a:r>
            <a:endParaRPr lang="en-US" sz="204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3E78289-FA84-4849-9AA3-3AC28522415F}"/>
                  </a:ext>
                </a:extLst>
              </p14:cNvPr>
              <p14:cNvContentPartPr/>
              <p14:nvPr/>
            </p14:nvContentPartPr>
            <p14:xfrm>
              <a:off x="687240" y="64800"/>
              <a:ext cx="11054880" cy="6373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3E78289-FA84-4849-9AA3-3AC2852241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880" y="55440"/>
                <a:ext cx="11073600" cy="63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7715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19073</TotalTime>
  <Words>533</Words>
  <Application>Microsoft Office PowerPoint</Application>
  <PresentationFormat>Custom</PresentationFormat>
  <Paragraphs>186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Linux Libertine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261</cp:revision>
  <dcterms:created xsi:type="dcterms:W3CDTF">2020-09-07T00:11:40Z</dcterms:created>
  <dcterms:modified xsi:type="dcterms:W3CDTF">2021-04-15T02:09:18Z</dcterms:modified>
</cp:coreProperties>
</file>