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848" r:id="rId2"/>
    <p:sldId id="257" r:id="rId3"/>
    <p:sldId id="851" r:id="rId4"/>
    <p:sldId id="258" r:id="rId5"/>
    <p:sldId id="259" r:id="rId6"/>
    <p:sldId id="260" r:id="rId7"/>
    <p:sldId id="859" r:id="rId8"/>
    <p:sldId id="286" r:id="rId9"/>
    <p:sldId id="261" r:id="rId10"/>
    <p:sldId id="857" r:id="rId11"/>
    <p:sldId id="858" r:id="rId12"/>
    <p:sldId id="265" r:id="rId13"/>
    <p:sldId id="287" r:id="rId14"/>
    <p:sldId id="852" r:id="rId15"/>
    <p:sldId id="369" r:id="rId16"/>
    <p:sldId id="340" r:id="rId17"/>
    <p:sldId id="370" r:id="rId18"/>
    <p:sldId id="341" r:id="rId1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4660"/>
  </p:normalViewPr>
  <p:slideViewPr>
    <p:cSldViewPr snapToGrid="0">
      <p:cViewPr varScale="1">
        <p:scale>
          <a:sx n="44" d="100"/>
          <a:sy n="44" d="100"/>
        </p:scale>
        <p:origin x="10" y="4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4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9T17:32:20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648 3635 11967 0,'0'0'1072'0,"-9"-3"-864"0,0 2-208 0,9 1 0 0,-10-4 1152 0,10 4 176 15,-10-4 32-15,10 4 16 0,-10-4-608 0,10 4-128 16,-9-2-32-16,9 2 0 0,-9-8-160 0,2 2-48 0,7 6 0 0,-7-6 0 15,1-3-16-15,6 9 0 0,-7-9 0 0,2-3 0 16,3 1-112-16,-2 1-16 0,3-4-16 0,-2 5 0 16,3-4-240-16,-1 0 144 0,-2 3-144 0,2-1 128 15,1-2-128-15,0 3 0 0,-1-3 0 0,0 3 0 16,1 10 0-16,-3-9 0 0,3 9 0 0,0 0 0 16,-4-10 0-16,4 10 0 0,0 0 0 0,0 0 0 15,0 0 0-15,0 0 0 0,0 0 176 0,3 11-176 16,-3 5 320-16,0 0-48 0,0 3 0 0,0 2 0 15,-3 1 256-15,3 3 48 0,-2-4 16 0,0 0 0 16,0-2 208-16,1-3 32 0,-2-2 16 0,3-4 0 16,0-10-144-16,0 0-16 0,-4 12-16 0,4-12 0 15,0 0-416-15,0 0-64 0,0 0-32 0,0 0 0 16,5-13-2064 0,2-4-400-16</inkml:trace>
  <inkml:trace contextRef="#ctx0" brushRef="#br0" timeOffset="8050.83">526 3650 2751 0,'-1'9'256'0,"-3"4"-256"16,0-5 0-16,1 4 0 0,-3 1 2688 0,5-3 480 16,-4 1 96-16,0 1 32 0,5-12-1856 0,-6 9-368 15,-1 1-80-15,7-10-16 0,-11 6-144 0,11-6-48 16,-10 5 0-16,-3 0 0 0,0-2-16 0,3-3 0 15,-1-2 0-15,0-1 0 0,1-4-48 0,0 1-16 16,-3-4 0-16,3 0 0 0,1-4-144 0,3-2-48 16,0-1 0-16,-1-2 0 0,2-2-112 0,0-3-16 0,1 1-16 0,2 2 0 15,-1-5-80-15,2 5-16 0,1 0 0 0,0 3 0 16,3 4-16-16,0 5 0 0,4 1 0 0,-7 8 0 16,10-5-128-16,3 3-128 0,1 5 192 0,0 4-192 15,0 4 144-15,-1 3-144 0,1 3 0 0,-2 2 144 16,-3 4-144-16,-2 3 160 0,0-2-160 0,-2 4 160 15,-1-4 32-15,0 1 0 0,-2 0 0 0,-2-4 0 16,0-3 80-16,-1 0 32 0,-2-6 0 0,1 0 0 16,-2-1 144-16,0 1 48 0,-1-6 0 0,5-6 0 15,0 0-32-15,-10 0 0 0,1-1 0 0,-3-4 0 16,2-3-144-16,-1 1-16 0,-2-7-16 0,3 0 0 16,2-3-288-16,1-1 0 0,0 0 0 0,4-1 0 15,3 0 0-15,1 2 0 0,3 0 0 0,2 3 0 16,0 4 0-16,3-2-144 0,1 5 144 0,2 0-128 15,-2 6 128-15,1 2 0 0,1 5 0 0,-1-1 0 0,2 3 0 0,0 5 0 16,-2 4 0-16,-1 2 0 0,2 0 0 16,-2 0 0-16,-4 0 0 0,1 0 0 0,-2-1 0 0,-3-3 0 15,-2-2 128-15,0 0-128 0,-1-3 128 0,0 0-128 16,1-10 128-16,-4 5-128 0,4-5 160 0,-8 2-32 16,8-2-128-16,-10-2 192 0,0-3-48 0,0-5-16 15,0 1 0-15,1-5 0 0,1 0-128 0,2-1 0 16,-1-2 0-16,2 2 0 0,0-2 0 0,1 1 0 15,1-1 0-15,0 1 0 0,2-1 0 0,1 2 0 16,1 2 0-16,2 4 0 0,-1-1-160 0,-2 10 160 16,0 0 0-16,0 0-144 0,9-5 144 0,-9 5 0 15,10 3 0-15,-2 2-128 0,0 4 128 0,-2-1 0 0,-2 3 0 16,1 1-128-16,-3-1 128 0,1 1 0 0,-1 1 0 0,-2-2 0 16,-1 1 0-16,0-1 128 0,-2-3-128 0,3-8 0 15,-5 10 0-15,5-10 144 0,0 0-144 0,-7 4 0 16,7-4 160-16,-11-5-160 0,3-4 128 0,0-3-128 15,0 0 0-15,4-5 128 0,1-1-128 0,-1-1 0 16,1 0 0-16,2 2 0 0,-2-1 0 0,3 1 0 16,3 2 0-16,0 4-144 0,-1 2 144 0,-2 9 0 15,5-11-144-15,-5 11 144 0,0 0 0 0,0 0-144 16,0 0 144-16,10 4 0 0,-10-4 0 0,11 12 0 16,-5 0 0-16,-1 0 0 0,-1 1 0 0,-2 1 0 15,-2-6 0-15,0-8 0 0,-1 11 128 0,1-11-128 16,-2 11 0-16,2-11 144 0,0 0-144 0,0 0 0 15,0 0-1408-15,0 0-400 0</inkml:trace>
  <inkml:trace contextRef="#ctx0" brushRef="#br0" timeOffset="10693.06">1349 6069 5519 0,'0'0'496'0,"0"0"-496"15,-7-5 0-15,2-3 0 0,5 8 1056 0,-6-6 112 16,6 6 32-16,-5-8 0 0,0 2-800 0,5 6-144 15,-8-5-48-15,3 0 0 0,5 5-208 0,-6-7 0 16,6 7 128-16,-7-5-128 0,0 3 0 0,7 2-128 16,-8-4 128-16,8 4-208 0,-9-7 32 0,3 4 16 15,6 3 0-15,-7-3 0 0,7 3 320 0,-7-5 64 16,0-1 16-16,7 6 0 0,-6-5 384 0,0-1 80 16,1 0 0-16,5 6 16 0,-7-5-80 0,1 2-32 15,6 3 0-15,0 0 0 0,-6-3-128 0,6 3-32 0,0 0 0 0,0 0 0 16,0 0 64-16,0 0 0 0,0 0 0 0,0 0 0 15,0 0-192-15,0 0-48 0,-7-7 0 0,7 7 0 16,0 0-272-16,0 0 128 0,0 0-128 0,0 0 0 16,0 0 176-16,0 0-176 0,0 0 160 0,8 9-160 15,-8-9 144-15,0 0-144 0,10 5 128 0,-1-1-128 16,-9-4 160-16,11 3-160 0,-11-3 192 0,13 6-192 16,-2-3 224-16,1-2-64 0,-2 0-16 0,0 2 0 15,3-1 32-15,-2 2 0 0,1-2 0 0,1 1 0 16,1-2 48-16,0 1 16 0,1 1 0 0,3 1 0 15,2 0 16-15,-1-1 0 0,-1-1 0 0,1-1 0 16,0 2 0-16,1 1 0 0,-1 0 0 0,-1-2 0 16,-3-1-112-16,3 2-16 0,0-1 0 0,-2 2 0 15,0-1 0-15,2 2-128 0,1-1 192 0,0 1-64 16,-2-1-128-16,3 2 0 0,-1-2 0 0,1 1 0 0,0-1 0 0,1 2 0 16,0-2 0-16,1 1 0 0,1 1 144 0,0-1-144 15,-1 2 160-15,3 0-160 0,0-2 160 0,3 0-160 16,0-2 160-16,-4 2-160 0,0-1 208 0,-2 0-48 15,1 1-16-15,-2 2 0 0,1-1-16 0,0-1 0 16,-1 1 0-16,1-2 0 0,-1 0-128 0,1-2 192 16,0 3-192-16,1-1 192 0,-1-1-192 0,1-1 128 15,-1-1-128-15,1 2 128 0,0-2 0 0,1 2 0 16,0-3 0-16,0 0 0 0,-2 0 0 0,1 0-128 16,-4 0 192-16,1 1-64 0,0-1-128 0,-2-1 192 15,-1-2-192-15,-1 2 192 0,1 0-192 0,-3-1 0 16,1 0 144-16,0-1-144 0,3 2 0 0,-1-3 144 0,-3 3-144 0,-1-2 0 15,4 2 192-15,-4 0-192 0,2 0 192 0,2-1-192 16,-1 2 176-16,-1-1-176 0,1-1 160 0,-1 2-160 16,-1 0 128-16,0 0-128 0,0 0 0 0,0 0 144 15,-2-2-144-15,1 2 128 0,0 0-128 0,-2-1 128 16,2 0-128-16,0-1 192 0,-3 1-192 0,3-1 192 16,-3 0-192-16,-1 1 128 0,0 0-128 0,-1 0 128 15,1-1-128-15,-9 2 0 0,9-1 144 0,0 0-144 16,1-1 0-16,-1 1 0 0,-9 1 0 0,0 0 128 15,10-4-128-15,-10 4-160 0,0 0 160 0,0 0-208 32,0 0-1760-32,0 0-336 0</inkml:trace>
  <inkml:trace contextRef="#ctx0" brushRef="#br0" timeOffset="12123.56">4609 6045 11055 0,'0'0'976'0,"0"0"-784"16,0 0-192-16,0 0 0 0,0 0 688 0,0 0 80 0,0 0 32 0,0 0 0 15,0 0-352-15,0 0-64 0,0 0 0 0,0 0-16 16,0 0-48-16,-1 10 0 0,1-10 0 0,0 0 0 16,0 11-128-16,0-11-48 0,0 0 0 0,0 0 0 15,4 10-16-15,-4-10-128 0,0 0 192 0,6 11-64 16,-6-11 144-16,8 7 32 0,-8-7 0 0,11 7 0 15,-1-4 32-15,2-1 16 0,-1-2 0 0,-1-2 0 16,0 2-64-16,2-2-16 0,-1-2 0 0,3-1 0 16,-2 0 0-16,-1 1 0 0,2-2 0 0,0 1 0 15,-1-1 80-15,1 3 16 0,1-5 0 0,1 3 0 16,2 1-96-16,-2-2-16 0,2 1 0 0,0 1 0 0,2 1-96 16,1 0-32-16,-1-3 0 0,1 4 0 0,0-2-128 15,3 3 0-15,1-3 144 0,2 0-144 0,0 0 0 16,1 2 0-16,-1-1 0 0,3-1 0 0,-1-1 0 0,0 3 128 15,-2-2-128-15,1 2 0 0,-3-2 0 0,2 1 0 16,0-1 0-16,1 3 0 0,1-1 0 0,0 2 0 16,0 0 0-16,2 0 0 0,0 1 0 0,1 0 0 15,2 0 0-15,2 3 0 0,0-1 0 0,2-1 0 16,-1-2 0-16,-3 2 0 0,-4-4 0 0,3 2 0 16,-2 0 0-16,1 0 0 0,-1 0 128 0,2 2-128 15,3-1 160-15,-1 1-160 0,0 2 144 0,2 1-144 16,-1-2 128-16,3-1-128 0,2 1 256 0,-2-1-48 15,-1 1 0-15,-3 1 0 0,1-3-48 0,-2 2-16 16,0-1 0-16,1 2 0 0,2 0 16 0,0 2 0 16,1-2 0-16,3 0 0 0,-1 2 32 0,3 2 0 0,0-2 0 0,-1 2 0 15,-3-3-48-15,1 1 0 0,-2 2 0 0,0-3 0 16,0 2-144-16,1 2 0 0,1-2 144 0,1 0-144 16,-3-2 0-16,3 0 0 0,3 3 0 0,1-3 128 15,-1 2-128-15,0 0 0 0,-6-3 0 0,2 1 0 16,-4 1 0-16,2 0 0 0,-2-3 0 0,2 2 0 15,0 0 0-15,1-1 0 0,1-2 0 0,1 1 128 16,-2 0-128-16,4 1 0 0,-1-2 0 0,-3 2 0 16,-4-3 0-16,3 2 0 0,-3-1 0 0,1 0 0 15,-1-1 0-15,0 3 0 0,1-3 128 0,0 2-128 16,2-2 160-16,1-1-32 0,2 0-128 0,-1 1 192 16,0 0-64-16,-2 1-128 0,-2-2 176 0,-4 1-176 15,0-1 144-15,-1 0-144 0,-2-1 0 0,1 1 144 0,2 0-144 0,0 0 160 16,-1 1-160-16,1-1 160 0,-2-1-160 15,1 1 0-15,1 0 144 0,-2 0-144 16,4-2 128-16,-2 1-128 0,-1 0 160 0,-2 0-160 0,-3-1 128 0,0 1-128 16,-3 0 0-16,3 0 144 0,-4-3-144 0,1 1 0 15,-2 2 144-15,2 0-144 0,-1-2 0 0,1 3 144 16,-2-1-144-16,1 0 0 0,-1-2 144 0,-1 2-144 16,-1-2 0-16,1 2 144 0,1 0-144 0,1-1 0 15,-2 1 144-15,0 0-144 0,-1 0 0 0,-1 1 0 16,0-2 0-16,-2 2 128 0,0 0-128 0,-1 0 0 15,0 0 0-15,-2 0 0 0,-3 0 0 0,-9 0 0 16,9 0 128-16,-9 0-128 0,10-1 0 0,-10 1 144 16,0 0-144-16,0 0 0 0,0 0 160 0,0 0-160 15,0 0 128-15,0 0-128 0,0 0 0 0,0 0 0 0,0 0 0 0,0 0 0 32,6-8-1216-32,-6 8-256 0,0 0-64 0</inkml:trace>
  <inkml:trace contextRef="#ctx0" brushRef="#br0" timeOffset="30370.66">1323 6123 3679 0,'0'0'160'0,"0"0"32"0,-10-3-192 0,2-4 0 0,8 7 0 0,-10-5 0 16,3 1 1744-16,-1 2 304 0,8 2 64 0,-10-4 16 15,0-1-1264-15,1 4-256 0,1-1-48 0,-1 2-16 16,9 0-112-16,-9 2-32 0,-1-1 0 0,10-1 0 16,-7 5 176-16,7-5 48 0,-7 6 0 0,7-6 0 15,-5 5-144-15,5-5-32 0,0 0 0 0,0 0 0 16,0 0-80-16,0 0-32 0,0 0 0 0,0 0 0 16,0 0-32-16,0 0-16 0,0 0 0 0,0 0 0 15,0 0 96-15,0 0 0 0,0 0 16 0,0 0 0 0,0 0-160 16,0 0-48-16,0 0 0 0,9 9 0 0,-9-9-192 0,11 5 176 15,-2 2-176-15,2-2 160 0,-1-3-160 0,0 1 160 16,0-1-160-16,1 1 160 0,2 0-160 0,1 0 0 16,1 1 144-16,2-1-144 0,-1 2 0 0,2 1 0 15,3 1 0-15,-1-4 128 0,0 2-128 0,3 2 0 16,-1-3 0-16,1 1 128 0,1 0-128 0,-1-1 0 16,-3-1 0-16,2 1 0 0,-2 0 0 0,2 0 0 15,-2-3 0-15,3-1 128 0,-3-2-128 0,4 2 0 16,0 0 0-16,1 0 0 0,-1-3 128 0,0 2-128 15,3-1 160-15,-2 1-160 0,2 0 128 0,-1 0-128 16,0 1 0-16,1 1 144 0,0 0-144 0,4 2 0 16,-4 1 144-16,-2-3-144 0,-3-1 0 0,-1 0 128 15,2 1-128-15,0-1 0 0,-1 0 128 0,-1 0-128 0,1 0 160 0,0 0-160 16,0 0 160-16,1 0-160 0,-2 0 160 0,1-1-160 16,0 2 176-16,2-1-176 0,-3 0 192 0,1 0-192 15,4 0 128-15,-1 0-128 0,-1 0 0 0,2 1 0 16,-2 1 0-16,-2-1 0 0,-2 3 128 0,-1-3-128 15,0-1 0-15,0 0 128 0,-4 0-128 0,1 0 0 16,0-1 128-16,-1 1-128 0,2 0 0 0,-2 1 0 16,-3-1 128-16,0 1-128 0,1-1 0 0,0 0 0 15,-2 0 0-15,1 2 0 0,-2-1 128 0,0 1-128 16,-10-2 0-16,13 0 0 0,-13 0 0 0,11 3 0 16,-11-3 0-16,0 0 128 0,10 1-128 0,-10-1 0 15,0 0 144-15,0 0-144 0,0 0 0 0,0 0 144 16,0 0 48-16,0 0 0 0,0 0 0 0,0 0 0 15,0 0 208-15,0 0 48 0,-5 7 16 0,0 0 0 0,-6-3-208 0,-1-2-32 16,0 0-16-16,-2-1 0 0,-3 0-208 0,1 2 176 16,-1-1-176-16,-1 1 160 0,-1-6-160 0,-1 3 128 15,0 4-128-15,-3-1 128 0,0-3-128 0,-3-2 128 16,-2 1-128-16,0 1 128 0,-1 4-128 0,-1-3 0 16,-2 1 144-16,0-2-144 0,2 0 0 0,-2-2 128 15,-1 2-128-15,2-1 0 0,3 1 0 0,-1 1 144 16,-1 1-144-16,0-1 0 0,1-2 128 0,0-1-128 15,-3 0 0-15,-1-1 0 0,-1-1 128 0,-1 2-128 16,-1-2 0-16,2 1 0 0,1 0 128 0,2-2-128 16,0 1 0-16,1-1 0 0,-1-2 0 0,1-3 0 0,-1 5 0 15,2-3 0-15,1 2 0 0,-1 1 0 0,2-4 128 0,-2 1-128 16,-2-3 0-16,1 0 0 0,-1 0 0 0,2 0 0 16,-3 3 128-16,3-2-128 0,-2 1 0 0,7 0 0 15,0 3 128-15,0-2-128 0,1 1 0 0,2 2 0 16,1-4 0-16,3 2 0 0,0 2 0 0,1-1 0 15,-2 1 128-15,3 1-128 0,1-1 0 0,1 1 0 16,0-1 0-16,2 3 0 0,1-1 0 0,1 1 0 16,1-4 0-16,0 3 0 0,8 3 0 0,-10-3 0 15,1-1 0-15,9 4 0 0,0 0 0 0,-9-1 0 16,9 1 0-16,0 0 0 0,0 0 0 0,0 0 0 16,0 0 0-16,0 0 0 0,0 0 0 0,0 0 0 15,0 0-160-15,0 0 160 0,11 5-160 0,-1-1 160 16,-1 1-128-16,3 4 128 0,1-5 0 0,1 5-144 15,0-2 144-15,4 5 0 0,2-3 0 0,-1 1 0 0,-1-4 0 0,2 4 0 16,2-2 0-16,3 1 0 0,2-3 0 0,1 2 0 16,1 1 0-16,2-2 0 0,1 3 0 0,1-2 0 15,0 2 0-15,1-2 0 0,0 2 0 0,-1-2 0 16,-1 2 0-16,1-4-128 0,3 1 128 0,-3-1 0 16,2-1 0-16,4 3 0 0,-5-3 0 0,5 1 0 15,1 0 0-15,2-1 0 0,2 1 0 0,-3-3 0 16,-3 1 0-16,-1-3 0 0,-3-1 0 0,0-1 0 15,1-3 0-15,2 3 0 0,1 0 0 0,0 0 0 16,0-1 0-16,1 0 0 0,3-2 0 0,0-2 0 16,-1 2 0-16,-2 0 0 0,-2 1 0 0,-2 0 0 15,-1-4 0-15,-2 2 0 0,-3 1 0 0,1-3 0 0,2-1 0 0,-3 2 128 16,-1-2-128-16,0 4 0 0,0-1 0 0,0-1 0 16,0 1 0-16,0 2 0 0,0-2 0 0,0 0 0 15,-4 1 0-15,-1 2 0 0,-1 0 0 0,-2 0 0 16,-1-1 0-16,-2 1 0 0,-2 1 0 0,-1-1 0 15,-3 1 0-15,-2 1 0 0,3 0 0 0,-12 0 128 16,0 0-128-16,11 1 0 0,-11-1 0 0,0 0 0 16,0 0 0-16,0 0 0 0,0 0 0 0,0 0-128 15,0 0 128-15,0 0 0 0,0 0 0 0,0 0 0 16,0 0 0-16,0 0-160 0,0 0 160 0,-9 5 0 16,0-1 0-16,-1-1 0 0,-1-2 0 0,-3 0 0 15,1 1 0-15,0 0 0 0,-4-1 0 0,-2 3 0 16,-3-1 0-16,-1-1 0 0,-2 0 0 0,0-1 0 15,0 1 128-15,1 1-128 0,-2 2 0 0,0-1 144 16,-1-2-144-16,-1 1 0 0,0 1 144 0,-1-3-144 0,0 0 0 0,1 2 128 16,0-2-128-16,-1 2 0 0,-1-1 0 0,-2 1 0 15,-2-2 0-15,-1 0 128 0,-4 0-128 0,0 1 0 16,0-1 0-16,-3-2 0 0,2 1 0 0,0-2 0 16,-1 1 0-16,3 0 0 0,0-2 0 0,-2 2 0 15,-2-3 0-15,-1-1 0 0,1 1 0 0,0-1 0 16,0 0 0-16,2-2 0 0,-1 2 0 0,2-4 0 15,0 2 0-15,4 1 0 0,-1-3 0 0,4 3 0 16,3-5 0-16,2 4 0 0,1-5 0 0,0 4 0 16,0-4 0-16,-1 1 0 0,-1 0 0 0,1-3 0 15,1 2-128-15,0 0 128 0,6-2 0 0,-2 3-160 0,3-1 160 0,0-1 0 16,1-3-160-16,2 1 160 16,-1 0-128-16,6 2 128 0,-2-1-224 0,2 1 32 0,2 4 16 0,1-2 0 15,3 1 0-15,1 1 0 0,0-3 0 0,2 6 0 16,2 6 48-16,0 0 0 0,0 0 0 0,6-10 0 15,3 2 128-15,0 5-208 0,1-3 80 0,3 4 128 16,1-1-192-16,1 5 192 0,3 0-192 0,4 3 192 16,0-1-160-16,5 2 160 0,2 2 0 0,1-2-144 15,1 2 144-15,1 1 0 0,-1-1-144 0,3 0 144 16,-2-2 0-16,1 4 0 0,0-3-144 0,4 5 144 16,1-3 0-16,4 2-128 0,0-2 128 0,2 1 0 15,5 3 0-15,-1-7 0 0,0-2 0 0,-1-1 0 16,-2-3 0-16,3-2-128 0,2 0 128 0,2-2 0 15,1 1 0-15,3 0 0 0,4-5 0 0,-2 0 0 16,-1-4 0-16,-2-1 0 0,-3 0 0 0,-1-1 0 0,0 0 0 0,0 2 0 16,-2-1 0-16,5-2 0 0,0-2 0 0,2-1-192 15,-2-1 192-15,-2 1-208 16,-3 2-576-16,0 2-112 0,-1 1-32 0</inkml:trace>
  <inkml:trace contextRef="#ctx0" brushRef="#br0" timeOffset="55888.34">12115 5440 7359 0,'0'0'656'0,"0"0"-528"16,0 0-128-16,0 0 0 0,0 0 1392 0,0 0 240 15,0 0 48-15,0 0 16 0,0 0-672 0,0 0-128 16,0 0-16-16,0 0-16 0,0 0-96 0,4 6-32 16,-2 3 0-16,-2-9 0 0,0 0-32 0,2 7-16 15,-2 4 0-15,-2-5 0 0,1 2 16 0,0 0 0 16,-2-1 0-16,3-7 0 0,-5 7-64 0,0-3 0 15,-1 1 0-15,-1-1 0 0,0 0 64 0,-1-1 16 16,1-1 0-16,-1-1 0 0,0 1-208 0,1-1-64 16,-2-2 0-16,0-1 0 0,0 1-144 0,1-3-48 15,1-2 0-15,-1 1 0 0,2 1-32 0,-1-4-16 16,2 2 0-16,2 1 0 0,-1-4-208 0,1 3 176 16,3-4-176-16,0 1 160 0,3-3-160 0,1 3 128 15,-1-2-128-15,2 3 128 0,1-2-128 0,0 4 0 16,3-3 0-16,-3 4 0 0,2 0 0 0,1 1 0 15,1 1 0-15,1 3 0 0,-2 2 0 0,0 1-176 16,-1 1 176-16,2 1-128 0,-3 5 128 0,1-1 0 16,-2 4 0-16,-2 1 0 0,1 0 0 0,-1 1 0 0,-3 1 0 0,-1-1 0 15,-3 1 208-15,-1 0-16 16,-1-1-16-16,0-2 0 0,-2-2 128 0,0 0 16 0,-1-4 16 0,-1 0 0 16,-1 0-32-16,0-3-16 0,-2-4 0 0,1 0 0 15,-2-2-48-15,2-3-16 0,-1-2 0 0,1-1 0 16,-1-5-64-16,2-1-16 0,3-2 0 0,2-1 0 15,1-2-144-15,2 0 0 0,4-1 0 0,0 1 0 16,3 1 0-16,2-1 0 0,0 0 0 0,2 1-176 0,1 6 0 0,2 5 0 16,-1-2 0-16,1 3 0 0,-1 2 176 0,2 3 128 15,0 2-128-15,-2 1 176 0,0 5-176 0,0 3 0 16,-4 0 0-16,0 3 0 0,-4 2 0 0,1 3 0 16,0 0 0-16,-4-1 128 0,-1 2-128 0,-2-2 160 15,-1-1-160-15,-1-2 160 0,-4-2-16 0,4 1 0 16,-2-2 0-16,-1-5 0 0,-1 0 0 0,-1-4 0 15,0-2 0-15,0-2 0 0,0-5 96 0,2 1 16 16,-1-6 0-16,1 1 0 0,2-1-96 0,1-2-16 16,1-2 0-16,3-1 0 0,1 1-144 0,0 1 0 15,2 2 0-15,2-1 0 0,0-1-128 0,1 2 128 16,3 5 0-16,-2 1 0 16,2 3-912-16,-1 3-112 0,1 1-32 0,0 2-15248 0</inkml:trace>
  <inkml:trace contextRef="#ctx0" brushRef="#br0" timeOffset="56371.56">12540 5070 19807 0,'0'0'880'0,"0"0"176"0,0 0-848 0,0 0-208 15,-7 0 0-15,7 0 0 0,0 0 1152 0,0 0 192 16,0 0 48-16,0 0 0 0,-6 0-304 0,6 0-64 16,0 0-16-16,0 0 0 0,0 0-304 0,0 0-48 15,0 0-16-15,8 0 0 0,2-2-32 0,2 1-16 16,4 0 0-16,-1-2 0 0,0 1-368 0,2-3-80 15,2 0-16-15,2 0 0 0,-3-2 0 0,1 2 0 16,0 1 0-16,0 0 0 0,0-2-128 0,3 1 0 16,-2 4 0-16,-1-2 0 0,4 1 0 0,-2-2 0 15,-2 3 128-15,-3 2-128 0,0-1 0 0,-4 0-320 0,0 2 48 0,-2 0 16 32,-3-1-2592-32,-7-1-512 0</inkml:trace>
  <inkml:trace contextRef="#ctx0" brushRef="#br0" timeOffset="56722.25">12739 5143 12895 0,'0'0'1152'0,"0"0"-928"16,0 0-224-16,0 0 0 0,1-5 1616 0,1-1 288 15,-1-2 48-15,0 5 16 0,1-4-432 0,-2 7-96 16,1-7-16-16,-1 7 0 0,1-6-544 0,0 1-112 15,-1 5-32-15,0 0 0 0,0 0-144 0,0 0-16 16,0 0-16-16,0 0 0 0,0 0-48 0,0 0 0 16,0 0 0-16,4 7 0 0,-3 4 16 0,3-1 0 15,-1 4 0-15,-1 3 0 0,-2 1-144 0,3 3-48 16,-2 5 0-16,2 0 0 0,-3 5-160 0,0 1-48 16,1 6 0-16,-1-1 0 0,-1 0 112 0,-1-1 16 15,1 2 0-15,-1-2 0 0,-3 0-448 0,-1-3-96 16,4-4-16-16,-2 0 0 0,0 0 464 0,2-3 96 15,-1-2 0-15,1-2 16 16,-1-7-672-16,2 1-144 0,0-2-32 0,-1-1 0 16,1 0-560-16,0-7-112 0,1-6-32 0,0 0-8000 15,-2 6-1600-15</inkml:trace>
  <inkml:trace contextRef="#ctx0" brushRef="#br0" timeOffset="56965.18">12484 5862 12895 0,'0'0'1152'0,"0"0"-928"0,0 0-224 0,0 0 0 0,0 0 1184 0,0 0 192 16,0 0 32-16,0 0 16 0,0 0 432 0,0 0 96 15,0 0 16-15,10 3 0 0,3-3-624 0,-1 0-112 16,5 0-16-16,2-2-16 0,1 1-592 0,1-2-112 15,0 0-32-15,2 1 0 0,0-1-224 0,-3 0-48 16,3-4-16-16,-3 3 0 0,2 3-176 0,0 0 0 16,-2 0-160-16,0 1-9216 15,-2 0-1840-15</inkml:trace>
  <inkml:trace contextRef="#ctx0" brushRef="#br0" timeOffset="57773.67">13329 5837 14223 0,'0'0'624'0,"0"0"144"0,3 11-624 0,-1-5-144 16,1 2 0-16,-3-8 0 0,0 0 1264 0,5 8 208 16,0-2 64-16,0-1 0 0,-5-5-128 0,0 0-32 15,8 0 0-15,-1-3 0 0,1-2-480 0,-1-1-80 16,-3-5-32-16,3-1 0 0,-2-5-192 0,0-1-32 16,-1-2-16-16,-1-1 0 0,1-1-96 0,0 0 0 15,1-4-16-15,0 0 0 0,-1-3-80 0,1 1-16 16,0-3 0-16,0 0 0 0,2-1 48 0,-5 1 0 15,2 0 0-15,0 0 0 0,0 4-96 0,-2-1-16 16,3 3 0-16,-1 0 0 0,0 3-272 0,0 3 160 16,-3 2-160-16,3 5 128 0,-2 2-128 0,1 1 0 15,-3 9 0-15,0 0 128 0,0 0-128 0,0 0 0 16,7 2 0-16,1 7 0 0,-2 4-176 0,-1 0 176 16,3 4-128-16,-2 6 128 0,2 1 0 0,-2 3 0 15,1 4 0-15,-1 2 0 0,1-2 0 0,-4-3 0 0,0 0 0 0,1-1 0 16,0-3 0-16,-2-4 128 0,1-3-128 0,0-6 176 15,-1 0-16-15,0-4 0 0,-2-7 0 0,0 0 0 16,0 0 176-16,0 0 48 0,3-5 0 0,1-4 0 16,-1-5-128-16,1-2-32 0,0-1 0 0,0-2 0 0,0 0-96 15,-1-3-128-15,0-3 176 0,1 1-176 16,-2 0 128-16,2-2-128 0,1 2 0 0,-1-3 0 0,0 2 0 16,0 0 0-16,0 0 0 0,-1 5 0 0,2 1 0 0,-2 1 0 15,2 3 0-15,0 2 0 0,0 2 0 16,-1 2 0-16,2 4 0 0,2 4 0 0,0 2 0 0,2 5 0 15,-1 6 0-15,1 2 0 0,1 2 0 0,1 5 0 16,-2 0 0-16,4 6-144 0,-1 5 144 0,-1 1 0 16,0 2 0-16,-2 2 0 0,0 1 0 0,2-1 0 15,-4-3 0-15,1-3 128 0,0-2-128 0,-1-5 128 16,-1-5-128-16,0-2 128 0,-1-1-128 0,2-2 0 16,-3-5-176-16,1 1 176 15,1-6-896-15,0-1-96 0,1-3-16 0,1 0-9648 16,-2-3-1936-16</inkml:trace>
  <inkml:trace contextRef="#ctx0" brushRef="#br0" timeOffset="58240.84">14300 5597 11055 0,'0'7'976'0,"0"4"-784"0,-1-1-192 0,0 3 0 15,-1 0 2032-15,-1-3 352 0,3 4 80 0,0-5 16 16,-2 0-816-16,1-2-144 0,1-7-48 0,0 0 0 0,0 0-336 16,0 0-80-16,0 0-16 0,0 0 0 0,0 0-448 0,1-7-80 15,1-5-32-15,-2-3 0 0,3-3-144 0,1-2-16 16,0-4-16-16,2-3 0 0,2-1 80 0,-2-4 32 15,1-1 0-15,-1-1 0 0,0-1 64 0,1 2 16 16,-2-1 0-16,0-2 0 0,-1-3 32 0,2 3 16 16,-1 5 0-16,0-1 0 0,0 1-320 0,2 6-64 15,-2-2-16-15,1 4 0 0,0 3-144 0,1 4 0 16,-1 0 0-16,1 7 128 0,1-1-128 0,-1 6 0 16,-7 4 0-16,9 0 0 0,-2 4 0 0,1 4 0 15,1 2 0-15,2 5 0 0,-1 2 0 0,1 2 0 16,-1 1 0-16,1 3 0 0,3 3 0 0,-2-1 0 15,0 7 0-15,-1-2 0 0,1 1 0 0,2 3 0 16,-2 0 0-16,0-1 0 0,-3 0-192 0,1-2 192 16,1-4-160-16,-2-1 160 0,-1-2-416 0,1-4 16 15,-1-1 0-15,-3-2 0 16,0 0-528-16,1-2-96 0,0-3-32 0,-3-3-8928 16,-3-9-1776-16</inkml:trace>
  <inkml:trace contextRef="#ctx0" brushRef="#br0" timeOffset="58438.14">14322 5339 20271 0,'0'0'1792'0,"0"0"-1424"16,0 0-368-16,9 3 0 16,-9-3 1024-16,9-3 128 0,2-1 16 0,2-1 16 0,5-1 560 0,-1 0 112 15,7-1 32-15,3-3 0 16,2-1-736-16,2 0-128 0,3-4-48 0,1 1 0 0,3 1-592 0,-3-1-112 15,1-2-16-15,10-8-16 16,-7 5-1968-16,-20 9-384 0</inkml:trace>
  <inkml:trace contextRef="#ctx0" brushRef="#br0" timeOffset="98067.9">525 3819 17903 0,'0'0'784'0,"-10"1"176"0,10-1-768 0,-12 0-192 0,2-2 0 0,1-1 0 15,3-3 512-15,-2-2 64 0,1 1 16 0,-1-5 0 16,2 3-272-16,-1-2-48 0,1-3-16 0,2 1 0 16,2 0-128-16,-1-2-128 0,1 0 144 0,0 1-144 15,4 0 0-15,-1 2 0 0,1-2 0 0,2 3 0 16,1 1 0-16,2 0 0 0,2 3 0 0,-1 2 0 15,-8 5 0-15,12-2 0 0,2 4 128 0,-1 3-128 16,-2 2 432-16,-1 5-16 0,-1 1 0 0,0 4 0 0,0 3 304 0,0 0 64 16,-2 1 16-16,-2 3 0 0,1 1-160 15,-4-2-48-15,1 1 0 0,-3 2 0 0,-2-3-112 0,0 1-32 16,-2-1 0-16,0-6 0 0,-2-4 128 0,1-1 0 16,-3-4 16-16,0-4 0 0,1-4-144 0,-2-4-16 15,0-3-16-15,0-3 0 0,0-4-288 0,2-4-128 16,-1-1 128-16,2-2-128 0,2-1 0 0,-1 0 0 15,0 0 0-15,2 2 0 0,3-4 0 0,0 2 0 16,1 2 0-16,2 1 0 0,1 2-160 0,1 6 160 16,0 2 0-16,-5 9-144 0,0 0 144 0,0 0 0 15,11 6 0-15,-3 6 0 0,-2 2 0 0,-2 4 0 16,-3 1 192-16,-1 1-64 0,0 0 176 0,-3 2 32 16,-4-3 16-16,2-1 0 0,-1-4-32 0,-2-2-16 15,1-3 0-15,-2-2 0 0,9-7-64 0,-12-2-16 0,-2-4 0 16,3 0 0-16,-1-6-224 0,1 1-208 0,0-3 32 0,4-3 16 31,1 0-2224-31,5-1-448 0</inkml:trace>
  <inkml:trace contextRef="#ctx0" brushRef="#br0" timeOffset="115897.99">1009 7344 1839 0,'0'0'160'0,"0"0"-160"0,-6 11 0 0,6-11 0 16,0 0 2000-16,-12 4 368 0,12-4 80 0,-6 9 16 16,0-3-1504-16,6-6-320 0,0 0-48 0,-5 10-16 15,5-10-112-15,0 0-16 0,-8 7-16 0,8-7 0 16,-5 7-176-16,5-7-16 0,0 0-16 0,-6 9 0 16,6-9-80-16,-8 7-16 0,8-7 0 0,0 0 0 15,-11 6-128-15,0-2 0 0,11-4 0 0,-12 2 0 16,-1-2 0-16,2-1 128 0,-1-3-128 0,3-1 0 15,-1 0 224-15,2-3-32 0,-1-4-16 0,3-2 0 16,0 1 96-16,2 2 32 0,0-2 0 0,2-1 0 16,0-3 0-16,2 3 0 0,3 0 0 0,-2 0 0 15,2 2-32-15,1 0 0 0,1 0 0 0,1 3 0 16,0 1-96-16,1 3-32 0,0-1 0 0,3 3 0 0,2 3-144 16,-1 3 160-16,1 3-160 0,-2-1 160 0,0 3-160 15,0 1 0-15,-2-2 144 0,0 5-144 0,-1 2 320 0,0-3-16 16,-4 3 0-16,0 0 0 0,-1 2 176 0,-2-2 32 15,-3-1 16-15,-1 0 0 0,-1 0-32 0,0-3-16 16,-2 0 0-16,1 0 0 0,0-4-176 0,6-6-48 16,-12 3 0-16,2 1 0 0,1 1-128 0,0-4-128 15,-1-2 192-15,0-3-192 0,2 2 160 0,-1-4-160 16,3 1 128-16,0-5-128 0,-2 3 0 0,2-5 0 16,1 1 0-16,1 3 0 0,1 2 0 0,3 6-176 15,-2-10 176-15,2 10-128 0,0 0 128 0,0 0 0 16,0 0 0-16,0 0-128 0,0 0 128 0,0 0 0 15,0 0-144-15,11 7 144 0,-1 3 0 0,-2 3 0 0,-4-3 0 0,-2 4 0 16,-2 1 192-16,-1 3 0 0,-2 1 0 0,-3 0 0 16,-2 0 64-16,0-1 0 0,-3 0 16 0,1-3 0 15,-3 1-16-15,1-6-16 0,-1-1 0 0,2-6 0 16,-1 1-64-16,1-2-16 0,-2-5 0 0,3-1 0 16,0 0 16-16,2-6 0 0,-1-1 0 0,5-7 0 15,2-6-176-15,3 0 0 0,2-3 0 0,3 0 0 16,-2-5 0-16,1 5-176 0,2-1 176 0,2 3-128 15,0 1 128-15,1 5 0 0,2 3 0 0,-1 4-128 16,-1 2 128-16,1 5 0 0,-11 5 0 0,11 0 128 16,-1 3-128-16,-2 4 0 0,-3 5 0 0,-4 4 128 15,-2 2 16-15,-7 5 16 0,-2 3 0 0,-3 0 0 16,-3 4-16-16,-3-4 0 0,-3 1 0 0,12-17 0 16,-4 0-144-16,-1-1 128 0,0 0-128 0,1-4 128 15,0 0-1168-15,1-1-240 0,0-3-64 0</inkml:trace>
  <inkml:trace contextRef="#ctx0" brushRef="#br0" timeOffset="117638.25">11148 9501 12431 0,'0'0'544'0,"0"0"128"0,0 0-544 0,0 0-128 0,0 0 0 0,0 0 0 16,0 0 224-16,0 0 16 0,0 0 0 0,0 0 0 16,0 0 80-16,0 0 32 0,4 9 0 0,-4-9 0 15,5 8-96-15,-5-8-32 0,5 12 0 0,-5-12 0 0,6 9-224 0,-6-9 144 16,4 12-144-16,-4-12 128 0,5 9 32 0,-5-9 0 15,0 0 0-15,6 12 0 0,-6-12-160 0,0 0 128 16,0 0-128-16,0 0 128 0,0 0 112 0,0 0 16 16,0 0 0-16,0 0 0 0,-3-13 432 0,-1-1 80 15,0-5 32-15,0-1 0 0,2-2-240 0,-5-1-48 16,2-5-16-16,-1 3 0 0,-1-4-288 0,1 3-48 16,1-2-16-16,0 3 0 0,-1-3-144 0,0 5 0 15,1 0 0-15,0 1 0 0,-1 3 176 0,1 3-48 16,1 4-128-16,0 2 192 0,4 10 128 0,0 0 0 15,0 0 16-15,0 0 0 0,0 0-80 0,0 0-32 16,0 0 0-16,0 0 0 0,0 0-224 0,8 14 0 16,1 2 0-16,2 0 0 0,1 2 0 0,2 2 0 0,3 1 0 0,1 3 0 15,0 1-144-15,1 0 144 0,0 5 0 0,-1-6-144 16,-3-4 144-16,-1 1-208 0,-1-4 80 0,-3 0 128 16,-2-2 0-16,-1-1 0 0,-2-1 0 0,-1-3 0 15,0 1 0-15,-4-11 0 0,0 0 144 0,1 12-16 16,-1-12 64-16,-1 9 0 0,1-9 16 0,-5 11 0 15,-1-4-48-15,-3-1-16 0,0 2 0 0,-3-5 0 16,0 1-144-16,-2-1 0 0,-3-3 0 0,2 0 128 16,0-3-128-16,-2-1 0 0,-1-1 144 0,2-2-144 15,2 0 0-15,-4 2 0 0,1-5 0 0,1 1 128 16,1-4-128-16,-1 1 0 0,0-2 128 0,-1 1-128 16,-3-1 128-16,2 0-128 0,0 4 160 0,3-2-160 15,1-2 0-15,0 6 128 0,-1-3-128 0,1 8 0 16,3-1 0-16,0 3 0 0,1-3 0 0,1 2 0 0,9 2 0 0,0 0 0 15,-5-2 0-15,5 2 0 16,0 0 0-16,0 0-128 0,0 0 128 0,0 0 0 0,12-8 0 0,3-2 0 16,3 1 0-16,3-4 0 0,2 2 0 0,3-3 0 15,-1-2 0-15,2-1 0 0,-2 0 0 0,1 2 0 16,-1 3 0-16,0-2 0 0,1-2 0 0,-3 1 0 16,-3 1 0-16,0 0 0 0,1 4 0 0,-5-2 0 15,2 2 0-15,-1 3 0 0,-3 2 0 0,-3 0 0 16,-11 5 0-16,0 0 0 0,11 3 192 0,0 1-64 15,-11-4-128-15,6 12 192 0,-5 4-192 0,-1 7 0 16,-2 4 128-16,-6 4-128 0,-2 5 192 0,-5 1 0 16,-1 4 0-16,-4 1 0 0,0-1 32 0,-2 1 0 15,1 2 0-15,1-5 0 0,0-3-48 0,1 0-16 0,0-1 0 16,2-3 0-16,0-7-160 0,-1-2 0 0,0-4 0 0,2-4 0 31,0-3-816-31,1-9-32 0,-2-3-16 0</inkml:trace>
  <inkml:trace contextRef="#ctx0" brushRef="#br0" timeOffset="118882.22">2766 10561 9215 0,'0'0'400'0,"0"0"96"0,0 0-496 0,0 0 0 15,0 11 0-15,0-11 0 0,0 0 1232 0,0 0 160 16,0 0 16-16,0 0 16 0,0 0-400 0,0 0-96 16,-11-7-16-16,2 0 0 0,0 1-336 0,1-4-64 15,-1 1 0-15,2-5-16 0,0 0-304 0,0-1-64 16,-4-1-128-16,3 1 192 0,-1-7-192 0,-2 2 0 16,1 0 128-16,0-1-128 0,1 4 0 0,-1-1 0 0,0 0 0 0,1 4 0 15,1 1 0-15,1 3 0 0,0-1 0 0,7 11 0 16,-9-5 0-16,9 5 0 0,0 0 0 0,0 0 0 15,0 0 128-15,0 0-128 0,0 0 176 0,-1 12-176 16,1 5 0-16,4-2 0 0,2 2 0 0,5 6 0 16,0 1 0-16,0 1 0 0,1 1 0 0,-1-4 0 15,1 1 0-15,-1 0 0 0,1-1 0 0,0-3 0 16,1 1 0-16,-2-1 0 0,0-1 0 0,-1-3 0 16,0 1 0-16,-1-4 0 0,-3-2 0 0,1 3 0 15,-4-5 0-15,-3-8 0 0,4 11 0 0,-4-11 0 16,4 12 0-16,-1-3 0 0,-3-9 0 0,0 0 0 15,0 0 128-15,-4 12-128 0,0-4 0 0,4-8 0 16,-5 11 0-16,0-4 0 0,0 0 0 0,-4-2 0 0,-4-2 0 0,0-1 0 16,3-2 0-16,0 0 0 0,1 0 128 0,-1 0-128 15,-1-3 0-15,-1-1 0 0,3-4 128 0,-2 2-128 16,1-2 0-16,-3-2 0 0,0 2 0 0,2 0 0 16,-1 0 128-16,3-4-128 0,-1 0 0 0,3 0 0 15,-4 0 0-15,5-2 0 0,0 3 0 0,2 0 0 16,1 1 0-16,1 1 0 0,-2-5 0 0,4 0 0 15,0 1 0-15,4 1 0 0,1-1-144 0,4 0 144 16,1 2-128-16,3-3 128 0,1 2 0 0,0 3-160 16,0-3 160-16,1 1 0 0,0-1 0 0,2-1 0 15,-2 3 0-15,1-3 0 0,2-1-128 0,1 2 128 16,0 1 0-16,-2-3 0 0,-1 3 0 0,2 2 0 16,-4-2 0-16,1 2 0 0,-2-1 0 0,0 4 0 0,-2 0 0 0,-1 0 0 15,-10 6 0-15,11-3 0 0,-11 3 0 0,0 0 0 16,0 0 0-16,0 0 192 0,0 0-48 0,3 15-16 15,-4 1 208-15,-3 1 48 0,-3 0 0 0,-2 3 0 16,0 3-144-16,-1 3-32 0,-3-3 0 0,-1 1 0 16,1 5-16-16,3-2-16 0,-2 1 0 0,0-3 0 15,2 0 48-15,-2-2 16 0,0 0 0 0,2 0 0 16,1-4-240-16,1-1 128 0,0-4-128 0,2 0-7152 16,0-1-1488-16</inkml:trace>
  <inkml:trace contextRef="#ctx0" brushRef="#br0" timeOffset="120466.87">2052 11858 2751 0,'0'0'256'0,"0"0"-256"0,1 11 0 0,1 0 0 16,2 2 1488-16,0-4 256 0,-1 2 48 0,-3-11 16 16,6 10-1424-16,-1-1-384 0,-5-9 128 0,5 8-128 0,-5-8 0 0,0 0 0 15,0 0 0-15,12 7 0 0,-12-7 352 0,10 3 16 16,-10-3 0-16,0 0 0 16,0 0-128-16,0 0-32 0,11-1 0 0,-11 1 0 0,8-8 48 0,-2 0 16 15,0 2 0-15,-2-4 0 0,-4 1 272 0,-1-2 48 16,1-2 16-16,-3-2 0 0,2-3 32 0,-3 0 0 15,-1 0 0-15,2-2 0 0,-3-2-64 0,1 2 0 16,-1-2 0-16,0 2 0 0,-3-2-112 0,-3 3-16 16,0-1-16-16,-1 1 0 0,0 0-48 0,0 0 0 15,-2 0 0-15,4 1 0 0,1 4-160 0,1 1-32 16,1 4-16-16,0-1 0 0,1 3-176 0,0 3 128 16,7 4-128-16,0 0 128 0,-5-7-128 0,5 7 0 15,0 0 0-15,0 0 0 0,0 0 0 0,0 0 0 0,0 0-160 0,0 0 160 16,0 0-320-16,12 11 48 0,-5-3 0 0,1 1 0 15,0-2 80-15,1 2 32 0,-2-3 0 0,3 4 0 16,1-1 160-16,0 2 0 0,-2-2 0 0,2 3-128 16,2 2 128-16,0-3 0 0,-2 1 0 0,1 0 0 15,-2-1 0-15,1 3 0 0,-1-2 0 0,-1 0 0 16,1 2 0-16,1 0 0 0,0 0 0 0,-1-3 0 16,0 1 0-16,1 0 0 0,0-3 0 0,-2 1 0 15,-9-10 0-15,8 9 0 0,-8-9 0 0,5 12 0 16,-5-12 0-16,3 11 0 0,-3-11 128 0,2 10-128 15,-2-10 368-15,-4 13 0 0,-2-4 0 0,-3 0 0 16,-2-3-96-16,0 3-16 0,-3-3 0 0,0 3 0 16,-1-2-112-16,-2-1-16 0,0 0-128 0,-5-2 192 15,2 0-192-15,-3-4 128 0,-3-1-128 0,1-2 0 16,-1-2 128-16,1-3-128 0,0 2 0 0,0-4 0 0,3 1 0 0,-3-2 128 16,3 2-128-16,0-2 0 0,2 4 0 0,2-3 0 15,1 3 0-15,3-2 0 0,3 3 128 0,3-2 0 16,-2 3-128-16,4 2 192 0,6 3 64 0,-4-9 0 15,4 9 0-15,-1-9 0 0,1 9-64 0,3-10-16 16,-1 2 0-16,3-2 0 0,2 2-176 0,4-1 0 16,0 0 0-16,-1 0 0 0,3 1 0 0,0-1 0 15,4 0 0-15,-1-3 0 0,-1 3 0 0,0-2 0 16,2 3 0-16,-1-4 0 0,1-1 0 0,-1 3 0 16,1-4 0-16,-1 1 0 0,2 2-144 0,1-3 144 0,0-3-192 0,0 2 192 15,-3-2-128-15,0 2 128 0,2 4 0 0,-3-2 0 16,0-1 0-16,-2 1 0 15,0 2 0-15,-1-3 0 0,1 4 0 0,-1 1-128 0,-2 4 128 0,4-2 0 16,1 4 0-16,-2 1 0 0,-13 2 0 0,11 4 0 16,-11-4 0-16,13 12 0 0,-3-2 0 0,-2 4 0 15,1 1 0-15,-4 3 0 0,1 0 128 0,0 2-128 16,-3 0 128-16,-1 3-128 0,1 0 0 0,-2-1 0 16,-1-1 144-16,-1 3-144 0,0-1 128 0,-1 0-128 15,-1 4 128-15,1-3-128 0,-4 3 128 0,2-3-128 16,0-4 160-16,2 2-160 0,1 1 192 0,-2-4-192 15,2-4 128-15,1 0-128 0,1-1 0 0,-1 0 0 16,3 1 0-16,-3-3 0 0,1-1 0 0,1 1 0 31,-2-12-1664-31,0 0-272 0,0 0-64 0,9 12-16 0</inkml:trace>
  <inkml:trace contextRef="#ctx0" brushRef="#br0" timeOffset="122117.86">3339 12130 19007 0,'0'0'832'0,"0"0"192"0,0 0-832 0,0 0-192 0,0 0 0 0,0 0 0 15,0 0 0-15,0 0 176 0,0 0-176 0,0 0 160 16,0 0 64-16,12 9 16 0,0-2 0 0,1-3 0 15,0-1-240-15,1 2 0 0,1-1 0 0,0 0 0 16,1 1 0-16,3 2 0 0,1-4 0 0,0 2 0 16,-1 0 0-16,0 2 0 0,1-5 0 0,4 3 0 15,-1-1 0-15,-1 3 0 0,0-4 0 0,0 1 0 16,-2-1 0-16,0 2 0 0,1-3 0 0,-1 1 0 16,0-3 304-16,4 3-48 0,1-1 0 0,-2 1 0 0,3-2 64 0,0-1 0 15,-1 0 0-15,2 0 0 0,-1 0 64 0,1 2 32 16,1 0 0-16,1-1 0 0,3 0-144 0,0 1-16 15,-3-1-16-15,-1-1 0 0,-2 1-96 0,0 2-16 16,1-1 0-16,0 1 0 0,-3 0 16 0,4-1 0 16,0-2 0-16,0 1 0 0,0 2-144 0,1-2 0 15,1 0 0-15,3 0 0 0,-1 2 0 0,0-1 0 16,2 2 0-16,-2-1 0 0,0-2 0 0,0 0 0 16,1-1 0-16,-7 0 0 0,4 3 0 0,-1-1 0 15,1 1 0-15,2-2 128 0,0 2-128 0,1-2 0 16,0 0 0-16,3 2 0 0,0-2 0 0,0-1 128 15,-3 0-128-15,3 1 0 0,1-1 0 0,-3 0 0 16,-4-1 0-16,2 1 0 0,2 0 0 0,-3 0 128 0,-1 0-128 0,1 0 0 16,1 0 128-16,3-1-128 0,-2 0 0 0,3 1 128 15,2 0 16-15,2 0 0 0,-2 0 0 0,-1-2 0 16,-3 1-144-16,0-3 192 0,-2 2-192 0,4-1 192 16,-3-1-192-16,2 3 160 0,2-4-160 0,0 1 160 15,0 0-32-15,1 2 0 0,3 1 0 0,1-3 0 16,-1-1-128-16,-1 1 0 0,-1 0 0 0,-1 2 0 15,-2-1 128-15,1-2-128 0,0 0 0 0,0 1 128 16,1 1-128-16,1 0 0 0,1-4 0 0,1 3 0 16,3 2 0-16,-2-2 0 0,5-1 0 0,-7 1 0 15,0-1 0-15,-1 0 0 0,1-1 144 0,0 1-144 16,-2 0 128-16,2-1-128 0,-1 3 160 0,3 0-160 16,1 1 128-16,1 0-128 0,1-2 0 0,1 1 0 0,-4 0 160 0,3 1-160 15,-4-1 160-15,1 2-160 0,-1-2 0 0,0 2 0 16,-1 0 0-16,4-1 0 0,3-1 0 0,1 1 128 15,0 0-128-15,-2-1 0 0,-4 1 0 0,0-2 0 16,-1-1 128-16,1 2-128 0,-3 2 0 0,4 0 0 16,-1 1 0-16,3 0 0 0,0 0 0 0,2 1 0 15,2 0 0-15,-1-1 0 0,-5 0 0 0,0-1 0 16,-1 0 0-16,0 1 0 0,0 1 144 0,2 0-144 16,0-1 128-16,1 4-128 0,-1 1 0 0,2-1 0 15,1-2 0-15,-3 1 0 0,1-2 0 0,-2 2 0 16,-1-1 0-16,0 1 128 0,-4-1-128 0,4 1 128 15,-1 1-128-15,1-2 128 0,1 3-128 0,3-1 160 16,-1-2-160-16,0 0 160 0,-1 1-160 0,-2 0 128 0,-4 1-128 16,2-1 128-16,-2-2-128 0,1 0 160 0,-1 2-160 0,2-1 160 15,1 1-160-15,-1 2 0 0,5-1 0 0,-2-2 128 16,0 1-128-16,-3-1 128 0,-5 1-128 0,1 1 128 16,-1-2-128-16,1 2 0 0,0-1 0 0,-1 1 128 15,1 1-128-15,-1-2 0 0,1 1 0 0,1 1 0 16,2 0 0-16,-2 1 0 0,1-4 0 0,-2 3 0 15,-3 1 0-15,0 0 0 0,-4-3 0 0,0 2 0 16,1 2 0-16,-2-3 0 0,-4-1 0 0,1 4 128 16,2-3-128-16,-2-2 0 0,-1-1 144 0,2 1-144 15,-1-2 192-15,1 0-48 0,0 0 0 0,0 2 0 16,-1 0 0-16,-2-1 0 0,1 0 0 0,-1-1 0 16,1 0-144-16,-2 3 192 0,-2-2-192 0,-2 0 192 15,-2 0-192-15,1-1 128 0,-2 0-128 0,2 0 128 0,-1 0-128 16,0 0 0-16,-4-1 0 0,1-1 128 0,0-1-128 0,-1 3 0 15,0-1 144-15,-1 1-144 0,-1-1 0 0,1-1 128 16,-11 2-128-16,11 0 0 0,-11 0 0 0,10 0 0 16,-10 0 0-16,8 0 128 0,-8 0-128 0,0 0 0 15,0 0-176-15,0 0 176 16,0 0-1536-16,0 0-192 0,0 0-64 0,11 10-11072 0</inkml:trace>
  <inkml:trace contextRef="#ctx0" brushRef="#br0" timeOffset="123069.55">15171 12204 22111 0,'0'0'976'0,"0"0"208"0,-8 0-944 0,8 0-240 0,0 0 0 0,0 0 0 0,0 0 0 0,0 0 128 16,0 0-128-16,0 0 0 0,0 0 160 0,0 0-160 16,10-4 160-16,2 1-160 0,1-3 192 0,-1 3-64 15,0-1-128-15,3 1 192 0,-1 2-192 0,0 0 0 16,1-2 0-16,0-2 0 0,1 1 192 0,1 1-16 16,4-3 0-16,-2 1 0 0,1 2-16 0,2-1 0 15,1 0 0-15,1-1 0 0,1 2-32 0,1 1 0 16,0-1 0-16,4 2 0 0,-2 1 16 0,3 2 0 15,2 1 0-15,0 0 0 0,-1-2-16 0,-1 4 0 16,-2-3 0-16,-2 1 0 0,-2 0 208 0,2-2 48 16,-2 0 0-16,2 2 0 0,0 0-64 0,-1-1-16 15,2-1 0-15,0 0 0 0,0 1 16 0,-1-1 16 0,0 1 0 0,2 1 0 16,1-2-128-16,1 2-16 0,-2 1-16 16,0-1 0-16,-3-3-176 0,0 0 0 0,-3 0 144 0,-1 0-144 15,-2 3 0-15,-1-1 0 0,0 0 0 0,0-1 128 16,1 0-128-16,-3 3 0 0,1-1 0 0,-1-2 128 15,-1-1-416-15,-2 0-80 0,1 0-16 0,-1 1-12688 16</inkml:trace>
  <inkml:trace contextRef="#ctx0" brushRef="#br0" timeOffset="131294.54">9930 13076 18431 0,'0'0'816'0,"-6"8"160"0,-3 2-784 0,-1-2-192 0,-2 2 0 0,2-4 0 16,-1 3 1152-16,0-4 192 0,0 0 48 0,-2 2 0 16,1-4-784-16,-2 1-160 0,1 0-16 0,-1 0-16 15,-1-3-80-15,-1-1-16 0,0-1 0 0,-1-2 0 16,-1 1-176-16,-1-2-144 0,0 1 192 0,-1-2-192 16,-4-1 0-16,-2 0 0 0,2-5 0 0,-1 4 0 0,-2-2 0 0,-2 1 0 15,-4 2-176-15,-5-3 176 0,-4 3-128 0,2-1 128 16,1 3 0-16,1 1 0 0,0 0-128 0,0 1 128 15,-2-1 0-15,3-1 0 0,2 0 0 0,-5 1 144 16,0 0 16-16,-6-1 0 0,-7-1 48 0,0 1 16 16,0 1 0-16,3 0 0 0,0-2 48 0,0 0 16 15,2 0 0-15,-1-3 0 0,0 2 0 0,-3 1 0 16,-5-2 0-16,-1 3 0 0,2 1-144 0,3 0-16 16,1-3-128-16,-1-1 192 0,0 2-192 0,0 3 0 15,-2-5 0-15,-4 1 0 0,-7 1 0 0,-2-1-192 16,2 1 48-16,-1-1 0 0,1-2-16 0,-2 1 0 15,-2 2 0-15,-2-3 0 0,-4 3 16 0,1 3 0 16,6-1 0-16,0 2 0 0,3 0 144 0,-2 1 0 0,-5 1 0 16,-2 2 0-16,-2-1 0 0,2 3 0 0,1 3 0 0,1-2 0 15,2 2 0-15,-4 1 0 0,-7 3 128 0,4 0-128 16,-1 1 192-16,6 2-48 0,3-1 0 0,-2 0 0 16,-1-1 32-16,-2 2 0 0,-4 3 0 0,5-3 0 15,3-1 48-15,5-1 16 0,1 0 0 0,-1 1 0 16,-7-3 16-16,2-1 16 0,-1 0 0 0,3-4 0 15,2 2-80-15,1 0-32 0,3-5 0 0,-5 0 0 16,-10-2-160-16,5-1 160 0,3-1-160 0,0 0 160 16,4-1-160-16,0 1 0 0,1-1 0 0,-3-2 0 15,-3-1 0-15,1 0 0 0,5 0 0 0,1-2 0 16,0 2 0-16,4 1 0 0,4-3 0 0,-3 2 0 16,-7-1 0-16,5 1 0 0,2-1 0 0,2 1 0 0,3 1 0 0,2-2 0 15,1 2 0-15,1 0 0 0,0-2 0 0,-3-1 0 16,-5 4 0-16,5 0 0 0,0-2-144 0,6 0 144 15,0 1-192-15,0 2 192 0,3-1-224 0,2-1 64 16,3-2 16-16,-2 1 0 0,-1 1 144 0,-1-2 0 16,-3 1 0-16,1 1 0 0,3-4 0 0,-1 0 0 15,2 1 0-15,1-2 0 0,2 3 0 0,3-2 0 16,-1 2 0-16,3 1 0 0,1-3 0 0,-3 3 0 16,-2 1 0-16,-4-2 0 0,-1-1 0 0,3 3 144 15,1-1-144-15,2 0 0 0,0 0 144 0,1 3-144 16,3-2 0-16,0-1 144 0,3 0-144 0,0 1 0 0,0 0 0 15,1-1 0-15,0 2 0 0,-2 1-176 0,-1-1 176 0,0 3-128 16,-2 0 128-16,0 0 0 0,-1-1-144 16,3 0 144-16,2-2 0 0,0 2 0 0,1-2 0 0,0 3 0 15,1-1 0-15,0 0 0 0,2 1 0 0,1 0 0 16,1 0 0-16,1 0 0 0,1 0 0 0,0 0 0 16,2 0 0-16,-2 1 0 0,-2-1 0 0,1 0 0 15,1 0 0-15,0 0 0 0,-2 0 0 0,2 1 0 16,-1 2 0-16,3 0 0 0,1-1 0 0,-2-1 0 15,2-1 0-15,0 2 0 0,1 0 0 0,-1 1 0 16,3-1 0-16,1 3 0 0,-2-1 128 0,4 0-128 16,-1 0 880-16,7 0 144 0,-2-1 16 0,0 1 16 15,-1 1-800-15,2 3-256 0,-1-3 128 0,2 1-128 32,-1 2-752-32,-4 2-208 0,2 0-32 0,3 2-16 0,2-6 816 0,4-6 192 0,-6 13 0 0,2-4 0 0,0 2 0 0,1-2 0 15,3-9 0-15,-1 14 0 0,1 0 0 0,-2 0 0 16,0-1 0-16,2 2 0 0,-1 1 0 0,1 2 0 15,-1 0 0-15,1 0 0 0,-1-2 0 0,1 1 0 16,0-1 0-16,-2 2 0 0,0 1 144 0,-1-1-144 16,1 2 0-16,0 2 144 0,-1 0-144 0,0 2 128 15,0-1-128-15,2 0 128 0,-1-1-128 0,-1 0 128 16,1-2-128-16,-1 1 128 0,2-2-128 0,-1-3 0 16,0-2 0-16,-1 2 128 0,1-5-128 0,-1 3 0 15,1-1 0-15,-1 1 0 0,1-3 0 0,0 1 0 16,2-12 128-16,-2 15-128 0,-2-4 0 0,3 2 0 15,0-2 0-15,-1-2 0 0,2-9 0 0,-1 12 0 16,-2-1 0-16,3-11 0 0,0 10 0 0,0 2 0 16,0-12 0-16,0 10 0 0,0-10 0 0,4 13 0 0,-1-1 0 0,-3-12 0 15,4 11 0-15,-1-1 0 0,-3-10 0 0,4 12 0 16,1-3 0-16,-5-9 0 0,5 12 0 0,2-5 0 16,-7-7 0-16,10 12 0 0,-10-12-144 0,11 9 144 15,-2 1 0-15,1-4 0 0,-10-6 0 0,14 12 0 16,0-5 0-16,-6 0 0 0,2-4 0 0,0 1 0 15,1 1 0-15,0 2 0 0,2-3 0 0,2 1 0 16,-1 1 0-16,11 2 0 0,0-2 0 0,-4 2 0 16,-2-5 0-16,0 1 0 0,4 0 0 0,1 0 0 15,3-3 0-15,-2 0 0 0,1-1 0 0,1 0 0 16,-1 0 0-16,1-1 0 0,-4 0 0 0,0 0 0 16,3-2 0-16,1 3 0 0,0 0 0 0,-1 0 0 15,0 0 0-15,2 0 0 0,1 0 0 0,2 0 0 16,-1 0 0-16,3 3 0 0,1-2 0 0,1 0 0 0,-2 0 128 0,1 2-128 15,2-1 0-15,-4 1 144 0,-3-2-144 0,0 1 0 16,3-2 0-16,-2 3 0 0,1 0 0 0,-1-1 0 16,2 0 128-16,2-1-128 0,-1 2 0 0,4-1 0 15,1 1 0-15,2 2 0 0,2-1 0 0,-3-1 0 16,-2 2 0-16,0 3 0 0,-3-2 0 0,1 2 0 16,-1-3 0-16,3 1 0 0,0 1 0 0,-1-2 0 15,0 0 0-15,1 3 0 0,6-3 0 0,-2 0 0 16,-2 1 0-16,1-1 0 0,-5-1 0 0,1 1 0 15,-3 1 0-15,-1 0 0 0,-1 0 0 0,1 2 0 16,1-3 0-16,3 1 128 0,1 2-128 0,0-2 0 16,-1 3 0-16,4-2 0 0,2 2 0 0,0-2 0 0,-2-2 0 0,1 2 0 15,-3 0 0-15,-1 0 0 0,-1 1 0 0,1-3 0 16,-2 3 0-16,3-2 0 0,-1-1 0 0,2 3 0 16,2-3 0-16,1 0 0 0,1 1 0 0,-2-3 0 15,-2-2 0-15,-3 0 0 0,-3-1 0 0,0 2 0 16,-1-2 0-16,1 1 128 0,1 0-128 0,-1 1 0 15,2-2 0-15,-1 0 0 0,2 2 0 0,2 1 0 16,1-1 0-16,2-1 0 0,1-1 0 0,-5 0 0 16,-4-1 0-16,0-1 0 0,0 0 128 0,1 1-128 15,-3 0 0-15,4 0 0 0,-1-1 0 0,1 2 0 16,-1 0 0-16,0 2 0 0,5 0 0 0,-1-1 0 16,1-1 0-16,-1 2 0 0,-1-2 0 0,-1 0 0 15,-3 0 0-15,1 2 0 0,-2-1 0 0,2 2 0 16,2-2 0-16,1 1 0 0,-2 0 0 0,3 1 0 0,2-1 0 15,-1 2 0-15,3-2 0 0,-3 1 0 0,-2-2 0 0,-1 2 128 16,2-2-128-16,-5 2 0 0,1-1 0 0,2 2 0 16,1-3 0-16,-2 1 0 0,2-1 0 0,3 0 0 15,0-1 0-15,2 0 0 0,2 0 0 0,-4 0 0 16,0-1 0-16,-1 0 0 0,-3-1 0 0,-1 1 0 16,1-3 128-16,1 2-128 0,1-1 0 0,0 1 0 15,1 0 0-15,3 2 0 0,2-2 0 0,-1 0 0 16,1 1 0-16,-3-3 0 0,-3 2 0 0,-1-1 0 15,1 1 0-15,-1 1 0 0,0 1 0 0,1 0 0 16,1-2 0-16,2 4 128 0,0-2-128 0,2 1 0 16,1 0 0-16,1 0 0 0,-1 1 128 0,-2-2-128 15,-1 0 128-15,0 0-128 0,-2 0 0 0,0 1 0 16,1 0 128-16,-1-1-128 0,2 0 0 0,2 0 0 0,3 0 0 0,1 0 0 16,0-1 0-16,-3 0 0 0,-4-1 0 0,-1 0 128 15,1 1-128-15,0-1 0 0,1 1 0 0,0 1 0 16,1 0 0-16,0 1 0 0,2 1 0 0,2-2 128 15,2 0-128-15,-3-2 0 0,-2 1 144 0,-2 0-144 16,-1-2 0-16,1 1 0 0,-2-1 0 0,3 3 0 16,-1 0 0-16,2-1 0 0,2 1 0 0,0 0 128 15,4 0-128-15,-4 0 0 0,0 0 0 0,-3 0 128 16,-1 0-128-16,-1 0 0 0,1 1 0 0,1 0 0 16,0 3 0-16,1-1 0 0,2-1 0 0,0 0 0 15,1-1 0-15,-1 0 128 0,-1 0-128 0,-2-1 128 16,-1 0-128-16,2 2 192 0,-1-1-64 0,0 0 0 15,1-1-128-15,0 1 128 0,6-1-128 0,-1 0 128 16,0 0-128-16,-1 0 0 0,0 0 0 0,-2 0 0 16,-2-1 0-16,-1 1 0 0,1 0 0 0,0 0 128 0,2-1-128 0,2 1 0 15,1 0 0-15,2 0 0 0,-1 0 0 0,-2 0 0 16,-5-1 0-16,0-1 0 0,1 1 0 0,1 0 0 16,-1 0 0-16,0-1 0 0,0 1 0 0,4 0 0 15,4-2 0-15,0-1 0 0,-3 2 0 0,-1-1 0 16,-3-1 0-16,-1 1 0 0,0-4 0 0,3 3 0 15,-2 2 0-15,-1-2 0 0,3-1 0 0,1 1 0 16,5 2 0-16,-2-1 0 0,-3 2 128 0,-3-4-128 16,0-3 160-16,-1 4-160 0,0 2 0 0,2-1 0 15,-1-1 0-15,3 1 0 0,1-2 0 0,2 1 0 0,0-4 0 16,-3 2 0-16,-2-3 0 0,1 1 0 0,-4 3 0 0,0-2 0 16,0-1 0-16,0 3 0 0,0-2 0 15,1 4 0-15,4 0 0 0,-1-1 0 0,1-1 0 0,-3 3 0 16,-3-1 0-16,0 1 0 0,-3 0 0 0,0 1 0 15,0 0 0-15,0-1 0 0,3-1 0 0,-2 0 0 16,-1 1 0-16,6-1 0 0,-2 0 0 0,2 2 0 16,-2-1 0-16,-3-1 0 0,0-1 0 0,-3 3 0 15,0 0 0-15,0 0 0 0,2-2 0 0,-1 2 0 16,-2-2 0-16,2 2 0 0,0 2 128 0,0-1-128 16,0-2 0-16,1 2 0 0,0 0 0 0,-1 1 0 15,-3 1 0-15,-1 0 176 0,-1-2-176 0,1 1 160 16,-1 0-16-16,0 2 0 0,2-1 0 0,-1 2 0 15,-1-3 0-15,1 1 0 0,1-1 0 0,0 0 0 16,-1 0-144-16,1 2 0 0,0-2 0 0,-2 2 128 16,-1 3-128-16,-1-1 128 0,-4-2-128 0,2 1 128 0,0-1-128 0,0 4 160 15,1-5-160-15,1 2 160 0,-1-1-160 0,-1 3 128 16,0-2-128-16,0 1 128 0,2 0-128 0,2 1 0 16,-1-1 144-16,0 2-144 0,1-1 0 0,1-2 0 15,-5 0 0-15,-1 0 0 0,-3 1 0 0,0-1 0 16,0-3 0-16,0 3 0 0,2-1 0 0,-1 3 0 15,-1-3 0-15,1 0 128 0,-1 1-128 0,0 2 0 16,-1-1 0-16,2-1 0 0,1 1 0 0,-1 1 0 16,3-3 0-16,0 2 0 0,1 1 0 0,0-2 0 15,-1-1 0-15,-2-1 0 0,-2 2 0 0,-1 1 0 0,0 0 0 16,2-1 0-16,1 1 0 0,-2 1 0 0,0 0 0 0,1 0 0 16,0 0 0-16,1-2 0 0,0 0 0 0,0 4 0 15,2-2 0-15,2-1 0 0,0 3 0 0,1-3 128 16,0 0-128-16,-1 2 0 0,-2-2 0 0,-2 1 0 15,-2-1 0-15,2 1 0 0,-2-2 0 0,3 0 0 16,-2-2 0-16,0 3 0 0,0-1 0 0,0-1 0 16,-2 0 0-16,2 1 0 0,-2 3 128 0,0-5-128 15,1 2 0-15,0 0 144 0,-1 1-144 0,1-1 0 16,1-3 128-16,-1 1-128 0,-1 0 0 0,0-1 0 16,-1 0 0-16,-1 1 0 0,2-1 0 0,-3 1 0 15,-1-2 128-15,1 0-128 0,2 0 0 0,1 2 0 16,-2-4 0-16,1 0 0 0,1 1 0 0,1-1 0 15,-1 0 0-15,0-1 0 0,0 2 0 0,1-2 0 16,1 0 0-16,1-1 0 0,-2 0 0 0,1 0 0 16,2 2 0-16,-2-2 0 0,0-1 0 0,-1 2-144 0,-3 2 144 15,1 0 0-15,0-2 0 0,-2 1 0 0,0-5 0 0,2 5 0 16,-2-3 0-16,3 1 0 0,-4-4 0 0,3 3 0 16,-2 1 0-16,0-1 0 0,1-1 0 0,-1 1 0 15,-1 1 0-15,3-2 0 0,1 0 0 0,0 1 0 16,1-1 0-16,-3 2 0 0,1-1 0 0,-1 3 0 15,2-2 0-15,-1-1 0 0,-2 0 0 0,-1 2 0 16,0-1 0-16,1-1 0 0,-5 1 0 0,0 1 0 16,0 0 0-16,1 0 0 0,-2 0 0 0,-2 0-192 15,2 2 192-15,-2-2-192 0,-2 1 48 0,1 2 0 16,-2-2 0-16,1 2 0 0,-1-2 144 0,-9 2-208 16,10-3 80-16,1 3 128 0,-11 0-176 0,11 2 176 0,-1-1-128 15,-10-1 128-15,12 0 0 0,-2 1-160 0,-10-1 160 0,11 3 0 16,-11-3 0-16,12 0 0 0,-3 0 0 0,-9 0 0 15,12 2 0-15,-2 0 0 0,-10-2 0 0,12 1 0 16,-12-1 0-16,11 1 0 0,-11-1 0 0,12 3 0 16,-12-3 0-16,0 0 0 0,11 0 0 0,-1 2 0 15,-10-2 0-15,0 0 0 0,0 0 0 0,11-2 0 16,-11 2 0-16,0 0 0 0,0 0 0 0,0 0 0 16,12 0 0-16,-12 0 0 0,0 0 0 0,0 0 0 15,10 0-128-15,-10 0 128 0,0 0 0 0,0 0 0 16,11-2 0-16,-11 2 0 0,0 0 0 0,0 0 0 15,0 0 0-15,8-2 0 0,-8 2 0 0,0 0 0 16,0 0 0-16,11-3 0 0,-11 3 0 0,0 0 0 0,0 0 128 0,10-1-128 16,-10 1 0-16,9-1 0 0,-9 1 128 0,0 0-128 15,0 0 0-15,10-4 144 0,-5-4-144 0,-5 8 0 16,5-6 0-16,-5 6 0 0,4-9 0 0,-4 9 0 16,5-8 0-16,-5 8 0 0,5-6 0 0,-5 6 0 15,6-11 0-15,-2 3 0 0,-1-2 0 0,-1 2 0 16,1-2 0-16,-3 2 0 0,-3-3 0 0,1 0 0 15,0-1 128-15,0-1-128 0,-1 3 0 0,0 0 0 16,1-4 0-16,-2 0 0 0,2 1 0 0,-2-1 0 16,-1-1 0-16,0-3 0 0,0 1 0 0,1-3 0 15,0 1 144-15,-2 0-144 0,1-1 0 0,1 0 128 16,-1 2-128-16,1 0 0 0,0-2 0 0,-1-1 0 16,0 1 0-16,1 0 0 0,0-1 0 0,1 1 0 0,-1-2 0 0,0 1 0 15,0-2 0-15,-1 0-128 0,3-2 128 0,-1 2-192 16,1 0 192-16,0-3 0 0,1 2-144 0,-2 1 144 15,0-2 0-15,0 2 0 0,1 0 0 0,0 2 0 16,-3 2 0-16,1-2 0 0,1-2 0 0,-1 2 0 16,0 0 0-16,-1 0 128 0,0 0-128 0,0 0 192 15,1 1-192-15,0 0 0 0,0 0 0 0,0 0 0 16,-1-3 0-16,3 0 0 0,-2 0 0 0,0-1 128 16,0 1-128-16,1 2 0 0,0-2 0 0,2-2 0 15,-3 3-144-15,0 1 144 0,0 1-192 0,2 3 192 16,-1 2-176-16,2-1 176 0,-3-1-160 0,2 3 160 15,-1 1 0-15,2-1 0 0,-3-1-128 0,4 4 128 16,-1 1 0-16,-1-3 0 0,1 5 0 0,0-2 0 16,1 2 0-16,0 0 0 0,0 2 0 0,0 0 0 0,0 6 0 0,0-8 0 15,0 8 0-15,0-6 0 16,0 6 0-16,0 0 0 0,0 0 0 0,0 0 0 0,0 0 0 0,0 0 0 16,-1-8-128-16,1 8 128 0,0 0 0 0,0 0 0 15,0 0-160-15,0 0 160 0,0 0 0 0,-5-3 0 16,-2 0 0-16,7 3 0 0,-5-1-144 0,-3-2 144 15,1 2 0-15,-1 1 0 0,8 0 0 0,-11 3-128 16,1-2 128-16,1 0 0 0,-1-1 0 0,-2 1-192 16,-1 1 192-16,1-1-160 0,-4 0 160 0,1 2 0 15,-1 1 0-15,-1-2 0 0,1-1 0 0,-2-1-128 16,-1 2 128-16,-4-1 0 0,-1 0 0 0,-3 0 0 16,-2-1 0-16,-2 0 0 0,-1 0 0 0,1 0 0 15,0-1 0-15,-2 1 0 0,0-1 0 0,0 1 0 0,-3 0 0 0,1 1 128 16,-2 0-128-16,-1 1 0 0,-3 0 0 0,-2 1 0 15,-5 1 0-15,1-3 0 0,-4-1 0 0,1 1 0 16,-1 2 0-16,2-2 0 0,-2 2 0 0,1 0 128 16,1 4-128-16,-5-3 0 0,-5 2 0 0,-1 1 128 15,0-1-128-15,2-1 0 0,-2 4 0 0,0-2 0 16,2 3 0-16,-3-2 0 0,-5 2 0 0,-2-2 0 16,0 2 0-16,0-4 0 0,3-1 0 0,-1 4 0 15,3-2 0-15,-3 2 0 0,-5-3 0 0,-1 4 0 16,2-2 0-16,2 2 0 0,-1-4 0 0,4 2 0 15,2 1 0-15,-3-3 0 0,-4 3 0 0,0-3 0 16,0 2 0-16,6-3 0 0,2-1 0 0,4 1 0 16,0 1 0-16,0-2 0 0,-3 0 0 0,0 1 0 15,-1 3 0-15,2-2 0 0,1 2 0 0,2-3 0 0,4 2 0 16,-1 1 128-16,4-5-128 0,-3-1 128 0,-2 2-128 0,0 0 144 16,0-1-144-16,3 0 160 0,3-3-160 0,0 1 160 15,3-1-160-15,2-1 160 0,-1 0-160 0,1-1 128 16,-2-1-128-16,-2 1 128 0,1 1-128 0,0-1 128 15,1 0-128-15,2 1 128 0,0-1-128 0,1 2 0 16,0-2 0-16,1 0 0 0,0-3 0 0,-1 2 0 16,-3 1 0-16,0 0 0 0,1 0 0 0,-5 2 0 15,4 0 0-15,3 0 0 0,0-2 0 0,1 1 0 16,0 1 0-16,4-1 0 0,-2 0-128 0,0-2 128 16,-4 2 0-16,-3 1 0 0,0 0 0 0,0-1 0 15,2 2 0-15,1 0 0 0,1-1 0 0,1 3 0 16,0-2 0-16,0 0 0 0,4 2 0 0,0-2 0 0,-4 2 0 0,-1 0 0 15,-2 0 0-15,2 2 0 0,0-1 0 0,2 0 0 16,6-1 0-16,-2 2 0 0,1 1 0 0,1-4 0 16,0 2 0-16,2 2 0 0,2-1 0 0,-1-1 0 15,-3 0 0-15,0 2 0 0,-1-1 128 0,1 1-128 16,-1 0 0-16,4-1 128 0,0 1-128 0,2 2 128 16,1-4-128-16,-2 1 0 0,2 1 0 0,0 1 128 15,1-5-128-15,2 3 0 0,1 2 0 0,1-4 0 16,1 1 0-16,-4 0 0 0,2 1 0 0,-2-1 0 15,-1-3 0-15,-1 2 0 0,-2-1 0 0,3-1 0 16,2-2 0-16,0 1 0 0,2-1-128 0,-1 1 128 16,1 0 0-16,-1-1 0 0,3-2-144 0,1 2 144 15,1 0 0-15,1-1-128 0,0 0 128 0,1-2 0 0,3 1-160 0,1 1 160 16,0-1-128-16,0 2 128 0,1-1-192 16,2 0 64-16,2-2 0 0,-3 2 0 0,3 1-160 0,9 1-32 15,-10-3 0-15,5 1 0 16,5 2-368-16,-7-2-80 0,-1 0 0 0,8 2-9360 15,-5-7-1872-15</inkml:trace>
  <inkml:trace contextRef="#ctx0" brushRef="#br0" timeOffset="132842.81">961 13793 21071 0,'-13'-3'928'0,"4"3"208"0,-2-2-912 0,1-2-224 16,0-2 0-16,-1-1 0 0,0-4 0 0,-2 2 0 16,2-2 0-16,-1-2 0 0,0-4 192 0,-1 0 112 15,-1-4 16-15,1 2 0 0,1 0 0 0,-1 0 0 16,1-1 0-16,1-1 0 0,-3-4-80 0,1 2-16 0,-1-1 0 15,2-1 0-15,-2 0-48 0,6 11-16 0,-1-2 0 0,-1-2 0 16,-4-1-160-16,2-1 192 0,1-1-192 0,0 2 192 16,-1-1-192-16,-8-16 0 0,5 6 0 0,2 7 0 15,3 1 0-15,1 2 0 0,1 1 0 0,2 1 0 16,-1 2 0-16,5 2 0 0,-2 0 0 0,2 0 128 16,0 1 0-16,1 4 0 0,1-1 0 0,0 10 0 15,1-8-128-15,-1 8 0 0,0 0 0 0,7-5 0 16,-7 5 0-16,10-4 0 0,-10 4 0 0,14 0 0 15,0 0-144-15,1 4 144 0,0 0 0 0,-1-1 0 16,3 0-128-16,-7 0 128 0,3-1 0 0,1 4 0 16,0-4 0-16,2 2 0 0,-1 1 0 0,3 1 0 15,0-2 0-15,15 8 0 0,-6-5 0 0,-2 1 0 16,-2-1 0-16,-1-1 0 0,-5 1 0 0,1 0 0 16,-1-2 0-16,-3 1 0 0,-3-1 0 0,1-1 0 0,-2 5 0 0,1-3 0 15,-3-1 0-15,-1 3 0 0,1-2 192 0,-8-6-64 16,4 12-128-16,-2-2 192 0,2 3-64 0,-2-1 0 15,-4 0-128-15,-2 2 192 0,-1 1-192 0,0 3 128 16,-4-1-128-16,-1 1 0 0,0-1 144 0,-1 2-144 16,-3 0 128-16,-2 3-128 0,0 0 176 0,-2 4-48 15,0-3-128-15,2 0 192 0,-1-2-192 0,1 0 128 16,-2-2-128-16,1-4 0 0,1-1 0 0,1 0 128 16,-1-1-128-16,1 1 0 0,2-3 0 0,6-2 0 15,-3-2 128-15,-1 4-128 0,1-5 0 0,1 3 0 16,-1-3 0-16,0 3 0 0,1-4 0 0,-5 4 0 15,4-1 0-15,0-4 0 0,10-4 0 0,-8 1 0 16,8-1 0-16,-9-3 0 0,4-3 0 0,3-5 144 0,0-3-144 0,2-6 128 16,2-1-128-16,1-7 0 0,3-3 0 0,1-3 0 15,-2-4 0-15,4-4 0 0,0-2 0 0,1-5 0 16,2 1 0-16,-3 22 0 0,-3-3 0 0,2-1 0 16,2-5 0-16,1-4 0 0,1-2 0 0,0 2 0 15,1-3 0-15,11-36 0 0,-3 17 0 0,-4 9 0 16,1 4 0-16,-1 7 0 0,-2 6 0 0,0 3 0 15,2 3 0-15,0 1 0 0,3 6 0 0,-4 3 0 16,-2 3 0-16,1 2 0 0,-1 6 0 0,2 2 0 16,-4 3 0-16,1 6 0 0,1 3 0 0,-3 3 0 15,-3 5 0-15,0 4 0 0,-2 2 0 0,0 8 0 16,-3-1 0-16,1 7 160 0,-3 4-32 0,-1 4-128 16,-3 3 208-16,1 7-64 0,-2 2-16 0,2 5 0 0,-2 6 16 0,-4-1 0 15,0 4 0-15,1 3 0 16,0 3-144-16,0 5 0 0,-2 1 144 0,1 2-144 0,3-4 0 0,1-3 0 15,2-4 0-15,1-2 128 0,2-2-128 0,3-6 0 16,8-1 0-16,1-4 0 16,1-4-1664-16,0-4-368 0</inkml:trace>
  <inkml:trace contextRef="#ctx0" brushRef="#br0" timeOffset="141931.88">17153 13309 20271 0,'0'0'1792'0,"0"0"-1424"16,-4-5-368-16,0-3 0 0,0 2 1760 0,-2-3 288 15,2 1 48-15,-2-1 16 0,-2-1-1408 0,2 1-288 16,-3 0-48-16,1-2-16 0,-2 1-64 0,0-4-16 15,-2 0 0-15,1-2 0 0,-2 1-272 0,0 1-256 16,-1-4 64-16,-2 1 0 0,1 0 32 0,-1 1 16 16,-1-2 0-16,1 1 0 0,0 0 144 0,-1 1 0 15,1 1 0-15,-3 0 0 0,-2-2 160 0,-3 2 16 0,-1 1 0 0,-2-1 0 16,0 1-32-16,-1-2 0 16,-1 1 0-16,1 1 0 0,-2 0-16 0,1-2 0 0,-1-1 0 0,1 1 0 15,-1-1 64-15,-1 2 16 0,-2-2 0 0,0 3 0 16,-1 0 48-16,-5-1 16 0,-2 0 0 0,-4 0 0 15,-2-3 112-15,1 0 0 0,2 0 16 0,1 2 0 16,-1 2-32-16,2-1-16 0,0-2 0 0,-1 0 0 16,-4 5-160-16,-1 2-48 0,-5-3 0 0,-1-2 0 15,1 1-144-15,1 2 160 0,-2 0-160 0,2 0 160 16,0 1-160-16,-4-2 0 0,-1 0 0 0,-3 2 128 16,-2-1-128-16,1 1 0 0,4 3 0 0,-2-1 0 15,2 2 0-15,2 2 0 0,2 0 0 0,-4 2 0 16,-6 2-128-16,1-2 128 0,1 3 0 0,1 1 0 15,2 2 0-15,2 1 0 0,1 0 0 0,-2 1 0 16,-3-1 0-16,-1 1 0 0,-5 1 0 0,3-2 0 16,4 2 0-16,1 2 0 0,1-3 0 0,1 1 0 0,0 1 0 0,0-2 0 15,-8 0 0-15,1 2 0 0,0-2 0 0,2 3 0 16,3 0 0-16,1-1 0 0,-1 4 0 0,1-4 0 16,-1 2 0-16,-4-3 0 0,-3 3 0 0,0-2 0 15,4-4 0-15,2 5 128 0,3-3-128 0,2 3 128 16,2 1-128-16,-6-2 128 0,-4 2-128 0,1-4 0 15,0 4 0-15,4-2 128 0,1 0-128 0,3 1 0 16,-1-3 0-16,1 4 128 0,-3-3-128 0,-3 2 160 16,0-2-160-16,0-3 160 0,3-1 0 0,3 2 0 15,2 2 0-15,3-1 0 0,1-2-32 0,0 3 0 16,-2 5 0-16,-1-4 0 0,-4 2-128 0,3-4 0 0,3-1 0 0,1 1 128 16,1 0-128-16,2 1 0 0,2 3 0 0,1-1 0 15,2 3 0-15,-1-4 0 0,-2 2 0 0,0-4 0 16,-1 1 0-16,0 0 0 0,1 0 0 0,0 0 0 15,4 2 0-15,2-3 0 0,2 1 0 0,1 2 0 16,-1-3 0-16,2 0 0 0,1 0-176 0,1-1 176 16,-3-2 0-16,-1 2 0 0,-2 0 0 0,-1 0 0 15,-1-3 0-15,1 1 0 0,1 1 0 0,3 1 0 16,-1 2 0-16,2 1 0 0,2 1 0 0,-1 3-128 16,1-1 128-16,-1-1 0 0,1 3 0 0,1-3 0 15,-3 3 0-15,0-1 0 0,0-2 0 0,0 5 0 16,-2-1 0-16,2-2 144 0,2 2-144 0,2 1 0 15,2-3 128-15,1 3-128 0,0 2 0 0,2-1 0 16,-3 1 128-16,3 1-128 0,1-1 0 0,1 2 0 16,0 1 0-16,0 2 0 0,2-1 0 0,0 3 0 0,0-3 0 0,1 3 128 15,-1 0-128-15,0-3 160 0,-1 1-160 0,-2 1 0 16,4 3-192-16,-1-4 192 0,-1 3-128 0,1 3 128 16,1-2 0-16,2 5 0 0,-1-4 0 0,4 2 0 15,1 3 0-15,0-4 0 0,1 2 0 0,-1-4 0 16,5 4 0-16,-1-2 0 0,3 1 0 0,1 3 0 15,0-2 0-15,1 1 128 0,0 2-128 0,2-3 0 16,-1 2 0-16,2 2 0 0,3-1 0 0,-2 1 0 16,3-3 0-16,1 2 0 0,0-1 128 0,3-3-128 15,0 1 128-15,2-4-128 0,2 3 0 0,2-4 0 16,3 3 128-16,1-3-128 0,0 2 0 0,3-5 0 16,2-1 0-16,1-2 0 0,2 3 0 0,2-1 0 0,-6 2 0 0,4-1 0 15,-1 0 0-15,2-2 0 0,1 0 0 0,0-3 0 16,0-1 0-16,0-2 0 0,2 0 0 0,2 2 0 15,1-1 0-15,4-1 0 0,1-1 0 0,3 2 0 16,-2-1 0-16,3-1 0 0,-2-2 128 0,-1-3-128 16,0 5 0-16,2-5 0 0,-2 2 0 0,3-1 0 15,2 1 0-15,0-3 0 0,3 1 0 0,3-1 0 16,2-2 0-16,-4 0 0 0,-3-2 0 0,-1-1 0 16,2-1 0-16,1 3 0 0,0-3 0 0,4 1 0 15,1 2 0-15,3-1 0 0,2 0 0 0,-3 0 0 16,-1-1 0-16,-3-1 128 0,0 0-128 0,1 0 0 15,1 0 0-15,1 0 0 0,3 0 0 0,1-1 0 16,2-1 0-16,-1 0 0 0,-5-2 0 0,-1-1 0 16,0 0 0-16,1 2-144 0,1 0 144 0,4 0 0 0,3 0-144 15,0-1 144-15,-3 0 0 0,0 0-144 0,-5-5 144 0,0 3 0 16,1 0 0-16,2-1 0 0,-2 3 0 0,4-1 0 16,4-4 0-16,-2 4 0 0,-2 3 0 0,-1-2 0 15,-2-4 0-15,1 5-128 0,2-1 128 0,0 1 0 16,3-2 0-16,1 1 0 0,0-2 0 0,-1-2 0 15,-5 3 0-15,1 1 0 0,1-3 0 0,0 2 0 16,0 0 0-16,2 0 0 0,2-2 0 0,0 2 0 16,-4 0 0-16,-1 0 0 0,-2 1 0 0,-1 0 0 15,0 0 0-15,2-2 0 0,2 0 0 0,2 3 0 16,1 1 0-16,-1-1 0 0,-7-1 0 0,-1 2 0 16,2-2 0-16,-2 3 0 0,-1-3 0 0,2-1 0 15,2 1 0-15,-1 0 0 0,1-1 0 0,-3 3 0 0,-2-2 0 0,-1 0 0 16,-2 0 0-16,0 2 0 0,0-5 0 0,2 2 0 15,2 1 0-15,1 2 0 0,2-5 0 0,-3 4 0 16,-4-2 0-16,-1 1 0 0,0-4 0 0,-2 2 0 16,-1 1 0-16,-1-2 0 0,3 1 0 0,-1 0 128 15,3-2-128-15,0 2 0 0,0-3 0 0,-2 1 0 16,-2 0 0-16,-3 3 0 0,0 2 0 0,1-3 0 16,-2-2 0-16,1 1 0 0,-3-2 0 0,3 2 128 15,0 0-128-15,0-2 0 0,2 2 0 0,-2-2 0 16,-2 1 0-16,-1-2 0 0,-3 0 0 0,-1-1 0 15,-2-2 0-15,-2 1 0 0,0-2 0 0,0 0 0 16,-1 0 0-16,-1 3 0 0,0-2 0 0,1-2 0 16,-2 0 0-16,1-2 0 0,2 1 0 0,0-1 0 0,1-2 0 15,-1 0 0-15,-1 1 0 0,-3 0 0 0,1 1 0 16,-2-1 0-16,-1 0 0 0,0 0 128 0,-4 0-128 0,2 1 0 16,-2-1 0-16,3 3 0 0,-4-1 0 0,0 0 0 15,-1-2 0-15,1-1 0 0,-3 0 0 0,-1 1 0 16,2 0 0-16,-4 1 128 0,1-5-128 0,-2 3 144 15,0 1-144-15,-4-1 160 0,1-3-160 0,-2 1 128 16,-1-5-128-16,3 2 128 0,-2 1-128 0,1-3 0 16,-3 2 0-16,-1-1 0 0,0 0 0 0,-1 2 0 15,0-4 0-15,-1 3 0 0,1 4 128 0,-2-2-128 16,-2-2 0-16,1 3 128 0,-2-1-128 0,1 2 160 16,-2-5-160-16,0 3 160 0,-1 0-160 0,-1 0 0 0,-2-2 0 15,0 1 128-15,-1 0-128 0,-2-2 192 0,1 1-192 16,-2 2 192-16,0-2-192 0,-1 2 0 0,-4 2 0 0,1-1-176 15,-1-1 176-15,-2 2 0 0,-1 2 0 0,-2-3-128 16,-1 1 128-16,1 1 0 0,0 1 0 0,-3 0 0 16,-5-1 0-16,0 2 0 0,-3 0 0 0,-2 1 0 15,1-1 192-15,0-2-48 0,-1 0 0 0,4 1 0 16,-1 2-16-16,1 2 0 0,1 1 0 0,2 0 0 16,-1-1-128-16,3 4 0 0,-2-1 0 0,3 4 128 15,-2 0-128-15,0 2 0 0,1 2 0 0,-5 0 0 31,-3 6-560-31,0 0 16 0,-6 2 0 0,3 3 0 0,1 5-2496 16,0 1-496-16</inkml:trace>
  <inkml:trace contextRef="#ctx0" brushRef="#br0" timeOffset="161964.01">589 14866 6447 0,'0'0'576'0,"-7"9"-576"0,7-9 0 0,-7 6 0 16,0 0 1088-16,7-6 96 0,0 0 32 0,-6 8 0 15,6-8-320-15,0 0-48 0,0 0-16 0,0 0 0 16,0 0-480-16,0 0-96 0,0 0-32 0,0 0 0 16,0 0-224-16,0 0 144 0,0 0-144 0,0 0 128 15,0 0-128-15,0 0 0 0,0 0 0 0,-9-1 0 16,9 1 0-16,-6-8 160 0,0 1-160 0,3-4 160 0,-1 2 64 0,1-2 16 15,2 0 0-15,0 0 0 0,-2 0 48 0,3 2 16 16,0-4 0-16,4 3 0 0,-1 1-16 0,-3 9 0 16,5-9 0-16,0 3 0 0,-5 6-16 0,9-5 0 15,0 1 0-15,-9 4 0 0,12-4-112 0,1 3-32 16,-2 1 0-16,-4 3 0 0,0 0 0 0,2 1-128 16,0 0 192-16,0 5-64 0,-1-1 80 0,-1 2 16 15,0-1 0-15,0 8 0 0,-2-1 80 0,-2-2 16 16,-3 1 0-16,-1-2 0 0,-2-1 96 0,-3 4 32 15,1-4 0-15,1-5 0 0,-2 2-224 0,-1-1-32 16,0 0-16-16,-2 0 0 0,0-4-176 0,-1 1 0 0,-1-2 144 16,-4 4-144-16,0-6 0 0,3-2 128 0,1-2-128 0,2-2 0 15,0 0 0-15,4 0 0 16,-1-5 0-16,-1 2-192 0,4-2 192 0,-1 2 128 0,1-3-128 0,3 3 176 16,0-2 0-16,0 3 0 0,0-4 0 0,0 11 0 15,4-7-48-15,1-2-128 0,2 2 192 0,-7 7-64 16,7-6-128-16,-7 6 0 0,12-5 0 0,-12 5 0 15,11 0 0-15,2 3 128 0,-2 0-128 0,-1 1 0 16,-10-4 0-16,9 7 0 0,-1 1 0 0,-2-1 0 16,-6-7 128-16,7 15-128 0,-2-1 0 0,0-1 128 15,-4-2-128-15,0 3 0 0,-1-4 144 0,0 2-144 16,-1-1 0-16,1-11 0 0,-1 10 0 0,1-10 0 16,0 0 0-16,-7 9 0 0,7-9 0 0,0 0 0 15,-8 2-224-15,8-2-64 0,-9-7-16 0,1 1 0 16,2 0-64-16,1-5-16 0,-1 4 0 0,3-2 0 0,3 9 384 0,-2-8-144 15,0-1 144-15,2 9 0 0,0 0-160 0,0 0 160 16,0 0-128-16,7-4 128 0,-7 4-320 0,14 2 32 16</inkml:trace>
  <inkml:trace contextRef="#ctx0" brushRef="#br0" timeOffset="178624.14">12955 19081 5519 0,'-6'7'496'0,"-4"5"-496"16,0 3 0-16,1-4 0 0,-1 2 4672 0,2 0 832 15,0-3 160-15,1 0 32 0,-2-3-4416 0,-1 1-896 0,1-4-192 0,0 3-16 16,-1-1 208-16,-1-2 32 0,1 0 16 0,1-1 0 16,-2 1-128-16,1-2-32 0,0-1 0 0,-2 0 0 15,-1 0-272-15,1-1 0 0,-2 2 0 0,0-2 0 16,-3 0-144-16,-1 0 16 0,-1 1 0 0,-3-1 0 16,-6-1 128-16,-4-1-208 0,-4 0 80 0,1-1 128 15,-4 1 0-15,3 0 0 0,-1 0 0 0,-1 2 0 16,-1 2 0-16,0 4 160 0,-2-5-32 0,-1 0-128 15,0 0 544-15,-5 1 0 0,-8 0 0 0,0 1 0 16,0-1 48-16,1 2 16 0,-1 0 0 0,2-3 0 16,-1-2-224-16,-1 0-32 0,-2-2-16 0,-5-1 0 15,-5-1-96-15,1 1-32 0,-1-1 0 0,3-2 0 16,-1-1-80-16,-4-3 0 0,-7-2-128 0,-2 0 192 16,-2-1-192-16,1-2 0 0,2-2 0 0,-1 0 0 15,0 0 0-15,-5 2 0 0,-4-1 144 0,4 2-144 0,1-2 0 0,2 1 0 16,0 1 128-16,-4-1-128 0,-6 1 0 0,3-1 0 15,4-3 0-15,1 1 0 0,2 1 0 16,-5-1 0-16,-10-2 0 0,4 1 0 0,5 0 0 0,3 1 0 16,1 2 0-16,-7-1 0 0,-9 1 0 0,0-2 0 15,5 1 0-15,3 3 0 0,0 0 0 0,-3 3 208 16,-4-4-48-16,5 4-16 0,1 4 80 0,1-2 16 16,-3 1 0-16,-2 3 0 0,-6-1-240 0,4 2 176 15,4 0-176-15,-5 0 160 0,-5-3-160 0,1 2 0 16,4 3 0-16,4-1 0 0,4-5 0 0,-5 2 0 0,-8 2 0 15,2-3 0-15,5 2 0 0,2 2 0 0,0-5 0 16,-2 3 0-16,-3 0 0 0,1 2 0 0,5 1 0 0,-1 0 0 16,-1-1 0-16,-2 1 0 0,2 1 0 15,1 0 0-15,4 1 0 0,-3 0 0 0,-4 0 128 0,0 0-128 16,1 0 0-16,5 0 128 0,4 0-128 0,-2 0 0 16,-2-1 128-16,-1-1-128 0,3 1 128 0,7 1-128 15,2-3 128-15,-2 1-128 0,-2-2 128 0,0 0-128 16,4-1 0-16,2 3 0 0,4-2 0 0,3 0 0 15,1 0 0-15,-1 0 0 0,-3 2 0 0,3-2 0 16,3-4 0-16,5 5 0 0,2 0 0 0,0-3 0 16,0-1 0-16,-2 2 0 0,0-2 0 0,-1 0 0 15,1 1-144-15,7-2 144 0,1 2 0 0,3-2 0 16,0 2-128-16,4 1 128 0,-2-1 0 0,2-1 0 16,-1 1 0-16,0-2 0 0,1 3 0 0,3 1 0 15,2-3 0-15,3 2 0 0,4 1 0 0,0 0 0 0,3-1 0 0,1 1-128 16,-1 0 128-16,4 2 0 0,0-1 0 0,-2-1 0 15,-1 1-128-15,1 0 128 0,-3 0 0 0,4 2-128 16,1-3 128-16,0-2 0 0,2 0-128 0,0 2 128 16,0-3 0-16,1 4 0 0,0-1 0 0,2 1 0 15,1-3 0-15,0 2 0 0,2 0-128 0,0 2 128 16,1-1 0-16,1 1 0 0,0-3 0 0,0 2-128 16,-3-1 128-16,2 3 0 0,1 0 0 0,0-1 0 15,0 1 0-15,-3 1 0 0,1 1 0 0,1 1 0 16,4-1 0-16,-2 2 0 0,0-1 0 0,3 2 0 15,0 1 0-15,2-1 0 0,2-2 0 0,-2 2 0 16,2 2 0-16,0 0 0 0,1-3 0 0,-1 4 0 0,3 0 0 16,-2 2 0-16,0 0 0 0,0 0 0 0,1 1 0 0,-1 4 0 15,-3-2 0-15,0 2 0 0,0 0 0 0,2 1 0 16,-2-1 0-16,1-1 176 0,-2 2-48 0,1 3-128 16,1-2 240-16,1 2-64 0,-3 1-16 0,0 1 0 15,0 6-32-15,1-1-128 0,-2 7 192 0,1 1-64 16,0 1-128-16,0 3 160 0,0 0-160 0,0 1 160 15,-2-2-160-15,0 1 128 0,2-2-128 0,0 1 128 16,0-1-128-16,0 0 0 0,2-4 0 0,-2 5 128 16,0 1-128-16,-1-1 0 0,-1-5 0 0,1 2 128 15,0 0-128-15,-2-1 0 0,-1-1 0 0,11-17 0 16,-5 2 0-16,-2 2 0 0,2 0 0 0,-2 2 0 16,-2 3 0-16,1-1 128 0,0-1-128 0,-13 20 0 0,4-7 0 15,2-2 0-15,4-2 0 0,4-4 0 0,-2-1 0 16,2-3 0-16,1 1 0 0,-1-2 0 0,2 1 144 0,-1 0-144 15,1-2 160-15,2 0-160 0,1-1 144 0,0 0-144 16,1-1 128-16,2-1-128 0,3-2 0 0,1 0 0 16,1-1 0-16,1-1 0 0,3 1 0 0,-1 1 0 15,2 0 0-15,2 1 0 0,-1-4 0 0,3 4 0 16,1-1 0-16,2 1-176 0,2 1 176 0,1-1-128 16,0 1 128-16,0 0-128 0,0-1 128 0,3 1 0 15,-1-3 0-15,2 0-128 0,0 0 128 0,3 0 0 16,2-3-144-16,-9-3 144 0,4-3 0 0,4 2 0 15,0 1-144-15,5 0 144 0,2 0 0 0,4-1 0 16,3 2 0-16,33 3 0 0,-7 0 0 0,-6-1 0 0,-7-2 0 16,0 3 0-16,-2-6 0 0,0 3 0 0,5-3 0 0,3 4 0 15,3-5 0-15,2-1 0 0,2 0 0 0,-2 1 0 16,-3-1-128-16,0 0 128 0,2-2 0 0,3 2 0 16,0 3 0-16,6-2 0 0,3 0 0 0,-3 2 0 15,-1-2 0-15,1 2 0 0,2-1 0 0,4 0 0 16,1 3 0-16,1-2 0 0,2-3 0 0,-5 1 0 15,-1-2 0-15,0 1 0 0,3-1 0 0,5 1 0 16,3-1 0-16,-1 3 0 0,-2-3 0 0,-2 0 0 16,1 1 0-16,3 2 0 0,6-2 0 0,-3 0 0 15,-2-1 0-15,-1 4 0 0,1-5 0 0,2 1 0 16,3-1 0-16,0 1 0 0,-4-2 0 0,2 1 0 16,-1-2 0-16,4 2 0 0,5 1 0 0,-2-2 0 15,-3-1 0-15,2 2 0 0,1 1 0 0,3 0 0 16,6 0 0-16,-4 5-128 0,-5-4 128 0,-1 2 0 0,6 3 0 0,1-3 0 15,5 3 0-15,-4-2 0 0,-4 3 0 0,3-3 0 16,4 1 0-16,-3 1 0 0,-1 2 0 0,0-2 0 16,-4 1-128-16,3 1 128 0,2 0 0 0,-1-1-192 15,-3 2 192-15,-1-1-160 0,-3-2 160 0,5 4-128 16,4-2 128-16,-4-1-128 0,-6 4 128 0,1-1 0 16,3-2 0-16,2 2 0 0,3 1 0 0,-4 1 0 15,-1 1 0-15,0 0 0 0,2-2 0 0,-1 0 0 16,-2-1 0-16,-2-2 0 0,-3 5 0 0,1-2 0 15,3-2 0-15,-5-2 0 0,2 3 0 0,-5-1 0 16,-1-4 0-16,-1 6 0 0,2-3 0 0,0-1 0 16,0-1 0-16,-1-2 0 0,-7-2 0 0,-2 0 0 0,2 2 0 15,1-5 0-15,5 1 0 0,-6-2-128 0,-3-1 128 0,-4 0-128 16,1 0 128-16,0-1-160 0,-2 0 160 0,5-1-160 16,0 1 160-16,-5 0 0 0,-3 0 0 0,0-1 0 15,-4 1 0-15,1-2 0 0,3 2 0 0,1-1 0 16,2-1 0-16,-3 1 0 0,-10 0 0 0,4 0 0 15,-3-1 0-15,0 1 0 0,0-1 0 0,1 2 0 16,1 0 0-16,-3 1 0 0,1-2 0 0,-5 2 0 16,-3 0 0-16,-3 0 0 0,-3 0 0 0,1 0 128 15,-3 0-128-15,2 2 0 0,-1 0 0 0,0 1 0 16,1-1 0-16,-2 1 0 0,0-2 0 0,-5 0 0 16,-2-1 0-16,-1 3 0 0,-4-2 0 0,-1-1 0 15,0 0 0-15,-2 0 0 0,-3 0 0 0,-1 0 0 16,1-1 0-16,-1-2 0 0,0 2 0 0,-1-3 0 0,-1-1 0 0,-1 0 0 15,2 0 0-15,-2-3-128 16,2 1 128-16,-1 2 0 0,3-4 0 0,-3 1 0 0,-1-5-128 0,0 1 128 16,-2-1-128-16,1-2 128 0,1-3-128 0,-4-2 128 15,-2-7-128-15,1 0 128 0,-4-3 0 0,1-5 0 16,-2 0 0-16,2-2 0 0,-4 0 0 0,2-4 0 16,-2-2 0-16,3 1 176 0,-3-4 32 0,2 2 16 15,0-4 0-15,-1-1 0 0,2 0-16 0,-1-3 0 16,-1-3 0-16,4 0 0 0,-2 3-208 0,1 3 128 15,0-1-128-15,3 2 0 0,-3 1 128 0,4-4-128 16,0-2 0-16,2-3 0 0,2-8 0 0,0 4 0 16,0 2 0-16,2-2 0 0,2 0-288 0,0 1 0 15,3-5 0-15,-1 4 0 16,-1-1-1008-16,1 5-208 0,-5 3-32 0,0 3-8704 0,-1 6-1744 0</inkml:trace>
  <inkml:trace contextRef="#ctx0" brushRef="#br0" timeOffset="179509.9">1055 19317 13071 0,'0'0'576'0,"0"0"128"0,-11 4-576 0,2-2-128 16,-4 2 0-16,3 0 0 0,1-1 592 0,-3 0 96 15,2 0 16-15,0 1 0 0,1-2 0 0,-1 2 0 16,0-1 0-16,-2 2 0 0,1 0-384 0,0 0-64 0,-2-3 0 0,4 4-16 16,0 1-240-16,3-2 0 15,-1-1 0-15,1 4 0 0,0-2 128 0,2 6 0 0,1-4-128 0,2 4 192 16,1-2 32-16,0 1 0 0,3 3 0 0,2 0 0 15,1 2-80-15,4 0-16 0,-1-1 0 0,3 2 0 16,0 1-128-16,2 1 0 0,0-1 144 0,1-1-144 16,1 0 128-16,1-2-128 0,-3 0 128 0,3-6-128 15,-3 0 0-15,-1-5 0 0,-3 0 0 0</inkml:trace>
  <inkml:trace contextRef="#ctx0" brushRef="#br0" timeOffset="179792.51">1169 18966 16575 0,'0'0'736'0,"-10"9"160"16,-2-2-720-16,1 1-176 0,4-1 0 0,7-7 0 0,-7 13 1920 0,4-6 368 16,3-7 64-16,-5 13 16 0,3 2-1472 0,2 3-304 15,2 1-48-15,3 0-16 0,-2 4-528 0,5 4 0 16,1-2 0-16,2 3 0 0,1-4 0 0,1 3 0 0,2-3 0 16,-3-1-144-16,4 1 0 0,0-2 0 0,0-3 0 0,0 0 0 31,2-3-400-31,1 0-80 0,0-4-16 0,3 0 0 15,-1-2-1440-15,5-4-288 0</inkml:trace>
  <inkml:trace contextRef="#ctx0" brushRef="#br0" timeOffset="180709.54">11766 19512 16575 0,'0'0'736'0,"0"0"160"0,-7 6-720 0,7-6-176 0,-7 8 0 16,7-8 0-16,0 0 2032 0,0 0 368 0,0 0 80 0,-9 3 16 15,9-3-1536-15,0 0-288 0,-5 9-64 0,5-9-16 16,-6 12-400-16,4 2-64 0,1-2-128 0,1 2 176 16,1 5-176-16,-1 4 0 0,0 0 0 0,0 4 0 15,-1 2-192-15,-2 4 192 0,1-1-192 0,-2 1 192 16,-1-2-256-16,-3-1 64 0,0-1 0 0,0-3 16 16,-1-1 176-16,1 1-192 0,-2-6 192 0,0-2-192 31,0-4-192-31,2-4-32 0,-1 0-16 0,0-5 0 15,-1 1-512-15,10-6-96 0,-9 0-32 0,9 0-5696 0,0 0-1136 0</inkml:trace>
  <inkml:trace contextRef="#ctx0" brushRef="#br0" timeOffset="180969.59">12311 19470 29375 0,'-14'14'1296'0,"4"-3"272"0,0 3-1248 0,-2-3-320 15,-1 1 0-15,-1 3 0 0,-2 3 528 0,1 0 48 16,-1 2 16-16,-1 4 0 0,-1 2-160 0,0-3-48 0,0 1 0 0,-2 2 0 15,-4 1-384-15,2 2 0 0,-1 2 0 0,0-3 0 32,0 0-432-32,1 1-112 0,1-2-32 0,2 1 0 15,1-4-1648-15,1-1-336 0</inkml:trace>
  <inkml:trace contextRef="#ctx0" brushRef="#br0" timeOffset="185219.19">393 17899 6447 0,'0'0'576'0,"0"0"-576"0,0 0 0 0,0 0 0 15,0 0 2656-15,0 0 416 0,-3-9 96 0,3 9 16 32,0 0-3312-32,3-8-672 0,-3 8-128 0,5-11-32 0,1 3 320 0,1 0 64 0,-7 8 16 0,7-6 0 15,1-3-128 1,-8 9-16-16,7-6-16 0,-7 6 0 0,0 0 720 0,7-5 0 0,-7 5 0 0,0 0 160 15,0 0 256-15,0 0 48 0,7-8 16 0,-7 8 0 0,0 0-48 0,0 0-16 16,0 0 0-16,0 0 0 0,0 0 96 0,0 0 32 16,0 0 0-16,0 0 0 0,0 0 0 0,0 0 0 15,0 0 0-15,0 0 0 0,0 0-224 0,0 0-32 16,11-1-16-16,-11 1 0 0,0 0 0 0,0 0 0 16,10-3 0-16,-10 3 0 15,0 0 64-15,0 0 16 0,0 0 0 0,0 0 0 0,0 0 192 0,0 0 32 16,0 0 16-16,0 0 0 0,0 0-144 0,0 0-16 15,7-4-16-15,-7 4 0 0,0 0-224 0,0 0-64 16,5-10 0-16,-5 10 0 0,7-7-128 0,-7 7 0 16,6-7 0-16,-6 7 0 0,8-6 0 0,-8 6 0 15,7-5 0-15,-7 5 0 0,0 0-176 0,14 0 176 16,-2 1-128-16,-2 3 128 0,-10-4 0 0,15 9 0 0,-2-3 0 0,-3 4-128 16,-10-10 128-16,13 13 0 0,-3 0-144 0,-10-13 144 15,6 15-160-15,1 2 160 0,-7-3-208 0,0-2 80 16,-3 3 128-16,-1-1-160 0,-1 3 160 0,-1-4-160 15,-4-2 160-15,2 2 224 0,-3-2-48 0,2-3-16 16,0 2 48-16,0-5 16 0,-1-2 0 0,0-1 0 16,0-4-224-16,1-2 176 15,-2-4-176-15,1-2 160 0,-1-5-160 0,2 0 0 0,0-4-160 0,3-1 160 16,2 1-320-16,1 0 48 0,3-2 0 0,3-1 0 16,1 3 272-16,2 1-192 0,0 0 192 0,2 1-160 15,0 0 160-15,1 3 0 0,1 0 160 0,-1 3-160 16,0 4 128-16,2 2-128 0,0 3 0 0,3 4 144 15,-14-2-144-15,18 8 0 0,0 3 0 0,-3 1 0 16,2-1-144-16,-6 3 144 0,2-2 0 0,-2 0 0 0,-2 2-144 0,0-1 144 16,-2-3 0-16,-2 2-144 0,-5-12 144 0,1 11 0 15,-1-11 0-15,0 13 0 0,0-13 176 0,-4 11-48 16,-1-4 0-16,5-7 0 0,-9 3 128 0,-1 3 0 16,2-4 16-16,1-1 0 0,-2-1 16 0,0-1 0 15,1-3 0-15,1 0 0 0,-4 1-144 0,4-1-16 16,-1 1-128-16,2-3 192 0,-1 0-192 0,4 0 0 15,-1-1 0-15,4 7 0 0,-3-7 0 0,3 7 0 16,-2-7-192-16,2 7 192 0,0 0-224 0,4-9 64 16,-4 9 16-16,6-5 0 0,2-1-96 0,0 3-16 15,-8 3 0-15,13-1 0 0,-1 2 64 0,-1 0 16 16,-11-1 0-16,11 4 0 0,1 0 176 0,-3 0 0 16,-9-4 0-16,0 0 0 0,0 0 0 0,6 11 0 0,-6-11 0 15,4 10 0-15,-4-10 128 0,-1 13 48 0,-2-2 16 0,-1-3 0 16,-2 0-64-16,0 1-128 0,-5-3 192 0,4 2-64 15,2-3-128-15,-3 1 192 0,1-1-192 0,7-5 192 16,-9 4-192-16,9-4 0 0,-9 1 0 0,9-1 128 16,0 0-128-16,0 0 0 0,0 0 0 0</inkml:trace>
  <inkml:trace contextRef="#ctx0" brushRef="#br0" timeOffset="-171667.17">15642 4149 28511 0,'-15'-5'2528'0,"-1"4"-2016"0,-2-3-512 0,-1 2 0 0,-2 2 0 0,1-3 0 15,-3 1 0-15,-1-2 0 0,-23-3 0 0,5 4 0 16,4-1-160-16,0-1 160 0,-3 1-128 0,-1 1 128 16,-4 2-144-16,1 0 144 0,-1 0-160 0,0-1 160 15,0 2 0-15,2 0 0 0,-3 2-128 0,5 0 128 16,-1-1 0-16,-4 3 0 0,-4 1 0 0,-3 2 160 16,-3-4 64-16,1 5 16 0,2 0 0 0,0-1 0 15,1 2-48-15,1-2 0 0,1 1 0 0,-6-1 0 16,-6 0-32-16,0 2-16 0,2-1 0 0,2 1 0 15,2-3-144-15,3 4 0 0,-2-3 144 0,-2 0-144 16,-1-3 0-16,-4-1 128 0,-4-2-128 0,3 3 0 16,2 3 0-16,2-1 128 0,2-4-128 0,0 3 0 0,-2 3 0 0,-3-2 144 15,-3 2-144-15,2-3 0 0,1-4 128 0,4 3-128 16,1 0 0-16,2 2 0 0,3-2 144 0,-3-3-144 16,-1 2 0-16,0-1 144 0,-2 1-144 0,5 1 128 15,1-2-128-15,5-2 128 0,1-1 0 0,4 0-128 16,0 1 192-16,-1 0-64 0,3-2 48 0,-4 2 0 15,-2 0 0-15,1 0 0 0,3-2 16 0,0 1 16 16,2 1 0-16,4 0 0 0,3-3-64 0,2 2-16 16,-2-2 0-16,3 2 0 0,2-3 64 0,4-1 16 15,-1 1 0-15,1 0 0 0,-4 3-16 0,2-1-16 16,0-2 0-16,2 0 0 0,-1 0-176 0,1 0 128 16,3 3-128-16,3 0 128 0,0-2-128 0,3 3 0 0,-1 0 0 15,3 0 0-15,0 2 0 0,1 0 0 0,1-1 0 0,0-1 0 16,1 0 0-16,-1 4 0 0,2 0 0 0,0 2 0 15,1-2 0-15,3 0 0 0,-1 5 0 0,1-3 0 16,0 1 0-16,-1 3 0 0,2-1 0 0,-1 3 0 16,1 2 0-16,0 4 0 0,0 0-144 0,0 4 144 15,0 0 0-15,-1 4 0 0,3-2-128 0,-1 5 128 16,0 0 0-16,-1 4-128 0,0 2 128 0,0 3 0 16,-2 3 0-16,2 1-128 0,0 5 128 0,0-3 0 15,-2 3 0-15,0-1 0 0,0 1 0 0,0 4 0 16,1-3 0-16,1 4 0 0,1-2 0 0,0 2 0 15,-1 1 0-15,1 2 0 0,0-4 0 0,1 0 0 16,-1-4 128-16,3 0-128 0,-2 0 0 0,0 0 144 16,2-2-144-16,-1 0 0 0,-1 1 0 0,1-3 0 15,0 3 0-15,1-6 0 0,0 0 0 0,-1-1 0 0,1-2 0 0,-1-4 0 16,2-1 128-16,-2 0-128 0,1 1 0 0,0-3 0 16,-2-3 0-16,1 1 128 0,-1-4-128 0,2 0 0 15,0-2 0-15,1-2 128 0,-2-1-128 0,2-1 128 16,0-3-128-16,0-3 128 0,0 0 0 0,0-12-128 15,4 12 192-15,-4-12-64 0,0 0-128 0,7 9 0 16,-2 0 0-16,-5-9 128 0,14 6-128 0,-3-1 0 16,-11-5 0-16,13 6 128 0,-1-3-128 0,2-2 0 15,0 0 0-15,2-1 0 0,-1 0 0 0,3 0 0 16,2 0 0-16,0-1 0 0,1-3-128 0,3 1 128 16,3 0 0-16,1 0 0 0,-2 1 0 0,5 2 0 15,1-1-144-15,3-2 144 0,5 2 0 0,-2 2 0 0,0-1 0 16,0-1 0-16,-2-3 0 0,-1 3-128 0,1-1 128 0,2 2 0 15,3 0 0-15,-1 6 0 0,3-1 0 0,3-3 0 16,4 1 0-16,1-2 0 0,-1-1 0 0,-1 3 0 16,-3 2 0-16,-1-3 0 0,4 1 0 0,-2-2 0 15,0 0 0-15,5 1 0 0,2 0 0 0,4-1 0 16,0-1 0-16,1 0 0 0,-9 2 0 0,3 0 0 16,-1 1 0-16,1-1 0 0,2 0 0 0,2-1 0 15,5 0 0-15,-1-1 0 0,0-1 0 0,-2 1 0 16,-3 0-144-16,1 1 144 0,1 2 0 0,3-2-144 15,2 0 144-15,-1-1-160 0,3 0 160 0,-4 4-160 16,-4-3 160-16,0 2-128 0,0-2 128 0,2 0-128 16,-1 2 128-16,5 1-192 0,3 2 192 0,-4-2-192 0,-1-3 192 15,-3 2 0-15,-5 0-144 0,2 3 144 0,0-1 0 16,0 0 0-16,-1 4 0 0,4-4 0 0,-1 0 0 0,-4 1 0 16,-4-2 0-16,-1 1 0 0,-4 0 0 0,0 1 0 15,0 0 0-15,-2 0 0 0,0 3 0 0,-1-3 0 16,-2 3 0-16,2-3 0 0,-2 5-128 0,-1-4 128 15,-2 5 0-15,-6-7 0 0,0 0 0 0,-4 2 0 16,-2-1 0-16,-1 0 0 0,1-1 0 0,-2-1 0 16,-2-2 0-16,-1 3 0 0,-1-1 0 0,-1 0 0 15,-2-3 0-15,-2-1 0 0,-1-1 0 0,-1 0 0 16,-3-6 128-16,-8 7-128 0,12-5 0 0,-3 3 0 16,-9 2 0-16,9-9 128 0,-3 0-128 0,-3-2 192 15,0-2-192-15,-1 0 192 0,-1-5-64 0,-1-1 0 16,0-1 0-16,-1-5 0 0,-1-1 0 0,2-6 0 0,-3-5 0 0,-1-6 0 15,0-3-128-15,1-6 128 0,1-2-128 0,-2-2 128 16,0-7-128-16,2 0 0 0,-1-6 0 0,1-2 0 16,-1-3 0-16,2-3 0 0,1-1-144 0,0 1 144 15,0-6 0-15,2 3 0 0,2-4 0 0,0 2 0 16,4 0 0-16,-2 0 176 0,3 3-48 0,2-3-128 16,2 4 256-16,1-2-64 0,4 3-16 0,0 4 0 15,-1 1 16-15,5 4 0 0,0 2 0 0,-2 5 0 16,-1 3-192-16,-1 6 0 0,-3 7 0 0,-1 5 128 15,-2 5-400-15,0 8-96 0,-2 4-16 0,-2 8 0 16,0 2-2192 0,-8 13-448-16</inkml:trace>
  <inkml:trace contextRef="#ctx0" brushRef="#br0" timeOffset="-170799.77">13282 7017 7359 0,'0'0'656'0,"4"-10"-528"0,-2 0-128 0,1-4 0 16,1 1 960-16,-2 1 176 0,1 0 16 0,-1 4 16 15,-2-3-144-15,3 4-48 0,-1 0 0 0,-2 7 0 16,0 0-128-16,0 0-16 0,0 0-16 0,0 0 0 16,0 0-368-16,0 0-80 0,0 0-16 0,12 4 0 15,-2 4-32-15,-1 5 0 0,0 1 0 0,-2 4 0 16,4 4-96-16,-2-1-32 0,-1 2 0 0,3 5 0 16,-1-3-192-16,0 7 176 0,-1-4-176 0,1 3 160 0,0-1 48 0,-1-2 16 15,0 0 0-15,0-1 0 0,0 1 32 0,0 1 0 16,-2-1 0-16,2 1 0 0,0-3-256 0,0 0 176 15,-1-2-176-15,-2 1 160 0,0-4-160 16,-1 0-176-16,0-4 48 0,2-1-10176 0</inkml:trace>
  <inkml:trace contextRef="#ctx0" brushRef="#br0" timeOffset="-170448.53">13208 7490 8287 0,'0'0'368'0,"0"0"80"0,0 0-448 0,0 0 0 0,0 0 0 0,0 0 0 16,0 0 3136-16,5-9 528 0,2 0 112 0,-1 0 32 16,-1 3-2816-16,1-4-560 0,5-3-112 0,-1 1-32 15,1-2-160-15,1-2-128 0,2 1 144 0,0-1-144 16,3 0 0-16,0 2 0 0,2-1 0 0,1-1-160 16,1 0 32-16,0 2 0 0,3 1 0 0,4 2 0 15,2-3 128-15,0 2 0 0,2 2-144 0,0-1 144 0,1 2-224 16,-1-1 32-16,-3 5 0 0,0-2-6336 15,2 3-1280-15</inkml:trace>
  <inkml:trace contextRef="#ctx0" brushRef="#br0" timeOffset="-169748.48">13845 7997 14735 0,'0'0'1312'0,"-9"0"-1056"16,-2-1-256-16,2 1 0 0,0 0 1280 0,9 0 192 15,-9 4 32-15,0 1 16 0,0 1-960 0,3-1-192 16,0 3-48-16,-1 1 0 0,2-3-96 0,1 7-32 16,0-3 0-16,2 4 0 0,2 0-192 0,-1 2 0 15,-1 1 0-15,2 1 0 0,2-1 0 0,0-1 0 16,2-4-128-16,1 1 128 0,1 1 0 0,1-3 0 15,-7-11 0-15,9 9 0 0,1-2 0 0,-10-7 0 16,13 5 0-16,-2-4 0 0,-11-1 0 0,14-4 0 0,-3-2 128 0,2 1-128 16,0-5 416-16,-2 1-16 0,1-4 0 0,-1 0 0 15,-1 1-16-15,2-2 0 0,-5-4 0 0,4 1 0 16,-5 1-160-16,0-1-32 0,-1 1-16 0,-1-1 0 16,0 1-176-16,-1 3 0 0,-3-1 0 0,-2 0 0 15,1 1 128-15,-2 4-128 0,-2-1 0 0,-1 3 128 16,-2 0 0-16,0-2 0 0,-3 4 0 0,1-1 0 15,-3 2 64-15,2 0 16 0,0 3 0 0,-2-1 0 16,3-1-208-16,0 2 128 0,10 1-128 0,-9 1 0 16,9-1 0-16,-11 4-192 0,4 0 16 0,7-4 0 15,0 0-320 1,-7 8-64-16,4-1-16 0,3-7 0 0,0 0-400 0,-2 13-96 0,2-13-16 0,0 0-8704 16</inkml:trace>
  <inkml:trace contextRef="#ctx0" brushRef="#br0" timeOffset="-169448.94">13991 7557 16575 0,'-9'-4'1472'0,"2"2"-1168"16,0-3-304-16,7 5 0 0,-9-8 1312 0,4 4 208 15,5 4 32-15,-7-5 16 0,7 5-608 0,-8-4-112 16,8 4-16-16,0 0-16 0,-7 4-304 0,7-4-64 16,0 0-16-16,-4 12 0 0,2 3-304 0,5 3-128 0,1 2 128 15,1 5-128-15,3 1 0 0,2 4 0 0,2 2-192 0,2 0 192 16,2 1-144-16,0 1 144 0,2 1 0 0,2 1 0 16,3 4-288-16,1 2 48 0,0-1 16 0,-1-1 0 31,0 2-704-31,-5-4-144 0,0 0-16 0,-3-3-16 15,-3-4-432-15,-2-6-64 0</inkml:trace>
  <inkml:trace contextRef="#ctx0" brushRef="#br0" timeOffset="-168848.41">14009 7909 17503 0,'0'0'1552'0,"0"0"-1232"16,0 0-320-16,14 0 0 0,3-1 608 0,-2-3 64 16,1-7 16-16,0 3 0 0,-2-2 240 0,-2 0 48 15,1-4 16-15,0-4 0 0,1-4-272 0,-2 0-48 16,0-1-16-16,-2-3 0 0,0 1-416 0,-1-4-96 15,-3-2-16-15,1-1 0 0,-2-3-128 0,-1-1-176 16,-2-1 48-16,1 0 0 0,-2 2-144 0,0 2-32 16,-1 2 0-16,-1 3 0 0,0-1 304 0,1 6-192 15,0 3 192-15,1 2-160 0,0 3 160 0,2 2 0 0,-1 4-144 0,-2 9 144 16,0 0 0-16,0 0 0 0,12 3 0 0,-1 2 0 16,-1 7 0-16,2 4 0 0,1 4 128 0,-1 4-128 15,6 5 192-15,-1 2-32 0,-2 5-16 0,3 3 0 16,-1 0-16-16,1 2 0 0,0 1 0 0,0 1 0 15,-2-3 0-15,-2-2 0 0,-2-3 0 0,-2-4 0 16,-1-4 128-16,-1-3 0 0,0-7 16 0,-4-1 0 16,1-4 0-16,-1 0 0 0,-4-12 0 0,0 0 0 15,0 0-96-15,0 0-32 0,0 0 0 0,0 0 0 16,0 0 0-16,0 0 0 0,1-13 0 0,1-1 0 16,0 0-144-16,1 0 0 0,-1-1 0 0,2 2 0 15,0 2-192-15,2-3 192 0,2 2-160 0,0 3 160 16,3-2-128-16,0 6 128 0,1-1 0 0,1 4-144 15,1 6 144-15,1 1 0 0,1 0-144 0,2 7 144 0,1-2 0 16,-1 3 0-16,0 2 0 0,0 1 0 0,-1 3 0 0,1 1 0 16,0 0 0-16,0 0 0 0,0-1 0 0,-1 0 0 15,0-1 0-15,-2-1 0 0,3-3-144 0,-2 0 144 16,0-5 0-16,-2-1 0 16,-2-2-592-16,1-3-16 0,0 1 0 0,-2-4 0 15,-1-2-1680-15,-1-2-336 0,1-3-64 0,-3-9 0 0</inkml:trace>
  <inkml:trace contextRef="#ctx0" brushRef="#br0" timeOffset="-168381.44">15046 7458 14735 0,'0'0'1312'0,"2"9"-1056"0,-1 2-256 0,3-2 0 16,1 3 1152-16,2-3 192 0,1 1 16 0,1 1 16 15,1-4-608-15,0 3-112 0,0-5-16 0,2-3-16 16,-3-2 96-16,3-1 32 0,-1 0 0 0,-1-3 0 16,-1-1-80-16,-2-1-16 0,0-2 0 0,-1-2 0 15,0-3-240-15,-1-2-48 0,-1-3-16 0,-1 0 0 16,-1-1-176-16,0-1-48 0,-2-3 0 0,-2 3 0 15,-1-2-128-15,-1 0 0 0,-1 2 0 0,-2 1 0 16,-3 2 0-16,4 1 0 0,-2 3 0 0,-1 1 0 0,-1-1 0 0,0 5-144 16,0 1 144-16,2 4 0 0,-1 3 0 0,0 1-128 15,0 6 128-15,1 2 0 0,1 5 0 0,1 1 0 16,-1 4 0-16,2 1 0 0,-1 8 0 0,2 1 128 16,2 4-128-16,-1 0 144 0,2 1-144 0,1-1 128 15,1-2-128-15,3 2 128 0,1-2-128 0,3-1 0 16,-1-3 0-16,3 1 128 0,2-3-128 0,1 0 0 15,1-3 0-15,1-1 0 0,0-2 144 0,4-1-144 16,3-2 160-16,-2-3-160 0,0-4 144 0,1 0-144 16,-2-4 128-16,0-3-128 0,1 1 0 0,2-3 0 15,-2-4 0-15,2-5 0 16,-2 0-288-16,2-3-144 0,1-4-16 0,0-1-8064 0,-1-5-1616 0</inkml:trace>
  <inkml:trace contextRef="#ctx0" brushRef="#br0" timeOffset="-167963.46">15716 7074 27647 0,'0'0'2448'0,"-6"8"-1952"0,-1-3-496 0,4 8 0 16,1-2 1008-16,2 3 96 0,2 1 32 0,0 3 0 15,-1 0-784-15,3 0-160 0,1 1-16 0,2 2-16 0,0 1 48 0,2 5 16 16,1-2 0-16,2 3 0 16,-1-4-224-16,1 5 0 0,-2-2 0 0,-1 1 0 0,-3-5 0 0,1-1 0 15,-4-6-144-15,0-3 144 0,-2-3-224 0,-1-10 48 16,0 0 16-16,0 0 0 0,0 0 160 0,0 0 0 16,0 0 0-16,-10-10 0 0,0-4 0 0,-2-3 144 15,1-2-16-15,-1-4-128 0,1-5 192 0,-2 0-64 16,4-2 0-16,-1 3-128 0,1-3 176 0,0 0-176 15,1 1 160-15,2-1-160 0,3-2 176 0,1 4-176 16,2-3 192-16,3 4-192 0,1 0 128 0,1-2-128 16,1 1 0-16,3 0 0 0,3 6 128 0,0-1-128 15,1-2 192-15,2 3-192 0,0 4 0 0,1 1 0 16,2 3 0-16,-3 3 0 0,1-1 0 0,1 3-224 0,1 2 16 16,-1 5 0-1,0-1-592-15,1 2-112 0,0 0-32 0,-1 2 0 16,2 4-1728-16,0 3-336 0,8 2-80 0,-7 0-16 0</inkml:trace>
  <inkml:trace contextRef="#ctx0" brushRef="#br0" timeOffset="-167513.12">16500 6309 24239 0,'0'0'1072'0,"0"0"224"16,-7-8-1040-16,-3 3-256 0,2-1 0 0,-3 2 0 0,0 2 704 0,0 3 96 16,-3 0 16-16,0 3 0 0,1 2-144 0,-1 1-32 15,-2 4 0-15,-1 2 0 0,1 6-464 0,-3 5-176 16,-3-1 0-16,0 6 144 0,1-2-144 0,-1 3 0 16,1 1 0-16,3-1 0 0,-2 3 0 0,3-1 0 15,3-1 0-15,4-5 0 0,1 1-128 0,1-4 128 16,1-3 0-16,2 1 0 0,2-1 0 0,3-2-144 15,1-3 144-15,4-2 0 0,2-1-256 0,5-4 64 16,5-2 16-16,6-2 0 0,5-5 176 0,4-3 0 16,1-1 0-16,1-1 0 0,-1-6 0 0,1 5 176 15,2-6-16-15,0 3 0 0,-1 2 16 0,2-2 0 16,-3 2 0-16,1-1 0 0,-1 0-48 0,-1 4-128 0,0-1 192 0,-2 2-64 16,-3 3-128-16,-3 1 128 0,-2 3-128 0,-7 0 128 15,-2 2 192-15,-2 0 16 0,-5 2 16 0,-1 4 0 16,-6 5 304-16,-4 0 64 0,-5 2 16 0,-4 5 0 15,-3 6 32-15,-6 0 0 0,-10 4 0 0,-1 2 0 16,0 0-384-16,-3 3-64 0,1 2 0 0,-1-1-16 16,1-2-304-16,2-4 160 0,-3-1-160 0,2-2 128 31,1 1-1280-31,-2-5-256 0,-1 0-48 0,-6-4-14144 0</inkml:trace>
  <inkml:trace contextRef="#ctx0" brushRef="#br0" timeOffset="-166529.52">13868 7879 10191 0,'0'0'448'0,"0"0"96"0,0 0-544 0,0-8 0 15,0 8 0-15,-3-9 0 0,1 3 528 0,2 6 0 16,0 0 0-16,0 0 0 0,0 0-256 0,0 0-48 16,-9-5-16-16,9 5 0 0,0 0-64 0,-9 1-16 15,9-1 0-15,0 0 0 0,-11 4 0 0,2-2-128 16,9-2 192-16,-10 5-64 0,2 3-128 0,8-8 0 16,-9 5 0-16,3 2 128 0,-1 0-128 0,7-7 160 15,-6 7-160-15,0 3 160 0,1-4 288 0,-1 6 64 0,0-6 16 0,2 4 0 16,4-10 48-16,-5 10 16 0,0 2 0 0,0-3 0 15,1-1-128-15,-1 5-16 0,1-3-16 0,2 3 0 16,-3 0-64-16,3-2-16 0,0 4 0 0,-1 1 0 16,1-2-96-16,-1 1 0 0,3 4-16 0,-1 0 0 15,1 0-96-15,0 0-16 0,1-1 0 0,2 1 0 16,1-1-128-16,1 2 160 0,0-1-160 0,1 0 160 16,2 2-160-16,1-1 128 0,0-2-128 0,1 0 128 15,0-2-128-15,1-1 192 0,1-1-192 0,-2-1 192 16,0-4-192-16,0 1 160 0,0-4-160 0,1 2 160 15,-11-8-32-15,12 3 0 0,0-3 0 0,-3-3 0 16,1-1 192-16,0-1 48 0,-4-4 0 0,2-2 0 16,0-2 80-16,-2 2 0 0,2-7 16 0,-5-4 0 0,4-2-112 0,0-1-32 15,-3-3 0-15,3-1 0 0,-2-1-320 16,1-3 144-16,0 0-144 0,-1 1 0 0,1 4 144 0,-3-2-144 16,1-2 0-16,-1 7 144 0,-5-1-144 0,1 3 0 15,-1 3 0-15,-3 1 0 0,-6 5 192 0,1 6-32 16,-3 1-16-16,-2 4 0 0,-4 3 160 0,-4 8 16 15,-1 2 16-15,-1 7 0 0,-1 3-336 0,1 5 144 16,1 1-144-16,1 4 0 16,1 0-352-16,4 0-176 0,-1 3-48 0,4-6-8064 15,4-1-1632-15</inkml:trace>
  <inkml:trace contextRef="#ctx0" brushRef="#br0" timeOffset="-108171.6">16920 12554 18431 0,'-8'-12'816'0,"8"12"160"0,-6-4-784 0,1-1-192 0,1-2 0 0,4 7 0 15,-4-8 1344-15,2-1 208 0,-1 4 48 0,3 5 16 16,-5-10-1168-16,1 2-224 0,0-4-48 0,-1 4-16 16,-1-1-32-16,0 2 0 0,1-2 0 0,-4 2 0 15,-1 3-128-15,-2 1 0 0,-2-4-160 0,0 5 160 16,0-1-208-16,-2 2 48 0,-3-2 16 0,1 1 0 15,-1-3 144-15,1 2-128 0,-2 1 128 0,0-1-128 16,-1-2 128-16,2-1 0 0,-2-2 0 0,1-1 0 16,-1 2 0-16,0-2 128 0,2 0-128 0,-3 0 0 15,-3 1 256-15,1 1-32 0,0-5 0 0,-2 3 0 16,1-1 288-16,-4-3 48 0,-3 3 16 0,-2-1 0 0,-2-2 0 0,-2 4 0 16,1-2 0-16,1 3 0 0,1-2-128 0,-1 2-32 15,-1-2 0-15,2 4 0 0,-1-2-208 0,2 2-32 16,-3 1-16-16,-1-3 0 0,-3 2-160 0,-2-1 0 15,-5-3 0-15,2 3 0 0,3-4 0 0,-2 0 0 16,1 2-128-16,-1-2 128 0,2 3 704 0,0-1 224 16,1 3 32-16,-5-3 16 15,-4 1-1632-15,-1 3-336 0,-2-2-64 0,2 0-16 0,0-2 880 0,3 3 192 16,-1 2 0-16,2 0 0 0,-1-1 0 0,0 1 0 16,-4 1 128-16,-5 1-128 0,1 0 0 0,0-1 176 15,1 1-176-15,3 2 160 0,-1 0-160 0,2 2 0 16,1 1 144-16,-5-1-144 0,-6 0 0 0,0 0 128 0,2 1-128 0,3-1 0 15,-2 3 0-15,5-1 144 0,0-3-144 0,1 3 0 16,0 1 224-16,-5 2-64 0,-3-4-16 0,2 3 0 16,0 1 0-16,2 0 0 0,1 1 0 0,3 0 0 15,0 2 16-15,0-2 0 0,-2 3 0 0,-2-3 0 16,-3 1-160-16,2-2 128 0,2 4-128 0,-1-5 128 16,2 5-128-16,4-3 0 0,2 0 0 0,-3 1 0 15,-6-1 0-15,1 1 0 0,-2-5 128 0,3 2-128 16,2 3 0-16,2-1 0 0,1 2 0 0,3 2 0 15,1-3 0-15,-3 3 0 0,-3-2 0 0,0 2 0 16,-3 2 0-16,2-3 0 0,1-1 0 0,2 3 0 16,3 0 0-16,2 0 0 0,1 1 0 0,0-2 0 0,-4-2 0 15,0 4 0-15,-5 0 0 0,4-1 0 0,1 1 0 0,2-1 0 16,0-2 0-16,4-1 0 0,0 4 0 0,1 0 0 16,1-1 0-16,-1 4 0 0,-5-1 0 0,0-1 0 15,0-3 0-15,1-2 0 0,3 0 0 0,0 3 0 16,2 0 0-16,2 1 0 0,1 0 0 0,1-2 0 15,1 1 0-15,1 3 128 0,-3-2-128 0,-1 2 0 16,1 0 0-16,-1-1 0 0,1-2 0 0,1 2 0 16,0 1 0-16,0-1 0 0,2-2 0 0,1-1 0 15,1 2 0-15,2 2 0 0,0 0 0 0,2 1 0 16,1-1 0-16,-1 1 0 0,-4 1 0 0,0-2 0 16,2-1-144-16,1 2 144 0,0 1 0 0,2-1 0 15,0 1 0-15,0 0 0 0,3-3 0 0,1 3 0 16,1 0 0-16,-1 0 0 0,2-2 0 0,2 2 0 0,0 0 0 0,1 0 0 15,1-2 0-15,1 1-128 0,-1 0 128 0,3 0 0 16,0 1 0-16,2-1 0 0,0-4 0 0,1 1 0 16,-1 3 0-16,0-1 0 0,2 2 0 0,2 0 0 15,0 1 0-15,0 1 0 0,0 3-128 0,0-1 128 16,2-2 0-16,-1 3 0 0,2 4 0 0,1-4 0 16,1 3-128-16,-1-2 128 0,1-2 0 0,1 0 0 15,1-1 0-15,2 0 0 0,0-1 0 0,0-1 0 16,-1 0 0-16,2 1 0 0,1 2 0 0,2 1 0 15,1-5 0-15,2-1 0 0,0 1 0 0,4 1 0 16,-3-1 0-16,5 1-128 0,2 0 128 0,-1 0 0 16,0 0 0-16,2-1 0 0,-2 0 0 0,1 0 0 15,1-1-128-15,2 1 128 0,0 0 0 0,0 0 0 16,2 0 0-16,0-1 0 0,2 1 0 0,0 1 0 0,2 0 0 16,0 0 0-16,0-1 0 0,2-1 0 0,0-1 0 0,2 1 0 15,1-2 0-15,3-2 0 0,1-3 0 0,3 1 0 16,-4-2 0-16,-1 3 0 0,-1-3 0 0,0 2 0 15,2-6 0-15,1 4 0 0,0-4 0 0,3 1 0 16,-1 0 0-16,2-3 0 0,1 0 0 0,3 2 0 16,2-1 0-16,-1 1 0 0,-3-1 0 0,1 1 0 15,-2-1 0-15,-1 2 0 0,0-1 0 0,2 1 0 16,2 2 0-16,-1-2 0 0,0 2 0 0,3 0-128 16,2 2 128-16,3-4 0 0,-1 1 0 0,-3 0 0 15,-2-3 0-15,-1 2 0 0,-2 2 0 0,3-4 0 16,0 0 0-16,2-1 0 0,0 2 0 0,3-2 0 0,3-4 0 0,-1 3 0 15,1 0 0-15,-3 0 0 0,-4-1 0 0,2 1 0 16,-1-2 0-16,3 0 0 0,0-2 144 0,3 1-144 16,2-1 0-16,1 0 0 0,2-2 0 0,-3-1 0 15,-5 2 0-15,0-1 0 0,0-4 0 0,0-1 0 16,1 2 0-16,2-4 0 0,-1 4 0 0,5-3 0 16,2 1 0-16,-3 0 0 0,1 0 0 0,-6-1 0 15,0 2 0-15,2-1 0 0,1 4 0 0,-3-2 0 16,3 0 0-16,2 2 0 0,4-1 0 0,-3 2 0 15,-3 1 0-15,-1 1 0 0,3 1 0 0,-4-2 0 16,-1-1 0-16,2 3 0 0,3-2 0 0,1 2 0 16,0 1 0-16,0-1 0 0,-5-2 0 0,2 2 0 15,-1-1 0-15,-3-1 0 0,0-2 0 0,0 2 0 16,0 1 0-16,2-1 0 0,4-2 0 0,1-2 0 16,0 1 0-16,-4 0 0 0,-2-2 0 0,0 3 0 0,-4-3 0 0,5 0 0 15,-2 2 0-15,2-3 0 0,0 2 0 0,0 0 0 16,3 2 0-16,-2-1 0 0,-3-1 0 0,-1 1 0 15,-2 2 0-15,-1-4 0 0,-1 2 0 0,1 1 0 16,1 0 0-16,1 2 0 0,4-1 0 0,-1 2 0 16,2-6 0-16,-5 3 0 0,-1 1 0 0,-2-1 0 15,-2-3 0-15,0 3 0 0,-1 2 0 0,0-4 0 16,1 2 0-16,-1 3 0 0,1-2 0 0,2 1 0 16,0-2 0-16,-1 0 0 0,-1-1 0 0,-3-1 0 15,-3 2 0-15,2-1 0 0,-2-4 0 0,-1 2 0 16,-1 0 0-16,0 3 0 0,-1 2 0 0,1-6 0 0,0 1 0 15,1-2 0-15,0 2 0 0,3-2 0 16,-1 1 0-16,-2-4 0 0,-1 2 0 0,-1 2 128 0,-2-2-128 0,-1 2 0 16,-3-4 0-16,2 4 0 0,-3-1 0 0,1 2 0 15,1-3 0-15,-1 1 128 0,-2 0-128 0,1-3 0 16,0 1 0-16,-1 1 0 0,1-4 0 0,1 2 0 16,0 3 0-16,-2-3 0 0,2 2 0 0,0-1 0 15,-3-2 0-15,1 0 0 0,0 0 0 0,-2 3 128 16,-2-2-128-16,0-1 0 0,-3-2 0 0,1-1 0 15,-2-1 0-15,1 2 0 0,0 1 0 0,-2-2 0 16,0-2 0-16,0-1 0 0,-3-1 128 0,1 0-128 16,-2-1 0-16,0 0 0 0,0 0 144 0,-2 0-144 15,-2 0 0-15,0 1 144 0,-1-5-144 0,1 3 0 16,-3 3 176-16,0-3-176 0,-3-2 160 0,-3 1-160 16,3 2 144-16,-2-3-144 0,-2-1 128 0,-2 1-128 15,-3 1 128-15,0 1-128 0,-1-4 128 0,-2 3-128 0,1 0 160 0,-2-3-160 16,2 2 192-16,-6-2-192 0,2 4 176 0,-2-1-176 15,1 0 160-15,-1 1-160 0,0 1 160 0,-3-1-160 16,-1 2 160-16,-3 1-160 0,-4-1 0 0,-2 0 0 16,-1 1 0-16,-2 1 0 0,-2 2 0 0,1-2 0 15,0-3 0-15,-2 3 0 0,-1 0 0 0,2 1 0 16,-2 0 0-16,0 0 0 0,0 1 0 0,-4-1 0 16,-3 0 0-16,-3 0 0 0,-4-2 0 0,1 0 0 15,2 3 0-15,1-1 0 0,1 0 144 0,1-1-144 16,-1-1 128-16,-2 2-128 0,-1 2 128 0,-2-2-128 15,-2-1 0-15,1 0 128 0,1 1-128 0,-2 2 0 16,1-1 0-16,1 3 0 0,1 0 160 0,-1 4-160 0,-1-2 192 0,-3 4-192 16,-2-4 208-16,-1 2-64 0,-2-2-16 0,3 1 0 15,1 3 0-15,3 1 0 0,-1 0 0 0,-2 4 0 16,-2-1-128-16,-3-1 0 0,-4 1 0 0,3 1 0 16,-1-2 0-16,4 1 0 0,0 3 0 0,-1 1 0 15,-2 4 0-15,-3-1 0 0,-6-2 0 0,2 1 0 16,3 1-128-16,3 2 128 0,-2 4-160 0,0 0 160 15,-2 2 0-15,-4 1-144 0,-4-5 144 0,1 5 0 16,3-5 0-16,2 6 0 0,0-2 0 0,-2 1 0 16,-8 1 0-16,3-2 0 0,1 1 0 0,3 2 0 15,1-2 0-15,-1 0 0 0,2 0 0 0,-2 2 0 16,-3-1 0-16,-1 2 0 0,1-1 0 0,4 2-128 16,2 0 128-16,-1-1 0 0,-1 1 0 0,-2-2 0 0,-2 2 0 15,0 1 0-15,4 0 0 0,3 2 0 0,1 2 0 0,-1 0 0 16,-6 0 0-16,4-1 0 0,-1-1 0 0,4-1 0 15,2 0 0-15,2 0-128 0,4 2 128 0,-4-1 0 16,-5-3 0-16,2 0 0 0,1-1 0 0,4-4 0 16,2 5 0-16,2-1 0 0,0 0 0 0,2-2 0 15,-3-4 0-15,1 3 0 0,-1 1 0 0,3 0 0 16,2 1 0-16,4 1-128 0,1 2 128 0,1-2 0 16,-1 0-144-16,3 0 144 0,-1 6-192 0,-1-2 48 15,-3-4 0-15,1 5 0 0,2 1 16 0,2-2 0 16,2-3 0-16,4 2 0 0,2 0 128 0,0 1 0 15,0 0 0-15,3 0-128 0,1 1 128 0,-2 1 0 16,1 0 0-16,1 2 0 0,-3-1 0 0,3 2 0 16,2 1 0-16,1 0-128 0,5 3 128 0,1-3 0 0,0 3 0 0,3-1-128 15,3 3 128-15,2-2 0 0,1 0 0 0,2 3-128 16,0-6 128-16,4 4 0 0,2-2 0 0,0 3-128 16,4-3 128-16,0 2-192 0,2 2 192 0,2-3-192 15,2 1 192-15,0-1-128 0,2 1 128 0,3 1-128 16,1-8 128-16,2 6 0 0,2-3-144 0,2 0 144 15,2 0-128-15,-1-3 128 0,4 1-160 0,2 1 160 16,3-1-128-16,1-2 128 0,6 0 0 0,0-2-144 16,2 0 144-16,3 3 0 0,-4-7 0 0,4 1 0 15,2 0 0-15,1 0 0 0,2-1 0 0,0 1 0 16,6-4 0-16,3 2 0 0,2 0 0 0,3 0-128 16,-1-1 128-16,-1-3 0 0,1 3 0 0,0-4-128 15,1 1 128-15,2-1 0 0,2 0 0 0,3 0 0 0,4 1 0 16,-4 3 0-16,-2-3 0 0,0 2 0 0,1 0 0 0,4-3 0 15,3 3 0-15,4-1 0 0,2 1 0 0,-2 2 0 16,-3-2 0-16,1 0 0 0,3 6 0 0,4 1 0 16,7-1 0-16,-5 0 0 0,-4-2 0 0,3 3 0 15,0-1 0-15,3 1 0 0,6 0 0 0,-1 2 0 16,-4-6 0-16,4 7 0 0,-2-3 0 0,4 0-128 16,4-3 128-16,0 2 0 0,-2-1-192 0,-1 2 64 15,-1-5 0-15,5 1 0 0,6-1-160 0,-4 0-32 16,-6-5 0-16,1 1 0 0,-1-1 0 0,4 0-16 15,4-3 0-15,-4 2 0 0,-8-4-16 0,0-4 0 16,-3 0 0-16,6 0 0 0,2-3 208 0,-5-1 144 16,-2-2-192-16,-3 1 192 0,-2 0 0 0,4-4 0 0,3 1 0 0,-3-2 0 15,-7 1 0-15,2-4 0 0,-2-1 0 0,3-1 0 16,0-1 0-16,-2 0 0 0,-1 1 0 0,-2-1 0 16,-3-4 0-16,-2 1 0 0,-2 0 0 0,1 3 0 15,2 1 160-15,-3-1-16 0,-1 0 0 0,-5 1 0 16,-4-5 48-16,0 4 0 0,-1 3 0 0,0-1 0 15,-1-5-64-15,1-2-128 0,1 3 192 0,-5 0-64 16,-5 4-128-16,-4-4 0 0,-2-3 0 0,-1 0 0 16,-2 2 0-16,-1-2 128 0,-2 0-128 0,-2 0 0 15,-4-2 128-15,2 1-128 0,-1 2 0 0,0-1 128 16,-1-1-128-16,-2-3 0 0,-1 3 0 0,1 0 128 16,-4-2 64-16,-3 0 0 0,-2 0 0 0,0-2 0 15,0 2 176-15,-2 0 32 0,-2-4 16 0,-1 1 0 16,-1-3-16-16,1-2 0 0,0 1 0 0,0 2 0 0,-2 0-48 0,-1-3-16 15,-2-2 0-15,1-2 0 0,-3 1-144 0,0-2-16 16,-4 0-16-16,-1-1 0 0,-2-2-16 0,-1 0 0 16,-1-5 0-16,-1 5 0 0,-1 0 128 0,0-2 32 15,-7 1 0-15,2 2 0 0,0 0 32 0,0-2 16 16,-2 2 0-16,1-1 0 0,-2 2-96 0,-1 0 0 16,1-3-16-16,-2 1 0 0,-1 0-240 0,-2 3 128 15,-4 2-128-15,-1 2 0 0,2 3 0 0,-2 4 0 16,-3-3 0-16,1 3 0 0,-2 3-288 0,2 2 0 15,-1 3 0-15,1 0 0 16,1 0-1184-16,0 3-256 0,0 4-32 0,1 4-16 0</inkml:trace>
  <inkml:trace contextRef="#ctx0" brushRef="#br0" timeOffset="-3796.63">3923 2174 1839 0,'0'0'160'0,"0"0"-160"15,0 0 0-15,0 0 0 0,4-7 2784 0,-4 7 528 16,0 0 96-16,0 0 32 0,2-11-2096 0,-2 11-400 16,0 0-96-16,0 0-16 0,0 0-208 0,-2-7-48 15,2 7-16-15,-4-9 0 0,0 4-240 0,4 5-64 16,-5-7 0-16,5 7 0 0,-7-6-128 0,7 6-128 15,-8-5 144-15,1 0-144 0,1-1 192 0,6 6-48 16,-9-6-16-16,1 4 0 0,2-2-128 0,6 4 0 0,-11-8 0 0,3 3 128 16,-2 2 176-16,1-4 16 0,0 2 16 0,1 3 0 15,-3-2 176-15,-1-1 48 0,0 0 0 0,-1 1 0 16,-1 0-16-16,1-1 0 0,-2 1 0 0,0 2 0 16,0-1-176-16,-1 3-48 0,-2 0 0 0,1 3 0 15,-1-1-64-15,0 2 0 0,3 2-16 0,-2-1 0 16,0 2-48-16,-1 2 0 0,1-2 0 0,3 3 0 15,2-1-192-15,-2 1 128 0,0 2-128 0,2-2 0 16,3 3 0-16,-1 2 0 0,0 2 0 0,1-3 0 16,3 0 0-16,-2 1 0 0,3 1 0 0,0 1 0 15,1-4 0-15,1-2 0 0,2 3 0 0,1 0 0 16,1-5 0-16,3 4 0 0,0 1-128 0,1-2 128 16,4 1 0-16,1 1-128 0,3 1 128 0,0-1 0 15,1-2 0-15,0 0-128 0,1 4 128 0,1-1 0 16,2-2 0-16,1 2 0 0,-2-1-128 0,-1 0 128 0,-3-4 0 0,-2 1 0 15,1 2 0-15,1-1 0 0,-3-2 0 0,-1 0 0 16,-3-1 0-16,0 1 0 0,2-4 320 0,-4 2-48 16,-4-8 0-16,5 10 0 0,-4 0 160 0,-1-2 16 15,0-8 16-15,-4 13 0 0,1-5-144 0,-4 4-48 16,-2-3 0-16,-2 1 0 0,-1 3-80 0,-4-3 0 16,-2 1-16-16,-3-1 0 0,-1 2 96 0,-1 1 32 15,0-2 0-15,-1 2 0 0,1-2-112 0,0-2 0 16,2 1-16-16,-4-2 0 0,4 3-176 0,2-3 0 15,1 1 0-15,1-4 0 16,0 1-512-16,0 2-96 0,4-4-16 0,2 1 0 16,1-1-2176-16,1-3-432 0</inkml:trace>
  <inkml:trace contextRef="#ctx0" brushRef="#br0" timeOffset="-3439.21">4101 2314 13823 0,'0'0'1216'0,"0"0"-960"0,0 0-256 0,0 0 0 0,0 0 1200 16,7 8 192-16,-7-8 32 0,4 10 16 0,-4-10-272 0,3 13-48 15,-3-2-16-15,-2 3 0 0,1 1-80 0,-1 2-32 16,-2 1 0-16,0 1 0 0,0 1-480 0,-1 2-112 16,-1-2-16-16,-2 3 0 0,-1 1-160 0,2 0-32 15,-2-1-16-15,2 0 0 0,1-2-176 0,1 1 0 16,0-3-160-16,0 3 160 15,-2-2-944-15,3-1-80 0,1 0-32 0,0-2-10464 0</inkml:trace>
  <inkml:trace contextRef="#ctx0" brushRef="#br0" timeOffset="-2814.06">4524 2746 10127 0,'0'0'448'0,"0"0"96"0,0 0-544 0,0 0 0 15,0 0 0-15,0 0 0 0,1-13 2192 0,0 3 336 16,1-2 64-16,0 1 16 0,1 0-1200 0,-1-4-224 16,1-1-48-16,1 0-16 0,1-1-544 0,0 1-96 15,1-2-32-15,2 3 0 0,1 0-256 0,1-3-48 0,-1 0-16 0,0 0 0 16,2 0-128-16,-1 2 0 16,1-2 0-16,-1 2 128 0,0-2-128 0,1 1 0 0,1 1 144 0,0 0-144 15,0 1 176-15,-2 3-48 0,0-2 0 0,-1 1 0 16,0 5-128-16,-1 1 0 0,-1 1 144 0,3 4-144 15,-10 2 0-15,9-4 0 0,-9 4 0 0,11-1 0 16,-1 1 0-16,-10 0 0 0,11 6 0 0,-1 1 0 16,-1 4 0-16,0 2 0 0,-3 1 0 0,2 3 0 15,0 1 0-15,-2 3 0 0,-2-2 0 0,0 1 0 16,-3 0 0-16,3 1 0 0,-2 0 0 0,-2 3 0 16,0-1 256-16,-1-1 0 0,0 0-16 0,-1-2 0 15,2 2 16-15,-2-2 16 0,2-1 0 0,-1-3 0 16,-2-2-272-16,2-3 160 0,-2 0-160 0,3-11 128 15,0 0-624-15,0 0-128 0,0 0-16 0,0 0-11440 16</inkml:trace>
  <inkml:trace contextRef="#ctx0" brushRef="#br0" timeOffset="-2587.16">4632 2576 11967 0,'0'0'528'0,"0"0"112"0,0 0-512 0,0 0-128 15,0 0 0-15,0 0 0 0,0 0 2224 0,11 6 400 16,1-5 96-16,-1-1 16 0,-1 0-1520 0,3-1-320 0,2 1-48 0,1-4-16 16,-4-2-560-16,0 2-112 0,1 0-32 0,-1 1 0 31,2-4-464-31,-2 3-112 0,-1 2 0 0,2 1-6768 0,0-1-1344 0</inkml:trace>
  <inkml:trace contextRef="#ctx0" brushRef="#br0" timeOffset="-1964.82">5166 2680 18431 0,'0'0'816'0,"2"12"160"0,-2-12-784 0,3 11-192 15,-3-11 0-15,0 0 0 0,0 0 992 0,0 0 160 16,0 0 16-16,0 0 16 0,0 0-160 0,0 0-16 16,4-11-16-16,2-2 0 0,-2-1-512 0,0-3-96 15,-2 0-32-15,0-3 0 0,1-1-352 0,0 2 144 16,-1 0-144-16,2-2 0 0,1 0 240 0,-1-2-64 15,0-1-16-15,1 3 0 0,0 2 64 0,0-1 16 16,0 1 0-16,0 0 0 0,2 0-48 0,-2 2 0 16,0 2 0-16,-1 4 0 0,0 0-32 0,-1 3-16 15,-3 8 0-15,0 0 0 0,0 0 0 0,0 0 0 16,13 2 0-16,-13-2 0 0,9 10-144 0,0 3 0 0,-4 1 0 0,1 4 0 16,1-1 0-16,-4 5 0 0,1 0 0 15,-1-1 0-15,-1 2 0 0,1 1 0 0,-1-2 0 0,0-3 0 16,0-2 0-16,2-2 0 0,-4 0 0 0,1-4 0 15,2 2 0-15,-1-4 0 0,-2-9 128 0,0 0-128 16,0 0 256-16,6 10-16 0,-6-10-16 0,0 0 0 16,0 0 128-16,12-1 32 0,-2-3 0 0,-1-6 0 15,-2 0-128-15,-2-3 0 0,4-2-16 0,-3-4 0 16,3 1-80-16,0-2-16 0,-2-2 0 0,2-1 0 16,0 2-144-16,-1 0 0 0,-1 2 144 0,1 0-144 15,1 0 0-15,0 0 144 0,0 2-144 0,-3 2 0 16,4 0 128-16,-2 2-128 0,1 3 0 0,0-1 0 15,0 3 192-15,2 0-64 0,-2 3 0 0,1 3-128 0,0-1 128 16,2 3-128-16,0 4 0 0,1 0 0 0,4 1 128 0,0 5-128 16,1 5 0-16,-1 4 0 0,-1-1 0 0,1 1 0 15,-3 0 0-15,-1 2 0 0,-3-1 0 0,-3 3 0 16,2-4 0-16,-2 0 0 0,-5-1 128 0,2 0-128 16,0-1 0-16,-3-1 0 0,0-4 0 0,1 2-176 15,-1 2 32-15,-1-1 0 16,-1-1-2656-16,-1-3-528 0</inkml:trace>
  <inkml:trace contextRef="#ctx0" brushRef="#br0" timeOffset="-1196.92">6823 2107 14735 0,'0'0'640'0,"0"0"160"0,0 0-640 0,0 0-160 0,0 0 0 0,0 0 0 15,0 0 1280-15,0 0 240 0,0 0 32 0,0 0 16 16,0 0-672-16,0 0-128 0,0 0-16 0,0 0-16 15,0 0-320-15,-6 10-64 0,-2 1-16 0,-2 0 0 16,-4 1-144-16,-1-2-16 0,-3 3-16 0,-1 1 0 16,0-4-160-16,-3 6 192 0,1-1-192 0,1-1 192 15,-5-1-192-15,4-2 160 0,0 2-160 0,0 1 160 16,-1-3 112-16,2 1 32 0,0 2 0 0,0-2 0 16,3-2 48-16,-1 2 16 0,3-3 0 0,2 2 0 15,1-2-96-15,2 1-16 0,1 0 0 0,3-3 0 16,6-7-256-16,-6 7 128 0,1 2-128 0,5-9 0 15,0 0 192-15,0 0-192 0,0 0 192 0,0 0-192 16,0 0 144-16,7 7-144 0,3 0 0 0,4-3 144 16,2-3-144-16,1 1 0 0,2 0 0 0,2 1 0 0,-1-1 0 0,3 2 0 15,0 0 0-15,1-2 0 0,-1 4 0 0,2 1 0 16,0-2 0-16,-1 3 0 0,-1-2 0 16,-1-1 0-16,1 2-128 0,-1-1 128 15,-2-2-416-15,-1 0-16 0,-1 1 0 0,-1 1 0 16,-5-2-160-16,0 0-48 0,-3 0 0 0,-2-1 0 15,1 0-512-15,-8-3-96 0,0 0-32 0</inkml:trace>
  <inkml:trace contextRef="#ctx0" brushRef="#br0" timeOffset="-863.54">6450 2286 15663 0,'0'0'1392'0,"0"0"-1120"0,0 0-272 0,0 0 0 16,0 0 1008-16,0 0 144 0,6 10 16 0,-6-10 16 15,10 8-32-15,2-1-16 0,-1 0 0 0,4 0 0 16,4-1-448-16,3-3-96 0,1 2-16 0,5 3 0 15,5-2-192-15,3 3-64 0,-1-2 0 0,3 0 0 16,-1 0 128-16,0-5 32 0,-3 2 0 0,1 0 0 16,0 2-160-16,0-2-48 0,-2 1 0 0,1 1 0 0,-2-2-272 0,1-1 128 15,-3 2-128-15,1 0 0 0,-3 1 0 0,-2-2-176 16,2 0 0-16,-2 0 0 16,-1-4-2096-16,2-2-416 0</inkml:trace>
  <inkml:trace contextRef="#ctx0" brushRef="#br0" timeOffset="-246.6">8325 1990 17503 0,'0'0'768'0,"0"0"176"0,0 0-752 0,0 0-192 16,0 0 0-16,-7-4 0 0,7 4 608 0,-7-4 96 15,-2 0 0-15,1 2 16 0,-1 1-144 0,0-1-48 16,0 1 0-16,-1 0 0 0,-2-2-224 0,-1 1-48 15,0 0-16-15,-1 2 0 0,1-1 144 0,1 0 16 16,-5 0 16-16,1 1 0 0,-2 0-96 0,1 2 0 16,1 1-16-16,2 2 0 0,0-1-144 0,-1 3-32 15,1 2 0-15,1 0 0 0,0 1-128 0,2 3 0 16,-1-2 0-16,1 6 128 0,-1-1-128 0,4 2 0 16,-1 1 0-16,1 0 0 0,0 2 0 0,2 2 192 15,0-2-192-15,1 2 192 0,1 2 0 0,1 0 0 16,1-2 0-16,0 2 0 0,2-2 32 0,4 1 16 0,-1 1 0 15,-1-2 0-15,0 0-240 0,0 1 128 0,2-2-128 0,0-1 0 16,0-1 0-16,-1-3 0 0,2 1 0 0,1-3 0 16,-3 1 0-16,1-5 0 0,0 1-128 0,1-1 128 15,0-3-416-15,-5-8 32 0,6 9 0 0,-6-9 0 32,0 0-416-32,0 0-80 0,0 0-16 0,0 0-9920 0</inkml:trace>
  <inkml:trace contextRef="#ctx0" brushRef="#br0" timeOffset="9.1">7656 2439 11055 0,'0'0'976'0,"0"0"-784"16,0 0-192-16,11-4 0 0,0 0 1680 0,3 0 304 15,0 0 48-15,3 2 16 0,2-3-1040 0,2 0-208 16,3 1-32-16,-1 0-16 0,1 0-432 0,1-3-64 16,-3-1-32-16,0-2 0 0,-2 3-224 0,-1 1 0 15,-1-2 0-15,1 3 0 0,-4-2-192 0,0 2-144 16,-2 1-32-16,-1-1 0 16,-1-3-432-16,-1 3-96 0,0 2 0 0,-2-3-7392 0</inkml:trace>
  <inkml:trace contextRef="#ctx0" brushRef="#br0" timeOffset="303.89">8192 2320 17215 0,'0'0'768'0,"4"12"144"0,4 1-720 0,-2-2-192 0,-2 4 0 0,4 0 0 16,-2 1 1152-16,0-2 192 0,-1 0 32 0,1 2 16 16,-1 1-368-16,-2 1-64 0,0 1 0 0,-1 0-16 15,1-2-320-15,1 5-64 0,-3-3-16 0,0 0 0 16,-1-4-64-16,0-2-16 0,0 0 0 0,0-13 0 15,4 11-176-15,-4-11-32 0,0 0-16 0,0 0 0 16,0 0-64-16,0 0-16 0,0 0 0 0,0 0 0 16,1-11 160-16,2-3 48 0,-2-4 0 0,1-1 0 15,0 0-208-15,1-3-32 0,-1-1-128 0,3-1 192 16,0 1-192-16,2 4 128 0,-1 2-128 0,3-1 0 0,2 0 144 16,0 0-144-16,-1 0 128 0,0 4-128 0,1 4 0 0,0-1 0 15,-3 2 128-15,4 3-128 0,-1-1 0 0,-3 1 0 16,-8 6-160-16,10-4 160 15,-2 1-2048-15,-8 3-320 0,10 0-64 0</inkml:trace>
  <inkml:trace contextRef="#ctx0" brushRef="#br0" timeOffset="722.67">8600 2408 19807 0,'-1'13'880'0,"1"-7"176"0,0 3-848 16,0-3-208-16,0 5 0 0,0-11 0 0,3 8 1088 0,-1 1 160 0,-2-9 32 0,5 7 16 16,-5-7-448-16,8 5-80 0,-8-5-32 0,10 5 0 15,2-8-464-15,-2 2-80 0,0-1-32 0,0-2 0 16,2-1-160-16,-4-3 0 0,3 2 144 0,-1 1-144 15,0-6 0-15,-1 4 144 0,0-3-144 0,-2 2 0 16,-2-2 272-16,3 1-48 0,-2-3-16 0,-2 5 0 16,-4 7-48-16,7-12-16 0,-7 12 0 0,2-9 0 15,-2 9-144-15,0 0 0 0,-5-7 144 0,5 7-144 16,-9-3 0-16,0 3 0 0,-1 3 0 0,0 4 0 16,-3 4 0-16,2 1 0 0,-1 1 0 0,1 2 0 15,1 3 0-15,1 1 0 0,0 2 0 0,1 0 0 0,2-2 0 0,0 0 0 16,2 0 0-16,1 0 0 0,1-1 0 0,0-3 0 15,2-1 0-15,3-3 0 0,-3-11 0 0,4 12 0 16,-4-12 0-16,6 8 0 0,-6-8-352 0,0 0 16 16,12 2 0-16,-1-4-8160 15,0-4-1616-15</inkml:trace>
  <inkml:trace contextRef="#ctx0" brushRef="#br0" timeOffset="1105.44">8998 2375 19583 0,'0'0'864'0,"0"11"176"0,0 1-832 0,0-12-208 0,0 10 0 0,4 3 0 16,-3-4 944-16,3 0 144 0,-4-9 16 0,8 7 16 15,-8-7-448-15,10 7-96 0,0-5 0 0,0-3-16 16,-1-4-240-16,4 0-32 0,-2 0-16 0,1-3 0 15,-2-1-80-15,0-1 0 0,0 0-16 0,2-4 0 16,-2 0 48-16,0 1 16 0,-1-1 0 0,0-1 0 16,0 0-112-16,-3 2-128 0,1 1 176 0,-2-2-176 15,-2 2 288-15,1 2-48 0,-3-2-16 0,-2 6 0 16,1 6 96-16,-4-7 32 0,-1 4 0 0,-1 1 0 16,-2 1-16-16,-1 2 0 0,-3 3 0 0,0 4 0 0,0-1-336 0,0 7 128 15,1 0-128-15,1 0 0 16,-3 2 0-16,4 3 0 0,-1 5 0 0,2-3 0 0,2 0 0 0,1 3 0 15,1 1 0-15,1-2 0 0,1 0 0 0,2-4 0 16,0-4 0-16,2-2 0 0,1 0-128 0,2-3 0 16,1-1 0-16,1-3 0 15,-7-6-1600-15,12 4-304 0,-12-4-64 0,16 0-16 0</inkml:trace>
  <inkml:trace contextRef="#ctx0" brushRef="#br0" timeOffset="2022.09">9996 2088 3679 0,'0'0'320'0,"-2"-7"-320"0,-1-1 0 0,3 8 0 16,-1-9 2928-16,-2-2 512 0,-2 4 96 0,-1 3 32 16,-1-1-1936-16,-1 1-384 0,-3-1-80 0,-1 1-16 15,-1-2-256-15,-1 1-64 0,-3 2-16 0,2 1 0 0,-1 0-112 0,-1 4 0 16,3 0-16-16,1 2 0 0,2 1-272 0,0 5-48 15,-1 4-16-15,3 3 0 0,-1-1-192 0,2 3-32 16,1 2-128-16,2 0 192 0,-2 3 0 0,4 3 0 16,0 1 0-16,2 0 0 0,-1 0 32 0,4-1 0 15,2 2 0-15,-3-2 0 0,3 1-224 0,-1-4 144 16,1 0-144-16,1 1 128 0,0-3-128 0,1-3 0 16,-1-2 0-16,1-2 128 0,-1 1-128 0,0-2 0 15,0-5 0-15,0 3 0 0,-5-12 0 0,7 7 0 16,-7-7-144-16,0 0 144 0,0 0-384 0,0 0 16 15,0 0 16-15,0 0 0 16,0 0-112-16,0 0-32 0,0 0 0 0,0 0 0 0,0 0 80 0,-8-4 16 0,-1 2 0 16,1-1 0-16,2 1 144 0,6 2 48 0,-9-4 0 0,9 4 0 15,-7-3 208-15,7 3 0 0,0 0 0 0,0 0 0 16,0 0 176-16,0 0-32 0,0 0 0 0,0 0 0 16,0 0 112-16,10-8 32 0,1-3 0 0,2 5 0 15,-4-2-96-15,4 2 0 0,1-2-16 0,-2-2 0 16,2 3-176-16,3-5 0 0,-3 1 144 0,-2 3-144 15,2-2 256-15,-1 4-32 0,0 1 0 0,1-2 0 16,-3 2 96-16,1 3 32 0,-2-1 0 0,-1 0 0 16,-9 3-64-16,10-2-16 0,-1 4 0 0,-9-2 0 15,9 6-144-15,-2-1-128 0,0 4 192 0,0-1-192 16,-2 5 128-16,2 2-128 0,-1-2 0 0,-2 1 0 16,1-1 0-16,1 0 0 0,-1-1 128 0,2 0-128 15,-1 0 0-15,1-3 0 0,-1 0 0 0,2-4 0 16,-8-5 0-16,11 4 0 0,-1-1 0 0,-10-3 0 0,0 0 304 0,12-2-48 15,-2-1-16-15,-1-1 0 0,-9 4 0 0,7-8 0 16,-2 0 0-16,-5 8 0 0,4-10-48 0,-4 10 0 16,1-9 0-16,-2 1 0 0,-1-1-48 0,2 9-16 15,-11-11 0-15,3 5 0 0,-1 1-128 0,-2 0 0 16,1 4 144-16,-2-1-144 0,1 1 0 0,1 0 0 16,10 1 0-16,-11 0 0 0,2 0 0 0,9 0 0 15,0 0 0-15,0 0 0 0,0 0 0 0,0 0-128 16,0 0 128-16,0 0-128 0,0 0-48 0,0 0 0 15,0 0 0-15,5-8 0 0,4-1 176 0,2 4-192 16,2-1 192-16,2 0-192 0,-2 0 192 0,2 3 0 0,-1-2-144 0,3 2 144 16,-1 3 0-16,1 3 0 15,-3 2 0-15,0 0 0 0,-1 2-256 0,-2 3 80 0,-2 3 16 0,0-3 0 16,-4 2-80-16,0 2-16 0,-4 1 0 0,0-1 0 31,1 0-192-31,-2 0-32 0,-2 1-16 0,2-3-8144 0,-1-2-1648 0</inkml:trace>
  <inkml:trace contextRef="#ctx0" brushRef="#br0" timeOffset="2540.17">10774 2169 20207 0,'0'0'896'0,"0"0"192"0,0 0-880 0,0 0-208 15,0 0 0-15,0 0 0 0,0 0 960 0,0 0 160 0,0 0 32 0,4 12 0 16,0-1-480-16,1 3-96 0,-1 4 0 0,-1 1-16 16,2 0-272-16,2 3-48 0,0 3-16 0,1 2 0 15,0 4 32-15,2 1 0 0,1-1 0 0,2-1 0 16,4-1-112-16,-5-6-16 0,2-6 0 0,2-2 0 15,-4-3 64-15,1-4 0 0,0-3 0 0,-1-3 0 16,1-5 368-16,1-1 80 0,-1-7 0 0,1 0 16 16,-3-3-96-16,-1-4-32 0,-1-4 0 0,0-3 0 15,-4 1-96-15,-1-1-32 0,2-3 0 0,-2 3 0 16,0-4-176-16,-1 1-32 0,-2 2-16 0,-1 4 0 16,0-4-48-16,2 3 0 0,0 4 0 0,0 1 0 15,1 1-128-15,-1 3 0 0,1 3-192 0,-1 0 192 16,2 5-1536-16,-4 6-192 0,3-11-48 0</inkml:trace>
  <inkml:trace contextRef="#ctx0" brushRef="#br0" timeOffset="2922.42">11332 2086 11055 0,'0'0'480'0,"0"0"112"0,-9 7-464 0,9-7-128 0,0 0 0 0,-7 5 0 15,7-5 2848-15,0 0 544 0,0 0 128 0,0 0 0 16,0 0-1856-16,0 0-368 0,0 0-80 0,0 0 0 15,7 6-448-15,3 1-64 0,2-5-32 0,3-2 0 16,5-1-144-16,2-3-16 0,1 2-16 0,1-2 0 16,1 0-96-16,0-1-16 0,0-2 0 0,-1 2 0 15,-3 2-208-15,-1-4-48 0,-2 2-128 0,-2 3 192 16,2-3-192-16,-3-1 0 0,-1 3 0 0,0-1 0 16,-1 3 0-16,-3-2 0 0,-1 0 0 0,-1 1 0 15,-8 2-832-15,0 0-48 0,8 0-16 0,-8 0 0 16,0 0-1984-16,0 0-384 0</inkml:trace>
  <inkml:trace contextRef="#ctx0" brushRef="#br0" timeOffset="3177.74">11595 2062 20495 0,'0'0'896'0,"-4"8"208"0,-1 1-880 0,0-2-224 16,-1 4 0-16,1-1 0 0,-2 1 1088 0,1 5 160 15,4-1 32-15,-2 1 16 0,0-2-224 0,0 3-48 16,0 1-16-16,2 2 0 0,0 5-464 0,2-2-96 16,0 3 0-16,2-2-16 0,0-4-48 0,1 2 0 15,1 1 0-15,-1-2 0 0,0 0-144 0,1-2-48 0,1 0 0 0,-1 0 0 16,0-3-192-16,-1 0 128 16,0-6-128-16,2 2 0 0,-1 0 0 0,-2-3-336 0,-2-9 48 0,2 11 16 31,-2 2-496-31,0-13-80 0,0 0-32 0,0 0 0 15,0 0-1488-15,-6 6-288 0,6-6-64 0,0 0-16 0</inkml:trace>
  <inkml:trace contextRef="#ctx0" brushRef="#br0" timeOffset="3403.46">11416 2617 21183 0,'0'0'944'0,"0"0"192"0,6 6-912 0,-6-6-224 0,12 10 0 0,-2-5 0 0,0 0 2256 0,2-1 416 16,2-4 80-16,1 0 0 0,3 0-1216 0,2 0-240 16,-1-4-48-16,0 2-16 0,-1-2-720 0,0 1-128 15,-1-2-48-15,3 0 0 0,-1 1-176 0,0 1-32 16,-2-5-128-16,4 2 192 0,-3-1-192 0,-3-2 0 16,0 3 0-16,0-2-160 15,-2 2-416-15,-2 1-64 0,0-4-32 0,-4 1-9888 16,1-1-1968-16</inkml:trace>
  <inkml:trace contextRef="#ctx0" brushRef="#br0" timeOffset="3957.59">12494 2197 13823 0,'-9'5'1216'0,"-1"-1"-960"0,-3 1-256 0,2 3 0 0,-2-2 1472 0,0 3 240 16,-1 2 48-16,0 3 16 0,2-1-416 0,-1-3-80 16,1 4 0-16,2 0-16 0,0-2-624 0,1 2-112 15,3 0-16-15,1 1-16 0,0-5-368 0,2 0-128 16,3-10 0-16,0 12 144 0,0-12 32 0,5 9 0 15,2-1 0-15,1-1 0 0,3-3 16 0,0-1 0 16,2 2 0-16,-1-2 0 0,5 0 192 0,-2-2 64 16,2 0 0-16,-1 0 0 0,2 1-64 0,0 0 0 15,0 5 0-15,-3-4 0 0,-2 0-176 0,-2 2-32 16,-1 1-16-16,-3-1 0 0,-4 3 240 0,0 2 48 0,-3 2 16 0,-4-3 0 16,0 2-240-16,-3-1-48 0,-5 5-16 0,0-1 0 15,-2 2-160-15,-3-5 160 0,-1 1-160 0,0 2 160 16,1-4-160-16,-1 0 0 0,-1-3 0 0,-2 2 0 15,4-6-336-15,-2-1-48 0,0 0-16 0,2-4 0 32,3 0-656-32,1-1-128 0,1-2-32 0,1-2-7728 0,5 0-1552 0</inkml:trace>
  <inkml:trace contextRef="#ctx0" brushRef="#br0" timeOffset="4272.91">12817 1795 20271 0,'0'0'1792'0,"0"0"-1424"16,0 0-368-16,0 16 0 0,-3-6 1168 0,-1 4 176 15,1 0 16-15,-1 4 16 0,0-2-16 0,1 3 0 16,2 0 0-16,-1 7 0 0,-2 2-576 0,0 1-112 15,3-1-32-15,-1 4 0 0,1 1-176 0,0 1-32 16,0-2-16-16,1 1 0 0,0-1-176 0,2 1-48 16,2-2 0-16,-3-1 0 0,1-1-192 0,-1 0 0 15,0-5 0-15,2 0 0 16,-3 1-304-16,0-4-96 0,1-1-32 0,-1-2 0 16,0-2-576-16,1-4-112 0,0-2-32 0,-1-10 0 15,2 9-1008-15,-2-9-208 0,0 0-32 0,0 0-8032 0</inkml:trace>
  <inkml:trace contextRef="#ctx0" brushRef="#br0" timeOffset="4742.03">12660 2348 25919 0,'0'0'1152'0,"0"0"224"0,0 0-1104 0,12-2-272 0,-2-1 0 0,0-2 0 16,-1 1 928-16,3 1 128 0,-4-5 32 0,5 2 0 16,0-2-384-16,2-2-64 0,-2 5 0 0,1-4-16 15,1 1-496-15,0-1-128 0,-1 3 0 0,0 1 0 0,0-3-144 0,0 3-112 16,-1 1 0-16,0-2-16 0,-2 1 48 0,-1 1 16 16,0-1 0-16,-1-3 0 0,-9 8 208 0,10-5 0 15,1 4 0-15,-4-3 0 0,-7 4 0 0,9-5 0 16,-1 0 0-16,-8 5 0 0,0 0 176 0,0 0-32 15,0 0 0-15,0 0 0 0,0 0 64 0,10 4 16 16,-10-4 0-16,0 0 0 0,0 0 64 0,8 11 16 16,-3 2 0-16,-3-4 0 0,-2-9 32 0,-1 15 16 15,-2 2 0-15,1 0 0 0,2 1-32 0,2 0-16 16,1 0 0-16,1 0 0 0,-3 2 16 0,2 2 16 16,-1-2 0-16,1 1 0 0,2 0-48 0,0-1-16 15,2-1 0-15,0-2 0 0,-2-7-144 0,1 0-128 0,1 2 192 16,0-4-192-16,1 1 0 0,-1-4 0 0,2-2 0 0,-1-1 0 15,-8-2 0-15,11-2 0 0,0-1 0 0,-1 1-144 16,-1-4-176-16,-2-1-48 0,0-2 0 0,-1-2 0 31,0-4-624-31,-1 2-128 0,1 1-32 0,-4-3 0 16,1 0-1440-16,-2 1-288 0,1 2-64 0</inkml:trace>
  <inkml:trace contextRef="#ctx0" brushRef="#br0" timeOffset="5790.94">13450 2292 10127 0,'0'0'896'0,"0"0"-704"16,0 0-192-16,0 0 0 0,0 0 1536 0,0 0 256 15,0 0 64-15,0 0 16 0,0 0-496 0,0 0-96 16,0 0-32-16,0 0 0 0,0 0-192 0,0 0-32 16,0 0-16-16,0 0 0 0,0 0-304 0,-9 4-64 15,1 0-16-15,-1 0 0 0,-1 0-176 0,1 1-16 0,4 2-16 0,-5 1 0 16,2-4-144-16,-2 1-16 15,0 3-16-15,1-1 0 0,0 5-240 0,2-2 144 0,0 2-144 0,2 4 128 16,0-2-128-16,0 0 0 0,-1 1 0 0,3 1 0 16,1 1 0-16,0 1 0 0,1 1 0 0,1-3 0 15,1 1 0-15,2-2 0 0,1-2 0 0,1-2 0 16,-1 2 0-16,1-7 160 0,-5-6-32 0,9 8-128 16,-1-4 224-16,4-2-64 0,-2-2-16 0,0-1 0 15,0-1 48-15,1-4 16 0,0-2 0 0,0-1 0 16,1-3-64-16,-1-2-16 0,-1 0 0 0,1-4 0 15,-1-1 0-15,1-1-128 0,1-3 192 0,-1 0-64 16,-2-3-128-16,-1 1 0 0,-2-4 0 0,-1 3 128 16,0-5-128-16,0-1 0 0,-1 4 0 0,-1-1 0 0,-2-3 0 15,-1 4 128-15,-1-2-128 0,-2 3 0 16,-2 2 0-16,-1 1 128 0,-5-4-128 0,6 5 0 0,0-1 0 0,2 3 128 16,-4 5-128-16,2 4 0 0,1 1 0 0,0 4 0 15,2 0 0-15,2 7 0 0,0 0 0 0,0 0 0 16,0 0 0-16,0 0 0 0,-1 10 0 0,-2 3 0 15,2-1 0-15,1 6 0 0,0 3 0 0,-1 1 0 16,1 0 0-16,2 3 0 0,2 5 0 0,0 3 0 16,0 0 0-16,-1-1 0 0,1-1 0 0,1 1 0 15,0 0 0-15,0-3 0 0,0-1 0 0,1 1 0 16,-1-3 0-16,0-2 0 0,-3-3 0 0,5-1 0 16,-4-4 0-16,1-2 0 15,0 1-576-15,1-2-32 0,-1-4-16 0,2 0 0 16,-1-4-2064-16,-5-5-432 0</inkml:trace>
  <inkml:trace contextRef="#ctx0" brushRef="#br0" timeOffset="6258.37">13783 2361 10127 0,'0'0'896'0,"0"0"-704"16,0 0-192-16,0 0 0 0,0 0 2416 0,0 0 448 15,0 0 80-15,0 0 32 0,0 0-1376 0,0 0-256 16,7-9-64-16,1 2-16 0,0-2-640 0,-1 0-128 16,2-3-32-16,0 0 0 0,-1 0-192 0,-2-2-32 15,3-1-16-15,-1 2 0 0,-3 3-32 0,1-1 0 16,-1 2 0-16,1-1 0 0,-3-1-64 0,0 2-128 16,-3 9 176-16,0 0-176 0,0-8 224 0,0 8-64 15,0 0-16-15,0 0 0 0,0 0 48 0,0 0 0 16,-11 7 0-16,3 2 0 0,0 5-192 0,2 3 0 15,-1 2 0-15,2 1 0 0,-1-1 128 0,1 4 0 16,1 0 0-16,0-2 0 0,1 1 128 0,3 0 32 0,-1-1 0 0,1-2 0 16,1-1-128-16,2-1-32 0,-2-5 0 0,4 1 0 15,-1-2-128-15,1-3 0 0,-5-8 0 0,4 9 0 32,-4-9-464-32,0 0-128 0,0 0-32 0,12-6-8512 0,-6-3-1696 0</inkml:trace>
  <inkml:trace contextRef="#ctx0" brushRef="#br0" timeOffset="6657.5">14056 2206 22047 0,'-8'24'976'0,"2"-5"208"0,1 4-944 0,-1 0-240 0,-2-3 0 0,0 3 0 0,1 1 1216 0,0-2 208 16,1-2 48-16,1 2 0 0,1-4-368 0,-1-1-64 15,0 0-16-15,1-2 0 0,2-1-576 0,-1-4-112 16,2 2-16-16,1-12-16 0,0 0-176 0,0 0-128 16,0 0 144-16,0 0-144 0,0 0 0 0,0 0 0 15,0 0 0-15,7-10-160 0,0-1 160 0,-1-1-160 16,1 0 160-16,0 2-160 0,1-5 160 0,-2 2 0 16,2 2 0-16,1-2 0 0,0 0 0 0,1 6 144 15,-1-3-16-15,0 3-128 0,-1-2 288 0,1 4-48 16,-1 1-16-16,-8 4 0 0,0 0-96 0,10 0 0 15,-10 0-128-15,8 5 192 0,-8-5-192 0,6 13 0 0,-1 0 0 0,0 0 0 16,-3 2 0-16,-2 3-192 0,-2-1 48 0,1 3 0 16,-3 0-64-16,2-1-16 0,-2-6 0 0,0 1 0 15,0 0 96-15,2-4 128 0,2-10-208 0,-3 11 80 32,3-11-288-32,0 0-48 0,0 0-16 0,0 0 0 15,0 0-480-15,0 0-112 0,0 0-16 0,6-13-11152 0</inkml:trace>
  <inkml:trace contextRef="#ctx0" brushRef="#br0" timeOffset="6929.52">14422 1877 23551 0,'0'0'1040'0,"0"0"224"0,0 0-1008 0,-6 7-256 15,1 1 0-15,0 2 0 0,-2 0 816 0,1 2 112 16,1 2 32-16,-1 1 0 0,2 2-272 0,-1 0-48 16,1 2-16-16,-1 3 0 0,0 1-368 0,1 5-80 15,0-1-16-15,1 3 0 0,1 2 32 0,2-2 0 16,0 3 0-16,0-1 0 0,2-3-16 0,0-2 0 16,0 0 0-16,1-4 0 0,-1-2 736 0,3-2 160 15,-1-2 16-15,0-4 16 16,-1-3-1792-16,2-1-352 0,-5-9-80 0,6 6-16 15,-6-6 304-15,9 1 48 0,-9-1 16 0,10-4-7984 16,-2-1-1584-16</inkml:trace>
  <inkml:trace contextRef="#ctx0" brushRef="#br0" timeOffset="7111.06">14282 2261 20271 0,'0'0'1792'0,"0"0"-1424"0,0 0-368 0,11 0 0 16,0 0 480-16,-1 0 32 0,0 0 0 0,0-3 0 15,1-1-288-15,-1-1-48 0,-1-1-16 0,1-1-6816 16,-2-3-1344-16</inkml:trace>
  <inkml:trace contextRef="#ctx0" brushRef="#br0" timeOffset="7475.4">14694 2104 10127 0,'0'0'448'0,"0"0"96"0,0 0-544 0,0 0 0 16,-9 8 0-16,-1-3 0 0,0 1 2800 0,0 3 448 15,-2-2 80-15,0 4 32 0,-2-1-1680 0,-2 2-336 16,2 0-64-16,2 0 0 0,-1 1-464 0,-2 3-96 15,3-1-16-15,3-1 0 0,3-1-208 0,0 0-48 16,1-1-16-16,2-3 0 0,3-9-160 0,0 0-16 0,3 13-16 0,-3-13 0 16,0 0-64-16,11 9-16 0,2-1 0 15,1-5 0-15,1 0 96 0,2-2 32 0,0 0 0 0,1 1 0 16,0 0-32-16,0 0-16 0,0-1 0 0,-3 0 0 16,0 2-240-16,0-1 144 0,-5 3-144 0,-1 3 128 15,-9-8 128-15,7 9 32 0,-3 3 0 0,-3 4 0 16,0-4-80-16,-3 0-16 0,-4 2 0 0,0 1 0 15,-2-1-192-15,-3-1 0 0,1-2 128 0,1 1-128 16,-4-6-176-16,1 0-80 0,-2-1 0 0,-2-2-16 31,1-3-1424-31,0-1-288 0,-2-3-48 0,3 0-7184 0,3-1-1456 0</inkml:trace>
  <inkml:trace contextRef="#ctx0" brushRef="#br0" timeOffset="152426.94">9596 16031 11967 0,'-9'12'1072'0,"4"-6"-864"0,0 3-208 0,-2-3 0 16,2 0 2080-16,1 0 368 0,4-6 80 0,0 0 16 15,-3 4-1776-15,3-4-368 0,0 0-64 0,0 0-16 16,0 0 64-16,-8 4 16 0,8-4 0 0,0 0 0 0,0 0-96 0,-9-2-32 15,9 2 0-15,0 0 0 0,-10-4-272 0,10 4 0 16,-10-10 128-16,10 10-128 0,-10-9 0 0,-1-2-144 16,1 1 16-16,-1-2 0 0,-6 1 0 0,2 1 0 15,-3-2 0-15,0 3 0 0,-1-3 128 0,-4 5 0 16,-2-2 0-16,0 3 0 0,-2-4 224 0,0 2-32 16,-2-2 0-16,-2 1 0 0,2-1 192 0,1 2 16 15,-1-2 16-15,-1 3 0 0,2-4 80 0,-3 4 16 16,-1-3 0-16,1 2 0 0,-8-1-16 0,0 3 0 15,-3-2 0-15,-1 0 0 0,-4-4-240 0,2 2-32 16,0-3-16-16,1 3 0 0,1 1-208 0,1 1 0 16,1-1 128-16,-3 3-128 0,-4-3 0 0,-3 3 0 0,-1-3 0 15,-2 2 0-15,2 1 0 0,0-2 0 0,3 3 0 0,-1-4 0 16,0 2 0-16,-2-3 0 0,-4 2 0 0,-1-1 0 16,-4 3 224-16,3 1-48 0,-1-3-16 0,3 2 0 15,2 1 48-15,-1-4 16 0,2 1 0 0,-7-1 0 16,-1 3-80-16,-2-3-16 0,0 3 0 0,-1-1 0 15,8-3-128-15,-1 4 0 0,0-3 0 0,-3 1 128 16,-5-1-128-16,-1 2 0 0,0 2 0 0,-2-3 0 16,4 2 0-16,3 1 192 0,1-3-192 0,-2 3 192 15,-4-4-64-15,-3 1 0 0,-2 2 0 0,2-2 0 16,1 3-128-16,2-1 128 0,1-2-128 0,-4 3 128 16,-2-4-128-16,-3 2 0 0,-1 0 144 0,3-2-144 15,1 3 0-15,5-3 144 0,-2 4-144 0,0-4 0 0,-4 2 160 16,0 0-160-16,1-2 128 0,0 2-128 0,5-3 144 0,1 3-144 15,2-2 160-15,-3 2-160 0,-5-6 192 0,2 0-64 16,2 0-128-16,2 2 192 0,-2 3-64 0,7 0 0 16,3 2-128-16,-3-1 192 0,-8 0-192 0,1 4 176 15,1-1-176-15,3-1 160 0,1 0-160 0,2 1 0 16,4 0 0-16,-1 2 128 0,-3-4-128 0,-2 5 0 16,-3 1 144-16,1 1-144 0,3 1 160 0,2 2-32 15,1-1-128-15,1 0 192 0,2 2-192 0,-2 0 0 16,-1 0 128-16,1-1-128 0,-2 0 0 0,7 1 0 15,1 2 0-15,0 1 0 0,-1 1 0 0,3-1 0 16,0 2 0-16,-2-3 0 0,-1 0 0 0,0-1 0 16,-1-1 0-16,2 2 0 0,1-4 0 0,5 1 0 0,0 3 0 15,3 0 0-15,0-2 0 0,2 5 0 0,-5-2 0 0,1 2 0 16,-1-5 0-16,2 4 0 0,1 1 0 0,0 3 0 16,3-3 0-16,2 2 0 0,0 0 0 0,0-1 0 15,4 1 0-15,-1 0 0 0,1-2 0 0,-3 4 0 16,-2 0 0-16,4-1 0 0,-2 2 0 0,0 1 0 15,1 1 0-15,0-1 0 0,4 1-128 0,0 1 128 16,1-2 0-16,-1 1 0 0,2-1 0 0,1 2 0 16,0 0 0-16,3 0 0 0,-1-2 0 0,2 2 0 15,-1 0 0-15,-2 1-128 0,-2 0 128 0,1 0 0 16,2 0 0-16,1 0 0 0,-3-1-128 0,1 2 128 16,3 1 0-16,0-1 0 0,1 2-128 0,1-1 128 15,1-1 0-15,0 1 0 0,1-2-128 0,10-6 128 0,-3-2 0 16,1 4 0-16,-4 1 0 0,4 0 0 0,-5 2 0 0,3 0-128 15,-1-1 128-15,-8 15 0 0,5-8 0 16,3 0 0-16,3-3-128 0,2-2 128 0,1-3 0 0,3 1 0 16,0-2 0-16,1 2 0 0,1-1 0 0,1 2-128 15,1 1 128-15,0 3 0 0,2-2 0 0,2 0-128 16,-1 1 128-16,1 0 0 0,2 1 0 0,1 1-128 16,2-3 128-16,-1-1 0 0,0 2 0 0,3-2-128 15,0 0 128-15,1 0 0 0,2 0 0 0,1 0-128 16,1-1 128-16,-6-8 0 0,4-1 0 0,1 3-128 15,2 2 128-15,1 2 0 0,3-2 0 0,1 0-128 16,-3 1 128-16,18 15 0 0,-4-7 0 0,0 0 0 16,1 0 0-16,-2-4 0 0,2-2 0 0,-2 0 0 0,1 1 0 0,-2 0 0 15,0 1 0-15,-1-2 0 0,-1-1 0 0,1 1 0 16,3-5-128-16,-1 2 128 0,-1 2 0 0,2-4 0 16,1-2 0-16,1 3 0 0,2-4 0 0,3 1 0 15,3-1 0-15,1 0 0 0,-1-3 0 0,-1 3 0 16,-5-4 0-16,0 2 0 0,6-1 0 0,-2-3 0 15,1 0 0-15,0 1 0 0,2 1 0 0,2-1 0 16,-1-3 0-16,4 2 0 0,2 0 0 0,-2-2 0 16,-5 0 0-16,0-1 0 0,0 0 0 0,3 1 0 15,1 2 0-15,1-3 0 0,-3-3 0 0,6 2 0 16,4 1 0-16,1-1 0 0,-4 0 0 0,-2-2 0 16,-2 0 0-16,2 2 0 0,-1-1 0 0,3 0 0 15,1-1 0-15,3 0 0 0,2 2 0 0,1-1 0 16,0 0 0-16,-3 1 0 0,0 1 0 0,0-2 0 0,2 2 0 0,1 0 0 15,5 0 0-15,0 2 0 0,3 0 0 0,-3 3-128 16,-5 2 128-16,4-2 0 0,-1 1 0 0,2 2 0 16,0-3 0-16,3 1 0 0,2 2 0 0,-1-3 0 15,-7 0 0-15,1 0 0 0,2-1 0 0,1-2 0 16,0 2 0-16,3 1 0 0,3-3 0 0,-4-2 0 16,-5 0 0-16,5 0 0 0,-2-2 0 0,2 0 0 15,1 0 0-15,2 1 0 0,2-1 0 0,-4-1 0 16,-3 1 0-16,1-2 0 0,1-1 0 0,1 1 0 15,0 0 0-15,5 3 0 0,4-3 0 0,-5-1 0 16,-5 2 0-16,2 1 0 0,-1-1 0 0,3 1 0 16,0-2 0-16,5 0 0 0,-2 2 0 0,-1-2 0 15,-6 1 0-15,4-1 0 0,0 1 0 0,3 0 0 0,0 2 0 16,0-1 0-16,0 0 0 0,-1 1 0 0,-4 1 0 0,0 0 0 16,4-2 0-16,3 1 0 0,1 0 0 0,-2 1 0 15,-6-1 0-15,0-1 0 0,2 0 0 0,1 0 0 16,1 1 0-16,1-1 0 0,2-1 0 0,-3 2 0 15,-6-2 0-15,-1 1 0 0,-4-3 0 0,8 1 0 16,1-1 0-16,-1 0 0 0,3-3 0 0,-5 3 0 16,-5 1 0-16,1-2 0 0,0-2 0 0,2 1 0 15,2-2 0-15,-1 2 0 0,3-3 0 0,-4 4 0 16,-8-3 0-16,0 1 0 0,2-2 0 0,-1 1 0 16,2-2 0-16,0 3 0 0,-1-2 0 0,-1 2 0 15,-4-3 128-15,0 3-128 0,-6-2 0 0,0 0 0 16,1 1 0-16,-2-2 0 0,-2 2 0 0,4-3 0 15,-2 2 0-15,-3-3 0 0,1-2 0 0,-5 1 0 0,-3-1 128 16,-4 1-128-16,-3-1 0 0,-2-2 0 0,-3-1 128 16,-1 2-128-16,-2-2 0 0,-3 2 0 0,0-4 128 0,-3 3-128 15,-2-2 0-15,-2 0 144 0,-2-1-144 0,-5 1 192 16,0-3-192-16,-4-1 192 0,-3 0 16 0,-2-3 16 16,-4 0 0-16,-2 1 0 0,-1-1 16 0,-4 2 0 15,-2-4 0-15,-2 0 0 0,-4-3-64 0,-1-1-16 16,-3 2 0-16,-2 1 0 0,-4-2-160 0,-1 1 160 15,-6 0-160-15,0 0 160 0,-4 2 16 0,1 1 0 16,0-1 0-16,1 3 0 0,0 1 80 0,0 0 32 16,-2 2 0-16,-2 3 0 0,-1 1-96 0,-2 2 0 15,-3-2-16-15,0 3 0 0,3-1-176 0,-1 4 128 16,2-1-128-16,2 3 128 0,0 2-128 0,4 2 0 16,4 1 0-16,1 1 0 0,-1 1 0 0,-3 2-272 0,-2 0 64 0,3-1 16 31,0 2-448-31,3 2-96 0,2-1-16 0,3 2 0 15,3 0-1664-15,3 4-336 0,1-3-64 0</inkml:trace>
  <inkml:trace contextRef="#ctx0" brushRef="#br0" timeOffset="209038.7">10844 16115 14847 0,'0'0'656'16,"0"0"144"-16,0 0-640 0,0 0-160 0,0 0 0 0,6-5 0 0,-6 5 688 0,0 0 96 15,4-10 32-15,-4 10 0 0,0 0-80 0,3-8-16 16,-3 8 0-16,0 0 0 0,0 0 0 0,0 0 0 15,0 0 0-15,0 0 0 0,0 0-288 0,0 0-64 16,0 0-16-16,-8 7 0 0,0 4-352 0,1-1 128 16,-1 4-128-16,-2 3 0 0,0 1 0 0,-2-1 0 15,1 1 0-15,-2 0 0 0,1 0 0 0,-5 1 0 16,0 0 0-16,1 0 176 0,-1 1 416 0,1-2 96 16,-2 0 16-16,2 0 0 0,-1-2 80 0,1 1 32 0,-1-2 0 15,2-2 0-15,-2-2-272 0,1 1-48 0,-2-1-16 0,1-1 0 16,2 0-240-16,-1-3-48 0,-1-1-16 0,2 1 0 15,0-5-176-15,-2 2 160 0,3-2-160 0,1 1 160 16,2-3-160-16,1 0 0 0,0-1 0 0,2-1 0 16,8 2 0-16,-6-2 0 0,6 2 0 0,0 0 0 15,-8-4 0-15,8 4-144 0,0 0 144 0,0 0 0 16,0 0-176-16,0 0 176 0,0 0-160 0,0 0 160 16,8-5-160-16,2 0 160 0,4 5-160 0,1 1 160 15,2 3-144-15,-1 0 144 0,4 0-128 0,2 2 128 16,2 3 0-16,-1-2 0 0,0 4 0 0,0 0 0 15,0-1 0-15,2 3 0 0,1-3 0 0,0 3-128 16,2 1 912-16,1 1 192 0,1-3 48 0,0 0 0 16,1 2-1648-1,-1 1-320-15,1-2-64 0,-1 0-16 0,-2-2 832 0,-1-2 192 0,1 3 0 0,-3-3 0 0,-1-1 0 0,-2 1 0 16,-3 0 0-16,0-2 0 0,-4 1 0 16,3-2 0-16,-4-1 0 0,0 2 0 0,-1-4 0 0,0-1 0 15,-13-2 0-15,10 3 0 16,-10-3-1552-16,0 0-272 0,0 0-48 0</inkml:trace>
  <inkml:trace contextRef="#ctx0" brushRef="#br0" timeOffset="209517.39">10583 16452 7359 0,'0'0'656'0,"0"0"-528"0,0 0-128 0,0 0 0 15,0 0 2496-15,0 0 448 0,-5 9 112 0,5-9 16 16,-5 11-2368-16,1 1-448 0,4-12-112 0,-5 10-16 15,2 2-128-15,3-12 0 0,-3 8-160 0,3-8 160 16,-4 12-320-16,2-1 48 0,0-3 0 0,2-8 0 16,-2 13 272-16,2-13-192 0,-1 9 192 0,2 2-160 15,-1-11 160-15,1 10 176 0,-1-10-48 0,3 10 0 16,-3-10 640-16,6 9 112 0,-6-9 16 0,6 8 16 16,-6-8 240-16,12 7 32 0,-1 1 16 0,3-5 0 0,1-1-176 0,2-1-48 15,-2-2 0-15,4 0 0 0,3 0-368 16,1 1-80-16,0-3-16 0,2-2 0 0,3-3-240 0,3 3-48 15,2-2-16-15,1-1 0 0,2-1-208 0,-2 0 144 16,0 0-144-16,-3 0 128 0,0 1-128 0,1 1 0 16,0 1 0-16,0-3 128 0,-2 3-128 0,2 0 0 15,1 1 0-15,-1 3 0 0,0-1 0 0,-1 3 0 16,2-1 0-16,1 1 0 16,-5-1-352-16,0 1-96 0,0-1-32 0,-3 1-13200 0</inkml:trace>
  <inkml:trace contextRef="#ctx0" brushRef="#br0" timeOffset="210151.24">12414 16142 20559 0,'0'0'896'0,"0"0"208"0,-8-1-880 0,2-2-224 16,-2-1 0-16,2 2 0 0,-1-2 784 0,1-1 112 16,-1 1 32-16,-1 0 0 0,-1 2-400 0,0-2-80 15,-1-2 0-15,0 3-16 0,0 0-288 0,-4 3-144 16,2 0 160-16,-1 3-160 0,-1 0 192 0,2 3-48 15,-2-1-16-15,0 0 0 0,0 5 80 0,-3-1 16 0,1 4 0 0,-1 0 0 16,2-2 96-16,-3 3 32 0,-1 1 0 0,0 2 0 16,0-1 48-16,-1 2 16 0,1 0 0 0,-2 1 0 15,3 0-208-15,1 0-32 0,-2 1-16 0,2 2 0 16,3 2-160-16,3-2 128 0,-1-3-128 16,3 2 128-16,2 5 16 0,2-2 0 0,1-2 0 0,2-1 0 15,2 2-144-15,3-3 128 0,1 1-128 0,0-3 128 16,3-4-128-16,1-3 0 0,1 0 0 0,2 1 0 15,2-4 0-15,1-1 0 0,0 0 0 0,1-5 128 16,3 2-128-16,-3-3 0 0,3-1 0 0,0-1 0 16,2-2 0-16,-3 2 0 0,-1-1 0 0,-1-1 0 15,1-2 0-15,-1 1 128 0,1 0-128 0,1 2 0 16,1-2 0-16,-3-1 0 0,-1 1 0 0,0 1 0 16,0 1-400-16,1-1-64 0,-1-3-16 0,-1 3-8560 15,1 2-1712-15</inkml:trace>
  <inkml:trace contextRef="#ctx0" brushRef="#br0" timeOffset="210516.98">12864 15899 15663 0,'0'0'1392'0,"0"0"-1120"0,0 0-272 0,-5 9 0 15,1 1 2048-15,0-1 368 0,4-9 64 0,-5 12 16 16,0 2-1472-16,0 1-272 0,0 0-64 0,-2 3-16 16,4 1-288-16,-1 1-48 0,0 1-16 0,-1-2 0 15,1 2-320-15,0 5 144 0,0-2-144 0,1 1 0 16,-1 3 0-16,1 1 0 0,-1 1 0 0,2 2 0 15,-2 2 160-15,0-2-160 0,2-2 128 0,0 2-128 16,0 0 224-16,1 1-32 0,-1 0-16 0,2-1 0 16,0-1 16-16,0 0 16 0,0-1 0 0,0-3 0 15,2 0-208-15,-1-3 128 0,0-5-128 0,2 0 0 16,-1 0 0-16,1-1-208 0,-1-3 16 0,1-1 0 16,-3-14-1472-16,4 9-272 0,-4-9-64 15</inkml:trace>
  <inkml:trace contextRef="#ctx0" brushRef="#br0" timeOffset="210853.02">13352 15715 20271 0,'0'0'1792'0,"-4"11"-1424"0,-1 5-368 0,1-1 0 16,0-1 1840-16,1 2 288 0,0 5 64 0,-3 0 16 15,-1 3-288-15,2 3-64 0,1 0-16 0,-2 5 0 32,0 2-2016-32,-2 2-400 0,0 0-64 0,1 1-32 0,0 1 672 0,1 1 0 0,0-3 0 0,-1 4 0 15,-2-1 0-15,6-1 0 0,-5-1 0 0,2-1 0 16,2-2 0-16,-1 0 0 0,0 1 0 0,1 0 0 15,0 0 0-15,0-4-128 0,2 0 128 0,0-1-192 16,0-3-64-16,1 0 0 0,-2-7-16 0,3 0 0 31,0-3-240-31,0-3-32 0,0-5-16 0,0-9 0 0,0 0-2016 0,0 0-416 0</inkml:trace>
  <inkml:trace contextRef="#ctx0" brushRef="#br0" timeOffset="211185.24">12978 15899 15663 0,'0'0'1392'0,"0"0"-1120"15,0 0-272-15,0 0 0 0,0 0 2928 0,0 0 528 16,0 0 96-16,14 3 32 0,-1-1-2624 0,1 1-528 16,1-3-112-16,4 0 0 0,3 0-64 0,1-3 0 0,2-1 0 0,2 2 0 15,-3-2-128-15,4-1-128 0,1 1 192 0,2 2-192 16,-2-2 0-16,5-1 0 0,-1 1 0 0,2 0 0 16,-1 2 0-16,0-1 0 0,4 1 0 0,-1-1-192 15,-2-1-96-15,-1 2-16 0,-2-1 0 0,-4 2 0 31,-2 0-144-31,0-1-16 0,-2 0-16 0,0-2 0 16,-2 1-1232-16,-1 0-240 0,1 0-48 0</inkml:trace>
  <inkml:trace contextRef="#ctx0" brushRef="#br0" timeOffset="211604.2">14131 15846 28095 0,'-11'7'1248'0,"3"1"256"0,-1-2-1200 15,0 5-304-15,3-3 0 0,0 4 0 0,-3-6 800 0,1 8 96 16,-1 2 32-16,0 3 0 0,-2 0-416 0,2 5-96 15,1 4-16-15,1-2 0 0,-1 5-400 0,-1 1 0 16,0 0 0-16,2-2 0 0,0-1 0 0,1 2 0 16,1-5 0-16,-2 2 0 0,4-2-160 0,-1-2 160 0,1-1-208 0,2-2 80 15,0 0 128-15,1-2-192 0,0-3 192 0,2 1-192 16,2-1 192-16,2 0 0 0,-3-2 0 0,2-3 0 16,3 2 0-16,2-4 176 0,1 0-16 0,2-2 0 15,1 1 32-15,2-2 16 0,4-1 0 0,0 2 0 16,-2-5-16-16,1 1 0 0,1-1 0 0,3 0 0 15,-5-4-192-15,0 1 176 0,1-2-176 0,-3 2 160 16,-1-1-160-16,1-5 0 0,-2 1 0 0,1 1 0 16,-2-3 160-16,-2 1 96 0,-1-2 32 0,-1 1 0 31,0 3-3984-31,-3-3-784 0</inkml:trace>
  <inkml:trace contextRef="#ctx0" brushRef="#br0" timeOffset="212034.83">13973 16030 24879 0,'0'0'2208'0,"0"0"-1760"0,0 0-448 0,0 0 0 15,0 0 976-15,0 0 112 0,0 0 32 0,0 0 0 16,0 0-848-16,0 0-272 0,0 0 160 0,0 0-160 16,0 0 192-16,0 0-32 0,0 0-16 0,0 0 0 15,12 3-144-15,-1-2 0 0,3 0 0 0,0-2 128 16,2-2-128-16,0 1 0 0,1-2 0 0,2 3 0 15,2-3 0-15,1 0 0 0,1 0 144 0,0 2-144 16,1-1 144-16,0-1-144 0,0-1 192 0,0 2-192 16,2-1 128-16,-1 0-128 0,3-2 0 0,-2-1 0 15,0 2 0-15,0-3 0 0,-2 1 0 0,0 2 0 16,-2-2-256-16,-2 2-96 0,1-1-32 0,-3-3-8384 16,-2 1-1664-16</inkml:trace>
  <inkml:trace contextRef="#ctx0" brushRef="#br0" timeOffset="212353.42">14038 15744 10127 0,'-9'4'896'0,"1"4"-704"16,1-3-192-16,7-5 0 0,0 0 4032 0,0 0 768 0,-5 9 144 0,5-9 48 15,0 0-3552-15,0 0-704 0,0 0-144 0,0 0-16 16,0 0-160-16,13 2-32 0,1-2 0 0,2-2 0 16,2-4-224-16,5-1-160 0,1-2 192 0,2 0-192 15,0-2 272-15,1 0-48 0,0-1-16 16,1 0 0-16,1 2 48 0,1-3 0 0,2 2 0 0,1 2 0 15,3-4-256-15,-1 4 144 0,1-2-144 0,2 3 128 16,1 0-128-16,1 1 0 0,-3-2 0 0,-2 3 0 31,-3 0-1280-31,-3-1-224 0,-2 2-48 0,-3 1-11856 0</inkml:trace>
  <inkml:trace contextRef="#ctx0" brushRef="#br0" timeOffset="214136.31">15360 15105 24191 0,'0'0'1072'0,"-9"7"208"0,-1-3-1024 0,0 0-256 0,1-3 0 0,0 4 0 16,-2 0 832-16,-1-1 128 0,1 0 0 0,-3 1 16 15,-3-1-496-15,0-3-96 0,-4-1-32 0,0 0 0 16,-3 0-224-16,-3 0-128 0,1 0 160 0,0 3-160 16,-2-2 0-16,-1 2 0 0,-1-1 0 0,1 3 0 15,-1-2 144-15,-4-2-144 0,3 2 128 0,0-1-128 16,-1 1 496-16,-3 1 16 0,-3-2 0 0,-4 1 0 15,-5-2-16-15,0 1 0 0,1 0 0 0,1 1 0 16,1 4-176-16,-1-3-48 0,2 2 0 0,0 4 0 0,-1-1-48 16,-1 3-16-16,-5 0 0 0,-3-2 0 0,-3 3-16 0,1 0-16 15,3-3 0-15,0 3 0 0,-1 1-176 0,2-2 160 16,1 2-160-16,-2 0 160 0,-4 2-160 0,-2-6 0 16,-3 0 144-16,0 3-144 0,2-2 128 0,4 1-128 15,0 3 128-15,4-1-128 0,3 0 0 0,2 2 0 16,-2 1 0-16,-2-1-128 0,-3 1 128 0,-1-2 0 15,3-2 0-15,-1-3-128 0,4 0 128 0,1-3 0 16,1 0 0-16,-1-2 0 0,-1-2 0 0,0 1 0 16,-2-1 0-16,2 1 128 0,4-1-128 0,4-3 0 15,-1 1 0-15,4-1 0 0,2 0 0 0,0-1 128 0,4-2-128 0,1 2 0 16,2-2 0-16,3 1 0 16,-2-1 0-16,1 1 128 0,-5 0-128 0,4 0 0 0,1-2 0 0,0-1 0 15,3 0 0-15,-2 2 0 0,1 0 0 0,3-4 0 16,0 2 0-16,2 1 0 0,0-5 128 0,1 4-128 15,0 2 144-15,0-4-144 0,2 3 192 0,2 1-192 16,1 0 160-16,-1 0-160 0,1 1 128 0,2-2-128 16,0 0 144-16,0 3-144 0,1 0 160 0,0 1-160 15,1 0 224-15,0 2-48 0,9-2-16 0,-10 8 0 16,0-2-32-16,1 2 0 0,0 2 0 0,1 4 0 16,0-2-128-16,-1 2 0 0,1 2 0 0,0 3 0 15,-2 1 0-15,3 3 0 0,-4-1 0 0,4 0 0 16,-2 2 0-16,0 1 0 0,1-2 0 0,2 2 0 15,0 3 0-15,-1 2 0 0,0-4 0 0,2 6 0 0,1 0 0 16,0 2 0-16,-1 2 0 0,1-1 0 0,0 1 0 0,2 0 0 16,-1-3 0-16,1 1 0 0,-1-1 0 0,2 0 0 15,1 0 0-15,0 1 0 0,-1-1 0 0,1-2 0 16,2-3 0-16,-1 5 0 0,-1-1 0 0,0-3 0 16,0 1 0-16,2 1 0 0,-1-6 0 0,0 3 0 15,2-2 0-15,1-1 128 0,-3-1-128 0,1-3 0 16,0 0 0-16,-2 0 128 0,0-4-128 0,1 1 0 15,-1 1 144-15,0-2-144 0,0-1 0 0,0 0 128 16,-1-1-128-16,1-2 0 0,-2-2 0 0,0 0 144 16,2-11-144-16,-3 8 0 0,3-8 160 0,-1 11-160 15,1-3 128-15,0-8-128 0,-4 10 128 0,4-10-128 16,0 0 128-16,0 0-128 0,-2 7 160 0,2-7-160 0,0 0 192 0,0 0-192 16,0 0 144-16,0 0-144 0,0 0 0 0,10 7 144 15,-1-3-144-15,-9-4 0 16,12 1 0-16,0 1 0 0,-1-1 0 0,3 0 0 0,2 2 0 0,0-2 0 15,2 1 0-15,-2 0 0 0,0-1 0 0,1 2 0 16,3-2 0-16,0 0 0 0,0-1 0 0,2 0 0 16,-2 0-128-16,4 0 128 0,2 0 0 0,-1 0 0 15,2 0 0-15,3-1 0 0,1 1 0 0,3-1 0 16,1-1 0-16,-1 2 0 0,1-2 0 0,0 0 0 16,-2 0 0-16,-1 2 0 0,1 0 0 0,0 0 0 15,0 2 0-15,0 0 0 0,1-1 0 0,3 0 0 16,0 1 0-16,2-1 0 0,2-1 0 0,1 1 0 15,0 0 0-15,0 1 0 0,-3 0 0 0,-1 1 0 16,0 1 0-16,2-2 0 0,-3-1 0 0,3 1 0 16,0 0 0-16,0 1 0 0,2-1 0 0,-1 2 0 0,2-1 0 0,2-1 0 15,-2-1 0-15,-2 2 0 0,-3 0 0 0,0 0 0 16,0 2 0-16,0-1 0 0,2-1 0 0,-2 1 0 16,2-2 0-16,2 3 0 0,2-2 0 0,-1-1 0 15,1 1 0-15,-1 1 0 0,-3-1 0 0,-1 1 0 16,-2-1 0-16,3 1 0 0,-4-2 0 0,4 3 0 15,1-1 0-15,-1-1 0 0,0-1 0 0,0 2 0 16,2 1 0-16,0-1 0 0,1-2 0 0,-3 0 0 16,-5 1 0-16,0 3 0 0,-1-1 0 0,-1-3 0 15,-1 1 0-15,0 1 0 0,-1-2 0 0,0 3 0 16,-1-1 0-16,1-1 0 0,-2-1 0 0,0 1 0 16,1-1 0-16,0 2 0 0,-2-1 0 0,0-2 0 0,-1 3 0 0,-2-1 0 15,-4 0 0-15,-2 1 0 0,0-3 0 0,0 0 0 16,-1-1 0-16,1 2 0 0,-2-1 128 0,0 0-128 15,-4-2 0-15,-1 1 0 0,4 0 0 0,-4 0 0 16,1 0 128-16,-3-1-128 0,-10 1 192 0,13-3-64 16,-2 1-128-16,-11 2 0 0,12-7 0 0,-2 2 0 15,-10 5 0-15,9-5 0 0,-2-4 0 0,-1 1 0 16,-3-2 128-16,0 1 0 0,-1-3 0 0,0-1 0 16,-1 0-128-16,-1-3 160 0,0-2-160 0,0-4 160 15,0-1-160-15,-1 2 0 0,-1-3 0 0,2-3 128 16,0-2-128-16,-2 0 0 0,-2-3 0 0,3-1 0 15,0-3 0-15,-1-1 0 0,1-2 0 0,0-2 0 16,1-5 0-16,0 2-144 0,0-3 144 0,0 1 0 16,1 0-128-16,0-2 128 0,-2 0 0 0,4-1 0 0,-1-1 0 15,2-2 0-15,0-2 0 0,0 1 0 16,-2-2 0-16,2 2 0 0,0 2 0 0,0 0 0 0,-1-1 0 0,1 2 0 16,1 2 0-16,-1-2 0 0,0 5 0 0,1-4 0 15,1-1 0-15,-1 4 0 0,-1 3 0 0,1 2 0 16,2-1 0-16,-4 5 0 0,1 5 0 0,0 1 0 15,0-1 0-15,0 3 0 0,-2 2 0 0,1 3 0 16,-1 0 0-16,0 3 0 0,-4 1 0 0,2 3 0 16,0 2-128-16,0 5 128 0,0-1-208 0,-1 2 16 15,1 9 0-15,0 0 0 16,0 0-224-16,0 0-32 0,-5-8-16 0,5 8 0 16,-9-1-1584-16,0 5-320 0,0 3-64 0</inkml:trace>
  <inkml:trace contextRef="#ctx0" brushRef="#br0" timeOffset="-213139.1">1044 13498 10415 0,'-7'15'448'0,"5"-3"128"0,-1 1-576 0,2-2 0 0,-3 2 0 0,4 1 0 0,0 0 272 0,0-2-48 15,0 2-16-15,0 0 0 0,0 0-208 0,0-1 0 16,0 1 0-16,0 0 0 0,0 0 128 0,0 0-128 15,0 0 0-15,0 1 0 0,0 0 0 0,3 2 0 16,-2-1 0-16,0 0 0 0,-1-1 0 0,3-1 0 16,-1 0 0-16,1-1 0 0,-3-13 0 0,1 10 0 15,-1-10 0-15,-1 10 0 0,1-10 816 0,0 0 64 16,-7 5 16-16,7-5 0 0,-10 1 464 0,-1-2 112 16,-3-1 0-16,-3-4 16 0,1-6-208 0,-2-3-32 15,-1-5-16-15,-1-4 0 0,-2-5-464 0,-2-5-80 16,0-7-32-16,1-3 0 0,0-9-400 0,-1-5-96 15,-3-3-16-15,2-3 0 0,0 1-16 0,12 26 0 0,-5-7 0 0,-1-4 0 16,-3-5-128-16,3-7 192 0,-1-2-192 0,2-3 192 16,0 4-192-16,-10-51 0 0,8 23 144 0,3 14-144 15,3 12 0-15,4 6 0 0,2 2 0 0,1 4 0 16,2 3 0-16,2 7 0 0,1 4 0 0,0 6 0 16,1 6 0-16,1 3 0 0,0 4 0 0,3 5 0 15,-1 0 0-15,-2 13-160 0,5-7 160 0,-5 7 0 16,0 0-192-16,10-2 192 0,1 6-192 0,0 1 192 15,0 4-208-15,3 4 64 0,0 3 16 0,4 4 0 16,0 6 128-16,-3-11 0 0,2 7-144 0,4 1 144 16,4 1 0-16,0 4 0 0,0-1-144 0,2 2 144 15,2 3 0-15,23 24 0 0,-7-12 0 0,-4-3 0 16,-6-4 0-16,-2-2 0 0,-3 0 0 0,-5-5 0 16,-5-1 0-16,2-2 0 0,-3 0 0 0,0-1 0 0,0 1 0 0,-1 0 0 15,0 0 0-15,-3-1 0 0,-2 1 0 0,-2-2 0 16,-1-1 0-16,-1-2 0 0,-1-2 0 0,-2 1 0 15,-1-1 128-15,-2 0-128 0,-3 1 272 0,-2-1-32 16,0-1-16-16,-2 2 0 0,-1-4-16 0,0 2 0 16,-1 2 0-16,-2-2 0 0,-2 0-64 0,-3 0-16 15,-3-1 0-15,-1 0 0 0,2-1-128 0,-2 1 192 16,-1 0-192-16,-3 0 192 0,-2-1-64 0,-4 0-128 16,-3-2 192-16,-2 1-64 0,-2 1-128 0,3-1 192 15,-2-4-192-15,4 5 192 0,0-2-192 0,-1 2 0 16,1-1 144-16,13-6-144 0,-5-1 0 0,1 4 0 0,0-3 0 15,-2 1 0-15,3 1 0 0,1-3 0 0,2 2 0 0,-12 5 0 16,6-6 0-16,6-1 0 0,3-6 0 16,3 1 0-16,10-4 0 0,-9 0-160 0,9 0 160 0,-8-4 0 15,8 4-304-15,-5-11 48 0,3 0 16 0,0-6 0 16,4-3-32-16,0-8-16 0,4-4 0 0,1-5 0 16,2-5 144-16,1-7 144 0,1-9-208 0,3-4 80 15,0 0 128-15,4-2-160 0,-1 2 160 0,-6 23-160 16,3-11 160-16,3-3-128 0,0-2 128 0,4-7-128 15,0-2 128-15,1-5 0 0,-2 0 0 0,21-60 0 16,-4 22 0-16,-3 17 0 0,0 10 0 0,-2 11-128 16,0 5 128-16,-4 9 0 0,-1 3 0 0,-5 6 0 15,1 5 0-15,-4 7 0 0,-1 6 0 0,0 5 0 16,1 7 0-16,0 6 0 0,0 6 0 0,-1 6 0 16,-1 6 0-16,0 10 0 0,1 8 160 0,0 9-160 15,-3 5 256-15,2 10-32 0,-5 3-16 0,-1 7 0 0,-5 10 256 0,-4 5 48 16,2 9 16-16,-5 2 0 0,-3 2 96 0,-2 6 16 15,-4 4 0-15,2 5 0 0,-1 1-224 0,0 0-32 16,0-2-16-16,3-2 0 0,3-4-240 0,3-9-128 16,4-6 128-16,5-6-128 0,3-6 0 0,4-8-208 15,4-5 16-15,10-5-9728 16,9-5-1968-16</inkml:trace>
  <inkml:trace contextRef="#ctx0" brushRef="#br0" timeOffset="-211828.87">12924 15335 9215 0,'-9'11'816'0,"1"-2"-656"0,2 1-160 0,1 3 0 16,-1-4 1488-16,3 2 272 0,-1-3 48 0,4-8 16 16,-5 10-1136-16,5-10-240 0,-3 8-32 0,3-8-16 15,0 0-48-15,0 0-16 0,0 11 0 0,0-11 0 16,0 0 128-16,0 0 32 0,0 0 0 0,0 0 0 15,0 0-144-15,0 0-32 0,0 0 0 0,0 0 0 0,0 0 48 0,0 0 0 16,0 0 0-16,0 0 0 0,3-9 48 0,-3-1 16 16,-2-5 0-16,0-2 0 0,-2-2 16 0,0-2 16 15,2-6 0-15,-5 0 0 0,0-4-16 0,-2-4 0 16,0-3 0-16,-1-3 0 0,-2-4 80 0,1 1 16 16,0-3 0-16,-1 4 0 0,2-4 32 0,1 4 16 15,-1-1 0-15,0 2 0 0,-1-4-80 0,3 4-32 16,0 1 0-16,2 1 0 0,-1 1-208 0,2 3-32 15,0 0-16-15,1 4 0 0,0 4-224 0,2 1 128 16,-1 5-128-16,1 1 0 0,-1 3 0 0,3 3 0 16,-4 1 0-16,4 3 0 0,-1-2 0 0,1 3 0 15,-1 2 0-15,1 8 0 0,-1-10-160 0,1 10 32 16,0 0 0-16,0 0 0 0,-2-7 0 0,2 7 0 0,0 0 0 0,0 0 0 16,0 0-128-16,0 0 0 0,0 0-16 0,0 0 0 31,0 0-368-31,0 0-64 0,0 0 0 0,0 0-16 15,0 0-2032-15,0 0-416 0</inkml:trace>
  <inkml:trace contextRef="#ctx0" brushRef="#br0" timeOffset="-211257.17">12282 14804 16575 0,'-11'6'1472'0,"1"-1"-1168"16,3 1-304-16,-2-1 0 0,9-5 1280 0,-7 4 208 15,7-4 48-15,0 0 0 0,-10 4-768 0,10-4-160 16,0 0-32-16,0 0 0 0,0 0-144 0,0 0-48 16,-6-10 0-16,2-4 0 0,3 0-192 0,5-3-32 15,-2-2-16-15,1-2 0 0,-2-1-144 0,1-5 192 16,4 1-192-16,-1-5 192 0,1 2-192 0,0-2 192 0,1-2-192 0,0-1 192 16,1 0-64-16,1 1 0 15,0-2 0-15,1 2 0 0,0 2 80 0,0-2 16 0,0 0 0 0,1 2 0 16,-1 7 16-16,1-3 0 0,-1 2 0 0,2 3 0 15,-1 2-48-15,2 2 0 0,0 0 0 0,-1 2 0 16,0-1 0-16,1 2 0 0,-2 3 0 0,2 4 0 16,-1-3-48-16,1 6-16 0,-3 0 0 0,4 1 0 15,-1 3-128-15,1 2 160 0,-3 4-160 0,3 1 160 16,-1 4-160-16,0 1 0 0,0 3 0 0,1 3 128 16,0 0-128-16,-1 1 0 0,0 3 144 0,4 3-144 15,1 1 128-15,-1 1-128 0,0 4 160 0,-1 2-160 16,2 1 144-16,0-3-144 0,-2 2 128 0,2 0-128 15,-1-3 176-15,-2 2-48 0,2 1-128 0,-5-6 192 0,4 1 0 16,-2-2 0-16,0 1 0 0,-1-5 0 0,0 0 16 0,0-2 0 16,0-1 0-16,1-4 0 0,-3-2-208 0,0-3 0 15,2 0 0-15,-4-4 0 16,-9-5-1088-16,8 3-304 0,1-3-64 0</inkml:trace>
  <inkml:trace contextRef="#ctx0" brushRef="#br0" timeOffset="-210673.22">12997 15523 20271 0,'0'0'896'0,"0"0"192"0,0 0-880 0,0 0-208 0,0 0 0 0,0 0 0 15,0 0 128-15,0 0 0 0,0 0-128 0,0 0 192 16,0 0-48-16,0 0-16 0,0 0 0 0,12 1 0 0,-12-1-128 0,0 0 0 16,0 0 0-16,0 0 128 0,0 0-128 0,0 0 0 15,0 0 0-15,0 0 0 0,0 0 224 0,0 0 16 16,6-10 0-16,-3 0 0 0,-3-5 688 0,-3-2 144 16,-1-2 16-16,-2 0 16 0,0-4-320 0,-2-4-64 15,-2-3-16-15,-2-2 0 0,1-6-320 0,-1 0-80 16,-2-3-16-16,3 2 0 0,-2-2-64 0,-1-2-16 15,-2 1 0-15,2-1 0 0,-1 2 176 0,-2 2 16 16,2-6 16-16,-1 2 0 0,1 2-128 0,-1-1-32 16,0 2 0-16,4 0 0 0,-2 1-256 0,2 1 160 15,1-2-160-15,2 5 128 0,0 3-128 0,4 3 0 16,0 2 0-16,0 4-176 0,1 2 16 0,1 1 0 16,1 1 0-16,1 3 0 0,-1 2-112 0,2 4-32 0,0-2 0 15,0 12 0-15,3-9-64 0,-3 9-16 0,2-8 0 0,-2 8 0 31,0 0-256-31,0 0-64 0,12 0-16 0,-12 0 0 16,11 3-320-16,-2 5-64 0,-9-8-16 0,10 9-6256 0,-1 2-1264 0</inkml:trace>
  <inkml:trace contextRef="#ctx0" brushRef="#br0" timeOffset="-210022.02">12317 14857 8287 0,'0'0'736'0,"0"0"-592"16,-6 6-144-16,6-6 0 0,-7 4 1904 0,7-4 336 16,0 0 80-16,0 0 16 0,-7 5-1152 0,7-5-224 0,0 0-64 0,0 0 0 15,0 0-256-15,0 0-48 0,0 0-16 0,0 0 0 16,-1-9-128-16,2-3-48 0,1-2 0 0,1 0 0 15,1-4-80-15,1-5-32 0,0-1 0 0,1-2 0 16,1-3-16-16,0-4 0 0,2-1 0 0,-2-2 0 16,1-2-112-16,3 0-32 0,-4-4 0 0,2-1 0 15,-1 2-128-15,1 3 192 0,1-1-192 0,0-2 192 16,1 1 64-16,1 2 0 0,1-2 16 0,-1 3 0 16,1 1 80-16,1 2 16 0,-1 0 0 0,-1 2 0 15,2 3-96-15,0 4-16 0,0 6 0 0,0 3 0 16,2 1-80-16,-5 1-32 0,2 2 0 0,-1 1 0 15,0 6-144-15,-1 1 0 0,-1 1 0 0,1 6 128 16,-1-1-128-16,1 2 0 0,2 4 0 0,1 1 0 16,-1 1 0-16,1 1 0 0,-3 5 0 0,2-1 0 0,-2 3 0 15,3 1 0-15,1 0 0 0,2 4 0 0,-2 1 0 0,2-1 0 16,-3-3 0-16,1 3 0 0,0 4 0 0,1-5 0 16,0 1 0-16,2 3 0 0,0-1 128 0,-1 1-128 15,-1-5 0-15,-2 0 128 0,-2-4-128 0,2 1 0 16,-1 0 0-16,-1-3 0 0,-2-1 128 0,0-2-128 15,0-2 0-15,0-4 128 0,-2 0-128 0,-1 2 0 16,-7-8 0-16,9 5 128 16,0 0-448-16,-1-1-112 0,-8-4-16 0,0 0-12736 0</inkml:trace>
  <inkml:trace contextRef="#ctx0" brushRef="#br0" timeOffset="-209271.5">12203 14788 14735 0,'-13'2'1312'0,"5"-2"-1056"0,8 0-256 0,0 0 0 16,-6-4 1728-16,1-4 272 0,1 0 64 0,2-4 16 15,0-2-1184-15,1-3-256 0,1-1-32 0,0-2-16 16,0-3-384-16,3 0-80 0,-1-5 0 0,2-2-128 16,0-4 0-16,1-2 0 0,0 0-160 0,3 3 160 15,2-1-160-15,-1-2 160 0,0 1 0 0,-2 1-144 16,1 1 144-16,1-1-160 0,0 3 160 0,0 1-160 16,-1 0 160-16,1-1 0 0,0 3-144 0,0-2 144 15,-1 2 0-15,-1 1 0 0,0-1 0 0,2 3 0 16,0 2 0-16,-1 1 0 0,0 5 128 0,0 3-128 15,-1-2 336-15,2 2-16 0,0 3 0 0,1 2 0 16,-1 1 0-16,0 3-16 0,3 0 0 0,-1 4 0 16,0 0-304-16,2 1 128 0,-1 1-128 0,-1 2 0 15,0 2 0-15,1 4 0 0,1-2 0 0,1 5 0 0,1-3 0 16,0 3 0-16,2 5 0 0,0 1 0 0,0-1 0 0,-1 2 0 16,2 2 0-16,1 2 0 0,0-1 0 0,0 0 0 15,2-2 0-15,-1 0 0 0,-1-5 0 0,0 0 0 16,-1-1 0-16,0-3 0 0,-3 1 0 0,0-3 0 15,-1 1 0-15,-1-1 0 0,-2 0 0 0,1-3 0 16,-2 3 0-16,2-3 0 0,-12-6 0 0,10 8-144 16,-1-3 144-16,-9-5-128 15,7 4-1536-15,-7-4-288 0,0 0-64 0</inkml:trace>
  <inkml:trace contextRef="#ctx0" brushRef="#br0" timeOffset="-208905.28">12582 13881 11055 0,'0'0'480'0,"-8"9"112"0,2 1-464 0,1 3-128 0,2-2 0 0,-1 4 0 16,3 3 2048-16,1 2 400 0,2 4 80 0,2 2 16 15,0 4-1392-15,2 3-256 0,2 3-64 0,1 2-16 16,2 0-64-16,1 6-16 0,-1 3 0 0,2 3 0 16,0 1-240-16,3 4-48 0,-1 2-16 0,2 2 0 15,-2 2-240-15,0-3-32 0,-1-2-16 0,0-1 0 0,0-5-16 0,2 0-128 16,-2-5 192-16,1-1-64 0,0-3-128 0,-3-6 192 15,2 0-192-15,0-4 192 0,0-1-192 0,0-1 0 16,0-6 0-16,0-2-8560 16,0-2-1584-16</inkml:trace>
  <inkml:trace contextRef="#ctx0" brushRef="#br0" timeOffset="-173413.8">0 16847 27983 0,'1311'64'2496'0,"-1286"-61"-2000"0,4-1-496 0,2 1 0 0,2-2 320 0,1 1-48 0,0 1 0 0,-1-1 0 0,-1 2-80 0,1-1 0 16,0-2-16-16,0 0 0 0,-1-1-176 0,1 0 0 16,0 0 0-16,5-1 0 0,-3 0 0 0,5 0 128 15,2-1-128-15,3 0 0 0,-2-1 0 0,-1 1 0 16,-1-2 0-16,-2 3 0 0,3-2 0 0,1 1 0 15,2-2 128-15,0 2-128 0,0 1 0 0,3 0 0 16,3 0 144-16,1 2-144 0,-1-1 144 0,-1 0-144 16,-5 0 192-16,4 0-192 0,0 1 192 0,2-1-192 0,1 0 192 15,3 0-192-15,2 0 128 0,0 0-128 0,0-1 0 0,1 1 0 16,-1 0 0-16,-2 1 0 16,0-2 128-16,5 0-128 0,-3-1 0 0,4 1 0 0,3 0 0 0,-4 1 0 15,-4 0 0-15,1 0 0 0,3 0 0 0,-1-1 0 16,0-1 0-16,2 1 0 0,2 0 0 0,0 1 0 15,-4-3 0-15,2 3 0 0,-3 0 0 0,0-1 0 16,1-2 0-16,2 0 0 0,1 0 0 0,1-1 0 16,2-1 128-16,-2 3-128 0,-2-2 0 0,0 1 0 15,0 1 128-15,2-1-128 0,5-1 0 0,-1 3 0 16,3 0 0-16,-5-3 160 0,-6 0-160 0,0 0 128 16,2-1-128-16,1 0 192 0,0 0-192 0,1-1 192 0,0-1-192 0,-3 4 128 15,-3-5-128-15,-2 2 128 0,-3-1 32 0,3 0 0 16,-2 2 0-16,3 2 0 0,4-1 0 0,-1-1 0 15,-3 1 0-15,-2 0 0 0,-5 2 0 0,1-4 0 16,-1 0 0-16,2 3 0 0,1 1-160 0,-1 0 160 16,3-1-160-16,-1 1 160 0,2-1-160 0,-3 1 0 15,-5-2 144-15,0 1-144 0,-1-3 0 0,1 2 0 16,0 0 0-16,1 2 128 0,0-2-128 0,3 0 0 16,3 2 0-16,-4 2 0 0,-3-3 0 0,0 1 0 15,-3 0 0-15,0 1 0 0,-1-2 0 0,2 2 0 16,-1 1 0-16,1-1 0 0,-1-2 0 0,3 3 0 15,0 3 0-15,-1-2 0 0,-5 0 0 0,-3 1 0 0,-2-2 0 0,0 2 0 16,0-2 0-16,1 3 128 16,0-2-128-16,-2 2 0 0,1 2 0 0,-2-1 0 0,1-2 0 0,-1 2 0 15,0 0 0-15,1 1 0 0,-4 0 0 0,0-3 0 16,-3 2 0-16,-3 1 0 0,-1-1 0 0,1 0 128 16,-1 1-128-16,-1 0 0 0,-2-1 0 0,-1 0 0 15,0 2 0-15,-1 3 0 0,0-4 0 0,-2 4 0 16,1-4 0-16,-1 1 0 0,-2 2 0 0,-1-3 0 15,-1 1 0-15,-3 1 0 0,0-3 0 0,-2 1 0 16,-8-5 0-16,6 7 0 0,-6-7 0 0,0 0 0 16,0 0 0-16,0 0 176 0,0 0-176 0,-1 9 192 15,1-9-48-15,-7 9 0 0,-1-4 0 0,-3 0 0 16,0-1 64-16,0 1 16 0,-5-1 0 0,0-1 0 0,-5 0-224 16,2 4 128-16,-5-3-128 0,0-2 0 0,-1 1 0 0,-1 0 0 15,-2 3 0-15,0-3 0 0,-5 1 0 0,-4 0 0 16,-3-2 0-16,-1 2 0 0,-2-1 0 0,-3 1 0 15,2-2 0-15,-2 2 0 0,0 2 0 0,0-2 0 16,0-1 0-16,-2 2 0 0,-3 1 0 0,-3-1 0 16,-4 2 128-16,1 0-128 0,-1-2 0 0,1 2 0 15,-2 0 0-15,2-3 0 0,0 0 0 0,-4 2 0 16,-4-2 0-16,-1-1 0 0,1-1 0 0,0 1 0 16,-1-1 0-16,0 0 0 0,2 1 128 0,-2-3 0 15,-6 0-128-15,-1 0 192 0,3 0-64 0,2-1-128 16,0 1 176-16,1 0-176 0,0 0 144 0,-3-2-144 15,-4 0 0-15,2 1 144 0,0-3-144 0,4 2 0 0,0 0 0 0,0 1 128 16,-1 0-128-16,-2 0 0 0,1-3 144 0,-1 1-144 16,1-1 0-16,4 2 0 0,0 1 0 0,0-2 0 15,-6 0 0-15,3 1 0 0,-4 1 0 0,1-1 0 16,0 1 0-16,6 0-128 0,3 1 128 0,-3 0 0 16,-5 0 0-16,1 0-128 0,0 1 128 0,1 0 0 15,4-1 0-15,2 2 0 0,2-2 0 0,0 1 0 16,-4 1 0-16,0 1 0 0,-1-2 0 0,4 1-128 15,2-2 128-15,0 1 0 0,-1 1 0 0,1 0 0 16,1-2 0-16,-4 0 0 0,0 0 0 0,1 0 0 16,-1-2 0-16,6 1 0 0,-3 0 0 0,3 0 0 15,0 1 0-15,-2-2 0 0,-3 0 0 0,2-2 0 16,1 1 0-16,3 0 0 0,4 0 0 0,-1 2 0 16,0-3 0-16,2-1 0 0,2 1 128 0,-3 0-128 0,-3 3 0 15,2 0 0-15,2-1 0 0,2 1 128 0,1 2-128 0,2-1 0 16,2 0 0-16,-1 2 0 0,5-2 0 15,-2 1 0-15,0-1 0 0,-3 1 0 0,-1-1 0 0,2 2 0 16,1 0 0-16,1-1 0 0,2 1 0 0,4-1 0 16,0 0 0-16,0 3 0 0,-2-3 0 0,5 2 0 15,1-2 0-15,-1 0 0 0,-1 2 0 0,4 1-128 16,-2-1 128-16,0 1 0 0,-1-1 0 0,2-1 0 16,2 1 0-16,4 1 0 0,2 1 0 0,3-1 0 15,-3-2 0-15,4 2-128 0,1 1 128 0,3-1 0 16,-1-2 0-16,4 2 0 0,-1 0 0 0,1 1-160 15,1-1 160-15,3-1 0 0,1 0 0 0,7-3-128 16,-8 7 128-16,8-7 0 0,0 0 0 0,0 0-160 16,-2 7 160-16,2-7-128 0,1 13-16 0,5-4 0 0,4 0 0 0,2-2 0 15,-2 2 0-15,1-2 0 0,5 0 0 0,3 1 0 16,2-3 144-16,2 0-208 0,0 0 80 0,1-1 128 16,4 1-192-16,1-1 192 0,3 0-192 0,4-2 192 15,2 1-192-15,-2-1 192 0,0 1-160 0,3-2 160 16,0 0 0-16,2 2-144 0,1 1 144 0,-2-2 0 15,3 0 0-15,6-1 0 0,4 3 0 0,2-2 0 16,-1-1 0-16,-1 1-128 0,-5 2 128 0,1-2 0 16,7 1 0-16,2 0 0 0,0 3 0 0,3 0-128 15,4-1 128-15,-2 0 0 0,0 1 0 0,-1-2 0 16,2 0 0-16,-1 1 0 0,1 4 0 0,3 0 0 16,6 0 0-16,-2-2-128 0,-4 0 128 0,0-2 0 0,1 1 0 0,0 3 0 15,0-2 0-15,3 3-128 0,5-3 128 0,-3 2 0 16,-3-2 0-16,-2 1 0 0,1-1 0 15,2-1 0-15,2 1 0 0,0-2 0 0,4-2 0 0,-4 3 0 16,1 0 0-16,-3-4 0 0,2-2 0 0,4 0 0 16,3 0 0-16,-1 0 0 0,-3 0 0 0,4 0-160 15,-2 0 160-15,3 0 0 0,6 0 0 0,-3 0 0 16,-4 0 0-16,0-1 0 0,0-1 0 0,1-3-128 16,3 1 128-16,0 0 0 0,0 1 0 0,-1 0 0 15,-3-6 0-15,1 4 0 0,2-3 0 0,1 2 0 16,-1-1 0-16,-1 0 0 0,-3 0 0 0,-2 2 0 15,-1-1 0-15,2-1 0 0,2 2 0 0,-6-2 0 16,-6 0 0-16,0-2 0 0,-3 2 0 0,-1 2 0 0,0-3 0 0,0 3 0 16,0-1 0-16,-1-3 128 0,-5 2-128 0,-5-1 0 15,0 0 144-15,-4-2-144 0,-6 2 128 0,-1-1-128 16,-1 3 208-16,-3 1-32 0,-2-4-16 0,-3 3 0 16,-4-1 0-16,-2 2 0 0,-6 0 0 0,0 2 0 15,-5-2-32-15,-2 2-128 0,-4 0 192 0,-10 3-64 16,8-4-128-16,-8 4 160 0,0 0-160 0,0 0 160 15,0 0-160-15,0 0-224 0,0 0 48 0,-4 15 16 32,0 3-1744-32,3 4-336 0,2 1-80 0,6 5-6768 0,4-2-1360 0</inkml:trace>
  <inkml:trace contextRef="#ctx0" brushRef="#br0" timeOffset="-171928.75">11399 15289 9215 0,'-14'-18'816'0,"6"4"-656"0,-1-3-160 0,-3 1 0 0,2 2 2048 0,1 2 384 16,-1-1 80-16,1 0 16 0,0 6-736 0,-1-4-160 16,2 4-32-16,1 0 0 0,-2 4-384 0,3 0-96 15,-1 2-16-15,1 3 0 0,-1 2-368 0,0 5-80 16,2 0-16-16,0 6 0 0,0 4-464 0,-1 5-176 16,1 1 0-16,2 4 144 0,-1 1-144 0,1 5 0 15,1 0 0-15,0 3 0 0,1 2 0 0,-1 2 0 16,0 2 0-16,0 2 0 0,-1-4 0 0,1 5 0 15,-1 1 224-15,1 0-64 0,-2 3 256 0,-3 1 48 16,0-1 16-16,-2 3 0 0,0 2 16 0,1 1 0 16,2-1 0-16,-3 1 0 0,0-2-80 0,2-1-16 15,-2-2 0-15,0-1 0 0,2 1-96 0,0-2-32 0,0-1 0 0,-1-5 0 16,-1-1-128-16,0-5-16 0,0-2-128 0,1-5 192 16,-1-3-192-16,0-1 128 0,1-5-128 0,-1-3 0 15,1-2 128-15,2 0-128 0,-1-2 0 0,2-3 144 16,5 0-144-16,-2 0 0 0,2-12 0 0,0 0 0 15,0 0 0-15,-3 9 0 0,3-9 0 0,0 0 0 16,0 0 0-16,5 11 0 0,-5-11 0 0,10 5 0 16,2-1 0-16,2 0 0 0,1-3 0 0,0-1 0 15,1 0-128-15,1-1 128 0,2-3 0 0,4 2 0 16,2-2 0-16,2 0 0 0,4-2 0 0,2-1 0 16,6 1 0-16,5-3 0 0,3 1 0 0,4-1 0 15,2 2 0-15,2 2 0 0,-3-3 0 0,1 3 0 16,2 2 0-16,1-2 0 0,3 3 0 0,6 1 0 15,5 2-128-15,-2-1 128 0,-5 0 0 0,1-1 0 16,-2-1 0-16,0 0-144 0,2-1 144 0,3 2 0 0,3-2 0 16,-3 2-128-16,1 0 128 0,-6-2 0 0,-1 2 0 0,5 1 0 15,0 1 0-15,3 3 0 0,2-1 0 0,0-1 0 16,-1 3 0-16,-2 0 0 0,0 2 0 0,2-2 0 16,3 1 0-16,2 2 0 0,1-3 0 0,-5 4 0 15,-4-4 0-15,-1 0 0 0,-1 4 0 0,3-3 0 16,2 3 0-16,1-1 0 0,0 2 0 0,-2 0 0 15,-7 2 0-15,-2-4 0 0,-3 3 0 0,-1-3 0 16,-2 4 0-16,1 1 0 0,2-3 0 0,-3 3 0 16,-3 2 0-16,-3 0 0 0,-5 0 0 0,0 1 0 15,-1-1 0-15,-4 0 0 0,-2-1 0 0,-3 0 0 16,-3-5 0-16,-2 4 0 0,0-3 0 0,-2 0 0 0,-5-2 0 0,1-1 0 16,-3-3 0-16,-2-1 0 0,-2-1 0 0,-4-2 0 15,-1-1 0-15,-2-2 0 0,2-1 0 0,-10 4 0 16,8-8 0-16,-3-1 0 0,-2-4 0 0,-1-2 0 15,-1-3 0-15,2-4 0 0,-3-1 128 0,-1-8-128 16,-1-6 0-16,1-4 0 0,-3-6 0 0,2-3 0 16,-2-5-144-16,3-5 144 0,-3-10-208 0,0-1 80 15,-2-3-48-15,2-1 0 0,1-1 0 0,1-2 0 16,-1-3 176-16,2-2-192 0,0-2 192 0,1 5-192 16,1 1 192-16,-2 5 0 0,1 2 0 0,2 1 0 15,2 0 240-15,0 1-32 0,-3 2 0 0,3 7 0 16,0 5 48-16,1 3 0 0,0 2 0 0,3 7 0 15,-1-1-128-15,0 6 0 0,-4 3-128 0,1 2 192 16,-1 5-192-16,-1 3 128 0,0 5-128 0,-2 2 0 0,-2 1 0 0,0 4 0 16,-1 1 0-16,-1 4 0 15,-3-1 160-15,0 4-160 0,-4-2 160 0,-2 2-160 0,-2 2 176 0,-3-1-176 16,-3 2 192-16,-2 2-192 0,-3 0 160 0,-2 3-160 16,-2 3 128-16,-3 0-128 0,-4 1 0 0,0 2 0 15,-4-1 0-15,2 3 0 0,-4-2 0 0,-8 4 0 16,-10-2 0-16,0 2 0 0,-3 3 0 0,-1-3 128 15,-1-1-128-15,-2 2 0 0,3-3 320 0,-9 0-32 16,-10-4 0-16,2 0 0 0,-1-3 112 0,3 0 32 16,1 1 0-16,-6-2 0 0,-9-2-176 0,0-1-48 15,-2-2 0-15,1 0 0 0,-3-2-80 0,-2-3 0 16,-4 2-128-16,1-3 192 0,2 1-192 0,0-1 144 0,-4 2-144 16,6 0 128-16,0 2 16 0,5 5 0 0,6 3 0 0,-2 4 0 15,-5 1-144-15,7 3 0 0,0 6 0 16,7 2 0-16,7 1-192 0,6 4 16 0,1 2 16 0,8-3 0 31,0 1-976-31,10 0-192 0,7-2-32 0,7 0-10512 0,9 1-2096 0</inkml:trace>
  <inkml:trace contextRef="#ctx0" brushRef="#br0" timeOffset="-57115.07">1014 8463 5519 0,'0'0'496'0,"0"0"-496"16,-7 4 0-16,0-1 0 0,7-3 1536 0,0 0 224 15,-10-1 32-15,1 1 16 0,-1 1-816 0,3-2-160 0,7 1-48 0,0 0 0 16,-11 0-160-16,4 2-48 0,7-2 0 0,-7 8 0 16,7-8 0-16,0 0 0 0,-5 7 0 0,1 3 0 15,4-10-16-15,2 12-16 0,2 1 0 0,-1 1 0 16,0 3-208-16,1 2-32 0,1 1-16 0,1-1 0 15,2-2-112-15,-1 2-32 0,0-1 0 0,0 1 0 16,1-2-144-16,0-2 0 0,-2 0 0 0,-1-1 0 16,-1-1 0-16,1 0 0 0,0-2 0 0,-5-11 0 31,3 9-304-31,-3-9-144 0,0 0-16 0</inkml:trace>
  <inkml:trace contextRef="#ctx0" brushRef="#br0" timeOffset="-56582.73">1120 8441 6447 0,'0'0'576'0,"0"0"-576"0,0 0 0 0,0 0 0 0,4 10 960 0,-2 2 96 15,1 1 16-15,-3-13 0 0,5 12-80 0,-1-1-16 0,-4-11 0 0,6 14 0 16,0 1-208-16,1 1-32 0,-1 0-16 0,3-1 0 16,0 1-32-16,1 1-16 0,-2 1 0 0,1 0 0 15,-1 0-64-15,3 0-16 0,-2-1 0 0,-1 1 0 16,0-1-128-16,0-2-16 0,-1-5-16 0,-7-10 0 15,0 0-48-15,0 0 0 0,0 0 0 0,0 0 0 16,0 0-224-16,0 0-160 0,0 0 192 0,-2-10-192 16,-3-4 0-16,1 0 0 0,-2-4 0 0,-1 0 0 15,0-1 0-15,0 0 0 0,3-1 0 0,-2-2 0 16,1 4 0-16,2 2 0 0,1-1 0 0,1 0 0 16,1-1 0-16,0 0 0 0,0 4 0 0,0 4 0 15,0-2 0-15,1 4 0 0,-1 8 0 0,6-7 0 16,-6 7 0-16,12-2-144 0,2 2 144 0,-2 2 0 15,1 3 0-15,-2 5 0 0,6 2 0 0,-2-2 0 0,1 1 0 0,0 1 0 16,2 2 0-16,-3 1 0 0,0-1 128 0,1 1 0 16,-2 2 0-16,0 1 0 0,0 0-128 0,-2-5 176 15,1 0-176-15,-2 0 192 0,0-5-192 0,-11-8 0 16,0 0 144-16,0 0-144 0,0 0 0 0,0 0-208 16,0 0 16-16,0 0 16 15,0 0-656-15,1-9-128 0,-2-5-16 0,-3 2-8864 0</inkml:trace>
  <inkml:trace contextRef="#ctx0" brushRef="#br0" timeOffset="-56303.65">1284 8106 5519 0,'0'0'240'0,"0"0"64"0,0 0-304 0,0 0 0 0,5 8 0 0,-5-8 0 16,6 10 2560-16,2-2 464 0,-8-8 96 0,9 10 16 15,0-1-1904-15,1 0-368 0,0 0-80 0,1-1-16 16,1 4-320-16,1-3-80 0,1 2-16 0,1-2 0 16,3 3-224-16,-1 0-128 0,1 0 160 0,0 2-160 15,0 1 144-15,0-5-144 0,-3 3 128 0,3 1-128 16,-2-4 0-16,-1 3 0 0,-1-1 0 0,-1-3 0 15,-1 1-256-15,-2-3-144 16,-1 2-32-16,-2-5-5648 0,-7-4-1120 0</inkml:trace>
  <inkml:trace contextRef="#ctx0" brushRef="#br0" timeOffset="-55581.14">1400 8408 11967 0,'0'0'1072'0,"0"0"-864"0,0 0-208 0,0 0 0 16,5 8 656-16,-5-8 96 0,0 0 16 0,0 0 0 15,0 0-336-15,0 0-64 0,0 0-16 0,3-8 0 16,1-4-64-16,1 2-16 0,0-3 0 0,2-2 0 15,0-2-128-15,1 0-16 0,0-5-128 0,1 3 192 16,1-5 0-16,0 1-16 0,0 0 0 0,0-4 0 16,0 3-176-16,2 1 160 0,-1-3-160 0,-1 3 160 15,1 1-32-15,-3 2-128 0,4 2 192 0,-1 1-64 16,-2 2-128-16,0 1 0 0,0 4 0 0,1-1 0 16,-1 4 0-16,0 0 0 0,-3 3 0 0,-6 4 128 15,11-1 64-15,-11 1 16 0,0 0 0 0,10 0 0 16,-10 0 176-16,10 1 48 0,-10-1 0 0,0 0 0 15,8 9-240-15,-3 0-64 0,-2 0 0 0,1 1 0 16,-1 2 0-16,1-1-128 0,-1 1 192 0,1 4-64 0,0 0 112 0,1 3 16 16,0-1 0-16,0 0 0 0,-2 1 0 15,1 0 16-15,-1 0 0 0,3 1 0 0,-1-1-128 0,0-1-16 16,0-1-128-16,0-2 192 0,0 1-192 0,3-2 0 16,-5-2 0-16,1-1 0 0,-1 1 0 0,1-5 0 15,-4-7 0-15,0 0 0 0,0 0 192 0,0 0-64 16,0 0-128-16,0 0 192 0,0 0-192 0,0 0 0 15,0 0 0-15,0 0-160 0,0 0 160 0,0 0 0 16,0 0 0-16,0 0 0 0,0 0 0 0,0 0 0 16,0 0 0-16,0 0 128 0,0 0 0 0,0 0 0 15,0 0 0-15,0 0 0 0,0 0-128 0,0 0 0 16,-9-2 0-16,9 2 128 0,-9-3 64 0,9 3 32 0,0 0 0 16,-8-1 0-16,8 1-32 0,-9-4-16 0,9 4 0 15,-5-5 0-15,-1 0-176 0,6 5 192 0,-7-5-192 0,2-4 192 16,2 1-192-16,-1 0 160 0,1 0-160 15,-2-2 160-15,1 1-160 0,2-4 0 0,2 2 0 0,1 2 0 16,-1-3 0-16,4 5 128 0,2-5-128 0,-3 5 0 16,-1-4 0-16,2 4 0 0,1-5 0 0,2 5 0 15,-1-3 0-15,3 3 0 0,-3-3 128 0,2 1-128 16,-1-2 0-16,1 1 0 0,0 1 0 0,-2-1 128 16,-6 10-128-16,8-8 0 0,-1-2-192 0,-2 2 192 31,-5 8-512-31,5-10 0 0,-3 1 16 0,-2 9 0 15,4-11-1600-15,-3 3-320 0</inkml:trace>
  <inkml:trace contextRef="#ctx0" brushRef="#br0" timeOffset="-55131.6">2078 8008 10127 0,'0'0'896'0,"0"0"-704"0,0 0-192 0,0 0 0 0,0 0 1200 0,0 0 208 16,0 0 32-16,-7 5 16 0,-1-3-224 0,8-2-32 0,-8 4-16 0,8-4 0 15,0 0-416-15,-5 11-64 0,0-2-32 0,0 4 0 16,5-13-160-16,-1 12-16 0,2 1-16 0,2 2 0 15,-1 1-160-15,3 0-16 0,4-1-16 0,1 3 0 16,-1 0-96-16,3-2-32 0,0-3 0 0,1 2 0 16,1 2-160-16,0-3 0 0,0-1 0 0,-1-6 0 15,-3 0 0-15,-10-7 0 0,11-2 0 0,0-1 0 16,-1-3 128-16,-3-4-128 0,-2 1 128 0,1-6-128 16,-4-3 256-16,-2-1-16 0,-5-1-16 0,0-2 0 15,0-2 208-15,-2 3 32 0,0 1 16 0,-2 1 0 16,-1-1-32-16,0 1-16 0,-2 5 0 0,1 1 0 15,-1 7-64-15,0 0-16 0,-1 3 0 0,-1 2 0 16,2 0-48-16,0 2-16 0,-2 3 0 0,1 3 0 16,2 1-160-16,3 2-128 0,0 3 192 0,3-3-192 15,0 3-976-15,0-6-304 0,5-7-64 0,0 14-11712 16</inkml:trace>
  <inkml:trace contextRef="#ctx0" brushRef="#br0" timeOffset="-54680.1">1870 8500 5519 0,'0'0'496'0,"0"0"-496"0,0 0 0 0,0 0 0 15,-4 12 2752-15,4-12 464 0,-3 9 96 0,3-9 16 16,0 0-1616-16,0 0-320 0,0 0-64 0,0 0-16 15,4 11-576-15,5-5-112 0,0 1-32 0,3-3 0 16,0-2-144-16,3-1-16 0,2 2-16 0,2 0 0 16,3-1-80-16,2 1-16 0,1 2 0 0,1-3 0 15,-2-2-128-15,0 0-16 0,0 4-16 0,0-1 0 16,0-2-160-16,-1-1 0 0,-1-1 0 0,-2 2 128 0,1 4-128 0,-2-1 0 16,-2-3 0-16,0 2 0 0,-2-2 128 0,-1 0-128 15,-2 0 0-15,-2 3 128 0,0-1-128 0,-10-3 0 16,9 4 0-16,-9-4-176 15,0 0-352-15,0 0-80 0,0 0-16 16,0 0 0-16,0 0-656 0,0 0-144 0,0 0-32 0</inkml:trace>
  <inkml:trace contextRef="#ctx0" brushRef="#br0" timeOffset="-54290.21">2052 8735 14975 0,'0'0'656'0,"0"0"144"0,0 0-640 16,0 0-160-16,0 0 0 0,0 0 0 0,0 0 1232 0,0 0 224 0,0 0 32 0,0 0 16 15,0 0-544-15,14 9-128 0,-3-4 0 0,3 1-16 16,3 0-352-16,0-2-64 0,2-2-16 0,3 1 0 16,1-3-80-16,4 1-32 0,-2 0 0 0,2-1 0 15,-2-4-272-15,1 2 0 0,-1-2 0 0,-1-1 0 16,3 3 192-16,-2-2-192 0,1-1 192 0,-2-2-192 15,-1 2 0-15,-2 3 0 0,-2-2 0 0,-2-4 0 16,-3 2 256-16,0 1-64 0,-3-2-16 0,2 2 0 16,-4 2 32-16,-3-5 16 0,-6 8 0 0,3-9 0 0,-3-4 144 0,-5 1 16 15,-3-1 16-15,-2-1 0 16,-3 1 192-16,-3 3 48 0,-2-4 0 0,-1 3 0 0,-4-1-112 0,3 2-16 16,-1 2 0-16,2 1 0 0,0 3-160 0,1 1-32 15,1 0-16-15,1-1 0 0,2 0-112 0,2 1 0 16,0 1-16-16,2 2 0 0,1 0-48 0,9 0 0 15,0 0 0-15,-9 2 0 0,9-2-128 0,0 0-176 16,0 0 48-16,0 0 0 16,0 0-1728-16,0 0-352 0,1 9-64 0</inkml:trace>
  <inkml:trace contextRef="#ctx0" brushRef="#br0" timeOffset="-49327.01">12041 9177 14735 0,'0'0'1312'0,"-11"-4"-1056"15,1-1-256-15,10 5 0 0,-9-5 848 0,4 1 112 16,5 4 32-16,-9-8 0 0,3-1-304 0,-1 4-64 16,1-3-16-16,1 3 0 0,-2-2-192 0,1-1-32 15,1 2-16-15,0-3 0 0,-2 3-176 0,1-3-16 16,0 1-16-16,1-1 0 0,-2 0-160 0,1 3 160 0,0-6-160 0,-1 6 160 16,0-2-160-16,-2 3 192 0,-1-4-192 0,-1 1 192 15,-1-3-32-15,0 5 0 0,-2-3 0 0,3 0 0 16,-3-2 96-16,-3 1 32 0,2-3 0 0,2 3 0 15,-2 1 160-15,1-3 16 0,-2 2 16 0,-2-1 0 16,3 3-48-16,1-2-16 0,-3 2 0 0,2-2 0 16,1 1-160-16,-1-2-48 0,-3 1 0 0,0 0 0 15,0-4-208-15,-1 0 176 0,0-3-176 0,0 3 160 16,-1 1-160-16,1-2 0 0,-4 0 0 0,2 2 0 16,2 2 0-16,-1-2 0 0,1 4 0 0,1-1 0 15,0 4 0-15,0-3 0 0,1 2 0 0,-1 1 0 16,1 3 160-16,2 1-160 0,1-1 192 0,-2 2-192 15,-3-1 256-15,2 2-64 0,2 2-16 0,-2 1 0 16,1-1-176-16,0 1 128 0,1 2-128 0,1 0 128 16,-4-1 0-16,1 3-128 0,-2-2 192 0,1-1-64 0,0 1-128 15,0 2 192-15,2-4-192 0,-1 3 192 0,1-3-192 0,0 4 0 16,-1-3 144-16,1 1-144 0,2 2 0 0,-1-2 0 16,0 0 0-16,1 2 128 0,1-2-128 0,0 0 0 15,1 3 0-15,-1-3 0 0,0 1 0 0,2 2 0 16,-1-3 0-16,2 1 0 0,0 3 0 0,-1-3 0 15,2 3 0-15,1-4 0 0,2 5 0 0,-1-1 0 16,-2 3 0-16,2-2 0 0,-2 1 0 0,3 3 0 16,-1-1 0-16,2 1 0 0,1 0 0 0,-3 1 0 15,2 3 0-15,0 0 0 0,-3-2 0 0,2 1 0 16,-2-1 0-16,2 2 0 0,-2 3 0 0,2-2 0 16,2 0 0-16,-1-1 0 0,-2-1 0 0,2 1 0 15,1 0 0-15,-1 2 0 0,-1-1 0 0,0 0 0 0,-2-2 0 0,5 2 128 16,0 1-128-16,-2 1 128 0,-2 2-128 0,3-3 128 15,3-1-128-15,-1 0 0 0,-1 0 0 0,1 1 128 16,-4-1-128-16,5 2 0 0,0-2 0 0,0 0 0 16,-2 1 0-16,3-2 0 0,3 0 0 0,-1-4 0 15,-1 1 0-15,3 0 0 0,0 1 0 0,0-2 0 16,0-3 0-16,1 3 0 0,1 0 0 0,2 1 128 16,-1-2-128-16,2 1 0 0,-1 0 128 0,1 1-128 15,1-5 0-15,0 3 128 0,0 0-128 0,2-1 0 16,-1 0 0-16,2 1 0 0,1 1 0 0,1-3 0 15,-2-1 0-15,1 3 144 0,-1-3-144 0,1 2 0 16,0-4 0-16,-2 3 0 0,3 0 0 0,1-2 0 16,0 2 0-16,-2-3 0 0,3 0 160 0,-3-2-160 15,2 4 160-15,3-1-160 0,2-3 192 0,-1 5-192 0,0-4 144 16,-1 3-144-16,2-2 0 0,0 0 144 0,2-5-144 0,-1 3 0 16,-1 0 0-16,0-1 0 0,-2-2 0 0,0 0 0 15,0 4 128-15,3-5-128 0,-1-2 0 0,1 0 0 16,-3 0 0-16,1 0 128 0,1 1-128 0,0 2 0 15,-2-3 0-15,3 0 0 0,-1 0 0 0,2-3 0 16,0-3 0-16,1 2 0 0,-1 3 0 0,0-1 128 16,-1-1-128-16,-1-2 0 0,-2-5 0 0,2 0 0 15,-1-1 0-15,0 1 0 0,-4 1 0 0,-1-2 0 16,-2 1 128-16,2-3-128 0,-1-2 0 0,-1 1 128 16,-2 2-128-16,2-2 128 0,-1-2-128 0,2-2 128 0,0 1-128 0,-2 1 128 15,-3-2 0-15,1 0-128 0,0 1 192 0,-1-1-64 16,0-1-128-16,1-2 128 0,-1 1-128 0,0-3 128 15,-2 0-128-15,1 0 128 0,-2-1-128 0,1 0 128 16,-2 1-128-16,0 3 0 0,-4-4 0 0,4 3 128 16,-2 2-128-16,-1 2 0 0,1-3 0 0,-2 1 128 15,1-1-128-15,-2 1 0 0,-2 1 144 0,1 0-144 16,0 1 0-16,-3-1 0 0,1 1 0 0,-2 0 128 16,1-1-128-16,-1 1 192 0,-1 1-64 0,0-2 0 15,-1 0-128-15,1 0 144 0,-3 0-144 0,1 1 160 16,0-2-160-16,-1 0 128 0,0-1-128 0,0 5 128 15,1 3-128-15,-1 0 0 0,-2-3 144 0,-1 0-144 16,0-2 192-16,-1 3-16 0,0 4-16 0,1-2 0 16,-1 0 16-16,0 0 0 0,0-2 0 0,2 3 0 0,-2 2-176 15,-1-2 192-15,-1 3-192 0,-3-1 192 16,3 1-64-16,0 3-128 0,2-2 192 0,0 2-64 0,1 2-128 0,0 1 0 16,1-2 0-16,-1 2 0 0,2 2-176 0,1 0-64 15,2-1-16-15,7 1 0 16,-9 7-1776-16,1-2-352 0,-1 0-80 0</inkml:trace>
  <inkml:trace contextRef="#ctx0" brushRef="#br0" timeOffset="-19706.49">904 11473 10479 0,'0'0'448'0,"-10"5"128"0,10-5-576 0,-8 4 0 0,8-4 0 0,-10 3 0 16,2-1 768-16,8-2 32 0,-9 0 16 0,9 0 0 15,-9 0-48-15,9 0-16 0,-9-1 0 0,9 1 0 16,-8-1-96-16,8 1-16 0,-8-1 0 0,8 1 0 16,0 0 80-16,-8-3 16 0,8 3 0 0,0 0 0 15,-7-3-176-15,7 3-48 0,0 0 0 0,0 0 0 16,0 0-96-16,0 0-32 0,0 0 0 0,0 0 0 0,0 0 16 0,0 0 0 16,0 0 0-16,0 0 0 0,0 0 48 0,10 4 0 15,0-1 0-15,3 1 0 0,-1-1-96 0,4 2-16 16,3-1 0-16,1-1 0 0,2 3 0 0,3 1 0 15,-2-4 0-15,4 2 0 0,1 2-96 0,0-2-32 16,-3 1 0-16,1 2 0 0,-2-3-48 0,0-1-16 16,0 1 0-16,0 2 0 0,0 1-144 0,0 0 128 15,-1-4-128-15,0-1 128 0,0 2-128 0,-1 2 192 16,1-5-192-16,-1 0 192 0,3 0-64 0,-4 2-128 16,0 1 192-16,-1-2-64 0,-1-5 0 0,0 2-128 15,-1 3 192-15,0-2-64 0,-1-2-128 0,-1 1 128 16,-2 0-128-16,-2 1 128 0,1 0-128 0,-2 2 0 0,-11-3 144 15,12 1-144-15,-2 0 128 0,-10-1-128 0,0 0 128 0,0 0-128 16,9 2 128-16,-9-2-128 0,0 0 128 0,0 0-128 16,0 0 256-16,0 0 0 0,0 0-16 0,0 0 0 15,0 0-64-15,0 0-16 0,0 0 0 0,0 0 0 16,0 0-160-16,0 0 128 0,0 10-128 0,0-10 128 16,0 0-128-16,0 0 0 0,0 0 0 0,0 0 0 15,-9 6 0-15,9-6 0 0,-10 4 0 0,10-4 0 16,-10 5 0-16,1-2 0 0,-1-3 128 0,0 1-128 15,1 2 0-15,-3-1 0 0,-2-1 0 0,1-1 0 16,1 0 0-16,-1 0 0 0,-1 3 0 0,1 1 0 16,-1-2 0-16,2 1 0 0,-1-2 0 0,0 2 0 15,1 2 0-15,-1 2 0 0,3-5 0 0,-1 1 0 16,3 0 0-16,-4 3 0 0,2-1 0 0,1-1 0 0,9-4 0 16,-11 3 0-16,-1 3 0 0,2-1 0 0,0-5 0 0,1-1 0 15,-1 2 0-15,1 0 0 0,0 2 0 0,0 0 0 16,0-1 0-16,9-2 0 0,-10 4 0 0,1 0 0 15,2-2 0-15,0 2 0 0,7-4 0 0,0 0 0 16,-10 6 0-16,2-2 0 0,8-4 0 0,-9 4 0 16,9-4 0-16,0 0 0 0,-8 6 0 0,8-6 0 15,0 0 0-15,0 0 0 0,-8 11 0 0,8-11 0 16,0 0 0-16,0 0 0 0,0 0 0 0,0 0 0 16,-4 7 0-16,4-7 0 0,0 0 0 0,0 0 0 15,0 0 0-15,0 0 0 0,0 0 0 0,0 0 0 16,0 0 0-16,0 0 0 0,12 5 0 0,-4-3 0 15,3-2 0-15,-11 0 0 0,11-6 0 0,1 3 0 16,0-1 0-16,1 0 0 0,1-2 0 0,2 1 0 0,2 1 0 0,3-1 0 16,-4-2 0-16,4 1 0 0,-1-3 0 0,0 4 0 15,1 1 0-15,-1-1 0 0,0 0 0 0,1 0 128 16,-2-3-128-16,0-1 0 0,-1 4 0 0,-1-2 0 16,-1-1 0-16,-2 2 0 0,-2-3 0 0,1 4 0 15,-1 0 0-15,-4-3 0 0,0 0 0 0,-2-1 0 16,-6 9 0-16,0 0 0 0,8-7 0 0,-3-5 0 15,-5 12 0-15,1-12 0 0,-1 0 0 0,-2 0 0 16,-3 3 0-16,0-4 0 0,-2 3 128 0,-2 1-128 16,2-3 0-16,-3 4 0 0,2-5 144 0,-3 1-144 15,-2 4 0-15,1-5 0 0,1 0 0 0,0 2 128 16,-1-2-128-16,1 1 0 0,1 0 0 0,-1-2 0 0,2 0 0 16,1 1 0-16,-3 0 0 0,2 1 0 0,1 2 0 0,1-1 0 15,0 1 0-15,-1 1 0 0,-1 0 0 0,1 4 0 16,1 1 0-16,7 4 0 0,-7-7 0 0,7 7 128 15,0 0-128-15,0 0 0 0,-7-5 0 0,7 5 128 16,0 0-128-16,0 0 0 0,0 0 0 0,0 0 144 16,0 0-144-16,-8 7 0 0,8-7 128 0,0 0-128 15,0 0 0-15,-2 9 0 0,2-9 0 0,0 14 0 16,1-5 128-16,3 1-128 0,3 1 0 0,0-1 0 16,-1 0 0-16,2-1 0 0,1 1 0 0,0-2 0 15,-1 0 0-15,3 0 0 0,0 4 0 0,0-2 0 16,0 2 0-16,0 1 0 0,3-4 0 0,0 2 0 15,0-2 0-15,0 3 0 0,0 0 0 0,0-3 0 0,-1 3 0 16,-1-2 0-16,0 1 0 0,-1 2 0 0,2-3 0 0,-3 2 0 16,-2 0 0-16,1-3 0 0,-2 0 0 0,1-2 0 15,-8-7 0-15,8 12 0 0,-1-2 0 0,-2-1 0 16,-5-9 128-16,0 0-128 0,0 0 0 0,2 11 0 16,-2-11 0-16,-2 11 0 0,2-11 0 0,0 0 0 15,-5 11 0-15,-2-2 0 0,-4 0 128 0,1-1-128 16,-1 3 0-16,-2-3 0 0,0 1 128 0,-1-3-128 15,-1 1 0-15,0 0 128 0,-3-2-128 0,4 3 0 16,0 1 128-16,0-4-128 0,0 5 0 0,-1-2 0 16,-2-1 0-16,3-2 0 0,0 2 0 0,-1 0 0 15,-1-2 0-15,0 2 0 0,2 0 0 0,2-3 0 16,0 1 0-16,1 0 0 0,-1-1 0 0,2-1 0 16,1-3 0-16,9 0 0 0,-9 2 0 0,9-2 0 0,-11-1 0 0,2 0 0 15,9 1 0-15,0 0 0 16,-9-2 0-16,9 2 0 0,0 0 0 0,0 0 0 0,0 0 0 0,0 0 0 15,0 0 0-15,0 0 0 0,4-12 0 0,2 4-144 16,4-2 144-16,1 4 0 0,3-3 0 0,0 1-128 16,1-3 128-16,3 2 0 0,-1-3 0 0,3 5-160 15,-3-3 160-15,2 1 0 0,-1-4-128 0,0 0 128 16,0 4 0-16,0-1 0 0,-1 1-304 0,-1 0 48 16,-1 4 16-16,-2-1 0 15,-1 2-656-15,-2 0-144 0,-3-1-32 0,-7 5 0 16,0 0-512-16,0 0-96 0,0 0-32 0,0 0-10512 0</inkml:trace>
  <inkml:trace contextRef="#ctx0" brushRef="#br0" timeOffset="-18672.91">829 11396 19695 0,'0'0'864'0,"-5"11"192"0,-2-4-848 0,7-7-208 0,-10 2 0 0,1-1 0 0,0-1 256 0,2-2 16 15,-1-1 0-15,8 3 0 0,-8-7-16 0,8 7 0 16,-7-7 0-16,7 7 0 0,0 0-112 0,0 0-16 16,-3-5-128-16,3 5 192 0,0 0 384 0,0 0 64 15,0 0 0-15,0 0 16 0,12 0 224 0,2 3 32 16,4 1 16-16,2 3 0 0,4 0-192 0,5 4-32 16,4-1-16-16,4 4 0 0,3-2-304 0,-1 0-48 15,0 2-16-15,-2 2 0 0,3 1-128 0,-2 1-48 16,0-1 0-16,0-1 0 0,-1-2-16 0,0-1-128 15,0 0 192-15,-2-1-64 0,0-3 0 0,-2 3-128 16,-2-5 192-16,-1 3-64 0,-4-3-128 0,-2-2 128 0,-3 1-128 16,-3-2 128-16,-2 0-128 0,-3-2 0 0,-3 2 0 0,-10-4 0 15,8-5 144-15,-8 5-144 0,0 0 160 16,3-6-160-16,-3 6 0 0,-2-10 0 0,-3 1 0 0,-3-1 0 16,-1 3 0-16,-3 3 0 0,-5-1 0 0,-2 0 0 15,-3 0 0-15,1 1 0 0,-2-3 0 0,1 0 0 16,-1 0 0-16,1 2 0 0,1 0-176 0,0 2 176 15,0-3-256-15,3-1 80 0,-1 0 16 0,0-1 0 16,-1 3 160-16,0 1-192 0,-1-3 192 0,-2 1-192 16,-1 4 192-16,0-2 0 0,1-2 0 0,0 2 0 15,-1 1 0-15,3 0 0 0,-5 0 0 0,3-1 0 16,-2 2 0-16,5-1-128 0,-1 1 128 0,2 2 0 16,-1 0 0-16,1 0 0 0,0 0 0 0,2 0 0 15,3 0 0-15,1 0 0 0,2 0 0 0,1 0 0 0,1-3 0 0,9 3 0 16,-9-1 0-16,9 1 0 0,0 0 0 15,0 0 144-15,-4-8-144 0,4 8 0 16,0 0 160-16,0 0-160 0,10-9 128 0,3 2-128 0,2 2 224 0,6 2-32 16,2-1-16-16,2-1 0 0,0 0-32 0,3 1 0 15,3 3 0-15,1 0 0 0,-1 1-16 0,2 0 0 16,2 1 0-16,-1 0 0 0,0 4-128 0,2 2 192 16,0-2-192-16,-1 1 192 0,2 4-192 0,0-1 0 15,0 3 144-15,0 0-144 0,-2-2 144 0,-2 4-144 16,-1 3 192-16,-5-1-192 0,-6-2 144 0,-2-2-144 15,2-1 0-15,-6 0 144 0,-4-1-144 0,-2 0 0 16,-1-4 0-16,-8-6 0 0,0 0 128 0,0 0-128 16,0 0 128-16,-5 9-128 0,-4-3 0 0,-2-3 0 0,-6-3 0 0,-5 0 0 15,0-4 0-15,-5-1 0 0,-4 0 0 0,0 0 0 16,-1 0 0-16,0-3 0 0,0 2-144 0,0-2 144 16,-1 4 0-16,2-2 0 0,3-5 0 0,-2 2 0 15,1-5 0-15,1 1 0 0,2 2 0 0,0-2 0 16,-1 0 0-16,1 3 0 0,0-3 0 0,0 1 0 15,-1 4 0-15,3-2 0 0,1 2 0 0,4-1 0 16,0 3 0-16,4 1 0 0,2-2 0 0,3 5 0 16,10 2 0-16,0 0 0 0,0 0 0 0,0 0 144 15,9 9 0-15,6-2 0 0,5 5 0 0,8-2 0 16,6 4-144-16,3 3 0 0,0-3 0 0,4 2 128 16,2 3-128-16,2 0 0 0,-1-2 0 0,2-5-176 15,0 1-208-15,-3 0-64 0,-3-3 0 0,-1-1 0 16,-9-3-432-16,-3 1-80 0,-4-4-32 0,-4 0 0 15,-8-3-1568-15,-11 0-320 0,8-6-64 0,-8 6-7616 16</inkml:trace>
  <inkml:trace contextRef="#ctx0" brushRef="#br0" timeOffset="-18238.67">1257 11782 15663 0,'0'0'1392'0,"0"0"-1120"16,0 0-272-16,0 0 0 0,0 10 704 0,0-10 96 0,0 0 16 0,0 0 0 16,0 0-32-16,0 0 0 0,0 11 0 0,0-11 0 15,0 0-144-15,0 0-16 0,0 0-16 0,0 0 0 16,0 0 128-16,13 2 32 0,1-3 0 0,0 1 0 15,1 0-256-15,5 0-32 0,2-1-16 0,2-2 0 16,2-1-176-16,0 2-32 0,1-1-16 0,-2 1 0 16,1-4-64-16,-2 0-16 0,-1 1 0 0,-3 0 0 15,-1-3-160-15,-2 2 0 0,-5 0 144 0,-1-2-144 16,0 2 0-16,-5-3 144 0,-2-3-144 0,-1 0 0 16,-3 0 272-16,-1 2-48 0,-5-1-16 0,1-3 0 15,-7-3 80-15,-1 3 16 0,-5-1 0 0,-2-2 0 16,-3-2-32-16,0 1 0 0,0 1 0 0,-1 1 0 0,-1 1-64 0,0 1-16 15,4-1 0-15,2 1 0 0,1-1-48 16,1-1-16-16,0 4 0 0,4 2 0 0,0-1 0 0,2 4 0 16,1-3 0-16,-1 3 0 0,1-2-128 0,1 3 0 15,2 3 0-15,7 3 128 0,0 0-128 0,0 0 0 16,0 0 0-16,0 0 0 16,0 0-1280-16,-3 8-304 0,3-8-48 0</inkml:trace>
  <inkml:trace contextRef="#ctx0" brushRef="#br0" timeOffset="-226.89">9588 13407 18431 0,'-9'9'1632'0,"2"-1"-1312"15,-1 1-320-15,2 0 0 0,-1 0 384 0,1 0 0 16,0 0 0-16,0-3 0 0,0 2 32 0,0-4 16 0,6-4 0 0,-13 5 0 16,2-1-160-16,0-2-16 0,11-2-16 0,-14-5 0 15,2 0 96-15,-2 0 32 0,-4-5 0 0,0 1 0 16,-1-4 160-16,1 0 48 0,-2-2 0 0,-3-1 0 15,-2-2-208-15,0-2-48 0,0-2 0 0,1-1 0 16,-2-6-160-16,0-2-32 0,-1-1-128 0,-1-3 192 16,0-2-192-16,0-2 144 0,2-2-144 0,0 2 128 15,1-3 80-15,2 0 16 0,4 1 0 0,-4 4 0 16,0 2 144-16,3 2 16 0,3 1 16 0,2 2 0 16,0-1-80-16,3 3-32 0,3 4 0 0,4 2 0 15,1-2-160-15,2 4-128 0,1 2 192 0,2 2-192 16,3 5 0-16,2 0 0 0,2 5 0 0,3 3 0 15,2-1 0-15,3 4-176 0,3 4 176 0,2 1-160 16,-1-1 160-16,2 6 0 0,1-1 0 0,3 3 0 0,2 4 0 16,3-1-160-16,-1-1 160 0,2 2 0 0,2 2 0 0,1 4-128 15,-1-1 128-15,2 0 0 0,-5-2 0 16,4 1 0-16,-4-1 0 0,-1-1 0 0,-2-4 0 0,-4 2 0 16,-3 0 0-16,-3-1 0 0,-1-2 0 0,-2 1 176 15,-1 1-176-15,-3 1 160 0,0 0-160 0,-4-4 128 16,1 2-128-16,-3 0 128 0,-1 0 16 0,-2-2 0 15,-2 1 0-15,-2 1 0 0,-3-1 48 0,-2 0 0 16,0 1 0-16,-4 1 0 0,0 2-48 0,-3-1 0 16,-1-2 0-16,-3-1 0 0,-5 1-144 0,-4 0 0 15,-2 3 144-15,0-2-144 0,-4 0 0 0,2-1 0 16,2 1 0-16,1 2 0 0,-1 1 0 0,4 0 0 16,0-1 0-16,1 0-128 0,1-1 128 0,2-2 0 0,0-2 0 15,0-2 0-15,0-1 0 0,4-2 0 0,1-3 0 0,2-1 0 16,0-2 0-16,3-2 0 0,1-2 0 0,0 1 0 15,-1-5 0-15,4-2 0 0,0 2 0 0,4-7 0 16,-2-5 0-16,3-7 0 0,6 0-144 0,0-10 144 16,2-5-128-16,3-6 128 0,0-6-160 0,3-4 160 15,2-7 0-15,3 1 0 0,4-1-128 0,0 2 128 16,1-4 0-16,2 1 0 0,3 3 0 0,-1-3 0 16,6 1 0-16,0 3 0 0,-2 7 0 0,4 4 0 15,-1 6 128-15,0 5-128 0,-2 5 0 0,1 6 0 16,-3 7 0-16,-2 5 0 0,-4 9 0 0,-1 4 0 15,-2 4 128-15,-1 7-128 0,0 7 192 0,-4 7-192 16,-3 7 640-16,-2 8 0 0,-2 5 16 0,-7 11 0 16,-6 11 224-16,-4 1 32 0,-1 5 16 0,-3 8 0 15,-2 9-400-15,-3 7-80 0,0 5 0 0,-3 7-16 0,-4 2-432 0,1-2 0 16,4-3 128-16,2-7-128 16,5-9-384-16,7-7-96 15,5-15-32-15,8-9-16736 0</inkml:trace>
  <inkml:trace contextRef="#ctx0" brushRef="#br0" timeOffset="1725.58">14790 17430 26207 0,'-12'10'1152'0,"4"-5"256"0,8-5-1136 0,-11 6-272 0,2-3 0 0,0-5 0 16,9 2 368-16,-14-8 16 0,-1-1 0 0,0-4 0 15,-2-4 16-15,2-3 16 0,-2-4 0 0,1-7 0 16,-3 0-240-16,0-5-48 0,1-3-128 0,1 1 192 15,2-4-192-15,-1 0-256 0,3 1 48 0,3 0 16 16,0 1-80-16,3 4-16 0,2 0 0 0,1 3 0 16,4 2 96-16,3-1 32 0,1 0 0 0,2 7 0 15,2-1 0-15,2 6 0 0,1 2 0 0,3 5 0 0,5 4 160 16,2 1-192-16,0 4 192 0,5 2-192 16,2 4 192-16,0 2 0 0,-3 2 0 0,6 2 0 0,-5 3 0 0,2 2 144 15,0-1-144-15,1 4 0 0,1 0 144 0,0 2-144 16,1 1 0-16,-2-1 144 0,-2 0 0 0,-1-2 0 15,1 1 0-15,-2-1 0 0,1-1 224 0,-1 2 32 16,-3 0 16-16,-2-2 0 0,2 1-64 0,-4-2-16 16,-2 0 0-16,-1-1 0 0,-3-3-128 0,-2 2-16 15,-1-4-16-15,-4 1 0 0,-5-9-176 0,0 0 192 16,0 0-192-16,0 0 192 0,0 0-64 0,0 0-128 16,-13 2 192-16,-2-2-64 0,-7-3-128 0,-3-1 0 15,-4-2 0-15,-4 1 0 0,-2 1-224 0,-3-2 80 16,0-1 16-16,-1 4 0 0,-3-4 128 0,0 2 0 0,1 1 0 15,4-1-128-15,-1-1 128 0,-2 2 0 0,-2 1 0 0,1 3 0 16,0-1 0-16,6 2 0 0,2 1 0 16,2 0 0-16,6 1 0 0,0 2 0 0,1-1 0 0,5-2 0 15,0 1 0-15,5 1 0 0,2 1 0 0,0-1 0 16,2-2 0-16,4 1 0 0,6-3 0 0,0 0 0 16,0 0 0-16,0 0 0 0,0 0-144 0,0 0 144 15,8-5-128-15,3-7 128 0,1-1-160 0,5-2 160 16,2-5-160-16,4-2 160 0,1-1-160 0,4-2 160 15,5-7-128-15,3-1 128 0,2-3 0 0,1 2-144 16,-2 0 144-16,0-2 0 0,-2-2 0 0,0 4 0 16,-1 1 0-16,-1 5 0 0,-4 2 0 0,2 5 0 15,-4 2 0-15,-5 3 0 0,-3 4 0 0,-3 4 0 16,-4 3 272-16,-12 5-16 0,11 3 0 0,-6 4 0 0,-3 7 240 16,-2 8 32-16,-5 7 16 0,-4 8 0 0,-5 10-64 0,-2 5-16 15,-5 9 0-15,-1 3 0 16,-4 3-208-16,-1 3-64 0,1 1 0 0,0 3 0 0,0 1 160 0,0 1 32 15,2-2 0-15,-3-6 0 0,1-7-384 0,3-3 0 16,4-5 0-16,3-6 128 16,4-9-464-16,2-5-96 0,2-9-16 0,4-5-10080 15,8-5-2016-15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9T18:16:18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3363 2721 4607 0,'0'0'400'0,"0"0"-400"0,0 0 0 0,8-9 0 16,-7 2 2496-16,-1 7 432 0,5-8 80 0,-5 8 0 15,0 0-1344-15,0 0-288 0,0 0-48 0,0 0-16 16,0 0-432-16,0 0-96 0,0 0-16 0,0 0 0 15,0 0-192-15,0 0-64 0,-2 11 0 0,-1 4 0 16,-3 2 176-16,-2 2 16 0,-1 2 16 0,-2 7 0 16,-3 3 48-16,-1 5 0 0,-3 2 0 0,1 4 0 0,-2-3-240 15,0 3-32-15,-1 1-16 0,1-3 0 0,-1-1-80 0,-1-1-16 16,0-2 0-16,0-2 0 0,2-2 80 0,0 0 16 16,0-7 0-16,1 2 0 0,0-4 16 0,1-3 0 15,1 0 0-15,4-2 0 0,2-3-304 0,1 1-64 16,0-4-128-16,4-3 192 0,5-9-192 0,0 0 176 15,0 0-176-15,0 0 160 0,0 0 48 0,0 0 16 16,0 0 0-16,0 0 0 0,11-9-16 0,2-5 0 16,0-4 0-16,0 1 0 0,5-1-208 0,0-2 144 15,0-3-144-15,2-1 128 0,-2-1-128 0,2-3 0 16,1 2 0-16,-1-4 0 0,-1-1 0 0,0 0 0 16,-1-3 128-16,0-2-128 0,-2 1 0 0,1-6 0 15,-3-1 144-15,2 1-144 0,1-1 0 0,-2 4 128 16,-2 1-128-16,0 3 0 0,-1 5 0 0,2-2 0 15,-1 5 0-15,0 2 0 0,1 2 0 0,-4 4 0 16,0 3 0-16,-1 2 0 0,-3 3 0 0,1 1-128 16,-7 9 128-16,0 0-128 0,0 0 128 0,0 0-208 15,0 0 80-15,0 14 128 0,-4 5-256 0,-4 7 64 16,-2 0 0-16,-4 7 16 0,-4 5 176 0,-2 6 0 0,-2 5-144 16,-2 5 144-16,-3 0 0 0,-3 4 0 0,-3-1 0 0,1-5 0 15,0-4 0-15,3-1 0 0,0-4 160 0,1-4-160 16,1-5 288-16,3-4-48 0,1 1-16 0,4-6 0 15,1 1-96-15,3-6-128 0,2-5 176 0,6-5-176 16,2-1 128-16,5-9-128 0,0 0 0 0,0 0 0 16,0 0-1152-16,11-11-304 0,2-2-48 0,3-1-16 15,5-4-1264-15,0-2-256 0,2-2-48 0</inkml:trace>
  <inkml:trace contextRef="#ctx0" brushRef="#br0" timeOffset="534.09">2873 2704 21135 0,'0'0'928'0,"-3"-9"208"0,3 9-912 0,0 0-224 15,-2-7 0-15,2 7 0 0,0 0 896 0,0 0 128 0,0 0 16 0,0 0 16 16,0 0-112-16,0 0-32 15,0 0 0-15,0 0 0 0,0 0-448 0,10 12-80 0,-3 1-32 0,4 5 0 16,1 2 128-16,2 7 32 0,4-2 0 0,2 6 0 16,3 3-112-16,1 6-16 0,2 4 0 0,2-1 0 15,1 4-128-15,2-5-48 16,-3 0 0-16,0 0 0 0,-2-4-64 0,-3-2-16 0,-1-3 0 0,-3-3 0 16,0 2 160-16,0-1 32 0,-4-7 0 0,0 0 0 15,-2-4 0-15,0-2 0 0,-2-3 0 0,1-3 0 16,-2-3-16-16,-1-5 0 0,-9-4 0 0,0 0 0 15,0 0 144-15,7-4 48 0,-1-6 0 0,-4-1 0 0,-2-4 48 16,-2-1 16-16,-6-2 0 0,-1-1 0 0,-1-5-320 0,-3 1-64 16,-2 1-16-16,-2-5 0 0,-2 1-160 15,-1-6 160-15,-7 0-160 0,1 2 160 0,0-3-160 0,2 0 0 16,0 1 0-16,0 1 0 0,0 3 0 0,2 2 0 16,2 4 0-16,-1 4 0 0,1 2 0 0,2 4 0 15,3 1 0-15,1 4 0 0,1 1 0 0,2 4-144 16,11 2 144-16,-8 0 0 0,8 0-176 0,0 0 176 15,-5 11-160-15,4 3 160 0,3 1-144 0,5 6 144 16,2 0-128-16,3 3 128 0,3 4 0 0,3-1-128 16,3 1 128-16,0-3 0 0,3 3 0 0,-1-3 0 15,1-3 0-15,-2 0 0 0,1-2 0 0,-1-3 0 16,-2-6 0-16,5 1 0 16,1-2-1104-16,-1-1-144 0,-2 0-32 0,1 0-15680 0</inkml:trace>
  <inkml:trace contextRef="#ctx0" brushRef="#br0" timeOffset="1618.4">13822 2670 9215 0,'0'0'400'0,"0"0"96"0,0 0-496 0,8-8 0 16,-2 1 0-16,-6 7 0 0,0 0 2240 0,0 0 336 15,0 0 80-15,-5-4 16 0,-1 0-1136 0,6 4-240 16,-10 0-32-16,-1 3-16 0,-1 0-608 0,0 5-112 16,-2 3-16-16,-1 6-16 0,0 1 16 0,-4 3 16 15,-4 0 0-15,1 3 0 0,1 0 208 0,-2 1 32 16,-1 5 16-16,-3 4 0 0,-1 2-32 0,0 2-16 16,0 5 0-16,0 1 0 0,-1 1-240 0,1-1-48 15,0 0-16-15,0-4 0 0,-1-3-192 0,2-1-48 16,3-2 0-16,1-3 0 0,3-5 128 0,2-5 32 15,1-2 0-15,3-3 0 0,3-4 16 0,2-5 0 16,3 0 0-16,6-7 0 0,0 0 16 0,0 0 16 16,0 0 0-16,0 0 0 0,0 0 80 0,7-13 16 15,2-5 0-15,1-4 0 0,3 0-144 0,0 0-32 16,1-6 0-16,2 1 0 0,1-4-176 0,1-1-144 16,1-3 192-16,0 2-192 0,-2-5 128 0,4 0-128 15,-1-1 0-15,2-1 0 0,1-2 128 0,1 0-128 0,-3 6 0 16,0 3 0-16,-3 5 0 0,-1 1 0 0,0 4 0 0,-3 5 0 15,-5 4 0-15,0 5 0 0,-2 0 0 0,-7 9 0 16,0 0 0-16,0 0 0 0,0 0 0 0,0 0 0 16,2 14 0-16,-6 7 0 0,-5 3-192 0,-4 5 192 0,-2 4-128 0,-3 8 128 15,-4 7 0-15,0 2-144 16,-4 2 144-16,2-3 0 0,-1 0 0 0,2-4 0 16,0-5 0-16,1-3 0 0,2 2 0 0,2-3 0 0,0-4 0 15,0-5 0-15,2 0 0 0,1-4 128 0,-1-4-128 0,4-2 144 16,0-3-144-16,2-4 160 0,2-4-160 0,8-6 0 15,0 0 0-15,0 0 0 16,0 0-1408-16,-1-13-144 0,4-1-48 0,3-3 0 16,2-4-896-16,1-3-176 0,1 0-32 0,0-5-10672 15</inkml:trace>
  <inkml:trace contextRef="#ctx0" brushRef="#br0" timeOffset="1902.11">12978 2594 15663 0,'-19'-12'688'0,"9"8"144"0,0-3-656 0,2 2-176 15,2 2 0-15,6 3 0 0,0 0 2896 0,0 0 560 16,0 0 96-16,0 0 32 0,0 0-2016 0,5 13-400 0,3-3-80 0,4 4 0 16,6 0-128-16,4 3-32 15,4 2 0-15,5 2 0 0,1 2-144 0,3 5-16 0,3-1-16 0,6 4 0 16,3 8-144-16,1 5-32 0,5 2 0 0,-1 6 0 15,0 1-192-15,-2 2-64 0,-7 1 0 0,-1-1 0 16,-4-5 0-16,-6-1 0 0,-5-3 0 0,-6-2 0 16,-3-6-80-16,-2 2-32 0,-5-5 0 0,-1-4 0 15,-1-6 16-15,0-2 0 0,-4-5 0 0,0-4 0 16,0 0-224-16,-2-3 0 0,-3-11 128 0,0 0-128 16,0 0-1744-16,0 0-400 0,0 0-80 0</inkml:trace>
  <inkml:trace contextRef="#ctx0" brushRef="#br0" timeOffset="3736.82">2860 2792 9215 0,'0'0'816'0,"-4"-8"-656"15,0 2-160-15,4 6 0 0,-3-10 1488 0,-1 2 272 16,4 8 48-16,0 0 16 0,-4-9-464 0,4 9-80 15,0 0-32-15,0 0 0 0,0 0-288 0,0 0-64 16,0 0-16-16,0 0 0 0,11 4-496 0,2 1-112 16,1 2-16-16,4 5 0 0,2 6 80 0,3 2 16 15,3 8 0-15,-1 0 0 0,-1 3 0 0,3 4 0 16,1 2 0-16,0 1 0 0,-2 0-64 0,1-2-16 16,-1-2 0-16,-2-2 0 0,-4 0 16 0,0-7 0 15,1 2 0-15,-3-4 0 0,-5-1-16 0,1-1 0 0,-2 3 0 0,-3-5 0 16,-2-2-128-16,0-3-16 15,-3-1-128-15,-2-1 192 0,1-3-48 0,-3-9-16 16,-2 12 0-16,2-12 0 0,0 0-128 0,0 0-224 0,-6 7 48 0,6-7 16 16,0 0-1568-16,0 0-304 0,0 0-64 0</inkml:trace>
  <inkml:trace contextRef="#ctx0" brushRef="#br0" timeOffset="4019.77">3337 2778 10127 0,'0'0'448'0,"6"-11"96"0,-1 2-544 0,0-2 0 15,-5 11 0-15,0 0 0 0,0 0 1680 0,0 0 240 16,0 0 32-16,0 0 16 0,8 12-784 0,-6 2-160 16,-3 4-16-16,-3 6-16 0,-1 6 176 0,-4 5 48 15,0 3 0-15,-2 2 0 0,-6 4-112 0,-2 3-16 16,-2 2 0-16,-2 1 0 0,0-4-272 0,-4 1-64 15,-1-7-16-15,2 0 0 0,2-3-368 0,-2-4-80 16,-2-3-16-16,1-4 0 0,-1 0-80 0,3-4 0 16,1-3-16-16,1-1 0 0,3-3-176 0,1-1 160 0,1-5-160 0,4 0 160 31,2-4-1472-31,5-3-288 0,7-2-64 0,-4-6-11616 0</inkml:trace>
  <inkml:trace contextRef="#ctx0" brushRef="#br0" timeOffset="4853.22">13277 2751 10703 0,'0'0'464'0,"0"0"112"0,-1-9-448 0,1 9-128 15,0 0 0-15,-3-9 0 0,3 9 768 0,0-7 128 16,0 7 16-16,0 0 16 0,0 0-192 0,0 0-32 15,0 0-16-15,0 0 0 0,0 0-112 0,0 0 0 16,0 0-16-16,9 7 0 0,-9-7 112 0,11 11 32 16,1 3 0-16,1 1 0 0,-1 0-80 0,5 7-16 15,1 1 0-15,3 1 0 0,5 5-176 0,2 3-48 16,2 2 0-16,4 2 0 0,3-1 16 0,-1 1 0 16,2-6 0-16,-1 2 0 0,-3 0-208 0,-11-12-32 15,-1 2-16-15,-2 2 0 0,-2-5 0 0,-2 0 0 16,-2-1 0-16,-1-2 0 0,-3 0-144 0,-1-1 160 15,-1-2-160-15,-3 1 160 0,-1-4-160 0,-3 0 192 16,-1-1-192-16,-4 1 192 16,4-10-1680-16,-5 6-336 0,5-6-64 0,-8 2-16 0</inkml:trace>
  <inkml:trace contextRef="#ctx0" brushRef="#br0" timeOffset="5137.88">13696 2591 21183 0,'0'0'1888'0,"0"0"-1504"16,0 0-384-16,0 0 0 0,-1 10 0 0,-3 4 0 16,-1 0-160-16,-6 7 160 0,-1 1 912 0,-4 9 304 15,-5-3 48-15,-3 5 16 0,-4 3-192 0,-5 6-16 16,0 5-16-16,-5 5 0 0,1 4-144 0,-2 2-16 15,-1 3-16-15,2-5 0 0,0-1-320 0,1-2-64 16,2 0-16-16,0 1 0 0,2-6-240 0,2-3-48 16,0 0-16-16,3-5 0 0,3-3-176 0,3-3 128 15,3-1-128-15,4-4 128 16,3-1-1792-16,6-1-384 0,3-3-64 0</inkml:trace>
  <inkml:trace contextRef="#ctx0" brushRef="#br0" timeOffset="31656.12">3381 3140 6623 0,'0'0'288'0,"0"0"64"0,0 0-352 0,0 0 0 0,0 0 0 0,0 0 0 15,0 0 464-15,0 0 32 0,0 0 0 0,0 0 0 16,0 0 16-16,0 0 16 0,0 0 0 0,0 0 0 15,0 0-256-15,14 5-48 0,-2-1-16 0,-1 0 0 16,0-2 64-16,3 2 16 0,3-2 0 0,0-1 0 16,3-1 64-16,3 1 16 0,2 2 0 0,3-3 0 0,3 0 16 0,-1-3 16 15,1 2 0-15,-1 0 0 16,-1 1-32-16,3-2-16 0,1 0 0 0,4 0 0 0,1 1-16 0,2 1 0 16,2-2 0-16,5-1 0 0,5 2 0 0,1-2 0 15,2 3 0-15,-1-1 0 0,0 1-80 0,0 0 0 16,4 0-16-16,1 4 0 0,4-2-112 0,2 1 0 15,2-2-128-15,-2 0 192 0,1 2-192 0,0 1 0 16,1 1 128-16,6-1-128 0,0-2 0 0,2 1 128 16,0-1-128-16,-2 0 0 0,-2-1 224 0,4 3-48 15,3-2-16-15,3 0 0 0,3-4 96 0,-1 1 0 16,-3-2 16-16,0-2 0 0,0 2 32 0,4 0 0 0,3-2 0 16,1 0 0-16,-7 2-112 0,-1 2-32 0,-1 0 0 0,5-1 0 15,5 1 0-15,-1 1 0 0,-6 0 0 0,1 0 0 16,0-1-160-16,1 1 0 0,2 0 0 0,2 0 0 15,-3-1 0-15,-1-1 0 0,-3 0 0 0,3-2 128 16,3 3-128-16,-1-1 0 0,-1 1 0 0,-2 0 0 16,-4-2 0-16,2 0 0 0,-1-3 0 0,3 3 0 15,2-1 0-15,-5 0 0 0,-3-4 0 0,-2 3 0 16,3 3 0-16,-1-2 128 0,1-1-128 0,0 0 0 16,-7 0 192-16,-1 1-64 0,-3-2 0 0,4 3 0 15,-1 2 16-15,3-1 0 0,-1 1 0 0,-3 1 0 16,-6-2-144-16,0 0 160 0,0 1-160 0,-1 1 160 15,-1 0-160-15,3 0 0 0,1-1 144 0,-3-2-144 16,-1 2 0-16,-2 0 0 0,-2-1 0 0,-1 1 0 16,0 1 0-16,1 0 0 0,4 0 0 0,1 0 0 0,-2-1 0 15,-3 0 0-15,-2-1 0 0,-2 1 0 0,0-1 0 0,0 2 0 16,-3 0 0-16,4 0 0 0,2-2 0 0,-2 2 128 16,1 0-128-16,-3 0 0 0,-4 0 0 0,1 2 144 15,-1-2-144-15,-1 1 0 0,-1 1 144 0,5 0-144 16,1 0 0-16,0 1 144 0,1-1-144 0,-2 2 0 15,-4-3 0-15,-2 2 128 0,-1-2-128 0,-3-1 0 16,1 3 0-16,-2-1 0 0,2 2 0 0,3 1 192 16,-2-2-192-16,2-2 192 0,-2 3-192 0,-2-2 0 15,-3 0-160-15,-3-2 160 0,0 0 0 0,-2 0 0 16,0-2 0-16,1 2 0 0,-5 0 0 0,2 0 0 0,-3 0 160 16,1 0-160-16,3-1 320 0,-2 1 0 0,1-1-16 0,-2 1 0 15,0 0-128-15,-3 0-32 0,2-1 0 0,-4-1 0 16,-1 1-144-16,-1 1 0 0,-1-1 144 0,-2-2-144 15,-1 1 0-15,-2-2 0 0,-1 1 0 0,-1 2 128 16,0-2-128-16,0 2 0 0,0 0 0 0,-3 0 0 16,0-2 0-16,-2 2 0 0,-9 1 0 0,10-4 0 15,-10 4 0-15,0 0 0 0,0 0 0 0,0 0 0 16,8-3 0-16,-8 3 144 0,0 0-144 0,0 0 160 16,0 0 32-16,-5-5 0 0,5 5 0 0,-13-5 0 15,0 0-48-15,-5 3 0 0,-2-1 0 0,-4 2 0 16,-2 0-144-16,-4 1 128 0,-6 0-128 0,-3-2 128 15,-6 2-128-15,0 0 0 0,-6 0 0 0,0 3 128 16,-1-1-128-16,-1-2 0 0,-3 2 0 0,-5 0 0 16,-6 2 0-16,-2-1 0 0,-8-2 0 0,0 1 0 0,-1 0-144 0,1 1 144 15,-2 1 0-15,-8 1 0 0,-3-1 0 0,0-1 0 16,1 1 0-16,-1 2 0 0,-6-1 0 0,-3 0 0 16,0 1 0-16,-1 0 0 0,2-1 0 0,-4 2 0 15,-5-2 0-15,1-1 0 0,0 0 0 0,2 2 0 16,-2-1 0-16,-3 0 0 0,-3 3 0 0,4-2 0 15,3 2 144-15,-6 1-144 0,-7-1 0 0,2 2 0 16,7-4 128-16,-2 4-128 0,-1 3 0 0,2-3 0 16,0 0 0-16,5-3 128 0,-1 2-128 0,-2-3 0 15,-2-1 0-15,3 0 0 0,5 3 0 0,-1-1 0 16,-2 2 0-16,1-4 0 0,1-3 0 0,1 1 0 16,4 4 0-16,-2-5 0 0,-5 1 0 0,5-1 128 15,2 0-128-15,4 0 0 0,-1 3 0 0,1-2 0 16,-2-3 0-16,4 0 0 0,3 1 0 0,0 0 0 0,-2-1 0 0,2 0 0 15,0 0 0-15,3 0 0 0,2 0 128 0,0 3-128 16,-1-1 0-16,0-3 0 0,-3-1 0 0,7 0 0 16,1 0 0-16,2 1 0 0,2 1 0 0,-3 0 0 15,-4-2 0-15,3 1 0 0,3-3 0 0,3 2 0 16,3 0 0-16,1 1 0 0,-1 0 0 0,0-2 0 16,-2 0 0-16,5-4 0 0,1 2 0 0,6 1 0 15,2 0 0-15,-1-2 0 0,0 0 0 0,-1 1 0 16,-1-3 0-16,2 3 0 0,2-1 0 0,6-2 0 15,-2 2 0-15,2-3 0 0,4 2 0 0,-3 5 0 16,0-1 0-16,0 2 0 0,0-4 0 0,3 1 0 16,0 0 0-16,2-1 0 0,3-1 0 0,2 2 0 15,0 3-128-15,5 0 128 0,3-1 0 0,1 1 0 0,0 0 0 16,-1-3 0-16,2 1-144 0,2 1 144 0,4 1 0 0,-1-1 0 16,6 1 0-16,2 0 0 0,0-3-144 0,4 0 144 15,4 3 0-15,1 0-144 0,2-1 144 0,7 2 0 16,-7-1-144-16,7 1 144 0,0 0 0 0,0 0-144 15,0 0 144-15,0 0 0 0,0 0-160 0,0 0 160 16,0 0-128-16,0 0 128 0,0 0-144 0,11 5 144 16,0 0-160-16,0-1 160 0,3-1 0 0,3-1 0 15,1-2 0-15,2 4 0 0,4 2 0 0,0-3 0 16,3-1 0-16,0 1 0 0,0-2 0 0,-1 0 0 16,1-1 0-16,3 4 0 0,2-1 0 0,2 1 0 0,2-2 0 15,2 2 0-15,2-2 0 0,4 2 0 0,8-1 0 0,0-1 0 16,-1 0 0-16,1 1 0 0,0-1 0 0,3-2 0 15,1-2 0-15,5 1 0 0,3 0 0 0,2 0 0 16,-1-1 0-16,3 2 0 0,0-1 0 0,-1 0 0 16,4-2 0-16,4-1 0 0,6 2 0 0,-3-1 0 15,-1 1 0-15,1 1 0 0,2-3 0 0,4 1 0 16,4-2 0-16,-2 1 0 0,-2 2 0 0,1-3 0 16,0-2 0-16,3 2 0 0,1 3 0 0,0-2 0 15,1-1 0-15,-1 0 0 0,0 1 128 0,-1-4-128 16,7 2 0-16,-3 1 0 0,-2-3 0 0,-1 2 0 15,-1 1 128-15,3-4-128 0,5 3 0 0,-1-5 0 16,-1 4 128-16,-2-3-128 0,-5 3 0 0,6-2 0 16,5 2 0-16,-3 2 0 0,-3-3 0 0,-1 2 0 15,0-1 0-15,3 0 0 0,2 2 0 0,-2-3 0 16,-5 0 0-16,0 3 0 0,-1-2 0 0,3 2 0 0,2 2 0 0,-3 3 0 16,-4 0 0-16,-1 0 0 0,0-3 0 0,1 2 0 15,6 1 0-15,-6 0 0 0,-4 0 0 0,-2 1 0 16,0 1 0-16,4-1 0 0,2 2 0 0,1-1 0 15,-5-1 0-15,-4 1 0 0,-4-1 0 0,2 3 128 16,4-2-128-16,-3 1 0 0,0-3 176 0,-2 0-176 16,-3 2 160-16,1 1-160 0,-1 1 144 0,3 1-144 15,0-1 128-15,0-2-128 0,-5 3 0 0,1-2 0 16,-5 1 128-16,4-2-128 0,3 1 0 0,0 0 128 16,0 0-128-16,-5 0 128 0,-1-1-128 0,-3 1 0 15,0-1 0-15,2-1 0 0,4 3 0 0,-1-1 0 16,-2-1 0-16,-1 2 0 0,-2-3 0 0,-1 1 0 15,-1-1 0-15,2 1 0 0,1 1 0 0,0-2 0 0,-2-1 128 0,-4 0-128 16,-5 0 0-16,0 2 0 0,-2-2 0 0,-4 2 0 16,-3 2 0-16,-1 0 0 0,-1-2 0 0,-1 2 0 15,-2-1-256-15,-3 2 80 0,-3 0 16 0,-2 0 0 32,-4 3-336-32,-6-2-64 0,0 1-16 0,-4 2-8016 0,-4 0-1616 0</inkml:trace>
  <inkml:trace contextRef="#ctx0" brushRef="#br0" timeOffset="36176.11">8382 583 19343 0,'0'0'848'0,"0"0"192"0,0 0-832 0,0 0-208 0,0 0 0 0,0 0 0 16,0 0 0-16,9 10 0 0,0-2 0 0,-2 3 0 15,0-3 144-15,-1 3 48 0,0-2 0 0,3 4 0 16,1 3 160-16,2 1 32 0,-2 1 16 0,0 1 0 16,2 1-64-16,-2 3-16 0,-1 2 0 0,0-1 0 15,-1 4 80-15,1 2 16 0,-1 4 0 0,-2 2 0 16,2 0-96-16,-3 1-32 0,0 0 0 0,-1 6 0 16,-3-1 16-16,2 5 0 0,-3 0 0 0,-3 3 0 15,2 1 80-15,-2 3 32 0,1 5 0 0,-2 2 0 16,0-5-48-16,-1 2-16 0,-1 6 0 0,-2-3 0 15,1 5-48-15,-2 4-16 0,-2 1 0 0,0 0 0 16,-3-2 96-16,0 1 0 0,-1 7 16 0,-2 1 0 16,-2 4-16-16,0 0 0 0,-2 2 0 0,1 1 0 0,1 1-96 15,0 1-32-15,-1 2 0 0,1 5 0 0,-1 0 16 0,1 1 0 16,1 2 0-16,0-1 0 0,0 6-16 0,2-2 0 16,-2 1 0-16,1 4 0 0,3 1-64 0,2-2 0 15,-1-1-16-15,3 1 0 0,-2 2 16 0,6 1 0 16,-3-1 0-16,4 0 0 0,1-2-48 0,4 2 0 15,0-1 0-15,1-2 0 0,2-1 32 0,2 1 0 16,1-4 0-16,1 0 0 0,-2 0-176 0,1-1 192 16,2-1-192-16,1 2 192 0,0-1-192 0,1-1 192 15,0-5-192-15,1-2 192 0,0-1-192 0,-1 0 0 16,0-5 0-16,0-4 128 0,-1 0-128 0,1-5 0 16,-1-4 0-16,1-3 0 0,-2-2 0 0,2-3-272 0,-2-5 32 0,-1-4 16 31,2-2-1760-31,-1-3-368 0,-2-5-64 0</inkml:trace>
  <inkml:trace contextRef="#ctx0" brushRef="#br0" timeOffset="37727.24">22273 2004 23039 0,'1'-23'1024'0,"-1"23"192"0,0 0-960 0,0 0-256 0,0 0 0 0,11 6 0 15,-2 3 0-15,0 4 0 0,0 2 0 0,0 2-160 16,0 3 160-16,0 2 176 0,0 2-48 0,-2 4 0 16,1 5 48-16,0 2 0 0,-2 4 0 0,0 3 0 15,-1 6-16-15,-2 3 0 0,1 3 0 0,-1 2 0 16,0 0 96-16,0 4 0 0,-2 5 16 0,0 3 0 16,0 2 32-16,-1 3 0 0,0 0 0 0,2 4 0 0,1 0 64 0,-1 1 16 15,-2 1 0-15,1 2 0 0,0-1 16 0,1 4 16 16,-2 2 0-16,1 1 0 0,0 0-80 0,2 2-16 15,-1 2 0-15,2-1 0 0,1 1-144 0,1-2-48 16,1-1 0-16,0 0 0 0,1-2 0 0,3 3 0 16,1-1 0-16,-2-3 0 0,0 0 64 0,0-3 0 15,1 0 0-15,0 1 0 0,0-6-192 0,1 0 128 16,-3 0-128-16,1-6 128 0,0-6-128 0,0 1 0 16,-1 3 144-16,0-7-144 0,1 0 0 0,-1-4 0 15,0-2 0-15,0-2 128 0,0-2-128 0,-1-1 0 16,-2-2 128-16,0-5-128 0,2-1 0 0,-1-2 0 15,0-7 0-15,-1-5 0 16,2-1-432-16,-2-5 0 0,-1 0 0 0,3-5-8976 0,-2-5-1808 0</inkml:trace>
  <inkml:trace contextRef="#ctx0" brushRef="#br0" timeOffset="38527.33">25716 1540 23151 0,'0'-28'1024'0,"0"11"208"0,3 1-976 0,0 1-256 0,1 2 0 0,0 0 0 16,0-1 0-16,0 2-240 0,0 3 48 0,-1-2 16 15,-3 11 176-15,7-7 0 0,-7 7 0 0,0 0 0 16,0 0 0-16,0 0 0 0,0 0 0 0,0 0 0 16,0 0-144-16,9 13 0 0,-3-1 0 0,-1 5 0 15,-1 3 144-15,0 6 0 0,-2-1 0 0,2 5 0 16,1 5 0-16,0-1 192 0,-2 3-32 0,1 4-16 15,1 4 96-15,-3 0 16 0,2 3 0 0,0 2 0 16,0 2 224-16,-1 1 48 0,0 2 16 0,0 3 0 16,-1-2-64-16,1 8-16 0,-2 1 0 0,1 3 0 15,0 4-144-15,0 0-16 0,1 3-16 0,-1 3 0 16,2-2-160-16,0-1-128 0,1 0 144 0,0 4-144 16,-1-2 0-16,0 2 128 0,1 1-128 0,-3-4 0 15,2 3 0-15,-1-1 128 0,-1 0-128 0,0 1 0 0,-1-4 240 16,0 3-48-16,-1 2-16 0,0-4 0 0,-1 2 144 0,1 2 16 15,1-2 16-15,-1 3 0 0,0-5-16 0,3 1 0 16,0 1 0-16,1-2 0 0,-1 2-176 0,1-2-32 16,-1-4-128-16,1 1 192 0,1-1-192 0,0-1 0 15,2-3 128-15,-1-2-128 0,-1-1 0 0,0-2 0 16,0 1 128-16,3-3-128 0,0 0 0 0,1-4 0 16,-1 0 0-16,1 1 0 0,0-4 0 0,0-2 0 15,-1-2 0-15,1-1 0 0,1-2 0 0,-1 0 0 16,-2-1 0-16,2-5 0 0,0-2 0 0,-1 1 128 15,1-2-128-15,-2 1 0 0,3-1 0 0,-3-3 0 16,-1-5 128-16,1 1-128 0,-1-2 0 0,1-1 0 0,0 0 0 16,-2-4 0-16,-1-4 0 0,1-1 0 0,-3-1 0 0,2-4 0 15,-1-1-208-15,-1-4 64 0,0 0 16 0,-2-9 0 32,0 0-512-32,1 11-80 0,-1-11-32 0</inkml:trace>
  <inkml:trace contextRef="#ctx0" brushRef="#br0" timeOffset="76453.82">19901 3435 7359 0,'0'0'656'0,"0"0"-528"15,0 0-128-15,0 0 0 0,0 0 800 0,0 0 128 16,0 0 32-16,0 0 0 0,0 0-64 0,0 0 0 16,0 0 0-16,0 0 0 0,0 0-128 0,0 0-16 15,0 0-16-15,0 0 0 0,-7 5 128 0,7-5 32 16,0 0 0-16,0 0 0 0,0 0-80 0,0 0-16 16,0 0 0-16,-1-10 0 0,1 0-352 0,1-2-80 15,1 0-16-15,0-1 0 0,1-5-112 0,-1-1-32 16,1-5 0-16,1 0 0 0,-1-3-80 0,1 0-128 15,0-1 176-15,2-13-176 0,0 2 128 0,-3 13-128 0,1-1 0 0,1-2 0 16,2 2 0-16,-1-1 0 0,0 4 0 0,1 0 0 16,-1-2-192-16,2-5 16 15,-3 5 0-15,-1 8 0 0,-1 2-16 0,1 1 0 16,-1 2 0-16,1 4 0 0,-2-1 192 0,3 3 0 0,-4 2-144 0,-1 5 144 16,0 0-176-16,0 0 48 15,0 0 0-15,5 8 0 0,-2 2 0 0,0 2 0 0,-1 4 0 0,-1 2 0 16,2-2 128-16,-2 2 0 0,0 0 0 0,2 2 0 0,-2 3 0 0,2 0 0 15,-2 1-144-15,2 2 144 0,-1-1 0 0,1 2-176 16,-1-3 176-16,3 10-128 0,0-2 128 0,1-13 0 16,-4 2 0-16,1-2 0 0,-1-2 0 0,1 1 0 15,0-1 0-15,1-2 0 0,-2-4 0 0,0 2 0 16,-1 1 0-16,1-4 0 0,-1 0 0 0,0 2 0 16,0-5 0-16,1 4 0 0,-2-5 0 0,0-6 0 15,0 6 0-15,0-6 0 0,0 0 0 0,0 0 0 16,0 0 0-16,0 0 0 0,0 0 0 0,0 0 144 15,0 0-144-15,0 0 0 0,-7-1 128 0,2-1-128 16,-4-1 0-16,3 2 0 0,-2-2 128 0,1-2-128 16,-1 1 0-16,1-1 0 0,-1 0 128 0,-4-3-128 0,2 3 0 0,-1 0 0 15,-2-1 0-15,0 1 0 16,-2 2 0-16,2 0 0 0,0-3 0 0,0 3 0 0,-1-1 0 0,4 1 0 16,-2-3 0-16,3 1 0 15,2-2 0-15,-2-3 0 0,1 3 0 0,4-1 0 0,2 2 0 0,1 1 0 16,-1-3 0-16,2 0 0 15,2 2 0-15,4-7 0 0,5 1 0 0,3 1 0 0,2 0 128 0,-2 2-128 16,3 0 0-16,2-2 0 0,4 1 0 0,0-4 0 16,-1-3 0-16,3 1 0 0,3-2 0 0,1 0 0 15,-1-2 0-15,2 1 0 0,0 1 0 0,1 0 0 16,2 0 0-16,-2 3 0 0,1 1 0 0,11-4 0 16,-7 3 0-16,-14 7 0 0,-5 2 0 0,1-2 0 15,0 4 0-15,-4 2 0 0,-3-1 0 0,0 2 0 16,-2 2 0-16,-9-1 0 0,0 0 0 0,2 8 0 15,-2 3 0-15,-4 1-144 0,-3 1 144 0,-4 2 0 0,-1 1 0 0,-4 5 0 16,-1 2 0-16,-13 12 0 0,1-2 0 0,8-10 128 16,-2 3-128-16,-4-2 128 0,0 4-128 0,-3-2 192 15,-1 4-64-15,1-1 0 0,-2 0 96 0,2 2 32 16,0 0 0-16,2-3 0 0,0 2 64 0,2-4 0 16,-1 0 16-16,3-5 0 0,2 1-80 0,1-2 0 15,3-2-16-15,-6 6 0 0,6-6-240 0,9-9 176 16,0 0-176-16,0-2 160 0,9-7-304 0,0 0-64 15,0 0-16-15</inkml:trace>
  <inkml:trace contextRef="#ctx0" brushRef="#br0" timeOffset="78574.13">28661 2910 5519 0,'0'0'496'0,"0"0"-496"0,0 0 0 0,0 0 0 16,0 0 1280-16,0 0 144 0,0 0 48 0,0 0 0 15,0 0-880-15,0 0-160 0,0 0-48 0,0 0 0 16,0 0-192-16,0 0-64 0,4-7 0 0,-4 7 0 15,0 0-128-15,0 0 0 0,3-11-192 0</inkml:trace>
  <inkml:trace contextRef="#ctx0" brushRef="#br0" timeOffset="80489.92">24089 2847 18143 0,'0'0'800'0,"-9"-2"160"0,9 2-768 0,-9 0-192 0,-1-6 0 0,0 5 0 16,1 2 640-16,-1-1 64 0,0-3 32 0,0 2 0 0,-1 1-32 0,1 0-16 16,0-1 0-16,0 0 0 0,0 1-128 0,1-2-32 15,-1 1 0-15,-1 0 0 0,1-2-144 0,1 1-48 16,0 2 0-16,1 0 0 0,-1 0-112 0,0 4-32 15,0-2 0-15,0 1 0 0,0-2-48 0,9-1-16 16,-9 6 0-16,-1 4 0 0,-1-5 112 0,-1 3 16 16,3-2 0-16,-1 6 0 0,0-2 80 0,-2 3 32 15,2 2 0-15,-1-1 0 0,-1-1-112 0,0 5-32 16,-1-1 0-16,2 1 0 0,-5-1-224 0,4-1 176 16,-1-1-176-16,1 3 160 0,1 0-160 0,1 0 0 0,0 0 144 0,2-1-144 15,2 0 0-15,-1 1 128 0,2 1-128 16,0-1 0-16,0-3 0 0,3 3 128 0,0 1-128 0,2-2 0 15,0-3 0-15,3 0 0 0,-1 2 0 0,2 0 128 16,4 2-128-16,-3-1 0 0,1-2 0 0,2-1 0 16,1-2 0-16,0 2 0 0,-2-1 0 0,3-1 0 15,3-2 0-15,-1 2 0 0,-2-1 0 0,0-1 0 16,0-3 0-16,2 2 0 0,-1-2 0 0,0 2 128 16,1-4-128-16,-1 1 0 0,2 2 128 0,1-5-128 15,0 3 0-15,0-1 128 0,-1-3-128 0,1-1 0 16,2-1 224-16,2 0-32 0,1-1 0 0,1-1 0 15,-1-5-64-15,3 2 0 0,0-1-128 0,2-3 192 16,1 3-192-16,1-5 144 0,-1 1-144 0,-1-1 128 16,-1 1-128-16,0-1 0 0,-4-1 144 0,0 2-144 0,-4-2 0 0,-1-2 0 15,-1 0 0-15,0 2 128 0,-2-2-128 0,1-3 0 16,-2 2 128-16,0-1-128 0,-2 0 0 0,-2-1 144 16,-1 0-144-16,-1 0 0 0,1 1 128 0,-1-1-128 15,0-1 0-15,-2 2 0 0,-1-1 128 0,-1 2-128 16,0-3 0-16,-1 4 0 0,-1 0 128 0,-1 3-128 15,-1-3 0-15,0 1 0 0,1 2 0 0,-1-3 0 16,-3-3 128-16,1 1-128 0,-2 2 0 0,0 0 0 16,-1 2 0-16,1 0 0 0,0 3 0 0,0-3 0 15,-3 2 0-15,1 2 0 0,-1-1 0 0,-1 1 0 16,0-1 0-16,-2 2 0 0,0 2 0 0,-2-1 0 16,0 2 0-16,1 2 0 0,-6-1 0 0,2 0 0 0,0 2 0 0,0 1 0 15,0 0 0-15,1 3-144 0,0-1 144 0,1 2 0 16,-1 2 0-16,0 0 0 0,0-4 0 0,2 3-128 15,-1 1 128-15,3 0 0 0,1 1 0 0,1 2 0 16,-3-4 0-16,1 5-128 0,1-1 128 0,1 3 0 16,0-3 0-16,0 2 0 0,1 3 0 0,1-3-128 15,-1 2 128-15,3 1 0 0,0-1 0 0,-1-2 0 16,1 3 0-16,1 2 0 0,-1-2 0 0,2-2-128 16,-1 3 128-16,1 3 0 0,1 1 0 0,1 0 0 15,-2-1 0-15,3 0 0 0,2 0 0 0,0 0 0 16,1-1 0-16,1-1 0 0,0-2 0 0,2 2-128 15,1 1 128-15,1-1 0 0,1 1 0 0,-1-5 0 16,2 1 0-16,0 0 0 0,1-3 0 0,1 0-128 16,1-1 128-16,0 3 0 0,0-2 0 0,0-4 0 15,3-1 0-15,-1 1 0 0,-2-2 0 0,2-2 0 0,2 0 0 0,2-2 0 16,-2 0 0-16,0-2 0 0,0-1 0 0,0-1 0 16,1-1 0-16,0 1 128 0,2 0-128 0,-1 1 0 15,-1-2 0-15,2 1 0 0,-1 0 0 0,1-1 0 16,-3-1 0-16,0 0 0 0,4 1 0 0,-3-2 0 15,-1 0 0-15,0 1 0 0,-1-3 0 0,-2 2 128 16,-1-5-128-16,0 2 0 0,-1 1 0 0,-1-4 0 16,0 3 0-16,-1-3 128 0,1 1-128 0,-4-2 0 15,-1 0 128-15,1 0-128 0,-1 0 0 0,-2 0 0 16,2 1 0-16,-3-3 128 0,-3-1-128 0,1 1 0 16,-1-1 128-16,-1-1-128 0,-1 0 0 0,0 1 0 15,-3-2 0-15,2-2 128 0,-3 1-128 0,1-2 0 16,1 2 128-16,-1 2-128 0,1 2 0 0,-4 3 0 0,1 0 0 0,0 0 0 15,1 5 0-15,0-3 0 0,-1 5 0 0,3-2 0 16,1 2 0-16,-1 2 0 0,-2 0 0 0,0 1 0 16,1 0 0-16,-1 1 0 0,1-1 0 0,-1 2 0 15,9 1 0-15,-9 1 0 0,-3-1 0 0,3 3-128 16,1 0 128-16,-1 4 0 0,-2-2 0 0,3 1 0 16,-4 2 0-16,1 1-128 0,-1 3 128 0,1 2 0 15,-1-2 0-15,0 2 0 0,-1 0 0 0,-1 2-128 16,0 1 128-16,1-1 0 0,1 1 0 0,-1-3 0 15,0-1 0-15,3 1 0 0,1-2 0 0,0 0 0 16,0 0-256-16,2 4 16 0,-1-5 16 0,2 3 0 16,-1 0-1312-16,2 1-272 0,1-5-48 15,2 1-10880-15</inkml:trace>
  <inkml:trace contextRef="#ctx0" brushRef="#br0" timeOffset="81607.42">27500 3135 12831 0,'0'0'576'0,"0"0"112"0,0 0-560 0,0 0-128 0,0 0 0 0,0 0 0 16,-4-10 448-16,1 4 64 0,3 6 16 0,-5-11 0 0,1 5-16 0,4 6 0 16,-5-8 0-16,-1 0 0 0,-1 2 48 0,1 0 0 15,6 6 0-15,-10-5 0 0,2 1-80 0,-2 0-16 16,1 2 0-16,-1-1 0 0,0 3-64 0,-2 4-16 15,0-1 0-15,-2-1 0 0,-3 3-32 0,-1 3-16 16,1-3 0-16,0 3 0 0,1 3 32 0,-1 2 0 16,-1-3 0-16,3 1 0 0,1 1-160 0,3-3-16 15,-1 2-16-15,3-1 0 0,2 3 64 0,3 1 16 16,1-3 0-16,3 1 0 0,0-1-112 0,3-2-16 16,-3-9 0-16,6 13 0 0,3-3-128 0,0 0 0 15,-1 2 0-15,2-7 0 0,0-1 0 0,3-1 128 16,-3 1-128-16,3-1 0 0,-1-1 160 0,1 0-160 0,-2 0 192 15,2-2-192-15,-1-1 224 0,0-2-64 0,1 1-16 0,-2-1 0 16,0-1-144-16,-11 4 160 0,10-5-160 0,0 2 160 16,-10 3-160-16,8-9 128 0,0 1-128 0,-1 2 128 15,-2-5-128-15,0 4 160 0,-1-3-160 0,-4 10 160 16,4-12-160-16,-2 2 128 0,1-4-128 0,-3 1 128 16,-3 2-128-16,2-2 160 0,-2 3-160 0,-2 1 160 15,-1-1 32-15,-2 2 0 0,-1-1 0 0,-1 3 0 16,-3 1 128-16,1-1 48 0,-2 1 0 0,-1 2 0 15,-2 2-176-15,0 1-48 0,1 1 0 0,1 2 0 16,-1 0-144-16,0 1 0 0,1-1 0 0,1 1-176 16,1-1-1248-1,2 2-256-15,0 1-48 0</inkml:trace>
  <inkml:trace contextRef="#ctx0" brushRef="#br0" timeOffset="86324.89">27085 3425 10303 0,'0'0'448'0,"0"0"112"0,0 0-560 0,0 0 0 0,-5 9 0 0,5-9 0 16,-6 9 608-16,6-9 16 0,-7 9 0 0,7-9 0 16,0 0 208-16,0 0 64 0,0 0 0 0,0 0 0 15,0 0 160-15,0 0 32 0,0 0 16 0,0 0 0 0,0-12-528 0,3-2-96 16,2-1-32-16,1-2 0 0,2 0-208 0,3-2-48 16,0-3-16-16,0-1 0 0,0-5 48 0,2 3 16 15,1-5 0-15,0 5 0 0,0-2-64 0,0 3-16 16,4 0 0-16,-5-1 0 0,-1 3-160 0,-2 2 0 15,1-1 0-15,-1 4 128 0,-3 0-128 0,1 2 128 16,1 0-128-16,0 3 128 0,-3 3 0 0,1 3-128 16,-2-4 192-16,-5 10-64 0,6-5-128 0,-6 5 0 15,0 0 144-15,0 0-144 0,0 0 144 0,0 0-144 16,0 0 192-16,0 0-192 0,0 0 176 0,0 12-176 16,-1 2 160-16,-1 2-160 0,0 1 0 0,1 0 0 0,-2 2 0 0,3 0 0 15,0 0 0-15,3-1 0 0,-2-2 0 0,3 1 0 16,0-1 0-16,-1 0 0 0,1-1 0 0,1 1 0 15,-2 2 192-15,1 0 0 0,-2-3 0 0,2 2 0 16,0-2 32-16,-2-1 0 0,1-1 0 0,1-3 0 16,-2 1-224-16,1 2 176 0,-3-13-176 0,5 9 160 15,-3 1-160-15,-2-10 0 0,0 0 144 0,4 8-144 16,-4-8 0-16,4 9 144 0,-4-9-144 0,0 0 0 16,0 0 144-16,0 0-144 0,0 0 0 0,0 0 144 15,0 0-16-15,0 0 0 0,0 0 0 0,0 0 0 16,0 0 32-16,0 0 0 0,0 0 0 0,-9-4 0 15,9 4-160-15,-13-4 192 0,2 0-192 0,1 2 192 16,1-1-192-16,-1 2 160 0,0-2-160 0,-1 1 160 16,1-1-160-16,0 2 192 0,-1 1-192 0,-2-1 192 0,-4-1-192 15,1-3 128-15,-2 0-128 0,2 3 128 0,-2 0-128 0,0 1 0 16,0 0 144-16,0 0-144 0,6-1 0 0,-1 2 0 16,-1-1 0-16,2 1 0 0,2 0 0 0,0 1 0 15,3 1 0-15,7-2 0 0,-9 1 0 0,9-1 0 16,0 0-160-16,0 0 160 15,0 0-1744-15,0 0-240 0,0 0-64 0,0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9T18:18:24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24449 12026 20271 0,'0'0'1792'0,"4"-7"-1424"0,-2-2-368 0,-2 9 0 16,0 0 160-16,0 0-32 0,0 0-128 0,0 0 192 16,0 0-192-16,0 0 0 0,0 0 0 0,-9 2 0 15,-2 2 224-15,-3 0 0 0,-4-2 0 0,-1 4 0 16,-1 0-96-16,-5-1-128 0,-2 3 176 0,-7 2-176 16,-6 1 208-16,-7-1-64 0,-8 2-16 0,-1-2 0 15,-1 1-128-15,0 5 0 0,-3-1 0 0,2-2 0 16,0 3 0-16,-3 1 0 0,-2 0 0 0,1 4 0 15,0 0 0-15,4 1 160 0,3-2-160 0,-1 2 160 16,2 1-160-16,-1 2 128 0,-1-6-128 0,-2 0 128 16,-2 4-128-16,2-2 0 0,3 0 0 0,4-3 0 15,1-3 272-15,5 3-16 0,1 2-16 0,3-1 0 0,0-2-16 16,-1-2 0-16,0 1 0 0,0 1 0 16,-1 1-224-16,7-3 128 0,6-1-128 0,4-2 0 0,8-2 0 0,4 3 0 15,3-3 0-15,3 0 0 0,8-10 160 0,-5 14-160 16,3-3 160-16,3 2-160 0,3 0 128 0,2-2-128 15,3 1 0-15,4 3 0 0,3-1 0 0,5 1 0 16,3-1 0-16,4 1 0 0,1-1 0 0,5 3 128 16,-1-1-128-16,2-2 0 0,-2-2 0 0,0 1 144 15,1 2-144-15,2-4 128 0,-1 1-128 0,1 0 0 16,1-3 144-16,3 2-144 0,4-1 0 0,0-3 0 16,1-4 0-16,-2-1 0 15,-2 1-512-15,-5-3-160 0,-3-1-32 0,-2-2-6448 16,-4 1-1280-16</inkml:trace>
  <inkml:trace contextRef="#ctx0" brushRef="#br0" timeOffset="402.38">22462 12793 13823 0,'0'0'1216'0,"0"0"-960"0,4-9-256 0,6 2 0 0,7 6 2048 0,4 1 384 16,6 3 64-16,5-1 0 15,2 1-1904-15,3-1-384 0,0 2-80 0,5-3 0 0,5 2 320 0,6 0 64 16,7-1 0-16,8 3 16 0,7-1-96 0,0 1-32 15,-1 1 0-15,4-1 0 0,3 1-96 0,7 2-32 16,6 0 0-16,0 1 0 0,-6-3-112 0,3 1-32 16,3 2 0-16,4-4 0 0,4 1-128 0,-3 2 0 15,-4-5 0-15,7 4 0 0,6 2 0 0,-3-4 0 16,-3 1 0-16,2 1 0 0,2 5 144 0,2 0-144 16,1-2 160-16,-7-1-160 0,-8 1 0 0,1 4 128 15,3 2-128-15,-4-4 0 0,-6-1 0 0,-5-2 0 16,-8 3 0-16,-2 0 0 15,-4 0-400-15,-2 2-80 0,1 0-16 0,-6 0-7616 0,-7-4-1520 0</inkml:trace>
  <inkml:trace contextRef="#ctx0" brushRef="#br0" timeOffset="1051.12">23568 14253 18303 0,'14'-13'816'0,"-5"6"160"0,0-6-784 0,0 3-192 16,-1 2 0-16,1 3 0 0,-1-1 608 0,-8 6 80 15,8-9 16-15,-8 9 0 0,0 0 112 0,0 0 16 16,0 0 16-16,-8-6 0 0,-3 3-336 0,-6 6-80 0,-8 0-16 0,-3 1 0 16,-5 0-160-16,-3 8-48 0,-1-1 0 0,-6 3 0 15,-2 1-208-15,0 2 176 0,-2 1-176 0,0-1 160 16,-8 1-160-16,-2 2 0 0,-3 1 144 0,3-1-144 16,2 0 128-16,4 2-128 0,0 0 128 0,3-3-128 15,2 1 0-15,-1 0 0 0,0-2 0 0,0 3 0 16,2 0 0-16,1-2 0 0,5-5 0 0,2 3 0 15,7-1 0-15,4 2 0 0,3-1 0 0,7-2 0 16,-1 0 0-16,7 2 0 0,4-2 0 0,4-1 0 16,5 0 0-16,3 1-160 0,3 0 160 0,5 3-160 15,4 0 160-15,5 2 0 0,2-1 0 0,7 2 0 16,6-2 0-16,4 0 0 0,3-1 0 0,-1-1 128 16,1 1-128-16,0 0 144 0,2-3-144 0,2 0 160 15,2 1 32-15,2-1 0 0,4 0 0 0,2 2 0 0,-1-3-192 0,1-2 0 16,-7 0 0-16,0-2 0 0,0 1 0 0,-1 5 0 15,-2 0 0-15,2 1 0 16,1-5-592-16,-2 2 0 0,-2 0 0 0,0-1-7184 16,-4-4-1440-16</inkml:trace>
  <inkml:trace contextRef="#ctx0" brushRef="#br0" timeOffset="1584.66">22637 15043 20207 0,'-11'-14'896'0,"11"14"192"0,-6-8-880 0,6 8-208 0,-2-10 0 0,2 10 0 16,5-8 0-16,2-1-128 0,-1 3 128 0,4-2-208 15,-1 4 208-15,1 2 0 0,2-1 0 0,1 2 0 16,1 1 128-16,2-1-128 0,3 2 192 0,3-2-192 16,3 0 128-16,1-1-128 0,3 2 0 0,3-1 0 0,2-2 0 0,4 2 0 15,8-3 0-15,0 3 0 16,3-1 0-16,1 0 0 0,-1 0 0 0,2-3 0 15,3 1 128-15,3 1-128 0,5-1 0 0,5 2 0 0,7-3 336 0,0 0-32 16,-4 0-16-16,1 0 0 0,3-2 128 0,6 3 32 16,6 2 0-16,1-3 0 0,-2-4-16 0,1 5 0 15,1 0 0-15,4 2 0 0,7-3-16 0,-3 2 0 16,-3 2 0-16,-1 1 0 0,2-1-256 0,6 1-160 16,6 0 192-16,-5 2-192 0,-7 1 208 0,3-2-64 15,5-1-16-15,-2 0 0 0,-4 0-128 0,-3 4 0 16,-3-2 0-16,-1-2-176 0,1 0 176 0,2 2 128 15,-6-1-128-15,-3 0 176 0,-6 3-304 0,-2 0-64 16,-3 1-16-16,1 0 0 16,2-1-176-16,-7 5-48 0,-8-3 0 0,-2 2 0 15,-9 0-1552-15,-5-1-304 0,10 2-64 0,-17-5-6304 0</inkml:trace>
  <inkml:trace contextRef="#ctx0" brushRef="#br0" timeOffset="4003.08">13132 18077 15263 0,'0'0'672'0,"0"0"144"0,13 5-656 0,-1-2-160 0,2 3 0 0,2-1 0 16,-1-3 448-16,5 1 48 0,1 3 16 0,1 0 0 15,3-2 32-15,0-1 16 0,2 1 0 0,2 1 0 0,1-2-368 0,6 1-64 16,3 1 0-16,5 3-128 16,1-4 208-16,2 1-64 0,2 3-16 0,-1-3 0 0,-1-3 64 0,1 3 0 15,2 2 0-15,2-2 0 0,1 2 0 0,7 1 16 16,8-3 0-16,-4 3 0 0,-4-3 224 0,1-1 32 16,1 2 16-16,2 2 0 0,2-1 16 0,7 3 0 15,4-3 0-15,-2-2 0 0,-5 0-80 0,1-3-16 16,3 5 0-16,5 0 0 0,5-3-96 0,-2 1-32 15,0-5 0-15,-2 3 0 0,-1 3-272 0,2-1 128 16,1-1-128-16,2 0 0 0,0 0 128 0,-1-2-128 16,-2-1 0-16,-2 2 0 0,1-2 0 0,3 2 0 15,-1-3 0-15,-4 0 0 0,-6 0 0 0,-3 0 0 16,-3 0 0-16,0 1 0 0,2 2 0 0,-2 0 0 0,1-1 128 16,-8-1-128-16,-4-2 0 0,-2 1 0 0,-4 0 0 0,-3 0 0 15,-3 1 0-15,-2 2 0 0,-3-2 0 0,-1 1 0 16,-4-2 0-16,-4 2 0 0,-2 0 0 0,-4 1 0 15,-6-1 0-15,-1 0 0 0,-4-2 0 0,-12 0 0 16,0 0 0-16,0 0 0 0,0 0 0 0,0 0 0 16,0 0 0-16,-14 2 0 0,-2-1 0 0,-6 1 0 15,-3-2 0-15,-7 1 0 0,-1-1 0 0,-4 1 0 16,-2 0 0-16,-3 2 0 0,-3-3 0 0,-2 1 0 16,-2-1 0-16,-8 2 0 0,-11 0 176 0,2-2-48 15,-1-2 32-15,-1 0 16 0,1 1 0 0,-3 1 0 16,-5-1-176-16,-5-1 128 0,-6 1-128 0,-1 0 128 15,2 0-128-15,1-1 0 0,-2 2 0 0,-5-2 128 0,-3 2-128 16,1-1 0-16,3-1 0 0,-1 0 0 0,-3 2 0 16,-2-2 0-16,0 0 0 0,2-1 0 0,3 1 0 0,-3 1-144 15,-2-2 144-15,0-2 0 0,2 0 0 0,5 2 0 16,2 2 0-16,-4 1 144 0,-1-1-144 0,-1-2 0 16,8-2-192-16,3 3 192 0,5 0 0 0,0 2 0 15,4 2 0-15,-1-2 0 0,3-3 0 0,3 1 0 16,10 0 0-16,5 0 0 0,3-1 0 0,6-1 0 15,4 4 160-15,3 3-160 0,2-2 128 0,3 0-128 16,5-1 0-16,3 0 0 0,4-1 0 0,3 1 0 16,5 3 0-16,3-3 0 0,9 0 0 0,0 0 0 15,0 0 0-15,0 0 0 0,11 4-224 0,7-1 0 16,5-1 0-16,3 0 0 0,2 1 224 0,7-2-144 16,4-1 144-16,6 0-128 0,5 1 128 0,10 0 0 0,4 1 0 0,8-1 0 15,8-1 0-15,3-1 0 0,1-2 0 0,7 3 0 16,8 0 0-16,4-1 0 0,4-4 0 0,3 4 0 15,5 1 0-15,6-2 0 0,4-3 0 0,3 4 0 16,2 1 0-16,4 0 0 0,6-3 0 0,1 5 0 16,2-1 0-16,-1-2 0 0,0-3 128 0,4 1-128 15,3 8 144-15,-4-3-144 0,-5-5 192 0,1 2-192 16,0 1 192-16,-4 1-192 0,-6 0 192 0,2 2-192 16,-1 0 176-16,-8-1-176 0,-9 2 160 0,-6 1-160 15,-3 0-192-15,-7-1-144 0,-3 1-32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9T18:18:34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10036 12760 20095 0,'0'0'896'0,"0"0"176"0,0 0-864 0,10-5-208 0,1 1 0 0,-2-3 0 15,1 2 0-15,0 2-128 0,1-3 128 0,-1 0-208 16,-3 1 384-16,-7 5 80 0,11-5 0 0,-4-1 16 15,-1-1 16-15,-6 7 0 0,0 0 0 0,7-5 0 16,-3-5-32-16,-2 4-16 0,-2 6 0 0,0-11 0 16,-1 5 32-16,-2-3 16 0,-2 2 0 0,-1 0 0 0,-2-3 0 0,-2 0 0 15,-4 1 0-15,-4 0 0 0,-3-1 48 0,-5-3 16 16,-4 4 0-16,-6-3 0 0,-7-1-96 16,1 4 0-16,-2-2-16 0,-3 2 0 0,0 0 16 0,-2 1 16 15,-3-3 0-15,-3 3 0 0,0 0-16 0,-12 3-16 16,-6 0 0-16,0-1 0 0,2 0-112 0,0 0-128 15,-2-2 176-15,-4 4-176 0,-8-4 128 0,0 3-128 16,-1 0 0-16,0 1 0 0,1-4 128 0,-5 3-128 16,-10 2 0-16,4 0 0 0,2-1 0 0,0 2 0 15,-2-2 0-15,-4 3 0 0,-4-1 192 0,2 1 0 16,2 0-16-16,-5 0 0 0,-4-1 16 0,2 1 16 16,3-2 0-16,1 3 0 0,0-1 16 0,-6 0 0 15,-2 0 0-15,4 1 0 0,3 0 64 0,-1 0 16 0,-6 0 0 0,4-2 0 16,4 2-48-16,3 0 0 0,0 0 0 0,-2 0 0 15,-2 0-80-15,3 0-32 0,5 0 0 0,-1 0 0 16,-1-1-144-16,-1 1 0 0,1 0 0 0,4 1 0 16,2 2 0-16,0-1 0 0,-5 1 0 0,0 0 0 15,5-1 0-15,5-1 0 0,5 3 128 0,-2-1-128 16,-4-1 0-16,3 2 0 0,3-4 0 0,5 3 128 16,3-2 0-16,1 0-128 0,5-1 192 0,-3 0-64 15,-3 0 0-15,6 0 0 0,4 0 0 0,4-1 0 16,3-2 16-16,5 1 0 0,4-3 0 0,1 1 0 15,1 1 0-15,0 0 0 0,-1-5 0 0,5 3 0 0,5 1-16 16,4 0 0-16,3-2 0 0,2 2 0 16,1 1-128-16,2 0 128 0,3-2-128 0,4 1 128 0,2 1-128 0,2 2 0 15,1-2 0-15,2 2 128 0,-1 0-128 0,3 1 0 16,9 0 0-16,-9 0 0 0,9 0 0 0,0 0 0 16,-9 5 0-16,9-5 0 0,-6 9 0 0,2 2-176 15,0 2 176-15,1-2-128 0,-1 3 128 0,0 4-128 16,0 4 128-16,0 3-128 0,2-1 128 0,-5 8 0 15,2 4 0-15,0 3 0 0,2 1 0 0,-5 4 0 16,-2 1 0-16,-3 4 0 0,-1 3 0 0,-1 5 192 16,1 6-64-16,-1 0 0 0,-5 5-128 0,1 2 128 15,2-1-128-15,-1 3 128 0,0 0-128 0,-2 3 0 16,-1 3 0-16,4 2 0 0,-1-5 0 0,0 5 0 16,0-3 0-16,0 5 0 0,1 2 0 0,-3 1 0 0,4-1 0 0,-2-1 0 15,2 4 0-15,0 1 0 0,-1-1 0 16,1 4 0-16,2 0 0 0,0 1 0 0,0 0 0 0,2 2 0 15,0-1 0-15,1 0 0 0,-2 1 0 0,0 3 0 16,1-1 0-16,0 5 0 0,0-2 0 0,0 1 0 16,2-3 0-16,0 3 0 0,0 2 0 0,1-4 0 15,0 0 0-15,1-2 0 0,2 1 0 0,-2 2 0 16,-2-5 0-16,2-1 0 0,2-3 0 0,0 0 0 16,-1 3 0-16,2-1 0 0,0-2 0 0,3-5 0 15,-1-6 0-15,-1 4 0 0,-1-2 0 0,1 3 128 16,2 0-128-16,2-3 0 0,-3-3 0 0,1-1 0 15,-2-3 128-15,1 1-128 0,1-1 128 0,2-3-128 16,0-3 0-16,1 0 0 0,0-7 0 0,-1 2 128 16,0-2-128-16,2 0 0 0,-1-2 0 0,1-5 128 0,1 0-128 0,2-3 0 15,-1-7 0-15,2 1 0 0,1-6 0 0,-2-5 0 16,1-3 0-16,3-3 0 0,0 1 0 0,0-4 0 16,0 2 0-16,1-5 0 0,-1 1 0 0,3-2 0 15,2-2 0-15,2-2-128 0,-1-3 128 0,0 0 0 16,-1 2 0-16,4-2-128 0,1-2 128 0,3-1 0 15,-1-3 0-15,3 2-128 0,1-2 128 0,2 2 0 16,4-5 0-16,1 2 0 0,1-1 0 0,6 0 0 16,4 0 0-16,2-1-128 0,-2-3 128 0,0 0 0 15,-1-2 0-15,3 1 0 0,-1 1 0 0,3-2 0 16,3-3 0-16,5 2 0 0,0 1 0 0,6 0 0 16,7 0 0-16,-3 0 0 0,-6-3 0 0,2 2 0 15,2-3 0-15,4 0 0 0,6 2 0 0,0-1 0 0,0 1 0 0,-2-1 0 16,-4-2 0-16,3 0 0 0,1 0 0 0,6 4 0 15,1 0 0-15,3-3 0 0,-8-5 0 0,4 5 0 16,-2 0 0-16,5 2-128 0,4-2 128 0,1 1 0 16,-1-1 0-16,1 1 0 0,-1-5 0 0,2 3 0 15,8 1 0-15,-1-4 0 0,-2 1 0 0,1 1 0 16,-2-3 0-16,4 4 0 0,4-3 0 0,-1 2 0 16,-4 0 0-16,1 0 0 0,-2 0 0 0,5 2 0 15,3 1 0-15,-2 1 0 0,-7-2 0 0,0 0 0 16,3 0 0-16,3 1 0 0,2-5 0 0,-3 5 0 15,-4 1 0-15,2-1 0 0,0-4 0 0,1 3 0 16,2 1 0-16,-3 2 0 0,-2-1 0 0,2 0 0 16,0-4 0-16,1 2 0 0,-3 2 0 0,-3-1 0 0,-2 0 0 15,4-3 0-15,1 1 0 0,-1 1 0 0,-2 2 0 0,-3-1 0 16,-1-2 0-16,3 3 0 0,-3-1 0 0,-1 2 0 16,-3-1 0-16,-2 2 0 0,-4 0 0 0,0 2 0 15,0-2 0-15,1 1 0 0,4 2 0 0,-6-1 0 16,0 1 0-16,-5-1 0 0,-3 2 0 0,0-3 0 15,1-1 0-15,-2 3 0 0,2 1 0 0,-4 1 0 16,-7 0 0-16,-2-1 0 0,-2-1 0 0,-3 4 0 16,-2-3 0-16,-2-1 0 0,0 0 0 0,-1-1 0 15,0 2 0-15,-4 0 0 0,-3-1 0 0,-3 0 0 16,-4 1 0-16,-4 1 0 0,-1-1 0 0,-6-1 0 16,0-2 0-16,-2 0 0 0,-1 0 0 0,-2-1 0 0,-2-1 0 0,1-1 0 15,-1-1 0-15,-2-4 0 0,1-2 0 0,-2-2 0 16,0 1 0-16,-1-6 0 0,-2-5 0 0,-1-4 0 15,-1 0 0-15,-2-5 0 0,1-5 0 0,-2-6 128 16,-1-5-128-16,1-5 0 0,1-6 0 0,-1-5 0 16,4-9 0-16,-1-5 0 0,1-8 0 0,1-7 0 15,1-6 0-15,0-9 128 0,0-8-128 0,0-8 128 16,2-9 64-16,0-1 0 0,-1-3 16 0,-1-5 0 16,-2-7 16-16,3 4 0 0,0 5 0 0,-1-3 0 15,0-3 64-15,-5 5 16 0,1 2 0 0,-1 0 0 16,2 3-32-16,-4 0 0 0,0 1 0 0,1-4 0 15,-1 1-272-15,2-2 0 0,-2-5 0 0,1 3 0 32,0 4-368-32,-3 4-128 0,-6 5-16 0,-2 8-16 15,-5 5-1728-15,-3 12-352 0,-2 10-64 0</inkml:trace>
  <inkml:trace contextRef="#ctx0" brushRef="#br0" timeOffset="814.01">2149 17027 20271 0,'-15'-5'896'0,"5"-1"192"0,-1 3-880 0,0-1-208 0,3 3 0 0,8 1 0 15,-12-6 480-15,7 1 48 0,5 5 16 0,0 0 0 16,-6-5-304-16,6 5-64 0,-5-5-16 0,5 5 0 16,0 0-16-16,0 0 0 0,5-10 0 0,-5 10 0 15,7-6-16-15,2-1-128 0,1 2 192 0,2 1-64 16,-1 2 64-16,2-1 16 0,0 0 0 0,2 1 0 16,3 4 80-16,3-2 16 0,6 0 0 0,-2-2 0 15,3 2 48-15,5 0 16 0,6-1 0 0,1 1 0 16,7 0 80-16,3 3 0 0,1 3 16 0,-2-4 0 15,-2 4 32-15,2 1 0 0,-4-2 0 0,4 4 0 16,0 0-96-16,3 0-16 0,0 0 0 0,3-3 0 16,1 2-80-16,-3-3-32 0,-3 0 0 0,-3 1 0 15,-2-1-80-15,-3-2-32 0,-2 0 0 0,-3-1 0 16,0-1-160-16,-2-1 0 0,0 0 144 0,-2 0-144 16,-3 0 0-16,-2-1-160 0,-4 0 16 0,-2-2 0 15,1-1-2400-15,-5-1-464 0</inkml:trace>
  <inkml:trace contextRef="#ctx0" brushRef="#br0" timeOffset="1230.79">2929 16746 24879 0,'-14'-9'1088'0,"7"1"256"0,2 2-1088 0,5 6-256 0,0 0 0 0,0 0 0 16,8-5 960-16,2 0 128 0,3 1 16 0,2 3 16 15,4-1-864-15,4 2-256 0,2 0 128 0,6 2-128 16,3-4 0-16,1 2 0 0,-2 0 0 0,0 2 128 16,1-1-128-16,2 1 0 0,-1 1 0 0,2 3 0 15,2-2 0-15,2 2 0 0,1 3 0 0,1-1 0 16,2 2 0-16,-1-2 128 0,-1 2-128 0,-1-2 176 15,-3 0 96-15,-1-1 32 0,0 3 0 0,-1-2 0 16,-6 2 176-16,0-1 32 0,1 3 16 0,-3 1 0 16,-1-1-96-16,-3 0-32 0,-2 4 0 0,-2-5 0 15,-4 0-112-15,-3 3-32 0,-1-1 0 0,-5 0 0 16,-3 0 112-16,-5 1 16 0,-4-3 0 0,-6 3 0 0,-7 1 48 16,-6 3 16-16,-5 1 0 0,-7 3 0 0,-5 2-192 0,-4-1-16 15,-3 2-16-15,-4 3 0 0,-4 3-224 0,-4-3 128 16,-7 1-128-16,1-3 0 0,1 2 0 0,4 5 0 15,1-1 0-15,-1-1 0 16,-1-1-2176-16,-3 2-368 0</inkml:trace>
  <inkml:trace contextRef="#ctx0" brushRef="#br0" timeOffset="2819.17">8402 16246 14735 0,'0'0'1312'0,"-7"8"-1056"0,-2-4-256 0,1 2 0 15,0 2 736-15,2-1 96 0,1 6 0 0,-5 1 16 16,-2-1-160-16,3 4-48 0,-1 6 0 0,1 0 0 16,2-1-352-16,2 1-80 0,1 1-16 0,-1-3 0 15,1-3-192-15,1 0 128 0,3 0-128 0,3-4 0 16,1-3 320-16,0-1-16 0,-4-10-16 0,7 12 0 0,3-6 112 0,1-2 32 15,-11-4 0-15,13 3 0 0,1-3-192 0,2-2-48 16,2 0 0-16,-2-1 0 0,-1-2-48 0,3-1-16 16,-3-1 0-16,2 2 0 0,-2-4-128 0,0 2 0 15,2-1 0-15,-4 2 128 16,-1 1-608-16,0-3-128 0,-2 3-32 0,-4 1 0 0</inkml:trace>
  <inkml:trace contextRef="#ctx0" brushRef="#br0" timeOffset="2954.73">8354 16617 20271 0,'0'0'1792'0,"-5"-5"-1424"0,2-4-368 0,6 2 0 16,2-3 688-16,4-1 64 0,2-3 16 0,3-2 0 16,0-1-368-16,3 0-64 0,0-4-16 0,3 2 0 15,0-1-320-15,-1-3 0 0,1 1 0 0,1 1 0 31,-4 0-2048-31,4 0-336 0</inkml:trace>
  <inkml:trace contextRef="#ctx0" brushRef="#br0" timeOffset="3348.13">8905 15754 19343 0,'-12'-6'848'0,"3"3"192"0,-3 0-832 0,4 0-208 0,-1 2 0 0,9 1 0 15,-8 2 784-15,0 5 112 0,1 2 32 0,-3 2 0 0,-3 4-416 16,1 6-64-16,0 5-32 0,2 7 0 0,-1 2-96 0,3 3 0 16,0 2-16-16,0 7 0 0,2 1-64 0,-2 2-16 15,2 4 0-15,2-1 0 0,2-1-96 0,-1-3-128 16,0-11 176-16,3-4-176 0,2-6 176 0,2-4-176 16,-1-6 160-16,1-7-160 0,-4-11 448 0,0 0-16 15,8 9 0-15,-8-9 0 0,10-2 0 0,1-7 0 16,2-4 0-16,0-3 0 0,0-6-48 0,-1 0-16 15,1-1 0-15,1 2 0 0,0-3-240 0,0 2-128 16,0 3 160-16,0 1-160 0,0 0 0 0,1 4 0 16,-5 4 0-16,0 1 0 0,-1 3 0 0,-9 6-128 0,0 0 128 0,12 3-160 15,-3 3 32-15,-3 5 0 16,-1 5 0-16,0 1 0 0,0 4 128 0,-2 3-160 0,-1 1 160 0,1-2-160 16,-1 4 160-16,0-3 0 0,0 1 0 0,2 0-128 15,1-5-64-15,0-2-16 0,0-3 0 0,2-2 0 31,0-2-640-31,4-1-128 0,1-5-32 0,-2-2-11072 0</inkml:trace>
  <inkml:trace contextRef="#ctx0" brushRef="#br0" timeOffset="3782.58">9100 16222 13823 0,'0'0'1216'0,"-10"5"-960"0,5 4-256 0,5-9 0 0,0 0 656 0,0 0 96 16,-4 9 16-16,4-9 0 0,-3 10-320 0,3-10-64 15,0 0-16-15,0 0 0 0,0 0 160 0,4 8 48 16,-4-8 0-16,0 0 0 0,10 6-80 0,2-3-16 16,-1-3 0-16,2 0 0 0,0-2-256 0,-1-1-48 15,1-1-16-15,-1 0 0 0,-1 1-160 0,0-2 160 16,3-1-160-16,-2 1 160 0,-1 0 128 0,-1-4 32 15,-2 1 0-15,0-1 0 0,-1 3 48 0,0-3 16 16,-2 1 0-16,-5 8 0 0,0-11-176 0,-2 2-16 16,0-2-16-16,-1 2 0 0,-2-3-48 0,-1 2 0 15,-2 1 0-15,-1-1 0 0,-1 2-128 0,0 3 0 16,0-2 144-16,-3 4-144 0,2 3 144 0,-1 4-144 0,1 2 192 0,-2 2-192 16,-1 2 256-16,0 3-48 0,0 3-16 0,3 2 0 15,1 1 48-15,2 4 0 0,0-1 0 0,2-1 0 16,2 1-48-16,2 1-16 0,2 0 0 0,2-4 0 15,1 0-176-15,1-1 0 0,1-4 0 0,1-3 0 16,2 1 0-16,1-1 0 0,1-5 0 0,0-1 0 16,1 1 0-16,2-4 0 0,4-3 0 0,-3-4 0 31,2 0-384-31,1-2-128 0,-2-4 0 0,3-1-7744 0,1 1-1536 0</inkml:trace>
  <inkml:trace contextRef="#ctx0" brushRef="#br0" timeOffset="4035.27">9347 16001 13823 0,'0'0'1216'0,"0"0"-960"16,-8-3-256-16,8 3 0 0,0 0 1664 0,0 0 272 15,0 0 64-15,0 0 16 0,-8 8-992 0,3-2-192 16,1 6-32-16,3 2-16 0,1 0-240 0,1 5-48 15,3 2-16-15,-1 2 0 0,-1-2-96 0,1 2-32 16,1 2 0-16,-2-3 0 0,5 0-128 0,-2 3-32 16,-2-5 0-16,3-1 0 0,-3-1-192 0,2-3 128 15,2-4-128-15,0 0 0 0,0-5 0 0,-7-6-208 16,11 3 16-16,-1-3 0 16,-1-2-1536-16,0-3-288 0</inkml:trace>
  <inkml:trace contextRef="#ctx0" brushRef="#br0" timeOffset="4415.09">9542 15888 21183 0,'-11'11'944'0,"3"-2"192"0,1 4-912 0,0 2-224 0,2 3 0 0,1 1 0 16,1 1 912-16,0 3 144 0,0 4 32 0,1-3 0 15,1 3-656-15,1-3-128 0,-2 0-32 0,1 1 0 16,-1-4-144-16,0-1-128 0,2-1 144 0,0-4-144 0,0-2 192 0,0-4-64 16,0-9-128-16,0 0 192 0,0 0 400 0,0 0 80 15,0 0 16-15,0 0 0 0,0 0 240 0,9-6 48 16,0-8 16-16,-1-3 0 0,-2-4-320 0,-1 0-64 16,0-2-16-16,0-2 0 0,0-2-192 0,1-3-32 15,-1-2-16-15,0 3 0 0,2-3-160 0,1-1-48 16,1 2 0-16,4 3 0 0,-2-2-144 0,0 6 0 15,2 1 0-15,0 5 0 0,-3 2 0 0,4 4 0 16,-1 1 0-16,1 6 0 0,-2-2 0 0,5 3 160 16,-2 3-160-16,0 2 160 0,-1 3-160 0,2 4 0 15,-1-2-160-15,3 6 160 16,2-3-1520-16,0 2-208 0,1 2-32 0,0-1-12800 0</inkml:trace>
  <inkml:trace contextRef="#ctx0" brushRef="#br0" timeOffset="5100.55">8940 16245 12543 0,'0'0'560'0,"6"-5"112"0,-2-7-544 0,1 5-128 0,-5 7 0 0,6-9 0 16,-6 9 1344-16,7-8 224 0,-2 3 48 0,-5 5 16 15,0 0-224-15,0 0-32 0,11 0-16 0,-11 0 0 16,10 7-400-16,-1 5-64 0,-1 1-32 0,-2 5 0 15,-2 0-160-15,3 4-48 0,-1 4 0 0,0 2 0 16,1-3-64-16,-4 2-16 0,1-3 0 0,1-1 0 16,2 2-112-16,-1-3-16 0,0-3-16 0,-2 0 0 15,-1-1-256-15,-1-2-48 0,1 0-128 0,2-7 192 0,-5-9-192 0,0 0 0 16,6 11 128-16,-6-11-128 0,0 0-128 0,0 0-80 16,13 0-16-16,-3-3 0 15,-1-5-2432-15,-1-1-480 0</inkml:trace>
  <inkml:trace contextRef="#ctx0" brushRef="#br0" timeOffset="5401.39">9125 16156 23615 0,'0'0'1040'0,"0"0"224"0,0 0-1008 0,0 0-256 0,-2 10 0 16,2-10 0-16,0 0 592 0,0 0 80 0,6 6 16 0,2 0 0 15,-8-6-304-15,13 0-64 0,-2-4-16 0,2 0 0 16,-2 1 208-16,3-4 64 0,-4-2 0 0,2-1 0 16,-2 0 0-16,0-3 0 0,2 1 0 0,-2 2 0 15,-3-2-256-15,1 3-32 0,-2-4-16 0,-2 4 0 16,-6 0-80-16,2 9-32 0,0 0 0 0,-9-4 0 16,-2 3 240-16,-1 5 48 0,-5 2 16 0,1 7 0 15,-2 3-256-15,0 3-48 0,-2 2-16 0,2-1 0 16,0 2-16-16,3 2-128 0,2-2 192 0,6-2-64 15,3-4 144-15,4 0 32 0,6-1 0 0,3-4 0 16,4 0-64-16,5-4-16 0,2 1 0 0,5-6 0 16,2 0 0-16,5-4 0 0,3 1 0 0,4-3 0 0,1-6-96 15,0 2-128-15,3-2 176 0,-4 3-176 16,1-6-1184-16,-2 1-352 0,-1 2-64 0</inkml:trace>
  <inkml:trace contextRef="#ctx0" brushRef="#br0" timeOffset="6400.27">2165 18243 8287 0,'-19'6'736'0,"7"1"-592"16,1-3-144-16,-1 1 0 0,0-2 1984 0,1 3 384 16,1-3 64-16,10-3 0 0,0 0-1344 0,0 0-256 15,0 0-64-15,0 0-16 0,0 0-224 0,0 0-32 16,10 3-16-16,2-3 0 0,2 0 480 0,2-1 112 16,3-1 16-16,6 0 0 0,4-3-128 0,5 1-32 15,6 0 0-15,7 2 0 0,6-1-480 0,8 0-80 16,6-2-32-16,5 3 0 0,-1-3-176 0,1 2-32 15,2-1-128-15,2 2 192 0,2 4-192 0,-3-5 128 0,-5-4-128 0,-4 2 0 16,-7 0 128-16,-1 3-128 0,-6-1 0 0,-5 2 144 16,-4-2-144-16,-4 3 160 0,-2-1-160 0,-4 0 160 31,-7-2-608-31,-6-1-112 0,-3 3-16 0,-6-2-8272 0,2 1-1648 0</inkml:trace>
  <inkml:trace contextRef="#ctx0" brushRef="#br0" timeOffset="6718.9">2840 18068 18431 0,'0'0'1632'0,"0"0"-1312"0,0 0-320 0,9-4 0 16,2 1 400-16,4 1 16 0,2 0 0 0,4 2 0 15,6 2 240-15,4-2 48 0,3 0 16 0,7 0 0 16,7 1 320-16,0-1 64 0,2 1 16 0,1 2 0 0,3-2-416 0,6 4-64 15,0 0-32-15,0 2 0 0,-2 0-288 0,-3 3-64 16,-3 3-16-16,-5-1 0 0,-4 0-240 0,-4 2 128 16,-7 0-128-16,-5-2 0 0,-5 0 128 0,-6 4-128 15,-3-1 0-15,-7-1 144 0,-3 1 16 0,-6 3 0 16,-6 0 0-16,-4 1 0 0,-6 1 384 0,-5 4 80 16,-5-1 16-16,-7 4 0 0,-3-2-128 0,-7 5-32 15,-5-1 0-15,-7 1 0 0,-2-1-352 0,-1 1-128 16,0 0 0-16,4 5 144 15,1-2-2112-15,-4 2-416 0</inkml:trace>
  <inkml:trace contextRef="#ctx0" brushRef="#br0" timeOffset="13005.17">27146 13667 13823 0,'0'0'1216'0,"0"0"-960"0,0 0-256 0,0 0 0 16,0 0 1328-16,0 0 208 0,-1-11 64 0,-4 3 0 15,-4 3-352-15,-5-3-64 0,-5 2-16 0,-4-4 0 16,-1 2-400-16,-3-1-64 0,-3 4-32 0,-3-1 0 0,-3-4 176 0,-3 2 48 16,-6-3 0-16,-7-2 0 0,-4 3-80 0,-2-4-16 15,-1 0 0-15,-1 2 0 0,1 0-352 0,-2 0-64 16,-3 1 0-16,-3-2-16 0,-5-2-192 0,4 0-48 15,-3-2 0-15,3 1 0 0,3-2-128 0,1 4 0 16,-6-3 0-16,-5 2 0 0,-3-2 0 0,-1 5 0 16,3-1 128-16,1 3-128 0,-1 0 0 0,-7 2 0 15,-8-1 0-15,-1 3 0 0,4 3 0 0,3 1 0 16,3-1 0-16,-3-1 0 0,-3 2 0 0,4 1 0 16,5 1 0-16,3 0 0 0,2 0 0 0,-2 1 0 15,-4 4 0-15,0-1 0 0,0-2 0 0,2 3 0 16,6 4 128-16,-2-2-128 0,1-2 0 0,-2 5 0 15,-2 3-192-15,1-2 192 0,4 3 0 0,4 1 0 0,3-1 0 0,-1 0 0 16,-3 3 0-16,2-1 0 0,-2 0 0 0,4 0 0 16,3 1 0-16,2 0 0 0,1 2 0 0,0 4 0 15,2 1 0-15,-2-2 0 0,-2 0 0 0,3-2 0 16,-2-1 0-16,9 1 0 0,2 3 192 0,4-1-64 16,6 0 32-16,5-3 0 0,2 0 0 0,4 1 0 15,1 4-160-15,4-2 0 0,3 1 144 0,3 2-144 16,2-2 0-16,4 1 0 0,2 0 0 0,5-1 0 15,3 0 0-15,3 5 0 0,3 0 0 0,6 0-128 16,1-4 128-16,5 1-128 0,1 0 128 0,3 0-128 16,2 0 128-16,4-2 0 0,2 3 0 0,3-3-128 15,0-3-752-15,3 3-144 0,3 2-16 16,6-3-16-16,1-1 1648 0,2 0 336 0,0 3 64 0,0-4 16 0,-3-2-816 0,0-1-192 16,4-3 0-16,1 1 0 0,2 0 0 0,3-1 176 15,2-2-176-15,5-2 160 0,1 6-160 0,-1-2 0 16,-1-6 0-16,1-1 0 0,1-3 128 0,7-1-128 15,2 2 128-15,4 1-128 0,0-2 128 0,-1-3-128 16,-5 1 0-16,-1-2 128 0,3 1-128 0,10 1 0 16,0 0 0-16,0 2 0 0,-6-2 0 0,3 1 0 15,-3-2 0-15,6 3 0 0,6 0 0 0,-5 1 0 16,2-2 0-16,-3-4 0 0,-2-3 0 0,5 4 0 16,4 4 0-16,-2-1 0 0,-3-3 0 0,-4-2 0 15,-3-1 0-15,2 1 0 0,4 2 0 0,1 2 0 16,-1-6 128-16,-3 1-128 0,-8-1 0 0,1 2 0 15,0-2 0-15,2 3 0 0,1-3 0 0,-3-1 0 0,-3-1 0 16,-3-3 128-16,-3 1-128 0,0-3 0 0,-1-1 0 0,2 1 128 16,-1-1-128-16,1 5 0 0,-2-4 0 0,-6 3 0 15,-3-5 0-15,-1 1 128 0,-1 4-128 0,-1-5 0 16,-1 1 0-16,0 0 0 0,-1-4 128 0,0 1-128 16,-2 0 0-16,-3-2 0 0,-3 2 0 0,-6-3 0 15,-3 2 128-15,-5-1-128 0,-3-1 0 0,-3 1 128 16,-2-1-128-16,0 0 128 0,-5 3-128 0,-2-4 128 15,-3-2 64-15,-4 2 16 0,-3 2 0 0,-2-5 0 16,-7 0 80-16,-1-1 16 0,-4 2 0 0,-1-3 0 16,-2 1-176-16,-2 1-128 0,-2-3 144 0,-4-1-144 15,-4-3 0-15,-3 4 128 0,-3-4-128 0,-2 3 0 16,-6-2 0-16,-1 3 0 0,-3 1 0 0,-1-1-160 16,-1 3-48-16,-2 0-16 0,1 2 0 0,-6-1 0 0,-3 2 32 15,-5 0 0-15,-5-2 0 0,0-1 0 0,1 2 64 0,1 2 128 16,2 1-208-16,-3 1 80 0,-4 2 128 0,-3 1 0 15,-1 2 0-15,3-2 0 0,0 4 0 0,3-1 0 16,-3 2 0-16,-3-1-128 0,-6 4 128 0,1-2 0 16,0-1 0-16,2 4-128 0,2-1 128 0,-4 1 0 15,-6 0 0-15,-1 3 0 0,3-1 0 0,3 0 0 16,5 2 0-16,-2 0 0 0,-1 0 0 0,-1 0 0 16,-2 2 0-16,3 0 0 0,2 1 0 0,2 2 0 15,0 1 0-15,-3-2 0 0,-5 0 0 0,2 0 0 16,-1 2 144-16,5-1-144 0,3 1 0 0,-3 3 0 15,-5-4-160-15,-3 4 160 0,4-2 0 0,3 3 0 16,6-4 0-16,-2 3 0 0,-2 1 0 0,-2 2 0 0,-1-5 0 16,3 3 0-16,6-1 0 0,2 5 0 0,4-1 0 0,-2 0 0 15,1-1 0-15,-1 0 0 0,0-4 0 0,4 2 0 16,3-1 0-16,7 3 0 0,4 2 0 0,6 0 0 16,5 1 0-16,1 1 160 0,2-1-16 0,5 2 0 15,3-5-144-15,3 2 0 0,3 0 0 0,2 3 0 16,2-1 0-16,2 2 0 0,2 0 0 0,6 0 0 15,0-1 0-15,3 4 0 0,1-1 0 0,2 0 0 16,2 2 0-16,2-2 0 0,-2-1 0 0,4 2 0 16,1 2 0-16,2 2 0 0,0-1 0 0,2-1 0 15,1 0 0-15,2-1 0 0,1-2 0 0,3 2 0 16,1-1 0-16,1-2 0 0,1 2-144 0,-2-2 144 16,4 0 0-16,-1 1 0 0,3 0 0 0,0 1 0 15,3-2 0-15,2 0 0 0,2 1 0 0,3-1 0 0,0-1 0 16,5 2 0-16,2-1 0 0,1 2 0 0,0-5 0 0,0 1 0 15,-5-1 0-15,3 0 0 0,2 0 0 0,2-1 0 16,-1-3 0-16,6 1 0 0,2 1 0 0,5-1 0 16,4 1 0-16,-2-3 0 0,-2-4 128 0,2 1-128 15,4 0 0-15,3-5 0 0,5 2 0 0,5 2 0 16,4-3 0-16,-1-2 0 0,-6 1 128 0,2 0-128 16,0 3 0-16,6-3 0 0,3 2 0 0,1-1 0 15,-7-4 0-15,-1 2 0 0,3 1 0 0,4 1 0 16,4 1 0-16,-2-2 0 0,-3-4 0 0,1-1 0 15,-3 1 0-15,4 1 0 0,8 0 0 0,-5-1 128 16,-7-2-128-16,-1-4 0 0,-4 1 0 0,5 3 0 0,2-5 0 16,1 0 0-16,-1 1 0 0,-5-6 0 0,-6 0 0 0,-1 3 0 15,2-4 0-15,0-1 0 0,2 1 0 0,-3-4 0 16,-6-2 0-16,-4-1 0 0,-2 4 0 0,-4-2 0 16,-2 0 0-16,-2 0 0 0,-2-2 0 0,0-2 0 15,-6 0 0-15,-3 2 0 0,-6-5 0 0,-4 2 0 16,-6 0 144-16,-4 0-144 0,-6 4 128 0,-4-1-128 15,-3 1 160-15,-4 0-160 0,-4 1 192 0,-4 1-192 16,-4 0 0-16,-3 1-176 0,-7 0 0 0,-5 0 0 31,-4 1-2064-31,-8 0-432 0</inkml:trace>
  <inkml:trace contextRef="#ctx0" brushRef="#br0" timeOffset="17059.14">30634 14861 5231 0,'0'0'224'0,"0"0"64"0,0 0-288 0,0 0 0 16,10-3 0-16,-1-1 0 0,-9 4 768 0,12-2 80 16,-12 2 32-16,11-4 0 0,-1 1 16 0,-1 0 16 15,-1-4 0-15,-1 4 0 0,-7 3-144 0,11-4-16 16,-3-1-16-16,-8 5 0 0,0 0-160 0,9-5-16 15,-9 5-16-15,9-4 0 0,-9 4-80 0,0 0-16 0,10-3 0 0,-10 3 0 16,0 0-64-16,0 0 0 0,8-2-16 0,-8 2 0 16,0 0-176-16,0 0-48 0,0 0 0 0,0 0 0 15,0 0-144-15,0 0 128 0,0 0-128 0,0 0 128 16,0 0 128-16,0 0 0 0,0 0 16 0,0 0 0 16,0 0 80-16,0 0 16 0,0 0 0 0,0 0 0 15,0 0-80-15,0 0-16 0,-9 1 0 0,2 3 0 16,-2 1-96-16,1 2-32 0,-2-1 0 0,2 1 0 15,-2-1 16-15,-1 1 0 0,-1 4 0 0,-1 1 0 16,-1-1 80-16,0 3 16 0,-1 3 0 0,-1 0 0 16,-2 1-48-16,0 4 0 0,-1 5 0 0,-1-3 0 15,-3 1-80-15,0 2 0 0,1-6-128 0,1 1 192 0,0-2-64 16,1 2-128-16,0-2 176 0,-2-1-176 0,6-3 208 0,2-2-64 16,1 0-16-16,3 0 0 0,1-2 16 0,4-3 0 15,1 3 0-15,1-2 0 0,3-10 80 0,0 10 16 16,3 1 0-16,3-4 0 0,3 0-16 0,3 0 0 15,2-5 0-15,2 1 0 0,3 2 32 0,2 1 16 16,0-2 0-16,2-1 0 0,1 2-112 0,0-1-32 16,-1-3 0-16,1 1 0 0,-3 1-128 0,0-2 0 15,0 0 144-15,-2 1-144 0,-3-2 0 0,-1 0 0 16,1 0 0-16,-4 0 0 16,2-2-352-16,-2 2-144 0,-12 0-16 0,13-1-16 15,-13 1-1808-15,0 0-352 0,0 0-80 0,0 0-16 0</inkml:trace>
  <inkml:trace contextRef="#ctx0" brushRef="#br0" timeOffset="17375.59">30370 15293 10127 0,'0'0'896'0,"0"0"-704"0,-7-5-192 0,2 0 0 15,5 5 1248-15,0 0 224 0,0 0 32 0,0 0 16 16,0 0-608-16,0 0-112 0,0 0-32 0,0 0 0 16,0 0-192-16,8-7-64 0,-8 7 0 0,11-5 0 15,5-2 224-15,3 2 32 0,2 1 16 0,5-3 0 16,2 4 16-16,3-1 0 0,4 1 0 0,4-1 0 16,4 1-352-16,6 0-80 0,4 1-16 0,6 0 0 0,0 4-80 0,1-2-16 15,-3 0 0-15,2-3 0 0,-6 0 128 0,-2 0 32 16,-3-4 0-16,2 5 0 0,-1-1-16 0,-2 3 0 15,-2 3 0-15,-3-1 0 0,-4-2-272 0,-5 2-128 16,-2 1 128-16,-6 0-128 16,-6-1-2368-16,-4-2-576 0</inkml:trace>
  <inkml:trace contextRef="#ctx0" brushRef="#br0" timeOffset="19244.02">29268 14364 13823 0,'-16'-4'1216'15,"0"-4"-960"-15,-1 2-256 0,3 2 0 0,2-2 1136 0,1 2 176 16,3 0 32-16,2 2 16 0,6 2-448 0,0 0-80 16,0 0-32-16,0 0 0 0,0 0-368 0,0 0-80 15,4-8-16-15,4 4 0 0,3 0-16 0,-2 3-16 16,3 1 0-16,2 0 0 0,2 0 32 0,5 0 16 15,1 0 0-15,3 3 0 0,0-1-16 0,21 6 0 16,-3-3 0-16,-4 1 0 0,-2 2-48 0,-2-1-16 0,-1 4 0 0,0-1 0 16,1 1-144-16,-1 5-128 0,0-1 192 0,1 3-192 15,-2-1 144-15,-2 4-144 0,-3 0 0 0,-2 2 144 16,-3 4-144-16,-3-4 0 0,-1 1 144 0,-1 3-144 16,-4-5 0-16,1 6 144 0,-4-2-144 0,1 3 0 15,-4-2 128-15,-1 5-128 0,0 2 0 0,-2 1 0 16,-2 1 128-16,0 3-128 0,0 1 144 0,-3 2-144 15,0-1 144-15,0 6-144 0,-4-2 128 0,0 2-128 16,-2-5 144-16,-3 4-144 0,-3 0 160 0,-2 2-160 16,-4 3 208-16,2-2-48 0,-1 0-16 0,-2-1 0 15,-2-1 64-15,-2-5 16 0,4 0 0 0,1 0 0 16,0-3 112-16,3-2 32 0,1 0 0 0,0-1 0 16,0-1 32-16,3 1 16 0,-1 1 0 0,2-2 0 15,0 1-176-15,0-1-48 0,-1-1 0 0,1-3 0 16,1 0-192-16,2-1 0 0,-1 1 0 0,3-3 0 0,0 1 0 0,2-5 0 15,3 2 0-15,3-5 0 0,-1-2 0 0,5-1 0 16,0-1 128-16,5-1-128 0,1-1 0 0,2-4 144 16,1-1-144-16,3-5 128 0,2 0 0 0,3 0 0 15,3-2 0-15,-1-3 0 0,0-2 0 0,-1 0 0 16,-1-5 0-16,-1 4 0 0,-1-3-128 0,-2-1 160 16,-1 0-160-16,-1 1 160 0,-1-2-160 0,-2 5 0 15,-1-1 0-15,-2-1 128 0,0 2-128 0,-12 3 0 16,9-2 0-16,-9 2 128 0,0 0-128 0,0 0 0 15,0 0 0-15,0 0 128 0,0 0 0 0,0 0-128 16,0 0 192-16,0 0-64 0,-1 11-128 0,-3-1 0 16,0 2 0-16,-4 2 0 0,-1 0 0 0,0 1 0 0,-1 0 0 0,-1 3 0 15,-1 1 0-15,2 1 0 0,1 5 0 16,-2-4 0-16,-2 2 0 0,0 2 0 0,1-2 0 0,3 1 0 16,-1 3 0-16,3-3 0 0,4 3 0 0,0-2 0 15,2 5 0-15,2-2 160 0,3 2-160 0,2 3 160 16,2 0 0-16,1 2 0 0,0-1 0 0,-1-1 0 15,1-1-160-15,-1 1 128 0,-2 1-128 0,2 0 128 16,-3-1-128-16,0-2 0 0,-2 1 144 0,-2-1-144 16,-2 1 144-16,1-4-144 0,-4 0 192 0,-2 0-192 15,-5-1 320-15,1 0-64 0,-1-1 0 0,-4 1 0 16,-3-3 0-16,-3-1 0 0,-3 4 0 0,-5-4 0 16,-4-3-16-16,0 0-16 0,-7 1 0 0,4-1 0 15,-3 1 96-15,0-1 32 0,-3-3 0 0,1-3 0 0,1 2-128 0,-2-5-32 16,-1 0 0-16,-1-4 0 0,1-6-192 0,3-2 128 15,0 1-128-15,5-5 0 16,0-5-976-16,8 1-304 0,3-3-48 0,3-2-16 16,-1 0-1728-16,4-2-336 0</inkml:trace>
  <inkml:trace contextRef="#ctx0" brushRef="#br0" timeOffset="19876.7">30592 15953 19343 0,'-1'-13'1728'0,"0"0"-1392"0,1 0-336 0,0-1 0 16,1 3 944-16,0 1 112 0,-1-3 32 0,3 2 0 16,1 2-144-16,-4-1-32 0,0 2 0 0,0 0 0 15,0 8-304-15,0 0-64 0,0 0-16 0,0 0 0 16,0 0-128-16,0 0-16 0,0 0-16 0,0 0 0 0,0 0-224 15,-4 14-144-15,-1 4 192 0,1 6-192 0,0 0 288 0,0 10-48 16,0 2-16-16,-1 6 0 0,-1 9-48 0,-2 3-16 16,1 1 0-16,-1 4 0 0,-1 2-160 0,0-3 192 15,2 0-192-15,-1-6 192 0,0-4-192 0,3-6 160 16,3-3-160-16,-2-3 160 0,-4-8 272 0,4-4 48 16,3-5 16-16,1-2 0 0,-1-5 16 0,-2 0 0 15,3-12 0-15,0 0 0 0,0 0-144 0,0 0-32 16,0 0 0-16,0 0 0 0,9-13 80 0,0 2 16 15,0-3 0-15,0-4 0 0,1-4-240 0,0 1-32 16,-1-2-16-16,1 0 0 0,-1 1-144 0,-1 3 0 16,2 0 0-16,0 1 0 0,-1 7 0 0,1-2 0 15,-1 3 0-15,1 4 0 0,1 2 0 0,0 4 0 0,0 4-160 0,1 3 160 16,-2 5 0-16,0 3-144 0,0 3 144 0,-2 2 0 16,2 3 0-16,-2 2-128 0,-2-2 128 0,-1 5 0 15,-1-1-160-15,-1 1 160 0,0-4-192 0,0-2 192 16,0-3-128-16,-2-1 128 0,0-2 0 0,2-2 0 15,-1 0-384-15,-1-4 16 0,-1 2 16 0,0-12 0 32,5 11-1472-32,-5-11-288 0,0 0-64 0,0 0-7424 0,0 0-1472 0</inkml:trace>
  <inkml:trace contextRef="#ctx0" brushRef="#br0" timeOffset="20589.59">31085 16400 10127 0,'0'0'896'0,"0"0"-704"15,0 0-192-15,0 0 0 0,0 0 2400 0,0 0 448 16,0 0 96-16,0 0 0 0,0 0-1392 0,0 0-272 16,0 0-64-16,0 0-16 0,-3 10-368 0,-1 4-80 15,-1 4-16-15,0 2 0 0,-3 2-96 0,3 1 0 16,0 0-16-16,-2 5 0 0,4 0-272 0,-2 1-48 16,1-4-16-16,1 2 0 0,1-5-160 0,0-1-128 0,1 1 144 0,0-4-144 15,0-4 160-15,-1-2-160 0,0-4 160 0,2-8-160 16,0 0-192-16,0 0-128 0,0 0-16 0,0 0-8816 15,9 4-1776-15</inkml:trace>
  <inkml:trace contextRef="#ctx0" brushRef="#br0" timeOffset="20943.97">31150 16478 19343 0,'0'0'1728'0,"0"0"-1392"0,0 0-336 0,0 0 0 16,0 0 1152-16,0 0 176 0,14 1 16 0,-1-1 16 16,0-1-352-16,1-2-80 0,1 2-16 0,1-3 0 0,2-4-256 0,0 1-48 15,0 2-16-15,0-3 0 0,-2 3-208 0,-1-1-64 16,-2-3 0-16,-2 4 0 0,0-2-128 0,-4 2-16 16,-7 5-16-16,5-8 0 0,-5 8 240 0,3-10 48 15,-3 10 16-15,0 0 0 0,-5-10 16 0,-4 2 0 16,-4 6 0-16,-1 2 0 0,-1 2-224 0,-3 4-64 15,-2 1 0-15,-1 1 0 0,1 2-192 0,2-1 0 16,2 2 128-16,-1 5-128 0,-1-1 0 0,5 3 0 16,2-3 128-16,4-1-128 0,2 1 0 0,2 0 0 15,4 1 0-15,3 1 0 0,4-3 0 0,2-2 0 16,3 1 0-16,1-1 0 0,0-2 0 0,3 1 0 0,3-4 0 0,2 1 0 16,3-4-224-16,0-1-96 15,2 1 0-15,4 1-16 16,4-5-1968-16,2-1-384 0,-2-4-64 0</inkml:trace>
  <inkml:trace contextRef="#ctx0" brushRef="#br0" timeOffset="21262.42">31768 16391 5519 0,'-13'5'496'0,"13"-5"-496"0,-11 5 0 0,-1 2 0 16,0 4 4272-16,0 1 752 0,1 0 160 0,1 5 16 15,1 1-3232-15,2-1-656 0,0-1-128 0,2 1-32 16,1 2-320-16,3 1-80 0,-2-4-16 0,6-1 0 16,-3-1-192-16,2-4-32 0,2 2-16 0,-2-6 0 15,-2-6-112-15,0 0 0 0,0 0-16 0,11 3 0 0,-1-3 208 0,1-4 32 16,2-2 16-16,-2-5 0 0,0 0 16 0,0-3 0 16,0-3 0-16,2 2 0 0,0-1-304 0,0-2-48 15,-2 0-16-15,0-1 0 0,5 0-128 0,-2 0-16 16,0 1-128-16,1 2 192 0,1-2-64 0,2 3-128 15,0 3 176-15,1 1-176 0,-1 1 0 0,-2 2 0 16,1 3 0-16,-2 1 0 0,0 3 0 0,-1 5 0 16,-1 1-160-16,-1 0 160 15,-2 4-1472-15,-1-1-192 0,-3 5-16 0</inkml:trace>
  <inkml:trace contextRef="#ctx0" brushRef="#br0" timeOffset="21465.6">31168 16005 39743 0,'-19'-4'1760'0,"9"1"352"0,0 1-1680 16,10 2-432-16,0 0 0 0,0 0 0 0,0 0 0 0,0 0 0 0,0 0 0 0,11 7 0 15,2-3-2032-15,-2-1-432 0,3-1-96 0</inkml:trace>
  <inkml:trace contextRef="#ctx0" brushRef="#br0" timeOffset="23096.27">27922 18403 7359 0,'0'0'656'0,"-12"3"-528"0,2-1-128 0,0 1 0 16,1 1 3344-16,-3-1 640 0,1 0 128 0,1 1 32 16,0 1-2608-16,-1 1-528 0,-1-1-112 0,0 2 0 15,1 0-400-15,-3 2-80 0,0 3-16 0,-3 3 0 16,-3 1 32-16,0 1 0 0,-1-1 0 0,0 2 0 16,-2 1 32-16,-1 2 16 0,-3-1 0 0,-1 3 0 15,0 1-64-15,0 0-16 0,-1-1 0 0,1 3 0 16,0-2-96-16,0 1-32 0,-1 2 0 0,0-6 0 15,2-2-112-15,0-1-32 0,3-1 0 0,5-2 0 16,2 0-128-16,5-3 128 0,2 0-128 0,3 0 128 16,7-12-128-16,0 0 0 0,0 0 0 0,9 9 0 15,-1 0 0-15,4-6 128 0,4 3-128 0,3-1 0 16,4-2 0-16,1 0 0 0,1 1 0 0,2 1 0 0,1 1 0 16,1-2 0-16,2 0 0 0,-1 3 0 0,2-1 0 0,1-3 0 15,1 2 0-15,3 1 0 16,0-3-448-16,2-1-64 0,1 0 0 0,-2-2-16 15,-1-1-2480-15,-5-2-480 0</inkml:trace>
  <inkml:trace contextRef="#ctx0" brushRef="#br0" timeOffset="23530.47">27280 18876 6447 0,'0'0'576'0,"0"0"-576"0,11-2 0 0,0-4 0 15,7 3 3888-15,3-4 656 0,-1 3 144 0,7 2 32 16,3-1-3312-16,4 3-640 0,6-1-144 0,7 1-32 16,5 1-16-16,8 1-16 0,6 1 0 0,1 0 0 15,1 0 0-15,0 0 0 0,5 1 0 0,6 1 0 16,6 0-112-16,0 2 0 0,1-4-16 0,-2 0 0 15,3 0 0-15,5-3 0 0,6 1 0 0,0-1 0 16,-5-3-176-16,2 1-48 0,4-1 0 0,3-2 0 16,4-1-208-16,-5-1 176 0,-4 2-176 0,1-2 160 15,7 0-160-15,-3 2 0 0,-5-4 0 0,-1 3 128 16,-6-4-128-16,2 5 0 0,-3 3 0 0,-5 1 0 16,-8-1 0-16,-3-3 0 0,-6 1 128 0,-4 3-128 0,-1 1 0 15,-3 0 0-15,-2 0 144 0,-3 2-144 0,-6 1 0 0,-5-2 0 16,-3 0 0-16,-7 2 0 0,-4-3 128 0,-5 0-128 15,-3 0 128-15,-6 0-128 0,-1-3 0 0,-3 2 144 16,-11 1-144-16,8-3 0 0,-8 3 176 0,0 0-176 16,0 0 160-16,0 0-160 0,0 0 0 0,0 0 0 15,0 0 0-15,0 0 0 16,-9-6-608-16,0 1-112 0,0 4-32 0,-2-3-9088 16,-2 0-1808-16</inkml:trace>
  <inkml:trace contextRef="#ctx0" brushRef="#br0" timeOffset="24362.68">25003 19940 35007 0,'-5'-9'3120'0,"-3"1"-2496"0,1 0-496 0,-1 0-128 15,0 0 0-15,1 1 0 0,-2 2 128 0,0 2-128 16,-4-1 256-16,1 0-32 0,-2 3 0 0,-2 2 0 16,2 3-48-16,-1 1-16 0,-3 0 0 0,2 7 0 15,-5 1-160-15,4 3 0 0,-1 2 0 0,-1 3 0 16,-2 1 0-16,4 0 0 0,1 3 0 0,5 0 0 0,1-5-160 0,3-1 160 15,5-3 0-15,3 1-144 0,4-3 144 0,5-4 0 16,4-1 0-16,4-5 0 0,1-1 0 0,3-3 192 16,2-3 0-16,1-4-16 0,2-4 144 0,1-5 16 15,3 0 16-15,-1-2 0 0,-2-3-96 0,-1 1 0 16,-3 0-16-16,-5 0 0 0,-1-3-112 0,-5 4 0 16,-7 2-128-16,-4 1 192 0,-2 2 48 0,-7 0 0 15,-3 0 0-15,-6 1 0 0,0 2 96 0,-5-1 32 16,0 5 0-16,2-1 0 0,-2 4-368 0,2 3 0 15,3 0 0-15,2 1 0 16,1 1-1232-16,3 2-224 0,1-1-32 0,9-2-16 16,0 0-1312-16,0 0-272 0,0 0-48 0</inkml:trace>
  <inkml:trace contextRef="#ctx0" brushRef="#br0" timeOffset="24646.58">25395 19806 15663 0,'0'0'1392'0,"3"13"-1120"0,1 2-272 0,-1 3 0 15,-1 0 1664-15,1 2 256 0,-1 2 64 0,-2 2 16 16,0-1-800-16,0 1-176 0,0 0-16 0,-1-1-16 16,-1 0 96-16,0-1 0 0,0-5 16 0,0 0 0 15,1-2 256-15,1-1 48 0,0-14 16 0,1 12 0 16,-1-12-368-16,0 0-80 0,0 0-16 0,0 0 0 16,9-2-192-16,4-4-32 0,-2-2-16 0,1-6 0 15,-1-3 0-15,2-2 0 0,-1 1 0 0,3-6 0 16,-1-3-224-16,4 3-48 0,-1-2-16 0,2 5 0 0,-1 0-208 15,3 2-32-15,1 2-16 0,-1 0 0 0,-1 4-176 0,0 4 0 16,-1 1 0-16,1 2 0 0,-3 4-128 0,0 1-16 16,-3 2 0-16,0 0 0 15,-1 3-1504-15,-2 4-288 0,2-1-64 0,-2 5-16336 16</inkml:trace>
  <inkml:trace contextRef="#ctx0" brushRef="#br0" timeOffset="25008.9">27418 20214 36863 0,'0'0'3264'0,"0"0"-2608"15,-6-2-528-15,6 2-128 0,0 0 1360 0,0 0 240 16,0 0 64-16,0 0 0 16,0 0-2128-16,0 0-432 0,0 0-64 0,0 0-32 15,10-4-1760-15,-1 2-368 0,-3-5-64 0</inkml:trace>
  <inkml:trace contextRef="#ctx0" brushRef="#br0" timeOffset="25220.34">28401 20296 32255 0,'0'0'2864'0,"0"0"-2288"0,0 0-576 0,0 0 0 16,0 0 1248-16,10 2 144 0,0 3 16 0,-10-5 16 15,12 2-1136-15,-1-2-288 0,-1-2 0 0,2 1 0 31,-1-1-368-31,-1-1-128 0,2-1-16 0,-1-2-16 16,0 1-1744-16,2 0-352 0,1-4-64 0</inkml:trace>
  <inkml:trace contextRef="#ctx0" brushRef="#br0" timeOffset="25418.95">29508 20288 38463 0,'0'0'1712'0,"10"-4"336"0,1 1-1632 16,1 1-416-16,1 0 0 0,-1 0 0 0,0 1 672 0,3-3 48 16,-1-1 16-16,0 3 0 0,-1 2-384 0,1-1-80 15,-3-2-16-15,2-2 0 0,-2 2-256 0,1 1 0 16,-1-1 0-16,1 1 0 16,0-1-2080-16,2-2-320 0,2 3-64 0</inkml:trace>
  <inkml:trace contextRef="#ctx0" brushRef="#br0" timeOffset="26383.43">3838 19962 11967 0,'0'0'528'0,"0"0"112"16,0 0-512-16,0 0-128 0,-6-6 0 0,6 6 0 0,-7-7 2384 0,7 7 448 16,-10-5 96-16,1 1 16 0,9 4-1392 0,-8-4-272 15,8 4-48-15,-9-5-16 0,0-1-320 0,9 6-80 16,-7-5-16-16,7 5 0 0,-10-8 0 0,1 4 0 16,9 4 0-16,0 0 0 0,-12 0-416 0,3 4-96 15,0 4-16-15,2 2 0 0,-2 4-272 0,0 4 0 16,-1 1 0-16,0 6 0 0,-3 3-128 0,1 4 128 15,2 2 0-15,1 3-144 0,2-1 144 0,2-1 0 16,1-3 0-16,6-4 0 0,0-1 0 0,4-6-160 16,4-3 160-16,2-2 0 0,3-7 0 0,1-1 0 15,1-5 0-15,1-5 0 0,2-3 0 0,2-6 0 16,2-2 160-16,-3-2-32 0,-1-2 256 0,-3-1 64 0,1-2 16 16,-3-3 0-16,-2 0 96 0,-3-3 16 0,-5 0 0 15,0 0 0-15,-5 0 0 0,0 3 0 0,-5-1 0 0,-2 3 0 16,-5 0-160-16,1 3-32 0,-3 1 0 0,0 0 0 15,0 4-192-15,-1 4-64 0,-3 1 0 0,1 2 0 16,3 4-128-16,2 2 0 0,-1 0 0 0,3 4 0 31,1 1-1376-31,9-5-208 0,-7 9-32 0,5 0-9584 0,2 1-1904 0</inkml:trace>
  <inkml:trace contextRef="#ctx0" brushRef="#br0" timeOffset="26964.45">4216 19892 3679 0,'-14'-3'160'0,"5"2"32"0,-1 1-192 0,3 1 0 0,7-1 0 0,-12 5 0 16,3 3 5632-16,0 1 1072 0,1 2 208 0,-1 6 64 16,0 2-4864-16,0 4-960 0,0 5-192 0,1 0-32 15,2 3-368-15,1 2-80 0,1 3-16 0,0-3 0 16,2-4-208-16,0-1-64 0,2-2 0 0,3-4 0 15,-1-5-64-15,2-6-128 0,-4-11 176 0,7 11-176 16,-7-11 224-16,0 0-64 0,12-3-16 0,1-6 0 16,1-4 496-16,0-4 80 0,0-7 32 0,-1-3 0 0,-1-5-240 0,2-2-64 15,-3 1 0-15,0 0 0 0,-2 1-320 0,1 3-128 16,0-2 0-16,-1 7 144 0,-2-1-144 0,0 4 0 16,2 2 144-16,-1 3-144 0,2 4 0 0,1 1 0 15,1 1 0-15,2 5 0 16,-4 2-1328-16,0 6-176 0,3 3-32 0,-1 4-14608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9T18:19:17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16940 16593 5519 0,'0'0'496'0,"0"0"-496"0,-11-5 0 0,-1 1 0 0,0 2 560 0,0-1 16 16,1-2 0-16,-1-1 0 0,1 1-256 0,-1 1-64 15,1-2 0-15,0 0 0 0,-1 3 400 0,3-1 80 16,-1-1 16-16,1 3 0 0,9 2-32 0,0 0 0 16,-10-2 0-16,10 2 0 0,-9 0-208 0,9 0-32 15,-9 4-16-15,9-4 0 0,0 0-144 0,-7 6-16 16,7-6-16-16,0 0 0 0,0 0 224 0,-7 5 32 15,7-5 16-15,0 0 0 0,-5 10 80 0,5-10 32 16,0 0 0-16,0 0 0 0,0 0-224 0,1 9-32 16,-1-9-16-16,7 10 0 0,-7-10 48 0,11 7 0 15,2-1 0-15,2 0 0 0,3-3 32 0,1-2 16 0,0 1 0 0,1 0 0 16,3-1-112-16,4 1-32 0,2-4 0 0,4 2 0 16,2-1-64-16,4 1-16 0,0 0 0 0,7 0 0 15,4-1 16-15,3 0 0 0,3-1 0 0,1 1 0 16,2-3-32-16,-2 0-16 0,-1 2 0 0,2 2 0 15,3 2-112-15,3 2-128 0,1-4 176 0,1 1-176 16,-4 1 128-16,-1-1-128 0,3-1 0 0,-1 1 0 16,0 3 0-16,1 0 0 0,3 1 0 0,-4-4 0 15,-1-3 176-15,-2-1-176 0,-1 2 160 0,-1 1-160 16,0 0 240-16,-2 0-48 0,-1-1-16 0,0-2 0 16,-2 1-32-16,1-1 0 0,-4-1 0 0,-1-1 0 15,-5 0 16-15,2 2 0 0,0 2 0 0,1 0 0 16,0 0-32-16,-1-1-128 0,-3 1 192 0,0 0-64 15,-1-2-128-15,-1 2 0 0,-3 0 0 0,1 0 128 16,-5-1-128-16,1 2 0 0,-3 0 144 0,-3 0-144 0,-1 0 0 16,-3 2 144-16,-2-1-144 0,-4 0 0 0,-5 0 0 0,-2-1 0 15,-12 0-192-15,0 0-9616 16,0 0-1920-16</inkml:trace>
  <inkml:trace contextRef="#ctx0" brushRef="#br0" timeOffset="465.56">17867 17245 5519 0,'0'0'496'0,"2"-6"-496"0,0-7 0 0,3 0 0 16,1 3 3120-16,2-5 528 0,-1-3 96 0,2-1 32 15,2-4-2448-15,0-2-496 0,0 2-80 0,5-4-32 16,0 1-224-16,2-5-48 0,0 4-16 0,-3 2 0 15,0 2-128-15,1 3-32 0,-3 2 0 0,3 0 0 16,-2 3-272-16,0 6 0 0,-3 1 0 0,1 6 0 16,-12 2 0-16,11 2 0 0,-11-2 128 0,11 11-128 0,-2 1 256 0,0 5 0 15,-5 2 0-15,1 4 0 0,0 0-80 0,0 1-32 16,-1 4 0-16,0 2 0 0,-1 3-144 0,-1 2 128 16,1-1-128-16,2-2 128 0,-2 0-128 0,3-6 0 15,-3 2 144-15,5-5-144 0,-2-4 0 0,2-1 144 16,0-2-144-16,-2 0 0 0,0-2 128 0,-1-5-128 15,-5-9 0-15,0 0-7792 16,7 11-1600-16</inkml:trace>
  <inkml:trace contextRef="#ctx0" brushRef="#br0" timeOffset="699">17989 17165 15663 0,'-1'9'1392'0,"-1"4"-1120"0,2 1-272 0,2 5 0 16,0 2 1856-16,1 2 304 0,-1 4 64 0,2 1 16 16,-1 1-912-16,0-2-176 0,3 1-48 0,-1 1 0 15,0-3-400-15,1 1-64 0,-1-1-32 0,2 2 0 16,0-4-288-16,3 1-48 0,0 1-16 0,2-5 0 16,2 1-128-16,0-2-128 0,1-1 192 0,2 1-192 15,0 0 144-15,1-5-144 0,1-1 0 0,3-1 144 16,2 2-672-16,4-7-144 0,3-2-32 0,3-2-8144 15,0-3-1648-15</inkml:trace>
  <inkml:trace contextRef="#ctx0" brushRef="#br0" timeOffset="1082.14">19111 17587 11967 0,'0'0'1072'0,"0"0"-864"15,0 0-208-15,0 0 0 0,0 0 1952 0,-7 7 352 16,-1-4 64-16,-2 6 0 0,-3 4-1120 0,-2 3-224 16,-2 5-64-16,0-1 0 0,-2 4-240 0,-3 0-48 15,-1 3-16-15,0 0 0 0,-1 0-96 0,1 0-32 0,-1 3 0 0,4-5 0 16,3 2-160-16,3-3-48 0,7 1 0 0,3-4 0 15,4-1-320-15,4-6 144 0,3-1-144 0,5-2 0 16,2-4 160-16,3-2-160 0,6-2 128 0,3-5-128 16,0-3 192-16,4-3-32 0,3-4-16 0,-3-1 0 15,2-4-16-15,-2 3 0 0,-2 0 0 0,-2-2 0 16,-3-1-128-16,-3 2 0 0,-2 0 0 0,-3 2 0 16,-3-1-192-16,-4 1 0 0,-2 4-16 0,-6 9 0 31,0-10-224-31,-3 5-32 0,-5-1-16 0,-2 3 0 0,-2 2-256 15,-2 1-48-15,-3 0-16 0,0 3 0 0,1 2 160 0,2-2 48 16,0 0 0-16,3-2-10112 0</inkml:trace>
  <inkml:trace contextRef="#ctx0" brushRef="#br0" timeOffset="1599.58">19560 17764 2751 0,'0'0'256'0,"0"0"-256"0,0 0 0 0,0 0 0 16,-1-13 3024-16,-2 3 560 0,1 1 128 0,-2 3 0 15,4 6-2176-15,-5-5-432 0,-2-3-80 0,1 5-32 16,6 3-352-16,-11 0-80 0,0 2-16 0,0 4 0 16,-2 0 80-16,-3 6 16 0,-3-2 0 0,-2 5 0 15,0 2-96-15,-2 1-16 0,0-1 0 0,0 1 0 16,-1 1-16-16,2 3-16 0,2 2 0 0,4-4 0 15,4-3-176-15,2-1-16 0,4-2-16 0,2 0 0 16,2 0-96-16,6-3-32 0,4-1 0 0,2-3 0 16,2 1 96-16,3-5 0 0,3-3 16 0,1-2 0 15,1 1 96-15,2-4 16 0,3-4 0 0,-2 1 0 16,-1-3-112-16,-1-1-16 0,-3 2 0 0,0-2 0 0,-6 1-96 0,1 0-32 16,-3-4 0-16,-2 2 0 0,-3 0 80 0,-2-1 16 15,-3-2 0-15,-3 1 0 0,-2 1 112 0,-1 2 32 16,-2-1 0-16,-1 3 0 0,-2 3-208 0,-2 0-32 15,-1 0-128-15,-1 3 192 16,-2 1-1104-16,3 2-240 0,0 2-32 0,3 1-8640 16,2-2-1728-16</inkml:trace>
  <inkml:trace contextRef="#ctx0" brushRef="#br0" timeOffset="1933.17">19664 17747 12895 0,'-10'9'1152'0,"0"0"-928"0,-1 5-224 0,0 1 0 16,-1 1 2464-16,-2 1 448 0,0 2 96 0,1 2 0 16,0-2-1520-16,3 0-304 0,1-3-64 0,4 1-16 15,-1-2-272-15,3-1-64 0,2-2-16 0,2 0 0 16,-1-12-448-16,4 11-96 0,1-4-16 0,-5-7 0 16,0 0 144-16,14 0 32 0,0-2 0 0,1-5 0 15,1 0-48-15,0-4 0 0,-1-2 0 0,1 0 0 16,-2-1-160-16,-2-1-32 0,1-2-128 0,0 1 192 15,-1 0-192-15,0 1 0 0,-2 1 128 0,0-1-128 16,-1 2 0-16,0 4 0 0,0-1 0 0,0 5 0 16,-9 5 0-16,0 0 0 0,0 0 0 0,0 0 0 15,6 11 0-15,-2 2 0 0,-1 4-144 0,-3 5 144 16,-3 3 0-16,0 0-144 0,0 3 144 0,0-1 0 0,-2 1 0 16,0 1 0-16,-1-4 0 0,2 1 0 0,1-1-224 0,2-6 32 15,1-2 16-15,1-3 0 16,4-3-1376-16,-1-1-288 0,-4-10-48 0</inkml:trace>
  <inkml:trace contextRef="#ctx0" brushRef="#br0" timeOffset="2535.19">20086 17881 2751 0,'0'0'256'0,"0"0"-256"0,0 0 0 0,0 0 0 15,0 0 3056-15,0 0 560 0,0 0 112 0,0 0 32 0,0 0-1952 0,0 0-384 16,-5 7-80-16,-1 5 0 0,-3-2-384 0,-1 1-64 15,0 3 0-15,-1 2-16 0,0 2-256 0,0 1-48 16,0 2-16-16,-1 1 0 0,-2 1-208 0,1 1-32 16,0-3-16-16,2-2 0 0,1 1-176 0,1-5-128 15,2-2 192-15,7-13-192 0,0 0 544 0,0 0 0 16,-3 6 0-16,3-6 0 0,0 0 368 0,6-10 80 16,4-6 16-16,4-4 0 0,3 0-560 0,0-3-96 15,1 0-32-15,1-4 0 0,3 2-320 0,-2-2 144 16,3 4-144-16,0 2 0 0,-1-2 0 0,-2 0 0 0,2 4 0 0,-1 4 0 15,0 3 0-15,-1 2 0 16,-2 6 0-16,-2 4 0 0,-1 5 0 0,-2 8-144 0,-3 2 144 0,-2 6-128 16,-3 3 128-16,-2 6 0 0,-5 5 0 0,-2-1 0 15,-2 0 0-15,-4 3 0 0,0 0 0 0,0-3 0 16,-1-2 0-16,4-5 0 0,2-3 0 0,2-3 0 31,1-3-800-31,2-5-80 0,0-13-16 0,0 0-8688 0,6 11-1744 0</inkml:trace>
  <inkml:trace contextRef="#ctx0" brushRef="#br0" timeOffset="2919.85">20552 18055 19295 0,'0'0'848'0,"0"0"176"0,0 0-816 0,0 0-208 16,0 0 0-16,0 0 0 0,0 0 1024 0,0 0 176 16,0 0 16-16,0 0 16 0,0 0-256 0,12 4-48 15,1-8-16-15,1 0 0 0,1-1-400 0,2 0-96 16,-5-3-16-16,1 2 0 0,-3-4-176 0,-3 2-32 15,-1 3-16-15,-6 5 0 0,0 0 64 0,0 0 16 0,0 0 0 0,0 0 0 16,-10-4 192-16,-2 8 64 0,0 1 0 0,-2 5 0 16,-4 2-320-16,0 2-64 0,0-2-128 0,4 0 192 15,0 1-48-15,3 2-16 0,1-4 0 0,1 1 0 16,4-2-128-16,4-2 0 0,2 2 144 0,3-4-144 16,-4-6 0-16,10 8 0 0,1-2 0 0,4-3 0 31,3 0-1216-31,5-4-272 0,0-1-48 0</inkml:trace>
  <inkml:trace contextRef="#ctx0" brushRef="#br0" timeOffset="3200.39">21060 18043 3679 0,'0'0'320'0,"0"0"-320"0,0 0 0 0,0 0 0 0,0 0 4080 0,0 0 736 16,0 0 160-16,0 0 16 0,-3-8-2816 0,3 8-560 15,-7-4-112-15,-1 3-32 0,-3 2-432 0,-2 3-80 16,-1 3-32-16,-2 2 0 0,-2 4-352 0,-1 2-64 16,-3 0 0-16,2 2-16 0,2-2-240 0,1 2-32 15,6-2-16-15,3-1 0 0,3-1-208 0,4-5 128 16,2 4-128-16,-1-12 0 0,10 9 192 0,3 0-48 16,0-5-16-16,5-1 0 0,5 2-128 0,1-3 0 15,2-4 144-15,4-4-144 0,-1 0 0 0,0-3-208 16,-1 1 16-16,3-3 16 15,-1-1-1584-15,-2 0-320 0,-4-4-64 0,-1 1-10400 0</inkml:trace>
  <inkml:trace contextRef="#ctx0" brushRef="#br0" timeOffset="3401.1">21543 17444 22111 0,'-10'8'1968'0,"1"4"-1584"0,-1 4-384 0,-2 3 0 15,-2 3 816-15,-1 2 80 0,-1 7 0 0,-2 1 16 16,-1 7-80-16,0 2-32 0,-2-1 0 0,2 5 0 16,0-1-336-16,1 2-64 0,1-3-16 0,0 3 0 15,1-3-144-15,-1 3-48 0,4-3 0 0,2-1 0 16,2-2-512-16,0-4-96 0,1 0-32 0,3-6 0 16,3-2-1712-16,1-3-336 0,1-5-80 0</inkml:trace>
  <inkml:trace contextRef="#ctx0" brushRef="#br0" timeOffset="3776.09">21204 18135 12895 0,'0'0'1152'0,"0"0"-928"15,0 0-224-15,0 0 0 0,9-3 2656 0,2 0 480 16,2-2 112-16,2 1 16 0,3 0-2048 0,3-4-416 15,2 1-80-15,3 0-16 0,0 0-368 0,1 0-80 16,-2-2 0-16,0 2-16 0,-1 0-240 0,-3 0 128 16,1 2-128-16,-3 0 0 0,-1-2 0 0,-4 2 128 0,-4 3-128 0,-2-2 0 15,-8 4 0-15,0 0 128 0,0 0-128 0,0 0 0 16,0 0 640-16,0 0 48 0,-11 4 0 0,-6 0 0 16,-2 3-208-16,-4 2-32 0,-1 2-16 0,-1 0 0 15,0 1-208-15,1 2-32 0,1-1-16 0,3 1 0 16,1 0-16-16,2-1 0 0,3-1 0 0,4 0 0 15,2-1-32-15,8-11 0 0,-4 9 0 0,4-9 0 16,4 12-128-16,-4-12 0 0,7 6 144 0,3 3-144 16,1-4 0-16,4 1 128 0,-1 3-128 0,3-5 0 15,1-1 0-15,2-2-288 0,2 1 48 0,3-2 16 16,2-1-1680-16,1-1-336 0,1-2-64 0</inkml:trace>
  <inkml:trace contextRef="#ctx0" brushRef="#br0" timeOffset="4201.68">21961 18157 19343 0,'0'0'1728'0,"-7"-4"-1392"15,7 4-336-15,-8-4 0 0,8 4 1504 0,-11-5 224 16,-1 2 64-16,1 2 0 0,-2 1-512 0,-1 1-80 16,-4-1-32-16,0 3 0 0,-1 1-464 0,-1 1-112 15,0 1-16-15,1 4 0 0,1-2-272 0,0 3-64 16,-1 1-16-16,5-2 0 0,1 3-96 0,3-3 0 15,2 0-128-15,5 1 192 0,3-11-192 0,0 11 128 16,2 0-128-16,6-5 0 0,1 2 192 0,3-3-48 0,2-2-16 0,4-2 0 16,0-1-128-16,1-1 128 15,-1-2-128-15,1 1 128 0,-1-5-128 0,-2 1 0 0,-1 1 0 0,-1-4 0 16,-1 1 128-16,-4-2-128 0,1 1 0 0,-2-2 128 16,2 4-128-16,-4-4 128 0,-1 1-128 0,-1-4 128 15,0-4-128-15,-1 0 192 0,-3-1-192 0,1-1 192 16,0-3-192-16,0-1 0 0,2-5 0 0,-2 1 128 15,3-4-128-15,1 3 0 0,3 1 0 0,1 1 128 16,0 3-128-16,-1 6 0 0,1 0 0 0,-4 6 0 16,2 3 0-16,-1 0 0 0,-6 9 0 0,0 0 0 15,0 0 0-15,0 0 0 0,0 0 144 0,0 16-16 16,-4 5 16-16,-1 5 16 0,-2 4 0 0,-4 5 0 16,-3 7-16-16,2 0 0 0,-5 2 0 0,2-2 0 15,0-1 16-15,2-1 0 0,2-2 0 0,3-7 0 0,3-1-160 16,1-4 128-16,0 0-128 0,4-6 128 0,4 0-320 0,1-2-64 15,1-4 0-15,5 0-16064 16</inkml:trace>
  <inkml:trace contextRef="#ctx0" brushRef="#br0" timeOffset="7271.39">23642 16673 10127 0,'0'0'896'0,"0"0"-704"0,0 0-192 0,0 0 0 16,0 0 912-16,0 0 160 0,0 0 16 0,0 0 16 15,0 0-512-15,0 0-96 0,0 0-32 0,0 0 0 16,0 0 240-16,0 0 64 0,0 0 0 0,10-4 0 16,-10 4-64-16,7-5 0 0,-7 5 0 0,0 0 0 15,0 0 32-15,6-9 0 0,-6 9 0 0,0 0 0 16,0 0 32-16,0 0 16 0,3-5 0 0,-3 5 0 15,0 0-208-15,7-7-64 0,-7 7 0 0,10-9 0 16,0-1 48-16,-1 1 0 0,2 1 0 0,2-1 0 0,2 3-128 16,3-3-32-16,0 1 0 0,4-3 0 0,0 3-144 0,5-3-48 15,1 1 0-15,6 1 0 0,-1-3-80 0,6 4-128 16,0-5 176-16,2-1-176 0,1-1 192 0,1 1-64 16,0-3 0-16,0 1-128 0,-1-4 320 0,3 1-64 15,3-2 0-15,2 2 0 0,0 2-48 0,0 4-16 16,-3-2 0-16,-1 0 0 0,-2 0-48 0,-1-1-16 15,-1 4 0-15,-1-1 0 0,0-3-128 0,-2 3 160 16,3 3-160-16,0-2 160 0,1 3 32 0,1-2 0 16,-4-2 0-16,1 2 0 0,-2-2 0 0,-1-2 0 15,-2-2 0-15,0 2 0 0,-1 0 64 0,1 1 0 16,-2-2 16-16,4 1 0 0,2 1 0 0,3 0 0 0,1 2 0 0,3-2 0 16,0 0-96-16,-1 2-32 0,-1 3 0 0,0-2 0 15,1 1-144-15,-1-3 0 0,-2 0 0 0,1 3 0 16,3-4 0-16,-1 1 0 0,1 3 128 0,-4-1-128 15,-1 1 0-15,-2-1 0 0,-1 1 0 0,-2 3 0 16,-3-7 0-16,1 2 0 0,-2 2 128 0,1-1-128 16,2 0 0-16,-1 0 0 0,1 2 0 0,1-1 128 15,0 2-128-15,-2-1 128 0,1 2-128 0,-2-3 128 16,-1 1-128-16,1-3 128 0,-4 0-128 0,-1 0 128 16,-1-2-128-16,1 0 0 0,0 1 0 0,1 3 0 15,-1-2 0-15,1 1 0 0,0 1 128 0,0 0-128 16,1 2 0-16,-1-2 0 0,-1 3 144 0,1-2-144 15,0 0 0-15,-2 0 144 0,-1 0-144 0,-1-2 0 16,4 2 128-16,-5-3-128 0,2 3 0 0,-2-1 0 0,1 4 160 0,-2-4-160 16,-3 0 128-16,4-2-128 0,-1 2 0 0,0 0 128 15,0-4-128-15,0 1 0 0,0 3 0 0,2-2 0 16,-2 5 128-16,-1-1-128 0,0 2 0 0,1-4 0 16,-3 2 144-16,1 0-144 0,0 3 0 0,0 0 128 15,-2-4-128-15,1 2 0 0,-3 3 0 0,0-4 144 16,0 2-144-16,-1 1 0 0,0-3 128 0,1 3-128 15,-1 3 0-15,-1-2 0 0,-4-3 0 0,2 1 128 16,0 1-128-16,-1-1 0 0,0 2 144 0,-2 1-144 16,1-3 0-16,-3 1 144 0,-1 2-144 0,0 1 128 15,-8 2-128-15,8-3 128 0,-1 1-128 0,-7 2 192 16,0 0-192-16,0 0 192 0,7-5-192 0,-7 5 0 16,0 0 0-16,0 0 128 0,0 0-128 0,0 0 160 15,6-8-160-15,-6 8 160 0,0 0-160 0,0 0 0 0,-5-6 0 0,5 6 0 16,0 0 0-16,-10-5 0 0,10 5 0 0,-14-2 0 15,2 2 0-15,0 2 0 0,-1-1 0 0,0 4 0 16,-1-1-128-16,-2-3 128 0,-3 1 0 0,0 2 0 16,-2 4 0-16,3-3 0 0,-2 0 0 0,-1 5 0 15,-4 2 0-15,1-2 0 0,-2 1 0 0,-1-1 0 16,-1 2 0-16,-6 1 0 0,-2-4 0 0,-1 3 0 16,-1-2 0-16,0 4 0 0,-2 3 0 0,-2 1 0 15,-2-2-144-15,-4 2 144 0,-3 1 0 0,-4 1 0 16,-1 3-192-16,-6-1 64 0,-3-2 128 0,5 2-208 15,1-2 208-15,1 2-192 0,0 2 192 0,3-4-192 16,1 1 192-16,-1-2 0 0,0-1 0 0,5-1 0 0,0 0 0 16,5 1-144-16,3-1 144 0,2 2 0 0,2 1 0 15,1-1 0-15,1-2 0 0,1 0 0 0,-3-2 0 16,-2 0 0-16,-1 1 0 0,-3-1 0 0,1-1 0 0,-3 1 0 16,1-2 144-16,2 3-144 0,1 0 0 0,2 0 0 15,-2 1-240-15,0-2 80 0,-3 1 160 0,-1 0-208 16,-2-1 80-16,0 0 128 0,0 3-128 0,3-1 128 15,4-1 0-15,2 1 0 0,-2-3 0 0,7 1 0 16,-2 1 0-16,2 2 0 0,2-1 0 0,1-3 0 16,-3 0 0-16,0-3 0 0,-1 2 0 0,-1 1 0 15,2-2 0-15,1 0 0 0,1 1 0 0,1-2 0 16,1-2 0-16,1 4 0 0,-2-4 0 0,2 3 0 16,1 1 0-16,-3-4 0 0,3 1 0 0,-2-1 0 0,1 4 0 0,-1-1 0 15,0-3 0-15,1 3 0 0,-1-7 0 0,1 5 0 16,4-4 0-16,-2 2 0 0,3 0 0 0,0-2 0 15,1 2 144-15,0-1 0 0,3 3 0 0,1-2 0 16,2-2-144-16,1 3 0 0,-2-2 0 0,0 3 0 16,0-1 0-16,2 0 0 0,-1-4 0 0,1 4 0 15,-2-2 0-15,0 3 0 0,0-2 0 0,-1 3 0 16,0-6 0-16,0 4 0 0,0 0 0 0,0 0 0 16,-3-1 0-16,3-3 0 0,-1 0 0 0,1 1 0 15,-2-2 0-15,1 3 128 0,-1 0-128 0,0-2 128 16,1 0-128-16,1 2 0 0,0-4 144 0,3 1-144 15,4 1 0-15,-2 2 144 0,-1-3-144 0,2 1 0 16,1 0 176-16,1-3-176 0,-1 0 160 0,5 0-160 16,-3 2 128-16,3-2-128 0,0 1 0 0,7-3 0 0,-9 5 0 0,2-2 128 15,7-3-128-15,-8 2 0 0,-1 1 0 16,9-3 0-16,-8 3 0 0,8-3 0 0,-9 4 0 0,3 0 0 16,-3-1 0-16,9-3 0 0,-6 2 0 0,6-2 0 15,-9 5 0-15,2 0 0 0,7-5 0 0,0 0 0 16,-7 3 0-16,7-3 0 0,0 0 0 0,0 0 128 15,0 0-128-15,0 0 0 0,-7 1 0 0,7-1 0 16,0 0 0-16,0 0 0 0,0 0 0 0,0 0 0 16,-7 1 0-16,7-1 0 0,0 0 0 0,0 0 0 15,0 0 0-15,0 0 0 0,0 0 128 0,0 0-128 16,0 0 0-16,0 0 0 0,-7-1 0 0,7 1 0 16,0 0 0-16,0 0 0 0,0 0 0 0,0 0 0 15,0 0 0-15,0 0 0 0,0 0 0 0,0 0 0 0,10-4 0 0,3-3 0 16,0 2 0-16,2-4 0 0,2 0 0 0,3-1 0 15,3-2 0-15,2-2 0 0,1 2 0 0,4 0 0 16,5-2 0-16,3-2 0 0,2 0 0 0,6 0 0 16,4-1 0-16,-1 1 0 0,1-3 0 0,-1 0 0 15,2-3 0-15,1 3 0 0,1 0 0 0,4-1 0 16,2-3 0-16,2 1-128 0,0 2 128 0,-1-1 0 16,-3-4 0-16,2 2 0 0,1 0 0 0,3 2 0 15,3-2 0-15,4 0-128 0,0 1 128 0,-1 1 0 16,-3-5 0-16,1 2 0 0,-1-3 0 0,6 2 0 15,3 1 0-15,0-3 0 0,-1 3 0 0,-1-3 0 16,-3 2 0-16,-3 1 0 0,-2 0 0 0,4 1 0 16,2 0 0-16,-1-1-128 0,-3 2 128 0,1 2 0 0,-4 1 0 15,2-3 0-15,2-1 0 0,-1 3 0 0,4 1 0 0,-1 0 0 16,-2 0 0-16,-2-2 0 0,-3-2 0 0,0-1 0 16,-1 1 0-16,1 2 0 0,2-1 0 15,0 1 0-15,-1-1 0 0,-6 0 0 0,-1 1 0 0,-2-1 0 16,-2 2 0-16,1-1 0 0,-1-1 0 0,1 2 0 15,-2 1 0-15,-3 2 0 0,-2 0 0 0,-2-1 0 16,-3-3 0-16,-2 3 0 0,-1 1 0 0,0 1 0 16,-1 1 0-16,0 2 0 0,0 3 0 0,0 1 0 15,3 1 0-15,-4-2 0 0,-1 1 0 0,-2-1 0 16,1 2 0-16,-4-2 0 0,-2 3 0 0,-2-2 0 16,-3 2 0-16,-2 2 0 0,-1-1 0 0,-2 2 0 0,-2 0 0 15,-2 0 0-15,-1-1 128 0,-2 3-128 0,-2-1 0 0,-3 1 0 16,-7 2 160-16,8-3-160 0,-8 3 160 0,8-2-160 15,-8 2 176-15,0 0-176 0,0 0 192 0,0 0-192 16,9-2 128-16,-9 2-128 0,0 0 0 0,0 0 0 16,0 0 0-16,0 0 0 0,0 0 0 0,0 0 0 15,0 0 0-15,0 0 0 0,0 0 0 0,0 0 0 16,0 0 0-16,0 0 0 0,0 0 0 0,-11 5 0 16,11-5 0-16,-14 3 0 0,14-3 0 0,-11 3 0 15,-2-2 0-15,13-1 0 0,-11 1 0 0,11-1 0 16,0 0 0-16,-10 3 0 0,10-3 0 0,0 0 0 15,-13 0 0-15,13 0-144 0,-10-3 144 0,10 3-128 16,0 0-48-16,0 0 0 0,-13-5 0 0,4 4 0 16,9 1-144-16,0 0-16 0,0 0-16 0,0 0 0 15,-11-3-304-15,0 1-64 0,11 2-16 0,0 0 0 16,-10-8-1744-16,3 3-336 16,0 0-80-16</inkml:trace>
  <inkml:trace contextRef="#ctx0" brushRef="#br0" timeOffset="8604.14">16572 13352 2751 0,'-13'-1'128'0,"4"1"16"0,-1-2-144 0,0 2 0 0,-2 2 0 0,5 0 0 16,-5-2 3296-16,12 0 624 0,-9 5 128 0,0-1 32 15,9-4-2528-15,-6 5-496 0,6-5-96 0,0 0-32 16,-6 9-64-16,6-9-16 0,0 0 0 0,6 9 0 15,0 0-16-15,6-3-16 0,1-3 0 0,3 3 0 16,4-2-16-16,6 0 0 0,1 0 0 0,6-1 0 16,5 3-144-16,5-4-16 0,4-1-16 0,0 3 0 15,-3-1-192-15,5-1-48 0,2 1 0 0,3-2 0 16,3-1-128-16,6 0-16 0,3 0-16 0,3 0 0 16,0-4 176-16,4 2 48 0,3-2 0 0,6 1 0 0,0 2-192 0,1-3-16 15,-1-1-16-15,0-1 0 0,-3 1-224 0,-2-3 0 16,-1 2 0-16,3 1 0 0,4-4 208 0,-6 5-48 15,-3-5-16-15,-2 3 0 0,0 1 176 0,-1-2 48 16,1 2 0-16,-1 1 0 0,-1 3-112 0,-1-1-32 16,0 0 0-16,-7 1 0 0,-1 1-96 0,3-3-128 15,-3 2 176-15,-2 0-176 0,-2 0 128 0,-3-1-128 16,-5 2 0-16,-3 0 0 0,-3-1 0 0,-3 0 128 16,-5 0-128-16,0 1 0 0,-3 0 192 0,-5 0-192 15,-1 0 192-15,-3 1-192 0,-3 0 144 0,-2-1-144 16,-3 0 0-16,-2 1 144 0,-5-1-144 0,-8 0 0 15,0 0-160-15,0 0 160 16,0 0-640-16,0 0-16 0,0 0-16 0,-8 0 0 16,-6-1-1776-16,-1 0-368 0,-3 2-64 0,-2-1-10944 0</inkml:trace>
  <inkml:trace contextRef="#ctx0" brushRef="#br0" timeOffset="9103.08">17725 13893 3679 0,'0'0'320'0,"0"0"-320"16,-8 3 0-16,8-3 0 0,-10 3 3232 0,10-3 576 15,-7 1 112-15,7-1 32 0,-7 2-2416 0,7-2-496 16,0 0-80-16,0 0-32 0,-4-6 256 0,4-5 48 16,3 0 16-16,2-1 0 0,1-2-256 0,3 0-48 15,2-3-16-15,1 2 0 0,2-2-352 0,0 0-64 16,-3-5 0-16,3 4-16 0,3 3-224 0,-1-2-32 15,-1 2-16-15,1 0 0 0,-4 2-96 0,1 4 0 16,0-2-128-16,-2 3 192 0,-1-1-32 0,-2 6-16 16,-8 3 0-16,9 0 0 0,-9 0-144 0,0 0 192 0,0 0-192 0,10 8 192 15,-4 9-64-15,-2 2-128 0,0 4 192 0,-1 0-64 16,-1 1-128-16,3 4 192 0,-2-3-192 0,1 3 192 16,-1-1-192-16,0 0 0 0,1-2 0 0,-2-2 0 15,1-4 128-15,-1 0-128 0,1-1 0 0,-1-3 128 16,0-2-128-16,3 0 128 0,-1-1-128 0,-4-12 128 15,1 10-128-15,-1-10 0 0,2 11 144 0,-2-11-144 16,0 0-160-16,0 0-96 0,8 3-32 0,-8-3 0 16,0 0-1936-1,0 0-384-15</inkml:trace>
  <inkml:trace contextRef="#ctx0" brushRef="#br0" timeOffset="9371.4">17789 13972 21135 0,'0'0'928'0,"0"13"208"0,0-4-912 0,3 2-224 15,3 2 0-15,-1 1 0 0,2 6 720 0,-1-2 112 16,3-3 0-16,0-1 16 0,-3-1-224 0,2-3-48 16,-2 3-16-16,1-2 0 0,1-6 272 0,-1 4 64 15,-1 0 16-15,2 3 0 0,-2-6-160 0,2 0-48 16,2 2 0-16,1-2 0 0,2 1-288 0,0-2-64 15,0-3-16-15,2 1 0 0,3-2-208 0,-1 0-128 16,1 1 128-16,3-4-128 0,-1 1 0 0,0-1 0 16,-1-1 0-16,2 1 0 15,-1-1-608-15,0 2-32 0,-4-3-16 0,0 3-8816 0,-1-1-1776 0</inkml:trace>
  <inkml:trace contextRef="#ctx0" brushRef="#br0" timeOffset="9689.19">18564 14059 10127 0,'0'-12'448'0,"0"12"96"0,0 0-544 0,0 0 0 0,0 0 0 0,0 0 0 16,0 0 2512-16,0 0 400 0,0 0 80 0,0 0 16 15,0 0-1728-15,0 0-320 0,0 0-80 0,-11 3-16 16,0 3 112-16,-2 1 32 0,-2 4 0 0,0-1 0 0,-2 3-96 0,2 2-16 15,0 2 0-15,2-3 0 0,0-3-192 0,2 3-32 16,-1 3-16-16,3-3 0 0,1-3-336 0,2 0-80 16,3 0-16-16,0-4 0 0,2 3-224 0,1-10 176 15,5 8-176-15,1 0 160 0,1-1-160 0,2-3 192 16,2 0-192-16,2 1 192 0,-1-5-192 0,2 0 0 16,2-3 0-16,3 1 0 0,-2-2-288 0,3-1 16 15,-1-4 0-15,1 3 0 16,-1-4-1584-16,0 2-304 0,-1 3-64 0,-2-7-10480 15</inkml:trace>
  <inkml:trace contextRef="#ctx0" brushRef="#br0" timeOffset="9945.59">19022 13625 23039 0,'0'0'2048'0,"0"0"-1648"0,0 0-400 0,0 0 0 15,0 0 640-15,-2 12 64 0,-1 4 0 0,-2 2 0 16,1 0 16-16,-2 3 16 0,0 6 0 0,-3 2 0 16,0 1 224-16,0 3 32 0,0 2 16 0,-2 1 0 15,0 2-208-15,1-2-32 0,0-3-16 0,1 0 0 16,3-2-352-16,1-1-64 0,0 0-16 0,1-3 0 16,1-3-320-16,2-4 128 0,1-3-128 0,1-2 0 15,2-6 0-15,1 1 0 0,-4-10 0 0,10 5-192 16,0-1-384-1,2-3-96-15,0-3-16 0,1-1 0 0,0-3-2704 0,2-6-528 0</inkml:trace>
  <inkml:trace contextRef="#ctx0" brushRef="#br0" timeOffset="10223.84">19136 14111 23439 0,'0'0'1024'0,"-6"10"240"0,4 4-1008 0,-1 2-256 16,3 0 0-16,2 0 0 0,-1-2 592 0,1-1 80 15,1 0 16-15,0-2 0 0,-3-11 208 0,3 9 32 16,-3-9 16-16,4 10 0 0,-4-10 32 0,0 0 16 16,0 0 0-16,9 5 0 0,-9-5-320 0,11 3-64 15,1-4-16-15,-3-3 0 0,1 0-128 0,0-4-16 16,-1 1-16-16,0-6 0 0,0-2-128 0,-2 2-32 0,1-1 0 0,-4-3 0 16,0 0-48-16,-2-1-16 0,-2 1 0 0,-1 3 0 15,0 0-80-15,-2 3 0 0,-2 0-128 0,-1 3 192 16,-2 0-192-16,-1 3 144 0,-2 3-144 0,-2 0 128 15,-2 0-320-15,1 2-80 0,-1 2-16 0,1 1 0 32,0 1-1648-32,1-2-336 0,3-2-64 0,2 3-7472 0,8-3-1504 0</inkml:trace>
  <inkml:trace contextRef="#ctx0" brushRef="#br0" timeOffset="10573.13">19640 13968 21183 0,'0'0'1888'16,"0"0"-1504"-16,0 0-384 0,0 0 0 0,0 0 1840 0,0 0 288 16,0 0 64-16,0 0 16 0,0 0-1488 0,0 0-288 15,-6 6-64-15,-3 1-16 0,-3 0-96 0,-2 0 0 16,-1 3-16-16,1-1 0 0,-2 0 64 0,2 0 16 16,1 1 0-16,3 3 0 0,1-4 64 0,4 2 0 15,1-1 16-15,2 2 0 0,2 1-256 0,1-1-144 16,1 2 160-16,3 1-160 0,2-1 0 0,0 0 0 15,2-1 0-15,0 0 0 0,0-2 144 0,0 1-144 16,0-2 128-16,-1 1-128 0,-1-2 208 0,-2 1-32 16,-5-10-16-16,4 8 0 0,-4-8 96 0,0 0 32 15,0 0 0-15,-8 10 0 0,0-3 176 0,-3-2 48 16,-3 0 0-16,0-3 0 0,-1-2-320 0,0 0-48 0,-2 2-16 0,3-4 0 16,0 0-128-16,2-2-192 0,-1-1 32 0,3 1 16 31,1-1-1648-31,4-3-336 0,1 1-64 0,4 7-16 15,0-13-1504-15,8 3-288 0</inkml:trace>
  <inkml:trace contextRef="#ctx0" brushRef="#br0" timeOffset="10831.04">19735 14151 13823 0,'0'0'608'0,"0"0"128"0,0 0-592 0,13-2-144 0,-1-1 0 0,2 1 0 15,0-2 2896-15,0 2 560 0,2-1 96 0,-2-1 32 16,0-1-2576-16,-1-1-512 0,-3 2-112 0,-10 4 0 15,9-9 0-15,-3-2 0 0,-3 0 0 0,-2 4 0 16,-1 7 320-16,-5-8 80 0,0-3 16 0,-3 7 0 0,-1 1-192 0,-2 3-32 16,-3-2-16-16,-1 4 0 0,-1 0-304 0,0 3-48 15,-1 1-16-15,1 4 0 0,-1-1-64 0,2 3 0 16,2 2-128-16,-1-3 192 0,4 0-64 0,4 3-128 16,1 0 176-16,2-2-176 0,3 1 0 0,5-2 0 15,0-2 0-15,3 0 0 0,3-3 0 0,2-1 0 16,1 2 0-16,4-4 0 15,1 0-304-15,3-3-112 0,-1-1-32 0,3-1 0 16,2-4-2896-16,-1-2-592 0</inkml:trace>
  <inkml:trace contextRef="#ctx0" brushRef="#br0" timeOffset="11389.18">20074 13958 8287 0,'0'0'736'0,"0"0"-592"0,0 0-144 0,0 0 0 15,0 0 1264-15,0 0 208 0,-5-2 64 0,5 2 0 16,0 0-448-16,-7-3-96 0,7 3-16 0,0 0 0 0,-7 3 320 0,7-3 64 16,0 0 16-16,-7 12 0 0,2 1 80 0,0-1 16 15,2 4 0-15,1 4 0 0,-1-2-176 0,2 5-16 16,-1-1-16-16,-1 1 0 0,0 1-320 0,1 1-64 16,-2-4-16-16,2-1 0 0,-2 0-304 0,1-3-64 15,1-3-16-15,0 0 0 0,0-7-80 0,2-7-16 16,0 0 0-16,0 0 0 0,0 0 64 0,0 0 16 15,0 0 0-15,0 0 0 0,0 0-128 0,10-3-16 16,0-9-16-16,0 1 0 0,1-3-176 0,0-4-128 16,0-1 144-16,1 0-144 0,-1 0 0 0,1 0 0 15,-1 1 0-15,1 0 0 0,-2 1 0 0,0 3 0 16,-2 3 0-16,-1 3 0 0,-2 0 0 0,-5 8 0 16,7-6 0-16,-7 6 0 0,0 0 0 0,0 0 0 0,0 0-128 0,3 12 128 15,-1-1 0-15,-2 3 0 0,-2 2 0 0,0 0 0 16,-1-1-128-16,1 3 128 0,-2 0 0 0,0 1 0 15,3 1 0-15,-2-2 0 0,0 0 0 0,0 0 0 16,1 0-160-16,0 3 160 0,5 5-128 0,-1-4 128 31,2-3-1152-31,-1-1-128 0,-1-1-48 0,5-6 0 16,-7-11 608-16,11 10 112 0,0-3 32 0,1-2 0 16,1-6-2240-16,-1-5-448 0</inkml:trace>
  <inkml:trace contextRef="#ctx0" brushRef="#br0" timeOffset="11740.27">20351 14112 18431 0,'-9'0'1632'0,"0"3"-1312"0,1-1-320 0,8-2 0 0,-9 4 1728 0,2 2 288 16,-1-2 48-16,8-4 16 0,0 0-912 0,0 0-176 16,-6 7-32-16,6-7-16 0,0 0-240 0,0 0-64 15,0 0 0-15,0 0 0 0,0 0-80 0,12 5-32 16,1-4 0-16,4-2 0 0,-3-2-144 0,2 1-16 15,1-4-16-15,-2 4 0 0,-1-2-192 0,-3-1-32 16,2 1-128-16,-4 0 192 0,-9 4-192 0,10-3 176 16,-10 3-176-16,0 0 160 0,0 0 0 0,0 0 0 15,0 0 0-15,0 0 0 0,-10-3 144 0,-3 6 16 16,-3 0 16-16,-2 6 0 0,-1 3-336 0,0 3 0 0,1 1 0 0,2 1 128 16,-1-2-128-16,3 2 0 15,3-2 128-15,0 0-128 0,3-1 0 0,1 0 0 0,2-1 0 0,4-3 0 16,1-10 0-16,0 0 0 0,0 0 0 0,7 13 0 15,2-4 0-15,3-2-288 0,1-4 48 0,0-3 16 32,4-1-1552-32,3-2-304 0,3-3-64 0,4-1-16 15,0 1-576-15,-1-3-112 0</inkml:trace>
  <inkml:trace contextRef="#ctx0" brushRef="#br0" timeOffset="12091.2">20843 14151 21183 0,'0'0'944'0,"0"0"192"0,0 0-912 0,-5-3-224 0,5 3 0 0,-7-4 0 16,7 4 2560-16,-9-1 448 0,2 1 112 0,-2 1 16 16,-1 1-2048-16,-4 1-416 0,0 2-80 0,-4 3-16 15,-4-2-128-15,3 4-16 0,-1 0-16 0,1 3 0 0,1-3 160 0,7 0 48 16,-1 1 0-16,8-3 0 0,2 5-224 0,3-1-32 16,3 0-16-16,3 2 0 0,5-1-352 0,-1-4 128 15,1 2-128-15,2-2 0 0,0 3 0 0,1-5 0 16,0 2 0-16,2-2 0 0,-2 0 0 0,0 0 128 15,1 0-128-15,-1 2 0 0,-1-1 128 0,-3 2-128 16,-2-3 128-16,0 2-128 0,-9-9 0 0,8 8 128 16,-8-8-128-16,0 0 0 0,0 0 272 0,0 13-16 15,-4-2 0-15,-1-3 0 0,-2 2 80 0,-2-4 16 16,-2-2 0-16,-2 1 0 0,1 3-176 0,-2-3-48 16,-4 3 0-16,0-3 0 0,0-3 0 0,3 3 0 15,0 0 0-15,-3-2 0 0,-1-3-128 0,1-1 0 0,2-1 0 0,2 0 0 16,1-1 0-16,3-1 0 0,2-1-192 0,3-2 192 31,5 7-1216-31,-3-9-112 0,3-3-16 0,4 2-16 16,1-2-1488-16,3 0-288 0,3 1-64 0</inkml:trace>
  <inkml:trace contextRef="#ctx0" brushRef="#br0" timeOffset="12473.61">21190 14174 23375 0,'0'0'1024'0,"0"0"240"0,0 0-1008 0,-7-1-256 16,-3 0 0-16,1 1 0 0,-1 0 944 0,0 4 144 15,-2 3 16-15,0-3 16 0,-1 0-160 0,0 2-48 16,1-1 0-16,1 0 0 0,4 4 48 0,2-2 16 15,-2-1 0-15,7-6 0 0,-2 11-368 0,2 2-80 16,2-4-16-16,2 3 0 0,1-4-320 0,2 4-64 16,-1 1 0-16,2 2-128 0,0-4 160 0,1 4-160 15,2 2 128-15,-1 1-128 0,0 0 256 0,-2-1-16 16,-2 0-16-16,-2 1 0 0,0 0 48 0,-2-1 16 16,-2 1 0-16,-1-3 0 0,-3-4 112 0,-2 1 32 15,-3 2 0-15,-1-5 0 0,-3-3 144 0,-1-2 48 16,-3 1 0-16,-2-1 0 0,-1 1-304 0,-3-5-48 0,-1-5-16 15,2 3 0-15,1-2-256 0,2 0-304 0,1-6 64 16,3 0-12432-16,-1-8-2496 0</inkml:trace>
  <inkml:trace contextRef="#ctx0" brushRef="#br0" timeOffset="13824.79">24528 12316 19231 0,'0'0'848'0,"0"0"176"0,0 0-816 0,0 0-208 16,10 5 0-16,-10-5 0 15,0 0 960-15,0 0 128 0,10 0 48 0,-10 0 0 0,0 0-544 0,0 0-96 16,0 0-32-16,2-10 0 0,-2 10-144 0,-1-9-16 15,-1-4-16-15,-3 1 0 0,-2 0 144 0,1 0 16 16,-3-2 16-16,-1 0 0 0,-3-2 208 0,0 2 32 16,1-5 16-16,-2-1 0 0,-2 1-16 0,0-2 0 15,-1-3 0-15,-2 4 0 0,-2 1-208 0,-2 0-48 16,-1-3-16-16,1 3 0 0,-4-1-224 0,-3 0-32 16,-6 0-16-16,-3 3 0 0,-5-2-160 0,-1 0 0 15,-2 1 0-15,1-1 128 0,-1 1-128 0,1 1 0 16,0 2 0-16,-1 0 0 0,-4-2 0 0,1 2 0 15,-6 4 0-15,0-3 0 0,-1 1 0 0,1 3 0 0,2-2 0 0,1 5 0 16,1-2 0-16,-2 4 0 0,-3-4 0 0,-3 4 0 16,-6 1 0-16,3 1 0 0,0 1 0 0,2 2 0 15,2 2 0-15,-1 2 0 0,-1 0-144 0,-1 1 144 16,-4 1 0-16,-1-2 0 0,3 4 0 0,3 1 0 16,1 2 0-16,4-2 0 0,3 6 0 0,-1 1 0 15,-1-1 0-15,0 1 0 0,-3 2-128 0,5 3 128 16,1 0 0-16,4-1 0 0,1 2 0 0,3 4 0 15,4-1 0-15,3 4 0 0,-3 0 0 0,3 1 0 16,1-1 0-16,-1-2 0 0,-1 1 0 0,1-2 0 16,2 3 0-16,4-1 0 0,1 3 0 0,4 1 0 15,2-1 0-15,2 0 0 0,2 2 128 0,2 1-128 16,0 3 0-16,3-1 0 0,3-1 0 0,5 1 0 0,-2-4 0 16,4 2 0-16,1 0 0 0,0 1 0 0,0-2 0 0,3 0 0 15,1 4 0-15,0 2 0 16,-1-1 0-16,-1 0 0 0,2-1 0 0,2 4 0 0,0 3 0 0,2-3 0 15,0 1 0-15,4 1 0 0,2-5 0 0,4 3 0 16,2 2 0-16,2-2 0 0,2-6 0 0,3 2 0 16,1-2 0-16,6-1 0 0,0-1 0 0,7-1 128 15,4 0-128-15,3-2 0 0,2 4 0 0,0-6 128 16,-1 0-128-16,5-1 0 0,3 0 0 0,3-2 0 16,3 2 0-16,2-3 0 0,5 1 0 0,-1-2 128 15,-3-2-128-15,2-1 0 0,-1-1 0 0,3-1 0 16,2-2 0-16,4-2 0 0,3-2 0 0,-4-5 0 0,-6 1 0 15,2 0 0-15,2-5 0 0,4 3 0 0,0-1 0 0,2-2 0 16,-2-3 0-16,-5 0 0 0,-2 0 128 0,1-1-128 16,-3 0 0-16,2-2 0 0,2 0 0 0,-3 0 0 15,-2-1 0-15,-6-1 0 0,-6-3 0 0,-1 2 0 16,-2-9 128-16,-1 1-128 0,-1 1 0 0,1-3 0 16,-3-3 176-16,0-3-176 0,-1 2 192 0,-2-2-192 15,-5 0 192-15,-1 0-192 0,-3-8 192 0,-3 1-192 16,-1-1 176-16,0-5-176 0,0-2 160 0,-3-3-160 15,-1-1 144-15,0-1-144 0,1-5 128 0,-3 3-128 16,-1-3 176-16,-2 1-48 0,-1 3-128 0,-3 2 192 16,-2-2-192-16,-3 2 0 0,-1 2 0 0,0-1 0 15,-4 2 448-15,-3 1-16 0,-3 2 0 0,-3-2 0 16,-1-3 16-16,-3 2 16 0,-2 4 0 0,-1-2 0 16,-6-2-160-16,-1 1-48 0,-1 2 0 0,-3-2 0 0,-3 1-256 15,-1 1 0-15,-2-2 0 0,0 1 0 16,1 1-960-16,0 0-256 0,-1 2-64 0,0 3 0 15,0 2-1424-15,2 0-304 0,-12-6-48 0,8 11-16 0</inkml:trace>
  <inkml:trace contextRef="#ctx0" brushRef="#br0" timeOffset="15058.81">29935 11831 12895 0,'0'0'576'0,"0"0"112"0,0 0-560 0,0 0-128 16,0 0 0-16,0 0 0 0,0 0 1088 0,0 0 176 15,0 0 32-15,-4-7 16 0,-2 1-992 0,1-1-192 16,5 7-128-16,-7-5 160 0,-2-1-336 0,1 0-64 16,-1 2-16-16,0 1 0 15,-1 1-128-15,-1-1-16 0,0 1-16 0,3-1 0 16,-1-1-128-16,9 4-32 0,-8-2 0 0,8 2 0 0,-7-5 448 0,2-3 128 15,5 8 0-15,-4-6 0 0,1-4 896 0,0 3 272 16,0 1 64-16,3 6 16 0,0 0-144 0,-2-12-16 16,-3 1-16-16,0 3 0 0,5 8-304 0,-8-12-48 0,0 3-16 0,1-4 0 15,-2 0-384-15,0 3-96 0,-1-1-16 16,0-2 0-16,-4 0-208 0,1 1 144 0,-2-4-144 0,0 2 128 16,-3 2 192-16,-1-4 16 0,-2 1 16 0,0-1 0 15,-2 0 80-15,-3 2 16 0,-3 2 0 0,-3-1 0 16,-4-4-80-16,-6 3-16 0,0 6 0 0,-3-4 0 15,2 2-32-15,0 1-16 0,-2-1 0 0,1 2 0 16,-1 2-48-16,2 0-16 0,0 0 0 0,-2 3 0 16,-2-2-96-16,-1 1-16 0,-2 0 0 0,3 1 0 15,2 3-128-15,1-1 0 0,0 2 0 0,2 2 128 16,1 2-128-16,-1 1 0 0,-1 1 0 0,-4 4 0 16,-4-1 0-16,0 4 0 0,-1 3 0 0,4 1 0 0,1 3 0 15,2 6 0-15,2 0 0 0,3 4 0 16,0 5-160-16,3 0 160 0,-2 2 0 0,1 1-144 0,0 0 144 0,1 3 0 15,0-1 0-15,5 4 0 0,4-3 0 0,3-3-128 16,2 2 128-16,3-1 0 0,3-2 0 0,3 2 0 16,1-2 0-16,3-1-128 0,0-2 128 0,2 2 0 15,3 0 0-15,1 0 0 0,2 2 0 0,1-2 0 16,2 0 0-16,3 0 0 0,2 0 0 0,0 0 0 16,6-3 0-16,-1 3 128 0,5 0-128 0,1-2 0 15,4 1 0-15,2 0 0 0,7-1 0 0,1 1 0 16,0-1 0-16,4 0 0 0,-2-6 0 0,1 1 0 15,-1 1 0-15,1-3 0 0,1 1 144 0,2-4-144 16,1 0 192-16,4-3-192 0,1 3 384 0,4 0-16 0,2-5-16 0,2-1 0 16,1-2-32-16,-2 0-16 0,-3-2 0 15,0-4 0-15,1 1-128 0,1-1-32 0,-1-5 0 0,2 5 0 16,-1-4-144-16,2 1 0 0,1-1 0 0,-2-1 128 16,-3-1-128-16,-2 0 0 0,-3-3 144 0,2 0-144 15,-1-2 0-15,0 0 0 0,0-4 0 0,1-3 128 16,1 2-128-16,-3-1 0 0,0-4 0 0,-2 2 0 15,-2-2 0-15,-3 0 0 0,-3-4 0 0,1-3 0 16,-1 2 0-16,0 0 0 0,-2-4 0 0,5-2 0 16,-4 2 0-16,1 0 0 0,-1 0 0 0,0-2 128 15,2-5-128-15,-1 3 0 0,-3-2 0 0,-2 1 0 16,-1 0 0-16,-2-3 144 0,-1-1-144 0,-2-1 0 16,0 3 256-16,-4-4-64 0,-3-2-16 0,0-1 0 15,-2 4 144-15,-2-3 48 0,-2-2 0 0,-2-2 0 0,-1-1 48 16,-1 2 16-16,-2-2 0 0,0 1 0 0,-4 1-112 0,0-1 0 15,-1 0-16-15,-2 1 0 0,-2 0-128 0,-2 1-32 16,-2 0 0-16,0 1 0 0,-3 0 48 0,-3 2 16 16,-3-2 0-16,-3 1 0 0,-3 1 16 0,-4 1 0 15,0-1 0-15,-6 1 0 0,-3 5-224 0,-1-3 176 16,2 4-176-16,-2 2 160 0,-2-2-160 0,-3 4 128 16,1 1-128-16,-5 1 128 0,-1 3-128 0,-8 3 0 15,-3 1 144-15,0 4-144 16,2 2-768-16,0 4-208 0,2 1-48 0,-2 4-16960 0</inkml:trace>
  <inkml:trace contextRef="#ctx0" brushRef="#br0" timeOffset="20499.38">22245 12929 11231 0,'0'0'496'0,"0"0"96"0,0 0-464 0,0 0-128 0,-12 5 0 0,3-1 0 15,0-1 448-15,9-3 80 0,-8 7 16 0,-1-5 0 16,0 1-224-16,9-3-64 0,-9 0 0 0,9 0 0 16,-10 1-32-16,10-1-16 0,-12-2 0 0,6 0 0 15,6 2 208-15,0 0 32 0,-8-6 16 0,8 6 0 0,-5-10 112 0,0 6 32 16,5 4 0-16,0 0 0 0,-4-13-304 0,2 7-64 16,2 6-16-16,0 0 0 0,-2-10-80 0,2 10-16 15,0 0 0-15,0-7 0 0,0 7 144 0,0 0 32 16,0 0 0-16,0 0 0 0,0 0 240 0,0 0 48 15,0 0 16-15,0 0 0 0,0 0-32 0,0 0-16 16,0 0 0-16,0 0 0 0,0 0-208 0,0 0-32 16,0 0-16-16,0 0 0 0,0 0-96 0,0 0-16 15,0 0 0-15,0 0 0 0,0 0 192 0,11 0 16 16,-1 3 16-16,1-3 0 0,2-1 48 0,2-1 16 16,2 2 0-16,2-1 0 0,2-1 0 0,5-4 0 15,2 3 0-15,4 0 0 0,3-1-64 0,3-1-16 0,3 1 0 0,1-1 0 16,1-1-96-16,2-2-32 0,-2 2 0 0,0 0 0 15,-1-3-48-15,1 4-16 0,0-2 0 0,4 4 0 16,2-1-208-16,-2 0 0 0,-3-1 0 0,1 4 0 16,-2-1 0-16,-2 1 128 0,-3 1-128 0,-1 0 0 15,-2 0 0-15,1 1 0 0,-4 1 128 0,1-1-128 16,1-1 0-16,0 0 0 0,2 4 128 0,0-2-128 16,-1 1 0-16,1-2 144 0,-3 2-144 0,1-1 128 15,0 1-128-15,-3 0 0 0,-1 0 144 0,1-1-144 16,-2 0 128-16,0-2-128 0,1 0 160 0,0 1-160 15,2 0 192-15,1 1-48 0,0 0-16 0,1 1 0 16,2 0-128-16,-2 1 128 0,-1-1-128 0,3 2 128 16,-1-3-128-16,-1 2 0 0,-4-2 0 0,2-1 0 15,2 0 0-15,0 0 0 0,-1-1 128 0,7 2-128 0,-1-1 0 0,3 1 0 16,1 1 0-16,2 1 0 16,-1-2 0-16,1 0 0 0,-3-2 0 0,2 0 0 0,-2 0 128 0,0 0-128 15,0 0 128-15,1-2-128 0,1 2 192 0,1 0-64 16,4 0 0-16,-4-1 0 0,0-3 48 0,-3 2 0 15,1-1 0-15,-3-1 0 0,-4 2-48 0,1-2-128 16,0-2 192-16,0 2-64 0,0 1-128 0,0 1 0 16,1-1 144-16,0-2-144 0,1 1 0 0,1 2 128 15,-3-1-128-15,0 2 0 0,-3-4 0 0,0 2 128 16,-1 0-128-16,2 0 0 0,-1 0 0 0,0 0 0 16,-1-2 0-16,-1-1 0 0,4 3 0 0,0-4 0 15,1 0 0-15,1 2 128 0,1-2-128 0,-1 3 0 0,0 1 0 16,-1 1 0-16,-4 0 0 0,1-1 128 15,0-1-128-15,1 3 0 0,-1-1 0 0,-2-1 0 0,1 1 0 0,0 2 0 16,0-2 0-16,0 2 128 0,0 0-128 0,0-1 0 16,-2-2 0-16,-1 1 0 0,2 2 0 0,-3 0 128 15,-2-1-128-15,0 1 0 0,-2 1 0 0,2 1 0 16,1-2 0-16,0 0 0 0,0 0 0 0,-2 0 0 16,2 0 0-16,0 0 0 0,4 0 0 0,-2 2 0 15,2-2 0-15,-1 2 0 0,1 0 0 0,-2-2 0 16,2-2 0-16,-2 2 0 0,2 2 0 0,-3-2 0 15,-1 0 0-15,2 0 0 0,0 0 0 0,-1 2 0 16,0 1 0-16,-1-2 0 0,2-1 0 0,0 1 0 16,1 0 0-16,0 1 0 0,1-2 0 0,0 2 128 15,-1-1-128-15,0 2 0 0,1 0 0 0,0-2 0 16,-4 1 0-16,0 2 0 0,0 1 0 0,-2-1 0 0,1-3 0 16,1 1 0-16,0 0 0 0,1 1 0 0,2-2 0 0,-3 3 0 15,0-2 0-15,1 0 0 0,-1-2 0 0,2 0 0 16,-3 0 0-16,2 0 0 0,-1 0 0 0,0 1 0 15,-2 0 0-15,-2 0 0 0,0-1 0 0,-4-1 0 16,2 1 0-16,1-1 0 0,0 0 0 0,1 1 144 16,-4 1-144-16,3-1 0 0,-1-1 128 0,1-1-128 15,0 2 0-15,1-2 0 0,0-3 128 0,0 2-128 16,0 1 0-16,2 0 0 0,-2 0 0 0,-1-1 0 16,1-1 0-16,0 2 0 0,1-1 128 0,-2 2-128 15,-1 1 0-15,-2-1 0 0,-1 0 0 0,0 1 0 0,2 1 0 0,-4-1 0 16,4-1 128-16,-2 1-128 0,0 0 0 0,0 0 0 15,-1 0 176-15,-2 0-176 0,1-2 160 0,-1 1-160 16,-3 0 128-16,1 1-128 0,-1 0 0 0,1 0 144 16,-3 0-144-16,-1 1 0 0,-1 0 144 0,1 1-144 15,1-4 0-15,-11 2 128 0,8 2-128 0,-8-2 0 16,0 0 0-16,0 0 128 0,0 0-128 0,0 0 0 16,11 0 0-16,-11 0 0 0,0 0 0 0,0 0 128 15,0 0-128-15,0 0 0 0,0 0 128 0,0 0-128 16,0 0 0-16,0 0 144 0,0 0-144 0,0 0 0 15,0 0 128-15,-8 1-128 0,-2 1 0 0,1 0 0 16,-3-2 0-16,0 1 0 0,-1 4 0 0,0-2 0 16,-1-3 0-16,-1 1 0 0,-3-1 0 0,-3 2 0 15,-2 0 0-15,-1-1 0 0,-2 0 0 0,2-1 0 0,-3 0 0 0,-1-1 0 16,-1 1 0-16,-5 0 0 0,-7-1 0 16,-2 1 0-16,-4 0 0 0,-1 1 0 0,-1 0 128 15,-2-1-128-15,-2 0 0 0,1 1 0 0,1-3 0 0,-5 1 0 16,-4-1 0-16,-3 5 0 0,-4-1 0 0,-1 1 0 15,5 1 0-15,-1-4-144 0,1-4 144 0,-4 4 0 16,-4 1 0-16,-1-1 0 0,-3 0 0 0,2 4 0 16,3-3 0-16,0 2 0 0,2-2 0 0,-1 0 0 15,-1-1 0-15,2 2 0 0,-1 0 0 0,4 1 0 16,3 1 0-16,1-2 0 0,0-1 0 0,-3 2 0 16,-3-2 0-16,1 1 0 0,1-2 0 0,1 1 0 15,2 1 0-15,4 1-128 0,2 1 128 0,0-1 0 16,-1 0 0-16,-1 1-128 0,0-2 128 0,2 2 0 15,0-1 0-15,4-1 0 0,1 0 0 0,3 1 0 16,1 1 0-16,-4 1 0 0,-1-1 0 0,-3-3 0 0,-1 3 0 0,2 0 0 16,-4 0 0-16,5 0 0 0,0-2 0 0,1 2 0 15,2-2 0-15,-2 1-128 0,-3 3 128 0,-3-3 0 16,1-3 0-16,1 0-128 0,2 1 128 0,1 0 0 16,-1 2 0-16,2 0 0 0,1-2 0 0,1 1 0 15,-6-2 0-15,0 0-160 0,-1 0 160 0,1 0 0 16,2 0-144-16,3-2 144 0,3 2 0 0,0 0-144 15,1 0 144-15,-2 0-192 0,-1-1 192 0,-4-1-192 16,1 2 192-16,1 0 0 0,0-2 0 0,2 0-128 16,3 1 128-16,1 1 0 0,0-1 0 0,1 2 0 15,-1-2 0-15,0 1 0 0,-1-1 0 0,-2-1 0 16,0 0 0-16,4-3 0 0,0 2 0 0,3 2 0 16,0-2 0-16,1 2 0 0,3-1 0 0,0 0 0 0,-1 0 0 15,-2-2 0-15,3 1 0 0,-3 0 0 16,-1-1 0-16,3 0 0 0,1-1 0 0,1 1 0 0,-1 2 0 15,2-1 0-15,3 0 0 0,-1 2 0 0,1-1 0 0,-2 0 0 16,0 1 0-16,-1 0 0 0,-1 1 0 0,1-1 0 16,-1 2 0-16,1-1-128 0,1 0 128 0,0-1 0 15,1 3 0-15,2 1 0 0,0-1 0 0,2-1 0 16,1 1 0-16,1-2 0 0,1 2 0 0,0 0 0 16,1-2 0-16,-1 1 0 0,0-1 0 0,2 0 0 15,-3 0 0-15,2 1 0 0,1-3 0 0,0 2 0 16,4-2 0-16,0 1 0 0,1 0 0 0,3-1 0 15,0-1 0-15,3 1 0 0,0 0 0 0,3 1 0 0,-2-2 0 0,5 2 0 16,-2 1 0-16,10 0 0 0,-7-2 0 0,7 2 0 16,-8-2 0-16,8 2 0 0,0 0 0 0,0 0 0 15,0 0 0-15,0 0 0 0,-5-5 0 0,5 5 128 16,0 0-128-16,0 0 0 0,0 0 0 0,0 0 0 16,0 0 0-16,0 0 0 0,0 0 0 0,9-5 0 15,-9 5 0-15,10-4 0 0,0 3 0 0,2-2-128 16,-1 1 128-16,0-1 0 0,0 6 0 0,3-3 0 15,0-4 0-15,0 3 0 0,1 1 0 0,1-2 0 16,3 2 0-16,2 2 0 0,-1-4 0 0,2 1 0 16,1-2 0-16,2 2 0 0,2 1 0 0,-1 0 0 15,1-1 0-15,0-2 0 0,1 2 0 0,2 1 0 16,2-1 0-16,1-3 0 0,1 1 0 0,2 0-128 16,3 0 128-16,3 1 0 0,3-4 0 0,1 3 0 15,-2 0 0-15,1 2 0 0,-2 0 0 0,0-2 0 0,0 0 0 0,2 2 0 16,2 1 0-16,2-2 0 0,3-2 0 0,1 1 0 15,-3 3 0-15,0 0 0 0,-3 0 0 0,-1-1 0 16,-2-1 0-16,3 2 0 0,-2-3 0 0,1 2 0 16,-1-1 0-16,6 0-128 0,0-1 128 0,-1 2 0 15,-1 1 0-15,-2 0 0 0,-2-1 0 0,-2 1 0 16,-1 0 0-16,0 0 0 0,1-1 0 0,1 1 0 16,4 0 0-16,-1 0 0 0,0-2 0 0,0 2 0 15,-2 0 0-15,-1 2 0 0,-4-5 0 0,1 2 0 16,0-1 0-16,1 1 0 0,0 0 0 0,2 0 0 15,-3-3 0-15,3 3 0 0,3-1 0 0,0 1 0 16,-2-2 0-16,-1 1 0 0,-6 1 0 0,2-2 0 0,0 2 0 0,1-3 0 16,-1 0 0-16,-1 2 0 0,2-1 0 0,2 3 0 15,1-1 0-15,1 1 0 0,-2 0 0 0,-1-1 0 16,-4-3 0-16,1-1 0 0,-2 2 0 0,1-1 0 16,2 2 0-16,-1-1 0 0,1-1 0 0,4 4 0 15,3-2 0-15,-4-1 0 0,1 2 0 0,-2-1 0 16,-3-1 0-16,0-1 0 0,0-1 0 0,-1 3 0 15,0-1 0-15,0 2 0 0,-1-4 0 0,1 1 128 16,1 1-128-16,2 2 144 0,1 0-144 0,-1 1 160 16,-2-3-160-16,-1 2 0 0,-1-3 0 0,-1-1-176 15,-2 0 176-15,0 1 0 0,1 0 0 0,-2-1 0 16,0 1 0-16,1 3 0 0,0-3 0 0,2 3 0 16,1 0 0-16,0 0 144 0,-2-1-144 0,2 1 0 15,-3-4 0-15,-1 1 0 0,-1 2 0 0,-1 0 0 0,-3-2 0 16,2 1 0-16,2-1 0 0,-3 1 0 0,-2 2 176 0,0 0-176 15,-2 1 160-15,0-2-160 0,0 2 128 16,0 0-128-16,-1 0 0 0,2 0 144 0,-1 0-144 0,-3 2 0 16,-1-1 0-16,2 0 128 0,0-3-128 0,-3 0 0 15,1 0 0-15,-1-1 0 0,-2 1 0 0,0 2 0 16,-2-1 0-16,1 1 0 0,-1 1 0 0,2 1 0 16,1 0 0-16,0 0 0 0,0 1 0 0,0-2 0 15,0 3 0-15,0 2 0 0,-1-5 0 0,1 2 0 16,-1 0 0-16,1-1 0 0,-1 2 0 0,0 1 0 15,-2-2 0-15,1 0 0 0,-1 0 0 0,0 2 0 16,-1 1 0-16,0-2 0 0,-2-3 0 0,2 3 0 0,0 3 0 0,3-2 0 16,1-4 0-16,0 1 0 0,-2 2 0 0,1 1 0 15,-1-2 0-15,1-2 128 0,1 0-128 0,-1 1 0 16,1-1 0-16,0 2 0 0,0-1 128 0,2-1-128 16,-1 1 0-16,1 0 0 0,1 2 0 0,0-3 0 15,-1-1 0-15,2-1 0 0,1 0 0 0,0 1 0 16,-1 0 0-16,0-2 0 0,0-1 128 0,-1 3-128 15,-1 0 0-15,1 0 0 0,-2 0 0 0,-1-3 0 16,-1-1 0-16,0 3 0 0,-2 4 0 0,0-5 128 16,-2-2-128-16,0-1 0 0,0-1 0 0,0 3 128 15,0 2-128-15,-2 0 0 0,0 0 0 0,-1-1 128 16,1 2-128-16,-1 0 0 0,1-1 0 0,-1 1 0 16,0 0 0-16,2 1 0 0,-1 1 0 0,0-1 0 15,0-2 0-15,0 1 0 0,2 0 0 0,2 0 0 16,-2 0 0-16,1-2 0 0,3 0 128 0,0-2-128 0,-1 8 0 0,2 0 0 15,-1-4 0-15,0 0 0 0,2-2 0 0,-1 2 0 16,-1 2 0-16,0-4 0 0,-2-1 0 0,1-1 0 16,-2 3 0-16,2-2 0 0,-2 0 0 0,3 2 0 15,0-1 0-15,-2 0 0 0,-2 2 0 0,0 0 0 16,0 2 0-16,0-2 0 0,0 0 0 0,-1 1 0 16,-1 1 0-16,-3-2 0 0,-9 0 0 0,12-1 0 15,-12 1 0-15,9 1 0 0,-9-1 0 0,0 0 0 16,0 0 0-16,0 0 128 0,0 0-128 0,0 0 0 15,0 0 0-15,0 0 128 0,0 0-128 0,0 0 0 16,0 0 0-16,0 0 0 0,-10 0-224 0,-1 2-32 0,0 0 0 0,-2 1 0 31,1-2-192-31,-2 3-64 0,0-2 0 0,-2 1 0 16,0 2-1600-16,-1 3-336 0,3-2-64 0</inkml:trace>
  <inkml:trace contextRef="#ctx0" brushRef="#br0" timeOffset="23097.47">22072 13018 4607 0,'0'0'400'0,"0"0"-400"0,0 0 0 0,0 0 0 15,0 0 960-15,9-7 96 0,0 2 32 0,-9 5 0 16,0 0-640-16,10-2-112 0,-10 2-16 0,0 0-16 15,9-4-304-15,-9 4 160 0,0 0-160 0,0 0 128 16,11-4-128-16,-11 4 0 0,0 0 0 0,0 0 0 16,0 0 176-16,0 0 0 0,0 0 0 0,0 0 0 15,0 0 544-15,0 0 112 0,0 0 32 0,0 10 0 0,0-10-32 0,-4 14-16 16,-1-6 0-16,-1 3 0 0,1-1-48 0,-3 1 0 16,-2-5 0-16,-3 3 0 0,3 0 176 0,-3 0 16 15,2-4 16-15,-3 2 0 0,1-2-112 0,4-1-32 16,-3 1 0-16,1 0 0 0,3-5-192 0,8 0-32 15,-12 0-16-15,12 0 0 0,0 0 112 0,-6-6 0 16,2 0 16-16,1-4 0 0,6 1-240 0,0-5-48 16,3-3-16-16,3 1 0 0,0-2-224 0,3-1-64 15,2 0 0-15,0 1 0 0,0 0-128 0,2 2 0 16,-1 2 0-16,-1 2 0 0,-1 1 0 0,-2 3 0 16,0 0 0-16,-2 5 0 0,-9 3 0 0,0 0 0 15,0 0 0-15,13 9 0 0,-4-1 0 0,-4 5 192 0,-1 2-64 0,-4 2 0 16,-3 1-128-16,-1-2 0 0,-2 5 144 0,-2-2-144 15,-2 1 128-15,-1-1-128 0,-2-4 128 0,-1-2-128 16,-1 0 320-16,0-1-16 0,-2-5 0 0,1 0 0 16,3-3 336-16,-2-2 64 0,-2-2 0 0,3-2 16 15,1-7-144-15,2 0-16 0,0-5-16 0,2-1 0 16,2-3-288-16,2-1-48 0,0-3-16 0,4-1 0 16,3-4-192-16,2 3 0 0,1-4 0 0,3 4 0 15,1-2 0-15,1 6 0 0,0 2 0 0,0 3 0 16,2 2 0-16,-3 3-128 0,0 2 128 0,1 2 0 15,-1 3 0-15,-9 3-192 0,9 8 192 0,-2 0-160 16,0 3-96-16,-4 2-32 0,0 5 0 0,-2 3 0 16,-2 1 128-16,-2-2 32 0,0 2 0 0,-4-3 0 15,-2-3 128-15,0 0 0 0,-1-1 0 0,3-2 0 16,-2-4 0-16,0-1 0 0,0-4 128 0,0-2-128 0,-1-2 144 0,2 0-144 16,-2-4 192-16,2-3-192 0,2 1 160 0,1-4-160 15,0-2 128-15,1-3-128 0,4-1 0 0,4 0-144 16,0 1 0-16,3-1 0 15,3-2-416-15,3 1-80 0,-1 3 0 0,2 2-16 16,1-1-1504-16,0 4-288 0,0-2-64 0,1 4-10752 0</inkml:trace>
  <inkml:trace contextRef="#ctx0" brushRef="#br0" timeOffset="23945.2">21884 13024 2751 0,'-9'11'256'0,"9"-11"-256"0,-9 3 0 0,9-3 0 16,0 0 2896-16,0 0 544 0,0 0 96 0,0 0 32 16,0 0-2192-16,0 0-432 0,0 0-96 0,0 0-16 15,4-11 96-15,-2 2 16 0,3-3 0 0,0 5 0 16,3-4-240-16,0 4-32 0,-2-5-16 0,2 5 0 16,1-1-144-16,-1 3-16 0,0-4-16 0,2 3 0 15,0 1-16-15,2-3 0 0,1 3 0 0,1 1 0 16,-2-2-16-16,2 1-16 0,4 1 0 0,0 0 0 15,1-2 64-15,1 2 16 0,2 1 0 0,3 2 0 16,3 1-128-16,7 0-32 0,1 0 0 0,6 3 0 16,-1-1-144-16,4 1-16 0,3 2-16 0,-1-1 0 15,0-2-176-15,-3 2 0 0,0 0 0 0,-1 1 0 16,0-1 0-16,4 0 128 0,1 1-128 0,3 1 0 0,3-2 0 0,0 2 0 16,1-1 0-16,-2-1 0 0,-1-1 192 0,-1 0-64 15,0 1 0-15,4 1 0 0,3-1 64 0,3-3 0 16,2 1 0-16,1-1 0 0,0 0-64 0,-1-1 0 15,-2-2 0-15,2 0 0 0,-1 1 48 0,3 0 0 16,2-2 0-16,1 1 0 0,-4-3-176 0,0 1 0 16,-6 1 0-16,1 0 128 0,-1-3-128 0,3 3 0 15,2-1 0-15,2 3 128 0,-3-2-128 0,-2 0 0 16,-6 0 0-16,1 0 0 0,-2-2 128 0,2 4-128 16,2-2 0-16,3 1 128 0,1-2 16 0,-1 1 0 15,-2 1 0-15,-2 0 0 0,-1 0-144 0,-1-1 192 0,0 1-192 16,3-2 192-16,4 0-192 0,1 2 0 15,3-1 144-15,-5 1-144 0,-3-1 0 0,-1-2 0 0,-1 0 0 0,2 2 0 16,3 3 0-16,-1-1 0 0,2 0 0 0,-1 0 128 16,-1-1-128-16,-4 1 0 0,0-2 0 0,-2 3 0 15,1-1 0-15,-1 1 128 0,1-1-128 0,0 0 0 16,1-1 0-16,-2 1 0 0,-1 0 0 0,-2 0 0 16,-5 1 0-16,-1 0 0 0,-1 0 0 0,2 1 128 15,-1 0-128-15,1 0 0 0,-1-1 0 0,2 2 0 16,0-1 128-16,-1-1-128 0,-3 2 128 0,-1-2-128 15,-3 0 0-15,3 0 144 0,-2 3-144 0,3-6 0 16,1 2 128-16,3 1-128 0,1 0 0 0,0 0 0 16,0-1 0-16,3 0 0 0,-2-1 0 0,-1 1 0 15,-2 0 0-15,-2 0 0 0,3-1 0 0,2 0 0 0,3-1 0 0,2-1 0 16,4 1 0-16,-1 0 0 0,-1 2 0 0,-3 1 0 16,-4 0 0-16,1-2 0 0,0 0 144 0,0 1-144 15,1-1 0-15,-1 0 144 0,2-1 32 0,-2 1 0 16,-3 1 0-16,-2-2 0 0,-5 0-176 0,-4 1 0 15,-2-2 144-15,-2 0-144 0,-2 0 0 0,-2 2 128 16,-4-2-128-16,-1-1 0 0,-1 1 0 0,2 2 128 16,-2 0-128-16,-2 1 0 0,-2-1 0 0,-2 0 0 15,-1-2 0-15,-1 3 128 0,0 0-128 0,-2 0 0 16,-1-2 0-16,-10 3 0 0,12 0 0 0,-2 0 0 16,-10 0 0-16,10 1-128 0,-10-1 128 0,0 0-128 15,0 0 128-15,0 0-128 0,0 0-144 0,0 0-32 16,0 0 0-16,0 0 0 15,0 0-464-15,0 0-112 0,0 0-16 0,0 0-9712 16,0 0-1936-16</inkml:trace>
  <inkml:trace contextRef="#ctx0" brushRef="#br0" timeOffset="24449.12">29100 12780 23951 0,'0'0'2128'15,"-9"1"-1696"-15,9-1-432 0,-9 0 0 0,9 0 624 0,-8-2 32 16,2-2 16-16,1 0 0 0,5 4-224 0,-5-10-64 15,2 1 0-15,2-4 0 0,0 2 80 0,3 1 16 16,2-4 0-16,3 4 0 0,-2-3-32 0,1-1-16 16,0 0 0-16,3 2 0 0,1 0-176 0,3-1-16 15,1 3-16-15,1 0 0 0,3 5-224 0,-1 1 0 16,-1 0 128-16,1 4-128 0,1 5 0 0,-3 1 144 16,-3 7-144-16,0 2 128 0,-3 3 0 0,-4 4 0 15,-4 3 0-15,-3 6 0 0,-3-1-128 0,-4 1 160 16,-2 2-160-16,0-1 160 0,-2-2-16 0,-2-6 0 15,1-2 0-15,-2-3 0 0,0-1 288 0,1-4 48 0,1-3 16 0,1-5 0 16,2 1 224-16,2-1 48 0,9-6 16 0,0 0 0 16,0 0-288-16,-6-6-64 0,1-2-16 0,1-2 0 15,4-1-112-15,0-5-32 0,-1-1 0 0,2-1 0 16,1 0-80-16,3-1-32 0,2 1 0 0,0 2 0 16,4-1-160-16,-1 3 0 0,0 3 0 0,0-1 0 15,1 2 0-15,-11 10 0 0,0 0-144 0,0 0 144 31,8-4-512-31,-8 4 16 0,0 0 0 0,0 14 0 16,-1-1-2864-16,-3 0-576 0</inkml:trace>
  <inkml:trace contextRef="#ctx0" brushRef="#br0" timeOffset="29105.03">16938 10331 10127 0,'-14'-2'896'0,"-3"1"-704"16,-1-1-192-16,-2-1 0 0,-4 2 960 0,0-2 176 15,-2-2 16-15,2 0 16 0,-1 1-864 0,-1 4-176 16,2-4-128-16,1-1 144 0,4 0 464 0,3 1 96 16,3-2 0-16,3 0 16 0,10 6 240 0,-5-5 32 15,5 5 16-15,4-9 0 0,6 2-240 0,6 2-32 16,6-1-16-16,7 0 0 0,7 1-528 0,7-4-192 0,8 1 0 0,5-2 144 15,2 2-144-15,6-1 0 0,3 0 0 16,11 0 0-16,8 2 0 0,1 1 0 0,-2-3 0 0,1 4 128 16,2-1 0-16,6 0 0 0,6 2 0 0,-1 2 0 15,-2-2 144-15,3 0 32 0,1 2 0 0,2 0 0 16,0 1-80-16,-3 1-16 0,-3 1 0 0,1-1 0 16,1-5-16-16,-4 3-16 0,-7-5 0 0,-8 3 0 15,-4 2-176-15,-1 2 0 0,-2 0 0 0,-2 0-176 16,-2-1 176-16,-7 1 0 0,-6 0 128 0,-4 1-128 15,-3 1 0-15,-3 2 0 0,-4 3 0 0,-2-2 0 16,-5 1 0-16,-3 0-240 0,-4-3 64 0,-4 2 16 16,-5 4-1888-1,-4-4-368-15</inkml:trace>
  <inkml:trace contextRef="#ctx0" brushRef="#br0" timeOffset="29559.17">17454 10715 14735 0,'-12'-11'640'0,"7"6"160"0,5 5-640 0,-5-4-160 0,5 4 0 0,-2-8 0 15,0 0 256-15,4-4 32 0,0 2 0 0,3-4 0 16,2-2 144-16,2-3 16 0,1-3 16 0,1-3 0 16,4-1 448-16,3 0 96 0,3 0 16 0,0-2 0 15,1 2-128-15,2-2 0 0,0 2-16 0,1 1 0 16,2 4-528-16,1 2-96 0,0 2-32 0,-1 1 0 15,-1 5-224-15,-3 1 176 0,0 3-176 0,-1 3 160 16,-3 1-160-16,-1 6 0 0,-4 3 0 0,-2 4 0 16,-1 2 0-16,-3 4 0 0,0 0 0 0,0 2 0 15,-2 2 0-15,-1 5 128 0,-1 1-128 0,0 3 128 16,0-2 0-16,-2 2 0 0,-1-1 0 0,1 2 0 16,-2-6-128-16,0 1 192 0,0-2-192 0,0 0 192 0,0-2-192 0,0 1 160 15,0-4-160-15,0-5 160 0,-3-3-160 0,2-1-272 16,1-9 64-16,0 0-7600 15,0 0-1536-15</inkml:trace>
  <inkml:trace contextRef="#ctx0" brushRef="#br0" timeOffset="29820.26">17774 10501 21183 0,'0'0'1888'0,"0"0"-1504"16,0 0-384-16,0 0 0 0,0 0 432 0,0 0 16 15,-2 13 0-15,-1-1 0 0,2 4-320 0,-2 1-128 0,1 3 0 0,-3 4 128 16,0-1 416-16,-1 2 80 0,0 5 16 0,1 2 0 16,0-3 224-16,1 1 48 0,0 0 16 0,3-1 0 15,4 3-368-15,2 0-80 0,4 0-16 0,2-6 0 16,2 0-240-16,4-3-48 0,1 1-16 0,1 1 0 16,3-3-160-16,3-3 160 0,2-2-160 0,1-5 160 15,1 0-160-15,3-1 0 0,1-5 0 0,3 1 0 31,-1-3-1312-31,5-2-240 0,2-2-48 0,2-2-16 0</inkml:trace>
  <inkml:trace contextRef="#ctx0" brushRef="#br0" timeOffset="30386.1">18806 10825 11055 0,'0'0'976'0,"-10"-1"-784"0,0 2-192 0,0 0 0 16,0 1 960-16,-3 1 128 0,-2 1 48 0,-2 3 0 16,1-2-368-16,-2 4-64 0,-1-2 0 0,-2 6-16 15,1 2 416-15,-3 3 96 0,-2 1 16 0,2-1 0 16,3-2-112-16,2 1-16 0,0-1 0 0,4 3 0 16,3 2-352-16,3-3-80 0,4-3-16 0,3-2 0 15,2 2-304-15,4 0-64 0,2 0-16 0,3-1 0 16,1-4-48-16,2 3-16 0,1-1 0 0,4-6 0 0,3 0-64 0,0-1-128 15,1-2 176-15,1-3-176 0,1-3 0 0,1-3 0 16,0 1 0-16,3-4 0 16,3 1-880-16,-2 2-176 0,-4-3-32 0,2 2-11184 0</inkml:trace>
  <inkml:trace contextRef="#ctx0" brushRef="#br0" timeOffset="30636.5">19172 10437 14735 0,'0'0'1312'0,"0"0"-1056"0,0 0-256 0,-9 5 0 16,1-3 944-16,-1 2 128 0,0 3 16 0,0 6 16 16,-3 6-144-16,4 3-16 0,-1 0-16 0,1 4 0 15,0 4-192-15,2 3-32 0,0 6-16 0,-1 0 0 16,0-1-48-16,-2 3-16 0,4 1 0 0,0-2 0 15,0-1-320-15,1-1-64 0,0-3-16 0,1-2 0 16,2-2-224-16,1-7 128 0,0-2-128 0,1-3 0 16,-1-2 160-16,3-3-160 0,-1-1 160 0,1-7-160 15,-3-6 0-15,0 0 0 0,0 0 0 0,10 3 0 32,0-7-1696-32,2 0-288 0</inkml:trace>
  <inkml:trace contextRef="#ctx0" brushRef="#br0" timeOffset="30970.54">19352 10851 22287 0,'0'0'976'0,"-9"5"224"0,0-3-960 0,1 1-240 16,8-3 0-16,-10 11 0 0,0-2 0 0,0 5 144 16,-2-1-144-16,2 1 128 0,1 3 384 0,0 0 64 15,0-4 0-15,3 2 16 0,2 3 80 0,2-2 16 16,0 0 0-16,5-2 0 0,1-2-416 0,2 1-80 15,0 0 0-15,3-7-16 0,2-1 48 0,0-2 16 16,3-3 0-16,1 0 0 0,3 5 144 0,-1-4 48 0,-2-7 0 16,0 1 0-16,-1-1-96 0,0-1-16 0,0 0 0 0,-3 1 0 15,0-4 48-15,-4 2 0 0,0-3 0 0,-4 2 0 16,0-2 144-16,-6-1 16 0,-2 2 16 16,-1-1 0-16,-3 2-128 0,-2-2-32 0,-2 1 0 0,-1 1 0 15,0-1-208-15,0 3-48 0,0-4-128 0,0 5 192 16,1 2-192-16,2 0 0 0,-1-2 0 0,2 2 0 31,4 3-480-31,6 1 16 0,0 0 0 0,0 0 0 16,0 0-2096-16,0 0-432 0,0 0-80 0,0 0 0 0</inkml:trace>
  <inkml:trace contextRef="#ctx0" brushRef="#br0" timeOffset="31271.84">19766 10737 22223 0,'0'0'976'0,"0"0"224"0,0 0-960 0,-9 8-240 16,1-3 0-16,2 0 0 0,-2 2 144 0,0 0-16 16,-3 1 0-16,0 2 0 0,0-2 672 0,-1 3 128 15,3-2 32-15,-1 2 0 0,-1 1-256 0,0-3-64 16,5 0 0-16,6-9 0 0,-6 10-272 0,6-10-64 16,1 11-16-16,-1-11 0 0,6 12-112 0,2-3-32 15,0 2 0-15,2-2 0 0,0 0 16 0,0-3 0 16,-1 3 0-16,2-1 0 0,-2 2-32 0,-4-3 0 15,2 1 0-15,-7-8 0 0,4 12-128 0,-2-1 128 16,-2-11-128-16,0 0 128 0,-5 13 0 0,-1-1 0 0,-3 0 0 16,-3-6 0-16,-2-2 64 0,-1-1 0 0,-1 4 0 15,-1-4 0-15,1-2-192 0,3-2 128 0,1-1-128 0,2 1 128 16,1 1-304-16,9 0-64 0,-5-10-16 0,1 2-9264 16,4-1-1856-16</inkml:trace>
  <inkml:trace contextRef="#ctx0" brushRef="#br0" timeOffset="31621.02">19899 10891 20671 0,'0'0'912'0,"0"0"192"0,0 0-880 0,0 0-224 0,0 0 0 0,0 0 0 15,9 9 368-15,-1-1 16 0,0-3 16 0,-8-5 0 0,11-3 656 0,0-1 128 16,2 1 32-16,1 0 0 0,0-5-512 0,1 0-112 15,-1 0-16-15,3-1 0 0,-4 3-288 0,1-2-64 16,-2-3-16-16,2 0 0 0,-5 3-208 0,0-4 176 16,-1 3-176-16,-2-3 160 0,-3 1-160 0,0 2 0 15,0 1 0-15,-3 8 0 0,-4-8 0 0,-1 4 128 16,-1 0-128-16,-6 3 0 0,1 2 0 0,-3 4 0 16,-3 2 0-16,-2 4-176 0,-1 2 176 0,0 0 0 15,1 2 0-15,1-1 0 0,1-1 256 0,5-2 96 16,-1 3 16-16,3 1 0 0,2-2-192 0,3-2-48 15,2 1 0-15,2 2 0 0,2 2-128 0,2-4 0 0,1-1 0 16,1 1 0-16,2-6 0 0,2 2 0 0,0 0 0 0,1-2 0 31,6-5-336-31,0-1-112 0,2 0 0 0,-1-1-8544 0,-1-3-1696 0</inkml:trace>
  <inkml:trace contextRef="#ctx0" brushRef="#br0" timeOffset="32023.88">20292 10728 15663 0,'0'0'688'0,"0"0"144"0,0 0-656 0,-6 9-176 0,1 0 0 0,0 3 0 16,-2 4 1232-16,1 0 224 0,-2 0 32 0,1 2 16 16,-1 0-160-16,-1 2-48 0,2 4 0 0,-4 3 0 15,1-7-208-15,1 0-64 0,0 1 0 0,2-2 0 0,0-1-368 16,2-3-80-16,2-2 0 0,0-2-16 15,3-11-112-15,0 0-32 0,0 0 0 0,0 0 0 16,4 8 192-16,-4-8 32 0,10 2 16 0,-10-2 0 0,11-7-96 0,0-5-32 16,-1 3 0-16,0-3 0 0,0-2-304 0,0 0-64 15,-1 0-16-15,1-3 0 0,1 1-144 0,-1-2 0 16,-1-3 144-16,2 4-144 0,2 4 0 0,-1 0 0 16,0 6 0-16,1-2 0 0,-2 4 0 0,0 1 0 15,2 1 0-15,-3 5 0 0,-10-2-128 0,11 6 128 16,-4 4-128-16,0 3 128 0,-4 5-144 0,0 4 144 15,-3 3-160-15,0 1 160 0,0 1-128 0,-1 0 128 16,-1-1 0-16,0-1-144 0,-1 0 144 0,1-2 0 16,-1-4 0-16,1-3 0 0,2-4 0 0,0-12 0 15,0 0 0-15,5 10 0 0,-5-10 0 0,0 0-256 0,0 0 64 0,10 8 0 32,1-11-1520-32,1 1-304 0,0-4-64 0,1 3-12032 0</inkml:trace>
  <inkml:trace contextRef="#ctx0" brushRef="#br0" timeOffset="32353.88">20704 10948 8287 0,'0'0'736'0,"0"0"-592"0,0 0-144 0,6-9 0 15,2 1 2880-15,0-3 528 0,-1 6 112 0,1 2 32 16,-3-5-2768-16,1-1-544 0,-2-2-112 0,-1 2-128 15,-3 9 512-15,1-12 0 0,-1 3 0 0,-1-2 0 0,-2 5 208 0,3 6 48 16,-6-7 16-16,-2 3 0 0,-2 3-96 0,0 1-32 16,-2 4 0-16,-2 2 0 0,-2 1-80 0,1-1-32 15,-1 4 0-15,0 0 0 0,-1 4-16 0,2 0 0 16,1 2 0-16,-1-1 0 0,2 0-48 0,2-1-16 16,2-3 0-16,4 0 0 0,5-11-272 0,-7 9-48 15,5 1-16-15,2-10 0 0,0 0-128 0,0 0 0 16,0 0 144-16,10 7-144 0,-1 2 0 0,1-4 0 15,2-5 0-15,-1 2 0 0,0-1 0 0,2 1-320 16,-1 1 64-16,-1-2 16 16,0-3-1792-16,1-1-352 0,-1 1-80 0</inkml:trace>
  <inkml:trace contextRef="#ctx0" brushRef="#br0" timeOffset="32688.44">20954 10899 21183 0,'0'0'1888'0,"0"0"-1504"0,-8 2-384 0,8-2 0 16,-11 5 608-16,3-1 48 0,-4-1 16 0,2 2 0 16,0-1-240-16,0 1-48 0,-1-3-16 0,3 1 0 15,-1 2 176-15,9-5 32 0,0 0 16 0,0 0 0 16,0 0-208-16,0 0-32 0,0 11-16 0,0-11 0 16,6 7-48-16,4 0-16 0,0-2 0 0,4 1 0 15,2-1 64-15,-1 0 16 0,-1-1 0 0,0 4 0 16,1-1-32-16,-1 2 0 0,0 0 0 0,-1 2 0 15,-1-2 16-15,0 2 0 0,-2-2 0 0,-2 3 0 16,-8-12 48-16,5 10 16 0,-4 1 0 0,-2-1 0 0,1-10 160 0,-10 9 16 16,-3 2 16-16,-2-5 0 0,-3 2 112 0,-3-1 32 15,-1-3 0-15,-5 0 0 0,-2 6-272 0,-1-6-48 16,0-2-16-16,1 2 0 0,1 2-96 0,1-2-32 16,0 1 0-16,3 0 0 0,3-7-272 0,1-1 0 15,4 2 128-15,2-1-128 16,0-2-1152-16,3-1-272 0,3-2-64 0,0 2-15520 0</inkml:trace>
  <inkml:trace contextRef="#ctx0" brushRef="#br0" timeOffset="34055.41">22365 9009 15263 0,'0'0'672'0,"13"6"144"0,0-3-656 0,5 2-160 0,2 1 0 0,4 0 0 15,2 0 0-15,3 1 0 0,1-2 0 0,1-1 0 16,-1 1 144-16,2 1 0 0,1-2 0 0,1 0 0 15,2-1 160-15,3 2 16 0,5 0 16 0,4-1 0 16,4-1-96-16,1 4-32 0,3-3 0 0,-2 1 0 16,-5-3-208-16,0 3 128 0,3-1-128 0,2-1 0 15,4 0 176-15,1 1-176 0,4 3 192 0,-1-2-192 0,3 2 0 0,-7 4 0 16,-1 0 0-16,2-2 0 16,-1 2 0-16,5-2 128 0,3 3 16 0,0-1 0 0,3 1 240 0,-2 0 32 15,-5 0 16-15,-2-2 0 0,2 3-96 0,3-3-16 16,2 2 0-16,1 2 0 0,-1 0-160 0,1-2-32 15,-6-1-128-15,1 2 192 0,1-4-192 0,3 4 128 16,3-1-128-16,1 0 0 0,2 0 128 0,-3 0-128 16,-3-4 0-16,0-1 0 0,1 2 0 0,3-1 128 15,7 2-128-15,-5-1 0 0,-4-2 0 0,-3-2 0 16,-2 4 0-16,2-2 0 0,1 0 0 0,2 2 0 16,4 3 0-16,-1-3 0 0,-5-1 0 0,0-1 0 0,-2-2 0 15,4 4 0-15,-2 0 0 0,4 1 0 0,6-5 0 0,-6 4 0 16,-5-3 0-16,0 2 0 0,-1-1 128 15,3-1-128-15,5-1 0 0,2 2 0 0,0 0 128 0,-3 4-128 16,-2-2 0-16,0 2 0 0,0 2 0 0,3-4 0 16,2 2 0-16,-2-2 0 0,-2 4 0 0,-2 0 0 15,-4-3 0-15,-1 3 0 0,-1-2 0 0,4 1 0 16,1 0 0-16,-5 0 0 0,-2-5 0 0,-6 3 0 16,-7-3 0-16,-1 0 0 0,-3 1 0 0,-5-2 0 15,-2 3 0-15,-5-1-288 0,-6 3 32 0,0-2-6208 16,-7 0-1232-16</inkml:trace>
  <inkml:trace contextRef="#ctx0" brushRef="#br0" timeOffset="39125.68">12066 6683 17503 0,'-27'-5'1552'0,"12"3"-1232"15,-3 2-320-15,4 3 0 0,1-1 768 0,4 2 80 16,-1 1 32-16,2-1 0 0,8-4-736 0,-7 3-144 15,7-3 0-15,-8 3 0 0,8-3 0 0,-6 2 208 16,6-2-32-16,0 0-16 0,0 0-160 0,0 0 0 16,0 0 0-16,0 0 0 0,0 0 0 0,0 0 0 0,0 0 0 0,14-3 128 15,1 1-128-15,3-1 0 0,1 2 0 0,2-2 128 16,4-2 96-16,0 3 16 0,0-3 0 0,6 1 0 16,-3-3 208-16,2 2 32 0,2 2 16 0,3-3 0 15,3 0 64-15,4 0 16 0,2-1 0 0,6 0 0 16,3 0-144-16,3-2-32 0,0 2 0 0,1-2 0 15,-1 0-128-15,6 3-16 0,3-3-16 0,6 2 0 16,4-1-32-16,2 2 0 0,-2-4 0 0,1 3 0 16,4-3 32-16,4 2 0 0,4 2 0 0,-1-3 0 15,5 2-80-15,-2-3-16 0,-1 2 0 0,5 0 0 16,4 3-144-16,0-1 192 0,-3-4-192 0,1 5 192 16,-1 1-192-16,4-2 0 0,5 0 144 0,-3-3-144 15,-5 2 128-15,5 4-128 0,3-1 128 0,-1-3-128 16,-1 2 144-16,-1 3-144 0,1-2 192 0,3-1-192 15,6 1 160-15,-3 0-160 0,-1-1 128 0,1-1-128 0,5 1 144 0,0 1-144 16,-2-2 160-16,-2 2-160 0,0 1 176 0,1 1-176 16,2-1 192-16,-2-2-192 0,-1 3 144 0,5-1-144 15,4 0 0-15,-4 2 144 0,-4-1-144 0,1-1 0 16,3 2 0-16,-1 0 0 0,0-3 0 0,-1 2 128 16,-1 1-128-16,1-1 0 0,5-1 0 0,-2 3 0 15,-5 0 0-15,5 0 0 0,3-1 0 0,-5 0 0 16,-1 1 128-16,-3-2-128 0,4 1 0 0,-1 0 0 15,-2 2 0-15,0-1 0 0,-4 1 0 0,4 1 0 16,2-2 0-16,-4 1 0 0,-2 0 0 0,2-1 0 16,4 0 0-16,-4 0 0 0,-5 0 0 0,-1 1 128 15,1 3-128-15,3-1 0 0,1-3 0 0,-2 1 0 0,-3-2 0 0,1 1 0 16,0 1 0-16,1 3 0 0,-1-2 128 0,-1 0-128 16,-1-1 0-16,2-1 0 0,0 1 0 0,-2-1 0 15,-6 0 0-15,3 4 128 0,2 5-128 0,-2-5 128 16,-4-4-128-16,-2 0 0 0,-2 1 0 0,2 1 0 15,2 2 0-15,-3 1 0 0,-3-2 0 0,1-1 0 16,-3 5 0-16,3-1 0 0,3-1 192 0,-1 2-64 16,-3-1 64-16,-3-2 16 0,0-2 0 0,3 3 0 15,5 6-208-15,-4-8 144 0,-3 1-144 0,-2 0 128 16,-1 0-128-16,2 1 0 0,3 0 144 0,-2-1-144 16,-1-2 128-16,-3 0-128 0,-4-1 128 0,3 3-128 15,0 3 0-15,-1-2 0 0,1-2 0 0,-6 0 128 16,-1-1-128-16,-5 1 0 0,-1-1 0 0,5 3 128 15,0 0-128-15,1-2 0 0,-6-3 0 0,-2 0 0 16,-5 0 0-16,-2 1 0 0,2 2 0 0,0 2 0 0,2-1 0 0,-1-2 0 16,0 2 0-16,-3-2 0 0,-5-2 0 0,1 3 144 15,-2 1-144-15,1 0 0 0,-2-3 192 0,0 3-64 16,0-2 0-16,-1 3-128 0,-3-1 256 0,-2-1-48 16,-4-2-16-16,-4 2 0 0,-5-1-16 0,-2 3-16 15,-2-1 0-15,-4 0 0 0,-2 1-32 0,-2 1-128 16,-5-2 192-16,-2-1-64 0,-2 0-128 0,-12-3 0 15,8 4 0-15,-8-4 128 0,0 0-128 0,0 0 0 16,0 0 0-16,0 0 0 0,0 0 0 0,-13 7 0 16,-4-5 0-16,-2-1 0 0,-4 1-128 0,-1-1-16 15,-2 0 0-15,-4 0 0 0,-3 1-48 0,-5-2-16 16,-9 0 0-16,-2-2 0 0,-5 0 16 0,-2 1 0 0,-4-1 0 16,0 1 0-16,1-1 64 0,-7-1 128 0,-4-2-208 0,-4 4 80 15,-2-2 128-15,-4 2 0 0,-1 0-144 0,-1 1 144 16,-2-2 0-16,-6 2 0 0,-8-4 0 0,0 2 0 15,3-2 0-15,-6 3 0 0,-7 0 0 0,-1-1 0 16,-2 1 128-16,2 1-128 0,-2 0 128 0,-3 0-128 16,-6-1 176-16,4 1-48 0,1 0-128 0,-3 0 192 15,-8-2-192-15,3 2 0 0,6 0 0 0,-10 2 0 16,-4-1 0-16,1 0 0 0,6 1 0 0,-7-1 0 16,-5-1 0-16,3 0 0 0,8 0 0 0,-10 0 0 15,-5-1 0-15,4-1 0 0,6 1 0 0,-2-2 0 16,-5 2 0-16,2 0 0 0,4 1 0 0,0-1 0 15,0-4 0-15,6 2 0 0,1-1 0 0,0 2 0 16,-6 0 0-16,5 1 128 0,3-3-128 0,-2 1 0 16,-8-3 0-16,3 4 128 0,5 2-128 0,-5 0 0 0,-5-4 0 15,1 2 0-15,4-2 0 0,-5 2 0 0,-6 0 0 0,6 1 0 16,4 1 0-16,-2 0 0 0,-5 1 0 0,3 1 0 16,7 1 0-16,-3-3 0 0,-2-1 0 0,4 2 0 15,6 3 0-15,-3-2 0 0,-5-2 0 0,10-2 0 16,1 2 0-16,1-1 0 0,-2-3 0 0,1 1 0 15,5-1 128-15,2 3-128 0,1 2 0 0,1-1 0 16,-2-1 0-16,4 0 0 0,5 0 0 0,-4-1 0 16,-5 1 0-16,4-3 0 0,4 0 0 0,1 4 0 15,1 3 0-15,-1-3 0 0,-1-4 0 0,4 2 0 16,3 0 0-16,-4 2 0 0,-5 0 0 0,2 0 0 16,3-1 0-16,2 2 0 0,1 1 0 0,-2-1 0 0,-4-2 0 0,2 1 0 15,3 0 0-15,-3 2 0 0,-5 2 0 0,4 0 0 16,2-7 0-16,5 3 0 0,1 4 0 15,-3 0 0-15,-2-3 0 0,2 3 0 0,4-2 0 0,2 4 0 16,2-3 0-16,0 0 0 0,-4-3 0 0,5 0 0 16,4 0 0-16,3 1 0 0,6 2 0 0,-2-2 0 15,-4-1 0-15,6-1 0 0,3-1 0 0,4 2 0 16,3 0 0-16,4 2 0 0,4-1 0 0,-2-1 0 16,-1 0 0-16,4-1 0 0,3-3 0 0,5 3 0 15,2-2 0-15,6 2 0 0,7 0 0 0,3-2 0 16,2-1 0-16,5 2 0 0,3-1 0 0,6 1 0 15,-1-1 0-15,4-1 0 0,2 2 0 0,5-1 0 16,5 3-208-16,0 0 64 0,0 0 16 0,0 0 0 16,-5-4-208-16,5 4-48 0,0 0 0 0,0 0 0 15,0 0-160-15,0 0-32 0,6-10-16 0,-6 10-14000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9T17:52:07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28928 9082 13183 0,'8'-7'576'0,"-4"3"128"0,-2-2-560 0,3-2-144 0,2 4 0 0,-7 4 0 16,0 0 880-16,1-6 144 0,-1 6 16 0,0 0 16 15,0 0-368-15,0 0-80 0,0 0-16 0,0 0 0 16,0 0-128-16,-9 6-16 0,-1 7-16 0,0 0 0 16,-6 3-64-16,1 5-16 0,0 3 0 0,0 0 0 15,-3 4 128-15,1 1 32 0,-2 3 0 0,-1 1 0 16,2 2-112-16,0 2-16 0,1-1 0 0,-1-1 0 15,4-1-128-15,-1-1-48 0,1-4 0 0,2-1 0 16,2-7 96-16,1 0 16 0,3-4 0 0,2 0 0 16,0-2 80-16,0-1 32 0,4-14 0 0,2 9 0 15,-2-9-240-15,5 9-32 0,-5-9-16 0,11 3 0 16,1-3 0-16,0 0 0 0,3 0 0 0,3-3 0 16,-1 1 0-16,4-4 0 0,1 3 0 0,0-1 0 15,-2 0-144-15,2-1 0 0,-1 0 144 0,2 1-144 16,-3-1 0-16,-1 0 0 0,-1 2 0 0,-1 1 128 0,-2-1-128 0,0-1 0 15,1 2 0-15,-2-2 128 0,0 1-128 0,-1 2 0 16,0 0 0-16,-1 0 0 16,-12 1-496-16,0 0-160 0,11-2-48 0,-11 2-7936 15,0 0-1584-15</inkml:trace>
  <inkml:trace contextRef="#ctx0" brushRef="#br0" timeOffset="283.4">28716 9577 20783 0,'0'0'912'0,"0"0"208"0,10-4-896 0,2 0-224 0,-1-2 0 0,4 1 0 15,3 0 1104-15,2-5 176 0,1 2 48 0,0-3 0 16,6-1-400-16,0-2-80 0,-3-1-16 0,1-3 0 15,-1 0-256-15,4-3-48 0,2-2-16 0,0 0 0 16,1 0-112-16,0 0-16 0,1-4-16 0,-1 6 0 16,-1-1-176-16,1-1-48 0,-1 2 0 0,-3 2 0 15,-3 0-144-15,0 2 0 0,0 3 0 0,-1 0 0 16,-4-1-592 0,-1 1-48-16,-4 1-16 0,-1 3 0 0,0-1-1328 0,-2 3-272 0,-1-2-48 15</inkml:trace>
  <inkml:trace contextRef="#ctx0" brushRef="#br0" timeOffset="917.33">29709 8357 25791 0,'0'0'2304'0,"0"0"-1856"16,0 0-448-16,0 0 0 0,0 0 144 0,10 5-144 0,-2 4 128 0,-1 0-128 15,0 3 256-15,-4 5-48 0,1-2 0 0,0 5 0 16,0 6 80-16,0 3 16 0,-1 0 0 0,0 2 0 16,-1 2-304-16,-2 4 160 0,-1 2-160 0,0 3 128 15,0-3-128-15,-1 0 0 0,0-5 0 0,-1-1 128 16,1-5-128-16,0-3 0 0,2-7 144 0,-1-3-144 15,1-3 352-15,0-12 0 0,0 0 0 0,0 0 0 16,0 0 480-16,0 0 112 0,3-10 16 0,1-4 0 16,-1-5-288-16,1-2-48 0,0-3-16 0,1 0 0 15,-4 1-160-15,4-5-48 0,1-1 0 0,0-2 0 16,-5-2-176-16,3 4-32 0,0 1-16 0,1 1 0 16,0 3-176-16,0 3 0 0,3 0 144 0,-1 4-144 15,2 0 0-15,1 3 0 0,-1 4 0 0,0 2 0 16,-1 6 0-16,1 0-128 0,2 2 128 0,-1 4 0 0,-1 0 0 0,1 5 0 15,1 1 0-15,-1 3-128 0,0 2 128 0,-1 3-128 16,0 0 128-16,-2-1-128 0,1-1 128 0,-2-4 0 16,-1 1 0-16,2 0 0 0,-5-6 0 0,-2-7 0 15,5 12 0-15,-5-12 0 0,0 0 0 0,0 0 0 16,0 0 0-16,11-3 0 0,-4-3 0 0,-1-2 0 16,1-6 160-16,0 0-160 0,-1-2 224 0,-1-2-48 15,-2-2-16-15,3-2 0 0,-3 3-160 0,2 1 128 16,2 1-128-16,-1 3 128 0,2 3-128 0,-2 1 0 15,-1 4 0-15,-5 6 0 0,10-8 0 0,1 7 0 16,-11 1 0-16,14 6 0 0,-2-1 0 0,1 2 0 16,-2 4 0-16,3 2 0 0,-3 0-192 0,0 2 192 0,0 0-160 0,1 2 160 15,-1-2-416-15,-1 0 16 0,-2-2 0 0,1 0 0 32,0-2-560-32,-1-3-96 0,-2-2-32 0,3 0 0 15,-9-6-1728-15,11 2-336 0,-1-4-80 0</inkml:trace>
  <inkml:trace contextRef="#ctx0" brushRef="#br0" timeOffset="1301.01">30583 8157 14735 0,'0'-10'1312'0,"0"4"-1056"0,0-3-256 0,0 9 0 15,-1-8 1184-15,1 8 176 0,0 0 48 0,0 0 0 16,-6-4-464-16,6 4-96 0,-9 4-16 0,0 5 0 0,0 5-112 0,3 4-16 15,-2 2-16-15,3 4 0 0,0-1-192 0,1 1-48 16,1 2 0-16,3-3 0 0,3-2-176 0,1 1-32 16,0-4-16-16,1-2 0 0,1-2-96 0,2-2-128 15,-1-9 176-15,3-1-176 0,1-5 304 0,0-1-48 16,1-3-16-16,0-1 0 0,1-6 272 0,-2 0 64 16,-2-4 16-16,1 3 0 0,-1 0 48 0,-1-1 0 15,-2 1 0-15,-1 1 0 0,-3 0-160 0,0 2-32 16,-2-2 0-16,0 1 0 0,0 5-208 0,0 1-48 15,0 7-16-15,0 0 0 0,0 0-176 0,0 0 0 16,0 0 0-16,0 0 128 0,-5 7-128 0,0 2 0 16,3 4 0-16,0 0 0 0,2-2-224 0,3 2 80 15,-1-1 16-15,2-1 0 16,1 1-496-16,2 2-80 0,-1-2-32 0,3-1 0 16,0-1-1744-16,1-3-336 0,1-2-80 0,1-4-16 15,0-2 160-15,0-4 48 0</inkml:trace>
  <inkml:trace contextRef="#ctx0" brushRef="#br0" timeOffset="1533.8">31019 7373 2751 0,'0'0'256'16,"-11"4"-256"-16,1 1 0 0,2 4 0 15,0 3 4608-15,3 2 864 0,3 4 176 0,-1 6 48 0,-1 2-4096 0,3 5-800 16,1 3-160-16,1 4-48 0,2 4-352 0,1 3-80 16,0 0-16-16,1 4 0 0,1 5-144 0,2 0 160 15,-3 1-160-15,-1-5 160 16,-1-3-464-16,0-5-80 0,-1-4-32 0,1-5 0 16,0-3-1952-16,-1-5-384 0</inkml:trace>
  <inkml:trace contextRef="#ctx0" brushRef="#br0" timeOffset="1984.2">30832 7898 21711 0,'13'-7'960'0,"0"5"192"0,7-4-912 0,2-3-240 0,-1-2 0 0,1-1 0 16,0-6 400-16,0-1 48 0,1-1 0 0,-2-3 0 15,-2-1-64-15,0-4-16 0,-1 0 0 0,-1-3 0 16,1 2-96-16,-1 2-16 0,-3-1 0 0,0 3 0 16,-2-3-128-16,0 4-128 0,-3-3 192 0,-3 2-192 15,-1-1 208-15,-1-1-64 0,-3 5-16 0,-1 3 0 16,0 2 160-16,-2 4 32 0,0 7 0 0,2 6 0 16,0 0 64-16,0 0 0 0,-10 8 16 0,3 7 0 15,0 4-160-15,-2 6-48 0,1 1 0 0,0 8 0 16,-1 2-192-16,1 6 176 0,1 3-176 0,-1 1 160 15,2 2-160-15,1-2 0 0,0-6 0 0,2-4 0 0,2-1 128 0,0-6-128 16,2-2 192-16,0-6-64 0,2 0 256 0,-1-2 32 16,1-5 16-16,0-4 0 0,-3-10-48 0,0 0 0 15,0 0 0-15,8 4 0 0,-8-4 80 0,12-4 16 16,-2-4 0-16,-1 1 0 0,-3-4-224 0,2 5-64 16,-1-3 0-16,1 4 0 0,-8 5-192 0,11 0 0 15,-1 4 0-15,1 5 0 0,-1 1 0 0,0 5 0 16,0 4 0-16,-1 0 0 0,-1-1 0 0,1 1 0 15,-1-1-128-15,1 0 128 16,-1-4-1472-16,2-2-256 0,0 1-32 0,0-6-12240 0</inkml:trace>
  <inkml:trace contextRef="#ctx0" brushRef="#br0" timeOffset="2284.64">31354 7767 8287 0,'0'0'368'0,"0"0"80"0,0 0-448 0,0 0 0 0,0 0 0 0,5-10 0 15,5 3 4672-15,0 0 832 0,0-6 192 0,4 0 16 16,-1-3-4416-16,1-1-880 0,-3-2-176 0,2 0-48 16,-2 1-192-16,0 2 144 0,-3-1-144 0,0 6 128 15,-4-1-128-15,-4 12 0 0,0 0 144 0,0 0-144 16,0 0 0-16,0 0 0 0,-10 3 0 0,-2 7 0 15,-2 4 224-15,0 4-32 0,-1 2 0 0,2 2 0 16,2-1 64-16,1 2 0 0,1-1 0 0,4-4 0 16,1-4-128-16,4-2 0 0,1 0-128 0,-1-12 192 0,8 9-192 0,1-2 0 15,1-3 0-15,4-4 0 0,-1-4 0 0,2-3-160 16,0-1 0-16,2-2 0 16,0 2-1568-16,0-3-304 0,0 1-64 0</inkml:trace>
  <inkml:trace contextRef="#ctx0" brushRef="#br0" timeOffset="2643.18">31779 7570 22223 0,'0'0'976'0,"-5"13"224"0,0-2-960 16,1 2-240-16,1 1 0 0,1-3 0 0,-3 3 640 0,3-1 96 0,2-13 16 0,0 0 0 16,-3 7-320-16,3-7-64 0,0 0-16 0,0 0 0 15,0 0 176-15,0 0 48 0,0 0 0 0,0 0 0 16,0 0-80-16,8-8-16 0,-3-5 0 0,0 3 0 16,0-2-128-16,-1 1-32 0,2-1 0 0,1 0 0 15,-5-1 64-15,3 2 16 0,0-1 0 0,2 1 0 16,-4 2-32-16,3-1-16 0,0 2 0 0,-6 8 0 15,6-8-112-15,-6 8-32 0,10-3 0 0,-10 3 0 16,11 1-64-16,-11-1-16 0,0 0 0 0,11 7 0 0,-2-2-128 0,-9-5 0 16,6 7 0-16,1 0 0 15,-7-7-448-15,0 0-64 0,0 0 0 0,5 9-16 16,-5-9-1504-16,0 0-288 0,0 12-64 0</inkml:trace>
  <inkml:trace contextRef="#ctx0" brushRef="#br0" timeOffset="3802.29">31715 7440 6447 0,'0'0'576'0,"0"0"-576"0,0 0 0 0,-6 7 0 16,6-7 544-16,0 0 0 0,0 0 0 0,0 0 0 31,0 0-1136-31,0 0-240 0,0 0-32 0,0 0-16 0,0 0 624 0,0 0 256 0,0 0-192 0,0 0 192 15,0 0 128-15,0 0 160 0,0 0 32 0,0 0 0 16,0 0 1088-16,0 0 208 0,0 0 48 0,0 0 16 16,0 0-208-16,-5 10-32 0,0-3-16 0,5-7 0 15,-4 11-528-15,4-11-96 0,-3 7-32 0,3-7 0 0,-3 10 32 0,3-10 0 16,0 0 0-16,0 0 0 0,0 0 80 0,0 0 16 16,0 0 0-16,0 0 0 0,0 0-96 0,0 0-16 15,10-5 0-15,-1 0 0 0,0-2-384 0,0-5-80 16,1 1 0-16,0 3-16 0,-1 0 16 0,0 2 0 15,-1-2 0-15,1 1 0 0,-2 2-48 0,0 2 0 16,-7 3 0-16,11 0 0 0,-11 0-64 0,12 4-16 16,-5 5 0-16,1 0 0 0,-1 2-192 0,0 2 0 15,-2 0 128-15,-1 1-128 0,-1 0 0 0,0-2 0 16,0 1 128-16,-2 1-128 0,-1-1 0 0,2-3 0 0,0 1 0 16,-2-11 0-16,0 0 128 0,5 9-128 0,-5-9 0 15,0 0 0-15,0 0 256 0,0 0-32 0,0 0-16 0,0 0 0 16,0 0 176-16,0 0 48 15,9-4 0-15,-2-1 0 0,0-5-96 0,-4 3-16 0,4-5 0 0,-2 3 0 16,1-1-192-16,-6 10-128 0,7-5 128 0,-7 5-128 16,8-6 0-16,-8 6 0 0,9 2 0 0,-9-2 0 15,11 4 0-15,-3 1 0 0,0 5 0 0,0-1 0 16,-2 3 0-16,3-5 0 0,-3 2 0 0,3-4-128 16,-1 0 128-16,1 0 0 0,0-2-144 0,1-2 144 15,1-1 0-15,-1 0 0 0,-10 0 0 0,11-4 0 16,-1-2 0-16,-3 1 0 0,-2-1 0 0,3-3 0 15,-3 2 0-15,0-2 0 0,-1 2 0 0,0-3 0 16,0-1 0-16,-2-1 0 0,1 0 0 0,-2 3 0 16,-1 9 0-16,0-11 0 0,0 3-144 0,0 8 144 0,0-11-192 0,0 11 32 15,0 0 0-15,0 0 0 0,0 0 16 0,0 0 0 16,0 0 0-16,0 0 0 0,-5-6 144 0,5 6-128 16,0 0 128-16,0 0-128 0,0 0 128 0,0 0 0 15,-6 6 0-15,-1 5-128 0,3-1 128 0,1 2 0 16,0-1 0-16,1 1 0 0,0 2 0 0,2 0-160 15,0-4 160-15,3 1 0 0,1 1-128 0,-1-6 128 16,-3-6 0-16,8 8 0 0,-2-2 0 0,-6-6 0 16,11 3 0-16,-6-3 0 0,0-2 0 0,0 0 0 15,0-3 0-15,1 0 0 0,-1 0 0 0,0-4 0 16,1 1 144-16,2-7-144 0,-1 1 192 0,-2 1-32 16,-1 0-16-16,1-1 0 0,-3 2 16 0,1-1 0 0,-1-2 0 0,0 5 0 15,-1 1-160-15,0-5 192 0,0-2-192 0,2-3 192 16,0-1-192-16,-3-7 0 0,1-1 0 0,3-33 128 15,-1 5-128-15,1 7 0 0,1 2 0 0,-2 2 0 16,1 3 0-16,0 0 0 0,-2-2 0 0,1 2 0 16,-1 0 0-16,1-2 0 0,-2-1 0 0,1 2 0 15,0 4 0-15,-1 4 0 0,2 5 0 0,-2 4 0 16,0 5 0-16,-1 3 0 0,0 4 0 0,1 1 0 16,-1 4 0-16,0 9 0 0,0 0 0 0,0 0 0 15,0 0 0-15,0 0 0 0,0 0-144 0,0 0 144 16,-5 16 0-16,1 6-160 0,2 6 160 0,1 12-128 15,1 3 128-15,2 9 0 0,2 1 0 0,2 1-128 16,2-1 128-16,1-1 0 0,1-5-144 0,2 3 144 16,0 2 0-16,2 0 208 0,0-1-16 0,0-3-16 0,-1-7 80 15,1-5 0-15,0-6 16 0,0-4 0 0,-1-1-144 0,-1-2-128 16,1-4 192-16,1-5-192 0,-3-8-160 0,1-1-144 16,-3-2-16-16,-9-3-16 15,7-6-2272-15,-3-7-448 0,-4-5-80 0</inkml:trace>
  <inkml:trace contextRef="#ctx0" brushRef="#br0" timeOffset="3949.06">32269 7145 21183 0,'0'0'944'0,"0"0"192"0,0 0-912 0,0 0-224 15,0 0 0-15,0 0 0 0,0 0 2416 0,0 0 432 16,6-1 96-16,3-1 0 0,4-1-1728 0,-1-1-368 16,5-2-64-16,1 1-16 0,1 0-384 0,1-4-96 15,17-5-16-15,-1 2 0 0,-3 0-272 0,-5 0 128 0,-3 2-128 0,-2-3 0 31,-3 3-2160-31,-3-1-528 0,-4 1-128 0</inkml:trace>
  <inkml:trace contextRef="#ctx0" brushRef="#br0" timeOffset="5054.2">30740 9210 12895 0,'0'0'1152'0,"0"0"-928"15,0 0-224-15,0 0 0 0,-3-9 1744 0,3 9 304 16,0 0 64-16,-8-4 16 0,0-1-1456 0,0 0-288 0,-1 2-64 0,3 2-16 15,-2 1 128-15,0 4 16 16,0 2 16-16,-1 0 0 0,0 7-240 0,1-1-48 0,0 0-16 0,2 4 0 16,-3 1 32-16,2 4 16 0,0 2 0 0,2 3 0 15,0 0 224-15,3 0 32 0,-2-3 16 0,2 1 0 16,1-1 96-16,1-4 32 0,1-3 0 0,5-5 0 16,-6-11 128-16,6 10 32 0,-6-10 0 0,14 1 0 15,-1-3-128-15,-1-6-32 0,2 1 0 0,3-9 0 16,-1-3 112-16,1-1 32 0,-1-7 0 0,0 1 0 15,-1-4-368-15,-1 1-64 0,-1-1 0 0,-2-3-16 16,-1 2-96-16,0 1-16 0,-2-3 0 0,0-2 0 16,-2-2-32-16,-1-1-16 0,-2-4 0 0,-2-1 0 15,-2-7-16-15,-2 0-128 0,-2-1 192 0,1 1-64 16,-3-1-128-16,1 7 192 0,3 6-192 0,1 5 192 16,-3 6-192-16,4 7 0 0,-2 3 0 0,3 6 128 0,0 11-128 0,0 0 160 15,0 0-160-15,0 0 160 0,0 16-160 0,0 6 0 16,0 6 0-16,2 2 0 0,0 3 0 0,3 7 0 15,-1 2-128-15,3 6 128 0,0 0 0 0,-1 1 0 16,1-1 0-16,2-5 0 0,0 2 0 0,1-6 0 16,-1-1 0-16,1-5 0 0,-3-2-128 0,1-6 128 15,1-1 0-15,-1-1 0 0,-2-4-256 0,0-4 32 16,2-4 0-16,0-2 0 16,-2-4-336-16,-6-5-64 0,8 1-16 0,-1-4 0 15,2-6-1888-15,-1-1-384 0,-2-5-80 0,0 1-10096 0</inkml:trace>
  <inkml:trace contextRef="#ctx0" brushRef="#br0" timeOffset="5390.22">31096 9000 20271 0,'0'0'1792'0,"0"0"-1424"0,0 0-368 0,-6 9 0 16,6-9 1008-16,-3 10 128 0,3-10 16 0,0 0 16 15,0 0-336-15,0 0-64 0,0 0 0 0,0 0-16 16,0 0-16-16,10 0 0 0,0-3 0 0,1-2 0 15,1-6-224-15,-1 1-64 0,1-1 0 0,-2-2 0 16,1 0-288-16,1 0-160 0,-2-1 160 0,-2-1-160 16,-2-3 128-16,0 4-128 0,-1 1 0 0,-1 3 144 15,-3-3-144-15,-1 5 128 0,-1-1-128 0,1 9 128 16,0 0 160-16,-6-3 32 0,-3 3 0 0,0 4 0 16,-1 4-64-16,2 2 0 0,-3 4 0 0,1 2 0 15,-3 3-80-15,1 3-32 0,2 5 0 0,0-4 0 0,0-1-144 0,2 4 0 16,-1-2 0-16,6 3 128 0,-1-6-128 0,3 0 0 15,3-4 0-15,2 0 0 0,1-3 0 0,3-3 0 16,-1 2 0-16,3-5 0 0,3-2 0 0,0-2 0 16,0-3-176-16,1-2 176 15,1-2-464-15,3-3-16 0,1-3 0 0,-2-1 0 16,1-2-2032-16,0-3-416 0</inkml:trace>
  <inkml:trace contextRef="#ctx0" brushRef="#br0" timeOffset="5686.92">31640 8442 20271 0,'-3'-14'1792'0,"-1"0"-1424"0,-1 1-368 0,1 3 0 16,0-1 2032-16,-1 3 336 0,2-2 64 0,-4 5 0 16,7 5-864-16,-9-4-176 0,9 4-48 0,-10 0 0 15,0 2-512-15,1 1-128 0,0 2 0 0,0 4-16 16,0 0-256-16,1 4-48 0,0 4-16 0,0 4 0 15,-1 0-208-15,2 6-32 0,0 0-128 0,2 4 192 16,1 2-192-16,2 3 128 0,2 0-128 0,0 2 0 16,1 2 0-16,3 0 0 0,1-5 0 0,1 0 0 15,0-1 0-15,-1-2 0 0,4-3 0 0,-2-5 0 16,1-2 0-16,-1-1 0 0,0-5-208 0,0-2 64 16,0-2-336-1,0 0-64-15,-7-12-16 0,8 4 0 0,-8-4-1344 0,8-7-272 0,-3 1-48 16,0-3-11456-16</inkml:trace>
  <inkml:trace contextRef="#ctx0" brushRef="#br0" timeOffset="6171.21">31374 8819 13823 0,'0'0'1216'0,"0"0"-960"15,0 0-256-15,0 0 0 0,11-2 2320 0,2-2 432 16,1 1 64-16,-1 0 32 0,1-1-1872 0,0 0-368 15,1-4-80-15,3 2-16 0,1-4-128 0,-1 2-16 16,-2-2-16-16,1 2 0 0,-2-2-352 0,1 3-288 16,1-2 48-16,-1 1 16 15,0 0-864-15,2-2-160 0,-4 0-32 0,1 1-16 16,-1-1-688-16,-2 2-144 0,1 0-32 0,-1 1 0 16,-1 1 400-16,-1-2 80 0,-1 2 16 0,0 2 0 0,-1-2 1216 0,-8 6 240 0,10-3 48 0,-10 3 16 15,10-2 896-15,-10 2 176 0,0 0 32 0,10 10 16 16,-3 0 656-16,-2 4 128 0,-3 2 32 0,1 2 0 15,-2-1-368-15,-1 2-64 0,-1 0-16 0,-1 1 0 16,1 1-224-16,0-1-48 0,0 2-16 0,1-3 0 16,-2-3-32-16,2-4-16 0,0 0 0 0,0-3 0 15,0-9-112-15,0 0 0 0,0 0-16 0,0 0 0 16,0 0-176-16,12-1-48 0,-3-4 0 0,2-4 0 16,2-5 48-16,2-3 16 0,-1-2 0 15,1-2 0-15,1-3-288 0,-2 2-64 0,-2 2-16 0,1 2 0 0,0-1-48 16,-1 2-16-16,1 2 0 0,-1 6 0 0,-2 1 32 0,0 5 0 15,1 1 0-15,-2 4 0 0,-1 1-32 0,1 9 0 16,-2 2 0-16,1 4 0 0,0 2-288 0,-1 2 0 16,0 2 0-16,0 2 0 0,1-1 128 0,-1 1-128 15,0-3 0-15,0-1 0 0,0-3 0 0,3-1 0 16,0-3 0-16,3-1 0 0,1-5-208 0,-5-3-48 16,2-1-16-16,3-2 0 15,3 1-1952-15,2-3-384 0,1-4-80 0</inkml:trace>
  <inkml:trace contextRef="#ctx0" brushRef="#br0" timeOffset="12492.16">21858 13213 15663 0,'-11'-11'1392'0,"1"6"-1120"0,1-5-272 0,0 2 0 16,0-2 640-16,0 2 64 0,0-3 0 0,-1 3 16 15,0 1-352-15,-2 2-80 0,2 1-16 0,-1-1 0 16,-2 0-272-16,0 2 128 0,-1 2-128 0,0 1 0 15,0-2 0-15,0 0 0 0,-1-1 0 0,0 3 0 16,-2 0-160-16,1 2 16 0,-4-1 0 0,-3 0 0 16,-2 0 144-16,1 1 0 0,-2-1 0 0,-2 4 0 15,-2 3 0-15,1-1 0 0,1 6 0 0,-1 1 0 16,-3 3-192-16,3 0 64 0,-3 4 0 0,0 0 0 16,2 1 128-16,-1 2 192 0,2 1-32 0,0 0-16 15,-2-5 416-15,1 3 80 0,-1-2 0 0,5 1 16 16,-2 2 0-16,1 2 0 0,3-3 0 0,1 4 0 0,0 1-448 0,0 3-80 15,0-1-128-15,1-3 176 0,0 5-176 0,0-3 0 16,-1-1 0-16,3 4 0 0,-2 2 0 0,0-1 0 16,0-1 0-16,0 7 0 0,0 0 0 0,-1-1 0 15,0 0 0-15,-3 3 0 0,1 0 0 0,-1-1 0 16,0-2 0-16,2 0 0 0,1-2 0 0,1-1 0 16,2 2 0-16,2-1 128 0,1-1 64 0,1 3 16 15,-1 7 0-15,1-3 0 0,-1-1 48 0,1 3 0 16,-2 6 0-16,2-2 0 0,-1-1-64 0,-1 0 0 15,3-4 0-15,-2 6 0 0,2 1 16 0,2 0 0 16,-1-2 0-16,2 3 0 0,0-3 32 0,5-2 0 0,-2 1 0 0,1-4 0 16,-1 2 32-16,2-4 16 0,2-2 0 0,0 5 0 15,-2 0-288-15,3 3 128 0,-3-3-128 0,0 4 0 16,4 1 0-16,-5-2 0 0,0 1 0 0,3 0 0 16,0-2 144-16,1 2-144 0,0 3 0 0,2-1 144 15,-1-2 16-15,3 2 0 0,0 1 0 0,4-6 0 16,0 1-16-16,-1-4 0 0,0 0 0 0,1-5 0 15,3-3-144-15,-1 3 128 0,2 0-128 0,-1 0 128 16,1 0-128-16,1-1 160 0,0 1-160 0,-1 0 160 16,1 0-160-16,0 0 160 0,0-1-160 0,3-2 160 15,-1-2-160-15,2-2 160 0,-1-2-160 0,2 0 160 16,2-4-160-16,0 0 0 0,-2 2 0 0,4-3 0 16,-3 0 0-16,3-1 128 0,-1 0-128 0,2-3 0 15,-3 0 0-15,2 0 0 0,-1-1 0 0,2-1 0 16,-2-2 0-16,4 1 0 0,0 0 128 0,1-2-128 0,0 0 0 0,-2-2 0 15,1 2 0-15,0-2 0 0,-1-2 0 0,-1-3 0 16,0 2 0-16,0-2 0 0,-1 0 0 0,0-2 128 16,0-2-128-16,1 2 0 0,-1-1 0 0,-1-2 0 15,1 0 128-15,1-2-128 0,0 1 0 0,2-2 128 16,-1-1-128-16,0 1 128 0,-1 0-128 0,4-3 0 16,-1 0 0-16,2 0 0 0,3 1 0 0,-1-4 0 15,1 2 0-15,1 0 0 0,0-4 0 0,0 3 0 16,-3-4 0-16,1 1 0 0,-1-4 0 0,1 3 0 15,-1-2 0-15,-2-2 0 0,2 0 0 0,0 2 0 16,-1-3-144-16,0-1 144 0,-1 0 0 0,0-2 0 16,-2-1 128-16,2 0-128 0,0-2 160 0,1 1-160 0,2-1 160 0,-1 0-160 15,-2 2 240-15,1-2-48 16,3-1-16-16,-3-4 0 0,-4 2-176 0,4 1 128 0,-3-3-128 0,-1 0 128 16,2-2-128-16,-2 3 0 0,0-3 0 0,-1 1 128 15,3-3-128-15,-2-1 0 0,-1 1 0 0,0-3 0 16,1-2 0-16,-1 0 0 0,0 3-144 0,-2-2 144 15,4-2 0-15,-1 1-128 0,-1-2 128 0,0 0 0 16,0-3-144-16,0 2 144 0,-1-1 0 0,0-2-144 16,0 3 144-16,-3 0 0 0,-1 0 0 0,-1 0 0 15,1 1 0-15,-3 0-160 0,-1 0 160 0,2-1 0 16,-2 0 0-16,1 0-128 0,-3-2 128 0,2 1 0 16,-2-3 0-16,-1 1 0 0,0 2 0 0,-1-2 0 15,1 1 0-15,-2 0 128 0,1-1-128 0,-1 2 144 16,0-3 0-16,0 0 0 0,-2 1 0 0,-1-2 0 15,1-1-144-15,-2-5 128 0,0 1-128 0,-2 1 128 0,-1-1 0 0,-1 1-128 16,-1 1 192-16,-1-3-64 0,-1-2 16 0,-1 0 0 16,0 0 0-16,-1-1 0 0,1-3-16 0,-1 2 0 15,-1 1 0-15,-1 1 0 0,0-1-128 0,-2 0 0 16,2-2 144-16,-3 0-144 0,-1-1 0 0,-2 0 0 16,-3 1 0-16,1 2 0 0,0 3 0 0,-2 3 0 15,-2-2 0-15,2 1 128 0,-3 1-128 0,4-2 0 16,-5-2 128-16,3 6-128 0,2-2 128 0,-1 4-128 15,-2 2 128-15,1 3-128 0,-1 4 224 0,1 1-32 16,-1 1 0-16,0 6 0 0,-2-2 64 0,3 4 16 16,-1 2 0-16,0 0 0 0,-3 1-16 0,0-3 0 0,-3-1 0 15,-2 4 0-15,0-1-112 0,-2 0-16 16,2-1-128-16,0 4 192 0,1 2-192 0,2 1 176 0,1-1-176 0,-1 4 160 16,2 0-160-16,-1 6 0 0,1 1 0 0,-1 1 0 15,1 3 0-15,1 3 0 0,-2 3-160 0,2 0 160 16,-1 2-208-16,-1 3 48 0,-2 1 16 0,0 1 0 31,2 1-240-31,0 4-64 0,-2 0 0 0,5 2 0 16,3 0-384-16,2 1-64 0,1 1-32 0,3 3-9360 0,0-1-1872 0</inkml:trace>
  <inkml:trace contextRef="#ctx0" brushRef="#br0" timeOffset="14676.68">25139 20110 18431 0,'-9'7'1632'0,"9"-7"-1312"0,-9 0-320 0,0-3 0 16,2-3 1152-16,-1-1 176 0,-1-2 16 0,0 1 16 16,0-3-1088-16,-1 0-272 0,3-4 0 0,-2-2 0 15,-1-2 144-15,-1-2-16 0,1-5-128 0,0 2 192 16,0-5-16-16,-2-2-16 0,0-7 0 0,-1-3 0 16,0-3-160-16,-2-4-192 0,-1-2 32 0,2-1 16 15,-4-2 144-15,1-2 0 0,-1-1-144 0,1-1 144 16,-2 0 0-16,-1-5 0 0,1-2 0 0,-2 2 0 15,-2 3 0-15,-3 3 0 0,0 0 0 0,-2-5 0 16,-3-1 0-16,2-3 0 0,0 6 0 0,2-2 0 16,0 2 0-16,1 2 0 0,-2 1 0 0,0 0 0 0,0-2 0 0,0 2 0 15,-3 0 0-15,1 0 0 0,-1 0 0 0,-4 2 0 16,-5 1 0-16,-3 1 0 0,-3 1 0 0,-1-1 0 16,2 0 0-16,0 0 0 0,3-2 0 0,-2 4 0 15,0-3 0-15,3 4 0 0,0 2-128 0,-4 4 128 16,-4-3-160-16,-1 3 160 0,-1-3 0 0,1 3 0 15,-1-2-128-15,2 4 128 0,1 3 0 0,4 3 0 16,-2 2 0-16,0 5 0 0,-2-1 0 0,-3 6 0 16,-5 2 192-16,3 1-192 0,-2 1 192 0,4 1-64 15,3 2 0-15,2 2-128 0,2 1 256 0,2 7-48 16,0-1-16-16,0 6 0 0,-7 1 128 0,1 1 0 0,-3 2 16 0,4 2 0 16,0 0-112-16,3 1-32 15,0 4 0-15,3 1 0 0,-1 0-192 0,3 0 0 0,3 0 0 0,-4 1 0 16,-4 5 0-16,2 1 0 0,0-1 0 0,0 4 0 15,1 0 128-15,2 4 0 0,1-3-128 0,5 5 192 16,-2 0-192-16,5-1 0 0,-1 2 0 0,1 3 0 16,1-1 128-16,-1 2-128 0,-3 0 0 0,5 2 144 15,0-1 112-15,0 2 0 0,0-2 16 0,0 6 0 16,3 2-16-16,2 1 0 0,3 4 0 0,-2-1 0 16,2 2-48-16,5 4-16 0,-2-1 0 0,3-2 0 15,0 0-192-15,3 3 128 0,0 4-128 0,3-2 0 16,-1 1 128-16,1-1-128 0,2 2 0 0,2-2 144 15,0 0-144-15,3 0 0 0,0-4 144 0,1-1-144 16,2 5 128-16,1-1-128 0,3 0 128 0,2 1-128 16,0 1 0-16,1-2 0 0,2-2 0 0,1 1 0 0,2-1 0 15,0 6 0-15,3 0 0 0,-1 1 0 0,5-2 0 0,0 1 0 16,2-3 0-16,4-1 0 0,2-1 0 0,3-4 0 16,-3 0 0-16,3 2 0 0,-3 0 0 0,-1-3 176 15,4-1-176-15,0-3 192 0,-1 0-192 0,2 0 0 16,2-2 144-16,-1-4-144 0,2 1 0 0,4-2 128 15,1-1-128-15,1-1 0 0,1 1 0 0,-1 1 0 16,-1 0 0-16,-2-2 0 0,-1 2 0 0,2-1 0 16,-2 0 0-16,3-1 0 0,-2 0 0 0,4-6 128 15,2 1-128-15,0-4 0 0,2 3 0 0,-1-3 144 16,-3 0-144-16,-1 0 0 0,-1-5 176 0,-2 0-176 16,3-1 160-16,2 0-160 0,-2 0 0 0,5 0 0 15,1-3 0-15,1 0 0 0,4-1 0 0,-6 3 0 16,-2-3 0-16,0 1 0 0,-1 1 0 0,1-2 0 0,1-2 0 0,-1 2 0 15,2 0 0-15,3-4 0 0,1 0 0 0,-3 1 0 16,2 0 0-16,-6 0 0 0,-3-2 0 0,-2 0 0 16,-1-4 0-16,1 4 0 0,-1-2 0 0,1 0 0 15,2-1 0-15,2 1 0 0,0 0 0 0,-1-2 0 16,0-1 128-16,1-1-128 0,-5-3 0 0,-1 1 0 16,-1-2 0-16,-2-1 0 0,2 0 0 0,-2 1 0 15,0-1 0-15,1-3 0 0,-1-4 0 0,2 5 0 16,-1-4 0-16,0 0-160 0,-2-2 160 0,0 1-128 15,-2-1 128-15,-3 1 0 0,-1-3-144 0,0 3 144 16,-8-2 0-16,1 1 0 0,2 1 0 0,-2-1 0 16,-1 0 0-16,2-3 0 0,-4 0 160 0,1-1-160 0,-3-4 0 15,1 1 0-15,-4-2 0 0,1-3-192 0,-1 0 192 0,-1 1 0 16,-2-3-160-16,-2-4 160 0,0-2 0 0,-3 2 0 16,-3-3 0-16,-1-2 0 0,1-3 128 0,-1 0-128 15,-1 1 0-15,-3-2 128 0,2 1-128 0,-4 1 0 16,1-2 0-16,-1 4 0 0,-2 0 160 0,2 4-160 15,-2-4 192-15,2 2-192 0,0-1 160 0,-3 3-160 16,0-3 128-16,-2 2-128 0,3-1 160 0,-2-4-160 16,1-1 192-16,-1-3-192 0,-2-2 144 0,2 2-144 15,-3-7 0-15,6 5 144 0,-2 3-144 0,2 1 0 16,0 2 0-16,-1 2 0 0,2 3 0 0,-2 4-144 16,1-1 144-16,1 1 0 15,-1 2-496-15,-1 0 16 0,1 4 0 0,-1 0-8800 0,2-1-1776 0</inkml:trace>
  <inkml:trace contextRef="#ctx0" brushRef="#br0" timeOffset="16545.37">27689 13224 21183 0,'0'0'944'0,"-10"-5"192"0,-2-7-912 0,0 3-224 15,-1-4 0-15,0 2 0 0,3 0 1280 0,0-2 224 16,0 1 32-16,-2 2 16 0,-2-4-1056 0,0 3-224 16,-1 1-32-16,-2-2-16 0,0 5-224 0,-1-2 0 15,-1 1 0-15,-2 4-160 0,0 3 160 0,-5 4 0 16,0-1-144-16,-5 6 144 0,-3 3-192 0,-2 7 48 16,1 0 0-16,-5 3 0 0,0 5-96 0,-2-1-16 15,0 6 0-15,0 2 0 0,-1 4 256 0,1 1 0 16,0 0 0-16,-4 3-144 0,-5 4 144 0,-1 1 144 0,-1 1-16 15,2 4-128-15,2-7 320 0,5 3-32 0,-1-2-16 0,5 2 0 16,0 0 48-16,4-1 16 0,-1 3 0 0,1 3 0 16,-3-1 48-16,-1 6 0 0,1 1 0 0,-1 1 0 15,1 2-384-15,2 0 0 0,-1 3 0 0,0 1 128 16,2 5-128-16,5 0 0 0,-1-2 0 0,0 3 0 16,0 2 0-16,0 1-192 0,-6 1 192 0,5 3-192 15,-5 0 192-15,3 1-192 0,0-4 192 0,0-2-192 16,2 2 192-16,2-1 0 0,2 0 0 0,0 1-128 15,1-4 128-15,2-1 0 0,2-1 0 0,1 1 0 16,2 2 0-16,-1 2 0 0,2 1 0 0,-2-2 0 16,2-3 304-16,-1 2-16 0,-2-5 0 0,-1 4 0 15,3 4-32-15,-2-2 0 0,-1-5 0 0,0 0 0 16,3-2 48-16,2-4 0 0,1 1 0 0,2-3 0 16,1 2-48-16,2-2 0 0,-1 0 0 0,1 2 0 0,4-2-64 0,-1 1-32 15,0-4 0-15,4 0 0 0,-2 6-32 0,2-4-128 16,-2 0 192-16,3-1-64 0,1 2-128 0,0-3 128 15,-1 2-128-15,3 2 128 0,0-1-128 0,2 1 128 16,0 1-128-16,-1-4 128 0,2 1-128 16,2-2 0-16,1-2 0 0,1-3 0 0,-3-4 0 0,6 3 0 15,-2-2 0-15,2 0 0 0,0-2 0 0,-2 1 0 16,3 2 0-16,2-6 0 0,-3 2 0 0,3-4 0 16,1-2 128-16,0 5-128 0,1-2 0 0,2 3 0 15,-3-4 0-15,4 2 0 0,2 0 0 0,1-1 0 16,0-4 0-16,3-1 0 0,-2-2 0 0,2-2 0 0,-1-1-128 0,2-1 128 15,-2 0 0-15,-1 2-176 0,-2 2 176 16,0-1-128-16,-1 0 128 0,2-1 0 0,1 2 0 0,-1-2-128 16,0-1 128-16,1-3 0 0,-1 0 0 0,4 3 0 15,0-4 0-15,1-1 0 0,1 1 0 0,0-3 0 16,0-1 0-16,2-2 0 0,-1-1 0 0,2 2 0 16,2-3 0-16,-1 0 0 0,-4-1 0 0,1-2 0 15,-3 1 0-15,1-3 0 0,0-2-128 0,1-4 128 16,-1 2 0-16,3-6-160 0,1 1 160 0,0-4 0 15,-1-1 0-15,3-1-128 0,2-2 128 0,2-3 0 16,2-1 0-16,1 0 0 0,0 1 0 0,-3-5 0 16,2 0 0-16,-3-2 0 0,0 2 0 0,1-6 0 15,2-1 0-15,0 1 0 0,3-3 0 0,-1 0 0 16,2-1 0-16,2 0 0 0,2-2 0 0,0-5 0 0,-2 1 0 16,1-3-128-16,-2 0 128 0,0-5 0 0,-2 1-144 0,0-1 144 15,2-3 0-15,0 1-144 0,1-5 144 0,-2 0 0 16,5-2 0-16,-1 0 0 0,3 4 0 0,-2 0 0 15,-6 0 0-15,1-1 0 0,-1-3 128 0,-1-1-128 16,0-3 160-16,2-1-160 0,-2-3 208 0,1-1-48 16,2 0-16-16,-2-1 0 0,2-3-16 0,0 2-128 15,-3-2 192-15,-3-1-64 0,-2-2-128 0,-1-5 0 16,-1 2 144-16,-1-2-144 0,0 1 0 0,-1 2 0 16,0-4 0-16,-1-1 0 0,0 1 0 0,1-5 0 15,0 0 0-15,2 1 0 0,-2 0 0 0,0 1 0 16,2-4 0-16,-2-2 0 0,-2 1 0 0,-2-3 0 15,-2 2 0-15,0 1 0 0,-3 0 0 0,-1-1-128 16,-2 2 128-16,-1-2 0 0,1 1 0 0,-1 0-160 0,0 2 160 0,-1-2 0 16,-2 1-144-16,-1-1 144 0,1-3 0 0,-1 2-144 15,-1 0 144-15,2-1 0 0,-2-1-144 0,-2 1 144 16,-1-1 0-16,-1 2 0 0,1-2 0 0,-3 1 0 16,0 0 0-16,-1 0 0 0,0 1 0 0,0-1 0 15,-3 0 0-15,1 3 0 0,2 2 0 0,-1 2 0 16,-3 2 0-16,-2-2 0 0,1 2 0 0,-1 1-176 15,-2-2 176-15,-3 4-192 0,-1-1 192 0,0 2-192 16,-1-3 64-16,-2 4 0 0,-2-2 0 0,-4 1 0 16,1-1-32-16,-1 1 0 0,-3 1 0 0,-2 1 0 15,1 5 160-15,-3 4 0 0,1 1 0 0,-3 0 0 16,-2 4 0-16,-1-2 224 0,-5 5-48 0,-1-2-16 16,-3 4 144-16,4 0 16 0,1 2 16 0,-1 4 0 0,-2 2-16 0,2 0 0 15,1 2 0-15,-3 3 0 0,0-1-48 0,1 3-16 16,-6-3 0-16,-1 2 0 0,-3-3-64 15,-4 2 0-15,0-2-16 0,0 4 0 0,2-2-32 0,2 3 0 16,0-5 0-16,1 5 0 0,0 1 48 0,4-2 0 16,-2 4 0-16,-1 3 0 0,1 3-48 0,-2 1 0 15,4 0 0-15,2 0 0 0,1 1-144 0,2 4 0 16,4-1 0-16,0 5 0 16,-1-1-656-16,3 4-64 0,1 4-16 0,0 4-15600 0</inkml:trace>
  <inkml:trace contextRef="#ctx0" brushRef="#br0" timeOffset="18462.4">18098 18738 22111 0,'0'0'976'0,"-9"5"208"0,0-3-944 0,9-2-240 0,-8 1 0 0,8-1 0 15,-6 8 576-15,6-8 80 0,0 0 16 0,0 0 0 16,0 0-304-16,0 0-64 0,0 0-16 0,0 0 0 16,0 0-112-16,0 0-32 0,0 0 0 0,0 0 0 15,0 0 64-15,12 1 16 0,1-2 0 0,-1-2 0 16,1 2 0-16,1 0 0 0,0-2 0 0,1 1 0 15,1 1-64-15,1-3-16 0,1-1 0 0,2 1 0 0,1 1-144 0,2 1 192 16,-3-3-192-16,3-3 192 0,0 3-64 0,0-4-128 16,-2 0 192-16,2 0-64 0,-3 0 128 0,2-3 0 15,-2 0 16-15,2 0 0 0,-2-4 80 0,5 2 16 16,-1 0 0-16,1 2 0 0,1-4-48 0,1 0 0 16,0-1 0-16,4 2 0 0,0 4-64 0,3-3-32 15,0-2 0-15,4 0 0 0,0-1-224 0,-1 3 144 16,-3-2-144-16,-1-1 128 0,2 2-128 0,2-1 0 15,-1-1 0-15,6 2 0 0,0-2 0 0,3 1 0 16,3-2 0-16,3-1 0 0,1-1 0 0,-2-1 0 16,-2 1 0-16,-2-2 0 0,1-2 0 0,1 1 0 0,3-3 0 15,-2 0 0-15,1-2-160 0,2 5 160 0,5 2-208 16,-3-5 80-16,-3 1 128 0,1 1-128 0,-1-4 128 0,-2 2-128 16,2 0 128-16,2 0 0 0,3-2 0 0,3 1 0 15,2-2 0-15,-4-1 0 0,-4-1 0 0,1-2 0 16,-1 0 0-16,2 0 0 0,1-1 0 0,2 1 0 15,6 3 0-15,-3 0 0 0,0-2 0 0,-4 2 0 16,1-1 0-16,-2-1 0 0,-1 2 0 0,0 1 0 16,1-2 0-16,3 1 0 0,4 3 0 0,-1-5 0 15,-6 2 0-15,0 0 0 0,1 0 0 0,-1 1 0 16,1 2 0-16,2-2 0 0,-1 0 0 0,3 1 0 16,-4-2 0-16,-1 2 0 0,-4-2 0 0,-1 1 0 15,-1-1 0-15,1-1 0 0,2-1 0 0,-1 1 0 16,1 3 0-16,3-3 0 0,-2-1 0 0,-6 3 128 15,-5 1-128-15,-1 4 0 0,-1-3 0 0,1 3 0 16,1 2 0-16,2-2 0 0,-5 1 0 0,3 3 0 0,1 1 0 0,0-2 0 16,-1-3 0-16,-3 4 0 0,-5-1 0 0,0 1 128 15,-5 1-128-15,1-1 0 0,-2-1 0 0,0 0 0 16,0 0 0-16,1 1 128 0,-2-2-128 0,-2 3 0 16,-2 0 0-16,1 3 128 0,-2-2-128 0,-2 4 0 15,-1 1 0-15,0 3 0 0,-3 0 0 0,-1 4-208 16,-4-1 48-16,0 1 16 15,-5 2-688-15,2 3-128 0,-9 1-16 0,9 0-8112 16,-1 1-1632-16</inkml:trace>
  <inkml:trace contextRef="#ctx0" brushRef="#br0" timeOffset="19180.47">23864 15917 27359 0,'0'0'1216'0,"-4"9"240"0,4-9-1168 0,-1 13-288 16,1 2 0-16,3 1 0 0,-2 2-256 0,3 1-128 16,1 2 0-16,0 1-16 0,0 4 400 0,1-2 0 15,1 3 0-15,1-1 0 0,1 5 0 0,2-2 0 16,-3 2 0-16,4 0 0 0,-1 4 0 0,2-2 0 15,0 2 0-15,1 1 0 0,1 0 0 0,2 3 0 16,0 3 0-16,2 4 0 0,-1-3 0 0,1 5 0 16,-1-2 0-16,1 1 176 0,1 0-176 0,0-4 128 15,-4 2-128-15,2-2 128 0,-2 4-128 0,1-1 160 16,-1 2-160-16,3-1 160 0,1 0 16 0,0 1 0 16,1-3 0-16,2 1 0 0,2 1 64 0,-1-3 16 0,4 2 0 0,0-2 0 15,-2 3-64-15,2-2-16 0,3 3 0 0,2-1 0 16,2 0-32-16,-2 0 0 0,-1-5 0 0,0 3 0 15,-4-3-144-15,0 1 0 0,0 0 144 0,0 0-144 16,1 4 128-16,0 2-128 0,1-6 128 0,-2 4-128 16,1-3 240-16,0 3-32 0,2-3 0 0,0 0 0 15,2-3 64-15,-1 3 16 0,-1 2 0 0,-2 2 0 16,0-2-96-16,-2 2 0 0,-2 1-16 0,1-4 0 16,-2 2-176-16,0-3 192 0,0 1-192 0,2-1 192 15,1 0-192-15,1 1 0 0,2 4 0 0,-1 1 0 16,1-3 0-16,-3-1 0 0,2-2 0 0,2 1 0 15,3-2 0-15,-1 1 0 0,-2-2 0 0,-3 3 0 16,-3-5 0-16,-2 1 0 0,-1 5 0 0,-1-4 0 0,-2-2 0 0,0 0 0 16,0-3 0-16,1-2 0 0,-1 0 0 0,-2-4 0 15,2 0 0-15,0 1 0 0,-1-3-256 16,-2 0 0-16,0-1 16 0,1-2 0 16,-1 0-240-16,1-2-48 0,-3-1-16 0,1-1 0 15,-1-2-1632-15,2-6-320 0</inkml:trace>
  <inkml:trace contextRef="#ctx0" brushRef="#br0" timeOffset="20130.82">23835 15902 26719 0,'0'0'2368'16,"-9"2"-1888"-16,-1 2-480 0,10-4 0 0,-10 4 624 0,10-4 16 15,-9 2 16-15,9-2 0 0,0 0-288 0,0 0-64 16,0 0-16-16,0 0 0 0,0 0 32 0,0 0 0 0,0 0 0 0,0 0 0 15,0 0-320-15,0 0 160 0,6-8-160 0,6 1 128 16,-1-2-128-16,2 0 0 0,1-2 0 0,2 1 0 16,1-5 0-16,0-1 0 0,3-2 144 0,1 2-144 15,2-2 144-15,2-1-144 0,1-1 192 0,4-6-192 16,0 1 208-16,-1-3-64 0,0-1-16 0,-1-4 0 16,-2-2 48-16,0 0 0 0,0-2 0 0,2 0 0 15,0 0 32-15,2-3 16 0,3-5 0 0,1 2 0 16,2-4 0-16,2 0 0 0,2-2 0 0,1-1 0 15,3-2-80-15,-4-1-16 0,0 4 0 0,-1 1 0 16,1-3 0-16,-4 0-128 0,4-1 192 0,2 0-64 16,1-1 32-16,4-1 0 0,1-2 0 0,2 0 0 15,1 4-160-15,-4-2 192 0,-1 1-192 0,-3 0 192 0,0-1-192 16,-1-2 0-16,2-1 0 0,2-1 0 0,1 2 0 16,2 0 128-16,1 0-128 0,1 1 0 0,0 2 0 0,-4 0 0 15,-4-5 128-15,1 0-128 0,0-2 0 0,1 3 0 16,-1 1 0-16,2 1 0 0,2 3 128 0,2-1-128 15,1-2 0-15,1-1 128 0,-5-2 16 0,-2 2 0 16,-1-1 0-16,-1 2 0 0,-2 2 64 0,-1 1 16 16,1 1 0-16,0 1 0 0,-2 3 112 0,0-1 32 15,0-1 0-15,-3 4 0 0,0-2 16 0,-2 5 16 16,-4 4 0-16,-5 1 0 0,-1 1-80 0,-2 4 0 16,-3 1-16-16,-1 4 0 0,-1 1-112 0,1 2 0 15,0 4-16-15,-2 1 0 0,-2 1-176 0,2 0 0 16,1 1 144-16,4-1-144 0,-3-3 128 0,2 1-128 0,0-2 128 0,2 1-128 15,1-1 0-15,1-2 0 0,0 4 0 0,0-1 128 16,-2 0-336-16,-2 2-64 0,-2 2-16 0,-3 3 0 31,-1 3-320-31,-2-1-64 0,-2 3-16 0,-1 4 0 16,-3 2-1808-16,-6 3-384 0,0 0-64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9T17:53:03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10519 3722 7359 0,'-11'3'656'0,"0"-2"-528"0,-2-1-128 0,1-1 0 15,0 0 880-15,1-1 144 0,0 1 16 0,0-3 16 16,-3 2-48-16,3-3-16 0,0 2 0 0,4-1 0 15,2-2-272-15,-3 1-48 0,3 1-16 0,0 0 0 16,5 4-32-16,-4-7-16 0,4 7 0 0,0 0 0 16,-4-8-48-16,4 8-16 0,0 0 0 0,0 0 0 15,0 0-112-15,0 0-32 0,0 0 0 0,9-5 0 16,-9 5-144-16,13-1-48 0,-2-1 0 0,1 4 0 16,-12-2 48-16,15 3 0 0,0-1 0 0,1 0 0 15,-1-2 64-15,3 2 32 0,-1-1 0 0,1-1 0 0,-3 0 48 16,2 0 16-16,1 0 0 0,1 0 0 0,1 0-80 0,2-1-16 15,2-1 0-15,-1 2 0 0,4 0 48 0,2 0 0 16,1 0 0-16,2 2 0 0,6-1-112 0,-1-1-32 16,2 1 0-16,3-1 0 0,2 0-96 0,-2 1-128 15,-2 1 176-15,2-2-176 0,0 0 128 0,1 1-128 16,3 0 0-16,2 2 0 0,2-1 0 0,2-1 0 16,1 1 0-16,1-2 0 0,-3 1 0 0,0-1 0 15,-2 0 0-15,3 0 0 0,3-1 0 0,2-1 0 16,3 1 0-16,2 1 0 0,2-2 0 0,-5 0 0 15,-3 0 0-15,2-1 0 0,0 1 160 0,3 1-160 16,0-2 128-16,4 0-128 0,5 0 0 0,-7-1 0 16,0 1 128-16,-1 2-128 0,1-3 0 0,2 2 0 0,1-3 0 15,3 1 128-15,2 1-128 0,-1 2 0 0,-1-3 144 0,-3 0-144 16,3 3 944-16,0 0 112 0,3-1 32 0,0 4 0 31,2-2-1664-31,-3 0-320 0,-4 1-64 0,1 3 0 0,-1-2 768 0,3 2 192 0,5-3 0 0,-3 3 0 16,1 0 0-16,-2 1 0 0,-4-4 128 0,2 2-128 15,-2-3 0-15,3 3 128 0,3-2-128 0,-2 0 0 16,-1 0 160-16,-1-1-160 0,-1 0 128 0,2-1-128 16,1 0 128-16,4 0-128 0,3 1 128 0,-3-2-128 15,-5 1 128-15,1 1-128 0,-1-1 0 0,2-1 128 16,3 1-128-16,-1 0 0 0,-3 0 0 0,0 1 0 16,-1-3 0-16,0 2 128 0,0 0-128 0,3-1 0 15,2 1 0-15,-3 0 0 0,-2-1 128 0,-1 1-128 16,-1 1 0-16,1 0 128 0,-3 0-128 0,5 0 128 0,3 0 0 0,-3 0-128 15,-4 0 192-15,1 0-64 16,0-1-832-16,2 1-160 0,2 1-32 0,-1-1-16 0,1 0 1616 0,-2 1 320 16,-4-1 64-16,3 0 0 0,-2 0-752 0,1 0-144 15,0 0-48-15,0 2 0 0,1-1-144 0,-1-1 192 16,-2-3-192-16,-4 2 192 0,-2-3 32 0,-2-2 16 16,3 1 0-16,0 0 0 0,0-3 64 0,-3 1 16 15,-5-2 0-15,-3 1 0 0,-2 0-48 0,-1 0 0 16,-3 0 0-16,0-2 0 0,-5 2-144 0,-1-2-128 15,-2 2 192-15,-4-1-192 0,-4 4 0 0,-4 0-272 16,-6-1 16-16,-6 3 16 16,-12 3-2560-16,0 0-512 0</inkml:trace>
  <inkml:trace contextRef="#ctx0" brushRef="#br0" timeOffset="1518.16">3564 5502 18431 0,'0'0'816'0,"-9"1"160"0,9-1-784 0,0 0-192 16,-7 5 0-16,7-5 0 0,0 0 768 0,0 0 96 15,0 0 32-15,0 0 0 0,-8 5 48 0,8-5 16 16,0 0 0-16,0 0 0 0,-10 0-192 0,2 0-16 16,1 0-16-16,-1-2 0 0,-1-3-352 0,0 1-80 15,-1-1-16-15,-1 1 0 0,-2-2 32 0,0-1 0 16,-1 0 0-16,0-5 0 0,-1 5-16 0,1-4 0 0,0 1 0 16,1 1 0-16,1-2-64 0,1 2-16 0,-1-4 0 0,4 4 0 15,3-1-96-15,1 0 0 0,0 1-128 0,3-1 192 16,1 2-192-16,0 8 144 0,1-10-144 0,-1 10 128 15,8-5-128-15,2 3 0 0,3 3 0 0,1 1-176 16,2 1 176-16,2 3-208 0,1 1 80 0,3 5 128 16,2 1-144-16,3 4 144 0,1 0 0 0,-2 2 0 15,-1-1 0-15,-4 0-128 0,-1-1 128 0,-2-1 0 16,-1 2 0-16,-3-3 0 0,-3 0 0 0,-2 3 0 16,-4 0 320-16,-5 0-48 0,-5 0 0 0,0-1 0 15,0 2 48-15,-1-1 0 0,-3-1 0 0,-3-3 0 16,-2-4-48-16,-1 1 0 0,-2-3 0 0,1 1 0 15,-2-4-80-15,-1-1 0 0,0 1-16 0,0-4 0 16,0-1-48-16,1-1 0 0,-1-4 0 0,3-2 0 0,2 2 96 0,1-5 16 16,3 1 0-16,2-3 0 0,3-6 80 0,4-4 0 15,3-5 16-15,6 1 0 0,3-6-208 0,5 1-128 16,3 0 128-16,2 1-128 0,3 0 0 0,4 6 0 16,2-3 0-16,0 3 0 0,2 2 0 0,-2-1 0 15,2 4 0-15,-3 2-128 0,-1 3 128 0,0 2 0 16,0 2 0-16,-2 5 0 0,-5 2 0 0,-2 3-160 15,-1 3 160-15,-3 2 0 0,-6 3-176 0,0-1 176 16,-2 3-160-16,-2 1 160 0,-5 3-144 0,0 0 144 16,-8 2-128-16,-2 1 128 0,-3-1 0 0,-2 3 0 15,-2 0 0-15,-2 0 0 0,-4-1 0 0,1 0 0 16,-5 0 0-16,1-1 0 0,-3-1 0 0,1-5 0 0,0-2 0 16,0-4 0-16,0-2 0 0,3-2 128 0,1-1-128 0,2-1 128 15,1-3-128-15,5 0 0 0,2 0 0 0,2-5 128 16,1 0-128-16,3-2 0 0,2 1 0 0,4 0 0 15,2-6 0-15,2 0 0 0,2 1 0 0,3 2 0 16,1 0 0-16,5-1 0 0,1 0-128 0,3 3 128 16,2-1-128-16,1 5 128 0,3-3-128 0,1 6 128 15,0 0 0-15,4 4-160 0,-4 0 160 0,-2 3 0 16,-3 0-160-16,-1 5 160 0,-2 2-128 0,-4 2 128 16,-3-1-208-16,-3 4 32 0,-3 1 16 0,-5 1 0 15,-3 1 160-15,-2 0 0 0,-5 1 0 0,-3-1 0 16,-4-2 0-16,-4 1 144 0,-2-3-16 0,-2-4-128 15,-2 0 320-15,1-6-64 0,0-2 0 0,1-3 0 16,2-3 0-16,-1-6 0 0,5 0 0 0,2-4 0 16,1-2-64-16,5-4-32 0,-1-1 0 0,5-5 0 0,3 2-160 0,3-2 0 15,2 0 0-15,4 2 0 0,2-4 0 0,3-1 0 16,4 2 0-16,3 4 0 0,3 0 0 0,2 3 0 16,3-2-144-16,4 5 144 0,1 1 0 0,1 6-128 15,-1 0 128-15,-1 6 0 0,-1 3-128 0,0 4 128 16,-2 2 0-16,-4 5 0 0,-4-1-192 0,-4 3 64 15,1 2 128-15,-5 0-208 0,-3-2-16 0,-3 3 0 16,-2 0 0-16,-2 3 0 0,-3 2-32 0,0 1-16 16,-3 4 0-16,-1-2 0 15,-6 0-368-15,-4 5-80 0,-4-1-16 0,-1 3-9632 0,1-3-1936 16</inkml:trace>
  <inkml:trace contextRef="#ctx0" brushRef="#br0" timeOffset="4674.05">3063 6266 18431 0,'-16'-8'816'0,"8"2"160"0,2 1-784 0,6 5-192 16,-5-5 0-16,5 5 0 0,0 0 0 0,-3-8 0 15,3 8 0-15,0 0-160 0,-2-6 160 0,2 6 128 16,0 0-128-16,-2-8 176 0,2 8 160 0,0 0 48 16,0 0 0-16,0 0 0 0,0 0-16 0,0 0 0 15,0 0 0-15,0 0 0 0,0 0-64 0,0 0-16 16,0 0 0-16,0 0 0 0,-10-3 96 0,1 3 0 16,0 2 16-16,1 2 0 0,-3-1-48 0,1 1-16 15,1 3 0-15,0 1 0 0,1-1-80 0,0 3-32 16,0-1 0-16,1 2 0 0,-2 1 0 0,0-1 0 15,0 2 0-15,-1 3 0 0,-2 2-64 0,1 3-16 16,-2 4 0-16,2 0 0 0,-1-4-144 0,2 4 192 16,1 3-192-16,0-1 192 0,-1 2-192 0,1 4 192 0,2 1-192 0,-1 2 192 15,0-2-192-15,2 2 0 0,4 1 0 0,-2 2 0 16,0 4 0-16,1 2 128 0,1-2-128 0,-1 3 128 16,-1-5-128-16,2 4 0 0,1 1 0 0,1 4-176 15,-2 0 176-15,2 3 0 0,0-1 0 0,3 1 0 16,-1 2 0-16,1-2 0 0,-2 0 0 0,2 3 128 15,-1 2-128-15,1 0 176 0,-1 1-176 0,2-2 192 16,0-1-192-16,1 0 0 0,-2 1 144 0,1 3-144 16,-1-2 128-16,4-2-128 0,-3-1 160 0,1 2-160 15,-2 3 176-15,2-2-176 0,2-2 192 0,3 0-192 16,-2-4 192-16,2 3-64 0,1-2 0 0,3 0-128 16,1 1 144-16,2-2-144 0,0 0 0 0,-1 0 144 15,2 0-144-15,1 0 0 0,1-3 0 0,2-1 128 16,1 2-128-16,0-3 0 0,1 0 144 0,2 1-144 0,2-2 0 0,0 1 0 15,-6 0 0-15,2-4 128 0,0 0-128 0,2 2 144 16,-1-3-144-16,1 0 160 0,-2-4-160 0,2-2 128 16,1-1-128-16,2 0 128 0,1 2 16 0,0 1 0 15,2-2 0-15,1 0 0 0,1-5 32 0,-1-3 0 16,3 3 0-16,-4-4 0 0,-2-1-16 0,-1-2 0 16,-1 3 0-16,0-3 0 0,-1 0 16 0,2 1 0 15,1-4 0-15,-1 2 0 0,-3-3-176 0,1 2 192 16,0-2-192-16,0 1 192 0,0-4-192 0,1 1 0 15,2-4 0-15,-1-1 128 0,-1-3-128 0,-3 0 0 16,-1-3 0-16,-1-1 128 0,-1 0-128 0,-2-2 0 16,-2-1 0-16,0-1 0 0,-2-1 0 0,1 2 128 0,-1 1-128 0,0-4 0 15,-4-3 0-15,1 2 0 0,-1-2 0 0,-2 2 0 16,1 1-128-16,-1 0-128 0,-10 0 0 0,11-1-16 31,-11 1-1840-31,0 0-352 0,0 0-80 0</inkml:trace>
  <inkml:trace contextRef="#ctx0" brushRef="#br0" timeOffset="5305.18">3840 9632 19343 0,'-18'-4'1728'0,"7"1"-1392"16,-2 2-336-16,3-3 0 0,-1-2 912 0,0 2 112 16,4 1 32-16,7 3 0 0,-9-5-608 0,9 5-128 15,0 0-32-15,0 0 0 0,0 0 160 0,-10-1 16 16,10 1 16-16,0 0 0 0,0 0-288 0,0 0-48 15,0 0-16-15,0 0 0 0,6 9-128 0,2 2 0 16,1-3 0-16,2 2 0 0,3-5 0 0,2 3 0 16,4 1 128-16,1-2-128 0,3 4 320 0,0-1-32 0,3 2 0 0,2 2 0 15,3-2-32-15,2-2-16 0,3 0 0 0,1-2 0 16,-1 3 96-16,-1-2 32 0,-2 1 0 0,1-3 0 16,-1 2 48-16,0-4 16 0,-1 0 0 0,2 2 0 15,-1-2-160-15,-2 2-16 0,-2 0-16 0,1 1 0 16,-2 2-240-16,-1-2 0 0,1 3 0 0,-3-2 0 15,-4 1 128-15,-2-2-128 0,-4 2 0 0,-2 3 144 16,-1-2-144-16,-3 5 160 0,-4-1-160 0,-2 3 160 16,-3-1 96-16,-4 1 0 0,0 3 16 0,-6 3 0 15,-6 2-64-15,-2 4-16 0,-3-4 0 0,-5 5 0 16,-3-3 128-16,-2 5 0 0,0 2 16 0,-2 1 0 16,-2 0 48-16,1-2 16 0,1-1 0 0,0 1 0 15,0-2 16-15,3 0 0 0,-1 0 0 0,-2-1 0 0,-2 1-96 0,-2-3 0 16,-1 2-16-16,1 1 0 0,1-6-112 15,1 2-32-15,-1 0 0 0,2 0 0 0,1-2-160 0,2-2 192 16,2-3-192-16,3 0 192 0,-2-2-192 0,4-1 0 16,1-3 0-16,5-1 128 0,0-4-128 0,3-1 0 15,1-4 0-15,2-1-176 16,1 0-192-16,10-4-32 0,-9 0-16 0,9 0 0 16,0 0-1328-16,0 0-272 0,-3-12-48 0,3 5-8224 15,0 7-1632-15</inkml:trace>
  <inkml:trace contextRef="#ctx0" brushRef="#br0" timeOffset="6071.81">2022 10308 19343 0,'0'0'1728'0,"0"0"-1392"16,0 0-336-16,-1 11 0 0,1-11 512 0,4 10 48 16,1 1 0-16,3-5 0 0,2 2-432 0,1-3-128 15,2-3 0-15,-3-1 0 0,2-2 272 0,-2-1 0 0,0-1 0 0,0-1 0 16,-1-2-48-16,0 1-16 0,0 0 0 0,-2-4 0 16,0 1-208-16,-1-3 176 0,-1 2-176 0,0-3 160 15,-1 4-160-15,-1-1 0 0,-2 0 0 0,-1 0 128 16,-1-1-128-16,-2 1 0 0,-1-3 0 0,0 5 0 15,-2-3 0-15,2 2 0 0,-2-2 144 0,-2 3-144 16,1 2 192-16,-4-1-48 0,5 1 0 0,-3 2 0 16,-1 0 80-16,0-1 16 0,0 2 0 0,0 4 0 15,-2-2-48-15,1 4 0 0,-2-3 0 0,2 3 0 16,-1-1 64-16,1 6 0 0,0 0 0 0,1 5 0 16,-1 1-256-16,-2 1 0 0,0-2 0 0,3 1 0 15,3 1 0-15,0 2 0 0,0 1 0 0,2-2 0 16,1-3 0-16,3 0 0 0,-1-1 0 0,4 2 0 15,-2-1 0-15,2 0 0 0,3-4 0 0,0-1 0 16,0 2 0-16,-5-11 0 0,8 7 0 0,3 0 0 0,5 1 0 0,-2-4 0 16,0-1 0-16,1-1 0 0,0-5 0 0,3 1 0 15,2-1 0-15,-1-1 0 0,-3-1 144 0,0 0-144 16,1 0 128-16,2-1-128 0,0 1 0 0,-1 1 0 16,1-5 0-16,0 0 0 0,0 0-288 0,0 1 64 15,0 3 16-15,1-2-7600 16,-5-1-1536-16</inkml:trace>
  <inkml:trace contextRef="#ctx0" brushRef="#br0" timeOffset="6356.13">2329 10068 26719 0,'-17'-12'2368'0,"8"8"-1888"0,0-3-480 0,4 2 0 15,5 5 400-15,0 0-16 0,0 0 0 0,0 0 0 16,0-8-128-16,0 8-16 0,0 0-16 0,12-4 0 16,0 7-96-16,2 0-128 0,2 3 176 0,1 4-176 15,3 0 0-15,0 4 0 0,1 1 0 0,6 2 0 16,0 2 0-16,1 0 0 0,-3 0 0 0,1 1 0 16,0 2 0-16,-3-2-176 0,-5 2 176 0,0-3-160 15,0 0-32-15,-3 0-16 0,-1 0 0 0,0-2 0 31,-1-5-272-31,-2-3-48 0,-1 4-16 0,-1-4 0 0,0 0-544 0,-9-9-96 16,0 0-32-16,0 0-9152 0</inkml:trace>
  <inkml:trace contextRef="#ctx0" brushRef="#br0" timeOffset="6571.98">2613 9851 22399 0,'-17'25'992'0,"5"-8"208"0,-1 6-960 0,2 7-240 16,1 3 0-16,0 5 0 0,-2 2 480 0,1 7 48 15,-3 0 16-15,0 4 0 0,2 1 192 0,1 3 32 0,0 1 16 0,0 4 0 16,1-2-352-16,4-1-80 0,-1 1-16 0,4 1 0 16,0 0-336-16,3 1 0 0,1 3 0 0,3 1-12592 15</inkml:trace>
  <inkml:trace contextRef="#ctx0" brushRef="#br0" timeOffset="11913.39">24665 12870 25567 0,'0'0'1136'0,"-12"-2"224"0,2-2-1088 0,-1 1-272 16,-1 1 0-16,2-1 0 0,3-2 0 0,7 5 0 15,-11-2 0-15,3 0 0 0,8 2 432 0,-9-1 16 16,1 0 16-16,8 1 0 0,-6-1-80 0,6 1 0 16,0 0-16-16,0 0 0 0,0 0-368 0,0 0 0 15,0 0 0-15,0 0 128 0,0 0 0 0,9 12 0 16,1-4 0-16,0 1 0 0,4-3 80 0,2 0 32 15,2 3 0-15,3-4 0 0,-1 1-32 0,4 1 0 16,0-2 0-16,2 2 0 0,-4-1 48 0,5-2 0 16,1 1 0-16,0 0 0 0,4-1 64 0,0-2 32 0,1 2 0 0,2 0 0 15,2 0-16-15,3-3 0 16,3 0 0-16,-1 1 0 0,0-2-128 0,-3 0-16 0,0-2-16 0,1 2 0 16,-2 0-176-16,1 0 160 0,2-2-160 0,0-1 160 15,1 3-160-15,2-1 0 0,1-2 0 0,-1 2 0 16,1 0 0-16,-2 0 0 0,-1 1 0 0,-3-2 0 15,-2 4 0-15,1-2 0 0,-1 1 0 0,1-1 0 16,2 0 0-16,2 1 0 0,0 0 0 0,1-1 0 16,3 0 0-16,-1 2 0 0,0 0 0 0,-3 2 0 15,-3-3-128-15,1 2 128 0,-1-2 0 0,2 3 0 16,-3 1 0-16,4 0-144 0,-2-2 144 0,4-1 0 16,4 2 0-16,-1 0-128 0,0 1 128 0,-4-4 0 15,-2 2 0-15,-2 1 0 0,-1-1-128 0,-1 0 128 16,-2-3 0-16,-1 2 0 0,-1 1 0 0,-1-2 0 0,-4-1 0 15,0 0 0-15,0 0 0 0,-2 0 0 0,-3-1 0 0,-2 1 0 16,-4 0 0-16,-1 0 0 0,-4-1 0 0,0 1 0 16,-12 0 0-16,9 1 0 0,-9-1 128 0,0 0 0 15,0 0-128-15,0 0 192 0,0 0-32 0,0 0-16 16,0 0 0-16,0 0 0 0,-9 4-144 0,0 0 160 16,-4-3-160-16,-1 1 160 0,-2 0-160 0,-2 0 0 15,-3-2 0-15,0-2 0 0,-5-1 0 0,0 3 0 16,-2 1 0-16,-1-1 0 0,-3-1 0 0,-1 1 0 15,-2-2 0-15,1 0 0 0,-1 1 0 0,-4 1 0 16,-1 0 0-16,-5 0 0 0,-4 1 144 0,0 1 0 16,1-1 0-16,0 0 0 0,2-1 48 0,-1 0 0 15,1-1 0-15,-2 0 0 0,0 1-64 0,-5-2-128 0,-1-1 192 16,-1 1-64-16,-1 0-128 0,3-3 192 0,1 1-192 0,0-1 192 16,-1-3-192-16,3 3 0 0,-4 0 144 0,-6 0-144 15,-2-4 0-15,0 4 0 0,1 1 0 16,2-1 0-16,-2-1 0 0,3 3 0 0,1 1 0 0,-4 0 0 15,-4 1 0-15,-1 1 0 0,0 0 0 0,2 3 0 16,4-1 0-16,6-1-160 0,3-1 160 0,5 0 0 16,4 0 0-16,3 0 0 0,2-1 0 0,4 0 0 15,2 0 0-15,3-1-128 0,3-2 128 0,5 3 0 16,2-1-144-16,4-1 144 0,1 1-208 0,3-2 80 16,2 1 128-16,8 3-208 0,0 0 80 0,0 0 128 15,-2-7-288-15,2 7 64 0,0 0 16 0,10-8 0 16,3 0 16-16,4 4 16 0,4 2 0 0,4-1 0 15,4 0 176-15,6 0-128 0,-1 3 128 0,4 3-128 0,2-2 128 16,2 1-128-16,2 1 128 0,7 2-128 0,2-1 128 16,8 3 0-16,8 0 0 0,-3 3-128 0,-1-2 128 0,1 2 0 15,1-4-144-15,6 4 144 0,3-2 0 0,4 2-144 16,4-4 144-16,-1 5 0 0,-6-4-176 0,3 3 176 16,3-2-160-16,3 2 160 0,5-2-128 0,-5 3 128 15,-3 1 0-15,-1 0-144 0,-2 2 144 0,3 2 0 16,1-2 0-16,-4 1 0 0,-5-4 0 0,-3 3 0 15,-2-2 0-15,0 0 0 0,0 2 192 0,0-5 0 16,0 0 16-16,-5-4 0 0,-8 3-32 0,-1-3-16 16,-4-2 0-16,-1 2 0 0,-3 2-160 0,-1-2 0 15,-4 0 144-15,-1 3-144 0,-3-4 0 0,-3 1-256 16,-3-1 32-16,-3 3 16 16,-5-1-2176-16,-3 0-432 0</inkml:trace>
  <inkml:trace contextRef="#ctx0" brushRef="#br0" timeOffset="33491.44">6755 6234 9215 0,'-22'4'816'0,"-1"-2"-656"15,2-4-160-15,0 1 0 0,2-2 768 0,1 0 128 16,-1 0 32-16,4-2 0 0,1-3 48 0,0 3 16 16,0-4 0-16,1 1 0 0,-1-2-288 0,3 3-64 15,0-4-16-15,0 4 0 0,3-2-160 0,2 2-16 16,-1 4-16-16,2-5 0 0,0-1-160 0,-2 0-16 0,2 2-16 0,1 2 0 15,4 5 16-15,0 0 0 0,-2-12 0 0,2 12 0 16,0 0 0-16,0 0 16 0,4-9 0 0,-4 9 0 16,0 0-80-16,9-7-32 0,-9 7 0 0,11-6 0 15,0 1 48-15,1 0 16 0,1 3 0 0,1-1 0 16,0 2 128-16,1 0 32 0,1-1 0 0,3 2 0 16,2 3-16-16,0-1 0 0,4 0 0 0,0-1 0 15,3 2-80-15,0-2-16 0,2 1 0 0,1 0 0 16,-2-2-64-16,0 1-16 0,1-1 0 0,0 1 0 15,1 0 0-15,0 2-16 0,1-2 0 0,2 1 0 16,2-2-176-16,2 2 192 0,2 1-192 0,2 0 192 16,1 1-192-16,0-2 0 0,0 0 0 0,0-1 0 15,-1-1 0-15,4 2 0 0,0-1 0 0,0 0 0 16,1 3 0-16,1-3 0 0,4-1 0 0,0 3 0 0,3-1 0 16,-2 0 128-16,-4-2-128 0,-1 0 0 0,0 0 0 0,4 0 0 15,-1 0 0-15,1 0 0 0,7 1 0 0,-1-1 0 16,2 0 0-16,-3 1 0 0,-2-2 0 0,-1 1 0 15,2-1 0-15,3-1 0 0,1 4 0 0,2-1 128 16,1 1-128-16,0-2 192 0,-5 0-192 0,1 2 192 16,-1-1-192-16,2 3 192 0,2-3-192 0,3 2 128 15,4-1-128-15,-2-1 128 0,-3-1-128 0,0 2 0 16,-1-1 144-16,0 0-144 0,2-1 0 0,2 0 144 16,2-1-144-16,0 1 0 0,-3 0 144 0,0 1-144 15,-1 0 0-15,1-1 144 0,0-1-144 0,4 0 0 16,2-2 0-16,1 2 0 0,-5 0 0 0,0 0 0 0,-1-2 0 15,2-1 128-15,2 2-128 0,1-1 0 0,3-1 0 16,-3 3 0-16,-6-3 0 0,0 0 0 0,1 2 128 0,3 1-128 16,0-1 0-16,1 2 160 0,0 2-160 0,-1-1 160 15,-1 0-32-15,-2 3-128 0,1-1 192 0,3 0-64 16,3 0-128-16,-3 1 0 0,-3 1 0 0,-2-1 0 16,-2-2 128-16,0 1-128 0,-1-2 0 0,3 1 128 15,2 0-128-15,-2 2 0 0,-1 1 0 0,-1-3 0 16,-3 1 128-16,-1 1-128 0,-1 2 0 0,-2-2 128 15,3 0-128-15,-1 1 0 0,0 1 0 0,-2-2 128 16,-4 1-128-16,-1 1 0 0,-1-1 0 0,-2-2 0 16,-1 1 0-16,-1 1 0 0,-1-1 144 0,-1-2-144 15,1 2 0-15,-3 0 0 0,-2-3 0 0,-4 3 128 16,-4-2-128-16,-1 1 0 0,-5-3 128 0,-1 2-128 16,0-2 0-16,-4 0 128 0,-1 0-128 0,-2 3 0 0,-3-3 160 15,0 1-32-15,-2 1-128 0,-3-2 192 0,-1 0-192 0,-10 0 0 16,0 0 128-16,0 0-128 0,0 0 208 0,0 0 0 15,0 0 0-15,0 0 0 0,0 0 144 0,0 0 32 16,0 0 0-16,-12-2 0 0,-5 0-128 0,-1 0 0 16,-2 1-16-16,-3 1 0 0,-2 0-112 0,-2 0-128 15,-1 0 176-15,-4 0-176 0,-6 0 176 0,-4 0-176 16,-2-1 160-16,-2 1-160 0,-1-1 192 0,-2-1-64 16,1 2-128-16,-4-1 192 0,0-1-64 0,-1-1 0 15,-6 2-128-15,1-1 192 0,-6 2-32 0,-1-2-16 16,4 1 0-16,-1-2 0 0,1 1-16 0,-1-2-128 15,-2-1 192-15,-3 1-64 0,-4 0 32 0,-1-1 0 16,1-3 0-16,1 5 0 0,0-3 0 0,-1 1 0 16,-1 0 0-16,-5 0 0 0,-1-1-32 0,-1 2 0 0,3 0 0 0,1 3 0 15,-3-3-128-15,-2-2 160 0,-4-1-160 0,1 2 160 16,2-2-160-16,2 2 0 0,0 0 0 0,-3-2 128 16,-5 1-128-16,1 2 0 0,1-2 0 0,2 1 0 15,3-1 0-15,-4-1 0 0,-6 2 0 0,2 0 0 16,1-3 0-16,3 0 0 0,4 5 0 0,-3-2 0 15,-6-1 0-15,1 1 0 0,2 2 128 0,3-4-128 16,3 2 0-16,-1 1 0 0,-2 4 0 0,-3-2 0 16,1-6 0-16,1 4 0 0,2 1 0 0,1 3 0 15,-2 1 0-15,-2 1 0 0,0 0 0 0,1-2 0 16,4 1 0-16,0 4 0 0,1 0 0 0,-2-2 0 16,-3-1 0-16,1 1 0 0,4-1 0 0,6 5 0 0,-1-2 0 0,-1 4 0 15,-5-3 0-15,1-1 0 0,3 4 0 0,2-4 0 16,3 1 0-16,1 2 0 0,-2-2-128 0,2 3 128 15,0-4 0-15,2 0 0 0,4 0-128 0,3 2 128 16,1-3-160-16,3-1 160 0,3 0-176 0,0-2 176 16,-4 2-192-16,1-2 192 0,2 0-192 0,2 1 192 15,1-1-192-15,5-1 192 0,1-1-224 0,3-1 64 16,2 1 16-16,1 0 0 0,-2-2 144 0,0 2-208 16,0-2 80-16,1 1 128 0,4-1-192 0,4 2 192 15,1-1-160-15,2-4 160 0,1 4 0 0,2-1 0 16,4 2 0-16,3 0 0 0,-1 1 0 0,5 0 0 15,1 1-128-15,2 0 128 0,1 1 0 0,4-1 0 16,-1 0 0-16,9-1 0 0,0 0-160 0,0 0 160 16,0 0-160-16,-4 9 160 0,4-9-160 0,0 0 160 0,2 9-160 0,5 1 160 15,-7-10-176-15,12 9 176 0,4 0-192 0,0 0 192 16,-2 0-176-16,4 0 176 0,2 0-160 0,3-3 160 16,1 1-128-16,1-1 128 0,1 0 0 0,5 2-144 15,3-3 144-15,3 4 0 0,1-3 0 0,1 0 0 16,0 1 0-16,1-4 0 0,1 0 0 0,2 1-128 15,3 0 128-15,2 1 0 0,2-2 0 0,3-1 0 16,4 0 0-16,3 0 0 0,0-1 0 0,0 1-128 16,-2 1 128-16,1-2 0 0,2-1 0 0,3 0 0 15,5-1 0-15,2-2 0 0,0 1 0 0,-1-1 0 16,-1 1 0-16,5 2 0 0,-2 1 0 0,7-1 0 16,4-1 0-16,-2-2 0 0,-2-2 0 0,0 0 0 0,-3 1 0 0,5 2 0 15,6-2 0-15,-3-1-128 0,-2 1 128 16,2 1 0-16,0 1 0 0,4 1 0 0,3-3 0 0,-2-1 0 15,-2 2 0-15,-1 1-128 0,2-1 128 0,3-1 0 16,5-2 0-16,-2 3 0 0,-2 0 0 0,-3 0 0 16,-2-2 0-16,4 0 0 0,6 0 0 0,-3 0 0 15,-5-3 0-15,3 2 0 0,2 1 0 0,1-2 0 16,2 2 0-16,-5 3 0 0,1-3 0 0,2-3 0 16,3 2 0-16,0-3 0 0,-4 0 0 0,4-1 0 15,-4 2 0-15,0-1 0 0,7 3 0 0,-3 1 0 16,-7-3 0-16,3 2 0 0,0-3 0 0,3 2 0 15,2 2 0-15,-5-2 0 0,-6 0 0 0,1 2 0 16,0-1 0-16,1 1 0 0,1 0 0 0,-4-3 0 16,-6 3 0-16,2 1 128 0,1 0-128 0,1-1 0 0,0 2 0 0,-4-1 0 15,-3-3 0-15,-3-2 0 0,0 3 0 0,0 0 0 16,0 2 0-16,-3 0 0 0,0 0 0 0,-5-3 0 16,-3-1 0-16,-3-2 144 0,-2 2-144 0,-2 1 0 15,1 4 160-15,-1 2-160 0,1 1 128 0,-4-4-128 16,-2-2 160-16,-4-2-160 0,-3 3 192 0,-2 1-192 15,-1-1 160-15,-3 1-160 0,-2 2 128 0,1-1-128 16,-2 2 128-16,-3-2-128 0,0 1 128 0,-1-2-128 16,-4 3 0-16,-2-1 128 0,-1 1-128 0,0-1 0 15,-6-1 128-15,-1 3-128 0,-4-1 0 0,-2 0 128 16,-1-1-128-16,-1 1 0 0,-10 1 0 0,7-3 128 16,-7 3-128-16,0 0 0 0,0 0 0 0,0 0 128 15,0 0-128-15,0 0 160 0,0 0-160 0,0 0 160 0,0 0-160 0,0 0 128 16,0 0-128-16,0 0 128 0,-12-2-128 0,-1 1 0 15,0 1 0-15,-2 1 0 0,-4 1 0 0,-1 2 0 16,-4 0-160-16,-2-1 160 0,-4 0-240 0,-1 1 48 16,-1 0 16-16,1 1 0 0,-3 1-32 0,0 5-16 15,-4-2 0-15,0 1 0 0,-2-4 48 0,-1 6 16 16,1-5 0-16,-6 3 0 0,-3-2 160 0,-3 1-160 16,-2-4 160-16,2 0-160 0,0 0 160 0,0-1 0 15,0 0 0-15,0 3 0 0,-2 0 0 0,-2-2 0 16,-3-1 0-16,-5-1 0 0,1-3 0 0,-1 0 0 15,2 0 0-15,-1 4 0 0,2-2 0 0,-5 0 128 16,-7-3-128-16,0 1 128 0,2-1-128 0,1-1 176 0,0 0-176 0,-1 0 192 16,-3 2-192-16,-2-1 0 0,-4-4 144 0,1 1-144 15,2 0 0-15,3 2 0 0,-1 2 0 0,-5-1 128 16,-8-4-128-16,2 1 0 0,2 0 0 0,2 4 0 16,1 0 0-16,-4 0 0 0,-7-4 0 0,5 2 0 15,-1-4 0-15,3 4 0 0,0 1 0 0,-4-1 0 16,-7 1 0-16,2 1 0 0,1-1 0 0,3 1 0 15,1 0 0-15,-4-1 0 0,-3-2 0 0,0 3 0 16,4 3 0-16,0 0 0 0,2 2 0 0,0 1 0 16,-6-5 0-16,6 1 0 0,1 1 0 0,3-1 0 15,-2 5 0-15,-1 0-160 0,-3-3 160 0,5 0-208 16,2 1-48-16,1-1-16 0,4-1 0 0,-3 0 0 16,-5 0-112-16,6-1-32 15,0 2 0-15,6 0 0 0,2-1-80 16,-2-1-16-16,-5-1 0 0,1-1 0 0,5-2 80 0,3-1 16 0,4 2 0 0,2 0 0 15,0-2 80-15,1 2 16 0,-5-3 0 0,4 0 0 16,1 1 0-16,3-4 0 0,3 1 0 0,6 3 0 0,-1 2 96 0,1 0 32 16,-4-2 0-16,3-3 0 0,3-2 192 0,3 3 0 15,1-4-160-15,5 3 160 0,3-3 0 0,1 3 0 16,2 2 0-16,0-4 0 0,6 1 144 0,-2 0-144 16,2-2 160-16,0 3-160 0,0-2 128 0,1 2-128 15,-1 0 0-15,4-3 144 0,0 2-144 0,3 0 0 16,2 0 0-16,3 2 0 0,0-4 128 0,2 6-128 15,3 1 0-15,0 2 128 0,-1-2-128 0,3-1 0 16,-1 1 0-16,1 2 128 0,1 2-128 0,1 1 0 16,1-2 0-16,3 0 0 0,5-1 128 0,-7 0-128 15,7 0 0-15,0 0 128 0,-8 3-128 0,8-3 0 16,0 0 0-16,0 0 128 0,0 0-128 0,0 0 0 0,0 0 0 0,0 0 0 16,0 0 0-16,8 11 128 0,-8-11-128 0,11 7 0 15,1-1 128-15,-1 2-128 0,2-5 0 0,-1 0 128 16,4-1-128-16,1 1 0 0,1 1 0 0,3-2 0 15,0 1 0-15,3 1 0 0,4 0 0 0,-1 1 0 16,3-4 0-16,4-1 0 0,-1 0 0 0,0 1 0 16,0 2 0-16,1-2 0 0,3 2 0 0,1-1 0 15,3 1 0-15,-1 2 0 0,2-1 0 0,5 1 0 16,3 4 0-16,3-6 0 0,1 1 0 0,-3 0 0 16,-1 0 0-16,2-2 0 0,-1 1 0 0,4 2 0 15,2 6 0-15,4-3 0 0,4 1 0 0,-4-5 0 16,-4-2 0-16,2 2 0 0,-1 1 0 0,4 0 0 0,-1-1-272 0,6 2 16 15,2 2 0-15,-1-5 0 16,-5-1-192-16,0 1-48 16,-1-1 0-16,2 3 0 0,-1-1 48 0,3 0 0 0,4 1 0 0,-3 1 0 0,-2-3 192 15,0 3 64-15,-3 2 0 0,3-2 0 0,0 4 192 0,4-1 0 16,-1 3 0-16,0-3-144 0,-2 2 144 0,0-2 0 16,-1 1 0-16,2-1 0 0,0 1 0 0,5 0 0 15,4-1 0-15,-4 1 0 0,-4-2 0 0,0 1 0 16,2-4 0-16,3-1 128 0,2 2-128 0,0 1 144 15,-3-5-144-15,-1 3 160 0,-3-2-160 0,2 1 0 16,1-7 0-16,3 6 0 0,3-3 0 0,-2 0 0 16,-2-3 0-16,-4 3 0 0,1-4 0 0,2 0 0 15,0-1 0-15,2-2 0 0,5 0 0 0,-6 1 0 16,-3-4 0-16,0 2 0 0,0-3 0 0,2 1 0 0,5-1 0 0,-2-1 128 16,0 0-128-16,-3 2 0 0,-3-3 0 0,2 4 0 15,1-2 0-15,3 3 0 0,2-2 0 0,-4 5 0 16,-3-1 0-16,0 3 0 0,-2-1 0 0,2 3 0 15,-1 1 0-15,5 3 0 0,4 1 0 0,-5 3 0 32,-3 3-848-32,0 4-256 0</inkml:trace>
  <inkml:trace contextRef="#ctx0" brushRef="#br0" timeOffset="37262.57">5617 10603 9215 0,'-11'-21'400'0,"-1"11"96"0,-3-3-496 0,1 1 0 0,1-2 0 0,1 0 0 15,1-1 3648-15,2 1 624 0,-1 2 128 0,0-1 16 0,0-1-3424 0,-1 4-688 16,2-1-144-16,0-2-32 0,0 4 0 0,2-1 0 15,1 5 0-15,1 0 0 0,5 5-128 0,0 0 0 16,0 0 0-16,0 0 128 0,0 0-128 0,0 0 0 16,0 0 0-16,0 0 0 0,0 0 0 0,0 0 0 15,0 0 0-15,6 7 0 0,-6-7 144 0,9 11 0 16,0-4 0-16,-1 0 0 0,-8-7 176 0,13 5 48 16,-2-3 0-16,2 1 0 0,-2 2 64 0,2-3 16 15,0-3 0-15,1 0 0 0,2 0 0 0,2-1 0 16,0 0 0-16,-1 2 0 0,1-3-96 0,0 1-16 15,1-3 0-15,1 0 0 0,5 1-96 0,-4-1-32 0,0-4 0 0,1 4 0 16,0 1-48-16,0-3-16 0,-1 4 0 0,2 0 0 16,0-1-16-16,2 1-128 0,3 0 192 0,0 2-64 15,2-2-128-15,0 2 0 0,2 0 0 0,1 1 0 16,3-2 0-16,-1 1 0 0,-1 0 0 0,1 1 0 16,2 0 0-16,-2 0 0 0,0 0 0 0,0 0 0 15,2-1 0-15,0 1 0 0,2-2 128 0,1 2-128 16,-1 0 0-16,3 0 0 0,1-2 0 0,2 0 0 15,0 1 0-15,0 0 0 0,-6 0 0 0,5-1 0 16,-2 1 0-16,-1 2 0 0,-1-2 0 0,1 1 0 16,1 0 0-16,2 0 0 0,2 0 0 0,3 0 0 15,2-1 0-15,-4 1 0 0,-2 0 0 0,-1 0 0 16,1 0 0-16,-1 0 0 0,2 0 0 0,1 0 0 16,0 0 0-16,4 0 0 0,0 1 0 0,-2 2 0 15,1-1 0-15,-2 3 0 0,-1-1 0 0,0-1 0 0,0-1 0 0,0 3 0 16,0 3 0-16,3-4 0 0,2-2 0 0,1 2 0 15,-1 2 0-15,-2-2 0 0,-2 1 0 0,-1 3 0 16,0-3 0-16,2 0 0 0,-1 1 0 0,3 1 0 16,1-3 0-16,1 1 0 0,3-2 0 0,-2 1 0 15,-2 0 0-15,-1-1 0 0,1-1 0 0,0-1 0 16,3-1 0-16,0 3 0 0,5-2 0 0,0-1 0 16,0-1 0-16,-1 1 0 0,-5 0 0 0,-1 0 0 15,1 0 0-15,0 0 0 0,1 0 0 0,2 3 0 16,4 0 128-16,-2-1-128 0,-2-4 0 0,-1 2 0 15,-3 2 144-15,2-1-144 0,-1-2 0 0,1 1 144 0,1 0-144 0,3 0 0 16,2 1 128-16,-6-1-128 0,0 0 0 0,-1 0 0 16,-1 0 128-16,2 1-128 0,-1 2 0 0,5-2 0 15,-1-2 0-15,1-1 0 0,0 1 0 0,-3 1 0 16,-4-1 0-16,1 1 0 0,0-1 0 0,0 2 0 16,1 0 0-16,2 3 0 0,2 0 0 0,1-2 0 15,-6 1 128-15,-1-1-128 0,-2 5 0 0,0-5 0 16,3-3 0-16,-1 1 0 0,-1 4 0 0,2-2 0 15,3 1 0-15,-1-2 0 0,-3 1 0 0,-3-2 0 16,0 0 0-16,-4 2 0 0,1 2 0 0,-1 0 0 16,-2-7 0-16,3 3 0 0,-2 4 0 0,0-3 0 15,1 0 0-15,-2-1 0 0,0-2 0 0,-3 1 0 16,-6 1 128-16,-1 0-128 0,-1-3 0 0,-2 6 0 0,1 0 128 16,-3-1-128-16,-1-4 0 0,-2 2 0 0,-2 2 0 0,-1-2 128 15,-2 0-128-15,0-2 0 0,-2 1 128 0,-3 0-128 16,-1 1 0-16,-2 0 0 0,-2-4 144 0,-10 4-144 15,11-1 0-15,-11 1 144 0,0 0-144 0,0 0 128 16,0 0-128-16,0 0 128 0,0 0-128 0,0 0 0 16,0 0 0-16,0 0 0 0,-9-3 0 0,-2 2 0 15,-3 1 0-15,0-1 0 0,-3-3 0 0,-2 1 0 16,-2 1 0-16,-2-2 0 0,-1 2 0 0,-5-1 0 16,-2-1 0-16,2 3 0 0,-4 0 0 0,-2-2 0 15,0-1 0-15,-7 2 0 0,-3-2 0 0,-2 1 0 16,-2 2 0-16,-1-1 0 0,2-4 0 0,-2 4 0 15,1-1 0-15,-2 1 0 0,0 1 0 0,-4-2 0 0,-6 0 0 16,-1 2 0-16,-3-1 0 0,0-1 0 0,2 3 0 0,1-1 0 16,-1-3-128-16,-3 3 128 0,-6 1 0 0,-2 0 0 15,0 0-128-15,1 0 128 0,0 0-160 0,-1 1 160 16,1-1-144-16,-5-1 144 0,-4 1-128 0,0 1 128 16,3 2 0-16,2-2 0 0,1-1 0 0,-6 0 0 15,-4 1 0-15,1-1-128 0,2 1 128 0,2-1 0 16,2-1 0-16,-5 0 0 0,-6 1 0 0,2-1 0 15,4-3 0-15,4 1 0 0,4-1 0 0,-6-1 0 16,-4 3 0-16,-2-1 128 0,3 1-128 0,4-3 128 16,2-4-128-16,-1 2 0 0,-3 1 128 0,1 1-128 15,-1 1 0-15,3-1 128 0,0 0-128 0,4 1 0 16,1 2 0-16,0-2 0 0,-6-1 0 0,4 1 0 16,3 0 0-16,4 2 0 0,-1-2 0 0,0-1 0 0,-3 0 0 15,0 2 0-15,-1 0 0 0,3 1 0 0,1-2 0 0,3 2 0 16,4 0 0-16,-4 1 0 0,-3 0 0 0,1-2 0 15,4 3 0-15,1-1 128 0,2 1-128 0,4 0 0 16,3 0 128-16,-1 0-128 0,-3 0 0 0,-1 0 0 16,0-3 0-16,4 3 0 0,2 0 0 0,5 0 0 15,1 0 0-15,4 0 0 0,1-1 0 0,2 0 0 16,-1 1 0-16,0-3 0 0,-2 0 0 0,4 1 0 16,0 0 0-16,3 0 0 0,2 0 0 0,3-1 0 15,1 2 0-15,3-3 0 0,2 0 0 0,2 1 0 16,2-1 0-16,3-1 0 0,2 2 0 0,3 2 0 15,2-2 0-15,2 0 0 0,0 0-176 0,2-2 0 16,3 0 0-16,6 5 0 16,0 0-432-16,0 0-96 0,0 0 0 0,0 0-16 15,4-8-672-15,4 1-128 0,2 0-16 0,4 5-7200 0,1-1-1440 0</inkml:trace>
  <inkml:trace contextRef="#ctx0" brushRef="#br0" timeOffset="40228.82">15147 10966 17503 0,'0'0'1552'0,"0"0"-1232"0,0 0-320 0,-5-5 0 15,5 5 1888-15,0 0 320 0,-7-8 64 0,7 8 16 16,-6-5-1968-16,1 0-320 0,0-2-192 0,-3 2 32 16,-1-2 160-16,-1 2 0 0,0 3 0 0,0-1 0 15,1 1-416-15,-3-2-48 0,1-1-16 0,-2 3 0 16,1 4-32-16,-2-1 0 0,0-2 0 0,-3 1 0 0,1 0 368 0,-2-2 144 15,0 4-128-15,0-2 128 0,0 0 0 0,-1 0 176 16,-1 0-16-16,-2 1 0 0,-1 1 176 0,-2-2 48 16,-4-3 0-16,-2 4 0 0,-2 3 0 0,0-2 0 15,0 0 0-15,0-2 0 0,1 0-128 0,1 1 0 16,-3 1-16-16,1 2 0 0,-1-4-48 0,1 3 0 16,-3 1 0-16,-2-2 0 0,1-3-192 0,-3 0 176 15,-6 2-176-15,-1 0 160 0,0 0-160 0,0-2 0 16,1-3 0-16,0-1 0 0,2 6 0 0,1-2 0 15,-1-1 0-15,0-1 0 0,-3 1 0 0,-1-2 0 16,-3-4 0-16,-3 4 0 0,2 2 0 0,1-3 0 16,2-3 144-16,-1 3-144 0,2 0 0 0,-2-3 144 0,2 2-144 0,-3-2 0 15,-3 2 144-15,-1 1-144 0,-1-3 0 0,3 3 144 16,1 1-144-16,-1 0 160 0,3-1-160 0,-3 2 160 16,3-1-160-16,-4 1 0 0,-3-3 0 0,1 3 0 15,0 0 0-15,3 0 0 0,1-1 0 0,3 0 0 16,-3 4 0-16,3-2-224 0,0-2 48 0,-1 0 16 15,-4 0 160-15,-1-3 0 0,3 2 0 0,0 0-128 16,1-3 128-16,2 4 0 0,2 2 0 0,2-2 0 16,2-3 0-16,-5 2 256 0,-6 2-48 0,2-3 0 15,0 0-80-15,3 1 0 0,2 0-128 0,1-1 192 16,0 0-192-16,3 4 0 0,2-1 128 0,-3-3-128 16,0-2 0-16,-1 5 0 0,-2-3 0 0,0 1 0 15,0 2 0-15,1-1 144 0,3-1-144 0,1 0 128 16,-2 1 48-16,5 1 0 0,-2 2 0 0,1 0 0 15,-1-1-48-15,-2 2-128 0,-3-2 192 0,-1-2-64 0,0-1-128 0,1-1 0 16,0-1 0-16,3 3 128 0,0 3-128 0,2 0 0 16,1 0 0-16,-1 2 0 0,0 0 0 0,-1 0 0 15,-1-1 0-15,-3 0 0 0,-2 2 0 0,5-1 0 16,1 0 0-16,1-1 0 0,2-1 0 0,1 1 0 16,0 1 0-16,-1 1 0 0,3-2-144 0,-4 2 144 15,-2 3 0-15,-1-2 0 0,-5-3 0 0,4 1 0 16,3-1 0-16,0 0 0 0,0 0 0 0,3-1 0 15,0 1 0-15,1 0 0 0,1 0 0 0,1 1 0 16,-2 0 0-16,-1 1 0 0,-4-4 0 0,-1 2-128 16,-1 0 128-16,4 2 0 0,-1-2 0 0,3 0-192 0,0-3 192 15,1 2-160-15,0-1 160 0,2 1 0 16,-1 0 0-16,0 0 0 0,-2-3 0 0,0 1 0 0,-4 1 0 0,0-1 0 16,-1-6 160-16,2 4-32 0,1 1-128 0,0-1 192 15,3 0-32-15,1 1-16 0,-4 1 0 0,3 0 0 16,2-1-144-16,-2 0 0 0,-4 2 0 0,0-1 128 15,-2 0-128-15,1-1 0 0,0-3 0 0,3 1 0 16,1 2 0-16,0-2 128 0,1 1-128 0,0 1 0 16,0 1 0-16,1-2 0 0,2 0 128 0,-1 1-128 15,-4 2 0-15,-3-3 0 0,-1-2 144 0,1 2-144 16,4 0 0-16,-1-1 144 0,3 1-144 0,1 1 0 16,0-2 192-16,0 2-192 0,-1 0 192 0,4 3-192 15,2 1 144-15,-2 0-144 0,-4-1 0 0,1 1 144 16,-1 0-144-16,-1 1 0 0,1 3 0 0,1-2 0 15,2-2 0-15,1 1 0 0,1-1 0 0,0 4 0 0,1-1 0 0,3-1 0 16,-4 0 0-16,5 0 0 0,0 2 0 0,2-2 0 16,1-2 0-16,-1 3 0 15,-1 0 0-15,1-1 0 0,1-1 0 0,0 1 0 0,-3-2 128 0,2 1-128 16,1 1 128-16,3-2-128 0,2-1 192 0,2 1-32 16,0-1-16-16,2 2 0 0,-1 0 48 0,2 1 16 15,2-1 0-15,0-2 0 0,0-1-16 0,2 2 0 16,1 0 0-16,0 2 0 0,0-4 16 0,8 2 0 15,-7-2 0-15,7 2 0 0,0 0-32 0,0 0-16 16,-8 0 0-16,8 0 0 0,0 0-160 0,0 0 0 16,0 0 0-16,0 0 0 0,0 0 0 0,0 0 128 15,-6 0-128-15,6 0 0 0,0 0 0 0,-8 6 0 0,8-6 0 16,0 0 0-16,0 0 0 0,-6 8 0 16,-1-3 0-16,7-5 0 0,-7 6 0 0,0 2 0 0,1-3 0 0,-2 4 0 15,0-3 0-15,-1 4 160 0,-2-1-160 0,1 5 160 16,-1 0-32-16,-1 4-128 0,0 2 192 0,-1 0-64 15,-2-1-128-15,-3 2 0 0,-2 6 0 0,-2-2 0 16,-1 6 0-16,-2-2 0 0,-2 2 0 0,0 3 0 16,1 1 0-16,-1 1 0 0,0-2 0 0,3 2 0 15,-1 0 0-15,0-1 0 0,4-1 0 0,1 0 0 16,2-4 0-16,0 1 0 0,-1 0 0 0,1-3 0 16,3-1 0-16,-2 0 0 0,2-1 0 0,2-3 0 15,-1 0 0-15,3 0 0 0,1-4 0 0,1-2 0 16,0-5 0-16,3 2 0 0,-1-1 0 0,1 1 0 15,-2-4 0-15,2 2 0 0,2-6 0 0,4-6 0 0,0 0-144 0,-1 11 144 16,1-11 0-16,0 0 0 0,2 9 0 0,-2-9 0 16,0 0 0-16,7 10 0 0,0-3 0 0,-7-7 0 15,13 5 0-15,-3-1 0 0,2-3 0 0,2 0 0 16,-3-1 0-16,3 0 0 0,0 0 0 0,3 0 0 16,3-1 0-16,2 1 0 0,-2 0 0 0,3 1 0 15,2-1 0-15,2 1 0 0,2-1 0 0,3 3 0 16,3 0 0-16,2 0 0 0,0 0 0 0,1-1 0 15,2 0 0-15,-2-1 0 0,-1-1 0 0,1 0 0 16,1 0 0-16,3 1 0 0,0 1 0 0,4 0 0 16,2 1 0-16,3 0 0 0,2-1 0 0,-2 0 0 15,3 0 0-15,-3 0 0 0,-1-1-128 0,2 2 128 16,3-1 0-16,2 4 0 0,4-3 0 0,2 2 0 0,-1-2 0 16,-1 2 0-16,-3 0 0 0,2-2 0 0,0 2 0 0,3 1 0 15,0-1 0-15,4-2 0 0,4 1 0 0,-1 1 0 16,-5-3 0-16,1 2 0 0,2 0 0 0,3 0 0 15,2 1 0-15,2 0 0 0,0-1 0 0,-1 1 0 16,-1 0 0-16,-2-1 0 0,5-1 0 0,3 2 0 16,3 2 0-16,-1-3 0 0,-4-1 0 0,1 1 0 15,0 1 0-15,4-1 0 0,3-3 0 0,-1 2 0 16,-4 1 0-16,0 0 0 0,1-3 0 0,5 1 0 16,3 1 0-16,-4-2 0 0,-1 1 0 0,1-2 0 15,1 0 0-15,1 1 0 0,4 0 0 0,-3-1 0 16,-3 0 0-16,0 0 0 0,2 0 0 0,2 1 0 15,1 2 0-15,0 1 0 0,-1-3 0 0,0 0 0 16,-1-1 0-16,3 0 0 0,5 0 0 0,-4 0 0 16,-3-1 0-16,0 0 0 0,2-1 0 0,3 0 0 0,4 2 0 15,-4-1 0-15,-5-1 0 0,0 1 0 0,1 0 0 0,3 1 0 16,4 0 0-16,-4 0 0 0,-6-1 0 0,0 1 0 16,2 0 0-16,3 0 0 0,3-2 0 0,-3 1 0 15,-6 1 0-15,1 0 0 0,0 0 0 0,2 1 0 16,3-1 0-16,-6 0 0 0,-2 0 0 0,-4 3 0 15,0-2 0-15,3 2 0 0,2-2 0 0,-5 4 0 16,-5-3 0-16,-1 1 0 0,-2 0 0 0,1 0 0 16,-2 2 0-16,0-1 0 0,0 0 0 0,-2 1 0 15,-8 0 0-15,-2 0 0 0,3-3 0 0,-4 1 0 16,-2 0 0-16,1 3 0 0,2-2 128 0,-2 1-128 16,-4 2 0-16,-3-2 0 0,-4-2 0 0,-2 3 0 0,1 0 0 0,-3-1 0 15,-3-1 0-15,1 3 128 0,-1-1-128 0,-1-3 0 16,0 2 0-16,-3 2 0 0,0-3 0 0,-3-1 0 15,-4 3 128-15,-1 0-128 0,-3-4 0 0,-3 2 0 16,-2 0 0-16,0 0 128 0,-1-2-128 0,-1 0 0 16,-3-1 0-16,-2-1 0 0,-1-1 128 0,-2-1-128 15,-9 2 0-15,8-1 144 0,-8 1-144 0,8-5 128 16,-8 5 0-16,8-5 0 0,-8 5 0 0,6-6 0 16,-1-2 16-16,0 0 0 0,-5 8 0 0,3-11 0 15,-2 1-144-15,0-4 160 0,-1 0-160 0,2 0 160 16,-4 1-160-16,1-5 0 0,-2-3 144 0,1-1-144 15,2-1 0-15,-1-4 128 0,-2 1-128 0,3-3 0 16,0-2 0-16,0-2 128 0,-1 0-128 0,2-3 0 0,-2 0 192 0,1-1-16 16,0 0-16-16,-1 0 0 15,-1-2 64-15,1 0 16 0,-1 1 0 0,-1 1 0 0,0 1-32 0,1-1 0 16,-1-1 0-16,2-1 0 0,-1 6 16 0,0 0 0 16,1 2 0-16,0 3 0 0,-2 0-48 0,2 5-16 15,-2 1 0-15,2 3 0 0,-1 1-160 0,0 3 0 16,1 2-160-16,0 6 160 15,1 7-560-15,0 0-16 0,0 0 0 0,0 0-11152 16,0 0-2240-16</inkml:trace>
  <inkml:trace contextRef="#ctx0" brushRef="#br0" timeOffset="45165.49">5097 12537 9215 0,'0'0'400'0,"0"0"96"0,-10-4-496 0,10 4 0 16,-9-5 0-16,9 5 0 0,0 0 1344 0,0 0 192 16,-6-5 16-16,6 5 16 0,0 0-704 0,0 0-144 0,-7-5-16 0,7 5-16 15,0 0-64-15,0 0-16 0,0 0 0 0,0 0 0 16,0 0-208-16,0 0-32 0,0 0-16 0,6 9 0 16,-1 1 176-16,0-1 48 0,1 4 0 0,-1 0 0 15,-1-5-112-15,0 4-16 0,1-3 0 0,-5 1 0 16,0-10 0-16,-5 14-16 0,-2-5 0 0,1 1 0 15,-4-5 208-15,2 1 64 0,-3 0 0 0,1-4 0 16,-1-3-128-16,3 0-32 0,8 1 0 0,-11-6 0 16,1 1-144-16,4 0-16 0,2-5-16 0,-1 4 0 15,5 6-160-15,-1-12-16 0,1 2-16 0,1 0 0 16,-1 10-176-16,8-9 128 0,1-1-128 0,3 4 128 16,2-2-128-16,4 3 0 0,4 4 0 0,2-1 128 15,4 1-128-15,1 2 0 0,1 2 0 0,1 2 0 16,-3 3 0-16,2 0 0 0,-2 4 0 0,-1 1 0 15,-3-1 0-15,-3 4 0 0,-4-1 0 0,-1 1 0 16,-5-2 128-16,-1 2-128 0,-3-2 128 0,-2 2-128 0,-4 2 256 0,-1-2-48 16,-4 1 0-16,-1-2 0 0,-1 0 80 0,-2-3 16 15,-2-1 0-15,-2 1 0 0,-2-5 32 0,1 2 16 16,-3-4 0-16,2-1 0 0,-2-1-96 0,2-2 0 16,0-1-16-16,-1-1 0 0,-1-3-240 0,0 1 176 15,2 1-176-15,1-5 160 0,0 2-160 0,4 0 0 16,1-2 0-16,8 7 128 0,0 0-128 0,0 0 0 15,0-11 0-15,2 0 0 0,-2 11 0 0,9-9-144 16,2 0 144-16,2 4 0 0,2 0-176 0,2 0 176 16,-1 2-160-16,2 2 160 0,-1 1-128 0,2 1 128 15,0 3 0-15,0 3-144 0,-1-2 144 0,-2 4 0 16,0 0-144-16,-2 1 144 0,-4-4 0 0,-1 5-144 0,-4-2 144 16,-3 5 0-16,-2-2-128 0,-4 2 128 0,-2 2 0 0,-4 2 0 15,-3 2 0-15,0 1 0 0,-3-2 0 0,-2-1 0 16,-1-3 0-16,0-1 128 0,0-1-128 0,0-2 144 15,-5-5-144-15,1-1 192 0,-1-1-192 0,1-1 192 16,-1-7-192-16,-1-1 128 0,1-1-128 0,0-5 128 16,4 1-128-16,1-4 160 0,1-2-160 0,1-2 160 15,2-2-160-15,1 1 0 0,4-1 0 0,1 1 0 16,3-4 0-16,1 3 0 0,3 2 0 0,2 1 0 16,2-2-144-16,2 2 144 0,1 2 0 0,1 3 0 15,3 0-144-15,1 1 144 0,0 3 0 0,2 2-144 16,-1 0 144-16,2 4 0 0,0 2 0 0,0 2-128 15,3 4 128-15,-1 1 0 0,-2 5 0 0,-2 0 0 16,-1 2 0-16,-2 1 0 0,-2 3 0 0,-3 0 0 0,-4 2 0 0,-1 0 0 16,0-1 0-16,-2-1 0 0,-2 0 0 0,-2-1 192 15,-2-3-32-15,0 0-16 0,-1-6-16 0,1 1-128 16,0-4 192-16,1-1-64 0,-1-1-128 0,1-3 160 16,-1-3-160-16,-1-1 160 0,2-1-160 0,-2-5 0 15,4 0 144-15,-3-4-144 0,2-1 0 0,2-2-128 16,1-2 0-16,2 0 0 0,2-1 128 0,2-1-192 15,3 0 192-15,1 2-192 0,3 1 192 0,2 4-192 16,1-1 192-16,4 1-192 0,3 4 192 0,3 3-160 16,0 5 160-16,1 2-160 0,-2 0 160 0,6 2 0 15,-4 3-144-15,0 6 144 0,-3 1 0 0,-1 3 0 16,0 8 0-16,-4-2 0 0,-2-2 0 0,0 2 0 0,-3 1 0 16,-3-3 0-16,-1-1 0 0,-2-3 0 0,-3-2 0 0,0 0 0 15,-2-3 128-15,0 1-128 0,2-11 0 0,-6 5 128 16,6-5 0-16,-11 3 0 0,11-3 0 0,-12-7 0 15,-1 0-128-15,0-5 0 0,-2 1 0 0,2-1 0 16,1-3 0-16,-4-1-256 0,4-2 64 0,0 1 16 16,1 1 176-16,4 2-192 0,1 0 192 0,1 4-192 15,4-2 192-15,1 12 0 0,0 0 0 0,0 0 0 16,5-5 0-16,-5 5 0 0,9 0 0 0,1 5 0 16,3 3 0-16,-3-2 0 0,-3 4 0 0,2 1 0 15,0 3 0-15,3 0 0 0,-6-2 0 0,2 1 0 16,-3 0 0-16,-2-4 0 0,-3-9 0 0,2 10 0 15,-2-10 0-15,0 0 128 0,0 0-128 0,0 0 0 16,0 0 0-16,0 0 0 0,0 0 0 0,-8 4 0 16,-2-4-304-16,10 0-16 0,-8-3-16 0,8 3 0 0,0 0-32 0,-5-5 0 15,5 5 0-15,0 0 0 16,0 0-80-16,0 0-32 0,0 0 0 0,0 0 0 16,10 6-1616-16,-1 10-320 0</inkml:trace>
  <inkml:trace contextRef="#ctx0" brushRef="#br0" timeOffset="86927.93">6183 9381 6447 0,'-14'-5'272'0,"5"3"80"0,-4-2-352 0,0-3 0 0,-1 1 0 0,0 1 0 0,-1-4 2048 0,0 5 352 16,-2-1 64-16,0 0 16 0,-4 2-1152 16,2 1-240-16,0-1-32 0,-1 1-16 0,-4-1-128 0,1 3-16 15,0-1-16-15,0-3 0 0,0 2-432 0,-1-1-64 16,-5 1-32-16,-2-2 0 0,-3-4-208 0,-2 2-144 15,2 1 192-15,-2-3-192 0,1 0 128 0,-1 1-128 16,-2-1 0-16,3 3 0 0,1-1 0 0,1 2 0 16,0 1 0-16,2 0 0 0,3-4 0 0,-7 2 0 15,0 3 0-15,-1-2 0 0,1-3 208 0,0 2-64 16,2 2-16-16,0-3 0 0,1 0 80 0,2 2 16 16,-2 2 0-16,4-3 0 0,3-3 32 0,1 3 0 15,-2-3 0-15,3 3 0 0,2 1-96 0,0 1-16 0,2-2 0 0,1 1 0 16,-1 0 112-16,0 1 32 15,0 1 0-15,-2-1 0 0,2 1 32 0,1 1 16 0,-1-1 0 0,1 1 0 16,0 0-160-16,-1 1-48 0,3-2 0 0,2 1 0 16,2 2 0-16,1 2-128 0,-2-2 192 0,0 2-64 15,2 1 0-15,-1-2 0 0,3-1 0 0,-2 3 0 16,1 0-128-16,0 2 0 0,1-1 0 0,0 3 128 16,0 2-128-16,3 2 0 0,-1-1 144 0,1 2-144 15,-2 2 0-15,2 2 128 0,2 2-128 0,0 1 0 16,2 0 128-16,-1 8-128 0,-2 2 128 0,5 3-128 15,-1 1 0-15,1 3 128 0,0 1-128 0,0 5 0 16,0 0 128-16,0 6-128 0,0-4 160 0,0 2-160 16,0 2 192-16,0-1-64 0,-1 4-128 0,-1 3 192 15,1 1-64-15,0 3 0 0,-3 1-128 0,0 4 192 16,-2-2-192-16,-1 4 128 0,2-2-128 0,0 1 0 0,0 1 0 0,-1-4 0 16,1 3 0-16,0-2 0 0,-2 2 128 0,3 2-128 15,1-6 0-15,-1 6 0 0,0 1 0 0,2-2 0 16,-2-3 0-16,2 1 0 0,0-1 0 0,1 2 0 15,-1-4 0-15,4 2 0 0,-2-2 0 0,1-1 0 16,1 0 0-16,0-3 0 0,-1 3 0 0,0-1 0 16,1 0 0-16,0-2 0 0,1 0 0 0,-1 2 128 15,1-5-128-15,0 1 0 0,0 0 0 0,0-1 0 16,0 0 0-16,1 0 0 0,-1 1 0 0,1 0 0 16,-2-2 0-16,1 0 0 0,0-2 128 0,0-1 0 15,0-3-128-15,-1 1 192 0,-1-5-48 0,2 4-16 16,-1-3 0-16,0 1 0 0,-2-3-128 0,0 1 160 0,0-2-160 15,0-1 160-15,0-2-160 0,0 0 0 0,0 2 0 0,1-3 128 16,2-4-128-16,-1-1 0 0,-1 1 144 0,3 2-144 16,-1-2 0-16,-1 0 144 0,1-3-144 0,1-3 0 15,1 3 128-15,-2-4-128 0,3-1 0 0,0-1 0 16,0-2 144-16,2 0-144 0,0-1 0 0,-1-2 144 16,2-1-144-16,1 0 0 0,0 0 0 0,1-4 0 15,0-2 0-15,2 2 0 0,-1-4 0 0,1 2 0 16,2-1 0-16,3-4 0 0,1-2 0 0,3 1 0 15,1-1 0-15,3 3 0 0,1-1 0 0,1-1 0 16,-2-1 0-16,1 2 0 0,-1-4 0 0,-1 1 0 16,2-1 0-16,2 3 0 0,2-4 0 0,1 1 0 15,2-1 0-15,1 1 0 0,5-2 0 0,-2 3 0 16,4-2 0-16,1 1 0 0,2-1 0 0,-2 1 0 0,-2-1 0 16,-1 1 0-16,2 0 0 0,0 0 0 0,1 1 0 15,1 3 0-15,0-1 0 0,3 0 0 0,3 6 0 0,-1-3 0 16,0 3 0-16,-4 0 0 0,-4-2 0 0,0 4 0 15,-5 1 0-15,0-3 0 0,-3-2 0 0,0 1 0 16,-2-2 0-16,-3 3 0 0,-2-4 0 0,1 3 0 16,-2-5 0-16,0 4 0 0,-3-4 0 0,0 1 0 15,-3-1 0-15,-1-1 0 0,-4 4 0 0,1-2 0 16,-2-2 0-16,0-2 0 0,-3 1 0 0,-1-2 0 16,0-2 0-16,-2 3 0 0,-7-3 0 0,0 0 0 15,8 2 0-15,-8-2 0 0,0 0 0 0,0 0 0 16,0 0 0-16,0 0 0 0,0 0 128 0,0 0-128 0,0 0 128 0,0 0-128 15,0 0 0-15,-12-8-176 0,0-1 16 0,-2 4 0 16,-3-5-32-16,-1 3-16 0,-1-1 0 16,0 0 0-16,-4 2 48 0,2-2 16 0,-1 3 0 0,-1 0 0 15,-3-5 144-15,0 3 0 0,1 0 0 0,-1 0-128 16,-2 0 128-16,0 0 0 0,0 2 0 0,0 0-128 16,-2-1 128-16,-1-1 0 0,-3-3 0 0,-3 4-128 15,-5 0 128-15,-1-3 0 0,-3 1 0 0,1-3 0 16,3-1 0-16,0 3 0 0,-2-2 0 0,3 2 0 15,0-4 0-15,1 6 128 0,0-4-128 0,-2 5 176 16,-1-3 16-16,-1 5 0 0,1-1 0 0,-1 0 0 16,2 3-32-16,2 0 0 0,1 1 0 0,1 1 0 15,1 0-160-15,1 1 0 0,2 1 0 0,1 0 128 16,-1 2-128-16,-2 0 0 0,-2-2 0 0,1 3 0 0,0 2 0 0,3-2 0 16,0-3 0-16,3 3 0 0,1 2 0 0,-1-2 0 15,3-1 0-15,1 1 0 0,2 0 0 0,1-1 0 16,0 0 0-16,2-1 0 0,3-1 0 0,0 1 0 15,1 0 0-15,2 0 0 0,-1-3 0 0,1 3 0 16,-1-1 0-16,2-2 0 0,-1 0 0 0,1 0 0 16,1-2 0-16,0 1 128 0,2-1-128 0,0 0 0 15,2-2 0-15,0-1 0 0,0-1 128 0,-1 0-128 16,-1-5 128-16,4 3-128 0,0-4 128 0,1-3-128 16,1-2 128-16,-2 0-128 0,-1-1 0 0,3-4 0 15,1-1 0-15,-1-5 0 0,1 0-160 0,3-2 160 16,-2-3 0-16,0-3-144 0,2-1 0 0,0-3 0 0,1-6 0 15,0 1 0-15,0-3-16 0,1-1 0 0,0-1 0 0,0 2 0 16,0-4 160-16,0-2-128 0,-2-3 128 0,2-5-128 16,-1-3 128-16,1 1 0 0,-3 2 0 0,3 0 0 15,0-2 0-15,0 1-160 0,-1-3 160 0,1-1 0 16,0 0 0-16,0-3-128 0,0 2 128 0,1-1 0 16,-1 3 0-16,-1-2 0 0,1-1 0 0,1-3 0 15,2-1 0-15,-3 1 0 0,0 1 0 0,0 0 0 16,-4-1 0-16,3-5 0 0,0-1 0 0,-1 1 0 15,1 1 0-15,1 1 0 0,0 1-128 0,0 1 128 16,0-1 0-16,1 0 0 0,1 0-128 0,-1 3 128 16,1 1-224-16,1 2 16 0,1-2 0 0,0 1 0 15,-3-1-112-15,1 2-32 0,0 3 0 0,3 0 0 16,-3 3 80-16,3-2 16 0,-1-1 0 0,0 3 0 16,0 4 128-16,1-2 128 0,0 1-192 0,1 5 192 0,1 2 0 0,-1 3 0 15,0 5 0-15,3 2 0 0,0-1 0 0,-1 3 0 16,-2 1 0-16,3 3 144 0,0 4-144 0,-1 3 0 15,-2 4 144-15,-1 2-144 0,3 5 128 0,-2 0-128 16,0 3 128-16,0 0-128 0,-3 2 144 0,2 3-144 16,2-3 192-16,0 3-192 0,2 2 128 0,0-2-128 15,0 3 0-15,-1-4 0 0,1 4 0 0,-3 2 0 16,2-2 0-16,1 2 0 0,-1 2 0 0,1-1 0 16,-1-1 0-16,0 2 0 0,-1 1 0 0,2 0 0 15,1 1 128-15,0 0-128 0,2 1 0 0,-1 0 0 16,1 0 0-16,0 2 0 0,2 0 192 0,3 0-192 15,-1 2 192-15,4 2-192 0,0-2 128 0,2 1-128 16,2 4 0-16,1-1 0 0,-1 2 0 0,7-1 0 0,3 1 0 0,0-1 0 16,1 2 0-16,0 3 0 0,0-2 0 0,-1 0 0 15,-2 0 0-15,-1-3 0 0,1 0 0 0,0-4 0 16,0-2 0-16,-2 1 0 0,3 0 0 0,-1-3 0 16,0 1 0-16,1-1 0 0,4 0 0 0,0-1 0 15,-3 0 160-15,-1-1-160 0,-2 0 128 0,-3-1-128 16,-3 1 304-16,-1 0-32 0,-1-3 0 0,-1 1 0 15,-1 0-80-15,1 0-32 0,-3-2 0 0,0-1 0 16,-3 1-160-16,0-2 0 0,-2 0 0 0,0 3 128 16,-3-1-128-16,-3-2 0 0,-2 2 0 0,-6 5 128 15,8-5-128-15,-8 5-224 0,0 0 48 0,4-10 16 16,-4 10-464-16,2-8-80 16,-2 8-32-16,0-10 0 15,-1 3-1488-15,-2-4-288 0,-2 3-64 0,-1-5-16 0</inkml:trace>
  <inkml:trace contextRef="#ctx0" brushRef="#br0" timeOffset="136012.65">19708 7204 17855 0,'0'0'784'0,"0"0"176"0,0 0-768 0,0 0-192 0,0 0 0 0,0 0 0 15,0 0 224-15,0 0 16 0,0 0 0 0,0 0 0 16,-9 6 336-16,1-2 80 0,0 4 16 0,1-1 0 0,-2-3-128 0,0 5-32 16,-1-3 0-16,-2 6 0 0,0-3-240 15,-2 3-48-15,0 2-16 0,-2-1 0 0,1 1-48 0,0 1-16 16,-3 1 0-16,-2 0 0 0,1 3-144 0,-4 0 160 15,-1 0-160-15,-2-1 160 0,-2-4-160 0,0 0 0 16,-2 3 0-16,3-2 128 0,2-1-128 0,-2 0 0 16,2-4 0-16,0 1 0 0,3 2 192 0,1-3-64 15,2 2 0-15,1-3 0 0,-1-1 176 0,1 4 16 16,3-3 16-16,1 2 0 0,2-3-80 0,0 2 0 16,-1-5-16-16,3 3 0 0,4-1-112 0,0-3-128 15,6-4 176-15,-7 7-176 0,7-7 256 0,0 0-64 16,0 0-16-16,0 0 0 0,0 0-48 0,0 0-128 15,0 0 192-15,0 0-64 0,7 10-128 0,-7-10 0 16,12 6 144-16,2 0-144 0,0 0 0 0,4 0 144 0,2 0-144 0,2-1 0 16,0 2 144-16,0 3-144 0,5-3 0 0,1 4 144 15,1-5-144-15,2 5 0 0,2 0 0 0,2 0 0 16,1 2 0-16,0-2 0 0,-1 3 0 0,0 3 0 16,-4-3 0-16,2 2 0 0,-1-1 0 0,-1-2 128 15,-2 0-128-15,-1 1 0 0,0 0 0 0,-1-3 0 16,-3 1 0-16,0 0 0 0,-1-1 0 0,-2 0 0 15,0-5 128-15,-1 3-128 0,-1-5 0 0,1 1 128 16,-3 2-128-16,-3-1 0 0,-1-4 0 0,-3 4 0 16,-10-6-1536-1,7 7-176-15,-7-7-32 0,0 0-9520 0</inkml:trace>
  <inkml:trace contextRef="#ctx0" brushRef="#br0" timeOffset="136779.31">19024 7584 18303 0,'0'0'816'0,"0"0"160"0,-8-1-784 0,8 1-192 0,-8-4 0 0,8 4 0 16,0 0 544-16,0 0 64 0,0 0 16 0,0 0 0 15,-10 0 32-15,10 0 16 0,0 0 0 0,0 0 0 16,0 0-400-16,0 0-80 0,0 0 0 0,0 0-16 16,0 0-176-16,0 0 0 0,5 11 0 0,-5-11 128 15,8 13-128-15,0-4 0 0,-1 0 0 0,1-3 0 16,-8-6 144-16,13 10 0 0,-1-3 0 0,2 2 0 15,0-3 160-15,0-1 16 0,3-1 16 0,1 2 0 16,1-2 32-16,1 0 0 0,0-2 0 0,3 5 0 16,0-4-16-16,4 3 0 0,1-4 0 0,2 3 0 15,-1-1-80-15,3-1-16 0,1-1 0 0,-1 1 0 16,0-2-64-16,0-1 0 0,-2 0-16 0,2 0 0 16,1 0-32-16,3 0 0 0,0-3 0 0,2 2 0 15,1-1 32-15,3 0 0 0,1 0 0 0,0-1 0 0,0-2-32 16,-1 1 0-16,0 0 0 0,-1 3 0 0,-1-3-144 0,2-1 128 15,3 1-128-15,-1 1 128 0,1-1-128 16,2-3 0-16,2 0 0 0,1 2 128 0,0-2-128 0,-2 1 128 16,-2 1-128-16,2-3 128 0,0 2-128 0,-1-3 0 15,0 4 144-15,3 0-144 0,3-3 0 0,-2 2 0 16,3 2 0-16,-5 0 128 0,-2-2-128 0,0 1 0 16,2 0 0-16,-1-2 0 0,1 6 0 0,0 0 0 15,-1 0 0-15,2-1 0 0,0 1 0 0,3-1 0 16,-6-1 0-16,0-3 0 0,-3 1 0 0,1 1 0 15,-1 0 0-15,2-1 0 0,-3 2 0 0,2 1 0 0,-1-1 0 16,1 1 128-16,-2-1-128 0,0-2 0 0,-2 0 0 16,-3 1 0-16,-3 0 0 0,1-1 0 0,1 0 0 0,-2 3 0 15,0-3 0-15,0-1 0 0,0 4 0 0,-1-1 0 16,2 2 0-16,-2 0 0 0,-2 1 0 0,-1-3 0 16,0 3 0-16,-2-1 0 0,-6 0 0 0,0 1 128 15,-3 0-128-15,1 0 0 0,-4 0 0 0,0 0 0 16,-2-3 0-16,0 2 0 0,1 0 0 0,-2 2 0 15,-2 3 0-15,0-2 0 0,-12-2 0 0,11 3 0 16,-2-1 0-16,-9-2 0 0,0 0 0 0,0 0-128 16,8 7 0-16,-8-7 0 0,6 10 0 0,-6-10 0 15,0 0-144-15,0 0-32 0,-5 11 0 0,-3-4 0 16,0-2-1424-16,-5 2-304 0,-4-2-48 0</inkml:trace>
  <inkml:trace contextRef="#ctx0" brushRef="#br0" timeOffset="137530.03">19980 7093 14975 0,'0'-12'656'0,"0"12"144"0,5-11-640 0,2 1-160 0,0 1 0 0,0-2 0 16,0 2 560-16,-1 0 80 0,-6 9 0 0,6-6 16 15,-1-3 48-15,-5 9 16 0,0 0 0 0,0 0 0 16,0 0-240-16,0 0-48 0,0 0-16 0,0 0 0 16,0 0-224-16,0 0-32 0,-1 9-16 0,-3 2 0 15,-1-3 16-15,0 4 0 0,-5-1 0 0,-1 0 0 16,-2 2-160-16,-1-3 0 0,-1 3-160 0,-3-2 160 15,-4 1 0-15,-2 3 0 0,0 0 0 0,-3 3 0 0,-1-2 0 16,-1-2 256-16,0-1-48 0,-1 0-16 0,0-2 128 0,2-1 0 16,-2 3 16-16,-1-1 0 0,1-2 80 0,-4 4 16 15,-1-2 0-15,-2 2 0 0,-1 2-208 0,1-1-32 16,0 0-16-16,4 0 0 0,3-4-176 0,0 0 0 16,2 3 144-16,3 0-144 0,1 1 0 0,2 0 0 15,2 1 0-15,1-1 0 0,-3 1 0 0,4 0 0 16,4-2 0-16,2 0 0 0,0 0 0 0,2 0 0 15,0 0 0-15,2-2 0 0,2 2 0 0,1 0-128 16,1 0 128-16,3-2 0 0,0 0 0 0,2 1 0 0,0 1 0 0,3-2 0 16,1-1 0-16,1-1 0 0,1 0 0 0,3 1 0 15,1-5 0-15,5 3 0 0,3 0 0 0,2 2 0 16,3-1 192-16,3 4-16 0,2 2-16 0,3-1 0 16,1 4 32-16,4 0 0 0,5 1 0 0,0-2 0 15,0-1 0-15,-2-2 0 0,0 1 0 0,-2-4 0 16,0-1 64-16,-1 2 32 0,1-3 0 0,-1 3 0 15,-1-4-112-15,-1 2-32 0,1 1 0 0,-1-7 0 16,-2 1-144-16,2 0 128 0,-3-2-128 0,-3-3 128 16,-3 1-128-16,0-1-144 0,-5 2 144 0,-1-3-208 31,-4-3-1568-31,-1 0-304 0,-1 2-64 0,-5-3-8928 0</inkml:trace>
  <inkml:trace contextRef="#ctx0" brushRef="#br0" timeOffset="138080.41">19016 7701 18543 0,'0'0'816'0,"0"0"176"0,0 0-800 0,0 0-192 0,0 0 0 0,0 0 0 16,0 0 304-16,0 0 16 0,0 0 0 0,0 0 0 15,0 0 48-15,0 0 16 0,14 0 0 0,3 0 0 16,2 1-96-16,1 2-16 0,3 0 0 0,4 0 0 15,2 0-272-15,4 0 0 0,4 2 0 0,5 0 0 16,3-2 192-16,2 0-64 0,4 3 0 0,-1 0-128 16,-1-3 272-16,2 2-48 0,1-1-16 0,2 1 0 15,0-3 48-15,4 1 16 0,1-2 0 0,0 0 0 16,1 1-144-16,-1-2-128 0,2 0 144 0,0 0-144 16,2-3 128-16,5 1-128 0,3-2 0 0,1-1 144 15,-2 1-144-15,-1 0 0 0,3-2 0 0,0-3 0 16,3 2 0-16,3 0 0 0,2 1 0 0,-3 0 0 15,-3-1 0-15,-2 3 0 0,2 1 0 0,0 0 128 16,2-4-128-16,-1 3 192 0,-2 2-192 0,-1 2 192 0,-1-1-192 0,0-1 160 16,1 0-160-16,0 1 160 0,2-1-32 0,-7 0 0 15,-7-1 0-15,0 2 0 0,-1 0-128 0,1-1 0 16,-1 2 144-16,2-1-144 0,2 0 0 0,-3 1 144 16,-4-1-144-16,-5-1 0 0,-4 2 0 0,-2 0 0 15,0 0 0-15,-1 3 0 16,-2-2-768-16,-1 3-48 0,-3 0-16 0,-2 1 0 0</inkml:trace>
  <inkml:trace contextRef="#ctx0" brushRef="#br0" timeOffset="-147543.39">5826 10345 3743 0,'0'0'160'0,"0"0"32"0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9T17:55:27.6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12348 7820 19343 0,'0'0'848'0,"-9"-4"192"0,0-4-832 0,3 2-208 0,6 6 0 0,0 0 0 0,0 0 1232 0,0 0 208 15,-4-8 32-15,4 8 16 0,0 0-1296 0,0 0-192 16,0 0-160-16,0 0 32 0,0 0-208 0,10-3-48 16,-10 3 0-16,13-1-10000 15</inkml:trace>
  <inkml:trace contextRef="#ctx0" brushRef="#br0" timeOffset="207.35">12932 7622 21183 0,'0'0'1888'0,"0"0"-1504"0,-6-9-384 0,6 9 0 15,-2-8 1088-15,3 0 160 0,-1 8 32 0,7-11 0 32,1-1-1616-32,0 3-320 0,1-4-64 0,2 0-16 15,2-3 256-15,2 1 48 0,2-1 16 0,3 0-9456 0</inkml:trace>
  <inkml:trace contextRef="#ctx0" brushRef="#br0" timeOffset="369.55">13629 7107 21535 0,'0'0'960'0,"0"0"192"0,0 0-928 0,8-7-224 15,1-4 0-15,1 5 0 0,0-3 0 0,0 3-256 16,0-3 48-16,-2 1 16 16,2-1-1136-16,-1 0-208 0</inkml:trace>
  <inkml:trace contextRef="#ctx0" brushRef="#br0" timeOffset="923.8">14739 4032 9215 0,'-5'-19'816'0,"2"7"-656"0,-1 0-160 0,0 0 0 15,-1-2 1632-15,-1 1 288 0,0 0 64 0,-1-1 16 16,0-4-1056-16,-1 3-224 0,-1 1-32 0,-1-4-16 15,-3-5-432-15,-1 3-96 0,2-1-16 0</inkml:trace>
  <inkml:trace contextRef="#ctx0" brushRef="#br0" timeOffset="1230.56">13389 1565 20271 0,'-15'-7'1792'0,"-2"-2"-1424"15,-1 2-368-15,0-3 0 16,1 4-256-16,0-4-128 0,1 1-32 0,-1-4 0 0,0 0 288 0,4 2 128 16,-3 0-128-16,0 2 128 0,-2-3-128 0,0 6 128 15,0-2-128-15,-1 4 128 16,-1 1-672-16,-3-5-48 0,-1 2-16 0,-2-1-6672 0</inkml:trace>
  <inkml:trace contextRef="#ctx0" brushRef="#br0" timeOffset="1409.26">11513 1272 17503 0,'-53'-12'1552'0,"19"7"-1232"0,-3-6-320 0,-1 4 0 31,-3-1-352-31,2 2-128 0,5 1-32 0,-2-1 0 15,1 0-224-15,-4 3-48 0,-1-1-16 0,-3 0-3360 0,-7 4-688 0</inkml:trace>
  <inkml:trace contextRef="#ctx0" brushRef="#br0" timeOffset="1995.42">8707 3874 11807 0,'3'31'512'0,"-1"-12"128"0,2 3-512 0,0 6-128 16,0 0 0-16,1 2 0 0,0 4 160 0,1-3 16 16,3-1 0-16,0 3 0 0,0 2-176 0,1 3 0 15,-1 0 0-15,2-2 0 0,0-2 0 0,-1-2 0 16,1-1 0-16,-1-3 0 0,3-2 0 0,-1-2 0 15,-4 4 0-15,1-3 0 0,-1 0 0 0,-2-1 0 16,1 0 0-16,-1-1 0 0,-1-1 0 0,-2-2 0 16,-1 3 0-16,-1 2 0 0,1 0 0 0,0 0 0 15,1 3 0-15,-2-3 128 0,-2 5-128 0,1-1 0 16,0-1 0-16,0 4-176 16,1 2-432-16,-1-1-96 0,1 1 0 0,2 1-4064 0</inkml:trace>
  <inkml:trace contextRef="#ctx0" brushRef="#br0" timeOffset="2107.55">9064 5817 2751 0,'8'32'128'0,"-3"-11"16"0,1 4-144 0,1 1 0 0,0 0 0 0</inkml:trace>
  <inkml:trace contextRef="#ctx0" brushRef="#br0" timeOffset="2422.64">11160 7950 9151 0,'26'2'400'0,"-8"0"96"0,2 0-496 0,2-4 0 0</inkml:trace>
  <inkml:trace contextRef="#ctx0" brushRef="#br0" timeOffset="5546.86">3497 10769 12895 0,'-6'-4'1152'0,"6"4"-928"0,-7-5-224 0,7 5 0 15,-5-9 944-15,5 9 144 0,-4-10 16 0,2 3 16 16,2 7-1120-16,0 0 0 0,-4-11-192 0,4 11 0 16,-4-6 192-16,4 6 0 0,0 0 0 0,0 0 0 15,0 0 0-15,0 0 0 0,0 0 0 0,-5 5 0 0,-3 3 0 16,8-8 0-16,-6 7 0 0,2 2 0 0,4-9 0 0,-4 9 0 15,1 3 0-15,0-5-128 0,0 3-32 0,3-10 0 16,-3 11 0-16,1 0 0 0,2-11 160 0,-3 11-192 16,0-2 192-16,3-9-192 0,0 0 192 0,-2 11 0 15,2-11 0-15,-3 8 0 0,3-8 192 0,0 0 80 16,0 12 16-16,0-12 0 0,0 0 224 0,4 9 32 16,-4-9 16-16,7 11 0 0,-7-11-96 0,9 9-16 15,1 3 0-15,1-1 0 0,0-5-160 0,1 3-32 16,3-2-16-16,0 0 0 0,3 2-240 0,1-3 176 15,0 3-176-15,4-4 160 0,-2 3-160 0,4 0 0 16,0-3 0-16,-1 4 0 0,-1-4 0 0,1-3 128 16,0 0-128-16,3 0 0 0,0 3 0 0,1-2 128 0,3-3-128 15,1-2 0-15,1-1 144 0,3 0-144 0,1-1 160 0,3 0-160 16,1-4 256-16,2 0-32 0,-3-1-16 0,-2 0 0 16,1-1 32-16,-1 1 0 0,-1-4 0 0,4 5 0 15,1-1 48-15,1 2 16 0,0-2 0 0,4 2 0 16,2-3-304-16,-1 2 128 0,-1-1-128 0,1 1 0 15,-3 0 192-15,2-1-64 0,-3 0 0 0,3 0-128 16,0-3 128-16,3 5-128 0,2-6 0 0,0 5 0 16,3-2 0-16,-6 5 0 0,-2-2 0 0,2 0 0 15,-1 2 0-15,2-3 0 0,-3 2 0 0,5 4 0 16,2-2 0-16,2-1 0 0,0 2 0 0,-1-1 0 16,-5 1 0-16,-2-1 0 0,-1-1 0 0,2 2 0 15,0-1 0-15,2 3 0 0,-1-2 0 0,4 1 0 0,-1-3 0 16,-1 2 0-16,-5 2 0 0,-2 0 0 0,-1-1 0 0,0 1 0 15,-4 0 0-15,0-2 0 0,-2 1 0 16,1-1 0-16,-1 3 128 0,2 0-128 0,-1-1 0 0,-1 2 0 16,0-1 0-16,-3 0 0 0,-5-1 0 0,-2 1 0 15,-4 4 0-15,0-3 0 0,-3 0 0 0,2 2 0 16,-4-1 0-16,-1 1 0 0,-6-2 128 0,1 2-128 16,-2 1 0-16,0-1 0 0,-1 0 0 0,-10-3 0 15,0 0 0-15,10 11 0 0,-4-3 0 0,-6-8 0 16,4 13 0-16,-3-3-144 0,-1-10 144 0,-3 11 0 15,-3-2 0-15,0 0 0 0,-3-1 0 0,-1 2-128 16,0-2 128-16,-3 2 0 0,-5-4-160 0,1 3 160 16,-2-3-192-16,-2 3 192 0,-2-2-176 0,-1-2 176 15,-4 1-160-15,-1 0 160 0,-7-2-128 0,-1 4 128 0,-2-2 0 0,1-1-144 16,-1 2 144-16,-2-2 0 0,0-3 128 16,1 3-128-16,-1 2 0 0,0-2 0 0,0-3-160 0,-3 3 160 15,-3 2 0-15,-4-5 0 0,-4-3 0 0,2 1 0 16,0 1 0-16,1-1 0 0,2-2 0 0,0-3 0 15,2 1 176-15,-3 0-16 0,-7 0 0 0,-2-2 0 16,-1 1-32-16,0 1 0 0,1-2 0 0,3 2 0 16,1 3-128-16,4-1 0 0,-5 1 0 0,-2 1 0 15,-2 0 0-15,-1 0 128 0,0-1-128 0,2-2 0 16,2 1 0-16,2-1 0 0,2 2 0 0,-2-2 0 16,-2 2 0-16,-7 1 0 0,1 0 0 0,3 0 0 15,3-3 0-15,2 3 0 0,3-1 0 0,1 1 0 0,-1 1 0 0,-1-1 0 16,-5-1 0-16,5 0 0 15,0 1 0-15,3-1 0 0,-2-1 0 0,5 0 0 0,2-1 0 0,3 0 0 16,3 0 0-16,0 0 0 0,-4 1 0 0,1 1 0 16,-4-3 0-16,5 1 0 0,3-1 0 0,3 1 0 15,3-1 176-15,1 0-176 0,3-1 224 0,2 1-48 16,3-1-16-16,4 2 0 0,1-4-160 0,2 2 192 16,2 1-192-16,2 1 192 0,1-3-192 0,3 4 0 15,9 2 0-15,-8-4 0 0,8 4 0 0,0 0 0 16,0 0 0-16,0 0 0 0,0 0 0 0,0 0 0 15,0 0 0-15,9-3 0 0,3 1 0 0,2-1-176 16,1-1 176-16,3 2-128 0,-1-1 128 0,5-1-160 16,3 2 160-16,2-2-160 0,1-2 160 0,3 2 0 15,2 0 0-15,3 0 0 0,3-1 0 0,0 1 0 0,0 2 0 0,1-2 0 16,-2-1 0-16,3 1 0 0,-3 2 0 0,4-1 0 16,1 0 0-16,3 2 0 0,1 1 0 0,2 0 0 15,5 1 0-15,-1 2 0 0,-2 0 0 0,1 0 0 16,-2 4 0-16,-2-1 0 0,3 2 0 0,1 1 0 15,1-2 0-15,2 3 0 0,2-3 0 0,-1 3 0 16,-3-2 0-16,1 2 0 0,-3-1 0 0,0 2 0 16,-1-2 0-16,2 1 0 0,2 2 0 0,1-5-128 15,2 3 128-15,-3-2 0 0,-3 1 0 0,0-3 0 16,-1 1 0-16,-1 1 0 0,0 0 0 0,-2 1 0 16,1-3 0-16,3 1 0 0,1-1 0 0,0-2 0 15,1 1 0-15,-4 0 0 0,-6 0 0 0,0-4 0 16,-2 2 0-16,1-1 0 0,-2 1 0 0,4 1 0 0,-4-2 0 15,1 0 0-15,0-1 0 0,-2 0 0 16,-2 3 0-16,-3 0 144 0,-2 0-144 0,-3-2 0 0,-3 2 128 0,-3 0-128 16,-3-3 0-16,-1 0 0 0,-3 1 128 0,-2 1-128 15,0 0 0-15,-3-2 0 0,-11-1 0 0,0 0 128 16,0 0-128-16,0 0 0 0,0 0 176 0,0 0-176 16,0 0 160-16,0 0-160 0,0 0 288 0,0 0-32 15,0 0-16-15,-11-7 0 0,-1 0-48 0,-2 3-16 16,-3-2 0-16,2 1 0 0,-4 1-176 0,-3-1 0 15,-3-1 0-15,-4 1 0 0,-4 1 0 0,-3-3 128 16,-2 1-128-16,0 2 0 0,-2 1 128 0,-2-4-128 16,2 0 128-16,-2-1-128 0,1 2 0 0,0 0 0 15,-1-2 0-15,-3 1 0 0,-7 3 144 0,-3-1 0 16,-2 0 0-16,-1 1 0 0,4 3 0 0,0-3 0 0,1 3 0 16,1-1 0-16,0 2-144 0,-5 0 0 0,-6-2 144 0,1 4-144 15,-3 1 0-15,3 1 0 0,1-3 0 0,2 3 0 16,2 0 0-16,-1 2 0 0,-5-1 0 0,0 2 0 15,1-1 0-15,-1-2 0 0,4 0 0 0,1 0 0 16,5 1 0-16,1 0-160 0,1-3 160 0,0 2 0 16,-7 1 0-16,2-2 0 0,2-1 0 0,2 0 0 15,0-2-128-15,4-2 128 0,2-1 0 0,4-3 0 16,2 3 0-16,-2-1 0 0,-4-1 0 0,0-3 0 16,0 2 0-16,3-2 0 0,2 0 0 0,3 3 0 15,-1-1 128-15,6 1-128 0,0 1 176 0,4-1-176 16,-1 0 176-16,5 1-176 0,2 2 160 0,4-1-160 0,1 2 0 0,3 1 128 15,2 0-128-15,0 2 0 16,-1 0 0-16,4 1 0 0,10-3 0 0,-7 6 0 0,7-6-240 0,0 0 64 16,-2 10 16-16,2 1 0 0,0-11-96 0,8 10-32 15,2 2 0-15,2-5 0 0,2 2 48 0,1-4 16 16,3 0 0-16,2 3 0 0,4-4 96 0,3 1 128 16,2 0-208-16,5-4 80 0,2 2 0 0,3-1 0 15,5 0 0-15,3-1 0 0,4-1 128 0,-1 1 0 16,1 2-144-16,1 2 144 0,0-4 0 0,3 0 0 15,2-1-144-15,7 3 144 0,4-1 0 0,1 2 0 16,1-1 0-16,0 2 0 0,-3 0 0 0,4-1 0 16,2 1 0-16,7 4 0 0,1-2 0 0,-1 2 0 15,-3-2 0-15,-2 3 0 0,-2-3 144 0,6 5-144 0,4-3 128 0,-4 1-128 16,-6-4 0-16,0 3 0 0,-1-2 0 0,1 1 0 16,2-1 0-16,1-2 0 0,4-1 0 0,-5 1 0 15,-6-6 0-15,-2-1 0 0,1 0 0 0,-1 2 0 16,2-2-192-16,0-1-32 0,3-4 0 0,-6-3 0 31,-4 2-672-31,0-4-128 0,-5-2-16 0</inkml:trace>
  <inkml:trace contextRef="#ctx0" brushRef="#br0" timeOffset="30847.9">2491 16577 16703 0,'-21'11'736'0,"6"-1"160"0,-5 2-720 0,3-2-176 0,-1 3 0 0,1-1 0 16,2 0 608-16,4 2 96 0,-1 2 0 0,2 2 16 16,1 2-224-16,2 3-48 0,0 4-16 0,2 1 0 15,0 4-240-15,5 1-32 0,3 1-16 0,0 3 0 16,2 1 48-16,4 0 16 0,3 3 0 0,2-2 0 0,1-1 64 16,7-2 16-16,2 1 0 0,1-4 0 0,2-4-32 0,1 0 0 15,1 1 0-15,-1-8 0 0,-3 0-128 0,0-4-128 16,-4-5 144-16,-2-4-144 0,2-3 240 0,-1-5-48 15,0-5-16-15,1-6 0 0,-2-3 96 0,0-4 32 16,0-5 0-16,0-2 0 0,-1-5-48 0,-2-2 0 16,-3 1 0-16,-2-6 0 0,0-2-48 0,-4-1-16 15,-2-1 0-15,-2-1 0 0,-3-3-32 0,-3 1-16 16,-2 0 0-16,-2-2 0 0,-2 2 16 0,-3 0 0 16,-2 3 0-16,-1 2 0 0,-3 2 144 0,0 0 16 15,-1 1 16-15,-1 4 0 0,-3 3-96 0,2 0-32 16,-1 5 0-16,4 2 0 0,-1 4-208 0,0 4 176 15,0 3-176-15,0 5 160 0,-1 2-160 0,-1 6 0 0,0 3-160 16,1 4 160-16,1 4-304 0,2-2 48 0,0 0 0 0,2 2 0 16,1-1 0-16,2-3 0 15,2 0 0-15,4-5 0 16,6-5-1344-16,0 0-272 0,0 0-48 0</inkml:trace>
  <inkml:trace contextRef="#ctx0" brushRef="#br0" timeOffset="31348.46">2677 16221 5519 0,'-6'7'496'0,"6"-7"-496"0,-2 12 0 0,4-3 0 0,-1 1 3696 0,5 3 640 16,3-2 128-16,4 3 16 0,2 4-3280 0,4 1-672 15,3 0-128-15,3 5-16 0,4 0-80 0,6 7-16 16,3 1 0-16,6 3 0 0,5 5-288 0,0 0 0 16,0 1 128-16,-1 3-128 0,-1-2 0 0,-4-1 0 15,-3 0 0-15,-9-8 0 0,-4-4 0 0,-7-5-192 16,-6-5 16-16,-5-5 16 0,-4-2 160 0,-5-12 0 16,-9 5 0-16,-5-3 128 0,-6-3 144 0,-7-4 48 15,-4-9 0-15,-4-3 0 0,-3-2-192 0,-5-2-128 16,-5-3 192-16,-1-6-192 0,1-1 208 0,2-4-64 15,2-2-16-15,2-2 0 0,2-3 96 0,2-2 16 16,3 0 0-16,5 0 0 0,9 2-32 0,3 0 0 0,3-1 0 0,5 3 0 16,2 2 0-16,4 3 0 0,2-1 0 0,0 3 0 15,4 2-48-15,1 5-16 0,3-1 0 0,0 5 0 16,0 5-144-16,4 4 0 0,2 4 0 0,2 4 0 16,1 4-128-16,3 6-64 0,0 2-16 0,0 9 0 15,-1 3-48-15,0 2-16 0,-3 5 0 0,-1-1 0 16,-3 3 272-16,-3-2-128 0,-2 3 128 0,-5 1 0 15,-2 0 0-15,-2 3 0 0,-1 0 0 0,-1-3 144 16,-2-3-16-16,-1-3-128 0,-2-2 192 0,3-5-64 16,0-5-128-16,3-3 0 0,5-9 0 0,0 0 0 15,-5-10-1664-15,3-6-320 0,2-7-64 16</inkml:trace>
  <inkml:trace contextRef="#ctx0" brushRef="#br0" timeOffset="31632.1">2212 14793 17503 0,'-9'26'1552'0,"6"-5"-1232"0,3 5-320 0,7 3 0 0,4-2 2224 0,6 5 384 16,4 3 80-16,5 2 0 0,0 1-1888 0,6 3-384 0,4 2-80 0,4 0-16 16,5 6-128-16,1 1-48 15,-3 0 0-15,3 1 0 0,1 2-144 0,-2 1 0 0,1-1 0 0,-1-3 0 16,-2-5 0-16,-1-4 0 0,-5-2-144 0,-2-4 144 31,-3-4-1056-31,-1-5-96 0,-6-2-32 0,-3-6-10352 0</inkml:trace>
  <inkml:trace contextRef="#ctx0" brushRef="#br0" timeOffset="31857.1">2587 15581 29311 0,'-14'3'1296'0,"14"-3"272"0,0 0-1248 0,0 0-320 0,0 0 0 0,1-9 0 0,0-2 256 0,3-2-16 16,1 0 0-16,3-3 0 0,2-3-32 0,0-3 0 16,0 0 0-16,2 0 0 0,-2 0-208 0,0-3 0 15,3-1 128-15,0 3-128 16,-3-2-608-16,5 3-160 0,-1 3-48 0,0 1-12176 16</inkml:trace>
  <inkml:trace contextRef="#ctx0" brushRef="#br0" timeOffset="32015.94">2827 15215 10127 0,'4'18'896'0,"0"-5"-704"16,2 2-192-16,2 2 0 0,0-2 1728 0,1 3 304 0,3-1 64 0,1 1 16 15,-1 0-1040-15,4 1-208 0,0 0-32 0,1 2-16 16,-1-4-464-16,1 4-96 0,-1 2 0 0,2-1-16 16,0 0-240-16,0 1 0 0,-1 0 128 0,0-3-128 31,-1-2-1152-31,0-3-256 0</inkml:trace>
  <inkml:trace contextRef="#ctx0" brushRef="#br0" timeOffset="32389.6">3002 14936 23951 0,'-17'25'1056'0,"6"-3"224"15,3 1-1024-15,4 1-256 0,5 4 0 0,4-3 0 0,0 2 640 0,4-3 80 16,1 0 16-16,3 2 0 0,-2-6-304 0,2 0-64 16,4-1-16-16,-1-2 0 0,2-2-352 0,0-2 144 15,-3-4-144-15,-1-4 0 0,-1-3 0 0,-13-2 0 16,11-5 0-16,-1-1 0 0,-3-6 144 0,-4 0-144 15,-3-6 0-15,-1-2 144 0,-1-2-144 0,-3-2 128 16,-4-3-128-16,-3 0 128 0,-2 0 64 0,-2 1 16 16,-3-1 0-16,-2 5 0 0,1 2-64 0,-3 4-16 15,1 1 0-15,2 5 0 0,0-1 128 0,1 6 32 0,3 3 0 0,3 0 0 16,0 1-128-16,0 2-32 0,4 2 0 0,3 0 0 16,6-3-288-16,-7 5-64 0,7-5-16 0,0 0 0 31,0 0-2624-31,0 0-528 0</inkml:trace>
  <inkml:trace contextRef="#ctx0" brushRef="#br0" timeOffset="32750.01">2893 14568 11055 0,'0'0'976'0,"-5"9"-784"0,1-2-192 0,3 4 0 16,1 1 3136-16,2 2 592 0,2 6 112 0,3 3 32 16,3-3-2416-16,0 4-496 0,4 3-80 0,2 0-32 15,2 3-512-15,1 1-96 0,0 0-32 0,3 1 0 16,1-1-208-16,-2 0 0 0,0-3 128 0,-1 0-128 15,-5-6 0-15,-1-3 0 0,-6-4 0 0,0-1 0 0,-2-6 0 0,-6-8 144 16,0 0-144-16,0 0 128 0,-1-9 0 0,-4-6 0 16,-3-7 0-16,-3-5 0 0,-6-2-128 0,2-1 128 15,-3-3-128-15,1-2 128 0,-2 2-128 0,2 2 0 16,0 0 0-16,2-1 128 0,1 0-128 0,2 6 128 16,2 0-128-16,4 6 128 0,2 2 240 0,4 4 32 15,3 3 16-15,-3 11 0 0,9-8-160 0,3 6-16 16,2 0-16-16,5 6 0 0,4 6-224 0,1 2 0 15,3 2 0-15,-3 4-160 0,0 2 160 0,2 5 0 16,0 1-144-16,2 4 144 0,3 1-304 0,-3-6 16 16,-3-1 0-16,1-2 0 0,-6-7 32 0,-2-2 16 15,-2-3 0-15,-2-6 0 0,-2-2-80 0,-2-4-32 0,-1-3 0 0,0-7 0 32,-4-3-464-32,1-4-80 0,-5-1-32 0,-1-8-10992 0</inkml:trace>
  <inkml:trace contextRef="#ctx0" brushRef="#br0" timeOffset="33382.94">3477 13958 3679 0,'-12'-6'160'0,"4"3"32"0,-2 1-192 0,0-2 0 0,0 3 0 0,0 1 0 16,1 4 5632-16,0-1 1072 0,-1 1 208 0,0 4 64 15,-1 3-5200-15,0 5-1040 0,0-1-208 0,0 4-32 16,1 2-496-16,4 6 0 0,2-3 0 0,0 3 0 15,4 1 0-15,2 2 0 0,3 1 0 0,0 1 0 16,4 0-256-16,1-2 48 0,1-2 16 0,2 0 0 0,0-5 32 0,2-3 16 16,1-2 0-16,1-4 0 0,-1-5 144 0,1-2-160 15,-2-5 160-15,-1-2-160 0,-2 0 160 0,-1-4 0 16,-1-2 0-16,-2-1 0 0,1 1 384 0,-2-3 16 16,0 1 0-16,-2-2 0 0,-1 1 64 0,0-3 16 15,-2 0 0-15,1 2 0 0,-2-3-256 0,0 1-48 16,-1 0-16-16,0-2 0 0,0 3-160 0,0 2 0 15,-1-3 0-15,1 3 0 0,1-3 0 0,2-1 0 16,-2 5 0-16,-1 8-176 0,6-11 16 0,2 5 0 16,1-2 0-16,0 4 0 0,0 0 160 0,2 3-208 15,3-1 80-15,0-1 128 0,0-2-208 0,3 1 80 0,-1 2 128 0,3-4-208 16,-1-2 16-16,0-3 16 0,0-4 0 16,-2-1 0-16,1-3 176 0,-3-6 0 0,-4-3 0 0,0-6-128 15,-2-1 128-15,-3-5 0 0,-3-7 0 0,-2-1 0 16,-1-3 0-16,-3-6 0 0,-4 0 0 0,0-3 0 15,-5-6 0-15,-2-2 0 0,-2 2 0 0,-1-4-128 16,-1-2 128-16,-1-1-208 0,-3-2 80 0,-4 2 128 16,-5-2-144-16,-4 0 144 0,-5 2 0 0,-4 2 0 15,-4-1 0-15,1 2-128 0,-1 4 128 0,4 7 0 16,0 6 0-16,6 7 0 0,6 5-128 0,5 8 128 16,6 9 0-16,0 6 176 0,5 8-32 0,3 8 0 15,1 4 96-15,1 8 16 0,1 8 0 0,5 6 0 16,3 8-256-16,4 13 144 0,4 9-144 0,4 6 128 15,4 5-128-15,1 6 0 0,0 7 0 0,5 3 0 16,5 3 0-16,7 2 0 0,6 3-128 0,5 0 128 16,8-2 0-16,5-6-144 0,5-2 144 0,1-16 0 0,-1-9 0 0,-2-10-128 15,-2-13 128-15,1-8 0 0,-1-11 0 0,4-7 0 16,0-11 0-16,1-8 0 0,-3-11 0 0,-2-8 0 16,-5-11 0-16,-2-5 0 15,-2-7-384-15,-5-5-32 0,-5-8 0 0</inkml:trace>
  <inkml:trace contextRef="#ctx0" brushRef="#br0" timeOffset="33984.25">1019 15585 22511 0,'0'0'992'0,"3"13"224"0,2 1-976 0,5 1-240 16,3 4 0-16,5 2 0 0,5-2 0 0,5 4 0 15,5 2 0-15,6 0 0 0,4 5 192 0,8-2-16 0,5 2 0 0,0 1 0 16,0-7-176-16,-4 0 0 0,-11-1 144 0,2-4-144 15,-4-1 0-15,-2-2 128 16,-4 1-128-16,-2-3 0 16,-5-2-384-16,0 1-160 0,-5-4-32 0,-1 0-9264 0</inkml:trace>
  <inkml:trace contextRef="#ctx0" brushRef="#br0" timeOffset="34216.96">1087 15881 24879 0,'-19'0'2208'0,"7"-1"-1760"0,1-1-448 0,-1-5 0 0,0 1 256 0,0-4-48 16,1 1 0-16,1-5 0 0,1-3 576 0,1-2 112 15,1-2 32-15,0-6 0 0,3-1-352 0,1-5-80 16,-1-3-16-16,2-2 0 0,4-6-256 0,2-1-48 15,1-3-16-15,1 1 0 0,2-3-160 0,2-1 0 16,1-2 0-16,3-2 0 16,-4 1-608-16,3 2 0 0,-1-2 0 0,-1 7 0 15,-1 4-2640-15,0 0-528 0</inkml:trace>
  <inkml:trace contextRef="#ctx0" brushRef="#br0" timeOffset="34448.96">1276 15811 23727 0,'-11'23'1040'0,"6"-9"240"0,0 0-1024 0,1-5-256 0,4-9 0 0,0 0 0 16,0 0 1024-16,0 0 144 0,0 0 48 0,-4-6 0 15,1-11-464-15,2-2-96 0,2-7-16 0,2-4 0 16,1-5-336-16,2-3-80 0,0-7-16 0,2 1 0 15,1-6-208-15,0-1 0 0,1 2 128 0,2 0-128 16,-1-1 0-16,2-1-288 0,-3 2 64 0,0 2 16 16,0-2-2288-16,0-1-448 0</inkml:trace>
  <inkml:trace contextRef="#ctx0" brushRef="#br0" timeOffset="34817.33">1033 14291 25791 0,'-10'9'2304'0,"1"1"-1856"15,0 2-448-15,3-2 0 16,1 3-432-16,2 2-176 0,2 0-32 0,2-1-16 0,3 0 912 0,4 4 192 0,3 2 48 0,2 3 0 15,2-1-304-15,1-2-48 0,1-1-16 0,4 0 0 16,2-2-128-16,-1-3 0 0,0-5 0 0,0-2 0 16,-2-4 272-16,0-4-16 0,-2-2-16 0,-4-5 0 15,0-2-16-15,-1-4 0 0,-2-2 0 0,-1-6 0 16,-2-5 160-16,-3-1 16 0,-1-2 16 0,0-4 0 16,-2-3-48-16,1 0-16 0,-3 1 0 0,0-1 0 15,0 1-160-15,0 1-48 0,0 1 0 0,2 1 0 16,1 0-144-16,-2 0 0 0,0 1 144 0,1 2-144 15,-1-1 0-15,-1 7 0 0,0 2 0 0,0 3 128 16,0 3-672-16,-1 2-128 16,-2 1-32-16</inkml:trace>
  <inkml:trace contextRef="#ctx0" brushRef="#br0" timeOffset="35078.83">1377 14268 22111 0,'0'14'976'0,"5"-2"208"0,2 2-944 0,5 0-240 16,0 0 0-16,6 2 0 0,3 1 992 0,3-1 160 15,-1 0 16-15,2 0 16 0,1 2-496 0,0 2-112 16,0 2 0-16,2 2-16 0,2-1-320 0,1-1-64 0,-1 0-16 0,1-1 0 15,-2-7-160-15,-1-2 0 0,-5 1 144 0,3-3-144 16,-3 2 0-16,-1-3 0 0,-2-2 0 0,-1-4 0 31,-5-1-1360-31,-1-4-304 0,-2-3-48 0</inkml:trace>
  <inkml:trace contextRef="#ctx0" brushRef="#br0" timeOffset="35384.21">1458 13494 29951 0,'-23'-10'1328'0,"10"0"272"0,-1 1-1280 0,2-5-320 15,0-4 0-15,2 1 0 0,2-1 256 0,5-4 0 16,-2-5 0-16,1 1 0 0,1-7-16 0,1 0-16 16,2-3 0-16,0 0 0 0,3 0-224 0,0-3 0 15,2-1 0-15,1-5 0 16,3 2-528-16,0-1 0 0,1 3 0 0,1 2 0 16,0 0-720-16,-1 6-144 0,-1 2-16 0,0 1-10336 0</inkml:trace>
  <inkml:trace contextRef="#ctx0" brushRef="#br0" timeOffset="35684.71">1533 13225 24703 0,'0'0'1088'0,"0"0"240"0,0 0-1072 0,0 0-256 0,3 11 0 0,-3-11 0 15,7 8 656-15,1 1 80 0,-8-9 16 0,12 9 0 16,2 1-224-16,2 3-32 0,-1-2-16 0,4 2 0 16,5-1-272-16,0-1-48 0,-1 0-16 0,1 2 0 0,6 0-144 15,1 2 0-15,2 0 144 0,4 3-144 0,3 1 0 0,-1 1 0 16,2 2-192-16,-6 1 64 15,-3-3-624-15,-3-1-112 0,-2 1-32 0,-3-2 0 16,-3 0-1280-16,-2-1-256 0,-2-1-48 0,-5-2-16 0</inkml:trace>
  <inkml:trace contextRef="#ctx0" brushRef="#br0" timeOffset="35935.72">2049 14251 31903 0,'0'-14'1408'0,"4"0"304"0,2-5-1376 0,4-4-336 0,2-9 0 0,1-2 0 16,-1-5 528-16,2-5 48 0,-1 0 0 0,1-9 0 15,2-1-272-15,4-2-48 0,-1-6-16 0,2-1 0 16,2-7-240-16,1-1 0 0,4-4 0 0,-1-4 0 31,3 1-1392-31,3 0-272 0,4-3-48 0,1 2-12016 0</inkml:trace>
  <inkml:trace contextRef="#ctx0" brushRef="#br0" timeOffset="47576.39">23194 2142 5519 0,'0'0'240'0,"0"0"64"0,-4 9-304 0,4-9 0 0,-5 7 0 0,5-7 0 16,-5 9 1728-16,5-9 304 0,0 0 48 0,0 0 16 16,0 0-1104-16,0 0-224 0,0 0-32 0,0 0-16 15,0 0-272-15,0 0-64 0,0 0-16 0,0 0 0 16,0 0-176-16,0 0-48 0,0 0 0 0,0 0 0 15,0 0 176-15,0 0 48 0,9-6 0 0,0 3 0 16,-9 3 144-16,13-4 16 0,-1 1 16 0,0-1 0 16,-1-1-48-16,1 2-16 0,3-1 0 0,2 1 0 15,0-3-176-15,2 2-48 0,0 0 0 0,2 0 0 16,-1-3-64-16,6 0 0 0,-5 2-16 0,6-2 0 16,1 0 0-16,1 1 0 0,-2-2 0 0,-1 3 0 15,4-2-48-15,-6 2 0 0,-4 1 0 0,-1 0 0 16,-1-1 0-16,0 2-128 0,0 1 192 0,-1-1-64 0,1 1-128 0,0-1 0 15,-3-2 144-15,1 3-144 0,-2 0 0 0,0 1 0 16,-2 1 0-16,0 0 128 16,-2 1-448-16,-10-1-96 0,0 0-16 0,9 4-10608 0</inkml:trace>
  <inkml:trace contextRef="#ctx0" brushRef="#br0" timeOffset="48027.28">23680 1689 11967 0,'0'0'1072'0,"0"0"-864"0,0 0-208 0,0 0 0 16,0 0 1024-16,0 0 176 0,0 0 16 0,-8 6 16 15,4 4-224-15,1 0-48 0,0 2-16 0,-2 3 0 0,0 2-288 0,0 0-48 16,0 2-16-16,1 2 0 0,0 3-144 0,-1 3-16 15,0 1-16-15,0 2 0 0,-2 2-128 0,4 1-32 16,-6-5 0-16,1 2 0 0,-1 1-96 0,3-2-32 16,-2 2 0-16,1 0 0 0,-2-4 0 0,2 1 0 15,-2-5 0-15,2 2 0 0,0-2 80 0,1 0 16 16,1-3 0-16,1-1 0 0,2-1-224 0,0-2 176 16,1-2-176-16,1-2 160 0,0-3-160 0,0-9 0 15,3 12 0-15,-3-12 0 16,0 0-864-16,0 0-48 0,10-2-16 0</inkml:trace>
  <inkml:trace contextRef="#ctx0" brushRef="#br0" timeOffset="48393.7">23234 1892 14735 0,'0'0'1312'0,"0"0"-1056"0,0-182-256 0,0 364 0 0,5-171 768 0,0 2 80 16,0-3 32-16,1 3 0 0,-1 1 32 0,2-1 16 15,0 2 0-15,3 0 0 0,2 0-288 0,1 2-64 16,1-2-16-16,3 2 0 0,1-2-336 0,0-1-64 16,1 0-16-16,3 0 0 0,-2 0-144 0,3-4 0 15,1 2 0-15,-1-4 128 0,0 3-128 0,-2 0 0 16,1-3 0-16,2 2 128 0,-2-2-128 0,-3 2-176 16,-4-4 48-16,0 2 0 15,1-1-480-15,-2-2-96 0,0 2 0 0,-2-1-5840 16,0-3-1168-16</inkml:trace>
  <inkml:trace contextRef="#ctx0" brushRef="#br0" timeOffset="48878">23178 2297 10127 0,'0'0'448'0,"0"0"96"0,0 0-544 0,0 0 0 16,0 0 0-16,10-1 0 0,0-4 1392 0,1-1 160 15,2-1 48-15,2-1 0 0,4 0-640 0,4 0-112 16,4-3-16-16,4 1-16 0,2-1-176 0,5-1-48 16,2 0 0-16,2 2 0 0,2-1-64 0,-2 2-16 0,-2-3 0 0,0 3 0 15,-2-3-192-15,0 0-32 0,3 3-16 0,-3-2 0 16,0 1-272-16,-3-2 160 0,0 2-160 0,-5 3-7024 16,-3-4-1488-16</inkml:trace>
  <inkml:trace contextRef="#ctx0" brushRef="#br0" timeOffset="49260.71">23676 1778 9215 0,'-4'14'816'0,"2"-2"-656"15,-1 10-160-15,1 1 0 0,0 5 2112 0,1 6 384 16,1 7 64-16,0-2 32 0,0-1-1248 0,0 6-240 16,-3 1-48-16,1 4-16 0,-1-5-400 0,0 2-96 15,-3-4-16-15,0 0 0 0,-3 2-256 0,-1-4-48 16,-1-1-16-16,-1-3 0 0,1-6-80 0,-1 3-128 0,0-6 176 0,-1 1-176 16,-1 1 0-16,1-2-256 0,-1-1 32 0,1-3-10784 15</inkml:trace>
  <inkml:trace contextRef="#ctx0" brushRef="#br0" timeOffset="51696.1">23598 12132 17327 0,'0'0'768'0,"0"0"160"0,0 0-736 0,12 7-192 0,-3 0 0 0,0-2 0 16,0 2 736-16,1 0 112 0,-3 0 32 0,4 2 0 15,-1-2-384-15,2 0-80 0,2-2-16 0,0 2 0 16,3 0-80-16,3-2-32 0,-1 1 0 0,2 1 0 16,0 0-160-16,3-1-128 0,1 2 192 0,-1-5-192 15,2 1 192-15,-1 1-64 0,1-2 0 0,1-1-128 16,0 0 176-16,-2-1-176 0,0-1 160 0,-3 0-160 16,1-1 0-16,-1 1 128 0,-3-3-128 0,-3 0 0 15,-2-2 0-15,1 0 0 0,-2 0 0 0,0-2 0 31,0 0-720-31,-3 1-144 0</inkml:trace>
  <inkml:trace contextRef="#ctx0" brushRef="#br0" timeOffset="52079.71">24034 11820 15487 0,'0'0'688'0,"-7"4"144"0,7-4-672 0,-9 0-160 0,0 0 0 0,9 0 0 16,-8 7 992-16,1 1 160 0,2-1 48 0,1 4 0 16,3 1-288-16,-3 3-48 0,2 3-16 0,2 3 0 15,0 6-480-15,0 0-112 0,0 1 0 0,2 3-16 16,-2 1-32-16,0 0 0 0,0 2 0 0,0 1 0 16,0-1 96-16,-2 0 16 0,1 2 0 0,0 1 0 15,-2 0-64-15,0-2 0 0,-1 1 0 0,-3-3 0 16,2 0-80-16,0-5-32 0,-1 0 0 0,0-3 0 15,-1-2-144-15,2-1 0 0,-1-3 144 0,1-3-144 16,1-3 0-16,1-2-160 0,-1 2 16 0,4-13 0 16,0 0-1328-16,0 0-272 0,0 0-48 15</inkml:trace>
  <inkml:trace contextRef="#ctx0" brushRef="#br0" timeOffset="52531.09">23635 12413 2751 0,'0'0'128'0,"0"0"16"0,0 0-144 0,0 0 0 0,0 0 0 0,0 0 0 16,0 0 3360-16,0 0 640 0,0 0 128 0,0 0 32 15,10-4-2576-15,-2-3-512 0,1 1-112 0,-1 0 0 16,2-6-224-16,1 2-32 0,1 0-16 0,3-4 0 16,3 1-304-16,2-2-64 0,-1 0-16 0,5-2 0 15,2-1-304-15,-1 2 160 0,2 1-160 0,-1-2 128 16,2 2-128-16,0 2 0 0,2 2 0 0,-1-2-176 16,-1 2-336-16,0 2-80 0,0 2-16 0,-5 0 0 15,0 3-480-15,-4-1-112 0,-3-2-16 0,-1 5-7568 16</inkml:trace>
  <inkml:trace contextRef="#ctx0" brushRef="#br0" timeOffset="52946.6">23692 11941 11055 0,'0'0'480'0,"0"0"112"0,0 0-464 0,0 0-128 0,0 0 0 0,0 0 0 16,0 0 2160-16,0 0 400 0,0 0 96 0,0 0 16 16,0 0-1696-16,0 0-336 0,0 0-64 0,6 10 0 15,-1 2-192-15,1-1-48 0,2 3 0 0,3 3 0 16,3 0-160-16,3 5-48 0,0 3 0 0,4 1 0 16,0 3-128-16,3 2 0 0,1 4 0 0,0 5 128 0,2-1-128 0,2 0 0 15,-2 1 144-15,1 2-144 16,-4 0 0-16,0-3 144 0,0 1-144 0,-2-4 0 0,-1-3 0 0,-3-1 0 15,-3 1 0-15,-2-6 0 0,-1 0-336 0,-2-4-32 16,-1-2 0-16,-1-1-10224 16</inkml:trace>
  <inkml:trace contextRef="#ctx0" brushRef="#br0" timeOffset="57884.1">19547 10015 9215 0,'-9'3'816'0,"1"0"-656"0,-3 0-160 0,2 1 0 16,1 2 3424-16,-1 0 656 0,-1 2 128 0,-2-1 16 15,-3-1-2832-15,-2 6-576 0,1 2-112 0,-5-3-32 16,-1 0-288-16,-4 2-48 0,-2-3-16 0,0 6 0 16,3 1-160-16,-4 2-32 0,1 3-128 0,1 2 192 15,0-3-192-15,2 1 0 0,3 1 0 0,2 3 0 16,-1-2 0-16,5 3 0 0,3-3 0 0,4 0 0 15,0-3 0-15,4 0 0 0,3-1 0 0,2-1 0 16,0 0 0-16,2-1 0 0,2-1 0 0,4-3 0 16,2-2 0-16,3 1-128 0,-1 0 128 0,2-4 0 31,4-2-384-31,0-3-32 0,5-1 0 0,1-3 0 0,0-3-1328 0,2 1-272 0,-1-2-48 0</inkml:trace>
  <inkml:trace contextRef="#ctx0" brushRef="#br0" timeOffset="58267.38">19780 10173 6447 0,'0'0'576'0,"0"0"-576"16,0 0 0-16,0 0 0 0,-6-5 3488 0,6 5 592 15,-8-4 112-15,0 3 32 0,1 3-2640 0,-1 2-528 16,0 1-96-16,2-1-32 0,-3-1-496 0,0 3-112 0,0 3 0 0,1-3-16 15,-1 3-176-15,0 1-128 16,1 4 144-16,0 2-144 0,2-1 0 0,-1 0 0 0,1-1 0 0,3 1 0 16,-1-1-160-16,3 0 32 0,-1-2 0 0,2 0 0 15,2 2-32-15,0-1 0 0,1-1 0 0,2-1 0 16,-5-11 160-16,6 9-128 0,4 0 128 0,-1-4-128 16,-9-5 128-16,13 0 0 0,0-1 0 0,-1-2 0 15,0 1 0-15,-1-6 128 0,1-2-128 0,-1-4 176 16,-1 1 80-16,-1 0 0 0,-1-2 16 0,-1-1 0 15,0-1-80-15,0-1 0 0,-3 2-16 0,0 2 0 16,0 2-48-16,-2 1 0 0,2 1 0 0,-3 1 0 16,-1 9 112-16,0 0 16 0,0 0 0 0,0 0 0 15,0 0-64-15,12 4 0 0,-5 2 0 0,2 7 0 16,0 2-32-16,1 3-16 0,2 1 0 0,-2 1 0 16,-1 2-144-16,0 1 0 0,2-2 0 0,1 1 0 15,-1-3-384-15,-1-3-64 0,-1-2-16 0,1-5-12160 16</inkml:trace>
  <inkml:trace contextRef="#ctx0" brushRef="#br0" timeOffset="58626.01">20183 10129 29663 0,'0'0'1312'0,"0"0"272"0,2 14-1264 0,2-4-320 0,1 1 0 0,0 3 0 16,1-1 384-16,-3-3 0 16,-3-10 16-16,7 11 0 0,-2-2-96 0,-5-9-32 0,5 12 0 0,-5-12 0 15,0 0-272-15,0 0 160 0,0 0-160 0,0 0 128 16,0 0-288-16,0 0-64 0,10-3-16 0,-10 3 0 31,8-6-272-31,-1 0-64 0,0-1-16 0,-1-3 0 0,0 1 224 0,2-1 48 0,0 2 16 0,-2-1 0 16,2 3 304-16,0 0-128 0,1 2 128 0,2 3 0 15,-1 2 0-15,1 3 224 0,3 3-16 0,-1 1 0 16,2 3 224-16,-3 2 32 0,-1 1 16 0,0 1 0 16,3 2-96-16,-2 1 0 0,-3-1-16 0,0 3 0 15,-3-1-112-15,0-2-32 0,-2 2 0 0,1-1 0 16,-2-1-96-16,-1-2 0 0,0 0-128 0,0-2 192 16,-2-13-192-16,0 0-288 0,0 0 64 0,7 5-9440 15,-7-5-1904-15</inkml:trace>
  <inkml:trace contextRef="#ctx0" brushRef="#br0" timeOffset="59100.38">21106 10221 16927 0,'0'0'752'0,"0"0"144"0,0 0-704 0,0 0-192 0,0 0 0 0,0 0 0 16,0 0 864-16,0 13 144 0,0 0 16 0,0-13 16 15,2 10-144-15,3 3-16 0,0 2-16 0,1-4 0 16,-4 3-288-16,3 0-64 0,0 2-16 0,0-2 0 16,3 0-256-16,-2 1-48 0,2 0-16 0,1-1 0 15,-9-14-176-15,13 9 0 0,-13-9 144 0,11 6-144 16,-11-6 384-16,17-4 0 0,-6-2 0 0,0-2 0 16,0-6 256-16,-1-2 64 0,-1-2 16 0,0-2 0 15,-2 1-96-15,1-3-32 0,-2-2 0 0,-1 1 0 16,-1 2-256-16,0-1-48 0,-2-4-16 0,1 6 0 0,-3 2-80 0,-1 2 0 15,1 1-16-15,0 2 0 0,0 0-176 16,1-1 0-16,-1 3 0 0,0 2 128 0,0 9-288 0,0 0-64 16,0 0-16-16,0 0 0 15,4-5-2256-15,-4 5-464 0,0 0-96 0,7-12-16 0</inkml:trace>
  <inkml:trace contextRef="#ctx0" brushRef="#br0" timeOffset="59484.66">21862 9906 25791 0,'0'0'2304'0,"0"0"-1856"0,0 0-448 0,0 0 0 16,0 0 1408-16,0 0 176 0,0 0 32 0,0 0 16 16,0 0-1104-16,0 0-208 0,0 0-64 0,-8 6 0 15,1 1 0-15,-5 2-16 0,0-3 0 0,-2 4 0 16,-2-1-240-16,1 3-192 0,-1 2 48 0,-1-3 0 15,3 0-176-15,1 2-48 0,-1-3 0 0,2 4 0 16,2 3 176-16,1-2 16 0,2-1 16 0,4-4 0 16,0 0 160-16,0-3 0 0,3-7 0 0,4 12-128 15,1-5 128-15,4 0 0 0,4-3 0 0,1 0 0 16,1 2 0-16,4 2 0 0,2-3 0 0,0 1 128 16,1 1 0-16,-1-2 16 0,1 1 0 0,-2 2 0 15,-1-2 112-15,-2 3 0 0,-2-1 16 0,-1 2 0 16,-5-4 176-16,0 2 48 0,-5 0 0 0,-2 2 0 0,0 0-144 15,-6 4-32-15,-5 1 0 0,-3-1 0 0,-3 3-192 0,-1-2-128 16,-2 0 160-16,0-1-160 0,-1-4 0 0,0-1-240 16,4-1 32-16,1-2 0 15,0-2-688-15,2-4-128 0,2 0-16 0,10 0-16 16,-9-4-1712-16,9 4-352 0,-4-7-64 0,4 7-16 0</inkml:trace>
  <inkml:trace contextRef="#ctx0" brushRef="#br0" timeOffset="59801.45">22157 10197 11967 0,'0'0'1072'0,"11"5"-864"16,1 0-208-16,-1 3 0 0,2 0 2016 0,0 2 352 0,-1 0 80 0,1 0 16 15,1-2-1456-15,0 1-304 0,1-2-48 0,-2 3-16 16,1-2-416-16,0 1-96 0,0-3 0 0,0 1-128 16,1-2 128-16,2-4-128 0,-2 2 0 0,2-3 0 15,0-3 256-15,1 0-48 0,-4-3-16 0,1 0 0 16,-2-2 384-16,0-2 64 0,-3 1 0 0,-4-2 16 15,1-1-112-15,-2 2-32 0,-3-3 0 0,0 3 0 16,-2 0 208-16,-3 1 48 0,-1 1 0 0,-1 3 0 16,-2-2 0-16,-2 3 16 0,-2 1 0 0,0 3 0 15,-3 0-160-15,0 3-48 0,4 2 0 0,-2 4 0 16,4 0-320-16,1 5-80 0,1 1-16 0,2 2 0 16,1 0-160-16,2 2 0 0,1 2 0 0,4 0 0 15,2 4 0-15,5-3-176 0,0 1 176 0,4-4-128 16,3-3-160-16,0-1-32 0,2 1 0 0,2 1 0 15,2-3-1632 1,0-4-336-16,0 1-64 0</inkml:trace>
  <inkml:trace contextRef="#ctx0" brushRef="#br0" timeOffset="60490.8">24023 10104 7359 0,'-17'3'656'0,"7"-2"-528"16,0-1-128-16,-1 3 0 0,-2-1 2256 0,0 1 432 16,2 2 64-16,-2-3 32 0,0 1-1504 0,-2-2-288 15,1 1-64-15,0 0-16 0,1 2-320 0,-1 0-64 0,-1-3-16 0,0 0 0 16,-2 1 32-16,2-1 0 16,0-1 0-16,0 2 0 0,-1 2 32 0,2 3 16 0,0-2 0 0,0 3 0 15,-1 3-272-15,0 3-48 0,-3-2-16 0,0 5 0 16,3 1-112-16,-1 5-16 0,-2-1-128 0,4 3 192 15,2-1 128-15,3 0 0 0,7 4 16 0,2-4 0 16,2-5-112-16,4 3-32 0,2 3 0 0,4-5 0 16,1-4-192-16,3-6 0 0,2-1 0 0,1-3 0 15,0 2-192-15,1-2-64 0,2-3-32 0,0-3 0 32,-1-3-336-32,3-5-64 0,2 1-16 0,-2-2-7408 0,-2-1-1488 0</inkml:trace>
  <inkml:trace contextRef="#ctx0" brushRef="#br0" timeOffset="60918.63">23973 10291 25919 0,'0'0'1152'0,"4"10"224"0,-4-10-1104 0,9 11-272 16,1-3 0-16,2-1 0 0,0 0 0 0,2-1 0 15,0-5 0-15,0 0 0 0,2-2 128 0,-2-2-128 16,0-3 192-16,0-2-192 0,1 1 272 0,-2-4-48 0,-1 0-16 0,0 2 0 16,-1-2-208-16,-1 1 0 0,-2-4 0 0,0 1 0 15,-5-1 0-15,1 2-208 0,-3 1 32 0,-1 3 16 16,2-2 160-16,-2 10 0 0,-3-7-144 0,3 7 144 15,0 0 0-15,0 0 256 0,-10-7-32 0,0 7-16 16,0 5 0-16,0 2 0 0,-2 4 0 0,1 1 0 16,0 2-48-16,1 1-16 0,0 1 0 0,1 3 0 15,0 3 32-15,0 1 0 0,2 0 0 0,0 0 0 16,2 1-32-16,0-1 0 0,5-4 0 0,0 0 0 16,3-1-144-16,2 1 0 0,3-2 144 0,2-4-144 15,0-4 0-15,3-3 0 0,-2 1 0 0,3-3-192 16,1-4-1168-16,2-2-240 0,-3 1-64 0,0-4-9696 15</inkml:trace>
  <inkml:trace contextRef="#ctx0" brushRef="#br0" timeOffset="61236.56">24473 10237 19343 0,'0'0'1728'0,"-1"11"-1392"0,-1-1-336 0,1 3 0 0,-1 2 1360 0,-1 2 208 16,1 0 32-16,-1 0 16 0,-2 0-752 0,1 0-160 15,0 1-16-15,0 0-16 0,1-5-96 0,0 1 0 16,-1 0-16-16,4-14 0 0,0 0-240 0,-1 8-32 16,1-8-16-16,0 0 0 0,0 0-64 0,0 0-16 15,0 0 0-15,1-8 0 0,2-4-192 0,-1-1 144 16,1-3-144-16,1-1 128 0,1 0-128 0,-1-1 128 0,1 0-128 0,4 1 128 16,-3 2-128-16,2 1 0 0,0 5 0 15,1-1 0-15,-1 4 0 0,0-1 0 0,1 6-144 0,1 2 144 16,1 6 0-16,2 0 224 0,-2 7-32 0,1 4-16 15,-2 1-176-15,3 3 0 0,-3 3 144 0,-3-1-144 16,-2 6 0-16,-1-4 0 0,-1 5 0 0,-1-4 0 16,0 1-192-16,-1-4 64 0,-1-3 0 0,0 0 0 31,1-6-432-31,0-4-80 0,-1-11 0 0,0 0-16 16,0 0-1456-16,0 0-304 0</inkml:trace>
  <inkml:trace contextRef="#ctx0" brushRef="#br0" timeOffset="61460.14">24906 9742 31151 0,'0'0'1376'0,"-3"12"288"0,1 2-1328 15,1 1-336-15,1 3 0 0,0 2 0 0,0 0 320 0,-1 4-16 16,1 2 0-16,0 2 0 0,-1 4-16 0,1 1 0 15,0 2 0-15,0 0 0 0,0-4-288 0,0 1 160 16,1 1-160-16,0 1 128 0,0 1-304 0,2-1-64 16,-2 0-16-16,0-1 0 15,-1-1-2912-15,0-4-592 0</inkml:trace>
  <inkml:trace contextRef="#ctx0" brushRef="#br0" timeOffset="61854.58">24795 10215 14735 0,'0'0'1312'0,"0"0"-1056"0,0 0-256 0,0 0 0 16,11-5 2112-16,-3 0 384 0,-8 5 64 0,12-5 0 16,0 0-1664-16,2-3-320 0,0 2-80 0,0 1-16 15,-3-3 112-15,2 3 32 0,1 2 0 0,0 0 0 16,0-1-368-16,0 4-64 0,0 5 0 0,-2 1-16 15,0 6-176-15,-1 0 0 0,1 4 0 0,-1 3 0 16,-1 0 128-16,-1 4 0 0,-1-1 0 0,-3 5 0 16,-4 2 96-16,-1 2 16 0,-2-4 0 0,-1 1 0 15,-1-4 208-15,-3-3 32 0,-1-2 16 0,2-1 0 0,-2-3 224 0,2-2 48 16,-1-1 16-16,7-12 0 0,-5 6-272 0,5-6-48 16,0 0-16-16,0 0 0 0,-6-5-128 0,1-5-16 15,1 1-16-15,3-5 0 0,1-3-160 0,2-1-128 16,1 1 144-16,2-2-144 0,1-2 0 0,3 1 0 15,0-2 0-15,3 2 0 0,0 0 0 0,4 1 0 16,1-1 0-16,4 4 0 0,0 2 0 0,2 3 0 16,-1-2-128-16,1 1 128 0,1 4 0 0,-3-1-192 15,0 1 192-15,-1 5-160 16,2-2-1024-16,-2 2-208 0,0-1-32 0,-1 1-8656 16,2-1-1728-16</inkml:trace>
  <inkml:trace contextRef="#ctx0" brushRef="#br0" timeOffset="62222.96">25879 10089 11055 0,'0'0'976'0,"0"0"-784"0,-8 8-192 0,2 1 0 15,-2-4 4096-15,1 1 784 0,-2 3 160 0,0 2 16 16,-1 1-3792-16,-2 1-768 0,-2 1-160 0,-1-2-16 15,-2 1-160-15,2 1-32 0,0 4 0 0,0-3 0 16,-1-2-128-16,4 3 0 0,0 1 0 0,2 1 0 16,0-2 0-16,4 1 0 0,0 0-160 0,3 1 160 15,3-1-192-15,2-2 192 0,3-4-208 0,-5-11 80 16,13 7 128-16,1-5 0 0,1 1 0 0,2-4 0 0,-1-4 176 0,1-3 112 16,-2-1 32-16,0-2 0 0,-2-5 192 0,0 2 64 15,-3-1 0-15,1 0 0 0,-2-3-144 0,0 4-32 16,-1-1 0-16,-2 2 0 0,-1 0-176 0,-1 1-32 15,-1 1-16-15,-2-1 0 0,-1 2-176 0,-3 2 0 16,-1-3 144-16,-1 4-144 0,-1 1 0 0,6 6 0 16,-8-9 0-16,0 5 0 15,-1-6-448-15,1 5-16 0,8 5 0 0,0 0 0 16,-6-4-2160-16,6 4-416 0</inkml:trace>
  <inkml:trace contextRef="#ctx0" brushRef="#br0" timeOffset="62455.43">26233 10155 28735 0,'-11'19'1280'0,"7"-5"256"0,-1 4-1232 0,3 5-304 0,-2-1 0 0,0 0 0 15,-1 5 512-15,-1-3 32 0,-2 2 16 0,3-1 0 16,0-5-112-16,1 3-32 0,-1 0 0 0,-2-2 0 15,2-5-416-15,-1-2 0 0,0-2 0 0,-1 1 0 32,2-2-512-32,0-2-64 0,5-9-32 0,0 0 0 0,0 0-1984 0,0 0-400 0,0 0-80 15,0 0 0-15</inkml:trace>
  <inkml:trace contextRef="#ctx0" brushRef="#br0" timeOffset="62921.42">26819 10060 20271 0,'0'0'1792'0,"0"0"-1424"15,0 0-368-15,0 0 0 0,0 0 1472 0,0 0 208 16,0 0 48-16,-7 11 16 0,-2-3-912 0,-1 3-176 16,-3 1-32-16,0-1-16 0,1 2-208 0,-4 4-32 15,-1-2-16-15,-1 1 0 0,-1 2-224 0,1 1-128 16,3 0 160-16,-1 0-160 0,2-1 0 0,2 0 0 0,-1 1 0 0,2 0 0 15,-1-1 0-15,6 0 0 0,-1-2 0 0,2-1 0 16,2-2 0-16,1-1 128 0,2-12-128 0,2 11 0 16,-2-11 256-16,6 6 0 0,-6-6 0 0,11 0 0 15,-1-3 80-15,2-8 32 0,-1 2 0 0,2-6 0 16,1-3-48-16,0 1-16 0,1-5 0 0,-1-2 0 16,0 0-176-16,2-2-128 0,0-4 144 0,-3-1-144 15,-1 2 0-15,1-1 0 0,0-4 0 0,-2 1 0 16,-1 0 0-16,1 0 0 0,-1 0 0 0,-1-1 0 15,-3-2 0-15,-1 2 0 0,-2 1 0 0,-1 1 0 16,1 7 0-16,-1 1 0 0,-2 5 0 0,4 7 0 16,-3 2 320-16,-1 10-48 0,0 0 0 0,0 0 0 15,4 14 16-15,-4 4 0 0,-2 1 0 0,-1 6 0 16,-1 6-80-16,2 4-16 0,-2 5 0 0,-1-1 0 0,-1 3-192 0,3-1 0 16,-1 3 128-16,0-2-128 0,1-2 0 0,1-4 0 15,0-1 0-15,2-3-160 16,0-1-400-16,2-4-80 0,3-2 0 0,0-4-16 15,-2-3-720-15,2-8-144 0,-5-10-16 0,12 7-12128 16</inkml:trace>
  <inkml:trace contextRef="#ctx0" brushRef="#br0" timeOffset="63270.51">27432 9979 22111 0,'0'0'976'0,"-6"-2"208"0,-2 0-944 0,1 2-240 0,-1 0 0 0,0 2 0 16,-2 2 2160-16,0 2 384 0,-1 6 80 0,-2-4 0 16,-1 0-1632-16,0 0-336 0,1 3-64 0,-2 0-16 15,1 1-352-15,1 2-80 0,3 0-16 0,0-4 0 16,1 2-128-16,4-3 0 0,1 1-160 0,3-1 160 16,1-9-304-16,2 10 48 0,2 0 0 0,1-1 0 15,2 3 256-15,1-4-192 0,3 5 192 0,0 0-160 16,-1-2 160-16,2 2 0 0,-2 0 0 0,0-1 0 15,-2 4 224-15,-1 0 32 0,0-1 0 0,-1 2 0 16,-2-2 256-16,-2-1 48 0,-2-1 16 0,-2 2 0 16,-6 0 128-16,2 2 16 0,-4-3 16 0,-3-1 0 15,-4-1-272-15,-2 1-48 0,-2-4-16 0,-2 1 0 16,-1-5-400-16,-2-1 0 0,3-3 0 0,1-3 0 16,-1-3-1184-1,2 0-160-15,1-4-48 0,6 0 0 0,1-5-1056 0,6 1-224 0,0-2-32 0</inkml:trace>
  <inkml:trace contextRef="#ctx0" brushRef="#br0" timeOffset="63687.9">29181 9792 24879 0,'0'0'1088'0,"0"0"256"0,0 0-1088 0,-5-5-256 0,5 5 0 0,-5-9 0 15,-1 4 1936-15,-3 0 336 0,-3-4 64 0,-2 0 16 16,2-4-1552-16,-5 0-304 0,-1-1-64 0,1 0-16 15,-3-1-416-15,1 4 0 0,-2 2 0 0,2-1 0 16,-3 1 0-16,2 4 0 0,-1 0-192 0,1 6 192 16,0 4-192-16,1 1 192 0,-2 6-192 0,2 0 192 15,0 5-176-15,1 3 176 0,1 3-128 0,1-180 128 16,4 368 0-16,0-181 0 0,1 6 0 0,1 0 176 16,-1 3-176-16,4-3 192 0,0 1-192 0,2-1 192 15,2-2-192-15,0-2 0 0,0-1 0 0,2 0 0 16,0-4-384-16,1 1-128 0,1-5 0 0,0 0-16 15,1-3-688-15,0-6-144 0,1-1-32 0,1-1 0 16,-4-12-160-16,5 6-48 0,-5-6 0 0,0 0-9056 16</inkml:trace>
  <inkml:trace contextRef="#ctx0" brushRef="#br0" timeOffset="64106.77">28650 10263 13823 0,'0'0'1216'0,"0"0"-960"15,-8-10-256-15,3 2 0 0,0 1 2384 0,1 1 432 16,2-5 96-16,-1 4 16 0,2-5-1296 0,0 2-256 15,-1-5-48-15,2 0-16 0,2 1-592 0,1 0-112 16,1-3-32-16,3 2 0 0,0-2-352 0,1 1-80 0,2-2-16 0,3-1 0 16,2 0 32-16,2 1 0 0,-2 0 0 0,3 0 0 15,2-2 112-15,0 1 32 0,1-1 0 0,-1 2 0 16,0 1 16-16,-1 6 0 0,-2 0 0 0,-3 4 0 16,-1 0-144-16,-2 3-32 0,0 1 0 0,1 4 0 15,-12-1-144-15,9 12 0 0,-3-1 0 0,-1 6 0 16,-1 2 0-16,-1 1 0 0,-3 2 0 0,1 1 0 15,0 5 0-15,0-2 0 0,1 0 0 0,1-1 0 16,-1-4 0-16,2-4 0 0,1 1 0 0,2 0 0 16,1-1 0-16,1-3 0 0,2-3 0 0,-1 2 0 15,1-2 128-15,1-5-128 0,2 1 128 0,-1-1-128 16,4-2 192-16,-1 0-64 0,3-2 0 0,0-2 0 16,1-1 80-16,-2-3 16 0,0 2 0 0,0-5 0 15,0 2-48-15,-1 0-16 0,1-5 0 0,-2 2 0 0,-5-2 144 0,-1 3 16 16,-1-4 16-16,-3 4 0 0,-2-5-32 0,-4 3-16 15,-4-3 0-15,-1-2 0 0,-5-1-96 0,-1 1 0 16,-2 0-16-16,0 0 0 0,2 0-176 0,-1 3-224 16,1 0 48-16,1 3 16 0,1-1-176 0,-1 4-48 15,2 2 0-15,8 3 0 16,-9-7-496-16,3 3-96 0,-1 1-32 0,7 3-9648 16,-5-189-1936-16</inkml:trace>
  <inkml:trace contextRef="#ctx0" brushRef="#br0" timeOffset="64422.18">29753 9914 21183 0,'-2'15'1888'0,"2"4"-1504"0,1 0-384 0,1 5 0 16,2 3 2752-16,-2-3 464 0,-1 2 112 0,0-4 0 15,0 0-2192-15,2-3-448 0,-3-4-96 0,1-1-16 16,0-5-144-16,-1-9-48 0,0 0 0 0,0 0 0 16,0 0-160-16,0 0-32 0,0 0-16 0,0 0 0 15,4-9 112-15,1-5 32 0,-1-1 0 0,1-3 0 16,0-1-192-16,4 0-128 0,0 0 192 0,3 0-192 16,2-1 0-16,3-2 0 0,4 2 0 0,2 2 0 15,2 3 0-15,2 2 0 0,1 0 0 0,2 4-144 16,2-3 144-16,1 5 0 0,4-2 0 0,2 6 0 0,3 3-224 0,1 0 32 15,2 1 16-15,1 1-11120 16,1 1-2224-16</inkml:trace>
  <inkml:trace contextRef="#ctx0" brushRef="#br0" timeOffset="65240.42">22873 10910 21183 0,'0'0'1888'0,"0"0"-1504"0,0 0-384 0,0 0 0 16,-7 5 672-16,7-5 64 0,-5 13 16 0,1-2 0 15,2 2-176-15,-1 1-48 0,1 3 0 0,0 0 0 16,1 3-112-16,1 5-32 0,0 3 0 0,1 5 0 15,1-2-224-15,0 4-160 0,3 6 192 0,-2-2-192 16,1 3 0-16,-2 0 0 0,0-1 0 0,-2-3 0 16,-3-1 0-16,0-4 0 0,-2-9 0 0,0 0-144 15,0-4 144-15,0-4 0 0,0-6 0 0,5-10 0 16,0 0 432-16,0 0 16 0,0 0 0 0,-4-8 0 16,2-7 256-16,2-3 48 0,0-3 16 0,3-6 0 15,4-2-224-15,2-2-32 0,0-1-16 0,2 1 0 16,3-4-256-16,3 0-48 0,0-2-16 0,4 2 0 0,3 6-176 0,-1-3 0 15,0 3 0-15,2 1 0 16,-1-1 0-16,-1 5 0 0,0 1 0 0,-1 5 0 0,-3 3 0 0,0 1 0 16,-1 3 0-16,-1 4 0 15,0 2-528-15,-2 1 16 0,3 3 0 0,-3 2 0 16,-1 3-2384-16,-1-1-480 0,3 3-80 0,0 4-32 0</inkml:trace>
  <inkml:trace contextRef="#ctx0" brushRef="#br0" timeOffset="65605.82">23480 11195 20271 0,'0'0'1792'0,"9"6"-1424"0,0-1-368 0,2 0 0 16,2-1 944-16,0-2 112 0,2-1 32 0,0-2 0 15,1 1-432-15,0-4-80 0,-2-4 0 0,1 2-16 16,1-6-224-16,-2 3-32 0,-3-3-16 0,-1 0 0 16,0 1-160-16,-3-2-128 0,-2 2 144 0,-1 1-144 15,-2-2 0-15,1 3 0 0,-5-1 0 0,0 2 0 16,-2-2 0-16,2 4-192 0,2 6 192 0,0 0-160 16,-13-6 160-16,0 4 0 0,-2 2 0 0,-2 4 0 15,0 0 0-15,-1 1 0 0,-1 5 0 0,-2 2 128 16,2 5-128-16,0 4 176 0,0 0-176 0,3 1 192 15,0-3-192-15,4 5 0 0,0 3 144 0,2-4-144 16,2 1 0-16,3 0 128 0,3-4-128 0,4-1 0 0,0-1 0 16,4-3 0-16,4-6 0 0,2 2 0 0,3-6-288 0,4-2-32 15,3 1 0-15,-2-4 0 16,1-5-1520-16,1-1-304 0</inkml:trace>
  <inkml:trace contextRef="#ctx0" brushRef="#br0" timeOffset="66089.28">24295 11098 22399 0,'0'0'992'0,"0"0"208"0,0 0-960 0,0 0-240 0,-5-6 0 0,-1 2 0 16,-2-2 768-16,2 2 96 0,-2 0 32 0,-1 3 0 15,-1-2-576-15,1 2-128 0,-2 0 0 0,0 2-16 16,0 3-176-16,1 1 0 0,-5 0 0 0,2 5 128 16,-4 4-128-16,1 3 0 0,-2 1 0 0,0 1 0 15,-1 0-144-15,0 0 144 0,1 4 0 0,3 1 0 16,2-1 0-16,2-3 0 0,1 2 0 0,2-2 0 16,2-3 0-16,1-2 0 0,1-3 0 0,4-12 0 15,0 11 160-15,0-11-16 0,0 0 0 0,10 9 0 16,-10-9 96-16,14 0 16 0,-1-4 0 0,1-4 0 15,0 0-128-15,0-4 0 0,0-3-128 0,1-3 192 0,0-3-192 0,-1 0 128 16,-1-2-128-16,-1-3 0 16,2 4 0-16,0 0 0 0,-1-6 0 0,1 3 0 0,-4-3 0 0,-1 1 0 15,-1-2 0-15,-2 3 0 0,-2-3 128 0,-1 5-128 16,-1-2 0-16,-2 4 0 0,-1 0 176 0,1 4-176 16,-1 4 192-16,1 4-192 0,0 10 304 0,0 0-48 15,0 0-16-15,0 0 0 0,-4 10 16 0,1 8 0 16,-2 5 0-16,1 6 0 0,2 2-32 0,-1 2 0 15,2 6 0-15,1-1 0 0,1 2-224 0,-1-2 128 16,0 1-128-16,1 4 0 0,2-2 0 0,1-2-160 16,0 0 0-16,-1-5 0 15,0-2-2528-15,1-3-496 0,0-4-96 0</inkml:trace>
  <inkml:trace contextRef="#ctx0" brushRef="#br0" timeOffset="66397.16">24613 11269 15663 0,'-12'20'1392'0,"6"-3"-1120"0,-2 2-272 0,3 0 0 15,1 0 3312-15,3 1 592 0,1 2 128 0,3-1 32 16,-1-3-2960-16,0-4-592 0,-2-1-112 0,1-2-16 15,-1-11-224-15,0 0-32 0,0 0-128 0,0 0 192 16,0 0-192-16,0 0 176 0,0 0-176 0,5-12 160 16,1-2-160-16,-3-3 0 0,-1-2 144 0,0 0-144 0,-2 0 0 0,0-2 128 15,0 1-128-15,0 1 0 0,0 0 0 0,1-1 0 16,0-2 0-16,2 4 0 0,-1 4 0 0,2 2 0 16,0 0 0-16,1 3 0 0,1-2 0 0,2 4-160 15,1 1 16-15,0 4 0 16,0-1-1568-16,-9 3-304 0</inkml:trace>
  <inkml:trace contextRef="#ctx0" brushRef="#br0" timeOffset="66749.5">25383 11135 11967 0,'0'0'1072'0,"0"0"-864"0,0 0-208 0,-5 8 0 16,5-8 2976-16,-9 4 544 0,1 1 128 0,1 2 0 15,-2-2-2496-15,0 2-512 0,0 2-112 0,0-4-16 16,-1 2-272-16,0 0-64 0,1-1-16 0,-4 4 0 15,2 0-160-15,-1 4 0 0,-2 2 144 0,2 0-144 16,0 1 128-16,2-2-128 0,0 0 160 0,1 1-160 16,3-1 368-16,4-1-32 0,1 0 0 0,4-2 0 0,1 0-64 15,2 1-16-15,2-1 0 0,2-3 0 0,1 0-256 0,2-4 0 16,2 0 0-16,0-1 0 0,1-1-256 0,0-3-128 16,2-4 0-16,1-1-8320 15,-1-3-1664-15</inkml:trace>
  <inkml:trace contextRef="#ctx0" brushRef="#br0" timeOffset="67122.98">25613 11196 27007 0,'-11'10'1200'0,"7"1"240"0,4 0-1152 0,1 0-288 0,2 3 0 0,1 0 0 15,1-5 592-15,2 3 64 0,3-1 16 0,-1-3 0 16,0-2-336-16,1-1-64 0,2-2-16 0,-1-3 0 16,1-3-128-16,-1-2-128 0,1-1 192 0,-1 1-192 15,-3-3 128-15,1 0-128 0,-1-4 0 0,0 2 0 16,1-4 0-16,-3-2 128 0,1 2-128 0,-2 0 0 16,-3 2 128-16,3-2-128 0,-2-2 0 0,-1 4 0 15,0 0 128-15,-2 1-128 0,0 11 0 0,-3-10 0 16,2 0 256-16,1 10-48 0,-8-4-16 0,-1 4 0 15,-1 4 80-15,1-1 16 0,-1 4 0 0,1 3 0 16,-1 4-64-16,0 1-16 0,0-1 0 0,-2 3 0 16,2-2-208-16,-1 4 176 0,1 1-176 0,1 1 160 15,2-6-160-15,5 1 0 0,2 1 0 0,1-2 0 16,0-1-192-16,3-1-64 0,2-3 0 0,5 0-16 16,3-5-2544-16,1-1-496 0</inkml:trace>
  <inkml:trace contextRef="#ctx0" brushRef="#br0" timeOffset="67808.64">27215 11121 17503 0,'0'0'1552'0,"0"0"-1232"0,0 0-320 0,0 0 0 16,-5-10 1408-16,0 5 208 0,5 5 48 0,-7-8 16 15,0 2-912-15,-2 1-192 0,-1-5-48 0,-2 6 0 0,1 0-336 0,-1-1-192 16,0 1 192-16,-2 3-192 0,-4 1 0 0,2 1 0 16,-1 1 0-16,-1 0 0 0,0 3 0 0,-1 1 0 15,1 6 0-15,0 1 0 0,1 2 0 0,-1 3 0 16,0 2 0-16,0 2 0 0,2-2 304 0,2 2 96 15,-1 2 32-15,-1 2 0 0,2-1-112 0,3-1-32 16,2-3 0-16,4-2 0 0,0-2-288 0,3-4 0 16,2-1 0-16,0-12 0 0,0 0 0 0,9 7 0 15,-9-7 0-15,13 2 0 0,-1-7 0 0,-1-1 0 16,0-4-160-16,2-4 160 0,1-7-240 0,1-2 80 16,2 1 16-16,1-6 0 0,-1 0-16 0,1-3 0 15,-2 1 0-15,1-2 0 0,0-2 160 0,-2-2 0 0,2-1-144 0,-1 1 144 16,1 2 0-16,-1 0 160 0,-1 0-16 0,-2-1 0 15,0 0 96-15,0-1 16 0,-2 0 0 0,-2 5 0 16,1 4-256-16,-2 2 0 16,1 7 0-16,-3 5 0 0,0 3 0 0,-6 10 0 0,0 0 0 0,0 0 0 15,0 0 0-15,-1 11 0 0,-3 3-160 0,-1 8 160 16,-2 1 0-16,-1 6 0 0,-2 0 0 0,0 4 0 16,-2 3 0-16,3 3 0 0,-1 7 0 0,1-1 128 15,0 2-128-15,0-2 0 0,2 5 0 0,-1-2 0 16,2-5-144-16,2 2 144 0,0-6-160 0,2-1 160 15,0-2-528-15,1-4-16 16,1-7 0-16,1-2-7312 0,2-4-1456 0</inkml:trace>
  <inkml:trace contextRef="#ctx0" brushRef="#br0" timeOffset="68224.53">27675 11008 27583 0,'-10'13'1216'0,"2"-2"256"0,-2-2-1168 0,-1 5-304 16,-1 4 0-16,-1 2 0 0,-1 2 384 0,0 2 32 16,-1-1 0-16,2-3 0 0,2 1 32 0,1-1 0 15,-3 0 0-15,2 1 0 0,1-4-320 0,2-1-128 16,0-1 128-16,3-1-128 0,0 0 0 0,3-5 0 0,0 0 0 0,2-9 0 15,0 0-240-15,0 0 32 0,0 0 0 16,0 0 0-16,0 0 208 0,10-3 0 0,2-4 0 0,-1 0 0 16,-1-8 160-16,2 2-32 0,1 0 0 0,-1-3 0 15,2-1-128-15,2-2 160 0,-1-1-160 0,0 2 160 16,-1 2-160-16,3-1 0 0,-1 1 0 0,1 0 0 16,-1 1 0-16,-1 4 0 0,-2 1 0 0,4 1 0 15,-2 4 0-15,-1 2 0 0,-1 3 0 0,-2 0 0 16,-1 1-176-16,2 3 48 0,-5 4 0 0,3 1 0 15,-2 5-128-15,2 0 0 0,2 1-16 0,-3 0 0 16,-1 2-16-16,0-1 0 0,0-1 0 0,-1 1 0 16,1-1 0-16,0-5 0 0,-8-10 0 0,10 9 0 15,0-5 128-15,0-2 32 0,0-2 0 0,0-3-7872 16,1-3-1584-16</inkml:trace>
  <inkml:trace contextRef="#ctx0" brushRef="#br0" timeOffset="68444.14">28281 10742 29135 0,'-9'16'1280'0,"6"-2"288"0,-1 5-1248 0,-1 4-320 15,-2 5 0-15,2 1 0 0,0 1 640 0,-1 5 64 16,-1-1 0-16,4 0 16 0,0 1-272 0,1-1-48 0,-1-1-16 0,3-4 0 15,-1-1-256-15,-1 1-128 0,1-1 128 0,-1 0-128 32,-1-5-1328-32,2-1-336 0,0-6-80 0,-2 0-11312 0</inkml:trace>
  <inkml:trace contextRef="#ctx0" brushRef="#br0" timeOffset="68657.73">28021 11041 1839 0,'0'0'160'15,"0"0"-160"-15,9-4 0 0,3-1 0 16,1-1 5712-16,5 2 1120 0,2 0 208 0,3-3 64 0,1-2-5248 0,2 2-1024 16,3 1-224-16,3 1-32 0,2 1-352 0,0-2-64 15,1 1-16-15,-4 1 0 0,-3-1-144 0,0-2-176 16,-4 2 48-16,2 2-8672 15,-2-5-1728-15</inkml:trace>
  <inkml:trace contextRef="#ctx0" brushRef="#br0" timeOffset="69024.64">28964 10900 13823 0,'-15'0'1216'0,"4"1"-960"0,-1 1-256 0,-1 1 0 16,0 1 2576-16,-1 0 480 0,-1 0 80 0,-1 5 32 15,-1 0-2080-15,-1 3-432 0,-1 4-80 0,1-2 0 16,1-2-240-16,0 4-32 0,0-1-16 0,4 4 0 16,0 3-96-16,1-1 0 0,3 1-16 0,1-1 0 15,2-2-176-15,3 0 0 0,0-1 0 0,3-1 0 16,3-2 0-16,2-5 0 0,0 0 0 0,2-2 0 15,-7-8 0-15,13 5 0 0,0-4 0 0,1-3 0 16,-1-5 384-16,3 0 0 0,-1-5 0 0,1 3 0 16,0-2 128-16,1 0 32 0,-1-1 0 0,1-2 0 15,-3 3-320-15,-2 1-64 0,1-6-16 0,0 2 0 16,-2 5-144-16,-1 1 0 0,-1 2 0 0,-9 6 0 0,11-8-128 16,-1 2-128-16,-10 6 0 0,0 0-16 15,0 0-400-15,10 7-80 0,-1 2-16 0,-2-3-8224 16,2 3-1648-16</inkml:trace>
  <inkml:trace contextRef="#ctx0" brushRef="#br0" timeOffset="69582.69">30291 10819 12895 0,'0'0'576'0,"10"-5"112"0,-2-2-560 0,-8 7-128 0,7-4 0 0,0-3 0 16,-7 7 2480-16,0 0 464 0,0 0 80 0,0 0 32 15,0 0-1808-15,-7-6-352 0,-2 2-80 0,-2 2-16 16,-2 2-208-16,-3 3-32 0,-5 2-16 0,0 6 0 16,-2-4-240-16,-1 6-48 0,-4-1-16 0,4 1 0 15,-2 2-240-15,3 0 0 0,2 3 0 0,0 0 0 0,1-1 0 0,1 0 0 16,2 2 0-16,3 1 0 0,1-1 160 0,2 0-160 15,4 0 160-15,0-1-160 0,2-5 192 0,3 1-48 16,2-2-16-16,2 2 0 0,1 0-128 0,2 1 160 16,0-5-160-16,4 3 160 0,-1 0-160 0,3-3 0 15,0 1 0-15,0 2 0 0,-5-4 0 0,2 1 128 16,-2-4-128-16,-1 3 128 0,-5-9 80 0,4 9 16 16,-2 1 0-16,-2-10 0 0,0 0 64 0,2 9 16 15,-2-9 0-15,-2 12 0 0,2-12-176 0,-5 12-128 16,0-4 144-16,0 0-144 0,5-8 0 0,-9 7 0 15,0-3 0-15,2-1 0 0,-1-2-320 0,8-1 32 0,-9 0 16 16,0-3 0 0,0 1-304-16,2-1-48 0,0-2-16 0,-3-2 0 15,0-1-1104-15,0-2-240 0,1 2-32 0</inkml:trace>
  <inkml:trace contextRef="#ctx0" brushRef="#br0" timeOffset="70090.95">30457 11150 24527 0,'0'0'1088'0,"0"0"224"0,0 0-1056 0,12 9-256 16,-12-9 0-16,14 7 0 0,-3-1 880 0,-1 0 112 16,-10-6 32-16,12 3 0 0,-1-2-64 0,-11-1-16 15,10 0 0-15,1-1 0 0,-1-3-352 0,-1-3-64 16,0 0-16-16,0 2 0 0,-1-4-240 0,0 3-48 16,0-4-16-16,-1 1 0 0,0-4-48 0,-2 3-16 15,1-2 0-15,-3 1 0 0,0 3-144 0,0 0 160 16,-3 8-160-16,-1-7 160 0,-2-2 48 0,-1 4 16 15,-1 1 0-15,-1 3 0 0,-2-1-32 0,-2-4-16 16,0 5 0-16,-1 6 0 0,-2 2-176 0,-1 2 0 16,1-1 0-16,-3 1-176 0,0 0 176 0,1 4 0 0,-1 0 0 0,0 2 0 15,1 1-128-15,0 2 128 0,3 1-128 0,1 2 128 16,-2 1 0-16,4 0-160 0,2 0 160 0,3 1 0 16,3-1 0-16,1-1 0 0,2-3 0 0,3-2 0 15,5-3 0-15,3 1 0 0,1 0 0 0,1-1 0 16,3-3 0-16,1 1 0 0,0-5 0 0,2 1 0 15,-2-2 0-15,0-4 0 0,0-1 0 0,1-1 0 16,0-3-192-16,3-2-96 0,0-2-16 0,1-5 0 16,1 1-2800-1,-1-2-560-15,9-14-112 0,-4 4-32 0</inkml:trace>
  <inkml:trace contextRef="#ctx0" brushRef="#br0" timeOffset="70392.17">31432 10394 18431 0,'0'0'1632'0,"0"0"-1312"16,0 0-320-16,0 0 0 0,-9 3 2208 0,1 3 368 15,-3 4 80-15,0 6 16 0,0-3-1472 0,-1 8-304 16,1 2-48-16,-1 7-16 0,-2-1-128 0,3 6-16 15,-1-2-16-15,1 4 0 0,-1 2-288 0,1 3-48 16,3-3-16-16,1 3 0 0,-1 3-64 0,2-3 0 16,-1 2-16-16,5-3 0 0,-2 0-80 0,2-2-16 0,-1 2 0 0,2-4 0 15,-2-3 0-15,4-2 0 0,1-2 0 0,-1 1 0 16,-1-6-144-16,1 1 128 0,2-5-128 0,2-2 128 16,0-1-128-16,1-1-176 0,1-3 48 0,0-7 0 31,-7-7-1584-31,10 5-304 0,-10-5-64 0</inkml:trace>
  <inkml:trace contextRef="#ctx0" brushRef="#br0" timeOffset="70609.64">30930 10988 23039 0,'14'-7'1024'0,"2"4"192"0,4-2-960 0,7 1-256 16,6 1 0-16,2-1 0 0,3 2 3616 0,4-1 672 16,3 2 144-16,2-2 32 0,0 0-3472 0,6-1-688 15,1-5-144-15,-2 3-32 16,-3-6-480-16,0 5-96 0,-5-5-32 0,-1 4-16624 0</inkml:trace>
  <inkml:trace contextRef="#ctx0" brushRef="#br0" timeOffset="96410.58">23356 14244 3679 0,'0'0'320'0,"-5"-5"-320"0,-1 1 0 0,6 4 0 16,0 0 3520-16,0 0 640 0,-5-10 128 0,2 5 32 15,3 5-2816-15,0 0-560 0,-11-4-112 0,3 2-32 16,8 2-112-16,-13 1-32 0,-1-1 0 0,1 1 0 16,2 2 48-16,-2-1 0 0,-2 3 0 0,-1 3 0 0,1-3-64 0,-1 5 0 15,-2-1 0-15,-1 4 0 0,-2-2-144 0,0 6-48 16,-2 1 0-16,0 5 0 0,-2-2-16 0,-1 2-16 15,2 1 0-15,1 3 0 0,2-4-16 0,3 2 0 16,1-2 0-16,6-3 0 0,3 1-96 0,4-2-32 16,3-1 0-16,5-1 0 0,4-1-48 0,3-2-16 15,4 0 0-15,3-3 0 0,7 2-80 0,3 0-128 16,0-6 176-16,2 2-176 0,0-4 128 0,-2-1-128 16,-1-2 0-16,-2 0 0 0,1-2 0 0,-2-2 0 15,0 0 0-15,0-1 0 16,-4 2-880-16,5-8-272 0,-3-1-64 0,1-3-8736 0,-1 3-1744 0</inkml:trace>
  <inkml:trace contextRef="#ctx0" brushRef="#br0" timeOffset="96830.01">23532 14379 18431 0,'-15'3'1632'0,"1"3"-1312"0,4 3-320 0,2-2 0 16,3 4 1696-16,5-11 272 0,0 0 48 0,1 14 16 15,5-3-1632-15,-1-1-400 0,2-5 0 0,3-1 0 16,2-1 192-16,1-1-32 0,1-2-16 0,1-4 0 0,1 1 336 0,3-1 64 16,-1-3 16-16,1-2 0 0,2 1-32 0,-2-5 0 15,-2 1 0-15,1 2 0 0,-2-2-288 0,0 0-64 16,-3 2-16-16,-2-3 0 0,-3 1-160 0,-2 3 0 15,-6 9 144-15,5-12-144 0,-5 3 160 0,0 9-32 16,0 0-128-16,-4-10 192 0,-2 5 128 0,-3 4 32 16,-1 3 0-16,-1 1 0 0,-3 2-48 0,0 5-16 15,-3 4 0-15,1 1 0 0,-2 1-160 0,-1 3-128 16,0 2 144-16,2 0-144 0,-2-2 192 0,3 0-64 16,2 1-128-16,2 0 192 0,3-2-64 0,3 0 0 15,5-1-128-15,2 0 192 0,3 1-192 0,5-4 0 16,1-1 0-16,1-4 0 0,2 2 0 0,3-5 0 15,1 1 0-15,1-2 0 16,1-8-656-16,1 0-80 0,-1-1-16 0,2-3 0 16,-1-5-2064-16,2 2-400 0</inkml:trace>
  <inkml:trace contextRef="#ctx0" brushRef="#br0" timeOffset="97195">24076 14305 21183 0,'-10'4'1888'16,"0"2"-1504"-16,-1 6-384 0,0-1 0 0,4-1 1072 0,-2 6 144 0,1 0 16 0,1 3 16 16,-1 2-544-16,0-1-96 0,-1 2-32 0,2 2 0 15,-2-1 80-15,1 3 16 0,2-2 0 0,-3 2 0 16,1-1 16-16,3-4 0 0,0-4 0 0,3 1 0 16,0-1-240-16,4-6-32 0,-2-11-16 0,5 9 0 0,1-3-128 0,-6-6-16 15,14-3-16-15,1-2 0 0,2-7 32 0,2-1 16 16,4-2 0-16,1-6 0 0,0-2-112 0,-1 0-32 15,-3 0 0-15,1-4 0 0,-6 3-144 0,3-3 0 16,-4 3 0-16,0-1 0 0,-3 2 0 0,1 3 128 16,-1 4-128-16,-1 6 0 0,0-1 0 0,-1 6 0 15,-9 5 0-15,0 0 0 0,0 0-192 0,10 5 192 16,-4 6-160-16,-3 3 160 0,-3 5-176 0,-1 4 176 16,-1-1-192-16,-1 4 192 0,-1 4 0 0,-1 1-128 15,-1-3 128-15,-2 4 0 0,2 4 0 0,-2-2 0 16,1-1 0-16,0-4 0 0,2-4 0 0,1-4 0 15,2-2 0-15,2-4 0 0,2-2 0 0,3-6-240 16,-5-7 80-16,11 2 16 16,0-4-1936-16,4-4-384 0,3-8-80 0</inkml:trace>
  <inkml:trace contextRef="#ctx0" brushRef="#br0" timeOffset="97462.33">24718 13740 26079 0,'0'0'1152'0,"-6"-4"256"0,0-4-1136 0,6 8-272 0,0 0 0 0,0 0 0 16,0 0 0-16,0 0 0 0,-7 9 0 0,1 6 0 16,0 3 208-16,-2 4-16 0,0 7 0 0,2 3 0 15,1 5 208-15,0 6 48 0,-2 3 0 0,0 6 0 0,-2 4 0 0,0 5 0 16,-2 1 0-16,-1 4 0 0,-1 3-240 0,1 2-32 15,0-2-16-15,5-5 0 0,-1-1-160 0,2-9-144 16,2-4 144-16,1-7-208 16,3-4-640-16,3-3-128 0,-1-7-32 0,3-10-7328 15,3-3-1472-15</inkml:trace>
  <inkml:trace contextRef="#ctx0" brushRef="#br0" timeOffset="97879.98">24543 14378 24879 0,'-20'-3'1088'0,"9"-1"256"0,1 1-1088 0,10 3-256 0,0 0 0 0,0 0 0 16,0 0 1584-16,13-6 256 0,0-2 48 0,2-1 16 16,4-3-1552-16,0 2-352 0,1-3 0 0,1 2 0 15,0 3 0-15,3-4 0 0,1 1 0 0,-3 0 0 16,0 0 0-16,1 2 128 0,-1-3-128 0,-1 6 144 15,1 2-144-15,-3 4 128 0,-1 3-128 0,-3 2 128 16,1 6-128-16,-2 6 0 0,-1 4 0 0,-3 6 0 16,0 5 0-16,-4 5 0 0,-5 2 0 0,-2 5-176 15,-3 0 176-15,-4 1 0 0,0-3 0 0,0 0 0 16,-1-7 0-16,-1-4 0 0,-4-4 160 0,0-5-160 16,2-3 720-16,1-3 48 0,1-2 16 0,1-5 0 0,2-1 128 15,7-8 32-15,0 0 0 0,0 0 0 0,0 0-384 0,-2-13-80 16,3-1-16-16,4-2 0 0,0-6-176 0,5-1-32 15,3-4-16-15,0 3 0 0,-1-1-240 0,2-1 176 16,3 1-176-16,2-3 160 0,0 6-160 0,3 2 0 16,-2 1 0-16,3 3 0 0,0 2 0 0,1 1 0 15,-1 4 0-15,1-1 0 0,-4 2 0 0,2 0-144 16,-3 5 144-16,-1-1 0 16,-2 4-912-16,-2 1-80 0,2 0-16 0,-4 2 0 15,1-1-1792-15,0 4-352 0,-3-3-80 0</inkml:trace>
  <inkml:trace contextRef="#ctx0" brushRef="#br0" timeOffset="98244.56">25612 14357 21183 0,'-14'-1'944'0,"6"2"192"0,-1 1-912 0,0 1-224 0,2 1 0 0,-1 5 0 16,-4 1 1472-16,-1 4 240 0,-2 3 48 0,-2-1 16 15,-1 2-1024-15,2 1-208 0,0 0-32 0,1 3-16 16,-1 3 160-16,3-2 48 0,4-2 0 0,4 0 0 16,2 3-368-16,6-3-64 0,2-1-16 0,3-1 0 15,-1-5-128-15,5-4-128 0,3-1 144 0,3-5-144 16,2 0 384-16,2-2 0 0,-2-6-16 0,4 2 0 16,2 1 256-16,-1-7 48 0,-1-1 16 0,-2-2 0 15,-3 2-224-15,-4-3-32 0,-2 2-16 0,-3-3 0 16,-2-4 96-16,-5-1 0 0,-3 3 16 0,-2-2 0 0,-3 1-16 15,-1-2 0-15,-6 0 0 0,-1 1 0 0,-3 2-160 0,-2 3-32 16,0-4-16-16,0 2 0 0,1 3-304 0,0 2 0 16,3-1 0-16,1 3 0 0,-1 4 0 0,4-1-144 15,1 1 16-15,9 3 0 16,0 0-1248-16,0 0-240 0,0 0-48 0,0 0-16 16,0 0-1216-16,12 8-240 0,-1-6-64 0</inkml:trace>
  <inkml:trace contextRef="#ctx0" brushRef="#br0" timeOffset="98467.72">25960 14336 28735 0,'0'0'1280'0,"0"0"256"0,0 0-1232 0,-4 11-304 0,-1 2 0 0,0-2 0 16,-1 3 592-16,-2 4 64 0,-1 1 16 0,0 2 0 16,2 0-288-16,-1 1-48 0,-1 2-16 0,0 1 0 15,0-1 192-15,2-2 48 0,-1 4 0 0,2-5 0 16,1-1-16-16,-2-2 0 0,2 1 0 0,0-1 0 15,1-1-352-15,1-3-64 0,0-4 0 0,3-10-128 16,-1 9 0-16,1-9 0 0,4 5-160 0,-4-5 160 31,0 0-768-31,11-4-48 0,-1-6 0 0,2 0 0 16,2-2-2160-16,0-3-432 0</inkml:trace>
  <inkml:trace contextRef="#ctx0" brushRef="#br0" timeOffset="98962.78">26335 14443 25567 0,'0'0'1136'0,"0"0"224"0,0 0-1088 0,0 0-272 16,0 0 0-16,0 0 0 0,0 0 416 0,-5-8 32 15,-1 4 0-15,-4 2 0 0,-3-1 32 0,-2 7 16 16,-2-2 0-16,-2 2 0 0,-1 4-16 0,-2 2 0 16,0 3 0-16,1-1 0 0,-1 4 160 0,3 1 16 15,1 4 16-15,3-1 0 0,4 0-352 0,2 0-64 16,4-5 0-16,2-1-16 0,3 0-240 0,3-2 0 0,0-3 128 0,-3-9-128 16,12 8 192-16,2-5-16 0,2-3 0 0,2-3 0 15,3-10 272-15,1-1 48 0,3 0 16 0,-1-6 0 16,-1-3-128-16,0-1-32 0,-3-4 0 0,-1 1 0 15,-3 1-176-15,1-1-48 0,-2-4 0 0,-1 0 0 16,0-4-128-16,-1 0 128 0,-2-2-128 0,1-4 128 16,-1-2-128-16,1-4 160 0,-2-1-160 0,0-3 160 15,-1 0-160-15,-3 4 128 0,-1 6-128 0,-2 9 128 16,-3 6-128-16,-1 8 0 0,-2 8 0 0,-2 3 0 16,-5 6 128-16,-2 8-128 0,0 5 128 0,-4 12-128 15,-3 4 0-15,2 9 0 0,-1 6-144 0,-3 8 144 16,0 6-192-16,-2 5 192 0,0 1-192 0,1 3 192 0,2 0-128 15,4-2 128-15,2-10 0 0,5-3 0 0,2-6 0 16,6-3 0-16,1-5 0 0,4-11 0 0,1-4-256 0,1-2 64 16,3 2 16-16,1-9 0 15,3-5-2064-15,1-6-432 0,1-4-80 0</inkml:trace>
  <inkml:trace contextRef="#ctx0" brushRef="#br0" timeOffset="99295">26849 14274 28559 0,'-14'-3'2544'0,"4"2"-2032"15,1 1-512-15,-3 1 0 0,1 2 1104 0,-2-1 128 16,-5 4 32-16,-3 3 0 0,-6-1-720 0,3 3-144 0,1 3-16 0,4-2-16 16,-1 0 96-16,7 2 32 0,3 2 0 0,3-4 0 15,5 2-112-15,2 0 0 0,4 0-16 0,3-2 0 16,5 2-128-16,3 0-32 0,1 1 0 0,3 2 0 15,1-1-80-15,-1 2-128 0,-2 1 176 0,0-1-176 16,-2-2 128-16,0 1-128 0,-6-4 0 0,-1 2 0 16,-2-1 256-16,-4 0-48 0,-5-4-16 0,-3 1 0 15,-4 2 320-15,-4-3 64 0,-4 0 16 0,-5-2 0 16,-4 2-32-16,-2-3-16 0,-2 0 0 0,1-3 0 16,-2-1-320-16,4-3-64 0,0 0-16 0,3-3 0 15,1-5-336-15,2 1-64 0,5-6 0 0,6 2-16 16,2-6-2992-16,7-5-576 15,4-14-128-15,12 6-32 0</inkml:trace>
  <inkml:trace contextRef="#ctx0" brushRef="#br0" timeOffset="100013.05">28243 14049 21183 0,'-6'5'1888'0,"-3"0"-1504"16,0 0-384-16,0 4 0 0,-2-3 384 0,0 8 0 16,1 1 0-16,0 6 0 0,-3-1 192 0,1 5 32 15,-2 3 16-15,0 7 0 0,0 2-144 0,1-1-32 16,-2 1 0-16,3 3 0 0,1-2 0 0,3 2 0 15,-4-3 0-15,1-6 0 0,1-5 240 0,3-4 32 16,2-3 16-16,1-5 0 0,0-1 224 0,4-13 64 16,0 0 0-16,0 0 0 0,0 0-240 0,0 0-32 15,13-9-16-15,1-1 0 0,0-7-208 0,3-2-32 16,4-5-16-16,2 0 0 0,-1 0-112 0,4-4-32 16,1 0 0-16,1 0 0 0,0-1-336 0,1 2 144 0,0-1-144 0,1 5 0 15,-3 5 0-15,0 1 0 0,-6 1 0 0,0 7 0 16,-5 3 0-16,0 5 0 0,-2 3 0 0,-3 7 0 15,-2 3 0-15,-1 8 0 0,-2 4 0 0,-1 5 0 16,-5 3 0-16,-1 2-144 0,-2 1 144 0,-2 2 0 16,-3 2 0-16,1 3 0 0,-1-4 0 0,-1 0 0 15,-1-1 0-15,3-3 0 0,0-4 0 0,2-6 0 16,3-4 0-16,0-5-192 0,4-2 64 0,-2-13 0 31,0 0-1216-31,10 4-256 0,0-7-32 0,3-7-16 16,1 0-1424-16,1-8-304 0</inkml:trace>
  <inkml:trace contextRef="#ctx0" brushRef="#br0" timeOffset="100363.6">28799 14347 20271 0,'-17'7'1792'0,"8"-1"-1424"0,9-6-368 0,-4 9 0 0,1 2 1808 0,3-11 304 15,3 13 48-15,4-3 16 0,0 2-1248 0,5-6-240 16,2-1-48-16,1 0-16 0,0-5-416 0,1 0-80 15,-2-2 0-15,1-4-128 0,1 0 272 0,0 0-48 16,-2-3-16-16,-2 1 0 0,0-3 192 0,-2 1 48 16,0-1 0-16,-2 0 0 0,-3 0-128 0,-1-2 0 15,-2 3-16-15,-2 2 0 0,0 8 64 0,-4-10 16 16,-2 2 0-16,6 8 0 0,-12-2-48 0,-2 0 0 0,1 4 0 0,-4 2 0 16,-2 6-144-16,0 1-48 0,0 6 0 0,-2 0 0 15,1 3-144-15,0 0 128 0,2 3-128 0,4-4 128 16,5-1 0-16,5 1 0 0,3 1 0 0,6-2 0 15,5-3-128-15,3 0 0 0,3-2 144 0,4 0-144 16,1-1 0-16,3-5 0 0,0-3 0 0,-1 1 0 31,0-5-416-31,-1-4-96 0,-2-1-32 0,2-2 0 16,-1-4-2288-16,0 2-464 0,-1-2-96 0,-1 1-9280 0</inkml:trace>
  <inkml:trace contextRef="#ctx0" brushRef="#br0" timeOffset="100713.57">29097 14312 23951 0,'0'0'2128'0,"0"0"-1696"16,0 0-432-16,-2 12 0 0,2-12 832 0,6 9 96 16,-6-9 16-16,10 9 0 0,3-5-432 0,2-2-96 15,3-4-16-15,4-1 0 0,3-4-16 0,-1-1 0 16,3 2 0-16,1-6 0 0,1 1 128 0,-2 1 0 15,-3-2 16-15,-1 2 0 0,-2-3-112 0,-1-1-32 16,-4 2 0-16,-2 2 0 0,-4-2-128 0,-2 5-48 16,-2-4 0-16,-6 11 0 0,0 0 224 0,0 0 32 15,0 0 16-15,0 0 0 0,-11-3-64 0,-2 3-16 16,-1 6 0-16,-4 4 0 0,-1-1-208 0,-1 4-32 16,-3 2-16-16,0 3 0 0,-1 0-144 0,2 1 0 0,3 1 144 15,4-1-144-15,2-1 128 0,6-2-128 0,2 0 128 0,3-1-128 16,4-1 0-16,3-4 0 0,2 0 0 15,5-5 128-15,2-1-128 0,2-3 0 0,5-1 0 0,0-2 0 16,3-2-176-16,1-5-48 0,0-1-16 0,0 0 0 31,-1-2-1856-31,1 0-368 0,-4 0-80 0,1 1-7024 0,-3-5-1408 0</inkml:trace>
  <inkml:trace contextRef="#ctx0" brushRef="#br0" timeOffset="101114.45">29978 14238 9215 0,'-13'2'816'0,"5"1"-656"0,-3-2-160 0,0 4 0 15,-3 2 3072-15,-1-1 576 0,-3 4 112 0,-2 0 16 0,-3 2-2480 0,0 3-496 16,0 3-96-16,0 0-32 0,-4-1 128 0,3 1 32 16,1 0 0-16,4 0 0 0,3-2 32 0,6-4 16 15,2-1 0-15,5 1 0 0,3-12-176 0,0 0-48 16,0 0 0-16,9 4 0 0,3-3-288 0,4-2-64 15,3-6-16-15,4-4 0 0,3-3 96 0,2-3 0 16,1-4 16-16,1-1 0 0,1-5-176 0,-1 2-32 16,1-3-16-16,-2 3 0 0,-3-5-176 0,-2 4 0 15,-3-6 144-15,2-4-144 0,-2-2 160 0,3-6-32 16,-3-1-128-16,2-7 192 0,-2-3 48 0,-1-4 0 16,0-6 0-16,-2 8 0 0,0 2-240 0,-2 10 176 15,-4 10-176-15,-5 11 160 0,-2 5-160 0,-2 5 0 16,-3 14 0-16,0 0 0 0,-9 6 0 0,-1 11 0 0,-4 7 128 0,-1 5-128 15,-2 9 0-15,-1 7 0 0,1 5 0 0,-2 6 0 16,-4 3 0-16,2 7 0 0,2 2 0 0,1 2 0 16,3-2 0-16,2-3 0 0,3-8-176 0,3-8 176 31,0-5-688-31,5-8-48 0,1-5-16 0,3-3 0 16,3-5-1552-16,1-5-304 0,2-4-64 0</inkml:trace>
  <inkml:trace contextRef="#ctx0" brushRef="#br0" timeOffset="101547.21">30935 14163 27759 0,'0'0'1216'0,"0"0"272"0,0 0-1184 0,0 0-304 15,0 0 0-15,-9 11 0 0,1 3 640 0,-3 0 64 16,0 3 0-16,0 1 16 0,-5-1-16 0,0 3 0 16,-1 0 0-16,2 1 0 0,0 5 64 0,-1-5 16 15,1 0 0-15,4-1 0 0,-2-2-144 0,2-2-16 16,4 0-16-16,1-2 0 0,1-8-288 0,5-6-64 16,0 0-16-16,0 0 0 0,0 0 16 0,0 0 0 15,0 0 0-15,0 0 0 0,9-2 64 0,2-5 0 0,2-4 16 0,2-1 0 16,3-3-80-16,0 1-32 0,1-2 0 0,1-1 0 15,3-1-224-15,0 0 128 0,-2 1-128 0,0 1 0 16,-3 5 0-16,-2 3 0 0,-1 2 0 0,-1 1 0 16,-2 2 0-16,-12 3 0 0,11 3 0 0,-2 2 0 15,-9-5 0-15,5 9 0 0,-2 5 0 0,-3-1 0 16,-3 1 0-16,1 3 0 0,-3 1 0 0,1 0 0 16,-3 0 0-16,0-1 0 0,2-1 0 0,0-1 0 15,0 0-240-15,1-1-32 0,0 0-16 0,3-1 0 31,1-2-1664-31,0-11-336 0,0 0-64 0,11 7-16 0,4-3-64 16,1-6-32-16,1-3 0 0</inkml:trace>
  <inkml:trace contextRef="#ctx0" brushRef="#br0" timeOffset="101880.81">31615 14178 29487 0,'0'0'1296'0,"7"-7"288"0,-2-1-1264 0,0 2-320 15,-5 6 0-15,0 0 0 0,0 0 496 0,0 0 32 16,0 0 16-16,0 0 0 0,0 0-80 0,-6 8-16 16,-5 1 0-16,-1 3 0 0,-6 1 144 0,0-2 32 15,-1 3 0-15,0 1 0 0,-1 2 0 0,6-1 0 16,1 1 0-16,3 2 0 0,0 0-336 0,5 0-64 16,-2 0-16-16,6 0 0 0,3 0-208 0,4-5 0 15,-3 0 0-15,5-4 0 0,2-2 128 0,0-4-128 16,2 0 0-16,0-3 0 0,2-2 432 0,2-2-16 0,0 0 0 0,-1-2 0 15,-1-2-80-15,0-1-16 16,0-2 0-16,-1 0 0 0,-1-2-128 0,-2 2-48 0,-1 0 0 0,-2-3 0 16,-2-1-16-16,-1 2-128 0,-1-5 192 0,-2 2-64 15,-1-2-128-15,-1 2 128 0,-2-1-128 0,1 2 128 16,0 3-128-16,-3 0 0 0,1-2 0 0,1 4 0 31,-1 0-1488-31,4 9-176 0,-1-11-48 0,-2-2-9744 0,2 4-1936 0</inkml:trace>
  <inkml:trace contextRef="#ctx0" brushRef="#br0" timeOffset="102147.73">32092 13460 27519 0,'0'0'1216'0,"0"0"256"0,0 0-1168 0,-4 10-304 16,2 4 0-16,-3 4 0 0,1 4 480 0,-3 3 32 15,0 3 16-15,-2 6 0 0,-1 3-208 0,-2 4-64 16,-2 2 0-16,-2 3 0 0,-3 6 512 0,2 1 112 16,2 2 16-16,0-2 0 0,1-1-128 0,0 1 0 15,4 1-16-15,2-3 0 0,0-8-432 0,5-2-96 16,0-4-16-16,3-5 0 0,1-3-208 0,2-4 0 16,-1-4-192-16,3-6 192 15,1-2-1632-15,-1-5-224 0,-5-8-32 0</inkml:trace>
  <inkml:trace contextRef="#ctx0" brushRef="#br0" timeOffset="102270.32">31784 14101 30527 0,'-7'-17'1344'0,"4"9"288"0,3-5-1312 15,3 2-320-15,4 0 0 0,4 2 0 0,6 4 1552 0,6 2 240 0,5 2 64 0,7 4 0 16,7 3-768-16,1 2-160 0,3-5-32 0,-20 1 0 16,6 3-544-16,4-2-112 0,3 2-32 0,3 1 0 31,2-4-720-31,2 1-128 0,0 2-48 0</inkml:trace>
  <inkml:trace contextRef="#ctx0" brushRef="#br0" timeOffset="103150.31">23746 15341 26207 0,'0'0'1152'0,"0"0"256"0,-5-10-1136 0,5 10-272 15,0 0 0-15,0 0 0 0,0 0 240 0,-5 9-16 16,1 5 0-16,-1 8 0 0,0 2-16 0,1 5 0 15,-1 3 0-15,0 8 0 0,-3 4-16 0,-1 5 0 16,-2 2 0-16,-4 2 0 0,-3-2 112 0,-1 1 16 0,1 0 0 0,1-5 0 16,0-8 80-16,1-6 32 0,4-7 0 0,1-3 0 15,4-9 592-15,3-1 128 0,4-13 32 0,0 0 0 16,0 0-480-16,13-3-112 0,3-3-16 0,3-7 0 16,3-2-272-16,2-4-64 0,3-5-16 0,2-2 0 15,0 2-224-15,3 0 128 0,-2 0-128 0,4 1 0 16,-5 5 0-16,0 2 0 0,0 4 0 0,-1 5 0 15,0 5 0-15,-2 4 0 0,-2 4 0 0,-4 5-160 16,-1 5 160-16,-5 0 0 0,-5 2 0 0,-6 2-128 16,-9 1 128-16,-5 2 0 0,-4 1 160 0,-4-1-160 15,-4-3 160-15,-3 2-160 0,-2-1 160 0,2 0-160 16,0-6 160-16,1-1-160 0,1-2 160 0,3-3-160 16,4-4 0-16,1-2 128 0,2-3-128 0,2-4 0 15,4-5-528-15,2-1-160 0,2-5-16 0,3-2-16 16,2 1-2400-16,4-2-464 0,3 0-112 0</inkml:trace>
  <inkml:trace contextRef="#ctx0" brushRef="#br0" timeOffset="103498.14">24373 15884 25791 0,'0'0'2304'0,"0"0"-1856"15,5 10-448-15,0-4 0 0,-5-6 944 0,12 9 80 16,4 0 32-16,0-4 0 0,1 2-608 0,-2-3-112 0,0-3-16 0,2-1-16 16,-2-1-304-16,-1-3 128 15,0-3-128-15,0 2 0 0,0-4 192 0,-1 2-64 0,-2-1 0 0,-2-3-128 16,-3-5 432-16,-2 4-32 0,-4 3 0 0,-2-3 0 16,-3 2 112-16,-6-1 0 0,-4 3 16 0,0 2 0 15,-4 3 48-15,-2 3 0 0,-1 3 0 0,-3 4 0 16,1 4-80-16,1 5-16 0,1 2 0 0,0 1 0 15,-1 1-112-15,3 3-32 0,2 0 0 0,4-3 0 16,5-2-16-16,3-1 0 0,3-1 0 0,7-2 0 16,1-1-64-16,6-2-32 0,5-3 0 0,4 0 0 15,4-6-224-15,5 1 0 0,7-2 0 0,5-4 0 16,2 0-1600-16,5-1-352 0,4-3-80 0,-3 2-14400 16</inkml:trace>
  <inkml:trace contextRef="#ctx0" brushRef="#br0" timeOffset="104132.92">26336 15869 23327 0,'-5'-13'1024'0,"2"4"224"0,-1-2-992 0,-1-2-256 0,-3-2 0 0,-1-2 0 16,0 1 704-16,0 0 80 0,-1 2 32 0,0 4 0 15,-1-1-368-15,0 6-80 0,-3 2-16 0,-2-1 0 16,-4 3 176-16,-3 6 48 0,-2 2 0 0,0 7 0 16,-4 2-80-16,0 6-16 0,-2 6 0 0,2 2 0 15,1 2-128-15,1 1-32 0,2 1 0 0,2 2 0 16,4-1-160-16,1 1-32 0,3 0-128 0,5-6 192 15,3-4-192-15,5-6 0 0,4-4 0 0,5-3 0 0,2-8 0 0,4-5 128 16,8-4-128-16,2-6 0 0,5-4 240 0,5-5-48 16,4-4-16-16,3-7 0 0,1-2 0 0,2-2 0 15,0-7 0-15,-2 0 0 0,-3-2-176 0,-3-1 160 16,-6 0-160-16,-1-3 160 0,0-2-160 0,-4-3 0 16,-4-4 144-16,-1 0-144 0,-1-1 0 0,-3 2 0 15,-1 0 0-15,-2 7 0 0,-3 9 0 0,-3 6-208 16,0 8 16-16,-3 8 16 0,-3 4 176 0,0 13-192 15,0 0 192-15,-10 8-192 0,-2 6 192 0,-2 8 0 16,-2 9-144-16,-1 7 144 0,-1 4-128 0,2 2 128 16,-2 7-160-16,0 7 160 0,-1 5 0 0,1 2 0 15,1 4-128-15,1-2 128 0,1 0 0 0,4-7 0 0,2-5 0 0,5-4 0 16,4-7 0-16,0-3 0 0,0-8-160 0,4-7 160 31,2-1-1472-31,2-5-240 0,1-9-32 0,1-3-11216 0</inkml:trace>
  <inkml:trace contextRef="#ctx0" brushRef="#br0" timeOffset="104516.08">26916 15846 11055 0,'-11'5'976'0,"-3"3"-784"0,0-2-192 0,-3 0 0 16,2 6 4576-16,-5 2 864 0,0 2 192 0,-1 2 16 15,-3 0-4368-15,1 1-896 0,1-1-160 0,3-1-32 16,3 0 48-16,3 1 16 0,1-4 0 0,6 0 0 0,2-2-16 0,4 2 0 16,4-2 0-16,5-2 0 0,4-5-240 0,3 0 144 15,0-1-144-15,3-3 128 0,1-3-128 0,2-5 0 16,-2 0 0-16,0-3 128 0,-1 1-128 0,-1-1 128 16,-3 1-128-16,-1-4 128 0,-2 1-128 0,-2 4 160 15,-2-3-160-15,-2 5 160 0,-1 0-160 0,-5 6 128 16,0 0-128-16,0 0 128 0,0 0-128 0,0 0 160 15,0 0-160-15,-4 6 160 0,-1 4-160 0,1 3 128 16,0 1-128-16,1 2 128 0,-1 3-128 0,1-2 0 16,2 1 0-16,1-3 0 0,0-2 0 0,3-2 0 15,2 2 0-15,2-8 0 0,-7-5 0 0,12 3 0 0,0-5-128 16,2-2 128-16,2-2-256 0,-1-5 0 0,3-6 16 0,2 2 0 31,2-3-1344-31,-1-2-272 0,1-2-48 0,-3 1-11456 0</inkml:trace>
  <inkml:trace contextRef="#ctx0" brushRef="#br0" timeOffset="104734.03">27575 15119 32303 0,'-13'6'1424'0,"6"3"304"0,1 6-1376 0,-2 4-352 0,-2 4 0 0,-1 6 0 16,-3 3 432-16,-1 6 16 0,-1 3 0 0,2 5 0 15,-1 0 48-15,1 3 16 0,3 2 0 0,1-4 0 0,1 0-16 0,0 1 0 16,1-6 0-16,-1 0 0 0,2-1-224 0,-1-2-32 16,4 1-16-16,-2-2 0 15,-2-1-528-15,4-3-96 0,-1 0-32 0,1 4 0 16,1 3-992-16,-4-8-208 0,2-2-32 0,0-3-8240 16,0-7-1632-16</inkml:trace>
  <inkml:trace contextRef="#ctx0" brushRef="#br0" timeOffset="104928.24">27173 15787 16575 0,'0'0'1472'0,"-1"-10"-1168"15,1 10-304-15,7-10 0 0,5 0 3280 0,3 2 608 0,4 2 112 0,1 2 32 16,3-1-2752-16,3-3-560 16,0 2-96-16,0 1-32 0,-1-1-304 0,1 0-64 0,3 1-16 0,0-1 0 15,2 1 0-15,-1 2 0 0,1 0 0 0,-1-1 0 16,-1 0-208-16,1 0 0 0,-3 2-192 0,0-1 192 31,0 1-1808-31,-3-2-256 0,-1 1-48 0,-3 2-11056 0</inkml:trace>
  <inkml:trace contextRef="#ctx0" brushRef="#br0" timeOffset="105266.58">27986 15679 18431 0,'0'0'816'0,"-2"8"160"0,-6-2-784 0,1 4-192 0,-2 2 0 0,0 1 0 15,-1 3 2336-15,-2 2 416 0,-2 1 96 0,1 1 16 16,-3 3-1760-16,-1-1-336 0,1 1-80 0,1 3-16 16,-1-1 96-16,4-1 0 0,1-1 16 0,4-3 0 0,3-2-176 0,3-3-32 15,2-4-16-15,4 1 0 0,4-2-240 0,4-4-32 16,1-4-16-16,2-4 0 0,3-4-80 0,2-3 0 16,-1-4-16-16,2-3 0 0,-1-3-16 0,2-3 0 15,0-1 0-15,-3-1 0 0,-1 1-160 0,-1 2 192 16,-1-3-192-16,-2-1 192 0,-2 5 64 0,-3 2 32 15,-1 4 0-15,-2 5 0 0,-7 9-48 0,0 0-16 16,0 0 0-16,0 0 0 0,0 0 48 0,3 9 16 16,-3 5 0-16,-1 5 0 0,-2 3-288 0,1 2 128 15,-1-1-128-15,2 2 0 0,1 1 128 0,2-2-128 16,1 1 0-16,1-2 0 0,3 4 0 0,0 0 0 16,0-4-128-16,2 2 128 15,0-2-2288-15,1-2-352 0,0 4-80 0,4-5-12928 0</inkml:trace>
  <inkml:trace contextRef="#ctx0" brushRef="#br0" timeOffset="105867.02">29414 15560 10127 0,'-18'1'448'0,"5"3"96"0,-3 1-544 0,-1 3 0 15,1-2 0-15,-1 4 0 0,1 0 4560 0,2 3 816 16,-2 4 144-16,2 3 48 0,0 7-4064 0,2 1-800 16,-2 5-176-16,1 5-16 0,0 5-320 0,2-1-48 15,-1 2-16-15,-1 5 0 0,-1 0-128 0,-2 2 0 16,0-5 0-16,-1 2 0 0,1 3 0 0,2-8 128 16,-2-1-128-16,4-6 0 0,0-8 528 0,3-3 32 0,2-10 0 15,2-2 0-15,1-4 336 0,4-9 80 0,0 0 16 0,0 0 0 16,6-10-432-16,4-4-96 0,1-5-16 0,4-4 0 15,0-4-256-15,3-2-64 0,1-7-128 0,1 1 192 16,2-1-192-16,2 1 0 0,1-2 0 0,5 1 0 16,0 2 0-16,3 3 0 0,-2 2 0 0,-1 0 0 15,1 7-160-15,-1 6 160 0,-2 0-128 0,-4 6 128 16,-3 3 0-16,-1 4-160 0,-5 4 160 0,-1 3 0 16,-4 5-160-16,-3 1 160 0,-3 4-128 0,-4 4 128 15,-4 1-208-15,-4 1 32 0,-3 1 16 0,-6 2 0 16,-4 1 160-16,-6-1 0 0,-5 0 0 0,-5-2 0 15,-3-3 0-15,-1-4 0 0,0-4 0 0,4 2 128 16,4-7-128-16,5-4 128 0,4-1-128 0,5-1 128 0,3-6-128 0,4-4 0 16,3-1-176-16,7 0 176 15,4-6-2080-15,6-2-320 0,5-2-64 16,6 3-16-16,5 0-720 0,5 1-160 0,17-9-32 0,-2 3 0 0</inkml:trace>
  <inkml:trace contextRef="#ctx0" brushRef="#br0" timeOffset="106133.85">29789 15792 27231 0,'0'0'1216'0,"0"0"240"0,0 0-1168 0,0 0-288 16,-10 4 0-16,1 5 0 0,1 1 1152 0,-1 4 192 15,-2 4 16-15,1 0 16 0,1 0-784 0,-3 2-144 16,2 2-48-16,1 1 0 0,2-2-112 0,4-1-32 16,0 0 0-16,5 0 0 0,0-1 16 0,5-1 0 15,2-3 0-15,3 0 0 0,1-6-144 0,1 0-128 0,1-5 144 0,3-2-144 16,-1 0 192-16,2-2-48 0,1-4-16 0,-1-1 0 15,-1-5 64-15,-2 2 16 0,-2-2 0 0,-2 1 0 16,-2-4 80-16,-2 2 16 0,-3 1 0 0,-3-3 0 16,-2 4 0-16,-1-2 0 0,-3-2 0 0,-1 3 0 15,-1-3-160-15,-3 1-16 0,-1 4-128 0,1-3 192 16,0 4-192-16,-1 2-128 0,-3 0 128 0,1 1-208 31,2 1-1376-31,10 3-272 0,0 0-48 0,0 0-8560 0,0 0-1712 0</inkml:trace>
  <inkml:trace contextRef="#ctx0" brushRef="#br0" timeOffset="106339.9">30260 15904 28559 0,'-22'16'2544'0,"5"-1"-2032"15,3 1-512-15,-1 5 0 0,3 0 1024 0,0 5 96 16,-1-2 32-16,1 3 0 0,1 0-608 0,2-2-112 15,0-5-32-15,5 0 0 0,1-2-256 0,0-3-144 16,1 2 160-16,0-4-160 16,0-1-448-16,2-12-176 0,0 0-32 0,0 0-16 15,0 0-336-15,0 0-64 0,11-4-16 0,1-3-7744 16,-1-1-1536-16</inkml:trace>
  <inkml:trace contextRef="#ctx0" brushRef="#br0" timeOffset="106750.95">30506 16014 29135 0,'-13'14'1280'0,"5"0"288"0,-1 2-1248 0,1 4-320 0,-1-1 0 0,-3 4 0 16,1 3 1136-16,-2-3 160 0,0 2 48 0,1-1 0 15,-1-2-576-15,2-4-96 0,-1-2-32 0,3-2 0 16,0-2-384-16,2 0-96 0,0 0-16 0,7-12 0 15,0 0 96-15,0 0 16 0,0 0 0 0,0 0 0 16,0 0 64-16,0 0 32 0,7-10 0 0,4-2 0 16,2 2-160-16,1-5-16 0,-1-1-16 0,2 0 0 15,0 2-16-15,3-1 0 0,-3-3 0 0,2 0 0 0,0-3-16 16,1 3 0-16,-1 0 0 0,-1 1 0 0,1 2-128 16,-1 2 0-16,-2 1 0 0,2 5 0 0,-5 0 0 0,-1 4 0 15,-10 3 0-15,0 0 0 0,10 8 0 0,-2-1 0 16,-8-7 0-16,5 14 0 0,-2 3 0 0,-2 1 0 15,-1 0 0-15,-1-1 0 0,-3 0 0 0,0 2 0 16,0 1 0-16,-2 2 0 0,-2-1-160 0,2 2 160 16,-2-2 0-16,3 0-144 0,0 1 144 0,1 1 0 15,0 1-144-15,3-4 144 16,1-1-672-16,4-1-64 0,1-1-16 0,1-1 0 16,3-2-2144-16,1-4-432 0,3-1-96 0,1-5-16 0</inkml:trace>
  <inkml:trace contextRef="#ctx0" brushRef="#br0" timeOffset="107000.93">31390 15499 33119 0,'0'0'1472'0,"0"0"288"0,-10 11-1408 0,1 5-352 0,2 1 0 0,-2 7 0 16,-3 7 0-16,-2 5 0 0,-3 4 0 0,-2 6 0 15,-2 0 192-15,1 2-16 0,-2 2-16 0,-1-1 0 16,0 3 32-16,3-1 16 0,1 3 0 0,4-2 0 16,2-2 0-16,0 0 0 0,5-7 0 0,2 2 0 15,1-6-208-15,4-1 0 0,1-3 0 0,1-4 0 16,2-5-928-16,1-6-80 0,1-3-16 0,-1-7 0 16,-4-10-1760-16,0 0-352 0</inkml:trace>
  <inkml:trace contextRef="#ctx0" brushRef="#br0" timeOffset="107165.59">30844 16132 27647 0,'0'0'2448'0,"10"0"-1952"16,7 1-496-16,5 2 0 0,8-1 1664 0,1 2 256 16,5 2 32-16,0-3 16 0,-2-2-1392 0,3-1-256 15,1 0-64-15,0 1-16 0,1 1-240 0,0-2 128 16,-1 0-128-16,0 0 0 15,0 0-960-15,0 1-272 0,-5-1-64 0,-2 0-8512 16,-5-4-1712-16</inkml:trace>
  <inkml:trace contextRef="#ctx0" brushRef="#br0" timeOffset="107467.93">31936 16038 35999 0,'0'0'1600'0,"-12"-4"320"0,1 3-1536 0,-2 1-384 0,0 0 0 0,-2 6 0 16,-3-2 544-16,-2 2 32 0,-3 2 16 0,-1-1 0 16,-1 6-384-16,0-3-80 0,3 2 0 0,2 0-128 15,3 0 160-15,4-1-160 0,3 2 128 0,3-3-128 16,5 2 192-16,2 0-64 0,2 0 0 0,5 4 0 16,0 1-128-16,4-1 0 0,-1 0 0 0,4 1 0 0,2 1 0 0,1 5 0 15,-3-3 0-15,0 1 0 0,-2-3 0 0,-1-2 0 16,-5-1 0-16,0-1 0 0,-2 0 224 0,-3-4-32 15,-2 1-16-15,-1-5 0 0,2-6 128 0,-9 9 16 16,-1-5 16-16,-1-2 0 0,0-2-336 0,0-4 0 16,-3-1 0-16,1-6-128 15,0-3-2560-15,2-3-496 0</inkml:trace>
  <inkml:trace contextRef="#ctx0" brushRef="#br0" timeOffset="107648">30714 15471 28559 0,'-19'-1'2544'0,"3"1"-2032"0,4 1-512 0,12-1 0 16,0 0 3968-16,0 0 704 0,1 10 144 0,3 0 32 16,3 0-3888-16,-7-10-784 0,0 0-176 0,0 0 0 31,7 5-2112-31,-7-5-448 0,0 0-64 0,0 0-15152 0</inkml:trace>
  <inkml:trace contextRef="#ctx0" brushRef="#br0" timeOffset="110286.73">32304 13160 21183 0,'0'0'944'0,"0"0"192"0,0 0-912 0,0 0-224 16,11-4 0-16,-1 7 0 0,-10-3 1984 0,10 5 368 15,-10-5 64-15,0 0 16 0,7 5-1872 0,-7-5-368 16,6 11-192-16,-6-11 192 0,0 0-192 0,-4 11 0 15,-3-1 0-15,-1-1 0 0,-5 0 0 0,5-4 0 0,-3 3 0 16,-3 0 0-16,-3 2 0 0,-1-3 0 16,-2 4 0-16,-3-2 0 0,-3 2-144 0,-27 7 144 0,4-3 0 15,1-4 0-15,-5 0 0 0,4-2 0 0,1 1 0 0,-5-2 0 16,0-2 0-16,-2-1 192 0,-2 0-48 0,-6 2-16 16,-3-2 192-16,-6-1 16 0,-1 1 16 0,-2 2 0 15,2-3-32-15,-2 1-16 0,-4 0 0 0,-3-2 0 16,-5-1-64-16,2 0-16 0,-1 0 0 0,1 1 0 15,-1-2 48-15,-1 3 16 0,-5-3 0 0,3 0 0 16,1 2-80-16,-1-2-16 0,0-1 0 0,-3 0 0 16,-4 0-64-16,4 1-128 0,3-1 176 0,-2-1-176 15,-3 1 128-15,-2-1-128 0,-2 0 0 0,5-1 0 16,3 0 0-16,-6-1 0 0,-4-1 0 0,1 3 0 16,1 0 160-16,1 0-160 0,1 1 128 0,-1 0-128 0,-7 0 160 15,1 1-160-15,6-1 192 0,-1 1-192 0,-4-1 272 0,0 1-48 16,-2 1-16-16,3 0 0 0,3 1 0 15,0-1 0-15,-2 1 0 0,2-2 0 0,3 0-80 0,2 2-128 16,4-2 176-16,-4 2-176 0,-3 1 208 0,2-2-64 16,2-1-16-16,2 2 0 0,1-1 96 0,-4 2 16 15,-2-1 0-15,2 2 0 0,3-1-96 0,3 1-16 16,-2-1 0-16,0 1 0 0,-1-1-128 0,1-2 192 16,3 1-192-16,4 0 192 0,1 2-192 0,-2-1 128 15,-3-2-128-15,3 1 128 0,1 1-128 0,5 1 0 16,2-1 0-16,2-1 0 0,-6-1 0 0,1 1 0 15,2-1 0-15,4 3 0 0,3-2 0 0,2 2 0 16,-5-1 128-16,0 2-128 0,-3-2 0 0,0 1 0 16,1 3 0-16,6-3 0 0,3 0 0 0,0 4 0 0,-1-3 0 0,-2-1 0 15,-5-1 0-15,7 0 0 0,1 0 0 0,4 1 128 16,2 2-128-16,1 1 0 0,-3 2 0 0,-2-2 0 16,-1-1 0-16,1 0 0 0,0-1 0 0,6 3 0 15,2-3 0-15,5 3 0 0,2-1 0 0,1-2 0 16,-3-1 0-16,5-1 0 0,-4-4 0 0,6 3 0 15,1-2 0-15,4-1 0 0,4 0 0 0,2 0 0 16,2 0 0-16,5 0 0 0,1 0 0 0,4 0 0 16,1 0 0-16,4-1 0 0,1 1 0 0,2-2 0 15,2 1 0-15,0 0 0 0,2 0 0 0,8 1 0 16,-9-4 0-16,3-1 0 0,6 5 0 0,0 0 0 16,0 0 0-16,0 0 0 0,-6-7 0 0,6 7 0 15,0 0 0-15,0 0 0 0,0 0 0 0,0 0 0 0,0-9 0 16,0 9 0-16,0 0 0 0,0 0 0 0,0 0-144 0,0 0 144 15,0 0 0-15,14 9 0 0,-4 0-160 0,0 4 160 16,0 1-128-16,0 2 128 0,-2 1 0 0,2 3-128 16,0 2 128-16,0 6 0 0,1-1 0 0,0 4-128 15,-1 2 128-15,2 2 0 0,-6 3 0 0,2-1 0 16,-1 0 0-16,1 5-128 0,-1 3 128 0,1 4 0 16,-3-1 0-16,1 1 0 0,1 2 0 0,-1 1 0 15,-1 3 0-15,0 0-128 0,0-2 128 0,-1 3 0 16,1 2 0-16,0 3 0 0,1-1 0 0,-1 4 0 15,-2-3 0-15,1 4 0 0,-2-2 0 0,0 3 0 16,1-2 0-16,-2 3 0 0,1 3 0 0,0 0 0 16,-2-1 0-16,0-1 0 0,0-4 0 0,0 1 0 15,-2-3 0-15,0 1 0 0,2-3 0 0,-1 3 0 0,-3-5 0 0,1 0 0 16,-1-2 0-16,1 0 0 0,-1-5 0 0,0 0 0 16,-1-1 0-16,1-2 0 0,-1-5 0 0,1 2 0 15,0-5 0-15,1-2 0 0,0 2 0 0,2-3 128 16,-3-3-128-16,3-2 0 0,-1-3 0 0,2-1 128 15,2 1-128-15,0-2 0 0,1 0 0 0,1-5 0 16,-1 4 0-16,4-5 0 0,2 0 0 0,0-1 0 16,2-2 0-16,3 0 0 0,1 0 0 0,4-1 0 15,2 0 0-15,3-1 128 0,1-2-128 0,3-1 0 16,0 1 0-16,3 0 0 0,0 0 0 0,2-3 0 16,-1 1 0-16,4 1 0 0,2-6-160 0,5 3 160 15,3-2 0-15,2 1 0 0,6-3 0 0,2 2 0 16,2 0 0-16,-1-5-128 0,-3 2 128 0,2 2 0 15,3-3 0-15,7-1 0 0,3 4 0 0,3-1 0 0,3-3 0 0,-1-1 0 16,-3-1 0-16,2 2 0 0,3-2 0 0,5 3 0 16,5 0 0-16,-4-2 0 0,-5-2 0 0,3 0 0 15,1 0 0-15,5 3 0 0,3 2 0 0,-2 0 0 16,-5-1 0-16,2-1 0 0,1 0 0 0,4 5 0 16,6-3 0-16,-7 1 0 0,-5 2 0 0,1 0 0 15,2 1 0-15,6-3 0 0,3 2 0 0,-3-1 0 16,-8-3 0-16,2 1 0 0,6 4 0 0,0-3 0 15,4 3 0-15,-5-2 0 0,-3 4 0 0,1-3 0 16,3 1 0-16,3-2 0 0,1 3 0 0,-1 0-128 16,-6 2 128-16,2-3 0 0,-1 1 0 0,2-1 0 0,3 2 0 15,-2 2 0-15,-3-3 0 0,4 3 0 0,4 1 0 0,-1 0 0 16,-2-3 0-16,-1 3 0 0,-1 2 0 0,4-2 0 16,2-2 0-16,-3 4 0 0,-2-3 0 0,0 3 0 15,2-2 0-15,3-2 128 0,-1 1-128 0,-2 0 0 16,-4-4 0-16,1 2 0 0,1-2 128 0,1 1-128 15,2 2 0-15,-3-6 0 0,-7-1 0 0,4 1 0 16,0 0 0-16,1-4 0 0,2 3 0 0,-5-2 0 16,-5 1 0-16,0-2 128 0,2 1-128 0,-1 3 0 15,-1-1 0-15,-6-1 0 0,-3-2 0 0,-3 2 0 16,1 0 0-16,0 1 0 0,2 0 0 0,-4-1 0 16,-2-1 0-16,-5-1 128 0,-5 2-128 0,1-2 0 15,1 1 0-15,-1-2 176 0,1 2-176 0,1-1 160 16,2 3-32-16,-6-2 0 0,-3-3 0 0,-1 0 0 0,1 1-128 15,0 2 160-15,-1-2-160 0,2 3 160 0,2-2-160 0,-2 2 0 16,-2 0 0-16,-23-3 128 16,0 1-128-16,4-2 0 0,0 0 0 0,2 0 0 0,3 0 0 0,-1 2 0 15,2 1 0-15,29 3 0 0,-11-2 0 0,-9 0 0 16,-8-1 128-16,-6 1-128 0,-5 1 0 0,-3-1 0 16,-2-1 0-16,-3 1 0 0,-2 1 0 0,1 0 0 15,-3-3 0-15,1 2 0 0,-2 2 0 0,-9-3 128 16,2 0-128-16,-1-2 0 0,-1 3 128 0,0-2-128 15,-1 1 0-15,0 1 128 0,-1-2-128 0,5 1 0 16,-12-3 0-16,0 0 128 0,8 2-128 0,-8-2 0 16,0 0 0-16,0 0 0 0,0 0 160 0,0 0-160 15,0 0 192-15,0 0-192 0,-2-11 160 0,-2 1-160 0,-1-4 128 0,0 0-128 16,-1-2 0-16,-1 2 0 0,1-2 0 0,3 6 0 16,-4-1 0-16,0-1 0 0,1-4 0 0,0 0-176 15,-1-3 176-15,1 0-128 0,1-3 128 0,-4-22-128 16,0 6 128-16,3-1 0 0,1 1 128 0,1-2-128 15,0-4 0-15,0 5 144 0,0-2-144 0,2 3 0 16,-1 0 128-16,-1 1-128 0,1-1 0 0,-1-3 0 16,0-4 0-16,-1-2 0 0,-1-5 0 0,-1-2 0 15,2-2-144-15,0 3 144 0,0 2-128 0,1 0 128 16,0 2 0-16,-1-4 0 0,-2-2 0 0,3-4 128 16,-1-2-128-16,1-1 0 0,-1 2 0 0,2 2 128 15,-3 4-128-15,1-4 0 0,1-2-128 0,0-5 128 16,-2 0 0-16,1-1-128 0,1 1 128 0,1 6 0 15,1 3 0-15,1 0 0 0,-2-4 0 0,2 0-128 0,0-1 128 0,1-1 0 16,0 2 0-16,1 3-128 0,0 4 128 0,-1 1 0 16,0-1 0-16,1 0 0 0,2-4 0 0,-2-3 0 15,-1 2 0-15,1-2 0 0,2-1 0 0,0 6 0 16,-3 4 0-16,0-1 0 0,0-4 0 0,1-1 0 16,-1-1 0-16,0-6 0 0,-1 2 0 0,1 1 0 15,0 5 0-15,0 4 0 0,0 0 0 0,0 0 0 16,1-2 0-16,-1 2 0 0,0 0 0 0,1 1 0 15,0 0 0-15,1 4 0 0,-1 4 0 0,0 6 144 16,0 2-144-16,1 0 0 0,-2 1 0 0,0 0 0 16,-2-2 0-16,1 1 0 0,0-2 0 0,-2 1 0 15,0 0 0-15,-1 2 0 0,0 0-128 0,-1 2 128 16,0 4 0-16,-2 0-144 0,1 4 144 0,1 4-192 0,-4 1 192 0,3 2-192 16,-2 2 0-16,0 2-16 0,3 3 0 0,-2 1 0 31,7 9-928-31,0 0-176 0,-9-5-32 0</inkml:trace>
  <inkml:trace contextRef="#ctx0" brushRef="#br0" timeOffset="129216.68">21383 16940 23039 0,'-6'7'2048'0,"-1"1"-1648"16,2 4-400-16,-1-2 0 16,1 2 544-16,0-2 32 0,-2 0 0 0,1 1 0 0,2-3-32 0,4-8 0 15,-5 8 0-15,5-8 0 0,-5 8-96 0,5-8 0 16,0 0-16-16,0 0 0 0,0 0 144 0,0 0 48 15,0 0 0-15,0 0 0 0,-1-10-48 0,2 1-16 16,1-3 0-16,1-4 0 0,1-3-256 0,0 0-48 16,1-2-16-16,0-2 0 0,-1 0 0 0,-1-1 0 15,1 0 0-15,0-6 0 0,0 0 16 0,0-2 16 16,-1-2 0-16,3-3 0 0,-1-5-16 0,1 1-16 16,3 2 0-16,0-4 0 0,0-1-112 0,1 4-128 15,0-3 176-15,0 2-176 0,0 0 128 0,0-2-128 0,1 5 0 0,-1 0 0 16,-3 1 0-16,0 1 0 0,-2 2 0 0,1 3 0 15,-2 3 0-15,2 1 0 0,-1 0 0 16,1 0 0-16,-3 4 0 0,1 2 0 0,-1 0 0 0,1 4 0 16,-1 1 0-16,1 2 0 0,1 4 0 0,-1 2 0 15,-4 8 0-15,6-10 0 0,-6 10-160 0,8-6 160 16,-8 6-128-16,9-3 128 0,0 3-160 0,0 0 160 16,1 4-144-16,-1 3 144 0,4 1-128 0,-1 0 128 15,2 4 0-15,3 3-128 0,1 3 128 0,-1-2 0 16,1 2 0-16,1 2-128 0,2 2 128 0,-1-1 0 15,0 1 0-15,1-2 0 0,-1 1 0 0,0-1-128 16,1 2 128-16,-2-1 0 0,-2 1 0 0,1-2 0 16,1 2 0-16,-3-3 0 0,-6 0 0 0,-1-1 128 15,-3 1-128-15,-1-1 144 0,0-3-144 0,-5 1 160 0,-4 0-16 0,-3 0 0 16,-5-3 0-16,-3 3 0 16,-3-2 0-16,-2 3 0 0,-4-1 0 0,-3 2 0 0,0-4-144 15,-3 2 128-15,-4-3-128 0,-1 3 128 0,2-1-128 0,-2 0 0 16,-4-3 0-16,4-2 128 0,-2 4-128 0,0-5 0 15,-1-2 0-15,2-2 0 0,2 3 0 0,5-5 0 16,3-5 0-16,6 1 0 0,2-3 0 0,4-1 0 16,3 0 0-16,3-5 0 0,3 2 0 0,4-6 0 15,3-2 0-15,5-2 0 0,3-2 0 0,4-1-144 16,2-4 144-16,7 1 0 0,4 0 0 0,5-4-128 16,2 1 128-16,0-4 0 0,1 1 0 0,0 1 0 15,0-4 0-15,0 1 0 0,2-1 0 0,3 1 0 16,-1 3 0-16,2-2 0 0,-3 3 0 0,4 2 0 0,2 2 0 15,-3-2 144-15,-2 4-144 0,-3 5 0 0,-6 0 0 16,0 6 128-16,-4 3-128 0,-3 3 160 0,-4 1-160 0,-4 7 160 16,-2 1-160-16,-3 3 0 0,-2 6 0 0,-3 5 0 15,-6-1 0-15,-3 8-176 0,-4 4 176 0,-2 6-128 16,-5 2 128-16,-4 8-128 0,-4 7 128 0,-4 3-128 16,-7 3 128-16,-4 1 0 0,-4 2 0 0,0-3 0 15,1-5 0-15,2-1 192 0,1-2-32 0,1-3-16 16,3-2 480-16,1-3 80 0,1-6 32 0,4 1 0 15,0-5-304-15,2-4-64 0,2-1-16 0,3-4 0 16,-1-4-352-16,4-4 0 0,3-4 0 0,4-4 128 16,0-4-1360-1,11-3-272-15,-9-2-48 0,9 2-9904 0,-1-14-1968 0</inkml:trace>
  <inkml:trace contextRef="#ctx0" brushRef="#br0" timeOffset="130034.28">21745 15317 24879 0,'-29'5'2208'0,"11"-4"-1760"0,-1 1-448 0,1 0 0 15,2-1 1312-15,2 2 176 0,2-3 48 0,2-1 0 16,1-1-256-16,2-1-32 0,-1-4-16 0,3-2 0 16,2-5-544-16,1-2-112 0,2-4-32 0,1-3 0 15,2-5-288-15,-1 0-48 0,1-5-16 0,-1-3 0 16,1-2-192-16,-1-3 0 0,0 1 0 0,-1-1 0 15,-1-6 0-15,1 5 0 0,0-2 128 0,-1 0-128 16,0 2 0-16,0-2 0 0,0 2 128 0,0 5-128 16,2 4 0-16,-1 4 0 0,-1 3 0 0,0 6 0 15,-1 2 0-15,-1 4 0 0,1 3 0 0,-1 4 0 16,-2 2 0-16,4 5 0 0,0 0 0 0,0 0 0 0,0 0 0 0,-4 9-192 16,1 3 192-16,2 3-160 15,0 4 160-15,1 4-208 0,2 2 80 0,2 3 128 0,1-2-272 0,3 2 64 16,1 2 16-16,2-2 0 0,3 1-64 0,3-2-16 15,-2 1 0-15,3-3 0 0,1 3 112 0,-1-2 32 16,-2-1 0-16,-1-1 0 0,2 1 128 0,1 1 0 16,-3-2 0-16,3 3 0 0,-4-5 0 0,0 2 0 15,0 3 0-15,-4-3 0 0,-2 2 0 0,-3-3 0 16,-3-1 0-16,-2-1 0 0,-4 4 0 0,-2-4 144 16,-4 0-16-16,-2-4-128 0,-3 1 336 0,-3 0-32 15,-3-2-16-15,-5 2 0 0,-4-2-96 0,-1-5-32 16,-3-1 0-16,-2 0 0 0,-4-3-160 0,-2-1 0 0,-4-1 0 15,0-5 0-15,1-2 0 0,4-1 0 16,3-1 0-16,5-1 128 0,2-5-128 0,4 1 0 0,5-5 144 0,3 1-144 16,3-1 0-16,5 2 128 0,2-4-128 0,5 0 0 15,4-4 0-15,6-5 0 0,5 0 0 0,1 2 0 16,5-2 0-16,4-1 0 0,2-6 0 0,5 5 0 16,4-3 0-16,4 1-128 0,3 2 128 0,3-3 0 15,1-2 0-15,2 3 0 0,-2-3 0 0,3 3 0 16,0 1 0-16,2-3 0 0,1 7 192 0,2-2-64 15,0 1 16-15,-3 1 16 0,-1 4 0 0,-3 3 0 16,-4 5-32-16,-4 0 0 0,-8 7 0 0,-3-1 0 16,-4 2-128-16,-5 5 0 0,-3 7 144 0,-3 3-144 15,-6 5 0-15,-2 5 0 0,-5 7 0 0,-5 5-128 16,-4 4 128-16,-4 4 0 0,-6 7 0 0,-6 0 0 16,-6-2 160-16,-4 4-32 0,-8-2-128 0,0-1 192 0,-1 1 48 0,-1 1 0 15,-3 0 0-15,3 3 0 16,-5 3-240-16,-3 0 0 0,-5 0 0 0,-4 3-11712 15,-4 0-2400-15</inkml:trace>
  <inkml:trace contextRef="#ctx0" brushRef="#br0" timeOffset="154250.24">21696 4563 2751 0,'0'0'256'0,"0"0"-256"0,0 0 0 0,0 0 0 0,0 0 1696 0,0 0 288 16,0 0 64-16,0 0 16 0,2 6-1008 0,-2-6-208 15,0 9-32-15,0-9-16 0,1 6-336 0,-1 2-64 16,0 1-16-16,0-4 0 0,0-5-48 0,-1 9-16 16,0-4 0-16,0 1 0 0,1-6 64 0,0 9 0 15,0-9 0-15,-3 5 0 0,3-5 256 0,0 0 48 16,0 0 16-16,0 0 0 0,0 6 48 0,0-6 16 15,0 0 0-15,0 0 0 0,0 0-128 0,0 0-32 16,0 0 0-16,0 0 0 0,8-1-48 0,-1-3-16 16,1 1 0-16,0-4 0 0,-1-2-144 0,-3 2-16 15,4-4-16-15,0 0 0 0,1-2 0 0,0-1 0 16,0 3 0-16,1 1 0 0,3-4-128 0,1 2-32 16,1 3 0-16,1-2 0 0,-2 3-208 0,-2-1 128 15,2 4-128-15,0 0 0 0,3 0 0 0,-2 3 0 16,-4 0 0-16,1 2 0 0,-1 2 0 0,-1 0 0 15,-1 2 0-15,-1 0 0 0,-8-4 0 0,9 4 144 16,-1 2-144-16,-3 3 128 0,-2-3-128 0,0 4 0 0,0-1-192 0,-2 3 192 16,-2-1 0-16,-2-1 0 0,0 3 0 0,0-3 0 15,-2 2 0-15,-1 0 0 0,1-1 0 0,-4 0 0 16,2 0 0-16,-2-2 0 0,-1 2 176 0,-2-3-176 16,2 3 176-16,-3-5-176 0,-3 3 192 0,-1-4-192 15,1 1 176-15,-1-2-176 0,1 1 160 0,-1-2-160 16,1-2 144-16,1-1-144 0,-1 0 128 0,4-3-128 0,-2 0 176 15,0-4-48-15,0 1-128 0,2-4 192 0,2 1-32 16,1-4-16-16,0-1 0 0,3 0 0 0,1-1-16 0,0-2-128 16,1 0 192-16,1 0-64 0,2 1-128 0,2 0 0 15,1 1 0-15,0-1 0 0,2 3 0 0,1 1-176 16,1 1 176-16,2 2-128 0,0-2 128 0,-1 3 0 16,1-1-144-16,1 3 144 0,0-2 0 0,1 2-144 15,1 2 144-15,1 4 0 0,-2 0 0 0,0 0-128 16,0 2 128-16,0 2 0 0,1 0 0 0,-1 4 0 15,-3-2 0-15,-2 6 0 0,-2-4 0 0,-3 5 0 16,-4 2-160-16,-1 1 160 0,-1 0 0 0,-3 2 0 16,-3-2 0-16,-4 7 0 0,2-5 0 0,5-6 0 15,-1-4 0-15,-2 3 0 0,-2-4 0 0,2 3 0 16,-1-2 0-16,3-2 0 0,-2 2 128 0,2-5-128 16,0-1 128-16,2-1-128 0,2-2 128 0,6 1-128 15,-5-4 128-15,1-2-128 0,2-4 176 0,0 2-48 16,4-3 0-16,1-8 0 0,3-2-128 0,-1 7 0 15,2-2 0-15,5-7 0 0,-1-2 0 0,-2 9 0 16,2 4 0-16,2-4 0 0,1 0 0 0,1-1-144 0,1 3 144 0,0 3 0 16,2-2-144-16,1 3 144 0,1 2 0 0,2 3-144 15,0 1 144-15,-2 3 0 0,-1 2 0 16,-1 6-128-16,-2 0 128 0,0 5 0 0,-2-2 0 0,-6 3-128 16,1 2-32-16,-2 9 0 0,-9 0 0 0,-1-7 0 15,-6-2 160-15,-1 3-208 0,-3-3 80 0,0 0 128 16,3-1-128-16,-3-2 128 0,2-3 0 0,-1 0 0 15,2-3 224-15,0-4 112 0,2 1 32 0,2-2 0 16,6-1 16-16,0 0 0 0,0 0 0 0,-4-6 0 0,3-6-208 0,1 2-48 16,1-4 0-16,-1 0 0 0,3 2-128 0,-1 0 0 15,5-3 0-15,-1 1 0 0,0 1 0 0,2 2 0 16,2-2 0-16,8-2 0 0,1 1 0 0,-5 8-176 16,3 2 176-16,-5 0-128 0,1 0 128 0,1 4 0 15,2 3 0-15,0 2-128 0,-2 1 128 0,-2 6-128 16,-1-2 128-16,-4 4-128 0,-2 1 128 0,-2 4-208 15,1 4 80-15,-4 4 128 0,-4-1 0 0,-8 15 0 16,-3-8 0-16,5-13 0 0,-1 1-240 0,-3-5 80 16,-4-1 16-16,-1-2 0 0,1 0 304 0,-1-2 64 15,0-4 16-15,1 3 0 0,1-4 128 0,2-2 16 16,2 0 16-16,-2-3 0 0,3-1-112 0,-1-2-32 16,1-2 0-16,2 0 0 0,0-5-128 0,0 1-128 15,1-3 144-15,1 2-144 0,1-4 160 0,2 1-160 16,0 0 160-16,1-3-160 0,4-3 0 0,0 0 0 15,0 1 0-15,1-1 0 0,2 0 0 0,2 0 0 16,1 0-192-16,2 3 192 0,-1 1-176 0,2 3 176 16,-1-2-160-16,1 7 160 0,0-2-144 0,-1 4 144 0,1 3-128 0,0 2 128 15,0 2-128-15,-1 3 128 0,-2 3-128 0,-1 4 128 16,-1-1 0-16,-1 5 0 0,-2 1 0 0,-1-1 0 16,-4 1 0-16,1-1 0 0,-2-2 0 0,-2 0 0 15,-2-2 0-15,0-3 0 0,-2 3 0 0,-2-5 0 16,-1 0 0-16,0-2 0 0,-1 0 0 0,-1-1 128 15,1-1 0-15,1-2 16 0,0-2 0 0,1-1 0 16,1-2 80-16,2-2 16 0,-2-2 0 0,3 2 0 0,0-5-80 0,3 1-16 16,0-5 0-16,1 0 0 0,1-2-144 0,1 1 0 15,1-3 0-15,2-3 0 0,0-1 0 0,3-10 0 16,0 4 0-16,1 2 0 0,0-1 0 0,2 3 0 16,-2 4 0-16,1 8 0 0,0-2 0 0,5-4-144 15,2 3 144-15,-4 6 0 0,1 2-144 0,0 4 144 16,-9 3 0-16,9-1-144 0,-9 1 144 0,7 0 0 15,0 2 0-15,-1 2 0 0,-6-4 0 0,7 9-128 16,-3-1 128-16,-2 8 0 0,-2 3 0 0,-2-1 0 16,-2-1 0-16,-1-1 0 0,1 1 0 0,-2-1 0 15,-2 1 0-15,0-2 0 0,-1-4 0 0,4-2 0 16,-4-1 0-16,2 3 0 0,-2-3 0 0,0 2 0 16,-1-2 0-16,1 2 0 0,-2-3 0 0,-7 6 144 15,4-1-144-15,1-6 0 0,2 0 128 0,0-1-128 16,11-5 0-16,-8 2 0 0,-1-2 0 0,9 0 0 15,0 0 128-15,0 0-128 0,-5-12 0 0,2 3 0 16,3-2 128-16,1-1-128 0,2 0 0 0,1-2 0 16,-1-1 0-16,5-2 0 0,-2 2 0 0,-2 8 0 15,5-3 0-15,0 3 0 0,0-4 0 0,0 4 0 0,4-2 0 16,-1 3-144-16,1 2 144 0,12-6 0 0,-3 5-144 0,-2 2 144 16,-1 4 0-16,2 3 0 0,-5 0 0 0,5 3 0 15,-4 2-160-15,1 3 160 0,-3-3 0 0,1 2-144 16,-4 1 144-16,0-1 0 0,-3 2 0 0,-2 2 0 15,-2-1 0-15,-2-1 0 0,-4 1 0 0,-2 1 0 0,-3 0 0 16,2-1 0-16,-4-2 0 0,-1 0 0 0,-2-2 0 0,-2-1 0 16,-2-1 0-16,-1 1 0 0,-1-4 144 0,1 4-144 15,-2-4 192-15,0 1-192 0,0 1 224 0,0-4-64 16,2-1-16-16,1-2 0 0,1-2 0 0,0 1 0 16,1-1 0-16,1-3 0 0,2-2-16 0,3 2-128 15,0-4 192-15,2 2-64 0,1-6-128 0,3 0 0 16,1-1 0-16,3-2 0 0,0-1 0 0,3-1 0 15,1 1 0-15,2 0 0 0,1 1 0 0,3 0-144 16,0 2 144-16,2 3-160 0,1-2 160 0,2 2-128 16,0 2 128-16,0 0-128 0,0 5 128 0,1 2 0 0,-2-1 0 15,1 3 0-15,-1 1 0 0,-2 2-128 16,-1 2 128-16,-1 4 0 0,-2 0 0 0,-3 3-128 0,-2 5 128 0,-1 1 0 16,-1 1 0-16,-4 1 0 0,-4 0 0 0,-1 0 0 15,-1-1 0-15,-1-3 0 0,-4-2 0 0,2 0 0 16,-4-5 0-16,-1 1 0 0,-3-2 0 0,-1 1 128 15,0-4-128-15,-1 2 144 0,0 0-144 0,0-3 160 16,0-3-32-16,1-1-128 0,1-1 192 0,2-2-64 16,1 0 16-16,2-2 0 0,0-3 0 0,4 0 0 15,1-2-144-15,2 1 0 0,0-4 144 0,2-2-144 16,1-2 0-16,3 0 0 0,3-3 0 0,1 0 0 16,0 0 0-16,5 1 0 0,0 0-144 0,2 1 144 15,-1 0-128-15,3 2 128 0,4 2-160 0,-2 2 160 16,2 2-128-16,1 1 128 0,0 5 0 0,2 2-144 0,-2 0 144 15,0 4 0-15,-3 2 0 0,1 4-128 0,-2 1 128 0,-1 3 0 16,-4 0-144-16,-2 4 144 0,1 2 0 0,-5 4 0 16,-4 1 0-16,-2 0 0 0,-3 4 0 0,-2-4 0 15,-4-4 0-15,0 0 0 0,-2-4 0 0,1-1 0 16,-4-4 144-16,0 2-16 0,-2-6-128 0,3 3 0 16,-2-3 0-16,2 3 128 0,1-4-128 0,0-2 192 15,3-2-64-15,0-2 0 0,2-2-128 0,3-2 144 16,1-2-144-16,1-1 160 0,2-3-160 0,2-1 0 15,1 1 0-15,3-6 0 0,1-1 0 0,1 1 0 16,4-1-144-16,-2-3 144 0,2-3-224 0,2 1 64 16,-1 2 16-16,2 2 0 0,2-2 144 0,2 4 0 15,0 1-144-15,1 2 144 0,0 3 0 0,0 3 0 0,-1 4 0 0,1 3 0 16,0 2 0-16,-1 3 0 0,-2 3 0 0,-1 3 0 16,-1 4 0-16,-5 1 0 0,-1 3 0 0,-5 2 0 15,-2 2 0-15,-5-2 0 0,-1 2 0 0,-4-2 0 16,-3-2 0-16,-3-2 0 0,-2-3 0 0,-1 1 0 15,-3-4 128-15,0-1-128 0,-2-1 128 0,-1 1-128 16,2-4 144-16,-1 1-144 0,1-2 160 0,1-2-160 16,3-2 176-16,3-1-176 0,-1-1 192 0,5-3-192 15,0-1 160-15,3 1-160 0,3-5 128 0,1 1-128 16,2-5 0-16,2 0 0 0,1-2 0 0,2-2 0 16,4-1-224-16,-1 0 80 0,5 0 16 0,0 2 0 15,1-1 128-15,3 2-128 0,2-1 128 0,-1 3-128 16,0 4 128-16,-2 0 0 0,1 4-144 0,2 2 144 15,-2 3 0-15,-1 5 0 0,1-1 0 0,-1 6 0 0,-1 0 0 0,-1 4 0 16,-5 2 128-16,-1 4-128 0,-2 3 0 0,-2 2 0 16,-2 0 0-16,-3-1 0 0,-3-3 0 0,-1-1 0 15,-3-3 0-15,-1-1 0 0,-2-4 0 0,-3 1 128 16,-1-1-128-16,1-3 128 0,-2 1 0 0,-1-4-128 16,3 0 192-16,0-1-64 0,1-2 48 0,2-2 0 15,0-4 0-15,1 1 0 0,1-3-176 0,1-4 160 16,3 1-160-16,2-2 160 0,0-2-160 0,1 1 0 15,2-4 0-15,1-1 0 0,0-1-128 0,2-1-64 16,3-3-16-16,1 0 0 0,1 3 32 0,2 0 16 16,1 2 0-16,2 0 0 0,0 4 160 0,4 1-160 0,-1 0 160 0,1 3-160 15,1 0 160-15,2 6 0 16,-1 4 0-16,1 4 0 0,-2 4 0 0,0 2-160 0,-1 2 160 0,-1 3 0 16,-2 4 0-16,-3 2 0 0,0 3 0 0,-3-1 0 15,-1 2 0-15,-3-3 0 0,-1-1 0 0,0-3 0 16,0-4 0-16,-1-1 0 0,-3-1 0 0,-1-4 0 15,-3 1 0-15,3-2 0 0,-3 0 0 0,-1-2 0 16,1-3 144-16,8-3-144 0,-11 4 128 0,1-3-128 16,0-3 128-16,1-2-128 0,0 0 0 0,2-5 128 15,0 0-128-15,2-4 0 0,3 1 144 0,0 1-144 16,4-6 0-16,0 1 0 0,2-2 0 0,2-1-192 16,2 1 192-16,2 0 0 0,-2 0-144 0,2 4 144 15,-1 4 0-15,1 0 0 0,-1 5-144 0,-9 5 144 16,10-3 0-16,-1 5 0 0,-9-2 0 0,8 9 0 0,-3 5 0 0,-3 1 0 15,-1 1 128-15,-2 2-128 0,-3 1 0 16,-2-1 0-16,-3-1 0 0,0-4 0 0,-1 0 144 0,-1 0-144 16,-2-4 128-16,0 0-128 0,1-4 128 0,1 0-128 15,-1 0 128-15,1-3-128 0,1 0 0 0,10-2 0 16,-10 0 0-16,1-3 0 16,9 3-2288-16,-7-9-336 0,0 0-64 0</inkml:trace>
  <inkml:trace contextRef="#ctx0" brushRef="#br0" timeOffset="155534.57">21429 4538 26719 0,'0'0'1184'0,"-2"-7"240"0,2 7-1136 0,8-5-288 0,5-2 0 0,3 2 0 15,3 1 144-15,2-2-16 0,0 1-128 0,3-1 192 16,3-3-192-16,-2 1 0 0,1-3 0 0,-2 3 0 16,0-2 0-16,-1 2-160 0,-1-2 160 0,-2 4-128 15,-2 2 128-15,-2 0 0 0,-2 2 0 0,-1 2 0 16,-3 1 0-16,-10-1 0 0,10 9 160 0,-5 0-160 16,-2 2 160-16,-4 4-160 0,-3 3 160 0,-4 1-160 15,-3 5 128-15,-2 3-128 0,-3-2 0 0,-3 6 144 16,-4-1-144-16,0-2 128 0,0 2-128 0,-1-4 128 15,0 0 176-15,-1-6 16 0,-4-1 16 0,5-5 0 16,-1-6 800-16,3-3 144 0,2 0 48 0,2-1 0 16,4-4-400-16,0-3-80 0,4-3-16 0,3-1 0 15,4 0-480-15,3-6-96 0,3-1-32 0,4-2 0 0,2-2-400 16,3-2-80-16,2-2 0 0,3-1-16 0,-1-6 32 0,3 5 16 16,2-4 0-16,-1 5 0 0,-1-1 224 0,3 5 0 15,-2 1 0-15,-1 4 0 0,-1 2 240 0,-1 6-64 16,-2 1-16-16,1 5 0 0,-3 6-160 0,0 1 128 15,-2 5-128-15,-2 4 128 0,-1 3-128 0,-2 2 0 16,-2 0 0-16,-4 3-176 0,-3 1 48 0,0-3 0 16,-5-2 0-16,-1-1 0 0,-2-4 128 0,-1 2-128 15,-1-6 128-15,2-3-128 0,0-2 128 0,-2 1 0 16,1-3 128-16,2-2-128 0,1-2 144 0,9 0-144 16,-10-1 192-16,10 1-192 0,-7-5 0 0,1-5 0 0,3 2-160 0,-1-5 160 31,3 1-2496-31,-1-1-384 0,1-4-80 0,1-2-10064 0</inkml:trace>
  <inkml:trace contextRef="#ctx0" brushRef="#br0" timeOffset="158954.75">21349 3725 6447 0,'-9'2'272'0,"5"1"80"0,0 0-352 0,0 2 0 0,2-2 0 0,-2 1 0 0,0 1 1376 0,0 3 208 16,0-4 32-16,-1 1 16 0,0-1-688 0,5-4-144 16,-4 3-32-16,4-3 0 0,0 0 192 0,0 0 48 15,0 0 0-15,0 0 0 0,0 0-96 0,0 0-16 16,0 0 0-16,0 0 0 0,0 0-304 0,0 0-64 16,0 0-16-16,9-5 0 0,0 2-64 0,-1-1-32 15,2 0 0-15,0-1 0 0,2 0-32 0,-1 1-16 16,2 0 0-16,1 2 0 0,1-3-80 0,3 1-16 15,2 0 0-15,-1 0 0 0,3-1-144 0,1 2-128 16,0 0 144-16,1 0-144 0,0-1 0 0,0-1 128 16,0 1-128-16,2 1 0 0,-1 0 0 0,-1-3 0 15,4 2 0-15,8-1 0 0,-3 2 0 0,-1 1 0 16,-2-2 0-16,1 3 0 0,-3-1 144 0,-2 2-16 16,0 2 0-16,-2 3 0 0,-1 1 64 0,-2 4 16 15,2-2 0-15,-2 2 0 0,-2-1-16 0,-2 2-16 16,-1 0 0-16,0 1 0 0,1 3-176 0,-1-1 0 0,1 0 144 0,-1-1-144 15,0 1 0-15,-1-1 0 0,0-2 0 0,0 2 128 16,1 2-128-16,-2 1 0 0,-1-3 0 0,3 3 128 16,-7-4-128-16,1 2 0 0,-3-2 128 0,0-1-128 15,-1 1 128-15,-1-3-128 0,-5-9 160 0,4 12-160 16,-4-12 208-16,3 9-48 0,-3-9-16 0,0 0 0 16,0 0 112-16,0 0 0 0,0 9 16 0,0-9 0 15,0 0-32-15,0 0-16 0,0 0 0 0,-9 5 0 16,-1-2-96-16,-1-3-128 0,1-1 176 0,-1-2-176 0,-1-1 160 0,0 2-160 15,-2-2 128-15,1-3-128 0,0 2 128 0,-1 0-128 16,-1-2 128-16,1 2-128 0,-4-4 0 0,4 2 0 16,1 2 0-16,1-4 0 0,-2 3 0 0,0-5 0 15,0 0 0-15,-1 0 0 0,-2 2 0 0,-1-2 0 16,-1-5 128-16,0 1-128 0,0-4 0 0,0 2 0 16,-3 0 0-16,1-1 128 0,3 0-128 0,-2-1 0 15,1 3 0-15,-1-1 0 0,0 0 0 0,1 2 0 16,-3 3 0-16,2-2 0 0,0 0 0 0,1 2 0 15,-2-1 0-15,1 1 0 0,-2 3 0 0,2 0 0 0,0 3 0 16,-1 2 0-16,0 0 0 0,2 4 0 16,-3 0-144-16,-1 4 144 0,-3 0 0 0,0 3 0 0,1 3-128 15,-1-2 128-15,1 3 0 0,1 3-128 0,0-2 128 0,8-2 0 16,0-2 0-16,2 2-128 0,-1 2 128 0,-6 5 0 16,3-4 0-16,4 1 0 0,0 1 0 0,2-2 0 15,-1-2 0-15,4 1 0 0,2 0 0 0,-4-2 0 16,4 3 0-16,-2-3 0 15,1-2 0-15,2 0 0 0,-1 0 0 0,7-8 0 0,-5 7 0 0,5-7 0 16,0 0 0-16,0 0 0 16,0 0 0-16,0 0 0 0,0 0 0 0,0 0 0 0,0 0 0 0,11 2 0 15,1 0 0-15,0-5 0 0,-1-2 0 0,2 1 0 16,0-3 0-16,2 0 0 0,0 1 0 0,3-4 0 16,-2-2 0-16,3 3 0 0,1-1 0 0,1 3 0 15,3-4 0-15,2 4 0 0,0-2 0 0,2 1 0 16,0 2 0-16,2-3 0 0,-2 4 0 0,-2 0 0 15,1 1 0-15,-2 1 0 0,1 2 0 0,-1 1 0 0,1 3 0 16,0 3 0-16,1 2 0 0,0 3 0 0,-1-1 144 0,0 3-144 16,-1 2 128-16,1 3-128 0,0 1 0 0,-1-1 0 15,-3 0 0-15,3 2 0 0,-5 0 0 0,0 1 0 16,1-1 0-16,-5 2 0 0,-1-5 0 0,-2 3 0 16,2-3 0-16,-2 2 0 0,0-3 128 0,-1-4 0 15,1 0 0-15,1 1 0 0,-1-6 0 0,0 3 0 16,-1-5 0-16,1 2 0 0,-2-1-128 0,1-2 0 15,-12-4 0-15,0 0 0 16,0 0-384-16,0 0-176 0,0 0-16 0,0 0-16 16,-3-12-624-16,-2 4-128 0,-4-5-32 0,-1 0-11680 0</inkml:trace>
  <inkml:trace contextRef="#ctx0" brushRef="#br0" timeOffset="160555.79">21762 3720 8287 0,'0'0'736'0,"0"0"-592"0,10-5-144 0,-10 5 0 16,9-3 1344-16,-3-1 256 0,-1 2 32 0,-5 2 16 15,0 0-704-15,0 0-144 0,0 0-32 0,0 0 0 16,5-8 208-16,-5 8 48 0,0 0 0 0,0 0 0 0,0 0-208 0,0 0-48 16,-5-1 0-16,0 6 0 0,5-5-304 0,-8 6-64 15,0 3-16-15,0 0 0 0,0 3 16 0,2-1 0 16,-4 4 0-16,2 2 0 0,1-1-64 0,-4 3-16 16,2 3 0-16,1 5 0 0,-1-1-64 0,1 6-32 15,-1 4 0-15,2-1 0 0,-1 2-96 0,3 1 0 16,1 2-128-16,3-2 192 0,-1 0-192 0,2 0 128 15,3 2-128-15,2-4 0 0,-1 3 160 0,1-3-160 16,3-1 160-16,-2 2-160 0,0-2 0 0,2 1 128 16,1-3-128-16,0 0 0 0,-2-1 160 0,2-6-16 15,0 2 0-15,0-2 0 0,0 2-16 0,2-2 0 16,0 6 0-16,0-5 0 0,-1 0-128 0,-1 3 0 16,4-3 144-16,-2 3-144 0,-2-2 0 0,0 0 0 15,0-4 0-15,0 3 128 0,0-2-128 0,1 0 0 16,-1-5 128-16,-2 0-128 0,1-2 0 0,0 0 144 15,1-3-144-15,-1 2 0 0,-1-5 240 0,0 1-64 16,0 1-16-16,-1-4 0 0,-1-1-32 0,0-1 0 16,-5-8 0-16,5 9 0 0,-5-9 32 0,0 0 0 15,0 0 0-15,0 0 0 0,0 0-160 0,0 0 0 0,0 0 144 0,0 0-144 16,0 0 176-16,0 0-48 0,0-12 0 0,0 12 0 16,-2-14 32-16,-2 3 0 0,-1-2 0 0,-1 2 0 15,-1 2-32-15,1-3-128 0,-2 5 192 0,1-5-64 16,-1 2-128-16,0-1 160 0,-1 0-160 0,1 1 160 0,-3-2-160 15,1-2 128-15,0 1-128 0,0-4 128 0,-2 1-128 0,0-2 192 16,0-2-192-16,2-4 192 0,0-1-192 0,0 1 160 16,-3-4-160-16,3-2 160 0,0-2-32 0,0-4-128 15,1-3 192-15,0 1-64 0,-1 1-128 0,2 0 0 16,2 2 0-16,1 0 0 0,1 1 0 0,2 1 0 16,1 2 0-16,1 0 0 0,1-2 0 0,1 2 0 15,2 2 0-15,-2-3 0 0,3 2 0 0,-1 0 0 16,2 0 0-16,-1-2 0 0,1 1 0 0,1 4 0 15,-2-4 0-15,4 3 0 0,0-2-128 0,1-2 128 16,0 4 0-16,2-1 0 0,-1 2 0 0,1 1-144 16,0 4 144-16,2-5 0 0,0 3 0 0,-1 2 0 15,0-2 0-15,-1 4 0 0,0-1 0 0,-3 4-128 16,2 0 128-16,-2 2 0 0,-1-2 0 0,-3 6 0 16,0-2 0-16,-2 3 0 0,0 1 0 0,-3 9 0 0,2-6 0 0,-2 6 0 15,0 0 0-15,0 0 0 0,0 0 0 0,0 0 0 16,0 0-128-16,0 0 128 0,0 0 0 0,0 0 0 15,0 0 0-15,0 0 0 0,-11-3 0 0,3 7 0 16,-1-2 0-16,0 1 0 0,0 1 0 0,1 0 0 16,1 2 0-16,-2-1 0 0,-3 1 0 0,3 5 0 15,-1-3 0-15,0 4 0 0,-1 3 0 0,-2 0 0 16,3 2 0-16,-2 2-128 0,-2 3 128 0,4 3 0 16,-3 2 0-16,2 5 0 0,0-2 0 0,-3 7 0 15,-2 6-128-15,1 0 128 0,0 4 0 0,-3 5 0 16,3 2 0-16,-1 2-128 0,4 1 128 0,-1 0 0 15,0-2 0-15,3 2 0 0,-3-4-128 0,5 1 128 0,1-3 0 16,3-1 176-16,2 0-32 0,2-3 0 0,2-6 112 0,0-1 0 16,1 0 16-16,1-1 0 0,3-3-144 0,-4-1-128 15,4 1 192-15,-3-6-192 0,-1 0 160 0,1-4-160 16,0 1 128-16,0-4-128 0,0 2 0 0,-1-4 0 16,0-2 0-16,2-3 0 0,-1 0 0 0,2-5 0 15,-1 2 128-15,0-6-128 0,1 1 0 0,-6-8 0 16,5 6 0-16,4-3 0 0,-9-3 0 0,0 0 128 15,0 0-128-15,8-4 128 0,0 0-128 0,-2-3 0 16,1-5 144-16,-3-1-144 0,-1 1 0 0,1-2 128 16,-3-3-128-16,-1-2 0 0,0-2 0 0,0 0 144 15,-1 0-144-15,0-2 0 0,0-4 128 0,-2 3-128 0,1-7 0 0,-1 0 0 16,-1-2 0-16,0-2 0 0,-1 2 0 0,2-1 0 16,-3-2 0-16,3 1 0 0,0-3 0 0,1 1 0 15,-2 0 0-15,4 1 0 0,0 1 0 0,1-1 0 16,0 1 0-16,2-2 0 0,-1 0 0 0,2-3 0 15,0 4 0-15,0-3 0 0,0 0 0 0,1 0-144 16,0-5 144-16,-1 1 0 0,1 2 0 0,4-2 0 16,-2 1-160-16,1 2 160 0,-2 3-192 0,2 1 192 15,-2 2-176-15,2 3 176 0,-2 5-160 0,-1 2 160 16,2 2 0-16,-2 4 0 0,-3 0 0 0,2 3 0 16,-1 2 0-16,-2 4 0 0,0-2 0 0,-1 2 0 15,-1-1 0-15,-2 5 0 0,1 0 0 0,2 5 0 16,-4-8 0-16,0 6 0 0,4 2 0 0,-8 0 0 15,1 2 0-15,7-2 0 0,-9 5 0 0,0 4 0 16,0 0 0-16,0 1 0 0,-1 2 0 0,1 0 0 0,0 5 0 16,0 2 0-16,-1 0 0 0,1 4 0 0,-1 0 0 0,0 3 0 15,0 1 0-15,2 5 0 0,-2-2 0 0,1 6 128 16,0 2-128-16,2 2 0 0,0-1 144 0,1 3-144 16,2 2 0-16,0 2 144 0,0 2-144 0,3 3 0 15,2-1 144-15,3-2-144 0,-2 2 0 0,1-1 128 16,2 3-128-16,6-2 0 0,-6-3 0 0,1 1 128 15,2-4-128-15,1 1 0 0,-2-3 128 0,1 1-128 16,-1-2 160-16,2-1-160 0,-1 0 128 0,1-2-128 16,1-2 0-16,0 1 144 0,2-2-144 0,-1-3 0 15,2-1 0-15,0-1 128 0,-1-3 0 0,2 1-128 16,0-8 192-16,1-1-64 0,2-2-128 0,-1-1 0 16,1 0 0-16,0-6 128 0,-2 0-128 0,-1-5 0 0,0 1 0 0,1-2 128 15,2-3-128-15,-3-1 0 0,-3 0 0 0,0-2-176 31,0-4-256-31,-4 0-48 0,-7 6-16 0,7-5 0 16,-7 5-2272-16,0-12-464 0</inkml:trace>
  <inkml:trace contextRef="#ctx0" brushRef="#br0" timeOffset="161641.91">21019 5485 14735 0,'-14'3'640'0,"8"1"160"0,6-4-640 0,-8 3-160 16,8-3 0-16,-6 6 0 0,6-6 704 0,-8 8 96 16,8-8 32-16,0 0 0 0,0 0-192 0,0 0-16 15,0 9-16-15,0-9 0 0,0 0 160 0,12 9 16 16,1-5 16-16,-1 0 0 0,3-2-96 0,1 0 0 16,0-2-16-16,5 1 0 0,0 0-224 0,5-1-32 15,0-2-16-15,5 2 0 0,2 0-128 0,2 0-32 16,2 0 0-16,1-2 0 0,7 1 32 0,-1-1 0 15,1-1 0-15,-4 1 0 0,-1-4-112 0,-3 1-32 16,-3-1 0-16,1-4 0 0,0 2-144 0,1-4 192 16,0-1-192-16,-1 1 192 0,1-2-32 0,1 0 0 15,1 3 0-15,-1-6 0 0,-2-2-160 0,1-1 192 16,-3 0-192-16,-3 1 192 0,-2 0-192 0,0-1 192 16,-4 0-192-16,1 1 192 0,0-1-192 0,-1 1 128 15,-1 1-128-15,-1 0 128 0,-2 0-128 0,2 2 0 16,-5-5 144-16,0 4-144 0,-3 0 128 0,-1 1-128 15,-2-1 128-15,-2 1-128 0,-4 2 128 0,-1 0-128 0,-2 2 128 0,0-2-128 16,0 1 192-16,-1 5-16 0,-1-3-16 0,0 11 0 16,-3-5 224-16,3 5 32 0,0 0 16 0,-4-4 0 15,-3-2-192-15,7 6-48 0,-10 5 0 0,1 0 0 16,1 4-192-16,-3 3 0 0,2 2 0 0,-1 2 0 0,0 3 0 0,0 2 0 16,0-1 0-16,2 4 0 0,-3 3 0 0,1-1 0 15,1 1 0-15,-2 2 0 0,0-1 0 0,0 3 0 16,-1-4 0-16,-1 2 0 0,1-5 144 0,-1 3-144 15,-2-7 128-15,-2-1-128 0,-1 0 192 0,-1 0-64 16,-5-1 0-16,-1-2 0 0,-2 0 112 0,-3 0 16 16,-6-4 0-16,3 0 0 0,-1 1-48 0,1 0 0 15,0-2 0-15,1 2 0 0,1-4-80 0,-1 0 0 16,1 2-128-16,0-3 192 0,2-1-192 0,1 1 128 16,-3-4-128-16,1 0 0 0,-3-2 0 0,-1 1 128 0,-2-3-128 15,0-3 0-15,3-1 0 0,-1 1 0 0,1-1 0 0,0-4 0 16,1 1 0-16,0 0 0 0,3-2 0 15,2 3 0-15,2-3 0 0,3 4 0 0,3 1 0 0,2-1 0 16,0 1 0-16,2 2 0 0,1-1 0 0,0 2 0 16,1-2 0-16,0 2 0 0,2-3 0 0,1 3 0 15,0 0 0-15,1-1 0 0,0 1-128 0,2 0 128 16,7 1 0-16,-6-3 0 0,0 2 0 0,6 1 0 16,0 0-160-16,0 0 160 0,0 0-128 0,0 0 128 15,0 0-144-15,15 3 144 0,3 2-160 0,1 1 160 16,1-1-160-16,4 2 160 0,-1 0-160 0,1-2 160 15,3-1-144-15,2-1 144 0,1-3-128 0,3 0 128 16,2-2-192-16,2-2 64 0,1-1 0 0,4-3 0 0,3 0 128 16,-1-4 0-16,1 4 0 0,-2-3 0 15,-4 1 0-15,1-3 0 0,0 1 128 0,1 2-128 0,-2-3 192 0,1 0-48 16,-2 4 0-16,1-1 0 0,1 3 0 0,0-2 0 16,0 0 0-16,-3-4 0 0,-3-1-144 0,-1 0 0 15,-5 0 0-15,-1 0 128 0,-3-2-128 0,-3-2 0 16,0 0 0-16,-1 0 128 0,-5 0-128 0,1-1 0 15,-5 2 144-15,-2-1-144 0,-3 2 128 0,-1 2-128 16,-1-1 160-16,-4 1-160 0,-2-1 192 0,-1 1-64 16,-1 4-128-16,1 1 192 0,-4-1-32 0,1 2-16 15,-3 2 0-15,0-1 0 0,0 5-144 0,9 2 160 16,-11-1-160-16,1-1 160 0,1 2-160 0,9 0-272 16,-11 2 64-16,11-2 16 15,-8 1-576-15,8-1-128 0,-8-1 0 0,-1-1-16 16,9 2-1568-16,-10-1-304 0</inkml:trace>
  <inkml:trace contextRef="#ctx0" brushRef="#br0" timeOffset="167512.04">12654 9798 4607 0,'0'0'192'0,"0"-11"64"0,0 2-256 0,3 0 0 16,-1-3 0-16,1 3 0 0,-1-3 1536 0,-1 0 272 16,5 2 48-16,-3-3 16 0,0 1-800 0,1 0-176 15,-2 1-16-15,2 3-16 0,-4 8 80 0,4-9 16 16,-4 9 0-16,0 0 0 0,0 0-192 0,0 0-16 16,0 0-16-16,0 0 0 0,0 0-336 0,0 0-64 15,6 16-16-15,-2 1 0 0,0 4 32 0,-2 4 0 0,1 1 0 0,-3 4 0 16,0 2-32-16,-1 3-16 0,-2 7 0 0,1 0 0 15,-1 4-48-15,-1-3 0 0,0 3 0 0,-1-4 0 16,0 1-128-16,0-3-128 0,0-5 144 0,1-4-144 16,-1-5 128-16,0-1-128 0,1-8 0 0,1-3 144 15,-1 0-320-15,4-14-64 0,0 0-16 0,0 0 0 32,0 0-1328-32,0 0-272 0</inkml:trace>
  <inkml:trace contextRef="#ctx0" brushRef="#br0" timeOffset="167861.12">13096 9633 20959 0,'0'0'928'0,"0"0"192"0,0 0-896 0,0 0-224 0,0 0 0 0,0 0 0 15,-9 5 0-15,2 0 0 0,-1 4 0 0,-1 2 0 0,-1 2 0 0,0 0 0 16,-1 1 0-16,-5 4 0 0,-3 2 128 0,0-1 64 15,-1 1 32-15,0 1 0 0,-2 0 240 0,2-2 48 16,-1-1 16-16,1 0 0 0,1 1-176 0,1-1-32 16,1-3-16-16,2-5 0 0,0-1 80 0,2-1 0 15,4 1 16-15,0-2 0 0,1 0-176 0,8-7-32 16,-8 3-16-16,8-3 0 0,0 0-176 0,0 0 0 16,0 0 144-16,0 0-144 0,-1 8 0 0,1-8 128 15,6 11-128-15,2 2 0 0,2 0 0 0,1 2 144 16,2 0-144-16,1 2 0 0,0 1 128 0,0 1-128 0,-1 0 0 0,1 0 0 15,0 0 0-15,0 0 0 0,0-1 128 0,-3-4-128 16,2 0 0-16,-3 0 128 0,3-2-128 16,-2-1 0-16,0-2 0 0,1-1 0 0,-1-2 0 0,1 0 0 31,-2-4-688-31,-1-2-80 0,2-1-32 0,1-3-10560 0</inkml:trace>
  <inkml:trace contextRef="#ctx0" brushRef="#br0" timeOffset="168394.1">13306 9825 11967 0,'0'0'528'0,"-10"-3"112"0,10 3-512 0,0 0-128 0,-9 4 0 0,9-4 0 16,-5 13 2480-16,0 1 464 0,0 2 80 0,1 5 32 0,0 0-2432 0,-1 3-496 15,0 2-128-15,0-2 0 0,-3 4 128 0,-1-3-128 16,-1 3 144-16,1-2-144 0,-2-2 368 0,3-3-32 15,1-1 0-15,0-3 0 0,0-3 144 0,2-2 32 16,5-12 0-16,0 0 0 0,0 0 160 0,0 0 32 16,0 0 16-16,0 0 0 0,3-8-192 0,2-3-32 15,2-1-16-15,0 1 0 0,2-4-304 0,2-2-176 16,-1-1 192-16,0-1-192 0,1 0 128 0,1 1-128 16,-2-1 0-16,3 3 0 0,-1-1 0 0,1 3 0 15,0 5 0-15,-1-2 0 0,0 2 0 0,-1 4 0 16,0 2-128-16,-11 3 128 0,11 2 0 0,-2 3 0 15,-9-5-160-15,7 12 160 0,-1 4-128 0,-4 1 128 16,-2 0-160-16,-1 2 160 0,-2-1 0 0,1 2-144 0,-2 2 144 0,-1-2 0 16,-1-2 0-16,0-3 0 15,3-1 0-15,-2-1 0 0,2-4 0 0,3-9 0 0,0 0 0 0,0 0 0 16,0 0 128-16,0 0 16 0,0 0 0 0,8-9 0 16,-1-5 48-16,3 1 0 0,-1 2 0 0,1-3 0 15,1-3-192-15,0-1 0 0,2 2 0 0,-3-2 128 16,1 0-128-16,1 2 0 0,1 1 0 0,1 3 0 15,1 1 0-15,-3 4 0 0,1 0 0 0,-1 3 0 16,-1 3 0-16,-1 4 0 0,-2 2 0 0,1 6-176 16,-3-2 176-16,-1 3-128 0,-1 4 128 0,0 1-128 15,0 1 128-15,-2 1 0 0,-1 1 0 0,-1 1-128 16,-1-2 128-16,1 3 0 0,0-1 0 0,4-2-128 16,-1-2-320-16,0-3-64 0,1-4-16 15,-4-10 0-15,10 7-336 0,2-4-64 0,2-6-16 0,1-4-7120 16,0-2-1440-16</inkml:trace>
  <inkml:trace contextRef="#ctx0" brushRef="#br0" timeOffset="168778.3">14173 9883 21183 0,'0'0'1888'0,"0"0"-1504"15,0 0-384-15,0 0 0 0,0 0 800 0,0 0 96 16,-13-2 0-16,-1 3 16 0,3 4-448 0,-3 0-80 0,-1-1-32 0,-3 5 0 15,-4 0-208-15,1 5-144 0,-1 0 192 0,2 0-192 16,1 1 512-16,0 4 0 16,0 0 0-16,3 0 0 0,5-1-64 0,2 2-32 0,4-1 0 0,4-1 0 15,2-5-416-15,3 0 0 0,2-2 0 0,3-5 0 16,1-1 0-16,2-1 0 0,0-6 128 0,2-1-128 16,1-1 0-16,1 2 0 0,-1-5 144 0,0-1-144 15,0-1 0-15,1-3 144 0,-2-1-144 0,-2 3 0 16,0-2 192-16,-2 0-192 0,-2 1 192 0,-1-2-192 15,1 4 320-15,0 2-64 0,-2 1 0 0,-6 6 0 16,10-5-112-16,-10 5-16 0,0 0-128 0,0 0 192 16,0 0-192-16,10 9 0 0,-5-1 0 0,0 2 0 15,-1-1 0-15,0 1 0 0,1 4 0 0,1-2 0 16,2-1 0-16,0 2 0 0,1-4 0 0,-2 1 0 16,3-3-208-16,1 2 64 0,0-5 16 0,3-1 0 15,-1-5-640-15,2 0-112 0,0-2-16 0,0-4-7712 16,1 1-1536-16</inkml:trace>
  <inkml:trace contextRef="#ctx0" brushRef="#br0" timeOffset="168903.01">14548 9782 3391 0,'0'0'144'0,"0"0"48"0</inkml:trace>
  <inkml:trace contextRef="#ctx0" brushRef="#br0" timeOffset="169461.41">14060 10073 10127 0,'-12'2'896'0,"2"3"-704"15,1 2-192-15,2-4 0 0,0 1 1024 0,7-4 192 16,-7 9 16-16,7-9 16 0,0 0-512 0,-7 9-96 15,1 0-32-15,6-9 0 0,0 0 352 0,-4 9 80 16,4-9 16-16,0 0 0 0,0 0-352 0,0 0-64 16,0 0 0-16,0 0-16 0,7 11 32 0,-7-11 16 15,0 0 0-15,15 3 0 0,3-3 0 0,1-3 0 16,0-3 0-16,1 1 0 0,2-2-224 0,-2-1-64 16,4-1 0-16,-2-4 0 0,-2-1-176 0,-1 1-32 15,-1-2-16-15,1 1 0 0,-2 1-32 0,-3-1 0 16,-2 2 0-16,0-2 0 0,-2 3 0 0,-2 3 0 15,-1-4 0-15,-2 5 0 0,-2-4 16 0,-3 11 0 16,-4-9 0-16,-1 1 0 0,-1 1 48 0,-5 6 16 16,-4 2 0-16,-1 3 0 0,-2 4-208 0,-4 1 176 0,-2 3-176 0,-1 1 160 15,-1 3-160-15,-3 2 0 0,2-1 0 0,2-1 0 16,-1 1 144-16,6 1 0 0,2-1 0 0,4 1 0 16,3-3 112-16,5 1 0 0,0-2 16 0,5-2 0 15,5 1-112-15,1 2-32 0,1-1 0 0,6-5 0 16,3 1-128-16,3-3 0 0,2-1 0 0,3-1 0 15,1-2 128-15,6-2-128 0,3 0 128 0,-3-1-128 16,-1-1 0-16,2 0 0 0,-2-3 0 0,0-2 0 31,-1-2-768-31,0-1-16 0,-1 0-16 0,-2-1-8848 0,1 2-1760 0</inkml:trace>
  <inkml:trace contextRef="#ctx0" brushRef="#br0" timeOffset="169863.79">14942 9867 28559 0,'-16'-10'2544'0,"5"2"-2032"16,0 3-512-16,1 1 0 0,1 3 416 0,0 1-16 15,-2 1 0-15,0 4 0 0,-1 3-400 0,-2 1 0 16,-2 3 0-16,-1 1 0 0,-4 0 0 0,0 3 0 16,-5 3 0-16,2 0 0 0,2 0 128 0,3 1-128 15,2-3 192-15,1 1-64 0,5 0 64 0,3-2 16 16,3 0 0-16,4-2 0 0,2-2-208 0,3-3 0 15,-4-9 0-15,10 9 0 0,2-5 160 0,0-4-160 16,2-1 160-16,3-3-160 0,1-2 272 0,-1-1-32 16,0-4-16-16,-2 1 0 0,-1-4-80 0,-1 1-16 15,-2-1 0-15,1 1 0 0,-2-1-128 0,-1 3 0 0,-2 1 144 0,1-2-144 16,-2 3 0-16,0-1 0 0,-6 10 0 0,0 0 128 16,0 0-128-16,0 0 0 0,0 0 0 0,0 0 0 15,0 0 0-15,0 0 0 0,0 0 0 0,6 8 0 16,-2 3 0-16,0 4 0 0,1-1 0 0,0-1 0 15,-1 0 0-15,2 1 0 0,0-1 0 0,2-1 0 16,1 2 0-16,1 0 0 0,0-6 0 0,2 1 0 16,0-5 464-16,1-1 176 0,1-1 48 0,1-4 0 31,2-1-2320-31,1-1-464 0,-1-5-80 0,2 1-32 16,2-5-1248-16,0 2-240 0</inkml:trace>
  <inkml:trace contextRef="#ctx0" brushRef="#br0" timeOffset="170212.37">15367 9769 11967 0,'0'0'1072'0,"0"0"-864"0,0 0-208 0,-11 7 0 0,4 4 2592 0,-3 0 480 16,2-1 80-16,-2 4 32 0,2 4-1680 0,-1 0-336 15,0 0-64-15,-3 3-16 0,0 2-320 0,1 3-64 16,-2-4 0-16,0 1-16 0,1 1-48 0,2-3 0 16,-1-2 0-16,2-3 0 0,3-3-192 0,2-4-64 15,4-9 0-15,0 0 0 0,0 0 0 0,0 0-16 16,0 0 0-16,0 0 0 0,13-4 80 0,0-7 32 15,1-1 0-15,0-3 0 0,1-3-224 0,1-1-64 16,0 0 0-16,-1-3 0 0,0 0-192 0,-1 0 0 16,1 0 128-16,2 3-128 0,0 2 0 0,0 0 0 15,0 3 0-15,-1 3 0 0,-2 3 0 0,0 0 0 16,0 3 0-16,-1 4 0 0,-4 1 0 0,-9 0-128 0,11 9 128 0,-4 0 0 16,0 3 0-16,-3 0-128 0,-1 1 128 15,-2 3 0-15,-1 3 0 0,0 0 0 0,-1-1 0 0,-1 1 0 16,1 0-224-16,1 2 64 0,0 0 16 0,1-1 0 31,2-6-496-31,2-1-80 0,1-1-32 0,3-3 0 16,1-3-96-16,2-4-32 0,1-2 0 0,4-1 0 15,5-3-848-15,0-2-160 0,2-2-32 0,0-3-9744 0</inkml:trace>
  <inkml:trace contextRef="#ctx0" brushRef="#br0" timeOffset="170515.09">16218 9647 9215 0,'0'-15'400'0,"2"6"96"16,-2-3-496-16,0 5 0 0,0-4 0 0,0 11 0 16,0 0 4176-16,0 0 752 0,-9-3 128 0,-3 3 48 0,-3 1-3824 0,-3 4-752 15,-2 4-144-15,-3 1-48 0,0 4-16 0,-1 3 0 16,2 0 0-16,3 1 0 0,3 0 208 0,3-2 48 16,4 0 0-16,3-1 0 0,4 4-272 0,4-4-48 15,3-3-16-15,5 0 0 0,3 1-240 0,2-4 128 16,4 2-128-16,1-2 0 0,2 3 192 0,2 2-48 15,3-2-16-15,0 2 0 0,-3 0 128 0,-1 3 32 16,-2 2 0-16,1-1 0 0,-6 0-16 0,-3-1 0 16,-3 1 0-16,-5 3 0 0,-5-1-64 0,-4-1-16 15,-4-3 0-15,-6 0 0 0,-4-2 352 0,-5-4 64 0,-4 0 16 0,-2 0 0 16,-2-3-160-16,0 1-16 0,-1 1-16 16,0-1 0-16,0-3-432 0,-1-2 0 0,0-3-224 0,0-2 80 31,0 0-2704-31,-2-5-544 0</inkml:trace>
  <inkml:trace contextRef="#ctx0" brushRef="#br0" timeOffset="177100.56">11777 11002 11967 0,'0'0'1072'0,"0"0"-864"15,1-14-208-15,1 1 0 0,-1 2 1984 0,0-2 336 16,-1 13 80-16,0-13 16 0,-1 6-1136 0,1 7-208 16,-4-12-48-16,0 5-16 0,-5-2-128 0,0 4-32 15,-1 1 0-15,-3 0 0 0,1 0-208 0,-3 3-64 16,-2 2 0-16,0 3 0 0,0 1-208 0,-2 1-48 0,-2 6-16 0,0 2 0 16,-3-2-160-16,1 6-16 0,1 0-128 0,0 2 192 15,2-1-192-15,1 2 0 0,1-1 0 0,3 0 0 16,4 1 0-16,3-2 0 0,3 0 0 0,4-1 0 15,4-4 0-15,5 1 0 0,2 0 0 0,3 0 0 16,1 2 0-16,4-6 0 0,1 2 0 0,2-4 0 16,3 0-128-16,2-1-32 0,1-1 0 0,-1-4 0 31,1-3-2352-31,0-4-480 0,10-6-80 0,-8 1-32 0</inkml:trace>
  <inkml:trace contextRef="#ctx0" brushRef="#br0" timeOffset="177451.17">12254 10990 18431 0,'-19'-2'816'0,"7"4"160"0,-1 5-784 0,-1-1-192 16,-1 7 0-16,-1-2 0 0,-2 3 544 0,-2 3 64 16,-3 0 16-16,-2 0 0 0,0 0-48 0,0-1-16 15,2 1 0-15,-1-1 0 0,2-2 208 0,4 1 32 16,6-1 16-16,1 2 0 0,6-4-432 0,5-12-96 15,0 0-16-15,10 7 0 0,4-2 112 0,3-3 0 16,1-3 16-16,1-4 0 0,1-4-128 0,2-2-16 16,-1-2-16-16,0 3 0 0,-1-3-112 0,-1-2 0 15,-2-2-128-15,-3 2 192 0,-2-2-192 0,1 5 128 16,-2-2-128-16,0 1 0 0,-4 4 128 0,0 0-128 16,-7 9 0-16,0 0 0 0,0 0 0 0,0 0 0 15,0 0 0-15,1 14 0 0,-2 1 128 0,-1 2 48 0,2 1 0 0,0 0 0 16,-1-1-176-16,2 1 0 0,2 1 144 0,1 0-144 15,0 0 0-15,1-2 0 0,1-4 0 0,3-3 0 32,2-1-496-32,1-4-64 0,-1-4-16 0,1-2-12256 0</inkml:trace>
  <inkml:trace contextRef="#ctx0" brushRef="#br0" timeOffset="177733.97">12554 11074 24991 0,'-9'18'1104'0,"4"-5"240"0,-3-1-1088 0,2 4-256 0,-2 3 0 0,2 1 0 16,1 3 240-16,-4-1-16 0,1-1 0 0,0 0 0 15,1 1 672-15,-1-3 128 0,1-3 16 0,1-4 16 0,1 0-64 0,5-12-16 16,-1 10 0-16,1-10 0 0,0 0-288 0,0 0-64 16,0 0-16-16,13-5 0 0,1-4-160 0,0-4-16 15,-1-2-16-15,0-1 0 0,0-1-208 0,1 1-32 16,0-1-16-16,-1 4 0 0,2 1-160 0,0 1 0 15,2 4 0-15,-3 3 128 0,0-2-128 16,-3 6 0-16,2 5 0 0,-2 1 0 0,0 7 0 0,-4-1-144 16,1 5 144-16,-2 2 0 0,-1 3-144 0,0-2 144 15,0 0 0-15,1 2-144 16,-3-3-752-16,2-1-160 0,2 0-32 0,0-3-9216 16,6-1-1856-16</inkml:trace>
  <inkml:trace contextRef="#ctx0" brushRef="#br0" timeOffset="178267.83">13952 11116 18879 0,'-9'-11'832'0,"4"3"192"0,0 2-832 0,-2-3-192 0,1 0 0 0,-2 1 0 0,0 1 704 0,-1 2 80 15,0 0 32-15,0 5 0 0,-1 0-16 0,-2 5 0 16,-3 0 0-16,1 7 0 0,1 6-288 0,-1 0-64 16,-2 0-16-16,1 1 0 0,2 1-128 0,3 1-32 15,0 0 0-15,2-2 0 0,3-4-80 0,2-1 0 16,3-1-16-16,3-4 0 0,-3-9 80 0,7 9 32 16,-7-9 0-16,14 2 0 0,-1-3 80 0,0 1 16 15,0-4 0-15,1 1 0 0,-1-1-208 0,1 1-48 16,-5 2 0-16,-9 1 0 0,11 1-128 0,-11-1 0 15,7 10 0-15,-2 2 0 0,-1 4 928 0,-5 5 160 16,-3 5 16-16,-5 1 16 16,0 6-1392-16,-2-1-288 0,-2-5-48 0,-2 2-16 0,0 1 624 0,-2-2 0 15,-1 2 144-15,2-8-16 0,-2-1-128 0,1-2 176 16,0-3-176-16,0-3 192 0,2-3-192 0,3-3 0 16,3-5 0-16,9-2 0 15,0 0-1280-15,-2-6-256 0,4-7-32 0,5-2-11616 0</inkml:trace>
  <inkml:trace contextRef="#ctx0" brushRef="#br0" timeOffset="178507.79">14323 10964 21183 0,'0'0'1888'0,"0"0"-1504"15,0 0-384-15,0 0 0 0,-8 6 1632 0,1 5 256 16,-2 3 48-16,0 4 16 0,0 0-960 0,0 2-192 15,0 3-32-15,0 1-16 0,0 2-256 0,2-1-48 16,-2 3-16-16,0 0 0 0,-1 1-304 0,1 2-128 16,0-3 128-16,1 1-128 0,2-5 0 0,1 2 0 15,1-3 0-15,2-4 0 0,-1-5-192 0,3-6-112 16,0-8-16-16,0 0-16 16,0 0-256-16,13 0-48 0,2-5-16 0,2-5-12704 15</inkml:trace>
  <inkml:trace contextRef="#ctx0" brushRef="#br0" timeOffset="178803.75">14603 10970 15663 0,'0'0'688'0,"-10"9"144"0,-1 0-656 0,4 5-176 16,2 1 0-16,0 3 0 0,2 2 2096 0,-3 3 384 15,-2 4 80-15,0-2 0 0,1 3-1664 0,0 1-320 16,-1 3-80-16,1 1-16 0,2-1-32 0,0-4 0 15,1-1 0-15,2-6 0 0,-1-2-128 0,3-2-16 0,1-3-16 0,2-5 0 16,1 0 464-16,-4-9 80 16,0 0 32-16,11 2 0 0,1-2 64 0,-1-4 16 15,2-5 0-15,2 1 0 0,-4-5-368 0,2-4-80 16,0 2-16-16,0-3 0 0,-3-1-176 0,0-1-48 0,3 1 0 0,-2-4 0 16,1-5-64-16,1 5-32 0,1 1 0 0,-1 0 0 15,0 1-160-15,-3 2 0 0,0 1 0 0,-3 4 0 16,0 4 0-16,1-1 0 0,-1 4 0 0,2-1 0 0,-2 1-192 0,-7 7-80 15,9-5-16-15,-9 5 0 16,7-4-2528-16,-7 4-496 0,10-4-96 0</inkml:trace>
  <inkml:trace contextRef="#ctx0" brushRef="#br0" timeOffset="179151.83">15025 11164 21183 0,'0'0'1888'0,"0"0"-1504"15,0 0-384-15,10 14 0 0,3-3 1280 0,2-1 176 0,-1-6 32 0,2 1 16 16,1-2-928-16,-1-3-192 16,0-3-48-16,1-1 0 0,1-1 368 0,1-2 80 0,0-1 16 0,0-1 0 15,-2-3-160-15,-2-2-48 16,0 5 0-16,-1-3 0 0,-5-5-320 0,0 1-64 16,-1-1-16-16,-3 3 0 0,0 3-32 0,-5-2-16 15,0 0 0-15,0 4 0 0,0 9 288 0,0 0 48 16,0 0 16-16,-11-5 0 0,0 0-96 0,3 6-16 15,-1 6 0-15,1-1 0 0,2 6-384 0,-1-1 0 16,2 2 0-16,1 2 0 0,2 3 0 0,3 0 0 0,3 1 0 0,4 1 0 16,2 3 0-16,5 2 0 0,2-3 0 0,0 1 0 15,4 0 0-15,2-4 0 0,2-2 128 0,2-1-128 16,-1-4 0-16,1 0 0 0,-2-7 0 0,2-1 0 16,0-3 0-16,2-2-272 0,0-3 64 0,1 0 16 15,-2-3-320-15,-3-2-64 0,-5-3-16 16,-2-1-9904-16,-4-3-1968 0</inkml:trace>
  <inkml:trace contextRef="#ctx0" brushRef="#br0" timeOffset="179314.99">14650 10727 38703 0,'-36'-11'1712'0,"16"7"352"0,2-2-1648 0,8 2-416 16,10 4 0-16,0 0 0 0,0 0 304 0,0 0-32 15,6 13 0-15,1-7 0 0,-7-6-272 0,8 7-256 16,-8-7 64-16,0 0-11456 16,0 0-2304-16</inkml:trace>
  <inkml:trace contextRef="#ctx0" brushRef="#br0" timeOffset="179985.83">11628 12075 16575 0,'12'-6'1472'0,"-1"-2"-1168"16,2 0-304-16,1-2 0 0,1 2 720 0,-1-1 96 15,-1 2 16-15,-6-1 0 0,-7 8-192 0,5-8-48 16,-5 8 0-16,0-10 0 0,-2 1 496 0,-4-1 112 15,-5 3 16-15,0-1 0 0,-4 2-112 0,-2 0-16 16,-1 0 0-16,1 4 0 0,-4 0-544 0,0 5-112 16,-3 3-32-16,-1 3 0 0,-4 5-208 0,1 4-64 15,-4 1 0-15,2 0 0 0,1 3-128 0,2 3 0 16,3 0 0-16,2 3 128 0,4-3 0 0,2 1-128 16,6 0 192-16,2-2-64 0,6-3-128 0,4-7 128 15,3-2-128-15,5-6 128 0,3 1-128 0,2-7 0 16,4-3 0-16,3-7 0 0,3-4 176 0,3-3 0 15,3-2 0-15,2-4 0 0,1-1-16 0,-2-5 0 16,-3-4 0-16,-1-1 0 0,-1 1-160 0,-3-2 128 16,1 0-128-16,-2 2 128 0,-2-2-128 0,-1 1 0 15,0 0 0-15,-4-1 0 0,0 0 0 0,-2 0 0 0,-2 2 0 0,-2 3 0 16,-1 1 0-16,-2 1 0 0,0 4-224 0,-2 6 80 16,-1 6-16-16,-4 12 0 0,0 0 0 0,0 0 0 15,0 0 32-15,-6 14 0 0,0 4 0 0,0 6 0 16,-3 3 128-16,0 6-128 0,-3 4 128 0,1 4-128 15,-3 4 128-15,1 4 0 0,2 3 0 0,-2 0 0 16,0-1 0-16,1-2 0 0,2-6 0 0,2-3-128 0,-1-5 128 0,3-3 0 16,1-1 0-16,1-7 0 0,1 0 0 0,2-6 0 15,2-5 0-15,2-2 0 16,-3-11-1792-16,10 5-336 0,4-6-64 0,-1-4-16 0</inkml:trace>
  <inkml:trace contextRef="#ctx0" brushRef="#br0" timeOffset="180158.37">12163 12057 21183 0,'-11'6'1888'0,"5"6"-1504"15,-2 0-384-15,2 5 0 0,-2 2 896 0,0 1 128 16,-1-1 0-16,-1 0 16 0,-1 0-480 0,-1 2-112 16,1-1 0-16,0 2-16 0,0-2-208 0,2-2-32 15,3-3-16-15,1-2 0 0,0-2-176 0,5-11 0 16,0 0-192-16,0 0 192 15,0 0-1056-15,13-2-96 0,1-6 0 0</inkml:trace>
  <inkml:trace contextRef="#ctx0" brushRef="#br0" timeOffset="180453.95">12711 11839 3679 0,'8'-24'160'0,"-3"12"32"0,0-4-192 0,0 0 0 0,1-3 0 0,1 1 0 15,-1 1 4736-15,-2 0 896 0,-4 0 176 0,-3 3 32 16,1 0-4240-16,-3 3-864 0,-2 2-160 0,-1 2-48 16,-5 5 400-16,1 1 80 0,-4 3 16 0,-2 6 0 15,-3 2-224-15,-4 0-32 0,-3 4-16 0,-1 4 0 16,-1 2-304-16,-1 6-48 0,1-2-16 0,0 5 0 16,4-1 0-16,0 4 0 0,3 0 0 0,2 2 0 15,2-2-176-15,2-3-32 0,2 1-16 0,5 0 0 0,0 0-160 0,2-2 0 16,0-8 0-16,3 1 0 0,3-2-192 0,0-1 48 15,2-3 0-15,3 0 0 16,0-5-320-16,-1 2-64 0,2 0-16 0,1-4 0 16,-5-8-576-16,0 0-112 0,6 12-32 0,-6-12-8000 15,0 0-1600-15</inkml:trace>
  <inkml:trace contextRef="#ctx0" brushRef="#br0" timeOffset="180610.33">12160 12122 23775 0,'0'0'1056'0,"0"0"224"0,5-14-1024 0,6 1-256 16,2 7 0-16,3-3 0 0,1 2-240 0,1-2-80 0,-2 2-32 0,5 2 0 15,1 0 192-15,3 1 160 16,0 0-208-16,3 4 80 16,2-1-960-16,3 1-192 0</inkml:trace>
  <inkml:trace contextRef="#ctx0" brushRef="#br0" timeOffset="180870.29">13189 11721 22575 0,'-9'-10'992'0,"2"2"224"0,-4 3-976 0,0 0-240 16,0 0 0-16,-1 4 0 0,-2 1 896 0,-2 2 144 16,-3 5 32-16,-6 0 0 0,1 6-208 0,-1 2-32 15,-3 3-16-15,2 1 0 0,1 4-128 0,1 1-32 16,1 3 0-16,1-2 0 0,3 3 16 0,5 0 0 15,2 2 0-15,0 1 0 0,2-4-432 0,1 4-96 16,0 2-16-16,3 0 0 0,0-4-128 0,0 0 0 16,4-1 0-16,-1-4 0 15,3 0-320-15,2-3-80 0,-1-4-32 0,1-1 0 16,4-4-528-16,0 0-128 0,3-7 0 0,-9-5-16 16,0 0-1536-16,0 0-304 0</inkml:trace>
  <inkml:trace contextRef="#ctx0" brushRef="#br0" timeOffset="181014.72">12683 12105 3679 0,'0'0'160'0,"0"0"32"0,0 0-192 0,0 0 0 0,0 0 0 0,13-1 0 16,0-2 4736-16,1 3 912 0,0 0 176 0,2 0 48 31,-2-1-5264-31,3 0-1056 0,-1-1-192 0,2 1-64 16,0 0-496-16,0 1-96 0,-1 0-32 0</inkml:trace>
  <inkml:trace contextRef="#ctx0" brushRef="#br0" timeOffset="181372.14">13132 12128 19343 0,'0'0'1728'0,"-5"8"-1392"15,2 2-336-15,3-10 0 0,9 12 1552 0,3-3 240 16,2 2 64-16,1-6 0 0,-1-2-1488 0,2 0-368 16,2-3 0-16,-3-1 0 0,3-3 0 0,0 0 144 15,0-4-144-15,-2 1 0 0,0-2 192 0,-1-1-192 16,-1 0 192-16,0 1-192 0,-1-3 288 0,-2 3-48 16,-1-3-16-16,-5 1 0 0,0 3-96 0,-1 1 0 15,-4-4-128-15,0 11 192 0,-5-9-192 0,-1 4 128 16,-4 1-128-16,-1 4 0 0,-1 3 0 0,-1 2 0 15,0 3 0-15,1 1 0 0,-1 3 240 0,0 3-48 16,-2 2-16-16,5 0 0 0,0 1 176 0,2 3 32 16,3-2 16-16,1 1 0 0,0-1 0 0,3 1 0 15,2 1 0-15,2 0 0 0,-1-3-400 0,5-1 0 16,0-5 0-16,3 0 0 16,2-7-1616-16,1-3-416 0,-3-2-80 0,2-3 0 0</inkml:trace>
  <inkml:trace contextRef="#ctx0" brushRef="#br0" timeOffset="181636.84">13722 12199 12895 0,'-12'9'1152'0,"1"4"-928"0,-2 2-224 0,2 0 0 0,-1-1 2656 0,0-2 480 16,-1 2 112-16,1-2 16 15,2-3-1936-15,1 0-384 0,0-5-80 0,9-4-16 0,0 0-176 0,0 0-32 16,0 0-16-16,0 0 0 0,-3-6-16 0,5-5 0 15,3 0 0-15,3-2 0 0,0-5-32 0,3 2-16 16,2-1 0-16,1 0 0 0,0-2-208 16,2 0-32-16,-2-1-16 0,3 3 0 0,-1 1-176 0,2 1-128 15,0 0 192-15,1 3-192 0,2 4 0 0,0-3 0 16,-3 6 0-16,1 3 0 0,-3-2-208 0,2-1-112 16,0 4 0-16,0 1-10016 15,-1 0-2000-15</inkml:trace>
  <inkml:trace contextRef="#ctx0" brushRef="#br0" timeOffset="182037.36">14407 12075 17503 0,'0'0'1552'0,"0"0"-1232"0,-9 2-320 0,9-2 0 16,-8 4 144-16,8-4-16 0,-8 6-128 0,8-6 192 15,0 0 0-15,0 0 0 0,0 0 0 0,0 0 0 16,-8-1 1024-16,8 1 208 0,0 0 48 0,0 0 0 16,0-11-272-16,2 2-48 0,2 0-16 0,0 4 0 15,-4 5-384-15,6-10-80 0,1 2-16 0,-2 0 0 16,-5 8-336-16,5-6-80 0,-5 6-16 0,0 0 0 0,0-10-16 0,0 10 0 15,0 0 0-15,0 0 0 0,-10 0 16 0,1 5 0 16,-1 1 0-16,-4 2 0 0,0 5-64 0,0 2-16 16,0 3 0-16,0-1 0 0,-1 2 80 0,2 0 16 15,3 1 0-15,1-1 0 0,2-2-240 0,4-3 176 16,0 0-176-16,3-3 160 0,1 0-160 0,-1-11 0 16,5 11 0-16,3-4 0 0,2-2 0 0,2-3 0 15,0-2 0-15,2-2 0 16,2-3-448-16,-1 0-64 0,0-2 0 0,0 0-9344 15,1-6-1872-15</inkml:trace>
  <inkml:trace contextRef="#ctx0" brushRef="#br0" timeOffset="182371.48">14638 12130 25791 0,'-18'3'1152'0,"8"5"224"0,-1-1-1104 0,1 7-272 0,0 0 0 0,1-1 0 16,-2 1 848-16,0 0 112 0,1 0 32 0,1-1 0 15,-1 2-320-15,1-2-64 0,0-6-16 0,3 2 0 16,6-9 64-16,0 0 16 0,0 0 0 0,0 0 0 16,0 0-208-16,0 0-32 0,7-14-16 0,5 1 0 15,0 1-96-15,4-4-32 0,4-1 0 0,-1-1 0 16,0 0-288-16,1 0 0 0,1 0 0 0,-2 1 0 16,1 0 0-16,-2-1 0 0,0 1 0 0,0 3 0 15,-3 6 0-15,-2-1 0 0,-2 4 0 0,-1 2 0 0,-10 3 0 0,9 3 0 16,-9-3 0-16,6 9 0 0,0 4 0 0,-4 2 0 15,-1 1-128-15,-2 2 128 0,-1 1 0 0,-1 0-144 16,-1 0 144-16,2-1-128 0,-5 0 128 0,3-2 0 16,-1 1 0-16,3-2 0 0,-3 0 0 0,2-4 0 15,3-11-144-15,-1 10 144 16,1-10-432-16,0 0-16 0,0 0 0 0,0 0 0 16,0 0-2064-16,13-10-432 0,1-2-64 0</inkml:trace>
  <inkml:trace contextRef="#ctx0" brushRef="#br0" timeOffset="182596.06">15133 11649 11055 0,'0'0'480'0,"-8"0"112"0,-1 0-464 0,9 0-128 0,-7 6 0 0,0 4 0 16,3 6 4064-16,-4 3 800 15,-1 5 144-15,-3 5 48 0,1 1-3808 0,-1 1-752 16,0 2-160-16,-1 3-16 0,1 0 112 0,0 3 16 15,0-3 16-15,2 3 0 0,1-4-96 0,2-3-32 0,-1 0 0 0,3 0 0 16,1-6-336-16,2 2 0 0,-2-4 0 0,2-3 0 31,0-6-720-31,1-2-112 0,1-13-32 0,0 0 0 16,0 0-288-16,0 0-48 0,0 0-16 0</inkml:trace>
  <inkml:trace contextRef="#ctx0" brushRef="#br0" timeOffset="182727.01">14903 12019 5519 0,'0'0'240'0,"2"-11"64"0,1 1-304 0,1-2 0 15,4 3 0-15,5 2 0 0,4 4 5296 0,3-1 992 16,2-1 208-16,4 1 32 0,4 1-4896 0,3 2-992 16,-3 1-192-16,4 0-32 0,2 0-288 0,-2 0-128 15,-1 0 128-15,-2 0-128 16,-3 0-544-16,-1 0-192 0,-2-1-32 0</inkml:trace>
  <inkml:trace contextRef="#ctx0" brushRef="#br0" timeOffset="183321.43">16598 11949 12895 0,'0'0'1152'0,"0"0"-928"16,0 0-224-16,-9-2 0 0,9 2 1872 0,-11-1 336 15,-2 1 64-15,-2 1 16 0,-3 2-1056 0,-1 0-208 16,-5-1-32-16,-1 2-16 0,-3 2 16 0,-3 2 0 16,1 3 0-16,-2 2 0 0,-2-2-224 0,-1 5-64 15,0-1 0-15,3 1 0 0,3 1-256 0,4 1-48 16,1 0-16-16,7-1 0 0,1 1-80 0,7-3-32 16,2-3 0-16,7 2 0 0,0 0-80 0,6-4 0 15,3-1-16-15,4-4 0 0,2 0-176 0,5-2 0 16,6-2 144-16,0-1-144 0,4-4 0 0,-2 0 0 0,1-1 0 0,-2 0 128 31,-3-4-656-31,0 3-128 0,-1-6-32 0,-2 4 0 16,0-5-2256-16,-4 0-464 0</inkml:trace>
  <inkml:trace contextRef="#ctx0" brushRef="#br0" timeOffset="183572.69">16830 11471 29423 0,'0'0'1296'0,"0"0"288"0,0 0-1264 0,0 0-320 16,-5 11 0-16,0 3 0 0,-2 1 0 0,-2 6 0 15,-2 0-176-15,-1 4 176 0,0 4 160 0,-2 1 144 16,-3 3 16-16,1 4 16 0,2 4 176 0,-2 0 16 16,4-2 16-16,2 0 0 0,2 0-240 0,4 0-48 15,2-2-16-15,0-3 0 0,2-2-240 0,0-3 0 16,2-1 0-16,1-5 0 0,4-5-160 0,3-3 160 15,4-5-128-15,-3-1 128 0,1-5-384 0,2-3 0 16,2-3 0-16,2 0 0 16,0-1-1648-16,-3-3-320 0,-1-1-64 0</inkml:trace>
  <inkml:trace contextRef="#ctx0" brushRef="#br0" timeOffset="183922.03">16972 11986 14735 0,'-9'17'1312'0,"4"-3"-1056"0,-1 2-256 0,1-1 0 15,0 1 1920-15,1 3 336 0,1 3 64 0,1-3 16 16,-1-2-976-16,3-3-192 0,3 1-32 0,-1-1-16 0,1-1-656 0,-3-13-128 15,6 8-16-15,-6-8-16 0,14 7 336 0,-1-6 80 16,2-5 16-16,0-2 0 0,1-2 208 0,0-6 32 16,2-1 16-16,1-1 0 0,0-4-416 0,-1 0-64 15,-2 0-32-15,0-2 0 0,-2 1-160 0,-3-1-48 16,-2-2 0-16,-1 0 0 0,-2 2-16 0,0 2 0 16,-2 1 0-16,-1 2 0 0,-3 2-128 0,0 5-128 15,-3-2 192-15,-1 5-192 0,-1-2 0 0,-1 4-144 16,-3 2-16-16,-1 2 0 15,-2 1-2080-15,0 1-432 0,-1 2-80 0,0-2 0 0</inkml:trace>
  <inkml:trace contextRef="#ctx0" brushRef="#br0" timeOffset="184239.81">17599 11806 28559 0,'-18'-2'1264'0,"6"2"272"0,0 2-1232 0,-1 3-304 0,0 6 0 0,-1 3 0 16,-1-2 880-16,0 2 112 0,-3 0 32 0,2-2 0 16,-1 0-864-16,2 1-160 0,1 1 0 0,1-2 0 15,3-1 0-15,1 2 0 0,1-6 0 0,6 3-128 16,1-3 128-16,2 4 0 0,1-2 0 0,5 1 0 16,0-5 192-16,4 6 0 0,-3 0 16 0,1 0 0 15,0-4-48-15,-1 3-16 0,-2-1 0 0,1 2 0 0,-2 2-144 0,-3-3 128 16,-2 3-128-16,-1-2 128 15,-3-2-128-15,-1 3 160 0,-3-6-160 0,-1 2 160 0,-1-1 112 0,-1-3 32 16,-2 0 0-16,3-2 0 0,-1-2 16 0,0-2 16 16,1-1 0-16,1 1 0 0,0-1-336 0,3-4 128 15,2-3-128-15,0-2 0 16,3-1-1296-16,4-3-336 0,1-2-64 0,3-4-8032 16,3 0-1600-16</inkml:trace>
  <inkml:trace contextRef="#ctx0" brushRef="#br0" timeOffset="184460.29">17878 11415 16575 0,'-9'-12'736'0,"9"12"160"0,0 0-720 0,0 0-176 16,0 0 0-16,-7 7 0 0,2 0 3456 0,0 7 672 16,-4 0 128-16,0 4 32 0,-5 3-3152 0,1 0-624 15,0 7-128-15,-3-3-32 0,-3 6 0 0,0-2 0 16,1 2 0-16,0 2 0 0,2 0-192 0,-1 1-32 15,4 2-128-15,1-2 192 0,0-3-192 0,2 2 0 0,0 1-192 0,2-1 192 32,-1-6-1088-32,3-1-96 0,1-5-32 0,2-6 0 15,0-2-528-15,3-13-112 0,0 0-32 0,0 0-9664 0</inkml:trace>
  <inkml:trace contextRef="#ctx0" brushRef="#br0" timeOffset="184822.51">17576 11814 13823 0,'0'0'608'16,"0"0"128"-16,0 0-592 0,0 0-144 0,0 0 0 0,14-1 0 0,0-1 3392 0,1 2 640 16,0 0 128-16,3 2 16 0,1 0-3328 0,2 1-656 15,0-2-192-15,1-2 0 0,-2 2 0 0,0-1 0 16,-1 0 0-16,3-1 0 0,-3-2 0 0,0 2 0 16,-1-2 128-16,-3 1-128 0,-1-1 0 0,-2 0 0 15,-3-3 0-15,1 3 0 0,-10 3 0 0,7-4 0 16,-7 4 0-16,0 0 0 0,0 0 0 0,0 0 0 15,0 0 0-15,0 0 0 0,0 0 432 0,0 0-32 16,0 0 0-16,-7-1 0 0,-3 2 144 0,-2 1 32 16,-1 2 0-16,-1 3 0 0,0-2-240 0,-2 2-32 15,-1 2-16-15,2-1 0 0,1 2 32 0,0-1 0 16,-1 0 0-16,2 1 0 0,3 0-64 0,1 4 0 16,0-4 0-16,3 2 0 0,0-1-128 0,4-1-128 15,4 2 192-15,3-2-192 0,0 0 256 0,2 3-48 16,4-6-16-16,0 4 0 0,2-5-192 0,-1 3 0 15,1-4 0-15,1-1 0 0,-2-2 0 0,2 0 0 16,1-2 0-16,-1-2 0 16,0 0-1216-16,0-1-192 0,-2-2-48 0,1-5-8528 15,1 1-1728-15</inkml:trace>
  <inkml:trace contextRef="#ctx0" brushRef="#br0" timeOffset="185142.06">18220 11759 6447 0,'-10'12'272'0,"3"-6"80"0,-2 6-352 0,-2 4 0 0,1 3 0 0,0-1 0 16,0 2 4720-16,-2 1 864 0,-1-1 176 0,-1 3 48 0,0-2-4144 0,-2 1-816 15,0-2-160-15,-1 2-48 0,2-4 288 0,2 0 48 16,1-2 16-16,1-2 0 0,4-2-352 0,0-6-64 16,2 3 0-16,5-9-16 0,0 0-112 0,0 0-32 15,0 0 0-15,0 0 0 0,7-9-16 0,0 1 0 16,3-4 0-16,3-4 0 0,4 1-144 0,-2-1-48 15,-1-2 0-15,1-1 0 0,2-3-16 0,-1 3-16 16,1 0 0-16,-1 0 0 0,2-1-176 0,0 0 0 16,1 1 0-16,0 2 128 0,1-1-128 0,-1 5 192 15,2 0-192-15,0 4 192 0,1-2-192 0,-2 6-176 16,1 0 48-16,-2 2 0 0,-1 0 128 0,-2 3 0 16,-2 2 0-16,-1 2 0 15,-2 1-368-15,1-1-32 0,-2-2-16 0,0 2 0 16,-10-4-2336-16,10 3-448 0,-10-3-112 0</inkml:trace>
  <inkml:trace contextRef="#ctx0" brushRef="#br0" timeOffset="185656.17">18808 11773 16575 0,'7'-7'1472'0,"0"0"-1168"0,0 2-304 0,2 0 0 0,0-2 1440 0,-3 0 224 15,-6 7 64-15,0 0 0 0,0 0-560 0,0 0-96 16,0 0-32-16,-9-4 0 0,-2 3-208 0,-7 1-32 15,-1 3-16-15,-4 0 0 0,0 8-128 0,0-2-16 16,-2 1-16-16,1-1 0 0,2 2 80 0,2-1 32 16,2 2 0-16,3 0 0 0,0-1-272 0,4 0-48 15,4 0-16-15,2-2 0 0,5-9-192 0,0 14-32 16,5-2-16-16,1-2 0 0,3 0-32 0,3-1 0 16,2 2 0-16,1 0 0 0,3 1-128 0,-1 2 160 15,0-2-160-15,2 3 160 0,-3 1-160 0,0 1 0 16,-4 0 0-16,0 2 0 0,-1 0 0 0,-2 1 0 15,-2-2 0-15,-4 0 0 0,-3-1 240 0,-3 0-48 16,-2-1 0-16,-3 0 0 0,-2-4 352 0,-3-1 64 16,-1 0 16-16,-5-2 0 0,-3 0 144 0,-2-4 16 0,-1-3 16 15,-4-2 0-15,-3-2-240 0,0-3-48 0,0-2-16 0,-2-3 0 16,-3-1-288-16,1 1-48 16,2-3-16-16,-1 0 0 15,-2-1-464-15,1-2-80 0,4-5-32 0,3 4 0 0,1-1-1888 0,4 1-384 16,2 1-80-16,3-1-13824 0</inkml:trace>
  <inkml:trace contextRef="#ctx0" brushRef="#br0" timeOffset="186439.76">16567 12905 17503 0,'-22'-8'768'0,"11"5"176"0,-2-3-752 0,3 3-192 16,-1 2 0-16,0 1 0 0,-3 3 672 0,0 3 96 15,0 0 32-15,0 6 0 0,3-1-448 0,-3 6-96 16,0 1 0-16,1 3-16 0,2 3 352 0,2 1 80 16,0-3 16-16,4 1 0 0,1-1-144 0,3-2-32 15,1 2 0-15,2-3 0 0,2-3-176 0,2-3-32 16,3-1-16-16,1-6 0 0,3-1 96 0,0-5 0 16,-1-4 16-16,6-1 0 0,1-5 160 0,3 0 16 15,-2-7 16-15,4-2 0 0,3-5-384 0,0 0-80 16,-2-3 0-16,-2-2-128 0,1-5 0 0,-2-2 0 15,-3 2-192-15,-1-1 48 0,-2 0 144 0,0-2 0 16,-4-2 0-16,-2-1 0 0,1 0 144 0,-3 0 64 16,0 1 16-16,-3 2 0 0,-1-1-96 0,-1 5 0 0,-2 3-128 15,-1 8 192-15,-1 4-192 0,-1 6 0 16,2 12 0-16,0 0 0 0,-10 0 176 0,0 9-16 0,-1 3 0 16,-2 8 0-16,-2 4-160 0,-1 5 0 0,0-2 0 0,2 6 128 15,1 4-128-15,0 2 0 0,3 7 0 0,3 0 0 16,-1 2 0-16,4 1-144 0,3-6 144 0,1 3 0 15,0-7-1472-15,2-2-176 16,1-4-32-16,5-6-10736 0</inkml:trace>
  <inkml:trace contextRef="#ctx0" brushRef="#br0" timeOffset="186741.05">16970 12952 18431 0,'0'0'1632'0,"0"0"-1312"16,0 0-320-16,7 6 0 0,-7-6 912 0,13 4 112 15,0-7 32-15,1-1 0 0,0-1-512 0,2-1-96 16,-2-5-32-16,1 0 0 0,2 2 16 0,-1-2 0 16,0 1 0-16,-2-3 0 0,-2-1-16 0,1 1 0 15,0 1 0-15,-3-1 0 0,-2 2-48 0,-3 3-16 16,-5 8 0-16,0 0 0 0,0 0 32 0,0 0 0 15,-9-3 0-15,-1 6 0 0,-3 3-32 0,-2 6 0 16,1 6 0-16,-2-1 0 0,0 4-224 0,-1 0-128 16,1 5 128-16,2-2-128 0,1 4 1072 0,3-3 144 0,2 4 16 0,3-4 16 31,1 0-1744-31,4-2-336 0,2-4-80 0,1-2-16 16,3-2-288-16,2-8-64 0,3-2-16 0,4-6-11680 0</inkml:trace>
  <inkml:trace contextRef="#ctx0" brushRef="#br0" timeOffset="187109.23">17512 12977 21183 0,'-11'22'1888'0,"-1"1"-1504"16,1 2-384-16,0 4 0 0,-1 0 1296 0,1 2 192 16,-2 3 48-16,-1 1 0 0,-3-2-816 0,0 1-144 15,-4-1-48-15,2-4 0 0,0 0 512 0,1-3 112 16,2-5 0-16,1-3 16 0,2-5-80 0,4-3 0 15,9-10-16-15,0 0 0 0,0 0-608 0,0 0-112 16,4-10-32-16,1 0 0 0,4-4-320 0,2-4 144 16,2-4-144-16,1-4 0 0,0 0 176 0,2-4-176 15,2 2 160-15,0-3-160 0,0-4 128 0,0-1-128 16,-1-1 0-16,2 0 144 0,2 4-144 0,0 2 0 16,2 5 144-16,-2 2-144 0,-2 6 0 0,0 7-160 15,-3-1 16-15,-2 7 0 0,-2 1 144 0,-12 4-128 16,10 6 128-16,-4 2-128 0,-3 4 128 0,-5 3-160 15,-1 3 160-15,-4 1-160 0,-3 0 160 0,-3 0 0 0,-1-1 0 0,-3 1-128 16,-5 3 128-16,0-3 0 0,1-2 0 0,1-1 0 16,-1-2 0-16,3 0 0 15,2-5 0-15,2-2 0 0,1-3 0 0,3-1 0 16,1-2-144-16,9-1 144 16,0 0-2080-16,-1-9-352 0,5-4-64 0</inkml:trace>
  <inkml:trace contextRef="#ctx0" brushRef="#br0" timeOffset="187474">17852 13028 30927 0,'0'0'1360'0,"0"0"304"0,-8 6-1344 0,8-6-320 15,0 8 0-15,0-8 0 0,0 0 512 0,0 0 16 16,13 6 16-16,-1-5 0 0,0-3-240 0,-1-3-48 15,1-2-16-15,-3-3 0 0,0-1-112 0,-1-1 0 16,0-3-128-16,0 1 192 0,-1 0 32 0,0 2 0 16,-1-2 0-16,-1-2 0 0,-1 1 224 0,-1-2 32 15,-2 1 16-15,-1 3 0 0,-4 1-144 0,3 1-32 16,-2 5 0-16,3 6 0 0,-7-3-192 0,7 3-128 16,-11 2 128-16,1 3-128 0,-1 5 0 0,-1 4 0 15,-2 1 0-15,0 6 0 0,0-2 0 0,0 1 0 16,-1 2 0-16,4 2 0 0,1 2 0 0,2-1 0 0,0 0 0 0,4-2 0 15,3-2 0-15,2 0 0 16,2-5 0-16,2 0 0 0,-1-2-192 0,2-6-64 16,2 0-16-16,2-4 0 15,3-2-592-15,-1-2-112 0,2-1-32 0,0-3 0 16,0-5-2352-16,2-1-480 0</inkml:trace>
  <inkml:trace contextRef="#ctx0" brushRef="#br0" timeOffset="187790.96">18143 12963 27071 0,'-15'20'1200'0,"4"-4"240"0,1 3-1152 0,0 1-288 0,0 2 0 0,0 1 0 15,-1-3 576-15,-1 1 64 0,-1-1 16 0,0-4 0 0,1-2 512 0,1-1 112 16,5-2 0-16,0-4 16 0,6-7-224 0,0 0-48 16,0 0-16-16,0 0 0 0,0 0-352 0,0 0-64 15,7-13-16-15,2 0 0 0,3-5-336 0,2 1-80 16,0-1-16-16,0 0 0 0,1-1-144 0,0 1 0 15,2-1 0-15,-1 1 128 0,1-2-128 0,-1 5 0 16,0-1 0-16,-1 2 0 0,-1 4 0 0,0 4 0 16,-2 3 0-16,1 2 0 0,-13 1 0 0,12 3 0 15,-12-3-144-15,6 15 144 0,-1 0-192 0,-4 2 0 16,-2 0 16-16,-1-1 0 0,-2 0-144 0,1 1-16 16,1-2-16-16,-1-1 0 15,1 0-384-15,-1-1-80 0,2 3-16 0,-2-2 0 16,3-1-1616-16,3-4-336 0,-3-9-64 0,5 10-5888 15,-5-10-1184-15</inkml:trace>
  <inkml:trace contextRef="#ctx0" brushRef="#br0" timeOffset="188258.14">18769 12999 18431 0,'0'0'1632'0,"0"0"-1312"0,-5-11-320 0,0 4 0 16,3-3 1888-16,2 10 304 0,0 0 64 0,0 0 16 16,-13-3-1504-16,2 3-288 0,-3 4-64 0,-3 2-16 15,-3 4 176-15,-2 4 48 0,0 0 0 0,-3 0 0 16,0 4 208-16,2 0 32 0,2 0 16 0,2 0 0 16,3-4-304-16,3 0-64 0,2-3-16 0,2-2 0 0,2-3-112 0,7-6-32 15,0 0 0-15,0 0 0 0,0 0 16 0,0 0 0 16,0 0 0-16,13-7 0 0,1-1-96 0,1-3-16 15,1-6 0-15,1 2 0 0,3-2-80 0,-1 1-32 16,1-2 0-16,0-2 0 0,1-3-144 0,-1 0 0 16,-1 0 144-16,0 0-144 0,-1 0 128 0,1-2-128 15,1-2 160-15,-1-2-160 0,-1 0 240 0,-1-2-48 16,-1-1-16-16,-1-1 0 0,-2-2-48 0,1 2 0 16,-5 5 0-16,0-4 0 0,-3 3-128 0,-2 6 0 15,-1 9 0-15,-2 5 128 0,-1 9-128 0,0 0 0 16,-9 1 0-16,-1 11 0 0,-2 3 0 0,-2 9 0 15,-2 1 0-15,-2 7 0 0,-1 3-144 0,1 3 144 16,0 5 0-16,1 1 0 0,0 1-128 0,2-1 128 16,0-3 0-16,2-2 0 0,1-2-144 0,2-6 144 15,3-3 0-15,0-7-144 16,2-2-272-16,3-2-48 0,-1-2-16 0,3-6 0 16,0-9-1504-16,5 10-320 0,-5-10-48 0,12 0-12448 0</inkml:trace>
  <inkml:trace contextRef="#ctx0" brushRef="#br0" timeOffset="188445.07">19007 12945 23951 0,'0'0'2128'0,"-7"7"-1696"0,-2 0-432 0,2 3 0 16,1 4 1040-16,-2 2 128 0,-2 3 32 0,-1 2 0 0,-2-2-416 0,-1-1-80 15,0 0 0-15,-1 0-16 0,1 1 48 0,-2-3 16 16,3 2 0-16,0-3 0 0,1-1-496 0,2-2-112 15,4 1-16-15,1-7 0 16,5-6-576-16,0 0-128 0,0 0-32 0,0 0 0 16,0 0-2608-16,11-3-528 0</inkml:trace>
  <inkml:trace contextRef="#ctx0" brushRef="#br0" timeOffset="188808.99">19160 13002 25391 0,'-14'12'1120'0,"4"-2"240"0,-2 4-1088 0,-2 0-272 16,-1-1 0-16,1 3 0 0,-1 1 736 0,2-2 96 15,-2 0 0-15,2-2 16 0,0-3 400 0,7 2 80 16,-3-6 16-16,3 2 0 0,6-8-128 0,0 0 0 16,0 0-16-16,0 0 0 0,0 0-496 0,0 0-112 0,0 0-16 0,10-9 0 15,1 0-256-15,2-4-64 0,-2-3-16 0,5 2 0 16,0 3-240-16,-1 0 144 0,2-3-144 0,-2 5 128 15,0-2-128-15,-1 6 0 0,-1-2 0 16,-4 5 0-16,0-3 0 0,-9 5 0 0,0 0 0 0,8 8 0 16,-5 3 0-16,-1 4 0 0,-4 0 0 0,0 0 0 15,-2 4 0-15,0 1-176 0,-1-1 176 0,1-2-128 16,0-1 128-16,3-2 0 0,0 0 0 0,1-2-128 16,1 1-32-16,-1-13 0 0,4 10 0 0,1-1 0 0,-5-9-112 0,10 1-32 15,2-3 0-15,2-5 0 16,0 1-256-16,1-3-48 0,0-2-16 0,2-2 0 15,-1 0-656-15,-2 3-144 0,3 0-32 0,-3-4 0 16,-2-4-1296-16,1 3-256 0,0 1-48 0</inkml:trace>
  <inkml:trace contextRef="#ctx0" brushRef="#br0" timeOffset="189258.7">19546 13061 4607 0,'0'0'400'0,"0"0"-400"0,0 0 0 0,0 0 0 0,0 0 3328 0,0 0 592 16,0 0 112-16,0 0 32 0,0 0-2384 0,0 0-464 0,0 0-112 0,0 0-16 15,-2 14 144-15,-4-5 32 0,0 1 0 0,-2-2 0 16,0 2 80-16,-3-4 0 16,3 6 16-16,-6-4 0 0,0 3-384 0,0 0-80 0,0-1 0 0,1 3-16 15,1-2-432-15,1-2-64 0,2 0-32 16,3-2 0-16,6-7-352 0,0 0 144 0,0 0-144 0,0 0 0 15,0 0 256-15,0 0-64 0,0 0-16 0,0 0 0 16,11 3 16-16,3-1 0 0,1-4 0 0,1 0 0 16,-1-1-64-16,0-2 0 0,0-4 0 0,-1 3 0 15,-1-3-128-15,1 3 0 0,-4-3 0 0,2 1 0 16,-2-3 128-16,0 3-128 0,-2 3 0 0,-1-3 128 16,1 2-128-16,0-2 0 0,-8 8 0 0,7-5 128 15,-7 5-128-15,0 0 0 0,0 0 0 0,0 0 0 0,0 0 0 0,0 0 0 16,0 0 128-16,0 12-128 0,-2-3 0 15,-2 3 0-15,-3 4 0 0,1 0 0 0,-4 2 0 0,0 0 0 16,0-1 0-16,-2 3 0 0,-2 0 0 0,0 0 160 16,-1-1-160-16,-2-1 160 0,-3 1 128 0,1 0 32 15,0-2 0-15,0-2 0 0,-1 0 16 0,0-2 16 16,1-3 0-16,2 2 0 0,-1-4-352 0,1 1 128 16,3-5-128-16,2-1 0 15,0-5-1504-15,2 0-368 0,-1-7-80 0</inkml:trace>
  <inkml:trace contextRef="#ctx0" brushRef="#br0" timeOffset="189415.14">19305 12678 41471 0,'-23'-16'3680'0,"13"6"-2944"0,2 5-592 0,8 5-144 0,0 0 848 0,0 0 144 16,0 0 32-16,0 0 0 15,0 0-1504-15,0 0-288 0,0 0-64 0,-9 0-18400 0</inkml:trace>
  <inkml:trace contextRef="#ctx0" brushRef="#br0" timeOffset="190286.01">13391 13797 4607 0,'0'0'192'0,"0"0"64"0,0 0-256 0,0 0 0 0,0 0 0 0,0 0 0 15,0 0 2576-15,7-7 480 0,-7 7 80 0,5-11 32 16,-1 2-2496-16,-4 9-496 0,5-11-176 0,-5 11-7104 15</inkml:trace>
  <inkml:trace contextRef="#ctx0" brushRef="#br0" timeOffset="190793.11">13602 13784 5519 0,'0'0'496'0,"3"-10"-496"0,-3 10 0 0,4-10 0 15,-2 1 2720-15,-2 9 448 0,1-12 96 0,-1 5 0 16,0 7-1472-16,-2-12-320 0,2 12-48 0,-8-8-16 16,-1-4-192-16,-1 8-64 15,-1 2 0-15,-2 2 0 0,-2 1-320 0,-2 3-64 0,0 2 0 0,-3 4-16 16,0 4-176-16,0-1-48 0,-2 4 0 0,1 4 0 16,-2 3-80-16,4-1-32 0,1 0 0 0,0 2 0 15,-2 0 16-15,6 1 0 0,1-3 0 0,4 0 0 16,3-4-176-16,3-1-48 0,4-2 0 0,5-2 0 15,1-2-80-15,3-6-128 0,2-2 176 0,0 1-176 16,2-1 176-16,2-5-176 0,2-7 160 0,-1 2-160 0,1-1 336 0,0-4-16 16,-3-3-16-16,-1-3 0 0,0 2-112 15,-2 2 0-15,-5-2-16 0,-3-1 0 0,-4-2-48 0,-3 0-128 16,-3 0 192-16,0 2-64 0,-4-3-128 0,-4 2 192 16,-3 1-192-16,-1-2 192 0,-1 0-192 0,0 2 0 15,0 0 0-15,3 6 0 16,0-1-544-16,4 6 16 0,-1-2 0 0,5 5 0 15,8 2-2192-15,0 0-432 0,0 0-96 0</inkml:trace>
  <inkml:trace contextRef="#ctx0" brushRef="#br0" timeOffset="191110.81">13881 13726 12895 0,'0'0'576'0,"-5"11"112"0,-3-2-560 0,2 4-128 16,1 5 0-16,-4 2 0 0,-3 4 3968 0,-2 0 752 15,0 0 144-15,0 3 48 0,0-3-3648 0,2 3-736 16,-4-6-144-16,2 2-16 0,0 5 208 0,0-6 32 16,2-4 16-16,0-2 0 0,3-6 16 0,4-1 0 0,5-9 0 0,0 0 0 15,0 0-80-15,0 0-16 16,0 0 0-16,9-12 0 0,1-4-224 0,3-1-64 0,0-3 0 0,3 0 0 16,2 0-256-16,0 1 0 0,-2 0 128 0,2 0-128 15,0 0 0-15,0 1 0 0,0 1 0 0,-1 2 0 16,0 4 0-16,-1 3 0 0,0-1 0 0,-2 6 0 15,-2 2 0-15,1 5 0 0,-3 5 0 0,-2 4 0 16,-1 2 0-16,0 1 0 0,-2 3 0 0,-1 3 0 16,-2 0 0-16,1-2 0 0,-1 3-144 0,2 0 144 15,0-5-864-15,2 1-96 0,3 0 0 0,3 0-16 16,0-1-2320-16,2-6-464 0</inkml:trace>
  <inkml:trace contextRef="#ctx0" brushRef="#br0" timeOffset="191577.37">15256 13840 22111 0,'-10'-4'1968'0,"0"2"-1584"0,-2 0-384 0,3 2 0 16,0-1 1920-16,1 0 320 0,-6 0 48 0,-2 1 16 16,-1 1-1344-16,-1 3-272 0,-6 1-48 0,-1 0-16 15,-1 4-240-15,-1 2-32 0,0 2-16 0,3-2 0 16,0 2-16-16,4 0-16 0,2-3 0 0,5 1 0 15,0 2-80-15,3-1-16 0,8-2 0 0,1 2 0 16,2 0-208-16,1 2 0 0,6 1 0 0,2-3 0 16,3-4 0-16,2 5 0 0,3-1 0 0,1-1 0 15,1 0 0-15,-1 0 0 0,0 1 0 0,-1 4 0 0,-1-5 0 0,-2 2 0 16,-2-2 0-16,-3-2 0 0,-2 3 0 0,-5-4 0 16,-3 4 0-16,-2-2 0 0,-5-4 144 0,-4 2-16 15,-3 0 0-15,-1-3 0 0,-7 2 224 0,1-2 32 16,-2-3 16-16,0 2 0 0,0-2-208 0,0-2-64 15,-1-2 0-15,2-2 0 0,4 0-128 0,3-5 0 16,2 0 0-16,6-4 0 16,2 1-2064-16,5 0-400 0,2-4-80 0</inkml:trace>
  <inkml:trace contextRef="#ctx0" brushRef="#br0" timeOffset="192377.65">15072 13886 11055 0,'0'0'976'0,"0"0"-784"16,0 0-192-16,6-7 0 0,-1-1 2896 0,-5 8 544 16,8-8 96-16,-8 8 32 0,7-5-1920 0,-7 5-384 15,0 0-80-15,0 0-16 0,0 0-432 0,0 0-96 16,0 0 0-16,3 11-16 0,-3 3-64 0,-3 3-16 15,-7 1 0-15,3 3 0 0,-4 6 160 0,4-2 16 16,-6 5 16-16,3-2 0 0,-1-1-160 0,-2 5-16 16,0-1-16-16,2 1 0 0,-1-4-224 0,1-4-32 15,-1 0-16-15,2-1 0 0,-1-3-32 0,4-5-16 16,1-3 0-16,1-2 0 0,5-10 160 0,0 0 16 0,0 0 16 0,0 0 0 16,0 0 16-16,2-13 0 0,5-2 0 0,0-3 0 15,2-2-272-15,2-3-160 0,-1 1 192 0,1-3-192 16,1 1 128-16,-1 1-128 0,0-4 0 0,0 3 0 15,0-3 0-15,0 2 0 0,1 2 0 0,-1-4 0 16,1 3 0-16,-1-1 0 0,1 1 0 0,-2 5 0 16,-1 2 0-16,-2 6 0 0,0 2-144 0,-7 9 144 0,0 0-128 15,0 0 128-15,0 0-128 0,0 12 128 16,-2 1-176-16,-1 5 176 0,-4 0-208 0,-2 2 80 0,-2 3 128 0,0 0 0 16,-2 5 0-16,0-3-128 0,-2 1 128 0,0 0 0 15,-2-2 0-15,1 2 0 0,-1-5 0 0,0-1 0 16,2-3 0-16,-1-3 0 0,3-4 304 0,2 2-16 15,2-7 0-15,9-5 0 0,0 0-32 0,0 0 0 16,0 0 0-16,0 0 0 0,-3-8-256 0,3-3 0 16,0 2 128-16,4-4-128 0,2-2-224 0,2 0-96 15,3 0-32-15,0 1 0 16,-3-2-992-16,3 1-208 0,-3 2-48 0,3 3 0 16,-1-1-1632-16,-1 1-336 0</inkml:trace>
  <inkml:trace contextRef="#ctx0" brushRef="#br0" timeOffset="192873.21">15512 13939 25279 0,'0'0'1120'0,"0"0"224"0,0 0-1072 0,0 0-272 0,0 0 0 0,0 0 0 15,0 13 560-15,-4 2 48 0,0-1 16 0,-4 1 0 16,-2 6 320-16,-1 0 64 0,-1 2 16 0,0 1 0 0,-2-1-32 0,0 0 0 16,-2 3 0-16,2-1 0 0,2-5-288 0,0 2-48 15,3 0-16-15,2-3 0 0,0-5-336 0,3-2-80 16,2 2-16-16,2-14 0 0,-1 9-208 0,1-9 144 15,0 0-144-15,0 0 128 0,10-5-128 0,-1-5 0 16,2-2 0-16,4-3 128 0,1-3-128 0,-1 1 0 16,0-2 0-16,2-3 0 0,1-3-128 0,-1 3-16 15,1-1 0-15,1 0 0 0,-1 2-64 0,1 2-16 16,-1 1 0-16,1 0 0 0,1 0 48 0,-1 4 16 16,-2 5 0-16,-2 0 0 0,-1 2 160 0,-1 4 0 15,-2 1 0-15,-11 2 0 0,10 5 0 0,-2 2 0 16,-8-7 0-16,6 17 176 0,-3 3-176 0,-2 3 192 15,-1-3-192-15,-2 2 192 0,-3 0-32 0,2 3 0 16,-3-2 0-16,-3 0 0 0,1-3 96 0,-2 3 32 16,-1-1 0-16,-1-3 0 0,1 0 32 0,-2 0 0 15,1 0 0-15,1-3 0 0,3 0-176 0,2-2-16 16,2-3-128-16,-1-1 192 0,5-10-192 0,0 0 0 0,0 0-192 0,0 0 192 31,0 0-2576-31,0 0-416 0,14-2-80 0</inkml:trace>
  <inkml:trace contextRef="#ctx0" brushRef="#br0" timeOffset="193246.13">16072 14052 27695 0,'0'0'1216'0,"0"0"272"0,-10 7-1184 0,10-7-304 16,0 0 0-16,-5 12 0 0,0 4 688 0,1 1 80 15,-4-1 0-15,-1 2 16 0,1 2-144 0,-3 3-48 16,0-2 0-16,-1 0 0 0,1 0 48 0,1 0 0 16,1-4 0-16,0 1 0 0,-2 0-192 0,0-1-48 15,4-4 0-15,-2 1 0 0,3-3-400 0,0-4 0 16,6-7 0-16,0 0 0 16,0 0-1152-16,0 0-304 0,8-4-64 0,5-7-8336 15,-4-2-1680-15</inkml:trace>
  <inkml:trace contextRef="#ctx0" brushRef="#br0" timeOffset="193486.31">16479 13695 31151 0,'0'0'1376'0,"0"0"288"0,0 0-1328 16,0 0-336-16,-4 12 0 0,0 3 0 15,-1 4 320-15,-2 4-16 0,-4 3 0 0,2 1 0 0,-3 1 0 0,0 4 0 16,-3-3 0-16,1 3 0 0,0 0 160 0,1 1 48 15,2 1 0-15,-2-1 0 0,1-2-176 0,-1-2-16 16,1-5-16-16,1 4 0 0,3-4-304 0,1-1 128 16,0-1-128-16,1-3 0 15,5-4-352-15,-1-2-176 0,1-2-48 0,1-11 0 16,0 0-1696-16,0 0-352 0,9 5-64 0,-9-5-9888 0</inkml:trace>
  <inkml:trace contextRef="#ctx0" brushRef="#br0" timeOffset="193795.2">16153 14076 28095 0,'0'0'1248'0,"0"0"256"0,0 0-1200 0,12 0-304 0,4 0 0 0,3-1 0 16,6 0 272-16,-1 0 0 0,4-2 0 0,-2-3 0 16,-1 1-272-16,-1-4 160 15,0 0-160-15,0 0 128 0,0 1-128 0,-1 2 160 0,-3-5-160 0,-1 4 160 16,-1 0 96-16,-2 2 0 0,-2 2 16 0,-3 0 0 15,0 0-144-15,-11 3-128 0,0 0 144 0,7 10-144 16,-7-10 256-16,0 19-32 0,-2 2-16 0,-1 5 0 16,-4-3 48-16,-2 3 16 0,1 2 0 0,-3 2 0 15,1-4-144-15,0 5-128 0,0-1 192 0,0-3-192 16,0 1 272-16,-1-5-48 0,0-3-16 0,2-1 0 16,1-1 64-16,3-1 16 0,0-3 0 0,3-3 0 15,-3-1-288-15,5-10 0 0,0 0 0 0,0 0 0 16,0 0-1424-16,0 0-400 15,0 0-80-15,7-4-11632 0</inkml:trace>
  <inkml:trace contextRef="#ctx0" brushRef="#br0" timeOffset="194529.91">16958 14173 11055 0,'0'0'480'0,"0"0"112"0,0 0-464 0,0 0-128 0,0 0 0 0,0 0 0 15,0 0 2352-15,-10 6 448 0,10-6 80 0,-8 4 32 0,-1-2-1808 0,9-2-352 16,-9 2-80-16,9-2-16 0,-8 1-208 0,8-1-64 15,-9 5 0-15,9-5 0 0,-8 7 16 0,2-2 0 16,-1 1 0-16,1 3 0 0,0-3 176 0,-1 6 48 16,0 1 0-16,-2-2 0 0,0 1-48 0,0 4 0 15,1-1 0-15,2 1 0 0,-2-2-272 0,3 1-64 16,1 0-16-16,2 0 0 0,-1-5-224 0,2 2 128 16,1-12-128-16,0 0 0 0,1 13 160 0,-1-13-160 15,0 0 160-15,9 7-160 0,-9-7 512 0,12 4 16 16,-2-1 0-16,0-6 0 0,0-1-64 0,-1 0-16 15,0 2 0-15,1-2 0 0,-1-2-272 0,1 1-176 16,2 0 192-16,-2-3-192 0,0 2 128 0,0 0-128 16,0-2 0-16,1 1 0 0,-1-4 0 0,0 2 128 15,0-3-128-15,-2 4 0 0,-2-3 128 0,0 4-128 0,-1-5 0 0,-5 12 0 16,4-11 0-16,0 1 0 16,-3-2 0-16,-1 5 0 0,0 7 128 0,0 0-128 15,-2-11 0-15,2 11 0 0,0 0 0 0,0 0 0 16,-9 3 0-16,0 3 0 0,0 1 0 0,0-1 0 15,-1 4-160-15,2 0 160 0,2 2 0 0,0 2 0 0,-1-1 0 0,5-3 0 16,1 2 0-16,1-1 0 0,0 0 0 0,0-11 0 16,1 14 0-16,1-5 0 0,1 1 0 15,-3-10 0-15,0 0 0 0,11 10 0 0,0-2 0 16,-1-3 0-16,-10-5 0 0,14 1 0 0,0 0 128 0,0-1-128 16,1-1 0-16,0-1 0 15,0-2 0-15,2 0-176 16,-2-2-400-16,3-1-64 0,0-2-32 0,0 2 0 15,-1-1-2112-15,1-2-416 0,2 1-96 0</inkml:trace>
  <inkml:trace contextRef="#ctx0" brushRef="#br0" timeOffset="194979.19">17666 13653 13823 0,'0'0'608'0,"0"0"128"0,0 0-592 0,0 0-144 0,0 0 0 0,0 0 0 16,0 0 352-16,0 0 32 0,0 0 16 0,0 0 0 15,0 0-400-15,0 0 128 0,0 0-128 0,0 0 0 16,-8 3 1200-16,8-3 144 0,-8 5 48 0,8-5 0 16,-11 5 176-16,2 3 32 0,1 2 16 0,-1-1 0 15,0 1-640-15,-1 5-128 0,-1 2-16 0,0 2-16 16,0 0-48-16,-2 5-16 0,0 4 0 0,-2-1 0 16,0 2 64-16,-1 3 16 0,1-2 0 0,2 4 0 15,1 2-192-15,-1-2-48 0,2 1 0 0,0-5 0 16,3-2-160-16,0 0-48 0,0 0 0 0,3-3 0 0,3-2-160 15,-1 3-32-15,1-3-16 0,0-1 0 0,2 1-176 0,2-2 0 16,0-1 0-16,1-1 0 0,-1-1 0 0,2-3-144 16,1-3 0-16,1-2 0 15,1-1-1248-15,-7-9-240 0,10 9-48 0,0-4-8720 16,-10-5-1744-16</inkml:trace>
  <inkml:trace contextRef="#ctx0" brushRef="#br0" timeOffset="195218.51">17088 13836 27647 0,'0'0'2448'0,"-8"-2"-1952"16,8 2-496-16,0 0 0 0,0 0 1408 0,0 0 192 15,0 0 48-15,0 0 0 0,0 0-752 0,-1-8-128 0,1 0-48 16,2 2 0-16,-2 6-480 0,0 0-112 0,5-6 0 0,-5 6-128 16,3-10 0-16,0 4-272 0,-3 6 16 0,0 0 16 31,-7-10-2048-31,1 5-400 0,-3 3-96 0</inkml:trace>
  <inkml:trace contextRef="#ctx0" brushRef="#br0" timeOffset="195438.21">16258 13787 33631 0,'0'0'1488'0,"0"0"304"0,0 0-1424 0,0 0-368 16,0 0 0-16,11-5 0 0,3 2 256 0,0 1-32 16,1 0 0-16,2 2 0 0,1-1-224 0,1 1 176 15,1 1-176-15,3 2 160 0,1 1-160 0,0-1 128 16,-5-1-128-16,3 1 128 15,-3 1-608-15,1 0-128 0,1 0-32 0,-2-2 0 16,-1 1-2016-16,-4-2-416 0,2-1-64 0,-16 0-32 0</inkml:trace>
  <inkml:trace contextRef="#ctx0" brushRef="#br0" timeOffset="195620.59">15454 13611 33167 0,'-11'2'2944'0,"-1"-1"-2352"0,4 3-464 0,8-4-128 16,-8 7 0-16,3 0 0 0,1 3 0 0,4-10-14768 16</inkml:trace>
  <inkml:trace contextRef="#ctx0" brushRef="#br0" timeOffset="196047.23">15757 15051 21183 0,'0'0'944'0,"0"0"192"0,6-8-912 0,1-3-224 16,-1 4 0-16,2 0 0 0,-8 7 1648 0,0 0 272 15,5-7 64-15,-5 7 16 0,0 0-1040 0,0 0-224 16,-7-8-32-16,-3 0-16 0,-4 2-32 0,0 5 0 16,-4 0 0-16,-3 3 0 0,-2 1-272 0,-1 6-48 0,-2-2-16 0,0 7 0 15,-1 0-64-15,-1 1 0 0,3 2-16 0,0 1 0 16,4 1 16-16,3 1 0 0,4-1 0 0,3 2 0 16,0-2-256-16,2-2 144 0,3-1-144 0,4-2 128 15,2-2-128-15,3 1 0 0,1-4 0 0,3 1 0 16,-1-2-256-16,2-3 32 0,4-4 0 0,2-2 0 15,3 0-2432-15,1-5-480 0</inkml:trace>
  <inkml:trace contextRef="#ctx0" brushRef="#br0" timeOffset="196381.06">15850 15134 32015 0,'0'0'1408'0,"0"0"320"0,0 0-1392 16,0 0-336-16,0 0 0 0,6 9 0 0,-6-9 176 0,11 0-48 16,1 0 0-16,2-4 0 0,2-1 0 0,1 0-128 15,-2-5 192-15,-1 3-64 0,1 0-128 0,-1-1 128 16,-1-2-128-16,-3 1 128 0,0-1-128 0,-1 2 0 16,0 2 0-16,-2-4 0 0,-2 2 0 0,0 1 0 15,-5 7 0-15,0 0 128 0,0 0-128 0,0 0 128 16,-4-6-128-16,4 6 128 0,-10 4-128 0,-2 3 0 15,0 0 0-15,-2 1 128 0,0 3-128 0,0 2 0 16,-3 0 0-16,4 2 0 0,-1 0 256 0,3 0-16 16,1 3-16-16,3 0 0 0,1-3 48 0,2 1 16 0,3-2 0 0,1 0 0 15,1-2-160-15,3-2-128 0,1 1 144 16,-5-11-144-16,9 10 0 0,1-4 0 0,2-2-128 0,-1-3 128 31,2-2-1920-31,2-2-288 0,2 0-48 0,0-5-11216 0</inkml:trace>
  <inkml:trace contextRef="#ctx0" brushRef="#br0" timeOffset="196747.26">16328 15062 28271 0,'0'0'1248'0,"-9"10"272"0,2-3-1216 0,1 5-304 15,1-2 0-15,-1 4 0 0,2 4 368 0,-1-2 16 16,-4-4 0-16,2 0 0 0,-2 4-208 0,1 0-48 15,-1-2 0-15,0-4 0 0,0-1 320 0,3-2 64 16,0 0 16-16,6-7 0 0,0 0 288 0,0 0 48 16,0 0 16-16,0 0 0 0,0 0-368 0,11-6-80 15,0-2-16-15,3-3 0 0,3 1-240 0,0-4-48 16,1-2-128-16,0 2 192 0,-2 2-192 0,0-1 128 16,-2 2-128-16,-2 2 0 0,1-3 0 0,0 6 128 15,-6 0-128-15,-7 6 0 0,12-2 0 0,-12 2 0 16,0 0 0-16,0 0 0 0,11 12 144 0,-3-3-16 15,-3-1 0-15,-2 6 0 0,-5 4-128 0,0 1 192 16,-1 0-192-16,-1 0 192 0,1-3-192 0,-1-4 0 16,0 2 144-16,-1-1-144 0,-1-5 0 0,2 2 0 0,4-10 0 0,-4 9 128 15,4-9-384-15,0 0-80 0,0 0-16 0,0 0 0 32,0 0-1808-32,0 0-352 0,0 0-80 0,8-4-11296 0</inkml:trace>
  <inkml:trace contextRef="#ctx0" brushRef="#br0" timeOffset="197002.81">16912 14848 26719 0,'0'0'2368'0,"0"0"-1888"16,-10 6-480-16,6 3 0 0,2 4 1280 0,-1 0 144 15,-2 2 48-15,0 4 0 0,-1 1-1008 0,-4-1-192 16,-1 3-32-16,-1 0-16 0,-4 2 32 0,1 4 0 15,-3-3 0-15,2 1 0 0,-2-6 112 0,0 0 16 16,2-1 16-16,0 0 0 0,2-3-192 0,2-1-32 16,-1-6-16-16,0 2 0 0,3-1-400 0,1-1-80 15,0-1 0-15,2-2-16 16,7-6-2240-16,0 0-448 0,-9 4-96 0,9-4-16 16,0 0-576-16,0 0-112 0,0 0-16 0,0 0-16 15,-1-10 2160-15,1 2 432 0,1-3 96 0</inkml:trace>
  <inkml:trace contextRef="#ctx0" brushRef="#br0" timeOffset="197334.18">16636 15206 2751 0,'0'0'256'15,"0"0"-256"-15,0 0 0 0,0 0 0 0,0 0 2448 0,0 0 448 16,0 0 96-16,13 0 16 0,-13 0-864 0,12-1-160 16,-1-1-48-16,1-2 0 0,-1-1-560 0,2 0-112 15,-3 0-32-15,4-3 0 0,0 0-416 0,1 2-96 0,0-4-16 0,1 2 0 16,-1-2-96-16,-1 2-32 0,-1-3 0 0,-1 3 0 16,1-2-240-16,-2 5-48 0,0 0-16 0,-11 5 0 15,10-4-144-15,-10 4-128 0,0 0 192 0,0 0-192 16,6 13 224-16,-3 2-64 0,-3 0-16 0,-3 3 0 15,1 1-16-15,-2 2-128 0,-3-1 192 0,1 3-64 16,-2-2 0-16,1 1-128 0,0-3 192 0,0-2-64 16,-2-3 128-16,3 0 32 0,0-2 0 0,1 0 0 0,5-12 288 0,0 0 48 15,0 0 16-15,0 0 0 16,0 0-96-16,0 0-16 0,8-7 0 0,3 1 0 16,1-5-208-16,-1 0-32 0,2-1-16 0,0-2 0 0,1 0-272 0,0 0 0 15,-3-3 0-15,3 1 0 0,1-1 0 0,2 1 0 16,-4 3 0-16,1 3 0 0,0-3 128 0,0 4-128 15,0 3 0-15,-2 2 0 0,0-1 0 0,-1 0-144 16,-11 5-16-16,13 0 0 16,-3 2-432-16,-10-2-96 0,0 0-16 0,10 8 0 15,-1-3-2640-15,-1 4-544 0</inkml:trace>
  <inkml:trace contextRef="#ctx0" brushRef="#br0" timeOffset="197714.21">17428 15215 5519 0,'0'0'240'0,"0"0"64"0,0 0-304 0,0 0 0 16,0 0 0-16,0 0 0 0,0 0 4448 0,0 0 832 15,0 0 160-15,0 0 48 0,-9 5-4336 0,1-1-848 0,-4 1-176 0,1 4-128 16,-2-1 336-16,-1 3-16 15,-4-3 0-15,0 3 0 0,1 1 736 0,0 1 144 0,1 1 16 0,0-1 16 16,4 3-208-16,1-2-64 0,4-3 0 0,4 3 0 16,-1-1-576-16,4-13-112 0,4 10-16 0,-4-10-16 15,10 11-112-15,3-3-128 0,0-3 176 0,1-5-176 16,1-4 304-16,3 1-48 0,1-3-16 0,0 0 0 0,-1-3 0 0,-2 2 0 16,-2-6 0-16,0 3 0 0,-2 2 0 0,0-2 0 15,-4 1 0-15,0-2 0 0,-3 2-48 0,-3-3 0 16,2 5 0-16,-4 7 0 0,-1-13-48 0,-2 4-16 15,3 9 0-15,-3-9 0 0,3 9-128 0,-7-10-192 16,0 4 32-16,7 6 16 16,-7-6-1840-16,7 6-352 0,-5-7-80 0,1 1-12496 0</inkml:trace>
  <inkml:trace contextRef="#ctx0" brushRef="#br0" timeOffset="197890.31">17634 15213 32127 0,'0'0'1424'0,"-10"9"304"0,3 3-1392 0,-1 0-336 0,-2 3 0 0,1 0 0 16,-1 2 448-16,1-2 32 15,-1 3 0-15,-2 0 0 0,1 1-304 0,-1-3-176 16,0-2 192-16,0-2-192 0,2 0 224 0,2-3-64 16,2 0-16-16,6-9 0 0,0 0-144 0,0 0-256 15,0 0 64-15,0 0 16 16,0 0-2256-16,6-5-448 0,4-5-80 0</inkml:trace>
  <inkml:trace contextRef="#ctx0" brushRef="#br0" timeOffset="198465.16">18044 15253 11055 0,'0'0'976'0,"0"0"-784"16,0 0-192-16,0 0 0 0,1-8 3040 0,-1 8 560 15,0 0 112-15,0 0 32 0,-4-8-2416 0,-1-1-496 16,-3 1-80-16,3 3-32 0,-2-1-224 0,-1 2-48 16,-1 2-16-16,0 0 0 0,0 2 112 0,0 2 32 15,1 1 0-15,-3 3 0 0,1 1 16 0,-1 2 16 0,-2 3 0 0,0 1 0 16,-2 0-80-16,1 1-16 15,0 0 0-15,3 3 0 0,-3 0-144 0,2 1-48 16,2 0 0-16,0 0 0 0,6-2-144 0,3-2-48 16,1-1 0-16,2 0 0 0,-2-13-128 0,7 13 0 15,0-8 0-15,4-2 128 0,0-1-128 0,3-4 160 0,2-3-160 16,2-1 160-16,-1-5 0 0,3-1 0 0,-1 1 0 0,-1-7 0 16,-1-1-160-16,0 0 192 0,1-4-192 15,-3 4 192-15,2-3-192 0,-1 1 0 0,-2-5 144 0,-1 2-144 16,1-1 128-16,-2-3-128 0,-1 2 128 0,-1-4-128 15,2-2 0-15,-1 0 144 0,-1 0-144 0,0-2 0 16,-1-5 0-16,-1 0 0 0,0-1 0 0,-3 7 0 16,2 7-160-16,-2 5 16 0,-2 3 0 0,-2 5 0 15,-2 2 144-15,1 11 0 0,0 0 0 0,-8 4 0 0,-2 5 0 0,-1 2 0 16,-2 4 0-16,-1 8 0 0,-3 1 0 16,1 4 0-16,-1-4 0 0,2 8 0 15,-3 1 0-15,2 0 0 0,-2 3 0 0,3 2 0 0,1-2 144 0,4-3-144 16,-2-2 192-16,3 1-192 0,2 0 224 0,2-5-64 15,-1-1-16-15,4-3 0 0,1-2-144 0,2-4 0 16,3 0 0-16,0-2-176 16,-1-3-944-16,4-6-192 0,-7-6-32 0,12 4-16 15,1-4-2160-15,0 0-448 0</inkml:trace>
  <inkml:trace contextRef="#ctx0" brushRef="#br0" timeOffset="198849.11">18672 15051 18431 0,'0'0'816'0,"0"0"160"0,-9-1-784 0,9 1-192 0,-9-1 0 0,0 1 0 15,-1 2 2704-15,0 2 496 0,-2-4 112 0,-1 1 16 16,-2 3-2608-16,-1 1-512 0,-2 3-208 0,0-2 176 16,0 6 16-16,2-3 16 0,-1 3 0 0,3-3 0 15,0 1 368-15,4-1 80 0,2 0 16 0,3 3 0 16,5-12-336-16,0 9-64 0,0-9-16 0,4 14 0 16,2-3-256-16,1 0 128 0,0-2-128 0,4-2 0 0,-1 0 192 0,1 2-192 15,1 1 192-15,-2 1-192 0,0 1 256 0,0 0-48 16,-2-1-16-16,-1 4 0 0,0-1 0 0,-3 3 0 15,-2 2 0-15,-2-2 0 0,-2-6 176 0,-2 2 16 16,-1 1 16-16,-2-4 0 0,-3 1-80 0,3-3 0 16,-4 0-16-16,2-3 0 0,-1 0-304 0,-1 0 0 15,-1-3 128-15,1-3-128 16,-2-4-2304-16,-3-4-512 0</inkml:trace>
  <inkml:trace contextRef="#ctx0" brushRef="#br0" timeOffset="199010.74">17604 14881 42383 0,'-27'-2'3776'0,"13"0"-3024"16,3 0-608-16,2 2-144 0,9 0 896 0,0 0 160 16,-10 2 32-16,3 0 0 15,7-2-1312-15,0 0-256 0,0 0-48 0,0 0-12864 16,-1-13-2576-16</inkml:trace>
  <inkml:trace contextRef="#ctx0" brushRef="#br0" timeOffset="204698.06">12981 9072 23039 0,'14'-18'1024'0,"-4"11"192"0,4-3-960 0,-1 2-256 0,-1 2 0 0,0 1 0 15,-12 5 608-15,7-4 80 0,-7 4 16 0,0 0 0 16,0 0-352-16,0 0-64 0,0 0-16 0,0 0 0 15,0 0 80-15,0 0 16 0,-7 7 0 0,-2 2 0 16,-1-2-112-16,-4 0 0 16,0 2-16-16,-2 4 0 0,1 0 32 0,-1 1 16 15,-2-2 0-15,0 7 0 0,-1 4-64 0,0 3-16 0,-3-2 0 0,3 0 0 16,0 3-80-16,-4-3 0 0,-2 3-128 0,-2-2 192 16,2 5 64-16,-2 1 16 0,0-1 0 0,-1 1 0 15,-2-4 128-15,-3 2 32 0,-1 1 0 0,-1-3 0 16,1 1-48-16,1-1 0 0,-1 2 0 0,0 2 0 0,4-7-128 0,1 1-48 15,1 0 0-15,-3-2 0 0,1 0-80 0,-1 3 0 16,3-2-128-16,-2 3 192 0,-2-5-192 0,-2 1 128 16,1 3-128-16,-3-3 0 0,0-3 144 0,2 2-144 15,-1 2 128-15,0-1-128 0,1-2 160 0,2 2-160 16,2 1 192-16,-1-2-192 0,1-3 144 0,0 1-144 16,2 2 0-16,0-2 144 0,-1 2-144 0,1-2 0 15,0 0 0-15,-1 1 0 0,-1-2 0 0,2 0 128 16,-2 0-128-16,4 1 0 0,-1 2 0 0,0-2 128 0,3-2-128 15,0 1 0-15,1 0 0 0,0-1 128 16,2 1-128-16,0 1 0 0,2 2 128 0,-1-2-128 16,1 2 0-16,-2-2 128 0,6 1-128 0,-3-1 0 0,2 2 0 0,-3 2 0 15,-2-1 0-15,2 1 0 16,-2 1 0-16,2-1 0 0,1 2 0 0,0 0 0 0,0 1 0 0,1 0 0 16,-1-2 0-16,0 3 0 0,0-2 0 15,3 2 0-15,0-3 0 0,1 2 0 16,-3-3 0-16,3 1 0 0,0-1 0 0,1 3 0 15,1 0 0-15,0-2 0 0,1 2 0 0,-1-3 0 0,2 4 0 0,-1-4 0 16,-2 3 0-16,2-3 0 0,0 1 0 0,1 3 0 16,0-2 0-16,0 1 0 0,2-3 0 0,-2 1 0 15,3-2 0-15,-2 2 0 0,1 0 0 0,2-4 0 16,-2 1 0-16,0-2 0 0,2 0 0 0,-2 2 0 16,1-2 0-16,-1 2 0 0,1 0 0 0,-2-1 0 15,0 3 0-15,0-2 0 0,0 0 0 0,1 0 0 16,2 3 0-16,1-4 0 0,-1-2 0 0,0 3 0 15,3-1 0-15,-1 2 0 0,1-2 0 0,1-2 0 0,0 1 0 0,2-1 0 16,0-1 0-16,2-2 0 0,-2 1 0 0,2 0 0 16,1-2 0-16,-1 0 0 0,0-1 128 0,0 1-128 15,-1-1 0-15,1 3 128 0,-1-2-128 0,2-1 0 16,-2-3 0-16,1 3 0 0,2 2 0 0,3-2 0 16,-1-2 0-16,0 1 0 0,1 0 0 0,-1-4 0 15,2 2 128-15,-1-2-128 0,0 1 0 0,0 2 0 16,1-3 144-16,-2 3-144 0,1 2 0 0,-1-2 0 15,2-1 0-15,-1-2 128 0,1 2-128 0,-2 2 0 16,3-4 0-16,0 0 128 0,-9-9-128 0,13 8 144 16,-1 2-144-16,2-5 160 0,0-1-160 0,0-1 160 15,-2 3-160-15,0-3 160 0,2 2-160 0,2-1 128 0,-2 0-128 0,1 0 128 16,-1-2-128-16,0 4 0 16,0 0 0-16,0-1 0 0,0-3 0 0,-1 2 0 15,-2 1 128-15,2-1-128 0,-1-1 0 0,2-3 0 16,0 1 0-16,-1 0 128 0,2 2-128 0,1-1 0 15,-1-5 0-15,0 3 0 0,2 2 0 0,0 1 128 0,1-3-128 0,1-2 0 16,-2 0 0-16,1 1 0 0,-1 1 128 0,1-3-128 16,0-1 0-16,2-2 0 0,3 1 144 0,-2 1-144 15,-4-1 0-15,2 0 0 0,2 0 0 0,-1 2 128 16,0-1-128-16,1 2 0 0,-1-1 0 0,2 2 0 16,-2-2 0-16,2 1 0 0,-1 1 0 0,1-1 128 15,-1 1-128-15,1-3 0 0,-2-2 0 0,2 2 128 16,0 2-128-16,-2 0 0 0,-1-3 0 0,1-1 128 0,2 1-128 15,-3 2 0-15,4-1 0 0,-1-2 0 0,-1 0 0 0,2-2 0 16,1 4 0-16,0-1 128 0,0-1-128 0,3-3 0 16,-3 5 0-16,2-1 0 0,2 0 0 0,0 1 128 15,-2 0-128-15,1 2 0 0,0-1 0 0,-1-1 0 16,2 1 0-16,-1-1 128 0,-1 1-128 0,0-1 0 16,2 1 0-16,-1 1 0 0,-2-1 0 0,2-1 0 15,0 0 0-15,1 0 128 0,2 3-128 0,-3 0 128 16,1-2-128-16,1 3 128 0,2 0-128 0,0 0 0 15,0-1 0-15,2-1 0 0,-1 1 0 0,-1 1 0 16,-1 0 0-16,1 0 128 0,0 0-128 0,-1 1 0 16,0 1 0-16,0 0 0 0,1 0 0 0,-1-1 0 15,1-2 0-15,1 3 0 0,-1 2 0 0,1 0 0 16,4 0 0-16,-1-1 0 0,1 0 0 0,-3-1 0 16,-1-2 0-16,-1 2 128 0,3-2-128 0,-3 1 0 15,4-1 128-15,-2 3-128 0,1-2 0 0,0 1 0 16,1 0 0-16,1 0 0 0,4 3 0 0,-1-1 0 15,-1-1 0-15,1-1 0 0,-3-1 0 0,3 1 0 0,-5-2 0 16,3 0 0-16,0-2 0 0,-1 1 0 0,1 1 0 0,0 0 128 16,-1-1-128-16,1 1 0 0,1 1 0 0,0 0 0 15,1 1 0-15,1-2 0 16,-2 0 0-16,-4 1 128 0,-1 1-128 0,2 2 128 0,-1 0-128 0,-1-3 128 16,3 2-128-16,-3-2 0 0,0 0 0 0,1 2 0 15,0 3 0-15,1-2 0 0,-1-4 0 0,0 3 0 16,1 2 0-16,-4 1 0 0,1-2 0 0,-1-3 0 15,-2 1 0-15,0 0 0 0,4 2 0 0,-2 1 0 0,-3-5 0 0,1 2 0 16,0 0 0-16,2 2 0 0,-2-2 0 0,1 3 0 16,1-2 0-16,1 1 128 0,-1-2-128 0,1 2 0 15,0-2 0-15,0 2 0 0,-4-2 0 0,-2-2 0 16,1 1 0-16,1-1 0 0,0-1 0 0,0-1 0 16,0 1 0-16,-3-2 0 0,5 2 0 0,-4 0 0 15,1-3 0-15,1 2 128 0,1 2-128 0,0-2 0 16,1 0 0-16,-2-1 0 0,0-2 0 0,0 1 0 15,-2 2 0-15,1-2 0 0,-5-2 0 0,0 1 0 16,0 1 0-16,0 0 128 0,-1-1-128 0,1 0 0 16,-4 1 0-16,1 0 0 0,-2 0 0 0,1 2 0 15,0-1 0-15,-3 1 0 0,3 0 0 0,-3 1 0 16,1 1 0-16,-1-1 0 0,-1 0 0 0,0-1 0 16,0-2 0-16,0 3 0 0,1 1 0 0,-1-1 0 15,0-2 0-15,-3 3 0 0,1 2 0 0,1-1 0 16,-2-1 0-16,-1 1 128 0,0 0-128 0,1 3 0 0,-3-1 0 0,3-1 0 15,-2-2 0-15,2 3 0 16,-1 2 0-16,0-1 0 0,0-3 0 0,2 0 0 0,-12-1 0 16,14 3 0-16,-1-1 0 0,-1 2 0 0,0-2 0 15,-1 0 0-15,1 3 0 0,-1-1 0 0,2 0 0 16,0 1 0-16,-2 0 0 0,0-1 0 0,1 0 0 0,-3 1 0 16,1 0 0-16,-2-1 0 0,-1-2 0 0,3 4 0 15,-2 2 0-15,2-3 0 0,-10-5 0 0,10 9 0 16,0-1 0-16,-2 2 0 0,0-3 0 0,-2 2 0 15,-6-9 0-15,8 9 0 0,-2 3 0 0,-1-5 0 0,-5-7 0 0,0 0 0 16,6 13 0-16,-6-13 0 0,4 13 0 0,-4-13 0 16,4 11 0-16,-4-11 0 0,3 15 0 0,-3 1 0 15,-2-2 0-15,1-4 0 0,0 3 0 0,-2-1 176 16,1 1-176-16,-1 0 192 0,-2 1-192 0,0-2 0 16,0 0 0-16,0 1-176 0,1 3 176 0,-1-1 0 15,-1-2 128-15,-1 2-128 0,2 2 0 0,0 1 0 16,-1 1 0-16,-1 0 0 0,0-1 0 0,-1-1 0 15,2 1 0-15,-2-1 0 0,1-1 0 0,0 1 0 16,-2-1 0-16,2 3 0 0,-2-1 0 0,1-1 0 16,-2-1 0-16,-1 1 0 0,2-1 0 0,-2-1 0 15,1-1 0-15,0 2 0 0,-1-2 0 0,1 1 0 16,-2 1 0-16,2-2 0 0,-2-2 0 0,2 2 0 16,1 1 0-16,-1-1 0 0,-1-2 128 0,-1 0-128 15,1 2 128-15,1-5-128 0,-2 1 0 0,2-3 144 16,0 2-144-16,0-3 0 0,0 3 128 0,-1-3-128 0,0 2 0 0,1 1 0 15,0-3 0-15,-2 3 0 16,0-4-176-16,0 3 176 0,2-1 0 0,0-2 0 0,-2 3 0 0,1-2 0 16,-1 2 0-16,1 0 0 0,0-5 128 0,-1 2-128 15,1 3 0-15,-1-4 0 0,0 2 0 0,0-2 0 16,-1 0 0-16,1 0 0 0,-1-2 0 0,-1 3 0 16,-1-2 0-16,1 1 0 0,0-2 0 0,0 1 0 15,1-2 0-15,-2 0 0 0,0-1 0 0,-1 2 0 16,1-1 0-16,-1-1 0 0,-1 0 0 0,-1-1 0 0,-1-1 0 0,-1 1 128 15,-2 0-128-15,-1 1 0 16,0-3 0-16,1-1 0 0,-3-1 0 0,1 2 0 0,0 0 160 0,0 0-160 16,0-3 160-16,0 2-160 0,-1 2 208 0,0-2-48 15,-3 0-16-15,1-4 0 0,1 3-144 0,-1 2 0 16,0-5 0-16,-2 3 0 0,-4 0 0 0,0-3 0 16,-1 1 0-16,-2-2 0 0,-1 1 0 0,0 2 0 15,0-2 0-15,2 3 0 0,-2-1 0 0,0-2 0 16,0 4 0-16,0 3 0 0,1-4 0 0,-3 0 0 15,0 1 0-15,-3 1 0 0,0 2 0 0,-1-1 0 16,1-5 0-16,1 3 0 0,2 1 0 0,2-1 0 16,-4-1 0-16,3 2 0 0,0 1 0 0,1-2 0 15,0 0 0-15,0-2 0 0,-3 0 0 0,0 3 0 16,0-2 0-16,3-2 0 0,1 2 0 0,3 0 0 16,0-1 0-16,1 1 0 0,2 2 0 0,-1-1 0 15,1-1 0-15,1 3 0 0,-1-1 0 0,4 2 0 16,-1 0 0-16,0 1 0 0,-2 1 0 0,0 1 0 15,-2 2 0-15,1 1 0 0,-1 0-128 0,2-1 128 0,1 1 0 0,-1 2 0 16,3-2 0-16,0 1 0 16,-1 2 0-16,2-1 0 0,-1 3 0 0,1-2 0 15,-1 2 0-15,2-2 0 0,1 1-128 0,0 0 128 16,2 2 0-16,-2 2 0 0,-2-2 0 0,0 3 0 0,1 2 0 0,1 1 0 16,-1 1 0-16,1 0 0 0,-1 0 0 0,3 1 0 15,2 0 0-15,-2 1 0 0,3 0 0 0,2 1 0 16,1-1 0-16,-1-1 0 15,2 3 0-15,3-2 0 0,1 1 0 0,-2 0 0 0,3 2 0 0,2-1 0 16,0-3 0-16,2 2 0 0,2 0 0 0,0-1 128 16,2 3-128-16,1 0 0 0,0-3 0 0,2 3-176 15,3 1 176-15,2-2 0 0,2 1 0 0,1-2 0 16,0-2 0-16,3 4 128 0,1-1-128 0,1 1 176 0,-1-2-176 16,4 2 0-16,-1-3-192 0,5 1 192 0,-2 2 0 15,3 1 0-15,0-3 0 0,3 1 0 0,0 1 0 0,1 0 0 16,0-3 0-16,-1 0 0 0,2 0 0 0,2 1 0 15,-4 2 0-15,5 0 0 0,-1-3 0 0,2 1 0 16,0 0 0-16,1 0 0 0,1-4 0 0,2 4 0 16,1 2 0-16,2-4 0 0,0 0 0 0,0-2 0 15,-4 1 0-15,0 0 0 0,-4 1 0 0,5 1 0 16,-1 3 0-16,1 0 0 0,2-2 0 0,-2-1 0 16,-1 0 0-16,4 1 0 0,-1-2 0 0,2 1 0 15,1 3 0-15,1-2 0 0,-4-1 0 0,-1 1 0 16,0 6 0-16,1-4 0 0,-1-4 0 0,0 4 0 0,0 2 0 0,-1-1 0 15,0 2 0-15,1 0 0 0,1-3 0 0,-1 4 0 16,1-3 0-16,-1 3 0 16,-3-3 0-16,-1 1 0 0,0 1 0 0,0-5 0 0,2 1 0 0,0 0 0 15,1 0 0-15,1 0 0 0,0-2 0 0,1 5 0 16,2-3 0-16,2-1 0 0,2-3 0 0,-3 1 0 16,1-2 0-16,-1 2 0 0,-3-1 0 0,2 0 0 15,-1-1 0-15,0 0 0 0,2 1 0 0,0 1 128 16,-2-4-128-16,3 5 0 0,1 0 0 0,1-1 0 15,-2-1 0-15,1 0 0 0,-4 1 0 0,1-2 0 0,0 0 0 16,-2-1 0-16,2 1 0 0,0-1 0 0,1 2 0 0,1 0 0 16,1 0 0-16,1 0-176 0,-1-1 176 0,-1 1 0 15,-2 0 160-15,-2 0-160 0,-2-2 0 0,1 2 0 16,0 0 0-16,0 0 0 0,-3 1 0 0,3 0 0 16,-4-1 0-16,2 1 0 0,1-3 0 0,1 1 0 15,0-1 0-15,-2 2 0 0,1 1 0 0,-2-5 0 16,-1-1 0-16,-1 1 0 0,1 1 0 0,0-1 0 15,-1-2 0-15,0 0 0 0,1 2 0 0,-3-2 0 16,3 0 0-16,0 2 0 0,1-3 0 0,0 0 0 16,1 2 0-16,1-4 0 0,-2 1 0 0,-1-3 0 15,-1 2 0-15,1-1 0 0,2 1 0 0,-1-3 0 16,-1 1 0-16,0 0 0 0,1-3 0 0,-2 1 0 16,1 1 0-16,1-2 0 0,1-1 0 0,0-1 0 15,2 1 0-15,0-1 0 0,-3-2 0 0,-1 0 0 16,-2 3 0-16,-1-6 0 0,2 2 0 0,-1 0 0 0,0-2 0 0,0 3 0 15,0-1 0-15,-1 0 0 0,1-1 0 0,0 0 0 16,1-2 0-16,1-1 0 16,1 1 0-16,1 0 0 0,-1-1 0 0,-3-4 0 0,-2 3 0 15,-1-3 0-15,2 3 0 0,0-3 0 0,-2 0 0 0,1 0 0 16,-1 0 0-16,0-2 0 0,-3 2 0 0,1-3 0 16,-1 5 0-16,2-3 0 0,-1 1 0 0,1-1 0 15,0 1 0-15,-1-3 0 0,1 1 0 0,-1 1 0 16,-1-2 0-16,-1 3 0 0,-4-2 0 0,1-2 0 15,-1 3 0-15,0-3 0 0,1-1 0 0,-1 2 0 16,2-1 0-16,-3-2 0 0,0 1 0 0,-1 0 0 0,-1 1 128 16,0-4-128-16,0 2 176 0,0-1-176 15,-3-1 0-15,3-1 0 0,-1 1 0 0,0-1 0 0,-2 0 0 16,0-1 0-16,0 1 0 0,2-1 0 0,1 0 0 0,-1-1 0 16,1-2 160-16,-1 2-160 0,1 1 0 0,-1-2 0 15,-2 0 0-15,3-1 0 0,-5-1 0 16,2 2 0-16,-1-1 0 0,1 0 0 0,-2-3 0 0,0 1 0 15,-2 2 0-15,4-3 0 0,-1-1 0 0,0 3 0 16,0-2 0-16,-1 1 0 0,0-4 0 0,0 2 0 16,1-1 0-16,0 1 0 0,-3 2 0 0,3-3 0 15,-1 2 0-15,1-3 0 0,0 4 0 0,0-3 0 16,-2 2 0-16,0-2 0 0,2 3 0 0,0 2 0 16,-2-2 0-16,-1 0 0 0,-1 1 0 0,0-1 0 15,0 3 0-15,0-3 0 0,-1-1 0 0,-1-4 0 16,0 5 0-16,-1-4 128 0,-1 2-128 0,1-2 0 15,0 3 0-15,-1-4 0 0,1 2 0 0,0-1 160 16,-1-1-160-16,1 3 160 0,0 0-160 0,0 0 0 16,1 2 0-16,0 0 0 0,0 0 0 0,0-2 0 15,1 2 0-15,-2 1 0 0,-1-3 0 0,0 0 0 0,0 2 0 16,1-4 0-16,-1 4 0 0,1-3 0 0,2 3 0 0,-2-4 128 16,0 4-128-16,1-2 128 0,0 0-128 0,2 0 128 15,-2-3-128-15,-1 2 128 16,1 2-128-16,1 1 128 0,0-7-128 0,-1 5 0 0,1 0 0 0,-2 2 0 15,1-4 0-15,-2 3 0 0,0-5 0 0,0 5 0 16,-1 0 0-16,0 2 0 0,-1-1 128 0,1-1-128 16,-1 3 128-16,-1-5-128 0,1 1 192 0,-1 5-64 15,0-6-128-15,-2 4 0 0,1 2 0 0,-1-2 0 0,0-1 0 16,0 1 0-16,0 1 0 0,0-1 0 0,-1 3 0 0,-2-2 0 16,1 1 0-16,0-1 0 0,0-5 0 0,-1 5 0 15,-1 1 0-15,1-4 0 0,-1 2 0 0,0 1 0 16,-1-3 0-16,0 1 0 0,0 1 0 0,0-3 0 15,1 1 0-15,-1 2 0 0,-2-2 0 0,2 1 0 16,0 1 0-16,0-2 0 0,1 3 0 0,-2-1 0 16,1-1 0-16,0-1 0 0,-2 0 0 0,1 0 0 15,0 0 0-15,-2 0 0 0,-1 1 0 0,2-2 0 16,-1-2 0-16,-2 3 0 0,-2-5 0 0,2 0 0 16,-1 4 0-16,-1-2 0 0,1 2 0 0,-2 0 0 15,0 0 0-15,-1-3 0 0,0 0 0 0,0-2 0 16,-1 2 0-16,3 0 0 0,-4-4 0 0,1-2 0 15,0 2 0-15,1 1 0 0,-1-1 0 0,-2 0 0 16,2-5 0-16,-1 5-176 0,0 1 176 0,1-1-192 16,-1 3 192-16,0-3-192 0,-2 0 192 0,0-2 0 15,1 1 0-15,-1 0-128 0,0-2 128 0,1 3 0 16,1-1 0-16,-2 0 0 0,0-2 0 0,-3 2 0 16,-1-1 0-16,2 2 0 0,-1 2 0 0,0-3 0 15,-3 0 0-15,-1 0-128 0,1-1 128 0,0 0 0 0,0-3 128 0,1 1-128 16,0 3 144-16,0-1-144 0,2-3 192 0,-1 3-192 15,3-2 0-15,-4 0-144 0,-1-3-16 0,0 1 0 16,4 5 160-16,-2-2 0 0,0 3 0 0,2-3 0 16,-2 0 0-16,2 0 0 0,-4 0 0 0,1 1 0 15,0-6 0-15,-1 3 0 0,0 1 0 0,1 3 0 16,0 1 0-16,2-3 0 0,-1-2 0 0,0 3 128 16,2 0-128-16,1 1 0 0,-4 1 0 0,1 1 0 0,1-1 0 0,-2 0 0 15,-1 0 0-15,1 0 0 0,0-1 0 0,0 0 0 16,-1 0 0-16,-4 1 128 0,-1 0-128 0,-2 1 0 15,3 3 0-15,-5-1 0 0,1-3 0 0,1 1 0 16,-1 2 0-16,1 0 0 0,1 1 0 0,-1 2 0 16,1-1 0-16,-3 3 0 0,1-3 0 0,2 4 0 15,-2-4 0-15,1 3 128 0,-2 1-128 0,0 0 0 16,-1 1 0-16,1 2 0 0,0-3 0 0,1 1 0 16,-1 0 128-16,1 1-128 0,2-2 0 0,0 1 0 15,0 2 0-15,-1-1 0 0,1-1 0 0,-1 4 0 16,1 0 0-16,-1 0 0 0,3 1 0 0,-2 0 0 15,-3-1 0-15,-1 1-128 0,-2-1 128 0,0 0 0 16,3 1 0-16,-2 1 0 0,0-2 0 0,2 2 0 16,2 2 0-16,-3 1 0 0,1-3 0 0,2 1 0 15,0 2 0-15,1 0 0 0,-1 2 0 0,1 2 0 16,-1-3 0-16,-1 2 0 0,2 0 0 0,-3-2 0 16,0 1 0-16,1 4 0 0,1-4 0 0,2 6 0 0,0-2 0 0,0 2-128 15,1-1 128-15,4 0 0 0,-7 2 0 0,3 1 0 16,1-4 0-16,2 1 0 0,-2-2 0 0,-1 4 0 15,-1 2 0-15,-1 2 0 0,-1-3 0 0,1-1 0 16,-5 0 0-16,2 1 0 0,3 0 0 0,-1-1-128 16,-1 3 128-16,1-1 0 0,-1 2 0 0,0 0 0 15,-1-1 0-15,1 1 0 0,1 0 0 0,-4 2 0 16,0 0 0-16,-1 3 0 0,-1 0 128 0,0 0-128 16,0-4 0-16,2 1 0 0,2 2 0 0,0-1-128 0,-2-1 128 0,1 3 0 15,-1 3 0-15,0-4 0 0,3 0 0 0,-2-1 0 16,1 1 0-16,-3 1 0 0,1 2 0 0,-2-3 0 15,-1 0 0-15,2 0 0 0,2-2 0 0,0 1 0 16,-1-2 128-16,2 3-128 0,0-1 0 0,0 0 0 16,-1 1 0-16,0 2 0 0,4 1 0 0,-1-1 0 15,-4-1 0-15,1 1 0 0,0 3 0 0,-1-4 0 16,0-1 0-16,0 2 0 0,2-1 0 0,1-1 0 16,1 2 0-16,0 1 0 0,1-3 0 0,-1 1 0 15,-1-2 0-15,2 3 0 0,4 2 0 0,-1-4 0 16,-3 1 0-16,1 0 0 0,0 2 0 0,1-2 0 15,-1 1 0-15,1 2 0 0,1-4 0 0,2 0 0 16,-1 0 0-16,5-1 0 0,-1 1 0 0,2 2 128 16,-1 0-128-16,2-4 0 0,1 2 896 0,1-1 128 15,1 1 0-15,1 1 16 0,-1-2-816 0,2 1-224 16,1-1 0-16,1 1 0 16,1-3-736-16,0 0-224 0,-1 2-64 0,2 1 0 0,1-1 832 0,0 0 192 0,1 0 0 0,8-2 0 15,-10-1 0-15,1 1 0 0,2 0 0 0,0 0 0 16,0-1 0-16,-1-1 0 0,-2 0 0 0,10 2 0 15,-10-1 0-15,1-1 0 0,0 0 0 0,1-1 0 16,2 1 0-16,6 2 0 0,-10 0 0 0,1-2 0 16,9 2 0-16,-10-1 0 0,0 1 0 0,1-1 0 15,-1-3 0-15,-1 3 0 0,1-1 0 0,0 1 0 16,-1 1 0-16,-1 0 0 0,-1 1 0 0,3-1 0 16,-1 0 0-16,-1-1 0 0,1 0 0 0,0 1 0 0,-2 1 0 0,0 0 0 15,0-1 0-15,-2 0 0 16,1-1 0-16,-1 0 0 0,0 0 0 0,-1 1 0 0,0 0 0 0,-1 1 0 15,1 1 0-15,-1 0 0 0,2-1 0 0,0 2 0 16,-2-2 0-16,1 1 0 0,1 1 0 0,-2-1 0 16,-1 1 0-16,0 0 0 0,-1-2 0 0,0 3 0 15,-1-2 0-15,1-1 0 0,0 2 0 0,1 1 0 16,-2-2 0-16,2 2 0 0,0-3 0 0,0 2 0 16,3-2 0-16,0 2 0 0,1-1 0 0,-1 1 0 15,1-1 0-15,1 2 0 0,1-1 0 0,2-1 0 16,0 0 0-16,1-2 0 0,0-2 0 0,9 2 0 15,-9 0 0-15,9 0 0 0,0 0 0 0,0 0 0 16,0 0 0-16,0 0-144 16,0 0-848-16,0 0-160 0,0 0-48 0,0 0-11472 0,0 0-2304 15</inkml:trace>
  <inkml:trace contextRef="#ctx0" brushRef="#br0" timeOffset="-206898.03">27858 7157 5519 0,'0'0'496'0,"0"0"-496"16,0 0 0-16,0 0 0 0,0 0 2352 0,0 0 368 16,0 0 80-16,0 0 16 0,-9 2-1296 0,9-2-256 15,-9 4-48-15,9-4-16 0,-10 1-64 0,1-1-16 0,0 0 0 16,0 0 0-16,0 0-256 0,1 2-48 0,-3-2-16 0,2 0 0 15,-1 0-64-15,-2 0-16 0,0 0 0 0,2-2 0 16,1-1-16-16,3-1-16 0,-1-4 0 0,5-1 0 16,-1-1-64-16,2 0-16 0,1-3 0 0,4 2 0 15,2-1-176-15,2 0-48 0,1 0 0 0,2 1 0 16,3-3-192-16,0 2-32 0,0 2-16 0,1-1 0 16,1 3-144-16,-1-2 0 0,0 2 144 0,0 2-144 15,-1 5 0-15,-1-1 0 0,0 0 0 0,-2 3 128 16,-1 7-128-16,1-2 0 0,-3 6 0 0,0-1 0 15,-2 2 0-15,-1 3 0 0,-1 2 0 0,-1 1 0 16,-3-1 0-16,-1 1 0 0,-3 3 0 0,0 0 0 16,-2 1 0-16,-2-2 0 0,2-2 128 0,-6-1-128 0,2-3 320 15,-3-4 0-15,-1 2 0 0,-1 0 0 0,-1-3 48 16,-1-1 0-16,-1-3 0 0,0 2 0 0,1-5-176 0,0 0-48 16,1-6 0-16,2 1 0 0,2-4 0 0,2-1 0 15,0-2 0-15,1-2 0 0,1-3-144 0,2 0 128 16,0-3-128-16,0 0 128 0,3-2-128 0,1-1 0 15,2-1 0-15,4 2 0 0,1 2 0 0,2 3 0 16,0 2 0-16,3-1 0 0,2 1 0 0,1 6-144 16,-1 1 144-16,2 1 0 0,0 3-160 0,0 5 160 15,0-2-128-15,-1 3 128 0,0 6-128 0,-4-1 128 16,-1 4-128-16,1 2 128 0,0 1 0 0,-1 2 0 16,-3 0 0-16,0 0 0 0,-4-1 0 0,-1 0 0 15,-1-5 0-15,-3 0 0 0,-2 1 0 0,0 0 0 0,-3 0 0 16,-2-4 0-16,0 0 144 0,0-3-144 0,-1 0 192 0,2-3-192 15,-1 0 160-15,0-3-160 0,2-1 128 0,2-3-128 16,-2-5 144-16,3-4-144 0,-3-2 160 0,2 2-160 16,2-2 144-16,3-4-144 0,-1-4 128 0,3 2-128 15,1-2 0-15,2 1 0 0,0-6 128 0,3 2-128 16,3 1 0-16,1-1 0 0,0 6 0 0,2 3 0 16,0 1 0-16,0 4-144 0,-1 1 144 0,1 5-160 15,-2 4 160-15,-10 1-128 0,10 0 128 0,-10 0-128 16,9 14 128-16,-3-1 0 0,-1 2 0 0,-5 1-128 15,-5 1 128-15,0 1 0 0,-3 1 0 0,0-1 0 16,-5-2 0-16,-1-1 0 0,-4 2 0 0,-4-2 0 16,1-3 0-16,-1-1 144 0,-1-1-144 0,2-3 160 15,3-2-160-15,3-3 192 0,-2-2-192 0,4-1 192 0,2-3-64 16,1 0 0-16,1-6 0 0,3 0 0 0,-1-5 0 0,3-3-128 16,2 0 192-16,3-1-64 0,2 0-128 0,3 0 192 15,4 0-192-15,0 2 192 0,2 3-192 0,1 4 0 16,2 2 0-16,1 0 0 0,1 3 0 0,-2 1-144 15,0 2 144-15,-1 4 0 0,3 2-128 0,-3 1 128 16,-4 1 0-16,-2-2 0 0,-8-4-208 0,7 7 64 16,-7-7 16-16,3 11 0 15,-3-11-1504-15,0 0-288 0,-1 11-64 0,1-11-9008 16,-6 8-1792-16</inkml:trace>
  <inkml:trace contextRef="#ctx0" brushRef="#br0" timeOffset="-206014.25">26949 6735 9215 0,'0'0'816'0,"0"0"-656"0,0 0-160 0,0 0 0 16,3-8 2112-16,-3 8 384 0,0 0 64 0,0 0 32 16,-4-9-912-16,4 9-176 0,0 0-32 0,0 0-16 15,0 0-400-15,0 0-80 0,-8-4-16 0,8 4 0 16,-9 2-256-16,9-2-64 0,-9 5-16 0,9-5 0 16,-8 7-48-16,0 0-16 0,0 2 0 0,2-2 0 15,-2 6 0-15,2 1 0 0,0 0 0 0,-2 4 0 16,-1 2-112-16,0 0-32 0,0 2 0 0,0 3 0 15,-1 3-128-15,1 3-32 0,0-2 0 0,3 2 0 16,1 0-64-16,1 0-32 0,2 3 0 0,2-1 0 16,2-1-32-16,2 1-128 0,1-5 192 0,1 0-64 15,1-1-128-15,3-1 160 0,-2 1-160 0,2 1 160 16,-3-2-160-16,4 0 0 0,-1 0 0 0,-1 0 128 0,-1-5 0 16,3-1 0-16,-1 0 0 0,3-1 0 0,-2 1-128 0,2-3 192 15,1 1-192-15,0-1 192 0,0-1-192 0,1 1 128 16,0-3-128-16,2 1 128 0,0-4-128 0,1 1 0 15,1-1 0-15,0-2 128 0,-1 4-128 0,1-4 128 16,2-2-128-16,0 0 128 0,2 0-128 0,-3 0 160 16,3-3-160-16,0 1 160 0,0 0-160 0,-3-2 160 15,2 0-160-15,0 0 160 0,-2-2-160 0,0 0 192 16,-1 0-192-16,2-1 192 0,-4 0-192 0,3 0 0 16,0-1 144-16,0 1-144 0,-2-1 160 0,0-2-32 15,-2-1-128-15,0 3 192 0,-1-1-32 0,-1-1-16 16,-1-3 0-16,-1 3 0 0,0 1 0 0,-2 0 0 0,-1 0 0 15,-9 2 0-15,11-3-144 0,-11 3 192 0,0 0-192 16,0 0 192-16,9-2-192 0,-9 2 0 0,0 0 0 0,0 0 128 16,0 0-128-16,0 0-256 0,0 0 64 0,0 0 16 31,0 0-1040-31,0 0-224 0,-10-4-32 0,0-1-9808 0,1-1-1968 0</inkml:trace>
  <inkml:trace contextRef="#ctx0" brushRef="#br0" timeOffset="-205396.56">27975 6351 12895 0,'0'0'576'0,"-10"0"112"0,1 0-560 0,9 0-128 16,0 0 0-16,-9 2 0 0,9-2 2288 0,0 0 416 0,0 0 96 0,0 0 16 16,0 0-1552-16,0 0-304 0,0 0-64 0,0 0-16 15,0 0 144-15,0 0 16 0,0 0 16 0,0 0 0 16,9-5-336-16,1 0-64 0,3 3-16 0,2 0 0 16,5 2-144-16,2 3-48 0,2 5 0 0,0-2 0 15,5 4-224-15,2 0-48 0,1 4-16 0,2 4 0 16,0-1-160-16,1 0 128 0,-2 3-128 0,-3 0 128 15,1 4 96-15,-5 1 16 0,-3-2 0 0,-2 5 0 16,-4-1 64-16,0 3 16 0,0 2 0 0,-6-3 0 16,2 1 32-16,-2-4 16 0,1 2 0 0,-2 4 0 15,-3 0-192-15,0-2-48 0,-2 2 0 0,-1 0 0 16,-3 0 80-16,-1-2 16 0,-1 2 0 0,-2 1 0 16,-1 0-48-16,-1-1-16 0,-4-4 0 0,2 2 0 0,-2-3 0 0,-1 2 0 15,-2-2 0-15,1 0 0 0,-2 2-160 0,0-5 192 16,-1 0-192-16,0 2 192 0,-1-3-192 0,-3 2 160 15,-3-1-160-15,0-5 160 0,1-4-160 0,0-1 0 16,-3 2 0-16,1-5 0 16,2-2-416-16,2-1-112 0,-2-5-32 0,1-3 0 15,1-2-2160-15,0-3-432 0,0-4-96 0,-1 0-10864 16</inkml:trace>
  <inkml:trace contextRef="#ctx0" brushRef="#br0" timeOffset="-204229.33">26779 7524 12319 0,'0'0'544'0,"0"0"112"0,0 0-528 0,0 0-128 0,0 0 0 0,0 0 0 16,-7-2 832-16,7 2 128 0,0 0 16 0,0 0 16 16,0 0-80-16,0 0-16 0,0 0 0 0,0 0 0 15,0 0-48-15,0 0-16 0,0 0 0 0,0 0 0 16,0 0 128-16,0 0 0 0,6 10 16 0,-6-10 0 0,10 2 0 0,0 2 0 15,-1-1 0-15,3-3 0 0,0-4-208 0,-1 0-32 16,3-4-16-16,2 3 0 0,0 1-128 0,4-6-16 16,2-1-16-16,2-2 0 0,2 2-64 0,4 1-16 15,3-3 0-15,4-1 0 0,1-3-160 0,3 0-48 16,2-4 0-16,-2 2 0 0,1 1-96 0,-3 2-32 16,-3-2 0-16,1-1 0 0,-2 0-16 0,3 1-128 15,0 0 192-15,3-1-64 0,0 0-128 0,2-1 0 16,1 0 0-16,0-1 128 0,-5 0-128 0,-2 2 0 15,-1 1 0-15,-5-3 128 0,-4-2-128 0,0 1 128 16,-2-4-128-16,1 3 128 0,-2 4-128 0,-1 0 160 16,-3 0-160-16,-1 1 160 0,0-1-160 0,-1 0 128 0,-2 0-128 0,0 1 128 15,-4 1-128-15,1-1 160 0,-3 2-160 0,-1 1 160 16,-3-1-160-16,1-1 0 0,-2 3 144 0,-1 3-144 16,-3-2 0-16,0 0 128 0,-1 1-128 0,0 3 0 15,0 9 0-15,-2-9 128 0,-2 1-128 0,4 8 0 16,-6-5 0-16,-1 0 0 0,-2 2 0 0,0 6 128 15,-1 2-128-15,0 0 0 0,-3 5 0 0,1-1 0 16,-1 4 0-16,0 1 0 0,1 0 0 0,-4 4 0 16,-3 5 0-16,1-1 0 0,1 1 0 0,-1 5 0 15,-1 2 0-15,0-1 0 0,-3 3 144 0,0 1-144 16,-4 1 240-16,-3 2-64 0,-2-1-16 0,-2 1 0 16,-3-1 32-16,1-3 16 0,-1-1 0 0,1 0 0 15,0-3-16-15,2 0-16 0,-1-1 0 0,2-2 0 0,3-6-16 0,1 3 0 16,-1 1 0-16,-2 0 0 15,-2-3-160-15,-1-2 192 0,-2-3-192 0,-2-2 192 0,-1 0-192 0,2-2 0 16,1-3 144-16,3 2-144 0,1-2 160 0,3 0-32 16,1-4-128-16,3-3 192 0,2-3-32 0,0-2-16 15,3-1 0-15,1 3 0 0,0-2-144 0,1 0 0 16,0 1 0-16,0-2 0 0,0 0 0 0,2 3 0 16,1-3 0-16,2 1 0 0,0 2 0 0,2 2 0 15,-1 0 0-15,3 0 0 0,0-2 0 0,9 2 0 16,0 0-128-16,0 0 128 0,-6-4 0 0,6 4-144 15,0 0 144-15,0 0 0 0,0 0-128 0,0 0 128 16,10-5 0-16,2-1 0 0,0 3-128 0,4 1 128 0,0-1 0 16,3 2 0-16,2-2-160 0,2-2 160 0,1 0-128 0,2 0 128 15,2-4 0-15,4 1-128 0,4 0 128 0,3-1 0 16,4-2 0-16,4 1 0 0,3-5 0 0,2-1 0 16,-4 0 0-16,-1 0 144 0,-2-1-144 0,-1 1 160 15,2-1-160-15,-3 2 128 0,1-2-128 0,0 0 128 16,3-2-128-16,-1-2 0 0,0 2 0 0,-4 0 128 15,-3-1-128-15,-2 1 0 0,-5 0 144 0,-3 1-144 16,-2-1 0-16,-2 0 128 0,-3-4-128 0,0-1 0 16,0 2 128-16,-3 0-128 0,-2 3 128 0,-3-1-128 15,-2 0 128-15,0 2-128 0,-2 0 160 0,-1 2-160 16,-2 0 128-16,0 1-128 0,-3 2 0 0,-2 3 144 16,-2-1-144-16,1 3 0 0,-1-1 0 0,0 9 0 15,0 0 0-15,-3-6 0 0,-2 0 0 0,5 6 0 16,0 0 0-16,-9 0 0 0,0 3 0 0,9-3 0 0,-10 4 0 0,10-4 0 15,-11 4 0-15,3 4 0 0,0 0 0 0,2-1-192 16,-1 2 64-16,1-3 128 0,6-6-128 0,-7 12 128 16,7-12 0-16,-6 8 0 0,0 3-128 0,1-5 128 15,0 3-160-15,5-9 160 0,-8 5-288 0,8-5 32 16,-9 6 16-16,3 2 0 16,-1-3-192-16,1 1-32 0,6-6-16 0,-9 7 0 15,9-7-1872-15,-10 2-368 0,10-2-80 0,-10 3-12448 0</inkml:trace>
  <inkml:trace contextRef="#ctx0" brushRef="#br0" timeOffset="-202344.84">27066 6566 15663 0,'0'0'688'0,"0"0"144"0,0 0-656 0,13 0-176 0,-2 2 0 0,1-2 0 16,-3 0 320-16,-9 0 16 0,14 4 16 0,-2 0 0 16,1 1 384-16,1 0 80 0,-1 0 16 0,1 5 0 15,0-1 16-15,2 4 16 0,1 1 0 0,3 2 0 16,2 5-272-16,0 0-48 0,3 2-16 0,-2 3 0 16,-1 2-272-16,0 2-48 0,-2 3-16 0,3 0 0 15,1 2-64-15,1 3 0 0,-3 1-128 0,1 3 192 16,-1 3-64-16,2-1-128 0,-6 3 176 0,-2 4-176 15,0 0 192-15,-4 2-64 0,-1-3 0 0,-3 1-128 16,-1-1 208-16,-2 2-64 0,-4-2-16 0,-1-3 0 0,-2 1 64 16,-2-2 0-16,1-5 0 0,-2 1 0 0,-1 1-192 15,-1-4 160-15,1-2-160 0,-3 0 160 0,2 0 0 0,-4-4 0 16,2 0 0-16,-1-2 0 0,1-5-160 0,-1 0 160 16,-1-2-160-16,1-3 160 0,-1-3-352 0,0-1-80 15,-2-2-16-15,2-4-12352 16</inkml:trace>
  <inkml:trace contextRef="#ctx0" brushRef="#br0" timeOffset="-201776.45">25955 6746 17327 0,'0'0'768'0,"0"0"160"0,0 0-736 0,0 0-192 16,0 0 0-16,-10 1 0 0,0 2 128 0,0 1 0 15,1 2 0-15,0-1 0 0,0 3 192 0,-1 2 48 16,-2 2 0-16,0-1 0 0,-1 3 144 0,0 4 48 16,0 1 0-16,-1 2 0 0,-2 5 16 0,1 2 16 15,-2 4 0-15,1 3 0 0,-2 6-80 0,1 3-32 16,1 2 0-16,1 6 0 0,1 2-224 0,2 2-32 16,3 2-16-16,7 0 0 0,0-2-208 0,6 2 0 15,0-1-144-15,6-1 144 0,3-3 0 0,2-3 0 0,0-1 0 0,7 0 0 16,2-5 0-16,2-1 320 0,-2-3-64 0,2-7 0 15,0-7-256-15,2 4 160 0,2-9-160 0,2 1 128 16,2-4-128-16,5-3 0 0,-1-1 0 0,1-3 128 16,3-2-128-16,0 0 0 0,-3-3-192 0,-2-4 192 31,-2-2-1664-31,-4 0-224 0,-6-3-32 0</inkml:trace>
  <inkml:trace contextRef="#ctx0" brushRef="#br0" timeOffset="-201344.2">25684 7359 10127 0,'-11'5'896'0,"-3"3"-704"15,1-3-192-15,-1 4 0 0,5-2 1424 0,0 5 256 16,2-2 48-16,3 1 16 0,4-11-976 0,1 10-192 16,3 2-32-16,5-1-16 0,5-3 64 0,4 2 16 15,1-2 0-15,5 1 0 0,4-6-288 0,2-1-64 16,0-2-16-16,1 0 0 0,4-2 16 0,4-1 0 0,8-4 0 0,4 2 0 15,6 1-80-15,6-3-16 0,1 0 0 0,-1 0 0 16,-6-6 96-16,0-1 32 0,-1 0 0 0,1 3 0 16,2-2-48-16,2 1-16 0,0 1 0 0,-3-3 0 15,-2-2-96-15,-5-1 0 0,-5 0-128 0,-2 0 192 16,1-1-64-16,-1 0-128 0,1-2 176 0,0 1-176 16,1 1 0-16,-1-1 0 0,-2-3 0 0,-2 2 0 15,-5-2-176-15,-3 3-144 0,-6 1-16 0,-4 3-16 31,-4 2-624-31,-2 1-128 0,-5 4-32 0</inkml:trace>
  <inkml:trace contextRef="#ctx0" brushRef="#br0" timeOffset="-193938.31">774 1809 7711 0,'0'0'336'0,"0"0"80"0,-5-12-416 0,0 2 0 16,0 1 0-16,0-2 0 0,-2 4 400 0,1-2 0 15,0 1 0-15,2 4 0 0,-1-2 464 0,-2 0 96 16,2 1 0-16,5 5 16 0,-5-9 80 0,5 9 16 15,0 0 0-15,0 0 0 0,-6-7 80 0,6 7 32 0,0 0 0 0,0 0 0 16,0 0-160-16,-6 8-16 16,0 2-16-16,5 5 0 0,0 3-336 0,-2 4-64 15,2 7-16-15,2 3 0 0,2 9-48 0,-1 1-16 0,2 3 0 0,0 1 0 16,-1 4-16-16,0-1-16 0,0-1 0 0,0 3 0 16,-1 0-160-16,-1 1-16 0,1 0-16 0,-2-1 0 15,0-8-144-15,0-4-16 0,0-8-128 0,0 0 192 16,1-7-48-16,0-4-16 0,0-3 0 0,2-7 0 15,-2-4-368-15,6 3-80 0,-7-9 0 0,0 0-16 16,11-5-2304-16,3-2-464 0</inkml:trace>
  <inkml:trace contextRef="#ctx0" brushRef="#br0" timeOffset="-193570.39">1183 1634 18431 0,'0'0'1632'0,"3"-9"-1312"16,2 3-320-16,-5 6 0 0,0 0 1040 0,0 0 144 15,0 0 32-15,0 0 0 0,0 0 0 0,0 0 0 16,-6 16 0-16,-3 3 0 0,0 2-432 0,-4 2-80 16,-3 2 0-16,-2 2-16 0,-1 4-112 0,-4 2 0 15,-3 2-16-15,-3 0 0 0,-3 0-144 0,1-1-32 16,-1-3 0-16,0-1 0 0,0-2-64 0,2-6 0 15,-1-1-16-15,3 0 0 0,0-4-48 0,14-5 0 16,-1-1 0-16,0-1 0 0,1 3 96 0,0-3 16 0,3 2 0 0,0 2 0 16,4-3-208-16,-3 11-32 0,4-6-128 0,6-2 192 15,6 0-192-15,0-5 0 0,3-3 0 0,4 5 0 16,2-1 0-16,3 4-128 0,3-1 128 0,2-1 0 16,4 1 0-16,21 9 0 0,-5-6 0 0,-7-1 0 15,-6 1 0-15,-3-6 0 0,-2-1 0 0,0-2 0 16,-2 1-576-16,-3-4-16 0,-2 0 0 0,-3-2 0 15,-2-3-2576-15,-2-3-512 0</inkml:trace>
  <inkml:trace contextRef="#ctx0" brushRef="#br0" timeOffset="-193355.01">1223 2165 23951 0,'0'0'2128'0,"0"0"-1696"16,0 0-432-16,0 0 0 0,5 9 704 0,-5-9 64 16,10 9 16-16,3-5 0 0,1-3 384 0,2-2 80 15,2 0 16-15,1-6 0 0,3-2-448 0,2-1-96 16,0 0-16-16,0-3 0 0,-2 1-448 0,-2 0-80 16,2-1-32-16,-4-1 0 0,-1-1-144 0,-1 3 0 15,-2-1 0-15,-2 0 0 16,-2 5-2128-16,1 0-464 0</inkml:trace>
  <inkml:trace contextRef="#ctx0" brushRef="#br0" timeOffset="-192619.22">2108 1865 25791 0,'-9'2'2304'0,"-2"-1"-1856"16,11-1-448-16,-10 2 0 0,1-2 528 0,9 0 16 15,0 0 0-15,0 0 0 0,-11-3 128 0,2-6 32 16,1-1 0-16,3-4 0 0,0 0-128 0,1-3 0 16,1-1-16-16,0-1 0 0,2-1-336 0,1 0-64 15,0-1-16-15,1 1 0 0,4 2-16 0,0 3-128 16,0 3 192-16,2 5-64 0,-1-1-128 0,-6 8 160 16,0 0-160-16,14 8 160 0,0 3-160 0,-1 9 0 15,-3 5 0-15,-2 6 0 0,-3 2-128 0,-2 7 128 16,-3 4 0-16,-1 6 0 0,-4 2 0 0,1 1 0 15,0-3 160-15,-2-6-160 0,-3-4 192 0,0-7-192 16,3-5 192-16,1-8-192 0,0-2 256 0,2-5-64 16,3-13-16-16,0 0 0 0,0 0 384 0,0 0 80 15,7-14 0-15,-2-5 16 0,6-7-192 0,-1 0-32 16,-2-4-16-16,2 0 0 0,-2-10-288 0,3 1-128 0,-2 0 128 0,1-1-128 16,2 0 0-16,-1 3 0 0,-1 1 128 0,0 9-128 15,3 5 0-15,0 2 0 0,1 3 0 0,-3 4 0 16,-3 4 0-16,-8 9-144 0,13 0 144 0,-13 0-160 15,8 10 160-15,-1 5-192 0,-2-1 192 0,-4 6-192 16,-1 2 192-16,-2 4 0 0,-3 2 0 0,-1 0 0 16,1 0 0-16,-1 0 0 0,-3-4 0 0,3-5 0 15,-1-3 0-15,4-4 0 0,3-12 0 0,0 0 0 16,0 0 0-16,0 0 0 0,0 0 128 0,3-14-128 0,5-5 160 16,1-5-32-16,-1-2-128 0,2 0 192 0,2-2-192 0,2-2 0 15,3 4 128-15,-2-1-128 0,3 3 0 0,1 3 0 16,-1 2 0-16,2 4 0 0,-2 1 0 0,1 5 0 15,-1 2-160-15,0 4 160 0,-1 3 0 0,1 5-160 16,-1 4 160-16,-2 3 0 0,-1 3-144 0,-1 3 144 16,-2 1 0-16,2-2-144 0,-2 3 144 0,-2 1 0 15,-1-1 0-15,-1 1 0 0,1 0 0 0,-2-2-208 16,0-3 80-16,0-1 128 16,2-2-1152-16,-2-6-128 0,-6-7 0 0,13 4-16 15,-2-4-1504-15,3-2-288 0,1-4-64 0</inkml:trace>
  <inkml:trace contextRef="#ctx0" brushRef="#br0" timeOffset="-192053.17">3151 1475 12895 0,'0'0'576'0,"0"0"112"0,0 0-560 0,0-8-128 0,0 8 0 0,0 0 0 15,-2-10 1760-15,2 10 320 0,0 0 64 0,0 0 16 16,-8-6-1328-16,2 0-256 0,6 6-48 0,-7-5-16 15,7 5-384-15,-6-3-128 0,0-1 0 0,6 4 0 16,0 0-320-16,-8-5-128 0,8 5-32 16,0 0 0-16,0 0 96 0,0 0 32 0,0 0 0 0,-5-5 0 15,5 5 352-15,0 0 0 0,-8-3 0 0,8 3 0 0,0 0 0 16,0 0 0-16,0 0 0 0,0 0 0 0,0 0 0 0,0 0 0 16,-7 2 0-16,7-2 0 0,-8 5 0 0,8-5 0 15,0 0 0-15,-4 10 0 0,4-10-144 0,-6 6 144 16,6-6 0-16,-5 9 0 0,5-9 0 0,-4 7 0 15,4-7 0-15,0 0 0 0,-5 6 0 0,5-6 144 16,0 0 16-16,-3 9 0 0,3-9 544 0,0 0 96 16,-4 7 32-16,4-7 0 0,0 0 64 0,0 0 0 15,0 0 16-15,0 0 0 0,0 0-240 0,0 0-48 16,0 0-16-16,0 0 0 0,0 0-80 0,0 0-16 16,0 0 0-16,0 0 0 0,11-3 0 0,-3-1-16 15,1-3 0-15,-1-3 0 0,0 0-96 0,-1 1-16 16,0-2 0-16,-2 3 0 0,-3-3-64 0,1 2 0 15,-3-3-16-15,0 3 0 0,-3-2 16 0,-1 1 0 16,-2 1 0-16,-2 1 0 0,0 2-96 0,-3 2-16 16,1 4 0-16,-4 4 0 0,2 2-208 0,-2 6 144 0,-2 4-144 0,-2 5 128 15,3 5-128-15,-1 1 0 16,-2 5 0-16,1-3 0 0,3-1 0 0,4 0 0 0,4-4 0 0,3-2 0 16,5-2-128-16,3-2 128 15,2-4 0-15,6-1 0 0,2-6-128 0,4 0 128 16,2-5-160-16,4-3 160 0,2-6-224 0,1 0 48 0,1-3 16 0,-2 1 0 31,-1-5-432-31,-1 0-96 0,-1-1-16 0,0-1 0 0,0-1-1856 0,-2-1-384 16,-3-1-80-16,0-3-16 0</inkml:trace>
  <inkml:trace contextRef="#ctx0" brushRef="#br0" timeOffset="-191703.06">3596 1215 21183 0,'0'0'1888'0,"-6"3"-1504"15,-3-3-384-15,0 2 0 0,-1 1 1232 0,-2 4 176 16,-2 2 48-16,-1-2 0 0,-2 5-176 0,0-3-16 16,-2 3-16-16,0 4 0 0,-1 1-240 0,3 0-48 15,0 1-16-15,3 0 0 0,1 1-448 0,3-2-96 16,1-1-16-16,4-4 0 0,2 0-176 0,3-12-32 16,0 0-16-16,0 0 0 0,8 6 48 0,4-2 16 15,-1-8 0-15,2-1 0 0,1 0-32 0,0-5 0 16,0 0 0-16,1-3 0 0,-3 0 64 0,-5 7 0 15,1-3 0-15,0 1 0 0,-1 2-64 0,3-4 0 16,-2 6 0-16,-8 4 0 0,9-1-192 0,-9 1 0 16,9 6 0-16,1 6 0 0,-1-2 0 0,-2 4 0 15,0 1 0-15,0 1 0 0,1 1 0 0,0-2 0 16,-1-2 0-16,6-2 0 0,0-2 0 0,1-4 0 16,2-3 0-16,-6-2 0 0,3-4-256 0,7-6-64 0,0-3 0 0,-1 0 0 31,-2-5-1392-31,2-1-272 0,2-2-64 0,-3 0-16 15,-4 0-1184-15,0-1-224 0,5-12-48 0,-3 6-16 0</inkml:trace>
  <inkml:trace contextRef="#ctx0" brushRef="#br0" timeOffset="-191002.79">4214 902 20271 0,'0'0'896'0,"0"0"192"0,0 0-880 0,0 0-208 15,0 0 0-15,0 0 0 0,-9-5 1984 0,0 5 336 16,0 4 80-16,-1-1 16 0,-4 4-960 0,0 4-192 15,-1 4-48-15,1 3 0 0,-4 0-448 0,6 0-80 16,1 0-32-16,-2-1 0 0,4-1-400 0,3-5-64 16,1-1-32-16,5-10 0 0,0 0-160 0,0 0 128 15,0 0-128-15,0 0 128 0,13 3-128 0,-1-3 160 16,1-4-160-16,2 0 160 0,-1-5-160 0,0 2 128 16,-1-5-128-16,0 5 128 0,-2-4-128 0,1 5 0 15,-3-2 144-15,1 3-144 0,-1 2 0 0,-9 3 0 16,10-2 0-16,-10 2 128 0,0 0-128 0,7 7 0 15,-2 4 0-15,-1-1-128 0,-1 2 128 0,-1 2 0 16,0-2 0-16,-1 1 0 0,-1 0 0 0,1 0 0 16,0-2 0-16,1 2 0 0,0-1 0 0,1-3 0 15,-2 3 0-15,0-2 0 0,2 0 0 0,-2 1 0 16,0-2 0-16,1 2 0 0,-2-11 0 0,1 7 0 16,-1-7 0-16,0 0 128 0,0 0-128 0,0 10 0 0,0-10 0 0,0 0 0 15,0 0 0-15,0 0 144 16,0 0-144-16,0 0 0 0,0 0 160 0,0 0-160 0,0 0 128 0,-3-11-128 15,1-1 128-15,1 2-128 0,-1-2 128 16,1-1-128-16,0 0 0 0,1 0 0 0,-3-1 0 0,2 2 0 16,1 0 0-16,0-2 0 0,0 0 0 0,-1 0 0 15,1 2 0-15,1-4 160 0,0 2-160 0,2 2 160 16,-1-1-160-16,2 2 0 0,0-1-192 0,0 2 192 16,0-3-144-16,-1 4 144 0,3-1 0 0,0-1 0 0,-4 2-144 15,-2 9 144-15,0 0 0 0,0 0-144 0,0 0 144 0,11 14-160 16,-3 1 160-16,0 3-160 0,-3 0 160 0,-2 3-160 15,2 2 160-15,0 4-160 0,0-3 160 0,-2 4 0 16,0 1-144-16,0 0 144 0,-1-2 0 0,1 1 0 16,-3-8 0-16,1 2 0 0,2 0 0 0,-2-3 0 15,-1-4 0-15,1 0 0 0,-1-1 0 0,3-1 0 16,-3-5 0-16,0-8 0 0,0 0 0 0,0 0 0 16,5 6 128-16,-5-6-128 0,0 0 0 0,0 0 160 15,0 0-160-15,5-9 160 0,-4-2-160 0,2 2 160 16,1-5-160-16,1 2 160 0,-1 2-160 0,1-1 0 15,0 2 0-15,1 0 128 0,0 2-128 0,2 0 0 16,-8 7 0-16,10-4 0 0,-10 4-160 0,12-4 160 16,-12 4 0-16,11 1-144 0,1 1 144 0,-2 0 0 0,-10-2-144 15,12 8 144 1,-4-3-704-16,2 1-64 0,-10-6 0 0,12 9-16 16,-1-2-1904-16,2 2-384 0,-3-4-80 0</inkml:trace>
  <inkml:trace contextRef="#ctx0" brushRef="#br0" timeOffset="-190551.97">5144 752 21183 0,'0'0'1888'0,"0"0"-1504"16,-5-8-384-16,1 4 0 0,-3-1 304 0,-3 0-16 15,-3 1 0-15,0 2 0 0,-1 3 448 0,-2 2 96 16,-2 1 0-16,0 3 16 0,-1 0-256 0,-1 4-48 16,-2 3-16-16,2 1 0 0,-1 3-16 0,4 0-16 15,1 3 0-15,4-2 0 0,0-1-112 0,6 0 0 16,5 0-16-16,3-2 0 0,3-3 48 0,4 0 16 15,2-1 0-15,5-1 0 0,2 0 64 0,3 2 16 16,6-2 0-16,0 2 0 0,0 1-208 0,1-4-48 16,2 2 0-16,-2 0 0 0,-2 0-96 0,-2 0-32 15,-2 2 0-15,-2-1 0 0,-3 0 0 0,-3-2 0 16,-4 1 0-16,-4-1 0 0,-3 2 352 0,-3 1 64 16,-3-4 16-16,0 3 0 0,-6 2 96 0,-4-2 32 15,-3-2 0-15,-2 3 0 0,-3 1-160 0,-1-2-16 0,-5-3-16 16,0 2 0-16,2-5-272 0,-2 3-48 15,-1-4-16-15,0 0 0 16,1 0-1024-16,1-3-208 0,0-3-32 0,3 0-10784 0,3 0-2144 0</inkml:trace>
  <inkml:trace contextRef="#ctx0" brushRef="#br0" timeOffset="-189004.29">780 4137 12895 0,'0'0'1152'0,"-6"5"-928"16,-2 0-224-16,8-5 0 0,0 0 848 0,-3 9 128 15,3-9 32-15,0 0 0 0,0 0 208 0,0 0 64 0,7 0 0 0,7 0 0 16,2-3-272-16,3-4-48 15,2-2-16-15,3-3 0 0,2 1-368 0,-7 1-80 16,2-3-16-16,16-7 0 0,-4-1-272 0,-10 9-48 0,1-2-16 0,12-11 0 16,-3 5-16-16,-5 4-128 0,-5 2 192 0,0 3-64 15,-8 1-128-15,-1 5 0 0,-4 1-160 0,-10 4 160 32,0 0-2048-32,0 0-304 0,0 0-64 0,-9 23-16 0</inkml:trace>
  <inkml:trace contextRef="#ctx0" brushRef="#br0" timeOffset="-188839.41">792 4439 8287 0,'-12'14'368'0,"9"-7"80"0,-1-2-448 0,4-5 0 16,0 9 0-16,0-9 0 0,0 0 3280 0,10 3 576 15,1-3 112-15,7-1 32 0,3-7-2448 0,1 0-480 16,4-4-112-16,2-1 0 0,4-3-304 0,15-11-48 16,-5 2-16-16,1-2 0 0,-1 3-224 0,0 0-48 15,0-2-16-15,-2 5 0 0,1-2-304 0,0 1-192 16,-2 4 16-16,-11 6-12688 0</inkml:trace>
  <inkml:trace contextRef="#ctx0" brushRef="#br0" timeOffset="-188351.33">2513 3482 9215 0,'-11'-5'816'16,"-2"1"-656"-16,-1-2-160 0,0 1 0 16,-3 0 1600-16,2-3 304 0,-1 2 48 0,0 2 16 0,1-5-608 0,-1 4-112 15,-4 1-32-15,1-1 0 0,0 0-288 0,3 4-64 16,2 1-16-16,-4 2 0 0,-4 3-160 0,3 0-48 16,2 7 0-16,-1-1 0 0,1 6-256 0,1 2-48 15,-1 2-16-15,1 6 0 0,-2 5-16 0,4-2-16 16,0 2 0-16,4 4 0 0,3 1-112 0,5-9-32 15,-1 0 0-15,3 3 0 0,0 5-144 0,4-3 0 16,2 1 0-16,3-3 0 0,3-4 0 0,2 0 0 16,1-4 0-16,2-1 0 0,-1-6 0 0,4-4 0 15,3-6 144-15,3-2-144 0,0-4 0 0,2-5 144 16,4-5-144-16,11-8 0 0,-2-1 0 0,-2 0-256 16,1-4 32-16,-2 0 0 15,-1-6-2128-15,-5 0-416 0,7-12-96 0,-10 3-16 0</inkml:trace>
  <inkml:trace contextRef="#ctx0" brushRef="#br0" timeOffset="-188084.93">2817 2737 18431 0,'0'0'1632'0,"0"0"-1312"0,0 0-320 0,0 10 0 15,-3 3 400-15,2 2 16 0,-2 4 0 0,3 3 0 16,-1 7 720-16,1 7 144 0,1 5 16 0,1 1 16 0,-1 1-400 0,3 1-80 16,-2 5 0-16,3 0-16 0,3-1-352 0,0 5-64 15,-1-1-16-15,2 1 0 0,0 2-192 16,0-3-32-16,-3-4-16 0,-1-6 0 0,2-3-16 0,-1-2 0 16,-1-2 0-16,0-4 0 0,0-1-128 0,1-11 0 15,-4 0 144-15,2 10-144 16,0-5-384-16,-2 0-128 0,-1-3-48 0,2-9-12272 15</inkml:trace>
  <inkml:trace contextRef="#ctx0" brushRef="#br0" timeOffset="-187699.6">3341 3214 19343 0,'0'0'848'0,"-11"-1"192"0,-1-2-832 0,3 6-208 0,9-3 0 0,-12 9 0 16,0 2 1024-16,-2 4 144 0,0 4 48 0,-2 7 0 16,1 0-272-16,0 9-48 0,-2 0-16 0,1 3 0 15,2 2-240-15,0 1-64 0,2-3 0 0,2-4 0 16,5-4-144-16,4-3-48 0,3-4 0 0,5-4 0 15,4-4-224-15,1-2-160 0,2-7 192 0,1 1-192 16,1-7 288-16,3-5-48 0,3-4-16 0,0-5 0 16,1-1 416-16,-1-4 64 0,1-2 32 0,0 0 0 15,-1-5-192-15,-3 1-32 0,-3-2-16 0,0 0 0 16,-4 1-144-16,-1-1-32 0,-5 3 0 0,-1-2 0 0,-1 2-96 16,-4-1-32-16,-1 2 0 0,-5 1 0 0,-4-1-32 0,1 9-16 15,-1-2 0-15,-6-3 0 0,-2 2-144 0,1 3-144 16,2 5 144-16,1 2-208 15,1 3-1600-15,2 3-320 0,0 0-64 0</inkml:trace>
  <inkml:trace contextRef="#ctx0" brushRef="#br0" timeOffset="-187301.36">4031 2882 15663 0,'0'0'1392'0,"-4"-9"-1120"0,-1 4-272 0,5 5 0 16,-5-9 1920-16,5 9 336 0,-7-2 64 0,-4 2 16 16,-2 5-1056-16,1 0-192 0,-4 0-64 0,-2 8 0 15,-2 1-352-15,-1 5-80 0,-1 2-16 0,0 4 0 16,1 2-48-16,3 0-16 0,0 1 0 0,3-4 0 15,5 0-128-15,2-3-16 0,6-3-16 0,2-2 0 16,2-2-208-16,3 0-144 0,4-1 192 0,2 2-192 0,2-6 128 16,-3-1-128-16,2-3 0 0,2 1 0 0,1 4 128 0,8 3-128 15,-3-3 192-15,1 1-192 0,-2-2 160 0,-8-1-160 16,2 0 128-16,2 6-128 0,-5 1 176 0,-2-1-48 16,-3-3-128-16,-2 3 192 0,-3 2-32 0,-3-2-16 15,-2-2 0-15,-4 2 0 0,-2 0-16 0,-1 1-128 16,-3-1 192-16,-3-3-64 0,2 0-304 0,-1-5-64 15,2 2-16-15,-1-5 0 16,1-3-2144-16,1-7-432 0,0 0-96 0,4 0-9376 0</inkml:trace>
  <inkml:trace contextRef="#ctx0" brushRef="#br0" timeOffset="-186984.09">4135 3054 13823 0,'0'0'1216'0,"0"0"-960"16,10 6-256-16,0-2 0 0,0-3 1440 0,2 0 240 15,1-1 48-15,-1-1 16 0,0-1-208 0,-5-2-64 0,2-4 0 0,5-4 0 16,-1-6-256-16,-5 6-64 16,-1-3-16-16,5-7 0 0,-2 2-192 0,-4-2-48 0,-2 3 0 15,1 2 0-15,-2-1-256 0,-3 8-64 0,-3-4-16 0,1-4 0 16,-2 3-112-16,-1 4 0 0,-5 0-16 0,1 8 0 15,0 2-176-15,-1 2-48 0,1 2 0 0,-2 3 0 16,0 6-208-16,-3 4 0 0,1 3 0 0,-1 0 0 16,-1 4 0-16,6-5 0 0,0 2-160 0,-3 11 160 0,1 1 0 15,5-6 0-15,2 2 0 0,4-3-128 0,3-1 0 0,2-3 0 16,3-2 0-16,5-1 0 16,1 0-1952-16,3-5-384 0,1-4-80 0,1-4-16 0</inkml:trace>
  <inkml:trace contextRef="#ctx0" brushRef="#br0" timeOffset="-186466.63">4661 2569 9215 0,'-9'11'816'0,"0"-1"-656"0,1 1-160 0,0 5 0 15,2-1 1840-15,-1 3 336 0,2-1 64 0,-1 2 0 16,1 0-1008-16,0-1-208 0,1 0-32 0,0-1-16 16,4-2-64-16,2-8-16 0,1 4 0 0,1-1 0 0,-4-10-240 0,6 9-48 15,-6-9-16-15,10 0 0 16,-10 0-48-16,11-8-16 0,0-2 0 0,-5-4 0 0,2-4 32 0,-2-1 0 16,-2-1 0-16,1-1 0 0,-2 1-240 0,-2 1-32 15,-1-1-16-15,0 1 0 0,-3 1 16 0,2 1 0 16,0 2 0-16,0 4 0 0,-2-1-80 0,3 12-16 15,0 0 0-15,0 0 0 0,0 0-192 0,9 12 0 16,0 0 0-16,0 6 0 0,-2 2-192 0,2 1 192 16,0-1-192-16,3 3 192 0,-2 5 0 0,-3-4 0 15,1-2 0-15,0-2 0 0,-1-2 0 0,2-3 0 16,0-1 0-16,1-2 0 0,3-7-192 0,-3-3-64 16,2-3-32-16,2 0 0 15,0-4-1472-15,0-4-288 0,-2-2-64 0,-3 1-9744 0</inkml:trace>
  <inkml:trace contextRef="#ctx0" brushRef="#br0" timeOffset="-186132.92">5082 2585 14735 0,'0'0'1312'0,"0"0"-1056"15,0 0-256-15,0 0 0 0,0 0 1248 0,0 0 192 0,0 0 32 0,0 0 16 16,0 0-112-16,0 0-32 0,0 0 0 0,8-4 0 16,3-5-320-16,-1-1-80 0,-1-5-16 0,1-3 0 15,-1-4-352-15,1 2-80 0,-2-2-16 0,1 3 0 16,-2 1-128-16,-1 1-32 0,-4 3 0 0,-1-2 0 16,-2 2-96-16,-1 0-32 0,-4 4 0 0,0 0 0 0,0 5 128 0,6 5 0 15,-13 3 16-15,0 3 0 0,1 7-208 0,-5 3-128 16,2 4 160-16,1 8-160 0,1 0 0 0,3 7 0 15,0 0 0-15,2 1 0 0,3-2 0 0,3-2 0 16,2-3 0-16,5-1 0 0,-2-6 0 0,5-2 0 16,0-2 0-16,2-3 0 0,3-1 0 0,1-4 0 15,1 0 0-15,-2 1 0 0,-1-6-128 0,2-4-80 16,1-2-16-16,1-3 0 16,2-4-1872-16,-1-1-368 0,1-5-80 0</inkml:trace>
  <inkml:trace contextRef="#ctx0" brushRef="#br0" timeOffset="-185749.91">5757 2122 22287 0,'0'0'976'0,"0"0"224"0,0 0-960 0,0 0-240 15,-8-2 0-15,1 0 0 0,-2 1 960 0,-1 4 160 16,-2 0 32-16,-2 5 0 0,-4-3-256 0,-1 5-64 0,0 0 0 15,-4 3 0-15,0-1-112 0,2 0-16 0,-1 2-16 0,2 0 0 16,2-5-176-16,4 4-16 0,4-4-16 0,4 1 0 16,1-2-288-16,5-8-48 0,0 0-16 0,6 10 0 15,-6-10-128-15,11 11 128 0,2-3-128 0,2 1 128 16,3-3 112-16,2-1 16 0,1 4 0 0,-1-1 0 16,2 1-112-16,-3-1-16 0,-3 5 0 0,1-3 0 15,-4 2-128-15,-2 0 192 0,-2 2-192 0,-3-1 192 0,-3 1 64 0,-2 3 0 16,-2-1 16-16,-2 2 0 0,-2-2 96 0,-1 1 16 15,-6 0 0-15,1 0 0 0,-4-3-96 0,-2 2-16 16,-2-2 0-16,-1 0 0 0,-1-4-96 0,1 0-32 16,0-3 0-16,-1 2 0 0,0-4-144 0,2-1 0 15,1-1 0-15,4-7 0 16,2-1-1440-16,6 1-160 0,1-4-48 0,1-3-9136 16,3-4-1824-16</inkml:trace>
  <inkml:trace contextRef="#ctx0" brushRef="#br0" timeOffset="-185415.5">6132 1962 24927 0,'0'0'1104'0,"0"0"240"0,0 0-1088 0,0 0-256 15,0 0 0-15,0 0 0 0,-8-3 640 0,-4 3 64 0,-1 3 0 0,-2 5 16 16,-2-1 256-16,-1 6 48 0,0 1 16 0,-1-1 0 15,0-1-208-15,2 5-32 0,0 1-16 0,3-1 0 16,-2 0-272-16,3-2-48 0,1-2-16 0,5 0 0 16,2-1-160-16,5 0-32 0,0-2-16 0,2 1 0 15,3-4-16-15,5 0 0 0,1 4 0 0,1 1 0 16,-1-4 0-16,2 5 0 0,4-1 0 0,1 1 0 16,1 2 0-16,0 2 0 0,1-1 0 0,-1 3 0 15,-1 2-96-15,-3 0 0 0,-2 2-128 0,-1-2 192 0,-6-2 0 0,-2 0 0 16,-4 4 0-16,-3-2 0 0,-4-1 192 0,-4 0 16 15,-1 1 16-15,-5-2 0 0,-1 2-192 0,-3-1-32 16,-5-1-16-16,-2 4 0 0,-1 0-176 0,-3-2-224 16,-1 2 48-16,-2 1-12240 15,-3-1-2432-15</inkml:trace>
  <inkml:trace contextRef="#ctx0" brushRef="#br0" timeOffset="-181944.06">919 6413 16575 0,'0'0'1472'0,"0"0"-1168"15,0 0-304-15,0 0 0 0,0 0 352 0,5 9 16 16,0-1 0-16,-1 6 0 0,0 2 400 0,0 2 96 16,-2 1 16-16,1 4 0 0,-1 4-176 0,2-1-48 15,-1 6 0-15,-1 1 0 0,-2-4-112 0,1 3-32 16,1 0 0-16,0 1 0 0,1-6 64 0,1-1 16 0,-3-5 0 0,1-2 0 16,2-4 176-16,1-2 16 0,-5-13 16 0,0 0 0 15,0 0 224-15,0 0 64 0,8-9 0 0,0-5 0 16,-1-8-176-16,1-3-16 0,-2-6-16 0,3-2 0 15,0-4-496-15,0-1-80 0,1-4-32 0,-2 0 0 16,2 0-272-16,-3 3 0 0,2-2 0 0,0 6 0 16,0 4 128-16,3 1-128 0,-2 6 0 0,2 2 0 15,1 7 0-15,1 2 160 0,-1 4-160 0,1 7 128 0,0 7 112 0,2 4 16 16,-2 6 0-16,3 6 0 0,-1 9-384 0,0 3-80 16,-2 5-16-16,0 1 0 0,-2 5 224 0,0 0 0 15,-3-2 0-15,0 2 0 0,-2-3-224 0,2-3 48 16,-3-2 16-16,1-3 0 15,-1-4-1264-15,2-3-256 0,-1-6-48 0,4-2-16 16,-3-3-976-16,3-2-192 0,-1-8-32 0</inkml:trace>
  <inkml:trace contextRef="#ctx0" brushRef="#br0" timeOffset="-181624">1785 6160 21183 0,'0'0'1888'0,"0"0"-1504"15,0 0-384-15,0 0 0 0,0 0 1728 0,-5 17 256 16,-3 3 64-16,2 6 16 0,-2-1-1088 0,0 5-208 16,2 4-64-16,-2-10 0 0,-1 9-128 0,2 0-48 15,-2 2 0-15,0 2 0 0,3-2-128 0,1-5-16 0,2 2-16 0,3-7 0 16,-1-3-64-16,5-6-16 16,1-3 0-16,5-3 0 0,-1-7-96 0,2-3-32 0,-2-3 0 0,3-8 0 15,0-6 416-15,2-4 96 0,0-5 16 0,4-16 0 16,-1 2-224-16,-5 4-32 0,-2 6-16 0,-5 0 0 15,1-3-32-15,-5 1 0 0,-4 2 0 0,-2 2 0 16,-5-2-112-16,1 5-16 0,-1 1-16 0,0 4 0 16,-2 2-240-16,0 5 0 0,1 2 0 0,1 5-160 15,1-1-352 1,1 5-80-16,-3 2-16 0,4 2 0 0,-3 1-2528 0,1 1-512 0,-7-2-112 0,16-2-16 0</inkml:trace>
  <inkml:trace contextRef="#ctx0" brushRef="#br0" timeOffset="-181396.65">2169 5189 26255 0,'0'0'1152'0,"0"0"256"0,0 0-1120 0,0 0-288 16,8 10 0-16,-1 3 0 0,-2 5 576 0,3 15 48 15,-1 1 16-15,2 7 0 0,0 6-80 0,0 4-16 16,0 5 0-16,0 1 0 0,0 0-144 0,-1 3-16 15,3 2-16-15,-5-20 0 0,2 8 112 0,0 2 32 16,1 1 0-16,0 1 0 16,-1-1-1120-16,1-4-224 0,-3-4-32 0,0-2-16 15,0-5-1360-15,-4-5-288 0,-3-6-48 0,0-3-8400 0</inkml:trace>
  <inkml:trace contextRef="#ctx0" brushRef="#br0" timeOffset="-181246.94">1978 6046 17503 0,'5'-19'768'0,"0"9"176"0,3-2-752 0,3-1-192 0,4-6 0 0,12-7 0 16,1 4 2528-16,1 3 480 0,0-1 80 0,2-1 32 16,2-3-1920-16,4 1-384 0,1 2-80 0,4-2-16 15,1 1-272-15,6-1-48 0,3 3-16 0,1 0 0 16,-6-1-384-16,0 0 0 0,-4 2 0 0,1 2-14560 16</inkml:trace>
  <inkml:trace contextRef="#ctx0" brushRef="#br0" timeOffset="-180779.05">1420 7734 12895 0,'-15'-1'1152'0,"7"1"-928"0,-1 0-224 0,-1 0 0 15,-2 0 2240-15,0 2 416 0,-1 3 80 0,0 3 16 16,1 1-1472-16,-1 5-304 0,0 4-48 0,0 3-16 16,-1 5-80-16,2 1-32 0,2 8 0 0,-1 5 0 0,1 2-336 0,1 7-64 15,2-1-16-15,2-1 0 0,2 0-144 0,2-4-48 16,0 4 0-16,2-6 0 0,3-5-192 0,1-3 144 15,1-5-144-15,3 0 128 0,1-7-128 0,4 0 0 16,-1-6 0-16,5-1 0 16,1-5-368-16,4-6-96 0,5-6-32 0,1-5 0 15,3-5-1712-15,3-3-352 0</inkml:trace>
  <inkml:trace contextRef="#ctx0" brushRef="#br0" timeOffset="-180461.86">1847 7755 24927 0,'0'0'1104'0,"-5"11"240"0,1-2-1088 16,0 5-256-16,-2 3 0 0,0 5 0 0,-2 3 352 0,2 1 16 16,-2 4 0-16,2 2 0 0,-2 4 464 0,2-2 80 0,2-2 32 0,0 1 0 15,3-3-480-15,2-6-80 16,3-1-32-16,1-5 0 0,2-4-96 0,4-1-32 0,1-2 0 0,2-4 0 15,0-5 304-15,0-2 64 0,0-2 16 0,3-1 0 16,-2-3 128-16,0-3 32 0,-1-3 0 0,-1 1 0 16,-4-4-160-16,-3 1-32 0,-2 0 0 0,-3 0 0 15,-1-2 16-15,-1 2 0 0,-4-1 0 0,-3 1 0 16,-2-1-208-16,-3 4-32 0,-3-2-16 0,1 4 0 0,1-1-112 0,-2 5-32 16,1-3 0-16,-1 4 0 0,2 0-192 0,-5 3-160 15,2 0 32-15,6 0 0 16,2-4-1440-16,2 2-288 0,7 3-48 0,0 0-14992 15</inkml:trace>
  <inkml:trace contextRef="#ctx0" brushRef="#br0" timeOffset="-179995.27">2324 7659 18943 0,'0'0'832'0,"0"0"192"0,0 0-832 0,-2 9-192 15,1-2 0-15,0 2 0 0,1 4 832 0,0 2 112 0,1 0 16 0,0 3 16 16,1 4 176-16,0 0 16 16,1 3 16-16,-1-1 0 0,1-2-64 0,1 1-16 15,-1 1 0-15,1-4 0 0,0-2-288 0,0 0-64 0,-2-1-16 0,1-3 0 16,-1-2-272-16,0-2-48 16,-2-10-16-16,0 0 0 0,0 0 160 0,0 0 16 0,0 0 16 0,4-8 0 0,-2-2 240 0,4-5 64 15,1-2 0-15,-2-2 0 0,3-1-672 0,-1-3-224 16,1-2 144-16,1 2-144 0,0-1 0 0,1-2 0 15,0 5 128-15,0-1-128 0,2 3 0 0,-1 4 0 16,2 0 0-16,-1 4 0 0,1 4 0 0,1 5 0 16,3 2 0-16,-3 6 0 0,0 5 0 0,1 3 0 15,0 4 0-15,0 3 0 0,-2 4-144 0,0 2 144 16,-2 1-192-16,1 3 192 16,0 1-1344-16,0-1-144 0,-2-1-48 0,3 0-14688 0</inkml:trace>
  <inkml:trace contextRef="#ctx0" brushRef="#br0" timeOffset="-179145.29">2993 7267 20383 0,'0'0'896'0,"0"0"192"0,0 0-864 0,0 0-224 0,0 0 0 0,0 0 0 16,0 12 272-16,0-1 16 0,0 4 0 0,0 5 0 16,4 5 288-16,0 0 48 0,0 7 16 0,1-3 0 15,-1 4-400-15,0 1-80 0,-2-1-16 0,2 1 0 16,1 1 48-16,-1 1 0 0,-2-3 0 0,1-5 0 0,-2-1 128 0,1-6 16 15,-1 0 16-15,-1-5 0 0,0-3 240 0,1-5 48 16,-1-8 16-16,0 0 0 0,0 0 240 0,1-8 64 16,1-7 0-16,-1-3 0 0,3-5-288 0,1-5-48 15,-1 1-16-15,-1-3 0 0,1-3-400 0,0-2-80 16,0 0 0-16,1 1-128 0,0-1 128 0,0 2-128 16,1 3 0-16,1-2 0 0,0 1 128 0,4 5-128 15,-4 2 0-15,3 5 0 0,2 5 0 0,-1 2 128 16,2 8-128-16,-2 6 0 0,3 3 128 0,2 10-128 15,0 4 0-15,1 9 0 0,-3 2 0 0,2 7 0 16,-1 5 0-16,-1 0 0 0,0 4 0 0,0-4 0 16,-1-1 0-16,0-3 0 15,-2-4-592-15,1-3-128 0,0-6-32 0,0-2 0 16,-1-4-2272-16,1-6-464 0</inkml:trace>
  <inkml:trace contextRef="#ctx0" brushRef="#br0" timeOffset="-178811.15">3714 7292 16575 0,'0'0'736'0,"0"0"160"0,0 0-720 0,-1-6-176 0,0 1 0 0,1-2 0 15,1 0 2384-15,-1 1 448 0,0-4 96 0,1-2 16 16,2 2-1456-16,-2-2-272 0,0-1-64 0,-2 1-16 15,1-3-368-15,0 2-64 0,-1 2 0 0,-1-2-16 16,0-1-112-16,1 4-32 0,-1 0 0 0,0 6 0 16,-3 2-64-16,5 2-16 0,-8 5 0 0,1 2 0 15,-1 6-288-15,-1 4-176 0,0 2 192 0,1 3-192 0,1 4 0 0,-1 1 0 16,1 3 0-16,0 3 0 16,3-4 0-16,2 2 0 0,2-2 0 0,4-5 0 0,1-1 0 0,1-4 0 15,3-2 0-15,1-3 0 0,3 0-272 0,2-8-16 16,0-1 0-16,3-5 0 15,0-5-1792-15,2-3-352 0,2-6-80 0,0-2-16 0</inkml:trace>
  <inkml:trace contextRef="#ctx0" brushRef="#br0" timeOffset="-178560.81">4331 6950 7359 0,'-12'0'656'0,"12"0"-528"15,-10 2-128-15,4 2 0 0,-2-2 4048 0,1 2 784 16,-2 3 160-16,0 3 16 0,-3 0-3344 0,1 4-688 16,-2 3-128-16,-1 0-16 0,-1 2 224 0,1 3 48 15,1 2 16-15,3-1 0 0,2 0-480 0,3 1-80 16,3-4-32-16,2-1 0 0,2-2-336 0,6-3-64 0,0-4 0 0,2 2-128 16,2-6 160-16,-1-1-160 0,1 0 128 0,4-6-128 15,0-6 144-15,1 1-144 0,0-5 160 0,1-1-160 16,-1-3 0-16,-1-3 0 0,1-2 0 0,3-12 0 31,2-1-944-31,-3 1-128 0,-1 3-16 0,-1-3-8640 0,2-2-1728 0</inkml:trace>
  <inkml:trace contextRef="#ctx0" brushRef="#br0" timeOffset="-178360.82">4544 5823 14735 0,'0'0'1312'0,"0"0"-1056"16,-2 12-256-16,-1 2 0 0,2 4 2992 0,-2 5 528 15,1 8 128-15,-1 6 0 0,2 4-2256 0,-2 8-464 16,1 7-96-16,-1 0 0 0,1 1-176 0,1 2-16 16,1-4-16-16,1 3 0 0,1 1-128 0,2 2-32 15,-3-4 0-15,2-20 0 0,1 1-208 0,0 20-64 16,-1-4 0-16,4-5 0 16,-3-3-1168-16,1-5-240 0,1-3-64 0,0-3 0 15,2-2-1392-15,-2-8-272 0,-1-5-64 0</inkml:trace>
  <inkml:trace contextRef="#ctx0" brushRef="#br0" timeOffset="-178177.9">4471 6778 21183 0,'0'0'1888'0,"0"0"-1504"0,8-4-384 0,1 2 0 0,2-3 1008 0,6-1 128 0,1-2 16 0,0 2 16 15,1 1-304-15,1-2-64 0,-1-1-16 0,0-3 0 16,1 1 112-16,0-3 0 0,-1-1 16 0,0 2 0 15,-1 0-640-15,-3-4-128 0,-2 2-16 0,-1 3-128 16,-3 1-512-16,3-2-192 0,-2 5-64 0,0-3-8224 16,-2 3-1648-16</inkml:trace>
  <inkml:trace contextRef="#ctx0" brushRef="#br0" timeOffset="-177860.27">5059 6524 10127 0,'0'0'896'0,"10"-4"-704"16,-2 0-192-16,2 0 0 0,1-2 2784 0,2 1 528 16,-1 1 96-16,-1-1 32 0,-1-3-1680 0,0 3-336 15,-1-4-64-15,1 1-16 0,-2-4-128 0,0 2-16 16,-2-3-16-16,0 2 0 0,0 1-288 0,-3-2-64 16,2 3-16-16,-2-1 0 0,-3 10-160 0,-1-9-16 15,-2-1-16-15,-1 4 0 0,4 6-128 0,-5-8-32 16,5 8 0-16,-9-3 0 0,-1 3-128 0,-1 6-16 0,-1 2-16 0,0 6 0 15,-4-1-304-15,1 5 0 16,0 4 128-16,-3 0-128 0,2 3 0 0,2 4 0 0,1-2 0 16,4 0 0-16,3 0 0 0,3 0 0 0,2-4 0 0,5-3 0 15,1-1-160-15,0-2 16 0,4-3 0 0,2-2 0 32,2-3-256-32,2 0-48 0,3-5-16 0,1-1 0 0,1-6-256 0,1 0-48 15,-1-4-16-15,0-2 0 0,2-8-2048 0,-3 3-416 16</inkml:trace>
  <inkml:trace contextRef="#ctx0" brushRef="#br0" timeOffset="-177475.43">5548 6300 19631 0,'-8'18'864'0,"2"-5"192"0,1 1-848 0,-4 5-208 16,-1 1 0-16,1 0 0 0,1 1 528 0,-1-2 64 15,2-1 16-15,1-1 0 0,1 1 576 0,0 0 112 16,3 0 32-16,1-6 0 0,4-5-304 0,-3-7-64 16,0 0-16-16,11 1 0 0,1-1 208 0,0-5 64 15,4-8 0-15,1-3 0 0,2-5-320 0,1-2-64 16,-3-8-16-16,1-1 0 0,2-4-192 0,-4 1-48 16,-4-1 0-16,2-3 0 0,-1-1 0 0,-1-3-16 15,-4 0 0-15,-2-3 0 0,-4-1 48 0,-3-4 16 16,-3-2 0-16,-4 0 0 0,2-2-240 0,-2 3-64 15,-2 3 0-15,1 11 0 0,0 8-192 0,3 7-128 16,2 5 160-16,-1 9-160 0,5 9 0 0,0 0 0 0,-4 12-128 0,4 3 128 16,0 7-224-16,2 7 64 0,-1 8 16 15,5 6 0-15,-2 6 144 0,1 7-128 0,-1 5 128 0,1 0-128 16,1 4 0-16,2-4 0 0,1 1 0 0,1-3 0 16,2-3-208-16,0-3-48 0,1-1 0 0,5 13 0 15,-3-10-1584-15,0-13-320 16,-2-5-64-16,-4-17-14016 0</inkml:trace>
  <inkml:trace contextRef="#ctx0" brushRef="#br0" timeOffset="-176926.92">2809 8771 20271 0,'0'-18'896'0,"1"11"192"0,1-6-880 0,-1 0-208 0,-1-3 0 0,0-2 0 15,-1-2 1776-15,-1 0 304 0,1 3 64 0,-1 0 16 16,-2 2-432-16,0 5-64 0,1 0-32 0,0 3 0 15,-4 5-576-15,2 2-112 0,-4 2-32 0,0 6 0 0,1 6-512 0,-4 6-96 16,3 8-32-16,0 5 0 0,-1 1-96 0,1 5-32 16,0 0 0-16,2 2 0 0,4 3-144 0,2-2 192 15,2 4-192-15,2-5 192 0,6-5-192 0,-1 0 0 16,6-4 0-16,0-8 0 0,3-4 0 0,2-4 0 16,3-4-192-16,2-7 192 0,3-5-384 0,2-2 64 15,4-7 0-15,-1-3 0 16,2-3-1616-16,0-4-320 0,1-6-64 0,-4-2-12032 0</inkml:trace>
  <inkml:trace contextRef="#ctx0" brushRef="#br0" timeOffset="-176669.42">3381 8522 23951 0,'-6'14'1056'0,"3"-8"224"0,-1 3-1024 0,1 0-256 16,-1 4 0-16,0 3 0 0,0 6 896 0,-2 3 112 15,0 1 16-15,0 2 16 0,0-4 48 0,0 1 0 16,-2 2 0-16,2-3 0 0,1 3-576 0,-2-6-128 16,5-2 0-16,0-1-16 0,4-1-208 0,0-3-32 0,2-7-128 0,0-2 192 15,-4-5-192-15,8-1 0 0,-1-4 0 0,2-1 0 16,1-7 256-16,2-1 16 0,0-4 0 0,1-1 0 16,0-2-16-16,0 0 0 0,-2-4 0 0,0 1 0 15,-3 1-80-15,-2-4-32 0,1 3 0 0,-3-1 0 16,-3 2 32-16,-1 1 0 0,-1 3 0 0,-2 1 0 15,-1 0-176-15,-1 3 160 0,-1 2-160 0,-1 6 160 16,0 0-496 0,-2 4-112-16,-1 4 0 0,1 3-16 0,-3 0-1840 0,6-1-352 0,-3 2-80 0</inkml:trace>
  <inkml:trace contextRef="#ctx0" brushRef="#br0" timeOffset="-176176.42">3862 8320 11967 0,'0'0'1072'0,"5"4"-864"16,1 7-208-16,0-1 0 0,1 3 1888 0,-1 3 336 15,2 2 64-15,-1 1 16 0,-3 2-544 0,1 2-96 16,-1 3-32-16,-1 1 0 0,-1 5-448 0,-2-1-96 16,-2 1 0-16,0-4-16 0,0-2-96 0,-2-5-16 15,0-3 0-15,2-3 0 0,0-5-416 0,2 1-96 16,0-11 0-16,0 0-16 0,0 0 288 0,0 0 64 15,0 0 16-15,3-11 0 0,2 0-464 0,0-5-80 16,2-5-32-16,-1-3 0 0,0 0-224 0,2 1 0 16,-1-6 0-16,1 3 0 0,0 0 336 0,1 3 32 15,0 0 0-15,-1-1 0 0,1 1-368 0,0 4 0 0,0-2 0 0,1 7 128 16,0 3-128-16,2 5 0 0,-1 4 0 0,1 4 0 16,-1 1 0-16,-1 9-128 0,1 3 128 0,-3 2-128 15,-1 0 128-15,-1 5 0 0,-1 1 0 0,-1 4 0 16,-6-4-176-16,0-3 176 0,0-1-208 0,-1 0 80 15,1-4 128-15,0-2-128 0,1-5 128 0,0-2-128 16,1-6 128-16,0 0 0 0,0 0 0 0,2-9 128 16,3-6-128-16,1-3 0 0,4-4 0 0,1 1 128 15,1-8-128-15,-1 2 0 0,0-2 0 0,1-1 0 16,1 6 0-16,1 0 0 0,1 1 0 0,-2 4 0 0,-1 3 0 0,4 5 0 16,-1 1 0-16,1 5-128 0,0 5 128 0,1 4 0 15,0 5 0-15,-1 2 0 0,0 5 0 0,-4 1 0 16,-1 2 0-16,-1 2 0 0,-3 2 0 0,0-2-240 15,-2 0 64-15,0-4 16 16,2 3-1520-16,0-3-304 0,0-3-64 0,-1-5-8192 16,0 1-1616-16</inkml:trace>
  <inkml:trace contextRef="#ctx0" brushRef="#br0" timeOffset="-175709.57">4964 7865 21183 0,'0'0'1888'0,"0"0"-1504"16,-4-9-384-16,4 9 0 0,0 0 576 0,0 0 32 16,0 0 16-16,0 0 0 0,0 0 464 0,0 0 80 0,0 0 32 0,0 15 0 15,0 2-224-15,-1 3-32 0,-1 2-16 0,1 6 0 16,-1-2-256-16,-1 7-48 0,-1 4-16 0,2 3 0 15,-2 3-160-15,0-3-16 0,-1 1-16 0,0-1 0 16,0-1-112-16,1 0-32 0,0-1 0 0,2-11 0 16,-1-1-96-16,1-5-32 0,0 1 0 0,0-2 0 15,-1-2 16-15,1-4 0 0,-2-1 0 0,-1-7 0 16,5-6 288-16,0 0 48 0,0 0 16 0,-2-6 0 0,1-8 0 0,2-3 0 16,3-2 0-16,0-3 0 0,-1-4-512 0,0-1 0 15,3-5 0-15,-1 2 0 0,-2-1 160 0,3-2-16 16,-3 0 0-16,6-2 0 0,0-4-144 0,1 4-192 15,2-1 32-15,2 4 16 0,1 1 144 0,8-5 0 16,-4 9 0-16,-5 15-128 0,-1 4 128 0,1 0-160 16,1 7 160-16,-1 4-160 0,-1 4 160 0,-2 2 0 15,-1 4-144-15,-2 4 144 0,-3 2 0 0,-3 3-144 16,-3 5 144-16,-4-3 0 0,-4 4-320 0,-2-2 64 16,-5 3 0-16,0-5 0 15,-2-1-1216-15,0-1-256 0,-1-7-32 0,1-1-16 16,2-3-1280-16,1-7-256 0,-17-4-48 0,14-4-16 0</inkml:trace>
  <inkml:trace contextRef="#ctx0" brushRef="#br0" timeOffset="-175409.32">5391 7707 26783 0,'0'0'1184'0,"0"0"240"0,0 0-1136 0,1 8-288 0,2 3 0 15,-1 3 0-15,-2 3 576 0,0 1 48 0,-1 4 16 0,-2 0 0 16,1-2 192-16,-3-2 32 0,1 2 16 0,-1 1 0 16,1-1-336-16,-2-2-64 0,1 0-16 0,1-2 0 15,3-2-80-15,2 0-32 0,0-6 0 0,2-1 0 16,-3-7-144-16,7 0-16 0,3-2-16 0,2-7 0 16,-3 0 112-16,5-9 32 0,-3 2 0 0,2-2 0 0,-2-2-16 0,-3 4 0 15,-2 0 0-15,3-10 0 0,-2 4-32 0,-4 8 0 16,0-2 0-16,-2-6 0 0,-1 2-96 0,-1 4-32 15,0 2 0-15,-2 4 0 0,-2-2-144 0,0 7 0 16,-1 0 0-16,-2 3 128 16,-1 4-512-16,-1 2-128 0,0 0 0 0,0 6-10944 15,1-1-2176-15</inkml:trace>
  <inkml:trace contextRef="#ctx0" brushRef="#br0" timeOffset="-175057.28">5805 7497 24991 0,'-1'17'1104'0,"1"-6"240"0,0 5-1088 0,0 3-256 16,1 4 0-16,-1-1 0 0,-1 3 512 0,0 0 32 0,-2-3 16 0,1 1 0 16,-2-2 176-16,0-2 32 0,0-4 16 0,0-1 0 15,3-1-416-15,1-13-96 0,0 0-16 0,0 0 0 16,0 0 288-16,0 0 48 0,0 0 16 0,4-7 0 15,1-2-32-15,3-9-16 0,-1-1 0 0,1-5 0 16,-1-1-320-16,-1 9-64 0,-3-2-16 0,4-7 0 16,-1-2 64-16,0 11 16 0,2 2 0 0,1-9 0 15,1 4 0-15,-1 3 0 0,-1 5 0 0,1 1 0 16,1 6-240-16,-3 5 176 0,2 3-176 0,3 9 160 16,-2 2-160-16,-1 4 0 0,-2 1 144 0,0 6-144 0,-1 0 0 0,-1 1 0 15,-1 0 0-15,0-4 0 0,-2-3 0 0,2-1 0 16,0-2 0-16,0-2-128 15,0-1-288-15,-1-1-48 0,0-4-16 0,-3-9 0 16,0 0-1440-16,14 1-304 0,-4-4-48 0,-2 1-11344 16</inkml:trace>
  <inkml:trace contextRef="#ctx0" brushRef="#br0" timeOffset="-174625.41">6079 7319 23151 0,'0'0'1024'0,"0"0"208"0,0 0-976 0,0 0-256 0,0 0 0 0,0 0 0 15,0 0 1216-15,0 0 208 0,0 0 48 0,5-11 0 16,-3 1-320-16,6-3-64 0,1 2-16 0,1-1 0 16,-1-3-400-16,1-1-80 0,0-2-16 0,0 0 0 15,-1 1-64-15,-4 6 0 0,-2-2-16 0,2-5 0 16,0 3-48-16,-3 6 0 0,1 2 0 0,-3-2 0 16,0 9-80-16,0 0-32 0,0 0 0 0,-6 5 0 0,-6 1-144 0,-3 12-16 15,2 5-16-15,1 5 0 0,-1-1-160 0,3 3 0 16,-1 2 0-16,4-4-176 0,2 1 176 0,4-10 0 15,-1 0 0-15,2 9 0 0,3-8 0 0,1-7 0 16,1-4 0-16,2 4 0 0,3-7-320 0,1-2 0 16,-1 0 16-16,5-9 0 15,3-3-592-15,0-6-112 0,1-4-16 0,0-2-16 16,-4 1-1680-16,2-1-336 0,-2-2-64 0,0-1-5200 16,-1 0-1024-16</inkml:trace>
  <inkml:trace contextRef="#ctx0" brushRef="#br0" timeOffset="-174341.66">6455 7021 12895 0,'-7'15'576'0,"5"0"112"0,2 3-560 0,-3 2-128 15,2 3 0-15,-1 3 0 0,-1-3 2656 0,-1 2 496 16,-1 0 112-16,0-3 0 0,-1-2-1296 0,-1-1-272 16,2-1-48-16,-1-3-16 0,1-1-304 0,5-14-64 15,0 0-16-15,0 0 0 0,-7 7-544 0,7-7-128 16,0 0 0-16,0 0-16 0,-2-17-96 0,2 0-16 15,1-3 0-15,2 1 0 0,0 0-288 0,1-1-160 0,1-2 160 0,2 1-160 16,0-3 144-16,0 11-144 0,0 0 128 0,5-5-128 16,-1 2 0-16,1 3 128 0,-5 8-128 0,3 1 0 15,1 4 0-15,0 4 0 0,1 2 0 0,0 6 0 16,1 2-144-16,-4-5 144 0,-2 3 0 0,5 8 0 16,-2-3 0-16,-1-1 0 0,0-5 0 0,-2 2 0 15,0 1-192-15,-2-8 192 0,1 2-192 0,3-3 192 16,-9-5-1936-16,8 2-288 0,-8-2-48 0,11-3-7808 15,-3-6-1568-15</inkml:trace>
  <inkml:trace contextRef="#ctx0" brushRef="#br0" timeOffset="-174106.14">6640 6224 31727 0,'0'0'1408'0,"0"0"288"0,0 9-1360 0,4 5-336 15,-1 3 0-15,1 6 0 0,2 5 384 0,-1 2 0 16,0 4 0-16,0 4 0 0,1 4-32 0,0 1 0 16,0 5 0-16,3 3 0 0,0 0-176 0,0-4-48 15,1-1 0-15,0-3 0 0,3-1-128 0,-2-5 0 16,1-4 0-16,-4-8 0 0,4-2 0 0,4 14-256 16,1-5 64-16,-6-3 16 15,2-7-1936-15,-5-8-400 0,-1 0-80 0,5 1-16 0</inkml:trace>
  <inkml:trace contextRef="#ctx0" brushRef="#br0" timeOffset="-173946.84">6654 6765 28271 0,'0'0'1248'0,"14"-2"272"0,4-1-1216 0,1-2-304 15,0 0 0-15,-3 2 0 0,3 0 0 0,1-5 0 16,2 0 0-16,8-7-144 15,-2 0-1168-15,-3 0-224 0,0-1-64 0,-8 5-9264 16</inkml:trace>
  <inkml:trace contextRef="#ctx0" brushRef="#br0" timeOffset="-173674.45">7364 6318 29599 0,'-12'5'1312'0,"7"3"272"0,-1-1-1264 0,-6 10-320 16,1 2 0-16,-3 1 0 0,-3 3 800 0,-4 4 96 15,-3 3 32-15,-1-1 0 0,1 2-336 0,0 2-64 16,1 0-16-16,9-11 0 0,2-2-352 0,3 0-160 16,4-1 128-16,2-1-128 0,4 0 144 0,6-3-144 15,3 0 160-15,3-3-160 0,1-3 352 0,5 2-32 16,3-2 0-16,5 3 0 0,2-5 192 0,2 3 48 16,-1-1 0-16,-3 1 0 0,-4-2 0 0,9 5 0 15,-8 0 0-15,-11-5 0 0,-3 4-64 0,-3 1-16 16,-4 1 0-16,0 10 0 0,-9-3-96 0,-1-3 0 15,-5 0-16-15,-11 6 0 0,-3-5-368 0,-3-1-128 16,-3 0 0-16,-1-7 0 16,-2-3-2128-16,2-2-432 0,0-3-64 0,2 2-32 0</inkml:trace>
  <inkml:trace contextRef="#ctx0" brushRef="#br0" timeOffset="-170407.3">12512 1635 20959 0,'0'0'928'0,"0"0"192"0,0 0-896 0,0 0-224 16,0 0 0-16,0 0 0 15,0 0-960-15,0 0-256 0,0 0-32 0,0 0-4192 16,0 0-848-16</inkml:trace>
  <inkml:trace contextRef="#ctx0" brushRef="#br0" timeOffset="-170172.98">11609 1565 35935 0,'-9'-7'3200'0,"0"-1"-2560"0,0 4-512 0,9 4-128 15,-8-1-1776-15,8 1-368 0,0 0-80 0,-9 4-16 16,0-2 1216-16,1 1 224 0,-1 1 48 0,0-3 16 16,-1-1-1744-16,-1 0-336 0</inkml:trace>
  <inkml:trace contextRef="#ctx0" brushRef="#br0" timeOffset="-169987.73">10844 1731 34095 0,'-18'-12'3024'0,"0"1"-2416"15,2 7-480-15,1 3-128 16,2 1-1504-16,1 2-320 0,1-1-64 0,1 5-16 0,0 1 1200 0,-1 0 256 0,0-1 32 0,1 3 16 31,-2-4-688-31,1 2-144 0,0-1-32 0,-1-1-5616 0,-1 2-1120 0</inkml:trace>
  <inkml:trace contextRef="#ctx0" brushRef="#br0" timeOffset="-169829.98">10089 2009 23615 0,'-22'-5'1040'0,"10"6"224"0,-2 3-1008 0,-2 1-256 0,-1 3 0 0,-1 1 0 31,-3 2-704-31,2-1-192 0,-1 2-48 0,1 0 0 0,-3-2-1168 0,-1 2-224 0</inkml:trace>
  <inkml:trace contextRef="#ctx0" brushRef="#br0" timeOffset="-169662.75">9160 2815 21183 0,'-8'5'1888'0,"-1"6"-1504"16,4 3-384-16,0 4 0 15,1 1-2176-15,0-1-512 0</inkml:trace>
  <inkml:trace contextRef="#ctx0" brushRef="#br0" timeOffset="-169411.55">8843 3966 1839 0,'-4'18'0'0,"2"-4"160"0,-2 1-160 0,0 2 0 0,2-1 0 0,-1 1 0 0,1 2 512 0,0 0 64 15,0-1 0-15</inkml:trace>
  <inkml:trace contextRef="#ctx0" brushRef="#br0" timeOffset="-169237.99">8659 5155 13823 0,'-1'13'1216'0,"1"1"-960"0,0 3-256 15,1 2-4048-15,3 0-864 0</inkml:trace>
  <inkml:trace contextRef="#ctx0" brushRef="#br0" timeOffset="-169045.26">8838 6003 13823 0,'0'0'608'0,"1"11"128"0,2-2-592 0,2 2-144 0,0 2 0 0,0-1 0 16,4-1 1312-16,-3 2 224 0,1-3 64 0,-1 1 0 15,4 3-768-15,0-4-128 0,3 2-48 0,0 1 0 16,-4-3-416-16,2 3-96 0,1-2-16 0,-1-1 0 16,2 3-640-16,-2-4-144 15,-1 0-32-15</inkml:trace>
  <inkml:trace contextRef="#ctx0" brushRef="#br0" timeOffset="-168897.77">9242 6559 15663 0,'0'14'1392'0,"2"-1"-1120"0,0 0-272 0,2 1 0 0,2 1 896 0,2 4 112 16,0 1 16-16,2 1 16 0,2-3-448 0,2-3-80 16,0 0-32-16,3 0 0 15,2-1-800-15,-1 3-176 0,2-4-16 0,-2-2-16 16,0 0-1456-16,0-2-272 0</inkml:trace>
  <inkml:trace contextRef="#ctx0" brushRef="#br0" timeOffset="-168640.51">10430 7428 11967 0,'0'0'528'0,"5"14"112"0,2-3-512 0,0 3-128 0,3 1 0 0,1 3 0 16,2 1 2032-16,3-1 368 0,2-3 80 0,3 0 16 16,-4-3-2288-16,4-2-448 0,-3-2-80 0,-1 0-32 15,1-1-352-15,0 0-80 0,0-1-16 0,0 0 0 16,-2 0-352-16,2-2-80 0</inkml:trace>
  <inkml:trace contextRef="#ctx0" brushRef="#br0" timeOffset="-168494.2">11316 7705 18367 0,'0'0'816'0,"14"6"160"0,1-2-784 0,3 1-192 15,1 0 0-15,5 0 0 0,0-1 144 0,3 0-16 16,-1 1 0-16,1-4 0 0,2 0-320 0,-1-1-80 16,-2-1-16-16,-1 0 0 15,-2-2-736-15,2 1-128 0,-3-1-48 0</inkml:trace>
  <inkml:trace contextRef="#ctx0" brushRef="#br0" timeOffset="-168351.41">12435 7561 6447 0,'12'-3'576'0,"1"2"-576"0,-2 1 0 0,2-1 0 15,-2-2 448-15,1 2-32 0,-1 1 0 0,0 1-2576 16,2 1-512-16</inkml:trace>
  <inkml:trace contextRef="#ctx0" brushRef="#br0" timeOffset="-168126.54">13260 7518 16415 0,'12'-13'720'0,"-2"5"160"0,3-3-704 0,1 1-176 16,1-2 0-16,1 1 0 0,4 1 128 0,2-3-128 16,-1 0 192-16,-1 2-64 0,2-4-128 0,2-1 0 15,1 1 0-15,1 0 0 16,0-2-272-16,2 2-144 0,-1-3-32 0,0 1 0 16,-1-1-288-16,0-3-64 0,-2 1-16 0,0 1-5152 0</inkml:trace>
  <inkml:trace contextRef="#ctx0" brushRef="#br0" timeOffset="-167976.77">14403 6449 22111 0,'0'-14'976'0,"0"5"208"0,0 0-944 0,1-1-240 0,-1-3 0 0,0 0 0 16,2 2-192-16,0-4-64 0,2 2-32 0,0 3 0 15,0-3-32-15,1-1 0 0,1-1 0 0,0-3 0 16</inkml:trace>
  <inkml:trace contextRef="#ctx0" brushRef="#br0" timeOffset="-167825.65">14488 5446 29663 0,'-14'-33'1312'0,"7"14"272"0,0 0-1264 0,3-2-320 16,3 1 0-16,1 0 0 15,1-4-304-15,3 3-112 0,1 1-32 0,3 0-8064 16,0-2-1632-16</inkml:trace>
  <inkml:trace contextRef="#ctx0" brushRef="#br0" timeOffset="-167608.26">14645 4069 19343 0,'-27'-34'848'0,"12"11"192"0,-1-1-832 0,5-1-208 0,2 3 0 0,4 0 0 15,-1 2 1472-15,2-3 240 0,0 0 48 0,0-1 16 32,0-5-2288-32,2 0-464 0,-2 1-96 0,0-3-16 15,0 1-64-15,-3 0 0 0,-1-3-16 0,1-1 0 16,-1-2-464-16,0 2-96 0,-1 1 0 0</inkml:trace>
  <inkml:trace contextRef="#ctx0" brushRef="#br0" timeOffset="-167449.3">14009 2520 17503 0,'-25'-31'1552'0,"7"12"-1232"0,0 2-320 0,-2-1 0 0,-2 0 192 0,0 1 0 16,1 1-16-16,-2-2 0 15,0 2-624-15,0-2-112 0,2 0-16 0,-2 0-4448 16,-1 0-880-16</inkml:trace>
  <inkml:trace contextRef="#ctx0" brushRef="#br0" timeOffset="-167302.18">12683 1875 19343 0,'-29'-17'1728'0,"9"8"-1392"0,-3 2-336 0,-1 0-5664 16,0 3-1200-16</inkml:trace>
  <inkml:trace contextRef="#ctx0" brushRef="#br0" timeOffset="-167106.41">11098 1751 31327 0,'-33'-4'2784'16,"-2"4"-2224"-16,-4 4-560 0,4 2 0 15,1 2-2672-15,0 0-640 0,4-3-128 16,-1-2-16-16</inkml:trace>
  <inkml:trace contextRef="#ctx0" brushRef="#br0" timeOffset="-158280.31">9858 2296 1839 0,'0'0'160'0,"0"0"-160"0,-7 4 0 0,1 4 0 0,-2-2 2784 0,1 3 528 15,-1 1 96-15,0 0 32 0,1-3-2112 0,-2 0-432 16,0 2-64-16,0-5-32 0,1-2 160 0,1 1 16 15,-1-2 16-15,-1-1 0 0,-1-1-240 0,1-2-48 16,-1-2-16-16,0 0 0 0,-2 0-112 0,4 0-32 16,-1-1 0-16,0-3 0 0,0 1-96 0,4-3-32 15,-3 3 0-15,3-2 0 0,1 2-112 0,2-2-32 16,-1 3 0-16,3-4 0 0,0 3-144 0,3-4-128 16,-1 2 192-16,1 1-192 0,2 0 0 0,0 2 0 15,1 0 0-15,2 0 0 0,1 1 0 0,0 4 0 16,0-1 0-16,-1 0 0 0,3 0 0 0,-1 2 0 15,0 1 0-15,0 1 0 0,0 0 0 0,1 4 0 16,-3-1 0-16,1 3 0 0,0 1 0 0,-1 1 0 0,-2 4 0 0,-1 2 0 16,0 1 0-16,-1 1 0 15,-1 5 0-15,-3 0 0 0,-3 2 0 0,-1 1-144 0,1-1 144 0,-1 3 0 16,-4-4 0-16,2 0 0 0,-1-3 0 16,0-1-128-16,-1-1 128 0,-1-3 0 0,0-1 0 0,0-4 0 15,2-3 128-15,-1-2 0 16,1-4 0-16,-1-2 0 0,0-3 96 0,2-2 32 0,0-6 0 0,1-3 0 15,-1-2-64-15,0-9-16 0,2-5 0 0,3 12 0 16,0-1-176-16,1-1 0 0,-2-4 144 0,4 3-144 16,-1 3 0-16,2 2 0 0,0 1 0 0,1 1 0 15,0 2 0-15,1 1 0 0,0 0 0 0,0 5 0 16,0-2 0-16,0 2-160 0,2 2 160 0,-3-1 0 0,-4 6-208 0,6-4 64 16,2 2 16-16,-2-1 0 0,0 0-64 0,-6 3 0 15,8-2 0-15,-2-1 0 0,1 1 192 0,-1 1-192 16,-6 1 192-16,6-4-192 0,2 0 192 0,-4 0 0 15,1-1 0-15,-5 5 0 0,0 0 0 0,0 0 0 16,1-5 0-16,-1 5 0 0,0 0 0 0,0 0-128 16,0 0 128-16,0 0 0 0,0 0-192 0,0 0 32 15,0 0 16-15,0 0 0 0,-6 0 144 0,-1 0 0 16,2 0 0-16,0 0 0 0,5 0 0 0,-5-3 0 16,-1 1 0-16,1-3 0 0,0-2 0 0,3 2 0 15,-3-4 0-15,3 2 0 0,-1-2 0 0,2 0 0 16,0-4 0-16,1 4 0 0,1-2 0 0,0 2 0 15,0-2 0-15,3-1 0 0,1 3 0 0,-2 2 0 16,1 2 0-16,-4 5 0 0,5-6 0 0,-5 6-128 16,6-3 128-16,-6 3 0 0,0 0-144 0,0 0 144 15,8 2-160-15,2 2 160 0,-10-4-192 0,2 9 192 16,1 1-208-16,-2 3 80 0,-2-3 128 0,-2 1-160 16,1 2 160-16,-4 0-160 0,0 0 160 0,0 2 0 0,-1-4 0 15,-4 6 0-15,1-2 0 0,4-185 0 16,-1 364 0-16,1-185 0 0,0 1 0 0,-2-3 0 0,2-1 0 15,-1 0 0-15,2-3-128 0,5-3 0 0,0 0 0 0,-5 1 0 32,5-1-256-32,0 0-64 0,0 0 0 0,0 0 0 0,-5-6-384 0,5 6-64 15,-2-8-32-15,2 3-8816 0</inkml:trace>
  <inkml:trace contextRef="#ctx0" brushRef="#br0" timeOffset="-156129.45">9761 2500 6447 0,'0'0'576'0,"0"0"-576"0,0 0 0 0,0 0 0 15,0 0 896-15,0 0 64 0,0 0 0 0,0 0 16 16,0 0-416-16,0 0-96 0,-4 7-16 0,0-3 0 15,1 1-48-15,3-5-16 0,-6 6 0 0,6-6 0 16,0 0-16-16,0 0-16 0,-5 6 0 0,5-6 0 16,0 0-48-16,0 0-16 0,0 0 0 0,-3 2 0 0,3-2 96 0,-7 4 0 15,7-4 16-15,0 0 0 0,-5 4 16 0,5-4 0 16,-5 7 0-16,5-7 0 0,0 0 0 0,-5 5 0 16,5-5 0-16,-5 6 0 0,5-6 32 0,-5 5 16 15,5-5 0-15,-7 3 0 0,7-3-16 0,-5 2 0 16,-2 0 0-16,0 1 0 0,2-2-112 0,0-1-16 15,-1 0-16-15,1-1 0 0,5 1 16 0,-7-3 16 16,1 1 0-16,0 0 0 0,-1-1-128 0,0-4-16 16,0 1-16-16,-2 0 0 0,2-5 16 0,-3 4 0 0,5-3 0 0,-3 1 0 15,2-3-32-15,-3-3 0 16,0 0 0-16,4 6 0 0,0-4-160 0,1 2 128 16,0-2-128-16,3-2 128 0,-2-3 0 0,2-1 0 0,1-1 0 0,1-3 0 15,2-2-128-15,1 1 0 16,1-4 144-16,2 3-144 0,3-4 0 0,1 3 0 0,0-2 0 0,2 4 128 15,-1 0-128-15,5 2 0 0,-2 2 0 0,-1 2 0 16,1 3 0-16,-1 5 176 0,0 1-176 0,0 6 192 16,0 5-48-16,0 5 0 0,-2 5 0 0,-2 3 0 15,0 4-16-15,-4 3 0 0,1 3 0 0,-2 3 0 16,-5 5 16-16,0 1 0 0,-5 3 0 0,0 0 0 16,-3-1-16-16,-1-3-128 0,0 0 192 0,-3-4-64 15,-1-1 208-15,-1-1 48 0,-3-3 0 0,3-4 0 0,-1-2 288 16,1-4 64-16,0-4 16 0,-1 0 0 0,-3-3-208 15,0-5-32-15,-1 0-16 0,2-6 0 0,-1-4-176 0,1-5-16 16,2-3-16-16,1-3 0 0,3-3-128 0,0-1-32 16,2-5 0-16,3 2 0 0,1-4-128 0,2 0 0 15,3 2 0-15,2-1 0 0,2 1 0 0,-2 2 0 16,4 3 0-16,3 1 0 0,0 1 0 0,3 3 0 16,3 4 0-16,-1 2 0 0,4-1-176 0,0 7 176 15,-2-1-128-15,2 7 128 0,0 4 0 0,-1 2 0 16,0 7 0-16,1 0-128 0,0 5 128 0,-2 5 0 15,-2-2 0-15,-1 10 0 0,-2 2 0 0,-2 5 0 16,-4 0 0-16,-1 0 0 0,-1-1 0 0,-3-1 0 16,-3-3 0-16,-2-4 0 0,-1-1 192 0,-6-3 32 15,-1 1 0-15,-1-6 0 0,0-2 160 0,0 0 48 16,-1-6 0-16,1-2 0 0,0 1-96 0,0-8-16 16,0-3 0-16,0-2 0 0,0-8 0 0,3-2 0 0,3-4 0 0,2-7 0 15,1-3-144-15,4-5-48 0,1-9 0 0,1 1 0 16,4-4-128-16,3 1 0 0,0 4 0 0,4-3 128 15,1 2-128-15,1 3 0 16,1 3 0-16,1 1 0 0,5 2-128 0,0 5 128 16,2 1 0-16,1 5 0 0,0 3 0 0,-1 7-144 0,0 4 144 0,-1 6 0 15,-4 3-128-15,-2 5 128 16,-1 3 0-16,1 4 0 0,-6 3 0 0,1 14 0 0,-3 2 0 0,-7-12 0 16,-2 4 0-16,-3-3 0 0,0 2 0 0,-5 0 0 0,-3-3 0 0,-1 1 0 15,-4-2 0-15,0-2 0 0,-2-1 304 0,-1-1 16 16,0-1 0-16,-1-5 0 0,-2-2-96 0,1 1-16 15,0-8 0-15,1 0 0 0,2-4-80 0,0-3 0 16,1-6-128-16,-6-9 192 0,3-4-64 0,10 5 0 16,1-2-128-16,0-5 192 0,1 1-192 0,2-1 144 15,2-6-144-15,3 2 128 0,0 0-128 0,4-3 0 16,2 2 0-16,2 0 0 0,2 1 0 0,3 1 0 16,3 3 0-16,0 2 0 0,0 5-160 0,-1 5 160 15,3 3 0-15,7 6-144 0,-5 10 144 0,-5 2-160 16,-1 8 160-16,0 0-160 0,-3 5 160 0,-2 1 0 15,-2 8-144-15,-1-2 144 0,-3 2 0 0,-3 3 0 16,-3-2-144-16,-3-2 144 0,-1 1 0 0,-1 0 0 16,-1-4 0-16,-3 2 0 0,-3-4 0 0,-1 1 0 0,-2-1 0 0,-2-3 0 15,1-3 176-15,-2 0-176 16,-1-5 192-16,2-6-192 0,-2 0 192 0,-9-7-192 16,5-5 192-16,11-3-192 0,1-5 192 0,2-5-64 15,0-1 0-15,4-4-128 0,-2-3 176 0,0-12-176 16,5 2 160-16,6 12-160 0,2-7 0 0,4 2 0 15,2 0 0-15,2-2 0 0,2 3 0 0,2 2 0 0,2-1 0 16,9-6 0-16,-1 4 0 0,-6 15 0 0,3 5-160 0,-1 3 160 16,0 4-128-16,0 6 128 0,0 4-128 15,-1 1 128-15,0 5 0 0,-3 3-128 0,-2 5 128 0,-4 3 0 16,1 2 0-16,-3 4 0 0,-1 3 0 0,-3 2-128 16,-1 0 128-16,-5 18 0 0,-2-7 0 0,-4-5 0 15,-2-7 0-15,0-12 0 0,-1 0 0 0,0 0 0 16,-3-3 0-16,1-1 0 0,-1-1 0 0,-2-4 0 0,0-5 0 0,-8 3 144 15,1-9-144-15,6-3 0 16,1-2 160-16,4-8-160 0,3-2 128 0,0-6-128 0,2-2 0 0,4-2 0 16,3-2 0-16,1-14 0 0,4 0 0 0,1 10 0 15,1-1 0-15,3-3 0 0,2 2 0 0,3 3 0 16,3-1-128-16,1 4 128 0,2-3-128 0,-1 7 128 16,3 3-160-16,1 6 160 0,2 3-160 0,0 7 160 15,-2 3-160-15,0 5 160 0,0 3-160 0,8 9 160 16,-5 0-160-16,-10-1 160 0,-2 5-144 0,2 19 144 15,-4-2-128-15,-7-9 128 0,-3 1 0 0,-2 1 0 16,-4 2 0-16,-3 0-128 0,-3-4 128 0,-4 2 0 16,-3-2 0-16,-1-4 0 0,0-1 0 0,-1-3 0 15,-2-5 0-15,-10 5 128 0,1-4 0 0,11-9 0 16,-2-5 0-16,-9 0 0 0,2-9-128 0,10-1 176 0,-2-6-176 0,2-3 192 16,3-5-192-16,1-3 192 15,2-1-192-15,0-17 192 0,4-4-192 0,5 3 0 16,5-3 0-16,4 2 0 0,5 3 0 0,0 11 0 0,3 1 0 15,3-3 0-15,4 3 0 0,2 0 0 16,-2 6-128-16,6 3 128 0,-2 0 0 0,3 7-144 0,-4 4 144 0,12 7 0 16,-5 8-128-16,-3 6 128 0,-3 3 0 0,-10-1 0 15,-1 4 0-15,-4 8 0 0,-2 5 0 0,-2 21 0 16,-3-3 0-16,-6-4 0 0,-4-8 0 16,-3-2 0-16,-7-5 0 0,4-12 0 0,-2 0 0 0,0 2 0 15,-2-3 160-15,-2-2-160 0,-2-3 160 0,-10 2-160 16,6-4 176-16,8-9-176 0,-1-3 192 0,-7-3-192 15,1-9 192-15,3-4-192 0,4-7 192 0,1-1-192 0,5-7 176 0,5 8-176 16,2-7 160-16,-1-16-160 0,0 1 0 0,5 15 0 16,3-3 0-16,4-13 0 0,0 3 0 0,7 6 0 15,4 1 0-15,-1 8 0 0,1 1 0 0,1 5 0 16,2 4 0-16,-4 10 0 0,1 2-160 0,1 4 160 16,0 3-128-16,6 8 128 0,-3 1 0 0,-3 6-128 15,-3 4 128-15,-2 5 0 0,-4 0 0 0,1 8 0 16,-8 7 0-16,-3 3 0 0,-5-1 0 0,0-12 0 15,-2 0 0-15,-4 0 0 0,0-6 0 0,-2 3 192 16,-2-3-64-16,-5 8 0 0,-2-10-128 0,3-5 0 16,1-3 0-16,2-5 0 0,0-1 0 0,4-4 0 15,-1-6 0-15,3 1 0 0,0-5-272 0,2-3-80 16,2 0-16-16,2-2 0 16,1 2-2848-16,3 0-576 0</inkml:trace>
  <inkml:trace contextRef="#ctx0" brushRef="#br0" timeOffset="-154661.52">8827 2669 9215 0,'0'0'816'0,"0"0"-656"15,-5-8-160-15,2 2 0 0,-1-1 1216 0,-1 0 224 16,-1 2 32-16,6 5 16 0,-5-4-144 0,5 4-48 0,-7-5 0 0,7 5 0 16,0 0-288-16,0 0-64 0,-7-4-16 0,7 4 0 15,0 0-176-15,0 0-48 0,0 0 0 0,-7 9 0 16,4-2-192-16,1 6-64 0,2 1 0 0,2 3 0 16,0 0-16-16,2 2-16 0,-2-1 0 0,4 3 0 15,0 0-64-15,2 5-16 0,-5 0 0 0,2 1 0 16,1 1 48-16,-1 5 16 0,0 1 0 0,-1 3 0 15,-1 0 64-15,2-3 16 0,0-1 0 0,3-1 0 16,0 1-160-16,3-2-16 0,3-2-16 0,3-5 0 16,0-4-128-16,4 0-32 0,2-6 0 0,3 1 0 0,2-2 128 0,3-1 0 15,1 2 16-15,1-5 0 0,1 0 48 16,3-4 16-16,0 1 0 0,-11-3 0 0,4 0-48 0,14-1-16 16,-2 1 0-16,-2-1 0 0,-1-3-48 0,-2 0-16 15,-3-1 0-15,-1 1 0 0,-1 0-64 0,-2-2-16 16,2 1 0-16,-1-2 0 0,-5 1-128 0,2 1 192 15,-3-2-192-15,-1 1 192 0,-3 1-192 0,1-3 128 16,-3-2-128-16,-5 5 128 16,-1-3-496-16,6-5-96 0,-1 0-32 0,-1-2 0 15,-1-4-2864-15,-2-2-576 0</inkml:trace>
  <inkml:trace contextRef="#ctx0" brushRef="#br0" timeOffset="-154126.52">9925 1440 3679 0,'-10'-7'320'15,"0"0"-320"-15,-1 0 0 0,3-2 0 0,-1 2 2048 16,4-2 320-16,-2 1 80 0,1 0 16 0,2-2-1072 0,0 0-224 16,0 0-32-16,4-1-16 0,4 3-144 0,3-1-16 15,0 3-16-15,3 2 0 0,2-2-160 0,2 3-16 16,4-1-16-16,2 2 0 0,2-2-160 0,3-1-16 15,0 2-16-15,5 3 0 0,0 3-176 0,2 4-48 16,1 1 0-16,1 3 0 0,3 3-48 0,1 3-16 16,-1 2 0-16,0 4 0 0,0 1 16 0,0 5 0 15,-2 4 0-15,1 0 0 0,-2-2-16 0,-1 1 0 16,-2-1 0-16,-3 1 0 0,-3-1 16 0,-1 0 0 16,-2 3 0-16,-3 2 0 0,-2 1 144 0,-2 1 16 15,-3 2 16-15,-1 3 0 0,-2-1 16 0,-2 2 0 16,0-4 0-16,-2-2 0 0,-2-4-160 0,0-1-16 15,-3-3-16-15,0-2 0 0,-1 1-80 0,-2-3-16 16,-2 6 0-16,0-3 0 0,-1-2-32 0,-2 2-16 16,0-2 0-16,1 0 0 0,0-6-144 0,1-3 192 15,-2 0-192-15,5-8 192 0,-1 0-192 0,-1 3 0 16,0-5-192-16,5-8 192 16,0 0-2480-16,0 0-368 0,-8-4-80 0</inkml:trace>
  <inkml:trace contextRef="#ctx0" brushRef="#br0" timeOffset="-152341.15">8968 3223 10127 0,'0'0'448'0,"-1"10"96"0,1-10-544 0,0 10 0 15,0-1 0-15,-3 0 0 0,0-1 1280 0,3-8 128 16,-1 11 48-16,1-11 0 0,0 0-608 0,0 0-112 16,0 0-32-16,0 0 0 0,0 0 128 0,0 0 32 0,0 0 0 0,0 0 0 15,0 0 0-15,0 0 0 16,0 0 0-16,-6-9 0 0,6 9-96 0,-4-13-32 0,3-3 0 0,1 2 0 16,0-1-112-16,1-3-32 0,0-1 0 0,3-8 0 15,1-2-320-15,2 0-64 16,0-1-16-16,3-3 0 0,2 0-32 0,0 0-16 15,2 0 0-15,0-1 0 0,3-4-144 0,-1 2 0 0,1 2 144 0,1 0-144 16,0 2 0-16,1-1 0 16,0 0 0-16,2 0 128 0,2-2 0 0,3 0 0 0,-1-3 0 15,3 1 0-15,0 1-128 0,1 1 0 0,4-1-128 0,-1 3 128 16,0 4 0-16,-2-1 0 0,2 4 144 0,0-1-144 16,0 3 0-16,-1-2 0 0,1 4 0 0,3-1 0 15,-1 0 0-15,0 0 0 0,-1 1 0 0,3-1 0 16,-1-1 128-16,1 3-128 0,0 2 0 0,-5 1 0 15,-1 0 0-15,-1 2 0 0,0 2 0 0,-1 2 0 0,0 3 128 0,0 5-128 16,0 2 0-16,-1-1 0 0,1 1 0 0,-3 2 0 16,-1 0 0-16,-2 4 0 0,-2-1 0 0,-1 0 0 15,-1 1 0-15,-3 0 0 0,-1 1 0 0,0-3 128 16,-2 2-128-16,-2 0 0 0,0 1 192 0,0-1-64 16,-2 0 0-16,-1-1-128 0,-7-3 208 0,9 4-64 15,-9-4-16-15,10 5 0 0,-10-5-128 0,0 0 192 16,8 4-192-16,-8-4 192 0,0 0-192 0,0 0 192 15,0 0-192-15,0 0 192 0,0 0-48 0,0 0 0 16,8-1 0-16,-8 1 0 0,0 0 16 0,4-8 0 16,-4 8 0-16,0 0 0 0,-6-7-160 0,6 7 160 15,-5-6-160-15,-2 0 160 0,-3 1-160 0,-1 1 0 16,0 2 144-16,0-1-144 0,-1 1 0 0,-2-1 144 0,-2 2-144 0,-2 1 0 16,-1-2 144-16,0 2-144 0,-2 0 0 15,0 2 144-15,-2-1-144 0,-1 4 0 0,0-1 0 0,-1 0 0 16,2 1 0-16,-1 2 0 0,-1-3 128 0,-2 5-128 15,2 1 0-15,-3 4 0 0,-1 2 0 0,-3 0 0 16,3-1 0-16,-3 6 0 0,0 0 0 0,2 0 128 16,-5-1-128-16,2 7-144 0,-1 1 144 0,1 3-208 15,2 0 208-15,-2 4 0 0,1 5-160 0,1 4 160 16,-1 7 0-16,0 5-176 0,2 4 176 0,-1-3-128 0,2-2 128 0,2-1 0 16,0 0 0-16,1-1 0 0,-1 1 0 0,0-4 0 15,1 1 0-15,0-2 0 16,3-2 0-16,2-6 0 0,0 1 0 0,6-16 0 0,1 3 0 0,-7 9 0 15,7-5 0-15,-2-5 0 0,1-1 0 0,6-11 0 16,0 2 128-16,-2 6-128 0,1-3 0 0,5-9 144 16,0-3-144-16,-1 2 0 0,1-4 208 0,-1 5-64 15,6-12-16-15,0 0 0 0,0 0 0 0,0 0 0 16,0 0 0-16,0 0 0 0,0 0-128 0,0-9 160 16,0 0-160-16,5-9 160 0,0 0-160 0,0 3 0 15,2 1 144-15,4-11-144 0,1-1 0 0,-4 7 0 16,1-4 0-16,8-14 0 0,-3 2 0 0,2-1 0 15,-2 2 0-15,3-4 128 0,1-3-128 0,1-3 0 16,1 0 0-16,-1 1 0 0,0 2 0 0,4 2 128 16,4-3-128-16,-1-1 0 0,1 2 0 0,1-3 0 15,3-2 0-15,2-4 0 0,0 2 0 0,1 2 0 16,2-1 0-16,-1 7 0 0,0 1 0 0,1 5 0 16,4 1 0-16,-1 3 0 0,1 0 0 0,-1 0 0 15,2 4 0-15,1-3 0 0,1-4 0 0,3 1 0 0,-1 2 0 0,1-2 0 16,-5-1 0-16,1 6 0 0,-2 3 0 0,1 4 0 15,-4 2 0-15,-1 4 0 0,-3 4 0 0,-2 0 128 16,-1 3-128-16,-1 5 0 0,-2-2-128 0,-5 4 128 16,0 0 0-16,-3 4 0 0,-1-2 0 0,-2 2 0 15,1 1 0-15,-4 3 0 0,-2-3 0 0,1 3 0 16,-2 1 0-16,-3-3 0 0,-7-6 0 0,8 10 0 16,-8-10 0-16,5 9 0 0,-5-9 0 0,0 11 0 15,0-11 0-15,0 0 0 0,-5 9 0 0,5-9 128 0,-8 9-128 0,-1-2 0 16,2 0 128-16,-2-3-128 15,-1-4 0-15,0 0 128 0,-1 0-128 0,1 0 0 0,0 0 0 0,-1 0 144 16,-2 0-144-16,-1-1 0 0,1-2 128 0,-1-1-128 16,-1 3 0-16,-2 0 0 0,1 0 0 0,-2 1 0 15,-2-3 0-15,-1 3 0 0,1 3 0 0,-1 0 0 16,-4 5 0-16,0 0 0 0,-2 3 0 0,-2 3-224 16,0 5 64-16,-2 1 16 0,-2 2-32 0,-1 5 0 15,-2 1 0-15,-1 2 0 0,-3 3 176 0,-2 2-192 16,-3 1 192-16,0 6-192 0,-2 9 64 0,0 4 0 15,-1 5 0-15,3 2 0 0,-1-4 128 0,4 2 0 16,5-1-144-16,2-4 144 0,0 0 0 0,2 0 0 16,3-2-144-16,2-1 144 0,4-1 0 0,7-17 0 0,1 2 0 0,-6 15 0 15,5-5 0-15,3-6 128 0,2-3-128 0,2-5 0 16,2-4 192-16,0-4-48 0,2 0-16 0,2-1 0 16,2-5 32-16,0-4 0 0,1 0 0 15,0-1 0-15,-1-2-32 0,2-11 0 0,-1 9 0 0,1-9 0 16,0 0 0-16,0 0 0 0,0 0 0 0,0 0 0 15,0 0 80-15,0-6 16 0,0-6 0 0,1-6 0 16,1-2-96-16,-1 0 0 0,-1-2-128 0,0-3 192 16,0 0-192-16,1 4 144 0,-1-7-144 0,4-11 128 15,1 0-128-15,0-3 0 0,0-1 0 0,2 13 0 16,-1-5 0-16,8-19 0 0,1 0 0 0,3 1 0 16,4 1 0-16,3-2 0 0,4 0 0 0,4-6 0 0,6-6 0 15,1 0 0-15,6 0 0 0,2 6 0 16,3 3 0-16,3 7-144 0,0 2 144 0,1 2 0 0,0 6 0 0,-2 3-128 15,-1 1 128-15,-1 4 0 0,-3 4 0 0,-1 2 0 16,0 4 0-16,0 3 0 0,-2 5 0 0,-2 6 0 16,-1-1 0-16,-3 4 0 0,-1 3 0 0,-3-1 0 15,-3-1 0-15,-3 4 0 0,-3-1 0 0,-3 0 0 16,-4-2 0-16,-2 2 0 0,-3 0 0 0,0 1 0 16,0 0 0-16,-1 1 0 15,-3 2-448-15,-10-3-96 0,0 0-16 0,0 0 0 16,0 0-2192-16,10 7-448 0,-10-7-96 0,0 0-9312 0</inkml:trace>
  <inkml:trace contextRef="#ctx0" brushRef="#br1" timeOffset="-142917.81">24706 12104 8287 0,'0'0'368'0,"0"0"80"0,0 0-448 0,0-12 0 0,-2 1 0 0,1 5 0 15,1 6 1920-15,-4-12 288 0,0 2 64 0,-1-3 16 16,0 2-1008-16,-2-1-208 0,-2-3-48 0,0-1 0 15,0-1-128-15,-3 1-16 0,-2-2-16 0,2 0 0 0,-2-1-224 0,-3 1-64 16,-1 0 0-16,1 0 0 0,-1-1-160 0,-1 3-32 16,0 1-16-16,-2-2 0 0,-3 1-112 0,1 2-32 15,1 0 0-15,-4-2 0 0,-1 2-224 0,-1 4 144 16,-1-1-144-16,-1 1 128 0,-5 2-128 0,0 4 0 16,-3-2 0-16,-3 3 128 0,-4 2-128 0,0 2 0 15,0 2 0-15,2 2 0 0,1 1 0 0,3 6 0 16,1-2 0-16,1 3 0 0,1 3 0 0,0 1 0 15,-2 0 0-15,-1 4 0 0,1 0-144 0,-3 2 144 16,3 1 0-16,2 2 0 0,5 4 0 0,3 1-128 16,2-2 128-16,6 3 0 0,3 2 0 0,5 2-128 15,4 1 128-15,4 1 0 0,4 0-144 0,4 0 144 0,2 3 0 0,6-1-144 16,3 0 144-16,3 0 0 0,3 1-144 0,6-1 144 16,4 0 0-16,3 0-176 0,3-5 176 0,4-3-128 15,2-3 128-15,0-5 0 0,-6-1 0 0,2 1 0 16,2-3 0-16,1-5 0 0,1-4 0 0,3-2 0 15,2 0 0-15,0-2 0 0,2 2 0 0,-2-8 0 16,-1-4 0-16,-2-3 0 0,-3 1 0 0,-2-4 176 16,-1-6 48-16,-1-2 16 0,0-1 0 0,0 1 0 15,-2-1-112-15,-3-2 0 0,-2-1-128 0,0-2 192 16,-3-4-64-16,-1-2-128 0,-6-4 176 0,-3-3-176 16,-3 2 448-16,-3-3-32 0,-5-4 0 0,-3-2 0 15,-3-1 16-15,-2 4 0 0,-3 3 0 0,-3 3 0 16,-5 0-176-16,-2 2-16 0,-1 1-16 0,-3 1 0 15,-2 2-224-15,-2 0 144 0,1 3-144 0,-1 1 128 0,3 3-128 0,-1 2 0 16,1 0 0-16,1 8 0 16,4 0-416-16,2 5-16 0,2 2 0 0,10 3-13632 15</inkml:trace>
  <inkml:trace contextRef="#ctx0" brushRef="#br1" timeOffset="-142219.52">26644 11382 14047 0,'-16'-13'624'0,"7"5"128"0,0 2-608 0,1-1-144 0,-3-1 0 0,-2-1 0 16,-1 1 272-16,-3 3 32 0,-2-2 0 0,-1 3 0 0,-4 1-176 0,-2 2-128 15,1 1 192-15,0 3-192 0,-2-2 176 0,-4 3-176 16,-2 1 160-16,-1 2-160 0,-2 1 368 0,0 3-32 16,-4 3 0-16,2 2 0 0,2 1 80 0,1 5 16 15,-2 2 0-15,3 5 0 0,1-1-432 0,2 5 0 16,1 6 128-16,0-1-128 0,6 4 0 0,-1-2 0 15,2 2 0-15,6 1 0 0,6-2 0 0,6 0 0 16,4 0 0-16,4-1 0 0,6 1 0 0,4 1 0 16,2-5 0-16,4-6 0 0,4 0 0 0,4-1 0 15,2-2 0-15,5 0 128 0,5-1 16 0,3-3 0 16,2-5 0-16,3-1 0 0,1-1-144 0,2-3 160 0,-2-4-160 16,-1-1 160-16,-3-6-32 0,4-3 0 0,1-3 0 0,4-5 0 15,0 0 400-15,4-4 80 0,4-5 16 0,0 1 0 16,-2-2-48-16,-6-2-16 0,-7-1 0 0,0-6 0 15,-2 1-80-15,-3-5-16 0,-4-3 0 0,-3-4 0 16,-2-3 112-16,-4-1 32 0,-4-5 0 0,-4-5 0 16,-6-1-288-16,-9 4-64 0,-7 7-16 0,-9 7 0 15,-6 3-240-15,-6 4 0 0,-6 0 128 0,-5 7-128 16,-2 3 0-16,-3 1 0 0,0 6-144 0,0 3 144 16,-1 4 0-16,0 2 0 0,-2 2 0 0,2-3 0 31,5 2-1392-31,4 1-176 0,4 6-32 0,10-1-16 0</inkml:trace>
  <inkml:trace contextRef="#ctx0" brushRef="#br1" timeOffset="-141443.84">29212 12682 13295 0,'0'0'576'0,"-7"-5"144"0,0-5-576 0,-1 4-144 0,-2-2 0 0,1 2 0 15,0-1 544-15,2-3 80 0,-4 2 16 0,0-2 0 16,-3 4-432-16,-1-4-80 0,-2 2 0 0,1-1-128 16,-1 0 176-16,-1-1-176 0,-1 2 160 0,-1-2-160 15,-4 4 208-15,-3-4-48 0,-3 3-16 0,-4-3 0 0,-4 1-144 0,1-1 0 16,-1 3 144-16,-1-2-144 0,0 2 0 0,-2 2 128 16,0 0-128-16,3 4 0 0,0 0 0 0,1 3 0 15,-1 6 0-15,-1-2 0 0,-2 3 304 0,-1-1-16 16,-5 2 0-16,4 0 0 0,3 5 144 0,3 2 16 15,1-2 16-15,0 4 0 0,0 3-208 0,3 2-32 16,2 1-16-16,1-1 0 0,2 3-208 0,0-1 0 16,-1 4 128-16,1 2-128 0,1 3 0 0,3 1 0 15,3 0 0-15,2 2 0 0,2 1 0 0,4 1 0 16,3-4 0-16,5 0 0 0,5-2 0 0,6-2 0 16,3-5 0-16,7 1 0 0,3-7 0 0,5 1 0 0,5 2 0 0,3-4 0 15,0-2 192-15,3-3 80 0,3-3 32 0,4-1 0 16,4 1-48-16,4-6 0 0,-1-1 0 0,6-2 0 15,5-3-64-15,1-3-32 0,-4-1 0 0,0-2 0 16,-1-4 112-16,1 1 32 0,2-4 0 0,2-3 0 16,-2-2 272-16,0-1 64 0,-3 0 16 0,-7-4 0 15,-4-5-48-15,-10-3-16 0,-3-4 0 0,-5-3 0 16,-4-3 0-16,-4-2 0 0,-5-3 0 0,-8 0 0 16,-8 2-208-16,-6-2-64 0,-6 5 0 0,-6 5 0 15,-6 3-320-15,-7 5 128 0,-10-2-128 0,-7 4 0 16,-4-1 0-16,-3 4-320 0,-3 0 64 0,-1 4 16 15,-1 4-2128-15,-5 1-416 0,-30-10-96 16,0 5 0-16</inkml:trace>
  <inkml:trace contextRef="#ctx0" brushRef="#br1" timeOffset="-140650.15">23409 13309 17503 0,'-3'-10'1552'0,"-2"-2"-1232"0,-1-3-320 0,-2-2 0 0,1 1 448 0,-2 1 48 16,0 1 0-16,-1 3 0 0,-2-3 32 0,-4 2 16 15,-1-1 0-15,0 0 0 0,-1-1-240 0,-1 5-48 16,-4-3-16-16,-3 2 0 0,0 2-64 0,-5-1-16 15,-3 1 0-15,-6 3 0 0,-3-2-32 0,-1 4 0 16,-2 2 0-16,0 5 0 0,-1 2-128 0,1 3 0 16,2 5 144-16,-2 4-144 0,-2 2 0 0,-3 2 0 15,-5 1 0-15,0-2 0 0,0 3 160 0,7 6-32 16,0-2-128-16,6 6 192 0,-1 3 176 0,6 1 16 16,3 3 16-16,7 0 0 0,3 9-192 0,2-3-32 15,3 0-16-15,6 0 0 0,5-5-160 0,5 3 0 16,4-4 0-16,5 1 0 0,4-2 0 0,5-1 0 0,4-4 0 0,2-4 0 15,3 1 0-15,5 0 0 0,4-7 0 0,7 1 0 16,7-6 0-16,6-2 0 0,4 0 0 0,5-4 0 16,4-5 0-16,-2-4-144 0,-3-5 144 0,4-4 0 15,4-1-176-15,3-5 176 0,2-2-160 0,1-3 160 16,-2-5 0-16,-1-6 0 0,-2 1 208 0,-1-6-64 16,2 2 112-16,-1-2 0 0,0-2 16 0,-6-2 0 15,-6-3 304-15,-7-2 64 0,-12-3 16 0,-6 1 0 16,-4-4 96-16,-7 2 16 0,-4-3 0 0,-7 5 0 15,-6 4-160-15,-7 2-32 0,-4 3 0 0,-6 1 0 16,-3 6-368-16,-5 2-80 0,-4 4 0 0,-7 1-128 16,-6-2 0-16,-7 4-272 0,-8 3 16 0,1 3 16 15,0-1-2128-15,0 5-448 0</inkml:trace>
  <inkml:trace contextRef="#ctx0" brushRef="#br1" timeOffset="-139917.39">23086 15437 11055 0,'4'-12'976'0,"-4"1"-784"0,0-3-192 0,0-3 0 15,-3-1 1392-15,1 3 224 0,-3 0 48 0,-3 2 16 16,1-1-640-16,-4-1-128 0,-1 2-16 0,-4 2-16 16,-3-6-368-16,-1 2-64 0,-2-2 0 0,0 3-16 0,-4-1-176 0,-1 3-48 15,-1-5 0-15,-1 4 0 0,-3 4-80 0,2 2 0 16,-1 2-128-16,2 2 192 0,1 4 160 0,-2 4 32 15,-3 2 0-15,-3 3 0 0,-6-4-32 0,1 7 0 16,1 4 0-16,-1 2 0 0,0 0-352 0,2 4 0 16,2 2 0-16,3 2 0 0,1 4 160 0,2 4-32 15,1 0-128-15,1 2 192 0,-1 3 48 0,4 2 0 16,1 3 0-16,5 2 0 0,5-3-240 0,5 3 0 16,2-2 0-16,7 2 0 0,5-2 0 0,3 1 0 15,6-4 0-15,2 1 0 0,8-4 0 0,3-1 0 16,0-2 0-16,6-4 0 0,4-7-144 0,4 2 144 0,5-4 0 0,8-4-144 15,6-4 144-15,4-6 0 0,5 0 128 16,-5-7-128-16,-3-4 0 0,2-5 128 0,2-4-128 0,2-3 0 16,1 0 0-16,-2-4 0 0,-3-3 0 0,-7-3-192 15,-8-4 192-15,-5 1 0 0,-5-2 0 0,-5-2 0 16,-3-1 640-16,-5-2 144 0,-6-3 48 0,-6-5 0 16,-3 0 400-16,-6-3 96 0,-6 0 16 0,-3 1 0 15,-4 2-608-15,-7 5-112 0,-3 2-32 0,-4 5 0 16,-3 5-304-16,-3 3-64 0,-3 2-16 0,-4 2 0 15,-4-1-208-15,-2 3-192 0,-6 2 48 0,9 2 0 16,0 2-1472 0,6 1-304-16,5 4-48 0,6-6-12400 0</inkml:trace>
  <inkml:trace contextRef="#ctx0" brushRef="#br1" timeOffset="-139200.99">24243 17258 21183 0,'-1'-11'944'0,"-1"5"192"0,0 3-912 0,1-6-224 0,-2 1 0 0,0-1 0 16,1 3 1856-16,-1-3 320 0,-2-1 64 0,0-2 0 15,-6 1-1424-15,-3-4-304 0,-1-1-48 0,-3 0-16 16,-4-3-192-16,-2 1-32 0,-5 0-16 0,-1 0 0 16,1 1-208-16,-1-1 128 0,-5 0-128 0,2 4 0 15,-1 4 0-15,-2-2 0 0,0 7 0 0,-1 0 0 0,1 4-176 0,-5 6 176 16,-7 1-160-16,-1 11 160 0,-7 1-144 0,2 2 144 15,2 3-128-15,3 6 128 0,0 4 0 0,6 4 0 16,4 0 0-16,3 5-128 0,3 5 128 0,4-3 0 16,1 2 0-16,4 4 0 0,3-3 0 0,5 0 0 15,3-4-144-15,5 2 144 0,5-2 0 0,3-1 0 16,3-5-144-16,6-6 144 0,3 1-128 0,4-3 128 16,6-7-192-16,3 0 192 0,0-3 0 0,2-3-128 15,7-3 128-15,2-2 0 0,8-6 0 0,3-5 0 16,2-1 0-16,5-6 0 0,2-2 0 0,-1-3 0 15,1 1 128-15,-2-8-128 0,-5-5 0 0,2-1 144 16,1-4-144-16,0 0 128 0,-1-3 80 0,-1-2 16 0,-3-1 0 16,-5-3 0-16,-7-5 192 0,-4-1 32 0,-6-3 16 0,-4 1 0 15,-6-4 192-15,-5 3 48 0,-4 3 0 0,-3-1 0 16,-6 5-320-16,-4 3-48 0,-7 1-16 0,-6 7 0 16,-7 4-320-16,-7 3 128 0,-6-2-128 0,-2 6 0 15,-1 3 0-15,1 1-208 0,-1 1 16 0,2 5 16 31,2-1-560-31,4 4-112 0,5 0-32 0,2 0-9392 0,4 1-1888 0</inkml:trace>
  <inkml:trace contextRef="#ctx0" brushRef="#br1" timeOffset="-138533.4">25794 17540 11967 0,'-12'-9'528'0,"5"5"112"0,-2-2-512 0,-1-3-128 15,-1 3 0-15,0-2 0 0,2 1 2864 0,-2-2 528 0,-5 1 128 0,1 2 0 16,-3-6-2352-16,-1 3-464 0,-1-1-112 0,-2-1-16 16,-1 2-320-16,1-1-64 0,-3 2 0 0,0 0-16 15,-2 1-176-15,1 3 192 0,-2 1-192 0,-2 1 192 16,1 1-192-16,-1 4 0 0,-2 1 0 0,-4 1 0 15,-4 6 0-15,-4 0 0 0,-3 3 0 0,0 4 0 16,0 1 0-16,0 2 0 0,1 4 0 0,3-1 0 16,3 1 0-16,1 4 0 0,3 4 0 0,-1 3 0 15,0 0 0-15,1 0 0 0,-1 0 0 0,4 1 0 16,5 0 0-16,4 0 0 0,4-3 0 0,5 2 0 16,3-1-128-16,5-1 128 0,4 1 0 0,4-2 0 0,4 0 0 0,7-1 0 15,6 1 0-15,6-3 0 0,6-6 0 0,6 3 0 16,2-7 192-16,1-2-64 0,0 0 256 0,1-8 32 15,2-1 16-15,1-1 0 0,1-1-160 0,3-3-16 16,1 0-16-16,4-4 0 0,1-3-112 0,0 0-128 16,-5-8 176-16,-1 0-176 0,-4-6 320 0,0 0-64 15,1-2 0-15,3-3 0 0,-3 0 128 0,3-2 0 16,1 0 16-16,-1-5 0 0,0-3-176 0,-6-1-32 16,-3-4-16-16,-5-1 0 0,-3-1-48 0,-4-6 0 15,-5 1 0-15,-5-2 0 0,-6 0-128 0,-3-1 0 16,-4 3 0-16,-3 0 0 0,-3 6 0 0,-9 3 0 15,-1 0-160-15,-3 9 160 0,-3 0-208 0,-5 5 48 16,-6 0 16-16,-1 5 0 0,-5 2 144 0,-1 4-128 16,2-2 128-16,3 6-128 15,3-2-1184-15,3 3-224 0,5 0-64 0</inkml:trace>
  <inkml:trace contextRef="#ctx0" brushRef="#br1" timeOffset="-137691.97">27519 17831 13823 0,'-12'-6'608'0,"12"6"128"15,-9-8-592-15,0 3-144 0,0-2 0 0,2-1 0 0,-1 3 1808 0,2-5 336 0,-1 1 64 0,1-4 16 16,-3-1-1216-16,0-2-240 0,0-1-64 0,-1-1 0 16,0-2-64-16,-3-2 0 0,-3-1-16 0,-1 1 0 15,-2 0-112-15,-1 0 0 0,-3 2-16 0,0-2 0 16,-1-2 16-16,0 3 16 0,-4-1 0 0,2 3 0 16,2 0-144-16,0 1-48 0,-1 0 0 0,2 2 0 15,-1-1-176-15,-2 6-32 0,1 2-128 0,1 0 192 16,1 4-192-16,0 4 0 0,0 1 0 0,-1 2 0 0,-1 7 0 0,-1-1 0 15,-1 2 0-15,-1 0 0 0,-1 4-128 0,-1 3 128 16,-2 2 0-16,4 1 0 0,0 4-128 0,3 3 128 16,-1-1 0-16,2 6 0 0,1 3-144 0,3 1 144 15,2 4 0-15,3 3-144 0,2 0 144 0,3 4 0 16,2-6-144-16,4 3 144 0,3-2 0 0,4-1-176 16,3 0 176-16,4-1-128 0,3-1 128 0,3-4 0 15,3-1-144-15,4-2 144 0,2-4 0 0,4 0 0 16,1-5 0-16,6 0 128 0,2-4-128 0,3-4 0 15,1-2 0-15,-4-7 0 0,1 1 0 0,1-5 0 16,2-4 128-16,1-5-128 0,0-2 128 0,3-3-128 16,2 0 0-16,0-2 128 0,2-6 0 0,-3-2-128 0,-4-2 192 15,-5-4-64-15,-3 2 240 0,-7-8 32 0,-3 0 16 0,-5-4 0 16,-3-4 320-16,-2-2 64 0,-1 2 16 0,-2-2 0 16,-5 2-304-16,-2 6-64 0,-2 4-16 0,-5 1 0 15,-1 2-432-15,-4 1 128 0,-2 4-128 0,-2 1 0 16,-2 0 0-16,-5 4-192 0,-2 3 0 0,-1 3 16 31,-5 0-480-31,-3-1-112 0,-3 2 0 0,0 0-9792 0,1 1-1936 0</inkml:trace>
  <inkml:trace contextRef="#ctx0" brushRef="#br1" timeOffset="-137064.4">28675 16659 16575 0,'-5'-10'736'0,"5"10"160"0,-2-10-720 0,-1 2-176 0,1-2 0 15,-1 3 0-15,-1-1 2048 0,0 0 368 16,2-1 80-16,-4 0 0 0,-1 2-1744 0,2-2-368 0,-4 3-64 0,0-6 0 16,-5 5-320-16,2-5 0 0,-4 1 0 0,1 1 0 15,-1-6 0-15,-2 2 0 0,0 2 0 0,0-1 0 16,-1 0 0-16,-5 2 0 0,-3 1 0 0,-5-2 0 15,1 3 0-15,-4 0 0 0,-4 5 0 0,1 2 0 16,1 1 0-16,0 3 0 0,2 2 0 0,-1 5 0 16,-1 0 0-16,1 4 0 0,5-2 128 0,-1 5-128 15,-1 6 672-15,1 0 32 0,0-2 0 0,2 7 0 16,-1 5-256-16,2 1-32 0,1 2-16 0,4 2 0 16,2 0-272-16,5 2-128 0,1 1 0 0,2-1 128 15,4-1-128-15,4 2-176 0,3-4 48 0,6-2 0 16,3-3-160-16,6-5-32 0,4-1 0 0,8-2 0 15,5-4 144-15,7-1 32 0,2-2 0 0,3 0 0 0,1-10 144 16,1 0 0-16,2 1 128 0,3-3-128 0,4-4 0 0,3 0 0 16,3 0 0-16,4-3 0 0,4 0 0 0,-7-4 0 15,-3-1 0-15,-1-1 0 0,-3 0 0 0,-1-5 0 16,-2 2 0-16,-2-2 0 0,-1-3 336 0,-3-1 48 16,-2-4 16-16,-6-1 0 0,-2-3 160 0,-5-4 16 15,-3-1 16-15,-6 1 0 0,-4-2-16 0,-4-1 0 16,-4 0 0-16,-4 0 0 0,-1-2-384 0,-5 1-192 15,-2-1 160-15,-3-1-160 16,-2 0-560-16,-2 3-208 0,-5 2-32 0,-2-1-13952 0</inkml:trace>
  <inkml:trace contextRef="#ctx0" brushRef="#br1" timeOffset="-136380.3">29339 14962 20671 0,'-12'-7'912'16,"12"7"192"-16,-3-7-880 0,-3 0-224 0,-2 2 0 0,1 1 0 0,7 4 896 0,-6-9 128 15,-2 3 16-15,2-5 16 0,0 4-464 0,-1-3-80 16,1 2-32-16,-1-3 0 0,1-1-224 0,0-1-32 16,-3 0-16-16,0-3 0 0,-1 0-208 0,-2-1 0 15,0 2 0-15,-1-3 0 0,-1-2 0 0,-1 1-128 16,-2-2 128-16,1 2 0 0,-2 0 0 0,1 3 0 15,0 2-128-15,-1 1 128 0,-1-2 0 0,-2 0 0 16,-2 3 0-16,-2 3 0 0,-2-1 0 0,-3 4 0 16,-4 2 0-16,-2 1 0 0,0 3 144 0,1 3-16 15,-1-1 0-15,2 2 0 0,0 9-128 0,2-3 128 16,2 3-128-16,0 1 128 0,3-4-128 0,2 4 0 16,-2 2 0-16,4 4 0 0,-2-1 0 0,1 0 0 0,-2 0 0 0,2 0 0 15,1 2-128-15,2 2 128 0,-1-2 0 0,4 7 0 16,3 0 0-16,4 5 0 0,3 1 0 0,4 3 0 15,4 0 0-15,4 0 0 0,1 1 0 0,5-1 0 16,4-6 0-16,3 1 0 0,3-4 0 0,4-3 0 16,3-2 0-16,2-1 0 0,2-6-144 0,-1 1 144 15,3-4 0-15,3-1 0 0,4-3 0 0,5 0 0 16,2-9 432-16,5-4-16 0,5 3 0 0,0-3 0 16,-2-1 32-16,-3-4 16 0,-3 2 0 0,-2-5 0 15,-2 2 176-15,-1-4 48 0,-2-4 0 0,-3 1 0 16,-2-1-64-16,-2-1-16 0,-2-4 0 0,-5-4 0 15,-1-3-176-15,-5-2-48 0,-7-5 0 0,-2-1 0 16,-4 1-64-16,-6 1-32 0,-4-1 0 0,-3 6 0 0,-5 0-288 16,-5 1 0-16,-3 2 0 0,-6-1 0 0,-4 1 0 0,-2 1 0 15,0-2 0-15,-3 4 0 0,-1 6-320 0,-2-1 0 16,0-3-16-16,-1 4 0 16,2-1-2176-16,-2 5-432 0</inkml:trace>
  <inkml:trace contextRef="#ctx0" brushRef="#br1" timeOffset="-133480.28">21795 3753 7359 0,'0'0'320'0,"0"0"80"0,-8-1-400 0,8 1 0 0,0 0 0 0,0 0 0 16,0 0 2368-16,-5 8 384 0,5-8 64 0,-3 7 32 16,3-7-2080-16,0 0-400 0,0 13-96 0,0-13-16 15,0 0 64-15,0 0 0 0,0 0 0 0,3 8 0 16,-3-8 32-16,0 0 16 0,0 0 0 0,1 9 0 16,-1-9-64-16,0 12-16 0,-1-5 0 0,-2 5 0 15,1-3-48-15,-2 5-16 0,-1 4 0 0,-1 3 0 0,-2 6 112 0,0 1 32 16,1 4 0-16,0 6 0 0,2 6-112 0,0-1-32 15,0 6 0-15,1-1 0 0,1 4-48 0,0 3-16 16,3 3 0-16,3 1 0 0,0-1-160 0,4-2 0 16,0-3 144-16,4-4-144 0,1-5 0 0,5-2 0 15,-2-5 0-15,3-3 0 0,1-2 0 0,1-6 0 16,1-4 0-16,0-1 128 0,3-3-128 0,0-4 0 16,1-3 0-16,-1-2 128 0,0-1-128 0,-2-6 0 15,-2 2 128-15,0-5-128 0,-2-2 0 0,-4 2 128 16,-3-6-128-16,0 1 0 0,-3 0 0 0,1-3 144 15,-4-1-144-15,-1-2 0 0,0 3 192 0,-3-2-64 0,-1-3 0 16,-1-1-128-16,-1-3 480 0,-1-2-16 0,0-1 0 0,0-2 0 16,-2-3-32-16,-1 1-16 0,1-4 0 0,-1 0 0 15,-4-4-208-15,2-1-32 0,-2-3-16 0,4 1 0 16,-3 3-160-16,0-1 0 0,1 0 144 0,1 2-144 16,-1-3 0-16,0 6 0 0,1 0 0 0,-1 4 0 15,3-3 0-15,-3 5 0 0,1 0 0 0,2-1 0 16,1 1 0-16,0 1 0 0,2 2 0 0,-4-2 0 15,5 1 0-15,1 0-128 0,0 1 128 0,3 2 0 16,1 0 0-16,-2 2 0 0,2 2 0 0,0 0-128 16,-2 1 128-16,0-1 0 0,-2 0 0 0,0 4 0 15,0-1 0-15,0 2 0 0,-3-1-144 0,0 4 144 16,3 6-144-16,-5-7 144 0,2 2-192 0,-4 0 192 16,7 5 0-16,-6-5-128 0,6 5 128 0,-10 0 0 0,0 1 0 0,-2 3-128 15,3-1 128-15,-2 3 0 0,1 4-128 0,-1 1 128 16,1 4 0-16,-1 4 0 0,-1 7-144 0,1 3 144 15,-2 8 0-15,0 6-144 0,-2 0 144 0,3 6 0 16,-1 3 0-16,0 2 0 0,0 2 0 0,2 5 0 16,1 2 0-16,0 3 0 0,-3-1 0 0,3 1 0 15,2-4 0-15,0 0 0 0,2-3 0 0,0-2 0 16,1-4 0-16,0-1 0 0,1-3 0 0,0-6 0 16,0-4 0-16,0-6 0 0,1-5 0 0,0-2 0 15,2-5 0-15,1-3 0 0,0-6 160 0,2-1-32 16,-2-11-128-16,0 0 192 0,0 0-64 0,0 0-128 15,9-8 176-15,-1-4-176 0,1-7 224 0,1-9-64 0,3-5-16 16,-2-7 0-16,2-4-144 0,1-5 192 0,1-4-192 0,3-3 192 16,-3-1-192-16,2-5 0 0,-1-1 0 0,1 2 0 15,0 5 0-15,0 6 0 0,-4 6-144 0,-2 6 144 16,-2 7-368-16,0 3 48 0,-3 5 0 0,-1 2 0 31,-1 1-1984-31,-1 0-400 0,-5-11-80 0,4 3-16 0</inkml:trace>
  <inkml:trace contextRef="#ctx0" brushRef="#br1" timeOffset="-131545.4">22677 2454 10191 0,'-18'5'448'0,"9"3"96"0,-2 2-544 0,-5 4 0 0,1 0 0 0,-1 0 0 16,-1 1 560-16,1 0 0 0,0 0 0 0,2-3 0 15,3-3 192-15,0 1 32 0,4-4 16 0,7-6 0 0,-10 4 32 0,10-4 16 16,0 0 0-16,0 0 0 0,0 0 48 0,0 0 0 16,0 0 0-16,5-10 0 0,0-3-384 0,4 0-80 15,3-2-16-15,0-3 0 0,3-1-160 0,3-1-48 16,1-3 0-16,0-4 0 0,-1 2-64 0,1 0-16 16,3-5 0-16,1 2 0 0,1 0 0 0,1 1-128 15,2 2 192-15,2-1-64 0,3-1-128 0,2 4 0 16,-2-1 0-16,5 2 0 0,2 3 0 0,1 0 0 15,-3 0 0-15,0 0 0 0,-2 0 0 0,1 0 0 16,-1-4 0-16,3 3 0 0,2-1 0 0,2 2 0 16,2 2 0-16,3 1 0 0,4 1 0 0,-4 2 0 0,1-1 0 15,-2-1 0-15,-4 2 0 0,-4 2 0 16,-2-2 0-16,-2 3 0 0,-1 2 0 0,-1 0 0 0,2 1 0 0,-2 5 0 16,0-1 0-16,-2 2 0 0,-2 0 0 0,-1 1 0 15,0 1 0-15,-4 0 0 0,1 0-144 0,-4 1 144 16,-1-1 0-16,0 0 0 0,-1 0 0 0,0 2 0 15,-3-3 0-15,0 1 0 0,-1-1 0 0,0 0 0 16,-2 0 0-16,-2 2 0 0,0 0 0 0,-10-2 0 16,10 3 0-16,-10-3 0 0,0 0 0 0,0 0 0 15,0 0 0-15,0 0 0 0,0 0 0 0,0 0 0 16,0 0 0-16,0 0 0 0,-5 7 128 0,-2 1-128 16,-1-2 0-16,-2-2 128 0,-3 1-128 0,-3 1 0 15,-3-2 0-15,-2 1 0 0,-3 0 0 0,-3-2 0 16,-3 0 0-16,-2-2 128 0,-1 1-128 0,1 1 0 0,-1-2 0 15,1 2 0-15,2 2 0 0,-2-1 0 16,0 1 0-16,-1 0 144 0,4 1-144 0,-1-1 128 0,-2 5-128 0,-3-2 128 16,-1 2-128-16,-4 0 128 0,-2 6 32 0,-1 1 0 15,0 4 0-15,1-1 0 0,2 4-160 0,0-1 160 16,-2 1-160-16,4 3 160 0,2-4-160 0,2 5 0 16,-2-2 0-16,2 5 0 0,2-3 0 0,3 1 0 15,0 2 0-15,4-2 0 0,5 1 0 0,5 1 0 16,3-4 0-16,4 1 0 0,0-2 0 0,4 1 0 15,0-5 0-15,4-1 0 0,-1 0 0 0,1-4 0 16,0-1 0-16,1-2 0 0,3 1 0 0,-3-2 0 16,-1-3 0-16,2 2 0 0,-2 0 0 0,1-3 0 15,-1 2 0-15,0-3 0 0,0-8 0 0,0 0 128 16,-1 11-128-16,1-11 0 0,0 0 128 0,0 0-128 0,0 0 0 0,0 0 128 16,0 0 16-16,0 0 0 0,0 0 0 0,0-12 0 15,0-2 48-15,2 1 0 0,1-2 0 0,1-2 0 16,1-1-48-16,2-1 0 0,1-5 0 0,5 0 0 15,1-2-16-15,2 0 0 0,2 2 0 0,1-3 0 16,1 3-128-16,3-3 0 0,0-1 0 0,0-1 0 16,0 5 0-16,0-3 0 0,1-1 0 0,3-1 0 15,2 5 0-15,3-3 0 0,2 3 0 0,4 2 0 16,1-2 0-16,7 1 0 0,0 0 0 0,2-2 0 16,2 1-144-16,-4 2 144 0,-3-1 0 0,-4 0 0 15,2 3 0-15,0 2 0 0,0 2 0 0,1 2 0 16,0 2 0-16,-1 1-128 0,-2 3 128 0,1-1 0 0,-5 3 0 15,-1-3-128-15,-4 1 128 0,-6 5 0 16,-2-4-224-16,-3 3 64 0,-3 2 16 0,-2-1 0 0,-1 3 144 0,-2 0 0 16,-11 0-144-16,11 3 144 0,-11-3 0 0,0 0 0 15,0 0 0-15,2 10 0 0,-2-10 0 0,-1 9 0 16,-4 1 0-16,-2-2 0 0,1 2 0 0,-3-4 0 16,-1 3 0-16,-1-2 0 0,-3-1 0 0,0 2 0 15,-4-5 0-15,-1 1 0 0,-2 0 128 0,0 1-128 16,-3-1 0-16,-3-2 128 0,-2 2-128 0,-2 0 0 15,1 1 0-15,-2-1 0 0,-4 4 0 0,2 2 0 16,-2-3 0-16,2 5 0 0,0 2 0 0,0-1 0 16,-1 2 0-16,-2 1 0 0,-2 1-144 0,-2 3 144 15,-2 3 0-15,2 0 0 0,1-1 0 0,2 4 0 16,-2 1 0-16,3 5 0 0,4-1 0 0,1 1 0 16,2 1 0-16,2-1 0 0,3 0 0 0,-1-5 0 0,2-2 0 0,1-3 0 15,3-2 0-15,-1-1 0 0,6-3 0 0,1 0 0 16,4-6 0-16,4 0 0 0,1 0 0 0,5-10 0 15,0 0-256-15,0 0-32 0,7 7-16 0,5-5 0 32,0-3-1776-32,4-4-352 0,9-9-80 0,0-1-16 0</inkml:trace>
  <inkml:trace contextRef="#ctx0" brushRef="#br1" timeOffset="-130359.58">25825 1736 5519 0,'-16'-13'496'0,"7"5"-496"0,-1 2 0 0,0 1 0 0,-2-1 2144 0,2 0 336 15,0 3 64-15,1-4 16 0,1 1-1552 0,2 1-304 16,-3 1-64-16,5-2-16 0,4 6 32 0,-4-8 16 16,3 2 0-16,1-4 0 0,1 3 32 0,3 0 0 15,3 0 0-15,3 0 0 0,1-2-400 0,3 1-80 16,2-3-16-16,-1 4 0 0,0-3-208 0,3 2 128 15,1-2-128-15,0 4 0 0,-3-2 0 0,4 2 0 16,-1 1 0-16,2 0 0 0,2 2 0 0,1 3 0 16,-1 3 0-16,3 2 0 0,-2 0 0 0,1 3 128 15,1 3-128-15,0-2 0 0,3 1 0 0,-1 3 0 16,-1-2 0-16,1 3 0 0,1 1 0 0,-2-1 0 16,-4-2-176-16,-1 1 176 0,-1 1 0 0,-1-2 0 0,1 0 0 0,-2 0 0 15,-1 0 0-15,-2-4 0 0,-2 2 0 0,1-3 0 16,-3 1 0-16,1 1 0 0,-5-2 128 0,0 4-128 15,-2-5 160-15,0 4-160 0,-6-10 192 0,3 10-192 16,-3-10 224-16,3 12-64 0,-3-12-16 0,-1 11 0 16,1-11-16-16,-5 8-128 0,5-8 192 0,-8 9-64 15,0-4 16-15,-1-4 0 0,-2-2 0 0,1 1 0 16,-2-4 80-16,0-1 16 0,-2 1 0 0,-2-1 0 16,1 1-16-16,0-2 0 0,-2-1 0 0,0 1 0 15,-1-4-32-15,-1 4 0 0,0-2 0 0,-3 2 0 16,-5-3-48-16,2 0-16 0,-2-1 0 0,-3 1 0 15,-2-4-128-15,1 0 128 0,1 2-128 0,-1-2 128 16,2 2-128-16,0 2 0 0,0-3 144 0,1 4-144 16,4-3 0-16,-1 4 128 0,1-2-128 0,1 1 0 0,2 1 0 15,-1-1 0-15,-1 4 0 0,-1-1 0 0,-1 0 0 0,-1 1 0 16,0 2 0-16,-1 0 0 0,-1 0 0 0,0 1 0 16,0-1 0-16,1 2 0 0,2 0 0 0,1 2 0 15,0 0 0-15,-1 1 0 0,0-2 0 0,2-1 0 16,3 1 0-16,2 0 0 0,0 1 0 0,4-1 0 15,3 0 0-15,1 0 0 0,1-1 0 0,9 0 0 16,0 0 0-16,0 0 0 0,0 0 0 0,0 0 0 16,0 0 0-16,0 0 0 0,0 0 0 0,0 0-160 15,6-7 160-15,4 2 0 0,2-3-176 0,0 2 176 16,1 1-160-16,4-3 160 0,2 3-128 0,2 1 128 16,3-2 0-16,2 2-144 0,1 1 144 0,2 2 0 0,3 0-144 15,1 0 144-15,0-1 0 0,1 4 0 16,2-1 0-16,-2 0 0 0,-2 2 0 0,2 1 0 0,-2 1 0 0,0-2 0 15,-2 1 0-15,4 3 0 0,1-1 0 0,0-1 0 16,3 3 0-16,2 1 0 0,2 2 0 0,1-2 0 16,-1 2 0-16,-3 0 0 0,-2 0-176 0,-1 2 176 15,-3-3 0-15,-1 1 0 0,-4-2 0 0,0 3 0 16,-2-3 0-16,0 1-160 0,-3 1 160 0,-2-1 0 31,0 2-640-31,-1-3 0 0,-2 1-16 0,-3-1-10576 0</inkml:trace>
  <inkml:trace contextRef="#ctx0" brushRef="#br1" timeOffset="-129075.61">27641 2212 4607 0,'0'0'400'0,"0"0"-400"15,10-2 0-15,-10 2 0 0,10-1 1488 0,0 3 224 0,2 2 32 16,-1 0 16-16,-1 1-1088 0,2 0-224 0,0 2-32 0,2 0-16 15,0 0-80-15,2 4 0 0,-1 0-16 0,1-2 0 16,0 0 16-16,0-3 16 0,2 6 0 0,0-3 0 16,-1 1-80-16,1-1-32 0,1 2 0 0,0-1 0 15,2 2 160-15,0 2 16 0,5-3 16 0,0 2 0 16,1 1-16-16,4 4 0 0,-2 1 0 0,3 1 0 16,-1-2-224-16,0 3-48 0,2 2-128 0,-2 0 192 15,0-4-48-15,-1 4-16 0,-1 1 0 0,-3-1 0 16,-1 0-128-16,-4 4 0 0,-2-2 0 0,0 3 0 15,-1-4 0-15,-1 3 0 0,-2 1 0 0,0 1 0 16,0-3 0-16,1 0 160 0,-2-2-160 0,-2 1 160 16,1 2-32-16,1-4-128 0,-4-2 192 0,2 0-64 15,2 2-128-15,-5-1 0 0,-1-4 0 0,0 1 128 0,0-3-128 0,-3 1 0 16,-1-2 144-16,-2-4-144 0,1 2 128 0,-2 0-128 16,-1-3 160-16,-1 0-160 0,1-10 208 0,-4 9-48 15,4-9-16-15,-5 9 0 0,5-9 16 0,-9 6 0 16,0-2 0-16,9-4 0 0,-10 4 64 0,2-4 16 15,-2-1 0-15,1-3 0 0,0-1 16 0,0 0 0 16,0 0 0-16,1-4 0 0,-1 0-32 0,-2-3 0 16,1-3 0-16,0 2 0 0,-1 1-16 0,-1-4 0 15,0-1 0-15,1-4 0 0,0-3-32 0,0 0-16 16,-1-3 0-16,1 2 0 0,-1-3-160 0,-1 1 128 16,1 3-128-16,-1-3 128 0,-5 1-128 0,2-4 0 15,-2 5 0-15,-1-4 0 0,-5 0 0 0,0-1 0 0,-2-1 0 0,1 0 0 16,-1 4-144-16,1-1-16 0,1 3 0 0,0-2 0 15,-1 4 32-15,3-5 0 16,-1 3 0-16,1 2 0 0,0-2-48 0,3 1 0 0,2 3 0 0,-1 0 0 16,1-1-64-16,2 4-16 0,0 0 0 0,0 2 0 15,-1 2 64-15,2 0 16 0,2 1 0 0,-1 4 0 16,0-3 176-16,2 1 128 0,1 4-128 0,-1-5 176 16,2 2-304-16,-2-1-64 0,1 4-16 0,1 0 0 15,0 0 16-15,3 2 0 0,1-2 0 0,5 7 0 16,-3-7 192-16,3 7 0 0,0 0-160 0,0 0 160 15,0 0 0-15,0 0 0 0,9 0-144 0,2 4 144 16,2 1 0-16,0 3-192 0,1 0 192 0,2 4-160 16,2 6 160-16,1 0 0 0,2 0 0 0,-2 2 0 15,-2 2 0-15,2 4-128 0,3 1 128 0,2 3 0 16,0 4 0-16,3 1-128 0,0 3 128 0,1 2 0 0,1 3 0 0,1-1 0 16,4 0 0-16,-1 1 0 0,-2-2 0 0,4-1 0 15,-2-3 0-15,-1 0 0 0,-3-1 0 0,-1-1 0 16,-3 0 0-16,1-1 128 0,-2 0-128 0,0-1 0 15,0 0 128-15,0-5-6288 16,0 0-1264-16</inkml:trace>
  <inkml:trace contextRef="#ctx0" brushRef="#br1" timeOffset="-115400.02">1017 2852 11919 0,'-14'-2'512'0,"14"2"128"0,-12 3-512 0,4 1-128 0,-1 2 0 0,0-1 0 15,1 3 192-15,2 1 16 0,-2-3 0 0,2 3 0 16,6-9-48-16,-8 6-16 0,8-6 0 0,-4 10 0 16,4-10-144-16,0 0 128 0,0 0-128 0,0 0 128 15,0 0-128-15,7 8 0 0,-7-8 144 0,11 5-144 16,-11-5 128-16,17 4-128 0,0-4 128 0,3-3-128 15,-1 0 208-15,1-1-16 0,0 0-16 0,2-2 0 0,-2-2 144 0,6 0 48 16,-1-3 0-16,1 1 0 0,0 1-32 0,2-3 0 16,3 4 0-16,2-4 0 0,1 1 32 0,4 1 0 15,3-3 0-15,1 0 0 0,1-2-96 0,0-2-16 16,-1 0 0-16,-1 0 0 0,3-1-128 0,0 2-128 16,-1-1 192-16,1 1-192 0,2-1 160 0,4 2-160 15,6 0 128-15,1 1-128 0,-4-4 0 0,2 1 0 16,1 0 0-16,0-1 0 0,-3-4 176 0,4 3-48 15,4 1-128-15,3 0 192 0,3 1-192 0,-3-1-128 16,-5-1 128-16,2 0-208 0,1 0 208 0,-1 0 0 16,1 1 0-16,4-3 0 0,8 0 0 0,-3-6 0 15,-10 0 0-15,1 0 0 0,-1 2 0 0,1 1 0 16,2 0 0-16,3 1 0 0,3-3 0 0,-4 0 0 0,-5 2 0 0,0-3 0 16,-1 2 0-16,0 1 0 0,1 3 0 0,4 1 0 15,2 0 0-15,-2 1 0 0,-4 0 0 0,-4-1 0 16,-1 1 0-16,-1 2 0 0,-1 0 0 0,1 2 0 15,-2 2 0-15,2 2 0 0,0-3 0 0,-6 0 0 16,-3 1 0-16,-3 3 0 0,-5-2 0 0,-3 5-144 16,-5 0-192-16,-2 4-48 0,-2 1 0 0,-5 1 0 31,0 0-480-31,-5 2-96 0</inkml:trace>
  <inkml:trace contextRef="#ctx0" brushRef="#br1" timeOffset="-113898.48">2382 4420 3679 0,'-18'3'160'0,"6"-1"32"0,-1 3-192 0,-1 3 0 16,-3-4 0-16,3 2 0 0,2 3 2416 0,0-3 432 16,0 3 96-16,1-4 0 0,4 0-1824 0,7-5-368 15,0 0-80-15,0 0-16 0,0 0-32 0,0 0-16 16,0 0 0-16,14-2 0 0,2-2-176 0,3-4-48 0,4 0 0 0,5-1 0 16,3 0-16-16,6-4-16 0,3 2 0 15,3-3 0-15,3-4-192 0,1-1-32 0,-4-3-128 0,2-1 192 16,-1 2-192-16,3 0 128 0,2 0-128 0,2 0 0 15,1 0 192-15,4 2-48 0,2 0-16 0,1-2 0 16,-2 0 64-16,1 2 16 0,1-2 0 0,3-2 0 16,0-1 0-16,6 4 0 0,3 0 0 0,-1-1 0 15,-3-2-208-15,2 2 176 0,-2-1-176 0,4 2 160 16,4 1-160-16,0 0 0 0,2-4 0 0,-4 1 128 16,-5-1-128-16,0 3 0 0,2-4 0 0,1 2 0 15,2 1 0-15,-3 2 128 0,-3-2-128 0,-2 1 0 16,-8-3 0-16,-1 1 0 0,-3 3 128 0,0 3-128 15,-3-1 0-15,-1 5 0 0,-4-2 0 0,-1 0 128 16,-4 2-128-16,-3 3 0 0,-5-1 0 0,-3 2 0 0,-1-2 0 16,-1 4 0-16,-3-4 0 0,0 2 0 0,-1-5 0 0,0 3 0 15,0-2 0-15,0 0 128 0,2 1-128 0,-2-2 0 16,-1-1 0-16,-1 1 0 0,0 2 0 0,-1-3 0 16,0 2 0-16,-2 4 0 0,-3-4 0 0,-1 4 128 15,-4-3-128-15,-1 3 0 0,-1 0 0 0,-8 8 0 16,0 0 0-16,0 0 0 0,0 0 0 0,0 0 0 15,0 0 0-15,0 0 0 0,0 0 0 0,0 0-144 16,-10 0 144-16,-2 2-160 0,0 2 160 0,-4 0-128 16,-3-1 128-16,-1 3-128 0,1 0 128 0,-4-1-160 15,-1 1 160-15,-3 5-160 0,-1-4 160 0,-2 5-160 16,-2 2 160-16,-1 1-160 0,-3 0 32 0,-2 3 0 0,-8 0 0 16,-6-1 0-16,-2 0-32 0,-2 1 0 0,1 3 0 0,0 2 0 15,0-1 160-15,-1 6 0 0,0-1-144 0,-5 2 144 16,-7-3 0-16,1 4 0 0,0-5 0 0,-1 4 0 15,0 3 0-15,3-1 0 0,-3 3 0 0,-4-1 0 16,-6-2 0-16,2 0 0 0,2-3 0 0,3 4 0 16,3 2 0-16,-1-2 0 0,-4-3 0 0,0 2 0 15,-2-1 0-15,4-2 128 0,2 2-128 0,3 3 0 16,1 0 0-16,0-4 0 0,0 0 0 0,2-5 0 16,0 0 0-16,6-3 0 0,1-1 128 0,8 0-128 15,2 0 0-15,4-1 0 0,3-2 0 0,3 1 0 16,1-1 0-16,0-2 0 0,2 1 0 0,7-3 0 15,3-3 0-15,2 2 0 0,4-5 0 0,3 2 0 16,2-4 0-16,12-5-144 0,0 0 144 0,0 0-160 0,0 0 160 0,0 0-208 16,12 3 80-16,3-3 128 0,3-3-160 0,5 1 160 15,3-6 0-15,5-1-144 0,-2-5 144 16,7-1 176-16,0 0-48 0,4 0 0 0,2-7 32 0,4 2 0 16,4-1 0-16,9 0 0 0,6-2-32 0,1-3-128 15,-1-2 192-15,3-2-64 0,2-1-128 0,5-2 0 16,5 3 144-16,3-3-144 0,1-1 0 0,1-3 0 15,-1-1 0-15,2 1 128 0,8 1-128 0,-1-1 0 16,-1-2 0-16,-3 1 128 0,-2 0-128 0,2 1 0 16,3 2 0-16,-2 0 128 0,-1-1-128 0,1 1 0 15,-3-1 0-15,2 3 0 0,1 2 0 0,-2 1 0 16,-6-2 0-16,0 4 0 0,-6-1 0 0,1 6 0 0,1-1 0 16,-3 1 0-16,-1 0 0 0,-7-2 0 0,-6 1 0 0,-4 2 0 15,-5-1 0-15,-2 3 128 0,-3 2-128 0,-2 1 0 16,-4 5 0-16,0-2 0 0,-4 1 0 0,-4 4 128 15,-2-1-128-15,-5 4 0 0,-3-3 0 0,-1 5 128 16,-4 0-128-16,-4 0 0 0,-2 0-176 0,0 3 176 31,-12 1-432-31,0 0 16 0,0 0 0 0,0 0 0 16,0 0-1184-16,0 12-224 0</inkml:trace>
  <inkml:trace contextRef="#ctx0" brushRef="#br1" timeOffset="-111014.53">1717 8846 8399 0,'-14'3'368'0,"14"-3"80"0,-10 7-448 0,0-2 0 15,2 4 0-15,-1-2 0 0,2 0 800 0,0 2 64 16,0-4 16-16,0 3 0 0,7-8-64 0,0 0-16 15,0 0 0-15,-7 5 0 0,7-5-32 0,0 0 0 16,0 0 0-16,0 0 0 0,0 0-256 0,0 0-48 16,0 0-16-16,6 4 0 0,-6-4-192 0,14 2-32 0,3-1-16 0,3-1 0 15,2-3 48-15,3-1 0 0,3-1 0 0,4-4 0 16,2 1 0-16,4-3 0 0,8-2 0 0,1-1 0 16,3-2-256-16,-2-2 0 0,-4-1 128 0,3-3-128 15,2-2 0-15,2 0 0 0,-1-4 128 0,6 4-128 16,5-3 0-16,2 3 0 0,-1-4 0 0,-1 0 0 15,-3-5 0-15,2 0 0 0,1-1 0 0,3 0 0 16,3 3 128-16,4-4-128 0,3 0 0 0,-1-5 0 16,-4 0 128-16,4-1-128 0,3 0 0 0,4-1 0 15,3 4 0-15,-2-2 0 0,-1-7 0 0,0 5 0 16,0 2 0-16,3 0 128 0,4-1-128 0,-2 1 0 16,-1-1 0-16,-1-3 0 0,1 4 0 0,0 2 0 15,5 3 0-15,-4 1 0 0,-3-2 0 0,-3 2 0 0,-3-2 0 0,-2 5 0 16,1 3 0-16,-2-3 0 0,1 3 0 15,-7 1 0-15,-8 3 128 0,-5 1-128 0,-1 2 0 0,-6 4 0 16,-4 1 128-16,-4 4-128 0,-3 1 0 0,-4 5 0 16,-3 0 0-16,-4 4 0 0,-3 1-208 0,-4 2 16 15,-4 3 0-15,-4 3 0 16,-3 1-752-16,0 3-144 0,-6-2-16 0,-2 4-7296 0</inkml:trace>
  <inkml:trace contextRef="#ctx0" brushRef="#br1" timeOffset="-110497.03">3177 9892 12895 0,'-17'8'1152'0,"0"3"-928"0,5-3-224 0,-1 2 0 16,3-4 368-16,2 2 16 0,8-8 16 0,0 0 0 15,0 0 0-15,0 0 0 0,0 0 0 0,0 0 0 0,0 0-80 0,17-8-32 16,-1 1 0-16,2-5 0 0,1 1 128 0,3-3 32 15,1-3 0-15,3 0 0 0,5-1-272 0,2-4-48 16,5-2-128-16,5 0 192 0,4-4-192 0,7 2 0 16,4-4 0-16,1 1 0 0,-2-4 0 0,3-2 0 15,-1-2 0-15,7 1 0 0,3 0 0 0,5-2 0 16,3-4 0-16,2 0 0 0,-4 1 0 0,1-3 0 16,1 2 0-16,5-1 0 0,6 3 0 0,0-2 0 15,-4-6 0-15,5 2 0 0,0-1 144 0,5 0-16 16,7 0 0-16,-2-2 0 0,-2 0-128 0,2 0 0 15,7 0 0-15,-1 0 0 0,2-5 0 0,-2 5 0 16,-2 2 0-16,3-1 0 0,3-2 0 0,-6 2 0 16,-6 3 0-16,-1-2 128 0,4 4-128 0,-1-2 0 0,-1 7 0 15,-7 1 0-15,-6-2 0 0,-5 6 0 0,-2 5 0 0,-1 1 128 16,2 5-128-16,-9 0-256 0,-10 0 64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9T18:02:14.94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23044 3449 17503 0,'-21'-14'768'0,"8"1"176"0,1-2-752 0,0 1-192 16,-1 3 0-16,2-3 0 0,-1-3-176 0,-1-2-64 15,1-2-16-15,-4-1 0 0,2 3 256 0,-2-1 240 16,-3-2-48-16,1 2-16 0,0-2 336 0,1-3 80 16,-3 0 16-16,1 3 0 0,-1-5-144 0,2 3-16 15,0-4-16-15,3 4 0 0,-3-1-192 0,-2 0-48 16,1 2 0-16,-3-4 0 0,-2 2-192 0,-2-3 0 16,-5 3 0-16,-1-6 0 0,-1 2-352 0,0-2-16 15,0 3 0-15,0 3 0 0,-1-3 208 0,-1 3 160 16,0-3-208-16,-1 1 80 0,1-1 128 0,-1 4 144 15,-1 0-16-15,-2 1-128 0,-3 0 336 0,0 1-32 16,-1 1-16-16,1-2 0 0,0 0-64 0,0 3-16 0,0 1 0 0,0-1 0 16,0 3-48-16,0 0-16 0,-4 1 0 0,-5-3 0 15,-2-2 64-15,1 5 16 0,1-1 0 0,2 3 0 16,-1-1 128-16,2 2 32 0,-1 1 0 0,1-1 0 16,-2 0-144-16,-2 3-32 0,-2-2 0 0,-1 4 0 15,-1-3-208-15,3 5 0 0,-1-3 128 0,2 3-128 16,0-1 0-16,3 2 0 0,-5 2 0 0,1 0 0 15,-7-1 0-15,3 2 0 0,2-1 0 0,2 2 0 16,-1 0 0-16,1 1 0 0,1 0 0 0,0 2 0 16,-2 2 0-16,0-2 0 0,-3 1 0 0,1 1 0 15,0 0 0-15,2 2 0 0,1-1 0 0,-1 3 0 16,2 1 0-16,-2-3 0 0,-3 2 0 0,-3-1 0 0,-1 5 0 16,1-3 0-16,5 1 0 0,-1-1 0 0,2 2 0 0,2 2 0 15,0-2 0-15,-4 2 0 0,-5 1 0 16,2-4 0-16,-2 3 0 0,4 2 0 0,1 3 0 0,3 0 0 15,-1 1 0-15,1 1 0 0,-2-3 0 0,-1-1 0 16,-2 1 0-16,2 0 0 0,1 0 0 0,3-1 0 16,2 2 0-16,0 1 0 0,0 0 0 0,-1 2 128 15,-1 0-128-15,-1 1 0 0,-3 1 128 0,2 0-128 16,2-3 0-16,1 2 144 0,1 1-144 0,1-1 0 16,1 1 0-16,1 3 0 0,1-2 0 0,-3 1 0 15,-5 2 0-15,1-5 0 0,1-2 0 0,2 0 0 16,1 2 0-16,2-1 0 0,0 1 0 0,1 2 0 15,1 2 0-15,-1-3 0 0,-2 1 0 0,-1 2 0 16,-1-2 0-16,-1 4 0 0,0-2 0 0,3 3 0 16,0-1 0-16,1 1 0 0,2 3 0 0,-2 0 0 0,0 1 0 0,-2 0 0 15,-2-4 0-15,0 2 0 0,1-5 0 0,3 4 0 16,3-4 0-16,2 4 0 0,1 0 0 0,2-1 0 16,1 3 0-16,2 0 0 0,2-5 0 0,-3 3 0 15,-1 4 0-15,-2-1 0 0,3 0 0 0,1-1 0 16,0-1 0-16,2 1 0 0,1-2 0 0,2-1 0 15,1 2 0-15,-1 2 0 0,3-1 0 0,0-1 0 16,2 0 0-16,3 2 0 0,-2-3 0 0,4 0 0 16,-1 0 0-16,2 3 0 0,-2-1 0 0,5 0 128 15,-1 1-128-15,0 0 0 0,3 0 144 0,-1-1-144 16,2-6 0-16,2 5 144 0,0-3-144 0,3 2 0 16,2 0 144-16,-1-4-144 0,1 4 0 0,1-3 144 0,0 3-144 15,2 1 0-15,2-4 0 0,-1 5 0 0,1 1 0 16,-3 1 0-16,3-1 0 0,1-1 0 0,0-3 0 0,1 2 0 15,0 1 0-15,0-3 0 0,1 3 0 0,2 1 0 16,-1-1 0-16,2 1 0 0,0-2 0 0,0 2 0 16,2-1 0-16,0 4 0 0,1 2 0 0,0-1 0 15,2-2 0-15,-1 0 0 0,3-2 0 0,-1 2 128 16,1 2-128-16,0-3 0 0,2 0 128 0,1-4-128 16,1 2 0-16,-1 1 128 0,0 0-128 0,1 1 160 15,2 2-160-15,-3-1 160 0,1-2-160 0,1 2 128 16,1-2-128-16,1 1 128 0,2-1-128 0,0 0 0 15,1 0 0-15,0 2 128 0,0 0-128 0,2-1 0 16,1 0 0-16,0-3 0 0,0 1 0 0,1 0 0 0,3 1 0 0,3 1 0 16,-1 2 0-16,2-1 0 0,-1-3 0 15,-1 0 0-15,1 1 0 0,-2 0 0 0,-1-2 0 0,0-1 0 16,1 3 0-16,3 0 128 0,1 1-128 0,0 0 0 16,4-3 160-16,2 0-160 0,2-1 192 0,1 3-192 15,1-1 192-15,0-1-192 0,-1 0 192 0,-1 0-192 16,-3-7 160-16,1 5-160 0,2 3 128 0,1-4-128 15,-1 1 160-15,2-2-160 0,3 4 192 0,2-2-192 16,2 0 144-16,-1 1-144 0,-2-3 0 0,2 2 144 16,-4 2-144-16,1-2 0 0,0 2 144 0,0-1-144 15,1-3 0-15,2 2 128 0,5-2-128 0,-1 1 0 16,-1 0 0-16,0-3 0 0,-2 4 0 0,-1-3 128 16,3-1-128-16,-1 2 0 0,0-2 128 0,5 2-128 15,3-5 0-15,0 2 144 0,0 1-144 0,-2-3 0 0,-1-2 192 16,-1 0-192-16,3 2 192 0,1 0-192 0,2-2 192 0,2 0-192 15,4 1 192-15,0-5-192 0,-4-1 192 0,-1 3-192 16,3-2 192-16,3 0-192 0,-1 2 192 0,2-3-64 16,1-3 0-16,1 0-128 0,-4-3 192 0,0 3-192 15,0 0 192-15,4-2-192 0,4 1 128 0,0-1-128 16,-2-1 0-16,0-2 0 0,-3 1 128 0,0-3-128 16,1 1 0-16,3 2 0 0,1-4 128 0,-2 0-128 15,-1 1 0-15,-1-3 0 0,1 0 0 0,3-2 0 16,1-2 0-16,1 1 0 0,-1 0 0 0,-1-3 0 15,-3 0 0-15,1-1 0 0,-2 0 0 0,5-4 0 16,4 1 0-16,-1-2 0 0,-6-1 0 0,-1 1 0 0,2-4 0 16,0 3 0-16,-1 0 0 0,5-3 0 0,1-2 128 0,-3-2-128 15,-2 0 0-15,-1 1 0 0,2 0 0 0,2-1 0 16,1-1 0-16,-1-3 0 0,-6-3 0 0,0-3 0 16,0 1 0-16,3-2 0 0,0-3 0 0,-1 2 0 15,1-2 0-15,-4-1 0 0,-3-2 0 0,1 0 0 16,-1-3 0-16,3 1 0 0,0-1-160 0,0-4 160 15,0 0 0-15,-5-3 0 0,-4 1-144 0,-2-1 144 16,0 1 0-16,-1-3 0 0,1 4-128 0,-1-4 128 16,2 2 0-16,-4-3 0 0,-5 1 0 0,-2 1 0 15,-4-4 0-15,-2 1 0 0,3-5 0 0,0 2 0 16,-4 2 0-16,2-3 0 0,1 0 128 0,-1 1-128 16,-2 0 128-16,-3-4 0 0,-3-6-128 0,-3 2 192 15,-1-1-64-15,-3 1-128 0,0 2 176 0,-1-3-176 16,-1 0 128-16,-2 0-128 0,-1-4 0 0,-1 4 0 0,-1 0 128 0,-2 2-128 15,-2-3 0-15,-1 1 0 0,-2 3 0 0,-1-2 160 16,-1 3-160-16,-5-2 128 0,3-6-128 0,-2 4 128 16,-3-5-128-16,-1 8 128 0,-1-1 0 0,-3-1-128 15,-2 3 192-15,-2 0-64 0,1-6-128 0,-3 2 0 16,-3-3 144-16,-1 3-144 0,-4-4 128 0,-1 3-128 16,-2-4 128-16,-2 2-128 0,-2-2 128 0,-2 0-128 15,-2 4 160-15,-1-4-160 0,-2 0 288 0,0 2-32 16,-2-3-16-16,0 3 0 0,-2 2 64 0,-3 3 16 15,-4 0 0-15,-4 0 0 0,-3 3 32 0,-2 2 16 16,-1 0 0-16,0 3 0 0,-1 0-176 0,4 7-16 0,1 1-16 16,1 5 0-16,1 3 64 0,-4 5 16 0,-4-1 0 15,-5 1 0-15,-7 6-496 0,-2-1-112 0,-3 5-16 0,-1 2 0 32,1 6-2592-32,-8 0-528 0</inkml:trace>
  <inkml:trace contextRef="#ctx0" brushRef="#br0" timeOffset="1835.38">19929 9740 19343 0,'-17'-13'1728'0,"6"1"-1392"0,-2 1-336 0,2 1 0 0,2-2 368 0,2 5 0 16,2-5 0-16,0 2 0 16,-1-1-544-16,1-5-96 0,1-1-32 0,-2 0 0 0,0 1 304 0,0 0-128 15,1 0 128-15,0-3 0 0,-1-3-128 0,-2 2 128 16,0 0 0-16,1-2 0 0,-2 2 0 0,-1 0-128 16,-1-2 128-16,0 1 0 0,-2 2-256 0,1-1 0 15,-2-2 0-15,-2-1 0 0,1 3-48 0,-1-2 0 16,-1 0 0-16,1-3 0 0,-2 4 304 0,1 2 0 15,-1 1 0-15,2-2 0 0,-2-2 208 0,0 3 112 16,-5 0 0-16,1-1 16 0,-3 2 32 0,0-1 0 16,-2-3 0-16,-1 2 0 0,-2-1-96 0,3 2-16 15,-1 0 0-15,0 1 0 0,0 1-64 0,-1 0-32 16,0 1 0-16,-2-1 0 0,-2 1 128 0,4-1 32 0,-2 1 0 0,-2 0 0 16,-2 4-64-16,-3-4-16 0,-3-1 0 0,-2 0 0 15,2 0-240-15,-1 1 128 0,1 2-128 0,2-1 0 16,-3-2 128-16,1-1-128 0,0 1 0 0,-4 3 144 15,-2 0-144-15,-4-3 160 0,-4-1-160 0,2 1 160 16,1-1-160-16,1 0 128 0,0 0-128 0,2 2 128 16,-2-2-128-16,0 0 0 0,-2-2 0 0,-3 2 0 15,-4 0 128-15,1 2-128 0,0-2 0 0,0 0 128 16,1 0-128-16,2 3 0 0,-4 3-160 0,-3 0 160 16,-7-3 0-16,0 2 0 0,2 3 208 0,0-2-64 15,0 5 48-15,1-1 16 0,1 4 0 0,-5 2 0 16,-6-6-80-16,2 3-128 0,0 1 176 0,3 2-176 15,5-1 128-15,-7 2-128 0,-1-2 0 0,-3 2 0 0,-2 1 144 16,1 0-144-16,2 1 0 0,2 3 144 0,0 0-144 0,-4-2 0 16,-5 1 144-16,3 1-144 0,2 1 0 0,4 0 0 15,0 1 0-15,-4 3 0 0,-5-3 0 0,2 5 0 16,0-4 0-16,4 3 0 0,3-2 0 0,-3 5 144 16,-1 1-144-16,-2 0 0 0,-2 0 128 0,3 2-128 15,3 1 0-15,0 2 0 0,2 1 128 0,-3 2-128 16,-5-1 0-16,3-2 0 0,4 1 0 0,3 0 0 15,3 4 0-15,-1 4 0 0,-3-1 0 0,1 1 128 16,-5-4-128-16,6 5 0 0,0 2 128 0,5-1-128 16,2 3 0-16,-3 3 0 0,-6-1 128 0,3 3-128 15,2 1 0-15,2 4 0 0,3 0 0 0,4 5 0 0,1 1 128 16,-2-4-128-16,-5 1 0 0,2-1 0 0,-1 2 0 0,3 1 0 16,3 1 0-16,2 9 0 0,1 0 0 15,2-1 0-15,-2 1 0 0,-2-1 0 0,3 0 0 0,1-1 0 16,5-2 0-16,0 2 0 0,4 0 0 0,3 3 0 15,2 3 0-15,3-2 0 0,3 1 144 0,1-1-144 16,0-1 128-16,1 2-128 0,-1-1 0 0,3 1 144 16,-1 1-144-16,4 1 0 0,3-1 144 0,3-4-144 15,2 1 0-15,1 2 128 0,2-1-128 0,5 3 0 16,2-1 0-16,0-1 0 0,5-2 0 0,2-3 0 16,2 0 0-16,2 1 0 0,2 1 0 0,4 1 0 15,1-1 0-15,2 3 0 0,3-2 0 0,5-4 0 16,5-1 0-16,3 0 0 0,1-2 0 0,3 1 0 15,4 2 0-15,-1-2 0 0,1-1 0 0,0-1 0 16,1-1 0-16,3-2-128 0,5-1 128 0,1-5 0 0,5 0 0 0,5 2 0 16,3 1 0-16,2-1 0 0,-3-2 0 0,1 2 0 15,1-4 0-15,2 1-128 0,3-3 128 0,7-1 0 16,5-2 0-16,0 0 0 0,-1-2 0 0,2-1 0 16,3 1 0-16,3-2 0 0,8 0 0 0,-2 2 0 15,-3 0 0-15,1 1 0 0,0-2 0 0,7 0 0 16,4 2 0-16,-2-2-128 0,-6-3 128 0,0 0 0 15,2 3 0-15,5 0 0 0,6 1 0 0,2-5 0 16,-7 1 0-16,3 2 0 0,6-7 0 0,-1 4 0 16,-4-4 0-16,1 4 0 0,-1-4 0 0,7 2 0 15,6 2 0-15,-5-4 0 0,-4 1 0 0,3-3 0 16,6 1 0-16,-5-3 0 0,-2-2 0 0,2-1 0 0,0 4 0 0,2-3 0 16,0-4 0-16,-3 1 0 0,-2 0 0 0,4 2 0 15,8-3 0-15,-5-3 0 0,-4 2 0 0,3-1 0 16,4-1 0-16,-3 0 0 0,-1-3 0 0,-1 1 0 15,-1-3 0-15,2 2 0 0,3-3 0 0,-2-3 0 16,-5-3 0-16,6 1 0 0,3 0 0 0,-1 2 0 16,-5 0 0-16,3-2 0 0,4-3 0 0,-5-1 0 15,-5-3 0-15,1-2-128 0,0-1 128 0,0-2 0 16,-1-3-144-16,-4-2 144 0,-3 0-160 0,1-1 160 16,4-4 0-16,-7-2 0 0,-6-1 0 0,-5-6 0 15,-4-1 0-15,4 1 0 0,2-4 0 0,-5-4 0 16,-6-4 0-16,-1 3 0 0,-5-4 0 0,-1-1-144 15,-1 0 144-15,-1-4 0 0,-1-4 0 0,-5-3 0 16,-7-5 0-16,-3 1 0 0,-4-3 0 0,-3 3 0 16,-4-2 0-16,0 1 0 0,-4 0 0 0,0-9 128 15,-2-10-128-15,-1 3 192 0,-3 1-64 0,-4 0 0 0,-5 0 0 0,-5-4 0 16,-2-7 0-16,-6 1 0 0,-5 3 32 0,-2 2 16 16,-5-3 0-16,-5-3 0 0,-4-3-32 0,-4 1 0 15,-5 3 0-15,-6 3 0 0,-9-1 192 0,-4-1 48 16,-2-5 0-16,-4 6 0 0,-4 1 16 0,-5 4 16 15,-4-1 0-15,-5 5 0 0,-5-1-416 0,-8 0 0 16,-4 3 128-16,1 4-128 16,-2 4-384-16,0-3-128 0,0 3 0 0,-12 2-8560 15,-8-7-1696-15</inkml:trace>
  <inkml:trace contextRef="#ctx0" brushRef="#br0" timeOffset="3367.6">13670 3017 33167 0,'-19'-28'1472'0,"7"13"304"0,1 1-1424 0,2 5-352 0,5-1 0 0,-4 2 0 31,-2-2-2016-31,-1 3-480 0,-2 0-80 0,-3 1-32 0,-4-5 2176 0,-1 4 432 0,-2-5 0 0,-4 7 192 16,-3 1 80-16,-3 2 32 0,-3-1 0 0,-2 6 0 16,-3-1-304-16,-4 2 0 0,-8 3 0 0,-4 1 0 15,-6-1 0-15,-2 3-192 0,-1-2 192 0,0 6-192 16,0-6 16-16,-4 6 16 0,-7 3 0 0,0 1 0 16,1 0 160-16,-3 1 0 0,3 1 0 0,-1 3 0 15,0 0 0-15,-7 0 0 0,-5 2 0 0,1 0 0 16,3 6 0-16,0 2 0 0,0 3 0 0,-4-3 0 15,-4-2 128-15,3 2-128 0,2 2 160 0,3 0-160 16,-4 0 128-16,-3-1-128 0,1 2 0 0,-1 0 144 16,3 3-144-16,-1-3 0 0,0 4 0 0,-1-1 0 0,0 2 0 15,2 0 192-15,1 2-192 0,2 3 192 0,-2 3-192 0,-1 3 128 16,-1 2-128-16,2 2 128 0,2-3-128 0,3 4 0 16,2 5 0-16,-3 1 0 0,-4-1 0 0,4 4 0 15,4 3 0-15,5 2 0 0,4-1 0 0,-3 2-144 16,-5 2 144-16,4 1 0 0,3 0-128 0,3 3 128 15,3-3 0-15,4 8 0 0,1 3 0 0,-3 4-128 16,-3-5 128-16,2 0 0 0,7-1 0 0,4-1 0 16,6 3 0-16,2 1 0 0,3 0 0 0,5 0 0 15,4-3 0-15,-1 3 0 0,0 5 0 0,2-5 0 16,-3-3 0-16,6 2 0 0,0-4 0 0,6 3 0 16,3 0 0-16,3-1 0 0,1-5 0 0,5-1 0 15,1-5 0-15,5-1 0 0,2-4 128 0,4 0-128 0,3-1 0 16,2-2 144-16,2-2-144 0,4 1 160 0,3-6-160 0,5 1 160 15,4 1-160-15,2 1 0 0,2-3 0 0,2-1 0 16,3-2 128-16,1 2-128 0,0-3 0 0,2-5 128 16,1 1-128-16,5-2 128 0,-1-2-128 0,7-1 128 15,4 0-128-15,5-1 0 0,4-4 144 0,0-3-144 16,-2-6 128-16,2 0-128 0,0-4 128 0,3-1-128 16,5-3 0-16,0-2 144 0,5 0-144 0,0 0 0 15,-5-1 144-15,2-5-144 0,0 0 0 0,3 1 144 16,5-1-144-16,1 1 128 0,-1-3-128 0,-1 0 128 15,-5-2-128-15,3 2 0 0,3-4 0 0,4 1 0 16,5-2 0-16,-5 1 128 0,-4-4-128 0,1 1 0 16,2 0 128-16,4-2-128 0,4-1 128 0,-4-3-128 15,-6-2 160-15,0 1-160 0,-1-3 192 0,3-2-192 16,3 0 224-16,-3 1-64 0,-3-3-16 0,-1 0 0 0,-2-2-144 0,3 0 0 16,1-5 144-16,-1-1-144 0,1 1 0 0,-4 0 144 15,-5 1-144-15,0-1 0 0,-3-4 128 0,5-2-128 16,0 2 0-16,-1 1 0 0,-2 2 0 0,-3-3 0 15,-3-1 0-15,2-1 0 0,0-2 128 0,1-2-128 16,4-1 0-16,-1-1 0 0,-3-1 0 0,-3-4 0 16,-2 0 128-16,-1-1-128 0,1-3 0 0,-2 1 0 15,2-1 0-15,0 4 0 0,-2 1 128 0,-3-4-128 16,-5 2 0-16,0-2 0 0,-4-2 144 0,1 2-144 16,-2 1 0-16,1-1 144 0,0-5-144 0,2 2 0 15,0-3 0-15,-2-1 0 0,-2 0 144 0,-6-2-144 0,-1 1 160 16,-1 1-160-16,0-3 192 0,0 3-64 0,-2-2-128 0,0 1 192 15,-1-7-16-15,0 1-16 0,2 3 0 0,-2-1 0 16,3 2-160-16,0 0 192 0,1 3-192 0,-4 1 192 16,-3-2-192-16,-1 1 0 0,0-4 0 0,-1 1 0 15,-1-2 848-15,0 2 144 0,0-2 32 0,0-2 0 32,0 4-1616-32,0-4-320 0,0 4-64 0,0-1-16 0,1-5 768 0,-1 0 224 0,-2-1 0 0,-1 0 0 15,-2 0 0-15,-1 1 0 0,0-2 0 0,-4-1 0 16,-3-2 0-16,-1 3 0 0,-3 1 0 0,1-7 0 15,-2 0 176-15,-1 0 0 0,-3-2 0 0,1 3 0 16,-1-1 64-16,0-2 16 0,1 1 0 0,-2 2 0 16,-1-4-256-16,-2 1 144 0,1-6-144 0,-3 3 128 15,0-1-128-15,-2-3 0 0,0 0 0 0,-1-1 0 16,-4 1 0-16,0-4 128 0,0 2-128 0,-2 1 0 0,-3 0 0 0,1-1 0 16,-4 0 128-16,-2-1-128 0,-2-2 0 0,-2 2 128 15,-4 1-128-15,-3 4 128 0,-2 3-128 0,-3-2 0 16,-1 1 144-16,-2 1-144 0,2 4 288 0,-2 6-16 15,-2 5 0-15,-1 3 0 0,-1-3 0 0,-2 8 0 16,0 4 0-16,-7 1 0 0,-6 2-272 0,-1 4 0 16,0 1 0-16,1 0 0 0,-2 5 0 0,0 2-256 15,1 3 80-15,-5 5 16 16,-5 8-1056-16,-3 4-224 0,-3 3-32 0,-2 2-12544 0</inkml:trace>
  <inkml:trace contextRef="#ctx0" brushRef="#br0" timeOffset="21533.19">1604 18965 11919 0,'0'0'512'0,"0"0"128"0,0 0-512 0,0 0-128 15,0 0 0-15,-11 0 0 0,-1-1 752 0,12 1 112 0,-7 1 32 0,-4 3 0 16,11-4-224-16,-8 2-32 0,8-2-16 0,-9 3 0 15,9-3-112-15,-9 2-32 0,9-2 0 0,-9 7 0 16,9-7 48-16,0 0 16 0,0 0 0 0,0 0 0 16,0 0-144-16,0 0-16 0,0 0-16 0,0 0 0 15,6 10-128-15,2-2-32 0,2-2 0 0,0-2 0 16,3 1 80-16,0-1 16 0,-2-1 0 0,4 1 0 16,-2-2-16-16,4 0 0 0,3 1 0 0,0-2 0 15,1 0-64-15,1 0-16 0,3-1 0 0,3 0 0 16,-2 0-48-16,5 0-16 0,-1-1 0 0,2 0 0 15,1 0 0-15,0 1 0 0,0 0 0 0,3 0 0 16,1-2 32-16,-2 1 0 0,-2 1 0 0,2 0 0 16,1 1-176-16,3 1 192 0,-1-2-192 0,1 1 192 15,2 1-192-15,1 2 192 0,1-2-192 0,0-1 192 0,2 1-192 0,-1-2 128 16,-3 0-128-16,1 0 128 0,-2 0-128 0,5-1 0 16,-1-1 144-16,2-1-144 0,1-2 0 0,2 1 144 15,0 2-144-15,1-2 0 0,-1-3 128 0,0 5-128 16,-2-3 0-16,-3 2 0 0,2 1 128 0,1 0-128 15,0 2 0-15,1 0 0 0,2 2 0 0,-2 2 128 16,-1-3-128-16,1 1 0 0,-1 2 144 0,1-1-144 16,-4 0 0-16,2 1 144 0,1-1-144 0,1 2 0 15,-1 0 0-15,3-1 128 0,1-2-128 0,1 2 0 16,-3 0 0-16,0 4 0 0,-5-6 0 0,3-2 0 16,0 0 0-16,0 1 0 0,4 1 0 0,0-1 0 15,2-1 0-15,-1 0 0 0,0 1 128 0,-1-1-128 16,-1 0 0-16,-2 0 128 0,-1 0-128 0,1 2 160 0,1 0-160 15,2 2 160-15,1-3-32 0,0 0-128 0,0 2 192 0,0-3-64 16,-5 1 32-16,3 1 0 0,-3-2 0 0,1 0 0 16,2-2-32-16,2 1-128 0,0 0 192 0,3-2-64 15,0 1-128-15,-1-3 128 0,-5-1-128 0,2 3 128 16,0-5-128-16,-1 4 160 0,-6 2-160 0,3 0 160 16,1 2-160-16,2 0 128 0,1 0-128 0,0 0 128 15,1 2 0-15,-4 0 0 0,0-1 0 0,0 2 0 16,-3 2-128-16,2-4 128 0,2 3-128 0,0-1 128 15,2-1-128-15,0 1 0 0,-2 1 0 0,2-2 128 16,-4 1-128-16,0-2 0 0,-1-1 0 0,0 0 0 16,0 0 0-16,1 0 128 0,1 0-128 0,2 0 0 15,0 0 144-15,2 0-144 0,-3-1 160 0,-1-1-160 16,0 0 192-16,-1-2-48 0,0 3-16 0,0 0 0 0,1-2 0 16,0 0-128-16,1 1 192 0,1-1-64 0,3 1-128 0,-3-2 192 15,-3 0-192-15,-1 0 192 0,-2-1-192 0,1 0 128 16,-1 1-128-16,1 1 128 0,0 0-128 0,1-1 0 15,3-1 0-15,-1 1 128 0,0 2-128 0,-1-3 0 16,-4-2 144-16,-1 2-144 0,0 3 0 0,0-2 0 16,-1-2 0-16,-2 0 128 0,1 3-128 0,0-4 0 15,2 2 0-15,-2 1 128 0,-1 2-128 0,-2-1 0 16,1-2 0-16,-2 5 0 0,-5 0 0 0,3 0 0 16,-3-1 0-16,1 0 128 0,-1-1-128 0,2 1 0 15,-3-1 0-15,1 0 0 0,-1 0 0 0,1 1 0 16,-1 1 0-16,-1-2 0 0,-2 0 0 0,0 0 0 0,1 1 0 0,-4 2 0 15,-2-1 0-15,-3 2 128 0,0-2-128 0,-2 0 0 16,0 0 0-16,0 0 0 0,-2-2 0 0,0 2 128 16,0 0-128-16,1 0 0 0,-8 0 0 0,3 0 0 15,-1 0 0-15,1 2 128 0,-11-2-128 0,10 2 0 16,-10-2 0-16,0 0 0 0,0 0 0 0,0 0 128 16,0 0-128-16,0 0 0 0,0 0 0 0,0 0 0 15,0 0 160-15,0 0-32 0,0 0-128 0,-10 0 192 16,-1-4-48-16,-4 3-16 0,-5 0 0 0,-1 0 0 15,-2-3 48-15,-4 3 0 0,-2 1 0 0,-4-2 0 16,-9 0 16-16,-1-2 16 0,-3 4 0 0,0 2 0 16,-2 0-48-16,0 0-16 0,-3 0 0 0,0-1 0 15,0 1-16-15,-4 0-128 0,-3-2 192 0,-3 1-64 16,-4 1-128-16,-2 2 0 0,2-1 0 0,-1-1 0 16,0 0 0-16,-5 0 0 0,-7-1 0 0,-2 2 0 0,2 2-128 0,1-1 128 15,-1-2-160-15,-3 0 160 0,-4 0 0 0,0 2-144 16,-3 0 144-16,2 0 0 0,0-2 0 0,0 1 0 15,-4-1 0-15,-1 2 0 0,0 0 0 0,2 1 0 16,4-2 0-16,-4 2-128 0,-4 1 128 0,3-2 0 16,0 1 0-16,3 1 0 0,2 1 0 0,-2-2 0 15,-2 1 0-15,-2-1 0 0,-1 0 0 0,2 4 0 16,5-4 0-16,-5 2 0 0,-6 0 0 0,2-2 0 16,-1 2 0-16,4 3-128 0,0-3 128 0,-3 4 0 15,-4-3-144-15,2 3 144 0,2 1 0 0,1-3 0 16,3 1 0-16,-2-2 0 0,-4 2 0 0,3-2 0 15,2 2 0-15,4-2 0 0,0 1 0 0,0-2 0 16,-6-1 0-16,4 3 0 0,2-2 0 0,2 3 0 0,1-2 0 0,0 2 0 16,-2-3 0-16,2 2 0 0,4-5 0 0,1 6 0 15,3-1-144-15,-2 1 144 0,-3-3 0 0,4-1 0 16,2 2 0-16,2-2 0 0,3 0 0 0,4 2 0 16,1 0 0-16,-1 0 0 0,-2-2 0 0,0 2 0 15,-1-1 0-15,8 0 0 0,4 2 0 0,3-2 0 16,0 0 0-16,1-2 0 0,-1 0 0 0,1 3 0 15,5-2 0-15,-1 1 0 0,5 0 0 0,2-3 0 16,3 0 0-16,0 2 0 0,3-2 0 0,3-1 0 16,2-1 0-16,2 1 0 0,1 1 0 0,1 1 0 15,0-1 0-15,2-2 0 0,1 1 0 0,4-1 0 16,-1 3 0-16,3-2-128 0,3-1 128 0,0 0 0 16,2-1 0-16,2 0 0 0,3-1 0 0,8 0 0 15,0 0-160-15,0 0 160 0,0 0-128 0,0 0 128 0,0 0-192 0,0 0 64 16,0 0 0-16,0 0 0 0,12-4-32 0,-1 3 0 15,3-3 0-15,4-1 0 0,1 0 160 0,1 3-192 16,2-4 192-16,1 1-192 0,0 2 192 0,1-1-160 16,0 1 160-16,1-1-160 0,-1-1 160 0,4 2-128 15,0-1 128-15,3 0-128 0,2-2 128 0,3 2 0 16,0 0-144-16,3 0 144 0,-1-1 0 0,4 1 0 16,2 0 0-16,-1 3 0 0,1-1-144 0,-3-1 144 15,5-3 0-15,1 2 0 0,3 3 0 0,-1-2 0 16,2-1 0-16,4 0 0 0,5 2 0 0,-3-2-128 15,-2 0 128-15,-1-2 0 0,2 1 0 0,3 0 0 0,2-3 0 0,3 4 0 16,4-1 0-16,0 1 0 16,1-3 0-16,1 2 0 0,-4 1 0 0,5-1 0 0,2-3 0 0,0 4 0 15,2-2 0-15,-2 0 0 0,-2 1 0 0,0-2 0 16,0 1 0-16,4 3-128 0,3 2 128 0,-2 1 0 16,-3-1 0-16,0 1 0 0,-1-3 0 0,-2 3 0 15,6 3 0-15,0 1 0 0,3-1-128 0,-2 2 128 16,-3-1 0-16,0 0 0 0,1 1 0 0,1 2 0 15,4-4 0-15,-2 2 0 0,-3-1 0 0,0 0 0 16,-2-3 0-16,4 1 0 0,0-1 0 0,3 0 0 16,4-1 0-16,-6 0 0 0,-6 0 0 0,1-2 0 15,0-1 0-15,2-1 0 0,2 2 0 0,-2 0 0 16,-3 1 0-16,1 0 0 0,-3-2 0 0,-2 2 0 16,2 1 0-16,0 0 0 0,4 1 0 0,-3-2 0 15,-1-1 0-15,-3-1 0 0,1-1 0 0,-1 4 0 0,0 1 0 0,3 2 0 16,1-2 0-16,-1-1 0 0,-4-1 0 0,0-2 0 15,-1 1 0-15,-1 2 0 0,1 2 0 0,1 1 0 16,0-3 0-16,-1 0 0 0,-4 0 0 0,0 0 0 16,-3-3 0-16,1 3 0 0,-1 3 0 0,2-2 128 15,3-1-128-15,0 0 0 0,-2 0 0 0,-3-1 0 16,-1-2 0-16,1 2 0 0,0 1 0 0,2 0 0 16,2-1 0-16,-1 1 0 0,1 1 0 0,-4-2 0 15,-8-3 0-15,1 2 0 0,0-2 0 0,0 1 0 16,-1-2 0-16,-1 3 0 0,1 0 0 0,-2 1 0 15,-1 0 0-15,-1-2 0 0,-2-1 0 0,-2-1 0 16,-5-1 0-16,-3 3 0 0,-1 1 128 0,1-2-128 16,-3 2 0-16,0-1 144 0,1 2-144 0,-3 1 0 0,-1 0 0 0,0 0 0 15,-4-2 0-15,-2 1 0 0,-3-1 0 0,-2-1 0 16,-1 2 0-16,-4 1 0 0,0-3 0 0,-2 3 0 16,-10 0 0-16,10 0 0 0,-10 0 0 0,0 0 0 15,0 0-192-15,0 0-64 0,0 0 0 0,0 0-16 31,0 0-1968-31,-10 12-400 0</inkml:trace>
  <inkml:trace contextRef="#ctx0" brushRef="#br0" timeOffset="25902.04">30563 3286 15135 0,'-9'13'672'0,"3"-1"144"0,-3 0-656 0,0 2-160 15,-1 0 0-15,-3-1 0 0,0-4 320 0,-3 1 16 16,-1-4 16-16,-1 1 0 0,1-2 496 0,-1-4 112 16,0-2 0-16,0-2 16 0,3-3 64 0,0 1 16 0,-1-8 0 15,3-1 0-15,1-1-224 0,2-3-32 0,0-4-16 0,0-2 0 16,-2-2-160-16,4-4-48 0,1 0 0 0,2 2 0 15,1-3-112-15,1-3-16 0,3 0-16 0,2 1 0 16,3 1-192-16,5 3-48 0,0-2 0 0,3 7 0 16,3-1-192-16,3 4 128 0,4 5-128 0,3 1 0 15,2 1 0-15,-3 1 0 0,2 0 0 0,0 5 0 16,-2 0 0-16,0 2-128 0,-2 4 128 0,-1 3 0 16,1 4-128-16,-3 4 128 0,3-2 0 0,-1 5 0 15,-3 7 0-15,-2 4-128 0,1 6 128 0,-3 8 0 16,-3 1 0-16,-3 7 0 0,-5 2-128 0,-2 3 128 15,-4-2 0-15,-3-4 0 0,-4 1-128 0,-2-3 128 16,-1 1 0-16,-5-5 0 0,-1-6 0 0,-1-2 144 16,-2-5 592-16,-1-3 112 0,-1-3 32 0,0-1 0 15,0-1-112-15,-4-4 0 0,-7-5-16 0,-1-4 0 0,-1-1-480 16,2-5-80-16,1-1-32 0,1-7 0 0,4-1 16 0,3-4 0 16,2-3 0-16,4-3 0 0,2-3-176 0,3-1 0 15,2-5 0-15,5-3 0 0,3-3 0 0,3 1-192 16,0-2 32-16,3 1 16 0,5 4-32 0,4 3 0 15,3 5 0-15,4 1 0 0,2 5 48 0,4 3 0 16,3 4 0-16,4 0 0 0,6 6 128 0,1 4-160 16,0 2 160-16,-1 3-160 0,-3 6 160 0,0 3-128 15,-4 4 128-15,-1 4-128 0,-4 3-160 0,-2 6-32 16,-5 5 0-16,-5 5 0 16,-4 2-144-16,-7 7-48 0,-3 3 0 0,-7 0 0 0,-3 0 160 0,-3-8 32 0,-2-6 0 15,0-5 0-15,-3-8 320 0,0-3 0 0,-2-8 128 16,0 0-128-16,-2-1 688 0,0-6 48 0,-1-3 16 0,2-8 0 15,-1-2-240-15,1-2-64 0,0-4 0 0,2-5 0 16,3-1-272-16,4-5-176 0,5-3 192 0,0-2-192 16,7-4 0-16,2-4-144 0,1-1-16 0,6-1 0 15,1-2-160-15,4 1-16 0,4 3-16 0,5 1 0 16,2 6 160-16,4 2 16 0,-2 6 16 0,2 3 0 16,-3 3 160-16,3 6-208 0,0 1 80 0,-3 8 128 15,1 5-192-15,-5 4 192 0,-2 5-192 0,-5 5 192 16,-1 4-448-16,-8 8 48 0,-2 2 0 0,-8 6 0 31,-4 6-320-31,-8 4-64 0,-3 3-16 0,-2-3 0 16,-3-9 256-16,1-5 48 0,-2-10 16 0,0-2 0 0,-5-8 832 0,1-1 160 0,-3-1 48 0,1-8 0 15,1-3 480-15,3-4 112 0,-1-3 0 0,2-7 16 0,2 1-416 0,3-6-96 16,3-6-16-16,4-2 0 0,4-4-336 0,3-4-80 16,4-5-16-16,2-3 0 0,4-2-208 0,1-7-240 15,2-1 48-15,1 2 16 16,6 3-208-16,3-1-32 0,3 4-16 0,4 1 0 0,6 5 192 0,6 8 48 15,2 1 0-15,1 7 0 0,0 5 192 0,-1 7 0 16,-6 0 0-16,1 9 0 0,-5 4 0 0,-1 7 0 16,-5 5-160-16,-2 4 160 0,-4 8 0 0,-3 6-144 15,-3 6 144-15,-7 2 0 0,-6 5-384 0,-5 0 48 16,-6 2 0-16,-1-2 0 16,-4-6-160-16,1-8-16 0,1-9-16 0,-4-4 0 0,-1-6 1040 0,0-2 224 15,0-7 32-15,-1-4 16 0,0-1 48 0,1-4 0 0,1-7 0 0,0-6 0 16,0-5-288-16,3-5-48 15,2-1-16-15,0-4 0 0,6 0-304 0,1-2-176 0,4-3 192 0,2-2-192 16,2-1 0-16,3-4 0 0,4-1 0 0,5-2-144 16,4 0-112-16,2 2-32 0,1 4 0 0,6 7 0 15,3 7 96-15,3 4 32 0,3 4 0 0,-3 5 0 16,1 6 160-16,-1 6 0 0,-1 4-144 0,-3 3 144 16,-2 8 0-16,-1 4 0 0,-3 3-144 0,-5 7 144 15,-3 7-176-15,-4 9 32 0,-5 3 0 0,-4 6 0 31,-5 1-352-31,-3 1-64 0,-3-1-16 0,-4-4 0 0,-3-10 192 0,1-3 16 0,-2-5 16 0,-2-5 0 16,-2-6 784-16,-1 0 144 0,0-8 48 0,3-1 0 16,-1-4 96-16,2-4 32 0,0-3 0 0,3-3 0 15,1-5-304-15,2-6-64 0,-1-4-16 0,7-2 0 16,-1-7-176-16,5-1-16 0,2-6-16 0,3-2 0 16,4 0-160-16,5-8 0 0,2-1 0 0,5-4-176 0,3 1-16 0,4 2-16 15,3 5 0-15,6 2 0 0,3 7-64 0,4 3-16 16,1 7 0-16,0 6 0 0,0 3 96 0,-1 9 0 15,0 8 16-15,-2 9 0 0,1 5 176 0,-3 6-192 16,-5 8 192-16,-5 6-192 0,-7 8-32 0,-7 4-16 16,-9 5 0-16,-7 5 0 15,-10 7-192-15,-5-2-32 0,-3-1-16 0,-2-6 0 0,-1-6 224 0,2-5 64 16,-2-9 0-16,-2-5 0 0,0-9 704 0,-1-3 160 16,2-6 32-16,-1-2 0 0,-2-8 0 0,3-3 16 15,-1-5 0-15,2-6 0 0,-1-4-368 0,3-6-80 16,0-8-16-16,2-1 0 0,0-4-32 0,2-2-16 0,6-4 0 15,2-4 0-15,4 0-80 0,4-1 0 16,4-5-128-16,2 1 192 0,6 1-336 0,8-1-80 0,7 2-16 16,4 3 0-16,5 8 0 0,6 6 0 0,5 0 0 0,3 10 0 15,5 11 48-15,-1 3 16 0,-1 4 0 0,-5 5 0 16,-5 6 16-16,-3 5 0 0,-3 4 0 0,-4 5 0 16,-2 10-32-16,-8 4 0 0,-5 3 0 0,-7 5 0 31,-8 4-352-31,-3-1-80 0,-8-2-16 0,0-1 0 15,-4-6 160-15,1-6 32 0,-1-4 0 0,-5-6 0 0,-1-3 848 0,-3-5 176 0,-1-4 48 0,-1-1 0 16,0-1 32-16,-2-6 16 0,-2-5 0 0,1-2 0 16,2-7-256-16,0-1-48 0,1-7-16 0,3-3 0 15,1-6-160-15,8 1-48 0,-1-7 0 0,6-1 0 16,3-4-144-16,4-2 0 0,4-2 0 0,4-2 0 16,2 2-368-16,5 4 48 0,3 0 16 0,4 6 0 15,4 7-80-15,3 4-32 0,3 5 0 0,-1 6 0 16,1 7-1296-16,3 7-256 0,2 5-48 0</inkml:trace>
  <inkml:trace contextRef="#ctx0" brushRef="#br0" timeOffset="26300.06">30752 2473 8287 0,'-9'-3'736'0,"-1"0"-592"0,-1 0-144 0,-1 0 0 16,1 1 2336-16,-2-1 432 0,-2 1 96 0,-2-1 16 15,0 1-2208-15,-1 4-432 0,-1 1-96 0,0-1-16 16,-3 2 64-16,-2 3 0 0,-4 1 0 0,3 4 0 16,-3-2-192-16,-3 5 160 0,-2 2-160 0,0 2 160 15,4 0-160-15,0 3 0 0,-1 0 144 0,0 4-144 16,3 4 0-16,0 1 128 0,3 1-128 0,1 1 0 16,2 1 0-16,2 2 0 0,-2 0 0 0,4 5 0 15,1 0 0-15,-1-2 0 0,-1-1 0 0,1 0 0 16,1 1 0-16,2-3 0 0,4 0 0 0,-1 1 0 0,0-1-256 0,5-3-32 15,3 0 0-15,3-3-8432 16</inkml:trace>
  <inkml:trace contextRef="#ctx0" brushRef="#br0" timeOffset="26540.62">30117 3785 15663 0,'0'0'1392'0,"6"12"-1120"0,2-4-272 0,-1 1 0 16,2-3 1616-16,0 2 272 0,0-3 48 0,1 3 16 16,-1-1-1632-16,1-2-320 0,-1 2 0 0,5 0 0 15,0 0-400-15,1 3 32 0,1-4 16 0,-1 3 0 31,3-3-736-31,0 1-160 0,3-1-32 0,2-1-6832 0</inkml:trace>
  <inkml:trace contextRef="#ctx0" brushRef="#br0" timeOffset="27014.29">30563 2399 15663 0,'-10'-2'1392'0,"2"-1"-1120"0,-3 3-272 0,1 5 0 16,-1-4 352-16,0 2 16 0,-2-3 0 0,-1 1 0 15,-2 1-368-15,-1-2 128 0,1-2-128 0</inkml:trace>
  <inkml:trace contextRef="#ctx0" brushRef="#br0" timeOffset="27253.15">29788 2955 6447 0,'-9'20'576'0,"0"2"-576"15,0 2 0-15,0 2 0 0,-1 1 1920 0,1 0 288 0,-1-6 48 0,1 5 16 16,0-2-1040-16,0 1-208 16,-2 1-32-16,3-5-16 0,-2 0-592 0,3-2-112 0,0 1-16 0,-1-1-16 15,1 3-240-15,0-1 0 0,0 1 0 0,3 0 0 32,-3-5-320-32,6 0-96 0,0-2-32 0,3 3 0 15,2-1-400-15,0 0-96 0</inkml:trace>
  <inkml:trace contextRef="#ctx0" brushRef="#br0" timeOffset="27382.39">29831 3881 5519 0,'15'14'496'0,"3"0"-496"0,3 0 0 0,-2 0 0 16,1-4 768-16,-1 3 48 0,-2 0 16 0,0-2 0 16,-3 3-1152-16,-1 0-208 0,-1-2-48 0,0-2-2624 15</inkml:trace>
  <inkml:trace contextRef="#ctx0" brushRef="#br0" timeOffset="27488.34">30361 4200 11967 0,'16'7'1072'0,"-4"-5"-864"15,2 1-208-15,1-2 0 0,2-2 1056 0,0-1 160 16,2 2 48-16,-1-1-7856 16</inkml:trace>
  <inkml:trace contextRef="#ctx0" brushRef="#br0" timeOffset="28035.79">31041 4011 18015 0,'10'-10'800'0,"-1"3"160"0,1-3-768 0,2 0-192 0,0-5 0 0,1 0 0 16,0-2 0-16,-1-2-128 0,1-4 128 0,1-5-208 15,1 0-48-15,1-4 0 0,0-1 0 0,1-2 0 31,3-1-128-31,0-2-48 0,1-3 0 0,-1-2 0 0,0 1 432 0,2-2 0 0,0 0 0 0,-2 5-128 16,-1 2 416-16,-1 2 96 0,0-2 0 0,-3 1 16 16,-4 1-160-16,1-1-48 0,-1 4 0 0,-3-2 0 15,-2 0-192-15,2-1-192 0,-1 2 48 0,-2 3 0 16,3-3-128-16,-3-2-32 0,0 0 0 0,-1-2 0 16,-4-3-384-16,1 1-80 0,2 0 0 15,-1 4-16-15,0 6 400 0,-2-1 96 0,-3 3 16 0,2 1 0 16,-3 1 656-16,0-2 144 0,0 7 32 0,-2 0 0 0,-3 1-160 0,-1 2-16 15,-3 2-16-15,-2 1 0 0,-1-1-176 0,-4 1-48 16,-1-2 0-16,-2 1 0 0,-2-1-144 0,-1 0 0 16,-2 1 0-16,1-1 0 0,1 0 0 0,-1 2-144 15,-1-2 144-15,1-1-208 0,2 2 208 0,0 1-176 16,0 5 176-16,1-4-160 0,-2-2 160 0,-2 2 0 16,-4 5 0-16,3-3 0 0,-2 4 0 0,3-3 144 15,-2 2-16-15,3 4-128 0,1-2 320 0,2 2-64 16,-1 0 0-16,1 2 0 0,0-5-256 0,2 3 0 15,-1 1 0-15,3 1 0 0,1 1 416 0,1-1 32 16,0 0 0-16,0 2 0 0,1 2 32 0,0-1 16 16,0 0 0-16,0 0 0 0,-1 1-496 0,0 0 0 0,-1 1 0 0,0-1 0 31,-1 2-496-31,-2 0-80 0,2 0-32 0,-2 1 0 0,-1 1 240 0,2-1 48 0,2 2 16 0,-2 2 0 16,3-3 304-16,3 5 0 0,-3-1-128 0,4 3 128 15,0 1 0-15,3 1 0 0,-1 4 0 0,2-1-7280 16</inkml:trace>
  <inkml:trace contextRef="#ctx0" brushRef="#br0" timeOffset="28769.19">29543 3103 8287 0,'-15'31'736'0,"8"-11"-592"0,-1 6-144 0,0 4 0 0,2 3 688 0,2 1 96 16,0-2 32-16,3-1 0 0,-1-1-608 0,2 0-208 15,0-5 144-15,2-1-144 0,-1-1 0 0,2-1 0 16,1-2 0-16,1 2 0 0,1-1 0 0,1 2 0 16,-1-1 0-16,3-2 0 0,0 0 0 0,1 2 0 15,-1 1 0-15,0 0 0 0,1 1 0 0,0 4 0 16,-2-2 0-16,2 4 0 0,-3 1 0 0,2 1 0 15,3-1 0-15,2 1 0 0,1-1-128 0,4 0 128 16,4-3 0-16,1 1 0 0,5-6-256 0,-1 0 32 16,1-3 0-16,1 0 0 0,-2-2 368 0,-2 0 80 15,2-3 16-15,-2 2 0 0,-5-4 608 0,0-1 128 16,-1-2 32-16,0 2 0 0,1-1-192 0,-1-2-48 0,2 1 0 0,-2-2 0 16,2 1-432-16,2-4-80 0,1 0-32 0,2 3 0 15,1-3-96-15,1 1 0 0,2 2-128 0,0-4 192 16,2-2-192-16,-1 1 0 0,0-1 0 0,-3-1 0 15,-2 2 0-15,0-3 0 0,-5-3 0 0,0 2 0 16,-3 1-192-16,2-1 32 0,-1-2 0 0,-1 1 0 16,0-2 160-16,0-2 0 0,1-1 0 0,5 2-128 15,-4-2 128-15,5 0 128 0,-1 1-128 0,2-4 176 16,2-3-176-16,0 2 0 0,3-3-192 0,1 1 192 16,0 3 0-16,-1-3 0 0,-3-1 0 0,0 1 0 15,1 2 0-15,0-3 0 0,2 0 0 0,2 0 0 16,3 1-176-16,1-2 176 0,0 1-128 0,0 0 128 15,1 0-240-15,-3-1 48 0,-1-2 0 0,-4-1 0 0,0 1 192 0,-6-2 0 16,-3-4-160-16,0 0 160 0,-3 1-208 16,0-5 16-16,-1 0 16 0,-2-8 0 0,1-2 176 0,-1-1 0 15,-2-5 0-15,-1 0-128 0,0-4 128 0,1-2 128 16,-3-3-128-16,3-1 176 0,0-3-176 0,1-1 160 16,0-2-160-16,1 5 160 0,-2 2-160 0,-2-1 0 15,-1 3 144-15,-4 4-144 0,1 3 480 0,-4 2 32 16,1 2 0-16,-3 0 0 0,-2 5 32 0,-2 0 16 15,-3-2 0-15,-3-1 0 0,-2 0-48 0,-2 2 0 16,-5-2 0-16,-4 1 0 0,-2 1-304 0,-2-2-64 16,-3 1-16-16,-1 2 0 0,-3-1-128 0,-1 0-256 15,-1 2 64-15,-5 0 16 0,-5-2 176 0,-3 3-128 0,-3 4 128 0,3 5-128 16,3 1 128-16,3 6 144 0,4 3-16 0,3 2-128 16,2 4 0-16,3 1-144 0,4 2-16 0,2 0-9760 15</inkml:trace>
  <inkml:trace contextRef="#ctx0" brushRef="#br0" timeOffset="32588.22">29306 3126 10127 0,'0'0'896'0,"0"0"-704"0,0 0-192 0,-4 10 0 16,4-10 320-16,-3 12 48 0,3-12 0 0,-1 9 0 16,1-9 0-16,0 0 0 0,0 0 0 0,4 11 0 15,0-1 368-15,2 1 80 0,0-6 16 0,2 2 0 16,-8-7-112-16,10 7-16 0,-1-4 0 0,0 2 0 16,0 2-160-16,0-2-32 0,0 5-16 0,1-5 0 15,1-4 16-15,1 2 16 0,-1-2 0 0,1 3 0 16,-2 4-64-16,3-3-16 0,-3-3 0 0,1 1 0 15,-1 1-144-15,2-4-48 0,1-3 0 0,0 2 0 16,1 0 112-16,0-1 16 0,2 1 0 0,-1-3 0 16,0-1 128-16,0-5 16 0,1 2 16 0,2-2 0 0,-1 4-160 0,1-3-48 15,0 1 0-15,0-3 0 0,0 1-192 0,-1-3-144 16,1 2 192-16,1 0-192 0,1-1 160 0,1-2-160 16,-2-2 128-16,-1-1-128 0,-3-1 160 0,1 0-160 15,1-1 192-15,0 0-192 0,-3-1 192 0,-1 2-64 16,1 1 0-16,-1 1-128 0,-1-2 176 0,-2 3-176 15,0-1 160-15,-1 0-160 0,-2-1 176 0,2 1-176 16,2-1 192-16,-1 1-192 0,0 1 192 0,-2 1-64 16,-1 1 0-16,3-1-128 0,-1-3 192 0,3 1-64 15,-3 1 0-15,-3 1-128 0,-2 2 192 0,1-2-192 16,0 1 192-16,1 2-192 0,1-3 160 0,-1-1-160 16,0 1 128-16,2 0-128 0,1 1 128 0,0-2-128 15,0 0 128-15,2-3-128 0,1 0 0 0,-1 0 0 0,0 0 0 16,1 1 0-16,1 0 0 0,-1 3 0 0,0 3 0 0,0-2 0 15,2 2 0-15,-1 0 0 0,-1-3 0 0,-2 4 0 16,0 0 0-16,1-1 0 0,3 2 0 0,-1-1 0 16,-2 2 0-16,1-2 0 0,1 1 0 0,-1-1 0 15,1 3 0-15,-3-2 0 0,2 2 0 0,-2-1 0 16,-1 3 0-16,0 1 0 0,-9 4 0 0,10-6 0 16,-1-2 0-16,0 2 0 0,-9 6 0 0,10-6 0 15,-10 6 128-15,10-4-128 0,-1 0 0 0,-9 4 128 16,9-3-128-16,-9 3 128 0,10-2-128 0,-1 2 128 15,-9 0-128-15,11 0 0 0,-2 1 0 0,-9-1 0 16,10 0 0-16,-10 0 0 0,10 3 0 0,1-2 0 16,-11-1 0-16,11 6 0 0,-1 2 0 0,-1-2 0 15,0 2 0-15,0 1 0 0,0-3 0 0,0 6 0 0,-2 3 0 0,1 3 0 16,0-1 0-16,-1 3 0 0,1-3 0 16,-2 2 0-16,3 2 0 0,0 0 0 0,0 1 0 0,0 3 0 15,1 0 0-15,1 0 0 0,2-3 0 0,1-1 0 16,1 1 0-16,-1 1 0 0,0-3 0 0,-1 0 0 15,-2-1 0-15,1 3 0 0,-1-2 0 0,1 2 0 16,-1 2 0-16,3-4 0 0,-1-1 0 0,1 2 0 16,-1-1 0-16,-1 1 0 0,2 0 0 0,0-2 0 15,2-1 0-15,-4 1 0 0,2 1 0 0,-1-1 0 16,1-1 0-16,-3 1 0 0,2-1 0 0,0 0 0 16,-2-2 0-16,1 2 0 0,0 0 0 0,1-3 0 15,0-1 0-15,2-1 0 0,2 1 0 0,2 1 0 16,-3 0 0-16,2-1 0 0,0-2 0 0,0 2 0 0,1 1 0 0,0-1 0 15,0 0 128-15,0-1-128 0,2 1 0 0,-1-4 128 16,-3 0-128-16,1 0 0 0,0-3 144 0,-2 2-144 16,1 3 0-16,-2 0 0 0,-2-5 0 0,0 2 128 15,1-2-128-15,-3 1 0 0,2-1 128 0,-3 2-128 16,0-2 0-16,2-2 0 0,0 3 0 0,2-3 128 16,-1-2-128-16,1 0 128 0,0 1-128 0,1 3 128 15,0-4-128-15,2 3 144 0,-4 0-144 0,3-2 160 16,-2-3-160-16,1 2 128 0,1-2-128 0,-2 0 128 15,-2 0 16-15,2-1 0 0,2 0 0 0,-1 0 0 16,0 0 16-16,0-1 0 0,-2-1 0 0,0-1 0 16,-2 2-32-16,1-2-128 0,-2 1 192 0,0-2-64 15,0 3-128-15,2-1 0 0,-12 2 144 0,11-2-144 0,-11 2 0 16,11-2 0-16,-11 2 0 0,11-1 0 0,-11 1 0 0,0 0 0 16,11 0 0-16,-11 0 128 0,0 0-128 0,10 0 0 15,-10 0 0-15,0 0 0 0,0 0 0 0,0 0 0 16,0 0 0-16,0 0 0 0,0 0 0 0,0 0 0 15,0 0 0-15,0 0 0 0,0 0 0 0,0 0 128 16,0 0-128-16,0 0 0 0,0 0 0 0,0 0 0 16,0 0 0-16,-4 12 128 0,-3-3-128 0,-1-1 0 15,-2-1 0-15,-1-3 0 0,-2-1 0 0,0 1 0 16,2 0 0-16,-2-1 128 0,0-1-128 0,-2 2 0 16,-4 1 0-16,0-2 128 0,2-5-128 0,-2 1 128 15,0-2-128-15,-1 2 128 0,-3-1-128 0,3-1 0 16,-3-1 0-16,-1-5 128 0,1 0-128 0,-1-2 128 0,-1 2-128 15,3-2 128-15,-1-1-128 0,1 3 0 0,0-2 0 16,0 0 128-16,-3-3-128 0,3-3 0 0,0 0 0 0,2 2 128 16,-3 1-128-16,2 3 0 0,1-3 0 0,1-1 0 15,1-2 0-15,0-1 0 0,1 0 0 0,0 1 0 16,1-1 0-16,-1 0 0 0,-3-1 0 0,1-3 0 16,0-2 0-16,1-1-160 0,0-1 160 0,-1-2 0 15,-3 2-144-15,1-2 144 0,-1 4 0 0,2-2-144 16,1 5 144-16,1 2 0 0,0 1 0 0,0 0 0 15,-1-1 0-15,1 1 0 0,1 3 0 0,-1-2 0 16,-1 0 0-16,1 0 0 0,0-2 0 0,0 0 0 16,1-1 0-16,0-1 0 0,4 2 0 0,2-1 0 15,-3-4 0-15,3-1 0 0,0 4 0 0,1-7-128 16,0 1 128-16,4-1 0 0,-3 3 0 0,1-2-128 0,2 3 128 0,-1 0 0 16,4-3 0-16,-1 7 0 0,1-1 0 15,1 4 0-15,-1 0 0 0,1 3-128 0,0 3 128 0,0 1 0 16,-1-2 0-16,1 2-128 0,-2-3 128 0,-1 3 0 15,2 1 0-15,-1-1 0 0,1-1 0 0,-1-2 0 16,-1 3 0-16,1 1 0 0,0-1 0 0,2 2 0 16,0-2 0-16,1 3 0 0,1 7 0 0,-5-5 0 15,5 5 0-15,-6-6-128 0,-1 0 128 0,7 6 0 16,0 0 0-16,-9-2 0 0,0 0 0 0,9 2-160 16,-8 0 160-16,0 1 0 0,-2 0-176 0,1 1 176 15,0 0-160-15,0 2 160 0,0 1-128 0,2 0 128 16,-1-1 0-16,2 4-144 0,-2-2 144 0,2 0 0 0,-2 5-144 15,2-4 144-15,6-7 0 0,-8 13 0 0,0 0-144 0,1-2 144 16,0 3 0-16,1 0-128 0,1 1 128 0,-1 0 0 16,-1-1 0-16,1 4-128 0,1 0 128 0,-2 4 0 15,4-1 0-15,-2 2-128 0,-4 4 128 0,4-3 0 16,-1-1 0-16,1 4 0 0,-2-1 0 0,0 3 0 16,1-2 0-16,-2 1 0 0,-2-8 0 0,4 2 0 15,-2-2 0-15,-1 3 0 0,-2 0 0 0,1-2 0 16,0-1 0-16,-1 0 0 0,-1-1 0 0,2 4 0 15,-3-3 0-15,1 1 128 0,1-3-128 0,-4 2 0 16,-1-1 128-16,1 0-128 0,0-1 0 0,1 0 0 16,0-1 160-16,-3 1-160 0,-2-1 160 0,2-1-160 15,-1 1 144-15,1-1-144 0,1 1 128 0,0-2-128 16,1-1 0-16,0 1 128 0,1-1-128 0,-1 0 0 0,-2-1 0 0,1-4 0 16,-1-3 128-16,2 3-128 0,0 0 0 15,-2 1 0-15,-1 0 144 0,-2-3-144 0,-4-3 0 0,0 1 144 16,0 0-144-16,-2-1 0 0,-2 1 128 0,0 2-128 15,0-2 0-15,2 0 0 0,-1-1 128 0,1 0-128 16,5-4 0-16,-1 3 0 0,2-1 128 0,1 1-128 16,0-1 0-16,1 1 0 0,0-3 0 0,-1 1 0 15,-1-1 0-15,-2 3 0 0,2-2 0 0,1 0 0 16,0 0 0-16,0-2 0 0,-1-4 0 0,3 1 0 16,-1-1 0-16,3 0 0 0,1 0 0 0,1 1 0 15,-1 0 0-15,1-1 0 0,-1-2 128 0,2 2-128 16,-1 1 0-16,1-3 0 0,2 2 0 0,0 3 0 0,1-1 0 0,9 3 0 15,-7-4 0-15,7 4 0 16,0 0 0-16,0 0 0 0,0 0 0 0,0 0 0 0,-8-2-128 0,8 2 128 16,0 0 0-16,0 0 0 0,0 0-160 0,0 0 160 15,0 0 0-15,0 0 0 0,0 0 0 0,0 0 0 16,0 0-144-16,4 11 144 0,-4-11 0 0,10 13 0 16,3-4-144-16,1 1 144 0,1-4 0 0,3 5-144 15,2-2 144-15,2 2 0 0,0-3 0 0,1 0 0 16,3-4 0-16,0 1 0 0,1 0 0 0,-1-1 0 15,-2-2 0-15,0-1 0 0,-1-2 0 0,-2 1 0 16,0-4 0-16,-2-3 0 0,1 2 0 0,2 1 0 16,-1-2 0-16,0 1 0 0,-2 1 0 0,1 0 0 15,2-3 0-15,-1-1 0 0,1 2 0 0,1-3 0 16,0 3 0-16,-2-3 0 0,1 1 0 0,-1-3 128 16,1 0-128-16,0 0 0 0,-2-2 128 0,-2 3-128 0,0-1 0 0,-1-1 128 15,1 1-128-15,0-3 0 0,-1-3 0 0,-1 2 0 16,1 1 0-16,0 1 128 0,1-3-128 0,0 1 0 15,-1-2 0-15,0 2 0 0,1 0 0 0,-3-2 0 16,-3-1 0-16,2 2 0 0,-2 3 0 0,1-4 0 16,0-2 0-16,0 0 0 0,-2 0 0 0,1-2 144 15,-2-2-144-15,1 0 0 0,-1-4 160 0,0 3-160 16,-1 1 128-16,0-1-128 0,0 1 0 0,0 2 0 16,-3-5 128-16,3 4-128 0,0 1 0 0,0-1 0 15,-3 1 0-15,1 0 0 0,-2 6 0 0,1-1 0 16,-1 0 0-16,2 2 0 0,-2-2 0 0,1 1 0 15,-1-2 0-15,3 4 0 0,-3 1 0 0,0-1 0 0,3 1 0 0,-2 1 0 16,-2 0 0-16,1 2 0 16,1-3 0-16,1 3 0 0,2-2 0 0,-1 6 0 0,0-3 0 0,1 3 0 15,1-6-128-15,-1 3 128 0,-1-2 0 0,-1 4 0 16,-7 6 0-16,10-3 0 0,1 0 0 0,-11 3 0 16,11-1-128-16,-1 1 128 0,2 1 0 0,-2 2 0 15,-10-3 0-15,13 6 0 0,-5 4-144 0,3-3 144 16,-3 0 0-16,3 1 0 0,-1 4 0 0,1-2 0 15,-1 4 0-15,2 1-128 0,-2-2 128 0,1 1 0 16,1 3 0-16,-1 2 0 0,2-1-128 0,0 4 128 16,-1 1 0-16,1 1 0 0,-1 4 0 0,-1-1 0 15,1 2 0-15,-1 1 0 0,-1 0 0 0,0-1 0 16,0 1 0-16,3 0 0 0,-3 0 0 0,2 3 0 16,0 0 0-16,1-2 0 0,1 0 0 0,-1 0 0 15,0-4 0-15,1 1 0 0,1-4 0 0,0 2 0 0,0 0 0 0,1 2 0 16,-1-4 0-16,1 0 0 0,0-1 0 0,-1-3 0 15,0-1 0-15,0-1 0 0,-1 3 0 0,4-1 0 16,3 0 0-16,-2-2 0 0,1-1 0 0,-1-2 0 16,1 0 0-16,2 2 0 0,1-3 0 0,1-2 144 15,0 3-144-15,3-2 128 0,0 0 64 0,-1-4 0 16,0 1 0-16,0-2 0 0,-3 1 16 0,1-4 16 16,-1 0 0-16,-1 1 0 0,-3-2-96 0,-1-2-128 15,-1 1 176-15,-1-1-176 0,2 1 192 0,-6-2-192 16,1-2 192-16,0 1-192 0,-1 0 224 0,-1-1-64 15,-11 1-16-15,11-4 0 0,-2 3-144 0,-9 1 192 16,9-4-192-16,-9 4 192 0,6-10-480 0,-2 1-96 16,-4-4 0-16</inkml:trace>
  <inkml:trace contextRef="#ctx0" brushRef="#br0" timeOffset="33622.01">31525 2202 21183 0,'-10'-6'1888'15,"-1"-1"-1504"-15,-3 2-384 0,-2-1 0 16,-1 2-384-16,-5 0-160 0,-1-3-32 0,-1-1 0 0,-2 0 352 0,1-3 64 16,-2 3 16-16,1 0 0 15,-2 0-400-15,0-2-80 0,-2 2-16 0,3-2 0 16,-5 2-256-16,0-2-48 0,-2-1-16 0,-3 2 0 0,-4-1 496 0,-1 2 80 0,-1 2 32 0,2-1 0 16,1 2 528-16,-1 3 96 0,2 0 32 0,0 2 0 15,3 2-128-15,1 0-32 0,2-1 0 0,-2 5 0 16,-4 2 0-16,-1 0 0 0,-2 2 0 0,-1-1 0 15,-1 3 208-15,1 0 32 0,0-4 16 0,1 7 0 16,0 2-176-16,1 2-32 0,3-1-16 0,1 3 0 16,-1 3-176-16,0 2 0 0,-3-5 0 0,1 4 128 15,-1-1-128-15,4 0-256 0,3 4 64 0,2-2 16 16,3 4-32-16,2 1-16 0,3 3 0 0,1 1 0 16,-1-2 224-16,4 0 0 0,2-2 0 0,0 1 0 15,0-1 0-15,2 5 192 0,0 1-48 0,1-2 0 16,1-2 96-16,0 0 16 0,0 0 0 0,2 2 0 0,1-2-128 0,2 0 0 15,1-1-128-15,4 1 192 0,1-2-192 0,3 1 144 16,2-4-144-16,1 0 128 0,2 1-128 0,2 1 0 16,-1 0 0-16,4 1 0 0,-3-1 0 0,4 2 0 15,-3 1 0-15,2-2 0 0,0-5 0 0,0 5 0 16,2-1 0-16,-1-2 0 0,-2 1 0 0,4-3 0 16,-2 1 0-16,3-3 0 0,0 0 0 0,0 1 128 15,0-2-128-15,3 1 128 0,0 2 64 0,2-6 0 16,1 2 0-16,-1 3 0 0,-2 0-192 0,2 3 0 15,2-3 0-15,-2 1 0 0,-1-2 0 0,1-3 0 16,0-1 0-16,1 3 0 0,-2 2 0 0,0-2 128 16,-3 0 0-16,3 1 0 0,2-2 80 0,-2-3 16 0,-3 0 0 0,2 0 0 15,-3 0 144-15,2-2 16 0,1-3 16 0,1 0 0 16,-1-2-48-16,2 2-16 0,0-1 0 0,3 0 0 16,1-6-96-16,0 4-32 0,-2-3 0 0,2 1 0 15,-1-2-208-15,1-2 176 0,3 4-176 0,0-3 160 16,-2 3 0-16,0-3 0 0,2-3 0 0,-2 1 0 15,0-2 32-15,-2 2 0 0,-2 0 0 0,0-3 0 16,1-1-192-16,-1-1 192 0,2 0-192 0,0-2 192 16,3-1-192-16,0 3 0 0,0 0 144 0,1-1-144 15,3 0 128-15,-1-1-128 0,-1 1 128 0,1-1-128 16,0 2 0-16,0-2 144 0,0 0-144 0,-2-1 0 16,-2 1 288-16,-2-2-48 0,3-2-16 0,-2 1 0 15,-1-2-80-15,0 0-16 0,-3-2 0 0,1 1 0 16,0-4-128-16,1 0 0 0,0 2 0 0,3-3 0 0,1 3 0 15,0-1 0-15,0-2 0 0,3 3 0 0,0 1-192 16,4-3 192-16,1 1-192 0,-1 2 192 0,2-4-256 0,-2 0 80 16,-1 3 16-16,-5-2 0 0,-4-1 32 0,-2 0 0 15,-1-2 0-15,-2 2 0 16,-2-2-752-16,0 0-144 0,2-2-16 0,-1-1-5488 16,1-3-1104-16</inkml:trace>
  <inkml:trace contextRef="#ctx0" brushRef="#br0" timeOffset="33905.81">32007 3351 11967 0,'0'-19'1072'0,"0"4"-864"0,-1-3-208 0,-1-1 0 16,1 0 1360-16,-1-4 240 0,-1-1 32 0,-1 1 16 16,-1 0-304-16,1-4-48 0,-1 1-16 0,1-3 0 15,-1 2-688-15,3-1-144 0,1 2-16 0,-1-1-16 16,0 4-416-16,0-3 0 0,1 1 0 0,1-3 0 31,1 0-384-31,-1-4-64 0,-2 0-16 0,-1 3 0 16,3-1-304-16,-3 2-48 0,-3 1-16 0,0-2 0 15,-2-1 128-15,0 0 32 0,-4-3 0 0,-1 1 0 0,-1 4 304 0,-1-2 64 0,-3 2 16 0,-1 1 0 16,-4 3 288-16,2-2 0 0,-3 5-128 0,0-1 128 16,-6-2 0-16,4 5 0 0,-1 2 0 0,-1 0 0 15,-1-2 0-15,-3 1 0 0,-2 1 0 0,-3 1 0 16,-3-3-192-16,1 0 32 0,0 0 0 0</inkml:trace>
  <inkml:trace contextRef="#ctx0" brushRef="#br0" timeOffset="34096.72">30290 1831 12895 0,'-18'9'1152'0,"-1"0"-928"15,0 0-224-15,1 2 0 0,0 4 656 0,0 1 96 16,1 1 16-16,-1 2 0 0,0 2-640 0,0 2-128 16,0-2 0-16,-1 2 0 0,1-1 0 0,2-2 0 15,1-1 0-15,-2 3-6944 0</inkml:trace>
  <inkml:trace contextRef="#ctx0" brushRef="#br0" timeOffset="35908.4">28982 8357 25791 0,'-13'0'2304'0,"13"0"-1856"16,-12-2-448-16,2-1 0 0,0-5 1056 0,3 3 112 15,1-5 32-15,3 1 0 0,0-4-928 0,1-1-272 0,0-4 128 0,4-2-128 16,1-3 128-16,4 0-128 0,3-2 160 0,-2 4-160 15,2 1 160-15,-1 4-160 0,-1 0 160 0,1 6-160 16,0 0 160-16,-2 5-160 0,-7 5 160 0,0 0-160 16,0 0 256-16,9 5-64 0,-4 5 0 0,-3 3 0 15,-2 3-192-15,-2 3 0 0,-5 3 0 0,0 1 0 16,-2 0 0-16,-1-2 0 0,-3-1 0 0,-1-1 0 16,0-3 240-16,-3-2 96 0,2-1 32 0,2-3 0 15,2 0 224-15,2-2 48 0,3-1 16 0,6-7 0 16,0 0-272-16,0 0-64 0,-3-14-16 0,6 2 0 15,2-1-176-15,2-4-128 0,2-3 144 0,3-1-144 16,0-2 0-16,1 1 0 0,1 3 0 0,-1 1 0 16,0 2 0-16,-2 2 0 0,-1 6 0 0,-1 3 0 0,-9 5 0 0,0 0 0 15,9 9 0-15,-3 5 0 0,-3 1-128 16,-3 3 128-16,-3 0 0 0,-2 1 0 0,-1 1 0 16,-2-1 0-16,-3-1 0 0,-1-2 0 0,1-4-224 0,1-2 64 15,-2-4 16-15,3 1 0 16,9-7-1600-16,0 0-320 0,0 0-64 0</inkml:trace>
  <inkml:trace contextRef="#ctx0" brushRef="#br0" timeOffset="36248.93">29460 7683 7359 0,'0'0'320'0,"0"0"80"0,0 0-400 0,2-10 0 0,-2 10 0 0,1-12 0 16,-1 5 2112-16,0 7 352 0,0-12 64 0,0 12 16 15,-1-10-1968-15,-1 3-400 0,-1-1-176 0,0-2 160 16,0 0 448-16,-1 1 96 0,-1-1 0 0,0 2 16 16,5 8 128-16,-9-6 32 0,0-2 0 0,-1 2 0 15,-2-3-448-15,3 2-96 0,-1 3-16 0,-1-3 0 0,-2 0-320 0,0 2 0 16,-1-2 0-16,2 2-192 16,-4 2-1888-16,2 1-384 0</inkml:trace>
  <inkml:trace contextRef="#ctx0" brushRef="#br0" timeOffset="37174.75">29105 8031 7359 0,'0'0'656'0,"0"0"-528"0,0 0-128 0,0 0 0 15,0 0 2112-15,0 0 384 0,0 0 64 0,0 0 32 16,10-9-2016-16,-2 2-416 0,-2-6-160 0,2 2 128 16,-2 0-128-16,2-1 0 0,-4 2 0 0,1-3 0 15,0-1 0-15,-2 0 0 0,-1 1 144 0,-1-1-144 16,-2 1 304-16,-1 5-16 0,0-5 0 0,-2 3 0 0,-2 1 272 0,-2-1 48 16,-1 2 16-16,-2-1 0 0,-4 3-240 0,1 2-64 15,-3 0 0-15,-1 2 0 0,0 4-80 0,-1 1-32 16,-2 2 0-16,-1 2 0 0,-3 2-208 0,-2 0 144 15,-1 1-144-15,-1 3 128 0,-2 5 0 0,1 1 0 16,-1 0 0-16,2 0 0 0,1-1 176 0,3 6 16 16,1 5 16-16,2 3 0 0,3-1 224 0,1 3 32 15,3 1 16-15,3 1 0 0,4 1-416 0,4-2-64 16,0-1-128-16,8-3 176 0,1 2-176 0,5-5 0 16,1-1 0-16,6-3 0 0,3 4 0 0,3-5 0 15,3-3 0-15,3-3 0 0,6-3-192 0,5-5 0 16,-1 1-16-16,1-2 0 0,-1-2 208 0,-1-4 0 0,-2 2-160 0,1-4 160 15,-2-1 0-15,3-2 0 0,-1-5-144 16,0 0 144-16,-1 2 0 0,-2-3 0 0,0 0 0 0,-1-5 0 16,-2-7 0-16,-2 2 144 0,-4 2-144 0,-2-3 128 15,-2-2-128-15,-6-1 0 0,-1 0 0 0,-3-1-176 16,-2 0 176-16,-2-1 0 0,-5-5 0 0,-1-2-128 16,-1-3 128-16,-2-1-128 0,-2-1 128 0,-5 1-128 31,0 1-336-31,-2-1-64 0,-4 1-16 0,-2 2 0 15,-1-2 96-15,-3 7 32 0,-6 3 0 0,0 3 0 0,-1 3 80 0,-2 3 16 0,-2 2 0 0,0 4 0 16,0-2 320-16,1 3 0 0,-1 2-144 0,1 3 144 16,2 1 0-16,-1 2 0 0,0 1 0 0,0 3 144 15,-3 0-144-15,-3 4 128 0,1-2-128 0,-3 1 128 16,1 3-128-16,1-3 192 0,4 3-192 0,2-1 192 0,1 5 64 0,2 2 32 16,1 0 0-16,4 3 0 0,0 0 16 15,4 3 0-15,2 2 0 0,2 0 0 0,1 4-304 0,4 0 0 16,0 3 0-16,7 2 0 0,-1-2 0 0,4 2 0 15,3 2 0-15,5 3 0 0,0 0 0 0,6 0-256 16,2-3 80-16,2-1 16 16,1-1-256-16,4-4-48 0,2 1-16 0,0-1 0 0,4-4 64 0,1-1 16 15,2 3 0-15,3-5 0 0,2-2 224 0,-1-1 176 16,-1-5-208-16,-3-2 80 0,-2 2 128 0,1-5 0 16,-5-1 0-16,3-4 0 0,1 1 0 0,-1-6 128 15,1 0-128-15,1-3 176 0,0-8-176 0,-1 0 0 16,2-1 0-16,-1-3-176 15,1-6-1552-15,-2-1-304 0</inkml:trace>
  <inkml:trace contextRef="#ctx0" brushRef="#br0" timeOffset="37709.17">29468 7614 8287 0,'-19'-6'736'0,"-3"-2"-592"0,-6-2-144 0,-2 1 0 16,-1-2 2368-16,-2-1 448 0,-1 4 96 0,3-5 16 16,-5-1-1360-16,2 4-272 0,-2-2-48 0,2 5-16 15,0-5-528-15,-2 6-128 0,-2-3 0 0,0 5-16 16,-6 3-192-16,0 0-48 0,-3 1 0 0,1 0 0 16,5 1-128-16,1 3-16 0,0 7-16 0,2 2 0 0,3 3-160 15,-1 6 0-15,3 1 0 0,-3 0 0 0,2 5 128 16,-1 1-128-16,-1 3 0 0,0 5 128 0,0 2 160 0,2 5 32 15,4 2 0-15,5 4 0 0,3 1-320 0,4 3 160 16,3 3-160-16,5 7 128 0,2-4-128 0,6 1 0 16,3-5 0-16,4 0 0 0,5-3 0 0,3-1 0 15,3-2 0-15,3-2 0 0,3-1-176 0,5-5 176 16,2 0-128-16,6-4 128 0,-1-4-160 0,0-3 160 16,0-2-192-16,0 0 192 0,1-6-128 0,2-2 128 15,2-2 0-15,4-2 0 0,2-4 0 0,3-4 0 16,4 1 0-16,2-7 0 0,-1-3 0 0,-3-5 0 15,-5-9 0-15,1-5 0 0,0-4 384 0,0-4 16 16,-1-3 16-16,7-2 0 0,2-5-48 0,1-4-16 0,-1 1 0 16,-2-1 0-16,-5-7-32 0,-3-1 0 0,-6 0 0 0,-5-3 0 15,0-3-192-15,-7-6-128 0,-5-3 128 0,-5-2-128 16,-4-2 144-16,-2 2-144 0,-5-1 192 0,-2 6-192 16,-3 7 144-16,-3 7-144 0,-2 2 0 0,-5 6 144 15,0 1-144-15,-4 5 192 0,-4 5-192 0,-4 5 192 16,-3 2-192-16,-2 4 192 0,-5 1-192 0,-8 8 192 15,-9-1-192-15,-7 5 0 0,-6 0 0 0,-1 0-176 32,0 2-400-32,5 0-96 0,4 4-16 0,4 0 0 15,0 3-1888-15,3-2-384 0</inkml:trace>
  <inkml:trace contextRef="#ctx0" brushRef="#br0" timeOffset="38375.51">28120 8428 7359 0,'0'0'656'0,"0"0"-528"16,-9 0-128-16,9 0 0 0,0 0 2672 0,-5 7 496 15,5-7 96-15,0 0 32 0,0 0-2624 0,0 0-528 16,0 11-144-16,0-11 0 0,0 0 528 0,5 12 48 16,-5-12 16-16,5 8 0 0,-5-8 0 0,0 0 0 0,10 10 0 0,-2-5 0 15,-8-5 16-15,11 2 0 0,-1-4 0 0,1 2 0 16,3 2-32-16,0-1-16 0,2-2 0 0,3-1 0 16,1-4-112-16,2-3 0 0,2 1-16 0,3-2 0 15,-2 4-176-15,1-6-16 0,-2-2-16 0,0 2 0 16,-2-5-96-16,-1-1 0 0,2-1-128 0,0-2 192 15,1 0-64-15,0-2-128 0,-1-1 176 0,1-4-176 16,1 2 192-16,-3-4-64 0,-1 2 0 0,-2 2-128 16,-1-2 144-16,-2 2-144 0,-1-4 0 0,-1 6 144 15,0-2 48-15,0 5 0 0,-1 0 0 0,-2 2 0 16,1-1-48-16,-1 2 0 0,-2 2 0 0,0 2 0 16,0 4-144-16,0-2 0 0,-1 3 144 0,0 2-144 15,1-1 0-15,2 0 128 0,-4 4-128 0,2 1 0 0,0-2 0 0,-9 5 0 16,13-2 0-16,-3 2 0 0,-10 0 0 0,11 5 0 15,1-1 0-15,-2 1 0 0,0 4 0 16,-1 3 0-16,0 4 0 0,1 3 0 0,-1 2 0 0,1 1 0 16,-1-1 0-16,0 3 0 0,0 5 0 0,1-1 0 15,1 0 0-15,-2 3 0 0,0-5 0 0,0 4 0 16,0-4 0-16,2 2 0 0,1-5 0 0,2-1 0 16,2 1 160-16,3-3-160 0,3-4 272 0,6-3-32 15,4 0-16-15,2-3 0 0,-1-4 256 0,3-2 48 16,2-3 16-16,-3-3 0 0,-3-3-176 0,0-5-48 15,0-1 0-15,0-3 0 0,-1 1 80 0,1-3 16 16,0 2 0-16,-2-2 0 0,1-2-16 0,-2-1 0 0,0-4 0 16,1 4 0-16,-4 1-64 0,-1 2-16 0,-4 0 0 0,-2 4 0 15,2-2-320-15,-4-2 144 0,-1 1-144 0,-4 1 0 32,0 3-1120-32,-1-4-336 0,-2 2-64 0,-3 1-15296 0</inkml:trace>
  <inkml:trace contextRef="#ctx0" brushRef="#br0" timeOffset="40194.11">27235 4721 11567 0,'0'0'512'0,"0"0"112"0,0 0-496 0,0 0-128 16,0 0 0-16,0 0 0 0,0 0 352 0,0 0 48 15,0 0 16-15,9-5 0 0,-9 5 432 0,8-6 96 16,-8 6 16-16,0 0 0 0,6-6-96 0,-1-3-16 16,0 2 0-16,0-2 0 0,-5 9-368 0,3-10-80 15,-1-4-16-15,2 2 0 0,0 0-64 0,-1-2-32 16,-3-1 0-16,0-2 0 0,-3 1 112 0,0 2 32 15,0 2 0-15,-2 0 0 0,-1-1-64 0,0 3-16 16,-2-2 0-16,-4 6 0 0,-1 0 0 0,-1 1 0 16,0 1 0-16,-4-3 0 0,0 4-160 0,-2 0-48 15,2 3 0-15,-1 0 0 0,0-1 16 0,0 2 0 0,-1 2 0 16,-1 3 0-16,1 0-160 0,1 3 128 0,-1 1-128 0,1 1 128 16,-2-3-128-16,4 5 0 0,-1-1 144 0,0 2-144 15,3 1 256-15,-2 3 0 0,1-1-16 0,-1 3 0 16,-1-1-16-16,3 1 0 0,1 3 0 0,3-2 0 15,-3 0-224-15,2 0 128 0,2 5-128 0,4-2 0 16,3 3 0-16,3-1 128 0,0-2-128 0,5-1 0 16,5-2 0-16,2-2 0 0,1 0 0 0,4-1 0 15,4-2 0-15,0-3 0 0,0 1 0 0,2 0 0 16,1 2 0-16,0-2 0 0,1-1 0 0,2 1 0 16,0 0 0-16,2 0 0 0,3-3 144 0,-2 2-144 15,2 0 240-15,1-4-48 0,0 1 0 0,1-5 0 16,1 1 160-16,-2-3 32 0,1-3 0 0,-2 0 0 15,-4-3-48-15,-2-3 0 0,0 0 0 0,1-7 0 16,-1-1 0-16,1-3 0 0,0-4 0 0,-4 0 0 0,2 0-112 0,-2-2-32 16,-3-2 0-16,-2 0 0 0,-1-1-64 0,-5 0-128 15,-3 2 176-15,-1-3-176 0,-4 2 176 0,-2-3-176 16,-4-1 160-16,-1 2-160 0,-1-2 224 0,-2 3-48 16,-4-1-16-16,-3 1 0 0,2-1 32 0,-5 5 16 15,0 0 0-15,-2 4 0 0,-1 0-64 0,-1 2-16 16,-2 3 0-16,-1 3 0 0,0 0-128 0,0 5-192 15,-1 0 32-15,1-2 16 16,-1 2-1472-16,0 3-304 0,0-2-48 0,0 1-12368 0</inkml:trace>
  <inkml:trace contextRef="#ctx0" brushRef="#br0" timeOffset="40622.64">26842 4864 5519 0,'0'0'496'0,"0"0"-496"16,0 0 0-16,0 0 0 0,0 0 368 0,0 0-32 15,0 0 0-15,0 0 0 0,0 0-192 0,0 0-144 16,0 0 192-16,0 0-192 0,0 0 912 0,0 0 80 16,0 0 16-16,0 0 0 0,0 0-368 0,0 0-80 15,0 0-16-15,0 0 0 0,0 0-224 0,0 0-64 16,0 0 0-16,0 0 0 0,0 0-32 0,0 0-16 16,13-4 0-16,-13 4-6464 0</inkml:trace>
  <inkml:trace contextRef="#ctx0" brushRef="#br0" timeOffset="41478.78">26958 4419 11807 0,'0'0'512'0,"0"0"128"0,0 0-512 0,0 0-128 15,0 0 0-15,0 0 0 0,0 0 768 0,0 0 128 16,0 0 16-16,0 0 16 0,0 0-16 0,0 0 0 0,0 0 0 0,0 0 0 16,0 0-96-16,0 0-32 15,9 8 0-15,0-3 0 0,-9-5 32 0,11 0 0 0,-1-2 0 16,2 2 0-16,2 0-240 0,-1 0-64 0,1 0 0 0,1-1 0 15,0 0-176-15,2 1-32 0,0 1-16 0,0 3 0 16,-2 4-160-16,2-2-128 0,-5 3 192 0,1-3-192 16,-1 0 256-16,-2 3-64 0,-10-9-16 0,10 13 0 15,-4-1 48-15,-2 1 16 0,-3 3 0 0,-3 2 0 16,-1-3-48-16,-1 3 0 0,-1-2 0 0,-1 2 0 16,-3 1 16-16,1 0 0 0,0-1 0 0,0 0 0 15,0-1 96-15,2 0 16 0,-2-1 0 0,3 2 0 16,3 0-128-16,-1 0-32 0,1-2 0 0,2-3 0 15,2-1-160-15,1-1 192 0,0-2-192 0,3 1 192 16,0-2 0-16,0 2 0 0,2-4 0 0,0 2 0 16,-8-8 64-16,11 7 32 0,0-3 0 0,1-1 0 15,-2-1-144-15,0 0-16 0,0-2-128 0,1 0 192 16,-11 0-192-16,12-3 0 0,1-1 0 0,0 2 0 0,-3 0 128 0,0 0-128 16,0-1 0-16,-10 3 0 0,10-3 0 0,-10 3 128 15,9-4-128-15,-9 4 0 0,0 0 0 0,0 0 0 16,0 0 0-16,0 0 0 0,0 0 128 0,0 0-128 15,0 0 0-15,0 0 0 0,0 0 0 0,0 0 128 16,0 0-128-16,0 0 0 0,0 0 0 0,-7 11 0 16,-2-2 0-16,0 3 0 0,0-5 0 0,0 2 0 15,-1-5 0-15,0 6 0 0,1 0 0 0,0 2 0 16,-3-3 0-16,1 2 0 0,0-2 0 0,0 2 0 16,1 1 0-16,0-1 0 0,-1 3 0 0,-1 1 0 15,1 2 0-15,1-2 0 0,1 0 0 0,1-1 0 0,0 2 0 16,2-1 0-16,1-1 144 0,0 1-144 0,-1-1 128 0,2-2-128 15,1 0 128-15,1-3-128 0,-2 1 128 0,3 2-128 16,-3-3 0-16,1 1 0 0,3-10 128 0,-5 6-128 16,5-6 0-16,-5 10 0 0,5-10 0 0,-6 7 0 31,6-7-1568-31,0 0-192 0,0 0-32 0,0 0-7616 0,0 0-1536 0</inkml:trace>
  <inkml:trace contextRef="#ctx0" brushRef="#br0" timeOffset="42312.9">26929 4456 10127 0,'-10'0'896'0,"-1"-2"-704"0,1 1-192 0,-1-3 0 16,-1 1 1248-16,2 0 224 0,1 3 32 0,0 0 16 16,1 0-400-16,8 0-80 0,-8 0-16 0,8 0 0 15,0 0-288-15,0 0-64 0,0 0-16 0,0 0 0 16,0 0-144-16,0 0-48 0,0 0 0 0,0 0 0 16,0 0 48-16,8-5 0 0,2-3 0 0,1 3 0 15,-1 3-176-15,4-2-16 0,2-2-16 0,0 2 0 16,-1 0-32-16,6 1 0 0,-2-3 0 0,2 5 0 15,1 2 80-15,0 5 16 0,-1 1 0 0,-1-1 0 16,0 2-64-16,-3-3-16 0,1 6 0 0,-4-1 0 16,1 3-96-16,-3 1-32 0,-3-4 0 0,0 3 0 15,-6 1-160-15,1 4 0 0,0-2 144 0,-6 2-144 0,-2-1 0 0,0 2 144 16,-2 0-144-16,-1-1 0 0,-2-1 128 0,2-1-128 16,-1-1 0-16,2-1 0 0,2 1 0 15,1-1 0-15,2-1 128 0,2-3-128 0,2 3 0 0,1-1 0 16,2-4 0-16,2 1 0 0,-1-4 0 0,3 0 160 15,2 1-160-15,1-2 128 0,-1-1 32 0,2-3 0 16,2 0 0-16,-1-3 0 0,0-3 32 0,-1 1 16 16,0-4 0-16,-3-1 0 0,1 7-208 0,-1-3 144 15,0-3-144-15,-3 4 128 0,-8 5-128 0,9-8 0 16,-9 8 0-16,0 0 128 0,0 0-128 0,0 0 128 16,0 0-128-16,0 0 128 0,0 0-128 0,0 0 128 15,-6-4-128-15,-2 4 128 0,-2 4-128 0,3 3 0 16,-2-2 144-16,-2 1-144 0,1 0 0 0,3-1 0 15,0 3 0-15,1 1 0 0,-2-1 0 0,3 2 0 0,-2 1 0 0,2-3 0 16,-1-1 0-16,6-7 0 0,-6 11 0 0,1 1 0 16,1 1 0-16,2 2-128 0,-1-1 128 0,2 2 0 15,0-1 0-15,-2-3 0 0,-1 2 0 0,0 0-128 16,2 2 128-16,-4-2 176 0,0 0-48 0,1 1 0 16,-1 0 176-16,0 0 16 0,-3 2 16 0,1 1 0 15,-2-2 48-15,0 2 16 0,-2-1 0 0,1-3 0 16,-1-2-192-16,0 1-32 0,-2 1-16 0,0-3 0 15,0 1-160-15,0 1 0 0,-1-3 0 0,2-1 0 16,0-6-2000-16,2 0-384 0,-1-4-80 16</inkml:trace>
  <inkml:trace contextRef="#ctx0" brushRef="#br0" timeOffset="43847.67">28341 7758 2751 0,'0'0'256'0,"-3"-6"-256"0,0-2 0 0,0-1 0 15,2 1 2432-15,1 8 432 0,-3-11 80 0,3 11 32 16,0-9-1872-16,0 9-368 0,0-11-80 0,0 4-16 15,3-2 64-15,-3 9 0 0,2-6 0 0,3-3 0 16,-5 9-304-16,9-6-48 0,0 0-16 0,0-1 0 16,1 2-176-16,0 0-32 0,4-3-128 0,-3 3 192 15,0 0 16-15,1 0 0 0,-2 3 0 0,1 0 0 16,1 1 0-16,-2 0 0 16,-10 1 0-16,11 2 0 0,2 3 80 0,-3 4 16 0,-1 0 0 0,-1 3 0 15,-1 2 16-15,0 1 16 0,-2 3 0 0,-2 2 0 16,0 2-80-16,-2 2-32 0,-1 4 0 0,0-4 0 15,-1 1-80-15,1-3-16 0,0-3 0 0,3 1 0 16,-1 1-128-16,2-1 0 0,1-4 144 0,0-2-144 16,-1-2 128-16,2-6-128 0,2-1 128 0,1 3-128 0,1-5 544 0,3-2 32 15,1-4 16-15,1-1 0 0,0-7-304 16,0 0-64-16,2 0-16 0,1-1 0 0,-1-1-208 0,1 0 176 16,0-5-176-16,0-1 160 0,0-2-160 0,-2 2 0 15,-2 0 144-15,1 1-144 0,1 1 0 0,-4 6 0 16,2-2 0-16,0 3 128 0,0 0-128 0,-1 5 0 15,-3 0 0-15,-10 5 0 0,12 5 0 0,-3 1 0 16,-1 7 0-16,-1 1 0 0,-1 4 0 0,1 4 0 16,-1 3 0-16,-2 4 128 0,0 0-128 0,-1 4 0 15,0 0 0-15,-1 0 0 0,0-1 0 0,-1-1 0 16,0-1 0-16,-1 3 0 0,-1-1 0 0,0-2 0 16,-1 2 0-16,2 0 0 0,-1 0 0 0,0-2 0 15,0 2 0-15,-1 0 0 0,0 0 0 0,4-3 0 16,-2 1 128-16,0-1-128 0,0-2 0 0,2 1 0 0,-1-1 0 15,0 1 128-15,-1-5-128 0,1 0 0 16,-1-1 0-16,-1 0 0 0,0-2-256 0,-2 2 0 0,0-2-16 0,-3 1 0 31,0-6-432-31,0 3-96 0,-1-3-16 0,-2 1-10864 0</inkml:trace>
  <inkml:trace contextRef="#ctx0" brushRef="#br0" timeOffset="47732.48">28965 15679 8287 0,'0'0'736'0,"0"0"-592"16,0 0-144-16,0 0 0 0,0 0 1168 0,0 0 208 15,0 0 32-15,0 0 16 0,0 0-640 0,0 0-128 16,0 0-16-16,-2 8-16 0,2-8 144 0,0 0 16 16,0 0 16-16,0 0 0 0,0 0-64 0,0 0-16 15,0 0 0-15,0 11 0 0,0-11-192 0,0 0-32 16,3 8-16-16,-3-8 0 0,0 0-32 0,8 6 0 16,-8-6 0-16,9 4 0 0,-9-4 128 0,13-1 0 15,-3-4 16-15,4 0 0 0,-2 0 0 0,1-4 0 0,1 0 0 0,0-3 0 16,3 1-160-16,0 1-48 0,1-3 0 0,1 0 0 15,0-1-160-15,0 0-32 0,3-1-16 0,-2-1 0 16,1-2-32-16,2 0 0 0,1-1 0 0,-1 0 0 16,-2 0-144-16,0 1 0 15,-1 0 144-15,2 0-144 0,-2-3 0 0,-2 1 0 16,-4-1 0-16,1 3 128 0,-2-1-128 0,-1 0 0 0,2 0 128 0,0-1-128 16,-1-2 0-16,0 2 144 0,-1-3-144 15,1 1 0-15,-1 1 144 0,-1-1-144 16,3-4 0-16,0 0 144 0,1-1-144 0,1 1 0 0,-1-2 0 0,0 1 128 15,-1 0-128-15,3 1 0 0,0-1 144 0,0 3-144 16,-2 1 0-16,2-1 128 0,-1 2-128 0,1 1 0 16,-3-1 0-16,2 2 0 0,2 2 0 0,0 0 128 15,-2-1-128-15,1-1 0 0,-1 2 0 0,1 1 128 0,-3-3-128 16,1 2 0-16,0 3 0 0,-1-3 0 0,0-3 0 0,2 1 0 16,-1 3 0-16,1-1 0 0,1-2 0 15,1 2 0-15,-4 0 0 0,2 1 0 0,1 1 128 16,-1 1-128-16,1 1 160 0,-2 0-160 0,0 0 192 0,-2 4-64 15,2-2-128-15,-1 1 192 0,-1 2-192 0,-2-1 176 16,0 2-176-16,-1-1 160 0,0 3-160 0,1-1 0 16,3-4 0-16,-2 2 0 0,2 3 0 0,0-1 0 15,-3-3 128-15,2 3-128 0,1-5 0 0,0 3 0 16,0-2 0-16,1-1 128 0,-2 1-128 0,-1-1 0 16,1 2 0-16,-1 0 0 0,-2-1 0 0,0 3 0 15,0-1 0-15,0 3 0 0,0 1 0 0,-1-2 0 16,-9 7 0-16,12-5 0 0,-2 1 0 0,-10 4 0 15,10-2 0-15,-1 1 0 0,0-3 0 0,0 0 0 16,1 1 0-16,-10 3 0 0,11 3 0 0,1-2 0 0,-2-1 0 16,2 2 0-16,-1 4-128 0,0-2 128 0,2 0 0 0,0 3 0 15,1-1 0-15,0 3 0 0,-2 2 0 0,1 0 0 16,4-6 0-16,-2 3 0 16,-2 2-128-16,1-4 128 0,1 3 0 0,-4 1 0 15,2 0 0-15,0 1 0 0,-2 1 0 0,2 2 0 16,-2-1 0-16,0-2 0 0,-3 2 0 0,3 4 0 0,0 1 0 0,-2 2 0 15,0 0 0-15,0 2 0 0,-2-1 0 0,2 2 0 16,-1 0 0-16,0 3 0 0,-3-4 0 0,2 1 0 16,0 3 0-16,-4-3 0 0,4-4 0 0,-3 2 0 15,-1 5 0-15,4-3 0 0,-3-2 128 0,-1 0-128 16,2-2 0-16,1 0 0 0,-5-2 0 0,4 3 0 16,-3-3 0-16,2 2 0 0,1 2 144 0,-1-2-144 15,0 0 0-15,1 1 0 0,0-1 0 0,-1 3 128 16,0 1-128-16,1 1 0 0,0-4 0 0,0 3 128 15,0 0-128-15,3 1 0 0,-3-1 0 0,2 0 0 0,4 0 0 0,-5 0 0 16,0-2 0-16,-1 2 0 0,2 0 0 0,2-1 0 16,0-1 0-16,-1 2 0 0,1 1 0 0,0-2 0 15,-1 0 0-15,2 0 0 0,-2 3 0 0,2-3 0 16,0 3 0-16,0 0 0 0,-1-3 0 0,0 0 144 16,0 1-144-16,0 0 0 0,0 0 160 0,1 3-160 15,-1-2 128-15,0-1-128 0,0 2 128 0,1-2-128 16,1 1 128-16,-2 1-128 0,1-3 128 0,0-2-128 15,2 2 0-15,1 0 128 0,-3-1-128 0,0 2 0 16,0-3 0-16,1 1 0 0,3-2 0 0,-1 0 0 16,0 3 0-16,0-2 0 0,-2-1 0 0,0 0 0 15,2-1 0-15,-1 1 0 0,-1-1 0 0,0-1 0 16,2-1 128-16,0-1-128 0,0-1 0 0,1 1 0 16,0-1 0-16,2 1 0 0,-2-4 0 0,3-1 128 15,0-4-128-15,1 3 128 0,0 0 0 0,1 1 0 16,0 1 0-16,0-3 0 0,2-2 0 0,0 3-128 15,3-2 192-15,0 0-64 0,1-2-128 0,-1 1 128 0,0 0-128 0,-1-2 128 16,-2-2-128 0,1 1 0-16,-2-1 0 0,-1 0 0 0,-1-2 0 0,0 0 0 0,-3 0 0 0,1 0 0 31,-2 0-640-31,-2 0-64 0,0 0-16 0</inkml:trace>
  <inkml:trace contextRef="#ctx0" brushRef="#br0" timeOffset="48379.15">29831 14840 22799 0,'0'0'1008'0,"0"0"208"0,0 0-960 16,0 0-256-16,0 0 0 0,0 0 0 0,-7 7 992 0,7-7 160 16,0 0 16-16,-1 12 16 0,1-12-448 0,0 0-96 15,0 0 0-15,0 0-16 0,0 0-240 0,6 9-32 16,-6-9-16-16,9 11 0 0,-9-11-336 0,12 5 0 16,-2-3 0-16,-1 1 0 15,-9-3-1472-15,10 0-384 0,-10 0-64 0</inkml:trace>
  <inkml:trace contextRef="#ctx0" brushRef="#br0" timeOffset="49049.47">30099 15031 3679 0,'0'0'320'0,"4"12"-320"0,-4-12 0 0,4 12 0 16,-1-2 3472-16,1 2 624 0,-4-12 128 0,7 10 32 15,-2 0-2912-15,1 0-576 0,0-2-112 0,-6-8-16 16,0 0-304-16,0 0-48 0,9 13-16 0,-1-7 0 15,-8-6-144-15,11 6-128 0,-11-6 192 0,13 5-192 0,-3-2 0 16,0-2-176-16,-10-1 0 0,13 0 0 0,-1 0-160 0,-1 0-48 16,-1 0 0-16,0 0 0 15,2 2-256-15,-1 0-48 0,-1-1-16 0,2 2 0 16,1 1-368-16,-3-2-80 0,-10-2 0 0,14 4-16 16,-2 1 48-16,0-1 16 0,-12-4 0 0,14 5 0 0,-3-1 1104 0,-1 1 256 15,-1 0 48-15,0 0 0 0,0-2 688 0,1 0 144 16,-1 0 16-16,1 0 16 0,-1 2-528 0,1-4-128 15,2 0 0-15,-2-1-16 0,0-1-496 0,0 0 0 16,1-3 0-16,-1 3 0 16,1 1-416-16,-3 0-176 0,2-2-48 0,-2 2 0 15,2 3 112-15,1 1 16 0,-2-1 0 0,1 0 0 0,-10-3 512 0,13 5 0 16,0 1 0-16,-13-6 0 0,12 4 720 0,0 1 256 16,-2 0 48-16,-10-5 16 0,13 5 64 0,-1-1 16 15,0-2 0-15,-1 0 0 0,-1 1-656 0,1-1-128 16,-1-2-16-16,0 0-16 0,-10 0-304 0,13 3 0 15,-13-3 0-15,12 1 0 0,0-1-240 0,-2 0 0 16,-10 0 0-16,10 1 0 0,-10-1 64 0,0 0 16 16,14 0 0-16,-4 0 0 0,2 0 160 0,-1 0 0 0,-1 0 0 15,1 0 0-15,-11 0 0 0,12-1 0 16,-12 1 0-16,14-4 0 0,-2 0-272 0,-1 2-32 0,1-1 0 0,-4 2 0 31,3-2-592-31,0 1-112 0,-2-3-16 0,1 2-16 16,-1-2 208-16,0 1 32 0,0-3 16 0,-2 2 0 0,-7 5 784 0,11-4 0 0,-4-2 0 0,-7 6 144 15,0 0 608-15,9-3 112 0,-9 3 32 0,0 0 0 16,9-3 208-16,-9 3 48 0,9-2 16 0,-9 2 0 16,9-4-48-16,-9 4-16 0,10-6 0 0,-1-1 0 15,-1 1-352-15,-1-3-80 0,1 3-16 0,-1-2 0 0,-7 8-256 0,9-7-48 16,-1-4-16-16,0 5 0 0,-8 6-336 0,8-6 144 16,0-3-144-16,-2 2 0 0,-1-1 0 0,-1 1 0 15,-4 7 0-15,5-6 0 0,-5 6 0 0,2-9 0 16,-2 9-240-16,0 0 80 15,-4-6-1696-15,4 6-320 0,-5-7-80 0,0 3-16 0</inkml:trace>
  <inkml:trace contextRef="#ctx0" brushRef="#br0" timeOffset="49505.52">29907 14868 23551 0,'0'0'1040'0,"0"0"224"0,-3-5-1008 0,3 5-256 16,0 0 0-16,0 0 0 0,4-11 192 0,1 4-16 15,-5 7 0-15,9-6 0 0,0-3 128 0,1 4 16 16,2-4 16-16,0 3 0 0,1 2-336 0,1-2 0 16,3-2 0-16,-2 3-7456 15,0-1-1568-15</inkml:trace>
  <inkml:trace contextRef="#ctx0" brushRef="#br0" timeOffset="49884.52">30433 14787 23727 0,'0'0'1040'0,"0"0"240"0,0 0-1024 0,7 9-256 16,-7-9 0-16,6 11 0 0,2 0 192 0,1-3-16 0,-2-2 0 0,2 1 0 16,1-2-176-16,-1-2 0 0,0-1 0 0,1 1 0 31,0-2-544-31,2 3 16 0,0-2 0 0,1 2 0 15,0-4 16-15,1 4 16 0,-1 0 0 0,2 1 0 0,3-2 336 0,-1 0 160 0,-3 4-160 0,2 0 160 16,-2 0 0-16,-2 2 320 0,0-3-64 0,2 5 0 16,-1-2 336-16,-1 1 64 0,0-3 16 0,-1 0 0 0,1 1-288 0,-1 0-64 15,-1-1-16-15,4 0 0 0,-1 2-144 16,1-3-32-16,-1 0 0 0,1 3 0 0,-3-1 192 0,3 3 16 16,-1-2 16-16,2 1 0 0,-4-2-48 0,3 2-16 15,-1-2 0-15,0 2 0 0,-1-2-112 0,0 0-32 16,-2-3 0-16,0 3 0 0,-1 0-144 0,-1-1 0 15,-1 2 0-15,-7-9 128 0,8 5 96 0,-2 4 16 16,1 0 0-16,-2 1 0 0,-5-10 256 0,6 7 48 16,-6-7 16-16,8 11 0 0,-1-2-208 0,0 1-32 15,-7-10-16-15,9 8 0 0,-2 1-304 0,1-4 0 16,0 1 128-16,-1 2-128 0,1-3 0 0,1 0 0 16,1 1-208-16,-3-2-9264 15,1 0-1856-15</inkml:trace>
  <inkml:trace contextRef="#ctx0" brushRef="#br0" timeOffset="50857.55">29026 15683 4607 0,'0'0'400'0,"0"0"-400"16,0 0 0-16,0 0 0 0,0 0 1776 0,0 0 272 15,0 0 48-15,0 0 16 0,-9 1-1200 0,9-1-224 16,-9 2-48-16,9-2-16 0,-10 0 224 0,1 1 48 16,-1 0 16-16,2 0 0 0,-2-1-32 0,3-1-16 15,-5 0 0-15,3 0 0 0,0 1-544 0,3-2-96 16,-3 0-32-16,2 1 0 0,-2-3 112 0,1 1 16 15,-1 1 0-15,9 2 0 0,-9-4 0 0,3 0 16 16,0-1 0-16,6 5 0 0,-7-5-336 0,1 1 144 16,-1-2-144-16,1-1 0 0,1 2 176 0,1-1-176 15,0-3 160-15,-1 4-160 0,0-1 320 0,5 6-16 16,-6-4-16-16,0 0 0 0,-5-1-96 0,4 2 0 16,7 3-16-16,-10-3 0 0,-1 0-176 0,2 0 128 0,-1 1-128 0,0 2 128 15,0 0-128-15,0 0 0 0,-2 0 0 0,3 0 0 16,-2 0 0-16,1 0 0 0,0 0 0 0,0 0 0 15,1 0 0-15,0 0 0 0,-1 0 0 0,1 0 0 16,0 0 0-16,9 0 0 0,-9 2 0 0,9-2 0 16,-10 2 0-16,1-2 0 0,9 0 0 0,-8 0 128 15,8 0-128-15,0 0 0 0,0 0 0 0,0 0 0 16,0 0-1408-16,0 0-176 0,0 0-16 0</inkml:trace>
  <inkml:trace contextRef="#ctx0" brushRef="#br0" timeOffset="72190.77">30315 15847 20959 0,'0'0'928'0,"0"0"192"0,0 0-896 0,0 0-224 16,0 0 0-16,0 0 0 0,0 0 896 0,0 0 144 15,0 0 32-15,0 0 0 0,-9 0-352 0,9 0-64 16,0 0-16-16,-9-1 0 0,2-2 0 0,7 3 0 15,-8-5 0-15,3 1 0 0,5 4 224 0,-8-6 32 16,2-5 16-16,2 4 0 0,0-2-160 0,4 9-48 16,0 0 0-16,0-10 0 0,2-3-240 0,0 6-48 0,-2 7-16 0,5-10 0 15,3 2-80-15,-2 0-32 0,-6 8 0 0,9-3 0 16,1 0-288-16,-10 3 128 0,12-1-128 0,-12 1 0 16,12 1 0-16,-1 3 0 0,-11-4 0 0,8 6 0 15,-8-6 0-15,8 9 0 0,-4 0 0 0,-3 0 0 16,-1-9 0-16,-4 13 0 0,1-6 0 0,-3 3 0 15,0-3 0-15,-2 0 128 0,-2 0-128 0,1-3 0 16,1 1 192-16,-3 0-64 0,0-1 0 0,-3-2-128 16,2-2 176-16,0 0-176 0,3 0 160 0,9 0-160 15,-10-4 160-15,3-1-160 0,7 5 160 0,-3-5-160 16,3 5 224-16,1-8-48 0,-1 8-16 0,6-11 0 16,1 3-160-16,3 0 0 0,1 2 0 0,1 1 0 15,-2 0 0-15,1 3 0 0,2 0 0 0,0 2 0 0,-1 2 0 0,2-1 0 16,-1 2 0-16,-3 2 0 15,-2 0 0-15,-8-5 0 0,10 7-192 0,-10-7 192 0,0 0 0 16,0 12 0-16,-3-1 0 0,-2-4 0 0,-4-2 0 0,-2 1 0 16,-2-1 0-16,-2-2 0 0,1-2 0 0,-1-2 0 15,-3-1 0-15,1 1 0 0,2-1 0 0,0-2 0 16,2-3 144-16,1 2-144 0,1-1 0 0,4-3 0 16,0 3 0-16,7 6 128 0,-3-9-128 0,3 9 0 15,0 0-128-15,2-9 128 0,2 0 0 0,-4 9-160 16,9-6 160-16,0 3 0 0,1 2-128 0,0 1 128 15,-1 2 0-15,4 0 0 0,-2 1 0 0,-1 3 0 16,-1 1 0-16,-1-2 0 0,-8-5-144 0,6 13 144 16,-2-3 0-16,-4-10-144 0,0 0 144 0,0 12 0 15,-3 0 0-15,3-12 0 0,-6 9 0 0,-2 0 128 0,2-3-128 0,-3 0 176 16,9-6-48-16,-11 5-128 0,2-3 192 0,9-2-64 16,-10-1 0-16,1-4 0 0,9 5 0 0,-9-3 0 15,3-3-128-15,0 1 0 0,1-3 144 0,5 8-144 16,0 0 0-16,0-7 0 0,0-5 0 0,0 7-192 15,0 5-128-15,0 0-16 0,0 0-16 0,0 0 0 32,5-10-2080-32,-5 10-432 0,0 0-80 0</inkml:trace>
  <inkml:trace contextRef="#ctx0" brushRef="#br0" timeOffset="72795.92">30417 15899 19583 0,'-13'-1'864'0,"13"1"176"0,-10-4-832 0,1 2-208 15,-1 0 0-15,1 2 0 0,-3-1 224 0,2 0 0 16,0-2 0-16,1 1 0 0,0-1 80 0,9 3 16 15,-7-6 0-15,7 6 0 0,-5-9 640 0,5 9 128 16,-3-10 16-16,3 2 16 0,1-2-224 0,2 2-64 16,-3 8 0-16,9-12 0 0,0 3-320 0,1-3-64 15,1 5 0-15,2-4-16 0,2 8-176 0,1-5-48 0,-4 3 0 0,3 0 0 16,1 2 64-16,-2 2 16 0,-2 1 0 0,0 1 0 16,-12-1 32-16,11 4 0 0,-2 2 0 0,-1 5 0 15,-8-11-320-15,2 12 160 0,-3 0-160 0,-3 0 128 16,-3 0-128-16,-4-3 0 0,1 2 0 0,-4-2 0 15,-2 3 128-15,-3-3-128 0,-2 1 0 0,2-5 128 16,2-1 32-16,0-1 0 0,0 0 0 0,4-3 0 16,0-4 304-16,3-1 64 0,1 1 16 0,9 4 0 15,-7-6-32-15,2-4 0 0,1 2 0 0,4-5 0 16,3 6-320-16,1-5-64 0,1 0 0 0,0 3-128 16,1-1 0-16,3 2 0 0,1-1 0 0,1 4 0 15,-1 0 0-15,0-2 0 0,1 4 0 0,-11 3 0 16,12 2 0-16,-12-2 0 0,10 7 0 0,-10-7-144 15,6 8 144-15,-2 3 0 0,-4-2-144 0,0-9 144 0,0 0 0 16,-5 13 0-16,-4-4 0 0,2-1 0 0,7-8 0 0,-11 5 0 16,0 0 0-16,1-1 0 0,10-4 0 0,-10 1 0 15,-1-1 128-15,4 0-128 0,7 0 0 0,0 0 0 16,-8-7 0-16,4 2 128 0,4 5-128 0,0-8 0 16,0 8 0-16,4-13 0 0,0 1 0 0,1 4-176 15,1-1 176-15,-6 9-192 0,0 0 48 0,8-6 0 16,-8 6 0-16,0 0 0 15,0 0-1216-15,0 0-240 0,0 0-64 0,0 0-8384 16,0 0-1664-16</inkml:trace>
  <inkml:trace contextRef="#ctx0" brushRef="#br0" timeOffset="73684.78">30221 15794 19231 0,'0'0'848'0,"-6"4"176"0,-6-2-816 0,12-2-208 0,0 0 0 0,-6 5 0 15,6-5 0-15,0 0-208 0,0 0 32 0,0 0 16 16,0 0 32-16,0 0 0 0,0 0 0 0,0 0 0 15,0 0 304-15,5-7 64 0,-5 7 16 0,9-6 0 0,-2 1-112 0,1-2-16 16,-8 7 0-16,10-5 0 0,0-4 0 0,1 1-128 16,-3-1 192-16,4 0-64 0,-3-1 576 0,2 0 96 15,-1-4 32-15,2 0 0 0,1-4 384 0,-2 0 64 16,2-2 32-16,-1-3 0 0,1-5-464 0,0-1-80 16,-2-1-32-16,2-2 0 0,-2-5-336 0,1-3-64 15,-2-1-16-15,-1-4 0 0,1 1-80 0,0-5-32 16,-1 2 0-16,-1 1 0 0,-1-3-64 0,1 7-16 15,0-1 0-15,-1 3 0 0,-3 2 64 0,2 0 16 16,0 2 0-16,0 1 0 0,0 1-64 0,2 1-16 16,-3-2 0-16,3 2 0 0,-2 1 16 0,0 2 0 15,1-3 0-15,0 1 0 0,0 2 16 0,0 3 0 0,1-2 0 0,0 3 0 16,-2-2 0-16,0 4 0 0,2-4 0 16,-2 3 0-16,2 4 64 0,-2-3 16 0,-1 1 0 0,0 2 0 15,-1 3 16-15,-1 0 0 0,-1-2 0 0,1 3 0 16,-2 3 0-16,0 5 16 0,-1-2 0 0,0 2 0 15,0 0-80-15,0 9-32 0,0 0 0 0,0 0 0 16,-2-10-160-16,2 10 0 0,0 0 0 0,0 0 0 16,0 0 0-16,0 0 0 0,0 0 0 0,0 0 0 15,0 0-192-15,0 0 192 0,0 0-160 0,-8 5 160 16,8-5 0-16,-6 10-144 0,0 4 144 0,0 4 0 16,3 0-128-16,-1 3 128 0,-1 6-128 0,1 4 128 15,-2 3-128-15,-1 7 128 0,2-1-128 0,-3 2 128 16,2 4-176-16,-2 4 176 0,1 3-208 0,-2 3 80 15,-1 1-192-15,0 0-48 0,-3 7 0 0,0-4 0 16,-1 1-112-16,-1 2-32 0,-2-1 0 0,2 1 0 0,2-6 240 16,0-2 32-16,-1-6 16 0,1-7 0 0,5-1 224 0,1-4 0 15,-2-6 0-15,4-3 0 0,3-4 0 0,1 1 0 16,-3-6 0-16,4-3 0 0,-1-3 0 0,1-3 0 16,0-10 128-16,0 0-128 0,0 0 128 0,0 0-128 15,0 0 192-15,0 0-192 0,9-9 320 0,-2-4-64 16,0-6 0-16,-1-3 0 0,1-5 16 0,-2-4 0 15,-3-3 0-15,2-4 0 0,0-2 32 0,0-7 0 16,-1-5 0-16,4-6 0 0,0-8-80 0,2-7-16 16,0-4 0-16,4 1 0 0,0-3-16 0,1 0-16 15,-2-5 0-15,1 8 0 0,0 5-176 0,-3 11 128 16,0 5-128-16,2 7 128 0,-5 8-128 0,1 5 192 16,-1 3-192-16,0 9 192 0,-1 4-192 0,-3 3 0 0,0 3 0 0,0 3 0 15,-3 10 0-15,0 0 0 0,0 0 0 0,0 0-176 31,-6 12-192-31,-1 6-32 0,0 3-16 0,0 3 0 16,-2 0-1408-16,3 1-288 0,0 3-48 0,-1 5-12240 0</inkml:trace>
  <inkml:trace contextRef="#ctx0" brushRef="#br0" timeOffset="74260.38">28776 15823 10127 0,'-12'1'896'0,"2"0"-704"15,1-1-192-15,9 0 0 0,-11-2 2064 0,1-2 384 16,1 0 80-16,1 0 16 0,-1-2-1840 0,0-1-352 16,0 0-80-16,-1-3-16 15,0 2-704-15,1-2-160 0,-1 1-32 0</inkml:trace>
  <inkml:trace contextRef="#ctx0" brushRef="#br0" timeOffset="74644.35">28763 15481 8287 0,'-3'-14'736'0,"2"1"-592"0,2 1-144 0,2-1 0 0,1-2 688 0,1-1 96 15,1-3 32-15,-1 2-3760 16,2 0-768-16</inkml:trace>
  <inkml:trace contextRef="#ctx0" brushRef="#br0" timeOffset="74834.88">28780 15401 9839 0,'-12'14'432'0,"6"-5"96"0,-1 2-528 0,2 3 0 0,0-2 0 0,1 2 0 15,1 0 224-15,1 1-64 0,1 1-16 0,1 2 0 16,0-1-144-16,3 2 0 0,-1 2 0 0,1-2 0 31,-1 1-352-31,1-1-96 0</inkml:trace>
  <inkml:trace contextRef="#ctx0" brushRef="#br0" timeOffset="75025.88">29205 16186 10367 0,'18'14'448'0,"-5"-5"112"0,0 3-560 0,3-3 0 0,4 1 0 0,2 1 0 16,-2-1 320-16,3 2-32 0,-1-3-16 0,2 2 0 0,-1-4 0 0,-1 4 0 16,-2-3 0-16,0 2 0 0,1-5-112 0,-2 3-32 15,-2-3 0-15,2 2 0 0,2 1-128 0,-1-4-272 16,0-1 64-16</inkml:trace>
  <inkml:trace contextRef="#ctx0" brushRef="#br0" timeOffset="75164.03">30249 16551 10079 0,'28'8'448'0,"-6"-3"80"0,4 0-528 0,3 3 0 15,2-6 0-15,1 3 0 0,0-1 128 0,-1 1-128 16,-1-2 0-16,0-2 0 15,-2-1-448-15,3 1-192 0,-1-1-32 0</inkml:trace>
  <inkml:trace contextRef="#ctx0" brushRef="#br0" timeOffset="75348.93">31636 16471 9215 0,'11'-5'816'0,"3"-3"-656"0,1 3-160 0,-1-2 0 15,-1-1 1456-15,0 2 256 0,-2-4 48 0,1 2 16 16,-2-2-1200-16,1 2-256 0,-2-2-32 0,-1 2-16 16,2-2-432-16,-2 1-96 0,2-2 0 0,-3-1-16 15,0 2-240-15,-1-2-32 0,-1 0-16 16</inkml:trace>
  <inkml:trace contextRef="#ctx0" brushRef="#br0" timeOffset="75785.19">28955 15559 21935 0,'0'0'960'0,"0"0"224"0,-1-12-944 0,3 3-240 0,3-2 0 0,3 3 0 16,2-2 272-16,4 0 16 0,3 2 0 0,5 1 0 15,5-5-96-15,6 1 0 0,4 1-16 0,5-2 0 16,5 3-176-16,4-2 0 0,1 3 0 0,-1-2 0 0,-3 4 0 0,0-3 0 16,0 4 0-16,0 0 0 15,0-3-704-15,3 4-32 16,1 3 0-16,4-2-5776 0,0 2-1152 0</inkml:trace>
  <inkml:trace contextRef="#ctx0" brushRef="#br0" timeOffset="76125.02">31287 15955 13695 0,'17'10'608'0,"-4"-3"128"0,-1 2-592 0,4-1-144 0,1 4 0 0,3-2 0 16,1 1 0-16,-1-2 192 0,2 3-192 0,2 1 192 15,-1-5-64-15,1 6-128 0,-1-5 192 0,-1 3-64 16,-3 0-128-16,2 1 0 0,-2 0 0 0,-1 1 128 16,0 0-128-16,1-1 0 0,-1 2 0 0,0 3 0 15,0-3 0-15,-1 1 0 0,0 2 0 0,-1-3 0 16,0 2 0-16,1 1 0 0,-3-3 0 0,0-1 0 15,3 0 0-15,-3 0-176 0,-1 2 176 0,2-2-128 16,-2-1 128-16,-1 1 0 0,4-1 128 0,-4 3-128 16,2-2 688-16,0-1 64 0,1 1 16 0,1 0 0 15,-2 0-288-15,0-3-48 0,0 1-16 0,0-1 0 16,0-2-416-16,1 3 128 0,-1-3-128 0</inkml:trace>
  <inkml:trace contextRef="#ctx0" brushRef="#br0" timeOffset="105756.55">19898 20780 7359 0,'0'0'656'0,"-13"-4"-528"0,1 0-128 0,-1 3 0 15,0-1 432-15,2-2 48 0,-2 0 16 0,2-2 0 16,-1-2 192-16,0 4 32 0,-1-3 16 0,0 0 0 16,2 3-48-16,-1-1-16 0,2 0 0 0,1 0 0 15,0 3 240-15,2-2 48 0,0 0 16 0,5 1 0 16,-2 1-208-16,1 1-64 0,1-2 0 0,2 3 0 16,0 0-144-16,0 0-48 0,0 0 0 0,9-1 0 15,1-2 32-15,4 1 0 0,4-1 0 0,1 2 0 16,2 0 32-16,4 1 16 0,1 0 0 0,4 0 0 0,4-2-352 15,0 2-80-15,2 0-16 0,-3 0 0 0,0 0-144 0,-1-1 0 16,-2-1 0-16,-1 0 0 0,1 1 0 0,-2-1 0 16,-2-5 0-16,-2 5 0 15,-1-2-1856-15,-1 1-464 0,1-6-96 0,-7 3-16 0</inkml:trace>
  <inkml:trace contextRef="#ctx0" brushRef="#br0" timeOffset="106076.26">19795 20310 21183 0,'0'0'944'0,"3"-12"192"0,-1 0-912 0,3 1-224 0,4-1 0 0,5 2 0 15,4 3 1856-15,1 5 320 0,3-1 64 0,2 2 0 16,3 0-1792-16,-1-2-448 0,0 3 0 0,-1 0 0 15,1 3 0-15,2-1 0 0,-2 1 0 0,3 1 0 16,-1 4 0-16,0 0 0 0,-2 3 0 0,-2 1 0 16,-2 2 0-16,-3 4 0 0,-2 2 0 0,0 4 0 15,-3-1 0-15,-1 0 0 0,-2 4 0 0,1-2 0 16,-6 6 0-16,-1-3 0 0,-3 1 0 0,-3 0 0 16,-4-4 448-16,-2 3 64 0,-5-2 0 0,-2 2 0 15,-2-3 256-15,-2 3 48 0,-3-4 16 0,-1 2 0 16,-4 0-240-16,-2-1-32 0,-1 1-16 0,1-3 0 15,0 1-224-15,1 0-64 0,-1-1 0 0,3-4 0 0,-4 0-256 16,15-7 0-16,-2-2-208 0,-1 2 80 16,-2 0-2176-16,0-3-416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9T18:04:36.69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6626 5792 5519 0,'0'0'496'0,"-7"2"-496"0,-2-2 0 0,0 0 0 15,0 0 2048-15,0 0 320 0,0-2 64 0,0 2 16 16,9 0-1360-16,-10 0-288 0,0-3-48 0,1 2-16 16,0 1-176-16,9 0-48 0,-10-4 0 0,0 3 0 15,10 1-96-15,-8 0-32 0,8 0 0 0,0 0 0 16,0 0 16-16,0 0 0 0,0 0 0 0,0 0 0 15,0 0-128-15,0 0-16 0,0 0-16 0,0 0 0 16,10 1-240-16,4-1 176 0,0-1-176 0,4-1 160 16,3 2-160-16,1 0 0 0,3-1 0 0,1-1 0 15,3-2-352-15,3 0 0 0,0-1 0 0,0 1 0 16,-4-3-384-16,-2 0-80 16,0 2-16-16,-2-1-5008 0,0 2-1008 0</inkml:trace>
  <inkml:trace contextRef="#ctx0" brushRef="#br0" timeOffset="210.85">7533 5686 24239 0,'0'0'1072'0,"0"0"224"0,10 7-1040 0,1-2-256 15,1 1 0-15,0-1 0 0,2-1 128 0,2 2-128 16,-2 1 144-16,2-4-144 0,1 1 288 0,1 0-32 15,-1 2-16-15,2-2 0 0,2 0-240 0,0 2 144 0,1-2-144 0,-2 0 128 16,1 0-128-16,-1-2 0 0,2-2-192 0,-5 2 192 31,-3 1-2160-31,-1 0-304 0</inkml:trace>
  <inkml:trace contextRef="#ctx0" brushRef="#br0" timeOffset="384.97">7990 5923 17503 0,'0'0'768'0,"-1"8"176"0,1 3-752 0,0-2-192 0,0 1 0 0,0-1 0 16,0-9 1088-16,1 10 176 0,-1-10 32 0,3 12 16 16,-2-1-608-16,3-1-128 0,-4-10-32 0,4 7 0 15,-4-7-336-15,6 11-64 0,-6-11-16 0,9 6 0 16,2 2-128-16,-2-5 0 0,-9-3-160 0,12 2 160 31,-1-2-896-31,2 0-64 0,-3 0-32 0,3 0-5632 0,0 0-1120 0</inkml:trace>
  <inkml:trace contextRef="#ctx0" brushRef="#br0" timeOffset="533.81">8213 6242 4607 0,'-2'20'192'0,"1"-5"64"0,0-1-256 0,1 4 0 0,0 4 0 0,0-2 0 0,1 0 2320 0,0-1 432 16,2-2 64-16,-3 1 32 0,3 1-2272 0,-2 1-576 16,-1-1 0-16,1 0 0 0,0 0 0 0,1 2-224 15,0 1 16-15,-1 1 0 16,-1 1-320-16,2 4-64 0,-1-1-16 0,2 1-3216 15,-2-1-640-15</inkml:trace>
  <inkml:trace contextRef="#ctx0" brushRef="#br0" timeOffset="617.83">8232 7225 3679 0,'-4'18'320'0,"0"5"-320"0,0 1 0 0,2 5 0 16,-2 1 1936-16,3-2 320 0,-2 2 64 0</inkml:trace>
  <inkml:trace contextRef="#ctx0" brushRef="#br0" timeOffset="765.79">8097 8085 16991 0,'-14'21'752'0,"6"-5"144"0,1 1-704 0,0 2-192 0,2 0 0 0,2 1 0 16,0-1 0-16,2-2 0 0,1 0-160 0,-2-1 160 15,1-3-960-15,0-1-80 0,0-1-32 0</inkml:trace>
  <inkml:trace contextRef="#ctx0" brushRef="#br0" timeOffset="931.45">7988 8563 10127 0,'-7'11'896'0,"5"0"-704"0,-2-2-192 0,0 3 0 0,2-3 1024 0,-1 1 192 0,3 1 16 0,-2-2 16 0,0 3-944 0,2-12-304 15,-2 10 160-15,2-10-160 0,0 0 0 0,0 0 128 16,0 0-128-16,0 0 0 0,0 0 0 0,0 0 0 15,0 0-192-15,0 0 192 16,0 0-480-16,0 0 32 0</inkml:trace>
  <inkml:trace contextRef="#ctx0" brushRef="#br0" timeOffset="1124.75">7192 8461 12031 0,'-39'1'528'0,"12"0"112"0,-2 2-512 0,-2 0-128 0,2 0 0 0,-2 2 0 15,1-3 0-15,1 0 0 0,-2-2 0 0,2 2 0 16,0 0 0-16,-3-3 0 0,-1-2 0 0,2 1 0 16,3 0-144-16,2 1-112 0</inkml:trace>
  <inkml:trace contextRef="#ctx0" brushRef="#br0" timeOffset="1426.21">6379 8378 19343 0,'0'0'1728'0,"0"0"-1392"0,0 0-336 0,0 0 0 15,-7-7 0-15,6-4-288 0,1 4 48 0,4-6 16 31,0-1-608-31,1 0-128 0,0-1-32 0,0-7 0 16,-1 2-16-16,1-3 0 0,-2 0 0 0</inkml:trace>
  <inkml:trace contextRef="#ctx0" brushRef="#br0" timeOffset="1701.58">6513 7105 10127 0,'4'-52'448'0,"-3"16"96"0,2-5-544 0,-2-7 0 16,0-5 0-16,1 2 0 0,-1 4 880 0,0-4 64 15,-1 0 16-15,-1 0 0 0,0 3-720 0,-2 1-240 16,1-1 144-16,-1 1-144 0,-2-6 176 0,1 6-48 16,-1-1-128-16,1 4 192 0,-1-2 48 0,3 4 0 15,-2-3 0-15,0 3 0 0,1 4-48 0,1-1 0 16,-1-2 0-16,1 3 0 0,-1 0-192 0,1 1-192 16,-1 2 48-16,1 2 0 15,-2 2-288-15,0 2-48 0,1-3-16 0,1 3 0 0,-1 2 112 0,1 0 32 16,-2 3 0-16,2 4 0 0,-2 1 352 0,0 1 0 15,0 0 0-15,0 0 0 0,0 2-352 0,-1 1 0 16,2 2 0-16,-3 3-4720 0</inkml:trace>
  <inkml:trace contextRef="#ctx0" brushRef="#br0" timeOffset="1927.58">6446 5801 11967 0,'-3'22'528'0,"2"-4"112"0,0 1-512 0,1 8-128 0,1 0 0 0,0 2 0 15,2 1 512-15,-2 1 64 0,0 3 0 0,1 4 16 16,-2 2-400-16,0-2-64 0,-2 0-128 0,1 1 176 15,0 6-176-15,-2-2 0 0,1 2 0 0,-1-1-6352 16</inkml:trace>
  <inkml:trace contextRef="#ctx0" brushRef="#br0" timeOffset="2086.5">6367 7658 14735 0,'-8'24'1312'0,"7"-4"-1056"16,1 5-256-16,3 1 0 15,-1 4-320-15,3 5-112 0,2-1-16 0</inkml:trace>
  <inkml:trace contextRef="#ctx0" brushRef="#br0" timeOffset="2311.11">6508 8535 3679 0,'0'0'160'0,"4"9"32"0,1-1-192 0,-2 0 0 0,0 2 0 0,2-5 0 16,-5-5 1408-16,9 9 256 0,-9-9 32 0,12 4 16 15,-1 0-1584-15,1-2-320 0,-1 1-64 0,2-2-16 31,1-1-432-31,1 0-96 0,0 0-16 0,3 0 0 0,0-1 656 0,2 0 160 0,2 1 0 0,2-3 0 16,3 1 0-16,-1-1-128 0,1 2 128 0</inkml:trace>
  <inkml:trace contextRef="#ctx0" brushRef="#br0" timeOffset="2461.44">7669 8514 5519 0,'14'-1'496'0,"-3"1"-496"16,1-1 0-16,2 1 0 0,1 1 576 0,-1-1 0 15,1-1 16-15</inkml:trace>
  <inkml:trace contextRef="#ctx0" brushRef="#br0" timeOffset="2652.42">7962 8347 12895 0,'2'-9'1152'0,"3"-4"-928"0,0 0-224 0,1 2 0 15,0-3 0-15,1 1-208 0,-1-2 32 0,1 0-5392 16</inkml:trace>
  <inkml:trace contextRef="#ctx0" brushRef="#br0" timeOffset="2818.52">8177 7265 8287 0,'-4'-71'368'0,"2"17"80"0,-2-2-448 0,0-10 0 15,-2-4 0-15,2-1 0 0,0 0 2496 0,0 0 400 16,1 0 96-16,1 1 16 0,1 0-2064 0,1 1-416 15,-3 1-80-15,2-1 0 0,0-1-448 0,0 4-304 16,-1 6 48-16,0 3-5728 16,-1 1-1152-16</inkml:trace>
  <inkml:trace contextRef="#ctx0" brushRef="#br0" timeOffset="21414.79">22837 15289 11055 0,'8'-5'976'0,"2"0"-784"16,-1 1-192-16,0 2 0 0,1-2 1120 0,-10 4 176 16,0 0 48-16,11-4 0 0,-2 0-272 0,-9 4-48 15,0 0-16-15,0 0 0 0,0 0 64 0,0 0 16 16,0 0 0-16,0 0 0 0,0 0-192 0,0 0-16 16,0 0-16-16,0 0 0 0,0 0-160 0,0 0-48 0,0 0 0 0,-10 0 0 15,-1 3-304-15,-3 2-64 0,-2-1-16 0,-2-2 0 16,-2 2-80-16,-4 4-32 0,2-2 0 0,-4 0 0 15,-1-3-32-15,-1 1 0 0,-1 1 0 0,-2-1 0 16,-2-1 112-16,-4 4 16 0,-2-4 0 0,-2 4 0 16,2 0 0-16,1-1 16 0,0 0 0 0,-1 0 0 15,3-2-112-15,0 0-32 0,0 0 0 0,2 2 0 16,-1-2-128-16,0 0 0 0,1 1 144 0,1 0-144 16,2-3 0-16,0 0 0 0,-2 0 0 0,1-1 128 15,2 1-128-15,4-1 0 0,0 0 0 0,2 3 128 16,1-3-128-16,3 1 0 0,1-1 128 0,1 1-128 15,0 1 0-15,1 1 0 0,3-2 0 0,1 2 0 16,0-1 0-16,2-1-128 0,2 1 128 0,0 1 0 16,0 1 0-16,0 1-160 0,1-2 160 0,0 1 0 15,-3 1 0-15,3-1 0 0,0 2 0 0,-1 0 0 16,0-3 0-16,-1 4 0 0,0 1 0 0,0 2 0 0,-1-2 0 0,3 2 0 16,-5-2 0-16,1 4 0 0,1 2 0 0,-1-1 0 15,0-1 0-15,0 4 0 0,-4 0 0 0,3 2 0 16,0 4 0-16,2 0 0 0,-3-1 0 0,1 6 0 15,2 0 0-15,-2 3 0 0,0 1 0 0,2 1 0 16,0 0 0-16,0 3 0 0,1 2 0 0,1 0 0 16,0 2 0-16,2-1 0 0,-1 3 0 0,2 2 0 15,1 0 0-15,-2 1 0 0,0 1 0 0,-1 0-128 16,2 0 128-16,-4-1 0 0,2 1 0 0,-2-3 0 16,2 3 0-16,-2-1 0 0,2 2 0 0,-2-3 0 0,3 1 0 0,-4-3 0 15,4 2 128-15,-1-1-128 0,0 3 0 16,1-3 0-16,-1-2 0 0,1 1 128 0,2-1-128 0,-2-3 0 15,1-3 0-15,2 0 0 0,-1-1 0 0,0-4 0 16,1-3 128-16,0 4-128 0,2-5 0 0,-1 2 144 16,1-5-144-16,0 1 160 0,2 3-160 0,0-5 160 15,0-1-32-15,-1 1 0 0,4-4 0 0,-1-1 0 16,1 4-128-16,-1-3 192 0,-1-3-192 0,1-2 192 16,-2 1-192-16,1 1 0 0,-1-2 0 0,0-5 128 15,0 4-128-15,4-6 128 0,-4-6-128 0,0 0 128 16,0 0 0-16,6 10-128 0,-6-10 192 0,8 5-64 15,-8-5-128-15,0 0 0 0,0 0 0 0,11 4 128 16,-11-4-128-16,10 3 0 0,-10-3 144 0,11 1-144 16,-11-1 0-16,10 1 0 0,-10-1 0 0,14 3 0 15,-14-3 0-15,11 1 0 0,-1 2 0 0,1-2 0 0,-11-1 0 0,14 0 0 16,-2 0 0-16,2 0 0 0,0 0 0 0,0 0 0 16,0 0 0-16,4 0 128 0,1 0-128 0,1 0 0 15,1 0 128-15,2 3-128 0,-1 0 0 0,5 4 144 16,1-2-144-16,1-1 0 0,-1 1 192 0,4 2-64 15,2-3 0-15,-1 1-128 0,-1 2 0 0,1-2 0 16,0-3-160-16,4 3 160 0,0 2 0 0,4-4 0 16,-2 1 0-16,3 1 0 0,3 2 0 0,-1-5 0 15,1 2 0-15,-2-1 128 0,-1-1-128 0,-2 1 192 16,-1-2-192-16,2 0 192 0,1 0-192 0,2 1 192 16,-1-2-192-16,3 1 192 0,3 2-192 0,1-1 128 15,-2-1-128-15,-2-1 128 0,-4 0-128 0,0 2 0 16,-4-1 0-16,0 1 128 0,-5-5-128 0,3 3 0 0,-3 3 144 0,-2 0-144 15,-1-2 128-15,-4 2-128 0,0-2 128 0,-2 2-128 16,0-2 0-16,-4 1 144 0,1 2-144 0,-3 0 0 16,-1-1 128-16,-3-2-128 0,0 0 0 0,2 2 0 15,-2-1 0-15,0 2 0 0,-3-3 0 0,-1 3 0 16,0-1 0-16,-1 0 0 0,-9-3 0 0,0 0 0 16,10 9 0-16,-1-2-144 0,-2-1 16 0,-7-6 0 31,0 0-1328-31,3 10-256 0,-3-10-48 0,-2 12-13312 0</inkml:trace>
  <inkml:trace contextRef="#ctx0" brushRef="#br0" timeOffset="31304.95">13019 11201 18431 0,'0'0'816'0,"6"-9"160"0,1-1-784 0,4 5-192 0,0 0 0 0,2 0 0 15,-1 0 576-15,0 0 64 0,2 1 0 0,-1-1 16 16,-3 0-528-16,0-5-128 0,-1 1 0 0,-2-3 0 15,-2 5 0-15,0-6 0 0,-1 0 144 0,-4-1-144 16,-6 3 0-16,3-6 144 0,-4-2-144 0,1 1 0 16,-2 1 240-16,-1-1-64 0,-2 1-16 0,-2 0 0 15,-2 1-160-15,-3 1 128 0,-2 0-128 0,0 2 128 16,-2-2-128-16,-1 0 192 0,0-2-192 0,-2 2 192 16,-2 0 192-16,-1-1 64 0,0 2 0 0,-2-1 0 15,-3-1 16-15,-2-1 16 0,3 3 0 0,-4 3 0 0,-8-2-32 0,-1-1-16 16,-4 1 0-16,1 2 0 15,0-2-160-15,-1 0-16 0,1 1-16 0,0 0 0 0,0 2-112 16,-3 2-128-16,-3 2 176 0,-3-5-176 0,-3-2 128 16,-2 4-128-16,2-1 0 0,2 2 0 0,3-4 0 0,1 4 0 15,0 2 0-15,-3 2 0 0,-4 1 0 0,-1-2 0 16,-1-3 0-16,4 5 0 0,0 0 0 0,2 2 128 16,0 1-128-16,-3 0 0 0,-2 0 144 0,-4 0-144 15,-3 0 0-15,2 1 144 0,1 0-144 0,2 1 0 16,2-1 0-16,-3 3 128 0,-1 2-128 0,-4-2 192 15,1-5-192-15,3 2 192 0,3 1-32 0,-1 2 0 16,3-1 0-16,0 3 0 0,-3-2-160 0,-2 1 160 16,-4 4-160-16,4-5 160 0,3-2-160 0,0 3 0 0,4 6 0 15,-1-3 0-15,2 3 0 0,-2-4 0 0,-4 3 0 0,3 3 0 16,1-4 0-16,5 4 0 0,1-1 0 0,3 1 0 16,3 2 0-16,1 2 0 0,-1-1 0 0,-2 2 0 15,-2-1 0-15,1 1 0 0,3-1 0 0,2 1 0 16,4 0 0-16,-1 1 0 0,1 0 0 0,3 0 0 15,0 0 0-15,4 3 0 0,-5 1 0 0,2 0 0 16,-1-2 0-16,1 5 0 0,0-2 0 0,2 0 0 16,3-2 0-16,1 0 0 0,3 0 0 0,1 3 0 15,0 1 0-15,3-5 0 0,2 2 0 0,-1 0 0 16,3 1 0-16,3-2 0 0,2 0 0 0,3 0 0 16,2 0 0-16,1-3 0 0,-1 1 0 0,1 0 0 15,4-1 0-15,1 1 0 0,1 3 0 0,1 0 0 16,1-2 0-16,2 2 0 0,2-1 0 0,2-2 0 0,1-1 0 0,3 0 0 15,0 0 0-15,3 0 0 16,-1-1 128-16,3 0-128 0,2 0 0 0,3 0 128 0,2-2-128 0,2 1 128 16,1 0-128-16,2 1 128 0,2-3-128 0,1 2 192 15,-1-2-192-15,4 2 192 0,5-1-192 0,2 0 128 16,0-2-128-16,0 2 128 0,-1-1-128 0,0-1 0 16,-1 2 144-16,1-4-144 0,1 1 160 0,2-2-32 15,1 3-128-15,2 0 192 0,0-1 0 0,4-3 0 16,4 3 0-16,-1-4 0 0,-2 0-192 0,-1-3 144 15,-1 0-144-15,1 0 128 0,-1 1-128 0,1 3 0 16,0-2 144-16,4 2-144 0,2-1 0 0,0 0 0 16,2-4 0-16,-1-1 128 0,-6 1-128 0,3-3 0 0,1 0 0 15,2 2 0-15,1 2 0 0,4 0 0 16,2-3 0-16,1-1 0 0,-2 0 0 0,-1-2 0 0,-1 0 0 0,-1 0 0 16,0 1 0-16,4 1 0 0,0 0 0 0,3-2 0 15,-2 0 0-15,-2 0 0 0,-3 0 0 0,0 0 0 16,1 0 0-16,1 0 128 0,-1 2-128 0,3 0 0 15,3-2 0-15,-6 0 0 0,-2 1 0 0,-2-2 0 16,-2-3 0-16,-1 4 0 0,-2 0 0 0,0 4 0 16,-1-2 0-16,3-1 0 0,2-2 0 0,-2 2 0 15,-4 2 0-15,-3-2 0 0,-2-2 0 0,-1 1 0 16,0 4 0-16,-1-2 0 0,1 2 0 0,0-3 128 16,-2-1-128-16,3 0 0 0,3 3 0 0,-2-3 0 15,-2-1 0-15,-3-1 0 0,-3 1 0 0,0-2 128 16,-1 1-128-16,0-1 0 0,1 1 0 0,0-1 128 15,1 0-128-15,1 1 176 0,-1-2-176 0,4 1 192 0,-1-2-192 16,2-3 0-16,-2-1 144 0,-1 1-144 0,-2-3 0 0,-2-2 0 16,-1 2 0-16,0-1 128 0,2 3-128 0,-3 1 0 15,1-6 0-15,1 3 0 0,-1 0 128 0,3-3-128 16,0 4 128-16,1-3-128 0,0-2 128 0,-1 2-128 16,-2 2 128-16,-2-3-128 0,-3-3 0 0,-1 2 128 15,-3 2-128-15,3 1 0 0,-2-5 0 0,-1 0 144 16,-2 1-144-16,-1-3 0 0,-1 1 160 0,0 0-160 15,-3-1 128-15,-2 1-128 0,-2 1 240 0,-1 0-48 16,-1 1 0-16,0-1 0 0,-2-1 0 0,-2 0-16 16,-1-1 0-16,-2 0 0 0,0 2-176 0,-1-4 0 0,-4-3 0 0,-1 2 0 15,-2 2 128-15,2 0-128 16,-3-3 192-16,-2-1-64 0,-2 1-128 0,1 1 0 0,-2 1 0 0,0-3 0 16,-1 1 0-16,-2 1 0 0,0-2 0 0,-4 2 0 15,2 2 0-15,-1 0 0 0,-3 2 0 0,1 0 0 16,-1 0 0-16,-4 2 0 0,1-1 0 0,-1 1 0 15,0 0 0-15,-1 5 0 0,-1 1 0 0,-1-3 0 16,-6-1 0-16,0-1 0 0,-5 0-144 0,0-1 144 16,0 1 0-16,-1 0-128 0,1-2 128 0,1 3 0 15,-1 0 0-15,0 2-128 0,1 1 128 0,-1 0 0 16,-1-3 0-16,-1 5 0 0,-2-2 0 0,-2-1 0 16,-3 2 0-16,2-4 0 0,1 3 0 0,0 2 0 15,1-5 0-15,1 2 0 0,-1 2 0 0,2-3 0 16,0 5 0-16,0-4 0 0,-3 3 0 0,-4-1 0 15,1 4 0-15,-4-3 0 0,2 1 0 0,-1-1 0 0,1 3-128 0,1-3 128 16,0 4 0-16,3 0 0 0,0-2 0 16,-2 1 0-16,-2 0 0 0,-1-2 0 0,-3 2 0 0,3 1 0 15,1-3 0-15,1 3 0 0,0-6 0 0,3 5-128 16,0 5 128-16,1-1 0 0,1-1 0 0,-2-2 0 16,-5 1 0-16,-1 0 0 0,-1 2 0 0,1-1 0 15,2-2 0-15,3 3 0 0,-2-1 0 0,0 2 0 16,1 0-160-16,-2 1 160 0,-2 2 0 0,-2 1-128 15,-2-2 128-15,1-2 0 0,0-2 0 0,-2 2-128 16,2 2 128-16,1-1 0 0,2 0 0 0,1 3-128 16,-2 1 128-16,-2 1 0 0,-5-3 0 0,3-1 0 15,3-1 0-15,1 2-128 0,1-1 128 0,1 3-128 16,1 1 128-16,1 1-128 0,2-2 128 0,-3 4 0 0,-5-3 0 16,-2-1-128-16,1-1 128 0,2 4 0 0,1-1 0 0,2 2-128 15,0 1 128-15,-1-2 0 0,6 3 0 0,-3 3-128 16,-2-3 128-16,-4 3 0 0,-1 0 0 0,3-1 0 15,3 2 0-15,1 2-160 0,2 0 160 0,1 2 0 16,-1-2-208-16,4-2 64 0,2 0 16 0,-1 2 0 16,0-1 128-16,-2 1-160 0,-6 1 160 0,5 1-160 15,4 0 160-15,3 1 0 0,3 0-144 0,3 0 144 16,2-1 0-16,0 1 0 0,3 2 0 0,4 1 0 16,-1-4-144-16,2 1 144 0,2 0 0 0,0 0 0 15,6 1 0-15,-1-2 0 0,-1 1 0 0,4 1 0 16,1 1 0-16,3 2-128 0,-2-3 128 0,3 2 0 15,1-3 0-15,0 1 0 0,3-1 0 0,3 0 0 16,0 0 0-16,4 1 0 0,0 1-128 0,2 0 128 16,0 0 0-16,3 0 0 0,2-2 0 0,2 2 0 0,3 2 0 0,1-4-128 15,2 0 128-15,4-1 0 0,-2-2 0 0,2 2 0 16,2 0 0-16,3-2 0 0,1-1 0 16,3 2-128-16,5-2 128 0,-1 1 0 0,-1-1-160 0,0-1 160 15,-1-3-128-15,1 3 128 0,3 0 0 0,2-1-128 16,0-2 128-16,4 1 0 0,3-2 0 0,2 0 0 15,1 3 0-15,0-3-128 0,-4 3 128 0,1 1 0 16,-1-5 0-16,3 2 0 0,1 2 0 0,0-3-160 16,3 3 160-16,2-1 0 0,3-2-160 0,-1 3 160 15,-5-5-128-15,-1 2 128 0,1-2-144 0,0 2 144 16,-2-1-160-16,4 1 160 0,4 3 0 0,0-3 0 16,-2-1 0-16,-2-2 0 0,-5 5 0 0,2-2 0 0,-2-1 0 15,0 1 0-15,0 1 0 0,3 2 0 0,2-4 0 0,0 1 0 16,-2-4 0-16,-2 2 0 0,-3-3 0 0,-1 0-144 15,1 3 944-15,-1-3 192 0,1-2 32 0,2 0 16 32,3 4-1648-32,-1-5-336 0,-2-2-64 0,-2 0-16 0,-4 0 832 0,-2 0 192 0,1 0 0 0,-1 0 0 15,1 0 0-15,0 2 0 0,2-2 0 0,3 1 0 16,2-4 0-16,-4 1 0 0,1-2 0 0,-3 0 0 16,-2 0 0-16,2 2 0 0,0-2 0 0,-1 0 0 15,1 2 0-15,2-1-144 0,4 0 144 0,-1 2 0 16,-2 0 0-16,-4-2-128 0,-4 1 128 0,1-1 0 15,-4 2 0-15,-1 1-128 0,0-3 128 0,0 3 0 16,-2 0 0-16,1 0 0 0,1-2 0 0,0 1 0 0,1 1 0 16,1 0 0-16,-2-2 0 0,0 1 0 0,-5-1 0 0,2-4 0 15,-2 1 0-15,0 0 0 0,-2-4 0 0,1 2 0 16,-1 0 0-16,1-1 128 0,-2 0-128 0,1-2 0 16,1 2 0-16,-2-3 0 0,3-1 0 0,-3 1 0 15,2-4 0-15,-2-1 0 0,1 1 0 0,0-1 0 16,-4-4 0-16,0 3 128 0,0-2-128 0,0 0 0 15,-1-1 0-15,1 1 0 0,-2 0 0 0,0-2 0 16,-1-5 0-16,-3 2 0 0,2-4 0 0,-4 3 0 16,-2-3 0-16,2 2 0 0,-2-4 160 0,-3 1-32 15,-3-4-128-15,-3-3 192 0,-4-1 320 0,-3 3 48 16,-3 0 16-16,-5 0 0 0,-3 4 0 0,-2-1 0 16,-2 1 0-16,-2 2 0 0,1 0-272 0,-2 1-48 0,-3 3-16 0,1 5 0 15,0 1-240-15,-2 1 144 0,-1 0-144 0,0 0 128 16,1 5-128-16,-1 0-256 0,-2 0 64 0,3 0 16 31,-6 5-1328-31,-3-2-272 0,-3 4-48 0</inkml:trace>
  <inkml:trace contextRef="#ctx0" brushRef="#br0" timeOffset="53854.73">1225 13792 21359 0,'-3'12'1904'0,"0"5"-1520"0,-1 5-384 0,0 2 0 0,-2 5 528 0,-3 4 48 15,-4 4 0-15,2 1 0 0,0 0 240 0,-1 7 48 16,-1 4 16-16,-1 2 0 0,0 1-112 0,2 0-32 15,-1 2 0-15,-1-5 0 0,-1-3-256 0,1 1-48 16,1-2-16-16,2-5 0 0,-3-4-224 0,2-6-32 16,2 0-16-16,2-4 0 0,3-4-144 0,2-8-192 15,0-4 32-15</inkml:trace>
  <inkml:trace contextRef="#ctx0" brushRef="#br0" timeOffset="54189.99">1605 14324 33167 0,'-25'21'1472'0,"8"-4"304"16,-2 4-1424-16,2 3-352 0,-1 3 0 0,4-2 0 0,4 4 0 0,1 2 0 0,1-4 0 0,3 2 128 15,1-5-128-15,4-1-208 0,4-4 48 0,2-4 16 16,5-1-432-16,0-2-64 0,2-9-32 15,2 0 0-15,3-4 352 0,2-2 64 0,-1-5 0 0,-1-2 16 16,-1-5 512-16,-1 0 112 0,2 1 0 0,-2-1 16 16,-2-6 32-16,2 2 0 0,-4 0 0 0,0 1 0 0,-5 2-208 0,0-1-32 15,-5 2-16-15,-4 1 0 16,-3 0 208-16,-3 1 32 0,-2 1 16 0,-2-1 0 0,1 3 16 0,-2 2 0 16,-1 3 0-16,0-1 0 0,0 3-320 0,0 2-128 15,-1 2 128-15,1 2-128 0,0 0-224 0,1 3-128 16,1-3-32-16,3 2 0 15,0 3-576-15,9-8-112 0,0 0-16 0,0 0-16 16,2 9-2000-16,-2-9-400 0,16 8-80 0,-1-6-3456 16,3-3-704-16</inkml:trace>
  <inkml:trace contextRef="#ctx0" brushRef="#br0" timeOffset="54487.85">2033 14272 21135 0,'0'0'928'0,"0"0"208"0,0 0-912 0,0 0-224 0,0 0 0 0,5 7 0 16,-5-7 1328-16,2 12 208 0,-2 4 64 0,-2-1 0 15,-3 1-912-15,-2 5-176 0,0 0-48 0,0 0 0 16,-4-1-208-16,1 2-32 0,1 0-16 0,1-1 0 16,2-2 112-16,3-4 32 0,2-5 0 0,3 2 0 15,4 2-128-15,1-4-32 0,1 1 0 0,2-3 0 16,3 0 112-16,-2-5 16 0,1 0 0 0,0-2 0 16,1-3 32-16,-2-2 16 0,1-4 0 0,-3 2 0 15,-9 6 16-15,5-9 16 0,-1-3 0 0,-3 2 0 16,-1 10-32-16,-4-7-16 0,-1-5 0 0,-4 3 0 15,-2-1-32-15,0 4-16 0,1-3 0 0,0 3 0 16,-3-5-304-16,3 4 128 0,5 0-128 0,-1 0 0 16,6 7 0-16,0 0-320 0,0 0 32 0,0 0 16 15,0 0-1520-15,6-5-288 0,2-2-64 0,3 1-7456 16,3 1-1472-16</inkml:trace>
  <inkml:trace contextRef="#ctx0" brushRef="#br0" timeOffset="54872.63">2650 13869 21183 0,'-1'-11'944'0,"1"2"192"0,-1 1-912 0,1 8-224 0,2-10 0 0,-2 10 0 0,0 0 1136 0,0 0 176 16,0 0 32-16,0 0 16 0,2 13-720 0,-4 5-160 16,0 2-32-16,-2 4 0 0,-4 3 192 0,-1 3 16 15,-3 1 16-15,-4 6 0 0,-1 5-16 0,-1-2 0 16,-2 4 0-16,-1 1 0 0,1-3-256 0,2 3-48 0,3-5-16 15,2-1 0-15,2-5-80 0,0-2 0 0,4-7-16 0,0-1 0 16,2-5 144-16,3-6 16 0,-1-2 16 0,3-11 0 16,0 0 16-16,3 12 0 0,-3-12 0 0,0 0 0 15,0 0-176-15,0 0-16 0,0 0-16 0,7-6 0 16,2-2-32-16,-2-5 0 0,-2-1 0 0,1 0 0 16,1-4-64-16,-1-1-128 0,0-5 176 0,2 0-176 15,6-1 144-15,-1-1-144 0,1 1 0 0,2-3 144 16,4 1-144-16,3-1 0 0,0-1 0 0,1 1 0 15,-1-3 0-15,1 2 0 0,2 1 0 0,0 0 0 16,2 3-128-16,0 1 128 0,-2 0 0 0,-1 6 0 16,-1 3 0-16,-3 3 0 0,-1-2 0 0,-2 4 0 15,-4 4-336-15,-1 2 48 0,-3 0 16 0,-10 4 0 16,0 0-1520-16,10 0-320 16,-10 0-48-16,0 0-7888 0,0 0-1600 0</inkml:trace>
  <inkml:trace contextRef="#ctx0" brushRef="#br0" timeOffset="55051.12">2636 14253 26719 0,'-14'7'1184'0,"14"-7"240"0,-5 7-1136 0,5-7-288 16,8 10 0-16,3 2 0 0,7-5 1408 0,2 2 240 16,1-5 32-16,4 2 16 0,3 5-1184 0,1-5-224 15,-1 0-48-15,3-1-16 0,3-1-64 0,-2 0-16 16,4 2 0-16,0-1 0 0,0-2-144 0,1 2 0 15,1 1 0-15,-1-2-10096 16,-5-2-2048-16</inkml:trace>
  <inkml:trace contextRef="#ctx0" brushRef="#br0" timeOffset="56006.2">4900 13812 14735 0,'5'-18'640'0,"-1"6"160"0,-1-4-640 0,0-1-160 15,3-1 0-15,-3-4 0 0,1 1 2656 0,-3-1 496 16,-2-2 112-16,-4-3 0 0,-4 3-2496 0,-2-3-512 16,-6 2-112-16,-1 2-16 0,-1 1 96 0,0 6 16 15,-1 4 0-15,-2 3 0 0,-1 7 656 0,-1 4 144 16,-2 6 32-16,-1 2 0 0,-1 6-224 0,0 4-32 16,-1 7-16-16,5 6 0 0,-1 3-480 0,4 5-112 15,3-1-16-15,0 9 0 0,3 4-192 0,2 3 144 16,3 5-144-16,2 2 128 0,1-5-128 0,0 3 0 0,2-2 0 15,3-6 0-15,-1-5 0 0,2-6 0 0,-1-6 0 0,2-6 0 16,-3-5 0-16,2-5 0 0,-1-4 0 16,0-2 0-16,-1-5 0 0,3-9 0 0,-3 9-160 0,3-9 160 31,-7 4-512-31,7-4-16 0,-9-1 0 0,0-3 0 16,0-6-368-16,-2 1-80 0,-3-4-16 0,0 2 0 15,0-1 384-15,1-2 80 0,1 2 16 0,2 0 0 0,1-1 512 0,4-1 272 0,2 6-16 0,3 8-16 16,3-13 96-16,5 0 32 0,1 4 0 0,7-2 0 15,-1 3-96-15,4-2-16 0,1 2 0 0,3-1 0 16,1 4-256-16,2-4 160 0,-1 2-160 0,2-2 128 16,-1 4 48-16,1 1 0 0,-1 0 0 0,-1-1 0 15,-1 0 240-15,-2 3 48 0,-4 2 16 0,-3 3 0 16,-4 0-272-16,-3 3-48 0,-8-6-16 0,4 14 0 16,-2 3 64-16,-2 2 16 0,-2 2 0 0,-3 2 0 0,-2 3-96 0,1 0-128 15,0-1 176-15,2-4-176 0,1-3 128 0,3-4-128 16,3-1 0-16,-3-13 0 0,0 0 144 0,10 6-144 15,5 0 0-15,0-3 144 0,4-6 144 0,-1-3 32 16,-1 0 0-16,1-5 0 0,-1 1-80 0,0-2-16 16,-3-1 0-16,0 0 0 0,-1-2-80 0,-3 0-16 15,-4 2 0-15,-2 2 0 0,-2-2-128 0,-4 0 0 16,-2 3 0-16,-2-1 128 0,-1-1 16 0,-4 3 0 16,0-1 0-16,-1 4 0 0,-1-2-16 0,3 3-128 15,1 1 192-15,9 4-64 0,-9-2-128 0,9 2 0 16,0 0 0-16,0 0 0 0,0 0 0 0,0 0 0 15,0 0 0-15,2-11 0 0,-2 11 0 0,6-8-144 16,3-5 144-16,1 5 0 0,3 1-160 0,0 1 160 16,1-4-128-16,1 4 128 0,1 2 0 0,2-2 0 0,0 3 0 0,1-1-128 15,1 2 128-15,-1-2 0 0,0 4 0 0,2 3 128 16,-2-1-128-16,0 5 0 0,-1 1-176 0,-1 3 176 16,1 1 0-16,0 4 0 0,-1 1-128 0,-1 2 128 15,-2 0 0-15,0 3 0 0,0 3-160 0,-1-2 160 16,-3 2 0-16,0-1 0 0,-1-3 0 0,0 0 0 15,1-4 0-15,-2 0 0 0,-2-3 0 0,0-1 0 16,0 1 128-16,-3 0 32 0,1 0 16 0,0-6 0 16,-4-8 64-16,5 13 16 0,0 1 0 0,1-4 0 15,1-1-256-15,-7-9 176 0,9 7-176 0,0-1 160 16,1-2-368-16,1-3-80 0,-1-4-16 0,3-2-17184 16</inkml:trace>
  <inkml:trace contextRef="#ctx0" brushRef="#br0" timeOffset="56622.68">1276 15711 25103 0,'0'0'1104'0,"-5"-8"240"0,0-3-1072 0,-1 5-272 0,6 6 0 0,-4-9 0 0,-2 2 416 0,-1 4 32 16,-2-1 0-16,0 3 0 0,-3 1-96 0,-4 1-16 15,-3 0 0-15,-2 3 0 0,-2 3 64 0,0 5 16 16,0 2 0-16,-2 0 0 0,-3 0 80 0,1 2 16 16,3 2 0-16,4-1 0 0,2-2-320 0,5 1-48 15,3-2-16-15,9 2 0 0,3-2-128 0,6 1 0 16,2-1 0-16,5 0 0 0,5-4 0 0,5 2 0 16,3 0 0-16,1 0 128 0,1 0-128 0,3 2 0 15,2-3 144-15,-2 1-144 0,-3 1 0 0,-3 2 144 16,-2 2-144-16,-3-2 0 0,-4 2 0 0,-5-2 0 15,-7 0 0-15,-2 2 0 0,-6-1 256 0,-4 2 64 16,-8 0 0-16,-4-1 0 0,-3 1 192 0,-3 0 64 0,-3 0 0 16,-2 0 0-16,1-4-352 0,0-4-64 0,1 0-16 0,2-6 0 15,0-3-144-15,4-3 0 0,2-1-192 0,5-7 192 32,5 1-2224-32,6-5-320 0,7-3-64 0</inkml:trace>
  <inkml:trace contextRef="#ctx0" brushRef="#br0" timeOffset="56922.57">1458 16075 30287 0,'0'0'1344'0,"0"0"272"0,9 12-1296 0,2-2-320 0,5-3 0 0,-2-2 0 16,3 0 464-16,1-4 32 0,1-3 0 0,-1-6 0 15,-1-1-368-15,-1-5-128 0,1-1 0 0,-2 0 144 16,-2-3-464-16,-1 0-80 0,1 0-32 0,-2 1 0 15,-2-3 256-15,-1 3 176 0,-2 0-208 0,1 2 80 16,-4-2 256-16,0 2 64 0,0 0 16 0,-2 2 0 0,-1 4 32 0,0 9 0 16,0 0 0-16,0 0 0 0,0 0-240 0,0 0 144 15,-12 7-144-15,1 7 128 0,-1 1-128 0,1 5 0 16,0 3 0-16,-1 4 0 0,2-1 0 0,1 6 0 16,1 5 0-16,1 0 0 0,-2 1 0 0,3-1 0 15,3 1 176-15,2-5-176 0,0-4 0 0,3-3 0 16,2 0 0-16,3-5 0 0,1-5-144 0,2-4-80 15,0-2-16-15,6-5-13888 0</inkml:trace>
  <inkml:trace contextRef="#ctx0" brushRef="#br0" timeOffset="57322.86">2127 16328 29487 0,'-17'24'2624'0,"6"-5"-2112"0,-2 2-512 0,3 6 0 16,2 0 1200-16,3 2 128 0,0 0 16 0,-1-2 16 15,-2 1-912-15,2-7-176 0,-1-4-32 0,1-3-16 16,-2-5-96-16,8-9-128 0,0 0 176 0,0 0-176 16,-10-4 0-16,5-6 0 0,1-4 0 0,3-8 0 15,1-3 176-15,4-4-176 0,2-2 160 0,2-2-160 16,-1 0 256-16,4-3-32 0,1 2-16 0,2-1 0 15,1-5-16-15,1 1-16 0,-4-2 0 0,2 3 0 0,-1 1-176 0,2 7 0 16,1 3 0-16,0 7 0 0,2 2 0 0,-2 1 0 16,1 7 0-16,-2 4 0 0,-3 3 0 0,-12 3 0 15,0 0-144-15,12 9 144 0,-1 4 0 0,-5 3-192 16,-5 5 192-16,-2 0-160 0,-4 5 160 0,-3-1-192 16,-2 4 192-16,-4-1-192 0,-4 2-96 0,-1-1-32 15,1-4 0-15,1-3 0 0,-1-6 80 0,4 0 16 16,2-4 0-16,5-5 0 0,7-7-32 0,0 0 0 15,0 0 0-15,0 0 0 16,0 0-2544-16,5-14-512 0,8-12-96 0,4 5-32 0</inkml:trace>
  <inkml:trace contextRef="#ctx0" brushRef="#br0" timeOffset="57623.14">2653 15974 3679 0,'0'0'320'0,"7"-2"-320"0,-7 2 0 0,0 0 0 15,0 0 5376-15,0 0 992 0,0 0 208 0,4 11 32 16,-5-2-4272-16,-2 4-864 0,-3 1-160 0,-3 1-32 15,-2 4-576-15,-3 4-128 0,-4 1 0 0,1 0-16 16,1-1-160-16,2-3-16 0,1-1-16 0,3-1 0 16,4-2-128-16,1-5-32 0,5-11 0 0,1 10 0 15,3 0-208-15,-4-10 0 0,10 2 0 0,3-8 0 16,1-1 0-16,3-3 176 0,1-2-176 0,-1-2 160 16,-2-2-32-16,-1 2 0 0,0 2 0 0,0 1 0 15,-5-2-128-15,0 4 0 0,2 3 0 0,-11 6 128 16,10-4-128-16,-10 4 192 0,0 0-192 0,10 9 192 0,-2 1 0 0,-3 4 16 15,-2 3 0-15,-1 0 0 0,1 1-208 0,1 0 0 16,-2-1 0-16,2-2 0 0,0-2 0 0,1-1 0 16,1 0 0-16,2-5 0 15,-1 2-704-15,-7-9-192 0,13 1-48 0,0-3 0 16,0-6-400-16,1-1-96 0,1-5-16 0,1-2-12528 16</inkml:trace>
  <inkml:trace contextRef="#ctx0" brushRef="#br0" timeOffset="58057.95">3360 15925 16575 0,'0'0'736'0,"0"0"160"0,0 0-720 0,0 0-176 0,0 0 0 0,0 0 0 16,0 0 2208-16,0 0 416 0,0 0 64 0,0 0 32 16,0 0-1920-16,0 0-384 0,-7 11-80 0,1 2-16 15,0 1-80-15,0 6-32 0,-2 0 0 0,0 3 0 16,2 4 112-16,-1 1 0 0,-2 1 16 0,2-3 0 15,-1 0 176-15,0-3 16 0,2-2 16 0,0-2 0 16,1-3-32-16,0-2 0 0,2-5 0 0,3-9 0 0,0 0 192 0,0 0 16 16,0 0 16-16,0 0 0 0,-1-9-64 0,1-6-16 15,2-3 0-15,2-2 0 0,1-2-448 0,2-2-80 16,1 1-128-16,0 0 176 0,0-3-176 0,-2 3 0 16,0 1 0-16,3 2 0 0,0-1 0 0,0 7 0 15,1 2 0-15,2-2 0 0,0 5 0 0,1 0 0 16,0 4 0-16,1 1 0 0,-1 3-272 0,0 1 64 15,1 0 16-15,-1 2 0 16,0 1-2800-16,1-2-544 0</inkml:trace>
  <inkml:trace contextRef="#ctx0" brushRef="#br0" timeOffset="58441.24">4155 15795 15663 0,'0'0'688'0,"-9"1"144"0,-3-5-656 0,0 4-176 0,0 0 0 0,0 0 0 16,1 2 4448-16,-2 2 864 0,-1 3 160 0,-3-1 32 16,1 3-4304-16,-2 4-880 0,-1 2-160 0,-1 4-32 15,-3 3-128-15,1 3 0 0,1 0 0 0,2 1 0 16,1 0 320-16,3 2-16 0,2-2 0 0,3 0 0 16,3-3-304-16,6-4 128 0,4-4-128 0,2-4 0 15,0 0 128-15,7-8-128 0,2-1 0 0,3-5 0 16,2-1 0-16,-1-6 160 0,1-1-160 0,1-6 128 15,2-7 16-15,-1 2 0 0,0 1 0 0,-3 2 0 16,-2-2-144-16,-3 4 160 0,-1 0-160 0,0 2 160 0,-2 2-160 0,-1 4 0 16,-1 2 0-16,-8 7 128 0,0 0-128 0,0 0 0 15,0 0 0-15,0 0 0 0,1 11 0 0,-1 2 0 16,-1 1 0-16,1 2 128 0,-3 1-128 0,3-1-144 16,1 0 144-16,3 0-208 0,-1 2 208 0,3 0-192 15,2-1 192-15,2 0-192 16,1-3-448-16,5-4-64 0,-1-1-32 0,0-5 0 15,0-4-608-15,1-5-112 0,0-7-16 0,3-3-16 16,0-5-1888-16,-1-2-368 0</inkml:trace>
  <inkml:trace contextRef="#ctx0" brushRef="#br0" timeOffset="58664.78">4459 15229 21183 0,'-14'9'1888'0,"5"-1"-1504"0,2 7-384 0,-1 3 0 15,0 4 2304-15,1 4 400 0,0 2 80 0,1 4 16 16,0 1-1776-16,-1 1-368 0,2 2-64 0,0 2-16 16,0 3-400-16,2 2-176 0,2-4 128 0,-1 3-128 15,-2 2 0-15,0-3 0 0,3-1 0 0,-2-5 0 16,1-3 0-16,0-4-176 0,2-5 48 0,2-4 0 16,-1-5-512-1,2-5-80-15,-3-9-32 0,0 0 0 0,0 0-1552 0,0 0-304 0,6-10-64 16,-2-4-16-16</inkml:trace>
  <inkml:trace contextRef="#ctx0" brushRef="#br0" timeOffset="58942.11">4321 15790 14735 0,'0'0'1312'16,"0"0"-1056"-16,0 0-256 0,0 0 0 15,0 0 2880-15,0 0 512 0,0 0 96 0,7-8 32 0,2 3-2336 0,0 1-464 16,0-2-80-16,1 1-32 0,1 0-432 0,1-4-176 16,2 0 128-16,0 0-128 15,0 0-448-15,0 4-192 0,-1-2-16 0,-2 1-16 16,2 0-1024-16,-1 1-208 0,1 2-32 0,0 1-16 15,1-1 272-15,-1-2 48 0,2 0 16 0,1 1 0 16,1 2 336-16,1-1 80 0,-3 1 16 0,0 1 0 0,-1-2 1696 0,-1 2 352 16,-2 1 64-16,-2 4 16 0,-2 1 832 0,-2 0 160 15,0 4 48-15,-3-2 0 0,-2-7-208 0,-2 14-48 16,-2 1 0-16,-1 2 0 0,-4-2-352 0,1 3-80 16,-3 2-16-16,-2-1 0 0,2-2-448 0,-2-2-112 0,0 2-16 0,2-2 0 15,1-1-272-15,1 0-64 0,2-5-16 0,2 2 0 16,5-11-352-16,0 0 0 0,-1 9 0 0,1-9-192 31,0 0-1408-31,0 0-304 0,13 3-48 0,1-7-16 16,2-1-816-16,3-2-160 0,-1-3-48 0</inkml:trace>
  <inkml:trace contextRef="#ctx0" brushRef="#br0" timeOffset="59357.81">5060 15679 6447 0,'0'0'272'0,"0"0"80"0,0 0-352 0,0 0 0 0,-3 8 0 0,-3 3 0 15,-2-2 4080-15,-1 3 736 0,-2-2 160 0,0 3 16 16,0 2-3584-16,-2-1-736 0,3-1-144 0,1 1-16 16,0-1 112-16,5 1 16 0,2-5 16 0,2-9 0 0,0 0-80 0,0 0-32 15,5 11 0-15,-5-11 0 0,11 2-112 16,1-1-32-16,-1-2 0 0,0-4 0 0,2-3-112 0,0 1-32 16,0-5 0-16,-1 3 0 0,2-2-112 0,-1 1-16 15,-2 0-128-15,1 1 192 0,-6 0-64 0,-1-1 0 16,-5 10-128-16,7-9 192 0,-4-1 96 0,1 3 16 15,-4 7 0-15,0 0 0 0,0 0-176 0,0 0-128 16,7-9 192-16,-7 9-192 0,11-2 0 0,2-1 0 16,-1-1 0-16,2 3 0 0,3-3 0 0,1 1-144 15,1 1 144-15,-1 1 0 0,-3-2-144 0,3 3 144 16,1-1-160-16,-1 1 160 0,-1 1-128 0,1 2 128 16,1 2 0-16,-1 0-144 0,-3 4 144 0,1 3 0 15,-1 2 0-15,-1-2 0 0,-3 2 0 0,-2 3 0 0,0 1 0 0,-3-1 0 16,2-1 0-16,-4 0 0 0,0-1 0 0,-2 1 128 15,-2-5-128-15,3 2 128 0,-3-13-128 0,0 14 128 16,0-14-128-16,0 0 0 0,0 0 128 0,0 0-128 16,0 0-176-16,0 0-96 0,0 0-32 0,10 0 0 31,-10 0-1728-31,9-8-336 0,-3-1-80 0</inkml:trace>
  <inkml:trace contextRef="#ctx0" brushRef="#br0" timeOffset="59513.18">5195 15128 36863 0,'-34'-8'3264'0,"16"5"-2608"0,4 1-528 0,5 1-128 0,9 1 1216 0,0 0 224 16,0 0 32-16,0 0 16 0,0 0-1232 0,0 0-256 16,10 6 0-16,-10-6 0 15,13 6-2848-15,-13-6-512 0</inkml:trace>
  <inkml:trace contextRef="#ctx0" brushRef="#br0" timeOffset="60060.03">1129 17010 31391 0,'0'0'1392'0,"0"0"272"16,-13 0-1328-16,3 3-336 0,10-3 0 0,-9 12 0 0,3 4 576 15,1 5 64-15,-1 10 0 0,1 3 0 0,0 5-320 0,-2 3-48 16,2 5-16-16,-2 2 0 0,0 0-128 0,-1 1-128 16,3-2 192-16,0-1-192 0,0 0 128 0,1-4-128 15,1-2 0-15,2-9 0 0,1-5 0 0,1-8 0 16,-1-4 0-16,0-6 0 0,0-9 192 0,0 0-192 15,0 0 192-15,11-1-192 0,0-6 288 0,2-3-48 16,1-5-16-16,2-2 0 0,2-3-48 0,4 1-16 16,3 0 0-16,0 2 0 0,1 6-160 0,-1 1 0 15,2 6 0-15,0 4-176 0,-1 4-16 0,1 7-16 16,-3 3 0-16,-2 4 0 0,-1 2-64 0,-2 2-16 16,-3 2 0-16,-5 4 0 0,-4 1 288 0,-6 0-128 15,-4-1 128-15,-2-2 0 0,-6 0 0 0,-2-4 0 16,-2-4 0-16,-2 0 0 0,-2-2 0 0,0-4 0 0,-1-3 0 0,-1-7 0 31,1-2-2240-31,1-2-352 0,-1-7-64 0,2-2-16 0</inkml:trace>
  <inkml:trace contextRef="#ctx0" brushRef="#br0" timeOffset="60376.58">1640 17614 15663 0,'0'0'1392'0,"7"11"-1120"0,2-1-272 0,3 1 0 16,2-5 2848-16,0-3 512 0,0-1 96 0,0-2 32 15,0-1-2544-15,-3-2-512 0,2-1-112 0,-4-3 0 16,-3-1-320-16,-1-3 0 0,-1-1-208 0,-3 0 80 16,-1 0 128-16,-1 1-192 0,-3-3 192 0,-1 0-192 15,-1 2 480-15,-1 3 96 0,0-2 0 0,0 5 16 0,1 1 368 0,6 5 64 16,-9-2 0-16,9 2 16 0,-9 5-400 0,-1 3-96 15,2 3-16-15,1 6 0 0,-2 2-336 0,1 1 0 16,3 5 0-16,1 0 0 0,2-3 0 0,2-1 0 16,1 3 0-16,4-5 0 0,2-2 0 0,1-2-160 15,4 0 160-15,2-1 0 16,2-2-1408-16,3-7-192 0,2-3-16 0,0-4-11824 0</inkml:trace>
  <inkml:trace contextRef="#ctx0" brushRef="#br0" timeOffset="60593.02">2420 16958 30927 0,'-14'15'1360'0,"8"-2"304"0,-2 5-1344 0,1 5-320 0,-1 3 0 0,-1 5 0 15,-1 2 288-15,0 4-16 0,0 2 0 0,-2 7 0 16,-1 1-144-16,2 5-128 0,1 1 192 0,1 2-192 15,0 0 160-15,3 3-160 0,1-1 128 0,0-3-128 16,2-1-1088 0,2-2-288-16,1-3-64 0,0-3-16 15,0-10-1760-15,0-4-368 0</inkml:trace>
  <inkml:trace contextRef="#ctx0" brushRef="#br0" timeOffset="61426.24">2151 17536 17503 0,'0'0'1552'0,"0"0"-1232"16,0 0-320-16,0 0 0 0,12-5 1952 0,4 0 336 15,3-2 64-15,0-1 16 0,-1 2-1904 0,2-2-464 16,0 3 0-16,3 2 0 0,-4-1 0 0,2 1-240 16,-1 0 32-16,0 2 0 0,2 0 0 0,-2 1 0 15,-1 1 0-15,3 3 0 0,-3 2 448 0,-3 0 80 16,-3 5 32-16,1-1 0 0,0 2 560 0,-2 2 112 15,-5 2 32-15,1 1 0 0,-1 1-304 0,-1 1-64 0,-3 0-16 16,2 0 0-16,1-1-336 0,-3 0-64 0,1-1-16 0,-3-3 0 16,-1-3 32-16,0 0 0 0,0-11 0 0,4 8 0 15,-4-8 160-15,8 5 16 0,-8-5 16 0,10 3 0 16,-10-3-112-16,10-7-32 0,-2 0 0 0,1-5 0 16,0 0-160-16,-3-1-48 0,2-2 0 0,-2-3 0 15,0 1-128-15,-1 1 0 0,-3 1 144 0,3 3-144 16,-1 2 0-16,-4 10 0 0,0 0 0 0,0 0 128 15,0 0-128-15,0 0 0 0,5 10 0 0,-2 2 0 16,1 1 0-16,0 4-128 0,1 1 128 0,0 0 0 16,-1-1 0-16,5 1-160 0,2-3 160 0,1 1 0 15,-1-4-160-15,2 0 160 0,1-5-128 0,0 1 128 16,1-5 0-16,2-1-160 0,-2-2 160 0,3-2 0 16,-2-3 0-16,0-4 0 0,-4 1 0 0,4-2 0 0,-4 1 0 0,-2-4 0 15,-2 1 0-15,-2 0 0 0,0-1 144 0,-3 1-144 16,-1-2 128-16,-4 1-128 0,-3-1 144 0,0-1-144 15,-1 0 160-15,1 1-160 0,-2 1 144 0,2 0-144 16,0 3 128-16,0 2-128 0,5 8 0 0,0 0 0 16,0 0 0-16,0 0 0 0,0 0 0 0,0 0 0 15,5-7 0-15,-5 7-176 0,8-8 176 0,1 4 0 16,0-2-144-16,2-2 144 0,3 4 0 0,-1-2 0 16,1-2 0-16,-2 2 0 0,0-4 0 0,1 2 0 15,-1-2 0-15,4 3 0 0,-1-1 0 0,3-1 0 16,-7-1 0-16,2 2 0 0,-2-2 0 0,-2 4 0 15,1-1 0-15,0 0 0 0,-2 2 0 0,-8 5 0 16,12-2 0-16,-12 2 0 0,0 0 0 0,10 3 0 0,-1 3 0 0,-3 3 0 16,-2 0 0-16,1 2 0 0,0 3 0 0,0-1 0 15,-1 1 0-15,0 1 0 0,-1 3 0 0,-1 0 0 16,3 1 0-16,-3 0 0 0,0-1 0 0,-2 1 0 16,-3 0 0-16,-1-2 128 0,-2-3-128 0,1-2 0 15,1-3 272-15,-1 0-16 0,5-9-16 0,0 0 0 16,0 0 80-16,0 0 32 0,0 0 0 0,0 0 0 15,0 0-192-15,0-11-32 0,2 0-128 0,2-4 192 16,3-4-192-16,2 0 0 0,2-3 0 0,-1 3 0 16,-1 2 0-16,0 0 0 0,1 4 0 0,3 1 0 15,-3-1 0-15,1 7 0 0,0 0 0 0,0 3 0 16,2 3 0-16,-2 5 0 0,1 0 0 0,-1 4 0 16,2 5 0-16,-1 2-128 0,1 2 128 0,1 2 0 15,1 1 0-15,2-1-128 0,-1-2 128 0,1 0 0 0,2-1-256 0,0-4 64 16,1-1 16-16,3-5 0 15,2 1-2000-15,1-4-416 0</inkml:trace>
  <inkml:trace contextRef="#ctx0" brushRef="#br0" timeOffset="64800.35">789 12743 13695 0,'-15'9'608'0,"7"-6"128"0,1-3-592 0,-2 0-144 16,0 2 0-16,1 1 0 0,2-2 672 0,0-1 96 15,-3 0 32-15,9 0 0 0,-8-3 208 0,8 3 32 16,0 0 16-16,-6-7 0 0,2-7 320 0,4 2 64 16,3 2 16-16,3-3 0 0,3-1-704 0,2-2-144 15,7-2-32-15,0 0 0 0,3 2-304 0,5 3-64 16,1-1-16-16,1 3 0 0,0 6 128 0,-2 3 32 16,2 1 0-16,-1 4 0 0,0 0 32 0,-3 9 0 0,-4 4 0 0,-2 5 0 15,-5 2-160-15,-5 5-32 0,0 0 0 16,-5 3 0-16,-6 4-192 0,-5 0 0 0,1 2 128 0,-7 0-128 15,-5-3 0-15,-2-1 0 0,-1 2 0 0,-1-9 0 16,1 0 0-16,3-6 176 0,2-1-176 0,1-1 160 16,2 0 128-16,0-3 32 0,4-4 0 0,1 1 0 15,3-1-176-15,3-4-16 0,3-7-128 0,0 0 192 16,4 10-192-16,3-5 0 0,6 0 0 0,5 1 0 16,0-6 0-16,5-2 0 0,2-1 0 0,4-2 0 15,2-1 144-15,1-4-144 0,-2-4 128 0,1-2-128 16,0 1 0-16,1-1 0 0,0-2 0 0,1-1 0 15,3-5-1408 1,-1 2-272-16,-1 2-48 0</inkml:trace>
  <inkml:trace contextRef="#ctx0" brushRef="#br0" timeOffset="65312.08">1388 12213 21183 0,'-16'-22'944'0,"8"12"192"0,0-4-912 0,3 3-224 16,1 1 0-16,1-2 0 0,-3 5 256 0,-1-4 0 15,-1 4 0-15,-3-1 0 16,-3 4-576-16,-3 2-96 0,-1-1-32 0,-2 5 0 0,-4 0 640 0,-1 3 112 16,-1 5 16-16,-3 2 16 0,-3-2 432 0,-5 4 64 0,-3 3 32 15,-4 2 0-15,-3 2-384 0,0 7-80 16,2 1-16-16,0 4 0 0,2 0 0 0,20-11-16 0,-4 6 0 0,-1 3 0 15,2 3 96-15,-2 1 32 0,1 4 0 0,2 1 0 16,0 2-176-16,-18 47-16 0,9-4-16 0,8-8 0 16,6-6-288-16,7-6 0 0,2-11 0 0,5-3 0 15,3-5 0-15,7 2 0 0,2-1 0 0,4-1 0 16,3 2 0-16,4-6 0 0,0 0 128 0,5-5-128 16,2-8 0-16,7-2 0 0,6-7 0 0,-12-13 0 15,4-1 0-15,8-2 128 0,2-2-128 0,10 0 160 16,3-2-160-16,1-3 192 0,2-7-192 0,45-10 192 15,-16-2-192-15,-5-1 160 0,-6-4-160 0,-4 1 160 16,1-6-16-16,-5-4 0 0,-4-3 0 0,-4-4 0 16,-3-2 16-16,-6-1 0 0,-3 3 0 0,-5-4 0 0,-2 1 32 15,-6-3 0-15,-5-1 0 0,-6-2 0 0,-5-4 160 16,-7 0 32-16,-6-1 16 0,-5-4 0 0,-6 0 176 0,-4 3 48 16,-6 3 0-16,-4 7 0 0,-5 6 16 0,1 9 0 15,-2 5 0-15,-8 7 0 0,-3 5-176 0,-6 2-16 16,-4 2-16-16,-5 6 0 0,-3 9-304 0,-3 2-128 15,-4 1 0-15,1 4 128 16,1 0-1728-16,-3 4-336 0,-5 3-80 0</inkml:trace>
  <inkml:trace contextRef="#ctx0" brushRef="#br0" timeOffset="68180.12">10962 16663 11967 0,'0'0'1072'0,"0"0"-864"15,0 0-208-15,0 0 0 0,0 0 1280 0,0 0 192 16,0 0 64-16,0 0 0 0,0 0-640 0,0 0-112 16,0 0-16-16,0 0-16 0,0 0 288 0,0 0 64 15,0 0 16-15,0 0 0 0,0 0-80 0,-5 8-16 16,5-8 0-16,-6 11 0 0,1-1-144 0,0 2-48 15,-1-5 0-15,4 5 0 0,-2 3-224 0,2 2-48 16,-1 0-16-16,1 4 0 0,-1-1-208 0,0 4-32 16,2 4-16-16,1 0 0 0,0 4-144 0,1 0-16 0,1 2-128 15,0-1 192-15,1 1-192 0,1-1 144 0,-1-3-144 0,2 1 128 16,2 4 16-16,-1-2 0 0,1 0 0 0,-1-3 0 16,-1 1-16-16,0-2-128 0,-1-2 192 0,1 1-64 15,0-4-128-15,1 1 192 0,-1 1-192 0,2-5 192 16,-2-2-192-16,0-1 192 0,1-2-192 0,1 0 192 15,-1-2-48-15,0-3 0 0,-2 1 0 0,0-4 0 16,-4-8 96-16,0 0 16 0,6 8 0 0,-6-8 0 16,0 0-32-16,0 0 0 0,0 0 0 0,0 0 0 15,0 0 0-15,0 0 0 0,0 0 0 0,0 0 0 16,0 0-96-16,0 0 0 0,0 0-128 0,0 0 192 16,0 0-192-16,0 0 0 0,0 0 0 0,0 0 0 15,0 0 0-15,0 0 0 0,0 0 0 0,9 2 0 16,-9-2 0-16,0 0 0 0,9-2 0 0,-9 2 0 15,0 0 0-15,10-1 0 0,-10 1 0 0,9-4 0 0,-9 4 0 0,10-5 0 16,-10 5 0-16,11-2 0 0,-1-1 0 0,0 2 128 16,-2 1-128-16,2 0 0 0,-10 0 0 0,11 0 0 15,4 1 0-15,1 2 0 0,-2 1 0 0,2 2 0 16,2-2 0-16,1 1 0 0,1 1 0 0,3-1 0 16,1 3 0-16,6 2 0 0,0-2 0 0,2 2 0 15,4-1 0-15,-1 2 0 0,-1-1 0 0,2-2 0 16,-4 0 0-16,-2 0 0 0,1 1 160 0,-2 3-160 15,-1-2 160-15,3-2-160 0,-5 2 128 0,2 0-128 16,1 1 0-16,1-3 0 0,-2 1 224 0,5-3-48 16,1 3-16-16,0-1 0 0,-1-2 32 0,0 2 16 0,0-3 0 0,-1 4 0 15,-1-5-16-15,3-2-16 0,-1 3 0 16,0 3 0-16,-1-4-176 0,-3 1 160 0,3-1-160 0,-1 1 160 16,-2-3-160-16,0-2 0 0,-2-1 0 0,-1 0 0 15,-3-1 0-15,-1 1 0 0,-2-3 0 0,-6 3 0 16,-2 1 0-16,-12 0-256 0,0 0 64 0,0 0 16 31,0 0-2480-31,-8-6-496 0</inkml:trace>
  <inkml:trace contextRef="#ctx0" brushRef="#br0" timeOffset="69065.84">10965 17578 5519 0,'0'0'496'0,"0"0"-496"0,0 0 0 0,0 0 0 15,0 0 2336-15,0 0 368 0,7 4 80 0,-7-4 16 16,0 0-1328-16,0 0-272 0,0 0-48 0,0 0-16 16,0 0 96-16,0 0 32 0,0 0 0 0,0 0 0 15,0 0-192-15,9-1-48 0,-9 1 0 0,0 0 0 16,0 0-224-16,0 0-48 0,0 0-16 0,0 0 0 16,0 0-64-16,0 0-16 0,0 0 0 0,-2 7 0 15,2-7-192-15,-7 12-32 0,0-1-16 0,-1 0 0 16,-2 1-32-16,-2 2-16 0,1-2 0 0,-3 0 0 0,-4 4-64 15,0-1-16-15,-1 0 0 0,-1 3 0 16,-3 0 32-16,-1 1 16 0,-1 2 0 0,-1 1 0 0,-2 1 16 0,2 2 0 16,-5-1 0-16,2 3 0 0,0-4-144 0,-4 1-16 15,1 3-16-15,0-4 0 0,-1-2-176 0,0 1 160 16,2-2-160-16,2-1 160 0,1 0-32 0,3 0 0 16,1 1 0-16,-1-1 0 0,3-3-128 0,1-2 160 15,2-2-160-15,1-1 160 0,2 3-160 0,3-4 128 16,0 0-128-16,2-3 128 0,0 0-128 0,2-2 0 15,9-5 144-15,0 0-144 0,0 0 160 0,0 0-32 16,0 0-128-16,0 0 192 0,0 0-192 0,0 0 0 16,0-10 0-16,3 3 0 0,4-4 0 0,2 3 0 15,1-4 128-15,3 2-128 0,-2-3 0 0,3-1 0 0,4 0 0 0,2 0 0 16,2-6 0-16,2 1 0 0,3-1 0 0,1-1 0 16,3 1 0-16,4-2 0 0,0-6 0 0,2 2 0 15,1-4 0-15,0 1 0 0,2 1 0 0,-2-2 0 16,1-1 0-16,-1 3 0 0,1-1 0 0,-4 6 0 15,-2 4 0-15,0 1 0 0,-2 0 0 0,-2 3 0 16,-5 0 0-16,-6 5 0 0,-4 0 0 0,-4 4 0 16,-10 6 0-16,0 0 0 0,0 0 0 0,0 0 0 15,0 0 0-15,-9 9 0 0,-5 5 144 0,-5 2-144 16,-5 1 128-16,-3 2-128 0,-3 4 0 0,-1 4 128 16,-3-2 32-16,-2 5 0 0,-2-4 0 0,1 4 0 15,2-1-160-15,0-2 0 0,5-1 144 0,-2-2-144 16,2-3 128-16,3-2-128 0,2-4 128 0,5-2-128 15,4-3-288-15,5-1-128 0,0-5-32 0,11-4-12080 16,-6-4-2416-16</inkml:trace>
  <inkml:trace contextRef="#ctx0" brushRef="#br0" timeOffset="70250.08">10313 17292 19807 0,'0'0'880'0,"0"0"176"0,0 0-848 0,0 0-208 16,0 0 0-16,0 0 0 0,0 0 992 0,0 0 160 16,0 0 16-16,0 0 16 0,0 0 32 0,0 0 0 15,0 0 0-15,0 0 0 0,0 0 96 0,6-10 32 16,3 4 0-16,0-4 0 0,0 1-480 0,1-4-96 16,0 0 0-16,0 3-16 0,4 0-304 0,-1 2-48 0,0-2-16 0,-1 5 0 15,0 4-160-15,-3 1-32 0,2 2-16 0,-1 2 0 16,-10-4-48-16,10 10-128 0,1 2 192 0,-5 2-64 15,-1 1-128-15,-5 3 128 0,0 0-128 0,-1 2 128 16,-4 0-128-16,-3-1 0 0,-3-1 0 0,-3 0 128 16,-2-3-128-16,0 0 160 0,-2-1-160 0,2-1 160 15,0-8 80-15,4 0 16 0,0-2 0 0,2-3 0 16,2-1 96-16,3-5 32 0,0 0 0 0,1-7 0 16,2-1-80-16,2-2-16 0,0-3 0 0,4 1 0 15,1 2-288-15,4-1 0 0,2-1 0 0,2 2 0 16,1-1 0-16,-3 6 0 0,3-1 0 0,-1 5 0 15,-2-2 0-15,-1 4 0 0,-10 5 0 0,11 0 0 16,-4 3 0-16,0 5 0 0,-7-8 0 0,0 14 0 16,-2 4 0-16,-4 0 0 0,-4-2 0 0,-4 1 0 0,-4-2 0 0,2 1 0 15,-2 1 0-15,0-3 0 0,1-6-192 0,5-1-64 16,2-2 0-16,10-5 0 16,0 0-2000-16,0 0-416 0,0-10-80 0</inkml:trace>
  <inkml:trace contextRef="#ctx0" brushRef="#br0" timeOffset="70665.98">11389 17267 18431 0,'0'0'1632'0,"-7"4"-1312"0,-2-3-320 0,9-1 0 16,-8 1 2736-16,8-1 464 0,-9 3 112 0,9-3 16 15,-9 0-1728-15,9 0-352 0,0 0-64 0,-5-9-16 16,1 1-144-16,4-2-16 0,2 1-16 0,0-1 0 15,5 2-416-15,0-3-64 0,3 1-32 0,2-2 0 16,2 1-80-16,1 2-16 0,3 0 0 0,0 3 0 16,-1 3-16-16,-1 2-16 0,-4 1 0 0,1 1 0 0,0 3-176 0,-3 1-48 15,-2 3 0-15,-3-2 0 16,-5-6-128-16,2 12 0 0,-2-4 144 0,0 4-144 0,-5 1 128 0,-1-5-128 16,-4 1 160-16,-1-2-160 0,1 0 144 0,0 1-144 15,-1-5 128-15,-1-1-128 16,2-4-1008-16,2 0-272 0,8 2-64 0,-6-9-16736 15</inkml:trace>
  <inkml:trace contextRef="#ctx0" brushRef="#br0" timeOffset="70955.06">11181 18294 14735 0,'0'0'640'0,"0"0"160"0,0 0-640 0,0 0-160 0,-4-9 0 0,4 9 0 15,-1-11 4800-15,1-1 944 0,0 12 176 0,7-10 32 16,-3 0-4288-16,1 3-880 0,-5 7-160 0,9-7-48 15,-9 7-400-15,7-4-176 0,-7 4 128 0,0 0-128 16,0 0 0-16,0 0 0 0,0 0 0 0,0 0 0 16,0 0-2352-16,0 0-448 0</inkml:trace>
  <inkml:trace contextRef="#ctx0" brushRef="#br0" timeOffset="73200.92">2741 18594 18543 0,'0'0'816'0,"0"0"176"0,-7-5-800 0,-2 1-192 16,0 1 0-16,0 0 0 0,1-2 1472 0,-3 2 240 15,-1 2 48-15,-1-1 16 0,0 2-544 0,-3 3-96 16,-5-2-32-16,1 6 0 0,-2-1-272 0,-3 5-48 0,-5 0-16 0,0 5 0 16,1 6-64-16,5 2 0 0,0-3-16 0,1 5 0 15,3 1-176-15,2-2-48 0,4 3 0 0,1-1 0 16,4-1-128-16,4-1-16 0,3 1-16 0,2-4 0 16,3-3-304-16,5 0 0 0,1-4 128 0,5 3-128 15,2-4 128-15,5 1-128 0,2-1 144 0,5-1-144 16,2 1 0-16,4-6 0 0,-1 0 0 0,1-5 0 15,-1 0-128-15,-2-3-128 0,-4 0-32 0,0-2 0 32,-3 0-2176-32,0-3-432 0,-1-4-96 0</inkml:trace>
  <inkml:trace contextRef="#ctx0" brushRef="#br0" timeOffset="73551.33">2795 18783 29599 0,'0'0'1312'0,"0"0"272"0,0 0-1264 0,4 13-320 15,1-7 0-15,4 1 0 0,2-4 0 0,2-1 0 16,2-2 0-16,-1-4 0 0,2-4 0 0,1 1 160 16,0-6 0-16,2 0 0 0,1-1 112 0,1-2 32 15,0 1 0-15,-2-2 0 0,-2 2 80 0,-4 1 32 16,-3 2 0-16,-1 0 0 0,-3-4-128 0,-1 4-32 15,-1 3 0-15,-4-1 0 0,-3 3 96 0,3 7 16 16,-9-4 0-16,-1 4 0 0,-1 3-128 0,-4 2-32 0,-6 6 0 0,1 1 0 16,0 4-208-16,-2 4 128 15,0 2-128-15,1 0 0 0,0 2 320 0,2 4-16 0,3-1-16 0,2 1 0 16,1 0 80-16,3 1 16 0,4-1 0 0,2-4 0 16,3-1-128-16,2 0-32 0,3-4 0 0,2-1 0 15,3-6-224-15,4 1 0 0,-1 0 0 0,4-6 0 16,0 2-176-16,3-6-80 0,2-3 0 0,0-4-16 31,6-6-1680-31,-1 1-336 0,6-6-64 0</inkml:trace>
  <inkml:trace contextRef="#ctx0" brushRef="#br0" timeOffset="73851.75">3372 18804 24879 0,'-16'24'2208'0,"6"-10"-1760"0,-1 4-448 0,1 3 0 0,3-1 1536 0,-2 1 208 15,-3-1 48-15,6 0 16 16,-2 0-640-16,2-4-128 0,0-2-16 0,1 0-16 0,1-4-208 0,4-10-32 16,0 0-16-16,0 0 0 0,0 0-304 0,0 0-48 15,11-2-16-15,2-3 0 0,-2-7-64 0,3 1-32 16,2-5 0-16,0-1 0 0,1-2-144 0,0-2-16 16,1 0-128-16,0 3 192 0,-2 1-192 0,0 6 128 15,-1-1-128-15,-2 5 0 0,1 0 0 0,-2 6 0 16,0 2 0-16,-1 7 0 0,-1 0 0 0,1 4 0 15,-4 4 0-15,0 0 0 0,-2 2 0 0,-1 1 0 16,-2 1 0-16,-1-1-160 0,-1 1 160 0,-1-1-160 16,-1-2 160-16,2-1-160 0,0 0-176 0,3-3-48 15,0-3 0-15,1 3 0 16,-4-13-1920-16,0 0-384 0,14 4-64 0</inkml:trace>
  <inkml:trace contextRef="#ctx0" brushRef="#br0" timeOffset="74152.1">4144 18064 19343 0,'-12'4'848'0,"12"-4"192"0,-10 2-832 0,10-2-208 0,-7 10 0 0,3 3 0 15,4 1 3328-15,0 8 640 0,0 2 112 0,0 5 16 16,-1 2-3312-16,-1 4-656 0,0 7-128 0,0 1 0 0,0 8 0 0,1 3 0 16,-2 0 0-16,-1 6 0 0,2 5 0 0,-3-3 224 15,-2 2-32-15,0-2-16 0,0-2-48 0,0-6 0 16,-1-3 0-16,2-5 0 0,-1-2-128 0,2-8 0 16,1-8 144-16,2-3-144 15,1-4-320-15,-1-6-144 0,1-5-32 0,1-10-9648 16,0 0-1936-16</inkml:trace>
  <inkml:trace contextRef="#ctx0" brushRef="#br0" timeOffset="74552.2">3916 18727 26719 0,'0'0'2368'0,"-6"5"-1888"0,6-5-480 0,0 0 0 16,0 0 1808-16,0 0 272 0,0 0 48 0,0 0 16 15,11 4-1568-15,2-4-320 0,-1-2-64 0,3-2-16 16,-1-1-32-16,1 0 0 0,2-3 0 0,0 3 0 16,1 1 16-16,0 2 0 0,0-2 0 0,-2 8 0 15,1 2 112-15,-1 2 32 0,2 2 0 0,-3 4 0 16,1 5-16-16,-4 0 0 0,0 1 0 0,-3 4 0 16,-3 2-288-16,-1-1 160 0,0 3-160 0,-1-4 128 15,-7 0 0-15,1 1 0 0,-2-5 0 0,0-2 0 16,-1 1 288-16,1-4 48 0,1-2 16 0,0-4 0 0,3-9 64 15,0 0 16-15,0 0 0 0,0 0 0 0,0 0-144 0,0 0-32 16,4-8 0-16,2-6 0 0,-2-2-160 0,4-2-32 16,-1-1-16-16,2 0 0 0,1-2-176 0,2 2 0 15,1-4 0-15,-2 3 0 0,-1 1 0 0,2 1 0 16,-2 2 0-16,2 2 0 0,1 1 0 0,0 0 0 16,-2 7 0-16,1 0 0 0,-2 2 0 0,3 2 0 15,-3 2-176-15,1 3 176 16,-11-3-1120-16,14 4-144 0,-2 1-16 0,-1-1-16 15,-1-3-1440-15,2 2-272 0,-1-1-64 0</inkml:trace>
  <inkml:trace contextRef="#ctx0" brushRef="#br0" timeOffset="74919.48">4907 18774 20271 0,'0'0'896'0,"0"0"192"0,0 0-880 0,0 0-208 0,0 0 0 0,0 0 0 15,0 0 4096-15,0 0 784 0,-2-9 160 0,2 9 16 16,0 0-3776-16,-11-3-752 0,-2 1-144 0,0 2-48 16,-1 4-128-16,0 4-16 0,0-2-16 0,0 7 0 15,-2 0-32-15,1 2 0 0,-1 0 0 0,1 3 0 16,-1 0 80-16,3-1 16 0,0 1 0 0,4 1 0 16,2 0-240-16,5-1 176 0,2-1-176 0,4-2 160 15,3 0-160-15,2-3 0 0,4-2 0 0,1-3 0 16,2 1 0-16,0-4 0 0,0-2 0 0,0-3 0 15,4-3 128-15,-1 1-128 0,-1-6 128 0,1 1-128 16,-2-3 192-16,-2 2-64 0,-1-1 0 0,-1 2 0 0,-3-4 0 0,-1 5 0 16,-4-5 0-16,1 2 0 0,-3 3-128 0,-2-4 160 15,-1 11-160-15,0 0 160 0,-5-10 32 0,-1 0 16 16,-3 4 0-16,0-2 0 0,-1 2-208 0,1 3 0 16,0-2 0-16,1-1 0 15,1 1-608-15,0 1-16 0,7 4 0 0,-5-9 0 16,3 1-1168-16,2 8-224 0,0-10-48 0,0 10-9088 15,7-7-1824-15</inkml:trace>
  <inkml:trace contextRef="#ctx0" brushRef="#br0" timeOffset="75106.07">5109 18849 21183 0,'-3'13'1888'0,"2"-3"-1504"0,-3 3-384 0,3 0 0 15,1-2 3040-15,0 6 544 0,2 0 96 0,-2 4 32 16,0-3-2416-16,-1 1-464 0,0-2-112 0,-1 1-16 15,0 0 0-15,-2-1-16 0,0-5 0 0,0 1 0 16,1-3-304-16,3-10-64 0,0 0-16 0,0 0 0 16,0 0-304-16,0 0 0 0,0 12 0 0,0-12 0 31,0 0-1936-31,10-9-448 0,1 0-96 0,2-5-13088 0</inkml:trace>
  <inkml:trace contextRef="#ctx0" brushRef="#br0" timeOffset="75620.27">5673 18706 30751 0,'0'0'1360'0,"0"0"288"0,0 0-1328 0,-8-4-320 16,2 4 0-16,6 0 0 0,-11 2 528 0,-1 1 48 15,-1 3 0-15,-4 1 0 0,-1-3-416 0,0-1-160 16,-4 4 128-16,2 2-128 0,0-1 240 0,1 1-48 15,1-2 0-15,1 4 0 0,1 2 192 0,2 1 16 16,0 1 16-16,2 0 0 0,5-1-64 0,-1 3-16 16,2 1 0-16,2-1 0 0,4 1-208 0,-2-2-128 15,4-5 128-15,-1 2-128 0,3-1 192 0,2-3-48 16,5-1 0-16,0-4 0 0,2-3 80 0,2-1 16 16,2 0 0-16,2-4 0 0,1-3-64 0,2-1-16 15,-2-5 0-15,3-2 0 0,0-4-32 0,0 0 0 0,-1-2 0 0,-1 0 0 16,-2-6 0-16,-1 2 0 0,-1 1 0 0,-1-3 0 15,-2 3 32-15,-2-5 0 0,0-2 0 0,-3 3 0 16,-3-2 16-16,0-3 0 0,-2-2 0 0,-1-2 0 16,-3 0-48-16,-3-3-128 0,-2-2 192 0,0-1-64 15,0 2 0-15,0 5 0 0,1 3 0 0,0 10 0 16,-1 6-128-16,3 3 128 0,-2 7-128 0,4 7 128 16,0 0-128-16,-9 7 0 0,1 8 144 0,-2 3-144 15,1 2 0-15,-2 9 0 0,-1 2 0 0,2 4 0 16,1 6 0-16,0 2 0 0,2 8 0 0,2 0 0 15,1-1 0-15,0 2 0 0,0 0 0 0,3-1-128 16,1-2 128-16,0-6 0 0,1 2 0 0,3-8 0 16,-4-5 0-16,3-6 0 0,2 2 0 0,-1-5 0 0,-2-1 0 15,2-6 0-15,1-2 0 0,-5-14 0 16,8 8-1216-16,-8-8-272 0,10 0-48 0,1-5-9936 16,2-4-1984-16</inkml:trace>
  <inkml:trace contextRef="#ctx0" brushRef="#br0" timeOffset="75914.43">5026 18476 35007 0,'-16'1'3120'0,"-1"0"-2496"0,0-1-496 0,6 3-128 16,2-1 1792-16,9-2 352 0,0 0 64 0,0 0 16 16,0 0-1696-16,-9 4-336 0,9-4-64 0,0 0 0 31,0 0-1040-31,0 0-208 0,0 0-32 0,0 0-16 15,0 0-1968-15,0 0-384 0,0 0-64 0,0 0-32 0</inkml:trace>
  <inkml:trace contextRef="#ctx0" brushRef="#br0" timeOffset="76303.05">6406 18716 32079 0,'0'0'1408'0,"-8"-1"320"0,-4-1-1392 0,1 2-336 16,-2 2 0-16,-5 1 0 0,-5 0 656 0,-3-2 64 16,-5 2 16-16,-2-1 0 0,-3 3-64 0,1 4-16 15,-1 0 0-15,6 1 0 0,2-1 0 0,5 1 0 0,4 4 0 0,5-3 0 16,4 1-144-16,5 1-48 0,2-4 0 0,3-9 0 15,5 13-96-15,8-1-32 0,1-1 0 0,4 1 0 16,3-3-208-16,6 3-128 0,1 2 128 0,2-4-128 16,1 4 128-16,-3 0-128 0,-3 0 128 0,-2 0-128 15,-5 0 0-15,-3 1 0 0,-2 0 0 0,-4 0 0 16,-4 1 128-16,-5-2 64 0,-5-3 16 0,-4 3 0 16,0 3 64-16,-5 0 16 0,-5-3 0 0,-6 3 0 15,-7-2-144-15,-1-2-16 0,-2-3-128 0,1-4 192 31,1 1-976-31,1-3-208 0,2-6-32 0,1-3-17888 0</inkml:trace>
  <inkml:trace contextRef="#ctx0" brushRef="#br0" timeOffset="77093.48">11206 18159 21183 0,'-11'7'1888'0,"-1"-5"-1504"15,1-2-384-15,1 1 0 0,1 1 1680 0,0 0 272 16,-1-1 48-16,1 1 16 0,0-2-912 0,0-2-176 16,0-1-32-16,9 3-16 0,-6-5 160 0,6 5 48 15,-4-13 0-15,3 0 0 0,1 2-128 0,2-2 0 16,3 0-16-16,2 3 0 0,0-3-448 0,4 1-96 15,0 1-16-15,-2 0 0 0,1 1-80 0,3 2-32 0,-1 2 0 0,1 0 0 16,1 2 0-16,-14 4 0 0,0 0 0 0,0 0 0 16,9 10-144-16,-4-1-128 0,-4 3 192 0,-4 0-192 15,-6 2 0-15,-3 2 0 0,-2 1 0 0,-1 1 0 16,-3-2 160-16,0 0-160 0,-1-4 128 0,0-2-128 16,1 1 256-16,3-5-16 0,1 0-16 0,3-1 0 15,1-3 240-15,10-2 48 0,-5-7 16 0,5 7 0 16,-2-9-128-16,4-2-16 0,1 1-16 0,5-3 0 15,3 3-368-15,1 1 128 0,-1-1-128 0,1 2 0 16,-2-1 0-16,-1 4 0 0,-2 1 0 0,-7 4 0 16,0 0-640-16,0 0-80 0,0 0-32 0,0 0 0 15,0 0-2160-15,0 0-432 0</inkml:trace>
  <inkml:trace contextRef="#ctx0" brushRef="#br0" timeOffset="77581.92">10325 17294 21359 0,'0'0'944'0,"0"0"208"16,0 0-928-16,0 0-224 0,0 0 0 0,0 0 0 16,0 0 1424-16,0 0 240 0,-9 0 64 0,9 0 0 0,0 0-320 0,0 0-48 15,0 0-16-15,0 0 0 0,0 0-448 0,0 0-80 16,7-9-32-16,-7 9 0 0,7-8-352 0,1 3-80 15,1-1-16-15,-1 1 0 0,-8 5-336 0,0 0 0 16,7-6 0-16,-7 6 128 16,8-5-1552-16,-8 5-304 0,10-5-64 0,-1 1-12640 0</inkml:trace>
  <inkml:trace contextRef="#ctx0" brushRef="#br0" timeOffset="77935.62">11595 17062 7359 0,'0'0'656'0,"0"0"-528"0,0 0-128 0,0 0 0 15,0 0 2592-15,0 0 480 0,0 0 112 0,0 0 16 16,-9-1-640-16,9 1-112 0,0 0-16 0,0 0-16 16,0 0-512-16,0 0-112 0,-6-5 0 0,6 5-16 15,0 0-688-15,0 0-144 0,0 0-32 0,0 0 0 16,0 0-544-16,0 0-112 0,0 0-32 0,0 0 0 0,0 0-352 0,0 0-80 15,0 0-16-15,0 0 0 16,10 2-2416-16,-4 4-496 0,0 5-80 0</inkml:trace>
  <inkml:trace contextRef="#ctx0" brushRef="#br0" timeOffset="78274.42">11148 18193 4607 0,'0'0'192'0,"0"0"64"0,-5 9-256 0,5-9 0 0,-8 4 0 0,8-4 0 15,0 0 4880-15,0 0 944 0,-5 7 176 0,5-7 32 16,0 0-4096-16,0 0-816 0,0 0-160 0,0 0-48 16,0 0-272-16,0 0-64 0,0 0-16 0,0 0 0 15,0 0-560-15,3-7 0 0,0-2 0 0,0 0-9424 16,-1 1-1776-16</inkml:trace>
  <inkml:trace contextRef="#ctx0" brushRef="#br0" timeOffset="79305.47">10093 18361 1839 0,'0'0'160'0,"-5"7"-160"15,5-7 0-15,-8 7 0 0,3 1 3360 0,5-8 640 16,0 0 128-16,0 0 32 0,0 0-2576 0,0 0-512 16,0 0-112-16,0 0 0 0,0 0-64 0,0 0 0 15,0 0 0-15,2-13 0 0,4 0 32 0,1-1 0 16,3-3 0-16,4-4 0 0,4 1 96 0,2-4 32 16,2 0 0-16,5-6 0 0,1 0-256 0,6 2-48 15,3-4-16-15,2 2 0 0,1-3-32 0,-1 2 0 16,2-1 0-16,-3 2 0 0,-1 2-160 0,-2-1-32 15,1 1-16-15,0 1 0 0,-3-1-176 0,0 3-16 16,-2 3-16-16,1-1 0 0,1 4-112 0,-2 3-32 16,-3 2 0-16,-3 0 0 0,-3 2-16 0,-6 3 0 15,-4-1 0-15,-2 5 0 0,-10 5-128 0,0 0 192 16,0 0-192-16,0 0 192 0,0 0-192 0,0 0 0 16,0 0 144-16,-9 5-144 0,-1 1 0 0,0 1-128 0,0-3 0 0,1-1 0 31,-4 1-592-31,3 0-112 0,0-1-32 0,1-3 0 15,1 0-2480-15,3-2-496 0,-8-5-112 0,6-1-16 0</inkml:trace>
  <inkml:trace contextRef="#ctx0" brushRef="#br0" timeOffset="79590.77">10852 16714 16527 0,'3'-18'720'0,"1"5"176"0,1-6-720 0,3-2-176 15,3 0 0-15,3 2 0 0,-2 4 640 0,-1 2 80 16,-2-1 32-16,-1 4 0 0,-1 3-96 0,-7 7-16 16,8-3 0-16,-8 3 0 0,0 0 192 0,0 0 48 15,5 17 0-15,-1 4 0 0,0 6 160 0,-3 6 48 16,-1 4 0-16,1 5 0 0,-1 1-528 0,0 7-112 15,0 2 0-15,0 0-16 0,0 0-112 0,3 1 0 16,-1 1-16-16,1-1 0 0,-1-3-160 0,1-3-16 16,1-4-128-16,1-2 192 15,1-11-576-15,2-2-112 0,-2-3-16 0</inkml:trace>
  <inkml:trace contextRef="#ctx0" brushRef="#br0" timeOffset="84362.75">4806 17220 4607 0,'-11'-5'400'0,"-1"0"-400"16,0 1 0-16,-1 0 0 0,0 2 4448 0,-2-2 800 15,-2 1 176-15,2 3 16 0,0 0-3936 0,-3 1-800 16,0 6-144-16,-2-1-48 0,-2 6-32 0,1 0-16 16,-2 6 0-16,0 4 0 0,0-1 80 0,0 3 16 0,-2 4 0 0,2-1 0 15,1 1 192-15,3-3 32 0,3 3 16 0,2-3 0 16,5-1-128-16,4 0-32 0,3-4 0 0,4 1 0 16,1-2-288-16,5 1-64 0,6-1-16 0,1-1 0 15,2-2 16-15,4-2 0 0,4-1 0 0,0-3 0 16,3 2-160-16,3 0-128 0,0-7 144 0,2-1-144 15,-1-1 144-15,0-3-144 0,-2 1 128 0,0-3-128 32,-4-5-1008-32,0 0-272 0,-1-2-64 0,-3-3-13968 0</inkml:trace>
  <inkml:trace contextRef="#ctx0" brushRef="#br0" timeOffset="84609.06">5259 16614 14735 0,'-9'-4'1312'0,"0"1"-1056"16,9 3-256-16,0 0 0 0,0 0 2912 0,0 0 528 16,-4 9 96-16,1 5 32 0,1 4-2560 0,1 3-512 15,-2 4-112-15,2 8 0 0,0 4 48 0,-3 4 16 16,-1 1 0-16,-2 7 0 0,1-2 144 0,-2 2 48 15,1 3 0-15,-2 2 0 0,-1-1 192 0,-1 1 32 16,0-1 16-16,0-1 0 0,0-2-560 0,3-5-96 16,0 0-32-16,0-6 0 0,-1-3-192 0,3-4 0 0,-2-6-144 15,5-1 144 1,1 0-1392-16,2-6-176 0,0-1-32 0,2-7-8224 0,-2-11-1632 0</inkml:trace>
  <inkml:trace contextRef="#ctx0" brushRef="#br0" timeOffset="84908.56">5303 17247 22111 0,'-6'12'1968'0,"-1"5"-1584"0,2 2-384 0,4 2 0 16,-5 6 1536-16,3-1 208 0,1 5 48 0,-1-1 16 15,2 1-1296-15,-2-1-256 0,1-6-48 0,0 2-16 16,4-3-32-16,0-2-16 0,1-5 0 0,1-2 0 0,1-5 160 0,-5-9 16 15,10 6 16-15,1-6 0 0,-1-5 368 16,2-2 80-16,2-6 16 0,2-5 0 0,1 0-64 0,-1-2-16 16,0-2 0-16,-1 0 0 0,-1-3-240 0,-1 1-48 15,-2 3-16-15,-1-1 0 0,-2-2-32 0,-3 4-16 16,-2 0 0-16,0 4 0 0,0-1-144 0,-2 2-32 16,-1 2 0-16,0 1 0 0,-1-2-448 0,-2 2-112 15,2 2-16-15,-1 3 0 16,2 7-2624-16,0 0-544 0</inkml:trace>
  <inkml:trace contextRef="#ctx0" brushRef="#br0" timeOffset="85226.22">5887 17192 11055 0,'-12'4'976'0,"-2"2"-784"0,0-1-192 0,1 3 0 16,1 1 4208-16,-1 0 784 0,0-1 176 0,-1 5 16 15,3-4-3648-15,-1 1-720 0,2-3-160 0,1 1-16 16,-2-1-384-16,6-1-80 0,5-6-16 0,0 0 0 16,0 0 160-16,0 12 48 0,0-12 0 0,9 9 0 15,3-1 80-15,2 0 0 0,0 2 16 0,2-1 0 16,-1 3-224-16,1 2-48 0,0 0-16 0,-2-2 0 16,-2 3-176-16,0 2 0 0,-3 0 144 0,0 0-144 15,-4 1 224-15,-1 0-32 0,-4 0 0 0,-3 0 0 16,-3-1 224-16,-3 1 32 0,0 0 16 0,-4 0 0 0,-1-2-96 0,-1 1-32 15,0-2 0-15,-2-4 0 0,-2-2-176 0,0-4-32 16,-1-1-128-16,1-4 192 0,1-2-192 0,1-3-240 16,1-7 48-16,4 1 16 15,5-6-1984-15,4-3-400 16,4-4-64-16</inkml:trace>
  <inkml:trace contextRef="#ctx0" brushRef="#br0" timeOffset="85443.38">6234 16579 4607 0,'0'0'400'0,"0"0"-400"0,-9-2 0 0,9 2 0 0,0 0 5760 0,-9 2 1056 0,9-2 224 0,-9 14 32 15,1 0-4816-15,1 7-960 16,0 1-192-16,0 5-32 0,-4 6-624 0,1 5-128 0,-2 5-32 0,0 3 0 16,1 4 0-16,-1 1 0 0,0-3 0 0,0 0 0 15,6 3 64-15,-1-1 16 0,2-2 0 0,0-4 0 16,0 1-544-16,0-4-96 0,1-1-32 0,0-5 0 31,2-5-2128-31,-2-7-416 0,2-3-96 0,-2-4-10192 0</inkml:trace>
  <inkml:trace contextRef="#ctx0" brushRef="#br0" timeOffset="85664.68">5879 17263 25791 0,'0'0'2304'0,"0"0"-1856"0,0 0-448 0,0 0 0 0,0 0 1056 16,0 0 112-16,10 5 32 0,3 1 0 0,1-3-736 0,4 0-144 16,1-3-16-16,1 0-16 0,2 0-96 0,2 0-32 15,1 0 0-15,-1 0 0 0,2-2-160 0,-2 1 192 16,0 1-192-16,-1 0 192 0,-1-3-192 0,-1 1 0 16,0-3 144-16,-2 1-144 0,3 0-224 0,-1 0-112 15,-5-3-32-15,0 0 0 16,-2-3-1760-16,1 1-368 0,-1-2-64 0,-1 3-5056 15,-3-2-1008-15</inkml:trace>
  <inkml:trace contextRef="#ctx0" brushRef="#br0" timeOffset="85926.19">6441 17169 10127 0,'0'0'448'0,"0"0"96"0,0 0-544 0,-4 10 0 15,4-10 0-15,0 0 0 0,0 0 3136 0,-4 10 512 16,4-10 96-16,0 0 32 0,0 0-2048 0,0 0-416 0,0 0-80 0,0 0-16 16,0 0-128-16,0 0-16 0,0 0-16 0,0 0 0 15,7-3 16-15,-7 3 0 0,6-11 0 0,-5 4 0 16,2-3-368-16,-2 3-64 0,-1 7 0 0,0 0-16 15,-4-11-160-15,4 11-16 0,-6-4-16 0,6 4 0 16,-10 5-112-16,-1 4 0 0,3-1-16 0,-3 6 0 16,0 3-176-16,0 4-128 0,0 0 144 0,2 3-144 15,1-2 128-15,0 1-128 0,2 2 0 0,4-4 144 16,0-4-144-16,3 1 0 0,2 0 0 0,0-3 0 16,1-3 0-16,3-1 0 0,0-6 0 0,3 0 0 15,2-1-272-15,0-4-48 0,2-1 0 0,3-7 0 16,1-1-1552-16,1-5-320 0,0 2-64 0,1-4-16 15,-2-1-1648-15,-1-1-336 0</inkml:trace>
  <inkml:trace contextRef="#ctx0" brushRef="#br0" timeOffset="86194.37">6705 17102 15663 0,'0'0'1392'0,"-11"7"-1120"16,1 0-272-16,1 5 0 0,1 1 2576 0,2 2 464 15,-3 1 96-15,2 0 0 0,0 2-1856 0,-1 1-368 16,1 3-80-16,-2-1 0 0,-2 1 32 0,1-1 16 15,-1 0 0-15,2 0 0 0,0 0 32 0,1-2 16 16,2-1 0-16,1-5 0 0,1-1-256 0,4-12-48 16,0 0-16-16,0 0 0 0,0 0-176 0,0 0-48 15,0 0 0-15,10-6 0 0,-2-5 0 0,1-3 0 16,0-2 0-16,1-2 0 0,1-2-176 0,0-1-32 16,-3 2-16-16,1 0 0 0,-1 0-160 0,-2 0 0 0,1-2 0 0,2 3 128 15,1 3-128-15,2 1 0 0,1 0 0 0,-1 2 0 31,-5 2-432-31,3 0-16 0,2 3 0 0,-1 2 0 16,3 0-2208-16,4 3-448 0,1-2-96 0,-1 3-11520 0</inkml:trace>
  <inkml:trace contextRef="#ctx0" brushRef="#br0" timeOffset="86494.01">7327 17038 32255 0,'0'0'1424'0,"0"0"304"0,-12 5-1392 0,2-1-336 0,1 2 0 0,-1 3 0 15,-1-1 1232-15,-3 2 176 0,-4 1 48 0,0 1 0 16,-2 3-752-16,1 0-128 0,1 2-48 0,1-2 0 16,2-2-336-16,1 1-192 0,1 0 192 0,3 1-192 0,1-3 272 0,4 0-48 15,3 2-16-15,2-2 0 0,2-3 16 0,5 3 0 16,2-2 0-16,2 2 0 0,3 1-224 0,4-3 176 16,2 1-176-16,3 3 160 0,2-2-160 0,2 2 0 15,2 1 0-15,-3 0 0 0,2-3 0 0,-5-1 0 16,-3 2 0-16,-2-2 0 0,-3 1 128 0,-4-1-128 15,3-3 128-15,-6 1-128 0,-8-9 432 0,1 8 0 16,-1-8 0-16,-5 12 0 0,-2-7-32 0,-5 4 0 16,-4-4 0-16,-7-4 0 0,-7 2-192 0,-3-3-32 15,-3 0-16-15,-1-1 0 16,-4-1-960-16,0 0-192 0,-1-2-32 0,0-2-11824 16,-1 3-2352-16</inkml:trace>
  <inkml:trace contextRef="#ctx0" brushRef="#br0" timeOffset="90132.51">7900 5385 3679 0,'0'0'320'0,"0"0"-320"16,0 0 0-16,0 0 0 0,0 0 1776 0,0 0 272 15,0 0 64-15,0 0 16 0,0 0-496 0,0 0-96 16,0 0-32-16,0 0 0 0,0 0-80 0,0 0-16 16,0 0 0-16,0 0 0 0,5 4-352 0,0 3-80 15,5 4-16-15,2 4 0 0,1 3-384 0,2 2-64 16,1 2-32-16,3 5 0 0,3 0-288 0,2 4-64 15,-1 0-128-15,1 0 192 0,2 1-192 0,2 3 0 16,2 5 0-16,2-2 0 0,-4-4 0 0,1 0 128 16,-1 0-128-16,-1-3 0 0,-2-5 128 0,-3 2-128 15,-4-4 0-15,-2-1 144 0,-1-4-144 0,-3-1 0 16,-1-3 0-16,-2-1 128 0,0-3-128 0,-1-3 0 16,-2 0-160-16,0-5 160 15,1-1-832-15,-1-2-80 0,0-2-16 0</inkml:trace>
  <inkml:trace contextRef="#ctx0" brushRef="#br0" timeOffset="90696.31">8297 5799 2751 0,'-13'8'128'0,"13"-8"16"0,0 0-144 0,0 0 0 16,0 0 0-16,0 0 0 0,0 0 3040 0,0 0 576 15,0 0 112-15,0 0 32 0,0 0-2784 0,1-5-544 16,4-3-112-16,0-3-32 0,0-1 416 0,3-2 64 16,1-7 32-16,4-1 0 0,1 1-176 15,1-7-48-15,0-2 0 0,3-3 0 0,2-1-112 0,-1-3-16 16,3 0-16-16,2-2 0 0,2-4-96 0,-1-1-16 15,3-3 0-15,0 3 0 0,0-2 0 0,1 2-16 16,2-5 0-16,3-4 0 0,2-4-48 0,-2 6 0 16,0 6 0-16,-1 1 0 0,-2-8-128 0,0 1-128 15,1 0 192-15,1-1-192 0,0-1 144 0,0-3-144 0,-1 1 0 0,-3 5 144 16,-1 3-144-16,3 0 0 16,-2 4-192-16,0-1 192 0,1 2 0 0,-1 0 0 15,0-1 224-15,-1 2-64 0,0 3-160 0,-1 0 0 16,-3-4 144-16,1 5-144 0,-2 3 0 0,3-1 144 0,0 1-144 0,0 1 0 15,-2-1 0-15,1 0 0 16,-1 0 0-16,4 2 0 0,-2 1 0 0,1 1 0 0,-3-1 0 0,1 1 0 16,2 4 0-16,-1-2 0 0,-1 4 0 0,-4-1 0 0,-2 1 144 0,-1 3-144 15,-1 2 0-15,-3 0 144 0,-3-1-144 0,-1 3 128 16,-2 0-128-16,-2 2 128 0,-1 3 0 0,0 4 0 16,-1 0 0-16,-1 2 0 0,-1 2-128 0,-2 4 128 15,0 0-128-15,0 0 128 0,0 0-128 0,0 0 0 16,0 0 0-16,0 0-176 15,0 0-400-15,0 0-96 0,0 0-16 0,-6 2 0 16,0 2-512-16,6-4-96 0,-9 3-32 0</inkml:trace>
  <inkml:trace contextRef="#ctx0" brushRef="#br0" timeOffset="91047.25">9469 3056 2751 0,'-9'-9'256'0,"5"6"-256"0,0-4 0 0,2 1 0 16,-2 1 2384-16,4 5 432 0,-3-8 96 0,3 8 16 15,0 0-1680-15,0 0-336 0,0 0-64 0,0 0-16 16,0 0-304-16,0 0-64 0,8 8-16 0,1-1 0 16,1 6 16-16,3 0 0 0,2 1 0 0,4 2 0 15,5 2 80-15,5 2 16 0,4 6 0 0,4-1 0 16,1 5-144-16,23 12-32 0,0-1 0 0,-3-2 0 16,-1-3-96-16,-4 1-32 0,1 0 0 0,-7 1 0 0,-2 0-128 0,-1 1-128 15,-4-3 192-15,-4 1-192 0,2 4 176 16,-5-4-176-16,-2 0 160 0,-2-3-160 15,-3-5-256-15,1-1-128 0,-4-2-48 0</inkml:trace>
  <inkml:trace contextRef="#ctx0" brushRef="#br1" timeOffset="102054.13">7313 7040 12831 0,'0'0'576'0,"-1"7"112"0,-3-1-560 0,0 0-128 0,0 3 0 0,0-2 0 16,0 2 912-16,-1-2 160 16,-1 2 16-16,-2 3 16 0,1 0 144 0,2-5 32 15,-2 1 0-15,0-2 0 0,-2 3-192 0,-1-2-48 0,-1 0 0 0,0 2 0 16,0-1-96-16,0 1-32 16,0-3 0-16,0 2 0 0,-2-3-288 0,1-1-64 0,1-1-16 0,-1 4 0 15,1-3-240-15,0-1-48 0,-1 0-16 0,-1-2 0 16,2-3 64-16,5 0 16 0,-1 0 0 0,1-1 0 15,-2-4 128-15,3-1 48 0,1 0 0 0,2-2 0 16,-2-1-208-16,3 1-32 0,0-4-16 0,2 0 0 16,1-2-240-16,2 1 144 0,1-3-144 0,3 2 128 15,1 1-128-15,3-1 0 0,1-2 0 0,8-1 0 16,-2 4 0-16,-4 5-144 0,1 1 144 0,2-2 0 0,0 4 0 0,2 1-128 16,2 0 128-16,0 3 0 0,0 2 0 0,1 2-160 15,0 2 160-15,-3 3-128 0,-2 0 128 0,-1 7 0 16,-3-3 0-16,1 3-128 0,-2 3 128 0,-2 2-128 15,-2 1 128-15,-1 4-128 0,-2-1 128 0,-1 1 0 16,-1-2 0-16,-1 0 0 0,-2-2 0 0,-1-2 0 16,-1 0 0-16,-2-2 0 0,-1-2 0 0,-1-3 144 15,0 0-16-15,0-2-128 0,0 1 256 0,0-3-48 16,-2-1-16-16,7-5 0 0,-5 5-64 0,5-5 0 16,0 0-128-16,0 0 192 0,-6-5-192 0,0-1 0 15,1-6 0-15,2 6 0 0,2-5 0 0,1 0-128 16,0-4 128-16,1 0 0 0,2 0-192 0,0-2 192 15,2-1-192-15,2 2 192 0,-2-2-176 0,1 4 176 16,2 0-160-16,-2 0 160 0,4 1-384 0,-2 5 32 16,0-1 0-16,1 2 0 15,1 2-128-15,-1-1-32 0,-1 2 0 0,1 1 0 0,-1 1 128 0,-2 1 32 0,-6 1 0 16,8 0 0-16,0 1-32 0,0 1-16 16,-8-2 0-16,6 3 0 15,-6-3-208-15,6 6-32 0,0 2-16 0,-6-8 0 16,0 0-176-16,4 6-48 0,0 3 0 0,-2-4 0 15,-2-5-48-15,0 0-16 0,0 0 0 0,0 8-5488 0,0-8-1104 0</inkml:trace>
  <inkml:trace contextRef="#ctx0" brushRef="#br1" timeOffset="104472.72">7155 7144 4607 0,'0'0'192'0,"0"0"64"0,0 0-256 0,0 0 0 15,8 0 0-15,-1-1 0 0,0 1 2000 0,0 0 368 16,-7 0 64-16,0 0 0 0,0 0-1392 0,0 0-272 16,0 0-64-16,0 0-16 0,0 0-16 0,0 0 0 15,0 0 0-15,0 0 0 0,3 6 32 0,-2 2 0 16,-2-3 0-16,0 1 0 0,-3 2 144 0,-1-3 48 16,1 0 0-16,-5 4 0 0,0-3 240 0,3-1 48 15,-2-2 16-15,3-2 0 0,-1-1-176 0,6 0-48 16,-7-2 0-16,7 2 0 0,0 0-544 0,-3-7-112 15,0 1-32-15,3 6 0 0,-3-6-160 0,2-2-128 0,0 2 144 0,-2-3-144 16,2 1 352-16,-1-2-32 16,-1 1 0-16,2-2 0 0,0 0 144 0,-1-1 32 0,2 0 0 0,0 1 0 15,0-3-128-15,2-1-32 0,0 2 0 0,1 3 0 16,3-3-144-16,0 0-48 0,2 1 0 0,2-6 0 16,0 5-144-16,-3 4 0 0,-1 4 144 0,4 1-144 15,-2-1 0-15,2-1 0 0,-2 2 0 0,3 3 128 16,-1 3-128-16,2 5 0 0,-1 2 0 0,2 3 0 15,-3 2 0-15,0 3 0 0,-2 2 0 0,-1 4 0 0,1 0 0 16,1 15 0-16,-7-1 0 0,0-11 0 0,-2-3 0 0,-2 1 144 16,0 2-144-16,-3-5 160 0,-2-2 160 0,1 0 48 15,-5-2 0-15,-1-1 0 0,-1 1 112 0,1-3 32 16,-2-4 0-16,-7 3 0 0,2-8-112 0,5-4-16 16,2-1 0-16,-2-4 0 0,0-2 0 0,0-5-16 15,0-2 0-15,0-1 0 0,4-1-176 0,-1-3-16 16,3-2-16-16,-1-1 0 0,1 2-160 0,3 0 128 15,4-1-128-15,-2 1 128 0,3 0-128 0,3 1 0 0,-3 1 0 0,3 2 0 16,3 2-144-16,2 2 144 16,-1-1 0-16,6 4 0 0,-2 0-144 0,-2 7 144 15,0 1 0-15,1 2-144 0,1 3 144 0,1 0 0 0,-2 6-144 0,0 0 144 16,0 5 0-16,-1 4 0 16,-2-1 0-16,-1 1 0 0,-1 2 0 0,-2-3 0 15,0-3 0-15,-1-2 0 0,-4 1 0 0,-1 6 0 16,-3-3 0-16,1-7 0 0,-2 2 160 0,-2-4 0 0,-1 1 0 15,-7-1 0-15,4 0 48 0,3-7 16 0,0-2 0 0,0 0 0 16,0-5 32-16,0-3 16 0,1 1 0 0,1-6 0 16,2-1-112-16,2-2-32 0,1-5 0 0,3 1 0 15,0 0-128-15,7-14 0 0,3 4 0 0,0 10 0 16,3-3 0-16,2 2 0 0,2 0 0 16,0-1 0-16,2 7 0 0,9-8 0 0,-1 8 0 0,-10 8 0 15,0 2 0-15,8-1-144 0,-4 5 144 0,-2 6 0 16,-2 1-144-16,-3 8 144 0,-2 1 0 0,-3 4-144 15,-4 3 144-15,-2-5 0 0,-3 2 0 0,0 1 0 16,-4 3 0-16,-3 9 0 0,-2-4 0 0,0-12 0 0,-5-1 0 0,-8 11 144 16,-1-6-144-16,2-1 0 0,0-1 128 0,9-7-128 15,-4-3 0-15,-1 2 0 0,-1-6 144 0,5-5-144 16,0-4 0-16,6-2 144 0,-1 1-16 0,2-5 0 16,-1-3 0-16,5-4 0 0,-1-3-128 0,2-12 128 15,1 3-128-15,3 6 128 0,0-3-128 0,5-1 0 16,1 0 0-16,1-1 128 0,2 2-128 0,1 1 0 15,3 4 0-15,0 2 0 0,1 2 0 0,-1 3 0 0,1 6-128 16,-1 2 128-16,2 5 0 0,-1 4-144 16,-1 7 144-16,-1 3 0 0,-3 4-128 0,-2 6 128 15,-4 7 0-15,0 4 0 0,-5 1 0 0,-2 2 0 16,-3 0 0-16,-6 12 0 0,-4-6 0 0,3-18 0 16,0 3 0-16,-2-3 0 0,-5-5 0 0,2 0 176 0,-1-1-48 0,3-3-128 15,-1-4 0-15,0-6 0 0,0-3 0 0,2-2 0 16,0-2 128-16,-2-6 0 15,4-5 16-15,4-1 0 0,2-3 32 0,1-2 0 16,2-2 0-16,2-5 0 0,1 2-176 0,3-4 128 0,1 1-128 0,1-2 128 16,2 3-128-16,1-2 0 15,1 3 0-15,1 4 0 0,2 3 0 0,1 5 0 0,0 3 0 0,0 5 0 16,-1 5-160-16,-2 4 160 0,2 6 0 0,3 9-144 16,-3 5 144-16,-6-1 0 0,-4 3 0 0,-1 4-128 15,-4-1 128-15,-1 3 0 0,-4 1 0 0,0 1 0 16,-4-2 0-16,-1-1 0 0,-2-2 0 0,-2-1 0 15,0-4 0-15,-1-4 144 0,0 1-144 0,1-5 0 0,1-1 144 0,1-3-144 16,0-6 0-16,1-2 144 0,2-5-144 0,1-3 192 16,0-6-192-16,2-2 192 0,2-4-64 0,2-3-128 15,1-4 192-15,-1 0-64 0,4-1-128 0,4-5 0 16,0 1 0-16,2-3 0 0,1 1 0 0,2-1 0 16,0 2 0-16,2-2 0 0,2 2 0 0,-2 4 0 15,3 3 0-15,0 4 0 0,0 4 0 0,1 7 0 16,-1 2 0-16,0 6 0 0,-1 5-192 0,5 8 192 15,-4 5-160-15,-7-2 160 0,-1 2 0 0,-3 3 0 16,-1 2-128-16,-2 1 128 0,-3-1 0 0,-1-1 0 16,-2 3 0-16,-2-4 0 0,-4-2 0 0,-2-1 0 15,-4-3 0-15,0 1 0 0,0-2 0 0,2-1 128 16,-1-5-128-16,1-4 0 0,0-4 144 0,1-2-144 16,1-4 0-16,1-2 144 0,3-5-144 0,-1-4 128 15,4-1-128-15,0-5 128 0,2-1-128 0,3-4 0 16,2 2 0-16,3-5 0 0,1-2 0 0,3-1 0 0,1-2 0 0,9-10 0 15,-1 9 0-15,-4 13 0 0,2 2 0 0,0 2 0 16,1 1 0-16,0 1 0 0,0 7 0 0,1 2 0 16,-1 6-176-16,-1 4 176 0,-1 7-128 0,0 0 128 15,-2 4 0-15,0 5-160 0,-3 5 160 0,-1 15 0 16,-3 0 0-16,-4-15 0 0,-1 2 0 0,-3 1 0 16,-5-6 0-16,0 0 0 0,-3-1 0 0,-1 0 0 15,-2 0 0-15,-1-1 0 0,1-4 0 0,0 0 0 16,0-5 0-16,-1-1 0 0,2-7 128 0,0-2-128 0,4-6 0 15,-4-3 128-15,2-5-128 0,3-4 0 16,4-4 128-16,3 5-128 0,2-3 0 0,4-10 0 0,1-2 0 0,2 13 0 16,0-6 0-16,2 1 0 0,1 1 0 0,0-2 0 15,3 5 0-15,0-1 0 0,1 3 0 0,0 2 0 16,2 4 0-16,0 2 0 0,-2 6 0 0,0 5-128 16,-1 4 128-16,0 5 0 0,-1 2-192 0,-1 6 192 15,-3 5-192-15,-1 2 192 0,-3 7-128 0,-1 0 128 16,-5 1 0-16,0 0 0 0,-3-2 0 0,-2-2-128 15,-1 1 128-15,-4-5 0 0,-2 1 0 0,-7 4 0 16,0-3 0-16,2-6 0 0,-1-9 0 0,10-3 0 16,-2-5 0-16,-4 1 0 0,0-4 128 0,10-1-128 15,-5-4 0-15,2-8 144 0,0-5-144 0,5 3 128 16,3-4-128-16,2-9 128 0,3-4-128 0,0 12 0 16,2-7 0-16,2 1 0 0,3-6 0 0,0 3 0 15,2 1 0-15,1-3 0 0,3 4 0 0,0 2 0 16,1 3 0-16,-1 5 0 0,-2 3 0 0,2 6 0 15,-2 4-128-15,1 5 128 0,2 1 0 0,-1 4-176 0,-5 9 176 0,0 3-128 16,-3 4 128-16,-3 6 0 0,-2 2 0 0,-3 2-128 16,0-2 128-16,-3 1 0 0,-4-4 0 0,-7 12 0 15,-4-8 0-15,1-3 0 0,-1-6 128 0,1-3-128 16,-2-3 0-16,8-9 144 0,0 1-144 0,-4-3 0 16,-2-4 192-16,5-3-64 0,-1-8 0 0,5 3-128 15,-1-5 224-15,2-4-64 0,0-3-16 0,-1-9 0 16,3-2-144-16,4 11 128 0,0-4-128 0,2-3 128 15,0 1-128-15,2-2 0 0,0 3 0 0,2 3 0 0,0-1 0 0,2 4 0 16,0 3 0-16,-2 2 0 16,0 7-576-16,3-2-80 0,-9 8-32 0,0 0 0 15,8 8-1472-15,5 5-288 0,-2 1-64 0</inkml:trace>
  <inkml:trace contextRef="#ctx0" brushRef="#br1" timeOffset="107458.23">7862 5817 12095 0,'0'0'528'0,"0"0"112"0,0 13-512 0,0-13-128 16,-4 7 0-16,2 1 0 0,0 3 944 0,0 0 144 15,-2-5 48-15,-2 7 0 0,0-6 192 0,1 4 32 16,0-5 16-16,5-6 0 0,-10 5-80 0,10-5-16 16,-10 5 0-16,10-5 0 0,-9 3-160 0,9-3-32 15,0 0-16-15,0 0 0 0,-6-8-368 0,3 2-64 16,3 6 0-16,1-12-16 0,-1 1-224 0,3-3-32 16,1 0-16-16,1 1 0 0,3 2-64 0,-1-1-16 15,0 5 0-15,-1-2 0 0,-1 2-48 0,1-2-16 16,-6 9 0-16,0 0 0 0,0 0-16 0,9 4-16 15,-9-4 0-15,7 7 0 0,-4 4-176 0,0 2 0 16,-3 4 0-16,-3 1 128 0,-3 0-128 0,-2 1 192 16,-2 3-192-16,0-3 192 0,0 0-192 0,0-4 128 15,-3-5-128-15,2 2 128 0,0-8 32 0,1-1 0 0,1-3 0 0,9 0 0 16,-5-5 336-16,3-6 64 0,0-2 16 0,2-7 0 16,0-3-208-16,2 0-48 15,0-4 0-15,1 2 0 0,4 2-144 0,1-1-48 0,1 1 0 0,0 3 0 16,0 2-128-16,-2 4 0 0,1 0 0 0,-2 6 0 15,-6 8 0-15,0 0 0 0,0 0 0 0,0 0 0 16,0 0-192-16,5 13-32 0,-5 4 0 0,-2 2 0 16,-6 1-2448-16,-1 0-480 15,-1 1-112-15</inkml:trace>
  <inkml:trace contextRef="#ctx0" brushRef="#br1" timeOffset="107997.66">7751 5818 7359 0,'0'0'656'0,"0"0"-528"15,5-6-128-15,-2-4 0 0,-2 0 2224 0,-1 1 400 16,0 9 96-16,0 0 16 0,0 0-976 0,0 0-192 16,0 0-32-16,0 0-16 0,0 0-240 0,0 0-64 0,-11 4 0 0,3 4 0 15,-2 4-272-15,4 2-64 16,-3 1-16-16,0-1 0 0,0-4-96 0,0 4 0 16,-2 2-16-16,3 1 0 0,-2 4-224 0,3 0-32 0,0 5-16 0,0 0 0 15,1 4-160-15,-2-1-48 0,1 3 0 16,-1 1 0-16,1 0 0 0,-1 2 0 0,-1 0 0 0,0-1 0 15,0 0-32-15,0-2-16 0,2 1 0 0,2-7 0 16,-2-1-32-16,0 4 0 0,-1 0 0 0,-2 2 0 16,0-1 48-16,-2 2 0 0,2-4 0 0,-1 3 0 15,-1-5-80-15,0 2-16 0,0-1 0 0,1 0 0 16,-1 3-16-16,2-3 0 0,1 1 0 0,-2-3 0 16,-1-2-128-16,1 0 128 0,-1-4-128 0,3-1 128 0,-2 1-128 15,2-3 128-15,2 0-128 0,0-5 128 0,1 2-128 0,-1-4 160 16,2 0-160-16,2-3 160 0,0 2-160 0,3-8 128 15,0 0-128-15,0 0 128 0,0 0-128 0,0 0 0 16,0 0 144-16,0 0-144 0,0 0 0 0,0 0 0 16,0 0 0-16,0 0 0 0,6-5 0 0,1 0 0 15,-1-1 0-15,0 1 0 16,1-4-288-16,-2 3-128 0,1-4-32 0,-2 2 0 16,-1-1-1664-16,-2 2-352 0,0-2-64 0</inkml:trace>
  <inkml:trace contextRef="#ctx0" brushRef="#br1" timeOffset="108642.35">6492 5822 8287 0,'-5'14'368'0,"5"-14"80"0,-6 12-448 0,0-2 0 15,-3 1 0-15,3-4 0 0,-2 3 1728 0,2-3 256 16,-3 5 48-16,1-3 16 0,1 2-832 0,-1-3-176 16,4 2-16-16,-3-4-16 0,0 1 288 0,7-7 64 15,-6 0 16-15,6 0 0 0,-6-9-16 0,-1-7 0 0,2-1 0 0,5-2 0 16,-1-2-512-16,5 1-96 16,0-3-32-16,1-1 0 0,0 0-320 0,0 2-64 0,-3 3-16 15,3 4 0-15,2 1-16 0,-1 5-16 16,-1-1 0-16,2 5 0 0,-7 5 32 0,0 0 0 15,10 4 0-15,0 2 0 0,-4 7-160 0,1 3-32 0,-2 4 0 0,-4 2 0 16,-1 2-128-16,-1-1 0 0,-2 0 144 0,1-4-144 16,-4 3 128-16,0 2-128 0,-1-4 128 0,0 0-128 15,0-3 128-15,0-2-128 0,2-5 160 0,1 1-160 16,-1-5 144-16,5-6-144 0,0 0 128 0,0 0-128 16,-5-13-1184-16,3-3-320 0,-2-3-64 15,2 5-13056-15</inkml:trace>
  <inkml:trace contextRef="#ctx0" brushRef="#br1" timeOffset="109063.62">6414 5883 5519 0,'0'0'496'0,"0"0"-496"16,0 0 0-16,0 0 0 0,-4-10 3056 0,4 10 512 15,0 0 96-15,0 0 32 0,0 0-2096 0,0 0-432 16,0 0-80-16,0 0 0 0,0 0-128 0,2 10-32 16,1-3 0-16,4 7 0 0,2 5-176 0,1 2-48 15,1 7 0-15,2 0 0 0,3 4-160 0,2 1-32 0,3 1-16 0,1 3 0 16,4 3-112-16,1 4 0 0,1 3-16 0,2 1 0 15,-1-3-240-15,3 2-128 16,-6-3 128-16,-2 2-128 0,0-4 144 0,-4 1-144 16,-1-6 192-16,-2-1-192 0,-2-2 576 0,-1 2 0 15,0-5 0-15,-3 1 0 0,0-1-96 0,-1 0-16 0,1-3 0 16,-2 0 0-16,0-3-80 0,-1 2-32 0,0-4 0 0,0 2 0 16,0 0-160-16,-2-2-16 0,0-4-16 0,-2-1 0 15,0-2-160-15,-1-2 192 0,-3-5-192 0,1 0 192 0,0-4-192 0,-1-5 160 16,0 0-160-16,0 0 160 15,0 0-592-15,0 0-112 0,-5-6-32 0,-3-7 0 16,1-1-2736-16,2 4-544 0</inkml:trace>
  <inkml:trace contextRef="#ctx0" brushRef="#br1" timeOffset="110061.72">6656 7791 9215 0,'0'0'816'0,"0"0"-656"0,0 0-160 0,0 0 0 15,0 0 800-15,0 0 128 0,0 0 32 0,0 0 0 16,0 0-128-16,0 0 0 0,0 0-16 0,0 0 0 16,0 0 432-16,0 0 96 0,0 0 0 0,0 0 16 15,0 0 0-15,0 0 0 0,-5 11 0 0,5-11 0 16,-11 4-144-16,11-4-48 0,-6 2 0 0,-3-2 0 15,9 0-144-15,-5-6-48 0,1-2 0 0,2 0 0 16,2 8-480-16,0-10-112 0,2 1 0 0,2 0-16 0,2-1-176 0,1 0-16 16,0 2-16-16,1 0 0 0,0 3-32 0,-8 5-128 15,11-2 192-15,0 3-64 0,0 3 16 0,-2 5 0 16,-3 0 0-16,0 2 0 0,2 4-144 0,-6-4 128 16,0 4-128-16,-4 10 128 0,0-4 32 0,-2-2 0 15,-2-3 0-15,1-6 0 0,-2 2 112 0,1 0 32 16,-2-3 0-16,1 2 0 0,-1-6 144 0,2-2 48 0,-1 0 0 15,7-3 0-15,0 0-32 0,-6-3 0 16,1-3 0-16,0-7 0 0,2-2-112 0,2-1-32 16,1-2 0-16,3 0 0 0,0 0-320 0,5 0 144 15,-2 3-144-15,1 2 0 0,-1 1 0 0,-1 4 0 16,-5 8 0-16,0 0 0 0,8-6 0 0,-8 6 0 16,0 0 0-16,0 0 0 0,0 0 0 0,1 12 0 15,-4 4 0-15,-2-2 0 0,-1-3 0 0,0 2 0 16,-4 1 0-16,-1-1 0 15,1-3-400-15,0 1-48 0,1-5 0 0,9-6 0 16,0 0-2768-16,0 0-560 0,-6-8-128 0</inkml:trace>
  <inkml:trace contextRef="#ctx0" brushRef="#br1" timeOffset="110512.72">6797 7802 7359 0,'-8'0'656'0,"8"0"-528"16,-8 3-128-16,1 0 0 0,0-2 1728 0,1 0 304 15,0 0 64-15,-4 6 16 0,-1-3-960 0,0 1-176 16,2 0-32-16,9-5-16 0,-9 5 256 0,3-1 48 16,6-4 16-16,0 0 0 0,0 0-64 0,0 0-16 15,0 0 0-15,0 0 0 0,0 0-272 0,13-8-64 16,-2-3-16-16,2 0 0 0,1 1 16 0,-3-4 0 0,3 0 0 16,1-1 0-16,2-3-32 0,1-1 0 15,-1 0 0-15,-4 5 0 0,1-6-160 0,3 1-16 16,0-2-16-16,11-10 0 0,-2 1-128 0,-10 10-32 15,2-2 0-15,9-6 0 0,-3 0-32 0,0 6-16 16,-2 1 0-16,-1 2 0 0,-2 0-176 0,-1 3-32 0,-1 0-16 0,-3 4 0 16,-2 1-176-16,-4 3 0 15,1 2 144-15,1-4-144 0,-2 4 0 0,-2 1 128 16,-6 5-128-16,0 0 0 0,0 0 0 0,0 0 0 16,0 0 0-16,0 0 128 15,0 0-1152-15,0 0-240 0,0 0-32 0,-10 4-10368 0,-1-1-2080 0</inkml:trace>
  <inkml:trace contextRef="#ctx0" brushRef="#br1" timeOffset="111210.25">7764 7950 9215 0,'0'0'400'0,"0"0"96"0,-5 10-496 0,0-2 0 0,-1 2 0 0,-2-5 0 16,-1 0 1760-16,3 1 256 0,-2-2 48 0,0 3 16 0,1-1-880 16,-1-1-176-16,-1-1-48 0,2 0 0 0,-1-3-64 0,0-1-16 15,1-1 0-15,-1-2 0 0,3 1 256 0,0-2 32 16,1-4 16-16,0 1 0 0,0-4-368 0,-2-1-80 16,2-2-16-16,2 0 0 0,-1 0-160 0,3 5-48 15,0-4 0-15,1-3 0 0,2 0-160 0,1 2-48 16,1-1 0-16,0 0 0 0,0 0-64 0,-2 7 0 15,0-4-16-15,4 1 0 0,-2 5 48 0,-5 6 16 16,0 0 0-16,0 0 0 0,0 0-160 0,0 0-16 16,0 0-128-16,-1 16 192 0,-3 3-64 0,0-5-128 15,-2 3 176-15,-5 6-176 0,-3-2 128 0,2-3-128 16,-2-3 0-16,5-3 0 0,1-2 272 0,-1 3-48 16,0-2-16-16,1-5 0 0,0-3 304 0,0-3 48 15,8 0 16-15,-6-3 0 0,0-3-240 0,1-2-32 16,1 0-16-16,0-8 0 0,4 0-288 0,1-2 128 15,4 0-128-15,2 2 0 0,-2-1 0 0,-1 7-176 16,-1 1 0-16,2-6 0 16,0 3-1712-16,1 2-352 0,-3 1-64 0,-3 9-13008 0</inkml:trace>
  <inkml:trace contextRef="#ctx0" brushRef="#br1" timeOffset="111812.76">7713 7787 6447 0,'0'0'576'0,"0"0"-576"16,0 0 0-16,-7 3 0 0,7-3 1840 0,-8 2 256 16,8-2 48-16,0 0 16 0,-9 4-496 0,9-4-112 0,-8 3-16 0,8-3 0 15,-8 3-96-15,8-3-32 0,0 0 0 0,-9 3 0 16,9-3-144-16,-9 3-48 0,9-3 0 0,-7 0 0 16,1 0-208-16,0-2-48 0,6 2-16 0,-9-4 0 15,1-2-160-15,3-1-16 0,0 0-16 0,-4-8 0 16,0 0-48-16,0-2-16 0,0 1 0 0,0-3 0 15,1-3-80-15,1 3-16 0,0-3 0 0,-7-16 0 16,-4-3-80-16,0 5 0 0,0 0-16 0,-1-1 0 16,0-1-112-16,5 14-32 0,-1-5 0 0,-8-8 0 15,1 5-80-15,5 7-16 0,0-2 0 0,3 7 0 16,1 3-96-16,4 9-32 0,3 1 0 0,-2-1 0 16,2 4-128-16,6 4 0 0,0 0 0 0,0 0 0 15,0 0 0-15,0 0 0 0,-4 4 0 0,4-4 0 16,-4 13-256-16,4-3 64 0,0-10 0 0,4 9 16 15,-2-3-1040-15,3 7-224 0,1-7-32 0,3 3-10544 16,1-4-2096-16</inkml:trace>
  <inkml:trace contextRef="#ctx0" brushRef="#br1" timeOffset="112478.9">7876 7039 5519 0,'0'0'496'0,"0"0"-496"15,0 0 0-15,0 0 0 0,0 0 1296 0,0 0 176 16,0 0 16-16,0 0 16 0,0 0-304 0,0 0-64 16,0 0-16-16,0 0 0 0,0 0 112 0,0 0 32 15,-8-4 0-15,8 4 0 0,0 0 224 0,-4-8 48 16,2-1 16-16,2 9 0 0,-4-7-32 0,0-4-16 0,2 0 0 0,0 0 0 15,1-5-288-15,1-1-64 16,0 0-16-16,1-1 0 0,1 3-480 0,-1 1-80 16,2 1-32-16,-1-1 0 0,1 3-336 0,-1 2-64 15,-1-1-16-15,-1 10 0 0,0 0 32 0,0 0 0 0,0 0 0 0,0 0 0 16,0 0 48-16,0 0 16 16,-10 9 0-16,-1 2 0 0,-2 6-224 0,0-1 144 0,1 1-144 0,-1-3 128 15,0-2-128-15,1-3 0 0,1 1 0 0,3-4 128 16,0-1-128-16,8-5 0 0,0 0 144 0,0 0-144 15,0 0 144-15,0 0-144 0,-3-5 192 0,0-6-192 16,0 4 0-16,2-2 0 0,-3-1 0 0,3 1 0 31,1 9-1904-31,-2-9-336 0,1 1-64 0,1 8-12752 0</inkml:trace>
  <inkml:trace contextRef="#ctx0" brushRef="#br1" timeOffset="112963.22">7914 6881 11055 0,'0'0'480'0,"3"-8"112"0,-2 1-464 0,0-1-128 15,-1 8 0-15,0-6 0 0,0-3 864 0,0 9 160 16,0 0 16-16,0 0 16 0,0 0-16 0,-5-3 0 16,-1 2 0-16,6 1 0 0,0 0 48 0,0 0 0 15,0 0 0-15,-8-1 0 0,2-1 32 0,6 2 16 16,0 0 0-16,0 0 0 0,-10 4-128 0,10-4-32 16,0 0 0-16,-8 8 0 0,-2-3-336 0,2-1-80 15,0 1-16-15,1 1 0 0,-2 1-128 0,-1 0-32 0,1 2 0 0,-1 3 0 16,-6-4 64-16,0 4 0 0,-2-3 0 0,-2 4 0 15,-3 2 16-15,-1 1 16 0,-4 1 0 0,2 1 0 16,0-1 16-16,-4 2 0 0,2 2 0 0,-1-2 0 16,-1-1-48-16,9-6-16 0,1-1 0 0,-9 5 0 15,2-2-112-15,3 0 0 0,5-4-16 0,2-1 0 16,5-4-160-16,3-1-16 0,9-4-128 0,0 0 192 0,0 0-192 0,0 0 128 16,0 0-128-16,9-10 0 0,-2-4 0 0,5 1 128 15,3-1-128-15,2 1 0 0,-1-1 0 0,1-1 0 16,0 1 0-16,0 4 0 0,-2-1 0 0,0 3 0 15,1-2 0-15,-1 6 0 0,-4 1 0 0,-11 3 0 16,12 3 0-16,-12-3-160 16,10 3-336-16,-10-3-64 0,0 0-16 0,6 12-11408 15,-3 0-2288-15</inkml:trace>
  <inkml:trace contextRef="#ctx0" brushRef="#br1" timeOffset="113698.68">6576 7251 6447 0,'0'0'576'0,"0"0"-576"15,0 0 0-15,0 0 0 0,0 0 976 0,0 0 96 16,0 0 16-16,-7 5 0 0,7-5-688 0,-6 5-128 16,6-5-16-16,-7 4-16 0,1-2 16 0,6-2 16 0,-6 4 0 15,6-4 0-15,-8 7 208 0,0-2 32 16,2-3 16-16,1 3 0 0,-1 2 0 0,6-7 0 16,-5 5 0-16,-2 0 0 0,2 2 304 0,5-7 48 15,-4 5 16-15,4-5 0 0,0 0 208 0,0 0 48 16,0 0 16-16,0 0 0 0,0 0 80 0,0 0 16 15,-3-10 0-15,3 10 0 0,-2-10-496 0,2-3-80 0,3 2-32 16,-1 1 0-16,2-2 608 0,-1 7 112 0,-1-4 32 0,0 1 0 31,-2 8-1792-31,0 0-336 0,0 0-80 0,0 0-16 0,0 0 816 0,0 0 176 0,0 0 16 0,0 0 16 16,-2 17-80-16,0 1 0 0,-3 0-128 0,-2 1 192 16,0 5-192-16,-1 0 176 0,-2-2-176 0,0-2 160 0,0 1-32 0,2-4-128 15,2 0 192-15,2-7-64 0,0-5 48 0,0 4 0 16,4-9 0-16,0 0 0 0,0 0-176 0,0 0 128 15,1-6-128-15,3-6 128 16,1 0-1904-16,0-5-384 0,0-1-80 0</inkml:trace>
  <inkml:trace contextRef="#ctx0" brushRef="#br1" timeOffset="114030.54">6401 7356 16127 0,'0'0'704'0,"0"0"160"0,0 0-688 0,-7-2-176 0,7 2 0 0,0 0 0 16,-8-4 1344-16,8 4 224 15,0 0 48-15,0 0 16 0,0 0 16 0,0 0 0 0,1-11 0 0,6 3 0 16,2-2-496-16,5 0-112 16,5-1-16-16,4-3 0 0,2-1 112 0,6 1 16 0,3 0 0 0,8-1 0 15,6-3-320-15,0 2-64 0,1 0-16 0,-2 0 0 16,-3-2-320-16,-12 8-64 0,2-3-16 0,15-6 0 0,-9 1-64 16,-3 3-16-16,-3 2 0 0,-4 4 0 0,-2-3-144 15,-3 5-128-15,-3 0 192 0,-3 4-192 16,-1 5-1360-16,-3 3-384 0,-5 2-80 0</inkml:trace>
  <inkml:trace contextRef="#ctx0" brushRef="#br1" timeOffset="116414.95">14309 7058 7359 0,'0'0'656'0,"0"0"-528"0,0 0-128 0,0 0 0 16,0 0 1984-16,0 0 384 0,0 0 64 0,0 0 0 16,0 11-272-16,-1-2-64 0,-2 1-16 0,-1 3 0 15,-2-3-256-15,0 1-48 0,-2 1-16 0,-1-2 0 16,0 3-208-16,0-4-32 0,-1 1-16 0,-1-1 0 15,-2 0-336-15,0-4-64 0,1 0-16 0,-1 0 0 0,0-4-368 0,2-1-80 16,-2-1 0-16,3-2-16 0,0-4-176 0,-2 0-48 16,6-3 0-16,0 0 0 0,1-4-160 0,1-4-48 15,1 3 0-15,3-2 0 0,3 0-192 0,1-1 0 16,1 0 128-16,2 0-128 0,2 2 0 0,3-1 0 16,0 5 0-16,4-4 0 0,-1 1 0 0,0-1 0 15,0 2 0-15,1 3 0 0,-2 1 0 0,-1 5-128 16,1 0 128-16,0 2 0 0,-1 3 0 0,0 3-128 15,-2 3 128-15,-1 2 0 0,-2 6-160 0,1 3 160 16,-4 0-128-16,-2 5 128 0,-6 3 0 0,-2-1-160 16,-1 6 160-16,-3-6 0 0,-4 1 0 0,-1 1 0 15,-1-5 0-15,-3 0 0 0,-2-5 0 0,1-1 0 16,-3-1 0-16,2-5 0 0,-1 0 0 0,2-4 176 16,1-3-176-16,2-4 160 0,1-2 32 0,1-6 0 15,1-4 0-15,3 0 0 0,2-3-64 0,2-5 0 16,1-1 0-16,2 1 0 0,2 0-128 0,2-3 0 15,3 3 0-15,1 0 0 0,1 0 0 0,2-1 0 16,1 3 0-16,1 4 0 0,0 4 0 0,1 1 0 16,-1 4 0-16,0 2 0 0,0 3 0 0,-1 4-176 0,0 6 176 0,0 2-128 15,-3 8 128-15,-2 5-160 0,-2 0 160 0,-2 2-160 16,-3 4 160-16,-4 3 0 0,-3-1-144 0,-1-1 144 16,-3-1 0-16,-2-5 0 0,-1-2 0 0,-1 1 0 15,-1-3 0-15,1-2 0 0,0-5 0 0,2-2 0 16,0-1 192-16,4-5-32 0,0-2-16 0,1-4 0 15,1-3 64-15,1-4 16 0,1-1 0 0,2-6 0 0,1-1-80 16,1-2-16-16,3-2 0 0,2-1 0 0,1-3-128 16,3 0 128-16,2-3-128 0,0 0 128 0,5 5-128 15,2-1 0-15,1 0 0 0,2 4 0 0,-1 1 0 16,2 3 0-16,0 3 0 0,0 2-176 0,-2 5 176 0,-1 4 0 16,-2 2 0-16,2 5-128 0,-3 8 128 0,-6 3-208 15,-2-2 80-15,-4 5 128 0,-4 3-160 0,-2 5 160 16,-6-1 0-16,1 2-144 0,-6-1 144 0,5-10 0 15,-4 0 0-15,-8 7-128 0,0-4 128 0,8-6 0 16,-2-2 0-16,-8 2 0 0,5-5 0 0,3-4 0 16,4-2 0-16,2-6 0 0,2-2 128 0,3-1-128 15,0-7 128-15,2 1-128 0,1-4 128 0,3 1-128 16,1-2 128-16,4-5-128 0,1-2 0 0,-1 0 0 16,4 1 0-16,0 1 0 0,1 0 0 0,4 1 0 15,-2 0 0-15,3-1 0 0,2 9 0 0,-1-1 0 16,0 5 0-16,3 2 0 0,-4 5 0 0,3 5-160 15,-2 4 160-15,-1 1 0 0,-4 3-192 0,-2 4 192 16,-2 5-192-16,-2 2 192 0,-4 3-128 0,-4 0 128 16,-4 3 0-16,-1-2 0 0,-3 1 0 0,-2-4 0 0,-3 1 0 0,-1-5 0 15,-1-3 0-15,5-8 0 0,-1 2 0 16,-8 3 0-16,3-5 0 0,3 0 0 0,3-5 0 16,3-5 144-16,3-8 0 0,2-1 0 0,0-6 0 0,2-2 0 15,2-1 48-15,4-3 0 0,0-5 0 0,2 1 0 16,1-2-64-16,3 3-128 0,1-4 192 0,2 0-64 15,2-1-128-15,1 2 0 0,2 5 0 0,1 4 0 0,1-1 0 16,-1 2 0-16,0 2 0 0,1 7 0 0,-4 8 0 16,0 7 0-16,0 3-176 0,-2 5 176 0,-1 1-144 15,-6 4 144-15,0 3-160 0,-4 3 160 0,-5 3 0 0,-2 3 0 16,-3-2-128-16,-2 3 128 0,-3-1 0 0,-2-4 0 16,0 1 0-16,-2-8 0 0,0-1-336 0,3-3 16 15,1-2 16-15,3-8 0 16,-1-2-2000-16,2-4-384 0,-2-6-96 0,0-8-14368 15</inkml:trace>
  <inkml:trace contextRef="#ctx0" brushRef="#br1" timeOffset="117799.97">10451 1817 1839 0,'0'0'0'0,"0"0"160"0,-6 1-160 0,1 1 0 0,-4-2 0 0,5 0 0 15,-1 1 3712-15,5-1 720 16,-5 4 144-16,5-4 32 0,-5 2-2576 0,5-2-512 15,0 0-112-15,0 0 0 0,-3-5 16 0,3-4 16 16,2-4 0-16,0 2 0 0,2-3-288 0,2-4-64 16,1-2-16-16,1-2 0 0,1 1-368 0,2 2-64 15,0 1 0-15,2 1-16 0,-2 3-256 0,2 3-48 0,-2-2-16 0,1 6 0 16,-1-2 0-16,-1 6 0 0,-10 3 0 0,13 5 0 16,-3 4-96-16,-2 3-16 0,-1 3 0 0,0 4 0 15,-3 6-192-15,-2 1 176 0,-2 2-176 0,-1-8 160 16,-3 2-160-16,2 4 160 0,-6-3-160 0,2 1 160 15,-2 1-160-15,0-5 192 0,2-2-192 0,-3-3 192 16,3-2 144-16,-1-2 48 0,0-5 0 0,0-1 0 16,7-5 64-16,0 0 0 0,-5-7 16 0,1-2 0 0,1-5-16 0,0-1 0 15,3-3 0-15,1-2 0 0,2-1-272 0,2-9-176 16,1 6 192-16,-1-1-192 0,2 4 128 0,-1 2-128 16,1 1 0-16,0 3 0 0,1 6 0 0,-1 1 0 15,-7 8 0-15,11-2 0 0,-11 2 0 0,11 3 0 16,-2 5 0-16,-3 2-144 0,-1 4 144 0,-5-1 0 15,0 0 0-15,-5 2-128 0,0 5 128 0,-2 2 0 16,-2 1 0-16,-3 1 0 0,0 0 0 0,-2-4 0 16,-4-1 0-16,-1-1 0 0,0 0 0 0,0-3 0 15,1-5 0-15,0-1 128 0,0-6-128 0,0-3 144 16,2-5-144-16,2-4 160 0,1 0-32 0,3-4 0 16,1-2 0-16,3-1 0 0,1-5-128 0,3 0 0 15,2 0 144-15,5-11-144 0,4 7 0 0,5 0 0 16,3 2 0-16,1 1 0 0,-1 1 0 0,2 1 0 15,4 4 0-15,2 5 0 0,-1-2 0 0,0 6 0 16,-1 2 0-16,-2 4-128 0,0 2 128 0,-2 6 0 16,-1-1 0-16,-3 6 0 0,-3-4 0 0,-3 5-128 15,-2 2 128-15,-5 2-128 0,1 1 128 0,-3-4 0 0,-4 0 0 0,-1 2 0 16,-5 1 0-16,-2 0 0 16,0 1 0-16,-1 0 0 0,-1-1 128 0,0-3-128 0,-1-6 160 0,-1 0-160 15,-1-7 208-15,3-1-48 0,-2-5-16 0,2-2 0 16,0-3 64-16,3-6 16 0,1 0 0 0,-3-12 0 15,3 2-64-15,4-2-16 0,2 2 0 0,4-1 0 16,2 4-144-16,1 9 0 0,4-2 0 0,4-7 0 16,0 2 0-16,1 4 0 0,3-1 0 0,0 4 0 15,2 5 0-15,-2 3 0 0,0 4-144 0,0 5 144 16,-1 4 0-16,2 2 0 0,-5 4 0 0,2 4 0 0,1-1 0 16,-5 3-192-16,-3 0 192 0,-4 2-208 0,1 0 208 0,-4 3 0 15,-3-1 0-15,-5-2 0 0,0-1 0 0,-2 0 0 16,-3 2 0-16,0-1 0 0,0 0 0 0,0-3 0 15,0-1 160-15,0-3-160 0,-3-6 144 0,1-3-144 16,-1-5 160-16,3-1-160 0,4-3 224 0,-1-1-48 16,0-7-16-16,3 0 0 0,2-7-16 0,3-2 0 15,0-2 0-15,3 4 0 0,4 0-144 0,2 0 0 16,2 0 0-16,2 0 0 0,2 1 0 0,0 2 0 16,2-1 0-16,1 5 0 0,2 3 0 0,0 2 0 15,-2 6 0-15,1 4 0 0,0 3 0 0,-2 2-176 0,-2 4 176 0,0 2-128 16,-1 0 128-16,-4 3 0 15,-1 1 0-15,-5-6 0 0,-3 5 0 0,-3 6 0 16,-2 2 0-16,-2-3-128 0,0-3 128 0,-3 0 0 0,-2 0 0 0,1-4 128 16,0-2-128-16,-1-7 128 15,-1-1-128-15,0-3 128 0,1-4-128 0,1-3 144 0,2-4-144 16,0-1 160-16,3-6-160 0,-1-1 160 16,0-1-160-16,4-1 160 0,3-1-160 0,4 0 0 0,1 2 0 0,3 0 0 15,-1 1 0-15,1 1-256 0,5-1 64 0,2 3 16 16,0 0-1184-1,0 3-240-15,-1 0-64 0,0 7-11296 0,-3 0-2272 0</inkml:trace>
  <inkml:trace contextRef="#ctx0" brushRef="#br1" timeOffset="119783.33">10571 1936 6447 0,'0'0'272'0,"0"0"80"0,0 0-352 0,0 0 0 0,-7-10 0 0,2 4 0 15,0 1 1776-15,5 5 272 16,-6-10 64-16,-1 2 16 0,2-2-1120 0,-1 2-240 16,-2-2-32-16,2 1-16 0,1-2 544 0,0-1 96 15,-2 3 32-15,1-1 0 0,0 4 32 0,1-3 16 0,0 1 0 0,-2 3 0 16,1-2-496-16,6 7-112 15,0 0 0-15,0 0-16 0,0 0-336 0,0 0-64 0,0 0-16 16,0 0 0-16,0 0-400 0,6-5 0 0,-6 5 0 0,10-4 0 16,1-1 128-16,-11 5-128 0,10-2 0 0,-10 2 128 15,12 7 128-15,0-1 32 0,-3 7 0 0,-2 2 0 16,0 5-32-16,-2 3-16 0,0 5 0 0,-5-2 0 16,0 2-240-16,-4-3 176 0,-1 1-176 0,-1-2 160 15,-3-5 128-15,0-1 32 0,-1-4 0 0,0-4 0 16,-1 1 384-16,1-5 96 0,1 1 16 0,9-7 0 15,-10 1-288-15,10-1-48 0,0 0-16 0,-6-13 0 0,1-3-64 16,5-3-16-16,4-8 0 0,2 0 0 0,4-6-224 0,3-1-160 16,1-4 192-16,1 2-192 0,-1 2 0 0,-1 1 0 15,-1 2 0-15,2 2 0 0,0 0 0 0,-1 5 0 16,0 5 0-16,-2 1 0 0,1 5 0 0,-3 6 0 16,-1 0 0-16,-8 7 0 0,0 0 0 0,6 9 0 15,-3-1 0-15,-1 12 0 0,-6 3 0 0,-1 1 0 16,-4 4 0-16,-1 1 0 0,-4 3 0 0,-2 1 0 15,0 3 0-15,-1-2 0 0,2-5 0 0,-1 1 0 16,-2-2 0-16,0-6 0 0,4-4 0 0,0-1 0 16,1-5 0-16,1-4 0 0,3-3 0 0,0 0 0 15,1-5 128-15,8 0-128 0,-6-10 0 0,1-1 160 16,2-3-160-16,5-4 128 0,3-6-128 0,1 1 0 0,3 0 0 0,2-4 0 16,2 1 0-16,4-2 0 0,2 5 0 0,-2 0 0 15,0-1 0-15,-2 5 0 0,-1 1-144 0,0 8 144 16,0 1 0-16,-1 6 0 0,-2 5 0 0,-2 3 0 15,-9-5 0-15,8 12 0 0,-2 4 0 0,-2 1 0 16,-3 2 0-16,-2 6 0 0,-2-179 0 0,-2 365 0 16,-2-179 0-16,-2-1 0 0,-1 0 0 0,1-7 0 15,-1-2 0-15,1-5 0 0,0-3 0 0,2-1 0 16,1-7 0-16,6-6 0 0,0 0 0 0,0 0 0 16,0 0 0-16,0 0 0 0,0 0 0 0,-5-5 0 15,1-5-272-15,2-1-160 0,0-5-16 0,4 0-11520 16,3-3-2304-16</inkml:trace>
  <inkml:trace contextRef="#ctx0" brushRef="#br1" timeOffset="121636.66">11061 2750 7359 0,'0'0'656'0,"0"0"-528"0,0 0-128 0,0 0 0 16,0 0 1536-16,0 0 256 0,0 0 64 0,0 0 16 15,0 0-848-15,-10 5-192 0,1-1-16 0,9-4-16 16,0 0-80-16,0 0-16 0,-10 2 0 0,10-2 0 15,-9 3-48-15,2-3-16 0,-1-3 0 0,8 3 0 16,0 0-176-16,-9 2-32 0,1-2-16 0,8 0 0 0,-7-3-64 0,0-1-16 16,7 4 0-16,-5-7 0 0,0-1 48 0,5-1 0 15,0 2 0-15,0-2 0 0,0 0-128 0,4 0-32 16,-1 1 0-16,-3 8 0 0,6-6-96 0,-6 6-128 16,0 0 176-16,10-6-176 0,-10 6 144 0,0 0-144 15,12-2 0-15,-12 2 144 0,0 0-144 0,10 8 0 16,-10-8 0-16,6 10 128 0,-3 3 128 0,-3 2 32 15,-3-2 0-15,1-1 0 0,-2 1 112 0,-1-3 32 16,-4-1 0-16,1-1 0 0,1 1 112 0,-1-3 32 16,-1 2 0-16,9-8 0 0,-9 1 16 0,3-2 16 15,-2-4 0-15,3-2 0 0,2 0-48 0,1-5-16 16,-1-3 0-16,2 0 0 0,1-3-304 0,4 3-64 16,-3 2-16-16,3-1 0 0,0 1-160 0,1 4 0 15,1-2 0-15,-6 11 0 0,5-6 0 0,-5 6 0 16,0 0 0-16,0 0 0 0,0 0-176 0,9 5 176 0,-1 5-128 0,-4 0 128 15,-3 4 0-15,-2 2-160 16,-3 1 160-16,0 0 0 0,-1-1 0 0,-1-2 0 16,-3 0 0-16,0 0 0 0,2-3 0 0,2-4 0 0,5-7 0 15,0 0 0-15,0 0 128 0,0 0-128 0,0 0 0 0,0 0 0 32,-1-14-368-32,2-4-160 0,2-2-48 0,2 1 0 15,1 1-2144-15,1 0-432 0</inkml:trace>
  <inkml:trace contextRef="#ctx0" brushRef="#br1" timeOffset="122519.05">11018 2834 1839 0,'0'0'0'0,"0"0"160"0,0 0-160 0,-4 4 0 16,-2 0 0-16,6-4 0 0,-10 5 2112 0,1-4 400 15,0-2 80-15,9 1 16 0,0 0-1120 0,-10 0-208 16,-2 0-64-16,5-2 0 0,-2-3-160 0,2 1-32 16,0 1-16-16,7 3 0 0,0 0-112 0,0 0 0 15,-3-7-16-15,3-3 0 0,2 0-240 0,0 1-64 16,2-2 0-16,2 3 0 0,2-1-304 0,1 1-64 0,-2 0-16 0,2 0 0 16,0 2-16-16,1-1-16 15,-10 7 0-15,12-1 0 0,-2 1 48 0,0 4 16 16,-2 3 0-16,-2 2 0 0,-1 0-32 0,-1 4-16 15,-1-2 0-15,-2 2 0 0,-2 2 128 0,-2-1 16 16,-1-2 16-16,-1 2 0 0,-1 1-64 0,-2-2-16 0,-1-3 0 0,-2 1 0 16,2-7 32-16,-2 1 0 0,-2-2 0 0,3-1 0 15,1-4 80-15,0-2 16 16,1-1 0-16,2-2 0 0,1-4 80 0,1-3 32 0,0-1 0 16,4 2 0-16,1-1-256 0,2 0-48 0,0 0-16 15,3 0 0-15,1-1-176 0,2 1 0 0,-1 0 0 0,1 4 0 16,1 1 0-16,-2 5 0 0,-8 4 0 0,11-1 0 15,1 1-176-15,-12 0 176 0,10 5-128 0,-3 6 128 16,-2 1 0-16,-2 2-128 0,-4 2 128 0,-1 1 0 16,-1-3 0-16,-2 0 0 0,-3 2 0 0,-1-1 0 15,-1-2 0-15,1 0 0 0,0-5 128 0,1-2-128 16,1-1 128-16,7-5-128 0,-8-3 128 0,8 3-128 16,-5-11-272-16,1-3-128 0,2 0-32 0,0 1-9424 15,2-2-1904-15</inkml:trace>
  <inkml:trace contextRef="#ctx0" brushRef="#br1" timeOffset="126506.92">11027 2871 8287 0,'0'0'736'0,"0"0"-592"0,0 0-144 15,0 0 0-15,0 0 1264 0,0 0 208 0,0 0 64 16,0 0 0-16,0 0-448 0,0 0-96 15,0 0-16-15,0 0 0 0,-3 6-48 0,3-6-16 16,0 0 0-16,0 0 0 0,0 0-192 0,0 0-32 0,-5 6-16 0,5-6 0 16,0 0-32-16,-5-3-16 0,1-2 0 0,1-1 0 15,-1 3-80-15,1-5-16 0,-1 0 0 0,1 2 0 16,0-3 16-16,-2 2 0 0,0-5 0 0,-1 2 0 16,-1-2-32-16,1-3-16 0,-3 0 0 0,3 0 0 15,-1-3-16-15,1 0 0 0,-4-1 0 0,2-1 0 0,-3-1-160 0,2 2-48 16,-1-6 0-16,-1 1 0 0,0-3-64 0,1-2-16 15,-2-2 0-15,1 2 0 0,-2-3-64 0,1 2 0 16,-1 2-128-16,1-1 192 0,1 2-192 0,1 0 176 16,-2 6-176-16,0-2 160 0,0 1-32 0,2 2-128 15,0-1 192-15,2 4-64 0,1-2-128 0,-1 1 0 16,0 0 144-16,1 1-144 0,-5 2 0 0,3 0 0 16,-1-3 0-16,1 2 0 0,0-3 0 0,2 1 144 15,-1 0-144-15,1 0 0 0,-1-1 128 0,0 1-128 16,1 3 0-16,0 2 0 0,1-2 0 0,0-1 0 15,-1 2 0-15,2 3 0 0,0 0 0 0,0 5 0 16,1-3 0-16,0 4 0 0,-1-3 0 0,5 8 0 16,0 0 0-16,0 0 0 0,-4-5 0 0,4 5 0 15,-5-3 0-15,5 3 0 0,0 0 0 0,0 0 0 16,-6-2 0-16,6 2 0 0,0 0 0 0,0 0 0 16,0 0 0-16,0 0 0 0,0 0 0 0,0 0 0 15,0 0 0-15,0 0-144 0,-1 5 144 0,1-5 0 16,1 10 0-16,-1-2 0 0,3 2 0 0,0-1 0 15,2 2 0-15,1-1-128 0,0 4 128 0,2 3 0 0,-1 1-144 0,2 3 144 16,1 5 0-16,3-2 0 0,1 1 0 16,1 3 0-16,0 2 0 0,1-3 0 0,-1 4 0 0,-2-1 0 15,-1 0 0-15,2 0 0 0,-1 2 0 0,1-4 0 16,-1 1 0-16,-1-2 0 0,0 0 0 0,1-2 0 16,-2 0 0-16,-1-2 0 0,-1 0 0 0,0 0 0 15,0-3 0-15,0-2 0 0,-2-1 0 0,2-3 0 0,-1 1 0 16,-3-2 0-16,0 1 0 0,0-5 0 0,-1 1 0 0,0-4 0 15,0 3 128-15,-2-4-128 0,1 1 0 0,-3-6 0 16,0 0 144-16,4 11-144 0,-2-5 0 0,-2-6 0 16,0 0 0-16,0 0 128 0,0 0-128 0,0 0 0 15,0 0 0-15,1 9 0 0,-1-9 0 0,0 0 128 16,0 0-128-16,0 0 0 0,0 0 0 0,0 0 0 16,0 0 0-16,0 0 128 0,0 0-128 0,0 0 128 15,0 0-128-15,0 0 128 0,-3-8-128 0,-4 2 128 16,1 0-128-16,1-6 128 0,-3-1-128 0,2 1 128 15,-2-5-128-15,-1-2 128 0,-1-5-128 0,-1 1 144 16,-1-5-144-16,1 1 160 0,-3-3-160 0,1 1 0 16,0-3 0-16,-1 1 128 0,0 5-128 0,0-4 0 15,2 1 144-15,-1 1-144 0,0-2 0 0,1 0 0 16,-4 3 0-16,2-5 128 0,2 0-128 0,0 3 0 16,1-2 0-16,2 7 0 0,1 0 0 0,2 4 0 15,0 2 0-15,-1 1 0 0,2 2 0 0,0 4-160 16,1-2 160-16,0 5 0 0,1-2 0 0,0 4-128 15,0-2 128-15,3 8 0 0,0 0 0 0,0 0 0 0,0 0 0 16,0 0 0-16,0 0-160 0,0 0 160 16,0 0-128-16,0 0 128 0,0 0 0 0,0 0-160 0,0 10 160 15,3 0 0-15,3 3-176 0,1 2 176 0,-1 3-160 0,3 5 160 16,1 6-128-16,2-1 128 0,-1 1 0 0,3 5-144 16,0-1 144-16,-1 1 0 0,-1-2 0 0,2 2-128 15,0-1 128-15,0 1 0 0,-1 2 0 0,-2-3 0 0,1-1 0 16,-1-4 0-16,1 0 0 0,-1-4 0 0,-1 1 0 0,1-2 0 15,-3-3 0-15,0-2 0 0,0-1 0 0,-1-3 0 16,-3-3 0-16,0-1 0 0,-1-2 0 0,-3-8 144 16,0 0-144-16,0 0 0 0,0 0 192 0,0 0-192 15,0 0 192-15,0 0-192 0,-4-6 208 0,-1-2-64 16,-2-3-16-16,1-5 0 0,-3-1 16 0,0-4 0 16,-1-5 0-16,-1-2 0 0,-2-3 16 0,-2-1 0 15,1 2 0-15,-3-5 0 0,3-1-160 0,-1-3 160 16,0-1-160-16,-1-1 160 0,0 0-160 0,2-2 0 15,1 3 0-15,3 4 0 0,0 4 0 0,2 7 0 16,2 3 0-16,2 3 0 0,0 4 0 0,3 2 0 16,-2 6-160-16,2-1 160 0,1 8-176 0,0 0 176 15,0 0-192-15,0 9 192 0,0 0-160 0,1 3 160 16,1 1-128-16,0-1 128 0,2 2-160 0,0 1 160 16,0-1-192-16,1 5 192 15,0-3-1792-15,-1-3-240 0,2-3-48 0</inkml:trace>
  <inkml:trace contextRef="#ctx0" brushRef="#br1" timeOffset="127556.35">10515 1844 2751 0,'0'0'128'0,"-4"6"16"0,-2 2-144 0,-2 1 0 15,0-3 0-15,1 3 0 0,-1-4 3248 0,0 1 608 16,1 2 128-16,-3-4 32 0,1 1-1920 0,-1-3-384 0,-1 1-80 15,3-3-16-15,0-3-256 0,2 1-48 16,0-2-16-16,1-1 0 0,-1-4-432 0,1 0-96 16,0-4 0-16,0 1-16 0,1-1-368 0,1-2-80 0,2-2-16 0,1 2 0 15,1 0-128-15,3-1-32 0,1-1 0 0,3-1 0 16,1-1-128-16,1 0 0 0,1 0 0 0,3 2 128 16,0 2-128-16,2 2 0 0,0-1 0 0,2 4 0 15,-2 2 0-15,2 2-144 16,0 1 144-16,0 5 0 0,-2 5-128 0,1 3 128 0,1 4 0 0,-3 1 0 15,-4 5 0-15,0 5 0 0,-3 0 192 0,-1 1-48 16,-3 5 112-16,-4 0 32 0,-3-1 0 0,-2 3 0 16,-3-5-48-16,-2 2-16 0,-2-5 0 0,-2 3 0 15,-3-2 160-15,-1-1 16 0,0-3 16 0,-1-1 0 16,-4-4-32-16,2-2-16 0,-1-3 0 0,1-5 0 16,-2-5-48-16,1-2 0 0,1-6 0 0,0-2 0 0,2-7 96 0,3-3 16 15,0-4 0-15,4-1 0 0,3-5-272 0,2 2-160 16,5-3 192-16,3 1-192 0,3 2 0 0,2-2 0 15,4 1 0-15,3 2 0 0,4-1 0 0,3 4 0 16,3 4 0-16,2 0 0 0,2 3-160 0,1 1 160 16,0 4-160-16,0 5 160 0,-1 2-160 0,1 3 160 15,-3 4-160-15,-1 3 160 0,-3 2-160 0,-4 4 160 16,-1 1-160-16,-5 3 160 0,-3 1-176 0,-3 2 176 16,-4 1-192-16,-4 0 192 0,-2 0 0 0,-1 2 0 15,-3-1 0-15,-4 2 0 0,-2-2 0 0,-3 2 0 16,1-2 0-16,-3 0 144 0,1-5-16 0,0-1-128 0,-2-2 192 0,0-7-64 15,4-2 16-15,0-5 0 16,1-2 0-16,2-2 0 0,0-7 48 0,1-3 16 0,1-1 0 0,5 0 0 16,0-1-80-16,4 0-128 0,1 0 176 0,4 0-176 15,1 1 0-15,4-1 0 0,2 1 0 0,2 1 0 16,2-3 0-16,5 5-176 0,3 4 176 0,0-1-160 16,-2 5 160-16,1 3-128 0,0 3 128 0,1 3-128 15,-2 3 128-15,0 6-192 0,-3-2 192 0,-3 4-192 16,-3 2 192-16,-2 4 0 0,-3 0 0 0,-4 4 0 15,-3 0 0-15,-5 0 0 0,-2 2 0 0,-1-3 0 16,-4 1 0-16,-1 0 0 0,-2-4 0 0,0-1 128 16,-1 0 32-16,0-3 16 0,0-7 0 0,2-2 0 0,-1-6-32 15,2-2 0-15,2-8 0 0,3-1 0 16,1-5 96-16,3-3 16 0,1-2 0 0,2-2 0 16,2-2-256-16,3 0 144 0,5 1-144 0,0-3 128 0,2 4-128 0,3 0 0 15,1-2 0-15,-1 4 0 0,5 0-192 0,-2 3 16 16,2 1 16-16,5-3 0 15,-1 8-400-15,-1 3-80 0,-2 6 0 0,-7 4-11248 16,0 3-2240-16</inkml:trace>
  <inkml:trace contextRef="#ctx0" brushRef="#br1" timeOffset="131741.91">21673 4490 2751 0,'0'0'256'0,"-9"1"-256"15,1-1 0-15,8 0 0 0,-9-2 1696 0,0-2 288 16,0 0 64-16,2 0 16 0,7 4-960 0,-9-3-192 15,9 3-32-15,-9-8-16 0,0 2-400 0,9 6-80 16,0 0 0-16,-9-6-16 0,2-1-192 0,7 7-48 16,0 0 0-16,-8-5 0 0,2-2-128 0,6 7 0 15,-8-7 0-15,8 7 0 0,-10-3 0 0,10 3 128 16,-12-2-128-16,3-1 0 0,9 3 128 0,-11-1-128 16,0 0 128-16,2 1-128 0,9 0 0 0,-9 2 128 15,-1-1-128-15,10-1 0 0,-8 4 304 0,8-4-32 16,-8 5 0-16,8-5 0 0,0 0 448 0,0 0 96 15,0 0 16-15,0 0 0 0,-6 9 80 0,6-9 32 16,0 0 0-16,-4 8 0 0,4-8-176 0,0 0-48 16,-4 10 0-16,4-10 0 0,0 0 48 0,0 0 16 15,0 0 0-15,0 0 0 0,0 0-32 0,0 0-16 16,0 0 0-16,0 0 0 0,0 0-96 0,-1-11-32 16,2 2 0-16,3-4 0 0,1-1-224 0,3 0-64 15,-3 1 0-15,4-1 0 0,2-1-144 0,2 1-48 0,0-1 0 0,1 3 0 16,1-2-128-16,-1 3 0 15,0 1 0-15,0 0 0 0,0 5 0 0,0 1 0 0,1 2 0 0,0 4 0 16,2 2 0-16,-3 2 0 0,0 5 0 16,-1 6 0-16,-3 1 0 0,-4 2 0 0,-2 4-144 0,-4 3 144 15,-6-2 0-15,-2 6 0 0,-2 1 0 0,-3-4 0 16,-5-1 0-16,-1-1 0 0,-1 2 0 0,-3-4 0 16,0-2 0-16,-1-2 0 0,-3-7 128 0,2-2-128 15,1-3 128-15,0-3-128 0,-2-8 176 0,5 1-176 0,3-3 176 16,0-3-176-16,5-6 160 0,2-4-160 0,2-2 192 0,3-4-48 15,2 0-16-15,4-2 0 0,1-3-128 0,3-2 128 16,3 3-128-16,4-1 128 0,0 1-128 0,4 0 0 16,2 0 0-16,1 2 0 0,-1-4 0 0,4 6 0 15,2-1 0-15,1 5 0 0,0 2 0 0,-1 5 0 16,-3 2 0-16,-1 7 0 0,2 2 0 0,-6 6 0 16,-4 3 0-16,1 5 0 0,-2 4 0 0,-2 3 0 15,-3 0 0-15,-3 5 0 0,-2 3 0 0,-2-1 0 16,-5 5-128-16,0-1 128 0,-4-4 0 0,0 2 0 15,-2-3 0-15,-3 2 0 0,-2-4 0 0,-1-3 192 16,-1 3-32-16,-2-3 0 0,-2-2 224 0,0-3 32 16,1-2 16-16,1-3 0 0,1-6-96 0,3-4-16 15,0-4 0-15,3-5 0 0,2-2 0 0,2-2 0 16,2-3 0-16,1-5 0 0,5-4-176 0,2-1-144 16,2-2 192-16,5 0-192 0,0-3 0 0,3-1 0 0,2 4 0 0,3-1 0 15,3-2 0-15,2 5 0 0,-1-1 0 0,1 4 0 16,1 5 0-16,2 2 0 15,1 4 0-15,-2 5 0 0,-1 5 0 0,1 4 0 16,-3 0-128-16,-2 7 128 0,-2 1 0 0,-1 4 0 0,-2 4 0 0,-1 1 0 16,-2 6 0-16,-3 2 0 0,-1 4 0 0,-7-1 0 15,0 3 0-15,-4 2 0 0,-3-2 0 0,-5 0 0 16,0-5 0-16,-6 0 0 0,0-2 0 0,-2 1 0 16,-1-5 0-16,-1-3 208 0,3-5-64 0,0-2-16 0,2-4 0 15,2-4-128-15,3-4 192 0,1-4-64 16,1-2 48-16,1-8 0 0,4-4 0 0,0-3 0 0,3-5-176 0,1-1 160 15,4-5-160-15,4 1 160 0,2-4-160 0,2 1 0 16,1-2 0-16,3 3 0 0,4 0 0 0,1 0 0 16,3-2 0-16,-1 4 0 0,1 3 0 0,3 1 0 15,2 5-144-15,1 4 144 0,-2 4 0 0,-1 7-128 16,-3 5 128-16,2 6 0 0,-1 5-176 0,-2 7 176 16,-5 4-160-16,-4 6 160 0,-2-1-176 0,-4 6 176 15,-4 1-192-15,-1 4 192 0,-2 4-128 0,-5 4 128 16,-4 0 0-16,-3-5 0 0,-2-2 0 0,-2-2 0 15,-1-3 0-15,-2-1 0 0,-2-8 0 0,2-2 0 16,1-3 0-16,2-4 0 0,1 0 0 0,1-9 144 16,1-2-144-16,2-6 192 0,0-2-48 0,1-7 0 0,3-2 0 15,1-5 0-15,3-5 48 0,2-6 0 16,3-1 0-16,2-1 0 0,1-3-192 0,2-2 0 0,4-1 0 16,1 2-176-16,3 3 176 0,4 0 0 15,0 0 0-15,2 3-128 0,2 5 128 0,2 4 0 0,1 2 0 16,-2 6-128-16,-2 3 128 0,2 7 0 0,-2 5-144 0,0 7 144 15,-1 2-144-15,-2 4 144 0,-2 6-192 0,-4 3 192 16,-3 0-160-16,-3 6 160 0,-10 3-128 0,0 0 128 16,-5 3 0-16,-2 0 0 0,0-1 0 0,-3-3 0 15,-3-3 0-15,-3-5 0 0,-1 2 0 0,2-6 176 16,0-3 64-16,2-6 16 0,1-2 0 0,2-6 0 16,2-3 0-16,1-4 0 0,-2-9 0 0,2-3 0 0,2-5 64 15,1-2 32-15,2-6 0 0,3 0 0 16,1 1-224-16,2-1-128 0,2 1 128 0,2 0-128 0,3 4 0 0,0-1 0 15,0 4 0-15,3 2 0 0,0 2 0 0,-1 3 0 16,0 5 0-16,0 3 0 0,-7 6 0 0,0 0 0 16,0 0-144-16,9 9 144 15,-4 4-544-15,-4-2-32 0,-2 3-16 0,-4 0 0 16,-1 3-2288-16,-3-1-464 0,-3 2-96 0</inkml:trace>
  <inkml:trace contextRef="#ctx0" brushRef="#br1" timeOffset="132893.15">23203 1729 8287 0,'0'0'368'0,"0"0"80"0,-2 12-448 0,2-12 0 0,-6 10 0 0,1 0 0 0,0 2 1920 0,0-6 288 16,5-6 64-16,-5 8 16 0,5-8-784 0,0 0-160 15,0 0-16-15,0 0-16 0,-9 0 304 0,9 0 64 16,0 0 16-16,-5-9 0 0,0-3-608 0,3 2-112 15,0-4-16-15,2 1-16 0,2 2-416 0,0-2-80 16,1-1 0-16,0 3-16 0,1 2-176 0,1-1-48 16,0 2 0-16,-5 8 0 0,11-6-80 0,-3-1 0 15,-8 7-128-15,13 0 192 0,-13 0-192 0,12 9 144 16,-3-1-144-16,-3 6 128 0,-4 1 64 0,-2 0 0 16,-2 2 0-16,-3 1 0 0,-3 2 32 0,-1 2 16 15,0-2 0-15,-1 2 0 0,-1-2-96 0,-1 0-16 16,2-6 0-16,-3-1 0 0,2-2 96 0,1-4 16 15,1-2 0-15,9-5 0 0,-9 0 80 0,9 0 0 16,-8-7 16-16,5-1 0 0,0-3 32 0,2-1 0 0,1-2 0 16,2 0 0-16,3-3-160 0,2 3-16 15,0-2-16-15,4 0 0 0,-3 2-176 0,3 3 0 0,-2-2 0 16,-1 6 0-16,3-1 0 0,-1 4 0 0,-10 4 0 0,11 0 0 16,-11 0 0-16,9 5 0 0,-3 4-176 0,-2 0 176 15,-4 4 0-15,-1 1 0 0,-2 1 0 0,-2 3 0 16,-4 0 0-16,1-3 0 0,-3 0 0 0,1-1 176 15,1 0-48-15,-1-4-128 0,-1-3 192 0,1-5-64 16,1 1 176-16,0-3 16 0,9 0 16 0,-9-4 0 16,1-4 0-16,2 1 0 0,1-4 0 0,2 3 0 15,2-5-160-15,1 3-48 0,0-3 0 0,4 3 0 16,2 1-128-16,1-1 0 0,-1 3 0 0,-1 4 0 0,1-2-272 16,4 2-48-16,-10 3 0 0,12 1 0 15,-1 6-2912-15,-4 0-592 0</inkml:trace>
  <inkml:trace contextRef="#ctx0" brushRef="#br1" timeOffset="133899.6">19672 7177 2751 0,'0'0'256'16,"-5"3"-256"-16,-2-1 0 0,1-1 0 0,6-1 2672 0,-6 2 480 0,-1-1 112 0,7-1 0 15,-5 0-1488-15,5 0-304 0,0 0-64 0,0 0-16 16,-5-3-112-16,5 3-32 0,-5-2 0 0,5 2 0 16,-2-5-112-16,0-4-32 0,2 1 0 0,2 2 0 0,0-4-240 0,2 2-48 15,0-2-16-15,0 5 0 0,1-1-256 0,-5 6-48 16,0 0-16-16,7 0 0 0,-2 5-160 0,3 1-48 16,-3 5 0-16,0 2 0 0,-2 4 144 0,-3 0 32 15,-3 3 0-15,1 2 0 0,-3 0-96 0,-3 0-16 16,-2-1 0-16,0 0 0 0,-2-1 192 0,1-5 48 15,1-2 0-15,1-2 0 0,-3-3 32 0,2 0 16 16,1-5 0-16,2-3 0 0,0-3 16 0,2-6 0 16,0-1 0-16,2-4 0 0,2-4-352 0,1-3-64 15,0-1-16-15,3 0 0 0,2 2-208 0,2 1 0 16,1-2 0-16,-2 2 0 0,2 1 0 0,0 3 0 16,-1 0 0-16,1 7 0 0,-3 2 0 0,3 3 0 15,-8 3 0-15,7 5-160 0,1 4 160 0,-3 5-128 16,-2 0 128-16,-3 3-128 0,1-1 128 0,-2 2 0 15,-2 1 0-15,-1 0 0 0,-2 2 0 0,2-4 144 16,-2-3-144-16,-2 0 0 0,4-1 144 0,-1-5-144 0,-1-1 0 0,-1-4 144 16,1-4-144-16,-2-2 192 0,1-3-192 0,-1-1 192 15,2-4-64-15,-1-1-128 16,2-2 192-16,2-2-64 0,-1-2-128 0,4 2 0 16,-2-1 0-16,1 2 0 0,0 0 0 0,0 2-192 15,1-1 0-15,0 5 16 16,-2 3-1728-16,2 6-336 0,0-5-80 0</inkml:trace>
  <inkml:trace contextRef="#ctx0" brushRef="#br1" timeOffset="135029.38">19580 7280 18879 0,'0'0'416'0,"0"-8"96"0,2 0 0 0,0-5 16 0,1 0-528 0,1 0 0 16,1-3 0-16,1-2 0 0,2-5 864 0,1-1 64 0,1-3 16 0,1-3 0 15,3 1 144-15,1-1 48 16,1-1 0-16,0-4 0 0,3-2-176 0,3-2-48 0,3-2 0 0,3-1 0 15,3-2-16-15,1-3-16 0,2-4 0 0,0 1 0 16,-1 1-448-16,2-3-96 0,-2-2-16 0,0 0 0 16,1-2-144-16,0 4-48 0,1-4 0 0,-1 5 0 15,1 0 80-15,0 0 16 0,-1 0 0 0,-2 3 0 16,0 2-80-16,-2-1-16 0,-1 4 0 0,-1-1 0 16,-3 2-128-16,-1 2 160 0,-1-3-160 0,-1 2 160 15,1 3 0-15,0-1 0 0,-4-3 0 0,11-8 0 0,-6 8 80 0,0 7 16 16,-3 3 0-16,4 4 0 0,-4-4-80 0,1 7-16 15,-2-1 0-15,2 4 0 0,-1-1-160 0,0-1 128 16,-2 1-128-16,0 2 128 0,1-2-128 0,-1 2 0 16,-1 2 0-16,-5 7 0 0,1-2 0 0,4-6 128 15,-3 1-128-15,-1 1 0 0,1-1 128 0,-1 3-128 16,-1-2 0-16,-2 3 128 0,-1-3-128 0,3 4 0 16,1 4 144-16,-1-2-144 0,-4-3 0 0,0 3 144 15,1 2-144-15,1-2 0 0,1 1 160 0,-1 0-160 16,0-3 128-16,0 1-128 0,0 2 160 0,2-3-160 15,-1 1 192-15,1 2-192 0,-1-2 192 0,-1-2-192 16,2 3 192-16,-2 2-192 0,1-3 208 0,-3 3-64 0,-3-1-16 0,0 1 0 16,-1 1 0-16,0 5 0 15,-5 4 0-15,0 0 0 0,0 0-128 0,0 0 192 16,0 0-192-16,0 0 192 0,0 0-192 0,0 0 0 16,-11-1 0-16,1 2 128 15,0 1-1152-15,-2 0-256 0,-2-1-32 0,3 0-10128 0,-2 1-2016 16</inkml:trace>
  <inkml:trace contextRef="#ctx0" brushRef="#br1" timeOffset="136348.37">21645 4249 3679 0,'0'0'320'0,"0"0"-320"16,0 0 0-16,0 0 0 0,0 0 1904 0,0 0 304 15,0 0 64-15,0 0 16 0,0 0-1136 0,0 0-208 16,7-4-48-16,1 0-16 0,-2-5 128 0,1 1 16 16,-1-3 16-16,3-2 0 0,-1 1-224 0,0-4-48 15,1 0-16-15,0-3 0 0,1-2-48 0,2 1 0 16,1-5 0-16,-1 0 0 0,1-4-32 0,1 3-16 15,2-5 0-15,1 1 0 0,1 0-80 0,2-1 0 16,3-3-16-16,1 0 0 0,3 0-48 0,-2-2 0 16,1-1 0-16,0 1 0 0,0-3-160 0,-2 1-32 15,0-1-16-15,10-20 0 0,-3 5-16 0,-2 7 0 16,0 2 0-16,-1 5 0 0,0-2-32 0,2-2 0 16,-1 5 0-16,0-3 0 0,-1-4-32 0,0 4-16 15,1-2 0-15,0 2 0 0,-2-4-64 0,1 4-16 16,-2 0 0-16,-2-2 0 0,-4 1 0 0,-1-1-128 15,0 4 192-15,2 2-64 0,-1-3-128 0,0-1 160 0,-5 1-160 0,3 4 160 16,3 2-16-16,-2-1 0 0,-2 4 0 0,1 4 0 16,0 2-16-16,-7 9-128 0,2-3 192 15,6-8-64-15,-1 3-128 0,-1 2 160 0,-3 0-160 0,-2 4 160 16,4 1-160-16,-2 0 0 0,-2-1 0 0,0 1 128 16,-2 2-128-16,0 0 128 0,-2 0-128 0,-1-1 128 15,3 2-128-15,-2 1 0 0,-2 1 0 0,2 3 128 0,-2-4-128 16,1 4 0-16,-1 1 144 0,-1 0-144 0,0 0 0 15,-1 1 128-15,0-1-128 0,-2 2 0 0,-2 7 0 16,3-10 0-16,0 3 0 0,-1-1 128 0,1 2-128 0,-3 6 0 16,2-12 0-16,-2 12 128 0,3-8-128 0,-3 8 128 15,0 0-128-15,2-10 128 0,-2 10-128 0,4-6 0 16,-4 6 0-16,5-8 0 0,-5 8 0 0,5-6 0 16,2 1-176-16,-7 5 176 0,5-8 0 0,-5 8 0 15,5-5 0-15,-5 5 0 0,0 0 0 0,7-2 0 16,-7 2 0-16,0 0 0 0,0 0 0 0,0 0 0 0,4-5 0 15,-4 5 0-15,0 0 0 0,0 0 0 0,0 0 0 0,0 0 0 16,0 0 0-16,0 0 0 0,0 0 0 0,0 0 0 16,-4 11 0-16,-5 3 0 0,1 1 0 0,-1-1 0 15,0-1 0-15,0 3 0 16,0 2 0-16,-1 3 0 0,-2 3 0 0,1 0 0 16,-4 8 0-16,-1-1 0 0,0 2 0 0,-2 1 0 0,-4 0 0 0,1 3 0 15,-2 2 0-15,0 2 0 0,-1-1 0 0,-1 7 0 16,-1 0 0-16,2 3 0 0,1 1 0 0,0-2 0 15,-1-3 0-15,1 0 0 0,2-3 0 0,2 2 0 16,-2-3 0-16,0 2 0 0,-1-2 0 0,-2 4 0 16,0-5 144-16,1-1-144 0,-4 5 0 15,2-3 144-15,-2 1-144 0,-1 3 0 0,0-3 144 0,0 3-144 16,1-4 0-16,8-11 128 0,-2 4-128 0,-2 1 0 16,0 3 0-16,0 0 0 0,0 0 0 0,2 1 128 15,-1-2-128-15,0 1 0 0,-1 1 0 0,1 0 0 16,-1-1 0-16,-1 0 0 0,-1-1 0 0,0 3 0 15,0-3 0-15,-2 1 0 0,3-1 0 0,1-1 128 16,2-2-128-16,2-4 0 0,2-3 0 0,0 2 0 0,2-8 0 16,5-1-128-16,0-5 128 0,2-3-192 15,0-7-1328 1,8-6-272-16,-1-5-48 0</inkml:trace>
  <inkml:trace contextRef="#ctx0" brushRef="#br1" timeOffset="137430.19">19837 7149 6447 0,'0'0'272'0,"-5"7"80"0,0-4-352 0,-1 2 0 16,-2 2 0-16,2-2 0 0,-1-1 2304 0,1 1 400 0,-2 1 80 0,1-2 16 16,-1 1-1472-16,-1-1-304 0,2 1-48 0,-1-3-16 15,-1 0-416-15,0 0-96 0,-1 1 0 0,-1-2-16 16,0 0-256-16,1 3-48 0,0-1-128 0,1-1 192 16,-4 0 64-16,6 1 0 0,-3 1 0 0,3 1 0 15,0-2 240-15,-1-1 48 0,0-2 16 0,2 2 0 16,6-2-384-16,0 0-176 0,0 0 160 0,0 0-160 0,0 0 0 0,0 0 0 15,0 0 0-15,0 0 0 0,-5 1 0 0,5-1 0 16,0 0 0-16,-6 0 0 0,-1 0 0 0,7 0 0 16,0 0 192-16,0 0-48 0,-6 1 128 0,6-1 32 15,0 0 0-15,-5-1 0 0,-2-2 208 0,7 3 64 16,0-5 0-16,0-2 0 0,0 0-432 0,3-3-144 16,2 0 0-16,3-5 144 0,-1-2 16 0,3-2 0 15,1-8 0-15,3 1 0 0,0-5-160 0,3 2 192 16,5-4-192-16,1-3 192 0,1-2 32 0,4-4 16 15,4 0 0-15,2-3 0 0,-1 0 16 0,3-5 0 16,1 0 0-16,-2-3 0 0,3 0-112 0,0 0-16 16,3 1 0-16,1 1 0 0,0-3-128 0,3 0 192 15,-1-2-192-15,1 1 192 0,-1 0-64 0,14-21-128 16,-8 9 192-16,-7 7-64 0,-5 3 0 0,-3 4 0 16,-2 2 0-16,-1 1 0 0,-1 2 176 0,-4 2 16 15,-2-1 16-15,3 4 0 0,-2 0 64 0,-2 3 16 0,-2 2 0 0,0 2 0 16,3 3 0-16,-4 2 0 15,-2-1 0-15,0 0 0 0,2 0-160 0,-1 4-16 16,2-1-16-16,-1-1 0 0,-2 2-48 0,0-3-16 0,0 2 0 16,1 1 0-16,-1-3-160 0,0 2 192 0,1 3-192 0,-1-2 192 15,0 2-192-15,0 2 0 0,2-3 144 0,-5 3-144 16,4-3 0-16,-1 5 128 0,-2 2-128 0,-2 1 0 16,2 0 0-16,-5 2 0 0,0-2 0 0,-2 5 128 15,-1 1-128-15,-3 5 0 0,-1-2 0 0,-5 10 0 16,0 0-144-16,0 0-48 0,-5-5-16 0,-2 1 0 15,-5 2-2624-15,0 2-528 0</inkml:trace>
  <inkml:trace contextRef="#ctx0" brushRef="#br1" timeOffset="138070.15">21806 3755 4607 0,'-5'22'400'0,"4"-14"-400"0,-3 3 0 0,0-2 0 16,2 2 1664-16,-1 2 240 0,-1-1 48 0,3 0 16 15,0 1-816-15,-2-3-176 0,2 2-16 0,0 0-16 16,1-2-128-16,0 2-32 0,0-4 0 0,1 0 0 16,-1-8 16-16,0 0 0 0,0 0 0 0,5 4 0 15,-5-4 112-15,0 0 32 0,8-1 0 0,-1-2 0 16,2-4-128-16,3-3-32 0,-2-6 0 0,2-1 0 16,1-2 112-16,2-7 32 0,3-1 0 0,3-3 0 0,0-6-128 15,5-1-32-15,-1-2 0 0,3-3 0 0,2-7-64 16,12-23-32-16,-5 5 0 0,0 6 0 0,-1 1-272 0,1-1-48 15,-1-4-16-15,5-1 0 0,2-5-16 0,2 0 0 16,1-2 0-16,-1-3 0 0,-1-1-48 0,-2-1-16 16,-2-3 0-16,0 2 0 0,-2 0-64 0,2 9 0 0,2 8-16 0,-3 7 0 15,1 3-16-15,0 4 0 16,-2 5 0-16,-3 0 0 0,0 3-32 0,-4 5-128 16,1 5 192-16,-5 1-64 0,-4 5-128 0,-3 1 0 0,-3 3 0 0,-1 2 128 15,-4 1-128-15,0 6 0 16,-2 1 144-16,-2 5-144 0,-8 5 0 0,0 0 0 15,0 0 0-15,0 0 0 0,0 0-240 0,0 0-112 16,-4 10-32-16,-1 4 0 16,-4 4-2768-16,0 1-560 0</inkml:trace>
  <inkml:trace contextRef="#ctx0" brushRef="#br1" timeOffset="140014.25">26550 7156 11055 0,'0'0'976'0,"0"0"-784"16,0 0-192-16,0 0 0 0,0 0 1216 0,0 0 192 15,1 10 32-15,-1 0 16 0,0-10-352 0,-1 9-64 16,0 0-16-16,1-9 0 0,0 0-64 0,-3 5-32 16,2 2 0-16,1-7 0 0,0 0 80 0,0 0 16 15,-1 7 0-15,1-7 0 0,0 0-80 0,-3 7-16 16,3-7 0-16,0 0 0 0,0 0-32 0,0 0-16 15,0 0 0-15,0 0 0 0,8-7-80 0,-1 2-16 0,2-4 0 0,5-4 0 16,1 0-336-16,3-1-80 0,0 2-16 0,4 0 0 16,2-1-352-16,1-1 144 15,-1 6-144-15,-2-3 0 0,-2 6 0 0,-1 2 0 16,-1 3 0-16,-3 1 0 0,-2 0 0 0,-3 4 0 16,1 7 0-16,-5-1 0 0,-1 2 128 0,-1 2-128 0,-4 0 0 0,-2 3 0 15,-4 2 0-15,0 1 160 16,-6-3-160-16,-2 1 128 0,-3 0-128 0,-3-3 160 0,1-1-160 0,-2-2 160 15,0 0-160-15,1-2 0 0,0-6 144 0,1-1-144 16,2 0 128-16,5-8-128 0,0-1 128 0,3-3-128 16,3-4 256-16,3 4 0 0,1-3-16 0,6-7 0 0,-1 0 48 15,5 2 16-15,2-2 0 0,4 1 0 0,5 1-304 16,0 0 0-16,-1 4 128 0,0-1-128 0,0 4 0 16,-1 3 0-16,1 2 0 0,0 0 0 0,-1 0 0 0,-3 7 0 15,-2 1 0-15,-2 0 0 0,-10-4 0 0,8 12 0 16,-4 0 0-16,-3 2 0 0,-3 1 0 0,-3 3 0 15,-6-3 0-15,-1 1 0 0,-5 0 176 0,-2-2-176 16,-3 0 160-16,-3 0-160 0,0 0 192 0,-2-5-64 16,-1-2-128-16,3-2 192 0,-1 0 0 0,2-2-16 15,2-4 0-15,3-4 0 0,3-3 96 0,2-4 32 16,5 0 0-16,0-2 0 0,5 1-64 0,2-3-16 16,3-4 0-16,4 1 0 0,3 2-80 0,2-1-16 15,2 1 0-15,4 2 0 0,0-1-128 0,2 3 0 16,0 1-160-16,1 2 160 0,-1 6 0 0,-2 2-144 15,2 2 144-15,-4 4 0 0,-3 5 0 0,-5-1-160 16,-3 0 160-16,0 9 0 0,-4 0-192 0,-4 1 192 16,-6-1-192-16,-1 1 192 0,-2-2-160 0,1-5 160 0,-1-2-128 15,-6 4 128-15,2-5-272 0,3-1 16 16,1-4 16-16,2-3 0 16,2-3-528-16,1-4-96 0,0-2-32 0,4-6 0 0,4-2-2512 0,3-2-512 15,6-14-112-15,3 1 0 0</inkml:trace>
  <inkml:trace contextRef="#ctx0" brushRef="#br1" timeOffset="141265.21">27262 6087 3679 0,'11'-6'320'0,"-2"1"-320"0,0 2 0 0,0-1 0 0,-9 4 1936 0,0 0 320 15,9-2 64-15,-9 2 16 0,0 0-704 0,0 0-144 16,0 0-16-16,0 0-16 0,-3 13-240 0,-1-1-32 16,-2 0-16-16,-1 0 0 0,-4-2-368 0,1 0-80 15,0-2-16-15,0 1 0 0,0-4 144 0,-2 1 32 0,2 0 0 16,1-2 0-16,9-4 96 0,0 0 32 0,0 0 0 0,0 0 0 15,0 0-256-15,0 0-48 16,5-11-16-16,3 2 0 0,2-4-288 0,0 0-48 0,0 2-16 0,2-3 0 16,1-1-160-16,-1 2-48 15,1 3 0-15,0-2 0 0,-2 4-128 0,1-3 0 0,-2 8 0 0,-1-1 0 16,-9 4 0-16,0 0 0 0,0 0 0 16,0 0 0-16,0 0 0 0,0 0 0 0,-2 13 0 0,-3 2 0 15,-4 1 0-15,-1 1 128 0,-3-1-128 0,-1-2 0 16,1-1 0-16,-1-2 128 0,-2 1-128 0,4-4 0 15,-1-1 272-15,1-2-16 0,2-1-16 0,10-4 0 16,0 0 208-16,0 0 64 0,0 0 0 0,0 0 0 16,0-9-144-16,3-2-32 0,2-2 0 15,0 2 0-15,5-3-336 0,0-2 144 0,0 2-144 0,1 2 0 16,-2 1 0-16,-1 1 0 0,1 3 0 0,-1 2 0 16,-8 5-1472-16,0 0-288 0,0 0-64 0,0 0-13792 15</inkml:trace>
  <inkml:trace contextRef="#ctx0" brushRef="#br1" timeOffset="141830.73">27239 6013 11055 0,'5'-14'976'0,"-1"5"-784"16,1-4-192-16,1-1 0 0,1 0 1360 0,-2 3 240 16,-1 1 32-16,-2 1 16 0,-2 9-112 0,4-12-32 15,-2 2 0-15,-2 10 0 0,0 0-144 0,0 0-16 16,0 0-16-16,0 0 0 0,0 0-480 0,0 0-80 0,-8 10-32 0,0-1 0 16,0 1-224-16,1 3-32 15,-2-1-16-15,0 2 0 0,-1 1-16 0,0 3 0 0,-2 2 0 0,-1 4 0 16,-1 4 112-16,-1 6 16 15,0 2 0-15,-2 2 0 0,0 1-128 0,-3 5 0 0,0-1-16 0,2 6 0 16,-1 0-64-16,0 0-16 0,-1 5 0 0,0-6 0 16,-2-2-160-16,3-6-48 0,-1-1 0 0,2-3 0 15,2-3 48-15,1 2 16 0,1-8 0 0,4-10 0 16,-1 1 112-16,-5 10 32 0,2-8 0 0,3-2 0 16,1-1-64-16,3-2-16 0,1-5 0 0,1 2 0 0,-1 0-80 0,1-5 0 15,5-7-16-15,-7 9 0 0,1-3-48 0,6-6 0 16,0 0 0-16,-7 5 0 0,7-5-128 15,-7 8 160-15,7-8-160 0,0 0 160 0,0 0-160 0,-9 3 192 16,9-3-192-16,0 0 192 0,0 0-192 0,0 0 128 16,-6 2-128-16,6-2 128 0,0 0-128 0,0 0 128 15,0 0-128-15,0 0 128 0,0 0-128 0,0 0 0 16,0 0 144-16,0 0-144 0,0-13 0 0,1 4 128 16,-1 9-128-16,2-11 0 0,-2 11 0 0,5-12 0 15,1 3 0-15,-3 0 128 0,-3 9-128 0,5-8 0 16,-1-3 0-16,-4 11 0 0,5-7 0 0,-5 7 0 15,5-9 0-15,1 1-128 0,-6 8-192 0,0 0-48 16,0 0 0-16,0 0 0 16,5-7-1632-16,-5 7-336 0,0 0-64 0,0 0-14112 0</inkml:trace>
  <inkml:trace contextRef="#ctx0" brushRef="#br1" timeOffset="144020.88">21515 10540 21183 0,'0'0'1888'0,"0"0"-1504"0,0 0-384 0,0 0 0 0,0 0 1360 0,0 0 208 15,-2 11 32-15,-2-4 16 0,1 5-896 0,-1-1-176 16,1 4-32-16,-3 4-16 0,-1 0-96 0,2 8-16 16,-2 1 0-16,0 8 0 0,-2 6-96 0,-1 2-32 15,-3 7 0-15,-1 5 0 0,-3 4 0 0,0 2 0 16,-2 7 0-16,-2 2 0 0,-3 2-80 0,-1 5-32 16,-3 2 0-16,-2-2 0 0,-1 0-144 0,0 1 0 15,2-1 144-15,0-1-144 0,-1-6 240 0,1-2-32 16,0-3 0-16,2-4 0 0,1-3 176 0,3-6 48 15,-1-1 0-15,3-5 0 0,3-1-192 0,3-3-48 16,3-1 0-16,3-5 0 0,4-2-48 0,1-6-16 0,2-3 0 0,5-1 0 16,1-4-128-16,2 0 128 0,2-4-128 0,3-1 128 15,3-4-128-15,4 1 0 0,4-5 0 0,3-1 0 16,3-3 0-16,5-1 0 0,1-5 128 0,4 1-128 16,4-3 0-16,4-1 0 0,5-1 0 0,5 1 0 15,4-2 0-15,6 2 0 0,5 0 0 0,0-4 0 16,0 3 0-16,4 1 0 0,3 0 0 0,7 0 0 15,7 0 0-15,-2-4 160 0,-4 1-160 0,5-2 160 16,5 1-160-16,3-2 0 0,3 0-160 0,-4-1 160 16,-3-2 0-16,7 1 0 0,5 3 0 0,-3-3 0 15,-5 0 0-15,1 3 0 0,2-1 0 0,4 3 0 16,0-1 0-16,-1 3 0 0,-6 1 0 0,2-1 0 16,5 3 0-16,-4 0 0 0,-7 1 0 0,-1 2 0 15,-1-1 0-15,1 1 0 0,1 0 0 0,-4 0 0 16,-9 1 144-16,-2 0-144 0,-4 4 0 0,-1-1 144 15,-2 0-144-15,-3 0 0 0,-4 0 144 0,-8 1-144 0,-7 1 160 0,-5-2-32 16,-9 2-128-16,-3 2 192 0,-2 1-192 0,-5 0 144 16,-3-4-144-16,-5 1 128 0,-4 2-128 0,-3-5 160 15,-4 3-160-15,-8-6 160 0,0 0 112 0,0 0 32 16,0 0 0-16,0 0 0 0,0 0-64 0,0 0-16 16,0 0 0-16,0 0 0 0,0 0-64 0,-10-7-16 15,0-8 0-15,-1-3 0 0,1-1-144 0,-2-3 0 16,-2-4 0-16,4-2 0 0,0-5-192 0,0-3 48 15,-1-3 0-15,3-6 0 0,-1 1 144 0,1-8 0 0,0-9-144 16,5 1 144-16,1 0 0 0,4-5 0 16,0 3 0-16,3-4 0 0,3-1 0 0,3-1 0 0,3 0 0 15,3 2 0-15,1-1-128 0,2 5 128 0,2-1-160 0,2 2 160 16,1 1 0-16,3 1 0 0,3 2 0 0,2 2 0 16,-4 3-144-16,4-1 144 0,1 1-128 0,-2 2 128 15,-5 3 0-15,-1 0 0 0,0 7 0 0,-3-2-128 16,0 2 128-16,-2 3 0 0,-2 1 0 0,0 0 0 15,0 5 0-15,-1 5 0 0,-1 0 0 0,-2 3 0 16,-1 1 0-16,-3 1 0 0,-2 3 0 0,-2 4 0 16,-4 0 0-16,-3 2 0 0,-2 3 0 0,-3 0-128 15,-4 3 128-15,-3 2 0 0,-3 4 0 0,-4 0 128 16,-6 0-128-16,1 0 0 0,-3-1 0 0,-5 2 128 16,-3 3 96-16,-9 1 32 0,-4 2 0 0,-10-2 0 15,-6 4 64-15,-5-2 32 0,-3 2 0 0,-6-1 0 16,-4 1 32-16,-11 0 0 0,-11 0 0 0,-3 0 0 0,0-1 0 15,-10 1 16-15,-12-2 0 0,-1 3 0 0,0-2 64 16,-8 3 16-16,-11-3 0 0,-1 2 0 0,-1 3-96 0,-2-3-32 16,-2 3 0-16,4-6 0 0,0 2-64 0,6-2-16 15,7 3 0-15,4-4 0 0,-1-1-272 0,8-1 0 16,6-4 0-16,9 0 0 0,7-1-208 0,6-4 48 16,3-2 16-16,10-3 0 15,8 3-1696-15,11-6-336 0,7-1-64 0,5-1-16624 0</inkml:trace>
  <inkml:trace contextRef="#ctx0" brushRef="#br1" timeOffset="145573.07">14478 9986 29487 0,'0'0'2624'0,"0"0"-2112"0,8 10-512 0,-1-5 0 16,-7-5 592-16,7 8 16 0,-2 1 0 0,-5-9 0 15,0 6-400-15,0-6-80 0,-5 8 0 0,-2-4-128 16,-3-3 496-16,-3 0-16 0,-2 1 0 0,-3-1 0 15,-4 0-48-15,-4 2-16 0,-3-2 0 0,-5 3 0 16,-5-2-160-16,-5 1-48 0,-7-3 0 0,-4 1 0 16,0-2-16-16,-4 1-16 0,-1-3 0 0,-1 2 0 15,-2 1 16-15,-7 0 0 0,-5-1 0 0,-4-1 0 16,-2-1 0-16,-2 0 16 0,0 1 0 0,-4-1 0 16,-7 2-48-16,0-4-16 0,-3-4 0 0,0 4 0 15,1-2-144-15,-6 5 160 0,-7-1-160 0,1 1 160 16,1 0-160-16,-5 4 0 0,-6 2 0 0,0 2 0 15,1-1 144-15,-2 1-144 0,-3 4 160 0,0 1-160 16,-1-1 128-16,0 3-128 0,-2-2 0 0,2 2 0 0,-2-2 0 0,1-1 0 16,2 3 0-16,0-2 0 0,-3-2 128 0,3 3-128 15,1-5 0-15,2 4 0 0,-4-3 0 0,4 4 0 16,6-3 0-16,-2 1-160 0,-5-2 160 0,6 2 0 16,4-3 0-16,6 1-128 0,4-2 128 0,-1 5 0 15,1-5 0-15,6 4 0 0,4-1 0 0,1 4 0 16,-2-4 0-16,5 2 0 0,5-3 0 0,3 2 0 15,4 1 0-15,6-2 0 0,4 3 0 0,2-4 0 16,-3 5 0-16,4-4 0 0,1 0 0 0,4-1 0 16,5 2 0-16,4-5 128 0,2 1-128 0,5 1 0 15,2-2 0-15,5 2 0 0,1-2 0 0,4-3 0 16,0-4 0-16,6 4 0 0,2 0 0 0,6-2 0 16,0-2 0-16,6 0 128 0,1 0-128 0,7 2 128 0,-4-7-128 0,4 7 128 15,0 0-128-15,0 0 0 0,8-7 0 0,2 2 128 16,2-2-128-16,0 5 0 0,2 2 0 0,2 4 0 15,0 3 0-15,2 2 0 0,-3 4 0 0,3 2 0 16,0 3 0-16,0 4 0 0,-1 6 0 0,4 2 0 16,-4 2 0-16,1 6 0 0,-2 5 0 0,-2 4 0 15,-3 4 0-15,-2 4 0 0,-3 4 0 0,-2 4 0 16,-4 5 0-16,-3 4 0 0,0 1 0 0,-6 5 0 16,-3 1 0-16,0-1 128 0,-5 5-128 0,-1 0 128 15,-3 3 0-15,-2-1 0 0,-4 2 0 0,-1-1 0 16,-4-1 64-16,-3-1 32 0,0-1 0 0,-4-3 0 15,-3 2 48-15,4-4 16 0,2 1 0 0,2-5 0 16,1-2-112-16,1-6-32 0,2-2 0 0,3-5 0 16,4-1-144-16,3-9 0 0,1-2 0 0,4-5 0 0,1-1 0 0,3-6 0 15,4-4 0-15,2-3 0 0,0-7 0 0,5-1-176 16,5-5 48-16,2 0 0 0,3-2-16 0,6-4 0 16,1-2 0-16,4 1 0 0,4-6 144 0,6 0 0 15,2-4 0-15,5 1 0 0,4-1 0 16,7-6 0-16,9-1 0 0,3-2 0 0,-2-2 0 0,5-2 0 15,5-3 0-15,4 1 0 0,5 1 0 0,3-2 0 16,3-1 0-16,0 0 0 0,0 0 0 0,6 1 0 16,4 0 0-16,3 2 0 0,1-1 0 0,-2 1 0 15,2-2 0-15,6 1 0 0,6 1 0 0,-5 1 0 0,-3-1 0 16,2 2-128-16,5-2 128 0,1 1 0 0,-5-1 0 16,3 0 128-16,-2 1-128 0,6 1 0 0,5 1-128 15,-3-1 128-15,-5-1 0 0,3 1 0 0,6 2 0 16,-3 0 0-16,-5-2 0 0,4 2 0 0,0 4 0 0,0-3-128 15,1-2 128-15,-1 1 0 0,-3 1 0 0,2 3 0 16,3-3 0-16,-5 2 0 0,-4-1 0 0,4 4 0 16,1 0 0-16,-4 1 0 0,-7-2 0 0,-3 6 0 15,1 2 0-15,-1 0 0 0,4 1 0 0,-5 0 0 16,-10 2 0-16,5 4 0 0,-6 1 0 0,1-1 0 16,-1-4 0-16,-6 3 0 0,-5 2 0 0,-4-2 0 15,-2 2 0-15,-4-3 0 0,-2 2 0 0,-2-3 0 16,-2 1 0-16,-6 1 0 0,-4-3 0 0,-6-3 0 15,-5-1 0-15,-1 0 0 0,-4 1 0 0,-4-2 0 16,-4-4 0-16,-3-3 0 0,-3 2 0 0,-2-3 0 16,-3-2 128-16,-2-6 0 0,0-2 0 0,-2-5 0 0,-5-3 176 15,0-6 32-15,-1-4 16 0,0-3 0 0,-3-9-16 0,-1-4 0 16,-1-2 0-16,-2-7 0 0,-1-9 48 0,1-4 16 16,-2-5 0-16,-1-3 0 0,1 2-192 0,2-1-32 15,-1 7-16-15,-1 4 0 0,0 5 0 0,-2 8 0 16,1 0 0-16,-3 5 0 0,3 0 64 0,-6 4 16 15,1 6 0-15,-2 0 0 0,-5 3-400 0,0 4-80 16,-2 0-16-16,1-1-13824 16,-3-1-2752-16</inkml:trace>
  <inkml:trace contextRef="#ctx0" brushRef="#br1" timeOffset="153656.97">957 1911 6447 0,'-11'-6'272'0,"11"6"80"0,0 0-352 0,-10-3 0 16,-1 3 0-16,2-1 0 0,1 1 3136 0,-1 0 544 0,-3 0 112 0,2 1 32 16,-3-1-2304-16,-6 0-464 15,-1 0-96-15,1 1 0 0,-3 2-224 0,1 1-32 0,-1 2-16 0,9-2 0 16,-1 0-224-16,-2 1-32 0,-1 4-16 0,2-2 0 15,0 5-80-15,0 2-16 0,1 1 0 0,-8 14 0 16,4-1-192-16,3-2-128 0,5 2 128 0,2-5-128 16,2-2 0-16,2 1 144 0,4-1-144 0,1-2 0 15,3-2 0-15,2-4 0 0,3-3 0 0,4-3 0 16,2 1 208-16,4-5-64 0,3-3-16 0,-8-4 0 16,4-4 160-16,2-1 32 0,3-2 0 0,1-2 0 0,0-2 192 0,-1-2 64 15,1 0 0-15,17-16 0 0,-9 3-240 0,-7 7-32 16,-6 2-16-16,-5 0 0 0,-4 4-112 0,-3 1-32 15,-3 2 0-15,-1 3 0 0,1 5 32 0,-4 6 0 16,0 0 0-16,0 0 0 0,3 12-176 0,1 6 0 16,-2 2 144-16,2 3-144 0,-2 4 0 0,5-3 0 15,3 2 0-15,0 2 0 0,0 5 0 0,3-3 0 16,0-3 0-16,1-2 0 0,0-2-192 0,2-4-128 16,-1-4 0-16,2-6-16 15,-1-2-1904-15,4-3-384 0,-1-4-80 0,-2-4-9680 0</inkml:trace>
  <inkml:trace contextRef="#ctx0" brushRef="#br1" timeOffset="153957.41">1280 1920 17503 0,'0'0'768'0,"0"0"176"0,0 0-752 0,0 0-192 0,0 0 0 0,0 0 0 16,0 0 1408-16,4 15 256 0,-2 3 64 0,2 4 0 15,1 2-528-15,0 4-112 0,-1-3 0 0,0 3-16 16,0-2-400-16,1 2-80 0,-3-3-16 0,1 3 0 16,0-4-48-16,0-1-16 0,0 0 0 0,2-7 0 15,-1-5-240-15,0-1-48 0,1-5-16 0,-5-5 0 16,0 0 400-16,12-3 80 0,-1-6 16 0,-1 0 0 16,0-3 144-16,3-6 48 0,-1-2 0 0,0-2 0 0,-1-3-512 15,-3 2-80-15,2 1-32 0,-4 2 0 0,1-3-272 16,0 3 160-16,1 0-160 0,0 3 128 0,-1 3-128 0,3 1 0 15,-1 0 0-15,1 6 0 16,2-4-1088-16,1 6-128 0,2 0-48 0,0 0-9552 16,-1 3-1920-16</inkml:trace>
  <inkml:trace contextRef="#ctx0" brushRef="#br1" timeOffset="154275.25">1736 2117 21535 0,'0'0'960'0,"0"0"192"0,0 0-928 0,0 0-224 16,11 1 0-16,0 1 0 0,2-2 736 0,1-3 96 0,0-3 32 0,1-5 0 15,1 0 304-15,2-2 64 16,1-2 16-16,-1-3 0 0,-3-1-384 0,-1 0-80 0,-2-2-16 0,-3 3 0 16,-6 2-48-16,3 2-16 15,-4-1 0-15,-1 4 0 0,-1 11-144 0,-5-8-48 0,-2 1 0 0,-2 4 0 16,0 2-240-16,-3 7-48 0,0 2-16 0,-2 7 0 15,0 3-208-15,-2 3 128 16,-1 9-128-16,-1-1 0 0,5 0 0 0,0 3 128 0,1-3-128 0,3 2 0 16,1-2 0-16,4-5 0 0,2 0 0 0,2-2 0 15,2-4 0-15,5-4 0 0,2-2 0 0,2-3 0 16,4-5-144-16,1-3-80 0,3-2-16 0,2-4 0 16,2-5-1040-16,1-4-192 0,2-5-64 15,-2 1 0-15,3 0-1616 0,-6 0-336 0,1-3-64 0</inkml:trace>
  <inkml:trace contextRef="#ctx0" brushRef="#br1" timeOffset="154524.53">2214 1814 22287 0,'0'0'976'0,"0"17"224"0,0-3-960 0,-1 3-240 16,-3 2 0-16,0 2 0 0,-1 2 1040 0,-1 4 176 16,-3-3 16-16,0 4 16 0,2-3-96 0,-2 3 0 15,0-4-16-15,0-5 0 0,0 1-32 0,3-3 0 16,-1-1 0-16,2-2 0 0,1-6-400 0,4-8-96 15,0 0-16-15,0 0 0 0,0 0-96 0,0 0-32 16,3-15 0-16,1-1 0 0,2-2-32 0,0-4-16 16,2-2 0-16,1-5 0 0,0 0-176 0,1-2-48 15,0 2 0-15,2 3 0 0,0 1-16 0,1 1-16 16,1 2 0-16,0 5 0 0,0 0-160 0,1 6 0 16,0 2 0-16,2 0 0 15,0 5-912-15,-1 3-176 0,1 1-16 0,-1 2-10480 16,1 3-2080-16</inkml:trace>
  <inkml:trace contextRef="#ctx0" brushRef="#br1" timeOffset="154975.31">2981 1797 30399 0,'0'0'2704'0,"0"0"-2160"15,0 0-544-15,0 0 0 0,0 0-208 0,-8-4-160 16,-1 1-16-16,-2 0-16 0,-4 1 400 0,-2 1-160 16,-2 1 160-16,-3 3 0 0,-1 4 0 0,2 2 0 15,2 4 0-15,-4 2 0 0,-1 2 0 0,2 2 272 16,3 0-16-16,4 5-16 0,-2 5-80 0,5 2-16 15,3-2 0-15,2 0 0 0,4-4-144 0,1-2 0 16,2-6 0-16,4-4 128 0,0 1 64 0,5-3 16 16,0-5 0-16,1-1 0 0,0-3 144 0,1-2 32 15,0-3 0-15,0 1 0 0,4-2 128 0,-2-3 48 16,-3-3 0-16,-1-1 0 0,1 1-96 0,0-3-16 16,-1 0 0-16,-1 3 0 0,0 0-240 0,-5 2-48 15,3-1-16-15,-6 9 0 0,0 0-144 0,0 0 128 16,0 0-128-16,0 0 128 0,11 7-128 0,-3 0 0 15,-1 7 0-15,-2 2 0 0,2-4 0 0,-1 4 0 0,-1-2-128 0,3 1 128 16,2-3-240-16,1-1 32 16,1 0 0-16,3-6 0 15,3-4-2112-15,2-2-432 0,3-1-64 0,0-7-10256 0</inkml:trace>
  <inkml:trace contextRef="#ctx0" brushRef="#br1" timeOffset="155325.93">3510 1731 20271 0,'-13'-2'896'0,"13"2"192"16,-12-1-880-16,1 1-208 0,1 0 0 0,-3 4 0 0,-1 2 1744 0,-1-1 304 15,0 3 64-15,-3 3 16 0,0 3-960 0,0 2-192 16,2 0-32-16,-1 3-16 0,-1 3-176 0,3 1-48 16,2-2 0-16,1 1 0 0,3-4-352 0,4-4-80 15,1-2-16-15,4-12 0 0,0 0-256 0,0 0 0 16,18 2 128-16,-3-6-128 0,1-5 0 0,2-3 0 15,3-4 0-15,0-3 0 0,0-1 160 0,-1-3-32 16,0 1 0-16,1 0 0 0,-2 3 96 0,-2 2 16 16,-1 0 0-16,-2 6 0 0,-3 3-32 0,1 4 0 15,-12 4 0-15,11 1 0 0,-3 3-208 0,-3 9 128 16,-1 2-128-16,-3 7 0 0,-2 3 160 0,-3 6-160 16,-4 4 160-16,-2 2-160 0,0 5 240 0,-4 1-48 15,-1-3-16-15,-2 0 0 0,-3 2-48 0,-2-1 0 16,-1-1 0-16,0-2 0 0,0-3-128 0,3-2 128 15,4-2-128-15,2-8 128 0,-2-3-128 0,5-3-144 16,2-5 144-16,9-12-208 16,0 0-1520-16,0 0-288 0,-5-15-64 0,4-3-12848 0</inkml:trace>
  <inkml:trace contextRef="#ctx0" brushRef="#br1" timeOffset="155642.28">3801 1817 26431 0,'0'0'1168'0,"9"8"240"0,2-5-1120 0,2 0-288 0,1-2 0 0,1 1 0 0,1-4 608 0,2 0 64 15,1-3 16-15,2-6 0 0,-1 1 160 0,2 1 48 16,-5-5 0-16,-4 7 0 0,-1-5-32 0,4-4 0 16,-4-2 0-16,0 2 0 0,-4-1-16 0,-3 4 0 15,0 1 0-15,-4 0 0 0,-3 5-256 0,-3-2-48 16,-4 2-16-16,-1 6 0 0,-3 1-80 0,-1 1-32 15,-4 7 0-15,-1 5 0 0,-1 4-224 0,-2 4-64 16,-1 3 0-16,2 0 0 0,2 5-128 0,2 2 0 16,6 1 144-16,4 1-144 0,5 2 0 0,4 1 128 15,2-1-128-15,6-3 0 0,7-6 0 0,4-2 0 16,5-4 0-16,7-6 0 0,2-3-208 0,10-4-64 16,4-2-16-16,4-6 0 15,0-8-1264-15,4 0-256 0,4-8-48 0,0-4-14656 0</inkml:trace>
  <inkml:trace contextRef="#ctx0" brushRef="#br1" timeOffset="156327.28">1061 3478 16703 0,'0'0'736'0,"0"-11"160"0,-1 1-720 0,0-4-176 15,0 2 0-15,-5 1 0 0,-1-3 1024 0,-2 0 160 0,-2 2 32 0,-2 0 16 16,-2-2-288-16,-1 5-64 0,0-1-16 0,-2 3 0 15,-2 1-240-15,-1 2-48 16,2 3-16-16,0 5 0 0,1 6-16 0,-2 5 0 16,0 5 0-16,4 0 0 0,2 1-240 0,-7 17-48 0,1 0-16 0,4 2 0 15,5-2-80-15,4-14-16 0,2 5 0 0,0 11 0 16,4-7-144-16,4-8 0 0,3-3 144 0,4-7-144 16,4-2 128-16,4-8-128 0,2-5 128 0,3-5-128 15,1-7 240-15,7-4-32 0,-1-6 0 0,1-1 0 16,-1-3 320-16,1-2 64 0,-2-5 16 0,-2-4 0 15,-4-3-160-15,-9 11-16 0,0-1-16 0,6-15 0 16,-2 4-144-16,-3 2-16 0,-4 3-16 0,1 2 0 16,-2 0-48-16,-5 8-16 0,-2 2 0 0,-1-11 0 0,-2 2-176 0,0 6 160 15,-1 7-160-15,0 7 160 0,-1 1-160 16,2 12 0-16,0 0 0 0,-1 13 0 0,-3 5-240 0,3 0 80 16,1 5 16-16,-1 16 0 0,-2 4 144 0,3 3-160 15,0 9 160-15,0 3-160 0,-2 4 160 0,2 1-128 16,2-2 128-16,-1-7-128 0,-1-4 128 0,2-18 0 15,0 1 0-15,2-1 0 0,2 1-192 0,2-4-48 16,0-3-16-16,4 8 0 16,1-14-2368-16,-3-9-464 0,3-6-112 0</inkml:trace>
  <inkml:trace contextRef="#ctx0" brushRef="#br1" timeOffset="156502.84">1602 3458 23615 0,'-3'15'1040'0,"6"-1"224"0,-1 8-1008 0,-1 2-256 16,1 8 0-16,-1-2 0 0,2-2 752 0,-3 4 96 16,-2 2 32-16,1-1 0 0,1 0-160 0,0-1-16 0,0 1-16 0,1-2 0 15,1-6-224-15,1-2-32 0,0-3-16 0,3-4 0 16,1-6-416-16,-7-10-256 0,10 2 48 0,2-5 0 31,-1-5-1776-31,3-5-368 0,2-5-64 0</inkml:trace>
  <inkml:trace contextRef="#ctx0" brushRef="#br1" timeOffset="156826.2">2135 3338 14735 0,'0'0'1312'0,"0"0"-1056"16,0 0-256-16,0 0 0 0,-8 4 2464 0,-3 3 432 16,0-4 96-16,-3 4 16 0,-4 0-1424 0,-1 1-288 15,-1 4-48-15,-1-2-16 0,0 1-400 0,-1 4-64 16,1-1-32-16,0 2 0 0,5 1-208 0,3-1-32 15,3-2-16-15,6-2 0 0,4 1-224 0,0-13-64 16,6 9 0-16,6-1 0 0,2-2-64 0,4-2-128 16,1 0 176-16,4 1-176 0,-3-3 192 0,2 1-192 15,-1 1 192-15,1-1-192 0,-3 4 192 0,-3-3-64 16,-2 2 0-16,-3 2-128 0,-4-1 320 0,-2 2-64 16,-1-1 0-16,-4 3 0 0,-3-1 160 0,-2 3 32 15,-2 1 0-15,-5 1 0 0,-4 0-160 0,-5 3-32 0,-1-1 0 16,-3-1 0-16,0 0-128 0,0-2-128 15,-1-2 144-15,11-7-144 0,0 0-208 0,1-1-144 16,0 0-32-16,-3-3-11200 16,3-3-2256-16</inkml:trace>
  <inkml:trace contextRef="#ctx0" brushRef="#br1" timeOffset="157093.15">2659 2773 27647 0,'0'0'2448'0,"0"0"-1952"16,0 0-496-16,0 0 0 0,0 0 192 0,-5 4-48 16,-3-1-16-16,-3 11 0 0,-2 3 128 0,1 5 32 15,-1 2 0-15,0 6 0 0,-1 5 64 0,3 4 16 16,1 8 0-16,1 0 0 0,1 3-176 0,0 0-16 15,1 3-16-15,0-1 0 0,2 0-160 0,2-17 128 16,-4 4-128-16,0 15 128 16,0-4-1216-16,1-11-256 0,0-5-64 0,-1-8 0 15,0-5-1184-15,0-4-240 0</inkml:trace>
  <inkml:trace contextRef="#ctx0" brushRef="#br1" timeOffset="157496.62">2433 3388 15663 0,'18'-2'1392'0,"-4"-4"-1120"16,5-2-272-16,4 0 0 0,2-5 560 0,-7 3 48 15,1 0 16-15,10-8 0 0,-3 0 160 0,-4 0 48 16,0 2 0-16,-4-2 0 0,-2 0 272 0,-5 8 64 16,-1 1 16-16,1-3 0 0,-6 5-272 0,-5 7-48 0,0 0-16 0,0 0 0 15,0 0-80-15,0 0 0 0,-6 12-16 0,-3 4 0 16,-1 6-272-16,-2-1-48 0,-2 1-16 0,2 3 0 15,-2 3-96-15,0-2 0 0,-2 1-16 16,4-7 0-16,3-2-144 0,4-2-32 0,4-4 0 0,1-12 0 16,0 0 0-16,0 0-128 0,7 3 192 0,6-3-64 15,-2-3 192-15,5-6 16 0,-2 0 16 0,-2-5 0 16,0-3 16-16,-5 3 0 0,2 0 0 0,3-7 0 0,-5 0-96 0,5 4-16 16,-2 0 0-16,-4 3 0 0,-3 3-48 0,-2 0-16 15,-1 11 0-15,0 0 0 0,0 0-192 0,0 0 0 16,0 0 0-16,1 12 0 0,-2-2 0 0,-1 7 0 15,-1 3 0-15,0 12 0 0,3-3 0 0,-1-2 0 16,0 1 0-16,1-3 0 0,1 2 0 0,0-12-192 16,1-2 192-16,2 5-208 15,2-6-256-15,2 0-48 0,-8-12-16 0,8 3 0 16,-8-3-384-16,13-7-80 0,0-2-16 0,1-8-9120 16,0-2-1840-16</inkml:trace>
  <inkml:trace contextRef="#ctx0" brushRef="#br1" timeOffset="157808.37">3112 3195 6447 0,'-3'14'272'0,"1"-1"80"0,-2 2-352 0,0 3 0 15,0-2 0-15,2 6 0 0,-5-1 3136 0,1 1 576 16,-2 2 96-16,-1-1 32 0,-2-4-2096 0,3-8-400 16,-1 1-96-16,-1 3-16 0,1-1 48 0,4-5 0 15,5-9 0-15,0 0 0 0,0 0-384 0,0 0-64 16,0 0 0-16,4-10-16 0,4-4 16 0,1-3 0 0,1-2 0 0,1-2 0 15,1-5-272-15,-1 3-48 0,1 2-16 16,0 0 0-16,2 1-176 0,2 5-48 0,-4-2 0 0,2 3 0 16,-1 4-272-16,1 4 0 0,-3 3 128 15,2 5-128-15,0 3 0 0,-1 6 0 0,0 3 0 0,-4 3 0 16,-3-2 0-16,0 3 0 0,0 3 0 0,-3 1 0 16,-3-1-208-16,0 2 0 0,0 0 0 0,-1-2 0 15,2-5-1456 1,3-2-272-16,1-1-64 0,-4-13-16 0,9 9-1280 0,-9-9-256 0,16-8-48 0,-1-2-16 15</inkml:trace>
  <inkml:trace contextRef="#ctx0" brushRef="#br1" timeOffset="158057.07">3790 3108 14735 0,'0'0'1312'0,"0"0"-1056"15,0 0-256-15,0 0 0 0,0 0 2368 0,-7 11 400 16,-3-3 96-16,0 1 16 0,-2 0-1408 0,2 0-288 15,-3-1-48-15,-8 6-16 0,-2 0-128 0,1 4-32 16,-1-1 0-16,2 1 0 0,-1 0-192 0,2 1-32 16,2-1-16-16,5-2 0 0,3 0-288 0,5-5-64 15,2 0-16-15,3 1 0 0,0-12-352 0,7 9 128 16,2 0-128-16,2-4 0 0,1-4 0 0,5-1 0 16,1-1 0-16,4 0 0 0,-1-2 0 0,1 2 0 15,-2 1-144-15,2 0 144 0,-2-4-240 0,-7 3 32 16,2-1 0-16,9 2 0 15,0 2-1296-15,-4 1-256 0,-6 0-48 0,-6-3-12160 0</inkml:trace>
  <inkml:trace contextRef="#ctx0" brushRef="#br1" timeOffset="158377.54">3892 3192 12895 0,'0'0'1152'0,"0"0"-928"0,0 0-224 0,0 0 0 16,15 5 1872-16,-3-1 336 0,1-4 64 0,1-5 16 0,1 0-592 0,-2 0-112 16,2-6-32-16,3 2 0 0,1-3-128 0,-5 2-16 15,0 0-16-15,8-9 0 0,0-2-352 0,-3 1-64 16,-2 2-16-16,-5-1 0 0,-3-1-224 0,-1 3-48 16,-2 1-16-16,-3 4 0 0,-4 0-128 0,-1 4-32 15,2 8 0-15,0 0 0 0,-7-6-96 0,-2 3-32 16,0 2 0-16,0 6 0 0,-1 5-128 0,0 2-48 15,-3-2 0-15,3 5 0 0,1 4-64 0,1 1-16 16,3 3 0-16,1 0 0 0,3-1-128 0,2-4 0 16,6 1 0-16,3-3 128 0,3 2-128 0,2-4 0 15,3-4 0-15,2 0 0 16,2-5-384-16,0 0-48 0,0 1-16 0,0-4 0 16,-1-4-1776-16,-4-4-352 0,1 0-80 0,6-3-16 0</inkml:trace>
  <inkml:trace contextRef="#ctx0" brushRef="#br1" timeOffset="159094.23">300 4747 11055 0,'0'0'976'0,"0"0"-784"0,1 13-192 0,2-2 0 15,-1 4 720-15,2 3 112 16,0 2 0-16,1 6 16 0,0-1 288 0,0 4 48 0,0-3 16 0,0 3 0 16,0 4-336-16,-2 3-64 0,0 3-16 0,-3 2 0 15,-3 2 32-15,0-4 0 0,0-3 0 0,-2-7 0 16,1-2 160-16,-3-4 48 0,2-7 0 0,4-2 0 16,1-14-192-16,0 0-16 0,0 0-16 0,10 2 0 15,2-4-224-15,2-8-64 0,2-3 0 0,3-6 0 16,2-5-288-16,1 0-64 0,3-3-16 0,-4 1 0 15,0 3-144-15,-2-1 0 0,-2 5 0 0,4 3 0 0,-2 6 0 16,2 6 0-16,0 2 0 0,-1 9 0 0,-1 4 0 0,0 5 0 16,-4 6 0-16,-8-10 0 0,-1 4 0 0,-2 2 0 15,-3 2 0-15,-5 1 0 0,1 2 208 0,-5-1 16 16,-2 1 0-16,-3 1 0 0,-3-2 16 0,-6 3 0 16,-1-3 0-16,3-5 0 0,-2 0-240 0,-2-3 144 15,-1-3-144-15,-12-3 128 16,5-7-560-16,4-3-112 0,3-5-32 0,3-5 0 15,2-4-2112-15,2-4-416 0,8-3-96 0</inkml:trace>
  <inkml:trace contextRef="#ctx0" brushRef="#br1" timeOffset="159312.96">977 4358 23039 0,'0'0'1024'0,"0"0"192"0,0 0-960 0,0 0-256 0,0 0 0 0,3 14 0 15,-6 6 768-15,0 6 96 16,-2-2 32-16,-2 9 0 0,0 4 176 0,-1 1 32 16,2 4 16-16,-1 2 0 0,-2 1-272 0,2 2-48 15,-1 2-16-15,2-2 0 0,-2 0-384 0,4 2-80 0,2-5 0 0,1 3-16 16,-2-2-448-16,3-2-96 0,-4-7-16 16,3-6 0-1,-2-2-1072-15,0-4-208 0,-1-5-64 0,1-7 0 0,1 0-240 0,0-4-48 16,2-8-16-16</inkml:trace>
  <inkml:trace contextRef="#ctx0" brushRef="#br1" timeOffset="160155.49">794 5062 13823 0,'17'-5'1216'0,"-6"2"-960"0,3 1-256 0,0 1 0 0,5-1 1264 0,4 0 208 0,4 1 32 0,0-2 16 0,1-2-304 0,0 1-48 15,0 2-16-15,8-7 0 0,-4 1-400 0,-1 3-96 16,-6-3-16-16,-6 2 0 0,-1 0 128 0,-4-2 32 15,-1 3 0-15,-2 2 0 0,-1 2-160 0,-10 1-48 16,0 0 0-16,11 4 0 0,-4 2-304 0,-1 6-64 16,-2 0-16-16,-1 2 0 0,-1 5 48 0,1 3 16 15,-2 0 0-15,0 1 0 0,3 2-80 0,-1-3 0 16,1-3-16-16,1-2 0 0,0 0-176 0,1-6 0 0,2 0 0 16,1-4 128-16,3-2 112 0,0-5 16 15,-1-4 0-15,2 1 0 0,0-2 256 0,1-1 48 16,0-4 16-16,-2 1 0 0,2-6-96 0,-2-1-16 15,-2-2 0-15,0 0 0 0,-1 0-272 0,-1 0-48 16,-2 1-16-16,0 0 0 0,-2 3-128 0,-1 5 160 0,-3 9-160 16,0 0 160-16,0 0-160 0,0 0 0 0,0 0 0 0,0 0 0 15,7 9 0-15,-2 5 0 0,2 4 0 0,-2 0-176 16,5 0 176-16,-2 1-128 0,3-2 128 0,-1 0-128 16,-1-3 128-16,1-4 0 0,1 0 0 0,0-5-128 15,2-1 128-15,-1-1 0 0,-1-3 0 0,0-3 0 16,2-1 0-16,-1-1 0 0,0-6 0 0,-2 2 0 15,-1-4 0-15,-3 0 144 0,-2 2-16 0,-1-3-128 16,-1-1 256-16,-2 1-64 0,0 0-16 0,-5 0 0 0,-4-3 0 16,0 1 0-16,0 1 0 0,-1-1 0 0,-1 1-176 0,-2 4 192 15,3-2-192-15,2 5 192 0,1 1-192 0,0 0 0 16,1-3 0-16,-2 2 0 0,2-2 0 0,6 10 0 16,-4-6 0-16,4 6 0 0,0-11-256 0,1 3 0 15,1-2 16-15,2 2 0 0,-1-2-16 0,4 0-16 16,0-2 0-16,2 1 0 0,1 3 128 0,2-2 144 15,2 1-208-15,-1-2 80 0,2 6 128 0,0-3-192 16,0 2 192-16,2 1-192 0,2-4 192 0,1 2 0 16,1-2 0-16,-1 4-128 0,-1 2 128 0,-1-3 0 15,0 1 0-15,-2 4 0 0,1 2 0 0,0 3 0 16,1-1 0-16,-3 1 0 0,-1 4 0 0,0 5 0 16,-1 4 0-16,1-1 0 0,0 1 0 0,-4-3 0 0,-3-2 0 15,0 5 0-15,0 2 128 0,-2 1-128 16,0-1 128-16,-3-1-128 0,0 0 256 0,-2-3-32 15,-2 1 0-15,1-1 0 0,-3-1 96 0,0-2 32 16,1-1 0-16,0 0 0 0,0-5-112 0,3-6-32 0,0 0 0 0,0 0 0 16,0 0-48-16,0 0-16 0,-1-5 0 0,1-5 0 15,1 0-16-15,5-5-128 16,0 0 192-16,2-3-64 0,0 0-128 0,1-1 0 0,0 0 0 16,7-5 0-16,-3-1 0 0,4 9 0 0,-3 5 0 0,3-1 0 15,2 4 0-15,0 5 0 0,-3 3 0 0,-3 5 0 16,1 1-128-16,0 6 128 0,2-1 0 0,1 5 0 15,-2 2 0-15,0 3 0 0,-1 0 0 0,-1 1 0 16,2-3 0-16,-2 1 0 0,-1 1 0 0,0-4 0 16,0-1-176-16,-1-1-64 0,2-2-16 0,0-6-11808 15,1 1-2368-15</inkml:trace>
  <inkml:trace contextRef="#ctx0" brushRef="#br1" timeOffset="160671.21">3460 4588 20271 0,'-5'-6'1792'0,"0"-6"-1424"0,-2 2-368 0,-1-1 0 16,-3 0 1152-16,1 4 176 0,-1 2 16 0,-1 0 16 15,0 3-512-15,-1 5-96 0,0 4-32 0,-1 4 0 16,2 6-304-16,-2 6-64 0,-3 1-16 0,1 7 0 15,3-1 0-15,1 5 0 0,5 2 0 0,2-9 0 16,-2 2 48-16,3 1 16 0,3 2 0 0,1-3 0 16,3-2-400-16,1-5 128 0,2-4-128 0,2-4 0 15,0-4 0-15,4-5 128 0,1-6-128 0,-1-8 0 16,6-2 368-16,0-8-16 0,2-7 0 0,4-12 0 16,-1-1 192-16,-1 0 32 0,-2-3 16 0,-2-1 0 0,-1 1-256 15,-2 1-48-15,-3-6-16 0,0 4 0 0,-2 1 48 16,-1-2 0-16,-5 0 0 0,0-4 0 0,-2 1-144 0,-2-1-32 15,-1-1 0-15,-3 3 0 0,-1 0-144 16,0 6 0-16,2 8 144 0,1 8-144 0,1 8 0 16,1 9 0-16,0 6 0 0,0 0-192 0,-4 20 48 0,1 5 0 15,1 7 0-15,-1 6 0 0,3 5 16 0,3 5 0 16,-2 7 0-16,0 6 0 0,0 0 128 0,-1 5-128 16,0 3 128-16,3-7-128 0,3-2-64 0,-1-21-16 15,2-2 0-15,6 13 0 16,-2-10-880-16,0-4-160 0,1-12-32 0,3-7-16 15,2-5-1728-15,-1-10-352 0,2-8-64 0</inkml:trace>
  <inkml:trace contextRef="#ctx0" brushRef="#br1" timeOffset="161080.74">3916 4456 22111 0,'0'0'1968'0,"-6"9"-1584"0,-2 3-384 0,1 6 0 16,-2 0 864-16,0 4 96 0,0 6 0 0,-1-4 16 15,-2 0-352-15,0 0-80 0,3-4-16 0,-1 1 0 16,-1-2 192-16,5-1 48 0,4-2 0 0,0-2 0 0,4-6-96 0,-2-8-16 16,0 0 0-16,11 3 0 0,-2 0-224 0,4-7-48 15,-1-2-16-15,1-4 0 0,0-3 16 0,-1-4 16 16,1 1 0-16,0-1 0 0,-3 0-80 16,0 1 0-16,0 2-16 0,-1 4 0 0,-1 0-96 0,-8 10-16 15,9-5 0-15,-9 5 0 0,9 1-192 0,0 7 176 16,0 3-176-16,-1 5 160 0,-2-1-160 0,0 3 0 15,1-1 0-15,0 2 0 0,-2 0 0 0,1-1 0 16,-1-1 0-16,2-3 0 0,0-5-128 0,1-4-128 16,-8-5 0-16,11 0-16 15,1-3-336-15,-1-2-64 0,1-5-16 0,2-3 0 16,2-8-288-16,1-3-64 0,-1-1-16 0,2-1 0 16,-1 0-368-16,-2-3-80 0,-1 2-16 0,0-3-6544 15,0 2-1296-15</inkml:trace>
  <inkml:trace contextRef="#ctx0" brushRef="#br1" timeOffset="161195.51">4300 3651 19343 0,'0'0'1728'0,"0"0"-1392"0,0 0-336 0,-4 15 0 15,3 6 2288-15,0 3 384 0,0 8 80 0,-1 1 0 16,1 1-1664-16,-1 5-320 0,-1 5-80 0,0 4-16 16,1 5-208-16,-1-3-32 15,0-2-16-15,0-1 0 0,3-1-144 0,-1-4-16 16,-1 0-16-16,1 0 0 0,1-4-240 0,-1-2 0 0,0-2 0 15,-3-2 0 1,1-3-1472-16,1-1-256 0,0-4-32 0,1-6-16 16,0-5-528-16,1-13-96 0</inkml:trace>
  <inkml:trace contextRef="#ctx0" brushRef="#br1" timeOffset="161557.88">4248 4331 15663 0,'12'-1'1392'0,"0"-4"-1120"0,2 0-272 0,3 1 0 0,3 0 1136 0,2 2 160 15,1-2 48-15,2 0 0 0,0 0-464 0,1-2-96 16,-1-4-16-16,-1 3 0 0,-2-2-256 0,-3 3-64 16,-1-5-16-16,-4 3 0 0,-4-3 368 0,-2 2 80 15,-2-3 16-15,-1 2 0 0,0 2 48 0,-2 2 16 16,-3 6 0-16,0 0 0 0,0-8-192 0,0 8-16 16,-8-3-16-16,8 3 0 0,-10 6-160 0,1 3-48 15,-2 0 0-15,-1 5 0 0,-1 2-192 0,1 3-32 16,-1 0-16-16,3 2 0 0,0-2-32 0,2 2 0 15,3 0 0-15,2-2 0 0,0-7-96 0,1 0-32 0,2-1 0 16,0-11 0-16,7 9 48 0,2-1 0 16,0-6 0-16,-2-3 0 0,2-4 64 0,1 0 16 15,2-4 0-15,2-4 0 0,-3 1-32 0,2 2 0 16,1-3 0-16,0 1 0 0,0 2-96 0,-3-3 0 16,-1 5-128-16,2-3 192 0,0 6-192 0,0 0 0 0,1 4 0 15,-2 2 0-15,-1 2 0 0,2 1 0 16,-2-2 0-16,1 5 0 15,-1 0-1936-15,1-3-288 0,-1 2-48 0,-10-6-13696 0</inkml:trace>
  <inkml:trace contextRef="#ctx0" brushRef="#br1" timeOffset="161959.19">4990 3895 14735 0,'-3'14'1312'0,"0"-4"-1056"0,-1 1-256 0,0 6 0 0,3 6 3936 0,1 3 736 16,-1 5 128-16,0 4 48 0,-1 2-3504 0,2 1-688 15,-2 1-144-15,-2 3-16 0,-1 1-64 0,0-5-16 16,2 1 0-16,-1-3 0 0,-2-4-416 0,5-5 128 16,-3-2-128-16,0-7 0 0,3-5 224 0,0-4-32 15,1-9-16-15,0 0 0 0,0 0 464 0,0-7 112 16,2-7 16-16,3-2 0 0,-1-3-384 0,2-2-80 15,0-3-16-15,0-1 0 0,0-2-144 0,-1-3-16 16,2-2-128-16,-1 3 192 0,2 2-192 0,-1 0 128 16,0 3-128-16,3 1 0 0,3 2 0 0,1 0 0 15,0 6 0-15,0 2 0 0,-2 2 0 0,1 6 0 0,1 4 0 16,-1 3 0-16,-2 3 0 0,-1 4 0 16,-2 0 0-16,-3 5 0 0,1 1 0 0,-3 2 0 0,-2 1 0 0,-3-1 0 15,-2 2 0-15,-1-1 0 0,-3 1 0 16,-2 0 0-16,-3-1-256 0,0-1 48 0,2-1 16 0,-6 2 0 15,4-9-1408 1,1-3-288-16,1-7-48 0,2-4-13728 0</inkml:trace>
  <inkml:trace contextRef="#ctx0" brushRef="#br1" timeOffset="162183.51">5391 3368 11967 0,'0'0'1072'0,"-4"6"-864"15,4 7-208-15,4 3 0 0,-3 3 4816 0,2 8 928 16,0 5 176-16,0 3 32 0,-3 4-4544 0,0 4-928 16,0 0-176-16,0 4-48 0,0-4 32 0,1 4 0 15,-2-1 0-15,1-1 0 0,1-1-64 0,1-1-16 16,-2-5 0-16,0-1 0 0,2-2-368 0,2-5-80 16,-4-5-16-16,0 10 0 15,-1-10-1968-15,-3-7-400 0,-3-7-64 0,0-7-10256 0</inkml:trace>
  <inkml:trace contextRef="#ctx0" brushRef="#br1" timeOffset="162288.31">5293 3970 11055 0,'4'-14'976'0,"-2"7"-784"16,2-1-192-16,1-1 0 0,0 1 2944 0,2 3 528 15,0 0 112-15,6-4 32 0,2-1-1760 0,3 3-368 16,0-2-64-16,1 4-16 0,0 0-560 0,5-1-112 16,2 0-32-16,4 2 0 0,1 3-560 0,2 0-144 0,1 1 0 0,-12 0-14048 15</inkml:trace>
  <inkml:trace contextRef="#ctx0" brushRef="#br1" timeOffset="162970.4">1270 6437 16575 0,'-19'3'736'0,"11"-3"160"0,-3-1-720 0,1-1-176 16,-1-1 0-16,0 3 0 0,-3-2 2144 0,0 2 400 0,1 2 80 0,1 1 0 15,1 1-2064-15,-1 3-432 0,-1 4-128 0,0 3 0 16,3 1 0-16,-3 8 0 0,-1-1 128 0,2 3-128 16,0 2 0-16,5-2 0 0,2 3 144 0,1-5-144 15,0 0 128-15,4-4-128 0,4-4 160 0,1-2-160 16,2-2 128-16,2-6-128 0,0-1 0 0,1-4 144 0,1-2 48 0,0-3 16 15,2-7 0-15,-1 1 0 0,1-1 432 0,2-3 96 16,-3-4 16-16,-1-1 0 0,-1-3-208 0,-1 1-32 16,-2 1-16-16,0 0 0 0,1 3-272 0,0 1-48 15,-5 1-16-15,2 5 0 0,-1 2-160 0,3 7 0 16,-7 2 144-16,10 5-144 0,1 6 0 0,1 4 0 16,0 4 0-16,2 3 0 0,2 0 0 0,-2 0 0 15,0 3 0-15,0-4-128 0,-2-2-128 0,2-2-32 16,0-4 0-16,-1-2 0 15,0-2-1040-15,-1-5-208 0,-1-2-32 0</inkml:trace>
  <inkml:trace contextRef="#ctx0" brushRef="#br1" timeOffset="163276.04">1589 6342 20271 0,'1'20'896'0,"-1"-9"192"0,-1 1-880 0,1 1-208 15,0 1 0-15,0 2 0 0,-1 4 1344 0,-1 0 208 0,0-1 48 0,-1-1 16 16,1-2-192-16,-2-2-32 0,0 0-16 0,2-5 0 16,0 1-272-16,2-10-48 0,0 0-16 0,0 0 0 15,0 0-512-15,0 0-96 0,3-10-32 0,1 0 0 16,1-4-192-16,0-3-32 0,1-2-16 0,1 0 0 16,-1-2-160-16,2 2 160 0,0 2-160 0,1 2 160 15,1 0-160-15,1 4 0 0,0 5 0 0,2 5 128 0,-2 2-128 16,3 4 0-16,-1 5 0 0,2 4 0 0,-2 8 0 0,-2 0 0 15,1 3 0-15,-3-1 0 0,0 3 0 16,-6 1 0-16,1 0 0 0,0-4 0 0,-1-4 0 0,-2-2 0 16,3-1 0-16,-2-5-176 15,1-4-336-15,-3-8-64 0,0 0 0 0,0 0-16 16,7-1-1408-16,2-3-288 0,0-6-48 0,0-4-6576 16,1-4-1328-16</inkml:trace>
  <inkml:trace contextRef="#ctx0" brushRef="#br1" timeOffset="163670.1">2355 6296 15663 0,'0'0'1392'0,"0"0"-1120"16,-1-7-272-16,1 7 0 0,0-7 1392 0,0 7 208 15,-2-4 64-15,-1-2 0 0,-2 1-416 0,-3 1-80 16,-1-1-16-16,-1 1 0 0,0 4-112 0,1 5-16 15,-2 0-16-15,-1 3 0 0,1 5-368 0,-2 2-64 0,-1 4 0 0,1 3-16 16,1 4-176-16,-2 4-16 0,0 1-16 0,1 3 0 16,2 1-48-16,0-1-16 15,4-2 0-15,0-4 0 0,5 0-96 0,2-8-32 0,1 0 0 0,0-8 0 16,6-4-160-16,0-3 128 0,5-6-128 0,-2-6 128 16,5-8 48-16,1-7 0 0,1-6 0 0,2-3 0 15,1-9 208-15,-1 0 32 0,-2-1 16 0,1-4 0 0,-1 1 144 0,-3-3 16 16,-2 1 16-16,0-2 0 0,-5-3-16 0,-1-2 0 15,-5-2 0-15,-5-19 0 0,-2 4-320 0,-1 13-64 16,0 5-16-16,-1 9 0 0,3 15-192 0,1 9 0 16,0 5 128-16,4 14-128 0,0 0 0 0,-2 14 0 15,-2 5 0-15,1 14 0 0,0 5 0 0,1-1 0 16,2 5 0-16,3 9-160 0,1 6 160 0,1 5-160 16,1 0 160-16,3 3-160 15,1 3-304-15,2-5-64 0,-1 2-16 0,3-6 0 16,3-9-1584-16,2-4-320 15,1-6-64-15,2-10-12464 0</inkml:trace>
  <inkml:trace contextRef="#ctx0" brushRef="#br1" timeOffset="163985.49">3368 6148 24063 0,'0'0'1072'0,"0"0"208"0,0 0-1024 0,0 0-256 0,-5 10 0 0,0 1 0 16,0 2 1296-16,0 3 208 0,-1 2 32 0,-1 6 16 0,2 3-272 0,-1 4-64 15,0-2-16-15,-1 3 0 0,1 1-480 0,1 1-80 16,-2-5-32-16,2-2 0 16,3 1-432-16,1-5-176 0,-4-4 128 0,3-3-128 15,4-4-480-15,-2-6-176 0,0-6-48 0,0 0 0 16,0 0-2160-16,3-13-432 0</inkml:trace>
  <inkml:trace contextRef="#ctx0" brushRef="#br1" timeOffset="164240.13">3732 5474 14735 0,'3'-14'640'0,"-3"14"160"0,0 0-640 0,0 0-160 16,0 0 0-16,0 0 0 0,7 4 3536 0,0 6 688 16,-1 1 128-16,-1 13 16 0,-4 2-2976 0,-1 7-608 15,-1 3-112-15,-2 2-32 0,-2 4 192 0,2 2 16 16,0 6 16-16,-2-15 0 0,1 5-112 0,-1 2-32 15,1 1 0-15,-1 0 0 0,3 4-288 0,-1-5-64 16,3-1-16-16,0-3 0 0,0 0-352 0,1-5 0 0,1-2 0 0,1-4 0 16,1-5-160-16,1-4-96 15,-1-4-32-15,1-7 0 16,2-1-416-16,-1-5-96 0,-6-1-16 0,8-8-10176 0,-2-4-2032 0</inkml:trace>
  <inkml:trace contextRef="#ctx0" brushRef="#br1" timeOffset="164412.6">3516 5985 14735 0,'0'0'640'0,"0"0"160"0,5 7-640 0,1-1-160 0,2-1 0 0,3 2 0 0,5 0 3392 0,1-2 640 15,4 1 128-15,0-2 16 0,1-2-3152 0,1 1-624 16,1-3-128-16,-1-1-16 0,-1-2-80 0,0 1-16 16,1-2 0-16,0-3 0 0,-1 1-384 0,-2-4-80 15,-1 1-16-15,7-7 0 16,-9 0-2464-16,-4 2-496 0,-3-6-112 0,-6 2 0 0</inkml:trace>
  <inkml:trace contextRef="#ctx0" brushRef="#br1" timeOffset="164779.14">4182 5785 2751 0,'11'-5'256'0,"-5"-2"-256"15,0 0 0-15,0 3 0 0,-1-1 3392 0,0-1 624 16,-5 6 128-16,8-5 16 0,-5-1-2128 0,-3 6-432 16,0 0-96-16,0 0-16 0,0 0-48 0,0 0-16 0,0 0 0 0,0 0 0 15,-12-3-320-15,3 6-64 0,-2-1-16 0,-2 2 0 16,-2-2-320-16,-2 5-80 0,0 0-16 0,-1 0 0 16,0 2 32-16,3-2 16 0,-2 3 0 0,7-4 0 15,-1 0-240-15,0 3-48 0,2-3-16 0,2 4 0 16,2-1-192-16,2 3-32 0,3-5-128 0,0 5 192 0,0-3-192 15,4 2 144-15,5 3-144 0,1-1 128 0,4-2-128 16,1 3 0-16,2 1 0 0,2-2 128 0,-1-3 0 16,2 4 0-16,-2-2 0 0,-3-2 0 0,0 4 64 0,-2-4 0 15,-3 1 0-15,-1 2 0 0,-3-4-192 0,-2 3 0 16,1 0 0-16,-3-3 0 0,-4 1 128 16,2-1-128-16,-2 0 192 0,-5-5-64 15,-3-2-784-15,0 1-176 0,-3-4-16 0,-4-2-16112 0</inkml:trace>
  <inkml:trace contextRef="#ctx0" brushRef="#br1" timeOffset="164928.57">3323 5653 40319 0,'0'0'896'0,"0"0"176"0,0 0 32 0,0 0 16 0,0 0-896 0,0 0-224 16,0 0 0-16,0 0 0 15,0 0-768-15,0 0-208 0,0 0-48 0,0 0-15872 0</inkml:trace>
  <inkml:trace contextRef="#ctx0" brushRef="#br1" timeOffset="165487.1">2180 7283 21183 0,'-11'-12'1888'0,"5"8"-1504"0,0 2-384 0,-2-2 0 15,-3 0 1232-15,-2 2 176 0,-2 0 48 0,-1 2 0 16,-4 2-448-16,1 3-96 0,0 0-16 0,-1 2 0 16,-2 5-272-16,0 6-64 0,-1-1-16 0,2 5 0 15,1 4-240-15,0 0-48 0,-1 7-16 0,3 2 0 16,3 1 32-16,3 1 16 0,1-1 0 0,5-1 0 15,2-3-160-15,4-3-128 0,5 2 192 0,3-1-192 16,2-5 0-16,2-2 0 0,1-2 0 0,5-3 0 16,3-4-448-16,3-1-112 15,5-3-16-15,0-5 0 0,0-5-2016 0,2-3-416 0</inkml:trace>
  <inkml:trace contextRef="#ctx0" brushRef="#br1" timeOffset="165802.41">2294 7519 28095 0,'0'0'624'0,"0"0"128"0,0 0 16 0,5 9 16 0,2-4-624 0,0-1-160 16,4 0 0-16,0-3 0 0,3-4 256 0,1-2 32 16,3-6 0-16,1-1 0 0,1-2 192 0,5-3 32 15,-2-4 16-15,-1-3 0 0,1-1-64 0,-1-1-16 16,-6-2 0-16,0 4 0 0,-2-1-80 0,-3 2-32 15,-2 0 0-15,-1 1 0 0,-5 5-16 0,-3 3 0 16,-2-3 0-16,-2 4 0 0,-1 7-48 0,-1 5-16 16,-3-2 0-16,-3 10 0 0,-2 1-256 0,-2 8 0 15,-2 2 0-15,1 4 0 0,0 5 0 0,3 5 0 16,1 1 0-16,2 0 0 0,2 3 0 0,2 0 0 16,2 3 0-16,3-6 0 0,3-2 0 0,3 0 0 0,1-2 0 0,2-5 0 15,6-2-208-15,0-4 48 0,3-4 16 0,2-3 0 31,4-5-736-31,-2-4-144 0,0-2-16 0,1-3-8768 0,-1-6-1760 0</inkml:trace>
  <inkml:trace contextRef="#ctx0" brushRef="#br1" timeOffset="166106.94">2957 7337 26543 0,'-4'27'1168'0,"3"-12"256"0,2 6-1136 0,-2 4-288 0,-2 2 0 0,-1 4 0 0,-2 2 768 15,-1 2 112-15,0-3 16 0,-1-3 0 0,-1 0 448 0,2-4 80 16,-1 0 32-16,3-6 0 0,-1-4-496 0,4-5-80 16,0-2-32-16,2-8 0 0,0 0-464 0,0 0-112 15,0 0-16-15,4-12 0 0,2-2-64 0,-1-2-32 16,1-6 0-16,2 1 0 0,1-5-160 0,1 3 0 16,0 2 0-16,2-1 128 0,-2-1-128 0,4 5 0 15,-1 6 0-15,1-2 0 0,1 5 0 0,0 5 0 16,2 4 0-16,-1 6 0 0,1 3 0 0,-1 5 0 15,1 1 0-15,-1 5 0 0,-2 1 0 0,0 2 0 16,-4 2-176-16,-1 0 176 0,-1-3-384 0,1 3 0 16,-3-4 0-16,1-3 0 15,-1 1-1984-15,1-2-384 0,1-5-64 0,0-4-11232 0</inkml:trace>
  <inkml:trace contextRef="#ctx0" brushRef="#br1" timeOffset="166412.71">3492 6596 29487 0,'0'0'2624'0,"-7"8"-2112"0,2 1-512 0,2 1 0 0,3 4 592 0,0 2 16 15,0 5 0-15,0 4 0 0,0 7-352 0,0 5-80 16,-2 5-16-16,2 4 0 0,0 3 64 0,0 2 16 15,2 2 0-15,0-2 0 0,-2 0-32 0,0 0 0 16,0 0 0-16,1 0 0 0,2-4-48 0,1 1-16 16,0-2 0-16,-2-6 0 15,-1-3-1168-15,3-3-224 0,0-2-48 16,-2-6-16-16,1-3-1568 0,0-6-304 0</inkml:trace>
  <inkml:trace contextRef="#ctx0" brushRef="#br1" timeOffset="166743.4">3410 7233 4607 0,'0'0'400'0,"0"0"-400"0,0 0 0 0,9-1 0 15,1 0 5152-15,3-3 944 0,-3 1 192 0,3-3 48 16,2 1-4848-16,-1-2-960 0,3-3-192 0,-1 0-32 16,1 0 272-16,1-3 48 0,-3 0 16 0,0 3 0 15,2 1-240-15,-2 2-32 0,0 3-16 0,0 3 0 16,2 3 32-16,-3 6 16 0,0 5 0 0,0 3 0 15,1 4-160-15,-2 5-48 0,-2 3 0 0,0 6 0 16,0 3-192-16,-2 0 176 0,-3 2-176 0,1 0 160 16,-5-3-16-16,-2-3 0 0,3-1 0 0,-6-3 0 0,-1-6 352 15,0-2 64-15,3-4 16 0,-1-3 0 0,-1-6-48 0,3-8 0 16,0 0 0-16,0 0 0 0,0 0-32 16,-4-9-16-16,4-7 0 0,0-3 0 0,0-2-240 0,0-6-48 15,0 2-16-15,5-3 0 0,0 1-176 0,1-2 0 16,-1 2 0-16,2-1 0 0,1-1 0 0,3 3 0 15,1 0 0-15,1 3 0 0,0 4 0 0,3 2-144 16,-1 3 144-16,2 4-160 16,-1 0-240-16,1 4-48 0,-2 2-16 0,0 0 0 15,-1 3-1888-15,-1 1-368 0,-2 0-80 0,-1 1-11840 0</inkml:trace>
  <inkml:trace contextRef="#ctx0" brushRef="#br1" timeOffset="167057.37">4221 7082 23039 0,'0'0'1024'0,"0"0"192"0,-3 5-960 0,-1 3-256 15,1 2 0-15,-2 2 0 0,1 1 960 0,-1 4 128 0,1 2 48 0,-3 4 0 16,-1-2-240-16,1 2-64 16,-1 4 0-16,0-3 0 0,2-1 112 0,1 1 16 0,-1-1 0 0,4-4 0 15,2-1-496-15,2-2-80 0,3-3-32 0,0-3 0 16,2 0-192-16,0-5-32 0,-1-2-128 0,2-3 192 15,1-1 112-15,-1-3 16 0,1-5 0 0,0 1 0 16,-4-4 384-16,2 0 64 0,-1-2 32 0,-3-1 0 16,0-3-224-16,0-1-64 0,-2-1 0 0,-1 2 0 15,-1 0-112-15,-2 2-16 0,0 0-16 0,-3 1 0 0,0 1-192 16,-1 4-48-16,-2 0 0 0,0 3 0 0,0 0-304 0,0 3-64 16,0 3-16-16,1 1 0 15,2 1-1584-15,0 0-320 0,-1 0-64 0,1 1-14192 16</inkml:trace>
  <inkml:trace contextRef="#ctx0" brushRef="#br1" timeOffset="167223.44">4459 6997 31327 0,'3'14'1392'0,"-2"-7"272"0,1 7-1328 0,0 3-336 15,0 2 0-15,0 2 0 0,-1 7 512 0,-1-2 16 16,-1 2 16-16,-1-4 0 0,0 3 48 0,-1-1 16 0,1-3 0 0,-2 1 0 15,1-2-288-15,2-3-48 16,0-2-16-16,-1-3 0 0,1-7-256 0,2-1 0 16,-1-6 0-16,0 0 0 15,0 0-1680-15,4-5-400 0,3-3-80 0,-2-5-7312 0,2-4-1472 0</inkml:trace>
  <inkml:trace contextRef="#ctx0" brushRef="#br1" timeOffset="167699.49">4915 6866 23951 0,'0'0'1056'0,"0"0"224"0,0 0-1024 0,0 0-256 0,0 0 0 0,0 0 0 16,0 0 1280-16,0 0 208 0,0 0 48 0,0 0 0 16,-5 6-768-16,-1 3-128 0,0 2-48 0,-3 1 0 0,-1-5-96 15,-1 7-32-15,-1 2 0 0,-1 0 0 16,0 3 64-16,2 2 16 0,-1 2 0 0,1 2 0 0,-2-1-160 0,2 2-48 15,1 0 0-15,1-3 0 0,1 4-336 0,3-4 128 16,1-4-128-16,4 0 0 0,-1-3 0 0,2-4 0 16,3-5 0-16,1 0 0 0,0-1 128 0,4-3-128 15,0-7 128-15,1-5-128 0,0-1 368 0,0-4 0 16,2-1 0-16,2-5 0 0,0-1-48 0,0-5 0 16,-1 2 0-16,-1-4 0 0,-2 3-80 0,2-4-32 15,-2-2 0-15,-1 1 0 0,1-2 0 0,2 1 0 16,-2-3 0-16,0 1 0 0,-1-4-208 0,0-5 0 15,0 0-144-15,-4-5 144 0,1-4 0 0,-5-17 0 16,2 3 0-16,-2 12 0 0,0 11 0 0,2 10 0 0,-2 6 0 16,2 12 0-16,-1 3-160 0,-2 11 160 15,0 0-160-15,5 15 160 0,2 7-144 0,-3 1 144 0,2 8-128 16,2 9 128-16,0 7 0 0,3 1-160 16,-1 2 160-16,1 7 0 0,1 3 0 0,0-2-128 15,0 2 128-15,-1-3 0 0,-2-1 0 0,-1-3 0 0,-1-3 0 16,-2-4 0-16,1 1-512 15,-3-7-32-15,2-1-16 0,-5-6 0 0,-2-3-2864 16,-2-10-576-16</inkml:trace>
  <inkml:trace contextRef="#ctx0" brushRef="#br1" timeOffset="167818.91">4479 6664 42447 0,'-21'6'1872'0,"11"-1"400"0,3-1-1824 0,3 6-448 15,2 0 0-15,2 3 0 16,1 1-768-16,2-3-256 0,-2 1-64 0</inkml:trace>
  <inkml:trace contextRef="#ctx0" brushRef="#br1" timeOffset="184862.64">21502 4191 18831 0,'0'0'832'0,"0"0"176"0,0 0-816 0,0 0-192 16,0 0 0-16,0 0 0 0,0 0 304 0,0 0 16 16,0 0 0-16,0 0 0 0,12-5 80 0,-2-5 32 15,-1 1 0-15,1-2 0 0,-2-3 80 0,3 0 0 16,1-3 16-16,0-2 0 0,2-2 64 0,4-2 16 16,2-1 0-16,2-6 0 0,0 0-128 0,2 1-32 15,1-4 0-15,1-2 0 0,0 0-48 0,7-5-16 16,2-4 0-16,0 1 0 0,3-7-144 0,2 2-48 15,-3-2 0-15,-2 1 0 0,-2-6-32 0,0 2-16 16,0-2 0-16,-1-1 0 0,-3 0 48 0,2-1 0 0,-1 0 0 16,0-3 0-16,-1 3 112 0,0 1 16 0,-1 0 16 15,1 0 0-15,-1 1-112 0,-1 1-32 0,0 0 0 0,-1 0 0 16,0-1-192-16,0 0 128 0,-1 2-128 0,-1 2 0 16,-1 1 0-16,2 7 128 0,0 0-128 0,3 2 0 15,0 3 0-15,3 1 128 0,2-2-128 0,-1 0 0 16,0 0 0-16,1 4 128 0,0 0-128 0,-4 5 0 15,1-2 0-15,0 2 0 0,-5 2 0 0,-1-2 0 16,-2 6 128-16,-2-1-128 0,-2 2 0 0,-2 1 144 16,0 2-144-16,-4 0 192 0,0 1-192 0,-1 5 192 15,1 1-192-15,-1 0 160 0,-2 4-160 0,-1-1 160 16,-2 1-160-16,-2 2 128 0,-4 7-128 0,6-5 128 16,-6 5-128-16,4-7 128 0,-4 7-128 0,0 0 128 15,0 0 0-15,0 0-128 0,0 0 192 0,0 0-64 16,-6 9 80-16,-2 3 16 0,-1-1 0 0,-1 7 0 0,-3 2-32 0,2 7-16 15,-3 0 0-15,-3 7 0 0,0 5-176 0,-4 3 128 16,-4 8-128-16,-3 6 128 0,-4 3-128 0,-2 6 0 16,-4-2 144-16,-3 5-144 0,-1 5 0 0,0 7 0 15,-1 4 0-15,0 1 128 0,-2 1-128 0,2-3 0 16,2-3 0-16,-1 1 0 0,2-3 0 0,-2-6 128 16,0-1-128-16,2-6 0 0,1-5 272 0,6-3-16 15,1-3 0-15,3-4 0 0,1 3 48 0,4-9 0 16,2 2 0-16,2-3 0 0,1-1-176 0,2-3-128 15,2-2 192-15,1 1-192 0,-1 0 128 0,3-1-128 16,0 0 0-16,-2-1 0 0,-2-2 0 0,4-1 0 16,-2 0 0-16,0-2 0 0,2-3 0 0,-1 0 0 0,3-4 128 0,3-3-128 15,-2 1 0-15,1-3 0 0,-1-1 0 0,3-4 0 16,0 0 0-16,0 0 0 0,1-3 0 0,2-2 0 16,-1 0 0-16,4-9 0 0,-3 8 0 0,3-8 0 15,0 0 0-15,0 0 0 0,0 0 0 0,10-2 0 16,2-3 0-16,2-6-144 0,4-2 144 0,1-6 0 15,2-5 0-15,3-4-160 0,-1 0 160 0,4-9 0 16,-2-9-128-16,7-2 128 0,4 0 0 0,1-6 0 16,2-3 0-16,4-4 0 0,2-1 0 0,3-5 0 15,2-2 0-15,-1 0 0 0,-6-1 0 0,3-2 0 16,-1-3 0-16,0-1 144 0,0-6-144 0,1 5 128 16,2-1-128-16,2-1 0 0,-1 2 0 0,2-4 0 15,-3-1 0-15,-2 0 128 0,-3 3-128 0,0-1 0 0,1 3 0 16,-2 5 0-16,0 1 128 0,1 1-128 0,1-1 0 0,-1 5 0 15,-1 6 0-15,-2 4 0 0,-2 3 0 0,-2 2 0 16,-2 5 0-16,-4 1 0 0,-3 5 0 0,-4-1 0 16,-1 6 0-16,-5 5 0 0,-1 2 0 15,-5 8 0-15,-3 3 0 0,-4 3 0 0,-3 7 0 0,-1 7 0 16,-5-4 0-16,-3 4 128 0,-2 4-128 0,-2 2 0 16,-3 6 0-16,-3 5 0 0,-2 1 0 0,-3 8 0 15,-6 3-176-15,-4 5 176 0,-3 1 0 0,-1 3-160 16,-3 2 160-16,-3 7 0 0,-4 2-128 0,-1 5 128 15,0 5 0-15,-1 8 0 0,-2 3 0 0,-3 1-128 16,-3 0 128-16,-3 3 0 0,-2 2 0 0,-1 8 0 16,-2 5 0-16,1 2 0 0,7 0 0 0,-4-2 0 0,-4-1 0 0,0 1 0 15,-3 1 128-15,4-2 16 0,4-4 16 0,4-2 0 16,3 2 32-16,2-4 0 0,7-2 0 0,2-3 0 16,2-3 64-16,1-6 0 0,0-4 16 0,3-3 0 15,4-2-144-15,3-1-128 0,2-3 192 0,3-3-192 16,1-3 160-16,4-6-160 0,4-3 128 0,-2-3-128 15,5-1 0-15,2-5 0 0,1-8 128 0,1 1-128 16,0-2 0-16,3-1 0 0,-1-1 0 0,2 0 0 16,-1 0 0-16,1 0 0 0,0-2 0 0,2-1 0 15,1-1 0-15,-1-4 0 0,1 2 0 0,1-12 0 16,0 0 0-16,0 0 0 0,0 0 0 0,0 0 0 16,0 0 0-16,0 0-176 0,14-5 176 0,-1-7-128 15,-2-2 128-15,2-5 0 0,1-4 0 0,1-1 0 16,3-2 0-16,1-6 0 0,1-5 0 0,3-4 0 0,3-2 0 15,3-4 0-15,1-4 0 0,5-2 0 0,2-2 0 0,-1-2 0 16,0-5 0-16,0-3 0 0,-1-6 0 0,5-2 0 16,2-2 0-16,3-2 0 0,5-1 0 0,2 2 0 15,3-4 0-15,-1 4 0 0,0-5 0 0,-3 4 0 16,-4 1 0-16,0 2 0 0,-2 3 0 0,1 1 0 16,2 0 0-16,2 0 0 0,1-2 0 0,-5 0 0 15,-3 8 0-15,-4 1 0 0,1 0 0 0,-6 4 0 16,-5 5 0-16,-2 0 0 0,-3 2 0 0,-1 5 0 15,-3 3 0-15,-4 4 0 0,-4 6-128 0,-2 2 128 16,-1 3-128-16,-4 5 128 0,-1 3 0 0,-3 5 0 0,-2 3 0 16,-3 4 0-16,1-1 0 0,-4 5 0 15,-3 2 0-15,-1 3 0 0,0 3 0 0,-1 3 0 0,-4 5 0 0,1 4 0 16,-1 4-160-16,-3 6 160 0,-6 8-192 0,-1 7 192 16,-3 7-160-16,-7 5 160 0,-3 4-128 0,-3 5 128 15,-4 4 0-15,-1 10-128 0,-3 10 128 0,-1 4 0 16,1 2 0-16,-1 5 0 0,-1 0 0 0,-2 1-128 15,-4 2 128-15,1-2 0 0,1-2 0 0,3-2 0 16,5-7 0-16,1-2 0 0,6-3 128 0,6-6-128 16,4-2 192-16,3-7-16 0,2-8-16 0,3-6 0 15,4-8-16-15,4-6 0 0,4-5 0 0,4-4 0 16,3-9-16-16,3-2-128 0,1-2 192 0,0-16-64 16,12 2-128-16,2-4 0 0,3-10 0 0,2-6 0 15,1-6 0-15,4-9 0 0,1-5 0 0,5-8 0 16,4-8 0-16,5-5 0 0,0-2 0 0,2-5 128 15,2-4-128-15,3 1 0 0,3 1 0 0,-2-5 128 0,-1-3-128 0,0 0 0 16,-1-4 0-16,3 3 0 0,-1 4 0 0,3-2 0 16,0 0 0-16,2 1 0 0,-1 2 0 0,0 3 0 15,-4 4 0-15,-5 7 0 0,-5 7 0 0,-6 4 0 16,-3 9 0-16,-2 2 0 0,-3 7 0 0,-6 7 0 16,-3 6 0-16,-3 5 0 0,-8 1 0 0,-3 10 0 15,0 0 0-15,0 0 0 0,-11 12 0 0,0 2 0 16,-2 9 0-16,-2 3 0 0,-3 7 0 0,-3 9 0 15,-5 7 0-15,-6 5-176 0,-5 7 176 0,-5 3-128 16,-6 6 128-16,-2 0-128 0,-1-2 128 0,-1 2 0 16,1 0 0-16,2-3 0 0,2 1 0 0,2-2 0 15,-2-4 0-15,0-1 0 0,2-6 0 0,1-3 0 0,2-4 0 16,7-2 0-16,3-4 0 0,5-5 0 0,4-4 128 16,6-4-128-16,4-9 0 0,4-4 144 0,4-6-144 0,5-10 0 15,0 0 0-15,10-4 0 0,4-6 0 0,6-13 0 16,5-5 0-16,5-8 0 0,4-7 0 0,6-2-192 15,3-8 192-15,0-1 0 0,-1-6 0 0,1-1-144 16,3 3 144-16,0-3 0 0,1 1-144 0,1 5 144 16,2 6-144-16,1 3 144 0,-2-1-192 0,1 5 192 31,-6-3-1216-31,-2 6-144 0,-5 1-32 0,-3 2 0 16,-3-1-1376-16,-2 3-288 0,-2 4-48 0</inkml:trace>
  <inkml:trace contextRef="#ctx0" brushRef="#br1" timeOffset="186963.52">28945 1992 6447 0,'-3'-14'576'0,"1"0"-576"0,-2 2 0 0,-1-2 0 16,-2 0 2272-16,2 5 352 0,-1-4 64 0,-2 4 0 15,-1 2-1344-15,-1 3-256 0,-1-1-64 0,-2 2-16 16,-2 2-240-16,-2 3-32 0,0 6-16 0,-5 1 0 16,2 4-208-16,-3 7-64 0,0 8 0 0,1 0 0 15,2 2-176-15,1 2-32 0,0 0-16 0,2-1 0 16,3 0-224-16,2 1 128 0,4-4-128 0,2-3 0 15,1-4 128-15,2-3-128 0,6-3 0 0,2-4 144 16,1 1 112-16,4-6 32 0,2-2 0 0,2-4 0 16,3-1 368-16,4-4 80 0,-4-2 16 0,4-4 0 15,0-2-80-15,0-3-16 0,-2-1 0 0,-1-2 0 0,-2-3-384 0,-3 5-80 16,-3-4 0-16,-1 3-16 0,-1 6-176 0,-2-1 192 16,-2 0-192-16,-4 13 192 0,5-6-192 0,-5 6 0 15,0 0 0-15,0 0 0 0,0 0 0 0,0 0 0 16,-1 14-224-16,-1-1 80 0,1 1 144 0,1 2-192 15,1 2 192-15,2 0-192 0,1 0 192 0,1-2 0 16,0-2-144-16,2-1 144 16,2 3-704-16,3-2-80 0,0-1-16 0,2-4 0 15,-2 0-1824-15,1-4-352 0,-1 0-80 0</inkml:trace>
  <inkml:trace contextRef="#ctx0" brushRef="#br1" timeOffset="187314.34">29059 2066 18303 0,'0'0'816'0,"4"12"160"0,-4-12-784 0,1 15-192 0,-1-1 0 0,2 4 0 16,0 1 160-16,1 0-16 0,-1 1 0 0,2-1 0 15,1-1-16-15,-1 1-128 0,-2-1 192 0,1 0-64 16,0-6 64-16,0 1 0 0,1 0 0 0,1-6 0 15,-5-7 128-15,9 9 48 0,-9-9 0 0,10 5 0 16,-10-5 192-16,12 3 32 0,-12-3 16 0,10-1 0 16,-2-3 288-16,-8 4 64 0,7-9 16 0,-1 0 0 15,-3-5-368-15,0 1-80 0,-2 3-16 0,-1-3 0 0,-3-1-176 16,2 3-32-16,-2-3-16 0,3 1 0 0,-2 3-160 0,2-3-128 16,0 3 144-16,0 1-144 0,2-3 0 0,0 3 0 15,0-3 0-15,3 5 0 0,0-3-192 16,2 4-144-16,-1-1-32 0,1 0 0 15,0 2-464-15,1-1-80 0,1 1-32 0,1 1 0 16,1-1-320-16,-1 0-64 0,1 2-16 0</inkml:trace>
  <inkml:trace contextRef="#ctx0" brushRef="#br1" timeOffset="187616.77">29388 2295 15663 0,'0'0'688'0,"11"-4"144"0,3-2-656 0,0 1-176 0,1 0 0 0,0-3 0 16,0 2 1056-16,-2-3 176 0,0-1 48 0,1-4 0 16,0-2-448-16,-4 1-96 0,0 2-16 0,-2-1 0 15,-2-3-32-15,-1 3-16 0,-4 0 0 0,-1 3 0 16,-1 0 16-16,-4 3 0 0,-1-2 0 0,-3 6 0 16,-1 4-240-16,-2 0-64 0,-2 3 0 0,0 2 0 15,-1 3-384-15,-2 1 0 0,0 2 0 0,0 3 0 16,2-1 0-16,2 1 0 0,3 0 0 0,2 0 0 15,3-2-144-15,4 2 144 0,1-1 0 0,4 0 0 16,1-6-160-16,2 2 160 0,5-2-128 0,2-2 128 16,0-1 0-16,1-1-128 0,0-3 128 0,2-1 0 15,-1-4-576-15,2 1-16 0,0 0-16 0,2-3 0 16,5-2-1584 0,-4-1-320-16,-2-1-64 0,0 0-16 0</inkml:trace>
  <inkml:trace contextRef="#ctx0" brushRef="#br1" timeOffset="187881.18">29863 2106 16575 0,'0'0'1472'0,"-8"12"-1168"16,-1 2-304-16,1-2 0 0,-1 2 464 0,-3 2 48 15,0 2 0-15,1 0 0 0,-2-2 240 0,2 1 48 16,-1-4 16-16,3-2 0 0,2 3 256 0,3 0 48 16,0-5 16-16,4-9 0 0,-2 10-448 0,2-10-96 15,0 0-16-15,0 0 0 0,0 0 16 0,0 0 0 16,0 0 0-16,11-11 0 0,2-1 256 0,-1-2 48 15,1-2 16-15,0 0 0 0,1-3-512 0,-1 2-96 0,-2-3-32 0,2 3 0 16,-1 0-272-16,2 2 0 16,0 1 0-16,0 2 0 0,-1 0 0 0,0 3 0 0,0-1 0 0,-2 5 0 15,-2-3 0-15,0 3 0 0,0 1 0 0,-9 4 0 32,10-1-384-32,-10 1-144 0,10-3-32 0,-10 3 0 15,13-4-2064-15,-3 3-432 0,1 0-80 0</inkml:trace>
  <inkml:trace contextRef="#ctx0" brushRef="#br1" timeOffset="188215.77">30360 2017 18831 0,'0'0'832'0,"0"0"176"0,0 0-816 0,0 0-192 0,-12 6 0 0,1-1 0 16,0 1 832-16,-1 5 128 0,-2-5 32 0,-3 5 0 0,-1 0-352 0,1 0-80 15,-2 3-16-15,1-1 0 0,1-2 64 0,3 2 16 16,2 1 0-16,5-4 0 0,2 1-128 0,1-3-32 15,4-8 0-15,0 0 0 0,0 0-112 0,0 10-32 16,0-10 0-16,11 4 0 0,-1-7 288 0,1 1 48 16,2-4 16-16,0-1 0 0,-2-2-128 0,4-2-32 15,-2-1 0-15,0 4 0 0,-3-3-256 0,-1 4-64 16,-2-2-16-16,0 4 0 0,-7 5-48 0,0 0 0 16,0 0 0-16,0 0 0 0,0 0-128 0,0 0 128 15,5 10-128-15,-3 1 128 0,-2 3-128 0,0 4 0 16,0 1 0-16,2-1 0 0,0-1 0 0,5-1 0 15,-2-3 0-15,5-2 0 16,2 1-576-16,2-3-112 0,0 1-16 0,2-4 0 16,0-2-912-16,6 0-192 0,-2-3-48 0,3-4 0 15,1-4 64-15,0-2 0 0,-1-5 0 0</inkml:trace>
  <inkml:trace contextRef="#ctx0" brushRef="#br1" timeOffset="188565.77">30940 2111 16575 0,'0'0'1472'0,"0"0"-1168"0,0 0-304 0,-6-8 0 16,0 4 1648-16,6 4 272 0,-8-1 48 0,-5 2 16 15,-1 3-1376-15,0 4-272 0,-2-1-48 0,-2 6-16 16,-2-2-64-16,-1 3-16 0,1 2 0 0,1 0 0 16,1 2 256-16,4-2 32 0,3 0 16 0,2-5 0 15,4 1-240-15,1-5-64 0,4-7 0 0,0 0 0 0,9 8-192 0,0-6 128 16,5-2-128-16,0-2 0 0,2-2 288 0,2-2-32 15,1 1-16-15,0-2 0 0,2 0-48 0,-2 3 0 16,0 1 0-16,-4 2 0 0,-2-2-192 0,-2 5 128 16,-1 2-128-16,-2 1 0 0,-3 4 224 0,-1-1-48 15,-3 6-16-15,-2 3 0 0,-3 2 48 0,-4 0 16 16,-1 1 0-16,-1 1 0 0,0 2-96 0,-1-3-128 16,-3-2 176-16,1 1-176 0,0 0 192 0,1-1-64 15,0-3 0-15,-1-2-128 0,5-2 144 0,-1 1-144 16,1-6 0-16,8-6 144 0,0 0-144 0,0 0-256 15,0 0 64-15,0 0 16 16,0 0-1488-16,0 0-320 0,0-10-48 0,4-2-6048 0,0-6-1216 0</inkml:trace>
  <inkml:trace contextRef="#ctx0" brushRef="#br1" timeOffset="188865.13">31235 2216 17503 0,'0'0'1552'0,"12"-2"-1232"0,2 2-320 0,0-2 0 16,2 1 1808-16,2 0 304 0,-1-3 64 0,-1 1 16 16,-1-3-1680-16,1-2-320 0,1-2-192 0,0 1 192 15,-3 0 96-15,-1 1 32 0,-2-1 0 0,-2 0 0 16,-3-1 272-16,-1 1 64 0,-2-1 16 0,-3 10 0 16,0-7 64-16,0 7 16 0,-9-2 0 0,-4 3 0 15,-3 1-368-15,-3 6-64 0,-4 2 0 0,-1 7-16 0,-3 1-304 0,0 3 0 16,2 1 0-16,2 3 0 0,4-2 0 0,5 3 0 15,4 0 0-15,5-2 0 0,2 2 0 0,4-3 160 16,3 0-160-16,3-1 128 0,3-1-128 0,3-10 0 16,2-2 0-16,3-4 0 0,2-1 0 0,4-3 0 15,4-3 0-15,3-2 0 16,2-2-1216-16,0-3-160 0,0 2-32 0</inkml:trace>
  <inkml:trace contextRef="#ctx0" brushRef="#br1" timeOffset="189268.51">29144 3333 3679 0,'0'0'320'0,"9"-5"-320"15,-9 5 0-15,8-7 0 0,-8 7 5056 0,0 0 928 16,9 0 192-16,-9 0 32 0,2 14-4352 0,-2 2-896 16,-2 3-160-16,-3 2-32 0,-3-1-320 0,-2 4-64 15,-3-1-16-15,2 1 0 0,-1 0-128 0,2-2-32 16,3-1 0-16,-4 0 0 0,0-3-208 0,1-2 128 16,1-1-128-16,1-3 0 15,2-3-1568-15,6-9-416 0,0 0-64 0,0 0-9664 0</inkml:trace>
  <inkml:trace contextRef="#ctx0" brushRef="#br1" timeOffset="189427.14">29106 3079 32255 0,'0'0'2864'0,"-11"5"-2288"0,3 0-576 0,-2 3 0 15,0-2 0-15,2 1 0 0,8-7-240 0,-10 6 80 16,2-2-144-16,8-4-16 0,0 0-16 0,0 0 0 31,0 0-2320-31,0 0-464 0,0 0-80 0</inkml:trace>
  <inkml:trace contextRef="#ctx0" brushRef="#br1" timeOffset="189733.75">29917 3181 22111 0,'-9'6'1968'0,"-2"-1"-1584"15,-1 4-384-15,-3-1 0 0,-4 5 480 0,-3-3 16 16,-2 1 0-16,-1 4 0 0,-3-2-192 0,0 4-48 16,1-1 0-16,3 1 0 0,4-1 192 0,1 1 16 15,1-1 16-15,4 1 0 0,5-2-256 0,5 2-48 16,3-1-16-16,4 2 0 0,2-4 80 0,6 0 16 16,0-1 0-16,2 1 0 0,5-6-64 0,2 5 0 15,-1-4 0-15,0 1 0 0,-1-1 80 0,-2 0 16 16,-4-1 0-16,-3 1 0 0,-1-2 208 0,-8-7 32 15,0 12 16-15,-4-4 0 0,-4 1 192 0,-6-1 32 16,-3 2 16-16,-5-2 0 0,-2 1-336 0,-3-4-80 16,-1 2-16-16,1-3 0 0,2-1-208 0,2-2-144 0,1-1 192 15,3 0-192 1,4 1-1296-16,2-2-368 0,3 0-80 0,-1-3-12576 0</inkml:trace>
  <inkml:trace contextRef="#ctx0" brushRef="#br1" timeOffset="190818.99">28707 2769 8287 0,'0'0'736'0,"12"0"-592"16,-1 0-144-16,0-1 0 0,1 1 1072 0,-1-1 176 16,-2-3 32-16,0 1 16 0,0-2-64 0,-1-1-16 15,-2-1 0-15,-2 4 0 0,1-4-192 0,-5 7-32 16,2-6-16-16,-2 6 0 0,0-7-144 0,-2-1-16 15,-3 1-16-15,1 1 0 0,-4 2-160 0,-2 2-16 0,-4 0-16 0,0 5 0 16,-4 2-160-16,-1 4-16 16,0 3-16-16,-4 1 0 0,1 4-224 0,-1 3-64 0,2 7 0 0,-2-2 0 15,1 4 16-15,1 1 0 0,3-1 0 0,-2 14 0 16,5-11-144-16,6-4 0 0,5-5 144 0,4-3-144 16,3-3 0-16,4-6 144 0,5-5-144 0,2-4 0 15,3-7 160-15,5-3-160 0,2-5 128 0,3-3-128 16,2-6 400-16,2-6 0 0,0-1 0 15,0-2 0-15,-3 0-48 0,-3 3-16 0,-2-3 0 0,-2-2 0 16,-5-1-80-16,-1 1 0 0,-2 0-16 0,-2 3 0 16,-3 0 16-16,0 3 16 0,-2-2 0 0,-1 6 0 15,-1 0-128-15,-1 5-16 0,-3 8-128 0,0 0 192 16,0 10-192-16,0 0 0 0,0 0 0 0,-9 9 0 16,-2 2 0-16,1 9 0 0,-1 1 0 0,1-1 0 0,1 2 0 0,0 3 0 15,1 3 0-15,1 2 0 0,-1-4 0 0,2 5 0 16,-1-2 0-16,3-1 0 0,2-4 0 15,2 2 0-15,2-6-128 0,2 0 128 16,0-2-656-16,1-3-80 0,0-1-16 0,2-5-8768 16,2 0-1744-16</inkml:trace>
  <inkml:trace contextRef="#ctx0" brushRef="#br1" timeOffset="191021.49">29119 2741 22575 0,'-6'18'992'0,"3"-8"224"0,0 4-976 0,1 4-240 15,-1 2 0-15,1 4 0 0,-3-1 0 0,4 0 0 16,-2-1 128-16,2-1-128 0,-1-2 0 0,4-1 0 16,0-3 0-16,1 1 0 15,1-6-736-15,-4-10-96 0,0 0 0 0,14 2-8368 0</inkml:trace>
  <inkml:trace contextRef="#ctx0" brushRef="#br1" timeOffset="191395.5">29598 2700 20207 0,'0'0'896'0,"0"0"192"0,0 0-880 0,-5 3-208 0,-1 1 0 0,-3 0 0 0,0 2 432 0,-3 2 32 16,0-1 16-16,-1 3 0 0,-1-1-32 0,0 3 0 16,0-1 0-16,-2-2 0 0,2 4 112 0,1-3 16 15,3 0 0-15,3 0 0 0,4-3-288 0,1 0-48 16,2-7-16-16,0 0 0 0,7 9-96 0,0-5-128 16,3 0 176-16,2-2-176 0,-1-3 208 0,2 1-64 15,0 0-16-15,-1 4 0 0,1-2-128 0,-1 2 192 16,-1-1-192-16,-1 2 192 0,-1 2-48 0,-3 0 0 15,-6-7 0-15,3 15 0 0,-3 2 176 0,-4-1 48 16,-2 1 0-16,-4-1 0 0,-3-3 16 0,-2 1 16 16,-2-1 0-16,-1-3 0 0,-1 0-144 0,-2 0-48 15,0-2 0-15,4-1 0 0,0 0-208 0,1-5 0 0,-2-2 128 16,4 0-128 0,2-2-384-16,3-2-112 0,2-4-16 0,3 1-8576 15,3-7-1728-15</inkml:trace>
  <inkml:trace contextRef="#ctx0" brushRef="#br1" timeOffset="191676.67">29953 2474 18431 0,'0'-10'1632'0,"4"2"-1312"0,-4 8-320 0,0 0 0 0,0 0 1056 0,0 0 144 16,0 0 16-16,0 0 16 0,-4 16-416 0,0 4-96 16,-2 0-16-16,-2 6 0 0,-3 3 48 0,-1 3 0 15,-1 0 0-15,1 2 0 0,-2 3-304 0,-2 1-48 16,1-3-16-16,2-2 0 0,2-3-224 0,1 0-160 16,0-3 192-16,1 0-192 0,1-2 0 0,3-1 0 15,1-5 0-15,3-4 0 0,0-6-256 0,1-9-96 0,0 0-32 16,0 0 0-1,0 0-384-15,0 0-64 0,10-6-32 0,-1-5-7024 0,0 0-1408 16</inkml:trace>
  <inkml:trace contextRef="#ctx0" brushRef="#br1" timeOffset="192101.17">29741 2853 19295 0,'0'0'848'0,"11"4"176"0,2-3-816 0,3 0-208 0,5 2 0 0,3-3 0 16,1-3 352-16,3 1 32 0,3-2 0 0,-1-1 0 15,-1-7-80-15,-2 2-16 0,-2-1 0 0,1-2 0 16,-2 3-48-16,-1-2-16 0,-3 1 0 0,1 1 0 16,-6-3 304-16,0 6 64 0,-4-2 16 0,-2 5 0 15,-9 4-160-15,0 0-16 0,0 0-16 0,0 0 0 16,0 13-32-16,-5-2-16 0,-4 2 0 0,-1 3 0 16,-4 2-96-16,-1 1-16 0,2 1 0 0,1-1 0 0,3-2-96 15,-1-2-32-15,3-1 0 0,3-4 0 0,1 1 64 0,3-11 0 16,0 0 0-16,0 0 0 0,0 0 80 0,0 0 32 15,0 0 0-15,10 2 0 0,0-3 80 0,-1-2 0 16,-2-4 16-16,2 0 0 0,0 0-144 0,-1-3-48 16,-2 2 0-16,1-2 0 0,-2 2-64 0,-2 0-16 15,-3 8 0-15,0 0 0 0,0 0-128 0,0 0 0 16,0 0 0-16,6 13 0 0,-3-1 0 0,1-1 0 16,0 2 0-16,0 1 0 0,1-4 0 0,1 3 0 15,2-2 0-15,2-3 0 0,0 1 0 0,2-4 0 16,-2-4 0-16,5 2 0 0,-1-3 0 0,1-3-176 0,1-3 48 0,0-3 0 31,1 1-704-31,-1-5-128 0,2 1-16 0,-4 1-16 16,1-1-432-16,-1 2-96 0,0-1-16 0,-1-1-6224 0,0 0-1264 15</inkml:trace>
  <inkml:trace contextRef="#ctx0" brushRef="#br1" timeOffset="192385.54">30560 2761 19119 0,'0'0'832'0,"0"0"192"0,0 0-816 0,0 0-208 0,0 0 0 0,0 0 0 15,-1 13 1136-15,-1-3 176 0,-4 3 32 0,1 2 16 16,0 4-144-16,-2 2-48 0,-2 0 0 0,0 0 0 16,0-4-176-16,0 1-32 0,0 0-16 0,3 0 0 15,1 0-512-15,1-3-112 0,-1-1 0 0,1-1-16 16,4-13-304-16,0 0 128 0,0 0-128 0,0 0 0 16,0 0 352-16,0 0-32 0,0 0-16 0,10-6 0 0,0-5 48 15,1-3 16-15,-1 1 0 0,0 2 0 16,-1-2-240-16,-2 0-128 0,1-1 128 0,-2 3-128 0,1-2 0 0,0 2 0 15,1-1 0-15,1 1 128 0,0 5-128 0,-2-1 0 16,-7 7 0-16,0 0-128 0,9 0-224 0,-9 0-32 16,8 8-16-16,-2-2 0 15,-6-6-480-15,9 13-80 0,0-4-32 0,1 0-8480 16,2-3-1712-16</inkml:trace>
  <inkml:trace contextRef="#ctx0" brushRef="#br1" timeOffset="192663.05">31285 2779 23439 0,'0'0'1024'0,"0"0"240"0,0 0-1008 0,-4-5-256 0,-2-1 0 0,-2 5 0 15,-2 2 416-15,-1 5 32 0,-3 2 16 0,-6 4 0 16,-2 0-224-16,-1 3-48 0,0 3-16 0,0 1 0 16,1 3 80-16,2-2 0 0,1-2 16 0,2 0 0 15,6-2 176-15,2 1 16 0,3 0 16 0,3-4 0 16,3-1-288-16,4-2-48 0,1-3-16 0,4 0 0 16,1-3-128-16,3-2-176 0,0-4 48 0,1-1 0 0,1-1-192 0,0-1-16 15,2-6-16-15,2 3 0 16,1-2-480-16,0 1-80 0,-2-2-32 0,1 2-10192 15</inkml:trace>
  <inkml:trace contextRef="#ctx0" brushRef="#br1" timeOffset="193031.84">31409 2821 17503 0,'0'0'768'0,"0"0"176"0,4 14-752 0,4 0-192 15,0-1 0-15,3-2 0 0,6-1 800 0,0-2 128 0,4 0 32 16,2-3 0-16,1-3-320 0,0 0-48 0,0-5-16 0,0 1 0 16,0-6 144-16,0-1 32 0,1-1 0 0,-1 0 0 15,-3-4 112-15,1 1 32 0,-2 2 0 0,-2-2 0 16,-4-4-208-16,-1 3-48 0,-2 0 0 0,-3 3 0 16,-3-2 0-16,-1 2 0 0,-3 1 0 0,-4-1 0 15,-3 5-128-15,-3 3-16 0,-1 0-16 0,-3 4 0 16,-1 4-480-16,0 6 0 0,-1 0 0 0,0 3 0 15,0 1 0-15,2 1 0 0,3 3 0 0,2 2 0 16,3 3 0-16,2 0 0 0,3-4 0 0,3 0 0 16,2-1-128-16,3-2 128 0,1 1 0 0,1-1 0 15,3-5-256-15,-2-3 48 0,2-1 16 0,-1-4 0 16,0-4-256-16,-1-5-64 16,-1-3 0-16,-2 2 0 0,-2-3-2096 0,-3-1-416 0</inkml:trace>
  <inkml:trace contextRef="#ctx0" brushRef="#br1" timeOffset="193159.47">30912 2475 23039 0,'-12'-2'2048'0,"3"-1"-1648"16,9 3-400-16,0 0 0 0,0 0 3248 0,-3 9 560 15,2 3 112-15,1-12 32 16,-2 10-4480-16,2-10-896 0,-7 9-176 0,7-9-13312 0</inkml:trace>
  <inkml:trace contextRef="#ctx0" brushRef="#br1" timeOffset="193954.77">28377 4260 29487 0,'0'0'2624'0,"-4"10"-2112"16,1 2-512-16,1 3 0 0,-1 0 0 0,2 4 0 0,-3 3 0 0,3 3 0 16,0 3 0-16,-1 1 0 15,0-2 0-15,-2 2 0 0,0-2 0 0,0 1 0 0,0-3 0 0,1 2 0 16,-1-5 0-16,1-2 0 0,-1-5 0 0,1-1 0 16,-1-4 256-16,4-10 0 0,0 0 0 0,0 0 0 15,0 0 128-15,0 0 32 0,0 0 0 0,0 0 0 16,0 0 32-16,0 0 16 0,5-10 0 0,1-5 0 15,1-4-96-15,0-1-32 0,1-2 0 0,1-1 0 16,0-1-80-16,2-1-32 0,2 3 0 0,-2 2 0 16,3-1-224-16,-4 2 0 0,2 1 0 0,-2 2 0 15,0-2 0-15,0 5 0 0,-1 6 0 0,-1-1 0 16,0 2 0-16,-8 6 0 0,0 0 0 0,0 0 0 16,11 6 0-16,-3 4 0 0,-2 4 0 0,0-1 0 15,-1 2 0-15,-1 2 0 0,-1 1 0 0,-2 1 0 16,-2 2 0-16,-2 1 0 0,-1-3 0 0,1-3 0 0,-3-7 0 15,3 3 0-15,3-12 0 0,-3 9 0 0,3-9 0 0,0 0 0 16,0 0 0-16,0 0 0 0,8-2 0 0,3-1 144 16,1-1-144-16,0-8 128 0,4-2-128 0,0 0 160 15,2 0-160-15,1-2 160 0,-1-2-160 0,2 0 0 16,0 2 144-16,1 2-144 0,-2 1 0 0,1 4 0 16,-1 4 0-16,-1 0 0 0,-4 4 0 0,-1 3 0 15,-1 5 0-15,0 0 0 0,-3 6 0 0,-2 4 0 16,1-1 0-16,0 1 0 0,-3-2 0 0,0 0 0 15,-3 3 0-15,1-2-128 0,-3 0-176 0,0-1-16 16,-1 0-16-16,1-2 0 16,0-4-640-16,0-9-128 0,5 9-32 0,-5-9-8480 0,10 2-1712 15</inkml:trace>
  <inkml:trace contextRef="#ctx0" brushRef="#br1" timeOffset="194337.2">29170 4246 28559 0,'0'0'1264'0,"0"0"272"0,0 0-1232 0,-7 11-304 0,1 1 0 0,0 2 0 31,-1 5-608-31,1 1-176 0,-2 3-48 0,1-1 0 0,-3-2 832 0,3 0 128 0,0 0 32 0,0-1 16 16,1-2 96-16,1-1 32 0,0-1 0 0,2-5 0 15,3-10 80-15,1 10 0 0,-1-10 16 0,0 0 0 16,0 0 48-16,11 0 0 0,-11 0 0 0,10-5 0 15,2-6 160-15,1-1 32 0,0 1 16 0,0-3 0 0,-2 0-48 0,0 0-16 16,-2 2 0-16,0-3 0 0,-1 1-176 0,0 0-32 16,-3 2-16-16,0-1 0 0,-1 3-224 0,-2 1-144 15,-1 0 192-15,-1 9-192 0,0-9 0 0,3-2 0 16,-2 3-192-16,-1 8 48 16,0 0-1456-16,5-10-304 0,2 2-48 0,1-1-16 15,1 2-368-15,4-2-80 0,2 0-16 0,2 0-8000 0</inkml:trace>
  <inkml:trace contextRef="#ctx0" brushRef="#br1" timeOffset="194557.98">29729 4311 19343 0,'0'0'848'0,"0"0"192"0,0 0-832 0,0 0-208 0,0 0 0 0,0 0 0 15,0 0 1152-15,0 0 192 0,-11 5 48 0,-1-1 0 16,-1 3-704-16,1 2-144 0,-2 4-32 0,1-2 0 15,0 1-48-15,1 3-16 0,-4 0 0 0,5 2 0 16,-2-1-256-16,2 2-48 0,6 0-16 0,0-3 0 16,1 1 48-16,3-3 0 0,1 1 0 0,2-1 0 15,3-1-32-15,3-1 0 0,5-5 0 0,-1 1 0 16,1-6 16-16,1 0 0 0,1-2 0 0,3-3 0 16,0-1-160-16,0-2 192 0,-1-6-192 0,2 0 192 15,0 0-192-15,1-2 0 0,0-1 144 0,-2-2-144 16,-1-1-368-16,0 0-144 15,1 0-16-15,-4-2-16 0,-2 1-1440 16,1 0-304-16,0-5-48 0</inkml:trace>
  <inkml:trace contextRef="#ctx0" brushRef="#br1" timeOffset="194913.37">30295 3797 21183 0,'0'0'1888'0,"-9"5"-1504"15,0 7-384-15,-3 6 0 0,1 5 1168 0,-4 6 176 16,-3 0 16-16,0 4 16 0,-1 3-896 0,-1-2-176 16,-1-1-48-16,1 1 0 0,1 2 192 0,3-3 16 15,-1-3 16-15,2 1 0 0,3-3-96 0,1-4 0 0,1-4-16 0,2 0 0 16,2-5-208-16,2-1-32 16,1-5-128-16,3-9 192 0,0 0 0 0,0 0-16 0,0 0 0 0,0 0 0 15,7-7 336-15,0 0 64 0,4-5 0 0,-3 1 16 16,1-2-208-16,3 0-64 0,0-1 0 0,1 5 0 15,0 1-192-15,2 4-128 0,3 1 160 0,0 6-160 16,-3 3 0-16,1 6 0 0,1 4 0 0,0 3 0 16,-1 0 0-16,-3 4 0 0,1 4 0 0,-3-4 0 15,-1 1 0-15,1 1 0 0,0-4 0 0,-1-2 144 16,0-3-144-16,2-1 0 0,0-3 0 0,1-1 0 16,0 2-448-1,-3-5-128-15,3-1-32 0,-2-4-14240 0</inkml:trace>
  <inkml:trace contextRef="#ctx0" brushRef="#br1" timeOffset="195381.8">28992 5128 29487 0,'0'0'2624'0,"0"0"-2112"0,0 0-512 0,0 0 0 16,0 0 0-16,9 10-144 0,-4 3-16 0,0 5 0 15,-5 5 288-15,-1 1 48 0,-3 5 16 0,1 8 0 16,-3 4 48-16,0 2 16 0,-2-1 0 0,-1 0 0 16,-1-4-128-16,1 1 0 0,-1-1-128 0,1-2 192 0,-3-2-192 0,2-6 144 15,1-1-144-15,0-7 128 0,2-2-400 0,2-4-96 16,0-8-16-16,5-6 0 16,0 0-2032-16,0 0-400 0,0 0-96 0</inkml:trace>
  <inkml:trace contextRef="#ctx0" brushRef="#br1" timeOffset="195775.49">29421 5330 10127 0,'0'0'896'0,"0"0"-704"0,4-11-192 0,-4 11 0 15,0 0 2960-15,0 0 560 0,0 0 128 0,0 0 0 16,0 0-2656-16,-11 6-544 0,-2 1-96 0,-2-1-32 15,-3 4 144-15,-5 0 32 0,-2 4 0 0,-3 4 0 16,0 4-80-16,-1 3-16 0,-1 0 0 0,4 5 0 16,2-2 32-16,3 2 0 0,5-1 0 0,4-3 0 15,3-2-176-15,4-5-48 0,3-1 0 0,2-4 0 16,2-1-80-16,5-7-128 0,-7-6 176 0,14 5-176 16,3-5 256-16,4-5-64 0,-2-1-16 0,2-7 0 15,2-4 208-15,3-2 64 0,-5-2 0 0,2 0 0 16,-2 0-208-16,-4 2-48 0,-3 1 0 0,-1 1 0 15,-2 1 80-15,-2 0 16 0,-2 5 0 0,-3 3 0 16,-4 8 32-16,0 0 16 0,0 0 0 0,0 0 0 16,0 0-208-16,-3 14-128 0,-1 2 128 0,0 4-128 15,-2-1 0-15,3 1 0 0,1 1 0 0,3-1-128 0,3 0-64 0,1-1 0 16,-1-1 0-16,2-4 0 16,4-1-224-16,1-5-48 0,1-1-16 0,2-3 0 15,2-3-544-15,-3-2-96 0,-1-3-32 0,1-2-7968 16,-2-2-1600-16</inkml:trace>
  <inkml:trace contextRef="#ctx0" brushRef="#br1" timeOffset="196132.49">29720 5324 23039 0,'0'0'2048'0,"-7"8"-1648"0,0 0-400 15,1 6 0-15,-1 4 864 0,1 4 96 0,-2 5 0 0,0-3 16 16,-3 0-736-16,3 1-240 0,0-2 128 0,-2 4-128 15,-2-3 384-15,2 0 32 0,1-4 0 0,2 1 0 16,0-7 64-16,3-2 16 0,2 1 0 0,2-13 0 16,0 0-272-16,0 0-48 0,10 0-16 0,0-4 0 15,-1-3 80-15,3-3 16 0,0-3 0 0,1-4 0 16,4 0 176-16,-1-3 32 0,1 1 16 0,0 0 0 16,2-1-224-16,2 0-32 0,-1 2-16 0,3 3 0 15,2-1-208-15,1 4 128 0,1 3-128 0,-2-1 0 16,-1 5 0-16,-2-1 0 0,-2 4 0 0,-2 4 0 15,-4 6-128-15,-1-2 128 0,-3 5-192 0,1-4 192 16,-1 3-1456-16,-3-2-176 16,-1 2-32-16,0-3-16 0,-6-7-1024 0,9 5-208 15</inkml:trace>
  <inkml:trace contextRef="#ctx0" brushRef="#br1" timeOffset="196432.51">30330 5448 6447 0,'0'0'272'0,"0"0"80"0,-9 2-352 16,2 2 0-16,-1 1 0 0,1-2 0 0,-4 4 4224 0,2 0 768 16,-1 1 144-16,0 1 48 0,-5-1-3840 0,1 2-752 15,-1-4-144-15,-1 3-48 0,0-1 112 0,-1 3 0 16,0-2 16-16,0 5 0 0,-1 1 48 0,6 0 0 16,0-2 0-16,2 1 0 0,0 0-128 0,3 0 0 15,2-4-16-15,3 2 0 0,2-12-256 0,0 9-48 0,0-9-128 0,0 0 192 16,7 9-192-16,4-7 144 0,1-1-144 0,4-1 128 15,0-1 32-15,1-1 0 0,-2 0 0 0,1 0 0 16,-2-1 32-16,2 4 16 0,-2 3 0 0,-3 1 0 16,0 4-208-16,0 1 176 0,-3 3-176 0,0 4 160 15,-2 0-32-15,0 1 0 0,-3 1 0 0,0-1 0 16,-3 1-128-16,0-2 160 0,-3-2-160 0,0 0 160 16,-3-1-160-16,1 1 192 0,-1 1-192 0,0-5 192 15,-3-5-192-15,9-6 0 0,-9 6 0 0,0-1 128 31,9-5-448-31,-9 1-112 0,-1-2-16 0,1-4 0 0,0-2-1600 16,3-3-320-16,-1-1-64 0,2-5-10192 0</inkml:trace>
  <inkml:trace contextRef="#ctx0" brushRef="#br1" timeOffset="196814.34">30607 5473 28559 0,'0'0'2544'0,"5"7"-2032"16,-5-7-512-16,7 14 0 0,-2-5 336 0,1 1-16 15,-6-10-16-15,10 8 0 0,2 0-48 0,-12-8 0 16,10 2 0-16,2-2 0 0,-12 0 144 0,12-4 32 16,1-3 0-16,-2 0 0 0,1-3-80 0,-2 2-16 0,-2-2 0 15,1 3 0-15,-3-5-144 0,-1 5-48 0,-3-4 0 0,0 4 0 16,-4-3 16-16,2 10 0 0,-5-8 0 0,-1 3 0 15,-3 5 224-15,-1 4 64 0,-1 1 0 0,0 8 0 16,1-2-304-16,-4 3-144 0,-1 3 160 0,1 2-160 16,3 1 0-16,2 3 0 0,1-3 0 0,3 0 0 15,0 0 0-15,2-3 0 0,3 0 0 0,2-2 0 16,0-2 0-16,3-2 0 0,4-2-128 0,-1-2 128 16,2-2-160-16,0-3 32 0,-10-2 0 0,14-2 0 31,0-2-576-31,0-1-96 0,4-7-32 0,0 0 0 0,-1-2-752 15,5-3-144-15,-2-2-48 0,1 1-10944 0</inkml:trace>
  <inkml:trace contextRef="#ctx0" brushRef="#br1" timeOffset="197099.89">31309 5352 33167 0,'0'0'1472'0,"-9"4"304"0,0 5-1424 0,0 1-352 0,0 4 0 0,1 5 0 0,-3 5 688 0,0 4 64 15,-2-1 16-15,1-1 0 0,0 0-304 0,-3 0-48 16,0-3-16-16,3-2 0 0,3-4-208 0,2-3-32 16,0-1-16-16,7-13 0 0,-5 6-144 0,5-6 0 15,0 0 144-15,0 0-144 0,4-6 128 0,4-5-128 16,3-3 160-16,2-4-160 0,-1-4 224 0,4 1-48 16,-1-5-16-16,3 3 0 0,1 2 64 0,1 2 16 15,1-2 0-15,0 1 0 0,2-2-64 0,2 3-16 0,2 5 0 16,0 3 0-16,0 1-160 0,-1 5 0 0,0 2 0 15,-1 2 0-15,-1 0 0 0,2 2 0 0,-5 0-176 0,2 3 176 32,0 1-1152-32,1 3-128 0,0-2-48 0,0-2 0 15,-2 0-1296-15,-2-4-256 0,-1-2-48 0</inkml:trace>
  <inkml:trace contextRef="#ctx0" brushRef="#br1" timeOffset="197623.06">28633 6629 27295 0,'0'0'1216'0,"0"0"240"0,4-6-1168 0,-4 6-288 0,0 0 0 0,0 0 0 16,1 13 384-16,-2 4 32 0,-3 5 0 0,-1 2 0 15,-2 4 64-15,0 1 16 0,-3 4 0 0,2 4 0 16,0 0-240-16,-1 0-64 0,-3-1 0 0,2-2 0 16,0-1-192-16,1-3 144 0,1-5-144 0,1 0 128 15,4-3-128-15,-1-5 0 0,2-1 0 0,1-9 128 16,1-7-608-16,0 0-128 0,0 0-32 0,0 0-8336 16,10-10-1680-16</inkml:trace>
  <inkml:trace contextRef="#ctx0" brushRef="#br1" timeOffset="197988.34">28971 6784 20271 0,'-5'12'1792'0,"0"1"-1424"16,0 4-368-16,-1 5 0 0,-2-2 512 0,-1 1 16 16,-2-1 16-16,-1 3 0 0,2 2 160 0,-5-2 48 15,0 1 0-15,0 0 0 0,1-1 208 0,2-2 32 16,1-2 16-16,2-2 0 0,2-3-336 0,5-2-64 0,2-12-16 0,0 0 0 15,6 8-272-15,4-6-48 0,1-4-16 0,4-4 0 16,-1-5 16-16,4-2 0 0,2-1 0 0,0-2 0 16,2-3 32-16,-3-3 0 0,1 1 0 0,2-1 0 15,-2-5-16-15,3 4 0 0,1 6 0 16,0-1 0-16,1 1-288 0,-3 3 0 0,0 4 128 0,1 1-128 16,1 5 0-16,-4 6 0 0,1 4 0 0,-1 3 0 15,0 5 0-15,1 6 0 0,-3 4 128 0,-2 3-128 16,-2-3 0-16,-2 3 0 0,-2-4 0 0,-3 1 0 15,-3 1-304-15,-1-3 48 0,-2 0 0 0,-1-2 0 16,-1-2-576 0,-1-4-96-16,0-2-32 0,2-12-8496 0,0 0-1696 0</inkml:trace>
  <inkml:trace contextRef="#ctx0" brushRef="#br1" timeOffset="198142.43">28861 6247 35935 0,'-9'-5'3200'0,"1"1"-2560"0,8 4-512 0,0 0-128 0,-10 7 784 0,3 0 144 16,0 2 32-16,2-3 0 16,5-6-1232-16,-6 10-240 0,6-10-64 0,0 0 0 15,0 0-2240-15,0 0-464 0,0 0-96 0</inkml:trace>
  <inkml:trace contextRef="#ctx0" brushRef="#br1" timeOffset="198748.84">29932 6491 4607 0,'3'-12'400'0,"1"-2"-400"0,1 0 0 0,0 2 0 0,1-2 2544 0,3-3 416 16,3 2 96-16,-2 2 16 0,-3 3-1600 0,2-1-320 16,-1 3-64-16,0 0-16 0,-2 3 48 0,-6 5 16 15,0 0 0-15,0 0 0 0,0 0-112 0,0 0-32 16,0 0 0-16,0 15 0 0,-3 3-288 0,0 5-64 16,-4 5-16-16,-2 1 0 0,-2 4 0 0,-4 4 0 15,1 5 0-15,1 0 0 0,-1 3-240 0,4-1-32 16,-2-4-16-16,3-1 0 0,1-2-176 0,2-5-32 15,1-3-128-15,2-8 192 0,1-4-192 0,2-2 144 16,2-6-144-16,-2-9 128 0,7 9 112 0,2-6 16 16,1-3 0-16,3-6 0 0,1-5 128 0,4 0 48 0,2-3 0 15,-1-2 0-15,0-1-224 0,0 0-32 0,-1 0-16 0,0 1 0 16,-3 1-160-16,3 2 0 0,1 4 0 0,-2 3 128 16,-3 1-128-16,-2 6 0 0,1 7 0 0,-2 2 0 15,0 5 0-15,-4 7 0 0,1 4 0 0,-4 0 0 16,-4 3 0-16,-3 1 0 0,-3-3 0 0,-3 4 0 15,-3-5 0-15,0 1 192 0,-5-5-192 0,-1-1 192 16,-1 0-32-16,0-4 0 0,-1-3 0 0,2-1 0 16,-2-4-32-16,2-1-128 0,0-7 192 0,0-1-64 15,3-5-128-15,-3-5-272 0,3-4 64 0,1-2 16 16,0-1-1712-16,4-2-336 16,1-2-64-16,5 1-7360 0,0-1-1472 0</inkml:trace>
  <inkml:trace contextRef="#ctx0" brushRef="#br1" timeOffset="199058.12">31157 6264 18431 0,'0'0'1632'0,"0"0"-1312"16,0 0-320-16,0 0 0 0,0 0 2400 0,1 14 416 0,-1 2 64 15,-3 4 32-15,-3 4-2160 0,-3 8-432 0,-1 1-96 0,-2 3-16 16,0 0 112-16,-2 4 32 0,0 3 0 0,-3 3 0 16,3-2-32-16,0 1-16 0,0-6 0 0,2 2 0 15,-1 1-160-15,3-4-16 0,1-4-128 0,1-1 192 31,-1 0-1696-31,3-3-352 0,1-6-64 0,1-1 0 16,0-4-912-16,3-8-176 0,1-11-48 0</inkml:trace>
  <inkml:trace contextRef="#ctx0" brushRef="#br1" timeOffset="199477.13">31155 6596 11967 0,'16'-10'1072'16,"1"-5"-864"-16,2-3-208 0,4 0 0 0,1-1 2080 0,1-1 368 16,-1-3 80-16,1-2 16 0,1-1-1712 0,-4-3-352 15,-1-2-64-15,-2 2-16 0,-1-3 320 0,-3 2 64 16,-2 1 16-16,-3-1 0 0,-3 2-32 0,0 8 0 16,-3 7 0-16,-2 4 0 0,-2 9-128 0,0 0-48 15,-6 13 0-15,-6 5 0 0,-3 2-336 0,-3 11-80 16,-2 1-16-16,0 7 0 0,-1 2-160 0,1 3 192 15,-2 2-192-15,1 2 192 0,-2-1-192 0,2 0 0 16,2-6 0-16,0 0 0 0,2-2 0 0,0-5 0 0,4-7 0 16,2-3 0-16,5-2 528 0,2-6 32 15,2-3 0-15,2-2 0 0,3-3-176 0,-3-8-48 0,0 0 0 0,13-2 0 16,-1-5-96-16,1-4-32 0,-1-1 0 0,0 1 0 16,1-2-208-16,0 4 176 0,-1-1-176 15,1 5 160-15,-3 1-160 0,2 3 0 16,-1 3 0-16,-1 5 128 0,0 7-128 0,1 2 0 0,-2 3 0 0,-1 2 128 15,0 0-128-15,-2 1 0 0,1 1 0 0,-2-2 0 16,-1 1 0-16,-2-2 0 0,-2-1 0 0,3-2 0 31,1-3-384-31,-1-1-64 0,-3-13-16 0,0 0 0 16,8 5-2096-16,2-4-432 0,0-4-80 0</inkml:trace>
  <inkml:trace contextRef="#ctx0" brushRef="#br1" timeOffset="199824.49">31772 6680 27007 0,'0'0'1200'0,"0"0"240"0,-10-1-1152 0,1 2-288 0,0 2 0 0,-3 3 0 0,-2 2 592 0,-1 3 64 15,1-1 16-15,-4 3 0 0,-2 2-288 0,1 4-64 16,-1-1-16-16,-2 4 0 0,-1 1 96 0,3-1 32 16,3 0 0-16,5-3 0 0,1 0 16 0,6-1 16 15,4 0 0-15,1-3 0 0,3-5-320 0,2-1-144 16,-5-9 128-16,14 3-128 0,-2 0 128 0,2-4-128 15,-1-4 0-15,2-1 128 0,-1-6 160 0,2 2 32 16,-3 1 0-16,0-6 0 0,-1 0-16 0,-1-1 0 16,-1 1 0-16,0 4 0 0,-2-1-48 0,-2 5 0 0,-6 7 0 15,0 0 0-15,0 0-256 0,0 0 128 0,0 0-128 16,0 0 0-16,7 11 0 0,-5 3 0 0,-2 0 0 0,-1 3 0 16,0-3 0-16,-1-4 0 0,0 4 0 0,1 0 0 15,-1 0 0-15,2-3 0 0,0 1 0 0,0-12 0 31,0 0-576-31,7 6-32 0,-7-6 0 0,11 3 0 16,1-5-1760-16,0-3-336 0,1-2-80 0</inkml:trace>
  <inkml:trace contextRef="#ctx0" brushRef="#br1" timeOffset="200111.05">32077 6801 29247 0,'-9'13'1296'0,"4"-3"272"0,0 4-1248 0,0 2-320 0,-2 5 0 0,0 0 0 0,-2 3 560 0,0-1 48 16,-1-2 16-16,0-4 0 0,2 0 0 0,0-8 0 16,2 0 0-16,6-9 0 0,-6 7-176 0,6-7-16 15,0 0-16-15,0 0 0 0,0 0 240 0,0 0 48 16,11-6 16-16,0-2 0 0,2-3-272 0,1 1-48 16,0 1-16-16,0-4 0 0,-1 0-64 0,0 2 0 15,-1-4-16-15,-2 3 0 0,2 5 0 0,-3 4 0 16,-9 3 0-16,10 0 0 0,-10 0-176 0,10 6-128 15,-2 7 192-15,-3 4-192 0,0 4 128 0,-1 1-128 16,-2 3 0-16,1-1 0 0,-2 1 0 0,0 1 0 16,1-2 0-16,0 2 0 15,1-4 0-15,1-2-224 0,1-2 16 0,-2-1 0 16,0-3-1712-16,-3-14-320 0,3 11-80 0</inkml:trace>
  <inkml:trace contextRef="#ctx0" brushRef="#br1" timeOffset="200570.05">28745 7938 23951 0,'-4'-12'1056'0,"4"12"224"16,0 0-1024-16,0 0-256 0,0 0 0 0,0 0 0 0,0 0 2576 0,-7 12 464 0,-1 1 96 0,-1 6 0 15,-2 4-2384-15,-1 0-496 0,0 2-80 0,-2 3-32 16,-3-5-144-16,2 4 0 0,0-2 0 0,1 0 128 15,1-4-128-15,3-4-272 0,1-3 64 0,4-3 16 32,5-11-2704-32,0 0-544 0</inkml:trace>
  <inkml:trace contextRef="#ctx0" brushRef="#br1" timeOffset="200932.87">29071 8039 22111 0,'-13'14'1968'0,"0"2"-1584"0,0 2-384 0,1 1 0 0,-2 3 2848 0,2 1 480 15,0 0 112-15,-2-3 16 0,0-3-2688 0,2-2-512 16,3-4-128-16,3-1 0 0,6-10 0 0,0 0 16 16,0 0 0-16,0 0 0 0,0 0 0 0,9-10 0 15,0 0 0-15,3-5 0 0,2-4-144 0,4-2 160 16,-2 0-160-16,0-2 160 0,1 0-32 0,2 0 0 15,1 0 0-15,0 4 0 0,-2 3 64 0,0 5 16 16,0 5 0-16,-1 5 0 0,1-2-16 0,-2 7-16 16,-2 6 0-16,0 7 0 0,-2 2-176 0,0 5 192 15,-2 4-192-15,-1 3 192 0,-2-1-192 0,-2 2 0 16,-3 0 0-16,-4-4 0 0,-1-2 0 0,-1 1 0 16,1 1 0-16,-1-5 0 0,-1-3-336 0,2-2-48 0,0-5-16 15,2-1-10736-15,1-3-2160 16</inkml:trace>
  <inkml:trace contextRef="#ctx0" brushRef="#br1" timeOffset="201460.02">30829 8003 27519 0,'-11'-14'1216'0,"6"5"256"0,0-3-1168 0,-2 2-304 16,-4-3 0-16,0 3 0 0,0 3 496 0,-2 5 32 15,0-1 16-15,-2 7 0 0,-3 2 16 0,-1 6 0 16,-3 4 0-16,1 3 0 0,-2 1-272 0,0 2-48 16,0 8-16-16,-1-2 0 0,-1 2 0 0,2 2 0 15,1-3 0-15,4-2 0 0,3 1-96 0,5-7-128 0,2-3 176 0,4-3-176 16,4-2 192-16,4-3-64 0,-4-10 0 0,13 4-128 15,2-5 512-15,4-3 0 0,2-6 0 0,3-2 0 16,0-5 64-16,1-4 16 0,1-3 0 0,-1 1 0 16,2-1-416-16,-4-1-176 0,-2 1 128 0,0-2-128 15,-2 2 256-15,-3 5-48 0,-2 0 0 0,-1 5 0 16,-3 5 144-16,-2 4 32 0,-8 5 0 0,0 0 0 16,6 10-128-16,-1 3 0 0,0 1-16 0,0 9 0 15,1-1-240-15,1 4 0 0,1 1 0 0,3-5 0 16,3-1 0-16,4-3 0 0,4-2 0 0,2-3 0 15,2-2 0-15,5-4 0 0,1-6 0 0,1-2 0 16,0-4 0-16,5-6-128 0,4 2 128 0,4-4 0 16,2-7-1344-16,3 1-224 0,0 0-32 15</inkml:trace>
  <inkml:trace contextRef="#ctx0" brushRef="#br1" timeOffset="212135.71">17024 20570 11967 0,'0'0'1072'0,"0"0"-864"16,0 0-208-16,0 0 0 0,0 0 2048 0,0 0 384 15,0 0 64-15,0 0 0 0,5-6-1968 0,-5 6-400 16,0 0-128-16,0 0 0 0,7-9 240 0,-7 9-48 15,2-9 0-15,-2 9 0 0,-1-12-192 0,1 3 128 16,0 9-128-16,-1-13 0 0,-3 3 128 0,-1 2-128 16,-2-3 0-16,0 3 0 0,-2-2 128 0,-1 4-128 0,-3-1 0 0,-1-2 0 15,-1 3 0-15,-2-2 0 0,-1 2 0 0,-1 2 0 16,-2-2 160-16,-5 1-160 0,-4 1 160 16,-3-1-160-16,-3-2 304 0,1 2-48 0,-2-4 0 0,2 2 0 15,1 2 48-15,0-2 0 0,-1 1 0 0,4 2 0 16,-5 0-112-16,3-1 0 0,0 0-16 0,-3 0 0 15,-1-4-176-15,-4 3 128 0,-3-3-128 0,0 0 128 16,1-6-128-16,-1 3 0 0,1 4-160 0,3-4 160 16,-1 3 0-16,3-2-144 0,1 3 144 0,-1-2 0 15,0 1 0-15,-3-1 0 0,-5 2 0 0,3-1 0 16,-4 3 0-16,1-3 0 0,0 3 0 0,2-1 0 16,2 0 0-16,0 3 0 0,0-1 0 0,0-1 0 15,1 2 0-15,-4 1 0 0,-6 2 0 0,0-2 0 16,0 1 0-16,2-1 0 0,0 2 0 0,1 1 0 0,2-1 0 0,3-1 0 15,0 2 0-15,2 0 0 16,-3 0 128-16,-3 0-128 0,-3 0 160 0,2-1-160 0,1 1 0 0,-2 3 0 16,4-1 0-16,0 2 0 0,2-3 0 0,1 1 0 15,4-1 0-15,-4 0 0 0,-1 3 0 0,-4 0 0 16,-2 0 0-16,4-2 0 0,0-1 0 0,2 2 0 16,1-1 0-16,2 2 0 0,4-1 144 0,0 2-144 15,0-3 128-15,2 1-128 0,-1 1 0 0,-2 2 0 16,-4-3 0-16,-1 1 0 0,-1 1 0 0,1 2 0 15,2-2 0-15,4 2 0 0,-4 2 0 0,3-1 0 16,4 4 0-16,1-2 0 0,1 2 0 0,-1 2-176 16,1-1 48-16,-3 1 0 0,0 2 128 0,-6-1-192 0,1-1 192 0,2 2-192 15,2 0 192-15,3-1 0 0,-1-2 0 0,5 2 0 16,0 0 0-16,2 2 0 0,3 1 160 0,2-1-160 16,-1 5 0-16,3-3 128 0,1-1-128 0,2 1 0 15,-1 0 0-15,2 1 0 0,4 1 0 0,-2-1 0 16,1 2 0-16,2-1 0 0,0 1 0 0,1 1 0 15,0-2 0-15,3 2 0 0,1 4 0 0,2-3 0 16,1 1 0-16,2 1-128 0,0-6 128 0,2 4 0 16,2 2 0-16,3-3 0 0,1 1-128 0,-2-10 128 15,-1 2 0-15,2 2 0 0,2 0-128 0,3 1 128 16,0 1 0-16,4 1 0 0,1 0 0 0,19 16 0 16,-3-9 0-16,1 1 0 0,2-5 0 0,1 2 0 15,1-3 0-15,4-2 0 0,1 1 0 0,-1 1 0 0,-3-4-128 16,-2-1 128-16,1-2 0 0,2-1 0 0,2 2 0 0,2 1 0 15,3 1 0-15,4 1 0 0,2-1 0 0,-22-9 0 16,5 3 0-16,2 0 0 0,1-2 0 0,4 2 0 16,3 2 0-16,4-3 0 0,3 0 0 0,51 9 0 15,-11-7 0-15,-14 0 0 0,-8-4 0 0,-2 1 0 16,-4 1 0-16,2-5 144 0,4 1-144 0,2-3 192 16,2-2-192-16,-6 2 192 0,-6 5-192 0,0-1 0 15,3 1 0-15,4-4-176 0,5-6 176 0,0 0 0 16,0 0 0-16,-4 3 0 0,-6 4 0 0,5-4 0 15,1 0 0-15,3-6 0 0,2-3 0 0,-2-1 0 16,-4 3 0-16,-3 2 0 0,0 2 0 0,1-4 0 16,3-4 0-16,4 1 0 0,2-7 0 0,-6 2 0 0,-8 5 0 0,1 0 0 15,-2-3 0-15,3 1 0 0,2-3 0 0,1-2 0 16,0 0 0-16,-4 2 0 0,-4-2 0 0,-29 5 0 16,6 0 0-16,4-4 0 0,3-1 0 0,2 0 0 15,3-3 0-15,0 1 0 0,2-2 0 0,37-15 0 16,-21 1 0-16,-10 5 0 0,-11-2 0 0,-5-2 0 15,-4-3 0-15,-6 2 144 0,-3-1-144 0,-2 0 160 16,-5-2 80-16,-10 14 16 0,-1-5 0 0,0-1 0 16,-1-4 0-16,-3 1 16 0,-1-1 0 0,0 1 0 15,-5-2 16-15,0-25 0 0,-6 9 0 0,-2 7 0 16,-3 2-160-16,-3 3-128 0,-3 2 192 0,-2-1-192 16,-4 1-304-16,-2 1-160 0,-3 0-48 15,-1 4-7632-15,-7 1-1536 0</inkml:trace>
  <inkml:trace contextRef="#ctx0" brushRef="#br1" timeOffset="-213864.06">11656 16835 11055 0,'0'0'480'0,"0"0"112"0,0 0-464 0,0 0-128 16,0 0 0-16,0 0 0 0,3-8 128 0,-2-1 16 16,-1 9 0-16,0 0 0 0,0 0 560 0,0 0 128 15,-1-9 0-15,1 9 16 0,0 0 368 0,-2-10 64 16,2 10 0-16,0 0 16 0,-1-6-176 0,1 6-32 15,0 0-16-15,0 0 0 0,0 0-448 0,0 0-96 0,0 0-16 0,0 0 0 16,0 0-320-16,0 0-64 0,0 0 0 0,0 0-128 16,0 0 256-16,0 0-48 0,-6 5-16 0,6-5 0 15,0 0 288-15,0 0 48 0,0 0 16 0,0 0 0 16,0 0 0-16,0 0 0 0,0 0 0 0,0 0 0 16,0 0-224-16,0 0-64 0,4-10 0 0,1 0 0 15,-5 10-256-15,7-11 160 0,-2 2-160 0,1 3 128 16,-6 6-128-16,0 0 0 0,0 0 0 0,0 0 0 15,0 0 0-15,0 0 0 0,0 0 0 0,0 0 0 16,0 0 0-16,0 0 0 0,0 0 144 0,-8 6-144 16,0 1 0-16,2 0 0 0,0-3 0 0,6-4 0 15,-7 8 0-15,7-8 128 0,0 0-128 0,0 0 0 16,0 0 0-16,0 0 0 0,0 0 0 0,0 0 0 16,0 0-240-16,0 0 48 0,0 0 0 0,10-4-8960 15,-2 0-1792-15</inkml:trace>
  <inkml:trace contextRef="#ctx0" brushRef="#br1" timeOffset="-213328.72">11603 16911 5519 0,'0'0'496'0,"5"-8"-496"0,-3 1 0 0,-2 7 0 15,3-12 1792-15,-3 12 272 0,3-11 48 0,-3 11 16 16,1-10-1040-16,0 1-192 0,-1 9-64 0,0 0 0 16,0-9 192-16,0 9 16 0,0 0 16 0,1-12 0 0,-1 12 0 0,0 0 0 15,0 0 0-15,0 0 0 0,0 0-336 0,0 0-64 16,0 0-16-16,0 0 0 0,0 0-384 0,0 0-96 15,-6 8-16-15,1 0 0 0,0 4 48 0,0 0 16 16,0 2 0-16,1 1 0 0,-1 3 272 0,0 0 48 16,0-2 16-16,0 1 0 0,-1-1-48 0,0-1-16 15,1-2 0-15,-1 1 0 0,-1-1-32 0,1-2 0 16,-3 2 0-16,3 0 0 0,1-6-128 0,-1 4-16 16,6-11-16-16,-5 7 0 0,5-7-288 0,0 0 0 15,0 0 0-15,0 0 0 16,0 0-608-16,0 0-176 0,0 0-48 0,12-5-8640 15,-1-1-1744-15</inkml:trace>
  <inkml:trace contextRef="#ctx0" brushRef="#br1" timeOffset="-212574.89">11755 17025 12783 0,'0'0'560'0,"0"0"128"0,0 0-560 0,0 0-128 0,0 0 0 0,0 0 0 15,0 0 1200-15,5-5 208 0,-5 5 32 0,0 0 16 16,0 0-48-16,6-7 0 0,-6 7 0 0,0 0 0 16,0 0-336-16,0 0-80 0,0 0-16 0,7-4 0 15,-7 4-384-15,0 0-80 0,0 0 0 0,8-5-16 16,-8 5-128-16,10-4-32 0,-10 4 0 0,9-1 0 15,-9 1-96-15,0 0-32 0,0 0 0 0,11 1 0 0,-11-1-80 0,0 0-128 16,0 0 176-16,12 8-176 0,-12-8 192 0,0 0-64 16,0 0 0-16,9 6-128 0,-9-6 192 0,0 0-64 15,0 0 0-15,0 0-128 0,0 0 272 0,0 0-48 16,0 0-16-16,0 0 0 0,0 0 48 0,0 0 16 16,0 0 0-16,0 0 0 0,11-1-144 0,-11 1-128 15,9-5 144-15,-1-4-144 0,-2 2 0 0,-6 7 0 16,0 0 0-16,5-7-160 15,-1-1-1840-15,-4 8-368 0,1-6-80 0</inkml:trace>
  <inkml:trace contextRef="#ctx0" brushRef="#br1" timeOffset="-212210.64">11825 17062 11967 0,'0'0'1072'0,"0"0"-864"0,0 0-208 0,0 0 0 16,0 0 1664-16,0 0 272 0,0 0 64 0,0 0 16 15,0 0-944-15,0 0-192 0,0 0-48 0,0 0 0 16,0 0 16-16,8-6 0 0,-8 6 0 0,5-10 0 16,-5 10-160-16,0 0-48 0,0 0 0 0,0 0 0 15,0 0 32-15,0 0 0 0,0 0 0 0,0 0 0 16,0 0-176-16,0 0-48 0,0 0 0 0,0 0 0 0,0 0-256 15,-10 2-48-15,1 3-16 0,-3 3 0 0,0-3 80 16,-1 5 16-16,0-1 0 0,-1 1 0 16,0-3 144-16,2 3 16 0,-2 0 16 0,1 1 0 0,-4-4-96 15,3 2-32-15,2-2 0 0,-1 3 0 0,0-2-272 0,2-3 128 16,-1 0-128-16,5-2 0 0,-1 2 0 0,8-5 0 16,0 0-192-16,0 0 48 15,0 0-640-15,0 0-128 0,0 0-32 0,8-4 0 16,2-2-1936-16,1-3-384 0</inkml:trace>
  <inkml:trace contextRef="#ctx0" brushRef="#br1" timeOffset="-211673.3">11821 17428 2751 0,'0'0'256'0,"0"0"-256"0,0 0 0 0,0 0 0 15,0 0 2272-15,0 0 416 0,0 0 64 0,0 0 32 16,0 0-1696-16,0 0-352 0,0 0-64 0,12-1-16 16,-12 1-64-16,0 0-16 0,0 0 0 0,0 0 0 15,0 0 288-15,0 0 48 0,0 0 16 0,0 0 0 0,0 0 288 0,0 0 64 16,0 0 16-16,0 0 0 0,0 0-208 0,0 0-32 16,0 0-16-16,0 0 0 0,0 0-368 0,0 0-80 15,0 0-16-15,0 0 0 0,0 0-224 0,0 0-48 16,0 0-16-16,0 0 0 0,0 0-160 0,-3-8-128 15,3 8 192-15,0 0-192 0,5-8 0 0,2 0 0 16,-7 8 0-16,7-5 0 0,-7 5 0 0,9-7 0 16,1 6 0-16,-10 1 0 0,0 0 0 0,0 0 0 15,0 0-128-15,0 0 128 0,0 0 0 0,0 0 0 16,0 0 0-16,0 0 0 0,3 12 0 0,-3-12 0 16,-5 11 0-16,0-5 0 0,5-6 0 0,-9 5 160 0,-1 1-160 15,1-3 128-15,0 0 128 0,0-2 0 0,9-1 16 0,-9-1 0 16,9 1-112-16,-6-4-32 0,6 4 0 0,0 0 0 15,-4-9-128-15,4 9 0 0,0-9-192 0,4-2 192 32,1-1-1936-32,0 5-272 0,1 0-48 0</inkml:trace>
  <inkml:trace contextRef="#ctx0" brushRef="#br1" timeOffset="-211289.17">11825 17455 5519 0,'0'0'496'0,"0"0"-496"0,0 0 0 0,0 0 0 0,0 0 2992 0,0 0 496 15,0 0 96-15,0 0 32 0,0 0-1696 0,0 0-352 16,-7 3-64-16,7-3-16 0,-11-2-208 0,11 2-64 15,-6-1 0-15,0 0 0 0,-1-3-304 0,1-2-64 16,6 6-16-16,-9-11 0 0,0-1-224 0,3-1-48 16,1 2-16-16,-2-2 0 0,-1-2-128 0,-3-2-32 15,0-1 0-15,0 0 0 0,-1 1-192 0,-1-1-64 16,1-1 0-16,0 4 0 0,2 1-128 0,1 5 0 0,0 0 0 16,2 2 128-16,0 4-128 0,7 3 0 15,0 0 0-15,0 0 0 0,0 0-144 0,0 0 144 0,-9 1-192 0,9-1 192 31,0 0-2064-31,0 0-304 0,0 0-64 0</inkml:trace>
  <inkml:trace contextRef="#ctx0" brushRef="#br1" timeOffset="-210719.56">11567 17535 12319 0,'0'0'544'0,"0"0"112"0,0 0-528 0,0 0-128 0,0 0 0 0,0 0 0 16,0 0 1184-16,0 0 208 0,-6-2 32 0,6 2 16 15,-9-2-192-15,9 2-32 0,-8 2-16 0,8-2 0 16,0 0-128-16,-7 2-32 0,7-2 0 0,0 0 0 16,0 0 48-16,0 0 0 0,0 0 0 0,0 0 0 15,0 0-288-15,0 0-48 0,0 0-16 0,0 0 0 16,-3-6-432-16,3 6-96 0,0 0-16 0,0 0 0 15,0 0-64-15,0 0 0 0,0 0-128 0,0 0 192 16,0 0-192-16,0 0 0 0,0 0 0 0,0 0 0 16,0 0 0-16,0 0 0 0,0 0 0 0,0 12 0 0,0-12 0 15,-2 9 128-15,2-9-128 0,-5 12 0 0,5-12 0 0,-6 5 128 16,6-5-128-16,0 0 0 0,0 0 128 0,0 0-128 16,0 0 0-16,0 0 144 15,0 0-1424-15,0-7-304 0,0-3-48 0,6 0-11696 16</inkml:trace>
  <inkml:trace contextRef="#ctx0" brushRef="#br1" timeOffset="-210399.47">11314 17494 12895 0,'0'0'1152'0,"-7"11"-928"0,-1-5-224 0,8-6 0 16,-8 4 544-16,8-4 64 0,0 0 16 0,0 0 0 15,0 0 112-15,0 0 32 0,0 0 0 0,0 0 0 16,0-9 304-16,4-3 64 0,1 1 16 0,2 0 0 16,3-3-240-16,0 0-32 0,0 0-16 0,2 1 0 15,-1-2 80-15,3 1 16 0,-1-2 0 0,1 1 0 16,2 1-240-16,1-1-32 0,-3 0-16 0,1-1 0 15,0 1-176-15,1 1-48 0,-1 3 0 0,-3-3 0 16,1 0-208-16,-1 4-48 0,-1-2-16 0,-1 5 0 16,-3-1-176-16,-7 8 0 0,7-6-192 0,-7 6 192 15,0 0-2240-15,8-7-320 16</inkml:trace>
  <inkml:trace contextRef="#ctx0" brushRef="#br1" timeOffset="-209727.97">11119 16931 8287 0,'0'0'736'0,"0"0"-592"0,0 0-144 0,0 0 0 16,0 0 1024-16,0 0 192 0,0 0 16 0,0 0 16 15,0 0-592-15,0 0-112 0,1 10-32 0,-1-10 0 16,0 0 256-16,4 12 64 0,2-7 0 0,-1 0 0 16,-5-5 48-16,8 6 16 0,-8-6 0 0,9 4 0 15,-9-4-176-15,11 3-16 0,-11-3-16 0,11 2 0 0,-11-2-160 0,12 3-16 16,-2 1-16-16,-10-4 0 0,0 0-64 0,12 4-16 16,-12-4 0-16,11 3 0 0,-1 1-80 0,-1 2-16 15,-9-6 0-15,10 8 0 0,-1 2-96 0,-1-1-32 16,-2 3 0-16,-1-3 0 0,-1 2-192 0,-1-1 0 15,-2 2 0-15,-1 0 0 0,-1-3 0 0,-2 1 0 16,3-10 0-16,-5 8 144 0,-1 0 48 0,6-8 16 16,-8 3 0-16,8-3 0 0,-10 0 224 0,10 0 32 15,0 0 16-15,-10-3 0 0,2-5 544 0,3 2 96 16,0-3 32-16,2 1 0 0,2-2-880 0,-2 0-272 16,3-3 160-16,0 3-160 0,0-2 0 0,0 1 0 15,0 3 0-15,3-2 0 16,-3 10-864-16,0 0-160 0,2-7-16 0,-2 7-16 0,0 0 1616 0,0 0 320 15,0 0 64-15,0 0 16 16,11-3-1616-16,-11 3-320 0,0 0-64 0,10 4-16 0,-10-4 800 0,0 0 256 0,6 7-160 0,-6-7 160 16,5 12-368-16,-2-1 16 0,-3-11 0 0,0 9 0 15,0-9 112-15,-3 12 32 0,3-12 0 0,0 0 0 16,-6 4 80-16,6-4 128 0,0 0-208 0,0 0 80 31,0 0-1360-31,0 0-272 0,-9-2-48 0,9 2-9040 0</inkml:trace>
  <inkml:trace contextRef="#ctx0" brushRef="#br1" timeOffset="-209407.53">11305 17047 14735 0,'0'0'1312'0,"0"0"-1056"0,0 0-256 0,9 6 0 0,1 2 1856 0,3-2 320 15,1 4 64-15,5-1 16 0,5 3-976 0,1 1-208 16,-1-3-48-16,2 2 0 0,0 1-368 0,0 0-80 0,2-2 0 15,-3 1-16-15,-4-5-240 0,0 1-64 16,-1 1 0-16,-2-2 0 0,-1 4-256 0,0-4 128 0,-2 1-128 0,-2-3 0 31,-5 1-1280-31,-8-6-352 0</inkml:trace>
  <inkml:trace contextRef="#ctx0" brushRef="#br1" timeOffset="-207466.63">15466 13745 8287 0,'0'0'368'0,"0"0"80"0,0 0-448 0,-7 6 0 0,7-6 0 0,-8 4 0 16,-3-2 1824-16,2 1 288 0,2 0 48 0,-2-2 16 15,1 1-672-15,8-2-128 0,0 0-32 0,0 0 0 16,-9-5 0-16,9 5-16 0,-5-6 0 0,5 6 0 15,-2-6-368-15,2 6-64 0,0 0 0 0,7-12-16 16,2 2-512-16,1 2-112 0,2 2 0 0,1-2-16 16,-2 5-240-16,2-3 0 0,-1 1 0 0,0 3 0 15,1 2 0-15,-2 0 144 0,-2 1-144 0,1 4 128 16,0 0-128-16,-1 0 0 0,-9-5 144 0,8 11-144 16,-2-3 0-16,-2 5 144 0,-1-1-144 0,-5-1 0 15,0 2 144-15,-2-4-144 0,-2 5 0 0,-1-2 144 16,-2-3-144-16,-1 0 0 0,-1-5 144 0,1 0-144 15,-1-2 208-15,2 2-16 0,2-4-16 0,7 0 0 0,-9-5 208 16,9 5 32-16,-6-9 16 0,2-1 0 0,1 0 144 16,3-4 16-16,3-3 16 0,1 2 0 0,1 4-432 0,2-2-176 15,1-2 128-15,3 3-128 0,1 2 0 0,-1 0 0 16,2 5 0-16,0-2 0 0,1-2 0 0,-4 6 0 16,0 1 0-16,-10 2 0 0,10 3-144 0,-10-3 144 15,12 13 0-15,-5-2 0 0,0 1-144 0,-5 2 144 16,-3-2 0-16,-3 2-144 0,-1-1 144 0,-1 2 0 15,-3 0 0-15,0-3 0 0,-1-1 0 0,-1-4 0 16,3 0 0-16,1-3 0 0,7-4 0 0,0 0 144 16,-9 0-16-16,9 0-128 0,-6-4 448 0,3-3 0 15,3-2-16-15,3-3 0 0,-1 3-176 0,2-2-48 16,1 0 0-16,0 0 0 0,1-1-208 0,-1 4 0 0,1-1 128 0,-1 4-128 16,1-4 0-16,-6 9 0 0,0 0-144 0,0 0 144 31,0 0-1264-31,0 0-144 0,0 0-48 0,0 0-13680 0</inkml:trace>
  <inkml:trace contextRef="#ctx0" brushRef="#br1" timeOffset="-206395.98">15411 13719 9215 0,'0'0'400'0,"0"0"96"0,0 0-496 0,0 0 0 0,0 0 0 0,0 0 0 15,0 0 1632-15,0 0 224 0,0 0 64 0,0 0 0 16,0 0-1024-16,0 0-208 0,0 0-48 0,0 0 0 16,0 0 96-16,0 0 16 0,0 0 0 0,8-3 0 15,1-5-512-15,0 3-112 0,-1 1 0 0,1-2-128 16,0 1 128-16,-9 5-128 0,9-4 0 0,3 4 0 16,-12 0 128-16,0 0-128 0,11 5 0 0,-11-5 0 15,9 11 256-15,-5 2-16 0,0 0 0 0,-4 3 0 16,-4 2-64-16,-1 1-16 0,-3-1 0 0,-1-3 0 15,-1-1-160-15,-1 1 160 0,-1-3-160 0,-1-1 160 0,-2 2 176 16,1-4 48-16,0 0 0 0,1-4 0 16,-1-1 384-16,3-2 64 0,2-2 32 0,9 0 0 15,-9-2-32-15,3-3-16 0,2-1 0 0,0-2 0 0,2 0-352 16,0-4-64-16,2 1-16 0,2 1 0 0,-1-4-384 0,1 2 0 16,2 1 128-16,0 0-128 0,-1 2 0 0,0 0 0 15,-3 9 0-15,7-5 0 0,-7 5 0 0,0 0 0 16,0 0 0-16,0 0 0 0,0 0-240 0,6 5 80 15,-6-5 16-15,7 11 0 16,-2-1-1264-16,-5-10-240 0,3 12-48 0</inkml:trace>
  <inkml:trace contextRef="#ctx0" brushRef="#br1" timeOffset="-205984.51">15539 13614 16127 0,'0'0'704'0,"0"0"160"0,0 0-688 0,7-5-176 0,-7 5 0 0,7-7 0 16,0 1 496-16,-1 1 64 0,1-4 16 0,-7 9 0 16,0 0 272-16,0 0 64 0,8-6 16 0,-8 6 0 0,0 0 96 15,0 0 0-15,0 0 16 0,0 0 0 16,0 0-336-16,0 0-64 0,-3 9 0 0,-2 2-16 0,-2 3-224 0,-2 0-32 16,-1 1-16-16,0 0 0 0,-1 1 112 0,2-2 32 15,-3 1 0-15,2-4 0 0,0 1 48 0,2-1 16 16,2-4 0-16,1-1 0 0,5-6-144 0,0 0-32 15,-5 10 0-15,5-10 0 0,0 0 32 0,0 0 0 16,0 0 0-16,0 0 0 0,0 0 80 0,0 0 16 16,0 0 0-16,5-5 0 0,-5 5-320 0,6-9-64 15,-1 3-128-15,-5 6 192 0,5-8-192 0,-5 8 0 16,0 0 0-16,0 0 0 0,4-9 0 0,-4 9 0 16,0 0 0-16,0 0-160 15,0 0-2544-15,0 0-512 0</inkml:trace>
  <inkml:trace contextRef="#ctx0" brushRef="#br1" timeOffset="-204312.49">14121 14276 5519 0,'0'0'240'0,"0"0"64"0,0 0-304 0,0 0 0 0,0 0 0 0,0 0 0 16,0 0 2496-16,0 0 448 0,0 0 96 0,0 0 16 15,0 0-1840-15,0 0-384 0,0 0-64 0,0 0 0 16,0 0 128-16,0 0 16 0,0 0 16 0,-5-5 0 16,2-5-80-16,3 10-16 0,0 0 0 0,4-9 0 15,-3-3-288-15,3 5-64 0,-4 7-16 0,5-9 0 16,-5 9-208-16,7-5-64 0,-7 5 0 0,0 0 0 0,0 0-192 0,0 0 128 16,0 0-128-16,0 0 0 0,0 0 0 0,0 0 0 15,0 0 0-15,7 5 0 0,-7-5 160 0,0 0-160 16,2 11 160-16,-2-2-160 0,-3 3 192 0,-1-5-64 15,-3 1-128-15,0-3 192 0,-2 0-48 0,3 1-16 16,-3-2 0-16,9-4 0 0,-10 3 192 0,10-3 16 16,0 0 16-16,0 0 0 0,0 0 96 0,0 0 0 15,0 0 16-15,0 0 0 0,2-8-80 0,-2 8-32 16,8-10 0-16,1 4 0 0,0-3-352 0,1 4 144 16,1-2-144-16,1 1 0 0,-1 1 0 0,-2 2 0 15,-9 3 0-15,9-3 0 0,-9 3 0 0,0 0 0 16,0 0 0-16,0 0 0 0,0 0 0 0,0 0 0 15,0 0 0-15,-4 10-144 0,-3 2 144 0,-2-3 0 16,-3-1 0-16,1-4 0 0,-2 1 0 0,2 0 0 0,-1-1 0 0,2-2 0 16,1-2 208-16,9 0-16 0,-9 0-16 0,9 0 0 15,0 0 224-15,0 0 48 0,-2-9 16 0,3 2 0 16,-1 7-144-16,6-10-48 0,1 1 0 0,0-1 0 16,2 2-272-16,-1 2 0 0,-2-1 0 0,-6 7 0 15,10-5 0-15,-10 5 0 0,0 0 0 0,0 0 0 16,0 0-144-16,0 0-96 0,0 0-16 0,0 0 0 31,0 0-2640-31,0 0-544 0</inkml:trace>
  <inkml:trace contextRef="#ctx0" brushRef="#br1" timeOffset="-203299.52">14455 14504 14623 0,'0'0'640'0,"0"0"144"0,-9 2-624 0,0-2-160 0,1 1 0 0,0 2 0 16,8-3 1280-16,-10 1 208 0,1-1 48 0,9 0 16 16,0 0-32-16,0 0-16 0,0 0 0 0,0 0 0 0,-4-5-272 15,4 5-48-15,0 0-16 0,1-11 0 16,3 3 224-16,-4 8 32 0,6-8 16 0,1 3 0 15,-7 5-1840-15,9-3-368 0,-2-3-80 0,-7 6-16 16,0 0 864-16,11 0 0 0,-11 0 208 0,0 0-32 0,0 0-176 0,7 6 128 16,-7-6-128-16,5 8 128 0,-5 1 16 0,0 3 0 15,-5-5 0-15,5-7 0 0,-6 12-144 0,1-5 128 16,-2 4-128-16,7-11 128 0,-7 5 0 0,7-5-128 16,-8 7 192-16,8-7-64 0,0 0 128 0,0 0 0 15,0 0 16-15,0 0 0 0,0 0 112 0,0 0 0 16,0 0 16-16,0-7 0 0,0 7-208 0,8-10-32 15,-2 2-16-15,2 2 0 0,-1-1-144 0,2 2 0 16,-9 5 0-16,12-4 0 0,-3 2 0 0,-9 2 0 16,0 0 0-16,8 2 0 0,-8-2 0 0,0 0 0 0,0 0 0 15,0 0 0-15,2 17 0 0,-4-4-144 0,0-1 144 0,-3 0 0 16,-2-6 0-16,2 3 0 0,-1-3 0 0,6-6 0 16,-9 4 0-16,9-4 0 15,-7 5 0-15,7-5 0 0,0 0 176 0,0 0-16 0,0 0 0 0,0 0 0 16,0 0 160-16,0 0 16 0,1-10 16 0,3-1 0 15,1 2-224-15,1-1-128 0,0 3 128 0,-6 7-128 16,9-9 0-16,-1 4 0 0,-8 5 0 0,9-2 0 16,-9 2 0-16,0 0 0 0,0 0 0 0,0 0 0 15,10 2 0-15,-10-2 0 0,0 0 0 0,3 14-128 16,-3-4 128-16,-3 2 0 0,-1 0 0 0,-1-4 0 16,-3 0 0-16,1-2 0 0,-1 2 0 0,1-2 0 15,7-6 0-15,-11 3 128 0,4-3-128 0,7 0 0 0,0 0 128 0,0 0-128 16,-7-3 128-16,7 3-128 0,0 0 128 0,0 0-128 15,0 0 128-15,0 0-128 0,-2-11 0 16,2 11 144-16,0 0-144 0,5-9 0 0,0-3 0 16,0 3 0-16,-5 9 0 0,6-7 0 0,-6 7 0 0,0 0 0 15,0 0 0-15,0 0 0 0,0 0 0 0,0 0 0 16,8 6 0-16,-8-6 0 0,0 0 0 0,0 10 0 16,-1 3 0-16,-3-7-144 0,4-6 144 0,-9 5 0 15,0 1 0-15,9-6 0 0,-10 3 0 0,10-3 0 16,-9 0 0-16,9 0 128 0,0 0-128 0,0 0 0 15,0 0 0-15,0 0-128 16,-5-12-1808-16,4 0-368 0,2 1-64 0,3-3 0 0</inkml:trace>
  <inkml:trace contextRef="#ctx0" brushRef="#br1" timeOffset="-202742.57">14254 14398 3679 0,'-6'-11'160'0,"2"4"32"0,-2-4-192 0,0 1 0 0,-1-1 0 0,1 5 0 16,-1-3 720-16,1 3 112 0,-2 0 0 0,2-2 16 16,1 3 1136-16,-3 1 208 0,8 4 48 0,0 0 16 0,-6-6-288 15,6 6-64-15,-6-3-16 0,6 3 0 0,0 0-560 0,0 0-112 16,0 0-32-16,0 0 0 0,0 0-512 15,0 0-96-15,0 0-32 0,0 0 0 0,0 0 96 0,0 0 32 16,5 12 0-16,0-5 0 0,-5-7 0 0,10 13 0 16,-2-4 0-16,2 2 0 0,0 2-128 0,1-2-32 15,3 3 0-15,-1 2 0 0,0-1-208 0,0-1-48 16,1-3-16-16,-2 2 0 0,0 1-112 0,-1 0 0 16,4-4-128-16,-2 3 192 0,-3-4-192 0,-2 1 128 15,-8-10-128-15,5 9 0 0,-5-9 256 0,0 0-64 16,0 0 0-16,0 0 0 0,0 0 144 0,0 0 32 15,0 0 0-15,0 0 0 0,0 0-128 0,-9 4-32 16,-1-6 0-16,0-3 0 0,-2-1-64 0,0-3-16 0,-1 0 0 16,0 0 0-16,-1 0-128 0,0-3 0 0,0 0 144 15,-1-1-144-15,-2-3 128 0,1-1-128 0,-2 1 128 16,4 1-128-16,3 3 144 0,1-1-144 0,-2 7 192 0,6 0-192 16,6 6 128-16,0 0-128 0,0 0 0 0,0 0 0 15,0 0 0-15,0 0 0 0,0 0 0 0,6 15-192 16,6 2 192-16,0-1 0 0,2 2 0 0,1-2-144 15,2 0 144-15,1-2 0 16,1 0 0-16,0 0 0 0,0 1 0 0,1-1 0 0,1 0 0 0,-2-1 0 31,-3-1-1200-31,0-3-208 0,-3 0-32 0,0 1-16 0</inkml:trace>
  <inkml:trace contextRef="#ctx0" brushRef="#br1" timeOffset="-200469.06">13007 15757 1839 0,'0'0'160'0,"0"0"-160"15,0 0 0-15,0 0 0 0,0 0 2928 0,0 0 544 16,0-13 112-16,0 6 32 0,0 7-1632 0,0 0-336 16,-3-12-64-16,3 12-16 0,-5-13-192 0,-1 4-32 15,6 9-16-15,-8-10 0 0,0 3-528 0,3 3-96 16,-3-3-32-16,1 4 0 0,-2-1-256 0,-1-1-48 15,-2-3-16-15,-1 3 0 0,1 3 16 0,-13-1 0 16,4 2 0-16,2 3 0 0,1 2-192 0,0 4-48 16,0 4 0-16,3 2 0 0,2 0-128 0,3 0 0 15,0 2 0-15,2 0 0 0,3 3 0 0,2-2 0 16,1-5 0-16,2 4 0 0,3-4 0 0,2-1 0 0,3-5 0 16,2 0 0-16,1-3 0 0,1-3 0 0,-1-3 0 15,2-2 0-15,1-1 0 0,1-1 0 0,0-3 0 0,1 3 0 16,-1-5 0-16,-3 3 160 0,2-1-160 0,-2 3 160 15,-2-4-160-15,0 6 128 0,0-2-128 0,-2 2 128 16,-8 5-128-16,0 0 0 0,0 0 0 0,0 0 0 16,0 0 144-16,0 0-144 0,0 0 160 0,0 0-160 15,5 14 208-15,-1-4-48 0,-2 2-16 0,-2 2 0 16,3-1-144-16,0-1 0 0,-1 0 0 0,1 0 128 16,-3-12-128-16,6 7-224 0,-6-7 48 0,14 3 16 31,-1-4-1952-31,2-3-400 0</inkml:trace>
  <inkml:trace contextRef="#ctx0" brushRef="#br1" timeOffset="-200155.31">13251 15613 13823 0,'0'0'1216'0,"-8"1"-960"0,-1 2-256 0,9-3 0 0,-9 4 3056 0,9-4 560 16,-8 7 112-16,3 1 32 0,0 5-2816 0,2-3-560 15,1 1-128-15,2 3 0 0,0 0-256 0,-1 0 144 16,1 2-144-16,1-1 128 0,-1-1-128 0,0 1 0 16,2 0 0-16,1-2 0 0,0 0 0 0,-3-13 0 15,0 0 0-15,5 14 0 0,-5-14 288 0,0 0 32 16,7 7 0-16,-7-7 0 0,0 0 256 0,10-1 48 16,-1-3 16-16,-1-2 0 0,-2-6-208 0,2 2-48 15,0-1 0-15,-2-3 0 0,-1 1-64 0,1-2 0 0,1-4-16 0,-2 1 0 16,-1 4-96-16,1-1-16 0,0-2 0 15,0 3 0-15,-1 4-192 0,-1 1 144 0,-3 9-144 16,7-10 128-16,-2 2-128 0,-5 8 0 0,0 0 0 0,0 0 0 31,0 0-1152-31,0 0-176 0,0 0-16 0,10 7-8272 0,-1 0-1648 0</inkml:trace>
  <inkml:trace contextRef="#ctx0" brushRef="#br1" timeOffset="-199799.06">13508 15745 10127 0,'0'0'448'0,"0"0"96"0,0 0-544 0,0 0 0 0,0 0 0 0,0 0 0 16,15-1 2688-16,1-3 416 0,-1 1 96 0,2-6 0 16,0 0-1888-16,1-3-384 0,0 2-80 0,0-1-16 0,-2-5-432 0,-2 4-80 15,0-1-32-15,-6 0 0 16,-2 1-32-16,-1 1-16 0,-2-1 0 0,-3 2 0 0,0 10 144 0,0 0 16 15,0 0 16-15,0 0 0 0,-9-4 176 0,-1 4 48 16,-3 5 0-16,0 2 0 0,1 0-256 0,-1 4-32 16,-1-2-16-16,1 4 0 0,2 2-128 0,1-1-16 15,-1-3-16-15,4 3 0 0,0 0-176 0,4 2 128 16,0-5-128-16,3-1 128 0,0-10-128 0,8 12 0 16,1-5 0-16,1 0 0 0,1-2 0 0,2-3-144 15,0 0 144-15,-1-2-208 16,1 0-1344-16,1-3-272 0,0-3-48 0</inkml:trace>
  <inkml:trace contextRef="#ctx0" brushRef="#br1" timeOffset="-199561.47">13878 15584 17503 0,'0'0'768'0,"0"0"176"0,0 0-752 0,-4 9-192 0,2 0 0 0,1 2 0 16,1-11 2240-16,-2 13 400 0,0-2 96 0,-2 2 16 15,3 2-1664-15,-1 1-336 0,1-4-64 0,0 4-16 16,-2-1-96-16,1 0 0 0,-2-1-16 0,0-4 0 15,3 0 240-15,1-10 48 0,-1 9 16 0,1-9 0 16,0 0-176-16,0 0-48 0,0 0 0 0,0 0 0 16,0 0-64-16,8-5-32 0,0-2 0 0,1-4 0 15,0 1-224-15,1-1-64 0,0-7 0 0,2-1 0 0,-1 4-256 0,1-2 0 16,-1 2 0-16,0 2 0 16,0 3 0-16,-1-1 0 0,0 3 0 0,-1 0 0 15,-2 2 0-15,-7 6 0 0,8-3 0 0,-8 3 0 16,0 0-496-16,0 0-96 0,10 3-32 0,-10-3 0 15,13 6-1856-15,0 2-368 0,1-3-80 16,1 0-6512-16,0 0-1312 0</inkml:trace>
  <inkml:trace contextRef="#ctx0" brushRef="#br1" timeOffset="-199225.81">14310 15581 18543 0,'0'0'816'0,"0"0"176"0,8-6-800 0,0 0-192 16,-8 6 0-16,8-5 0 0,-8 5 1664 0,0 0 272 15,0 0 64-15,0 0 16 0,0 0-640 0,0 0-128 16,0 0-32-16,0 0 0 0,-10 5-400 0,0 5-96 15,-3-1-16-15,2 1 0 0,0 1-128 0,-1 0-48 16,-1 1 0-16,1 4 0 0,-1-2 112 0,3-2 32 0,2 2 0 0,3 1 0 16,0-1-352-16,4-2-64 0,1-12 0 0,5 11-16 15,-1-3-240-15,3 0 176 0,2-5-176 0,1 1 160 16,0-5-160-16,3 0 128 0,-3-2-128 0,2 2 128 16,-1-4-128-16,1-2 128 0,-5 1-128 0,3 1 128 15,-2-3-128-15,-2 3 0 0,0-1 144 0,-6 6-144 16,0 0 0-16,0 0 128 0,0 0-128 0,0 0 0 15,0 0 0-15,0 0 0 0,0 0 0 0,-3 9 128 16,3-9-128-16,-3 14 0 0,1-4 0 0,1 1 0 16,1-11 0-16,1 13 0 0,-1-13-144 0,0 0 144 31,11 10-464-31,1-2-32 0,1-6 0 0,1 0 0 0,1-4-1840 16,4-3-368-16,2-5-80 0</inkml:trace>
  <inkml:trace contextRef="#ctx0" brushRef="#br1" timeOffset="-198888.44">14805 15604 32255 0,'-14'2'1424'0,"6"-2"304"0,-1-2-1392 0,9 2-336 16,-10 5 0-16,0-1 0 0,-1-3 800 0,-2 2 96 16,-1 0 0-16,0 0 16 0,0 2-464 0,0-1-80 15,-3 0-32-15,2 0 0 0,0 4-128 0,1-3-16 16,0 0-16-16,4 1 0 0,2-2 16 0,8-4 0 15,-2 9 0-15,2-9 0 0,0 0-192 0,10 9 0 0,1-2 0 0,3 0 128 16,1-4-128-16,2-3 0 0,-3 0 0 0,4-1 0 16,-1-1 0-16,1-3 0 0,0-3 0 15,-3 4 0-15,-2 0 0 0,-2 0 0 0,0 2 144 16,-2-1-144-16,-9 3 0 0,0 0 0 0,0 0 0 0,10 5 128 16,-10-5-128-16,6 13 192 0,-2 2-64 0,-4 3 0 15,-1 0 32-15,-2 0 16 0,-1 1 0 0,-1 0 0 16,-2-1-48-16,-4 1 0 0,0 1 0 0,-2-2 0 15,-1-4 0-15,-2 0 0 0,0-3 0 0,2 1 0 16,2-2-128-16,0-5 192 0,1-1-192 0,1-3 192 16,1-2-192-16,2-3 0 0,1-1-160 0,2-4 160 15,0 0-1696 1,3-2-240-16,1-1-48 0,4 1-8800 0,1-3-1760 0</inkml:trace>
  <inkml:trace contextRef="#ctx0" brushRef="#br1" timeOffset="-198562.45">15086 15665 21183 0,'0'0'944'0,"0"0"192"0,0 0-912 16,0 0-224-16,0 0 0 0,0 0 0 0,-5 4 1472 0,5-4 240 16,0 0 48-16,0 0 16 0,-7 8-1200 0,7-8-224 15,0 0-48-15,0 0-16 0,0 0 336 0,0 0 64 16,0 0 16-16,9 4 0 0,-9-4 0 0,15-4 16 15,-2 1 0-15,1-1 0 0,-1-2-224 0,-2-2-48 0,-1 2-16 0,-1 0 0 16,-1-4-432-16,-3 2 128 0,-4-1-128 0,-1 4 0 16,0 5 256-16,0 0-48 0,-6-8 0 0,-3 5 0 15,-1-1 192-15,-3 5 48 0,-3 3 0 0,-1 5 0 16,1-3-208-16,-1 4-48 0,2-1 0 0,-3 5 0 16,3 1 128-16,2-1 0 0,3-4 16 0,2 4 0 15,3-2-48-15,4-3-16 0,2 2 0 0,3-3 0 16,4 1-272-16,2-4 128 0,3 1-128 0,3 1 0 31,4-5-1216-31,6-2-368 0,4 1-64 0</inkml:trace>
  <inkml:trace contextRef="#ctx0" brushRef="#br1" timeOffset="-197722.78">16429 15578 9215 0,'3'-12'400'0,"-3"12"96"15,2-6-496-15,3-4 0 0,-2 1 0 0,1-1 0 0,0 2 2240 0,-1 0 336 0,1 1 80 0,-4 7 16 0,4-12-1200 0,-1 3-256 16,-5-1-32-16,1 4-16 0,-1-4-256 0,-4 2-48 15,-2-5-16-15,0 4 0 0,0-1 0 0,1 5 0 16,-7-2 0-16,2 1 0 0,0 3-256 0,-1 3-48 16,-1 5-16-16,0 6 0 0,-3 2-288 0,0 2-64 15,-3 5-16-15,3 3 0 0,-1 3 48 0,0 4 16 16,0 0 0-16,3-2 0 0,1 1 112 0,4-5 32 16,5 1 0-16,4-3 0 0,4-3-112 0,6-4 0 15,3-5-16-15,3 1 0 0,3-10-112 0,3-1 0 16,5-3-128-16,-1-7 192 0,-1-5-32 0,0-4-16 15,2-3 0-15,2 1 0 0,-1-5-144 0,-1 1 128 16,-5-1-128-16,-2-2 128 0,-3 3-128 0,1-2 0 0,-5 3 0 16,0-4 0-16,-3 1 0 0,1-1 0 0,-4 4 0 0,-1-6 0 15,-2-2 0-15,-2-1 0 0,-1 1 0 0,-1-1 0 16,-2-1-304-16,0 3 64 0,-1 7 16 16,0 5 0-16,0 5 96 0,2 8 128 0,2 6-208 0,0 0 80 15,0 0 128-15,-8 5 0 0,2 8 0 0,-2-1 0 16,3 5 0-16,-1 3 0 0,-1 6 0 0,1 2-128 15,1 6 128-15,1 3 0 0,-1 2 128 0,0 2-128 16,0-1 176-16,1 5-48 0,4-2 0 0,-3 0 0 16,2-1 0-16,1-4 0 0,1-1 0 0,2-2 0 15,-2-11-128-15,4-1 0 0,0-7 0 0,2-2 0 16,-1-2 0-16,3-7-304 0,-9-5 48 0,13 2 16 16,-1-4-1920-1,0-2-384-15,-2-2-80 0</inkml:trace>
  <inkml:trace contextRef="#ctx0" brushRef="#br1" timeOffset="-197502.98">16847 15454 30175 0,'0'0'1344'0,"0"0"256"0,0 0-1280 15,0 0-320-15,0 0 0 0,-3 8 0 0,-1 1 640 0,0 4 48 16,-1-1 16-16,2 4 0 0,-2-1-112 0,0 3-16 15,-2 2 0-15,0-1 0 0,1-1-128 0,1 1-16 16,0-1-16-16,2-2 0 0,1-1-224 0,0 1-32 16,2-2-16-16,4-4 0 0,-4-10-144 0,8 11 0 0,-1-3 0 0,4-3 0 31,-1-5-512-31,3-4-144 0,0-1-32 0,3 1 0 16,-1-6-2384-16,2 0-496 0</inkml:trace>
  <inkml:trace contextRef="#ctx0" brushRef="#br1" timeOffset="-197081.46">17333 15401 13823 0,'0'0'608'0,"0"0"128"0,0 0-592 0,0 0-144 0,0 0 0 0,0 0 0 16,0 0 3792-16,0 0 736 0,0 0 144 0,0 0 16 15,-10-4-3264-15,0 2-656 0,-2 0-128 0,0 5-16 0,-4 1-80 16,-1-1-16-16,-4 5 0 0,1 0 0 15,-2-1-64-15,3 2-16 0,4 0 0 0,2 0 0 0,2 0-144 16,6 1-48-16,0-1 0 0,2 0 0 0,3-9-256 0,4 11 160 16,1-3-160-16,3 2 128 0,2-5-128 15,2 2 0-15,2-1 0 0,3-1 0 0,1-2 0 0,0 0 0 16,-1 1 128-16,0 1-128 16,-3-1 0-16,-1 0 0 0,-2 1 0 0,-3 1 0 15,-8-6 128-15,5 8-128 0,-3 2 128 0,-6-1-128 0,4-9 192 0,-10 11-32 16,-4-2-16-16,-4 0 0 0,-3-1 112 0,-1 0 32 15,-3-6 0-15,2 1 0 0,0 2-128 0,1-4-32 16,2-1 0-16,1-1 0 0,3-1-128 0,3 1 0 16,-1 0 0-16,4 1 128 15,2-4-432-15,8 4-80 0,0 0-32 0,0 0 0 16,1-9-2224-16,7 0-448 0,5-3-96 0,4 1-16 0</inkml:trace>
  <inkml:trace contextRef="#ctx0" brushRef="#br1" timeOffset="-196651.32">17828 15027 24191 0,'0'0'1072'0,"0"0"208"0,0 0-1024 0,0 0-256 16,-7 7 0-16,2 3 0 0,-1 5 688 0,-2 4 80 15,-1 3 0-15,-1 4 16 0,-3 0 48 0,-1 4 0 0,-1 0 0 0,-1 3 0 16,3 2-112-16,-2 2-16 15,-2 0 0-15,2 2 0 0,0-2-64 0,1 0-32 16,1 1 0-16,1-2 0 0,4-3-416 0,0-3-192 16,2-2 160-16,3-5-160 15,0-4-384-15,3-2-192 0,0-5-16 0,0-3-9424 16,0-9-1888-16</inkml:trace>
  <inkml:trace contextRef="#ctx0" brushRef="#br1" timeOffset="-196248.4">17627 15498 15663 0,'0'0'1392'0,"11"-7"-1120"0,2 2-272 0,3-1 0 0,5 1 1040 0,3 1 160 15,3-1 16-15,-2-2 16 0,-1 4-784 0,-2 0-176 16,-1-1-16-16,0-2-16 0,-4 1 288 0,-1 2 64 16,-4-1 16-16,-1 3 0 0,-11 1 384 0,0 0 80 15,0 0 16-15,0 0 0 0,0 0-160 0,1 9-32 16,-4 3 0-16,-4-4 0 0,-5 6-80 0,-3 2-32 15,-3-1 0-15,0 1 0 0,1 1-208 0,-1 1-32 16,0 2-16-16,0-3 0 0,4-6 112 0,3 0 0 16,3 2 16-16,3-4 0 0,1-1-144 0,4-8-16 15,0 0-16-15,0 0 0 0,10 5-288 0,2-5-48 16,1-4-16-16,-1-2 0 0,2 1-128 0,0-3 128 16,-4-4-128-16,2 1 128 0,2-2-128 0,-4 1 0 15,0-2 0-15,-1 2 0 0,-3 3 0 0,-2-1 0 16,-1 3 0-16,-3 7 0 0,0 0-144 0,0 0 144 15,0 0-192-15,0 0 192 0,0 0-320 0,-7 13 32 16,1 4 16-16,1 0 0 0,0-2 48 0,0 3 16 16,1-2 0-16,2 1 0 0,2-2 208 0,1 0-192 15,1-3 192-15,2-2-192 16,1 2-704-16,3-3-128 0,2-2-16 0,1-5-16 16,0-3-432-16,-1-2-96 0,5-3-16 0,-1-2-11664 0</inkml:trace>
  <inkml:trace contextRef="#ctx0" brushRef="#br1" timeOffset="-195925.46">18115 15400 27759 0,'0'0'1216'0,"0"0"272"0,0 0-1184 0,-5 11-304 0,-2-3 0 0,2 6 0 16,0 0 704-16,0 0 96 0,-1 0 16 0,1 1 0 16,0 0 16-16,-1 0 0 0,-1 2 0 0,1-3 0 15,-2 0 0-15,2 0 16 0,-2 1 0 0,3-5 0 0,1-1-48 0,4-9-16 16,0 0 0-16,0 0 0 0,5 7-272 0,-5-7-48 15,12-2-16-15,2-2 0 16,-1-2-160-16,0-4-32 0,1-3-16 0,0 2 0 0,0-3-240 0,0-1 176 16,0 1-176-16,-1 2 160 0,-2-1-160 0,1 5 0 15,-3-1 0-15,-2 4 0 0,0-1 0 0,-7 6 0 16,0 0 0-16,0 0 0 0,0 0 0 0,8 11 0 16,-2 1 0-16,-5 1 0 0,-4 1-160 0,-1 1 160 15,-1-1 0-15,-1 2-144 0,-2-2 144 0,1 0-208 16,-2-2 80-16,3-2 128 15,0 2-480-15,3-2 32 0,3-10 0 0,0 0 0 16,1 8-1360-16,-1-8-272 0,9 3-48 0,2-3-8432 16,2-2-1664-16</inkml:trace>
  <inkml:trace contextRef="#ctx0" brushRef="#br1" timeOffset="-195673.34">18611 15383 30927 0,'0'0'1360'0,"0"0"304"0,-2-10-1344 0,2 10-320 0,0 0 0 0,0 0 0 16,0 0 640-16,0 0 48 0,-11-3 16 0,-2 3 0 15,-1 3-64-15,-2 5-16 0,-2 1 0 0,-3 3 0 16,-1 3-80-16,-3 3-16 0,0-1 0 0,2 1 0 16,0-3 176-16,5 1 48 0,3-2 0 0,4 0 0 0,3 0-432 0,3 2-96 15,3-1-16-15,2-2 0 0,3-1-208 0,2 0-192 16,3-3 48-16,2-2 0 0,3-3-112 0,3-1 0 15,4 0-16-15,-1-4 0 16,1-3-928-16,0 2-176 0,-1-2-32 0,0-2-9472 16,4-1-1872-16</inkml:trace>
  <inkml:trace contextRef="#ctx0" brushRef="#br1" timeOffset="-195318.39">18672 15466 23039 0,'0'0'2048'0,"0"0"-1648"16,0 0-400-16,0 0 0 0,-6 9 1200 0,6-9 144 15,0 0 48-15,0 0 0 0,4 14-912 0,-4-14-176 16,9 9-48-16,1-3 0 0,2-5 160 0,0-1 32 16,2-1 0-16,-1-2 0 0,2-3 240 0,2 1 48 15,-1-1 16-15,0-2 0 0,-2 2-112 0,-2-3-32 0,-3 1 0 0,-1 3 0 16,-4-3-304-16,-4 8-64 15,-1-6-16-15,1 6 0 0,-9-8 272 0,-4 6 48 16,-4 3 16-16,-2 4 0 0,-1 0-224 0,0 7-32 16,-3-2-16-16,4 4 0 0,-2 0 80 0,6 0 16 0,-3 0 0 0,6 1 0 15,1 2-112-15,4-1-16 0,2-3 0 0,5-2 0 16,0 2-256-16,5 0 0 0,2-3 0 0,6 1 0 16,4-6-1696-1,3 2-448-15,4-5-96 0,3 1 0 0</inkml:trace>
  <inkml:trace contextRef="#ctx0" brushRef="#br1" timeOffset="-194858.96">19446 15360 18431 0,'0'0'1632'16,"0"0"-1312"-16,-8-1-320 0,8 1 0 0,-9 0 1920 0,9 0 320 15,-9 5 64-15,3 3 16 0,0 3-976 0,-1 3-192 16,2 0-32-16,0 1-16 0,0 3-16 0,2 0-16 16,2-2 0-16,0 2 0 0,1 0-544 0,0 1-96 15,1-1-32-15,2-2 0 0,-1 0-272 0,1-2-128 16,-2-3 128-16,2-2-128 0,-3-9-240 0,0 0-128 16,0 0-16-16,0 0-16 15,8 5-2048-15,-8-5-416 0,9-5-80 0</inkml:trace>
  <inkml:trace contextRef="#ctx0" brushRef="#br1" timeOffset="-194706.67">19350 15266 33855 0,'0'0'1504'0,"-7"0"304"0,7 0-1440 0,0 0-368 0,0 0 0 0,0 0 0 16,0 0 384-16,0 0 0 0,0 0 0 0,0 0 0 31,0 0-1104-31,0 0-224 0,0 0-32 0,12 3-16 15,1-3-1936-15,1 0-384 0</inkml:trace>
  <inkml:trace contextRef="#ctx0" brushRef="#br1" timeOffset="-194405.62">20010 15376 33343 0,'-19'-6'1472'16,"8"6"320"-16,-2 3-1440 0,0 1-352 0,0-3 0 0,-4 3 0 0,-1 0 208 0,-4 1-16 15,-2 1-16-15,1-1 0 0,2 2 128 0,0 1 16 16,2 0 16-16,4 2 0 0,3-1 304 0,5 1 48 16,2 0 16-16,3-1 0 0,4 4-128 15,3-1-32-15,1 2 0 0,3 3 0 0,1 1-352 0,0 2-192 16,2 5 192-16,-1-3-192 0,1-1 0 0,-2-1 0 16,0 0 0-16,-1 3 0 0,-1-1 128 0,-5-3-128 15,1-2 0-15,-5-3 0 0,-2-4 208 16,-2 1-16-16,-4-3 0 0,-1-1 0 0,0-2 128 0,-3-2 32 15,1-3 0-15,2-1 0 0,-2-2-352 0,3-6-240 16,0-1 48-16,3-4-18304 0</inkml:trace>
  <inkml:trace contextRef="#ctx0" brushRef="#br1" timeOffset="-193427.68">15871 16382 7935 0,'0'0'352'0,"14"-7"80"0,-5-2-432 0,1 2 0 0,0-2 0 0,2 3 0 15,1-3 608-15,-3 3 32 0,0-4 16 0,0 2 0 16,-1-2 464-16,0 2 96 0,-3-1 0 0,2 2 16 0,0 2 80 0,-1-3 16 16,-7 8 0-16,9-8 0 0,-1-1-336 15,-8 9-64-15,6-6-16 0,-6 6 0 0,0 0-256 0,5-5-48 16,-5 5-16-16,0 0 0 0,0 0 176 0,0 0 48 16,0 0 0-16,-9-5 0 0,-2 2-224 0,-4 5-32 15,-3 3-16-15,-3 0 0 0,-3 2-224 0,-1 4-64 16,-2 1 0-16,0 0 0 0,-3 2 0 0,3 1 0 15,2-1 0-15,4-4 0 0,5 0-112 0,5-1-16 16,3 3-128-16,4-3 192 0,4-9-192 0,3 10 0 16,-3-10 0-16,9 11 0 0,2-4 160 0,4 0-160 15,2 0 160-15,2-4-160 0,0 1 208 0,1 3-48 16,-1-1-16-16,-1-1 0 0,-3 1-16 0,-1-2-128 16,-1-1 192-16,-2 2-64 0,0 1 112 0,-11-6 16 15,5 8 0-15,-5-8 0 0,0 0 80 0,-3 12 32 16,1-3 0-16,-6 2 0 0,-1-5-80 0,-2 3-16 0,-2-4 0 0,0-1 0 15,-3 1-112-15,0 1-32 0,2-3 0 0,1-3 0 16,-1 0-128-16,1-3 0 0,1-1 0 0,3-3 0 16,3-1-1472-1,4-2-240-15,2 1-32 0,5-4-12912 0</inkml:trace>
  <inkml:trace contextRef="#ctx0" brushRef="#br1" timeOffset="-193005.84">16289 16265 12895 0,'0'0'1152'15,"0"0"-928"-15,0 0-224 0,0 0 0 0,0 0 2768 0,-7 8 512 16,7-8 112-16,-8 9 0 0,3 4-2656 0,0 2-544 16,-1-4-192-16,-2 3 144 0,-2 1 336 0,0 1 64 15,-2-1 16-15,1 1 0 0,-2 1 320 0,2 0 64 16,-1-2 16-16,3 0 0 0,3-2-240 0,3-2-32 15,3-11-16-15,0 0 0 0,-5 9-256 0,5-9-48 16,0 0-16-16,0 0 0 0,0 0 32 0,12-1 16 16,2-3 0-16,1-5 0 0,0-1-96 0,2-4-32 15,-1-1 0-15,2-1 0 0,1 0-272 0,0 2 0 16,0-3 128-16,-1 1-128 0,-4-2 0 0,0 0 0 16,-1 0 128-16,0 2-128 0,-1 2 0 0,0 5 0 15,-2 0 0-15,-1 7 0 0,-2-3-128 0,-7 5 128 16,0 0-208-16,0 0 80 0,7 8-64 0,-3 5-16 15,-3 1 0-15,-2 0 0 0,-3 3 80 0,-3 0 128 0,-2 3-208 16,1-3 80-16,-3-1 128 0,1-2 0 0,0 0 0 0,-1-4 0 16,0 0 0-16,4-5 0 15,-2 1 0-15,9-6 0 0,0 0 240 0,0 0 16 16,0 0 16-16,-1-7 0 0,1-1 112 0,3-3 32 0,3-1 0 0,1 1 0 16,2-5-288-16,3 2-128 0,2-1 128 0,-2 0-128 15,0 0 0-15,2 2 0 0,2 0 0 0,-1 6 0 16,-1-3 0-16,0 4-176 0,-1 5 176 0,-3 0-128 15,-1 3 128-15,1 4 0 0,-2 2-144 0,-2 3 144 16,-2 3-240-16,-1 2 32 0,-2 2 0 0,-2 0 0 16,-2-2 48-16,-2-1 16 0,-1 1 0 0,-2-2 0 15,-1 0-304 1,4-2-48-16,0-4-16 0,5-8 0 0,0 0-1472 0,0 0-320 0,0 0-48 0,0 0-10656 0</inkml:trace>
  <inkml:trace contextRef="#ctx0" brushRef="#br1" timeOffset="-192618.78">16966 16216 23039 0,'0'0'2048'0,"0"0"-1648"16,-8 0-400-16,8 0 0 0,-9-3 1392 0,0 6 192 0,0 1 32 0,-2-1 16 16,2 1-1264-16,-2 4-368 15,-5-2 144-15,1 2-144 0,-5 1 400 0,2 0 16 16,0 1 0-16,0 1 0 0,3-1 400 0,1 3 80 15,1-3 0-15,6 0 16 0,2-2-352 0,5-8-80 0,0 11-16 0,4 1 0 16,-4-12-336-16,10 9-128 0,0-2 0 16,4-2 144-16,-3-5-144 0,3 0 0 0,0 0 0 0,-1-2 0 15,2-2 128-15,-1-1-128 0,-1 0 128 0,-3 1-128 16,-10 4 128-16,10-4-128 0,-10 4 0 0,0 0 128 16,0 0-128-16,0 0 0 0,9 4 0 0,-1 2 0 15,-8-6 0-15,5 14 0 0,-1 0 0 0,-3-1 0 0,-1 2 0 16,4 1 0-16,0-2 0 0,1 1 0 15,2-4 0-15,0 2-176 0,2-1 48 0,3-6 0 16,3-2-1536-16,2-3-288 16,1-2-64-16,0-4-7344 0,1-4-1472 0</inkml:trace>
  <inkml:trace contextRef="#ctx0" brushRef="#br1" timeOffset="-192427.94">17407 16047 27695 0,'0'0'1216'0,"-9"11"272"0,0 1-1184 0,-1 3-304 15,-2 3 0-15,2 6 0 0,-4 0 688 0,-1 3 80 16,0-1 0-16,1-2 16 0,-2 2 240 0,1-3 64 16,-1 0 0-16,2 2 0 0,2-3-384 0,3-3-64 15,3-4 0-15,3 0-16 0,0-3-368 0,3-1-80 16,0-11-16-16,5 13 0 15,1-7-512-15,4-2-96 0,2-4-32 0,3-3 0 16,1 0-1376-16,4-5-288 0,-1-1-48 0,1-2-11392 0</inkml:trace>
  <inkml:trace contextRef="#ctx0" brushRef="#br1" timeOffset="-192219.81">17597 15907 31039 0,'0'0'1376'0,"0"0"288"0,-6 6-1344 0,1 2-320 0,0 6 0 0,0 1 0 16,0 4 256-16,0 4 0 0,-4 5-16 0,0-1 0 16,-4 4 288-16,0-3 64 0,-1-1 16 0,2 2 0 0,-2 2 96 0,2-2 0 15,2-4 16-15,1 2 0 0,2-4-384 0,0 4-80 16,2-4 0-16,1-3-16 0,2-2-240 16,1-2 0-16,1 1-192 0,2-4 192 15,1-5-1664-15,-3-8-240 0,0 0-32 0,12 3-7920 16,0-4-1568-16</inkml:trace>
  <inkml:trace contextRef="#ctx0" brushRef="#br1" timeOffset="-191853.44">17937 16258 24879 0,'0'0'2208'0,"0"0"-1760"0,0 0-448 0,0 0 0 15,0 0 1728-15,-9-3 272 16,0-1 48-16,0 4 16 0,-1 4-1536 0,-1 0-304 15,-3 1-64-15,-2 4-16 0,-3-3 48 0,-1 4 16 0,0 1 0 0,0 1 0 16,3 0 96-16,-1-1 16 16,5 2 0-16,6 0 0 0,1-3 112 0,5 2 16 0,1-12 16 0,4 13 0 15,2-6-336-15,5-1-128 0,1-1 0 0,2-2 144 16,1-3-16-16,3-2-128 0,0 0 192 0,-3-3-64 16,1-2 32-16,-1 1 0 0,0-4 0 15,-1 2 0-15,-2-3-160 0,-2 2 192 0,-3-1-192 0,-2 2 192 16,-5 8 0-16,4-9 16 0,0 4 0 0,-4 5 0 15,0 0 48-15,0 0 0 0,0 0 0 0,0 0 0 0,-8 6-256 16,2 6 128-16,0-2-128 0,1 3 0 0,1 2 0 16,1-1 0-16,2-3 0 0,1 2 0 0,3 0 0 0,0-3 0 15,2 1 0-15,3-4 0 16,0 0-640-16,2-3-128 0,0-3-32 0,0-2 0 16,3-4-1280-16,1-4-256 0,1 0-48 0,2-2-11552 15</inkml:trace>
  <inkml:trace contextRef="#ctx0" brushRef="#br1" timeOffset="-191593.83">18201 16261 21183 0,'-9'14'1888'0,"3"-5"-1504"16,-2 3-384-16,3 4 0 0,-2 5 1840 0,0 0 288 16,1 2 64-16,1-1 16 0,0-3-1040 0,0 0-208 15,1-3-32-15,0-2-16 0,0-3 192 0,3 0 48 16,1-11 0-16,0 0 0 0,0 0-256 0,0 0-32 0,0 0-16 0,0 0 0 15,10-5-80-15,2-4 0 16,3-2-16-16,0-1 0 0,0-2-400 0,1-1-80 16,0-3-16-16,2 0 0 0,1 0-256 0,-1 2 0 15,2 1 0-15,-1 3 0 0,0 0 0 0,2 0 0 0,0 6 0 0,2 2 0 16,-1 0 0-16,-2 4-144 0,-2 3 144 0,0 2 0 16,-4 5-240-16,1 1 48 0,-4 5 0 0,-2-1 0 15,1 1-2592-15,-2 0-512 16</inkml:trace>
  <inkml:trace contextRef="#ctx0" brushRef="#br1" timeOffset="-190964.46">13152 17025 13823 0,'-2'-11'1216'0,"-2"1"-960"0,-1-5-256 0,0-1 0 0,1 4 1920 0,-1 3 352 15,5 9 64-15,0 0 16 0,0 0-960 0,0 0-192 16,0 0-48-16,-10 11 0 0,2 8-320 0,0 7-64 16,1 2 0-16,-1 7-16 0,1 7-48 0,-2 0-16 15,2 4 0-15,1-3 0 0,-2 1-112 0,2-2 0 16,0-1-16-16,1 1 0 0,1-3-288 0,-1-3-48 16,3-7-16-16,2-1 0 0,2-2-416 0,1-3-96 15,-1-7-16-15,0-4 0 16,3-4-1472-16,-5-8-288 0,0 0-64 0</inkml:trace>
  <inkml:trace contextRef="#ctx0" brushRef="#br1" timeOffset="-190512.27">12983 17295 28799 0,'0'0'1280'0,"0"0"256"0,0 0-1232 0,10 2-304 0,6 1 0 0,-2-3 0 16,6-1 704-16,-2-1 96 15,0 0 16-15,2-2 0 0,0-6-496 0,-1 2-80 0,-2-4-32 16,-2-1 0-16,-1 0-208 0,1 0 128 0,-2-2-128 0,1 1 0 16,0-1 0-16,0 1 0 0,0-4 0 0,1 0 0 15,1-1 144-15,-3 1-144 0,-2 1 128 0,-1-4-128 16,0 1 192-16,0 0-64 0,-3 1 0 0,-1 2 0 16,0 3-128-16,1 5 0 0,-2 2 0 0,-5 7 128 15,0 0-128-15,0 0 0 0,0 0 0 0,1 17 0 16,-1 6 0-16,-3 4 0 0,0 5 0 0,-2 3 0 0,-2 5 0 0,0 4 0 15,-4 2 0-15,1 5 0 0,0 2 256 16,-3-3-48-16,-1-8 0 0,0-3 0 0,-1-3 320 0,2-5 64 16,2-3 16-16,-1-5 0 0,5-5 128 15,1-1 32-15,0-6 0 0,5-5 0 0,1-6-400 0,0 0-80 16,0 0-16-16,0 0 0 0,12-5-144 0,-1-6-128 16,2-2 192-16,1 0-192 0,1-2 0 0,0 0 0 15,0-2 0-15,2 3 0 0,-2 2-224 0,-1 3-48 16,0-1-16-16,0 3 0 0,0 4-32 0,0 0-16 15,-1 3 0-15,0 4 0 16,-3 1-272-16,-1 6-48 0,-3-1-16 0,-1 3 0 16,1 1-224-16,-3-1-64 0,-2-2 0 0,-1 2 0 15,0 0-1792-15,0-2-352 0,2 7-80 0,-1-3-7968 0</inkml:trace>
  <inkml:trace contextRef="#ctx0" brushRef="#br1" timeOffset="-190176.53">13792 17419 23039 0,'0'0'1024'0,"0"0"192"0,-9-12-960 0,0 7-256 0,9 5 0 0,-8-2 0 15,-2 2 1888-15,2 3 336 0,-2 3 64 0,-1 3 16 16,-2-1-1632-16,-3 4-320 0,-5 5-64 0,1 1-16 16,0 1 144-16,-1 1 32 0,2 1 0 0,-1-1 0 15,2-1 160-15,8-1 32 0,6-2 16 0,4 0 0 16,5-5-384-16,3-5-80 0,2 2 0 0,3-4-16 0,1-4-176 0,1-4 0 15,1-6 0-15,2 1 0 16,1-3 0-16,-1-2 0 0,-1-1 0 0,-2 0 0 16,-1 1 0-16,-3-1 0 0,3-1 0 0,-4 1 0 0,-2 1 0 0,0 4 0 15,-2-1 0-15,-6 11 128 0,0 0-128 0,0 0 0 16,0 0 0-16,0 0 0 0,0 0 0 0,0 0 0 16,4 15 0-16,-2 0 0 0,0 2 0 0,2 0 0 15,-2 2-144-15,1-2 144 0,-2-2 0 0,1-2 0 16,1 0-128-16,2 1 128 15,4-4-1424-15,1 0-240 0,2-6-32 16,0 0-16-16,2-6-976 0,0-3-192 0,1-6-32 0</inkml:trace>
  <inkml:trace contextRef="#ctx0" brushRef="#br1" timeOffset="-189874.2">14144 17419 5519 0,'-18'17'496'0,"5"-7"-496"0,1 4 0 0,-2 4 0 0,0 0 4800 0,1 1 880 15,0-3 160-15,0 3 48 0,1 2-3792 0,0-2-752 0,0-1-160 0,-1-2-32 16,1-1 112-16,2-2 16 0,1 0 0 0,1-7 0 16,8-6-256-16,0 0-32 0,0 0-16 0,0 0 0 15,0 0-480-15,0 0-112 0,10-10 0 0,2-2-16 16,4-3-368-16,1-1 144 0,3-2-144 0,1 1 0 16,2 2 0-16,1 0 0 0,-1-2 0 0,1 5 0 15,0-4 0-15,-2 4 0 0,-3 4 0 0,0 2 0 16,-1 3 0-16,-3 4 0 0,-2 6 0 0,-3 0 0 0,-1 7 0 15,-3 0 0-15,-1 3-160 0,-2 1 160 0,-3 1 0 16,0 1 0-16,-3 2-144 0,0-1 144 0,-3 0 0 0,3 0 0 16,-1 0 0-16,1-2 0 15,2-3-1152-15,1-2-112 0,0 0-16 0,3-1-16 16,-3-13-1648-16,0 0-320 0</inkml:trace>
  <inkml:trace contextRef="#ctx0" brushRef="#br1" timeOffset="-189227.54">14988 17433 12895 0,'0'0'576'0,"0"0"112"0,0 0-560 0,0 0-128 0,0 0 0 0,0 0 0 15,0 0 1856-15,0 0 352 16,0 0 64-16,0 0 16 0,-4 9-800 0,0 4-144 16,2 5-48-16,-5 1 0 0,1 0-80 0,-2 3 0 15,1 3-16-15,-2-1 0 0,0 2-144 0,1 0-32 0,2-2 0 16,2 1 0-16,-2-4-496 0,2-2-96 0,3 3-32 16,2-7 0-16,-1-2-400 0,1-6-320 0,2 0 48 0,-3-7 16 15,0 0-2016 1,7-7-400-16,2-4-80 0</inkml:trace>
  <inkml:trace contextRef="#ctx0" brushRef="#br1" timeOffset="-189058.46">14882 17318 20271 0,'-10'0'1792'0,"10"0"-1424"0,-9 0-368 0,9 0 0 0,0 0 3472 0,0 0 624 15,0 0 128-15,0 0 32 0,0 0-3248 0,0 0-656 16,0 0-128-16,0 0-32 15,0 0-1376-15,0 0-288 0,0 0-48 0,0 0-16 16,12-5-2112-16,2 2-448 0</inkml:trace>
  <inkml:trace contextRef="#ctx0" brushRef="#br1" timeOffset="-188750.07">15337 17455 18431 0,'-12'18'816'0,"3"-4"160"0,-1 0-784 0,-1 2-192 0,1 2 0 0,3 4 0 16,-2 1 3168-16,-3-2 592 0,1 2 112 0,-2 0 32 15,0-5-2864-15,2 0-560 0,1-3-112 0,1-3-32 16,1-3-80-16,8-9 0 0,-5 7-16 0,5-7 0 16,0 0 512-16,0 0 96 0,0 0 32 0,9-7 0 15,4-3-160-15,1 1-16 0,4-3-16 0,-1-1 0 16,1-2-480-16,0 2-80 0,-1 0-128 0,-2 2 176 16,0 4-176-16,-1 4 0 0,0-2 0 0,-1 5 0 15,-1 5 0-15,0 0 0 0,2 6 0 0,-3 1 0 0,-1 2 0 16,-2 1 0-16,0-1 0 0,-2-2 0 15,-1 2-528-15,0 0 16 0,-1 2 0 0,1-5 0 16,0 1-2640-16,3 0-528 0,3 2-96 0,1-5-32 16</inkml:trace>
  <inkml:trace contextRef="#ctx0" brushRef="#br1" timeOffset="-188230.04">16232 17590 15663 0,'0'0'688'0,"4"-8"144"0,-4 8-656 0,5-10-176 0,-1 1 0 0,0 0 0 16,-3 0 2448-16,-1 9 464 0,-1-9 96 0,1 9 0 16,-8-9-1520-16,1 6-304 0,-2-4-64 0,-5 5-16 15,-2 2-400-15,0 2-96 0,-2 2-16 0,-1 2 0 16,-1 2-192-16,-2 4-32 0,0 1-16 0,2 3 0 0,1 0 336 0,1 3 64 15,3 2 16-15,0-1 0 0,-1-2-128 0,5 0 0 16,2-1-16-16,5 0 0 0,1-6-240 0,4 1-64 16,-1-12 0-16,6 13 0 0,3-7 0 0,2-1-16 15,2-3 0-15,2-4 0 0,1-2-112 0,3-1-32 16,1-6 0-16,2 0 0 0,-1-1-160 0,1-1 192 16,-2 2-192-16,-1-2 192 0,-1 1-192 0,-3 2 0 15,-2-2 0-15,-1 4 0 0,-4 2 128 0,-8 6-128 16,0 0 0-16,0 0 128 0,0 0 48 0,8 11 0 15,-3 3 0-15,-1 1 0 0,-3-1-48 0,-1 4-128 16,0 2 192-16,0-2-64 0,2-3-128 0,1 1 192 16,2-2-192-16,0-2 192 0,-5-12-192 0,12 9 0 15,1 0 0-15,2-5 0 0,1-5-144 0,3-2 144 16,2-3 0-16,0-3 0 16,2-5-1968-16,1 1-272 0,2-2-64 0</inkml:trace>
  <inkml:trace contextRef="#ctx0" brushRef="#br2" timeOffset="-172758.5">14279 6098 6447 0,'0'0'576'0,"-7"6"-576"16,1-1 0-16,-1 3 0 0,0-2 1856 0,-1 2 272 0,2 0 48 0,-2-2 16 16,1 3-928-16,-2-3-192 0,0 4-48 0,-3-2 0 15,1 2 32-15,-1-2 0 0,0 1 0 0,-2-3 0 16,1-1-160-16,2 3-16 16,-1-3-16-16,0-1 0 0,1 1-160 0,-3 0-16 0,3-5-16 0,5 1 0 15,-1 2-80-15,7-3-16 16,-7-2 0-16,3 0 0 0,1-3-128 0,2-2-48 0,1 1 0 0,1-4 0 15,2 1-256-15,2-4-144 0,2-2 160 0,2 0-160 16,2 0 0-16,-1 1 0 0,4-3 0 0,-2 2 0 16,2 0 0-16,7-1 0 0,-1 5 0 0,-9 6 0 15,1 0 0-15,-1 5 0 0,1 0 0 16,-5 5 0-16,4 4-128 0,-6 1 128 0,0 4 0 0,-1 4 0 16,-1 3 0-16,-3 1 0 0,-2 2 128 0,-1-4-128 15,-2 3 320-15,-5 8-48 0,-3-8 0 0,3-7 0 16,0 2 0-16,-4 0 0 0,1-1 0 0,-2-3 0 15,1-3 16-15,0-4 0 0,-1-2 0 0,2 0 0 16,0-1 0-16,3-8 0 0,0-3 0 0,2-3 0 0,2-2 0 0,2-3 0 16,2-3 0-16,2 0 0 0,2-1-288 15,2 1 0-15,1 1 0 0,2-1 0 0,1-1 0 0,6-8 0 16,0 4 0-16,-5 11 0 0,3 1 0 0,0 0-144 16,1 5 144-16,2 2 0 0,-1 4-160 0,-1 4 160 15,-1 1-192-15,-2 7 192 0,-1 2-176 0,0 2 176 16,-4 1-160-16,-2 4 160 0,-1-1 0 0,-2 2 0 15,-2-1-128-15,0 0 128 0,-3-2 0 0,-3-1 0 16,-1-2 0-16,-1-1 0 0,-1 1 144 0,-1-2 32 16,-2-6 0-16,0 1 0 0,2-5 80 0,0-3 32 15,-1-2 0-15,2-3 0 0,0-5 32 0,0 2 0 16,2-5 0-16,2 0 0 0,-1-4-192 0,3-1-128 16,1-5 192-16,3 4-192 0,1 3 144 0,1 0-144 15,3-1 0-15,6-4 144 0,2 2-144 0,-3 8-176 16,1 4 48-16,1-1 0 0,2 4 128 0,1 3-160 0,0 2 160 15,0 4-160-15,0 0 16 0,-1 1 0 16,-2 2 0-16,-1 5 0 0,-2-1-240 16,-2 3-64-16,1 3 0 0,-2 2 0 0,0-2-2544 15,0 0-512-15</inkml:trace>
  <inkml:trace contextRef="#ctx0" brushRef="#br2" timeOffset="-170428.31">13981 6198 15663 0,'0'0'688'0,"-5"3"144"0,-3-2-656 0,1 2-176 16,0-3 0-16,-1 0 0 0,1-3 912 0,1 2 160 15,-1-2 16-15,1 1 16 0,1 1-160 0,5 1-48 16,-5-2 0-16,5 2 0 0,-4-4-128 0,4 4-48 16,0 0 0-16,0 0 0 0,0-7-288 0,0 7-64 0,0 0-16 0,0 0 0 15,0 0-352-15,0 0 144 0,0 0-144 0,8 13 0 16,-2 3 368-16,-2-2-48 0,1 5 0 0,0 4 0 16,1 9 64-16,2 3 0 15,0 5 0-15,-1 7 0 0,0 0-144 0,-1 4-32 0,0 2 0 16,-1 2 0-16,-1-1-80 0,-1 1 0 0,-1 0-128 0,0-3 192 15,-1-5-48-15,0-5-16 0,-1-5 0 0,0-4 0 16,1-5 96-16,-1-7 16 0,0-4 0 0,0-7 0 16,2-2 256-16,-2-8 48 0,0 0 16 0,2-9 0 15,1-8-48-15,-1-4-16 0,1-6 0 0,-2-5 0 0,0 0-288 16,2-2-48-16,-3-3-16 0,-1 0 0 0,-3 0-144 0,0-1 0 16,0-1 0-16,-1-4 0 0,1 1 128 15,-1 1-128-15,-1-6 0 0,3 8 128 0,2 3-128 0,1 3 0 16,1 4 0-16,2 5 0 0,2 6 0 0,-2 5-176 15,0 5 176-15,-3 8-192 0,0 0 64 0,8 3 0 16,0 7 0-16,-1 3 0 0,1 7 128 0,-2 7 0 16,-1 3-144-16,-1 5 144 0,-1 2 0 0,-2 3 0 15,-1 2 0-15,-1 3 0 0,-2-5 0 0,-1 2 0 16,-2 2 0-16,-2-6 0 0,2-3 0 0,0-3 0 16,-1-7 192-16,2-2-64 0,1-6 320 0,2-4 64 15,1-3 16-15,1-10 0 0,2-8-48 0,2-5-16 16,1-6 0-16,1-5 0 0,2-4-128 0,1-1-16 15,1-7-16-15,0-3 0 0,0-5-176 0,1-1-128 16,-4-3 192-16,1-2-192 0,-2-1 160 0,1 3-160 0,-1 0 128 0,0 3-128 16,-1 7 0-16,0 8 0 15,-1 3 128-15,-1 9-128 0,-1 8 0 0,-2 10 0 16,0 0 0-16,2 8 0 0,-2 8 0 0,-2 6 0 16,-2 9 0-16,-1 5 0 0,-1 2 0 0,-3 8 0 0,-2 1 0 0,-3 1 0 15,1-2 0-15,-1-1 0 0,-1-6 128 16,0-3-128-16,-1-5 192 0,2-5 16 0,3-7 0 0,1-4 0 15,2-4 160-15,2-4 16 0,6-7 16 0,-4-5 0 16,3-8-64-16,1-6-16 0,1-4 0 0,3-6 0 16,1-2-192-16,1-7-128 0,0-2 128 0,1-4-128 15,-2-1 0-15,0 0 128 0,0-3-128 0,0 2 0 0,3 3 0 16,-3 5 0-16,1 3 0 0,-1 5 128 16,3 6-128-16,-4 5 0 0,0 3 0 0,-2 13-128 0,-2 3-64 0,5 8 0 15,-2 8 0-15,-3 2 0 0,-3 9 0 0,-2 7-16 16,3 2 0-16,-4 5 0 0,-1 1 208 0,-1 5 0 15,-1 1 0-15,0-2-144 0,-2 0 0 0,-2-5 0 16,-1-3 0-16,0-4 0 0,2-4 144 0,-1-4 0 16,3-6 128-16,1-5-128 0,1-3 176 0,1-8-48 15,0-6 0-15,2 0 0 0,-1-6 0 0,1-2-128 16,1-6 192-16,0-5-64 0,0-4-128 0,3-1 0 16,1-4 144-16,0-2-144 0,0-2 0 0,1 2 128 15,2-4-128-15,-1 5 0 0,1 7 0 0,2 2 0 16,-1 4-160-16,0 8 160 0,-1 2-160 0,-3 8 160 15,5 9-128-15,1 6 128 0,-1 6-160 0,-2 4 160 16,0 7-192-16,-2 1 192 0,1 1-128 0,-2 1 128 0,-2 0 0 0,1 1 0 16,-2 2 0-16,1-5 0 0,-2-4 0 0,0-2 0 15,0-8 0-15,3-1 128 0,-3-3-128 16,3-6 144-16,0-1 32 0,1-8 0 0,0 0 0 0,2-12 0 16,3-3 16-16,4-9 0 0,0-5 0 0,-2 6 0 15,0-8-192-15,2 2 128 0,0-2-128 0,0 0 128 16,0-4-128-16,0 2-176 0,-2 3 48 0,1-1 0 15,-2 5-400-15,2-2-80 0,-2 9-16 16,-4 7 0-16,-2 4-1552 0,-2 2-304 0,2 6-64 16</inkml:trace>
  <inkml:trace contextRef="#ctx0" brushRef="#br2" timeOffset="-168577.64">1956 8544 2751 0,'0'0'128'0,"0"0"16"0,0 0-144 0,0 0 0 0,0 0 0 0,0 0 0 15,0 0 2816-15,0 0 512 0,3-7 128 0,1 1 0 16,-2-2-1904-16,1 2-384 0,1-3-80 16,-4 9 0-16,0 0-128 0,5-4 0 0,-5 4-16 15,0 0 0-15,0 0-384 0,0 0-80 0,0 0-16 0,0 0 0 16,3 6-80-16,1 1-32 0,-1 4 0 0,1 3 0 15,-3 2 64-15,1 3 16 0,-2 2 0 0,0 6 0 16,0 2-112-16,-2 0-32 0,1 2 0 0,-1 2 0 16,1 0 0-16,-2-4 0 0,2 2 0 0,-1-6 0 0,-3-3-144 15,0-4-16-15,1-3-128 0,0-3 192 0,-1-1 176 0,1-5 16 16,1 0 16-16,3-6 0 0,0 0 192 0,0 0 48 16,-3-7 0-16,0-1 0 0,1-3-256 0,-1-5-64 15,-1 0 0-15,2-2 0 0,-1-2-160 16,1-1-32-16,-1 1-128 0,-1-4 192 0,-1 0-192 0,1 0 144 15,1-3-144-15,-3 3 128 0,3 1-128 0,-1 0 0 16,1 1 0-16,1 3 0 0,-2 3 128 0,0 2-128 16,2 4 128-16,-1 1-128 0,2 4 0 0,1 5 0 15,0 0-224-15,-3 7 80 0,1 3 16 0,-2 10 0 16,1-1 0-16,2-2 0 0,0 6 128 0,-1 5 0 16,1 1-144-16,0 1 144 0,-2 3 0 0,2-1 0 15,0-3 0-15,0-1 0 0,1-3 0 0,0 1 0 0,1-7 0 0,0-2 0 16,0-1 0-16,1-6 0 15,-1 0 0-15,0-1 0 0,0 0 0 0,-1-9 0 0,0 0 0 0,0 0 128 32,0 0-1120-32,7 0-224 0,0 0-64 0,1-1 0 15,-2-2-896-15,1 0-192 0,-7 3-48 0,7-5-8432 0</inkml:trace>
  <inkml:trace contextRef="#ctx0" brushRef="#br2" timeOffset="-167703">1907 8768 9215 0,'0'0'400'0,"0"0"96"0,0 0-496 0,0 0 0 0,0 0 0 0,0 0 0 0,0 0 2320 0,0 0 368 15,-2-5 80-15,2 5 16 0,0 0-1328 0,0 0-272 16,0 0-48-16,0 0-16 0,0 0-352 0,7-7-80 16,0 2-16-16,6 2 0 0,0-4-80 0,3 1-16 15,3 1 0-15,4 0 0 0,4-1-48 0,3 1-16 16,2 1 0-16,4-2 0 0,2 1-224 0,3 1-48 16,4 0-16-16,4-1 0 0,3 1-96 0,-1 2 0 15,2 2-128-15,-1-2 192 0,-5 2 0 0,-1 0-16 16,-5 0 0-16,-1 2 0 0,0 0 32 0,-3 1 16 15,-2 2 0-15,-2-3 0 0,-1 0 16 0,-1-1 0 16,-5 0 0-16,-3-1 0 0,1 0 112 0,-3-1 32 0,-4 0 0 0,-1-2 0 16,-2 2-208-16,0-3-48 15,-2 1 0-15,0 1 0 0,-3-1-128 0,-2 3 0 0,-7 0 0 0,9-1 0 16,-9 1 128-16,0 0-128 16,0 0 0-16,0 0 128 0,0 0-128 0,0 0 0 0,0 0 0 15,0 0 0-15,0 0 0 0,0 0 128 0,0 0-128 0,-1 5 128 16,-3 3-128-16,-1-2 0 0,-3-1 0 15,-1 3 0-15,1-3 0 0,-5-1 0 0,3-3 0 0,-2 1 0 16,1 0 0-16,1 0 0 0,-1-2 0 0,3-2 0 16,-1-1 0-16,0-1 0 0,2 2 0 0,0-5 0 15,0-1 0-15,1 0 0 0,2-3 128 0,0 0-128 16,2 2 0-16,1-3 0 0,-1 0 144 0,2-2-144 16,3-1 0-16,1 1 0 0,1 0 0 0,0 1 0 0,1-2 0 15,1-1 0-15,-1 0 0 0,3 0 0 0,0-2 0 16,0 0 0-16,0 0 0 0,-2 2 0 0,-2-1 0 0,3 2 0 15,-2 2 0-15,-2-1 0 0,1 3 0 0,-1 2 0 16,0-1 128-16,-2 5-128 0,-2 5 0 0,0 0 0 16,0 0-160-16,0 6 160 0,-1 3 0 0,1 1-128 15,0 4 128-15,0 4 0 0,-1 4 0 0,0 4 0 16,-2 1 0-16,2 4 0 0,-1 2 0 0,0 17 0 16,-2-1 0-16,2-15 0 0,-4 3 0 0,0 2 0 15,-2-2 0-15,2-1 0 0,2-7 176 0,0 0-176 16,1-6 192-16,-1-3-192 0,0-2 400 0,0-2-16 15,2-4-16-15,0-4 0 0,1-1-48 0,1-7-16 16,0 0 0-16,0 0 0 0,0 0 80 0,0 0 0 16,0-10 16-16,1-4 0 0,1-3-160 0,0-4-48 0,3 0 0 0,-1-1 0 15,-1-1-64-15,-1-4-128 0,-1-1 176 0,3-3-176 16,-1-2 128-16,1-3-128 0,-2 0 0 16,2 1 0-16,0-2 144 0,0 3-144 0,-1 2 0 0,1 4 144 15,0-1-144-15,4 5 0 0,-2 4 0 0,-2 7 0 16,0 4-192-16,-4 9 192 0,0 0-160 0,1 10 160 15,-1 5-128-15,0 5 128 0,-1 6 0 0,-3 7-144 16,0 5 144-16,-1 8 0 0,-1 3 0 0,-2 5 0 16,-2 2 0-16,0-2 0 0,-1 0 0 0,3-6 0 15,-3-2 0-15,3-6 0 0,-1-4 0 0,1-6 0 16,-1-5 0-16,5-2 0 0,-1-6 0 0,1-3 128 0,-1-4-128 16,4-1 0-16,1-9 0 0,0 0 128 15,0 0-1152-15,-1-7-240 0,1 0-32 0,0-4-10000 16,-1 1-2000-16</inkml:trace>
  <inkml:trace contextRef="#ctx0" brushRef="#br2" timeOffset="-167190.83">2006 8676 9215 0,'0'0'816'0,"0"0"-656"0,-8-2-160 0,1 2 0 15,-4 0 1024-15,3 0 192 0,-1 0 16 0,0 0 16 16,-1 0-224-16,1 0-32 0,0 2-16 0,0-1 0 16,0 0-32-16,0 1-16 0,1-1 0 0,2 0 0 15,0 0-208-15,1 1-32 0,5-2-16 0,0 0 0 16,0 0-208-16,0 0-32 0,0 0-16 0,0 0 0 16,0 0 64-16,0 0 16 0,9 2 0 0,3 3 0 15,6-2 0-15,5-1 0 0,4 2 0 0,4 0 0 16,5 1-288-16,1 0-48 0,0-1-16 0,19 4 0 0,-6-3-16 15,-14-2-128-15,1 3 192 0,1 0-64 0,1-2 224 16,2 2 32-16,-3 0 16 0,3-2 0 16,-3 1-48-16,-1-1-16 0,-3 2 0 0,-2-3 0 0,-3-3-80 0,-1 1-32 15,-1 1 0-15,-3-1 0 0,-2-1-80 0,-2 0-16 16,-2 0 0-16,-3 0 0 0,-1-1 0 0,-2-1-128 16,-2 1 192-16,-3 1-64 15,-7 0-448-15,0 0-112 0,5-3-16 0,-5 3 0 16,0 0-1632-16,2-7-336 0,-2-1-64 0</inkml:trace>
  <inkml:trace contextRef="#ctx0" brushRef="#br2" timeOffset="-166912.03">2817 8321 20271 0,'2'-6'1792'0,"2"-4"-1424"15,1-1-368-15,2 1 0 0,-4 1 768 0,1 0 96 0,0 2 16 0,-1 0 0 16,0 4 288-16,-3 3 64 16,0 0 16-16,0 0 0 0,0 0-448 0,0 0-96 0,0 7 0 15,3 7-16-15,-1 4-192 0,1 6-48 0,0 7 0 0,-1 3 0 16,1 7 32-16,-1 6 0 0,-1 5 0 0,-1 4 0 16,-1 2-32-16,-4 7-16 0,0 0 0 0,0-8 0 15,-1-4-288-15,1-4-144 0,-2-5 160 0,1-3-160 16,-1-4 176-16,2-2-176 0,0-4 192 0,-2 6-192 15,-1-9 0-15,4-16 0 0,2 0 0 0,-2-1 0 16,-1-4-2368-16,-2-6-496 0,-9-2-80 16,16 1-32-16</inkml:trace>
  <inkml:trace contextRef="#ctx0" brushRef="#br2" timeOffset="-166589.8">1790 8358 27759 0,'0'0'1216'0,"0"0"272"0,1 8-1184 0,2 3-304 16,0 4 0-16,1 7 0 0,0 5 784 0,-1 1 112 15,-2 6 0-15,-2 4 16 0,-1 6 32 0,-2 0 0 16,1 1 0-16,-2 0 0 0,-3 2-624 0,2-4-112 0,-5 2-16 0,0 14-16 15,0-6-176-15,0-6 0 0,1-11 0 0,1-1-176 32,0-5-1952-32,2-1-400 0</inkml:trace>
  <inkml:trace contextRef="#ctx0" brushRef="#br2" timeOffset="-164991.49">1825 8697 11055 0,'-20'0'976'0,"10"-1"-784"16,-3-1-192-16,-2-1 0 0,0-1 448 0,-3 3 32 16,-1-4 16-16,0 2 0 0,0-2 544 0,0-1 112 15,1 1 32-15,-8 0 0 0,2-3-176 0,6 4-48 16,7 2 0-16,1 0 0 0,1 1-320 0,9 1-80 0,0 0-16 0,0 0 0 15,0 0-400-15,13 4-144 0,1 1 0 16,2 0 144-16,2-2-144 0,2-3 160 16,2 0-160-16,-3 1 160 0,5 0-32 0,5-1 0 0,4-1 0 0,4 1 0 15,3 1 0-15,21 3 0 0,-4 1 0 0,-19 0 0 16,1-2 288-16,1 1 48 0,-3-3 16 0,-1 3 0 16,5 1 96-16,-1 0 0 0,-2-3 16 0,-1 3 0 15,-1 2-176-15,0-2-32 0,0 1-16 0,-3 2 0 0,-4-4-176 16,-1 1-16-16,-1-1-16 0,-3 1 0 0,-3-2-160 0,-2-1 192 15,-2-1-192-15,-2-1 192 0,-1 0-480 0,-4-1-96 16,-1-1 0-16,-2 2-8272 16,-7 0-1648-16</inkml:trace>
  <inkml:trace contextRef="#ctx0" brushRef="#br2" timeOffset="-164755.21">2720 8244 18431 0,'0'0'1632'0,"0"0"-1312"16,0 0-320-16,0 0 0 0,9 2 2560 0,3 2 432 16,-1 2 80-16,0 7 32 0,1 5-2512 0,-2 3-592 15,-1 5 0-15,-1-1 0 0,-2 6 0 0,-1 2 176 16,-1 4-176-16,-2 2 160 0,-2 0-160 0,-1 3 0 15,-3 2 144-15,-1-2-144 0,-2 1 144 0,-1-3-144 16,-1-4 192-16,0 1-192 16,-1-3-224-16,1 2-160 0,0-6-16 0,0 0-16 15,-1 0-1568-15,1-5-320 0,-1 1-64 0,0-6-16 0</inkml:trace>
  <inkml:trace contextRef="#ctx0" brushRef="#br2" timeOffset="-164412.28">1753 8485 13823 0,'0'0'608'0,"-4"-4"128"0,4 4-592 0,0 0-144 16,0 0 0-16,0 0 0 0,0 0 2560 0,-5 7 464 16,-3 5 112-16,2 5 0 0,0 1-1856 0,-1 5-368 15,0 3-80-15,0 2 0 0,1 4-80 0,1 2-16 16,0-1 0-16,2 4 0 0,1 0-256 0,0 4-48 16,2-2-16-16,2 1 0 0,-1-2-240 0,3-3-48 15,0 0-128-15,-1-6 192 0,1-3-192 0,0-4 0 16,2-3 0-16,-2 0 0 15,0-4-896-15,1-1-80 0,0-6-16 0,2-3-8032 16,-7-5-1616-16</inkml:trace>
  <inkml:trace contextRef="#ctx0" brushRef="#br2" timeOffset="-163973.33">1687 8826 11055 0,'0'0'480'0,"0"0"112"0,0 0-464 0,0 0-128 16,-5-3 0-16,0 1 0 0,1 0 2032 0,-5 0 384 16,1-5 80-16,3 4 0 0,-1-1-1152 0,1 0-224 15,0-4-48-15,1 2-16 0,-4-5-416 0,4 0-96 16,2-3-16-16,1 2 0 0,-1 0-144 0,4 0-16 15,-1-1-16-15,4 4 0 0,-1-2-144 0,2 3-16 16,0-1-16-16,3 5 0 0,2 3-48 0,6 2-128 16,1 3 192-16,-5 2-64 0,0 3-128 0,-1 0 0 15,1 3 0-15,-3 3 0 0,0 0 0 0,-1 2 0 16,-1-1 0-16,-2-2 128 0,-2 1-128 0,-1 1 192 16,-2-2-192-16,1 1 192 0,-2-5-48 0,-2 3 0 15,1 1 0-15,-1-8 0 16,2-6-688-16,0 0-144 0</inkml:trace>
  <inkml:trace contextRef="#ctx0" brushRef="#br2" timeOffset="-163696.05">2186 8852 25167 0,'0'0'544'0,"0"0"112"0,0 0 32 0,8 2 32 0,2-4-576 0,2-1-144 0,0 0 0 0,5-1 0 0,-3 0 0 0,4 1 160 15,3-4-160-15,1 2 160 0,3 1 128 0,16-3 32 16,-2 0 0-16,-11 5 0 0,3-2-160 0,1 1-32 16,1 1 0-16,-4 2 0 0,-2 0-128 0,-2 2 0 15,-1 0 0-15,-2 2 0 16,-4-3-432-16,-2 1-64 0,-1 1-16 0,-1 1 0 15,0 2-544-15,-2-1-112 0,-3 3-32 0,-2-1-8784 0</inkml:trace>
  <inkml:trace contextRef="#ctx0" brushRef="#br2" timeOffset="-163298.95">2796 8345 25631 0,'0'0'1136'0,"0"0"224"0,0 0-1088 0,0 0-272 0,0 0 0 0,7 10 0 15,-3 1 320-15,-1 3 0 0,-3 1 0 0,2 5 0 0,-1 8 448 0,-1 1 112 16,0 6 16-16,-1 3 0 0,-1 5-192 0,1-1-16 16,0 4-16-16,0-2 0 0,1 3-32 0,-2-1 0 15,1 0 0-15,0 1 0 0,1-4-448 0,0-2-192 16,0-6 176-16,0-2-176 0,2-5 224 15,0-7-48-15,-1-4-16 0,1-3 0 0,2-5-160 0,0-4 192 16,1-2-192-16,2-9 192 0,0-3-192 0,2-8 128 16,1-4-128-16,2-5 128 0,-1 1-304 0,1-6-64 15,-1-1-16-15,4-15 0 0,-5 0 256 0,-3 17-144 16,-3-3 144-16,1-2-128 0,-2-6 128 0,3 1 0 16,-3 6 0-16,2 3 0 0,1 6 0 0,-1 5 0 15,0 3 0-15,0 6 0 0,0 4-128 0,-5 7 128 0,0 0-128 0,2 15 128 16,-3 3-144-16,0 6 144 15,-3 7-160-15,-2 1 160 0,1 1-256 0,-3 5 64 0,-1 4 0 0,-1-3-14928 16</inkml:trace>
  <inkml:trace contextRef="#ctx0" brushRef="#br2" timeOffset="-159203.78">1748 8709 7359 0,'0'0'320'0,"0"0"80"0,0 0-400 0,-8 4 0 0,8-4 0 0,0 0 0 16,0 0 1856-16,0 0 304 0,0 0 48 0,0 0 16 0,0 0-1472 0,0 0-304 15,0 0-48-15,0 0-16 0,10 1-192 0,3-1-64 16,1 0 0-16,1 0 0 0,3-3-128 0,1 1 0 15,1-3 0-15,3 2 0 0,3 1 0 0,2 0-144 16,0 1 144-16,2 1-208 0,1 0-112 0,-1 3 0 16,1-3-16-16,-1 2 0 15,-2 1-176-15,0 0-48 0,-1 0 0 0,1 0 0 16,-3-2-192-16,2 0-32 0,0 2-16 0,1-1 0 0,0 3 352 0,1-1 64 16,0-1 0-16,0 2 16 0,4 2 368 0,-3-2 0 15,-1-2 0-15,-4 2 0 0,1 1 0 0,-2-2 0 16,-3-1 0-16,-3-2 0 0,-3-1-384 0</inkml:trace>
  <inkml:trace contextRef="#ctx0" brushRef="#br2" timeOffset="-156778.98">23082 834 5519 0,'2'-7'496'0,"-2"-5"-496"0,0 1 0 0,1 1 0 15,0-3 1024-15,0 3 128 0,-2-2 0 0,1 2 16 16,0 1-192-16,0 1-32 0,0-1-16 0,0 2 0 16,0 7-256-16,0-10-48 0,0 2-16 0,0 8 0 15,0 0-144-15,0-10-16 0,0 10-16 0,0-7 0 16,0 7-128-16,0 0-32 0,0 0 0 0,0 0 0 0,0 0 80 0,0 0 16 15,0 0 0-15,0 0 0 0,0 0-112 0,0 0 0 16,0 0-16-16,0 0 0 0,-7 7-80 0,-2 6-16 16,0-2 0-16,0 3 0 0,0 2 144 0,-2 3 32 15,-2 2 0-15,-1 5 0 0,-1-2-64 0,-2 6-16 16,-1 1 0-16,0 5 0 0,1 3-96 0,-1 2-16 16,-1-2 0-16,-2 6 0 0,1-4-128 0,0 6 192 15,-1-1-192-15,4 4 192 0,1-1-192 0,-1 1 0 16,-1 1 0-16,0-2 0 0,-2 0 0 0,4-6 0 15,1 3 0-15,0-3 128 0,-2 1-128 0,1-3 160 16,-1 1-160-16,0 1 160 0,-1-3 160 0,0-1 16 16,0 3 16-16,0 0 0 0,1-4-32 0,-1 0-16 0,-1 0 0 15,0-1 0-15,1-1-128 0,0-1-32 16,-1 1 0-16,1 0 0 0,2-2-144 0,-1 3 160 0,-2 1-160 0,3 0 160 16,-1 1-160-16,2-3 160 15,1-2-160-15,-1 2 160 0,-2-1-160 0,3 1 128 0,0-4-128 0,0 1 128 16,4-1-128-16,-3 2 0 0,0 2 144 15,3-3-144-15,-1-3 0 0,-1 2 144 0,1-2-144 0,1 2 0 16,-2-5 208-16,1 3-64 0,1-2-16 0,0 2 0 16,-1-2-128-16,0-2 128 0,-2 3-128 0,2-3 128 15,1 2-128-15,-2-3 192 0,-2 2-192 0,2-3 192 16,-1 2-64-16,1 0 0 0,1-2 0 0,-1 3 0 16,1-3 0-16,2 2-128 0,-1-2 192 0,1-3-64 15,-1 2 16-15,1 0 0 0,0-3 0 0,3 1 0 16,-1 0-16-16,0 0-128 0,-1-1 192 0,1 2-64 15,-1-1 16-15,-1 0 0 0,1-4 0 0,1 1 0 0,-1 0-16 16,0 0-128-16,0 0 192 0,1-1-64 0,2 0 0 16,-2 1-128-16,0 0 192 0,1 1-64 0,2-2 0 0,-1 4-128 15,-1-1 192-15,-1 0-64 0,1 2-128 16,1-3 160-16,-3 0-160 0,2 0 160 0,2 0-32 16,-2-1 0-16,1 1 0 0,-1-1 0 0,3 0-128 0,0 0 160 15,1-1-160-15,-1 1 160 0,-1 0-160 0,2 0 160 16,0-3-160-16,0 1 160 0,2-3-160 0,-1 1 0 15,-1 0 0-15,0-1 128 0,-1-3-128 0,2 3 0 16,0-2 144-16,-1-3-144 0,1 2 128 0,0-1-128 16,0 2 128-16,-2-1-128 0,3 1 128 0,0-4-128 15,-1 2 128-15,-1-2-128 0,2-7 128 0,-1 11-128 16,-1-3 128-16,2-8-128 0,-4 8 144 0,4-8-144 0,-3 7 192 0,3-7-192 16,-5 6 160-16,5-6-160 0,0 0 128 15,0 0-128-15,-2 8 128 0,2-8-128 0,0 0 128 0,0 0-128 16,0 0 0-16,0 0 0 0,0 0 128 0,0 0-128 31,0 0-416-31,0 0-112 0,2-15-32 0,1-3 0 16,2-4-2608-16,1-6-528 0</inkml:trace>
  <inkml:trace contextRef="#ctx0" brushRef="#br2" timeOffset="-155599.48">23659 2156 10479 0,'0'0'448'0,"0"-7"128"0,3-3-576 16,-2 3 0-16,4 0 0 0,0-1 0 0,2 2 0 0,-3-5 0 15,2 0 0-15,-1 0 0 0,1-3 0 0,1 1 0 16,0 1 0-16,0-2 0 0,-1-1 0 0,2 1 0 16,-2 0 0-16,-1 3 0 0,2-2-208 0,-1 2-48 15,0 2-16-15,1 0 0 16,-4 1-528-16,-3 8-96 0,5-6-32 0,-5 6 0 0,0 0 464 0,0 0 80 0,0 0 32 16,0 0 0-16,0 0 880 0,0 0 176 0,0 0 48 0,0 0 0 15,0 0 352-15,0 0 80 0,0 0 16 0,0 0 0 16,0 0-48-16,0 0-16 0,0 0 0 0,0 0 0 15,0 0-256-15,0 0-48 0,0 0-16 0,0 0 0 16,0 0-224-16,4-9-32 0,-4 9-16 0,9-5 0 16,-9 5-80-16,0 0-16 0,0 0 0 0,0 0 0 15,0 0-256-15,0 0-48 0,0 0-16 0,0 0 0 16,4 14 128-16,-5 5 32 0,-6 3 0 0,-3 2 0 16,-4 6 192-16,-2 2 32 0,-2 1 16 0,-2 5 0 15,-6 4 96-15,-3 5 16 0,-4 0 0 0,-4 5 0 16,-8 2-96-16,2 3-16 0,-4 4 0 0,0-1 0 15,0 3-176-15,-2-4-32 0,0-1-16 0,0 3 0 16,-1-2-32-16,-2-3 0 0,-3-2 0 0,2-2 0 0,1 0 128 16,2-2 32-16,1-2 0 0,4-2 0 15,5-3-48-15,3 0-16 0,2-3 0 0,4-1 0 0,0-2-176 16,1 0-48-16,0-3 0 0,-1-2 0 0,0 0-144 0,1-3 192 16,0 2-192-16,1 0 192 0,-1 1-64 0,-2-3 0 15,1 1 0-15,2-5 0 0,0 2-128 0,3-2 0 16,1 1 0-16,3-6 0 0,6-1 176 0,1 0 0 15,-1-1 0-15,4-3 0 0,-2-2-176 0,3-3 0 16,-1 3 144-16,-1-3-144 0,3 0 208 0,-2 4-16 16,0-4-16-16,-1 3 0 0,0 1-176 0,3 0 0 15,-5 0 0-15,2 2 128 0,-1-2-128 0,0 0 160 16,-1 3-160-16,1-2 160 0,0-2-160 0,3 1 160 16,-1 0-160-16,1 0 160 0,-1-3-160 0,5 2 0 0,-4 0 0 0,1-3 128 15,3 1-128-15,-1 1 0 0,0-6 144 0,1 2-144 16,-2 1 128-16,1-3-128 15,-2 2 128-15,1-5-128 0,-1 1 176 0,1 0-48 0,-1 2 0 0,0-2 0 16,0 0 16-16,1 1 0 0,2 1 0 0,-3-2 0 16,3 1-144-16,-2 0 128 0,2-2-128 0,1-1 128 15,-2 1-128-15,8-3 0 0,-6 4 0 0,6-4 0 16,-8 4 0-16,8-4 0 0,0 0 0 0,0 0 0 31,-6-2-336-31,6 2-160 0,0 0-16 0,0 0-16 16,0 0-2544-16,1-9-512 0</inkml:trace>
  <inkml:trace contextRef="#ctx0" brushRef="#br2" timeOffset="-154116.52">19218 6371 6447 0,'-11'13'576'0,"4"-7"-576"16,0 3 0-16,-1 1 0 0,-1 2 592 0,2-3 16 15,-2 3 0-15,1-4 0 0,2 2-192 0,1-2-32 16,5-8-16-16,-5 10 0 0,5-10-48 0,0 0-16 16,0 0 0-16,0 0 0 0,0 0-128 0,0 0-32 15,0 0 0-15,0 0 0 0,0 0 128 0,0 0 32 16,0 0 0-16,0 0 0 0,0 0 272 0,0 0 48 15,7 9 16-15,-7-9 0 0,0 0 128 0,4 10 48 0,-4-10 0 0,0 0 0 16,0 0-128-16,8 9-32 0,-8-9 0 0,0 0 0 16,0 0-80-16,0 0-32 0,10 6 0 0,-10-6 0 15,0 0-128-15,10 3-32 0,-10-3 0 0,11-1 0 16,-11 1 0-16,12-5 0 0,-2-2 0 0,0 2 0 16,0-5-64-16,2 2-32 0,-1-3 0 0,2 1 0 15,1-4-112-15,1-2-32 0,0 1 0 0,3-1 0 16,0-3-144-16,1-3 192 0,1-1-192 0,2-4 192 15,2 1-48-15,0-6 0 0,2-2 0 0,2-2 0 16,1-3 80-16,1-1 16 0,2-2 0 0,1 0 0 16,2 2 16-16,1-2 16 0,4 2 0 0,1 1 0 15,-3-2-48-15,1-2-16 0,2 1 0 0,-2-4 0 16,1 2 16-16,0-6 0 0,3-2 0 0,2 3 0 0,1 2-64 16,-1-3-16-16,1-1 0 0,0-1 0 0,0 2 16 15,-3 1 0-15,1-2 0 0,-4-1 0 0,-3-1-32 0,0 2-128 16,-1 2 192-16,3 2-64 0,0-2 64 0,2 3 16 15,2 3 0-15,0 0 0 0,2-6-80 0,-3 4 0 16,-2 1-128-16,0 2 192 0,-4 0-192 0,1 4 176 16,-6 3-176-16,1 2 160 0,-3 2-16 0,-1 2 0 15,-3 2 0-15,1 3 0 0,-1 2 16 0,0 1 0 16,0 2 0-16,-2-2 0 0,-3 4-160 0,-1 1 192 16,-1 1-192-16,0 1 192 0,-2 3-192 0,-1 2 0 15,-3-1 0-15,-2 2 0 0,-1-1 128 0,-2 4-128 16,0 3 0-16,-7 2 128 0,6-7-128 0,-6 7 0 15,6-5 0-15,-6 5 128 0,0 0-128 0,0 0 0 0,0 0 0 0,0 0 0 32,0 0-464-32,0 0-80 0,0 0-16 0,0 0 0 15,0 0-2368-15,0 0-464 0</inkml:trace>
  <inkml:trace contextRef="#ctx0" brushRef="#br2" timeOffset="-153343.4">20526 7753 13823 0,'0'0'1216'0,"-4"11"-960"0,4-11-256 0,-2 11 0 15,2-11 160-15,0 10-16 0,0-10 0 0,0 0 0 16,0 0 112-16,0 0 32 0,2 11 0 0,-2-11 0 15,0 0 32-15,0 0 0 0,0 0 0 0,0 0 0 16,0 0 112-16,0 0 16 0,0 0 16 0,12 3 0 16,-12-3 176-16,9-7 48 0,0 0 0 0,-2-7 0 15,0-2 144-15,0-3 16 0,1-3 16 0,2-3 0 16,0-5-160-16,0-6-16 0,2-1-16 0,-2-6 0 16,1-3-16-16,0-3 0 0,0-3 0 0,0-3 0 15,2-2 48-15,2-8 16 0,2-4 0 0,-1 1 0 16,2-2-256-16,1-3-48 0,0-4-16 0,2-2 0 0,2-2-240 0,-1 2-160 15,1 3 192-15,3-3-192 0,-5 1 144 0,2 1-144 16,-1-5 0-16,-1 2 144 0,0-4-16 16,-1 4-128-16,-1 3 192 0,2 1-64 0,1-3 0 0,0 1 0 15,-2-1 0-15,1 2 0 0,-2 4 0 0,0 4 0 16,0-1 0-16,-1 4 0 0,1-2 64 0,0 8 16 16,1 1 0-16,-2 4 0 0,0 4-80 0,1 5 0 15,0-3-128-15,-1 6 192 0,-2-2-64 0,1 3-128 16,1-2 176-16,-1 1-176 0,0 1 128 0,1 0-128 15,-1 3 0-15,0 4 0 0,-4 1 128 0,-2 3-128 16,1 4 0-16,-4 5 0 0,1-4 128 0,-2 6-128 16,-1 1 0-16,-1 2 0 0,-1 2 160 0,-2 2-160 0,0-1 128 15,-2 3-128-15,-2 3 128 0,1-2-128 0,0 2 0 0,-2 1 128 16,-2 3-128-16,5 4 0 0,-6-3 0 0,6 3-176 31,-9-1-1088-31,9 1-208 0,-11 1-64 0,0 6 0 16,3 3-1296-16,-3 3-272 0,0 2-48 0</inkml:trace>
  <inkml:trace contextRef="#ctx0" brushRef="#br2" timeOffset="-152658.4">20991 8111 14735 0,'0'0'1312'0,"-5"12"-1056"0,1-5-256 0,4-7 0 16,-1 12 368-16,1-12 16 0,0 0 0 0,0 0 0 15,0 0 256-15,0 0 64 0,0 0 16 0,0 0 0 16,0 0 160-16,0 0 16 0,0 0 16 0,4-14 0 15,-1-3-176-15,-2-2-32 0,3-1-16 16,-2-3 0-16,-1-2-256 0,3-1-48 0,0 0-16 0,-1-4 0 16,-1-4-16-16,1-3 0 0,-1-5 0 0,2 0 0 15,0 0 96-15,1-6 0 0,0-3 16 0,1-2 0 16,-1-4 80-16,2-3 16 0,2-6 0 0,-2-3 0 16,2-2 16-16,4-4 16 0,1-1 0 0,0-3 0 15,1 1-256-15,0-2-48 0,-1-1-16 0,3-4 0 16,1-3-144-16,-3 0-128 0,2 3 192 0,-1-1-192 15,2-2 160-15,1 0-160 0,0 2 128 0,-1 5-128 0,1 0 0 16,4 1 128-16,3-4-128 0,2-2 0 0,2 0 128 16,-2-1-128-16,-4 5 0 0,-1-1 128 0,-3 4-128 0,0 0 0 15,1 2 0-15,-1 4 0 0,0 5 0 0,1 7 0 16,-4 2 0-16,4 6 0 0,-3 5-256 0,-1 1 64 16,1 7 0-16,0 1 16 0,0 2-96 0,-3 5-32 15,2 2 0-15,-1 5 0 16,-1 5-352-16,-1 2-80 0,-1 3-16 0,-2 1 0 15,2 3-1744-15,-4 2-368 0,0-1-64 0,-4 3-7504 0</inkml:trace>
  <inkml:trace contextRef="#ctx0" brushRef="#br2" timeOffset="-151894.98">19783 6207 12831 0,'-14'7'576'0,"3"-1"112"0,2 0-560 0,1-1-128 16,-3 2 0-16,4-1 0 0,-1-2 176 0,4 1 0 0,-3 0 0 0,7-5 0 15,0 0 144-15,0 0 16 0,-7 4 16 16,7-4 0-16,0 0-48 0,0 0-16 0,0 0 0 0,-6 4 0 15,0 1 176-15,6-5 48 0,0 0 0 0,0 0 0 16,-5 6 160-16,5-6 32 0,-7 5 16 0,7-5 0 16,-6 7 112-16,2 0 32 0,4-7 0 0,0 0 0 15,0 0 32-15,0 0 16 0,0 0 0 0,0 0 0 16,0 0-320-16,0 0-64 0,10-9-16 0,5-2 0 16,5-6 64-16,1-5 16 0,3-4 0 0,3-3 0 15,5-2-128-15,2-3-16 0,3-7-16 0,1-1 0 16,-1-2-144-16,2-4-32 0,3-2 0 0,5-2 0 15,3-5-96-15,3-2-32 0,7-3 0 0,1 0 0 16,1-3-128-16,-4 3 192 0,-3-2-192 0,1 3 192 0,2-5-192 0,1 1 0 16,0 4 0-16,-1 5 128 0,1 2-128 0,-1 0 0 15,-4 3 144-15,-4 2-144 0,-4 3 224 0,0 0-32 16,-2 6 0-16,1-2 0 0,1 3 64 0,-4 4 0 16,0 1 0-16,-2 2 0 0,1 0-32 0,0 0 0 15,-5 4 0-15,-2 2 0 0,-7-1-32 0,0 3-16 16,-3 2 0-16,-3 4 0 0,-5 2-176 0,-2 3 192 15,-2 4-192-15,-5-1 192 0,-2 5-192 0,-5 5 192 16,0 0-192-16,0 0 192 0,0 0-192 0,-9-1 0 16,-2 2 0-16,-2 4 0 15,-2 4-1600-15,-3-1-288 0,-1 3-64 0,-4-2-8080 0,-2 2-1616 16</inkml:trace>
  <inkml:trace contextRef="#ctx0" brushRef="#br2" timeOffset="-150767.53">19584 8059 4607 0,'0'0'400'0,"0"0"-400"0,0 0 0 0,0 0 0 16,0 0 2192-16,0 0 368 0,0 0 64 0,10 0 0 15,2-2-1536-15,-1-6-304 0,2-3-64 0,1-5-16 16,0 0 0-16,0-3 0 0,0-4 0 0,1-3 0 16,2-3-16-16,2-4-16 0,4-1 0 0,1 0 0 15,-3-1-288-15,2 0-48 0,1-1-16 0,2-2 0 16,-1-3-192-16,1 1-128 0,-5-5 128 0,1 2-128 16,0-4 272-16,0-3-16 0,4-4 0 0,1-1 0 15,-2 0 80-15,2-3 16 0,3-8 0 0,-1-2 0 16,1 2-48-16,5-7-16 0,3-10 0 0,0-1 0 15,2 0 80-15,-1-4 16 0,-1-2 0 0,1-3 0 16,-3-2-64-16,4 2 0 0,2-5 0 0,0 11 0 16,-2 3-96-16,4 2-32 0,-1 5 0 0,1 5 0 0,1 0 64 15,-1 2 0-15,0 6 0 0,-3 1 0 0,-5 5-80 0,0-2-16 16,-2 5 0-16,2 3 0 0,-3 0 0 0,-2 4 0 16,0-2 0-16,-3 3 0 0,2 3-32 0,-3 1-128 15,-2 3 192-15,0 1-64 0,-4 2-128 0,0 3 128 16,-2 4-128-16,-2 4 128 0,-3-1-128 15,-1 4 0-15,-1 4 0 0,-2 3 128 0,-1 2-128 0,-4 2 0 16,-1 2 0-16,-4 10 0 0,0 0-256 0,0 0-96 16,0 0-16-16,-12 2 0 15,-1 4-1888-15,2 0-384 0,-7-1-80 0,2 6-16 0</inkml:trace>
  <inkml:trace contextRef="#ctx0" brushRef="#br2" timeOffset="-149031.81">26597 7194 3679 0,'0'0'160'0,"0"0"32"0,-8 7-192 0,1 3 0 0,-1-3 0 0,1 2 0 15,-1-3 880-15,2 0 128 0,-2 1 16 0,8-7 16 16,-9 5-848-16,9-5-192 0,-9 5 0 0,9-5 0 15,0 0 352-15,-8 6 112 0,8-6 32 0,0 0 0 16,0 0 624-16,0 0 128 0,0 0 32 0,0 0 0 16,0 0-480-16,0 0-96 0,0 0 0 0,0 0-16 15,0 0-208-15,0 0-32 0,0 0-16 0,7-11 0 16,0 2-256-16,2-2-48 0,0-3-128 0,1 0 192 16,3 0-48-16,0-3-16 0,0 1 0 0,3-5 0 0,3-3 384 15,1 1 80-15,5 2 16 0,-1-5 0 0,0-1-192 0,3-4-32 16,-2-4-16-16,-2 1 0 0,-4-2-32 0,0 0 0 15,0-3 0-15,1 1 0 0,1-2-144 0,-2-4-16 16,-1 2-16-16,-1-1 0 0,3 3-32 0,-3 1 0 16,0 3 0-16,-2 4 0 0,-1 5-128 0,-1 2 0 15,-2 4-160-15,-2 4 160 0,-3 1 0 0,0 4 0 16,-5 0 0-16,1 7 0 0,-2 5 0 0,0 0 0 16,0 0 0-16,0 0 0 0,0 0 0 0,-9 1 0 15,1 2 0-15,-1 2 0 0,-1 5-192 0,-2-1 48 16,-1 0 16-16,-1 2 0 0,-1 3 128 0,0 5 0 15,-2 6 0-15,2-1 0 0,-3 5 0 0,-1 1 0 0,0 2 0 16,1 5 128-16,1 4 0 0,-1 2 0 0,-3-4 0 0,2 3 0 16,0 2-128-16,0-6 128 0,1-3-128 15,1 1 128-15,0-4-128 0,3-7 128 0,4-2-128 0,0-5 128 16,2-6 496-16,8-12 96 0,0 0 32 0,0 0 0 16,9 2-160-16,5-7-16 0,5-9-16 0,3-8 0 15,2-11-208-15,3-5-32 0,1-7-16 0,0 1 0 16,-2-4-176-16,1-2-128 0,1 0 192 0,-3-4-192 15,-3-3 0-15,0 1 0 0,-1-2 0 0,1 8 0 16,-4 4-208-16,1 5-160 0,-2 11-16 0,0 3-16 16,-3 5-1952-1,0 6-384-15</inkml:trace>
  <inkml:trace contextRef="#ctx0" brushRef="#br2" timeOffset="-134154.52">31666 992 9215 0,'9'-10'816'0,"-1"4"-656"0,1 3-160 0,0-2 0 0,1-4 912 0,0 4 160 15,-1-3 16-15,0 2 16 0,-2-3 64 0,2 1 16 16,0 3 0-16,-1-2 0 0,-3 0-384 0,1 2-80 16,-1-2-16-16,-5 7 0 0,0 0-48 0,0 0-16 15,0 0 0-15,0 0 0 0,-12-8-192 0,-4 4-32 16,-4-1-16-16,-2 4 0 0,-1 1-208 0,-3 4-32 15,-5-2-16-15,-4 0 0 0,-6-1 176 0,-5 0 48 16,-6 2 0-16,0-3 0 0,-1-3 144 0,-2 3 16 16,-5-1 16-16,-3 0 0 0,-6 1-192 0,-6-2-32 15,-8 1-16-15,2 0 0 0,-2 1-144 0,2 1-32 0,1 2 0 0,-3-1 0 16,-2-2 64-16,4 3 0 0,3 0 0 0,1 4 0 16,2-2 80-16,-3 2 32 0,-3 2 0 0,0-1 0 15,-2 3-304-15,4-3 0 0,3 1 0 16,0-3 0-16,1 2 128 0,-3-3-128 0,-2-2 0 0,6-1 0 15,4 1 0-15,4 0 0 0,4 0 0 0,1-2 0 16,0-1 0-16,0 0 0 0,0-1 0 0,4 0 0 16,5-1 0-16,3 0 0 0,4 1 0 0,3 1 0 15,2-2 0-15,6 1 0 0,2 1 0 0,0 0 0 16,-1 0 0-16,1 0 0 0,1 0 0 0,0 0 0 16,-1-1 0-16,-1 1 0 0,5-1 0 0,3 1 0 15,1 0 0-15,1 0 0 0,1 0 0 0,5 2 0 16,1 1 0-16,4 2 0 0,0-1 0 0,3-1 0 0,3 2 0 15,1 4 0-15,1 0 0 0,1 4 0 0,1 2 0 16,2 3 0-16,1 2 0 0,2 3 0 0,-1 3 0 0,3-1 0 16,0 7 0-16,2 2 0 0,-1 4 0 15,2 6 0-15,-1 0 0 0,2 7 0 0,-1 2 0 0,0 2 0 16,-1 1 0-16,2-2 0 0,-5 4 0 0,1 0 0 16,0 3 0-16,0 0 0 0,-1 4 0 0,0 1 0 15,0-2 0-15,-1 0 0 0,0-1 0 0,-1 3 0 16,1 1 0-16,-2 4 0 0,-1 3 0 0,0 0 0 15,-1 1 0-15,-2-1 0 0,-2-1 0 0,2 4 0 16,-4-1 0-16,0 4 0 0,1 1 160 0,0-1-160 16,-1 2 128-16,-1 3-128 0,2-3 160 0,-1 4-160 15,1-1 192-15,2-1-192 0,1-3 160 0,1 4-160 0,-1-4 128 16,1 0-128-16,1-4 256 0,1 1-16 0,1-1-16 16,-2-1 0-16,-1 3-32 0,0-1 0 0,2 1 0 0,0 1 0 15,0-2 0-15,0 3 0 0,0-5 0 0,1 3 0 16,0 2-64-16,2-2-128 0,1 2 176 0,-1-2-176 15,3 4 144-15,-1-5-144 0,0 4 0 0,0-3 144 16,1 2-144-16,-1-4 0 0,0 3 0 0,0-1 0 16,0 3 0-16,-1-4 128 0,0 4-128 0,0-2 0 15,0 5 0-15,-2-5 0 0,0 1 128 0,-1-2-128 16,-1 4 0-16,0-4 0 0,0 2 0 0,1-3 0 16,-2 0 0-16,2 0 128 0,-1-3-128 0,0 0 0 15,-1 2 0-15,0-3 128 0,-1-1-128 0,0 0 0 16,-2 4 128-16,-2 0-128 0,2-3 0 0,-3-2 128 15,1 2-128-15,-2-2 0 0,0 2 0 0,-1 1 0 0,0 3 0 0,-1-5 128 16,1 0-128-16,-2-3 0 0,1-3 128 0,1 1-128 16,-1-1 0-16,0 3 128 0,-1-3-128 0,0-2 192 15,3-1-192-15,-4-2 192 0,3 3-48 16,-1-3 0-16,1 0 0 0,-1-1 0 0,0 0-144 16,0-4 192-16,0 2-192 0,-2 1 192 0,-1-2-192 0,-1 1 128 15,-1-3-128-15,0-2 128 0,0 0-128 0,-1-2 0 16,1-3 0-16,-1 2 0 0,-1-1 0 0,3-1 0 15,-1 2 0-15,2-3 0 0,0-6 0 0,2 2 128 16,-2-5-128-16,2-2 0 0,1 1 0 0,-1 1 0 16,1-2 0-16,0-4 0 0,3-2 0 0,1-6 0 15,1 1 0-15,2-4 0 0,0 0 0 0,2-2 0 0,-2-2 0 16,3-3 0-16,3-2 0 0,-1 1 0 0,1-2 0 0,1-2 0 16,-4-10 0-16,6 12 0 0,3-1 0 15,0 0 0-15,0-5 0 0,2 3 0 0,2-4 0 0,2 3 0 16,2 1-128-16,2-4 128 0,1 0 0 0,4 0 0 15,2-1 0-15,2-3 0 0,1 3 0 0,3-5 0 16,-1-3 0-16,6 0 0 0,3-3-144 0,4 0 144 16,7 5 0-16,6-6 0 0,4 0 0 0,0-2 0 15,3 3 0-15,-1 0-128 0,-3-3 128 0,6 4 0 16,5-2 0-16,2 3 0 0,6 2-128 0,-2-4 128 16,-4-2 0-16,2 1 0 0,1 2 0 0,5 2 0 15,6 2 0-15,-4-1 0 0,-2-2 0 0,0 2 0 16,-1 2 0-16,5 0 0 0,2-2 0 0,-2 3 0 15,-3 0 0-15,0 3 0 0,-6-1 0 0,3 0 0 0,1-2 0 16,0 2 0-16,1 5 0 0,-6-5 0 0,-6-2 0 16,0 3 0-16,-1 1 0 0,3 2 0 15,1-1 0-15,-1 3 0 0,-4-1 0 0,-3-4 0 0,-6-1 0 16,2 2 0-16,-2 4 0 0,1-2 0 0,-1 2 0 0,1 1-128 16,-2-6 128-16,-4 3 0 0,0 0 0 0,-6-2-160 15,-5 1 160-15,-1 2-128 0,0 0 128 0,-3 3 0 16,0-5 0-16,-1 1 0 0,0 3 0 0,0-2 0 15,0 2 0-15,-2-3 0 0,-2 0 0 0,-1 2 0 16,-4-2 0-16,-2 3 0 0,-3-4 0 0,-2 2 0 16,-2 0 0-16,-1-2 0 0,-3 2 0 0,1 0 0 15,-2-2 0-15,1 2 0 0,-3-1 0 0,-3-3 0 0,0-2 0 16,1 1 128-16,1 1-128 0,-1-2 0 0,0 0 0 0,0-1 0 16,-1 0 0-16,8 0 0 0,-5-1 0 0,0-1 128 15,-2-1-128-15,-1 1 0 0,-9 2 0 0,11-9 0 16,-1 0 144-16,1-1-144 0,-3-1 192 0,3-3-192 15,0-2 208-15,0-1-64 0,1-2-16 0,1-1 0 16,-1-2-128-16,2-4 192 0,2-1-192 0,-2-6 192 16,-2-4-192-16,1-2 0 0,0-5 144 0,-1 0-144 15,-1-7 0-15,0-1 144 0,0 1-144 0,0 0 0 16,-1 1 192-16,-1-5-64 0,-2-6 0 0,2-5-128 16,0-7 192-16,0 2-192 0,-1 0 192 0,2-3-192 15,0-3 160-15,1-10-160 0,1-7 128 0,1 0-128 16,-1 4 0-16,1-4 0 0,1-4 128 0,-9 41-128 15,1-9 0-15,2-7 0 0,-2-1 0 0,1-7 0 16,-2-7 0-16,0-1 0 0,-1 0 0 0,1-76 128 0,-3 27 16 16,1 11 0-16,-1 6 0 0,0 13 0 0,-1 14-144 0,0-3 0 15,-1-6 144-15,0-2-144 0,0-2 0 0,0 4 0 16,0 4 0-16,-1-12-128 0,0-8-64 0,-1 3-16 16,0 9 0-16,-1-7 0 0,-3-11-16 0,1 12 0 15,-1 9 0-15,2 47 0 0,-1-13 224 0,0-9 0 16,1-2 0-16,-4-4-144 0,2-1 144 0,2-4 0 15,-2-5 0-15,-2-86-128 0,4 40 128 0,2 12 0 16,2 3 0-16,2 6 0 0,2 3 0 0,2 5 0 16,2 2 0-16,-3 48 0 0,1-13 0 0,1-4 0 15,-1-4 0-15,0-3 0 0,0-8 0 0,-1 1 0 0,-2 4 0 16,4-81 0-16,-3 32 0 0,-2 14 0 0,-2 3 0 16,-1 18 0-16,0 15 0 0,-1 8 0 0,-3 0 0 0,1 0 128 15,-1-6-128-15,3 44 0 0,-3-7 0 16,0 1 128-16,-2 2-128 0,0-2 0 0,-2 1 0 0,-1 1 0 15,-2-2-256-15,-9-36-64 0,3 15 0 0,1 11-16 32,-1 12-2256-32,6 7-448 0</inkml:trace>
  <inkml:trace contextRef="#ctx0" brushRef="#br2" timeOffset="-129749.88">28596 9132 11055 0,'0'-13'480'0,"0"4"112"0,0 9-464 0,3-7-128 0,0-5 0 0,-1 5 0 16,1-3 1984-16,-3 10 384 0,0 0 80 0,3-12 16 15,1 3-992-15,-4 9-192 0,0 0-32 0,0 0-16 16,0 0-240-16,0 0-48 0,0 0-16 0,0 0 0 16,0 0-416-16,2 12-96 0,-2-1-16 0,0 7 0 15,-2 4 128-15,2 3 32 0,0 2 0 0,0 2 0 16,0 4-128-16,0 1-32 0,0 4 0 0,-2-1 0 15,-2 4-208-15,-1 0-32 0,-2 2-16 0,2-5 0 0,0-1-16 0,-1-3-128 16,-2 2 192-16,2-5-64 0,1-6-128 16,1-4 160-16,2 0-160 0,2-5 160 15,1-1-496-15,1-2-112 0,5-5 0 0,-7-8-16 16,0 0-2368-16,10-2-480 0,1-5-80 0,-1-7-32 16</inkml:trace>
  <inkml:trace contextRef="#ctx0" brushRef="#br2" timeOffset="-128971.7">28552 9431 13823 0,'0'0'1216'0,"-9"-2"-960"0,4-3-256 0,5 5 0 16,0 0 1728-16,0 0 320 0,0 0 48 0,0 0 16 15,0 0-768-15,0 0-160 0,0 0-32 0,0 0 0 16,6-9-272-16,2 4-64 0,1-2-16 0,4 0 0 15,3 2-224-15,6-2-32 0,2-1-16 0,5 4 0 16,4-2-144-16,5 2-16 0,4 0-16 0,1 3 0 16,1-2-176-16,-1 1-48 0,-2 1 0 0,-1-2 0 15,1 3-128-15,2 0 128 0,2 0-128 0,2 4 128 16,1 0 16-16,2-3 0 0,-1-1 0 0,-1 1 0 16,-2 1-16-16,-3 0 0 0,-2 1 0 0,-2-2 0 15,0-1-128-15,0 1 160 0,3 2-160 0,1-2 160 16,-1 0-160-16,3 1 0 0,-1-1 0 0,1 1 0 15,-1 1 0-15,-3-2 0 0,-2-2 0 0,-2 0 0 16,-1-2 0-16,1 2 0 0,-1 1 0 0,1-1 0 16,0-2 0-16,1 2 0 0,2-2 128 0,0 3-128 0,-3 0 0 15,0 0 0-15,-1 0 0 0,-5-1 0 0,-1-2 0 0,-2 1 0 16,-2-1 0-16,0 1 0 0,-2 0 0 0,0 1 0 16,0 0 0-16,0 0 0 0,-2-3 0 0,1 3 0 15,0 1 128-15,1 0-128 0,-4 0 0 0,2 0 0 16,2-2 0-16,-1 2 128 0,-2-1-128 0,2 0 0 15,-4-1 0-15,2 1 128 0,-2 0-128 0,0 0 0 16,0-2 0-16,0 2 128 0,-1-3 0 0,-2 3 0 16,1-1 0-16,1 1 0 0,-3-1 0 0,0 0-128 15,-1 1 192-15,1 0-64 0,1 0 16 0,-1-1 0 16,0-1 0-16,0 1 0 0,-1 2 0 0,0-1 0 0,0 0 0 16,-1-1 0-16,0 1-144 0,-1 0 192 0,2 0-192 15,-3 1 192-15,-11 0-192 0,14-2 0 0,-3 1 144 16,-1 0-144-16,-10 1 160 0,12 0-32 0,-2 0-128 15,0-1 192-15,0-1-64 0,0 0-128 0,0 2 176 0,2 0-176 16,-1-2 128-16,2 1-128 0,-1 0 0 0,0 0 0 16,0-1 0-16,2 1 0 0,-2 0 128 0,2 1-128 15,-1-1 0-15,1-1 0 0,-1 1 0 0,-2 0 0 16,-11 1 0-16,12-2 0 0,-2 0 0 0,-1 1 0 16,-9 1 128-16,9-2-128 0,-9 2 144 0,8 0-144 15,-8 0 160-15,0 0-160 0,0 0 160 0,11 0-160 16,-11 0 144-16,0 0-144 0,0 0 128 0,0 0-128 15,9 3 0-15,-9-3 0 0,0 0 0 0,0 0 0 16,0 0 0-16,0 0 0 0,10 6 128 0,-10-6-128 0,0 0 0 16,0 0 0-16,0 0 0 0,0 0 0 15,0 0-224-15,0 0-32 0,9 3 0 0,-9-3 0 16,0 0-448-16,0 0-80 0,9 2-32 0,-9-2 0 16,0 0-1680-16,10 0-352 0,-10 0-64 15,14-9-9472-15</inkml:trace>
  <inkml:trace contextRef="#ctx0" brushRef="#br2" timeOffset="-128556.89">31873 8926 11055 0,'-2'-13'480'0,"2"13"112"0,-1-8-464 0,1-3-128 0,0 4 0 0,0 7 0 16,0-12 2192-16,0 12 432 0,0 0 64 0,0-9 32 15,0 9-1152-15,0 0-224 0,0 0-64 0,0 0 0 16,0 0-208-16,0 0-48 0,0 0-16 0,0 0 0 15,-2 9-160-15,0 5-16 0,2-4-16 0,-1 4 0 16,-1 3 0-16,0 2 0 0,-2 3 0 0,0 4 0 16,-1 1-112-16,1 5-32 0,-1 2 0 0,-1 2 0 15,-1-1-16-15,1 1 0 0,-2 1 0 0,1 0 0 0,-1-1-96 16,1 3-32-16,-1-4 0 0,0-2 0 0,1-1-240 0,0 0-48 16,2-4-16-16,0 0 0 0,1-7-80 0,2 1-16 15,1-2 0-15,-3-1 0 0,1 3-128 0,1-4 0 16,-3-6 144-16,2 0-144 0,3-12 0 0,-1 13-208 15,1-5 16-15,0-8 16 16,0 0-2256-16,0 0-464 0,0 0-96 0,0 0-16 0</inkml:trace>
  <inkml:trace contextRef="#ctx0" brushRef="#br2" timeOffset="-122048.39">14626 18168 4607 0,'0'0'400'0,"0"0"-400"0,0 0 0 0,0 0 0 0,0 0 2016 0,0 0 320 16,0 0 64-16,0 0 16 0,0 0-1152 0,0 0-240 15,0 0-32-15,0 0-16 0,0 0-80 0,0 0-32 16,3-9 0-16,-3 9 0 0,0 0-128 0,0 0-32 16,0 0 0-16,0 0 0 0,0 0-176 0,0 0-32 15,0 0-16-15,0 0 0 0,0 0-96 0,0 0-32 16,0 0 0-16,0 0 0 0,0 0 0 0,0 0 0 15,2 10 0-15,-2-1 0 0,0 1 96 0,0 2 32 16,0-12 0-16,0 13 0 0,-2 1-48 0,1 1-16 16,0 3 0-16,0-2 0 0,-2-1-80 0,0 3-16 15,1 1 0-15,1-1 0 0,-4-1-32 0,2-3-16 0,-1-2 0 0,0 3 0 16,-1 2-16-16,2-3-16 16,-1-3 0-16,1 1 0 0,1-1-16 0,2-11 0 0,-3 9 0 0,3-9 0 15,0 0 32-15,0 0 16 0,0 0 0 0,0 0 0 16,0 0-32-16,0 0-16 0,0 0 0 0,0 0 0 15,0 0 192-15,0 0 32 0,0 0 16 0,0-7 0 16,0 7-224-16,1-13-48 0,1-4-16 0,0 3 0 16,1 3-176-16,-1-3 128 0,1-1-128 0,-1 1 128 15,5 0-128-15,-2 0 128 0,0-3-128 0,1 2 128 16,-2-2-128-16,-1 3 0 0,-1 0 0 0,1 3 0 16,0-3 0-16,0 3 0 0,0 3 128 0,-2-3-128 15,0 2 0-15,0-2 0 0,-1 11 0 0,0 0 0 16,2-8 0-16,-2 8 0 0,0 0 0 0,0 0 0 15,0 0 0-15,0 0 0 0,0 0 0 0,-4 8 0 16,-1 5 0-16,1 2 0 0,-1 3-128 0,1 3 128 0,-1 1 0 16,0 5 0-16,-3-1 0 0,-1 2 0 0,0-4 0 15,1 0 0-15,-1 3 0 0,2-3 0 0,2 0 160 0,0-4-160 16,1-2 192-16,2-2-192 0,-1-3 192 0,3-1-64 16,0-12 0-16,-2 12-128 0,2-12 144 0,0 11-144 15,0-11 0-15,0 0 144 0,0 0-144 0,0 0 0 16,0 0 0-16,11 0 0 15,-1-6-352-15,0-2-160 0,2-1-16 0,-2 0-16 16,1-1-2224-16,0-3-448 0,-1 3-96 0,0-2-9968 0</inkml:trace>
  <inkml:trace contextRef="#ctx0" brushRef="#br2" timeOffset="-121501.08">14609 18435 3679 0,'0'0'320'0,"0"0"-320"0,0 0 0 0,-1-8 0 16,1 8 2368-16,0 0 416 0,0 0 80 0,0 0 16 16,-2-6-1312-16,2 6-256 0,0 0-48 0,0 0-16 15,2-9-80-15,-2 9-16 0,0 0 0 0,0 0 0 16,0 0-176-16,0 0-32 0,0 0-16 0,0 0 0 15,0 0-256-15,0 0-48 0,0 0-16 0,0 0 0 16,6-2-144-16,-6 2-16 0,12 2-16 0,-4 2 0 16,-8-4-16-16,13 4 0 0,1-2 0 0,0 1 0 15,0-2-16-15,0 0 0 0,3 2 0 0,-2 1 0 0,0-2 0 0,2 1 0 16,-3-3 0-16,1 2 0 0,-1-2-32 16,2-1-16-16,2 2 0 0,-3-1 0 0,-2-1-96 0,1 1-32 15,0-1 0-15,0 1 0 0,-1 0-48 0,0 0-16 16,-1-1 0-16,1 1 0 0,-2 0-160 0,0-2 192 15,-1 1-192-15,-10 1 192 0,12-1-192 0,0-1 0 16,-2-1 0-16,0 1 0 0,-10 2 0 0,10 0 0 16,-10 0 0-16,12 0 0 0,-12 0 0 0,10-2 0 15,0-2 128-15,-10 4-128 0,10-1 0 0,-10 1 160 16,9-2-160-16,-9 2 160 0,0 0-160 0,0 0 0 16,0 0 0-16,0 0 0 0,0 0 0 0,0 0 0 15,0 0 0-15,0 0 0 0,0 0 0 0,0 0 0 16,0 0 0-16,0 0 0 0,0 0 0 0,0 0 0 0,0 0 0 15,0 0 0-15,0 0 0 0,0 0 128 0,0 0-128 0,0 0 0 16,0 0 0-16,0 0 0 0,0 0 0 0,0 0 0 16,-2-8 0-16,2 8-192 0,0 0 64 0,0 0 128 31,0 0-816-31,0 0-32 0,0-8-16 0,0 8 0 16,0 0-1344-16,0 0-272 0,0 0-48 0,0 0-6048 0,0 0-1200 0</inkml:trace>
  <inkml:trace contextRef="#ctx0" brushRef="#br2" timeOffset="-120950.38">15192 18270 4607 0,'0'0'400'0,"0"0"-400"0,0 0 0 0,0-10 0 0,-2-3 2800 0,-2 4 464 15,4 9 112-15,-2-13 16 0,-2 6-1376 0,0-4-272 16,0 1-48-16,0 3-16 0,4 7-304 0,-3-5-64 15,3 5-16-15,0 0 0 0,0 0-368 0,0 0-80 16,0 0-16-16,0 0 0 0,0 0-368 0,-9 3-80 16,2 6 0-16,3 0-16 0,2 3 16 0,-1 0 0 15,1 5 0-15,2 3 0 0,0 3 16 0,1 1 16 16,-2-5 0-16,1 5 0 0,-1 3 32 0,1-1 0 16,0 3 0-16,0 0 0 0,1 0-160 0,0-1-32 15,-1-5 0-15,0-1 0 0,-1-2-80 0,0-1-32 16,-1-2 0-16,0-2 0 0,2 0 0 0,0-1 0 15,-2-4 0-15,1-1 0 0,1-9-144 0,0 0 128 0,0 12-128 0,0-12 128 16,0 0 16-16,0 0 0 0,0 0 0 0,0 0 0 16,0 0 192-16,0 0 48 0,3-14 0 0,-3-2 0 15,2 1-176-15,0-1-16 0,-1-3-16 0,-1-2 0 16,0 2-176-16,-1-4 128 0,-1-3-128 0,0-1 128 16,2-4-128-16,-2 0 0 0,2-1 0 0,0 4 128 15,2-4-128-15,0 4 0 0,0 1 0 0,0 5 128 16,2 0-128-16,-2 5 0 0,-2 2 0 0,0 2 0 15,0 13 0-15,0 0 0 0,0 0 0 0,0 0 0 16,0 0 0-16,0 0 0 0,-5 12 0 0,2 1 0 16,-1 3 0-16,-1 4 0 0,0 6 0 0,-2 1 0 15,0 3 0-15,-1 4 0 0,0 1 0 0,2-1 0 16,0-1 0-16,1-4 128 0,-1 1-128 0,3-6 128 16,-1 0 0-16,0-4 0 0,1-1 0 0,1-2 0 0,1-4 0 15,-1-1 0-15,1 0 0 0,1-12 0 0,0 0-128 0,0 0 0 16,0 0 0-16,0 0 128 15,0 0-1600-15,0 0-320 0,3-12-64 0</inkml:trace>
  <inkml:trace contextRef="#ctx0" brushRef="#br2" timeOffset="-118728.3">13404 16169 15087 0,'0'0'656'0,"0"0"160"0,0 0-656 0,0 0-160 0,0 0 0 0,1-9 0 0,-2 1 816 0,1 8 128 15,0 0 16-15,-3-7 16 0,0-2-288 0,-1 4-64 16,-1-4-16-16,0 4 0 0,-2 1-64 0,7 4-16 16,-10-3 0-16,0 2 0 0,0-2-48 0,0 7-16 15,-2 1 0-15,1 0 0 0,-1 3-304 0,1-3-160 16,-3 3 160-16,1 2-160 0,0-2 0 0,-1 2 128 15,2-3-128-15,-1 3 0 0,0 3 0 0,3-4 0 16,1 0 128-16,3-3-128 0,1 2 256 0,5-8 16 16,-1 10 0-16,1 0 0 0,0-10-32 0,3 10-16 0,4 3 0 15,-1-5 0-15,3 2-48 0,2-2-16 0,2 3 0 16,1-1 0-16,1 0-160 0,1 3 128 0,-1-3-128 0,-1 2 128 16,1-1-128-16,-2-3 0 0,-2-1 144 0,1 1-144 15,-2-2 128-15,-1 3-128 0,-3-2 160 0,-6-7-160 16,0 0 256-16,4 14-64 0,-1-6 0 0,-3-8 0 15,-4 12 48-15,-1-1 0 0,-6-6 0 0,4 2 0 16,-5-1 160-16,1-1 48 0,-2-1 0 0,1 1 0 16,-5 0-208-16,0-1-48 0,2-1 0 0,0 0 0 15,0 0-192-15,1-1 176 0,0-2-176 0,2 0 160 16,2 0-160-16,10 0 0 0,-10-5 0 0,4 2 0 16,6 3-208-16,-4-8-128 0,4-2-32 0,4 1 0 15,1-4-2192-15,4-1-432 16</inkml:trace>
  <inkml:trace contextRef="#ctx0" brushRef="#br2" timeOffset="-118424.86">13668 15960 11967 0,'0'0'1072'0,"-7"-5"-864"15,0 3-208-15,7 2 0 0,0 0 2144 0,0 0 384 16,0 0 80-16,0 0 16 0,-8 5-1584 0,0 5-304 16,3-1-64-16,-2 3-16 0,2 1-48 0,0 4-16 15,0 3 0-15,1 2 0 0,1-1 80 0,0 2 16 16,-1 1 0-16,2-1 0 0,-1 5-64 0,1-4-16 16,-2-1 0-16,1-1 0 0,1-2-288 0,-2-2-48 15,3 1-16-15,-1-5 0 0,0 0-256 0,1 0 160 16,-1 0-160-16,2-4 128 0,0-10-128 0,0 11 0 0,0-11 0 0,0 0 0 31,0 0-544-31,8 6-144 0,-8-6-16 0,11 0-16 16,-1-3-2352-16,2-2-448 0</inkml:trace>
  <inkml:trace contextRef="#ctx0" brushRef="#br2" timeOffset="-118213.84">13778 16170 10127 0,'0'0'896'0,"0"0"-704"0,0 0-192 0,0 0 0 16,-2 15 2736-16,0-2 512 0,2-2 96 0,-1 2 32 16,-1 1-2160-16,1-1-448 0,-1-1-64 0,0 2-32 0,1 0-272 0,0-1-48 15,-2 2-16-15,2-2 0 0,0 0-160 0,-2-3-48 16,3 3 0-16,-1-1 0 0,2-3-128 0,-2 3 0 16,1-12 144-16,-1 9-144 0,1-9 0 0,-3 11-128 15,3-11 0-15,0 0-7680 16,0 0-1520-16</inkml:trace>
  <inkml:trace contextRef="#ctx0" brushRef="#br2" timeOffset="-117784.68">14151 16259 17503 0,'0'0'768'0,"0"0"176"0,0 0-752 0,0 0-192 0,0 0 0 0,-6-4 0 16,-2-4 800-16,1 3 128 0,-2 3 32 0,0-1 0 16,-1-1-416-16,0 2-80 0,-2 2-16 0,1 2 0 15,-2 1 128-15,-1 1 0 0,3 2 16 0,-2 2 0 16,0-2-80-16,2 4-32 0,1-1 0 0,2 3 0 16,2-5-224-16,2 6-32 0,1-3-16 0,3 2 0 15,0 0-208-15,3-3 144 0,-3-9-144 0,7 13 128 16,1 0-128-16,-2-6 0 0,-6-7 144 0,9 8-144 15,-9-8 256-15,12 6-32 0,-12-6 0 0,10 4 0 0,-10-4 160 0,9 4 48 16,-9-4 0-16,9 5 0 16,-9-5-208-16,0 0-32 0,0 0-16 0,4 9 0 0,-4-9-176 15,0 14 192-15,-3 1-192 0,-1-1 192 0,-1-2-192 0,-1 0 128 16,-1 1-128-16,1-3 128 0,0 2-128 16,-2-2 192-16,0 1-192 0,1 1 192 0,-1-5-192 0,1 3 192 15,-1-2-192-15,0 1 192 0,-1-4-192 0,2 1 0 16,-2 1 144-16,1-2-144 0,1-1 0 0,7-4 128 15,-8 3-128-15,8-3 0 0,-10 2 800 0,10-2 96 16,0 0 0-16,0 0 16 16,0 0-2272-16,-4-8-464 0,3-1-96 0,3-1-7408 15,3-1-1488-15</inkml:trace>
  <inkml:trace contextRef="#ctx0" brushRef="#br2" timeOffset="-117294.45">14430 16031 17903 0,'0'0'784'0,"0"0"176"0,0 0-768 0,0 0-192 0,0 0 0 0,0 0 0 16,-4 13 944-16,-2 1 144 0,-2-1 16 0,0 5 16 15,-1 3-160-15,1 2-16 0,-1 0-16 0,0 5 0 16,0 1 32-16,0 2 0 0,-4 0 0 0,1 2 0 16,-4-2-192-16,6-1-48 0,-1-2 0 0,1-3 0 15,1-1-368-15,1-4-80 0,4-6-16 0,-1-1 0 0,1-2-16 16,4-11-16-16,0 0 0 0,0 0 0 0,0 0 64 0,0 0 16 16,0 0 0-16,0 0 0 0,0 0 0 0,12-6 0 15,-2-2 0-15,0-3 0 0,0-1-48 0,2 0 0 16,0-2 0-16,1 1 0 0,0 2-256 0,-2-2 0 15,-1 1 0-15,2 3 0 0,-2 3 0 0,0 0 0 16,0 2-176-16,-1 3 176 0,-9 1-160 0,10 5 160 16,-2 4-128-16,-2 0 128 0,-2 3-176 0,-1 4 176 15,-3-1-208-15,0 3 80 0,-1 1 128 0,-2 1 0 16,-2-1 0-16,0-1-128 0,0 2 128 0,1-1 0 16,-1 0 0-16,2-1 0 0,2-3-176 0,1 1 0 15,1-7 0-15,3 1 0 16,1-3-720-16,-5-7-160 0,0 0-32 0,15 0-8448 0,-1 0-1712 0</inkml:trace>
  <inkml:trace contextRef="#ctx0" brushRef="#br2" timeOffset="-117042.11">14873 16011 17391 0,'9'-10'768'0,"-9"10"160"0,7-12-736 0,-2 7-192 0,-5 5 0 0,6-6 0 16,-6 6 1248-16,0 0 224 0,0 0 32 0,0 0 16 15,0 0-272-15,-2 17-48 0,-2 0-16 0,-5 5 0 16,-4 5-464-16,-1 1-80 0,0 0-32 0,0 5 0 16,-4 0 144-16,1 1 16 0,-4 0 16 0,0 2 0 0,-2 2-144 0,0-2-16 15,1-5-16-15,3 1 0 0,3-1-400 0,2-6-80 16,1 1 0-16,4-6-128 0,3-2 0 0,3-2 0 15,2-1-160-15,3-3 160 16,2-2-1600-16,-4-10-192 0,10 4-32 0,1 0-16 16,0-2-1104-16,1-2-208 0</inkml:trace>
  <inkml:trace contextRef="#ctx0" brushRef="#br2" timeOffset="-116771.72">14608 16357 21423 0,'0'0'944'0,"0"0"208"0,0 0-928 0,0 0-224 0,0 0 0 0,9-1 0 16,-2-2 496-16,3 0 48 15,2 2 16-15,6-1 0 0,-1 0 32 0,3 1 16 16,-1-1 0-16,0-1 0 0,1 3-304 0,-2 0-64 16,1 3-16-16,0-2 0 0,0 1-224 0,-1 0 128 15,-3-2-128-15,-1 0 0 0,-1 1 0 0,-2 0-336 0,-11-1 48 0,13 3-7440 31,-3-3-1488-31</inkml:trace>
  <inkml:trace contextRef="#ctx0" brushRef="#br2" timeOffset="-116394.98">14954 16357 5519 0,'0'0'496'0,"0"0"-496"0,-6 12 0 0,1 2 0 16,2-1 3136-16,-1-3 544 0,0 3 96 0,3 0 32 16,-1-2-2432-16,2 1-480 0,2-1-112 0,-2-11-16 15,3 9-208-15,-3-9-48 0,8 9-16 0,-8-9 0 16,12 5 400-16,-1-4 96 0,0-1 16 0,1-1 0 15,-2-4 144-15,3-3 16 0,-1 2 16 0,1-4 0 0,0 1-592 0,1-3-112 16,-3 4-32-16,1-4 0 0,-2 2-256 0,0 2-64 16,0-6-128-16,-3 5 192 0,0 0-192 0,0 4 0 15,-7 5 0-15,0 0 0 0,0 0 160 0,0 0-160 16,0 0 160-16,0 0-160 0,1 16 0 0,-2 1 0 16,-3 1 0-16,1 1 0 0,-1 2 0 0,-1 0 0 15,-2 1 0-15,-1 5 0 0,0-1 0 0,0 3 0 16,-1 2 0-16,-4-3 0 0,-1 2 128 0,-1-4-128 15,-2 1 176-15,-1-5-176 0,-1-1 576 0,-1-1 0 16,-2 2 0-16,3-3 0 0,0-1 160 0,1-1 32 0,1-4 16 0,0-1 0 16,3-1-432-16,3-3-96 0,-1 1 0 0,3-4-16 15,2-3-240-15,7-2-240 0,0 0 48 0,0 0 16 32,-9 0-1408-32,9 0-272 0,0 0-64 0,0 0-13696 0</inkml:trace>
  <inkml:trace contextRef="#ctx0" brushRef="#br2" timeOffset="-105998.74">19489 16645 14735 0,'0'0'640'0,"0"0"160"0,0 0-640 0,0 0-160 15,0 0 0-15,0 0 0 0,0 0 736 0,0 0 112 16,0 0 32-16,0 0 0 0,0 0-192 0,0 0-48 15,0 0 0-15,0 0 0 0,0 0-80 0,0 0-32 16,0 0 0-16,0 0 0 0,0 0-96 0,0 0-32 16,0 0 0-16,0 0 0 0,-3 9-32 0,3-9-16 15,-6 10 0-15,1-1 0 0,1 5-80 0,-1 2-16 16,-3-1 0-16,-1-1 0 0,1 1-16 0,-3 4-16 16,-1 3 0-16,-1-1 0 0,-5 0-80 0,-1 3-16 0,-4 5 0 0,0 2 0 15,-1-1 64-15,1 3 16 0,-3-1 0 0,-1 3 0 16,0 1-16-16,1 1 0 0,0 0 0 0,1 0 0 15,-1 1-64-15,2-3-128 0,1-2 176 0,2 0-176 16,-1-3 400-16,2-4-16 0,-1 1-16 0,2-3 0 16,-1-2 48-16,2-3 16 0,3-1 0 0,-2-2 0 15,0-1-128-15,0-1-32 0,3-5 0 0,3 3 0 16,2-6-112-16,1 3-32 0,2-4 0 0,6-5 0 16,0 0 16-16,0 0 0 0,0 0 0 0,0 0 0 15,0 0 112-15,10-6 0 0,0-6 16 0,2 1 0 16,-1-1 0-16,4-3 0 0,-1-4 0 0,5-1 0 15,0-3-144-15,0 1-128 0,-1 1 192 0,0-2-192 16,0-4 176-16,1 3-176 0,0-4 160 0,0 1-160 16,-1-3 160-16,2 3-160 0,-1-2 160 0,2 2-160 0,-2 0 144 15,1 2-144-15,-1-3 128 0,1 4-128 0,1-1 128 0,0 2-128 16,-3 0 128-16,1 0-128 0,-2 4 0 0,-1 1 128 16,-1 1-128-16,-2 4 0 0,-3-1 128 0,-1 0-128 15,-4 6 0-15,-1 0 128 0,-4 8-128 0,0 0 128 16,0 0-128-16,0 0 128 0,-9-1-128 0,-2 6 0 15,-3 4 0-15,-3 5 0 0,0 3 0 0,-4 2 0 16,-2 1 0-16,-1 4 0 0,-1 7 0 0,-2 3 0 16,-2 3 0-16,0 1 0 0,-2 4 0 0,1 2 0 15,-2 0 0-15,0 0 0 0,0-6 0 0,2-1 0 16,-1-1 0-16,-1-5 128 0,3-4 64 0,2-5 0 0,5-3 0 16,3-1 0-16,2-3-16 0,8-4 0 0,1-3 0 0,8-8 0 15,0 0-176-15,0 0 192 0,0 0-192 0,0 0 192 16,12-9-192-16,4-6 0 0,4-3 0 0,1-4 0 15,3-4 0-15,0 0 0 0,1 0 0 0,-1-1 128 16,1-4-128-16,-1 0 0 0,-1-3 0 0,0 1 0 16,0 0 0-16,1-1 128 0,0 0-128 0,-1 1 0 15,1-2 0-15,0 5 0 0,-1-1 128 0,0 2-128 16,-2 5 0-16,-2 2 0 0,-3 3 0 0,-2 5 0 16,-4 3 0-16,-2 5 0 0,-8 6 0 0,0 0 0 15,0 0 0-15,-8 11 0 0,-1 4 0 0,-3 6 0 16,-5 5 0-16,-2 3-224 0,-4 3 80 0,-1 5 16 15,-4 3 128-15,-1 1 0 0,-2 8 0 0,1-3 0 16,-2 2 0-16,-1-5 0 0,-1 0 128 0,1-5-128 16,0-3 320-16,2-7 0 0,3-4 0 0,5-4 0 0,5-2 128 15,4-4 0-15,3-5 16 0,6 0 0 0,5-9-464 0,0 0 0 16,0 0-208-16,0 0 64 16,0 0-2736-16,18-7-528 0</inkml:trace>
  <inkml:trace contextRef="#ctx0" brushRef="#br2" timeOffset="-105435.2">17755 17526 8287 0,'-19'4'736'0,"8"-1"-592"0,2-3-144 0,-2 0 0 16,3 1 1840-16,8-1 336 0,-9 1 64 0,9-1 0 0,0 0-736 0,0 0-160 15,-8 0-16-15,8 0-16 0,0 0-416 0,0 0-64 16,0 0-32-16,0 0 0 0,8-6-176 0,2 2-48 16,-1-2 0-16,6 2 0 0,3 0 112 0,2 1 16 15,0 1 0-15,6-1 0 0,3 1-112 0,0 0-16 16,1 2 0-16,3-1 0 0,2-1-192 0,2 0-64 15,-1 1 0-15,2 2 0 0,1-1 0 0,2 0-16 16,0 2 0-16,1-1 0 0,1-1 64 0,-1 0 16 16,-2 0 0-16,0 0 0 0,-3-1-32 0,0-1 0 15,-2 1 0-15,-2 0 0 0,-2 1-96 0,-2 0 0 16,0 0-16-16,-2 0 0 0,-3-1-240 0,-2-1 176 16,-2 1-176-16,-1 0 160 0,-2-1-160 0,-2 0 192 15,-3 1-192-15,0-1 192 0,-2 0-192 0,-10 2 128 0,10-3-128 0,-10 3 128 16,0 0-128-16,0 0 0 0,10-1 0 0,-10 1-176 31,0 0-960-31,0 0-192 0,0 0-32 0,0 0-8816 0,0 0-1744 0</inkml:trace>
  <inkml:trace contextRef="#ctx0" brushRef="#br2" timeOffset="-104951.7">18700 17421 26079 0,'0'0'1152'0,"0"0"256"0,-8-4-1136 0,8 4-272 0,-8-6 0 0,8 6 0 0,0 0 848 0,0 0 112 16,0 0 32-16,0 0 0 0,0 0-304 0,0 0-64 15,0 0-16-15,0 0 0 0,0 0 0 0,-2 11 0 16,3 3 0-16,3-4 0 0,1 3-32 0,1 2 0 15,6 3 0-15,-2 2 0 0,3-1-240 0,1 7-48 16,1-2-16-16,1 5 0 0,1 0-112 0,1 3-32 16,-1 0 0-16,3-3 0 0,1 3 16 0,-2 0 0 15,2-3 0-15,-2-1 0 0,-3 2 144 0,1-3 32 16,-1 1 0-16,1-3 0 0,-1 3-64 0,1-3-16 16,-2-1 0-16,0-1 0 0,2-2-112 0,-2 1 0 15,-1 1-128-15,-1-4 192 0,-1 0-192 0,1-1 144 16,1-2-144-16,-1 1 128 0,0-3-128 0,-1 2 0 0,0-1 0 15,0 1 128-15,0 0-128 0,-1-2 160 0,1-2-160 0,-2-1 160 16,-1 0-160-16,0-3 0 16,-2 0 144-16,1-1-144 0,-8-7 128 0,8 8-128 0,-8-8 128 0,7 9-128 15,-7-9 0-15,9 5 0 0,-9-5 0 16,0 0 128-16,0 0-128 0,0 0 0 0,0 0 0 0,0 0-128 31,0 0-1232-31,0 0-240 0,-8 6-64 0,0-2-9600 0,-3-5-1936 0</inkml:trace>
  <inkml:trace contextRef="#ctx0" brushRef="#br2" timeOffset="-103757.13">18658 17560 2751 0,'0'0'128'0,"0"0"16"0,0 0-144 0,0 0 0 0,0 0 0 0,11-1 0 0,-11 1 3088 0,0 0 592 16,9-5 112-16,-9 5 32 0,0 0-1776 0,0 0-368 15,0 0-64-15,0 0-16 0,0 0-400 0,0 0-96 16,0 0-16-16,0 0 0 0,0 0-400 0,0 0-96 16,0 0-16-16,-4 10 0 0,-2 3-96 0,-3-2-32 15,-1 5 0-15,-3 2 0 0,-1 2 256 0,-1 3 32 16,-2-2 16-16,-2 5 0 0,-2 6-112 0,-2 2-32 15,-2 1 0-15,-1 4 0 0,-3 0-208 0,-3 3-32 0,-1-1-16 16,-3-3 0-16,-1 0-160 0,0-1-48 0,4 0 0 16,2-4 0-16,0-3 176 0,2-2 16 0,3 1 16 0,2 1 0 15,1-8-32-15,2 1-16 0,-1-2 0 0,4 0 0 16,3-2-304-16,2-2 0 0,2-7 128 0,3 1-128 16,2-4 128-16,6-7-128 0,0 0 144 0,0 0-144 15,0 0 0-15,0 0 0 0,9-8 0 0,1-5 0 16,0-2 128-16,3-3-128 0,3-1 0 0,1-1 0 15,0-2 128-15,0 0-128 0,2-4 0 0,2 2 144 16,-2-5-144-16,4 2 0 0,0-2 0 0,1 0 0 16,1 1 0-16,3-3 0 0,1 1 0 0,-1-1 0 15,0-2 0-15,0 1 0 0,-1 2 128 0,-3 2-128 16,-2-3 0-16,-2 2 192 0,2 2-192 0,-3 1 192 16,-4 3-192-16,0 4 0 0,0 3 0 0,-2 2 128 15,-1 2-128-15,-5 2 0 0,-7 10 144 0,0 0-144 16,0 0 144-16,0 0-144 0,0 0 192 0,0 0-192 0,-11 11 0 15,1 2 0-15,-4 3 0 0,-2 7 0 0,-1 3 0 16,-2 4 0-16,-2-2 0 0,-2 5 0 0,-3 3 0 0,-2-1 0 16,-2 1 0-16,1-3 0 0,-3-1 0 0,3-4 160 15,1 0-160-15,5-4 128 0,3-4 176 0,3-2 16 16,5-5 16-16,4-2 0 0,8-11-16 0,0 0 0 16,0 0 0-16,0 0 0 0,10-4-176 0,4-6-144 15,4-3 192-15,2-4-192 0,7-8 192 0,0 3-64 16,2-6 0-16,0 1-128 0,2-4 128 0,-1 0-128 15,-2-4 0-15,-1 1 0 0,0 0 192 0,1-2-64 0,0-1 0 16,0 3-128-16,-2 5 0 0,0 1 0 0,-2 6 0 16,-4 7 0-16,-3 1 0 0,-6 6-144 0,-2 3 144 0,-9 5 0 15,0 0-144-15,1 10 144 0,-5 7-160 0,-4 4 160 16,-4 6-144-16,-6 2 144 0,-2 3-128 16,-4 5 128-16,-5 6 0 0,-4 0 0 0,-6 3 0 0,-1-1-128 15,-5 2 128-15,-3-3 0 0,-5 2 0 0,0-5 0 16,1-3 128-16,5-3 48 0,3-3 16 0,4-3 0 15,5-4 96-15,4-4 32 0,7-3 0 0,5-3 0 16,4-2-320-16,5-7 160 0,10-6-160 0,0 0 128 16,0 0-304-16,0 0-64 0,0 0-16 15,0 0 0 1,6-10-1216-16,5-3-256 0,2-2-64 0,5-1-10384 0,4-2-2096 16</inkml:trace>
  <inkml:trace contextRef="#ctx0" brushRef="#br2" timeOffset="-101393.2">17985 17834 10127 0,'0'0'448'0,"0"0"96"0,0 0-544 15,0 0 0-15,0 0 0 0,0 0 0 0,0 0 1568 0,0 0 208 16,0 0 32-16,0 0 16 0,0 0-976 0,0 0-192 15,0 0-32-15,0 0-16 0,0 0 464 0,0 0 80 16,1-7 32-16,-1 7 0 0,0 0-144 0,0 0-16 16,5-8-16-16,-5 8 0 0,0 0-432 0,0 0-64 15,0 0-32-15,0 0 0 0,0 0-336 0,0 0-144 16,0 0 128-16,0 0-128 0,0 0 192 0,0 0-32 16,0 0-16-16,0 0 0 0,0 0 96 0,0 0 16 0,0 0 0 0,0 0 0 15,0 0 176-15,0 0 32 0,0 0 16 0,0 0 0 16,0 0-32-16,0 0 0 0,0 0 0 0,0 0 0 15,0 0 0-15,0 0-16 0,0 0 0 0,9-6 0 16,-9 6-256-16,8-5-48 0,-2-1-128 0,-6 6 192 16,8-6-192-16,-8 6 0 0,0 0 0 0,0 0 0 15,0 0 0-15,0 0 0 0,0 0 0 0,0 0 0 16,0 0 240-16,0 0-48 0,0 0-16 0,0 11 0 16,-1-2-176-16,-2 1 128 0,3-10-128 0,0 0 128 15,-7 9-128-15,3-1 0 0,4-8 144 0,-7 5-144 16,7-5 192-16,0 0-48 0,0 0 0 0,0 0 0 15,0 0 176-15,0 0 16 0,2-10 16 0,0 2 0 16,-2 8-352-16,7-13 0 0,-2 4 0 0,1-1 128 0,0 3-128 0,1-2 0 16,-7 9-176-16,6-5 176 15,-6 5-1648-15,0 0-224 0,0 0-48 0,10-4-13104 16</inkml:trace>
  <inkml:trace contextRef="#ctx0" brushRef="#br2" timeOffset="-100883.14">18511 17613 6447 0,'0'0'576'0,"0"0"-576"0,0 0 0 0,0 0 0 16,0 0 2000-16,0 0 304 0,-5 5 48 0,5-5 16 15,0 0-1136-15,0 0-208 0,0 0-64 0,0 0 0 16,0 0 192-16,-6 6 16 0,6-6 16 0,0 0 0 16,-8 6-224-16,2-1-64 0,6-5 0 0,-6 6 0 15,6-6-256-15,-8 6-64 0,2-1-16 0,6-5 0 16,0 0-144-16,0 0-32 0,0 0 0 0,0 0 0 15,0 0 256-15,0 0 64 0,0 0 0 0,2-10 0 16,2 2-304-16,-4 8-48 0,8-10-16 0,-1 4 0 16,0 1-336-16,-7 5 144 0,0 0-144 0,10-3 0 0,-10 3 0 0,0 0 0 15,0 0 0-15,0 0 0 0,0 0 176 0,0 0-176 16,0 0 160-16,0 0-160 0,4 10 192 0,-4 3-48 16,-2-4-16-16,-2 0 0 0,-2-4-128 0,0 2 128 15,-1 0-128-15,7-7 128 0,0 0 16 0,-7 2 0 16,7-2 0-16,0 0 0 0,0 0 304 0,0 0 48 15,0 0 16-15,-4-7 0 0,4 7-240 0,0-13-32 16,3 3-16-16,0 2 0 0,-3 8-224 0,5-10 0 16,1 2 0-16,-6 8 0 0,5-11 0 0,0 5 0 15,-5 6-160-15,0 0 160 16,0 0-1328-16,0 0-176 0,0 0-32 0,0 0-8528 16,0 0-1712-16</inkml:trace>
  <inkml:trace contextRef="#ctx0" brushRef="#br2" timeOffset="-100427.6">18536 17625 14735 0,'0'0'1312'0,"0"0"-1056"0,0 0-256 0,0 0 0 15,0 0 848-15,0 0 112 0,-8 0 32 0,8 0 0 16,-9 4-224-16,9-4-64 0,-10 3 0 0,1-1 0 16,0-1 192-16,0 3 48 0,-1 0 0 0,-1 4 0 15,-2-3-176-15,-1 4-16 0,-1-4-16 0,-2 2 0 0,1 4 64 0,-2-3 16 16,0 1 0-16,-1-1 0 0,-1 2-64 0,-1-1-16 16,1 3 0-16,0 2 0 0,-1-3-176 0,0 3-48 15,2-1 0-15,-1 1 0 0,3-5-128 0,0 3-16 16,2 0-16-16,0-5 0 0,3 0-16 0,3 2 0 15,0-6 0-15,9-3 0 0,-9 5-144 0,9-5-48 16,0 0 0-16,0 0 0 0,0 0-144 0,0 0 0 16,0 0 0-16,0 0 0 0,0 0 0 0,0 0 0 15,0 0 0-15,11-5 0 0,-2 2 0 0,-1-3 0 16,0 0 0-16,-8 6 0 16,8-5-448-16,-8 5 0 0,6-5-16 0,-6 5 0 15,4-8-1776-15,-4 8-336 0,0 0-80 0,0 0-16 0</inkml:trace>
  <inkml:trace contextRef="#ctx0" brushRef="#br2" timeOffset="-99814.16">18014 17445 19343 0,'0'0'1728'0,"0"0"-1392"0,0 0-336 0,0 13 0 16,0 3 720-16,2 1 80 0,0 2 16 0,1 2 0 0,-1 6-608 0,1 1-208 16,-1 5 144-16,1 1-144 0,-1 1 128 0,2-2-128 15,0 1 0-15,-1-2 128 0,-2 0-128 0,0-2 192 16,2 2-192-16,-3-7 192 0,1-2-192 0,0-1 160 15,1-6-160-15,0-2-6784 16,-1 1-1472-16</inkml:trace>
  <inkml:trace contextRef="#ctx0" brushRef="#br2" timeOffset="-94746.05">751 507 22799 0,'0'0'1008'0,"-1"-11"208"0,1 11-960 0,0-9-256 0,0-1 0 0,0 10 0 0,0 0 288 0,1-5 16 16,-1 5 0-16,0 0 0 0,0 0 656 0,0 0 128 16,0 0 16-16,0 0 16 0,0 0-224 0,0 0-64 15,0 7 0-15,0 4 0 0,0 3-208 0,0 4-48 16,-1 2-16-16,0 2 0 0,-2 3-112 0,1 2-32 15,-3 24 0-15,-2-7 0 0,-2 1-80 0,3-7-16 16,-2 0 0-16,2-4 0 0,-2-1-128 0,2-5-16 16,-3 0-16-16,3-5 0 0,-1 1-160 0,4-12 160 15,-1 0-160-15,0 2 160 0,-1-2-160 0,1-2-256 16,1-1 64-16,0-1 16 16,3-8-1728-16,0 0-336 0,0 0-80 0</inkml:trace>
  <inkml:trace contextRef="#ctx0" brushRef="#br2" timeOffset="-94161.48">1098 240 19231 0,'0'0'848'0,"0"0"176"0,0 0-816 0,-6-8-208 0,6 8 0 15,-8-8 0-15,8 8-128 0,-10-5-80 0,2-2-16 0,1 0 0 16,-2 3 512-16,9 4 96 0,-10-7 32 0,0 1 0 16,2-1 192-16,-1 0 32 15,0 1 16-15,0 1 0 0,-1 0 64 0,-1 1 16 0,-3 1 0 0,-3 1 0 0,-1 1-16 0,-1 2 0 16,-1 1 0-16,-4 1 0 0,1 3-224 0,-1 2-48 16,0 0-16-16,-2 4 0 0,1 1-112 0,-1 0-32 15,1 1 0-15,0 1 0 0,-1 2-16 0,2 2 0 16,0 3 0-16,2 2 0 0,1-1 80 0,0 6 16 15,2-1 0-15,1 5 0 0,2 2-112 0,-2 2-32 16,0 1 0-16,0 2 0 0,-2 2-224 0,0-3 0 16,-1-1 0-16,4 1 0 0,-1-3 128 0,1 8-128 15,3-2 0-15,3 8 144 0,1 4-144 0,2-1 0 16,2-2 0-16,3-4 0 0,3 0 128 0,4-5-128 16,1-1 0-16,1-2 128 0,3-1-128 0,3-1 0 0,1 1 0 15,3-3 0-15,1-4 128 0,3-5-128 0,2-1 128 0,3-8-128 16,-2-7 0-16,1-3 128 0,-1-4-128 0,5-8 0 15,-3-4 144-15,7-8-144 0,1-2 160 0,-13 5-160 16,5-2 192-16,3-4-64 0,1-2-128 0,1-6 192 16,5 0-48-16,-1-5-16 0,0 0 0 0,29-33 0 15,-13 7-128-15,-8 5 192 0,-7 3-192 0,-4 4 192 16,-3 0 48-16,-2 1 16 0,-5 2 0 0,0-1 0 16,-3 4 32-16,-4 3 16 0,-6 1 0 0,-1 2 0 15,-7-1-48-15,-3 3 0 0,1 3 0 0,-7 2 0 16,-6-2 224-16,3 17 32 0,-1-1 16 0,-1-2 0 15,-2 1-256-15,-1 4-48 0,0 3-16 0,-3 0 0 16,-1 3-208-16,-21-1 0 0,3 2-144 0,2 2 144 16,4 4-1792-16,3 1-256 0,1 0-48 0</inkml:trace>
  <inkml:trace contextRef="#ctx0" brushRef="#br2" timeOffset="-93460.05">1586 932 19407 0,'0'0'848'0,"0"0"192"16,0 0-832-16,0 0-208 0,0 0 0 0,-1 9 0 0,1-9 528 0,0 13 64 15,4-4 16-15,2 1 0 0,-6-10 96 0,9 11 0 16,4-3 16-16,1-3 0 0,1 0-304 0,4-3-64 15,2-2-16-15,1-6 0 0,0 1 0 0,2-1 0 16,2-5 0-16,-2-1 0 0,0-1 16 0,0-1 0 16,-2-1 0-16,-1 0 0 0,1-2 144 0,-1 1 16 15,-3-2 16-15,-1 2 0 0,-3 0-128 0,-3 0-16 16,-3-2-16-16,-2 3 0 0,-6 1-128 0,-4 2-32 16,1 3 0-16,-4 1 0 0,-4 1 304 0,-3 3 48 15,-4-1 16-15,-2 1 0 0,-3 8-192 0,-1 0-16 16,-3-1-16-16,2 6 0 0,-1 2-160 0,1 7-48 0,2 3 0 0,0 5 0 15,0-2-144-15,1 6 128 16,2 1-128-16,4 3 128 0,0 2-128 0,2 1 0 0,3-2 0 0,2 0 0 16,0-2 0-16,7-2 0 0,0-5 0 0,2-1 0 15,2-4 0-15,0-1 0 0,6-5 0 0,1-1 0 16,2-5 128-16,3-1-128 0,3-4 0 0,2-3 128 16,2-1-128-16,3-1 0 0,3-8 0 0,4 0-176 31,-1-7-336-31,6-1-80 0,1-5-16 0,1-3 0 15,2-1-2320-15,0-3-464 0</inkml:trace>
  <inkml:trace contextRef="#ctx0" brushRef="#br2" timeOffset="-93126.6">2210 365 28559 0,'-11'-15'1264'0,"6"8"272"0,0-4-1232 0,1 4-304 16,0-3 0-16,4 10 0 0,0 0 336 0,0 0 16 15,0 0 0-15,0 0 0 0,0 0 224 0,-2 11 32 16,0 2 16-16,1 10 0 0,1 2-128 0,1-5-32 16,2 7 0-16,0 1 0 0,0 4-16 0,0 2-16 15,-1 2 0-15,1 3 0 0,0 1-112 0,-2 33 0 16,1-12-16-16,-2-2 0 0,-1-7-128 0,1-3-32 0,0-7 0 15,1-1 0-15,2-9-144 0,-1 0 0 16,0-4 144-16,4-6-144 0,-1-4 0 0,1-2 0 0,0-5 0 0,-1-2-192 31,-5-9-1280-31,0 0-272 0,10 0-48 0,0-5-16 16,0-5-848-16,-1-4-160 0,0-5-48 0,-1-3 0 0</inkml:trace>
  <inkml:trace contextRef="#ctx0" brushRef="#br2" timeOffset="-92626.52">2650 400 14735 0,'-1'-15'640'0,"0"7"160"0,1-4-640 0,-2 4-160 0,2 8 0 0,0-9 0 0,0-3 1456 0,0 12 256 16,-1-7 48-16,1 7 16 0,0 0-432 0,0 0-64 16,0 0-32-16,0 0 0 0,0 0-416 0,-5 7-96 15,0 6-16-15,0 6 0 0,1 8-80 0,3-8-32 16,0 5 0-16,-1 6 0 0,0 5 16 0,-2-2 0 16,0 5 0-16,-1 0 0 0,1 1-64 0,-5 33-16 15,2-14 0-15,0-8 0 0,1-7-176 0,2-8-48 16,3-7 0-16,2-2 0 0,2-7-160 0,1-6-32 15,1-4-128-15,-5-9 192 0,11-4-192 0,4-4 176 16,2-5-176-16,1-2 160 0,1-6-160 0,1-4 0 0,2-4 0 0,-1 2 0 16,5-2 0-16,-2 5 0 0,-3-1 0 15,2 6-176-15,0 3 176 0,0 6-128 16,0 1 128-16,-4 5-128 0,0 4 128 0,-1 3 0 0,-4 3-144 16,0 1 144-16,-4 5 0 0,-2 2 0 15,-5 4 0-15,-3 3 0 0,-5-2 0 0,-3 0 0 0,-5 0 0 0,-2 1 0 16,-3-2 0-16,-3 5 0 0,-3 2 160 0,-1-1-160 15,-4 0 192-15,-1 1-64 0,0-5 0 0,1-1-128 16,2 0 160-16,-2-2-160 0,2-1 128 0,0-6-128 16,1-2 0-16,0-6-256 0,2-2 48 0,2-1 0 31,2-4-1776-31,5-5-336 0,3 0-80 0,7 0-6832 0,7-4-1376 0</inkml:trace>
  <inkml:trace contextRef="#ctx0" brushRef="#br2" timeOffset="-92193.81">3386 723 17503 0,'0'0'1552'0,"0"0"-1232"16,0 0-320-16,0 0 0 0,0 0 2112 0,-6-4 384 16,0-1 64-16,-2 2 0 0,0 2-1408 0,-1 1-304 0,-1 0-48 0,0 4-16 15,-1 2-128-15,-1 0-16 0,1 3-16 0,-1 2 0 16,1 2-240-16,1 4-32 0,3 1-16 0,0 1 0 16,-1 0-16-16,3 0-16 0,1-1 0 0,3-2 0 15,1 1-16-15,1-4 0 0,3-5 0 0,1 3 0 16,-5-11 16-16,12 7 0 0,2-2 0 15,0-2 0-15,-1-8-16 0,3-2 0 0,0-1 0 0,2-3 0 16,0-5 64-16,0-1 16 0,-2 0 0 0,-1-3 0 16,-1 0 16-16,-2 0 0 0,-2-2 0 0,-2 4 0 15,-2 3 48-15,-5-1 16 0,-1-2 0 0,-1 4 0 16,-5 2 96-16,-1 3 32 0,-2-1 0 0,-3 4 0 16,-4-2-368-16,0 3-64 0,-3 1-16 0,0 4 0 15,0 2-128-15,0 2-176 0,-2 2 48 0,2 2 0 16,0 3-1104-1,3-1-224-15,2 3-32 0,3-2-16 0,1-1-2128 0,5 1-416 16</inkml:trace>
  <inkml:trace contextRef="#ctx0" brushRef="#br2" timeOffset="-91606.98">3752 598 14735 0,'0'0'1312'0,"0"0"-1056"0,0 0-256 0,-5-4 0 16,5 4 1728-16,0 0 304 0,0 0 48 0,0 0 16 15,0 0-848-15,0 0-160 0,-1 13-48 0,1 3 0 16,1 4-112-16,3 2-32 0,0 1 0 0,2 5 0 16,1 2-176-16,2 0-32 0,-1 2-16 0,1-2 0 15,0 1-192-15,0-1-32 0,0-3-16 0,0 0 0 16,-3-7-96-16,2-3-16 0,0-5 0 0,2-5 0 16,0-2 48-16,1-5 0 0,2-4 0 0,1-2 0 15,1-6 160-15,-2-4 48 0,1-5 0 0,0-2 0 16,1-3-144-16,0 2-32 0,-3-2 0 0,-2 2 0 15,-1 0-160-15,-3 2-48 0,-2 3 0 0,0 1 0 0,1 3 16 0,0 4 0 16,-1 0 0-16,-4 11 0 0,0 0-48 0,0 0-16 16,0 0 0-16,10 9 0 0,-2 5-144 0,-1 3 0 15,1-1-160-15,-2 5 160 0,1-1 0 0,-1-1-144 16,-1 1 144-16,1-2 0 0,1-1 0 0,0-3 0 16,1-3 0-16,1 1 0 0,0-1 0 0,2-3 0 15,3-3 0-15,-1 0 0 0,-2-4 0 0,1-1 0 16,-1-4 0-16,2 1 0 0,0-3 0 0,-1-2 0 15,2-1 128-15,-1-3-128 0,1-3 0 0,0 0 128 16,0-6-128-16,-1-2 0 0,-4-1 256 0,0-2-32 0,-2 0 0 16,1-2 0-16,-3-4 64 0,0-2 16 0,-5-3 0 15,0-2 0-15,-3-1 208 0,1 19 64 0,-2-6 0 16,-1 2 0-16,0 2-352 0,-1 1-64 0,-2 2-16 0,-1 2 0 31,-2 5-864-31,-8-9-176 0,-1 8-48 0</inkml:trace>
  <inkml:trace contextRef="#ctx0" brushRef="#br2" timeOffset="-31116.01">1706 9680 18431 0,'0'0'816'0,"0"0"160"0,-4 13-784 0,3-2-192 15,2 3 0-15,2 1 0 0,-3 2 0 0,3 2 0 16,-1 0 0-16,-1 1 0 0,1-1 0 0,2 3 176 16,0 1-32-16,1 1 0 0,-2 5-144 0,-1-3 0 15,0 0 0-15,-1-2 0 0,0 2 128 0,2 1-128 16,-2-5 0-16,0 0 128 0,0-3-384 0,2-1-64 16,-3-3-32-16,0 0-7776 0</inkml:trace>
  <inkml:trace contextRef="#ctx0" brushRef="#br2" timeOffset="-30634.04">1846 9914 5519 0,'0'0'496'0,"0"0"-496"0,11 1 0 0,-1 0 0 16,2 3 2352-16,2 0 368 0,1-3 80 0,4 2 16 0,3-2-2176 0,2 3-448 15,2-2-64-15,1 1-128 0,0-3 128 0,1 1-128 16,-1-1 0-16,-1 4 144 0,2-1-144 0,1-3 0 16,2-2 0-16,2 2 0 0,3 2 0 0,3-1 0 15,-1-1 0-15,4 0 0 0,5 0 0 0,0-1 0 16,-2 1 0-16,-1 0 128 0,-2-4-128 0,0-1 0 16,-1 1 0-16,1 1 0 0,0 1 0 0,1-1 0 15,1 1 0-15,3-2 0 0,4 3 0 0,-1-2 0 16,-2 0 0-16,-5 1 0 0,-1-2 0 0,-1-1 208 15,0 0-16-15,0 2-16 0,3 0-32 0,-2-4 0 16,0 3 0-16,1 2 0 0,3 1-144 0,-2-3 0 0,-1-3 0 0,-1 4 0 16,-4-1 0-16,-1 1 0 0,-1-3 0 0,-2 2 0 31,-2 0-448-31,1 3-128 0,-1-2-32 0,0 1-6496 0</inkml:trace>
  <inkml:trace contextRef="#ctx0" brushRef="#br2" timeOffset="-29722.47">3836 9804 5471 0,'0'0'240'0,"0"0"48"0,9 3-288 0,-9-3 0 0,12 3 0 0,-1-1 0 16,0-2 208-16,1 0-16 0,1-2 0 0,1-1 0 16,1 0-16-16,3 1-16 0,-1-2 0 0,3-2 0 15,-1 1-160-15,2 1 0 0,2-3 0 0,1 2 0 16,0 2 0-16,1-1 0 0,-3-1 0 0,0 1-176 16,0 0 16-16,-3 1 0 0,-3 0 0 0,1-1 0 15,-1 3-48-15,0-1-16 0,-2 1 0 0,-1 1 0 16</inkml:trace>
  <inkml:trace contextRef="#ctx0" brushRef="#br2" timeOffset="-29075.87">3985 9807 12895 0,'0'0'1152'0,"13"0"-928"0,3 1-224 0,3-1 0 0,8-1 336 0,3 0 32 15,4-1 0-15,-3 1 0 0,1-1-16 0,0-1 0 16,-2-2 0-16,3 2 0 0,-1 1-144 0,3 1-16 16,-1-2-16-16,1 1 0 0,1-4 48 0,2 5 16 15,3 0 0-15,1 1 0 0,0 1-112 0,-3-1-128 16,-1 0 176-16,0 0-176 0,-2 0 128 0,-2 0-128 15,1 0 0-15,-1 0 0 0,0 1 0 0,1 1 0 16,-2-2 0-16,1 0 0 0,0 0 0 0,2-2 0 16,-2 4 0-16,2-2 0 0,-1-2 0 0,-2 1 0 15,-3 0 0-15,-2 0 0 0,-2-1 0 0,0 1 0 0,-3 0 128 16,0 1-128-16,-2-1 0 0,1-1 0 0,-1 0 128 16,0 0-128-16,-1-1 0 0,-1 1 0 0,-1 1 0 15,0 0 0-15,-3 1-176 0,0 0 16 0,-2 0 0 0,1 0 0 31,-1-1-416-31,-1 1-96 0</inkml:trace>
  <inkml:trace contextRef="#ctx0" brushRef="#br2" timeOffset="-28601.29">5927 9054 18143 0,'0'0'800'0,"-2"17"160"0,0 1-768 0,0 0-192 16,2 4 0-16,0 9 0 0,-1 3 256 0,1 4 16 15,-2 1 0-15,0 8 0 0,-2 2 0 0,1 8 0 0,-2 2 0 0,2 3 0 16,-1 2-48-16,1 2-16 0,1-4 0 0,2 3 0 16,0-4 48-16,-3 2 16 15,3-2 0-15,0-2 0 0,-1-2-128 0,0-1-16 16,-1-1-128-16,1-2 192 0,1 0-192 0,-1 0 128 0,-2 0-128 0,1-1 0 31,-1-2-1024-31,2-2-320 0</inkml:trace>
  <inkml:trace contextRef="#ctx0" brushRef="#br2" timeOffset="-26630.75">26042 11503 29823 0,'-13'-2'1328'0,"6"4"272"0,7-2-1280 0,-7 11-320 0,0-1 0 0,1 5 0 15,1 2 128-15,0 5-128 0,0 4 192 0,0 2-192 16,1 4 256-16,0 4-48 0,-1-1-16 0,0 5 0 15,0 0-192-15,-1 6 0 0,-1 4 0 0,1 0 0 16,-2 1 0-16,2 1 0 0,3 2 0 0,-2-2 0 31,-2-1-432-31,2-2-176 0,1-7-32 0,0 0-16 16,-1-4-544-16,1-2-96 0,1-4-32 0,1-4 0 0,1-4-1264 16,2-3-256-16</inkml:trace>
  <inkml:trace contextRef="#ctx0" brushRef="#br2" timeOffset="-26149.47">26172 12169 24191 0,'0'0'1072'0,"18"0"208"0,5 2-1024 0,1-1-256 16,3-1 0-16,3 0 0 0,4 2 192 0,4-2 0 16,5-2-16-16,9 2 0 0,5 2-176 0,8 0 192 0,6 0-192 0,-2-2 192 15,-4 0-192-15,3 0 0 16,4 2 0-16,8-1 0 0,5 2 0 0,4 1 0 16,-3-2 0-16,2 3 0 0,2-1 0 0,5 0 0 0,7 1 0 0,-3 3 0 15,-5-5 0-15,3 3-144 0,3 0 144 0,3-1-160 16,3-2 32-16,-2 0 0 0,-10 2 0 0,7 1 0 15,8-1 128-15,-7 0 0 0,-5 0 0 0,1 0 0 16,1 1 0-16,6 3 0 0,1-1 0 0,-6 1-128 16,-9-4 128-16,4 4 0 0,6-3 0 0,-1 2 0 15,-2 2 144-15,-2-3-144 0,-5 4 192 0,4-4-192 16,5 3 320-16,-5-2-32 0,-4 1-16 0,1-3 0 16,-3 3-128-16,5-3-16 0,4 2-128 0,-4 1 192 15,-6-1-192-15,-1 1 176 0,2-2-176 0,3 2 160 0,3-5-160 16,-2 0 0-16,-8 2 0 0,4-2 0 0,-2-2 128 0,0 0-128 15,0 0 0-15,-1 1 128 16,1-1-128-16,-42 2 0 0,10 1 0 0,6-1 0 0,5 0 0 0,1 1 0 16,0-1 0-16,2-2 0 0,6 2 0 0,2 0 0 15,-2 1 0-15,-4-1 0 0,-6-2 0 0,143 11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9T18:10:25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21810 3072 21183 0,'0'0'1888'0,"0"0"-1504"16,0 0-384-16,0 0 0 0,0 0 0 0,4 11 0 15,-4-11-192-15,0 0 64 0,0 0 128 0,2 9 128 16,-2-9-128-16,0 0 176 0,0 0 560 0,0 0 112 15,0 0 32-15,-9 6 0 0,1-2-176 0,-1-1-48 16,-2-2 0-16,-1 0 0 0,-4-1-288 0,0 0-64 16,-2 0-16-16,-1 1 0 0,-4-1-32 0,-1 0 0 15,-3 0 0-15,-4 0 0 0,-6 0 64 0,-1 0 0 16,-4-1 0-16,1 0 0 0,2 1-96 0,-3-3-16 16,-2 1 0-16,1 1 0 0,-3-3-208 0,-2 0 144 15,-4 1-144-15,-3 1 128 0,-3-1-128 0,-3 2 0 0,-1-3 0 16,-1 2 128-16,0-3-128 0,-3 2 128 0,1 2-128 0,-6-1 128 15,-6 1 16-15,1 0 0 0,1 0 0 0,0-1 0 16,-1 0 0-16,-4-2 0 0,-3 1 0 0,-3 1 0 16,1-1 112-16,-1 2 0 0,1-3 16 0,-4-1 0 15,-6 1-272-15,1 2 128 0,1-1-128 0,2-2 0 16,-2-2 192-16,-4 2-64 0,-3-1 0 0,-1-1-128 16,3 2 176-16,-1 0-176 0,-1-2 160 0,-2 2-160 15,0 1 128-15,3-3-128 0,1-1 0 0,-3 3 0 16,-7-3 0-16,3 2 128 0,4-4-128 0,-1 4 0 15,2 0 0-15,-2-1 0 0,-4-1 0 0,5-1 0 16,3 2 0-16,-3-1 0 0,0 4 0 0,-1-1 0 16,2-4 0-16,3 3 0 0,3 3 0 0,-5 0 0 15,-8-6 0-15,4 2 0 0,3 0 0 0,1 2 0 0,-1 2 0 0,-1-1 144 16,-1-5-144-16,0 4 128 0,2 4 48 0,-2-2 0 16,-5 2 0-16,2-4 0 0,2 0-32 0,1 2 0 15,1 2 0-15,-2 0 0 0,-2-4-16 0,2 0-128 16,2 1 192-16,-3 1-64 0,-7 2-128 0,2 1 128 15,4-4-128-15,2 3 128 0,0 1-128 0,-2 0 128 16,-3-2-128-16,1 2 128 0,4 0 32 0,-6 3 0 16,-2 1 0-16,1-1 0 0,2-1-160 0,1 3 192 15,-1 4-192-15,0-4 192 0,-3-1-192 0,3 5 128 16,3-1-128-16,-5 1 128 0,-4-4-128 0,2 2 0 16,3 0 0-16,-1-1 0 0,1 4 128 0,-3-2-128 15,7-1 0-15,-5 0 128 0,7 3-128 0,-3-2 0 16,-6-2 0-16,6 3 128 0,2-3-128 0,1 4 0 0,-2-2 0 0,0 2 0 15,1-2 0-15,2 2 0 0,1-1 144 0,-1 1-144 16,-3 1 0-16,5 0 0 0,3 3 0 0,1-4 0 16,1-1 0-16,-3 0 0 0,-1-1 0 0,4 0 128 15,2 1-128-15,3-3 0 0,-1 2 0 0,1-3 0 16,-1-2 0-16,5 0 128 0,4 2-128 0,0-1 0 16,1-1 0-16,0-2 0 0,-1-1 0 0,6 0 128 15,5 0-128-15,2 0 0 0,1 0 0 0,0 1 128 16,1 1-128-16,1-2 128 0,1-2-128 0,3 0 128 15,3-1-128-15,3 2 0 0,3 0 0 0,1-1 128 16,0-1-128-16,1 0 0 0,1 1 128 0,3-1-128 16,1-1 0-16,4-1 0 0,2 0 0 0,3 1 128 15,3 2-128-15,3-5 0 0,2 2 128 0,2 0-128 16,2 1 0-16,1-1 128 0,2 1-128 0,3-1 0 16,-1 0 0-16,2-2 128 0,3 0-128 0,-2-2 0 0,2 3 0 0,1 1 0 15,0-4 0-15,0 4 0 0,4 2 0 0,-1 0 128 16,1-2-128-16,3 2 0 0,0 0 0 0,7 3 0 15,-7-1 0-15,7 1 128 0,-10 1-128 0,10-1 0 16,0 0 0-16,0 0-128 0,-8 7 128 0,2 2 0 16,0 0 0-16,1 2 0 0,-1 3 0 0,0 1-128 15,1 3 128-15,-1 1 0 0,1 4 0 0,0 0-160 16,1 1 160-16,-2 1 0 0,1 7 0 0,0 1-128 16,-3 2 128-16,1 3 0 0,-1 2 0 0,0 2 0 15,0 5 0-15,-1 3 0 0,-2 2 0 0,1 1-128 16,-2-4 128-16,-2 2 0 0,1-1 0 0,0 3 0 0,3-4 0 0,0 3 0 15,0 2 0-15,0-5 0 0,-1 1 0 0,0-1 0 16,-1 0 0-16,2-2 0 0,1 1 0 0,1-4 0 16,0 1 0-16,0 3 0 0,1-5 0 0,0 4 0 15,-2-2 0-15,3 2 0 0,1-4 0 0,0 0 0 16,-1-3 0-16,-1-2 0 0,3-1 0 0,-1 2 0 16,0-3 0-16,0-1 0 0,0 0 0 0,0-2 0 15,-1-3 0-15,2-3 0 0,-1 1 0 0,0-4 0 16,-1 0 0-16,3 0 0 0,0-3 0 0,2-1 0 15,0-1 128-15,-1-2-128 0,2-2 0 0,0-1 0 16,-1-4 144-16,2 2-144 0,2 0 128 0,1-2-128 16,-1 2 128-16,3-2-128 0,0 0 128 0,0 2-128 15,1-5 128-15,0 3-128 0,2-2 128 0,1 2-128 16,1-3 0-16,2-2 0 0,0 1 128 0,4 0-128 0,-1-1 0 0,3 2 0 16,2-2 0-16,0 0 0 0,3 3 0 15,2-2 0-15,-1-1 128 0,4 3-128 0,1-2 0 0,3 4 0 16,1-2 0-16,4-1 0 0,2 1 0 0,-1-3 0 15,-1 3 0-15,4-1 0 0,1 1 0 0,1 1 0 16,0-4 0-16,2 4 0 0,2-1 0 0,3 2 0 16,2-1 0-16,2 1 0 0,0-5 0 0,-1 2 0 15,1 2 0-15,5-1 0 0,-2 0 0 0,4-5 0 16,2 5 0-16,1 1 0 0,1-3 0 0,0 3 0 16,-1-1 0-16,1 2 0 0,1-5 0 0,5 5 0 15,1-3 0-15,1 3 0 0,0-3 0 0,1 4 0 16,-2-4 0-16,4 5 0 0,2-3 0 0,2 2 0 15,0-2 0-15,-1 2 0 0,-1-2 0 0,1 1 0 0,2 2 0 16,4-3 0-16,4 0 0 0,-3-3 0 0,-3 2 0 16,1 0 0-16,2 1 0 0,5 0 0 0,2-1 0 0,0 1 0 15,-4-2 0-15,2 4 0 0,4-4 0 0,2 1 0 16,0-3 0-16,0-1 0 0,-1 1 0 0,3 2 0 16,3 0 0-16,0-1 0 0,-4-3 0 0,2 1 0 15,-2-1 0-15,4 1 0 0,2 1 0 0,-1-2 0 16,-1-1 0-16,4 1 0 0,4 3 0 0,-3-1 0 15,-5-5 0-15,1 3 0 0,3-1 128 0,-2 0-128 16,6-5 0-16,-3 2 0 0,-3-2 0 0,5 3 128 16,2 2-128-16,-3-2 0 0,-4-4 0 0,2 1 0 15,3 6 0-15,-1-2 0 0,-2-6 0 0,-2 2 0 16,1 2 0-16,3 1 0 0,3 0 0 0,-3-1 0 16,-2-3 0-16,0 2 0 0,3 2 0 0,-3-3 0 15,-1-5 0-15,-1 5 0 0,2-3 128 0,2 0-128 0,4 1 0 0,-2 2 0 16,-4-4 0-16,2 2 0 15,3 1 0-15,-3 0 0 0,-2-4 0 0,1 2 0 0,0 1 0 16,1-1 0-16,2 1 128 0,-3 2-128 0,-3-1 0 0,2-1 0 16,4 0 0-16,-3 1 0 0,-3-1 0 0,2-1 0 15,1 1 0-15,-2 1 0 0,-2-4 0 0,-1 2 0 16,-3 1 0-16,2-3 0 0,1 3 0 0,-1 0 0 16,-2-4 0-16,-2 4 128 0,-4 0-128 0,4-1 0 15,1-1 0-15,1 2 0 0,-4-2 0 0,0 2 0 16,0-1 0-16,-2-1 0 0,0 0 0 0,-3-1 0 15,-3 1 0-15,0 2 0 0,1-3 0 0,0 2 0 16,-2 1 0-16,1-3 0 0,-4 2 0 0,1-3 0 16,0 2 128-16,-1 0-128 0,0-2 0 0,-1 3 0 0,-3-2 0 0,-1 2 0 15,-1-3 0-15,3 1 0 0,2 3 0 0,-4-4 0 16,-1 3 0-16,-3-2 0 0,-3 3 0 0,1 0 0 16,-1 3 0-16,1-3 0 0,-2 0 128 0,-3-1-128 15,-3 4 0-15,-2-1 0 0,-2 0 0 0,-4 1 0 16,1 2 0-16,1 2 0 0,-1-4 0 0,-1 1 0 15,-3-1 0-15,-2 0 0 0,0 1 0 0,-4 1 0 16,1 0 0-16,-5 1 0 0,-2 3 0 0,1-1 0 16,2-2 0-16,-6 3 128 0,-3-2-128 0,-3-1 0 15,-3 1 0-15,1-1 0 0,-5-1 128 0,-1 1-128 16,-5 1 0-16,0-1 0 0,-2-1 0 0,0-1 0 16,-3 1 0-16,0-2 0 0,-2 1 0 0,-3-2 128 15,-1 0-128-15,-1-5 0 0,-2 2 144 0,1-4-144 0,-2-1 176 16,1-3-48-16,-5-1 0 0,2-3 0 0,-2-1 128 15,-1-1 0-15,-1-4 16 0,-2-4 0 0,-1-4-16 16,1 0-16-16,-2-3 0 0,-1-3 0 0,1-6 0 0,0-4 0 16,-1-2 0-16,0 0 0 0,-2-8-112 0,2-1 0 15,-5-4-128-15,4-5 192 0,-2-9-192 0,1 1 144 16,1-1-144-16,-1-5 128 0,0 2-128 0,2-2 0 16,-2 0 0-16,1 1 0 0,-1 3 0 0,0 3 0 15,1 2 0-15,-2 7 0 0,0-2 0 0,-1 7 0 16,0-4 0-16,-2 7 0 0,0 2 0 0,-2 4 0 15,0 0 0-15,2 2 0 0,-2 4 0 0,0 3 0 16,-1 4 128-16,2 2-128 0,2 4 0 0,2 1 0 16,0 2 0-16,1 4-176 15,2 0-816-15,2 3-160 0,2 4-48 0,2 3-11440 16,2 5-2288-16</inkml:trace>
  <inkml:trace contextRef="#ctx0" brushRef="#br0" timeOffset="3258.35">28956 3989 9215 0,'0'0'816'0,"0"0"-656"0,0 0-160 0,-2 9 0 0,2 3 896 0,0-12 128 16,2 11 48-16</inkml:trace>
  <inkml:trace contextRef="#ctx0" brushRef="#br0" timeOffset="4447.55">29254 4292 3679 0,'10'4'320'0,"1"-3"-320"0,-2-1 0 0,1 0 0 16,1 0 1248-16,-1 0 176 0,0-1 48 0,0 1 0 16,0-2-368-16,0 1-64 0,-10 1-16 0,8-1 0 15,-8 1 0-15,0 0-16 0,0 0 0 0,0 0 0 16,0 0 144-16,0 0 16 0,0 0 16 0,8-8 0 15,-8 8-304-15,5-9-64 0,-3-2-16 0,1-1 0 16,1 2-272-16,-2-4-48 0,-1 0-16 0,1-1 0 16,-2 1-192-16,-2-1-32 0,-1 0-16 0,-1-3 0 0,-4 0 16 15,-2 1 0-15,-3 1 0 0,-2-1 0 16,0 1 176-16,-2-1 32 0,1 1 16 0,-1 3 0 0,-1-1-144 0,1-1-16 16,0 0-16-16,1 1 0 0,-2 0-288 15,0-2 0-15,0 0 128 0,0 1-128 0,1-2 0 0,-1 2 0 16,0-2 0-16,0-1 0 0,0 1 0 0,3-1-144 15,0 1 144-15,0 1 0 0,-1-2 0 0,0 0 0 16,-1 0 0-16,-2-1-128 0,0 3 128 0,0-2 0 16,-1-1 0-16,-2 0 0 0,1 0 128 0,-2 0 0 15,-1 0 0-15,-1-2 0 0,0 1 64 0,0 1 0 16,-3 1 16-16,1 2 0 0,-2-1-32 0,-1 1-16 16,2 0 0-16,2 4 0 0,-1 2 0 0,2-1 0 15,-1 5 0-15,2 2 0 0,-3-1-32 0,2 3 0 0,0-1 0 16,0 0 0-16,0 2-128 0,0 0 0 0,0-2 0 15,1 2 128-15,4 0-128 0,0 1 0 0,-1 0 0 16,2 2 0-16,-1 2 0 0,-1-1 0 0,1 2 0 0,0 2 0 16,-1 1 160-16,1 4-160 0,0-2 192 0,-1 2-192 15,2 2 192-15,-2 2-64 0,2 0 0 0,-4 2-128 16,-3 1 160-16,1 0-160 0,-3 0 128 0,-1 1-128 16,-3 1 0-16,3 0 0 0,1 1 128 0,1 0-128 15,2-1 0-15,-1 3 0 0,1 2 0 0,-1-3 128 16,4 1-128-16,0 3 0 0,0 2 0 0,5 1 0 15,-3 1 0-15,3 2 128 0,-1-1-128 0,1-2 128 16,1 3-128-16,1-1 0 0,2 0 144 0,0-4-144 16,-1 1 0-16,0-2 0 0,1 2 0 0,1 1 128 15,-1-3-128-15,3 4 192 0,0-1-64 0,1-1 0 16,-1 1 64-16,1 1 0 0,1 0 16 0,0-1 0 16,1 2-16-16,0-1-16 0,1-3 0 0,2 2 0 0,1-2-176 0,0 3 192 15,0 0-192-15,3 0 192 0,0-3-192 0,2 4 0 16,-1-2 0-16,2-1 128 15,3 1-128-15,-1 0 0 0,3-3 0 0,0 2 0 0,4-2 0 0,-1 1 0 16,1-3 0-16,3 2 0 0,-2-4 0 0,3 5 0 16,2-4 128-16,-1 2-128 0,-1 1 144 0,2 2 0 15,1-4 0-15,0 0 0 0,0-1-144 0,0-4 160 16,0 1-160-16,3-3 160 0,-1 2-160 0,2-1 128 16,2-3-128-16,0 1 128 0,0 0-128 0,1 0 0 15,0-1 0-15,4-2 0 0,1-4 128 0,1 4-128 16,0-7 0-16,0 3 128 0,-3-3-128 0,0-1 0 15,-2-1 0-15,0-2 0 0,-1 1 0 0,1-2 0 0,-2 2 0 16,5-1 0-16,0-1 0 0,2-2 128 0,1 0-128 0,-1 0 0 16,2 0 0-16,3-1 0 0,1 0 128 15,0-2-128-15,-2-2 0 0,-1 1 0 0,-3-1 0 0,0-4 0 16,0 1 0-16,0-3 0 0,-1 0 0 0,1-2 0 16,0-2 128-16,0 1-128 0,-1 1 0 0,1-1 128 15,3-3-128-15,-2-3 0 0,-2-4 0 0,1 1 0 16,-1 0 0-16,-2-2 128 0,-5-2-128 0,-2-1 0 15,-3 0 128-15,-1-2-128 0,-3 0 128 0,1 1-128 16,-2-5 176-16,2 0-48 0,-5-2-128 0,-1 4 192 16,-2 2 0-16,-2 2-16 0,-1 0 0 0,0 4 0 15,-1 2 96-15,-3 0 32 0,1 2 0 0,-2 2 0 16,0 3-112-16,0 0-32 0,-2-1 0 0,1 1 0 16,-1 1-160-16,0 3 0 0,0-2 0 0,-1-1 0 0,-1 1-416 15,-1 2 32-15,-2-3 16 0,-1 4 0 16,-1 1-1168-16,3 0-224 15,-2 1-48-15,2 1-8832 0,-1-3-1776 0</inkml:trace>
  <inkml:trace contextRef="#ctx0" brushRef="#br0" timeOffset="5430.46">30569 2608 22511 0,'-1'-14'992'0,"2"2"224"0,2 1-976 0,-3 1-240 0,0-1 0 0,-1-1 0 16,-2 2 384-16,-1-4 16 0,-2 0 16 0,-2-2 0 16,-1 1-48-16,-3-3-16 0,-4-2 0 0,-1 3 0 0,-3 2 32 0,-2 1 0 15,-5 3 0-15,-1 4 0 0,-1-2-16 0,-2 3 0 16,1 1 0-16,-2 1 0 0,0-1-240 0,-1 4-128 15,0 0 128-15,0 2-128 0,1 0 0 0,0 4 0 16,2 0 0-16,-2 0 0 0,-2 0 384 16,0 3 0-16,-3-4 0 0,0 2 0 0,-3 2 32 0,2 0 16 15,1 3 0-15,1 3 0 0,-1-3-112 0,1 5 0 16,0 0-16-16,2 3 0 0,0 3-112 0,-3 1-32 16,-2-3 0-16,-2 0 0 0,-1 2-160 0,1 0 0 15,1 1 0-15,1-1 128 0,4 1-128 0,3 4 160 16,-1-2-160-16,4 3 160 0,2-2-160 0,3 3 160 15,2-1-160-15,2 1 160 0,0 2-160 0,2-3 0 16,1 1 0-16,2-4 128 0,0 3-128 0,1-1 0 16,0 2 0-16,1 2 128 0,-1-2-128 0,1 1 128 0,2 4-128 15,-3 0 128-15,-4 1-128 0,3 2 0 16,1 0 0-16,-1 0 128 0,2-4-128 0,3 0 0 0,5-1 0 0,2 1 128 16,2-1 0-16,4 1-128 0,2-1 192 0,4-2-64 15,2 2 0-15,4 0-128 0,2-6 192 0,-1 4-64 16,3 0-128-16,3-3 0 0,2 1 0 0,-4-3 0 15,2 2 128-15,0-3-128 0,-2 0 0 0,2 2 128 16,-1-5-128-16,2 3 0 0,0 3 144 0,1-3-144 16,0 0 0-16,-1-1 0 0,1-1 0 0,0 1 128 15,1-2-128-15,0 1 0 0,3-2 128 0,2-1-128 16,1 0 0-16,1-1 0 0,2-1 0 0,-1-1 0 16,-1 2 0-16,0-4 0 0,-1-3 0 0,0 0 0 15,2-3 0-15,3 0 0 0,0-3 0 0,1 1 0 16,0 2 0-16,1-3 0 0,2 3 0 0,-1-3 128 0,2-3-128 15,-3 2 0-15,-2-4 0 0,-2-1 0 0,-1 0 128 0,1-1-128 16,3 0 160-16,1-2-160 0,2-5 192 16,0 3-48-16,1-3-16 0,2 0 0 0,2-6-128 0,-3 0 160 15,-2-2-160-15,0-1 160 0,-3 0-32 0,-3-2-128 16,-2 0 192-16,-2-3-64 0,-1-1 0 0,1 0-128 16,-2 1 192-16,-2-5-64 0,0 2 128 0,-2-3 0 15,-2 0 16-15,-1-2 0 0,-1-3-96 0,0-3-32 16,-4-1 0-16,1-4 0 0,-5 0-16 0,1-5 0 15,-2 1 0-15,-3-3 0 0,-3-2 112 0,-4 0 16 16,2-1 0-16,-6-1 0 0,-3-2 128 0,-4-2 48 16,-5 0 0-16,-2 1 0 0,-2-2-176 0,-1 1-48 0,-2 1 0 15,-1 3 0-15,-2 2-208 0,-2 7-160 0,0 2 32 16,-1 4 0-16,-1 4-16 0,0 5 0 0,-2 3 0 16,1 4 0-1,-2 5-496-15,0 5-80 0,-2 0-32 0,-1 8 0 16,-2 1-2672-16,-1 5-544 0,-18 3-96 0,11 3-32 0</inkml:trace>
  <inkml:trace contextRef="#ctx0" brushRef="#br0" timeOffset="6348.33">31265 5220 11055 0,'0'0'976'0,"7"-7"-784"0,-7 7-192 0,9-3 0 16,-1-4 1776-16,-8 7 304 0,5-11 64 0,0-1 16 15,-3 1-880-15,-2-3-160 0,-1-1-32 0,-1-1-16 16,-2 1-32-16,-1-1 0 0,-3-2 0 0,0 0 0 15,-2 0-304-15,0 0-64 0,-3-1-16 0,2-2 0 16,-4-1-144-16,-2-1-16 0,-1-1-16 0,1 1 0 16,-2 0-80-16,-2-3-16 0,-2 3 0 0,-2 0 0 15,-6 0 160-15,2 3 32 0,-5 1 0 0,-3 5 0 16,0 3-144-16,0 0-32 0,0 5 0 0,-2-1 0 16,1 3-144-16,-3 3-16 0,-1 2-16 0,0 2 0 15,0 1-224-15,-1 1 144 0,-5 0-144 0,2 3 128 16,3-2-128-16,1 3 192 0,-3 0-192 0,3 2 192 15,2 2-192-15,2 3 128 0,1 1-128 0,2 3 128 0,4 3 0 16,-2 1 0-16,0 2 0 0,1 3 0 0,-4 1-128 0,2 2 0 16,0 0 0-16,-1 5 0 0,3 1 0 15,1 5 0-15,4-1 0 0,4 5 0 0,3-1 0 0,3 2 0 16,5 2 0-16,5-2 0 0,6-1 0 0,6 1 0 16,6-4 0-16,6 1 0 0,6-1 0 0,6 3 0 15,7-3 0-15,3 2 0 0,2 2-144 0,1-3 144 16,1 2 0-16,-4-7 0 0,-3 1 0 0,0 1 0 15,-1-3 0-15,2-2 0 0,1 0 0 0,0-1 0 16,-1-1 0-16,0 0 0 0,1-1 0 0,-2-1 0 16,1-1 0-16,1-2 0 0,0 1 128 0,-1-6-128 15,-3 2 176-15,2-2-176 0,-1 1 272 0,3-3-48 0,2-2-16 0,4 1 0 16,1 1-32-16,4-5-16 0,5-3 0 0,0 0 0 16,1-1-160-16,-3-1 160 0,-2-7-160 0,-2-2 160 15,0-5-160-15,-2-3 128 0,-1 0-128 0,-2-6 128 16,-1-7 16-16,-3 0 0 0,-2-3 0 0,-4-1 0 15,-2-2 112-15,-6-6 32 16,-3 0 0-16,-3-5 0 0,-3-1 48 0,-1-2 16 0,-3-5 0 0,1 0 0 16,-3-4-48-16,0 2-16 0,-2-4 0 0,-1 3 0 15,-1-3-16-15,0 1 0 0,-3 1 0 0,1-2 0 16,-1 2-64-16,-1-1-16 0,-2 0 0 0,-2 4 0 16,-1 3-192-16,-1 2 176 0,-2-4-176 0,-3 3 160 15,-2-1-160-15,-3-3 0 0,-2 1 0 0,-4 3 0 16,-4-2-176-16,-3-2-16 0,-3 4 0 0,-3 0 0 15,-3 4-144-15,-1 1-48 0,2 2 0 0,-1 4 0 16,0-1-1296-16,2 2-272 0,-1 3-48 0,0 3-9600 16,2 1-1920-16</inkml:trace>
  <inkml:trace contextRef="#ctx0" brushRef="#br0" timeOffset="7640.91">29240 833 14735 0,'0'0'1312'0,"0"0"-1056"16,0 0-256-16,0 0 0 0,0 0 2368 0,-4-6 400 15,4 6 96-15,0 0 16 0,-9-10-1808 0,-1 5-368 16,0 0-64-16,-3-2 0 0,0 1-96 0,0 2-16 0,-2-4 0 16,1 2 0-16,-1 1-144 0,0-3-16 0,-2 1-16 0,1-2 0 15,-2 1-32-15,1-2 0 0,0 1 0 0,-1-4 0 16,1 4-48-16,-4-2-16 0,-1 2 0 0,-2-1 0 15,-3-1-48-15,-1 0-16 0,-1-1 0 0,-2-1 0 16,0 3-32-16,-1-3-16 0,1 2 0 0,1 2 0 16,-1-4-144-16,1 0 192 0,-1 2-192 0,2-2 192 15,1 3 48-15,2 0 16 0,0 0 0 0,12 5 0 16,-2-2 48-16,-6 1 16 0,-1 1 0 0,-1 0 0 16,0-2-320-16,-2 4 128 0,0 0-128 0,-26 0 0 15,6 2 192-15,23 2-192 0,-3 3 192 0,-1 1-192 16,-3 4 128-16,0-1-128 0,-1 2 0 0,0 3 0 15,-3-2 0-15,-28 15 0 0,11-4 0 0,4-1 0 16,2 3 0-16,5 3 0 0,5 4 0 0,1 0 0 0,0 3 0 16,5 3 0-16,-2 5 128 0,3 1-128 0,2 6 0 15,0-1 0-15,1-1 128 0,1 4-128 0,-2 0 0 0,1 3 0 16,0 2 0-16,-1 0 0 0,1-1 144 16,3-3-144-16,-2-1 0 0,5 1 144 0,2-3-144 0,6-4 128 15,-1-1-128-15,6-3 128 0,2-2-128 0,4 1 0 16,4 1 0-16,1-5 128 0,4-1-128 0,2 0 0 15,3 1 144-15,3-1-144 0,1-3 192 0,1 1-48 16,1 0 0-16,2-1 0 0,-2-1-144 0,2-5 192 16,-1 2-192-16,1-1 192 0,0 1-192 0,2-4 192 15,2 2-192-15,4-4 192 0,1-3-64 0,4 2 0 16,2 2 0-16,3-3 0 0,5-2 16 0,1-2 0 16,1 2 0-16,-3-1 0 0,-1-1-144 0,-2-1 192 0,2 3-192 15,-1-1 192-15,0-5-192 0,1-1 0 0,1 1 144 16,1-1-144-16,2-3 0 0,-1-3 144 0,1 4-144 0,-4-5 0 15,-1-1 176-15,-1-1-176 0,0-2 160 0,1-1-160 16,0-2 144-16,1 0-144 0,1-6 128 0,2 2-128 16,1 2 128-16,-1-5-128 0,0-1 0 0,-3-1 128 15,-4-3 0-15,-1 2 0 0,-2-2 0 0,-1 1 0 16,1-1-128-16,0 0 192 0,-2-2-192 0,0 1 192 16,2-2-192-16,-1 1 128 0,0 1-128 15,3-2 128-15,-1-2-128 0,0-1 128 0,-3 0-128 0,-4-4 128 16,0 1-128-16,-2 0 0 0,0-3 0 0,1 1 128 15,0-5-128-15,0 2 0 0,1-3 0 0,-4-2 0 16,0-2 0-16,-2 1 0 0,3-2 128 0,-6-1-128 16,-4 0 128-16,-2 1-128 0,0 0 192 0,-1 0-64 0,-4-2-128 15,-1 2 0-15,-2-1 0 0,-1 0 0 0,-1-2 0 0,-2 1 128 16,-5 1-128-16,-3-1 128 0,-4 4-128 0,-1-2 0 16,-3-1 144-16,-3 4-144 0,-4-1 176 0,-3 3-48 15,1 1 0-15,-2 4 0 0,-4-1 0 0,-1 1 0 16,-6-1 0-16,4 4 0 0,-2 1-128 0,-3-2 0 15,-1 2 0-15,-2 3 0 0,-6-2 0 0,-2 2 0 16,-2-1 144-16,0 4-144 0,1 0 0 0,0 3 0 16,1 0 0-16,0 1 0 0,2 6 0 0,-1-1-160 15,1 7 16-15,-1 0 0 16,0-1-848-16,2 2-160 0,-1 2-48 0</inkml:trace>
  <inkml:trace contextRef="#ctx0" brushRef="#br0" timeOffset="10425.94">6457 10727 13823 0,'0'0'1216'0,"0"0"-960"16,0 0-256-16,0 0 0 0,0 0 1632 0,0 0 288 15,0 0 48-15,0 0 16 0,0 0-656 0,0 0-128 16,0 0-32-16,-1-10 0 0,1-1-208 0,3-2-32 0,2-4-16 0,1-2 0 16,0-5-64-16,2 0-16 0,1-4 0 0,1 1 0 15,2-4-64-15,-1 0-32 0,2 1 0 0,-1-2 0 16,5 3-160-16,-1 2-16 0,1-1-16 0,-1 5 0 16,1 4-208-16,0 1-32 0,-1 3-16 0,-1 5 0 15,1 1-96-15,-2 4 0 0,0 0-16 0,-2 5 0 16,0 5-176-16,-2 0 0 0,-1 6 0 0,-2 1 128 15,2 4-128-15,-6 2 128 0,-1 1-128 0,-2 3 128 0,-2 4-128 0,-1-1 160 16,-7 4-160-16,0-4 160 0,-2 2-160 0,0-2 160 16,-5 3-160-16,-1-5 160 0,1-1 96 0,-1-3 0 15,-1-1 16-15,1-3 0 0,0-2 176 0,2-6 48 16,-1-3 0-16,-1-3 0 0,3-5 16 0,1-1 0 16,1-1 0-16,2-7 0 0,1-2-176 0,1-3-16 15,1-2-16-15,2 0 0 0,0-5-304 0,2-2 0 16,1-3 128-16,3 4-128 0,3-4 0 0,2 4 0 15,2-5 0-15,2 7 0 0,4-3 0 0,1 4 0 16,5 4 0-16,0 2-144 0,3 0 144 0,1 6-128 16,0 3 128-16,1 7-128 0,-1 3 128 0,-1 7 0 15,0 5-144-15,-2 6 144 0,-2 6 0 0,-3 3-176 16,1 9 176-16,-6 3-128 0,-4 2 128 0,-4 5 0 16,-5 3-144-16,-2-4 144 0,-5 0 0 0,-4 0 0 15,-3-5 0-15,-3-2 0 0,-4-5 0 0,-3-2 0 0,-1-2 0 0,0-6 128 16,-1-1 112-16,2-6 16 15,2-8 0-15,1-1 0 0,-1-4 16 0,4-6 16 16,2-8 0-16,2-3 0 0,2-10-32 0,2-4 0 16,3-4 0-16,2-6 0 0,6-4-256 0,1-1 0 15,1-5 0-15,3 2 0 0,5-3 0 0,5 2 0 0,2 1 0 16,3 4 0-16,3 1 0 0,5 5 0 0,2 2 0 0,1 6-144 16,0 2 144-16,1 7-128 0,-1 5 128 0,0 6-128 15,-2 6 128-15,-1 7-128 0,-1 4 128 16,-3 6-128-16,-4 7 128 0,-1 2-208 0,-6 6 80 0,-4 3 128 15,-2 6-208-15,-7 5 80 0,-1-3 128 0,-8 3-208 16,-3-4 208-16,-2-2-144 0,-4 0 144 0,-2-5-128 16,-1-3 128-16,-4-1 0 0,2-7 0 0,1-3 128 0,1-3 0 15,1-4 16-15,-2-4 0 0,6-6 0 0,3-4 48 0,1-5 16 16,3-9 0-16,1-5 0 0,1-3-64 0,2-4-16 16,3-6 0-16,4-2 0 0,0-7-128 0,2-1 0 15,2-5 0-15,3 5 0 0,3-1-160 0,4 2 160 16,2 0 0-16,4 3-144 0,0 4 144 0,3 2 0 15,1 7-144-15,3 2 144 0,-2 5-128 0,1 8 128 16,-1 4-160-16,1 8 160 0,-5 4-192 0,1 7 48 16,-3 5 16-16,-3 5 0 0,-3 7 0 0,-4 5 0 15,-4 4 0-15,-1 3 0 0,-5 6 128 0,-4-3-208 16,-4 2 80-16,-3-5 128 0,-4-2-128 0,-3-4 128 16,-3-5 0-16,-1-1 0 0,0-5 0 0,0 0 0 15,2-6 0-15,1-5 0 0,-1-5 176 0,3-4-48 16,2-7-128-16,-1-4 192 0,3-4 0 0,3-3-16 15,1-6 0-15,2-5 0 0,2 0-176 0,2-8 0 16,1-2 144-16,3-4-144 0,2-2 0 0,1 1 0 0,4 2 0 0,2-1 0 16,2-2 0-16,4 5 0 15,1 4 0-15,-1 3 0 0,3 7-128 0,0 3 128 0,1 5-128 0,-2 8 128 16,0 4 0-16,-1 5-160 0,0 7 160 16,-2 3 0-16,-2 8-160 0,-1 2 160 0,-3 8-128 0,-2 4 128 15,-3 4 0-15,-3 1-128 0,-3 3 128 0,-4-3 0 16,-3-2 0-16,0-3-128 0,0-5 128 0,-4 1 0 15,-2-8 0-15,1 1 0 0,0-1 0 0,1-5 0 16,1-5 0-16,2-5 0 0,-1-2 128 0,3-4-128 16,1-6 192-16,0-4-16 0,0-6-16 0,1-1 0 15,2-5-32-15,1-5 0 0,0 1 0 0,4-5 0 0,0-1-128 16,5-4 0-16,0-2 0 0,1 1 0 0,1 0 0 0,2 3 0 16,1 6 0-16,1 4 0 0,1 2 0 0,1 4 0 15,0 5 0-15,-1 5 0 16,-1 4-144-16,2 6 144 0,-1 3 0 0,-1 3 0 0,-1 4-128 0,0 4 128 15,-3 4 0-15,-4 1 0 0,0 1 0 0,-4 3 0 16,-3 3 0-16,-1-3 0 0,-2 2 0 0,0-3 0 16,-3 0 0-16,-2-7 0 0,-2 0 0 0,0-2 0 15,-1-3 0-15,1-1 0 0,0-2 0 0,1-2 0 16,1-4 0-16,-1 0 0 0,0-5-256 0,2-4-80 16,-1-3-32-16,0-4 0 15,-1-3-1856-15,7-2-368 0,0 1-80 0</inkml:trace>
  <inkml:trace contextRef="#ctx0" brushRef="#br0" timeOffset="13336.28">6451 10851 15487 0,'0'0'688'0,"0"0"144"0,-5-2-672 0,0 0-160 0,0-2 0 0,-2 1 0 15,0-4 1248-15,-1 0 224 0,0 1 32 0,2-4 16 16,-2 2-224-16,2-6-32 0,1 0-16 0,1-1 0 0,2 1-352 16,-1-4-64-16,3-3 0 0,3-1-16 0,-2 0-368 0,5-2-80 15,4-2-16-15,1 1 0 0,1-1-352 0,1 3 144 16,0 0-144-16,1 4 0 0,1 2 176 0,2 3-176 15,-2 4 160-15,0 4-160 0,-2 3 224 0,1 5-48 16,0 3-16-16,-3 5 0 0,1 0 224 0,-6 5 32 16,2 3 16-16,-5 5 0 0,-1 4-224 0,-5 2-32 15,-3 1-16-15,-3 2 0 0,-4 1-32 0,-2-2 0 16,-2-5 0-16,0 1 0 0,-1-4 288 0,0-4 48 16,0-2 16-16,0-5 0 0,-2-5 304 0,2-2 64 15,2-4 16-15,1-5 0 0,1-3-176 0,1-6-48 16,3-5 0-16,2-2 0 0,3-8-256 0,5-2-64 0,1-4-16 15,4-1 0-15,3-2-304 0,3 0 0 16,3 3 0-16,4 0 0 0,1 1 0 0,4 5 0 0,-1 3 0 0,3 5 0 16,2 1-128-16,-2 5 128 15,-1 7 0-15,4 6-144 0,0 6 144 0,-2 4 0 0,-5 6 0 0,1 6 0 16,-4 4 0-16,-4 4 0 0,-5 3 128 0,-3 2-128 16,-5 2 160-16,-3 1-32 0,-2 1-128 0,-4-2 192 15,-2-5-64-15,-4-1-128 0,-2-9 176 16,0-2-176-16,1-2 352 0,1-8-32 0,0 0-16 15,1-8 0-15,1-2 208 0,0-7 64 0,2-1 0 0,2-7 0 16,2-4-256-16,2-1-64 0,2-7 0 0,0 0 0 16,2-3-256-16,2 1 0 0,0 1 0 0,3-1 0 15,0 4 0-15,2 2-144 0,-1 2 16 0,7-2 0 16,-2 3-1264 0,-2 13-240-16,1-1-48 0,3 4-10864 0,2 1-2176 0</inkml:trace>
  <inkml:trace contextRef="#ctx0" brushRef="#br0" timeOffset="15744.47">2585 7237 11967 0,'-17'-10'528'0,"10"5"112"0,0 0-512 16,-1 1-128-16,-2 1 0 0,0-1 0 0,0 1 1200 0,-1 1 208 15,2 2 32-15,1-1 16 0,-1 2-432 0,1 2-64 16,2 2-32-16,-2-1 0 0,-1 1-32 0,0 1 0 15,4 1 0-15,-1 4 0 0,-1 2-192 0,1 4-64 16,0 4 0-16,-1 4 0 0,1 3-128 0,-2 5-48 16,0 5 0-16,-4 26 0 0,3 8-144 0,2 10-16 15,-2 2-16-15,2 5 0 0,0 3-128 0,3 14-32 16,3 12 0-16,-1-2 0 0,0-6-128 0,1-27 0 16,1 12 0-16,0 4 0 0,0 6 0 0,0 1 128 15,0 0-128-15,0-1 0 0,-2 1 128 0,1 38-128 16,-4-16 0-16,1-11 128 0,-1-5-128 0,-1-8 192 15,1-4-192-15,-2-3 192 0,1-4-192 0,-1-9 0 0,0 2 0 16,-1 7 0-16,2-4 0 0,1-3 128 0,-3 1-128 0,2-1 0 16,-1-1 0-16,2-3 0 0,0-2 0 0,0-1 0 15,-1-3-144-15,-2-2 144 0,2-1-192 0,1-2 192 16,1-1-128-16,0 0 128 0,-1-2 0 0,3-1 0 16,-1 0-144-16,0-1 144 0,2-2 0 0,0 1-144 15,1-5 144-15,0 1 0 0,-1-2 0 0,1-3 0 16,0-1 0-16,0-2 0 0,1-1 0 0,-1 0 0 15,-1-2 0-15,1 0 0 0,0-2 0 0,-2-4 0 16,1 3 0-16,0 2 0 0,-2-6 0 0,2 3 0 0,0-3 0 0,-1 3 0 16,0-6 0-16,1-1 0 0,-1 0 0 0,1-2 0 15,0-3 0-15,-2-2 0 0,3-2 0 0,0-5 0 16,0-3 0-16,0 3 0 0,0-6 0 0,0-3 0 16,-1-1 0-16,1-3 0 0,0-1 0 0,1-2 0 15,1-1 0-15,-2-8 0 0,0 0 0 0,0 0 0 16,0 0 0-16,0 0 0 0,0 0 0 0,3-12 0 15,1 2 0-15,-1-5 0 0,-1-3 0 0,5-2 0 16,-1-6 0-16,-1 2 0 0,1-8 0 0,1-1 0 16,0-1 0-16,4-19 0 0,-4 1 128 0,-2 3-128 15,0-2 128-15,0 3-128 0,1 2 192 0,-1-1-48 16,0-2 0-16,0-1 0 0,0 2 0 0,0-2 0 0,0-1 0 16,3 1 0-16,1-2-144 0,-1 1 0 15,1 0 144-15,0-3-144 0,0 0 0 0,-1-5 0 16,-3 1 0-16,4-2 128 0,-3-2-128 0,0-2 0 15,0-2 0-15,-3-1 0 0,1-1 0 0,0 1 0 16,0-3 0-16,1 2 128 0,1 1-128 0,2 5 0 16,0-1 0-16,0 4 128 0,3 3-128 0,-3 2 176 0,4 0-176 15,-2 2 192-15,2 3-192 0,0 0 0 16,-2 2 144-16,1-2-144 0,-3-1 0 0,3-1 0 0,0 0 0 16,2-1 128-16,-6-5-128 0,4 2 0 0,-2 1 0 0,-1 16 0 15,0-2 0-15,0-4 0 0,-1-1 0 0,0-2 0 16,-1 1 0-16,-3-2 0 0,-1 1 0 0,1 0 0 15,-2-3 0-15,0 1-128 0,-1-3 128 0,-1-3 0 0,-2-1-128 16,0-2 128-16,-4-8-128 0,0-2 128 16,0 3 0-16,-3-2 0 0,2 1 0 0,-2-4 0 0,3-2 0 0,-1-2 0 15,-1-1 0-15,1 0 0 0,1-4 0 16,-1 0 0-16,-3 1 0 0,-2-5 128 16,-1 5-128-16,0 1 0 0,-1 2 0 0,-3 5 128 15,2 5-128-15,0 4 128 0,2 10-128 0,3 8 128 0,1 5-128 0,1 6 192 16,1 8-64-16,2 6 0 0,-1 4-128 0,2 4 0 15,-1 6 0-15,1 8-9600 16,0 6-1856-16</inkml:trace>
  <inkml:trace contextRef="#ctx0" brushRef="#br0" timeOffset="19278.68">27602 18256 15663 0,'6'-7'1392'0,"1"4"-1120"16,1 1-272-16,1 1 0 0,-2 0 2064 0,1 1 368 15,-8 0 64-15,8 0 0 0,-8 0-1280 0,0 0-272 16,0 0-48-16,7 0-16 0,-7 0-368 0,0 0-64 15,0 0 0-15,0 0-16 0,0 0-144 0,0 0-32 16,0 0 0-16,0 0 0 0,0 0-112 0,0 0-16 16,0 0-128-16,-12 0 192 0,-2-1-192 0,-3-1 128 0,-1 1-128 0,0 0 0 15,-3 1 144-15,-3 0-144 0,-4 0 128 0,-2 0-128 16,-3 1 240-16,-3 2-48 0,-6-2 0 0,-3 0 0 16,-6-2 176-16,-2 1 16 0,-3 0 16 0,-1 1 0 15,-3 3 16-15,0 1 0 0,-5 1 0 0,-6-3 0 16,-6-2-64-16,-2 0-16 0,-1-1 0 0,0 3 0 15,0-1-48-15,-7 0-16 0,-6-2 0 0,1-2 0 16,0-1-48-16,1 1-16 0,-1 5 0 0,-7-4 0 16,-9-4-208-16,1 2 176 0,4 0-176 0,-7 0 160 15,-9 0-160-15,1 1 192 0,0-1-192 0,-4 2 192 16,-7 0-192-16,2-2 160 0,3 0-160 0,-3-2 160 16,-6 0-160-16,3 1 0 0,1-2 144 0,1 1-144 15,-7 0 176-15,3-4-48 0,0 0 0 0,-1 0 0 16,-3 3-128-16,3 1 192 0,2-4-192 0,-2 3 192 15,-6-3-64-15,3 1-128 0,4-1 192 0,-4 0-64 0,-4 0 0 0,3 2 0 16,3 0 0-16,-2 0 0 0,-5 2-128 0,5 0 192 16,1-2-192-16,-2 2 192 0,-5 1-192 0,4-2 0 15,5 0 0-15,-3 2 128 0,-5-1-128 0,5-2 0 16,2 2 0-16,0 0 128 0,-5-5-128 0,3 5 0 16,3-3 0-16,-3 2 0 0,-3 1 0 0,2-3 0 15,1 2 0-15,-1 1 0 0,-6-3 144 0,1 2-144 16,-3 2 160-16,3-4-160 0,-1 5 0 0,0 0 0 15,-5 0-128-15,4 1 128 0,3-2 0 0,-4 3 0 16,-2 0 0-16,3-1 0 0,5 1 0 0,-4-2 0 16,-3 2 0-16,5 0 0 0,5 1 0 0,-1-1 0 15,-8-1 0-15,5 1 0 0,5 0 0 0,-1-2 0 16,-4 2 0-16,4 0 0 0,2-2 0 0,-4 1 0 0,-2 0 0 16,2 1 0-16,2-1 0 0,0-3 0 0,-3 3 0 15,1 1 0-15,-5 0 0 0,5-1 0 0,-3 1 0 0,2 0 0 16,-1 0 0-16,2 1 0 0,-3 0 0 15,3 0 0-15,-1 0 0 0,3 1 0 0,2-1 0 0,-1 0 0 16,-6 0 0-16,9-1 0 0,1 1 0 0,-1 0 0 16,-4 0 0-16,2 0 0 0,5 0 0 0,-2 0 0 15,-3 0 0-15,4 1 0 0,0-1 0 0,0 1 0 16,-2-1 0-16,2 1 0 0,3 1 0 0,-1-2 0 16,-2 0 0-16,3 2 0 0,1 2 0 0,-2-1 0 15,-2-1 0-15,2-1 0 0,5 3 0 0,-5 0 0 16,4 2 0-16,1-2 0 0,-5 1 0 0,3 2 0 15,0-2 0-15,4 0 0 0,-3 0 0 0,4 1 0 16,2-3 0-16,1-1 0 0,-5 5 0 0,4 0 0 0,7-2 0 16,-6 2 0-16,-2-1 0 0,1 0 0 0,7 3 0 0,-3-2 0 15,-2-1 0-15,4 2 0 0,3-1 0 0,1 2 0 16,0-2 0-16,-2 1 0 0,-4-1 0 0,6 0 0 16,6 4 0-16,-2-4 0 0,-5 3 0 0,6-4 0 15,6 1 0-15,0-1 0 0,5 2 0 0,-1 1 128 16,-2-5-128-16,4 1 0 0,5 3 0 0,5-2 0 15,3 4 0-15,-1-2 0 0,0-4 128 0,1 2-128 16,0-2 0-16,4 2 144 0,6 2-144 0,2-3 0 16,2 4 144-16,-1-3-144 0,-3 0 144 0,3 2-144 15,2-4 192-15,1 0-192 0,4 1 160 0,4 2-160 16,3 1 128-16,1 1-128 0,-3-5 144 0,1 3-144 16,1 2 160-16,4-2-160 0,3-1 0 0,1-1 128 0,2 1-128 15,4 4 0-15,2-2 0 0,0 4 0 16,4-2 0-16,1 1 0 0,2 3 0 0,3-4 0 15,-2 2 0-15,2 3 0 0,-2 0 0 0,2 2 0 16,1-1 0-16,-2 2-160 0,-1 2 160 0,1 1 0 0,0-2 0 16,2 5 0-16,0 4 0 0,0-1 0 0,0 1 0 15,0 3-128-15,-1 2 128 0,1 3 0 16,-1 1 0-16,2 2 0 0,-2-1 0 0,4 4 0 0,1 3 0 0,-1-2 0 16,0 4 0-16,1-2 0 0,-1-1 0 0,0-1 0 15,0 1 0-15,3-4 0 0,2 0 0 0,-1-1 0 16,0 3 0-16,0-1 0 0,4 2 0 0,3 1 0 15,0-2 0-15,4 4 0 0,1-4 0 0,2 0-128 16,1 1 128-16,4-3 0 0,2-1 0 0,2-1-128 0,2 0 128 16,3-1-208-16,5 0 80 0,0 0 128 15,3 0-224-15,4 1 80 0,-1 0 16 0,1 0 0 16,-1 0 128-16,1 0 0 0,0 0-144 0,1-2 144 0,-2 0 0 0,5-3-144 16,-1 1 144-16,6 0 0 0,2 1 0 0,2-1-128 15,2 0 128-15,4 2 0 0,3-2 0 0,2-1 0 16,1 0-128-16,-1-2 128 0,-3 1 0 0,2-2 0 15,0-3 0-15,2 2 0 16,3-4 0-16,1 3 0 0,2-3 0 0,4 0 0 0,3-3 0 0,0-1 0 16,-4 1 0-16,-24-11 0 0,7 2 0 0,8 0 0 15,4 2 0-15,3 1 0 0,-1 1 0 0,4-1 0 16,0 1 0-16,59 13 0 0,-14-7 0 0,-8-5 0 16,-4-1 0-16,-9-2 0 0,-9-2 0 0,2-1 0 15,2 0 0-15,5-2 0 0,1 0 0 0,-1 3 0 16,-6-4 0-16,2 3 0 0,-1-1 0 0,5 1 0 15,3 2 0-15,-1-1 0 0,-3-3 0 0,-2 2 0 0,-2-5 0 0,6 3 0 16,3-1 0-16,2 1 0 16,0-2 0-16,-3 0 0 0,-2-4 0 0,3-2 0 15,4 2 0-15,2 2 0 0,-2-1 0 0,-2-3 0 0,-2 0 0 0,6 1 0 16,4 2 0-16,-2-1 0 0,-2-1 0 0,1 0 0 16,-1-4 0-16,6 1 0 0,5 2 0 15,-2-2 0-15,-7-1 0 0,6-2 0 0,4 1 0 0,3-1 0 16,1 2 0-16,-4-3 0 0,-3-1 0 0,4 3 0 15,5 2-176-15,-5 0 176 0,-4-2-160 0,3 2 160 16,1 3 0-16,0 1 0 0,1 2-128 0,-3-1 128 16,-1-2 0-16,4 0 0 0,3 5 0 0,-4-4-144 15,-5 0 144-15,2 0 0 0,5 1 0 0,1-2 0 16,-1 1 0-16,-4 0 0 0,-4-1 0 0,5 2 0 0,6-1 0 16,-2-2 0-16,-5 1 0 0,2-2 0 0,6 0 0 0,-1 0 0 15,1-1 0-15,-2 0 0 0,-2-2 0 0,4-1 0 16,3 2 0-16,-5 0 0 0,-4 0 0 0,3-1 0 15,5 1 0-15,-4 0 0 0,-2-2 0 0,0-1 0 16,1 2 0-16,1 1 0 0,2-1 0 0,-5 1 0 16,-4 0 0-16,1-1 0 0,5 1 0 0,-2 0 0 15,-3 0 0-15,2-3 128 0,-1 1-128 0,3 2 0 16,1 1-128-16,-5 0 128 0,-5-3 0 0,2 2 0 16,3 1 0-16,0 1 0 0,-4 2 0 0,1-2 0 15,-3-2 0-15,4 2 0 0,1 4 0 0,-3-2 0 16,-4-3 0-16,2 0 0 0,2 1 0 0,0 2 0 15,3-1 0-15,-4 1 0 0,-4-4 0 0,1 1 0 16,3 0 0-16,0 0 0 0,0-2 0 0,1 1 0 16,-1-2 0-16,3 0 0 0,5-2 0 0,-3-1 0 15,-4 1 0-15,1-1 0 0,2 1 0 0,0 1 0 0,-1 0 0 0,-1-2 0 16,-5 1 0-16,3 2 0 0,0 2 0 0,-1 0 0 16,-1 0 0-16,0-1 0 0,1-2 0 15,0 4 0-15,0 6 0 0,-1-4 0 0,-3-1 0 16,2 1 0-16,-1 0 0 0,3 2 0 0,1 2 0 15,-4-2 128-15,-3 0-128 0,3 0 0 0,0 1 0 0,4-1 0 16,-1-1 0-16,-2 1 0 0,-1 1 0 0,1-2 128 16,3-1-128-16,-1 1 0 0,0 1 0 0,-3-2 0 15,0 0 0-15,0 1 0 0,0 1 0 0,-1-1 0 0,-3 1 0 16,1-1 0-16,1 3 0 0,-1-3 0 0,1 1 0 16,-2 1 0-16,-2 0 0 0,-39-2 0 0,10-1 0 0,7 2 0 15,5 0 0-15,3 1 0 0,1-1 0 0,4-2 0 16,2 2 0-16,77 5 0 0,-25-4 0 0,-20 0 0 15,-15 0 0-15,-3-1 0 0,0-3 0 0,-3 2 0 16,0-3 0-16,-4 0 0 0,-6 0 0 0,3 0 128 16,1-1-128-16,1-1 0 0,2 0 0 0,-4-3 0 15,-5 1 0-15,3-1 128 0,1 0-128 0,2-1 0 16,1-1 0-16,-40 5 0 0,6-6 0 0,7 2 0 16,5-1 0-16,3-2 0 0,6 3 0 0,2-4 0 15,2 2 0-15,67-11 0 0,-22 3 0 0,-15 0 0 16,-6 4 0-16,-7 2-128 0,-4-2 128 0,-6 1 0 15,-1 0 0-15,-2 1 0 0,2 3 0 0,0-3 0 16,0 2 0-16,-4-5 0 0,-4-1 0 0,2 1 0 0,1 0 0 16,1-3 0-16,2 0 0 0,-3-1 0 0,-5 2 0 0,0 1 0 15,1-1 0-15,-2-1 0 16,0-1 0-16,0 0 0 0,-1 1 0 0,-1 0 0 16,-5 2 0-16,1 0 0 0,-1-1 0 0,0 0 0 15,-1-2 0-15,-29 8 0 0,5-1 0 0,3-1 0 16,3-1 0-16,3-2 0 0,2-2 0 0,1 1 0 15,1-1 0-15,43-10 128 0,-16 0-128 0,-10 5 0 16,-8 0 0-16,-6 0 0 0,-3-3 0 0,-1 3 0 16,-1 1 0-16,0-2 128 0,-3 1-128 0,0 0 0 0,0-3 0 15,-2 3 0-15,0-1-176 0,-2 0 176 0,-4-3-208 16,0 3 80-16,-3-1 128 0,0-1-160 0,-4 0 160 0,-1 4-160 0,-2-2 160 16,-1 3 0-16,-4-1 0 0,-12 11 0 0,1-2 0 0,-1 0 0 15,0-3 0-15,0-1 0 0,1-3 0 0,1-1 0 16,-2 0 0-16,8-19 0 0,-2 4 0 0,-4 1 0 15,-3 1 0-15,-3 3-128 0,-2-2 128 0,0 2 0 16,-4 2 0-16,-1-3 0 0,-4-1 0 0,-1 2 0 16,-2 0 0-16,1-2 0 0,-5 1 0 0,0-3 0 15,-2-3 0-15,-2 1 0 0,-4-2-144 0,0 1 0 16,-2-1 0-16,-2 2 0 0,-5-2-80 0,-1-1-16 16,-1-1 0-16,-2 6 0 0,-3-1 240 0,-1 0-192 15,-1-1 192-15,-2 1-192 0,-3-1 192 0,-5 0 0 16,-1 1 0-16,-1 0 0 0,0-3 0 0,-1 1 0 15,0 1 0-15,0 0 0 0,0 0 0 0,3 3 0 0,-1 3 0 16,-2-1 0-16,-3 5-256 0,-3-2 0 0,-2 4 0 16,3-1 0-1,0-1-256-15,3 2-48 0,0 4-16 0,5-3-10112 0,3-3-2048 0</inkml:trace>
  <inkml:trace contextRef="#ctx0" brushRef="#br0" timeOffset="31470.88">22907 19697 6447 0,'0'0'576'0,"0"0"-576"0,5-7 0 0,-5 7 0 15,5-11 1024-15,0 4 112 0,-5 7 16 0,4-9 0 16,-3 0-320-16,-1 9-64 0,0 0-16 0,4-8 0 16,-4 8-32-16,0 0 0 0,0-9 0 0,0 9 0 15,0 0-80-15,0 0 0 0,0 0-16 0,0 0 0 16,0 0-128-16,0 0-32 0,-8-2 0 0,8 2 0 16,-11-3 48-16,2 2 0 0,9 1 0 0,-9 1 0 15,9-1 128-15,-10 3 16 0,1-2 16 0,9-1 0 16,-9 5-96-16,2-1 0 0,-1 1-16 0,8-5 0 15,-8 4-80-15,8-4-16 0,0 0 0 0,-7 6 0 16,7-6-144-16,0 0-16 0,-4 12-16 0,1-5 0 16,3-7-16-16,0 13 0 0,3 1 0 0,2-3 0 15,1 3-48-15,3 3-16 0,1 0 0 0,3 2 0 16,-1 1-48-16,3 3-16 0,-1 1 0 0,2 0 0 0,1 3-144 0,-1-2 0 16,2 6 0-16,0-3 0 0,-3 2 128 0,3 1-128 15,-3-5 0-15,1 2 128 0,-1-2 48 0,0 2 0 16,0 1 0-16,-2-2 0 0,-2 2 16 0,1-2 16 15,-3-1 0-15,0 1 0 0,-2 1-16 0,0-4 0 16,0 0 0-16,0 2 0 0,-1-6 0 0,2 4-16 16,-2 2 0-16,3-5 0 0,0 0 0 0,-2-2 0 15,-1-3 0-15,-1-1 0 0,0 2-176 0,0-3 192 16,0-4-192-16,-1 1 192 0,-1-2-192 0,-3-9 0 16,4 11 0-16,-4-11 128 0,0 0-128 0,0 0 128 15,0 0-128-15,0 0 128 0,0 0-128 0,0 0 0 16,0 0 144-16,0 0-144 0,0 0 0 0,0 0-160 0,0 0 16 0,0-9 0 31,0 0-656-31,-2-3-128 0,-3 2-32 0,-2-3 0 16,2 2-2128-16,-1-2-432 0</inkml:trace>
  <inkml:trace contextRef="#ctx0" brushRef="#br0" timeOffset="31925.76">23466 19705 10127 0,'0'0'448'0,"0"0"96"0,0-9-544 0,0 9 0 0,-2-6 0 0,2 6 0 0,0 0 2192 0,0 0 336 15,0 0 64-15,0 0 16 0,-7-4-1200 0,7 4-224 16,-7-4-48-16,7 4-16 0,-9-3-224 0,9 3-32 15,0 0-16-15,-10 0 0 0,1 3-112 0,9-3-32 16,-10 8 0-16,1-3 0 0,1 4-128 0,0-2-16 16,0 5-16-16,-1-1 0 0,0 2-96 0,-3 3 0 15,0 2-16-15,-1 4 0 0,0 3 32 0,-2-1 16 16,-4 4 0-16,1 0 0 0,-2 5-96 0,-1 3 0 16,1 2-16-16,0 1 0 0,-1 2-112 0,0-2 0 15,-2 2-16-15,0-3 0 0,-2-1 16 0,-1-1 0 16,-1-5 0-16,5 2 0 0,-1-5 64 0,1-1 32 15,-1-1 0-15,3-1 0 0,1-2 0 0,2 0 0 16,1-3 0-16,2 0 0 0,1-4-112 0,2-1-32 0,3-1 0 16,-2 0 0-16,2-4-80 0,4 0-128 0,4-10 176 0,0 0-176 15,-2 13 0-15,2-13 0 0,-3 8 0 0,3-8 0 16,0 0 0-16,0 0 0 0,0 0 0 0,0 0-192 31,13 1-352-31,1-1-64 0,-3-3-16 0,3 1 0 16,2-1-2576-16,-2-4-512 0</inkml:trace>
  <inkml:trace contextRef="#ctx0" brushRef="#br0" timeOffset="32529.07">23742 20230 12095 0,'0'0'528'0,"0"0"112"0,1-7-512 0,-1 7-128 0,2-9 0 0,-2 9 0 16,0 0 1104-16,0 0 192 0,5-6 48 0,-5 6 0 16,0 0-96-16,0 0-16 0,12-1 0 0,0 0 0 15,-1 2-80-15,2 1 0 0,0 3-16 0,2 3 0 16,4-2-208-16,1 6-32 0,2-2-16 0,1 4 0 16,0 3-304-16,-2 2-64 0,0 2-16 0,-1 6 0 15,-1-2-160-15,0 5-16 0,-5-4-16 0,-4 5 0 16,-3 3 16-16,-4-2 16 0,0-3 0 0,-4 0 0 0,-3-3 240 15,-2 0 32-15,-5-1 16 0,-1 0 0 16,-4-3 80-16,-1-3 32 0,-2-1 0 0,-4-1 0 0,0 1-288 0,0-1-64 16,-1-3-16-16,1-2 0 0,4 1-240 0,-1 0-128 15,-2-4 160-15,0 0-160 0,4-6-192 0,5-3-144 16,0-1-32-16,3-7 0 16,2 0-1696-16,5-8-352 0,5-3-64 0</inkml:trace>
  <inkml:trace contextRef="#ctx0" brushRef="#br0" timeOffset="33034.05">25149 19712 4607 0,'10'-5'400'16,"2"-2"-400"-16,1 2 0 0,-2 0 0 0,0-3 2528 0,-2 3 416 0,0 0 96 0,-9 5 16 16,0 0-1296-16,0 0-256 0,7-4-48 0,-7 4-16 15,0 0-224-15,0 0-32 0,0 0-16 0,0 0 0 0,-11-8-208 16,-1 6-64-16,-2 0 0 0,-3 2 0 15,-2 0-144-15,-4 3-48 0,-2-2 0 0,-2 3 0 0,-2 2-192 0,0 0-32 16,-3 0-16-16,1 2 0 0,2 0-128 0,0 3-16 16,-2 0-16-16,2-1 0 0,0 3-16 15,2 0 0-15,1-2 0 0,-1 3 0 0,-5 3 0 0,2-2 0 16,-1 1 0-16,2 2 0 0,-2 1-96 0,2 2 0 16,1-2-16-16,1 3 0 0,3 4-176 0,3-3 192 15,3 1-192-15,5 4 192 0,4-3 16 0,5 2 16 16,4-4 0-16,7 4 0 0,4-3-96 0,4-1-128 15,5 0 176-15,2 1-176 0,4-5 128 0,4 1-128 16,2-1 0-16,2-2 0 0,2-2 0 0,-2-2 0 16,-1-3 0-16,3 0 0 0,-2-5 128 0,1 3-128 0,-1 1 0 15,2-3 0-15,-1 0 0 0,-1-1 0 0,-1 2 0 16,2 0 0-16,-5-3-256 0,0 0-128 0,-1-1 0 0,-6-1-16 31,-2 3-2544-31,-3-5-496 0</inkml:trace>
  <inkml:trace contextRef="#ctx0" brushRef="#br0" timeOffset="33384.39">25410 20192 15663 0,'0'0'688'0,"0"0"144"0,0 0-656 0,0 0-176 0,-8 6 0 0,1 4 0 0,0 5 3072 0,0 1 576 16,-1-1 112-16,-1 5 16 0,-1-1-2080 0,1 4-416 15,0 3-96-15,-1 0-16 0,0-2-336 0,1 3-80 16,0-3-16-16,1 4 0 0,2-2-224 0,1-1-32 16,4-2-16-16,-1 0 0 0,4-3-240 0,1 1-48 15,1-4-16-15,3 1 0 0,-1-3-160 0,3-1 0 16,2-1 0-16,2-4 128 0,1-1-128 0,1-2 0 15,3-2 0-15,-1-2 0 0,-3-2-304 0,2-1-32 16,2-3-16-16,0 0 0 16,-2-3-1760-16,1-1-336 0,-1-5-80 0</inkml:trace>
  <inkml:trace contextRef="#ctx0" brushRef="#br0" timeOffset="33581.08">25373 19846 35935 0,'0'0'1600'0,"6"-10"320"0,1 2-1536 0,-1-1-384 0,2 4 0 0,-8 5 0 15,6-8 912-15,-6 8 112 0,0 0 32 0,0 0 0 0,6-7-512 16,-6 7-96-16,0 0-32 0,0 0 0 15,5-5-416-15,-5 5-224 0,0 0 32 0,0 0-17952 16</inkml:trace>
  <inkml:trace contextRef="#ctx0" brushRef="#br0" timeOffset="36198.51">26399 19063 10127 0,'0'0'896'0,"0"0"-704"16,-9-1-192-16,-1-1 0 0,1 1 1280 0,0 1 240 16,9 0 32-16,-10 0 16 0,10 0-288 0,0 0-48 0,-10-1-16 0,10 1 0 15,0 0-160-15,0 0-32 0,0 0-16 0,0 0 0 16,0 0 80-16,0 0 0 0,-8-5 16 0,8 5 0 15,0 0-16-15,0 0-16 0,-3-9 0 0,3-1 0 16,3 2-352-16,1-2-64 0,0 1-16 0,4-1 0 16,1 2-208-16,3-3-48 0,0-1-16 0,4 3 0 15,0 3-176-15,2-3-16 0,2 2-16 0,2-2 0 16,1 4-32-16,0 1 0 0,2-1 0 0,-1 5 0 16,0 1 16-16,2 4 0 0,2-1 0 0,-5 5 0 15,-2 2-144-15,0 2 0 0,-2-2 0 0,-3 3 0 16,0 3 0-16,-2 1 0 0,-3-1 0 0,-1 2 0 15,0 6 0-15,-5-5 0 0,-2 2-144 0,-2 0 144 16,-2 1 0-16,-2 3 0 0,-2-3 0 0,-2 5 0 16,-4-4 0-16,-2 2 0 0,-4-1 0 0,-2 1 0 0,-4 0 0 15,-1-3 0-15,-3 1 128 0,1 1-128 0,-1-2 0 16,0 2 128-16,3 0-128 0,-1-3 0 0,3 4 0 0,0-6 128 16,1-1-128-16,2-1 0 0,3 0 0 0,4 0 0 15,0-4 0-15,2-2 0 0,4 1 0 0,2 1 0 16,0-5 0-16,3 1 0 0,3-2 0 0,3 1 0 15,-5-9 0-15,9 3 0 0,3-1 128 0,3-2-128 16,4-2 176-16,3 0-176 0,2-3 368 0,3-2-48 16,2 2 0-16,3-1 0 0,-1-3-192 0,4 5-128 15,0-1 160-15,1-1-160 0,-2 1 128 0,-2 2-128 16,0 2 0-16,-3-2 144 0,-1-2-144 0,0 3 160 16,0 1-160-16,-4 1 160 0,-1-2-160 0,-2 2 0 15,0 0 0-15,-3 2 0 0,-3-1 0 0,-1 0 0 0,-3 0 128 0,-11-1-128 16,12 3 0-16,-12-3 0 0,0 0 0 0,0 0 0 15,0 0 0-15,0 0 0 0,7 6 0 0,-7-6 0 16,0 0 0-16,0 0 0 0,-2 9 144 0,-3 0-144 16,-3-4 0-16,-2 1 0 0,-3 1 0 0,1-2-192 15,-2 0 192-15,-2 4 0 0,1-4 0 0,-3 0 0 16,-2 1 0-16,0-2 0 0,-2 1 0 0,-1 2 0 16,-1-2 0-16,-1 0-128 0,-7-1 128 0,-3 2 0 15,-3-3 0-15,0 0 0 0,-3 1 0 0,0 1 0 16,2-1 0-16,1-1-160 0,0 0 160 0,3 1 0 15,3 1-192-15,3-1 64 0,2 1 128 0,3-2-208 16,0-3 208-16,4 0 0 0,3-1 0 0,0-2 0 16,6-1 0-16,1 2 0 0,2-5 0 0,8 7 0 0,-6-5-160 15,6 5 160-15,0 0-160 0,0 0 160 0,0 0-192 0,0 0 48 16,0 0 16-16,7-5 0 0,2 0 128 0,1-1 0 16,2 1-144-16,0 3 144 0,1 1-144 0,1 0 144 15,-2-2-192-15,4-2 192 0,1 3-128 0,0-2 128 16,2 1 0-16,3-1 0 0,-3-2 0 0,3 1 0 15,-1 1 0-15,1-2 0 0,-2-1 0 0,-1 1 0 16,-1-3 0-16,0 4 0 0,0-4 0 0,-3 2 0 16,-2-4 0-16,2 3 0 0,0-4 0 0,0 2 0 15,-2-3 0-15,0 2 0 0,-2-1 0 0,1 0 0 16,-3 0 0-16,-2-1 0 0,-3-2 0 0,1-1 0 16,-1-1 0-16,-3-1 0 0,-1 1 0 0,-1-4 0 15,-2 0 128-15,1-4-128 0,1 3 0 0,-3-3 0 0,0-3 128 16,-1-1-128-16,0 0 0 0,0-3-160 0,-2 2 32 15,2-1 0-15,0-1 128 0,0 2-128 0,-4 3 128 0,0 3-128 16,0 4-16-16,-2 2 0 0,1-2 0 0,0 4 0 16,0 4 144-16,-2 2 0 0,-3 2 0 0,-2 3-128 15,-1 1 128-15,-1 3-208 0,-1-1 80 0,-3 2 128 16,-1 0-192-16,1 3 192 0,0 2-160 0,0 3 160 16,1-2-160-16,0 5 160 0,3-2-160 0,-1 4 160 15,0 0 0-15,3-6-144 0,-1 0 144 0,4 0 0 16,4-1 0-16,2 1-128 0,0 1 128 0,8-8 0 15,0 0 0-15,-3 7 0 0,3-7 0 0,0 0 0 16,-2 11 0-16,2-11 0 0,0 0 0 0,0 0 0 16,11 1 0-16,1-1 0 0,1-1 0 0,1-2 0 15,0-2 0-15,4 1 0 0,-2 0 0 0,3 0 0 16,2-2 0-16,3 1 0 0,1 0 128 0,3 2-128 0,1 2 0 16,1 2 0-16,1 2 0 0,2 0 0 0,2 3 0 0,-1 1 0 15,0 0 0-15,-2 3 128 0,-3-1-128 0,-1 5 0 16,-1 1-128-16,-5 0 128 0,-4 1 0 0,-3-1 0 15,-4 5 0-15,-2-1 0 0,-3 0 0 0,0 2 0 16,-5-2 0-16,-4 2-128 0,-3 2 128 0,-2 3-128 16,-2-3 128-16,-5-1-128 0,-5 3 128 0,-2-4 0 15,-3-2 0-15,-3 3 0 0,-6-1 0 0,1 1 0 16,2-3 0-16,-1-1 0 0,0-3 0 0,0-2 0 16,4 0 128-16,3-1-128 0,1-3 160 0,3 1-32 15,4-3-128-15,4-1 192 0,4-1-64 0,9-5 0 16,0 0-128-16,0 0 192 0,0 0-64 0,8 4-128 15,6-1 176-15,2-2-176 0,5-1 272 0,4 1-48 0,8-2-16 16,5 1 0-16,4 0-16 0,4 0 0 0,1 0 0 0,0 0 0 16,-1 0-192-16,-3 0 0 0,-1 0 128 0,0 0-128 15,1-1 0-15,-1 2 0 0,0 3 0 0,-5 1 0 16,-2-3 0-16,0 1-160 0,-4 2 32 0,0 3-10976 16,-4-2-2192-16</inkml:trace>
  <inkml:trace contextRef="#ctx0" brushRef="#br0" timeOffset="42082.83">26452 19132 1839 0,'0'0'160'0,"0"0"-160"15,-10 0 0-15,1-2 0 0,-2-2 832 0,2 3 144 16</inkml:trace>
  <inkml:trace contextRef="#ctx0" brushRef="#br0" timeOffset="42562.4">26306 19154 11167 0,'0'0'496'0,"0"0"96"0,0 0-464 15,0 0-128-15,0 0 0 0,0 0 0 0,0 0 1392 0,0 0 256 0,0 0 48 0,0 0 16 16,0 0-176-16,-6-10-48 0,3 1 0 0,4-1 0 15,2 1-352-15,2-3-80 0,1-1-16 0,4 3 0 16,2-3-464-16,3 3-80 0,3-5-32 0,2 1 0 16,2 1-288-16,2 3-176 0,3-3 192 0,1 8-192 15,1 0 128-15,1 2-128 0,1 1 0 0,1 0 0 16,0 1 160-16,-2 1-160 0,-3 3 128 0,-1 6-128 16,-1 1 0-16,-5 4 0 0,-4 4 0 0,-3 2 0 15,-3 3 0-15,-3 5 128 0,-4-3-128 0,-5 6 0 16,-6 3 0-16,-2 2 0 0,-3-3 128 0,-4 0-128 15,-4-3 0-15,-2 1 160 0,-3-1-160 0,-2-3 160 16,0 2 64-16,-1-2 16 0,-2 1 0 0,2-3 0 16,0 2 96-16,1-8 32 0,2-1 0 0,3-2 0 0,4-2 224 15,1-2 48-15,2-1 16 0,3-2 0 16,3 0-144-16,2-4-48 0,8-5 0 0,0 0 0 16,0 0-288-16,0 0-176 0,0 0 192 0,0 0-192 0,0 0 128 0,12-3-128 15,-1-2 0-15,3-2 0 0,3 2 160 0,2 1-160 16,-3-4 128-16,5 3-128 0,-1 1 0 0,2 1 0 15,1-3 0-15,2 3 0 0,2 0 0 0,3 2 128 16,3 1-128-16,2 1 192 0,-1 2-192 0,-1-1 160 16,-3 2-160-16,-2 0 160 0,-3-2-160 0,-1 2 0 15,-1 0 0-15,-1 1 0 0,0-1 0 0,0 0 0 16,-3 1 0-16,0 0 0 0,0-1 0 0,-1-2 0 16,-3 1 0-16,-1-1 0 0,-1 1 0 0,-3 1 0 15,-10-4 128-15,0 0-128 0,11 3 0 0,-11-3 0 0,0 0-192 0,0 0 192 31,0 0-1904-31,0 0-256 0,0 0-48 0</inkml:trace>
  <inkml:trace contextRef="#ctx0" brushRef="#br0" timeOffset="69643.25">2571 3710 7359 0,'-10'-2'656'0,"0"2"-528"16,-1-1-128-16,-1 1 0 15,2 0 1040-15,0-2 176 0,1 0 48 0,9 2 0 16,0 0-416-16,-8-4-80 0,2 1 0 0,6 3-16 0,0 0 0 0,0 0 0 16,0 0 0-16,0 0 0 0,0 0-272 0,0 0-48 15,11-5-16-15,2 2 0 0,1-3-288 0,0 3-128 16,-1 4 0-16,1-1 128 0,1-1-128 0,3 0 0 15,2 0 0-15,2-1 128 0,-1 1-128 0,2 0 0 16,1 0 0-16,4-2 0 0,4 0 0 0,4 0 256 16,1 1-32-16,3 2-16 0,2 3 112 0,7 2 0 15,1-1 16-15,3-2 0 0,-3 3 16 0,1 2 0 16,-1-3 0-16,-1 1 0 0,1 4-96 0,0-3-32 16,-2 0 0-16,3 3 0 0,1-2-32 0,-1 0 0 0,-2-3 0 15,-2-1 0-15,-4-2-64 0,-3 0-128 16,-3-1 176-16,-3 0-176 0,-3 0 176 0,-3-1-176 0,-3 0 160 0,-3 1-160 15,-5 1 160-15,-3-1-160 0,-14 0 160 16,0 0-160-16,0 0 176 0,0 0-176 0,0 0 192 0,0 0-192 16,-12 0 208-16,-6 2-64 0,-6 1-16 0,-6 2 0 15,-4-1-128-15,-4-2 0 0,-6 2 0 0,-2 2 128 16,-10-2-128-16,-1-2 0 0,-2-4 0 0,1 1 0 16,0-2 448-16,1 2 0 0,0 1 0 0,-1 0 0 15,-3 0 80-15,0 0 32 0,-2-5 0 0,5 1 0 16,2 2-176-16,4 2-16 0,0-2-16 0,6 4 0 15,4-1-112-15,1 3-32 0,4 0 0 0,3 2 0 16,2-1-80-16,6 1 0 0,1 1-128 0,8-3 192 0,3 1-192 16,5 1 0-16,9-6 0 0,0 0 0 0,13 5-256 0,9 0-112 15,10-1-16-15,6-3 0 16,8-2-256-16,10 0-48 0,10-1-16 0,14 2-7840 16,12 0-1568-16</inkml:trace>
  <inkml:trace contextRef="#ctx0" brushRef="#br0" timeOffset="71714.42">6419 10646 16575 0,'-23'-3'736'0,"11"2"160"0,-6-3-720 0,3 0-176 16,1 3 0-16,1 0 0 0,-2-3 1168 0,1 0 208 15,1-3 32-15,3-1 16 0,0 2-272 0,3-6-48 0,3-2-16 0,1-4 0 16,3-3-368-16,2-6-80 0,4 0 0 0,3-2-16 16,2 0-240-16,1-3-32 0,4 2-16 0,-3-2 0 15,3 0-208-15,2 0-128 0,1-1 160 0,3 3-160 16,0 2 0-16,0 1 0 0,-2 6 0 0,0 0 0 16,-1 2 0-16,3 4 0 0,-5 5 0 0,0 5 0 15,1 2 128-15,-3 4 16 0,-2 4 16 0,-1 7 0 16,-2 7-160-16,-1 5 160 0,-3 3-160 0,-3 6 160 15,-1 5-160-15,-2 4 128 0,-2 4-128 0,-4 1 128 16,-2 5-128-16,-1 0 0 0,-3-1 144 0,-4-2-144 16,-5-7 128-16,0 2-128 0,-2-5 128 0,-1-3-128 15,-4-6 560-15,1-5 32 0,2 0 16 0,0-6 0 16,4-5 80-16,3-3 16 0,2-7 0 0,4-4 0 0,-2-3-112 0,3-9-16 16,2-5 0-16,5-7 0 0,3-8-288 0,5-3-64 15,2 0-16-15,3-4 0 0,2-2-208 0,2-5 0 16,1 1 0-16,2-4 0 0,4 4 0 0,1 1 0 15,5 2-128-15,0 1 128 0,3 0 0 0,-1 7-160 16,2 3 160-16,-1 7-128 0,0 5 128 0,2 5-128 16,-1 5 128-16,-1 5-128 0,-2 8 128 0,-1 4 0 15,-5 4 0-15,1 7 0 0,-3 7-128 0,-1 6 128 16,-7 6-128-16,-1 1 128 0,-1 6-144 0,-5 3 144 16,-4 5-160-16,-5 2 160 0,-4 0-256 0,-5-7 32 15,-4-2 16-15,-1-7 0 0,-1-3 208 0,1-5 0 16,-2-6 0-16,2-5 0 0,0-4 176 0,3-3 80 15,2-5 0-15,1-3 16 0,2-6 96 0,-1-7 16 0,2-2 0 16,0-7 0-16,3-9-96 0,2-4-16 0,4-4 0 0,1-2 0 16,1 0-272-16,3-6 0 0,2-3 0 15,3-3 0-15,0 3 0 0,4 1 0 0,1 3 0 16,4 2-144-16,2 2 144 0,2 4-192 0,2 2 192 0,-3 10-192 16,2 2 192-16,-2 7-160 0,-2 8 160 0,-1 7-160 15,-2 3 160-15,1 8-128 0,-2 7 128 0,-2 7-128 16,-2 3 128-16,-2 7-192 0,-4 3 192 0,-1 9-192 15,-4 3-16-15,-4 6-16 0,-4 4 0 0,-2-3 0 16,-5-3-32-16,-3-7 0 0,-1-10 0 0,-5-5 0 16,-4-6 256-16,0-6 0 0,-1-4 0 0,2-4 160 15,-2-2 192-15,2-8 32 0,2-5 16 0,2-5 0 16,3-8-64-16,-1-3-16 0,3-5 0 0,6-7 0 0,0-2-112 16,3-7-16-16,2-6-16 0,3-2 0 15,1-4-176-15,2-2 160 0,1 0-160 0,4-1 160 0,4-3-160 0,2 4 0 16,4 2 0-16,2 0 128 0,2 5-128 0,2 7 0 15,2 9-192-15,1 5 192 0,0 7-192 0,-2 4 192 16,2 10-160-16,-1 3 160 0,-2 7-160 0,0 8 160 16,-2 8-160-16,-2 7 160 0,-1 9-176 0,-3 5 176 15,-3 6-192-15,-4 7 192 0,-2 11-304 0,-8 5 48 16,-5 2 16-16,-6-2 0 0,-3-7-112 0,-2-3-32 16,-3-10 0-16,-6-9 0 0,0-6 384 0,1-10 0 15,1-5 128-15,0-4-128 0,1-3 464 0,0-8 16 16,6-6 0-16,2-4 0 0,2-2-96 0,4-3-32 15,1-10 0-15,0-1 0 0,1-8-208 0,3-3-144 0,2-1 192 0,2 0-192 16,4-3 0-16,0-1 0 0,4 1 0 0,2-2 0 16,2-2 0-16,3 5 0 0,2 0 0 0,4 7 0 15,2 0-144-15,-2 5 144 0,0 4-128 0,-3 4 128 16,-1 4 0-16,-2 4 0 0,-2 5 0 0,4 1 0 16,-2 4 0-16,-1 0 0 0,-2 6 0 0,0 5 0 15,0 1-160-15,-2 6 160 0,-3 5-192 0,-4 3 192 16,-3 1-352-16,-1-2 32 0,-1-6 16 0,-4 1 0 15,-3-4 144-15,-2-4 32 0,-2-2 0 0,2-2 0 16,-2-5 128-16,2-2 144 0,-1-2-16 0,2-2-128 16,0-3 368-16,3-2-48 0,0-4 0 0,2 0 0 15,0-6-128-15,3-1-16 0,0-4-16 0,3-5 0 16,2-3-160-16,5 0 128 0,2-7-128 0,0-3 128 16,1-4-128-16,3 2 0 0,2 0 0 0,4 1-176 0,0 3 176 0,2 4-160 15,1 1 160-15,-1 7-160 16,1 5 160-16,3 6-160 0,-3 0 160 0,0 5-160 0,0 5 160 0,-1 6 0 15,-2 3-144-15,-1 4 144 0,2 2 0 0,-7 5 0 16,-1 3-144-16,-4 5 144 0,-4-2 0 0,-2 3 0 16,-3 2 0-16,-2-6 0 0,-4-4 0 0,-2-4 0 15,0-4 0-15,-1-1 0 0,-1-5 0 0,1-1 192 16,2-4 0-16,-1-3 0 0,2-5 32 0,0-3 0 16,0 0 0-16,1-6 0 0,1-2-224 0,2-3 0 15,1-3 0-15,1-2 0 16,1 1-336-16,3 2-112 0,0-4-32 0,2-1 0 15,-2 0-288-15,1 0-64 0,4 3-16 0,-2 0-15664 0</inkml:trace>
  <inkml:trace contextRef="#ctx0" brushRef="#br0" timeOffset="75380.47">29397 11285 8287 0,'0'0'736'0,"0"0"-592"15,0 0-144-15,0 0 0 0,7-9 2528 0,-7 9 480 16,0 0 80-16,6-6 32 0,-6 6-1856 0,9-9-368 16,-9 9-80-16,6-8-16 0,-6 8-96 0,8-5-32 15,-8 5 0-15,8-9 0 0,-8 9-288 0,5-7-64 16,-5 7-16-16,0 0 0 0,0 0-176 0,0 0-128 15,0 0 192-15,-9-12-192 0,-4 3 176 0,-6 2-176 16,-5 2 160-16,-3 2-160 0,-3 1 0 0,-5 3 0 16,-4 0 0-16,-3 2-160 0,-1-2 160 0,-2 3 0 15,-1 2 0-15,-2 1 128 0,-4-1 64 0,-4 4 0 16,-9-4 16-16,2 5 0 0,0-4 160 0,4 3 16 0,3-1 16 0,2 3 0 16,6 0 144-16,-3 0 32 15,-2 2 0-15,-3 1 0 0,-4-2-208 0,7 0-48 0,-1 2 0 16,5 1 0-16,0 2-160 0,2 2-32 0,2 5-128 0,-5-2 192 15,-3-2-192-15,-3 3 0 0,-4 2 0 0,-1-3 0 16,0-2 0-16,4 3 0 0,0 0-128 0,1 2 128 16,-1 1-128-16,-3-3 128 0,-3 2-192 0,4-1 192 15,0 3 0-15,7-2-128 0,5 3 128 0,3 1 0 16,2 1 0-16,5 5 0 0,4 3 0 0,2 3 0 16,1-2 0-16,-1 2 128 0,-1 2-128 0,-1 2 0 15,-1 0 0-15,-1 2 0 0,-1-2 0 0,2 3 0 16,-3 4 128-16,4-1-128 0,0 1 0 0,2-2 0 15,2-3 0-15,2 3 0 0,2 1 0 0,2 0 0 16,3 0 0-16,-1 0 0 0,2-1 0 0,3-2-160 16,0 0 160-16,4-3-160 0,3-7 160 0,2-1-160 15,2-3 160-15,5-1 0 0,4-1 0 0,3-4 0 0,3 1 0 0,1 0 176 16,2-2-176-16,3 0 192 0,3-4-192 0,3 3 160 16,1-4-160-16,4 0 160 0,2-3-160 0,3 2 160 15,3-5-160-15,3 1 160 0,6 0-160 0,1 1 0 16,5-1 0-16,1-2 0 0,-2-4 128 0,-2 1-128 15,3-6 0-15,1 3 128 0,2 2-128 0,4-3 0 16,3 0 0-16,2-3 0 0,2-1 128 0,-2 1-128 16,-3-3 0-16,-1-2 128 0,1-1-128 0,3-1 0 15,1-2 0-15,4 1 0 0,0-2 128 0,0-1-128 16,-4-4 0-16,0 3 128 0,1-2-128 0,3-2 0 16,0 1 144-16,7-2-144 0,4-5 144 0,-3 1-144 15,-8-2 192-15,3 0-192 0,2-1 176 0,5-1-176 0,3-3 160 16,-3-1-160-16,-2-5 0 0,-3 3 128 0,-5-3-128 0,2-1 0 15,2-4 0-15,-3-2 0 0,2 4 128 0,-5-4-128 16,-5 0 0-16,-6-5 0 0,-3-5-192 0,-2-1 192 16,-4-4 0-16,2-1 0 0,-2-2 0 0,-2-2 0 15,0-2 0-15,-2 2 0 0,-3 2 128 0,-4-2-128 16,-3 1 336-16,-4 2-16 0,-7 0-16 0,-3 3 0 16,-2 2 96-16,-2-1 32 0,-7-2 0 0,-2 5 0 15,-2-2 96-15,-1 0 32 0,-4-4 0 0,-2 1 0 16,-3 1-32-16,-2-1 0 0,-3 2 0 0,-2 3 0 15,-4-3-256-15,-3 5-48 0,-1-3-16 0,-2 5 0 16,-4 3-208-16,1 0 0 0,0 1 128 0,-2 2-128 16,4 3 0-16,-1 0-256 0,3 1 48 0,0 5 16 15,2 3-1088-15,3 1-224 16,3 4-32-16,2 6-9632 0,0 0-1920 0</inkml:trace>
  <inkml:trace contextRef="#ctx0" brushRef="#br0" timeOffset="76466.39">30354 14829 20271 0,'0'0'1792'0,"4"-11"-1424"16,0 0-368-16,1-1 0 0,-1 0 944 0,-1 1 112 15,-3-4 32-15,0-1 0 0,-3 0-320 0,-2-2-64 16,-3-1-16-16,-2-1 0 0,-3-3-368 0,-4-3-64 0,-5 2 0 0,-1 2-16 15,-2-2 272-15,-2 3 48 0,0 2 16 0,-2 1 0 16,-4 3 128-16,3 1 48 0,-2 3 0 0,-4 0 0 16,-6 3-240-16,-2-1-32 0,-6 4-16 0,2 3 0 15,0-1-288-15,-1 2-176 0,2 0 192 0,4 1-192 16,2 0 128-16,4 0-128 0,3 0 0 0,2 1 0 16,1 0 0-16,0 2 160 0,1-2-160 0,0 4 128 15,1 2-128-15,2-1 0 0,-1 0 144 0,4 6-144 16,4-3 0-16,1 3 0 0,-1 2 0 0,2 3 0 15,1 1 0-15,1 1-128 0,-1 1 128 0,2 7-192 16,1-1 192-16,1 6-160 0,2 0 160 0,1 1-160 16,1 5 160-16,1 2-208 0,2-2 80 0,1 4 128 15,0 2-224-15,2-1 80 0,3 4 16 0,3-2 0 16,0 2 128-16,2-3-208 0,1 2 80 0,2-3 128 16,4-1-128-16,3-4 128 0,0 1 0 0,6-1 0 0,0-3 0 15,2 3 0-15,1 1 160 0,3 0-160 0,2-3 160 0,1 0-160 16,3 3 128-16,0-4-128 0,-2 1 0 0,1-6 128 15,-3 1-128-15,2-1 0 0,-2-2 0 0,0 1 0 16,2-1 0-16,2-3 0 0,3-3 0 0,-1 3 0 16,1-4 0-16,1-2 0 0,3 3 0 0,2-1 0 15,3 2 0-15,-3-4 0 0,-3-1-144 0,-3-1 144 16,-3-5 0-16,0 1 0 0,0 0-160 0,-1-3 160 16,-1-1-128-16,1-5 128 0,0 0 0 0,-2-2 0 15,0-2 0-15,0-2-128 0,2-4 128 0,0 1 0 16,-6-5 0-16,0-1 0 0,1-1 0 0,-6-3 128 0,-2-1-128 15,-2-4 128-15,-1 1-128 0,-2-3 176 16,1-4-176-16,-2 2 192 0,-1-5-192 0,-1 1 160 0,-1-3-160 16,-1-2 160-16,-3-2-160 0,2-2 128 0,-3-1-128 15,-1-7 128-15,-3-1 144 0,-1-3 32 0,-2-1 0 0,0-1 0 16,1 6 64-16,2-4 16 0,-1 4 0 0,0-4 0 16,-1 2-128-16,0 5-32 0,0 5 0 0,-2 1 0 15,-3-3-224-15,-1 1 144 0,0-1-144 0,-3 2 128 16,-2 0-304-16,-2 0-64 0,0-1-16 0,-2 0 0 31,-2 1-1152-31,-5-1-256 0,-2-4-32 0,-3 1-12848 0</inkml:trace>
  <inkml:trace contextRef="#ctx0" brushRef="#br0" timeOffset="77413.85">27118 9375 19295 0,'0'0'848'0,"0"-9"176"0,0 0-816 0,0 0-208 0,0 0 0 0,0 4 0 16,0 5 288-16,0-10 16 0,-1 4 0 0,0-3 0 16,-1 1-80-16,-1-2-16 0,1 1 0 0,0-2 0 15,-2 2 96-15,0-3 16 0,-2-2 0 0,2 4 0 16,-2-1 32-16,-3-2 16 0,-3 3 0 0,1-3 0 0,-2 3-112 0,-1 2 0 15,-2-1-16-15,-1 4 0 0,-2 3-48 0,-1 2 0 16,-6 1 0-16,2 2 0 16,-4-2 16-16,-4 4 0 0,-5 1 0 0,-3 2 0 0,-6 2 96 0,0 4 16 15,1-1 0-15,0 2 0 0,1-1 128 0,4 3 16 16,1 0 16-16,2 1 0 0,3 0 48 16,-1 2 16-16,2 6 0 0,-1-1 0 0,-3 6-272 0,0-2-48 15,-1 4-16-15,2 2 0 0,3 2-208 0,0 5 0 16,3 0 0-16,1 7 0 0,-1 0 0 0,5 3 0 15,3 0 0-15,5 2-160 0,1-1-160 0,9-2-48 16,-1-2 0-16,7-4 0 0,3 1 192 0,5-3 48 16,4-1 0-16,2-4 0 0,-1-4 128 0,6 1 0 15,5-4 0-15,4 0 0 0,3-3 0 0,6-4 0 16,5-2 0-16,2-1 0 0,1 2 0 0,3-5 192 0,-2-4-32 16,2-3-16-16,1 1-16 0,3-3-128 0,2 1 192 0,5-6-64 15,-1-4-128-15,1-2 160 0,2 1-160 0,-7-4 160 16,-4-6-160-16,-2-2 128 0,1-2-128 0,-2-3 128 15,2-2 64-15,2-2 0 0,-1 2 0 0,1-7 0 16,-2-1-64-16,-2-5 0 16,-4 1 0-16,-3-2 0 0,-4-4 80 0,-5-3 16 0,-2 0 0 0,-5-6 0 15,-1-4 288-15,-6 1 48 0,-7-3 16 0,-3 4 0 16,-3-1-64-16,-6 1-16 0,-7 0 0 0,-4 5 0 16,-4 1 48-16,-2 3 16 0,-7 3 0 0,-2 3 0 15,-8 4-112-15,-2-1 0 0,-7-1-16 0,-1 6 0 16,-3 3-176-16,1 4-16 0,1 2-16 0,2 6 0 15,-4-1-224-15,5 5 0 0,1 2 0 0,0 2-160 16,1 2-1088 0,1 3-224-16,2 5-32 0,8-2-15152 0</inkml:trace>
  <inkml:trace contextRef="#ctx0" brushRef="#br0" timeOffset="78397.11">28050 12483 11967 0,'0'0'1072'0,"0"0"-864"0,0 0-208 0,0 0 0 15,0 0 3776-15,-3-9 704 0,3 9 128 0,0 0 48 16,0-12-3536-16,3 0-704 0,1 0-144 0,2 3-16 16,-1 0 80-16,2 3 32 0,0 1 0 0,-7 5 0 15,9-7 32-15,-9 7 16 0,9-2 0 0,-9 2 0 16,0 0 32-16,0 0 0 0,5 10 0 0,-2-1 0 16,-3-9 0-16,-7 15 16 0,-2 1 0 0,-2-2 0 15,-2-4 96-15,-1 0 16 0,0-5 0 0,1 1 0 16,-4 2 128-16,3-6 16 0,1 0 16 0,2-2 0 15,-2 0 32-15,1-2 0 0,1 1 0 0,11 1 0 16,-8-6-368-16,2-2-64 0,6 8-16 0,-4-10 0 0,3-1-320 16,2-2 0-16,3-1 0 0,1 4 0 0,3-2 0 0,1 3 0 15,1-3 0-15,1 3-128 0,2-3 128 0,-2 6-128 16,5-2 128-16,-4 5-128 0,-2 3 128 16,-10 0 0-16,7 5-144 0,-2 6 144 0,-3-1 0 0,-3 4 0 15,-4 1 0-15,-3 2 0 0,-2 2 0 0,-1-1 0 16,-1-2 0-16,4-2 0 0,-1-2 0 0,0-1-144 15,0-1 144-15,2-3 0 0,7-7 0 0,0 0 0 16,0 0 128-16,0 0-128 0,0 0 176 0,0 0-176 16,0 0 192-16,0 0-192 0,0 0 0 0,8-3 0 0,2-7 0 15,2 2 0-15,2 0 0 0,1 1 0 16,1-2 0-16,0 2 0 0,-1-1 0 0,-2 2 0 16,-2 2-160-16,-11 4 160 0,0 0 0 0,0 0-144 0,0 0 144 15,-1 13 0-15,-5-3-224 0,-6 4 64 0,-3 1 16 0,-4 3 0 31,-4 0-432-31,1-1-64 0,1 0-32 0,0-2 0 16,2-2-1472-16,1-2-288 0,2 2-64 0</inkml:trace>
  <inkml:trace contextRef="#ctx0" brushRef="#br0" timeOffset="78974.5">26680 13269 15663 0,'-9'3'1392'0,"1"-1"-1120"0,2 1-272 0,-1 1 0 16,1-3 1424-16,2 2 240 0,4-3 32 0,0 0 16 16,0 0-768-16,0 0-160 0,0 0-16 0,0 0-16 15,0 0-160-15,14-13-16 0,3-2-16 0,1 3 0 16,3-1-80-16,3-3-16 0,0-1 0 0,2-2 0 15,-1 0 48-15,1-5 16 0,2 0 0 0,2 1 0 16,2-2-32-16,2 1-16 0,4-3 0 0,3 1 0 16,4 5 32-16,0-2 16 0,4-2 0 0,-2 3 0 0,2-1-48 15,-4 1-16-15,-5 2 0 0,-1 1 0 0,-4 0-208 0,3 2-32 16,-5 1-16-16,0 1 0 0,-3 1-208 0,-5 0 0 16,-5 4 0-16,2 2 0 0,-4 2 0 0,-6-2-208 15,-3 4 16-15,-9 4 0 16,0 0-576-16,0 0-96 0,0 0-32 0,0 0 0 15,0 0-1840-15,0 0-368 0</inkml:trace>
  <inkml:trace contextRef="#ctx0" brushRef="#br0" timeOffset="79688.75">29563 11892 9839 0,'12'-7'432'0,"-2"3"96"0,1 1-528 0,0-3 0 0,-2 0 0 0,1 1 0 15,-1 1 592-15,0-2 16 0,-1 1 0 0,-8 5 0 16,7-5 304-16,-7 5 64 0,5-9 16 0,-5 9 0 16,0 0 224-16,3-8 64 0,-3 8 0 0,0 0 0 15,-5-6-144-15,-2-1-32 0,0 5 0 0,-5 1 0 16,-2 2-336-16,-4 4-80 0,-1 3-16 0,-6-1 0 16,-2 6-32-16,-6 0 0 0,-5-1 0 0,-4 4 0 15,-5 3 0-15,-2 1-16 0,-2 3 0 0,1 0 0 16,3 2 80-16,1 3 32 0,1 1 0 0,1-2 0 15,4 2-304-15,-4-6-64 0,-1 0-16 0,0-1 0 16,2-2-64-16,1-2-16 0,3-3 0 0,2 2 0 16,1-1-144-16,2-1-128 0,2-1 192 0,3-1-192 0,2-3 0 15,2 3 0-15,3-2 0 0,2-2-192 0,1 3-96 0,1-3-16 16,-1-3 0-16,1 0 0 16,2-2-656-16,2 4-144 15,2-7-32-15,1 0-8528 0,3-1-1728 0</inkml:trace>
  <inkml:trace contextRef="#ctx0" brushRef="#br0" timeOffset="80010.48">28452 11884 25743 0,'0'0'1136'0,"-9"6"240"0,1 1-1104 0,-1 7-272 0,0 3 0 0,-3 6 0 16,-2 5 176-16,0 1-32 0,-2 3 0 0,2 3 0 15,2-1 336-15,-2-1 64 0,1-1 16 0,2 1 0 16,3 0 160-16,3-1 48 0,0 1 0 0,6-5 0 16,4 0-336-16,4-6-64 0,5 0-16 0,4-3 0 15,3-5 64-15,5-4 16 0,4-6 0 0,2-1 0 16,2-5-80-16,2-1-16 0,6-3 0 0,0-4 0 15,1-1-336-15,2-2 0 0,2-3 0 0,1-1 0 16,0-1-512 0,-2 2-128-16,-5-2-32 0,-3 3-9312 0,-1-3-1856 0</inkml:trace>
  <inkml:trace contextRef="#ctx0" brushRef="#br0" timeOffset="81663.75">6944 10756 19343 0,'-20'2'1728'0,"7"0"-1392"0,-1 3-336 0,-2-1 0 0,-2-3 496 0,-3 2 16 15,-1 0 16-15,0-2 0 0,0-1 192 0,-1-1 48 16,-2-2 0-16,-3-2 0 0,0-7-464 0,-1 1-96 16,0-6-16-16,1 0 0 0,-2-2 192 0,5-4 48 15,1 0 0-15,0 0 0 0,0-5 16 0,1 3 16 16,4-3 0-16,2 2 0 0,3-2 16 0,4 3 0 15,4-6 0-15,2 5 0 0,3-2-144 0,4 4-16 0,4-4-16 16,3 3 0-16,0 0-304 0,7 1 0 16,2 0 0-16,1 1 0 0,-1 5 0 0,3 5 0 0,1 2 0 0,3 3 0 15,5 2-144-15,0 5 144 0,1 3-128 0,3 8 128 16,-1 4-128-16,2 5 128 0,-1 3-128 0,-4 5 128 16,-6 3 0-16,-2 4 0 0,-5 6 0 0,-4-1 0 15,-4 2 0-15,-4-3-128 0,-5-1 128 0,-3-3 0 16,-8-4 0-16,0-4 0 0,-4-2 144 0,-5 1-144 15,-6-5 256-15,-1-2-48 0,-4-2-16 0,-1-3 0 16,-2-3 320-16,0-4 48 0,0-2 16 0,1-9 0 16,4-2 0-16,2-7 16 0,6 0 0 0,1-3 0 15,2-2-160-15,5-1-48 0,3-3 0 0,4-4 0 16,2 2-384-16,3-3 0 0,3 2 0 0,3 1 0 16,3-6 0-16,4 2 0 0,3 4-160 0,3-2 160 15,4 3-160-15,3 2 160 0,0 2-160 0,2 3 160 0,0 5-160 16,0 3 160-16,-2 6-160 0,-1 6 160 0,-2 6-128 15,-3 3 128-15,-1 6 0 0,-6 2-144 0,-7 3 144 0,-3 8-192 16,-6 3 192-16,-6 0-192 0,-7-4 192 0,-7-1 0 16,-2-2-144-16,-7-1 144 0,-4-3 0 0,-1-1 0 15,-1-6 0-15,0 1 0 0,3-3 0 0,0-3 0 16,3-4 0-16,3-4 0 16,5-4-1008-16,5-1-272 0,1-1-64 0</inkml:trace>
  <inkml:trace contextRef="#ctx0" brushRef="#br0" timeOffset="82810.4">6530 10543 11967 0,'-9'-3'1072'0,"-1"1"-864"16,1 2-208-16,1-3 0 0,8 3 2592 0,0 0 480 15,-6-9 80-15,1 3 32 0,1 1-1584 0,4 5-320 16,2-11-64-16,2-2-16 0,4-4-784 0,2-2-160 15,2 1-16-15,0-1-16 0,2-5-224 0,0 1-192 16,0 2 48-16,3-1 0 0,-2-1-112 0,-2 3 0 16,-1 2-16-16,1 2 0 0,1 0 144 0,-1 5 128 15,-3 5-192-15,0 3 192 0,-10 3-144 0,12 4 144 0,-5 2 0 0,-2 7-144 16,-1 6 144-16,-4 6 0 0,-4 1 0 0,-3 6 128 16,-5 2 160-16,-3 3 32 0,-3 0 16 0,-2-1 0 15,-4 4-16-15,-3-6 0 0,2-3 0 0,-1-8 0 16,2-6 160-16,0-3 32 0,-3-5 0 0,3-1 0 15,0-6 112-15,3-2 16 0,1-2 16 0,2-8 0 16,1-2-240-16,4-4-48 0,0-7-16 0,3-1 0 16,2 0-352-16,3-4 144 0,3 1-144 0,2-1 0 15,2 1 0-15,3 1-176 0,2 4 0 0,2-1 0 16,1-1 176-16,1 4-192 0,2 0 192 0,-2 5-192 16,5 6 192-16,-1 3-128 0,0 3 128 0,2 9-128 15,-2 5 128-15,1 4 0 0,0 2 0 0,-2 3 0 16,-3 8 128-16,1 1 0 0,-2 6 0 0,0 0 0 0,-4 1-128 15,-1-2 128-15,-1-1-128 0,-1-7 128 16,-3-2-128-16,0-6 0 0,-2-7 0 0,2-11 128 0,0 0 144 0,0 0 48 16,0 0 0-16,0 0 0 0,-9-3 320 0,3-2 64 15,1-5 0-15,1-3 16 0,0-4-480 0,2-4-112 16,-2 1 0-16,2-3-128 0,0-1 0 0,0-1 0 16,2 0 0-16,2 2 0 0,0-1 0 0,0 5-272 15,2 1 48-15,0 5 16 16,0 2-912-16,1 2-176 0,-5 9-48 0,7-5-14080 0</inkml:trace>
  <inkml:trace contextRef="#ctx0" brushRef="#br0" timeOffset="83684.11">6120 10853 18431 0,'0'0'816'0,"-8"-5"160"0,-3 1-784 0,4 2-192 16,7 2 0-16,0 0 0 0,0 0 1344 0,0 0 208 0,0 0 48 0,0 0 16 16,0 0-1296-16,0 0-320 0,0 0 0 0,0 0 0 15,0 0 0-15,0 0 0 0,0 0 0 0,0 0-7184 16,0 0-1392-16</inkml:trace>
  <inkml:trace contextRef="#ctx0" brushRef="#br0" timeOffset="84603.76">6283 10514 11055 0,'0'0'976'0,"3"-10"-784"16,-1 2-192-16,1-5 0 0,-2-5 800 0,3 3 112 16,0 0 32-16,1-2 0 0,1 1-352 0,-1 3-64 15,2 0-16-15,-1 1 0 0,0 2-112 0,2-3-16 16,0 1-16-16,0 3 0 0,0-1-176 0,1 3-48 0,1-3 0 0,0 4 0 16,0 0-144-16,2 0 0 0,-1 2 0 0,2 1 0 15,0 0 0-15,-2-3 0 0,-11 6 0 0,13-3 0 16,-2 0 0-16,-11 3 0 0,12-1 160 0,-12 1-160 15,10-1 208-15,-10 1-64 0,0 0-16 0,0 0 0 16,0 0 192-16,8 10 16 0,-5 0 16 0,-1 4-9072 16</inkml:trace>
  <inkml:trace contextRef="#ctx0" brushRef="#br0" timeOffset="87960.66">9097 14233 13583 0,'0'0'592'0,"-7"9"144"0,-3 0-592 0,-1-4-144 16,1 1 0-16,0 2 0 0,0-3 1056 0,1 0 176 0,9-5 48 0,-9 5 0 16,9-5-192-16,-9 2-16 15,9-2-16-15,0 0 0 0,-10-1-288 0,10 1-64 16,0 0-16-16,-5-10 0 0,5-1-400 0,1-1-80 16,3-3-16-16,-1-3 0 0,2-2-192 0,2-1 0 15,2 0 128-15,0 2-128 0,1 1 0 0,-1 4 0 16,4-1 128-16,-2 1-128 0,1 2 0 0,-2 5 144 15,3 2-144-15,-1 1 128 0,0 3 48 0,1 6 0 0,1 1 0 16,-3 7 0-16,-1 1 112 0,0 1 32 0,-2 3 0 0,0 5 0 16,-1 2-192-16,0 3-128 0,-2-4 192 0,-3 3-192 15,-2 0 176-15,-1-2-176 0,0 0 160 0,-3-3-160 16,-3-2 256-16,1-2-32 0,-3-3-16 0,0-2 0 16,-1-7 528-16,1 1 96 0,-1-2 32 0,1-4 0 15,-1-3 32-15,1-5 16 0,0 0 0 0,0-5 0 0,2 2-432 16,0-7-96-16,2-7 0 0,0 3-16 0,3-2-368 15,0-3 0-15,0 1 0 0,4 1 0 0,0-4 0 0,1 4-128 16,1-3 128-16,1 5-128 0,2 3 128 0,-1 3 0 16,0-1-144-16,3 5 144 0,-1 3 0 0,1 4-176 15,-9 5 176-15,13 0-128 0,-13 0 0 0,11 3 0 16,-1 3 0-16,0 2 0 0,-1 3 0 0,-1 3 0 16,-1 2 0-16,1 3 0 0,0 3 128 0,-1 1-208 15,-3 1 80-15,-1-4 128 0,-2-2-192 0,-1 0 192 16,-1-6-192-16,-2 0 192 0,-2-1 0 0,-1 1 0 15,-6-3 0-15,0 2 128 0,-4-3 304 0,0 1 48 16,-2-4 16-16,0-2 0 0,0 0-48 0,3-3 0 16,-3-3 0-16,2 0 0 0,2-2-160 0,0-6-32 0,1 3-16 15,2-5 0-15,-1-4-240 0,5 0 128 16,-1-1-128-16,3-3 0 0,2-3 0 0,2 1 0 16,1 3-128-16,3 1 128 0,0-3-208 0,3 2 64 0,0 2 16 0,3 4 0 15,0 2 128-15,1 6-208 0,-1 1 80 0,1 2 128 16,1 1-192-16,1 5 192 0,-2 3-160 0,1 1 160 15,0 6-160-15,1 3 160 0,0 2-160 16,-1 2 160-16,-1 4 0 0,1 1 0 0,-6-2-128 0,1-2 128 16,0-1 0-16,-3-1 0 0,-1-1 0 0,-2-3 0 15,-2-1 0-15,-1 0 0 0,-3-4 0 0,0 2 0 16,-3-6 192-16,0 2 48 0,-1-5 0 0,-2-1 0 16,1-1 48-16,-1-2 16 0,2-3 0 0,1-5 0 15,2 0-144-15,-1-5-32 0,7-2 0 0,-1-5 0 0,4-2-128 16,3-5 160-16,1-2-160 0,4 1 160 0,4-3-160 0,3 1 0 15,-1 2 0-15,3-1 0 0,2 6 0 16,0 1-176-16,0 5 176 0,0 6-128 0,2 1 128 0,0 5 0 16,0 2 0-16,-1 6-128 0,-2 3 128 15,-1 4 0-15,-2 5-144 0,-1 5 144 0,-1 3 0 0,1 5 0 16,-6 1 0-16,-4 3 0 0,-3 4 0 0,-3 0 0 16,-5 2 0-16,-7 0 0 0,-4-1 0 0,-2-3 0 15,-3-4 0-15,-4-4 0 0,0 2 0 0,-1-5 208 16,1-3-16-16,-2-1-16 0,0-4 80 0,2-7 0 15,1-2 16-15,1-2 0 0,3-8-64 0,1-2-16 16,3-3 0-16,4-1 0 0,1-7-64 0,5-5 0 16,3-2-128-16,6-6 192 0,3-1-192 0,1-1-256 15,2-2 48-15,3-3 16 0,5-7-32 0,3 4 0 16,1 2 0-16,3 2 0 0,1 2 64 0,2 4 16 16,-1 6 0-16,1 7 0 0,-1 4 144 0,-1 5 0 0,-1 6-144 0,0 6 144 15,-2 5 0-15,0 2-176 0,-5 9 176 16,-3 6-128-16,-2 2 128 0,-3 7 0 0,-3 4 0 0,-3 7-128 15,-5-2 128-15,-2 7 0 16,-2-2 0-16,-5-2 0 0,-6-2 0 0,-3-4 0 16,-6-7 0-16,4-5 0 0,-5-3 176 0,0-3 64 0,-1-5 16 0,3-4 0 15,-1-5 192-15,2-3 32 0,1-5 16 16,0-3 0-16,2-2-208 0,2-7-32 0,1-6-16 0,3-3 0 16,-2 0-240-16,4-7 0 0,2-1 128 0,1-4-128 15,1-3 0-15,4 2-192 0,1-3 48 0,5-1 0 16,1-6-48-16,3 4 0 0,1 3 0 0,3 0 0 15,0 1 16-15,2 3 0 0,2 10 0 0,0 6 0 0,-1 3 176 16,0 5-192-16,1 1 192 0,1 8-192 0,-2 7 192 16,2 5-160-16,-2 5 160 0,-1 6-160 0,1 5 160 0,-2 3 0 15,0 5-144-15,-2 5 144 0,-6 2 0 0,1 3 0 16,-5-4-144-16,0 0 144 0,-3-6 0 0,-3-5-160 16,-2-3 160-16,-2-7-128 0,-2-1 128 0,-1-5 192 15,-1-1-32-15,-1-5-16 0,1-2 240 0,0-4 32 16,6-6 16-16,-1-3 0 0,-3-3-176 0,4-4-48 15,-1-2 0-15,3-4 0 0,1-5-208 0,3-3 0 16,2 0 0-16,2-4 0 0,1-2 0 0,4-2 0 16,5-2 0-16,1 2 0 0,0-1 0 0,4 6-128 15,3-1 128-15,1 2-160 0,-1 5 160 0,2 2-128 16,-1 7 128-16,0 5-128 0,-2 6 128 0,-2 7 0 0,2 3-144 0,-1 5 144 16,2 7-128-16,-1 4 128 15,-1 4-160-15,-3 9 160 0,-2 0 0 0,-3 4 0 0,-4 4-128 0,-3 4 128 16,-5 2-160-16,-1-5 16 15,-4-6 0-15,-2-5 0 0,-5-4 144 0,-1-6-192 0,0-3 192 16,-3-2-192-16,-1-3 384 0,1-2 80 16,0-8 16-16,-1-1 0 0,2-4 16 0,3-3 0 0,1-2 0 0,1-7 0 15,0-6-160-15,3-1-16 0,1-2-128 0,3-5 192 16,2-2-192-16,1-4 0 0,0-1 0 0,4 0 0 16,2 1 0-16,4-1 0 0,0-1-160 0,3-1 160 15,2 4-224-15,2 3 32 0,2 0 16 0,2 6 0 16,1 3 176-16,-3 4-208 0,0 5 80 0,0 6 128 0,-1 5-224 15,0 5 80-15,-1 1 16 0,0 7 0 0,-1 6 128 0,1 2-192 16,-4 2 192-16,-1 5-192 0,2 4 192 0,-4 3 0 16,-5 2 0-16,-2 1 0 0,-3-1-160 15,-3-3 160-15,-2-6-192 0,-3-6 192 0,0-4 0 16,-4-4-128-16,0 0 128 0,-3-1 0 0,-2-6 128 0,1-4 96 16,0-7 16-16,1-2 0 0,2-1 16 0,1-6 16 15,-1-5 0-15,3-1 0 0,3-5-272 0,2-5 128 16,1-3-128-16,6 1 0 0,-1-4 0 0,3-3 0 15,3-4 0-15,2 4 0 0,4 3-192 0,1 1 48 16,1-2 16-16,3 4 0 0,2-2-32 0,0 10 0 16,1 4 0-16,-2 5 0 0,-2 2 160 0,-1 7-160 15,1 4 160-15,1 3-160 0,-4 7 160 0,0 4-160 16,0 6 160-16,-2 8-160 0,0 3 160 0,-6 7 0 0,-3 4 0 0,-2 0-128 16,-3 3-16-16,-2-5 0 15,-2-2 0-15,-1-5 0 0,-6-10-16 0,-2-5 0 0,0 1 0 0,0-4 0 16,-1-2 160-16,-1-1 144 15,0-2-16-15,3 0-128 16,5-5-512-16,2-2-224 0,-1-3-32 0,12 1-16304 0</inkml:trace>
  <inkml:trace contextRef="#ctx0" brushRef="#br0" timeOffset="90392.66">9479 14096 11167 0,'-12'-2'496'0,"2"4"96"0,0 1-464 0,0 1-128 16,-2-3 0-16,2 2 0 0,1-2 928 0,9-1 160 15,0 0 48-15,-9 0 0 0,2-1-112 0,7 1-32 16,-8 1 0-16,8-1 0 0,0 0-96 0,0 0-32 16,0 0 0-16,0 0 0 0,0 0-224 0,0 0-64 15,0 0 0-15,0 0 0 0,9 4-64 0,1 1-32 0,0 3 0 0,4-4 0 16,2-4-160-16,-2 1-16 0,1 3-16 0,0 1 0 16,-1-4-64-16,3 2-16 0,0-3 0 0,1 2 0 15,0 3-32-15,4 0-16 16,2-2 0-16,1 3 0 0,1-1 16 0,0 2 0 0,2 0 0 0,3-3 0 15,-1 1 16-15,3 2 0 0,2-2 0 0,0 0 0 16,0-3-192-16,-1 1 0 16,0-3-160-16,1 0 160 0,-4-3 0 0,2 2 0 15,0 0 0-15,0 1 0 0,1 1 0 0,0 3 128 0,0-2-128 0,4 1 0 16,2-2 192-16,-1 0-192 0,2 3 192 0,-1 0-192 16,1 1 144-16,-1-1-144 0,-4-2 0 0,1 4 144 15,-1 0-144-15,-1-2 0 0,1 1 0 0,0-1 128 16,-1 2-128-16,3-2 0 0,2 1 0 0,0 1 0 15,0-2 128-15,-1 0-128 0,1 2 0 0,-1 1 128 16,-1-4-128-16,-2 2 192 0,-3 2-192 0,1-2 192 0,-2-3-48 0,-2 4 0 16,1 0 0-16,-1-2 0 0,2 1-144 0,0 1 160 15,-1-1-160-15,-1 0 160 0,-2 0-160 0,2 2 192 16,1-2-192-16,-2 0 192 0,-3 1-192 0,0-2 128 16,0-1-128-16,-1 0 128 0,2 1-128 0,-2 1 0 15,-1-2 144-15,1-1-144 0,-1 2 128 0,-1 0-128 16,0 1 128-16,-1-1-128 0,0-3 0 0,1 3 128 15,1 0-128-15,-2 0 0 0,-3-1 128 0,0-1-128 16,-4-4 128-16,2 4-128 0,-3 0 160 0,1 2-32 16,-1-5-128-16,0 2 192 0,-2 2-32 0,-1 2-16 15,-4-1 0-15,1-1 0 0,-8-3-144 0,9 5 192 0,-4 2-192 16,-5-7 192-16,0 0-192 0,0 0 0 16,0 0 0-16,8 2 128 0,-8-2-128 0,0 0 128 15,0 0-128-15,0 0 128 0,0 0 32 0,0 0 0 16,0 0 0-16,0 0 0 0,0 0-32 0,0 0 0 15,0 0 0-15,0 0 0 0,0 0-128 0,0 0 0 16,-9 4 0-16,9-4 128 0,-11 1-128 0,11-1-144 0,-11-2 144 0,1 2-208 31,0 2-1760-31,10-2-336 0,-11 8-80 0</inkml:trace>
  <inkml:trace contextRef="#ctx0" brushRef="#br0" timeOffset="91142.18">11758 14662 16703 0,'-18'8'736'0,"7"-2"160"0,-2 0-720 0,0-3-176 0,1 4 0 0,0 0 0 16,-1-3 1328-16,3-3 224 0,0 1 48 0,10-2 16 16,-9-3-320-16,9 3-64 0,-9-4-16 0,3-2 0 15,6 6-512-15,0 0-96 0,-4-10-32 0,3-2 0 16,1 0-304-16,1 0-64 0,2-3-16 0,2 4 0 15,0-2-192-15,1 0 128 0,2-2-128 0,2 2 0 16,-1 2 0-16,1-1 0 0,0 0 0 0,-1 4 0 16,1 2 0-16,2 0 0 0,0 8 0 0,1-2 0 15,-13 0-144-15,13 6 144 0,-2 3 0 0,-1 2-144 16,1-4 144-16,-4 4-160 0,0 2 160 0,-4 2-160 0,0 6 160 0,-2-1 0 16,-2 1 0-16,-2 0 0 0,0 0 0 0,-3-2 0 15,-1-3 0-15,-2-2 0 0,0-2 192 0,-1-5 112 16,-2-1 16-16,0-1 16 0,-2-2 464 0,-1-5 96 15,-2-3 0-15,2 0 16 0,1-2-224 0,0-6-48 16,0-2-16-16,1-3 0 0,-1 0-240 0,3 2-32 0,0-3-16 0,4-3 0 16,2-2-160-16,1-4-48 15,3 1 0-15,3-1 0 0,2 4-128 0,4 0 0 16,2 2 0-16,1 3 0 0,2 0 0 0,0 3 0 0,-1 0 0 0,2 6 0 16,0 0-176-16,0 6 176 0,2 2-128 0,-1 3 128 15,1 1 0-15,0 7-128 0,-4 3 128 0,2 2 0 16,-1-3 0-16,0 4-160 0,-2 3 160 0,-2 1 0 15,-1 6 0-15,-3-5-128 0,-1-1 128 0,-2-3 0 16,-1 1 0-16,-2-6 0 0,-3 0 0 0,-1 0 0 16,-1-3-128-16,-3 1 128 0,-1-3 0 0,1-2 0 15,-4-2-336-15,3-2 32 0,1 2 16 0,9-2 0 16,-11-7-2464 0,4 0-480-16</inkml:trace>
  <inkml:trace contextRef="#ctx0" brushRef="#br0" timeOffset="91915.66">11724 14528 6447 0,'-4'-3'576'0,"4"3"-576"0,0 0 0 0,-9-1 0 15,4-3 2368-15,5 4 352 0,-3-5 80 0,3 5 16 16,0 0-1600-16,0 0-304 0,0 0-64 0,0 0-16 16,12-1-64-16,0 2 0 0,4 2-16 0,1-3 0 15,4 0 160-15,0 1 48 0,2 1 0 0,5 1 0 16,0-2-368-16,1 2-64 0,4-2-16 0,2 3 0 15,0 3-208-15,1-1-48 0,0-1-16 0,-1 1 0 16,-1-1-48-16,2 1-16 0,1 1 0 0,0-3 0 0,1-1 16 16,1 4 16-16,2-1 0 0,1-2 0 0,2-2 0 15,2 0 0-15,1-1 0 0,-1-1 0 0,-3 0-32 0,-1 0-16 16,0-1 0-16,1 6 0 0,-1 0 720 0,3 1 144 16,-2 2 16-16,1-4 16 15,4-1-1664-15,-1 1-336 0,0 1-64 0,-4-2-16 0,-3-1 832 0,0 0 192 16,-1-1 0-16,-1 2 0 0,-1 0 832 0,-1 5 176 15,-2-3 16-15,3 5 16 16,1-2-1616-16,2 1-336 0,-2-3-64 0,1-2-16 0,2 0 800 0,-6 1 192 16,-3-1 0-16,0-3 0 0,-2-2 800 0,2 1 208 15,0 0 32-15,1 0 16 16,-2 1-1632-16,-1-1-336 0,-2 0-64 0,0 0-16 0,4 2 992 0,-3 1 0 16,2 0 0-16,0-2 208 0,-3-1-64 0,2 0-16 15,-5 2 0-15,-1-2 0 0,-2-2-128 0,-2 1 128 16,-2-1-128-16,-3 2 128 0,-1 0-128 0,0 0 0 15,-1-2 144-15,-2 2-144 0,1 0 0 0,-1 1 144 0,-1-1-144 16,-1 0 0-16,-9 0 0 0,9 0 0 0,-9 0 0 16,9 1 0-16,-9-1 0 0,0 0 0 0,0 0 0 0,0 0-192 15,0 0 688-15,0 0 144 0,0 0 16 0,0 0 16 32,-4 12-2000-32,-3-6-400 0,-4 3-64 0,1-3-32 0,0 2-784 15,0-2-144-15,1 1-48 0,1 0 0 0</inkml:trace>
  <inkml:trace contextRef="#ctx0" brushRef="#br0" timeOffset="92339.21">14328 14853 5519 0,'-18'-8'240'16,"6"5"64"-16,-2-2-304 0,1 0 0 0,1-1 0 0,1 1 0 0,3-2 4144 0,0 2 768 15,0-6 144-15,0 3 48 0,-1-4-3712 0,3 2-752 16,1-3-128-16,2-2-48 0,-2-2-128 0,4 1-16 16,-3 1-16-16,4-2 0 0,-1-2-304 0,2 0 0 15,3-1 0-15,1 2 0 0,1 1 0 0,2 2 0 16,1 1 0-16,1 1 0 0,0 2 0 0,0 3 0 16,1-1 0-16,-1 4 0 0,-10 5 0 0,13-1 0 15,-2 2 0-15,-1 4 0 0,-10-5 0 0,10 11 0 16,2-2 0-16,-6 3 0 0,0 3 0 0,-3 1 208 15,-3 0-64-15,-3 2-16 0,-3 0 176 0,1 1 16 16,-5-1 16-16,-3-2 0 0,-2-3 112 0,-2-2 0 0,0 0 16 16,-1-6 0-16,-5-5 448 0,3-2 96 0,-1-4 16 0,0 0 0 15,0-2-16-15,2-5 0 0,3-3 0 0,-1 1 0 16,2-1-608-16,2 4-112 0,3-1-32 0,2-1 0 16,3 1-96-16,3 3-32 0,1-1 0 15,2 0 0-15,1-1-128 0,5 2-192 0,2 2 32 0,3 3 16 16,4-3-496-1,3 3-80-15,1-1-32 0,2 3 0 0,3 8-2336 0,-1-1-480 0</inkml:trace>
  <inkml:trace contextRef="#ctx0" brushRef="#br0" timeOffset="93100.96">14281 14739 5519 0,'0'0'496'0,"-8"-4"-496"16,0-4 0-16,1 4 0 0,-2 1 1920 0,2-2 272 15,0-3 64-15,-2 4 16 0,-1 0-944 0,0-1-192 0,1 1-48 0,0 1 0 16,-1 0-432-16,1 3-80 0,9 0-32 0,-9 0 0 16,9 0-160-16,0 0-48 0,0 0 0 0,0 0 0 15,0 0-64-15,0 0-16 0,0 0 0 0,0 0 0 16,17 3 192-16,2-3 16 0,1-3 16 0,2 3 0 15,1 3 0-15,2-1 0 0,-1-1 0 0,7 1 0 16,1-1 48-16,1 3 16 0,1 0 0 0,3 1 0 16,1 4-144-16,3-3-16 0,3-2-16 0,2 3 0 15,0 0-112-15,-2-3-32 0,-2 1 0 0,1 1 0 0,1-3 16 0,3 2 0 16,-2 1 0-16,4-4 0 0,3 0 16 16,4-2 0-16,2 1 0 0,-2 0 0 0,-3-1-256 0,0 0 0 15,-1-1 128-15,-3 0-128 0,1 2 0 0,1 0 0 16,2-1 128-16,0 0-128 0,1 0 0 0,-5 3 0 15,-4-1 0-15,-3 1 0 0,0 1 0 0,-2-2 0 16,0 0 0-16,-3-1 0 0,1-1 0 0,-1 1 128 16,0 0-128-16,1 1 0 0,0-2 0 0,0 1 0 15,0 0 0-15,-4 2 0 0,-3 1 0 0,-3-1 128 16,-1 1-128-16,-2 0 0 0,0-1 864 0,0 2 128 16,-2-2 32-16,-2 0 0 15,-2 0-1648-15,-1-1-320 0,-1 1-64 0,-2 0-16 0,0 1 880 0,-2-1 144 16,-2 1 0-16,1-1 128 0,-1 2-128 0,0-1 0 15,1-1 0-15,-3 2 0 0,-9-5 0 0,11 6 0 16,-1-2 0-16,-1-1 0 0,-9-3 0 0,9 5 0 16,-9-5 0-16,0 0 0 0,0 0 0 0,0 0 0 15,0 0 0-15,0 0 128 0,9 5-128 0,-9-5 128 16,0 0-128-16,0 0 128 0,0 0-128 0,0 0 192 0,0 0-64 0,0 0 0 16,0 0-128-16,0 0 128 0,0 0-128 0,0 0 128 15,0 0-128-15,0 0 0 0,0 0 0 0,-6 5 128 16,6-5-128-16,0 0 144 0,0 0-144 0,0 0 160 15,0 0-160-15,0 0-192 0,0 0 32 0,0 0 16 16,0 0-656 0,0 0-128-16,0 0-32 0,0 0-8128 0,10 2-1616 0</inkml:trace>
  <inkml:trace contextRef="#ctx0" brushRef="#br0" timeOffset="93490.53">16717 14985 8287 0,'-12'2'736'0,"-2"-2"-592"16,0-2-144-16,1 0 0 0,3-3 3808 0,-1 1 736 15,2-1 128-15,9 5 48 0,-9-10-2656 0,0 1-528 16,4-5-96-16,0 0-32 0,1-3-560 0,3-1-112 16,-2 1-32-16,7-2 0 0,0 0-400 0,1-1-96 15,0 1-16-15,7 2 0 0,0-1-192 0,4 1 0 16,0 1 0-16,3 2 0 0,0 2-160 0,2 2-80 16,-1 5-16-16,-1 1 0 0,0 3 80 0,0 4 16 15,-1-1 0-15,-3 6 0 0,-2 7 160 0,-2 0-192 16,-1 2 192-16,-3 2-192 0,-5 2 192 0,-2 5 0 15,-1-2 0-15,-3 0 0 0,-1 2 0 0,-2-6 0 16,-2-2 0-16,-2-2 0 0,1-4 480 0,0-2 32 16,-1-3 0-16,1 1 0 0,-1-4 272 0,4 0 64 0,7-4 16 0,-9 1 0 15,9-1-336-15,-9-1-64 16,9 1-16-16,0 0 0 0,-5-8-256 0,5 8-64 16,0 0-128-16,0 0 192 0,-1-11-192 0,2 3 128 0,1-1-128 15,-2 9 0-15,0 0 128 0,0 0-128 0,12-5 0 16,-12 5 0-1,0 0-256-15,0 0-160 0,7 3-32 0,-7-3 0 0,0 0-2496 16,-2 12-496-16</inkml:trace>
  <inkml:trace contextRef="#ctx0" brushRef="#br0" timeOffset="94318.74">16607 14934 21535 0,'0'0'960'0,"0"0"192"0,0 0-928 0,0 0-224 16,0 0 0-16,0 0 0 0,0 0 736 0,0 0 96 15,0 0 32-15,0 0 0 0,12 3-576 0,2 1-112 16,2-2-32-16,5 0 0 0,1-2 16 0,5 0 0 15,1 0 0-15,4 2 0 0,1-1-160 0,0-2 160 16,0 1-160-16,3 0 160 0,-1 0-16 0,3 1 0 16,2 2 0-16,2-2 0 0,1 2 112 0,4 1 32 0,4-1 0 0,1 3 0 15,1-4 32-15,-4 2 0 16,-1 0 0-16,1 1 0 0,2 0-64 0,-2-3 0 0,0 2 0 16,5 3 0-16,1-2-32 0,3-3-16 0,-1 1 0 0,-4 1 0 15,-3-1 0-15,-1 1 0 0,1-1 0 16,-2 2 0-16,-1-4 0 0,2 4 0 0,0 0 0 0,3-1 0 15,2 1-48-15,-1-1-16 0,-6-2 0 0,1 1 0 16,1 0-144-16,-1 0 0 0,-2 1 0 0,2 3 0 16,0-2 0-16,2 1 128 0,1 0-128 0,0-3 0 0,-3-3 0 15,-4 0 0-15,-2 1 128 0,0 0-128 0,0-1 0 0,-1 2 0 16,-2-2 0-16,2 2 0 0,-2 1 0 16,1-3 0-16,-1-3 0 0,-2 2 0 0,-1 2 0 0,-5 1 128 15,-4-2-128-15,-4-2 0 0,-4 0 0 0,-4 2-224 16,-2 4 32-16,-13-4-9424 15,0 0-1888-15</inkml:trace>
  <inkml:trace contextRef="#ctx0" brushRef="#br0" timeOffset="96275.57">9092 18748 19343 0,'-12'-12'848'0,"4"6"192"0,0 1-832 0,1 1-208 0,-1-4 0 0,1 3 0 15,-1 1 2320-15,2-2 432 16,-1 0 64-16,0 2 32 0,-2-1-1872 0,0-2-368 15,-1 2-80-15,-2 2-16 0,-2 0-256 0,-4-1-64 16,-2 2-16-16,-3 0 0 0,-4 0-176 0,-3 1 0 16,-3 1 0-16,-3 0 0 0,-2-3 0 0,1 3 0 0,-3 1 0 0,-2 1 0 15,-3-2 0-15,-4 2 0 16,-3 1-144-16,-6-1 144 0,-8 2 0 0,1-3 144 0,3-1-16 0,0 0 0 16,0 0 176-16,-2 2 16 0,-3-2 16 0,-3 0 0 15,-10-2 32-15,1 1 0 0,0-1 0 0,0 2 0 16,-2 0-160-16,-6 3-16 0,-4 1-16 0,2-1 0 15,4 0-176-15,1 1 192 0,0 3-192 0,-3-4 192 16,-3 3-192-16,1-4 0 0,5 2 0 0,3-2-176 16,1 1 176-16,-4 0 0 0,-6-2 0 0,2 0-128 15,3 0 128-15,6 1-128 0,4 1 128 0,-1 0-128 16,-3-2 128-16,3-1 0 0,2-1 0 0,4-2 0 0,5 0 0 0,4-1 0 16,4 0 0-16,2-1 0 0,1-1 0 15,0-1 0-15,0-4 0 0,4 2 0 0,6-3 0 0,0 2 0 16,4-2 0-16,4-1 128 0,3 3-128 0,5-2 0 15,1 3 0-15,3 0 128 0,3 1 0 0,3 0 0 16,1 2 0-16,3-2 0 0,2 3 48 0,2 1 16 16,-1-4 0-16,4 3 0 0,2 3-192 0,5 2 192 15,-9-3-192-15,9 3 192 0,0 0-192 0,0 0 0 16,0 0 0-16,0 0 0 0,-5 7 0 0,2 4 0 16,2-1-160-16,-2 5 160 0,3 6 0 0,3 3 0 15,-2-1-128-15,0 7 128 0,-1 1 0 0,0 4 0 16,0 5 0-16,-2-1 0 0,-2 1 160 0,0 4-32 15,0 3 0-15,-4 5 0 0,1 2 32 0,-2 2 0 16,-1-1 0-16,-3 0 0 0,-2-1 48 0,1-2 16 16,-1-3 0-16,-2 5 0 0,0-1-48 0,0 3-16 0,-1 0 0 15,0 2 0-15,1 1-160 0,-1-3 128 16,0-3-128-16,0 2 128 0,-1-2-128 0,0 3 128 16,0 1-128-16,3-1 128 0,-1-1-128 0,3-2 0 0,1-4 0 0,2-4 128 15,-2-4-128-15,2 1 0 0,3-4 144 0,3-4-144 16,1-1 0-16,-1-2 0 0,1-6 0 0,2 2 128 15,1-7-128-15,1-2 0 0,0-3 0 0,2 1 0 16,2-6 0-16,2 0 0 0,1-4 0 0,1 2 0 16,1-3 0-16,2-2 0 0,3-1 0 0,-1-2 0 15,3-1 0-15,4 0 0 0,3-1 0 0,1 1 0 16,3-1 0-16,3-4 0 0,3 3 0 0,6-1 0 0,2 0 0 16,3-2 0-16,0-2 0 0,1 2 0 0,-2-3 0 0,3 1 0 15,-1-1 0-15,5 0 0 0,2-2 0 0,4-1-160 16,2 1 160-16,1 1 0 0,-1 1-128 0,1-2 128 15,-2-2 0-15,3 3 0 0,1-4 0 0,1 2-128 16,8 3 128-16,-1-2 0 0,1 5-160 0,-3-5 32 16,-1 4 0-16,-1-2 0 0,2 4 128 0,4 1 0 15,2 3 0-15,-1-3 0 0,-2-1 0 0,0 2 0 16,-2 1 0-16,1-1-128 0,1 3 128 0,5-1 0 16,4 1 0-16,-4-3 0 0,-7 1 0 0,-4-1 0 15,0 3 0-15,1 4 0 0,0-1 0 0,2 0 0 16,3 1 0-16,-7 0 0 0,-7 0-128 0,-2 1 128 15,-2-1-128-15,-1 3 128 0,-4 0-160 0,0 0 160 16,0 4-192-16,-1-1 192 0,-3 0-160 0,0 3 160 16,-5-1-128-16,-4 0 128 0,-4 0 0 0,-4 0 0 15,-3 2 0-15,0-1-128 0,-3-1 128 0,0-2 0 16,-3 4 0-16,-1 0 0 0,-4-3 0 0,1 0 0 0,0 2-144 0,1-4 144 16,-4 1 0-16,1-4 0 0,-1 3-144 0,-1-3 144 15,-9-6 0-15,11 8 0 0,-11-8 0 0,0 0 0 16,0 0 0-16,0 0 0 15,0 0 0-15,0 0 0 0,0 0 0 0,0 0 192 0,0 0-16 16,2-13-16-16,-4-3 144 0,-1-3 16 0,-1-2 16 0,0-3 0 16,-1 0-128-16,-1-8-16 0,-2-3-16 0,-1-3 0 15,2-3-16-15,2-6 0 0,-4-1 0 0,2-7 0 16,0-6-32-16,-1-5-128 0,3 1 192 0,3-1-64 16,0-3-128-16,1 1 0 0,1-1 144 0,0-1-144 15,-1 1 0-15,3 3 0 0,2 3 0 0,0 2 128 0,1 5-128 16,4 1 0-16,-4 2 0 0,4-2 0 0,-1 2 0 15,0 1 0-15,1 0 0 0,0 1 0 0,1 4 0 16,1 5 0-16,-1 4 0 0,0-1-128 0,-4 1-128 0,2 3-32 16,0 3 0-16,-3 1 0 15,0 6-1008-15,0-2-208 0,-3 7-32 0,2 2-14784 16</inkml:trace>
  <inkml:trace contextRef="#ctx0" brushRef="#br0" timeOffset="97928.89">9858 14453 14047 0,'14'5'624'0,"-3"1"128"0,4 1-608 0,6 0-144 15,4 3 0-15,2-1 0 0,1-1 0 0,1-3 0 16,1 0 144-16,2 0-144 0,1-2 160 0,3-2-32 16,1-1-128-16,1 0 192 0,1 1-32 0,4 0-16 15,4 2 0-15,1-3 0 0,-3-1-16 0,-2 1 0 16,-2 0 0-16,-1 1 0 0,-1-1-128 0,0 3 0 16,0-5 144-16,-1 5-144 0,4 2 0 0,0-1-240 15,2-4 48-15</inkml:trace>
  <inkml:trace contextRef="#ctx0" brushRef="#br0" timeOffset="100058.8">13407 9483 21183 0,'-2'-10'1888'0,"1"2"-1504"15,1 8-384-15,3-11 0 0,-1 2 464 0,2-3 32 16,1 3 0-16,-2-1 0 0,0 4-176 0,0-2-16 0,-2 1-16 0,-1 7 0 16,0-8 336-16,0 8 64 0,-1-8 16 0,1 8 0 15,-4-10-128-15,-1 5-32 0,-3 1 0 0,1 3 0 16,-2 1-224-16,0 1-64 15,-2 3 0-15,-2 4 0 0,-1-2-256 0,-1 7 0 0,-2-1 0 0,1 2 0 16,-5 0 0-16,1 4 0 0,-1 0 0 0,0 1 0 16,-2 1 0-16,-2 3 0 0,-8 3 0 0,-3-3 0 15,-2 5 128-15,-3 1-128 0,-3 3 0 0,0 2 0 16,0 2 192-16,2-2-192 0,-3 1 192 0,2 1-192 16,1 1 272-16,0 1-48 0,-5 3-16 0,-1 1 0 15,0-3 96-15,1 3 16 0,0 1 0 0,1 0 0 16,1 4-64-16,1-2-16 0,-1 2 0 0,4 3 0 0,0 5-112 0,-2 1-128 15,-6-1 176-15,0 4-176 0,-5 2 128 16,4 0-128-16,-1 3 0 0,4 0 0 0,1 2 0 0,1-1 0 16,1-5 0-16,-1-2 0 0,0-2 0 0,-2-4 0 15,-3-2 0-15,2-2 0 0,-1-5 0 0,2 3 128 16,2-3-128-16,1 3 0 0,0-5 304 0,3 1-48 0,3 2-16 0,0-1 0 16,0 0 96-16,-2-1 32 15,0-2 0-15,0 0 0 0,4 2-80 0,1-2-16 0,1-1 0 16,3-1 0-16,2-2-112 0,1 1-32 15,1 0 0-15,3 1 0 0,-1-3 0 0,3 2-128 16,2 1 192-16,-2 1-64 0,2-3-128 0,1 2 160 16,1-2-160-16,0 1 160 0,-1 1-160 0,0-1 0 15,1-4 144-15,1 0-144 0,-1 1 0 0,1-1 0 0,2-3 0 16,1 0 128-16,0 1-128 0,0-3 144 16,1 1-144-16,2 3 160 0,-2-1-160 0,2 1 160 0,-1 1-160 15,1 0 160-15,-2 0 16 0,2 2 0 0,-2-4 0 0,0 0 0 16,-2 1-176-16,2-1 0 0,-2-4 0 0,1 1 0 15,1 1 144-15,-1-3-144 0,2-1 160 0,2 1-160 16,1-5 160-16,0 1-160 0,0-3 160 0,0-1-160 16,-2-2 0-16,2-1 128 0,2 1-128 0,1-4 0 0,1-1 0 0,-2-1 0 15,2-4 0-15,5-6 0 0,-5 9 128 0,5-9-128 16,0 0 0-16,0 0 0 0,0 0 0 0,-6-4-192 16,6 4 16-16,-4-9 0 15,-1-1-1200-15,3 1-240 0,-1-5-48 0,0 0-16 16,1-1-1600-16,-3 2-320 0</inkml:trace>
  <inkml:trace contextRef="#ctx0" brushRef="#br0" timeOffset="100610.05">10036 12508 21183 0,'0'0'1888'0,"-9"-4"-1504"0,9 4-384 0,0 0 0 0,-8-1 1792 0,8 1 272 0,0 0 64 16,0 0 16-16,0 0-1824 0,-8 2-320 0,8-2-176 0,-6 12 32 15,1-3 144-15,1 2 0 0,0-2 128 0,2 3-128 16,-2 3 288-16,1 3-16 0,2 1 0 0,-1 1 0 15,-1 4 80-15,1 4 16 0,0 5 0 0,0 0 0 16,-1 3-32-16,1 3 0 0,0 1 0 0,0 5 0 16,-1 2-48-16,-1 2-16 0,1-1 0 0,-2-2 0 15,-4 0 0-15,-2-3 0 0,0 1 0 0,2-4 0 0,0-4 112 16,0-1 32-16,0-2 0 0,2-3 0 0,0 1 48 0,2-3 16 16,0-5 0-16,3-4 0 0,0-1-160 15,4-3-16-15,0-5-16 0,1 1 0 0,3 1-128 16,-6-12-32-16,9 6 0 0,1-1 0 0,0-2-128 0,2-1 0 15,2-2 0-15,1-2 128 0,2-1-128 0,0 0 0 16,0-1 0-16,2-4 0 0,0 0 0 0,5-2 0 16,5 0 0-16,2-3 0 0,-2-2 0 0,6-1 0 15,4-5 0-15,4 1 0 0,4-2 0 0,5 1 0 16,4-5 0-16,0 2 0 0,-1-5 0 0,2 0 128 16,4-3-128-16,4-1 0 0,2 1 128 0,4 2-128 15,3-2 128-15,-6 0-128 0,-5 2 128 0,1 0-128 16,-2-1 128-16,0 1-128 0,-1 2 0 0,-1 2 128 15,-2 1-128-15,-2 3 0 0,-7-1 0 0,-5 5 0 16,-4 5 0-16,-4 0 0 16,-4 0-1856-16,-4 1-368 0,-2 3-64 0,-6-1-12992 0</inkml:trace>
  <inkml:trace contextRef="#ctx0" brushRef="#br0" timeOffset="102656.98">13876 8406 20271 0,'-11'4'1792'0,"1"1"-1424"16,5 4-368-16,0-4 0 0,5-5 1696 0,-2 8 272 15,0 1 48-15,2-9 16 0,4 6-1648 0,1 4-384 16,3-3 0-16,2 1 0 0,1-1 272 0,5-1 16 0,1 0 0 0,4-2 0 15,3 1 0-15,5 2 0 0,4-7 0 0,4-5 0 16,3-3-112-16,3-2-32 0,0-7 0 0,-1-4 0 16,-1-5-144-16,1-4 128 15,-3-3-128-15,2-2 128 0,-2-1-128 0,-3-4 0 16,-1-2 0-16,-1-2 0 0,-2 3 0 0,-2 0 0 0,-4-6 0 0,-3 0 0 16,-3 0 0-16,-2 0 0 15,-3 4 0-15,-2 1 0 0,-3 3 0 0,-3 3 0 0,-3 4 0 0,-3 7 0 16,0 5 128-16,0 3-128 0,-1 7 0 0,0 10 128 15,-5-6 32-15,5 6 0 16,-7 3 0-16,-2 9 0 0,-1 4-160 0,-1 8 0 0,0 10 144 0,-3 7-144 16,-3 9 0-16,-2 8 0 0,-1 9 0 0,-3 6 0 15,-1 9 0-15,0-1 0 0,-2 5 0 0,0 2-128 16,-1 0 128-16,3-2 0 0,0-6 0 0,1-5 0 16,1-7 0-16,2-3 0 0,0-7 192 0,2-2-64 15,3-6 320-15,2-5 64 0,1-4 0 0,3-5 16 16,1-8-112-16,1-2-32 0,3-4 0 0,1-7 0 15,-1-4-128-15,4-11-16 0,0 0-16 0,0 0 0 0,0 0 32 0,2-15 0 16,3-3 0-16,2-4 0 16,0-4-128-16,4-1-128 0,0-3 176 0,4-3-176 0,3-1 0 0,1 1 0 15,3 1 0-15,2 4 0 0,1 1 0 0,1 7 0 16,0 3 0-16,2 7 0 0,2 0 0 0,0 7 0 16,1 6 0-16,-1 8-144 0,-2 6 144 0,-1 4-128 15,-2 6 128-15,-2 5-128 0,-3 4 128 16,-2 2 0-16,-5 5 0 0,-3-2 0 0,-4 2 0 0,-2 0 0 15,-4-5 0-15,-1-1 0 0,-4-4 0 0,-3-1 0 16,-3-6 0-16,-6 1 0 0,-2-4 128 0,-4 0-128 16,-2-3 160-16,0-3-160 0,-3-4 176 0,0-3-176 15,0-5 192-15,1-3-192 0,2 1 256 0,0-3-48 16,1-3-16-16,4 2 0 0,2-3-64 0,3-2-128 16,3 1 176-16,4 1-176 0,8 4 128 0,0 0-128 15,0 0 0-15,0 0 0 0,0 0 0 0,13 0 0 0,7 3 0 16,5 2 0-16,5 2 0 0,9 1-144 15,3 5 144-15,6-1 0 0,3 1 0 0,2 4 128 16,0 0 0-16,6 1 0 0,1-1-128 0,3 0 0 16,3 0 0-16,3-1 128 0,2 0-128 0,-5-2 0 0,-3-4 0 0,-2 0 0 15,0-4 0-15,-2 5 0 16,0-6 0-16,1-2 128 16,-1-3-976-16,-2-2-192 0,-6-2-48 0,-1-6-9664 0,-4 0-1952 15</inkml:trace>
  <inkml:trace contextRef="#ctx0" brushRef="#br0" timeOffset="103001.38">15951 8756 11967 0,'-20'-1'1072'0,"0"1"-864"15,2 0-208-15,4 2 0 0,2 3 4640 0,12-5 880 16,-8 4 176-16,8-4 48 0,0 0-4144 0,0 0-816 16,0 0-160-16,10 5-48 0,4-1-80 0,6-4-32 15,3 0 0-15,6-3 0 0,5-2-64 0,7-1-16 16,4-3 0-16,3 3 0 0,5-3-176 0,1 4-32 15,-1-2-16-15,-1 0 0 0,-1 2-160 0,0-1 0 16,-3 0 0-16,-1 2 128 0,-1-2-320 0,-3 1-64 16,-1 1 0-16,-5 4-16 15,-4 0-1792-15,-5 1-368 0,-9 2-64 0,-4 2-7104 0,-4 0-1408 0</inkml:trace>
  <inkml:trace contextRef="#ctx0" brushRef="#br0" timeOffset="103204.5">16132 9127 23615 0,'-20'8'1040'0,"9"-2"224"0,0-1-1008 0,3 4-256 0,3-1 0 0,3 4 0 16,0-3 512-16,5 4 64 0,-3-13 16 0,11 11 0 15,2-4 48-15,5 0 0 0,2 1 0 0,6-6 0 16,2 1 128-16,5-2 16 0,1-1 16 0,2-1 0 0,2 1-336 0,1-3-64 16,3 1-16-16,4-2 0 0,0-2-128 0,1 2-16 15,3 1-16-15,4-2 0 0,2-2-224 0,-2 2 128 16,-4-3-128-16,-2 2 0 15,-1 2-1264-15,-1-6-336 0,-4-1-80 0,0-3-11424 0</inkml:trace>
  <inkml:trace contextRef="#ctx0" brushRef="#br0" timeOffset="103675.23">18140 7642 21183 0,'0'0'1888'0,"0"0"-1504"0,0 0-384 0,-6 7 0 16,1 4 2816-16,1 6 512 0,0 2 80 0,0 5 32 15,1 4-2800-15,-3 4-640 0,0 3 0 0,0 3 0 0,-2 0 192 0,2 6 64 16,-2 3 0-16,0 2 16 0,0 2-16 0,-1-3 0 16,1 1 0-16,0 0 0 0,2-3 80 0,2 0 16 15,2-3 0-15,0 2 0 0,4-5-48 16,3-2-16-16,2-1 0 0,4-1 0 0,0-4 32 0,2-1 0 16,3-4 0-16,2-2 0 0,1-4 0 0,3-3 16 15,1-3 0-15,1-4 0 0,8-2-96 0,1-4-32 16,3-2 0-16,4-4 0 0,1-2-208 0,-1-1 176 15,1-5-176-15,-2 2 160 0,2-4-160 0,-2 3-144 16,1-8 144-16,-2 4-208 16,-1 0-432-16,1-2-96 0,1-2-16 0,1-2 0 15,-2 0-2464-15,0-1-496 0</inkml:trace>
  <inkml:trace contextRef="#ctx0" brushRef="#br0" timeOffset="103995.03">19334 7478 32255 0,'-12'9'2864'0,"0"7"-2288"0,-1 1-576 0,2 5 0 0,0 5 192 15,1 4-64-15,-1 8 0 0,-1 2-128 16,1 8 192-16,-2 3-64 0,0 6 0 0,1 11-128 0,-5 5 416 0,1 8-32 16,-3 2 0-16,-3 8 0 15,2 4 32-15,-3 5 0 0,0 6 0 0,0 1 0 0,4 1 16 0,0-1 0 16,-1 1 0-16,0-3 0 0,1-3 32 0,2-2 16 16,0 1 0-16,3-8 0 0,1-4-32 0,-1-2 0 15,2-4 0-15,-1-5 0 0,3-2-176 0,-2-2-32 16,2-4-16-16,1-7 0 0,2-2-224 0,-1-3 0 15,2-6 128-15,1-7-128 16,0-7-2320-16,-1-4-512 0</inkml:trace>
  <inkml:trace contextRef="#ctx0" brushRef="#br0" timeOffset="104895.71">14416 9052 13823 0,'0'0'1216'0,"0"0"-960"16,0 0-256-16,1-9 0 0,-1 9 720 0,0-8 112 15,0 8 0-15,0-6 16 0,0 6-480 0,0 0-112 16,-1-9 0-16,1 9-16 0,-4-5-112 0,4 5 0 0,0 0-128 0,0 0 192 15,-9-4-192-15,3 0 0 0,6 4-192 0,0 0 192 16,0 0-144-16,-9 0 144 0,3-1 0 0,6 1-144 16,0 0 144-16,0 0-160 0,0 0 160 15,0 0-160-15,-9-2-80 0,9 2-16 0,0 0 0 0,0 0 0 16,-7-4 64-16,7 4 16 0,0 0 0 0,0 0 0 16,0 0 176-16,0 0 0 0,-4-4-144 0,4 4 144 0,0 0 0 15,0 0 0-15,0 0 0 0,0 0 0 16,0 0 0-16,0 0 0 0,0 0 176 0,0 0-176 0,2-8 0 0,-2 8 0 15,2-6 0-15,-2 6-160 0,4-6 160 0,-4 6 128 16,4-10-128-16,-4 10 176 0,0 0 64 0,0 0 16 16,0 0 0-16,0 0 0 0,0 0 144 0,0 0 48 15,0 0 0-15,0 0 0 0,-5 12 176 0,0 1 32 16,2 2 16-16,-1 3 0 0,-5 1 256 0,1 5 48 16,-4 2 16-16,2 5 0 0,-3 6-112 0,1 1-32 15,-1 4 0-15,-1 4 0 0,-3 4-144 0,0 2-48 16,-5 4 0-16,-1 1 0 0,-2 4-272 0,-2 1-64 15,0 2-16-15,3-2 0 0,-1-3-304 0,3 0 0 16,4 0 0-16,7-3 0 0,-1-2 0 0,9-2-144 16,5-5-16-16</inkml:trace>
  <inkml:trace contextRef="#ctx0" brushRef="#br0" timeOffset="123197.87">28735 18411 20271 0,'-6'-13'1792'0,"2"5"-1424"0,4 8-368 0,-10-6 0 0,1-1 448 0,0 1 32 15,0 3 0-15,0 1 0 0,-1 1-480 0,-1 0 128 16,-2 1-128-16,0 1 0 0,-3 2 0 0,-1 0 0 15,-2 3 0-15,-3 0 0 0,1-2 0 0,-2 2 192 16,-4 3-48-16,0-4-16 0,-4 3-128 0,-5-2 0 16,-1-2 0-16,-2 1 0 0,-3 1 0 0,1-3 160 15,1 1 16-15,-1-3 0 0,-1-1-32 0,1-1 0 16,-1-1 0-16,-2 0 0 0,-4-1 304 0,-5-3 48 16,-3 0 16-16,-1 0 0 0,0-1 0 0,0 2 16 15,-2 2 0-15,0-1 0 0,-4-1-256 0,-5 1-48 16,-6-1-16-16,-1 2 0 0,1-5-208 0,3 2 0 15,0 1 128-15,-4-4-128 0,-6 2 0 0,-3-2 0 0,-3-1 0 16,2-2 0-16,1 0 0 0,-5 2 0 0,-5-2 0 0,0 2 0 16,-3-5 0-16,5 1 0 0,3 3 0 0,-5-1 0 15,-9-2 0-15,0 3 0 0,2-2 0 0,2 0 0 16,3 1 128-16,-6-1-128 0,-6-1 0 0,4 0 0 16,3-1 192-16,-3 2-64 0,-7 2-128 0,5-2 192 15,3 0 0-15,0 2 0 0,2-5 0 0,-3 2 0 16,-7 2-32-16,6 2-16 0,3-3 0 0,-3 3 0 15,-7 1-144-15,1-3 0 0,2 2 144 0,2 0-144 16,0 1 0-16,-4-2 128 0,-5 1-128 0,4 1 0 16,4-3 0-16,-6 3 0 0,-10-3 0 0,5 0 0 15,4 2 0-15,-3-1 0 0,-6-1 0 0,0-1 0 16,2-1 0-16,0 5 0 0,-6-2 0 0,5 2 0 0,-1-1 0 16,-4-1 0-16,-6 3 0 0,3-2 0 0,4 1 0 0,-6-1 0 15,-6 3 0-15,3-2 0 0,2 3 0 0,-5 1 0 16,-2-3 0-16,1 3 0 0,3 3 0 0,-4-3 0 15,-7-3 0-15,3 3 0 0,4 0 0 0,-2-1 144 16,-6 0-16-16,0 1-128 0,2 0 208 0,-1 1-64 16,2 1-16-16,-1-1 0 0,-2 1-128 0,1-1 0 15,4 1 144-15,-4 0-144 0,-4 2 0 0,3-3 0 16,4-1 0-16,0 1 128 0,-6-1-128 0,5 0 0 16,3-4 0-16,0 1 128 0,-5-2-128 0,1 1 0 15,2-3 0-15,0 1-128 0,1 1 128 0,1-2 0 16,-2 3 0-16,4-4 0 0,3 2 0 0,-1 0 0 15,-3-1 0-15,5 2 0 0,4 1 256 0,-1-2 16 16,-3 4 16-16,3-2 0 0,7 1 64 0,0 2 16 0,-6-3 0 0,6 1 0 16,2-3-224-16,-1 3-144 0,-1-1 192 0,0 3-192 15,1-4 128-15,0 5-128 0,-3 1 0 16,0-1 0-16,0-1 0 0,-1 3 0 0,2 2 0 0,-3-1 0 16,0-1 0-16,0 0 128 0,-1 6-128 0,2-2 0 15,-1-2 0-15,1 1 0 0,3 0 0 0,0 1 0 16,0 0 0-16,4 2 0 0,5-2 0 0,-4 2 0 15,-1-3 0-15,5 2 0 0,4 4 0 0,1-2 0 16,-7-2 0-16,6-1 0 0,8 3 0 0,-6-1 0 16,-2 3 0-16,1-3 0 0,2-1 0 0,3 1 160 15,3 3-16-15,-5 1 0 0,-1-4 0 0,1 3 0 16,5 3-144-16,-5-1 128 0,-6 2-128 0,4-3 128 16,4 5-128-16,0 1 128 0,-2-1-128 0,0 1 128 15,-1 2-128-15,4 0 128 0,4 1-128 0,-2-2 128 0,-3 2-128 16,5-1 0-16,6-1 144 0,2 0-144 0,2-1 0 0,2 1 0 15,-1 0 0-15,3 0 128 0,5-2-128 0,4 0 0 16,4 2 0-16,-4-1 0 0,-4-4 0 0,5 2 0 16,2-3 0-16,4 1 0 0,2 0 0 0,0 3 0 15,-4-1 0-15,-2-1 0 0,1 0 0 0,0-1 0 16,1 5 0-16,4 2 0 0,-2 1 0 0,-2-2 0 16,-5-3 0-16,1 3 0 0,1 0 0 0,3 2 0 15,2-2 0-15,1 0 0 0,-1-2 0 0,-3 2 0 16,4 0 0-16,3-1 0 0,3 0 0 0,5-1 0 15,1 2 0-15,0-1 0 0,-3 1 0 0,0-2 0 16,0 2 0-16,2 1 0 0,2-2 0 0,5 1 0 0,0 0 0 0,4 3 0 16,-1 2 0-16,-1 1 0 0,-3-4 0 0,0 1 0 15,-3 0 0-15,1 2 0 0,3 2 0 0,5 0 0 16,2 0 0-16,1 0 0 0,4 2 0 0,0 3 0 16,1-4 0-16,1 7-160 0,0-1 160 0,2 3 0 15,2-1 0-15,2-1-128 0,5 0 128 0,1 3 0 16,5 0 0-16,3 1-128 0,2-2 128 0,3-2 0 15,1 2-144-15,1 0 144 0,3-2 0 0,1 1-144 16,3 1 144-16,0 1 0 0,4-2 0 0,1 2-128 16,-1-2 128-16,2 5-160 0,3 0 160 0,1 1-160 15,1-1 160-15,1-1 0 0,3 0 0 0,1 0-128 16,0-3 128-16,3 1 0 0,1 1 0 0,1 0-128 16,-1-4 128-16,4 3 0 0,0 3 0 0,2-1-128 0,3 0 128 0,3-2 0 15,0 0 0-15,1-2-128 0,2 0 128 0,2 1 0 16,-1-3 0-16,1-4 0 0,-1 3 0 0,1-2 0 15,4 2 0-15,1-3 0 0,2 3 0 0,1-2 0 16,2 2 0-16,1-3 0 0,1 4 0 0,3-2 0 16,1 2 0-16,-1-2 0 0,-6 1 0 0,2 1 0 15,2-2 0-15,1 2 0 0,1-5 0 0,5 5 0 16,-3-1 0-16,4 1 0 0,4-2 0 0,-2 2 0 16,-3 1 0-16,1-2 0 0,-1 2 0 0,1 1 0 15,1-1 0-15,3 1 128 0,4-1-128 0,1-2 0 16,1 1 0-16,-3-2 0 0,-1 0 0 0,-3-2 144 15,3 1-144-15,3-4 0 16,3 1 144-16,2 0-144 0,1-1 0 0,1-2 144 0,-5 0-144 0,2 0 0 0,1-3 144 0,1 2-144 16,5 0 0-16,-33-7 128 0,7 1-128 0,6-2 0 15,0 3 0-15,9 1 128 0,3 3-128 0,3-1 0 16,3-1 0-16,58 13 0 0,-26-3 0 0,-11-6 0 16,-4-2 0-16,-5-3 0 0,-1-1 0 0,-5-2 128 15,-2 0-128-15,-5 1 0 0,-1-2 0 0,-1 1 0 16,3-3 0-16,0 1 0 0,1 1 0 0,-3-2 0 15,-1 1 0-15,-2-4 0 0,-3-3 0 0,2 2 0 16,2 2 0-16,0-1 0 0,1 3 0 0,-1-4 0 16,-2 0 0-16,-2 2 0 0,-3-4 0 0,2 1 0 15,3 3 0-15,4 0 0 0,-1-2 0 0,2 2 0 16,-1-1 0-16,1-3 0 0,0-2 0 0,2 1 0 16,4 1 0-16,4-1 0 0,0 1 0 0,-4-3 0 0,-6-4 0 0,1 2 0 15,3-1 0-15,1 2 0 0,1 0 0 0,1-1 0 16,-1 0 0-16,-4-3-128 0,-2 0 128 0,1 1 0 15,-1-1 0-15,3 0-128 0,1 1 128 0,-1 0 0 16,-3 0-144-16,-1-2 144 0,-2-1 0 0,1 2 0 16,4-1 0-16,2 2 0 0,-1 0 0 0,-2 2 0 15,-2-6-144-15,0 3 144 0,1 1 0 0,3 0 0 16,5 1 0-16,-1 0 0 0,1 1 0 0,-2 0 0 16,-3 1 0-16,1 0 0 0,4 0 0 0,1-1 0 15,1 2 0-15,-1 0 0 0,-6 0 0 0,1 0 0 16,0-1 0-16,2 1 0 0,3 3 0 0,-2-2 0 15,2 0 0-15,-6 0 0 0,-4-1 0 0,-1 3 0 16,2-1 0-16,-2 3 0 0,2-1 0 0,-1 0 0 0,0 1 0 0,-4 3 0 16,-1-3 0-16,0 4 0 0,5-3 0 0,0 1 0 15,3 1 0-15,1-1 144 0,0 0-144 0,1-2 128 16,-2-2-128-16,5 1 0 0,4 0 144 0,4 1-144 16,2-3 0-16,0-2 0 0,-4-1 0 0,2 0 128 15,5 1-128-15,3 0 0 0,-2 0 0 0,-4-2 0 16,3-3 0-16,-1 3 0 0,1-2 0 0,1 3 0 15,0-2 0-15,-2-1 0 0,-1-3 0 0,0 3 0 16,4 3 0-16,0-2 0 0,1-2 0 0,-2 3-128 16,-2-1 128-16,1 0 0 0,0 2 0 0,1 1-128 15,1-2 128-15,0-2 0 0,-4-3 0 0,6 5 0 16,0 1 0-16,0-1 0 0,-2 1-144 0,-1-3 144 16,-1-1 0-16,2 3-144 0,-2 2 144 0,1-2 0 0,-1 0 0 15,0-1 0-15,-1 2 0 0,2-2 0 16,1 2 0-16,1-1 0 0,-2-1 0 0,0 1 0 0,1-1 0 0,1 1 0 15,2 2 0-15,-1-2 0 0,-3 0 0 0,2-2 0 16,1 1 0-16,2 1 0 0,2 1 0 0,-3-1 0 16,0 0 0-16,1 0 0 0,2-1 0 0,-1-1 0 15,0 3 0-15,-2-2 0 0,1-1 0 0,-1 3 0 16,2 1 0-16,-1-1 0 0,-1-3 0 0,0-1 0 16,1 2 0-16,-2 1 0 0,2-1 0 0,-2 1 0 15,-3-1 0-15,2-1 0 0,0 2 0 0,0 0 0 16,1 2 0-16,-3 2 0 0,-3-1 0 0,0 0 0 15,1-1 0-15,-1 4 0 0,2-1 0 0,-3-1 0 16,0-1 0-16,1 2 0 0,-2-1 0 0,2 1 0 16,-2 0 0-16,0-1 0 0,-1-1 0 0,2 1 0 15,1-2 0-15,0 0 0 0,2 1 0 0,-1-1 0 0,-2 1 0 0,1 0 0 16,-1-2 0-16,3 2 0 0,2 3 0 0,-4-1 0 16,-2-1 0-16,-1 0 0 0,-1-1 0 0,1 0 0 15,1 0 0-15,0-1 0 0,-1 0 0 0,-3 0 0 16,0-1 0-16,-1 0 0 0,0-2 0 0,1 0 0 15,-1 0 128-15,-1 2-128 0,-3 1 0 0,-2 0 0 16,3 0 0-16,2-2 0 0,3 1 0 0,-4 0 0 16,-3 1 0-16,0-1 0 0,0-3 0 0,2 0 0 15,1 1 0-15,1 1 0 0,-1-1 0 0,-2 2 0 16,-2-4 0-16,0 0 0 0,-1 2-160 0,2 0 160 16,2 0 0-16,-5 1-160 0,-6-1 160 0,-1 0 0 15,-2 1 0-15,4-1-128 0,0 1 128 0,0 1 0 0,1-2 0 16,-4 2-128-16,-4-1 128 0,-1 2 0 0,0 2 0 0,1-1 0 15,1-1 0-15,-1 0 0 0,0 0 0 0,1 0 0 16,1 0 0-16,-2 1 0 0,-2 2 0 0,2-1 0 16,-2-3 0-16,2 1 0 0,1-1 0 0,3 2 0 15,-1 2 0-15,-2-2 0 0,-2-1 0 0,-1 2 0 16,-1 2 0-16,2-4 0 0,-1-1 0 0,0 1 0 16,-2 0 0-16,-1-3 0 0,3 2 0 0,-5 0 0 15,-1 0 0-15,-2-1 0 0,-2 0 0 0,0 1 0 16,1-2 0-16,-2 0 0 0,-3-3 0 0,1 2 0 15,-2 0 0-15,-1-1 0 0,-2-1 0 0,0 1 0 16,-3 0 0-16,0-2 0 0,-1 2 0 0,1 0 0 16,1-5 0-16,-1 3 0 0,0-4 128 0,0 4-128 0,-3-3 0 0,2 2 0 15,0-2 0-15,-1 1 0 0,-1-4 0 0,-2 2 0 16,-4-1 0-16,-11 3 0 0,1 2 0 0,2-5 0 16,1 1 0-16,1-1 0 0,1-3 0 0,0 1 0 15,0 0 0-15,16-12 0 0,-6 5 0 0,-5 1 0 16,-5 1 0-16,-1-2 0 0,-3 1 0 0,-1-1 0 15,-3-2 0-15,0-4 0 0,-1 2 0 0,0-2 0 16,0 0 0-16,2-2 0 0,-2 1 0 0,2-3 0 16,-2 0 0-16,0 1 0 0,-5 0 0 0,2-1 0 15,0 5 0-15,1-5 0 0,-1 6 0 0,-4 10 0 16,0-3 0-16,0-5 0 0,0-3 0 0,0 2 0 16,-5-4 0-16,2-1 0 0,0 1 0 0,-2-25 0 15,-2 8 0-15,0 5 0 0,0 3 0 0,0 1 0 16,-2 4 0-16,-2 3 0 0,0-3 0 0,-2 2 0 0,-3 1 0 15,-2-3 0-15,0-1 0 0,0-2 0 0,-3 1-144 0,2 0 144 16,-4 1 0-16,3 2-144 0,-1-1 144 0,2-2 0 16,-6 1 0-16,5 1 0 0,-2 3 0 0,2-3 0 15,-1-1 0-15,0 3 0 0,1 1 0 0,-1-3 0 16,-2-4 0-16,1 4 0 0,-2 6 0 0,-1-4 0 16,1 5 0-16,-3-2 0 0,-1 2 0 0,1 0 0 15,-2 0 128-15,0 5-128 0,-1-2 128 0,-2 1-128 16,-2 2 128-16,-2 0-128 0,-4 3 128 0,-1 2-128 15,-2-2 128-15,1-2-128 0,1-1 224 0,0 1-32 16,-1 0 0-16,0 2 0 0,1-1-48 0,1 2-16 16,-3 0 0-16,1 0 0 0,-1-3 16 0,-2-1 0 15,-3 1 0-15,-1 0 0 0,-1-1-144 0,2 0 0 0,2 3 0 0,0-1 0 16,-2 2 0-16,5 2 0 0,-2-1 0 0,0 0 128 16,0 4-128-16,-1 1 0 0,-5 3 0 0,1-1 0 15,-5 5-176-15,0 1 48 0,-3-1 0 0,1 4 0 31,-1-1-2112-31,2 1-400 0,-20 0-96 0,5-5-16 0</inkml:trace>
  <inkml:trace contextRef="#ctx0" brushRef="#br0" timeOffset="126866.82">19774 20676 13823 0,'0'0'1216'0,"3"-13"-960"15,3 2-256-15,-4-1 0 0,1 5 384 0,-1-4 48 0,-1 5 0 0,-1 6 0 16,0-9-32-16,0 9 0 15,-5-6 0-15,2-2 0 0,-5 2-48 0,0 3-16 0,-1 1 0 0,0-1 0 16,-1-1-80-16,1 4 0 0,0-1-16 0,9 1 0 16,-5 4-48-16,0-3-16 0,0 3 0 0,0-1 0 15,0-1-176-15,5-2 128 0,-5 5-128 0,2 0 128 16,3-5-128-16,-5 11 0 0,5-11 0 0,0 0 0 16,0 0 272-16,0 0 176 0,0 0 48 0,11 7 0 15,0-4 160-15,2-2 48 0,2-4 0 0,4 0 0 16,1-1-192-16,4 0-16 0,7 0-16 0,3-1 0 15,6-1-288-15,0 1-64 0,7 0-128 0,-2-4 192 16,-1 2-192-16,3-2 0 0,3 2 0 0,1 0 0 16,1-1 0-16,5 2 0 0,4 0 0 0,0 2 0 15,-4-2 176-15,2 5-176 0,1-1 192 0,-2 2-192 16,1 3 240-16,2 1-64 0,2 2-16 0,-1 3 0 16,-1-3-160-16,-2 6 0 0,-3-5 0 0,-2 4 0 0,-3 1 0 15,0-2 0-15,-3 3 0 0,0 1 0 0,-1-4 0 16,-4 3 0-16,0 0 0 0,-4-4 0 0,-6 1 0 0,-1-3 0 15,-6 1 0-15,-3-2 0 0,-3 2 0 0,-4 0 0 16,-2-5 0-16,-14-3 0 0,0 0 128 0,0 0-128 16,0 0 0-16,0 0 128 0,0 0 64 0,-1 16 16 15,-5-7 0-15,-7 1 0 0,-5-1-16 0,-3-2-16 16,-6 0 0-16,-5 0 0 0,-7-2-176 0,-4 0 160 16,-6-1-160-16,0 1 160 0,-2-2-160 0,-3 2 0 15,-3 3 0-15,-4-2 0 0,-5 2-160 0,-5-2 160 16,-7-2-208-16,1-2 80 0,-1 1-128 0,2 1 0 0,2 5-16 0,-6-4 0 15,-2-2 0-15,3 1 0 16,6-2 0-16,7 0 0 0,5-1 272 0,8 3 0 0,6 0 0 0,6 1 0 16,4-2 0-16,8-1 0 0,6-2 128 0,7 0-128 15,4 0 192-15,8 0-48 0,4 0-16 0,9-1 0 16,7-2-128-16,4-3 0 0,4-2 0 0,5 2 0 16,4-3 0-16,7 3 0 0,3-2 0 0,7 2 0 15,3-3 128-15,8 1-128 0,5 1 0 0,1-5 128 16,1-1 96-16,3 2 16 0,-1-2 0 0,9 4 0 15,1 2 0-15,1 0 0 0,0-3 0 0,-36 8 0 16,6 2-96-16,2-2-16 0,3 0 0 0,1-1 0 16,2 0-128-16,-2 1 0 0,-4 1 144 0,38-2-144 15,-20 1 0-15,-18-1 0 0,-13 2 0 0,-14 1 0 16,-9 3 0-16,-17-3 0 0,0 0 0 0,-12 3-192 16,-9 4-48-16,-11 2-16 0,-10-3 0 0,-11 3 0 15,-12-6 256-15,-10 2-176 0,-9 0 176 0,-10 1-160 0,-7-3 160 16,-9 0 0-16,-8 0 0 0,-7 2 0 0,-3 0 0 0,-3-2 0 15,-7 0 0-15,5 5 0 0,1-2 0 0,5 2 0 16,2 0 192-16,8-1-64 0,7 5-128 0,5-1 0 16,6-2 0-16</inkml:trace>
  <inkml:trace contextRef="#ctx0" brushRef="#br0" timeOffset="131004.14">26200 19162 7935 0,'13'-9'352'0,"-1"4"80"0,0-3-432 0,4 3 0 16,-2-5 0-16,-2 3 0 0,-3 1 160 0,3 0-160 0,-2 1 192 0,-1 4-192 15,-9 1 432-15,0 0-32 0,10-3 0 0,-10 3 0 16,0 0 400-16,0 0 80 0,0 0 16 0,0 0 0 16,0 0 48-16,0 0 16 0,0 0 0 0,0 0 0 15,0 0-384-15,0 0-64 0,0 0 0 0,0 0-16 16,0 0-16-16,-9 4 0 0,9-4 0 0,0 0 0 16,-10 4 32-16,10-4 16 0,0 0 0 0,0 0 0 15,0 0 240-15,-4-7 64 0,3-3 0 0,2 3 0 16,-1-5-368-16,2 3-64 0,2-5-16 0,0 3 0 15,0 1-224-15,0-2-160 0,0 1 192 0,1 2-192 16,1 5 208-16,0-3-64 0,2-1-16 0,2-2 0 16,0 3 96-16,3-2 16 0,2 1 0 0,1 3 0 15,0-3-112-15,2 3 0 0,1 2-128 0,3-3 192 16,0 3-192-16,3 2 0 0,0 1 0 0,2 1 0 16,1 2 0-16,1 5 0 0,-5-1 0 0,0 5 0 0,-4-1 0 0,-2 3 0 15,-1 4 0-15,-6 3 0 0,-3 1 0 0,-4 2 0 16,-4 7 0-16,-4 0-160 0,-2 1 160 0,-3 3-160 15,-8-2 160-15,-1 1-160 0,-5-1 160 0,-2-3 0 16,-4-2 0-16,1 2 0 0,-1-5 0 0,-2 2 0 16,2-3 0-16,1 0 0 0,4 2 224 0,1-4-32 15,-3 1 0-15,5-1 0 0,2-4 128 0,2-2 0 16,2-1 16-16,2-1 0 0,2 0-64 0,-1-1-16 16,1-4 0-16,5 0 0 0,-1-3-256 0,7-6 128 15,-5 7-128-15,5-7 0 0,0 0 0 0,0 0 0 16,0 0 0-16,12 0 0 0,-1 0 160 0,0-2-160 0,2-3 128 0,2 0-128 15,3-5 256-15,3 2-48 0,0-2 0 16,3 3 0-16,2-4-80 0,0 5 0 0,2-3-128 0,3 2 192 16,-2 1-192-16,4 0 128 0,-1 1-128 0,2 1 0 15,1 3 0-15,-1-2 0 0,-2 1 0 0,-2 2 0 16,-3 2 0-16,-2 1 128 0,-1-1-128 0,1 0 0 16,-2 2 0-16,-3 1 0 0,-4 1 0 0,0-2 0 15,-1 0 0-15,-2-1 0 0,-1 4 0 0,0-3 0 16,-12-4 128-16,11 5-128 0,-11-5 176 0,10 9-176 15,-10-9 256-15,8 7-64 0,-8-7-16 0,6 9 0 16,-6-9-176-16,0 0 128 0,0 0-128 0,2 9 128 16,-2-9-128-16,0 0-176 0,0 0 48 0,-5 8 0 15,-2-2-1216-15,1-1-224 16,-2-1-48-16,-1 0-11520 0</inkml:trace>
  <inkml:trace contextRef="#ctx0" brushRef="#br0" timeOffset="163559.88">3761 348 20271 0,'0'0'1792'0,"0"0"-1424"16,0 0-368-16,0 0 0 0,0 0 0 0,0 0-240 15,-11 11 48-15,11-11 0 0,0 0 192 0,0 0 0 0,-4 18 0 0,1-7 160 16,3-11-160-16,0 0 160 16,3 17-160-16,-2-3 160 0,-1-14-160 0,3 9 0 0,-1 1 144 0,2 4-144 15,-1-3 0-15,-1 5 128 0,0 0-128 0,0-1 0 16,-1 3 0-16,-1 16 128 0,-1-3-128 0,-1-1 0 15,-4 4 0-15,1 0 0 0,2 0 0 0,-5 3 0 16,-1 1 304-16,1 2-16 0,-2 0 0 0,1 3 0 16,2 6 368-16,-2 0 80 0,1 1 16 0,-1 5 0 15,2 4-96-15,-1-2-16 0,-2 2 0 0,2 2 0 16,1-1-320-16,-2 5-64 0,-1-4 0 0,2 2-16 16,3-3-96-16,-2-2-16 0,0 0 0 0,2-1 0 15,2-4-128-15,-2-5 0 0,0-2 0 0,0-5 0 16,0-3 144-16,1-2-144 0,0-3 160 0,2-2-160 15,0-4 176-15,2 0-176 0,-1-4 192 0,1-2-192 16,-1 1 128-16,0-4-128 0,1-4 0 0,-2 0 0 0,1-2 0 0,1-3 0 16,0 1 128-16,0-2-128 0,0-8 0 0,1 10 0 15,2-1 0-15,1 0 0 0,-4-9 0 0,7 9 0 16,1 0 0-16,2-3 0 0,3-2 0 0,-2 1 0 16,1-2 0-16,3-3 0 0,4 0 0 0,0 0 0 15,0-3 0-15,2-2 0 0,0-1 0 0,3 2 0 16,2-1 0-16,2-2 0 0,1 1 0 0,3 2 128 15,2-1-128-15,4 1 0 0,0 0 0 0,5 1 0 16,3-6 0-16,3 2 0 0,0 2 0 0,1-1 0 16,-1 0 0-16,3-3 0 0,-1 1 128 0,4 2-128 15,2 1 0-15,5 0 0 0,6-1 0 0,0 0 0 16,-3 0 0-16,1-1 0 0,2-1 0 0,3 2 0 0,5 0 0 0,3-2 0 16,0 3 0-16,-2-2 0 0,-2 3 0 0,0-1 0 15,4 0 0-15,5-3 0 0,2 3 0 0,0 0 0 16,-9-1 0-16,4 2 0 0,2 0 0 0,4 0 0 15,2-2 0-15,-2 1 0 0,-5 2 0 0,-1-1 0 16,-1-1 0-16,4 1 0 0,4 2 0 0,-2-1 0 16,-3 3 0-16,-1-2 0 0,-2-3 128 0,4 2-128 15,4 1 0-15,1-1 0 0,-1 2 0 0,-4 0 0 16,-2-2 144-16,2 0-144 0,1 0 0 0,-1 0 144 16,-3 2-144-16,-2 0 0 0,-2-1 0 0,0 1 128 15,2 1-128-15,1 0 0 0,1 0 144 0,-3 1-144 16,-4 2 0-16,-1 1 144 0,2 1-144 0,0-3 0 15,3 0 128-15,-2-1-128 0,-3 1 0 0,-2 1 0 16,-3-1 0-16,2 2 0 0,0-2 0 0,3 0 0 0,0 2 128 16,-1 1-128-16,-5 1 144 0,-3-2-144 0,-1-1 128 15,-1 1-128-15,1 2 0 0,-1-2 144 0,3-2-144 0,-7 2 0 16,-4-1 0-16,-2 2 0 0,-4-4 0 0,-2 0 128 16,-3 0-128-16,-2 2 0 0,-3-2 0 0,1 3 128 15,-4 0-128-15,-4 0 0 0,4-4 0 0,-4 0 128 16,-1 0-128-16,-4 0 0 0,-3 1 128 0,0-1-128 15,-4 0 128-15,0-3-128 0,-3-4 128 0,-4 2-128 16,-2 0 128-16,1-3-128 0,-5 3 192 0,3-6-64 16,-4-1 0-16,0-2 0 0,-1-2 96 0,0-2 16 15,-2-5 0-15,2-3 0 0,-1 0-16 0,-1-6 0 16,1-4 0-16,-1 0 0 0,2-8-80 0,-2 1-16 16,2-4 0-16,1 1 0 0,2-6-128 0,2-1 0 0,0-2 0 15,1-2 128-15,1-4-128 0,1 3 0 0,-1 0 0 0,-1 2-176 16,-3 2 176-16,0 3-192 0,1 1 192 0,-3 2-192 15,-1 4 192-15,-2-1 0 0,3 2 0 0,-2 2 0 16,-3 2 0-16,0 2-128 0,-1 1 128 0,-2 1 0 16,-1-1 0-16,2 6 0 0,-5-2 0 0,2 4 0 15,0 2 0-15,-1 2 0 0,-1 1 0 0,1 2 0 16,-2 0 0-16,1 2 176 0,0 2-16 0,4 4 0 16,-1 4-160-16,-1-4 128 0,0 1-128 0,0 1 128 15,0 0-128-15,-1 3 0 0,0-182 144 0,-5 359-144 16,0-178 0-16,3 2 0 0,-1 1 0 0,1 2 128 15,-1 2-128-15,0-1 0 0,0 2 0 0,-1 1 0 16,0 0 0-16,-1 0 0 0,-1-1 0 0,-1-3 0 0,-1 3 0 0,-1 1 0 16,-1-2 0-16,-5 1 0 0,-3 0 0 15,-3 0 0-15,-3-1 0 0,-1 0-128 0,-2-1 128 16,-2-1 0-16,-5 2 0 0,1 1 0 0,-4 1 0 0,-2 0 0 16,-3 0 0-16,0 1 0 0,-4 1 0 0,-3 1 0 15,-1-3 0-15,-2 0 0 0,-5 0 0 0,-2 2 0 16,-2 2 0-16,-3 0 128 0,-1 0-128 0,-5 1 144 15,-3-1-144-15,-2 0 160 0,-3 1-32 0,-2 4-128 16,1-4 192-16,-4 2-64 0,-2-2 0 0,41-1 0 16,-6 3 0-16,-12 0 0 0,-9-2 0 0,0 3-128 15,-4-2 192-15,-2-1-64 0,-1 3-128 0,-81 1 0 16,20 1 0-16,18-4 128 0,14 1-128 0,5 0 0 16,1-3 0-16,4 1 128 0,0 2-128 0,2-4 0 0,5 0 0 0,-2 1 0 15,-4-3 0-15,2 4 0 0,2-2 0 16,3-1 0-16,1-1 0 0,-4 2 0 0,-4-2 128 0,2 1-128 15,3-1 0-15,3 0 0 0,0-1 144 0,-1 1-144 16,-2 3 192-16,3-1-16 0,4-1-16 0,2 0 0 16,3-1-32-16,-3 1 0 0,-2 1 0 0,3 1 0 15,5-3-128-15,2 0 160 0,1 1-160 0,-3-1 160 16,-4 0-160-16,6-1 0 0,4 0 0 0,2 1 0 16,3 2 0-16,-4 1 128 0,-3 0-128 0,-1-1 0 15,4 0 0-15,3-1 0 0,3 3-192 0,2 6 192 16,-2-2-2096-1,-1 2-288-15</inkml:trace>
  <inkml:trace contextRef="#ctx0" brushRef="#br0" timeOffset="171781.49">6917 2721 19343 0,'-17'-4'848'0,"6"6"192"0,1 2-832 0,0 0-208 0,1 1 0 0,0 5 0 15,2 1 624-15,-2 3 80 0,-1 1 0 0,-1 4 16 16,3 1-96-16,-1 3-32 0,0 0 0 0,-1 1 0 16,-1 5 96-16,-1 3 16 0,0 4 0 0,1 1 0 15,-3 3-352-15,0 5-64 0,-1 2-16 0,-1 4 0 16,1 3-272-16,-3 3 128 0,3 2-128 0,-3 3 0 15,-2 3 128-15,2 0-128 0,-3 1 0 0,0 1 0 16,0 4 0-16,-1 2 0 0,-2-2 0 0,0 2 0 16,0-4 128-16,1 0-128 0,0 0 0 0,0-3 0 15,-1-1 0-15,3-9 0 0,0-6 0 0,2-5 0 16,1-4 240-16,3-2-16 0,3-3 0 0,1-6 0 0,2-2 224 16,1-4 64-16,3 3 0 0,3-4 0 0,2-3-320 0,0 0-48 15,0 1-16-15,2 0 0 0,2 1-128 0,1-2 0 16,1-2 0-16,2 0 0 0,2 0 0 0,0-2 0 15,3-4 0-15,2 0 0 0,2 1 0 0,2-3 0 16,3 0 0-16,2 1 0 0,-3-5 0 0,6 0 0 16,2 2-160-16,-1-3 160 0,1 0-144 0,3 3 144 15,1-2-128-15,2 6 128 0,1-4 0 0,4 5-128 16,2 0 128-16,5 3 0 0,0 2 0 0,0 3 0 16,-1-1 0-16,1-1 0 0,4-3 0 0,3 4 0 15,2-3 0-15,5 2 0 0,8-1 0 0,-1-1 192 16,0-2-64-16,-1 0 0 0,1-3-128 0,5 2 176 0,-2 1-176 15,6-1 192-15,3-1-192 0,-1 1 0 0,-4 0 144 0,1 0-144 16,3 1 0-16,5 0 0 0,5 0 0 0,-3 1 128 16,-5-3-128-16,3 0 0 0,3-3 0 0,3 3 0 15,4 1 0-15,-5-1 0 0,-1-2 0 0,2 2 128 16,3-3-128-16,3 2 0 0,2-6 0 0,3 4 0 16,-7-6 0-16,2 2 0 0,3 2 0 0,3-3 0 15,1 3 0-15,1-2 0 0,-1-1 0 0,3 3 0 16,3-3 0-16,-2 2 0 0,-4 2 0 0,1-4 128 15,7 0-128-15,-1 4 192 0,-2-2-64 0,-1 2 0 16,1-4-128-16,1 4 176 0,3-3-176 0,-2 2 192 16,-2-1-192-16,5-4 128 0,5-1-128 0,-5 1 128 15,-5-1-128-15,7 0 0 0,3-2 144 0,-1-3-144 16,-2-2 0-16,2 1 144 0,2-3-144 0,0 3 0 0,1 0 144 0,-2-1-144 16,-3-2 0-16,6 4 144 0,1-1-144 0,-2-1 0 15,-6-2 0-15,9 2 0 0,2 1 0 0,-3-1 0 16,-4 0 128-16,2 0-128 0,4-5 0 0,-2 2 0 15,-5-2 0-15,3 3 128 0,4-5-128 0,-2 5 0 16,-3-1 0-16,0 2 0 0,3 1 0 0,0-3 128 16,-4 2-128-16,1 3 0 0,-3-1 0 0,4-1 0 15,3 1 128-15,-5 2-128 0,-6 0 0 0,1 1 0 16,4 1 0-16,-3-1 128 0,-8-2-128 0,2 1 0 16,4 2 0-16,-2 2 0 0,-5-2 0 0,-2 3 0 15,0-1 0-15,4 0 0 0,1-2 0 0,1 0 0 16,-8-2 0-16,3 1 0 0,0 0 0 0,1-2 0 15,0-3 0-15,-4 2 0 0,0 3 0 0,0-3 0 0,2-3 0 16,-3 1 0-16,-5 5 0 0,-2-3 0 0,-3-1 128 0,7 3-128 16,-1 0 0-16,-3 2 0 0,-1 0 0 0,-6 3 0 15,2 2 0-15,-1-1 0 0,2-2 0 0,-3 2 0 16,-4 3 0-16,-6-2 0 0,-1-2 0 0,2 4 0 16,0 2 0-16,-3-3 128 0,-3 3-128 0,-5-3 0 15,-5 2 0-15,-2-2 0 0,-2 1 0 0,-2 2 0 16,-1-2 0-16,2 3 128 0,-2-1-128 0,-4 3 0 15,-3-1 0-15,-3-2 128 0,-5 2-128 0,-1-3 0 16,-2 2 0-16,-2-2 0 0,-2 1 128 0,-3-3-128 16,-5 1 0-16,3 0 192 0,-2-3-192 0,1 2 192 15,-2 2-192-15,1-4 128 0,-2 0-128 0,0-2 128 16,0 1-128-16,-1-3 0 0,-2-3 0 0,0 2 128 0,-2 1-128 0,0-3 0 16,0-2 0-16,-2-5 128 15,-1 1-128-15,3-4 0 0,-1 1 0 0,1-5 0 0,-4-1 0 16,1-4 0-16,0-4 0 0,-1-6-176 0,-1-3 176 0,1-2 0 15,-3-4 0-15,1-2 0 0,-1 1 240 0,0-6 16 16,2-4 16-16,1-3 0 0,0 2-32 0,4-6-16 16,1-7 0-16,1-4 0 0,2-5-224 0,-2 0 0 15,2-2 128-15,-2-3-128 0,1 3 0 0,-4 4 0 16,0 3 0-16,-3 0 0 0,-1 2 0 0,-4 5 0 16,-3 2 128-16,4 4-128 0,-2-6 128 0,1 5-128 15,-1 1 176-15,0 2-176 0,-2 2 0 0,1 0 0 16,-1 1 0-16,0 2 0 0,1 2 0 0,-1 0 0 15,-1 2 0-15,2 2-144 0,-2 5 144 0,0-2-192 0,1 1 192 16,-2 4-192-16,0 1 192 0,0 2-192 0,-1 1 192 0,1 2-192 16,-2 3 192-16,-1 3-208 0,-1 3 80 15,0 1 128-15,-3 1-208 0,-1 3 80 0,-2 1 128 0,1 2-208 16,-1 3 208-16,-1 1 0 0,-2 4 0 0,-1 1 0 16,0-2 0-16,-1 3 0 0,-2 2 0 0,-1 1 0 15,-1 0 0-15,-3 0-144 0,-4 0 144 0,-3 0 0 16,-3-2 0-16,-3 2 0 0,-4 0 0 0,-1 0 0 15,-3 0 0-15,-2 0 0 0,-3 0 0 0,-5-1 0 16,-3 1 0-16,-6-2 0 0,-6-2 0 0,-4-1 0 16,-4 0 128-16,-1 0 0 0,-4-6 0 0,-4 4 0 15,-3-5 48-15,-6 3 16 0,-7-3 0 0,-2 0 0 16,-1 1-192-16,-6-2 0 0,-8-1 0 0,-3 0 128 16,0 1-128-16,-6 0 0 0,-6-4 0 0,0 2 0 0,-4-3 0 0,-6 1-192 15,-9 3 32-15,2-3 16 0,1-2-112 16,-9-3-32-16,-7-1 0 0,-7 1 0 0,-1 0 32 15,4 3 16-15,3-1 0 0,-3 0 0 0,-5 0 240 0,-1 2 0 16,2-1 0-16,1 1 0 0,-3 0 0 0,-1 2 0 16,-3-2 0-16,3 3 0 0,4 1 0 0,1 2 0 15,-5 0 0-15,2 1 0 0,1 3 144 0,3 0 32 16,6 2 0-16,-1 1 0 0,-4-3-32 0,1 3 0 16,0 4 0-16,5 1 0 0,2 0-144 0,-1 1 0 15,-1 0 144-15,2 3-144 0,6 4 0 0,0-5 144 16,-2 1-144-16,3 4 0 0,4-2 0 0,2 2 0 15,1-1 0-15,3-2 0 0,3 1 0 0,2 1 0 0,1-2 0 0,4 3 0 16,1-2 0-16,2 1 0 16,-1 1 0-16,2-1 0 0,4 0 0 0,-5 1 0 0,1 4 0 15,1-1 0-15,2 0 0 0,0 2 0 0,-6-1 0 0,7 2 0 16,5 0 0-16,-2-2 0 0,-6 0 0 0,7 0 0 16,4 4 0-16,2-1 0 0,-4-2 0 0,4-1 0 15,8-2 0-15,4 1 0 0,0 1 0 0,3 1 0 16,-8-5 0-16,6 2 0 0,4-3 0 0,1 6 0 15,1-1 0-15,0-2 0 0,-1-4 0 0,4 3 0 16,2 1 160-16,2 3-160 0,-1 1 128 0,2-5-128 16,1-2 0-16,4-1 128 0,4 0-128 0,1 3 0 15,5-3 0-15,-1 3 128 0,-4-6-128 0,4 2 0 16,5-2 128-16,5 1-128 0,2-1 0 0,4-1 128 16,5 1-128-16,-1 1 192 0,0 1-192 0,0-1 192 15,1-2-192-15,5 2 192 0,1-1-192 0,4 2 192 0,4 0-192 0,3-1 128 16,3-1-128-16,0 2 128 0,0-1-128 0,1 0 160 15,4 1-160-15,0 1 160 0,2-2-160 0,0-1 192 16,2 1-192-16,0-1 192 0,2 1-64 0,1-2-128 16,1 1 192-16,1 0-64 0,2-1-128 0,2 1 0 15,-2 2 0-15,5-2 128 0,-1 0-128 0,10-3 0 16,-7 7 0-16,7-7-176 16,-3 11-1680-16,3-11-352 0,5 12-64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9T18:13:35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23958 18060 11055 0,'0'0'976'0,"0"0"-784"0,0 0-192 0,0 0 0 16,0 0 1344-16,-6-8 240 0,6 8 32 0,-8-5 16 15,8 5-720-15,-10-1-144 0,-1 1-16 0,0 3-16 16,2 0-176-16,1 5-48 0,-6-2 0 0,1 3 0 16,0-2 224-16,0 4 32 0,1-1 16 0,-1 3 0 0,-2 0-32 0,-2 1-16 15,2 3 0-15,-3 1 0 0,-2 0-96 0,-3 4-32 16,-5-2 0-16,-2 2 0 0,-4-5-160 0,-1 1-48 16,-1 0 0-16,1 1 0 0,-1-1 32 0,4 0 0 15,3-1 0-15,0 1 0 0,0-1-80 0,1-2-16 16,1-2 0-16,0 1 0 0,2-2-128 0,1 1-16 15,0-4-16-15,-1 1 0 0,3-5-176 0,0 3 160 16,3 0-160-16,1-2 160 0,2 1-160 0,2-1 0 16,3-4 144-16,11-2-144 0,-10 4 192 0,10-4-16 15,0 0-16-15,0 0 0 0,0 0 96 0,0 0 0 16,12 9 16-16,4-4 0 0,2 0 64 0,5 1 16 16,2-2 0-16,5 0 0 0,1 1-160 0,5 0-48 0,3-1 0 0,1 0 0 15,2 2-144-15,2 2 0 0,6-3 0 0,2 4 128 16,2-3-128-16,1 2 0 0,-3 1 0 0,-2-2 0 15,-4 3 208-15,-2-1-32 0,2 3-16 0,0 0 0 16,-4-1-160-16,1 0 160 0,0 1-160 0,-2-2 160 16,-4 2-160-16,-4 2 0 0,-4-3 144 0,-4 0-144 31,-4-2-304-31,-4 0-128 0,-3-4-16 0,-2 2-16 16,-5-1-1792-16,-7-6-368 0,0 0-64 0,0 0-6720 0,0 0-1360 0</inkml:trace>
  <inkml:trace contextRef="#ctx0" brushRef="#br0" timeOffset="417.01">23274 18487 3679 0,'-9'-4'320'0,"9"4"-320"16,0 0 0-16,0 0 0 0,0 0 4544 0,0 0 832 15,0 0 160-15,0 0 32 0,11-6-3936 0,3 3-800 16,3 2-144-16,4 0-48 0,3 0 0 0,5 1 0 16,4 1 0-16,5 1 0 0,4 0 16 0,5-1 0 15,4 1 0-15,-1 1 0 0,-2 1-32 0,0-2-16 16,-1 1 0-16,5-2 0 0,1 0-80 0,5 2-16 16,7 1 0-16,2 1 0 0,1-3-96 0,-2 1-32 15,-3-3 0-15,2 1 0 0,1 1-112 0,7 0-16 0,4-1-16 0,2 1 0 16,-2-2-112-16,1 0-128 0,-2 0 176 0,8 0-176 15,6 0 144-15,1-2-144 0,-2 2 0 0,0 0 144 16,-2-1-144-16,9 0 0 0,7 0 0 0,-4-2 0 16,-5 2 0-16,0-2 0 0,0 1 0 0,5-2 0 15,4 1 128-15,-5 1-128 0,-7-1 0 0,2 3 128 16,1 0 192-16,0 0 16 0,-3 0 16 0,-7 0 0 16,-7 1-96-16,-3 2 0 0,-7 0-16 0,-3-1 0 15,-3-2-240-15,-7 4 0 0,-7-3 0 0,-7 0 0 16,-7-1-1312-1,-8 0-304-15,-7-1-64 0,-8 0-9136 0,-10 1-1808 0</inkml:trace>
  <inkml:trace contextRef="#ctx0" brushRef="#br0" timeOffset="5186.58">8692 2051 22111 0,'0'0'1968'0,"-4"-6"-1584"15,4 6-384-15,0 0 0 0,-7-8-208 0,7 8-128 16,-8-5-32-16,8 5 0 0,-10-4 368 0,0 3 208 16,-2-1-16-16,-2 1-16 0,-2 0 96 0,-2 0 32 15,-4-2 0-15,2 2 0 0,-4 0-16 0,-3 1 0 16,-1 1 0-16,-6-1 0 0,-7 0-128 0,-2 0-32 16,-4 0 0-16,1 1 0 0,3-1-128 0,-3 3 0 15,0-2 144-15,-2 0-144 0,1-1 0 0,-4 0 0 16,-2 0 0-16,-4-1 128 0,-3 0-128 0,-1-2 144 0,5 2-144 15,-3 0 160-15,1-1 96 0,-3 1 32 16,-3-2 0-16,-2 2 0 0,-2-1 96 0,1 0 32 0,0 1 0 0,2 0 0 16,0-2-64-16,-4 2-16 0,-3-1 0 0,0-1 0 15,-1 0-80-15,-2 1-32 0,4-2 0 0,0 0 0 16,0 3 16-16,-3 0 0 0,-5-3 0 0,1 1 0 16,-1 0 0-16,1-3 0 0,1 4 0 0,-1-1 0 15,-2 1-240-15,-3-1 0 0,0-3 128 0,-1 2-128 16,1 2 0-16,-1 0 0 0,0 2 128 0,-5 0-128 15,-2 0 0-15,3 0 0 0,-1 2 0 0,1 0 0 16,1 1 0-16,-2 0 0 0,-3-1 0 0,3 0 0 16,3 1 0-16,-2 1 0 0,-1-1 0 0,-1 3 0 15,-2-3 0-15,3 0 0 0,2 3 0 0,-1 1 0 16,-1-4 0-16,0 0 0 0,-1 3 0 0,1 1 0 16,1-4 0-16,2 3 0 0,-2 0 0 0,1-1 0 0,-2 0 0 0,4 4 0 15,3-3 0-15,-1 5 0 0,-1-4 0 0,-1 3 0 16,-3-2 0-16,3 2 0 0,2-2 0 0,2 3 0 15,0-2 0-15,-1 3 0 0,0-2 0 0,0 4 0 16,5 0 0-16,2 2 0 0,5 1 0 0,-1-2 0 16,-5 1 0-16,2 0 0 0,0 0 0 0,4 3 0 15,3 5 0-15,5-2 0 0,4 2 0 0,2 3 0 16,-2-3 0-16,1 3 144 0,-2-2-144 0,3 3 0 16,3-2 144-16,25-11-144 0,-4 5 0 0,-2 2 144 15,-2 1-144-15,2 1 0 0,-2 1 144 0,1 3-144 16,-1-1 0-16,-32 21 144 0,9-10-144 0,11-5 0 15,3-1 0-15,3-1 0 0,3-2 0 0,19-10 0 0,-3 6 144 0,-1 2-144 16,-1 5 0-16,1 2 0 16,0-1 0-16,1 2 128 0,0-1-128 0,-17 28 0 0,7-10 0 0,11-14 0 15,22-38 0-15,0 0 0 0,0 0 0 0,0 0 0 16,0 0 0-16,0 0 0 0,0 0 0 0,0 0 0 16,0 0 0-16,0 0 0 0,0 0 0 0,0 0-128 15,0 0 128-15,0 0 0 0,0 0 0 0,0 0 0 16,0 0 0-16,0 0 0 0,0 0 0 0,14 912 0 15,10-865 0-15,3-5 0 0,0-2 0 0,-11-15 0 16,3 0 0-16,4 7 0 0,2 3 0 0,3 3 0 16,3 3 0-16,3 2 0 0,2-1 0 0,31 35 0 15,-10-14 0-15,-6-11 0 0,-4-11 0 0,-20-18 0 16,3 5 0-16,6-2 0 0,5 5 0 0,2 2 0 16,4-1 0-16,3-2 144 0,3 1-144 0,45 23 0 15,-16-8 160-15,-7-9-160 0,-3-8 128 0,-2 3-128 0,3 0 160 16,1-2-160-16,0-3 192 0,1-2-192 0,-2-4 176 0,2-1-176 15,2-1 160-15,0 0-160 0,6 0 144 0,-1 0-144 16,0-1 128-16,0-3-128 0,4-1 128 0,4-2-128 16,4-1 0-16,-4 2 128 0,-1-7-128 0,0 2 0 15,1-3 0-15,4-2 0 0,4-1 128 0,-2 1-128 16,-4-2 0-16,3-2 128 0,4-2-128 0,1 1 0 16,0 0 144-16,1-3-144 0,-3-2 0 0,3 2 128 15,4-4-128-15,-5 1 0 0,1 0 0 0,-2-1 0 16,0 2 0-16,4-3 128 0,2 3-128 0,-2-3 0 15,-2 1 0-15,0-1 0 0,2 2 0 0,-1-3 144 16,-4 0-144-16,-1-1 0 0,-1-1 176 0,3 5-176 16,3-4 160-16,-2-2-160 0,-4-4 0 0,-1 2 0 15,0 2 0-15,5 0 0 0,-1 0 0 0,-5-1 0 0,-3 1 0 0,2-3 0 16,1-2 144-16,1 1-144 0,2 0 128 0,-4 1-128 16,-3-1 128-16,3-1-128 0,0-2 128 0,-1 1-128 15,0 0 128-15,-2-4-128 0,-1-1 0 0,0 3 128 16,1-4-128-16,-1 1 0 0,-2-3 0 0,-3 1 0 15,-7-3 0-15,1 4 128 0,-2-3-128 0,0-2 0 16,2 0 0-16,-6-2 0 0,-4-3 128 0,-3 2-128 16,-3-3 0-16,0-1 0 0,-5-3 0 0,2 3 0 15,-1 1 176-15,-3-1-48 0,-4 0-128 0,-4-3 192 16,-5-2-192-16,-2 1 0 0,2-3 0 0,-1 2 0 16,-5 3 0-16,-2-6 0 0,-2 0 0 0,0-1 0 15,1 6 0-15,-3-3 0 0,-1 2 128 0,-2-5-128 0,-5 0 0 0,0-1 0 16,-2 2 0-16,-5 0 0 0,-2-4 0 15,-3 3 0-15,-4 3 128 0,-1-2-128 0,-2 3 0 0,-3 2 0 16,-3 1 0-16,-4-1 0 0,-4 2 0 0,-3-1 0 16,-2-1 128-16,-5 5-128 0,1 0 0 0,-3-1 128 15,-3 0-128-15,-2 0 0 0,-3 2 0 0,-2-1 128 16,-1 1-128-16,-2 0 0 0,-2 2 0 0,1 4 128 16,-1-3-128-16,-3 3 0 0,-3 1 0 0,-3-1 128 15,-4 3-128-15,-1-2 0 0,-3 3 0 0,1-3 0 16,-1 3 0-16,0-3 0 0,-1 0 0 0,-3 1 0 15,-5 4 0-15,-1-2 0 0,-1-1 0 0,0 2 0 16,1-3 0-16,0 5 0 0,-1-1 0 0,-2 1 0 0,-5 3 0 0,2 0 0 16,-2-1 0-16,1 2 0 15,0 4 0-15,2 0 0 0,0-1 0 0,-5-1 0 0,-5 1 0 0,2 2 0 16,2 3 0-16,1-1 0 0,0 1-128 0,0-2 128 16,-4 1 0-16,0 1 0 0,0-4 0 0,3-2 0 15,2 4 0-15,1-1 0 0,0-2 0 0,-3-1 0 16,0 0 0-16,1 3 0 0,1 2 0 0,3-2 0 15,1 2 0-15,-4 3 0 0,-2-1 0 0,0 1 0 16,-2 3 0-16,2-1 0 0,1 1 0 0,-1 2 0 16,-1 3 0-16,1-1 0 0,-8 0 0 0,3 0 0 15,-1-1 0-15,4 5-128 0,1-1 128 0,-1 2 0 16,-5-3 0-16,0 2 0 0,5-2 0 0,0 4 0 16,0-1 0-16,1 0-128 0,-3 1 128 0,-2 1 0 15,1-2-224-15,4 3 64 0,-2 1 16 0,1 0 0 16,2 2 144-16,-3-2-160 0,-2 2 160 0,1-1-160 0,2 2 160 0,3-2-128 15,0 0 128-15,-2 0-128 0,-3 0 128 0,2-1 0 16,0 2 0-16,6-1-128 0,0 2 128 0,-1 2 0 16,-1-4 0-16,-2 3 0 0,-1 1 0 0,-2-5 0 15,3 5 0-15,2-1 0 0,3 2 0 0,-2 1 0 16,-1 2 0-16,2-2 0 0,-3-1 0 0,4-2 0 16,1 0 0-16,4 4 0 0,4 1 0 0,-3 1 0 15,-5-1 0-15,4-1 0 0,3 1 0 0,2 1 0 16,0 3 0-16,4 0-128 0,4 1 128 0,-1 5 0 15,-2-1 0-15,-1 1-128 0,-1 0 128 0,2 2-128 16,2 1 128-16,25-13-128 0,-3 4 128 0,-3 3-128 16,-1 5 128-16,2-2-128 0,-2 2 128 0,1-2-128 15,-3 2 128-15,-31 24-128 0,12-9 128 0,7 0 0 0,7-2-144 16,4 3 144-16,2-2 0 0,18-19 0 0,-3 3 0 0,0 4 0 16,1 0 0-16,-1 2 0 0,1 0 0 0,-1 1 0 15,0 1 0-15,-14 32-144 0,6-9 144 0,7-2-160 16,4-2 160-16,13-33 0 0,6-21 0 0,0 0 0 15,0 0 0-15,0 0 0 0,0 0 0 0,0 0 0 16,0 0 0-16,0 0 0 0,0 0 0 0,0 0 0 16,0 0 0-16,3 555 0 0,11-507 0 0,1 0 0 15,1-5 0-15,3 1 0 0,0-6 0 0,2 1 0 16,0 2 0-16,-7-16 0 0,5 3 0 0,4 5 0 16,3 2 0-16,2 0-128 0,2-1 128 0,5 1 0 15,3 2-128-15,32 25 128 0,-11-14-128 0,-3-8 128 16,-4-10-144-16,-21-12 144 0,3 0-160 0,6 2 160 15,5 0-144-15,6 3 144 0,5 1-128 0,0-2 128 16,1 0 0-16,51 20 0 0,-10-11 0 0,-9-3 0 0,-4-4 0 16,0 1-128-16,-2-4 128 0,0-2 0 0,-3 0 0 0,0 0 0 15,4-1 0-15,2 3 0 0,1-2 0 0,-2-2 0 16,-3 1 0-16,4 0 0 0,1 0 0 0,4 0 0 16,-1-2 0-16,-1-1 0 0,-3 1 0 0,1-2 0 15,0-2 0-15,5 2 0 0,3 0 0 0,1 0 0 16,-4-5 0-16,4 4 128 0,3-4-128 0,0 1 0 15,-2-5 0-15,-1 3 0 0,0-3 0 0,5-3 0 16,2 1 128-16,-1-1-128 0,-3-2 0 0,-1 0 0 16,4-1 0-16,-1-1 0 0,1-2 0 0,1-1 0 15,-4-2 0-15,4 1 128 0,3 1-128 0,-3-4 0 0,-3 3 0 16,3-5 0-16,-1 5 0 0,1-4 0 0,3 2 0 0,-1-3 0 16,-4-1 0-16,3 0 0 0,2 0 0 0,-2 1 128 15,-5-4-128-15,-1-1 144 0,0 5-144 0,4-1 160 16,3-7 32-16,-2-2 16 0,-7-1 0 0,0 2 0 15,0 1-16-15,1-3-16 0,3-1 0 0,-4 2 0 16,-2-2-48-16,0 0 0 0,4-6 0 0,-5 2 0 16,-4-4-128-16,-4 0 160 0,-2 1-160 0,-1 0 160 15,0-4-160-15,-1-1 160 0,-3 0-160 0,-5-1 160 16,-4-2-160-16,-3 0 0 0,-2-2 144 0,-1 2-144 16,2-2 0-16,-1 0 128 0,-3 0-128 0,-6-4 0 15,-4 2 0-15,0-3 144 0,-4 1-144 0,-2-1 0 16,-5 1 0-16,-1-1 0 0,-6 1 0 0,-3-1 0 15,-1 0 128-15,-3-2-128 0,-3 1 0 0,-6-2 0 0,-1 1 0 0,-6-1 0 16,-6-3 0-16,-3-2 0 16,-2-1 0-16,-4 1 160 0,-2-3-160 0,-4-1 128 0,-4 0 0 0,-5-3 0 15,-2 0 0-15,-4-1 0 0,1 1 176 0,-6-1 16 16,-2 5 16-16,-1 0 0 0,-2 2 112 0,-1 3 32 16,1 4 0-16,-5 0 0 0,-4 5-64 0,-2-3-16 15,-4 3 0-15,2 6 0 0,1 1-208 0,-1 4-64 16,0 4 0-16,-2-1 0 0,-1 2-256 0,-4-2-64 15,-4 7-16-15,-7-5 0 16,-3 5-1264-16,-3 2-256 0,-3 6-64 0</inkml:trace>
  <inkml:trace contextRef="#ctx0" brushRef="#br0" timeOffset="10590.52">10347 723 6447 0,'0'0'576'0,"6"-2"-576"16,-6 2 0-16,8-2 0 0,-2-5 1328 0,-6 7 144 0,0 0 48 0,5-3 0 16,-2-4-288-16,-2 1-48 0,-1 0-16 0,0 6 0 15,-4-6-80-15,-2-1-32 0,-3-1 0 0,-1 2 0 16,1-3 0-16,-2 1 0 0,-3-3 0 0,0-1 0 15,-2 1-336-15,0-2-64 0,-3 1-16 0,0 1 0 16,-3-1-416-16,-1 0-96 0,-2 1 0 0,-2-3-128 16,-1 1 128-16,-5 2-128 0,-4-3 0 0,8 2 0 15,-1 1 192-15,-4-3-192 0,0-3 192 0,-3 1-192 16,-2-1 256-16,-2 2-48 0,-2-1-16 0,-12-2 0 16,3 2 0-16,3 5-16 0,5-2 0 0,-18-1 0 15,2 3 16-15,24 3 0 0,-3 4 0 0,-19-2 0 16,3 0 112-16,3 4 16 0,1 2 16 0,4 4 0 0,3 4-32 0,3-2-16 15,6 3 0-15,-1 0 0 0,0 3-128 0,-2-4-32 16,1 1 0-16,0 1 0 0,1 4-128 0,0 3 0 16,-1 0 0-16,17-2 0 0,-1 3 0 0,0 1 0 15,-2 2 0-15,3 5 0 0,-2-2 0 0,2 3-144 16,1 3 144-16,-16 22 0 0,7-5 0 0,7-6-128 0,5-2 128 0,4-2 0 16,0-3 0-16,5 3 0 15,0 3-128-15,4 0 128 0,0-2 0 0,2-2 0 0,-1-2 0 0,2 2 0 16,0 0 0-16,0 0 0 15,2 1 0-15,-1 1 0 0,-1-2 0 0,3 0 0 0,0 0 0 0,1-9 0 16,1 2 0-16,2 4 0 16,3 3 0-16,0-2 0 0,1-1 0 0,2-2 0 15,1 1 0-15,1-1 0 0,2 1 0 0,1-4 0 0,2 1 0 0,2-2 0 16,3 1 0-16,2 0 0 0,2-4 0 0,4 2 0 16,1-3 0-16,4-3 0 0,3-2 0 0,2-2 0 15,2-2 0-15,-1-1-128 0,1 0 128 0,1-5 0 16,-1 1 0-16,4-4 0 0,0 1-128 0,3-1 128 15,2-4 0-15,25-4 0 0,-10-3 0 0,-24 0 0 16,1-3 0-16,1 0 0 0,0-5 0 0,1 1 0 16,3 0 0-16,0-3 0 0,-3-3 128 0,2-3-128 0,-2-2 208 0,-4 1 0 15,-4-5 0-15,0 2 0 0,-3-6 272 16,-1 0 48-16,-3 1 16 0,10-17 0 0,-8 0 0 0,-9-2 0 16,-5-1 0-16,-6-4 0 0,-6-1 64 0,-7 0 16 15,-3-3 0-15,-3-1 0 0,-3-4-304 0,-2 6-64 16,-3 5-16-16,-2 4 0 0,2 9-240 0,-1 6 0 15,0 6 128-15,-2 6-128 0,1 2 0 0,-1 6 0 16,-1 4 0-16,1 3 0 16,0 6-1248-16,5 2-192 0,-2 3-32 0</inkml:trace>
  <inkml:trace contextRef="#ctx0" brushRef="#br0" timeOffset="11057.58">9533 2286 15887 0,'0'0'704'0,"0"0"144"0,0 0-672 0,0 0-176 0,0 0 0 0,0 0 0 15,-5-2 1808-15,2-4 336 0,0 1 64 0,2-5 16 16,1-3-688-16,2 1-144 0,1-5-32 0,1-2 0 0,1-4-400 0,0-1-96 16,0-3-16-16,4-17 0 15,-3 1-128-15,0 0-16 0,0 4-16 0,-1 6 0 0,-2 4-272 0,3 2-48 16,-1 6-16-16,-2 4 0 0,1 5-128 0,1 5-32 15,-5 7 0-15,0 0 0 0,0 0-192 0,11 14 0 16,-4 5 0-16,-2 4 0 0,2 9 0 0,-4-8 0 16,0 7 0-16,2 14 0 0,-1 0 0 0,-2-16 0 15,2 0 128-15,0 4-128 0,0 0 0 0,0 3 0 16,-1-2 0-16,3-1 0 0,-1-3 128 0,2-1-128 16,1-4 0-16,-1 1 0 0,2-6 128 0,0 0-128 15,0-1 0-15,1-2 0 0,1-2-208 0,-3-1-144 16,0-4-32-16,3 3 0 15,-2-4-576-15,-9-9-128 0,7 5-32 0,-7-5 0 16,0 0-2192-16,0 0-432 0</inkml:trace>
  <inkml:trace contextRef="#ctx0" brushRef="#br0" timeOffset="11691.01">9489 2418 16575 0,'0'0'1472'0,"0"0"-1168"0,0 0-304 0,0 0 0 16,0 0 560-16,0 0 48 0,9 4 16 0,-2 1 0 15,-7-5-112-15,12 10-32 0,-2-1 0 0,2 3 0 16,-5 2 64-16,3 1 16 0,0 4 0 0,1 3 0 16,-2 2-160-16,1 2-16 0,0-1-16 0,0 4 0 0,-1 1-32 0,1 5 0 15,-1 1 0-15,4 5 0 0,-1 0 80 0,1 6 16 16,1-1 0-16,1 3 0 0,1 5-176 15,0-4-48-15,1-1 0 0,0 0 0 0,3 2 16 0,0 0 0 16,2 1 0-16,0 0 0 0,4-1 176 0,-1 0 48 16,3 5 0-16,-2-4 0 0,2 1-64 0,0-1-16 15,0 1 0-15,1 0 0 0,3 0-80 0,-2 4-16 16,3 3 0-16,4-3 0 0,1 1 32 0,3-1 0 16,1 1 0-16,2-1 0 0,1-1-176 0,0 2-128 15,0 0 144-15,3 1-144 0,2-2 128 0,3-1-128 16,2 0 0-16,5-2 0 0,3 0 128 0,2-1-128 15,0 0 0-15,1-2 0 0,0 0 128 0,1-1-128 16,2-2 0-16,3 0 144 0,5-1-144 0,-2-2 128 0,-2 2-128 0,5-4 128 16,-2 2-128-16,4-4 128 0,4 4-128 0,-1-3 128 15,-2-3-128-15,1 2 0 0,-1 1 0 0,4-4 0 16,4-1 0-16,1-3 0 0,2 1 0 0,1-4 0 16,-1 0 128-16,5 1-128 0,3-1 0 0,0-3 128 15,-4 0-128-15,3-2 0 0,2 2 144 0,3-3-144 16,0 3 0-16,-1-5 144 0,-2 2-144 0,3-3 0 15,5-3 176-15,0-1-176 0,0-2 160 0,-3 2-160 16,1 0 160-16,1-3-160 0,0-2 160 0,-2 0-160 16,-2-1 128-16,0 0-128 0,5 1 0 0,-4 0 144 0,-4-1-144 0,0-2 0 15,-2 2 0-15,3-2 128 0,2 1-128 0,-4 2 0 16,-4-6 0-16,1 5 128 0,4-2-128 0,-2 0 0 16,-4-3 0-16,-2 2 0 0,-3-3 0 0,1 4 0 15,-2-1 0-15,-4 0 0 0,-4-5 128 0,-6-1-128 16,-4 4 0-16,-3-1 128 0,-6-2-128 0,-4 4 0 15,-4 1 0-15,-7-2-176 16,-5 2-1216-16,-5-1-240 0,-4 1-48 0,-5-3-7952 16,-4 2-1584-16</inkml:trace>
  <inkml:trace contextRef="#ctx0" brushRef="#br0" timeOffset="12492.41">18462 6450 5519 0,'0'0'496'0,"-4"-8"-496"16,1 1 0-16,1-1 0 0,-2 2 960 0,0-4 80 16,2 1 32-16,2 9 0 0,-5-12-128 0,0 2-32 15,-1 1 0-15,0-1 0 0,0 0-128 0,-1-2-16 16,-1 4-16-16,-1-4 0 0,0 1 176 0,-1 3 32 15,-3 2 16-15,-1-3 0 0,-3 1 144 0,1-1 32 16,-3 5 0-16,-2-2 0 0,-1 1-256 0,-3 3-32 0,4 2-16 0,-3 3 0 16,-1 5-208-16,1 1-32 15,0 4-16-15,-1 4 0 0,-3 4-224 0,0 3-48 0,2 3-16 0,1 4 0 16,1 2-144-16,0-1-32 16,0 1 0-16,2 0 0 0,5 0-128 0,6 2 0 15,3-6 0-15,7-2 0 0,5-6 160 0,3-3-160 0,7-3 192 16,2-2-192-16,3-7 256 0,5-2-48 0,0-3-16 0,3-2 0 15,1-3 16-15,1-1 0 0,-1-5 0 16,2 1 0-16,1-4-16 0,-1 1-16 0,-3-1 0 0,-1-2 0 16,-2-1-16-16,-3 0 0 0,-2 2 0 0,-2 1 0 15,-7 3-32-15,0 1 0 0,-1 4 0 0,-9 5 0 16,0 0 64-16,0 0 0 0,7 14 0 0,-4 4 0 16,-4 3-16-16,-1 7 0 0,-5 2 0 0,-2 4 0 15,-3 5 0-15,-1 6 0 0,-4 4 0 0,-2 4 0 16,-4 0 16-16,8-14 0 0,-5 6 0 0,-3 2 0 0,-1 1-192 0,-3-5 160 15,-2-1-160-15,0 0 160 0,-1-5 272 0,2-3 48 16,0-3 16-16,2-3 0 0,0-5-176 0,3-4-48 16,3-3 0-16,-4 0 0 0,6-7-272 0,11-9 0 15,-2-6 0-15,1-2 0 16,3-9-1552-16,5 1-368 0,2-4-80 0,7-15-8352 16,3-1-1664-16</inkml:trace>
  <inkml:trace contextRef="#ctx0" brushRef="#br0" timeOffset="12765.15">18771 6407 16575 0,'0'0'1472'0,"0"0"-1168"16,0 0-304-16,0 0 0 0,0 0 1680 0,0 0 288 15,0 0 48-15,-4 9 16 0,-2 5-464 0,-1 4-96 0,0 2 0 0,-2 4-16 16,-2-1-336-16,0 6-64 0,-2 2-16 0,2 0 0 16,-2 1-352-16,2 0-80 15,-1-3-16-15,2 2 0 0,2-2-352 0,0-4-80 0,3-2-16 0,1-2 0 16,0-1-144-16,1-7 0 0,2-1 0 0,1-12 0 31,0 0-656-31,0 0-176 0,8 7-16 0,-1-7-16 0,5-4-2160 0,2-4-432 0</inkml:trace>
  <inkml:trace contextRef="#ctx0" brushRef="#br0" timeOffset="13661.91">19345 5822 1839 0,'4'-13'0'0,"-4"13"160"0,1-8-160 0,1-1 0 15,-2 0 0-15,0 0 0 0,-2 0 2304 0,1 1 416 16,0-2 96-16,1 10 0 0,-4-7-1680 0,1-1-352 16,3 8-64-16,0 0-16 0,-5-8-320 0,5 8-64 15,-5-6 0-15,5 6-16 0,0 0-144 0,0 0-32 16,-10 0 0-16,10 0 0 0,-8 6 32 0,8-6 0 15,-7 7 0-15,7-7 0 0,-5 11 160 0,5-11 48 16,-5 10 0-16,3 2 0 0,2-12 48 0,-2 10 16 16,2-10 0-16,-3 13 0 0,2-1-16 0,0 2 0 0,0-4 0 0,-1 4 0 15,2 3-96-15,-1-1-32 0,0 2 0 0,-2 1 0 16,-1 2 96-16,1 3 32 0,-3 1 0 0,0 1 0 16,-2 3-64-16,2-2-16 0,-4 1 0 0,2 2 0 15,-2 1-96-15,3-3-32 0,-5-2 0 0,2 3 0 16,0 4-16-16,-2-2-16 0,2-2 0 0,-1 2 0 15,1 2 80-15,1-4 32 0,1 2 0 0,2 0 0 16,1 0-16-16,1-2 0 0,1 2 0 0,1 0 0 0,2-1-96 16,0-2-32-16,1-4 0 0,0 0 0 0,-1-4-144 0,4-1 0 15,0 0 144-15,1-3-144 0,0-5 0 0,5 0 0 16,-2 1 0-16,2-7 128 0,1 0-128 0,2-4 0 16,1-2 0-16,1-2 128 15,2 0-480-15,-1-1-96 0,0-6 0 0,1 1-7888 16,1-4-1584-16</inkml:trace>
  <inkml:trace contextRef="#ctx0" brushRef="#br0" timeOffset="13849.99">18877 6390 23039 0,'0'0'2048'0,"13"-3"-1648"15,4-3-400-15,1 1 0 0,4-1 784 0,5-2 80 16,2 1 16-16,4 0 0 0,2-2-336 0,3 2-64 16,1-3-16-16,3 3 0 0,0-2-256 0,1 3-48 0,-2-5-16 0,0 3 0 31,-4-2-1952-31,-4 2-400 0</inkml:trace>
  <inkml:trace contextRef="#ctx0" brushRef="#br0" timeOffset="14361.17">20185 5389 27647 0,'0'0'2448'16,"0"0"-1952"-16,0 0-496 0,0 0 0 0,3 12 0 0,0 5-192 15,-3 2 16-15,-2 5 0 0,0 8 176 0,-2 4 0 16,0 3 0-16,-1 3 0 0,-1 6 0 0,-3 7 0 16,-4 2 192-16,-1 7-64 0,-1 3 128 0,-3 7 48 15,-4 3 0-15,-2 6 0 0,-1-1-128 0,-3 1-32 16,-4-4 0-16,5-5 0 0,2-8-144 0,3-5 192 15,3-13-192-15,5-9 192 0,3-9-192 0,3-9 160 16,4-4-160-16,4-5 160 0,0-12 192 0,0 0 32 16,0 0 16-16,12-11 0 0,-1-2 128 0,2-7 32 15,1-4 0-15,1-2 0 0,1-4-368 0,0 2-64 16,1 1 0-16,-1 3-128 0,1-3 0 0,-2 6 0 16,0-2 0-16,-2 1 0 0,1 5 0 0,0 4 0 0,-1 1 0 0,-1 9 0 15,-2 3 0-15,1 5-144 16,-3 9 144-16,0 1-128 0,-2 3 128 0,1 3 0 0,-2 3-144 0,-3 4 144 15,-2 3 0-15,0-1 0 0,-1 3 0 0,-1 1 0 16,-3-1 0-16,-1-5 0 0,3-1 0 0,0-4 0 16,2-1-192-16,1-4 16 0,2-3 16 0,2-2 0 15,1-2-496-15,2-4-112 0,-7-7 0 16,10 1-8336-16,0-2-1664 0</inkml:trace>
  <inkml:trace contextRef="#ctx0" brushRef="#br0" timeOffset="14707.45">20540 6196 23039 0,'0'0'1024'0,"0"0"192"0,0 0-960 0,0 0-256 15,-6 14 0-15,-2 1 0 0,3 4 720 0,-3 5 112 16,2 6 0-16,0-1 16 0,-1 3-16 0,2 1 0 15,0 1 0-15,3 2 0 0,-2-1-384 0,4-1-96 16,2 1-16-16,0-1 0 0,3 0-160 0,0-4-48 16,2-2 0-16,2-8 0 0,1-4 32 0,1-3 0 0,0-5 0 0,2-2 0 15,3-1 400-15,0-6 80 16,1-4 0-16,4-3 16 0,4-6 112 0,-1-1 32 16,-3-3 0-16,-1-1 0 0,0 0-224 0,-1-3-64 15,-2-4 0-15,-1-1 0 0,-2-1-128 0,-1 0-48 16,-1-4 0-16,-1 1 0 0,0-5-144 0,1 2-48 0,-3 3 0 15,0 2 0-15,0 5-144 0,-1-2 0 0,0 3 0 0,0 6 0 32,-1-2-1072-32,1 2-144 0,0-1-16 0,2 4-9888 0,1 0-1968 0</inkml:trace>
  <inkml:trace contextRef="#ctx0" brushRef="#br0" timeOffset="15197.15">21574 5100 25103 0,'0'0'1104'0,"0"0"240"0,0 0-1072 0,0 0-272 15,6 10 0-15,-2 4 0 0,-4 4 0 0,-4 8-272 0,-2 0 48 0,-5 10 16 16,-1 3 400-16,-2 10 96 0,0 1 16 0,-2 6 0 15,-1 7 144-15,-2 5 48 16,-2 5 0-16,-2 7 0 0,-2 1 48 0,1 8 16 16,0 5 0-16,2-1 0 0,0-5-288 0,5-7-48 15,1-3-16-15,4-15 0 0,1-8-48 0,3-6-16 0,0-7 0 0,3-7 0 16,1-7 496-16,4-8 112 16,0-2 16-16,0-4 0 0,0-7-64 0,0-7-16 15,0 0 0-15,14-1 0 0,0-5-48 0,3-7 0 0,2-1 0 16,3-6 0-16,4-6-320 0,4-3-64 0,3 1 0 0,3 1-16 15,1-2-240-15,4 2 0 0,1-2 0 16,-11 10 0-16,5-1 0 0,3 2 0 0,3 3 0 0,1 5 0 16,-1 2 0-16,2 7-192 0,-1 4 192 0,-4 8-160 15,-3 3 160-15,-4 3 0 0,-2 4 0 0,-4 2-128 16,-6 6 128-16,-5 0 0 0,-7 3 0 0,-7 2 0 0,-2 3 0 16,-8 0 192-16,-5-2-32 0,-5-1-16 0,-5-3 48 0,-4-3 0 15,-5-2 0-15,-3-5 0 0,-2-3 64 0,-18 6 32 16,3-6 0-16,3-4 0 0,3-3-288 0,1-7 160 15,-1-5-160-15,-1-7 128 16,-3-2-2240-16,2-6-448 0,-1-3-80 16</inkml:trace>
  <inkml:trace contextRef="#ctx0" brushRef="#br0" timeOffset="15467.63">18960 5675 32255 0,'-5'-7'2864'0,"2"0"-2288"15,3 7-576-15,-1-5 0 0,1 5 1664 0,0 0 240 16,0 0 32-16,0 0 16 0,0 0-1184 0,0 0-256 0,1-9-32 0,-1 9-16 16,0 0-464-16,0 0 0 0,8-8 0 0,-2 3-12064 15,2-1-2464-15</inkml:trace>
  <inkml:trace contextRef="#ctx0" brushRef="#br0" timeOffset="22783.3">2231 5035 12895 0,'-8'-3'1152'0,"8"3"-928"0,0 0-224 0,0 0 0 16,-7-3 512-16,7 3 48 0,0 0 16 0,0 0 0 15,0 0 80-15,0 0 32 0,0 0 0 0,0 0 0 16,0 0-432-16,0 0-64 0,5 10-32 0,2 0 0 16,5-1 32-16,0 0 0 0,1-1 0 0,4 1 0 15,0-4-48-15,5 2 0 0,2 0 0 0,2-1 0 16,0 2-16-16,6-3 0 0,6 0 0 0,2 1 0 15,2-1 144-15,-2-2 32 0,1 2 0 0,1-1 0 16,0-2-48-16,1 0 0 0,0-2 0 0,3 1 0 0,1-1-16 0,4 0-16 16,4 0 0-16,2-1 0 0,0-1-96 0,1 0-128 15,0-2 176-15,-2 1-176 0,-2 2 320 0,5 1-32 16,3-1-16-16,2 0 0 0,3-1-128 0,-4 1-16 16,-2-1-128-16,1 0 192 0,0 1-48 0,1-3-16 15,3 2 0-15,3-2 0 0,2 0 32 0,-3-2 0 16,-9-1 0-16,1 2 0 0,1-1-160 0,-1 2 0 15,0 0-160-15,-1 2 160 0,4-2 0 0,-5-1 0 16,1 1 0-16,-3 1 0 0,-6 2 0 0,0 0 0 16,-2-3 0-16,-1 3 0 0,-2 1 0 0,-1 0 0 15,1 0 0-15,-3 0 0 0,-4 0 0 0,-5 1 0 0,-4 2 0 16,-3-3 0-16,-4 0 0 0,-3 0 160 0,-3 0-160 0,-4 1 128 16,0 0-128-16,-12-1 128 0,0 0-128 0,0 0 128 15,0 0 80-15,0 0 16 0,0 0 0 0,0 0 0 16,0 0 64-16,0 0 16 0,-8 9 0 0,-3 0 0 15,-3-4-48-15,-4 3 0 0,-1-3 0 0,-6-3 0 16,-5 1-64-16,-4-1 0 0,-5 2-16 0,-1-3 0 16,2 1-176-16,-1-2 0 0,-5 0 144 0,1 1-144 15,0-1 0-15,-3 0 0 0,-1 1 0 0,-4-1 0 16,-5-1 0-16,1-2 0 0,-3-3 0 0,4 4 128 16,0-1-128-16,1 2 0 0,-3 1 0 0,-3-2 128 15,-2 0-128-15,-3-1 0 0,-6 0 0 0,5-1 0 16,1 2 0-16,2 1 0 0,1 0 0 0,-1 1 0 15,-2-4 0-15,-1-2 0 0,-2 2 0 0,2 0 0 16,3 2 0-16,1-5 0 0,1 1 0 0,3 1 0 0,0 1 0 0,-2-1 128 16,-3 0-128-16,2 2 0 0,3-1 0 0,2-1 0 15,6 2 0-15,-1 0 0 0,3 0 128 0,3 1-128 16,0 1 160-16,1-1-160 0,-3 2 0 0,2 2 0 16,-2-1-176-16,4-1 176 0,4-1 0 0,4 1 0 15,2-2 0-15,3 5 0 0,3-1-128 0,4 0 128 16,1 3 0-16,3-3 0 0,1-2 0 0,3 0 0 15,5 0-144-15,9 0 144 0,-9 0-256 0,9 0 16 16,0 0 0-16,0 0 0 16,0 0-144-16,0 0-48 0,11 4 0 0,5-1 0 0,1-2 288 0,4 2 144 15,3-2-160-15,4 1 160 0,5-2-192 0,5 2 192 16,5 0-208-16,4 2 80 0,5-1 128 0,-1-1 0 16,-3-1 0-16,2-1-128 0,3 2 128 0,5 0 128 0,0-1-128 0,7 1 176 15,6-2-16-15,0 0 0 0,-1 0 0 0,0 0 0 16,1-2-32-16,4 2-128 0,4 2 192 0,0-1-64 15,-3 3-128-15,0-2 0 0,-2 2 144 0,-1-3-144 16,-1 2 0-16,6-1 0 0,3 4 0 0,-3-3 0 16,-7 0 144-16,2-3-144 0,-3 0 192 0,7 0-192 15,-1 0 0-15,-1 0 0 0,-3-1 0 0,1-1 0 16,-6 0 0-16,-3-3 0 0,-5-2 0 0,1 2 0 16,0-2 0-16,-2 0 0 0,-2 2 0 0,-4-2 0 15,-5 2 128-15,-6 1-128 0,-7 1 0 0,-2-1 0 16,-4-1 144-16,-5 3-144 0,-4-3 0 0,-4 0 144 15,-4 2-144-15,-11 3 128 0,0 0-128 0,0 0 128 16,0 0 48-16,0 0 0 0,-2-6 0 0,-4-2 0 0,-5 4-48 0,-5 2-128 16,-3-1 192-16,-4 2-64 0,-3 1-128 0,-7 0-144 15,-8 0 144-15,-6-1-208 0,-7-2 208 0,-1-2 0 16,-3 1-160-16,0 2 160 0,-2 3 0 0,-3 1 0 16,-7 0-144-16,-4 0 144 0,-5 2 0 0,3-1 0 15,2-2 0-15,0 1 0 0,1 2 0 0,-6 0 0 16,-6 0 0-16,1 0 0 0,2-2 0 0,5 2 0 15,2-1 0-15,-4 3 0 0,-4-2 0 0,2 0 0 16,2-1 0-16,3 4 0 0,4-2 0 0,0 2 0 16,3 1 0-16,0-3 0 0,-2 0 0 0,5 2 0 15,5-4 0-15,5 4 0 0,5-1 0 0,4-1 0 16,1 0 0-16,5 2 0 0,6-2 0 0,2-1 0 16,1-1 0-16,1 2 0 0,1-2-128 0,4 0 128 15,4-1 0-15,4 1 0 0,0-2 0 0,5 0 0 0,4 0 0 0,9-1 0 16,-10 4-192-16,10-4 64 0,0 0 128 0,0 0-208 15,0 0 16-15,10 5 16 0,3-2 0 0,4 1 0 16,3-2 176-16,5 2-128 0,7-1 128 0,0-1-128 16,1-2 128-16,4 3 0 0,2-2-144 0,4 1 144 15,5 0 0-15,4 2 0 0,4-2-144 0,5 1 144 16,2-3 0-16,1 1 0 0,-3-1 0 0,1 2 0 16,3 1 0-16,3 3 0 0,4 1 0 0,0-3 0 15,-1-1 0-15,-1 2 0 0,-2-1 0 0,-2 0 0 16,-2 1 0-16,3 4 0 0,0-3 0 0,0 3 0 15,-1-2 0-15,-2 0 144 0,-4 2-16 0,-2-1 0 16,-2 1 64-16,0-3 0 0,-3 2 0 0,1-3 0 0,-5-1 32 16,0-1 16-16,-4 2 0 0,-1-2 0 15,-6-2-64-15,-5 1-16 0,-5-1 0 0,-1 1 0 0,-2 0-32 0,-3-1 0 16,-3-1 0-16,-3 2 0 0,-2 4-128 0,-2-3 160 16,-12-3-160-16,11 4 160 0,-11-4-160 0,0 0 0 15,0 0-160-15,0 0 160 16,0 0-1504-16,0 0-208 0,-5 13-32 0,-5-3-9888 0</inkml:trace>
  <inkml:trace contextRef="#ctx0" brushRef="#br0" timeOffset="51485.61">2592 5164 21183 0,'0'0'944'0,"0"0"192"0,-4-8-912 0,4 8-224 0,0 0 0 0,0 0 0 16,0 0 160-16,15 0-16 0,3 0 0 0,1 1 0 16,0 2 416-16,3-1 80 0,-1 1 0 0,2 2 16 15,4-2-224-15,2-1-48 0,-2 1-16 0,3-1 0 16,2 1-144-16,4 1-32 0,1-2 0 0,3 1 0 15,2-3-192-15,4 0 176 0,4 0-176 0,-5 0 160 16,0 0-160-16,2 1 160 0,1-1-160 0,2 3 160 0,1-1-160 16,-1 3 0-16,5 0 0 0,1-2 0 0,1-1 0 0,-1 3 0 15,-4-1 128-15,2 0-128 0,-1-1 0 0,2 2 192 16,-1 1-192-16,1 0 192 0,1 6-192 0,0-3 0 16,0 1-192-16,-3-4 192 0,-1 1 0 0,0 3 0 15,-2-4 0-15,0 3 0 0,0-4 0 0,-1 1 0 16,0 2 0-16,1-5 0 0,-3-2 0 0,0-1 0 15,-5-3 0-15,-4 2 0 0,-2-3 0 0,-5 0 0 16,-4 2 128-16,-3-1-128 0,-3 0 128 0,-4 1-128 16,0 0 192-16,-4-1-64 0,-4-2-128 0,-9 5 0 15,0 0 0-15,0 0 0 0,0 0 256 0,2-9-48 16,-2 9 0-16,-6-10 0 0,-6 2 208 0,-3 0 32 16,-4 1 16-16,-5 2 0 0,-5-3-272 0,-3 3-64 15,-3 3-128-15,-5-1 192 0,-7-3-192 0,-5 1 144 0,-3-2-144 16,-1 0 128-16,3 1-128 0,-5 0 0 0,-1 0 144 0,-4 2-144 15,-1 2 0-15,-4 0 128 0,-5 0-128 0,4-1 0 16,0 0 0-16,2 1 0 0,-1 1 0 0,1 0 0 16,0-1 0-16,1 2 0 0,2-1 0 0,6 0 0 15,3 1 0-15,5-1 0 0,5-2 0 0,5 2 0 16,1 0 0-16,5-2 0 0,3 0 0 0,4 1 0 16,3-1 128-16,4 2-128 0,3-1 160 0,3-1-160 15,3-1 128-15,11 4-128 0,0 0 0 0,0 0 144 16,0 0-144-16,0 0 0 0,9-5 0 0,6 1 0 15,5 2 0-15,6-2 0 0,6-1 0 0,4 2 0 16,5 1-176-16,9 2 176 0,3 1-128 0,8 2 128 16,6-2-160-16,2 0 160 0,1-1-192 0,2 1 192 0,5 3-176 15,3-1 176-15,4-1-160 0,1 0 160 0,-1 0-160 0,1 1 160 16,-2-1-160-16,2 3 160 0,-3-1-128 0,1 1 128 16,0-1 0-16,-3 0-144 0,-8-3 144 0,-3 0 0 15,-1 1 0-15,-2-1 0 0,-2-1 0 0,-3 0 0 16,-4 0 0-16,-6 0 0 0,-8-1 0 0,-5-2 0 15,-2 1 0-15,-9-1 128 0,-4 6 128 0,-7-3 16 16,-4 1 16-16,-12-1 0 0,0 0 112 0,0 0 32 16,0 0 0-16,0 0 0 0,-12 0 96 0,-8 1 32 15,-8 2 0-15,-8-2 0 0,-10 3-368 0,-7-2-64 16,-8 0 0-16,-5-1-128 0,-4 1 128 0,-5 1-128 16,-4 1 0-16,-7-3 0 0,-12 0 0 0,-2 1 0 15,-3 0 0-15,-4 3 0 0,-4 2 0 0,-6-4 0 16,-1 1 0-16,-4 2 0 0,-6 1 0 0,1 0 0 0,-2 1 0 0,1-2 0 15,-2 5 0-15,4-4 0 0,3 1 0 0,9-2 0 16,7 2 0-16,5 1 0 0,2-5 0 0,11-2 0 16,10-3 0-16,10 1 0 0,11 0 0 0,9 1 0 15,9 2 0-15,9 0 0 0,10-1 0 0,7-1 0 16,5 0 0-16,9-1 0 0,0 0 0 0,9 4-144 16,7-1-80-16,12 0-16 0,12 5 0 0,7-3 0 15,10 4 48-15,11-3 16 0,11 5 0 0,5-5 0 16,3-1-80-16,5 3-32 0,8-2 0 0,5 0 0 15,6-2 0-15,3-1 0 0,2-1 0 0,6 0 0 16,5-4-96-16,-3 1 0 0,-4 0-16 0,3-1 0 16,4 1-240-16,-5-3-32 15,-6 1-16-15,0 1 0 0,2 5-512 0,-7-1-96 0,-9 0-32 0,-9 4 0 16</inkml:trace>
  <inkml:trace contextRef="#ctx0" brushRef="#br0" timeOffset="60158.99">2544 5338 5519 0,'-20'-12'496'0,"10"6"-496"16,0-2 0-16,1 1 0 0,9 7 1920 0,-7-4 304 15,7 4 48-15,0 0 16 0,0 0-1456 0,0 0-272 16,0 0-64-16,0 0-16 0,0 0-352 0,0 0-128 15,0 0 0-15,14 3 0 0,0 0 160 0,1 2-160 16,0-1 160-16,5-1-160 0,7-1 144 0,1 1-144 16,0-2 128-16,1 0-128 0,0 3 0 0,6-1 0 0,2-2 0 0,5 0 0 15,1 4 0-15,8 2 0 0,6-1 0 0,4-2 0 16,1-7 0-16,2 2 0 0,-2 0 0 0,2-2 0 16,-2 2 176-16,5 0-48 0,6 1-128 0,0-3 192 15,0 1 320-15,-1-1 48 0,0 1 16 0,-1 0 0 16,0 2 32-16,6 3 16 0,2 1 0 0,-3-3 0 15,-6-4-160-15,0 1-16 0,0-1-16 0,0 5 0 16,1 1-16-16,-1 1 0 0,-1 1 0 0,-6-2 0 16,-2-3-416-16,-7 1 128 0,-2 2-128 0,-2 0 0 15,-6 3 128-15,-1-3-128 0,-2 1 128 0,-3 1-128 16,-2 2 144-16,-7-4-144 0,-2-1 160 0,-5 0-160 16,-2 2 160-16,-5 1-160 0,-5-1 160 0,-10-4-160 15,0 0 224-15,0 0-48 0,0 0-16 0,0 0 0 16,-10 4 176-16,-8-2 48 0,-5 0 0 0,-5-1 0 0,-5-1-96 0,-4-1-16 15,-2-3 0-15,-3 3 0 0,-5-1 0 0,-3 2 0 16,-2 0 0-16,-4 0 0 0,-6 0-48 16,-5-2-16-16,-2-5 0 0,-1 2 0 0,-1 0-64 0,0 3-16 15,-2 2 0-15,-4 0 0 0,-9-4-128 0,4 0 0 16,1 0 144-16,0 2-144 0,1-1 0 0,-2 1 144 16,-6-6-144-16,5 3 0 0,5-3 0 0,5 4 0 15,4 1 0-15,5 1-144 0,1 1 144 0,5-1 0 16,1-1 0-16,6-1 0 0,4 0 0 0,6 2 0 15,8 1 0-15,5-2 0 0,4-3-144 0,6 2 144 16,5-1-160-16,5 2 160 0,8 3-304 0,0 0 48 16,0 0 0-16,0 0 0 0,12-6 64 0,7 1 0 15,6 1 16-15,5 0 0 0,8-2 16 0,8 2 0 0,6 1 0 0,1 2 0 16,1-3 160-16,4-1-192 0,6 3 192 0,4 2-192 16,6 5 192-16,5-3 0 0,1-2 0 15,1 0 0-15,1 0-160 0,2 3 160 0,3 1-192 0,2 1 192 16,2 0-144-16,-5 0 144 0,-3 1 0 0,-1 3-144 15,2-1 144-15,0-1 0 0,0-1 0 0,-6-5 0 16,-3 1 144-16,-6 1-144 0,-6-2 192 0,-2 4-192 16,-3 0 224-16,-4-1-64 0,-6 1-16 0,-5-1 0 15,-6-3-16-15,-7 2 0 0,-4-1 0 0,-8 1 0 16,-8-3-128-16,-10 0 192 0,0 0-192 0,0 0 192 16,0 0 0-16,-18 2 0 0,-6 1 0 0,-12 0 0 15,-8-3-48-15,-7-3 0 0,-5 2 0 0,-5 1 0 16,-4 4-144-16,-7-1 0 0,-10 0 0 0,-4-1 0 15,-2-4 128-15,-2 2-128 0,0 0 128 0,-9 2-128 0,-8 1 0 16,0-2 128-16,0-1-128 0,1 5 0 0,-3 2 176 0,1-5-48 16,0 1-128-16,7-2 192 0,3-1-192 0,5 1 176 15,3 3-176-15,6-4 160 0,5-6-160 0,10 2 192 16,10 1-192-16,7 2 192 0,6 1-192 0,10-1 0 16,6 0 0-16,7-3 0 0,6 0 0 0,7-1 0 15,10 5-160-15,0 0 160 0,9-9-352 0,9 1 32 16,6 2 0-16,10 0 0 0,10 1 32 0,10 2 16 15,11 1 0-15,10-4 0 0,8 3 144 0,2-1 128 16,0 1-192-16,5 1 192 0,4 2-144 0,2-2 144 16,0-4 0-16,1 2-144 0,-1 2 144 0,5 2 0 15,4-3 0-15,-4 1 0 0,-6-2 0 0,-2 4 0 0,-3 0 0 16,0-1 0-16,1-1 0 0,-7 0 0 0,-8-2 0 16,-6 1 128-16,-5 3-128 0,-8 3-208 0,-5 1 48 0,-9 1 16 31,-4 1-400-31,-7 1-80 0,-9 0-16 0,-8 1 0 15,-10 3-1888-15,-11 1-384 0,-13 3-80 0</inkml:trace>
  <inkml:trace contextRef="#ctx0" brushRef="#br0" timeOffset="65845.61">23766 18057 5519 0,'0'0'240'0,"0"0"64"0,0 0-304 0,7-5 0 0,-7 5 0 0,0 0 0 16,0 0 2048-16,0 0 336 0,0 0 80 0,0 0 16 15,0 0-1280-15,0 0-256 0,0 0-48 0,-8 11-16 16,-2-3-400-16,0 4-80 0,-3 4-16 0,-2 0 0 16,-3-1-32-16,-1 1-16 0,-7 0 0 0,1-1 0 15,-3 0 128-15,-4-1 32 0,-2 0 0 0,1-1 0 16,1 3 48-16,2 2 16 0,-2 0 0 0,1 0 0 15,2-2-64-15,1 1-16 0,1-1 0 0,1 1 0 16,4-1-192-16,3 2-32 0,1-4-16 0,4-4 0 0,3 2 16 0,2-3 0 16,4 1 0-16,2 1 0 0,3-11-48 0,2 12 0 15,1 0 0-15,4 1 0 0,0-4-16 0,3 1 0 16,4-2 0-16,2 3 0 0,2-4-64 0,3 3-128 16,5-1 176-16,0 3-176 0,2-3 144 0,1 3-144 15,-1 0 0-15,3-1 144 0,1 1-144 0,2 4 0 16,-2 0 0-16,1-3 128 0,2-6-128 0,-2 4 0 15,1-5 0-15,-1-2 0 0,0-3 0 0,-2 2 0 16,1 2 0-16,-1-1 0 0,-1-3-384 0,-2 3 0 16,-1-1 0-16,-3 3 0 15,-1-1-1744-15,-2-2-368 0,9 1-64 0,-7 0 0 0</inkml:trace>
  <inkml:trace contextRef="#ctx0" brushRef="#br0" timeOffset="66246.57">23203 18521 4607 0,'0'0'400'0,"10"0"-400"0,4-2 0 0,4 2 0 16,4-1 2320-16,6 1 384 0,3 1 80 0,6 3 16 15,5-2-1616-15,9 1-320 0,6-2-64 0,6 3-16 0,1-2-48 0,2 1-16 16,1-1 0-16,5 1 0 0,8 0-32 0,1-2-16 16,2 3 0-16,-4-2 0 0,-4-2-160 0,2 0-48 15,4 1 0-15,2 1 0 0,0 2-16 0,-3-4 0 16,-5-2 0-16,1 4 0 0,2-4 0 0,6 2 0 16,2-4 0-16,-2 3 0 0,-5 1-16 0,-2-1-16 15,-2-2 0-15,3 2 0 0,2 1 192 0,-1 0 32 16,-4 0 16-16,-5-1 0 0,-5 0-256 0,-2-1-48 15,-1 2-16-15,2 0 0 0,0 2-128 0,-2-2-16 16,-1 1-16-16,-3-1 0 0,-3 0-176 0,-3 0 0 16,0 0 144-16,-2 1-144 0,-3 0 0 0,-3 1 0 15,1-2 0-15,-4 0 128 0,-2 0-336 0,-5-2-64 16,-3 1-16-16,-6 0 0 16,-4 0-224-16,-4 1-32 0,-5-2-16 0,-2 1-8672 0,-10 1-1744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9T18:14:58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3854 2046 9263 0,'-13'-4'400'0,"4"1"112"0,-1-2-512 0,0 2 0 0,-1 0 0 0,-1-1 0 15,0-1 704-15,-2 3 64 0,1-1 0 0,0 0 0 16,2 2 0-16,-2 0 16 0,-1 0 0 0,1 1 0 15,2 0-96-15,-1 1-32 0,12-1 0 0,0 0 0 16,0 0-336-16,0 0-80 0,-5 8-16 0,5-8 0 16,4 11-224-16,2 2 0 0,5-6 128 0,3 4-128 0,-2-4 0 0,6 3 128 15,1-2-128-15,5 2 0 0,6-4 144 0,3 2-144 16,2 1 128-16,5 0-128 0,2 0 128 0,8-3-128 16,5 3 0-16,5-5 128 0,2 0-128 0,2-1 160 15,-1 3-160-15,3-3 160 0,3-1-16 0,6 1 0 16,6 5 0-16,1-5 0 0,-2-5 176 0,4 2 16 15,-2 2 16-15,10-1 0 0,2-1 96 0,0-1 32 16,-3-4 0-16,5 1 0 0,3 0-80 0,4 1-16 16,0-2 0-16,0-1 0 0,-2 1-160 0,4 2-32 15,1-2-16-15,1-1 0 0,-1 0 48 0,-1-2 16 16,-1 3 0-16,3 1 0 0,-1-1-48 0,-5 0 0 16,-3-3 0-16,0 6 0 0,1-1-32 0,-1-1-16 0,-2-1 0 0,-2 1 0 15,-4 1-144-15,3 0 0 0,-3-1 0 0,0 2 0 16,-2-3 0-16,-4 2 0 0,-4-1 0 0,-1-1 0 15,-2 1 0-15,2 2 0 0,-3-2 0 0,-5 1 0 16,-3 0 0-16,-5 0 0 0,-4-1 0 0,1 2 128 16,-3-1-128-16,-3-2 0 0,-3 1 0 0,-4 0 0 15,-5 2 128-15,-4-2-128 0,-5-1 128 0,-5 1-128 16,-5 0 0-16,-2 1 0 0,-2 0 128 0,-5-1-128 16,-3 2 0-16,-11 2 160 0,0 0-160 0,0 0 160 15,0 0 112-15,0 0 32 0,0 0 0 0,-7-5 0 16,-6 1 48-16,-5 1 16 0,0 1 0 0,-3 4 0 15,-9 0-368-15,-3-1 144 0,-5 3-144 0,-8-1 0 16,-4 3 144-16,-4 2-144 0,0 0 0 0,-4 2 144 16,-3-3-144-16,-9 3 0 0,-2-1 144 0,-6 1-144 15,-3-3 128-15,-3 4-128 0,-1-5 160 0,-4 3-160 0,-2-4 0 0,-4 1 0 16,-2 2 0-16,-3-3 0 0,0 4 0 0,-7-4 0 16,-6 0 0-16,3 3 0 0,1-2 128 0,-4 2-128 15,-6-1 0-15,-1-2 0 0,1-1 0 0,-2 5 128 16,-2 0-128-16,-2 0 0 0,-3-5 0 0,-1 2 176 15,1 3-176-15,0-3 160 0,-2 1-160 0,2-1 0 16,2 2-160-16,-4-1 160 0,-2-4 0 0,2 4 0 16,1 6 0-16,2 0 0 0,-2-5 0 0,6 4 0 15,2 2 0-15,4-4 0 0,2 1 192 0,8-3-32 16,6 5 0-16,5 0 0 0,0-6-160 0,7 2 128 16,6-5-128-16,8-1 128 0,8 1-128 0,8-2 128 15,8 3-128-15,8-2 128 0,4-2-128 0,9-1 0 0,6 1 0 0,6 1 0 16,8-2 0-16,10 0 0 0,0 0 0 0,0 0 0 31,15-3-688-31,9-1-64 0,7-2-16 0,9 1-12608 0</inkml:trace>
  <inkml:trace contextRef="#ctx0" brushRef="#br0" timeOffset="3219.08">4197 3036 5519 0,'24'-15'240'0,"-6"5"64"0,0-2-304 0,1 2 0 16,-1 0 0-16,1 2 0 0,-1-1 1984 0,-3 4 352 15,-2-1 64-15,-2-1 16 0,2 4-1120 0,-2 1-208 16,-11 2-64-16,12-2 0 0,-12 2-48 0,10-1-16 16,-10 1 0-16,0 0 0 0,0 0-400 0,0 0-96 15,0 0-16-15,0 0 0 0,0 0-208 0,0 0-48 16,-1 11-16-16,-4 2 0 0,-4 1 0 0,-5-4 0 0,-4 1 0 0,-2 2 0 15,-5-3-48-15,-1 0 0 0,-4 1 0 16,-4 0 0-16,-5 2 96 0,-6-3 16 0,-3 0 0 0,1 1 0 16,-3-2 160-16,-2 3 48 0,-1-2 0 0,-1 3 0 15,1 1-96-15,-3-3-16 0,-6 1 0 0,0-1 0 16,-1-2-64-16,2 2-16 0,3-2 0 0,2 0 0 16,2-4 32-16,2 3 0 0,0-3 0 0,3-1 0 15,-2 0-96-15,2-2-32 0,4-2 0 0,3 0 0 16,1-1-160-16,7 0 128 0,-1-2-128 0,4 0 128 15,0 2-128-15,4 1 0 0,5-1 144 0,1 0-144 16,1 1 0-16,1 1 128 0,1 1-128 0,3 2 0 16,0-2 0-16,-1 0 0 0,0 2 0 0,2 0 128 15,2-2-128-15,2 3 0 0,-3 2 0 0,5-2 0 0,1 1 0 16,1 3 0-16,-2 0 0 0,2 2 0 0,1 3 0 16,-3 3 0-16,2 3-144 0,2 1 144 0,-1-1 0 0,2 4-144 15,2 3 144-15,-1 1 0 0,-2 3 0 0,1 2 0 16,1 3 0-16,0 0 0 0,2-1 0 0,0 2 0 15,-1 1 0-15,1 0 0 0,3 3 0 0,-1-2 0 16,-2 0 176-16,1 3-176 0,-1 2 224 0,2-1-64 16,-2 3-16-16,1-3 0 0,2 3-16 0,-1-2 0 15,-2 5 0-15,1-1 0 0,-1-1-128 0,0 3 128 16,-1 1-128-16,1 1 128 0,0 1-128 0,0 2 0 16,1-1 144-16,1 1-144 0,-2 0 0 0,0 3 0 15,0 2 0-15,-2-2 128 0,1 2-128 0,1-3 0 16,1-1 0-16,1-2 128 0,-1-2-128 0,0 0 0 0,0-3 128 0,-1 1-128 15,-1-3 0-15,0-1 0 0,0 2 0 16,-1-2 128-16,1 0-128 0,1-5 0 0,0 0 0 0,0-1 0 16,-2-2 0-16,0-3 128 0,1-3-128 0,1-1 0 15,0-1 0-15,0-1 0 0,1-2 0 0,1 0 128 16,-2-6-128-16,0 1 0 0,2 0 128 0,1-2-128 16,-2 0 0-16,4-5 0 0,-1-1 0 0,2 0 128 15,2 0-128-15,-2-3 0 0,2 0 0 0,1 0 128 16,0-3-128-16,1 1 0 0,1-3 0 0,-1-1 0 15,4 3 0-15,2-3 0 0,-4-1 0 0,5 0 128 16,-1 1-128-16,2-3 0 0,1 0 128 0,4-2-128 16,3 0 128-16,0-2-128 0,-4 1 128 0,5 0-128 15,0-3 0-15,4 3 0 0,0-2 0 0,3 2 0 16,4 0 0-16,0-1 0 0,1 1 0 0,1 1 128 16,-2-1-128-16,0-2 0 0,0 1 0 0,0-1 0 0,-1 2 0 0,4 0 0 15,-2 1 0-15,2 0 0 0,1 1 0 0,0 3 0 16,1-2 0-16,0 1 0 0,1-2 0 0,-1-1 0 15,-1 0 0-15,0 1 0 0,-3-1 0 0,4 0 0 16,-1 0 0-16,0 2 0 0,0-1 0 0,1 0 0 16,2-1 0-16,-1 1 0 0,1 1 0 0,-6 2 0 15,-4-4 0-15,-2 1 0 0,-2 0 0 0,1 0 0 16,-1-1 0-16,-2 2 0 0,-1-1 0 0,-1 0 0 16,-2 0 0-16,0 2 0 0,-3 0 0 0,0 0 0 15,-1 1 0-15,0-1 128 0,-4-2-128 0,0 2 0 16,-3-2 0-16,0 1 0 0,-3 2 0 0,1-1 0 15,-2-1 0-15,-10-2 0 0,0 0 0 0,0 0 0 16,8 3 0-16,-8-3 0 0,0 0 0 0,0 0 0 0,0 0 0 0,0 0-128 16,0 0 128-16,-4 11-128 0,-4-4 128 0,1-1-128 15,-4 2 128-15,0-5-160 0,-1 2 160 0,0 3-160 16,-2-4 160-16,-1 1 0 0,-1 0-144 0,0 0 144 16,-2-2 0-16,0-1 0 0,-2 1 0 0,-2 4 0 15,-1-2 0-15,-1 2 0 0,-1-1 0 0,-1-1 0 16,-2 2 0-16,0 2 0 0,0-2-192 0,-2 3 192 15,-2-3 0-15,-1 4 0 0,0-5 0 0,-1 1 0 16,-3-1 0-16,1-3 0 0,1-1 0 0,-1 2 0 16,0 4 0-16,1-2 0 0,-2 3 0 0,0-3 0 15,2 1 0-15,-1 2 0 0,-2-3 0 0,-3 2 0 16,-1-3 0-16,-6 0 0 0,2 2 0 0,2 0 0 16,0-2 0-16,3 1 0 0,-1 0 0 0,1 1 0 0,1 0 0 0,2-3 0 15,0 0 0-15,0 1 0 0,-1 0 0 16,2-1 0-16,-3-1 0 0,2-1 0 0,4-2 0 0,1 1 0 15,2-1 0-15,2 3 0 0,1 1 0 0,0-4 0 16,-1-3 0-16,2 2 0 0,2-2 0 0,2 2 0 16,0 0 0-16,2-2 0 0,-2 1 0 0,0-2 0 15,0-1 0-15,1 0 0 0,1-2 0 0,0-1 0 16,2 0 0-16,0-2 0 0,0-4 128 0,3 0-128 16,-1-3 0-16,2-2 128 0,1-2-128 0,1-4 160 15,2 0-160-15,1-4 160 0,2 0-160 0,0-2 128 16,1-5-128-16,0-4 128 0,1-2-128 0,2-5 0 15,2-3 0-15,0-4 0 0,2-5 0 0,2 1 0 16,-1-2 0-16,0-4 0 0,3 1 0 0,0-6 0 0,1-1 0 0,0-1 0 16,1 0 0-16,2 0 0 0,0-3 0 0,0-4 0 15,4 0 0-15,-1 1 0 0,5 2 0 0,-1 0 0 16,1 0 0-16,0 3 0 0,-2 2 0 0,1 4 0 16,-5 1 0-16,0 3 0 0,0 5 0 0,0 1 0 15,3 0 0-15,-6 2 0 0,-1 2 0 0,-1 0 0 16,3 1 0-16,-2 4 0 0,-1-1 0 0,0 5 0 15,-2 0 0-15,0 3 0 0,0 2 0 0,-2 0 0 16,2 0 0-16,-3 2 0 0,-3 3 0 0,3 1 0 16,-1 4-128-16,0 3 128 0,-2-3 0 0,2 3 0 15,0 2 0-15,-1-1-144 0,2 1 144 0,-1 2 0 16,-1 4-128-16,2 1 128 0,2 2 0 0,1 2 0 16,-1-2-144-16,2 0 144 0,0 2 0 0,0 3-144 0,-2-2 144 15,2 3 0-15,1 1-144 0,3 0 144 0,-1 1 0 0,5-2-176 16,1 2 176-16,4 1-128 0,2 0 128 0,3 1-128 15,2 1 128-15,4 2-128 0,3-3 128 0,4 1 0 16,1 1-144-16,4 1 144 0,5 1 0 0,3-1-144 16,3-2 144-16,-3 1 0 0,-2-2 0 0,0-3 0 15,1 2 0-15,1 2 0 0,3 1 0 0,4 0 0 16,2-2 0-16,1 0 0 0,0-1 0 0,0 0 0 16,1-3 0-16,-2 2 0 0,1 0 0 0,1-2 0 15,-1 3 0-15,3 0 0 0,-1-2 0 0,-2 1 0 16,-3-2 0-16,-2 1 0 0,-3 0 0 0,-2 0 0 15,-3 2 0-15,-4 1 0 0,-1-4 0 0,-2 3 0 0,-1 3 0 16,-4-1 0-16,-6 1 0 0,-5-1 0 0,-7 2 0 16,-4 1 0-16,-11 0 0 0,0 0 0 15,0 0 0-15,0 0 0 0,0 0 128 0,0 0-128 0,-9-1 176 0,-5 1-176 16,-5 0 176-16,-5 0-176 0,-4 0 160 0,-4 2-160 16,-2 2 208-16,-4-2-48 0,-5 2-16 0,-2 4 0 15,-2 1-144-15,-6 3-192 0,-7 1 32 0,-5 1 16 16,-2 0 144-16,-4 0-208 0,-2 0 80 0,-2 3 128 31,3-1-448-31,-3 1 16 0,-3-3 16 0,3 1 0 0,2-2 208 0,5-3 32 0,3 1 16 0,1-1 0 16,1 3 16-16,2-1 0 0,-2-5 0 0,4 1 0 15,6-4 144-15,4-2 0 0,5-1-144 0,2 1 144 16,4-2 0-16,2 1 0 0,5 0 0 0,1 1 0 16,2-2 0-16,3 1 0 0,-1 3 0 0,4-2 0 0,1-1 0 15,3 2 0-15,5 1 0 0,1 3 0 0,1 0 0 16,-1 5 0-16,2 2 0 0,1 3 0 0,4 1 0 0,-1 5 0 15,-1 0-176-15,1 3 176 0,0 2 0 0,1 7 0 16,-1 1 0-16,0 3-128 0,2 2 128 0,-1 4 0 16,0 3 0-16,0 2-128 0,-1 4 128 0,-1 5 0 15,1 1 0-15,-2 1 0 0,1 1 0 0,-2 4 0 16,-3 0 0-16,0 5 0 0,-1 2 0 0,-1-1 0 16,0-1 0-16,0 4 0 0,-3 2 0 0,1-2 0 15,-2 2 0-15,0 1 0 0,1-3 128 0,0-3-128 16,3 3 160-16,0-1-160 0,0-3 160 0,3 0-160 15,-3 2 160-15,1-3-160 0,-2-3 144 0,3-1-144 16,0-5 128-16,0-1-128 0,3-2 0 0,2-6 128 0,-1-5-128 16,4 0 0-16,0-5 0 0,4-2 0 0,2-6 128 0,1-1-128 15,4-2 0-15,2-1 0 0,1-4 0 0,1-2 0 16,2-1 128-16,0-6-128 0,1 0 0 0,2-3 128 16,2 0-128-16,4 0 0 0,2-3 144 0,2 0-144 15,4 1 192-15,3-3-48 0,5 0 0 0,6-3 0 16,3 3-16-16,6-4-128 0,0-1 192 0,4-1-64 15,0-3-128-15,3 0 160 0,1 0-160 0,6 4 160 16,5-2-160-16,1 2 0 0,2-2 0 0,0 2 128 16,-2-1-128-16,1 2 0 0,2-1 0 0,1 0 0 15,2 1 0-15,-3 2 0 0,-2-2 0 0,-1 0 0 16,-4 0 128-16,0-1-128 0,-2-1 0 0,1-1 128 16,-2 6-128-16,-4-3-224 0,-5 3 48 0,-3 2 16 15,-7-1-2144-15,-6 1-416 0,11 4-96 16,-13-1 0-16</inkml:trace>
  <inkml:trace contextRef="#ctx0" brushRef="#br0" timeOffset="5887.64">16591 4249 4607 0,'-12'-3'400'0,"3"2"-400"0,-1 1 0 0,0 0 0 16,0 0 1152-16,0 0 128 0,0 0 48 0,2 2 0 15,-1 1-576-15,0-1-112 0,-1 2-32 0,1-1 0 16,9-3-16-16,0 0 0 0,-9 4 0 0,9-4 0 16,0 0-48-16,0 0-16 0,0 0 0 0,0 0 0 15,0 0-272-15,0 0-48 0,12 3-16 0,0 1 0 16,2 0 0-16,0 0 0 0,4-2 0 0,2 3 0 15,3-2 64-15,4 3 0 0,1-2 0 0,8 0 0 16,-1-1-64-16,3-2 0 0,3 0 0 0,0 2 0 0,-2-3 144 16,3 1 32-16,2 0 0 0,5 2 0 15,0-1 16-15,2 2 16 0,6 0 0 0,2 2 0 0,2-2-128 0,0 0-16 16,-3-4-16-16,3 1 0 0,2 2-80 0,1-1-16 16,4 2 0-16,3-1 0 0,5-3-144 0,-3 0 128 15,-2-2-128-15,-2 2 128 0,-1 2-128 0,5 0 192 16,4 1-192-16,1-2 192 0,-3-1-192 0,1 0 0 15,0 1 0-15,2 0 128 0,2 3-128 0,1-4 0 16,1 2 0-16,-1-2 128 0,-2-2-128 0,0 4 192 16,2 0-192-16,0-1 192 0,6 1-192 0,-1-2 192 15,-3-2-192-15,-3 2 192 0,-1 2-32 0,3 0 0 16,5 2 0-16,-5-4 0 0,-3-3 0 0,0 3 0 16,0 3 0-16,5 2 0 0,2-1 32 0,1-3 0 15,-4-1 0-15,1 0 0 0,0 1-192 0,5 3 0 0,5 1 0 0,2 0 0 16,-5-2 0-16,1 1 0 0,-2 1 0 0,5 1 0 15,3-3 0-15,-3 1 0 0,-3-3 0 0,-2 0 128 16,-1 2-128-16,3 0 0 0,-1 0 0 0,-4-3 0 16,-9-1 0-16,-3-1 0 0,-1 0 0 0,-1 1 0 15,-1 1 0-15,-2-2 0 0,-4-1 0 0,-7-3 0 16,-9-2 0-16,0 0 192 0,-3 3-192 0,-1-3 192 16,-3 3 304-16,1 1 64 0,5-1 16 0,-3 1 0 15,-2 2-32-15,-1-1 0 0,-1-3 0 0,-4 1 0 16,-5 2-288-16,0 3-48 0,-1 2-16 0,0 0 0 15,-3-1 704-15,-1 5 144 0,-1-3 32 0,-2 2 0 16,-3 0-1936-16,-2 3-384 0,-2 1-80 0,-1 0-8272 16,-5-1-1648-16</inkml:trace>
  <inkml:trace contextRef="#ctx0" brushRef="#br0" timeOffset="9076.42">3807 7070 1839 0,'0'-10'160'0,"3"0"-160"16,0-3 0-16,2 4 0 0,1-2 2432 0,-1 3 464 15,-2-3 96-15,1 2 16 0,-4 9-1408 0,3-10-256 0,-3-2-64 0,-1 5-16 16,1 7-96-16,-4-10-16 0,-1 3 0 0,-2 0 0 16,0-1-320-16,-4 2-80 0,-1-2-16 0,-2 3 0 15,-1 2-480-15,-2 0-80 0,-3-4-32 0,-6 3 0 16,-6 2-144-16,-1 2 0 0,-1-1 0 0,-3-2 0 16,-1-2 0-16,1 1 0 0,0 0-176 0,2 3 176 15,-1 1 0-15,2 0 0 0,-2 3 0 0,2-1 0 16,0 2 0-16,-2 1 0 0,-1-1 0 0,2 1 0 15,-1-1 0-15,2 1 0 0,-2-1 0 0,6-2-128 16,0 2 128-16,4 2 0 0,0-1 0 0,3 3 0 16,2 4 0-16,3 1 0 0,1 0 0 0,5 5-128 15,3 4 128-15,-3 2 0 0,3 5-144 0,1-1 144 16,-1 2 0-16,5 5 0 0,3 0-144 0,-1 4 144 16,2 4 0-16,3 4 0 0,1 2 0 0,1 6 0 15,-1 3 0-15,1 7 0 0,1 0 128 0,-1 2-128 0,1 3 128 16,1 2-128-16,0-1 0 0,1 2 0 0,0 2 128 15,-1 3-128-15,0-3 0 0,-1 0 144 0,-1 3-144 0,0 3 192 16,-4-2-192-16,2 3 192 0,-2 2 48 0,1 0 16 16,-2 2 0-16,-2 3 0 0,-2 3 16 0,1 0 16 15,-1-4 0-15,-1 5 0 0,-2 1-128 0,2-1-32 16,-1 1 0-16,0-1 0 0,-5 0-128 0,4 0 160 16,-1-1-160-16,-1 4 160 0,-2 0-32 0,-2-3 0 15,0 0 0-15,2 3 0 0,-3 0 64 0,1-2 0 16,1 0 0-16,0 4 0 0,1-4-192 0,2 4 128 15,0-4-128-15,0-1 128 0,0-1-128 0,0 1 0 16,0 0 0-16,-1-2 128 0,0-2-128 0,0 0 0 0,-2 0 0 0,2 0 0 16,0 2 0-16,2-4 128 0,-6-2-128 0,6 2 0 15,0-1 0-15,-1 2 0 0,-2 0 128 0,0-2-128 16,1-2 0-16,1 1 160 0,0 2-160 0,2-1 160 16,-1-1 0-16,2-2 0 0,-1-1 0 0,4 0 0 15,-1 0-160-15,0 1 192 0,0-2-192 0,-1 3 192 16,-3-5-192-16,2 1 128 0,-1-4-128 0,0 7 128 15,0 1-128-15,-1 1 0 0,-1 0 144 0,0-1-144 16,-1-3 0-16,0 5 128 0,0 0-128 0,-1-5 0 16,0 0 128-16,1-6-128 0,0-2 160 0,1-4-160 15,2-2 432-15,-2-8-16 0,2-5 0 0,1 0 0 16,-2-3 0-16,4-7 0 0,3-1 0 0,-2-5 0 16,1-3 128-16,3-3 32 0,3-5 0 0,2 1 0 15,1-3 80-15,1 0 32 0,3 0 0 0,0-2 0 16,6 0-144-16,2 1-32 0,1-2 0 0,4 0 0 0,3-1-176 0,-1 1-32 15,5-3-16-15,2-1 0 16,4-1-112-16,1-1-32 0,-1-4 0 0,0 4 0 0,1-2-144 16,0 0 128-16,1-3-128 0,1 3 128 0,1 1-128 0,0-1 0 15,-1-1 0-15,3 2 0 0,4 2 0 0,-1 1 0 16,0 1 0-16,-3 1 0 16,-4 4-320-16,1-2-112 0,-1 2-16 0,2 3 0 15,-1-1-2608-15,2 3-528 0</inkml:trace>
  <inkml:trace contextRef="#ctx0" brushRef="#br0" timeOffset="10058.1">17689 16254 15375 0,'0'0'672'0,"6"-10"160"0,1 6-672 0,-7 4-160 15,0 0 0-15,5-7 0 0,-5 7 704 0,0 0 96 16,0 0 32-16,0 0 0 0,0 0-384 0,0 0-64 16,-8 11 0-16,-2 3-16 0,0-2 80 0,-5 6 0 15,-3 2 16-15,-4 2 0 0,-1 5 96 0,-5 2 16 16,-2 4 0-16,-1-1 0 0,0-2 64 0,-4 6 0 0,0 3 16 0,-4-2 0 16,0 0 48-16,-4 0 16 15,2-4 0-15,0-1 0 0,3-2-144 0,0 3-16 0,1 2-16 16,2-5 0-16,-1-3-192 0,3 2-32 0,1-2-16 0,4-1 0 15,-1-4-160-15,5-3-16 0,-1-1-128 0,2 0 192 16,1-3-192-16,3-2 144 0,2-2-144 0,6 1 128 16,0-6-128-16,4 3 0 0,0-5 0 0,7-4 0 31,0 0-480-31,0 0-176 0,0 0-48 0,0 0 0 16,0 0-2304-16,0 0-448 0,0 0-112 0,12-16-6000 0</inkml:trace>
  <inkml:trace contextRef="#ctx0" brushRef="#br0" timeOffset="10374.67">16856 16695 19343 0,'-2'-18'1728'0,"-1"9"-1392"0,-1-2-336 0,1 4 0 0,-1 2 896 0,4 5 96 16,-5-6 32-16,5 6 0 0,-9-1-432 0,0 5-80 15,-1 3 0-15,-2 3-16 0,-2 6-496 0,-2 3 0 16,-6 5 0-16,1 0 0 0,-1 6 0 0,0 1 192 15,1 3-48-15,0 4-16 0,1 6 336 0,2-2 64 16,3 1 16-16,0-3 0 0,1 9-304 0,1-6-64 16,2 0-16-16,2 0 0 0,1-4-160 0,6-3 0 15,-3-3 0-15,3 0 0 0,5-5 192 0,2-2-32 16,3-6-16-16,4-2 0 0,6-4 400 0,5-4 80 0,5-1 16 0,9-6 0 16,7-7 272-16,7-6 64 0,5-3 16 0,4-4 0 15,2-3-432-15,3-3-96 0,-3-1-16 16,6-3 0-16,1 3-288 0,3-5-160 0,-2 1 160 0,-2-3-160 15,-3 2 0-15,-3 1-336 0,-3-4 48 0,0 3-10240 16,3 4-2048-16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/>
              <a:t>data points.</a:t>
            </a:r>
          </a:p>
          <a:p>
            <a:r>
              <a:rPr lang="en-US" dirty="0"/>
              <a:t>In this very simplified case my data points lie in a two-dimensional plane.  Normally data points are high dimensional. </a:t>
            </a:r>
          </a:p>
          <a:p>
            <a:pPr defTabSz="465887">
              <a:defRPr/>
            </a:pPr>
            <a:r>
              <a:rPr lang="en-US" dirty="0"/>
              <a:t>For example, I may be comparing the</a:t>
            </a:r>
            <a:r>
              <a:rPr lang="en-US" baseline="0" dirty="0"/>
              <a:t> </a:t>
            </a:r>
            <a:r>
              <a:rPr lang="en-US" dirty="0"/>
              <a:t>expression or thousands of genes</a:t>
            </a:r>
            <a:r>
              <a:rPr lang="en-US" baseline="0" dirty="0"/>
              <a:t> in</a:t>
            </a:r>
            <a:r>
              <a:rPr lang="en-US" dirty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/>
              <a:t>Lum</a:t>
            </a:r>
            <a:r>
              <a:rPr lang="en-US" dirty="0"/>
              <a:t> et al this past February in Nature’s Scientific Reports.  I have included</a:t>
            </a:r>
            <a:r>
              <a:rPr lang="en-US" baseline="0" dirty="0"/>
              <a:t> a link to their paper on my </a:t>
            </a:r>
            <a:r>
              <a:rPr lang="en-US" baseline="0" dirty="0" err="1"/>
              <a:t>youtube</a:t>
            </a:r>
            <a:r>
              <a:rPr lang="en-US" baseline="0" dirty="0"/>
              <a:t> site.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www.nature.com</a:t>
            </a:r>
            <a:r>
              <a:rPr lang="en-US" dirty="0"/>
              <a:t>/</a:t>
            </a:r>
            <a:r>
              <a:rPr lang="en-US" dirty="0" err="1"/>
              <a:t>srep</a:t>
            </a:r>
            <a:r>
              <a:rPr lang="en-US" dirty="0"/>
              <a:t>/2013/130207/srep01236/full/srep01236.html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5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s://www.datacamp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nbviewer.jupyter.org/github/ethen8181/machine-learning/blob/master/clustering/kmeans.ipynb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bviewer.jupyter.org/github/ethen8181/machine-learning/blob/master/clustering/kmeans.ipynb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customXml" Target="../ink/ink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s.uci.edu/~eppstein/gina/scot.drysdale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en.wikipedia.org/wiki/File:K_Means_Example_Step_1.sv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5.xml"/><Relationship Id="rId4" Type="http://schemas.openxmlformats.org/officeDocument/2006/relationships/hyperlink" Target="https://commons.wikimedia.org/wiki/File:Standard_deviation_diagram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17.jpg"/><Relationship Id="rId4" Type="http://schemas.openxmlformats.org/officeDocument/2006/relationships/hyperlink" Target="http://sites.northwestern.edu/msia/2016/1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4C81D2-5EDB-4D23-895E-8B4F93F3A1E2}"/>
              </a:ext>
            </a:extLst>
          </p:cNvPr>
          <p:cNvSpPr txBox="1"/>
          <p:nvPr/>
        </p:nvSpPr>
        <p:spPr>
          <a:xfrm>
            <a:off x="356839" y="285200"/>
            <a:ext cx="11173522" cy="932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few notes from yesterday’s colloquium regarding moving into industry:</a:t>
            </a:r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https://www.datacamp.com/</a:t>
            </a:r>
            <a:r>
              <a:rPr lang="en-US" sz="2400" dirty="0"/>
              <a:t>    Build data skills online  (elementary broad overview)</a:t>
            </a:r>
          </a:p>
          <a:p>
            <a:endParaRPr lang="en-US" sz="2400" dirty="0"/>
          </a:p>
          <a:p>
            <a:r>
              <a:rPr lang="en-US" sz="2400" dirty="0"/>
              <a:t>Insight vs </a:t>
            </a:r>
            <a:r>
              <a:rPr lang="en-US" sz="2400" dirty="0" err="1"/>
              <a:t>DataIncubator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Some recommended courses</a:t>
            </a:r>
          </a:p>
          <a:p>
            <a:r>
              <a:rPr lang="en-US" sz="2400" dirty="0"/>
              <a:t>	Statistical Inference 1 and 2</a:t>
            </a:r>
          </a:p>
          <a:p>
            <a:r>
              <a:rPr lang="en-US" sz="2400" dirty="0"/>
              <a:t>	Applied statistics 1 and 2*</a:t>
            </a:r>
          </a:p>
          <a:p>
            <a:r>
              <a:rPr lang="en-US" sz="2400" dirty="0"/>
              <a:t>	*Computing and Statistics</a:t>
            </a:r>
          </a:p>
          <a:p>
            <a:r>
              <a:rPr lang="en-US" sz="2400" dirty="0"/>
              <a:t>	CS:5110 Introduction to Informatics (python)</a:t>
            </a:r>
          </a:p>
          <a:p>
            <a:endParaRPr lang="en-US" sz="2400" dirty="0"/>
          </a:p>
          <a:p>
            <a:r>
              <a:rPr lang="en-US" sz="2400" dirty="0" err="1"/>
              <a:t>Github</a:t>
            </a:r>
            <a:r>
              <a:rPr lang="en-US" sz="2400" dirty="0"/>
              <a:t> is your portfolio   comment your code!!!!!!</a:t>
            </a:r>
          </a:p>
          <a:p>
            <a:r>
              <a:rPr lang="en-US" sz="2400" dirty="0"/>
              <a:t>Kaggle competition/Kaggle notebooks</a:t>
            </a:r>
          </a:p>
          <a:p>
            <a:endParaRPr lang="en-US" sz="2400" dirty="0"/>
          </a:p>
          <a:p>
            <a:r>
              <a:rPr lang="en-US" sz="2400" dirty="0"/>
              <a:t>Program using google </a:t>
            </a:r>
          </a:p>
          <a:p>
            <a:r>
              <a:rPr lang="en-US" sz="2400" dirty="0"/>
              <a:t>Social media is often not accurate including </a:t>
            </a:r>
            <a:r>
              <a:rPr lang="en-US" sz="2400" dirty="0" err="1"/>
              <a:t>linkedin</a:t>
            </a:r>
            <a:endParaRPr lang="en-US" sz="2400" dirty="0"/>
          </a:p>
          <a:p>
            <a:r>
              <a:rPr lang="en-US" sz="2400" dirty="0"/>
              <a:t>	</a:t>
            </a:r>
          </a:p>
          <a:p>
            <a:r>
              <a:rPr lang="en-US" sz="2400" b="1" dirty="0"/>
              <a:t>You are all very smart people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*Rhonda 2: Applied statistics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D62020-99E1-4C31-892A-7619388AE97B}"/>
                  </a:ext>
                </a:extLst>
              </p14:cNvPr>
              <p14:cNvContentPartPr/>
              <p14:nvPr/>
            </p14:nvContentPartPr>
            <p14:xfrm>
              <a:off x="0" y="646200"/>
              <a:ext cx="6251760" cy="6939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D62020-99E1-4C31-892A-7619388AE9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636840"/>
                <a:ext cx="6270480" cy="69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65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F922DA-8B6E-456C-9299-9A42063D7966}"/>
              </a:ext>
            </a:extLst>
          </p:cNvPr>
          <p:cNvSpPr txBox="1"/>
          <p:nvPr/>
        </p:nvSpPr>
        <p:spPr>
          <a:xfrm>
            <a:off x="274983" y="223488"/>
            <a:ext cx="1108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https://nbviewer.jupyter.org/github/ethen8181/machine-learning/blob/master/clustering/kmeans.ipynb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EA3A6-0DEB-4B20-89AC-F152BD6A4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5295"/>
            <a:ext cx="11887200" cy="69671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E44650-B659-4144-95E1-0812B377AAD7}"/>
                  </a:ext>
                </a:extLst>
              </p14:cNvPr>
              <p14:cNvContentPartPr/>
              <p14:nvPr/>
            </p14:nvContentPartPr>
            <p14:xfrm>
              <a:off x="0" y="94320"/>
              <a:ext cx="9862560" cy="668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E44650-B659-4144-95E1-0812B377AA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84960"/>
                <a:ext cx="9881280" cy="67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357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604E10-A5F0-4302-A876-169ACA59A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69"/>
            <a:ext cx="11887200" cy="74354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6A0EEF-377A-4EDD-B0A4-C68D9D9CF700}"/>
              </a:ext>
            </a:extLst>
          </p:cNvPr>
          <p:cNvSpPr txBox="1"/>
          <p:nvPr/>
        </p:nvSpPr>
        <p:spPr>
          <a:xfrm>
            <a:off x="1745974" y="7403068"/>
            <a:ext cx="1108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https://nbviewer.jupyter.org/github/ethen8181/machine-learning/blob/master/clustering/kmeans.ipynb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BEFA74-B90A-43FE-9524-136212BBDFD5}"/>
                  </a:ext>
                </a:extLst>
              </p14:cNvPr>
              <p14:cNvContentPartPr/>
              <p14:nvPr/>
            </p14:nvContentPartPr>
            <p14:xfrm>
              <a:off x="738000" y="707760"/>
              <a:ext cx="7716960" cy="558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BEFA74-B90A-43FE-9524-136212BBDF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8640" y="698400"/>
                <a:ext cx="7735680" cy="56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30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44231"/>
            <a:ext cx="10363200" cy="3041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2CB5FF-846F-4180-8703-360EEFD7890D}"/>
                  </a:ext>
                </a:extLst>
              </p14:cNvPr>
              <p14:cNvContentPartPr/>
              <p14:nvPr/>
            </p14:nvContentPartPr>
            <p14:xfrm>
              <a:off x="1022760" y="209880"/>
              <a:ext cx="9298080" cy="2401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2CB5FF-846F-4180-8703-360EEFD789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3400" y="200520"/>
                <a:ext cx="9316800" cy="241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849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44231"/>
            <a:ext cx="10363200" cy="3041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333" y="4114073"/>
            <a:ext cx="4026535" cy="30441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805CD0-A8FB-4E3A-8FC7-A8009316DF71}"/>
                  </a:ext>
                </a:extLst>
              </p14:cNvPr>
              <p14:cNvContentPartPr/>
              <p14:nvPr/>
            </p14:nvContentPartPr>
            <p14:xfrm>
              <a:off x="4703400" y="4323600"/>
              <a:ext cx="5032800" cy="229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805CD0-A8FB-4E3A-8FC7-A8009316DF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4040" y="4314240"/>
                <a:ext cx="5051520" cy="23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015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44231"/>
            <a:ext cx="10363200" cy="3041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333" y="4114073"/>
            <a:ext cx="4026535" cy="3044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001" y="4587201"/>
            <a:ext cx="2705947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/>
              <a:t>If you care about connected components:</a:t>
            </a:r>
          </a:p>
          <a:p>
            <a:pPr lvl="1"/>
            <a:r>
              <a:rPr lang="en-US" sz="2720" dirty="0"/>
              <a:t>Single linkage</a:t>
            </a:r>
          </a:p>
          <a:p>
            <a:pPr lvl="1"/>
            <a:r>
              <a:rPr lang="en-US" sz="2720" dirty="0" err="1"/>
              <a:t>DBscan</a:t>
            </a:r>
            <a:endParaRPr lang="en-US" sz="2720" dirty="0"/>
          </a:p>
        </p:txBody>
      </p:sp>
      <p:sp>
        <p:nvSpPr>
          <p:cNvPr id="6" name="TextBox 5"/>
          <p:cNvSpPr txBox="1"/>
          <p:nvPr/>
        </p:nvSpPr>
        <p:spPr>
          <a:xfrm>
            <a:off x="8093005" y="4377913"/>
            <a:ext cx="2901171" cy="2603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/>
              <a:t>If you care about closeness:</a:t>
            </a:r>
          </a:p>
          <a:p>
            <a:r>
              <a:rPr lang="en-US" sz="2720" dirty="0"/>
              <a:t>  Complete linkage</a:t>
            </a:r>
          </a:p>
          <a:p>
            <a:r>
              <a:rPr lang="en-US" sz="2720" dirty="0"/>
              <a:t>  Average linkage</a:t>
            </a:r>
          </a:p>
          <a:p>
            <a:r>
              <a:rPr lang="en-US" sz="2720" dirty="0"/>
              <a:t>  Ward’s linkage</a:t>
            </a:r>
          </a:p>
          <a:p>
            <a:r>
              <a:rPr lang="en-US" sz="2720" dirty="0"/>
              <a:t>  K-means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A92BF4-8CCB-451F-A8E1-911C1F976396}"/>
                  </a:ext>
                </a:extLst>
              </p14:cNvPr>
              <p14:cNvContentPartPr/>
              <p14:nvPr/>
            </p14:nvContentPartPr>
            <p14:xfrm>
              <a:off x="700200" y="4435200"/>
              <a:ext cx="10851480" cy="2898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A92BF4-8CCB-451F-A8E1-911C1F9763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840" y="4425840"/>
                <a:ext cx="10870200" cy="29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4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lust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90" y="3226723"/>
            <a:ext cx="2698750" cy="2709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45" y="2511863"/>
            <a:ext cx="4512310" cy="359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4410" y="191106"/>
            <a:ext cx="4692695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Hierarchical clustering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506182" y="6798486"/>
            <a:ext cx="436464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http://en.wikipedia.org/wiki/File:Hierarchical_clustering_simple_diagram.svg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0630" y="6672820"/>
            <a:ext cx="330302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http://en.wikipedia.org/wiki/File:Clusters.svg</a:t>
            </a:r>
          </a:p>
        </p:txBody>
      </p:sp>
      <p:sp>
        <p:nvSpPr>
          <p:cNvPr id="7" name="Rectangle 6"/>
          <p:cNvSpPr/>
          <p:nvPr/>
        </p:nvSpPr>
        <p:spPr>
          <a:xfrm>
            <a:off x="7367680" y="1572938"/>
            <a:ext cx="2256900" cy="580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 err="1">
                <a:solidFill>
                  <a:schemeClr val="accent6">
                    <a:lumMod val="50000"/>
                  </a:schemeClr>
                </a:solidFill>
              </a:rPr>
              <a:t>Dendrogram</a:t>
            </a:r>
            <a:endParaRPr lang="en-US" sz="3173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286" y="1572938"/>
            <a:ext cx="953403" cy="580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>
                <a:solidFill>
                  <a:schemeClr val="accent6">
                    <a:lumMod val="50000"/>
                  </a:schemeClr>
                </a:solidFill>
              </a:rPr>
              <a:t>Data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59492" y="2511864"/>
            <a:ext cx="0" cy="4846006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4928786" y="1502006"/>
            <a:ext cx="1045740" cy="73484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</p:spTree>
    <p:extLst>
      <p:ext uri="{BB962C8B-B14F-4D97-AF65-F5344CB8AC3E}">
        <p14:creationId xmlns:p14="http://schemas.microsoft.com/office/powerpoint/2010/main" val="2436702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ultid.se/genex/clustering_dist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44" y="2958144"/>
            <a:ext cx="4821972" cy="33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9944" y="6785872"/>
            <a:ext cx="4469237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40" dirty="0"/>
              <a:t>http://www.multid.se/genex/hs515.htm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3397" y="533375"/>
            <a:ext cx="8232959" cy="1766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Different type of hierarchical clustering </a:t>
            </a:r>
          </a:p>
          <a:p>
            <a:endParaRPr lang="en-US" sz="3627" dirty="0">
              <a:solidFill>
                <a:srgbClr val="7030A0"/>
              </a:solidFill>
              <a:latin typeface="Linux Libertine"/>
            </a:endParaRPr>
          </a:p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What is the distance between 2 clusters?</a:t>
            </a:r>
          </a:p>
        </p:txBody>
      </p:sp>
      <p:pic>
        <p:nvPicPr>
          <p:cNvPr id="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3" y="2949210"/>
            <a:ext cx="4512310" cy="359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843" y="6798486"/>
            <a:ext cx="436464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http://en.wikipedia.org/wiki/File:Hierarchical_clustering_simple_diagram.svg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3C6E71-5FE9-40D2-BCA0-C486F074450F}"/>
                  </a:ext>
                </a:extLst>
              </p14:cNvPr>
              <p14:cNvContentPartPr/>
              <p14:nvPr/>
            </p14:nvContentPartPr>
            <p14:xfrm>
              <a:off x="4188960" y="2265840"/>
              <a:ext cx="6654960" cy="436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3C6E71-5FE9-40D2-BCA0-C486F07445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9600" y="2256480"/>
                <a:ext cx="6673680" cy="43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7361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5402" y="597162"/>
            <a:ext cx="4512310" cy="9479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52743" y="2548729"/>
            <a:ext cx="1478031" cy="509665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6" name="Rectangle 15"/>
          <p:cNvSpPr/>
          <p:nvPr/>
        </p:nvSpPr>
        <p:spPr>
          <a:xfrm>
            <a:off x="3129967" y="2548729"/>
            <a:ext cx="1478031" cy="509665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7" name="Rectangle 16"/>
          <p:cNvSpPr/>
          <p:nvPr/>
        </p:nvSpPr>
        <p:spPr>
          <a:xfrm>
            <a:off x="5321522" y="2548729"/>
            <a:ext cx="1478031" cy="5096656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8" name="Rectangle 17"/>
          <p:cNvSpPr/>
          <p:nvPr/>
        </p:nvSpPr>
        <p:spPr>
          <a:xfrm>
            <a:off x="7382554" y="2548729"/>
            <a:ext cx="1478031" cy="509665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9" name="Rectangle 18"/>
          <p:cNvSpPr/>
          <p:nvPr/>
        </p:nvSpPr>
        <p:spPr>
          <a:xfrm>
            <a:off x="9359778" y="2548729"/>
            <a:ext cx="1478031" cy="5096656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97" name="Rectangle 96"/>
          <p:cNvSpPr/>
          <p:nvPr/>
        </p:nvSpPr>
        <p:spPr>
          <a:xfrm>
            <a:off x="829955" y="2420911"/>
            <a:ext cx="10295244" cy="45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4470" y="4425718"/>
            <a:ext cx="209353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40"/>
          </a:p>
        </p:txBody>
      </p:sp>
      <p:sp>
        <p:nvSpPr>
          <p:cNvPr id="96" name="TextBox 95"/>
          <p:cNvSpPr txBox="1"/>
          <p:nvPr/>
        </p:nvSpPr>
        <p:spPr>
          <a:xfrm>
            <a:off x="4377364" y="168220"/>
            <a:ext cx="429997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</a:rPr>
              <a:t>Increasing threshold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1349" y="985753"/>
            <a:ext cx="9836546" cy="1911245"/>
            <a:chOff x="202367" y="270181"/>
            <a:chExt cx="8094690" cy="1686393"/>
          </a:xfrm>
        </p:grpSpPr>
        <p:sp>
          <p:nvSpPr>
            <p:cNvPr id="2" name="Rectangle 1"/>
            <p:cNvSpPr/>
            <p:nvPr/>
          </p:nvSpPr>
          <p:spPr>
            <a:xfrm>
              <a:off x="202367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1305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0243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59181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8119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9669594" y="1345210"/>
            <a:ext cx="291641" cy="93268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9271716" y="2336109"/>
            <a:ext cx="634560" cy="23139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206147" y="2289644"/>
            <a:ext cx="766688" cy="27356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328972" y="1257719"/>
            <a:ext cx="1294345" cy="1367313"/>
            <a:chOff x="500269" y="478565"/>
            <a:chExt cx="1142069" cy="1206453"/>
          </a:xfrm>
        </p:grpSpPr>
        <p:sp>
          <p:nvSpPr>
            <p:cNvPr id="61" name="Oval 60"/>
            <p:cNvSpPr/>
            <p:nvPr/>
          </p:nvSpPr>
          <p:spPr>
            <a:xfrm>
              <a:off x="848108" y="478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46" name="Oval 45"/>
            <p:cNvSpPr/>
            <p:nvPr/>
          </p:nvSpPr>
          <p:spPr>
            <a:xfrm>
              <a:off x="1105438" y="133549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59" name="Oval 58"/>
            <p:cNvSpPr/>
            <p:nvPr/>
          </p:nvSpPr>
          <p:spPr>
            <a:xfrm>
              <a:off x="1105438" y="154785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0" name="Oval 59"/>
            <p:cNvSpPr/>
            <p:nvPr/>
          </p:nvSpPr>
          <p:spPr>
            <a:xfrm>
              <a:off x="500269" y="133549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2" name="Oval 61"/>
            <p:cNvSpPr/>
            <p:nvPr/>
          </p:nvSpPr>
          <p:spPr>
            <a:xfrm>
              <a:off x="500269" y="154785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3" name="Oval 62"/>
            <p:cNvSpPr/>
            <p:nvPr/>
          </p:nvSpPr>
          <p:spPr>
            <a:xfrm>
              <a:off x="1505178" y="145042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94011" y="1257719"/>
            <a:ext cx="1294345" cy="1367313"/>
            <a:chOff x="2234127" y="533530"/>
            <a:chExt cx="1142069" cy="120645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300991" y="143156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10591" y="144655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234127" y="533530"/>
              <a:ext cx="1142069" cy="1206453"/>
              <a:chOff x="500269" y="478565"/>
              <a:chExt cx="1142069" cy="120645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473274" y="1257719"/>
            <a:ext cx="1294345" cy="1367313"/>
            <a:chOff x="5921712" y="623470"/>
            <a:chExt cx="1142069" cy="120645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981073" y="156647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 rot="5400000">
              <a:off x="6668123" y="1459045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50" name="Straight Connector 49"/>
            <p:cNvCxnSpPr>
              <a:stCxn id="53" idx="2"/>
            </p:cNvCxnSpPr>
            <p:nvPr/>
          </p:nvCxnSpPr>
          <p:spPr>
            <a:xfrm flipH="1">
              <a:off x="5994066" y="1527462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968544" y="1786328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921712" y="623470"/>
              <a:ext cx="1142069" cy="1206453"/>
              <a:chOff x="500269" y="478565"/>
              <a:chExt cx="1142069" cy="120645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9197653" y="1257719"/>
            <a:ext cx="1294345" cy="1367313"/>
            <a:chOff x="7443223" y="533530"/>
            <a:chExt cx="1142069" cy="1206453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488549" y="583168"/>
              <a:ext cx="353631" cy="915483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01078" y="1491852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 rot="5400000">
              <a:off x="8188128" y="1384422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41" name="Straight Connector 40"/>
            <p:cNvCxnSpPr>
              <a:stCxn id="38" idx="2"/>
            </p:cNvCxnSpPr>
            <p:nvPr/>
          </p:nvCxnSpPr>
          <p:spPr>
            <a:xfrm flipH="1">
              <a:off x="7514071" y="1452839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88549" y="1711705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7443223" y="533530"/>
              <a:ext cx="1142069" cy="1206453"/>
              <a:chOff x="500269" y="478565"/>
              <a:chExt cx="1142069" cy="120645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281717" y="1257719"/>
            <a:ext cx="1294345" cy="1367313"/>
            <a:chOff x="3987985" y="443590"/>
            <a:chExt cx="1142069" cy="1206453"/>
          </a:xfrm>
        </p:grpSpPr>
        <p:sp>
          <p:nvSpPr>
            <p:cNvPr id="34" name="Isosceles Triangle 33"/>
            <p:cNvSpPr/>
            <p:nvPr/>
          </p:nvSpPr>
          <p:spPr>
            <a:xfrm rot="5400000">
              <a:off x="4721902" y="1281660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057341" y="138159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987985" y="443590"/>
              <a:ext cx="1142069" cy="1206453"/>
              <a:chOff x="500269" y="478565"/>
              <a:chExt cx="1142069" cy="120645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1328972" y="756647"/>
            <a:ext cx="8730768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914304" y="3192832"/>
            <a:ext cx="2596012" cy="2185214"/>
          </a:xfrm>
          <a:prstGeom prst="rect">
            <a:avLst/>
          </a:prstGeom>
          <a:solidFill>
            <a:srgbClr val="F3F3F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</a:rPr>
              <a:t>Connect vertices </a:t>
            </a:r>
            <a:r>
              <a:rPr lang="en-US" sz="2720" b="1" dirty="0">
                <a:solidFill>
                  <a:srgbClr val="C00000"/>
                </a:solidFill>
              </a:rPr>
              <a:t>(or clusters) </a:t>
            </a:r>
            <a:r>
              <a:rPr lang="en-US" sz="2720" dirty="0">
                <a:solidFill>
                  <a:srgbClr val="C00000"/>
                </a:solidFill>
              </a:rPr>
              <a:t>whose distance is less than a given threshold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29911" y="1236474"/>
            <a:ext cx="9366468" cy="1456648"/>
            <a:chOff x="412862" y="1091006"/>
            <a:chExt cx="8264531" cy="1285278"/>
          </a:xfrm>
        </p:grpSpPr>
        <p:pic>
          <p:nvPicPr>
            <p:cNvPr id="93" name="Picture 92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2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47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400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748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233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291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015" y="111068"/>
            <a:ext cx="9536735" cy="7280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1513" y="6267624"/>
            <a:ext cx="708785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http://statweb.stanford.edu/~tibs/ElemStatLearn/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9799" y="7327433"/>
            <a:ext cx="1041073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Elements of Statistical Learning (2nd edition)  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Hastie, </a:t>
            </a:r>
            <a:r>
              <a:rPr lang="en-US" sz="204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Tibshirani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 and Friedman</a:t>
            </a:r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196771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34003" y="1411520"/>
            <a:ext cx="3497954" cy="1906866"/>
            <a:chOff x="1122356" y="1245458"/>
            <a:chExt cx="3086430" cy="1682529"/>
          </a:xfrm>
          <a:solidFill>
            <a:srgbClr val="660066"/>
          </a:solidFill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122356" y="265366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974839" y="207346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128227" y="161762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934466" y="1245458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 flipV="1">
            <a:off x="2527584" y="2571611"/>
            <a:ext cx="3300870" cy="5200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27583" y="535152"/>
            <a:ext cx="1026724" cy="2036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4307" y="535153"/>
            <a:ext cx="3435209" cy="7237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32612" y="2571612"/>
            <a:ext cx="189497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487139" y="1"/>
            <a:ext cx="67168" cy="53515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44112" y="-3358680"/>
            <a:ext cx="184731" cy="650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27" dirty="0"/>
          </a:p>
        </p:txBody>
      </p:sp>
      <p:sp>
        <p:nvSpPr>
          <p:cNvPr id="20" name="TextBox 19"/>
          <p:cNvSpPr txBox="1"/>
          <p:nvPr/>
        </p:nvSpPr>
        <p:spPr>
          <a:xfrm>
            <a:off x="6251548" y="457948"/>
            <a:ext cx="4344863" cy="176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 err="1">
                <a:solidFill>
                  <a:srgbClr val="0000FF"/>
                </a:solidFill>
              </a:rPr>
              <a:t>Voronoi</a:t>
            </a:r>
            <a:r>
              <a:rPr lang="en-US" sz="3627" dirty="0">
                <a:solidFill>
                  <a:srgbClr val="0000FF"/>
                </a:solidFill>
              </a:rPr>
              <a:t> diagram: </a:t>
            </a:r>
          </a:p>
          <a:p>
            <a:r>
              <a:rPr lang="en-US" sz="3627" dirty="0"/>
              <a:t>Suppose your data points live in </a:t>
            </a:r>
            <a:r>
              <a:rPr lang="en-US" sz="3627" dirty="0" err="1"/>
              <a:t>R</a:t>
            </a:r>
            <a:r>
              <a:rPr lang="en-US" sz="3627" baseline="30000" dirty="0" err="1"/>
              <a:t>n</a:t>
            </a:r>
            <a:r>
              <a:rPr lang="en-US" sz="3627" dirty="0"/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273352" y="1985435"/>
            <a:ext cx="4851848" cy="3755259"/>
            <a:chOff x="1974839" y="1663952"/>
            <a:chExt cx="7010427" cy="3313464"/>
          </a:xfrm>
        </p:grpSpPr>
        <p:sp>
          <p:nvSpPr>
            <p:cNvPr id="30" name="TextBox 29"/>
            <p:cNvSpPr txBox="1"/>
            <p:nvPr/>
          </p:nvSpPr>
          <p:spPr>
            <a:xfrm>
              <a:off x="1974839" y="1663952"/>
              <a:ext cx="7010427" cy="3313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627" dirty="0">
                <a:ea typeface="新細明體" charset="0"/>
              </a:endParaRPr>
            </a:p>
            <a:p>
              <a:r>
                <a:rPr lang="en-US" altLang="zh-TW" sz="3627" dirty="0">
                  <a:ea typeface="新細明體" charset="0"/>
                </a:rPr>
                <a:t>Choose data point </a:t>
              </a:r>
              <a:r>
                <a:rPr lang="en-US" altLang="zh-TW" sz="3627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627" dirty="0">
                  <a:ea typeface="新細明體" charset="0"/>
                </a:rPr>
                <a:t>.  </a:t>
              </a:r>
            </a:p>
            <a:p>
              <a:r>
                <a:rPr lang="en-US" altLang="zh-TW" sz="3627" dirty="0">
                  <a:ea typeface="新細明體" charset="0"/>
                </a:rPr>
                <a:t>The </a:t>
              </a:r>
              <a:r>
                <a:rPr lang="en-US" altLang="zh-TW" sz="3627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627" i="1" dirty="0">
                  <a:solidFill>
                    <a:srgbClr val="FF0000"/>
                  </a:solidFill>
                  <a:ea typeface="新細明體" charset="0"/>
                </a:rPr>
                <a:t> cell </a:t>
              </a:r>
              <a:r>
                <a:rPr lang="en-US" altLang="zh-TW" sz="3627" dirty="0">
                  <a:ea typeface="新細明體" charset="0"/>
                </a:rPr>
                <a:t>associated with </a:t>
              </a:r>
              <a:r>
                <a:rPr lang="en-US" altLang="zh-TW" sz="3627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627" dirty="0">
                  <a:ea typeface="新細明體" charset="0"/>
                </a:rPr>
                <a:t> is</a:t>
              </a:r>
            </a:p>
            <a:p>
              <a:pPr algn="ctr"/>
              <a:endParaRPr lang="en-US" altLang="zh-TW" sz="2040" dirty="0">
                <a:ea typeface="新細明體" charset="0"/>
              </a:endParaRPr>
            </a:p>
            <a:p>
              <a:pPr algn="ctr"/>
              <a:r>
                <a:rPr lang="en-US" altLang="zh-TW" sz="3627" dirty="0">
                  <a:ea typeface="新細明體" charset="0"/>
                </a:rPr>
                <a:t>H(</a:t>
              </a:r>
              <a:r>
                <a:rPr lang="en-US" altLang="zh-TW" sz="3627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627" dirty="0" err="1">
                  <a:ea typeface="新細明體" charset="0"/>
                </a:rPr>
                <a:t>,w</a:t>
              </a:r>
              <a:r>
                <a:rPr lang="en-US" altLang="zh-TW" sz="3627" dirty="0">
                  <a:ea typeface="新細明體" charset="0"/>
                </a:rPr>
                <a:t>)</a:t>
              </a:r>
            </a:p>
            <a:p>
              <a:r>
                <a:rPr lang="en-US" altLang="zh-TW" sz="3627" dirty="0">
                  <a:ea typeface="新細明體" charset="0"/>
                </a:rPr>
                <a:t> </a:t>
              </a:r>
              <a:endParaRPr lang="en-US" sz="3627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700484" y="3965878"/>
              <a:ext cx="4174154" cy="891649"/>
              <a:chOff x="3700484" y="4158318"/>
              <a:chExt cx="4174154" cy="891649"/>
            </a:xfrm>
          </p:grpSpPr>
          <p:sp>
            <p:nvSpPr>
              <p:cNvPr id="32" name="TextBox 31"/>
              <p:cNvSpPr txBox="1"/>
              <p:nvPr/>
            </p:nvSpPr>
            <p:spPr>
              <a:xfrm rot="10800000">
                <a:off x="4139073" y="4158318"/>
                <a:ext cx="513078" cy="573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27" dirty="0"/>
                  <a:t>U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700484" y="4475997"/>
                <a:ext cx="4174154" cy="573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27" dirty="0"/>
                  <a:t>w ≠ </a:t>
                </a:r>
                <a:r>
                  <a:rPr lang="en-US" sz="3627" dirty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1568305" y="5805586"/>
            <a:ext cx="9556895" cy="120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3627" dirty="0">
                <a:ea typeface="新細明體" charset="0"/>
              </a:rPr>
              <a:t>The </a:t>
            </a:r>
            <a:r>
              <a:rPr lang="en-US" altLang="zh-TW" sz="3627" i="1" dirty="0" err="1">
                <a:solidFill>
                  <a:srgbClr val="FF0000"/>
                </a:solidFill>
                <a:ea typeface="新細明體" charset="0"/>
              </a:rPr>
              <a:t>Voronoi</a:t>
            </a:r>
            <a:r>
              <a:rPr lang="en-US" altLang="zh-TW" sz="3627" i="1" dirty="0">
                <a:solidFill>
                  <a:srgbClr val="FF0000"/>
                </a:solidFill>
                <a:ea typeface="新細明體" charset="0"/>
              </a:rPr>
              <a:t> cell </a:t>
            </a:r>
            <a:r>
              <a:rPr lang="en-US" altLang="zh-TW" sz="3627" dirty="0">
                <a:ea typeface="新細明體" charset="0"/>
              </a:rPr>
              <a:t>associated with </a:t>
            </a:r>
            <a:r>
              <a:rPr lang="en-US" altLang="zh-TW" sz="3627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627" dirty="0">
                <a:ea typeface="新細明體" charset="0"/>
              </a:rPr>
              <a:t> is</a:t>
            </a:r>
          </a:p>
          <a:p>
            <a:r>
              <a:rPr lang="en-US" altLang="zh-TW" sz="3627" dirty="0">
                <a:ea typeface="新細明體" charset="0"/>
              </a:rPr>
              <a:t> </a:t>
            </a:r>
            <a:r>
              <a:rPr lang="en-US" altLang="zh-TW" sz="3627" dirty="0" err="1">
                <a:ea typeface="新細明體" charset="0"/>
              </a:rPr>
              <a:t>C</a:t>
            </a:r>
            <a:r>
              <a:rPr lang="en-US" altLang="zh-TW" sz="3627" baseline="-25000" dirty="0" err="1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627" dirty="0">
                <a:ea typeface="新細明體" charset="0"/>
              </a:rPr>
              <a:t>= { x in </a:t>
            </a:r>
            <a:r>
              <a:rPr lang="en-US" sz="3627" dirty="0" err="1"/>
              <a:t>R</a:t>
            </a:r>
            <a:r>
              <a:rPr lang="en-US" sz="3627" baseline="30000" dirty="0" err="1"/>
              <a:t>n</a:t>
            </a:r>
            <a:r>
              <a:rPr lang="en-US" altLang="zh-TW" sz="3627" dirty="0">
                <a:ea typeface="新細明體" charset="0"/>
              </a:rPr>
              <a:t> : d(x, </a:t>
            </a:r>
            <a:r>
              <a:rPr lang="en-US" altLang="zh-TW" sz="3627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627" dirty="0">
                <a:ea typeface="新細明體" charset="0"/>
              </a:rPr>
              <a:t>) ≤ d(x, w) for all w ≠ </a:t>
            </a:r>
            <a:r>
              <a:rPr lang="en-US" altLang="zh-TW" sz="3627" dirty="0">
                <a:solidFill>
                  <a:srgbClr val="FF0000"/>
                </a:solidFill>
                <a:ea typeface="新細明體" charset="0"/>
              </a:rPr>
              <a:t>v </a:t>
            </a:r>
            <a:r>
              <a:rPr lang="en-US" altLang="zh-TW" sz="3627" dirty="0">
                <a:ea typeface="新細明體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17132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3B6B67-0094-45DC-BA2B-607D85F2C2DD}"/>
              </a:ext>
            </a:extLst>
          </p:cNvPr>
          <p:cNvSpPr txBox="1"/>
          <p:nvPr/>
        </p:nvSpPr>
        <p:spPr>
          <a:xfrm>
            <a:off x="895719" y="85047"/>
            <a:ext cx="10229481" cy="1453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b="1" dirty="0">
                <a:solidFill>
                  <a:srgbClr val="7030A0"/>
                </a:solidFill>
              </a:rPr>
              <a:t>Applications of Voronoi Diagrams </a:t>
            </a:r>
            <a:r>
              <a:rPr lang="en-US" sz="2040" dirty="0">
                <a:hlinkClick r:id="rId2"/>
              </a:rPr>
              <a:t>https://www.ics.uci.edu/~eppstein/gina/scot.drysdale.html</a:t>
            </a:r>
            <a:endParaRPr lang="en-US" sz="2040" b="1" dirty="0"/>
          </a:p>
          <a:p>
            <a:r>
              <a:rPr lang="en-US" sz="2040" b="1" dirty="0"/>
              <a:t>Anthropology and Archeology </a:t>
            </a:r>
            <a:r>
              <a:rPr lang="en-US" sz="2040" dirty="0"/>
              <a:t>-- Identify the parts of a region under the influence of different </a:t>
            </a:r>
            <a:r>
              <a:rPr lang="en-US" sz="2040" dirty="0" err="1"/>
              <a:t>neolithic</a:t>
            </a:r>
            <a:r>
              <a:rPr lang="en-US" sz="2040" dirty="0"/>
              <a:t> clans, chiefdoms, ceremonial centers, or hill forts.</a:t>
            </a:r>
          </a:p>
          <a:p>
            <a:r>
              <a:rPr lang="en-US" sz="2040" b="1" dirty="0"/>
              <a:t>Astronomy</a:t>
            </a:r>
            <a:r>
              <a:rPr lang="en-US" sz="2040" dirty="0"/>
              <a:t> -- Identify clusters of stars and clusters of galaxies (Here we saw what may be the earliest picture of a Voronoi diagram, drawn by Descartes in 1644, where the regions described the regions of gravitational influence of the sun and other stars.)</a:t>
            </a:r>
          </a:p>
          <a:p>
            <a:r>
              <a:rPr lang="en-US" sz="2040" b="1" dirty="0"/>
              <a:t>Biology, Ecology, Forestry </a:t>
            </a:r>
            <a:r>
              <a:rPr lang="en-US" sz="2040" dirty="0"/>
              <a:t>-- Model and analyze plant competition ("Area potentially available to a tree", "Plant polygons")</a:t>
            </a:r>
          </a:p>
          <a:p>
            <a:r>
              <a:rPr lang="en-US" sz="2040" b="1" dirty="0"/>
              <a:t>Cartography</a:t>
            </a:r>
            <a:r>
              <a:rPr lang="en-US" sz="2040" dirty="0"/>
              <a:t> -- Piece together satellite photographs into large "mosaic" maps</a:t>
            </a:r>
          </a:p>
          <a:p>
            <a:r>
              <a:rPr lang="en-US" sz="2040" b="1" dirty="0"/>
              <a:t>Crystallography and Chemistry </a:t>
            </a:r>
            <a:r>
              <a:rPr lang="en-US" sz="2040" dirty="0"/>
              <a:t>-- Study chemical properties of metallic sodium ("Wigner-Seitz regions"); Modelling alloy structures as sphere packings ("Domain of an atom")</a:t>
            </a:r>
          </a:p>
          <a:p>
            <a:r>
              <a:rPr lang="en-US" sz="2040" b="1" dirty="0"/>
              <a:t>Finite Element Analysis </a:t>
            </a:r>
            <a:r>
              <a:rPr lang="en-US" sz="2040" dirty="0"/>
              <a:t>-- Generating finite element meshes which avoid small angles</a:t>
            </a:r>
          </a:p>
          <a:p>
            <a:r>
              <a:rPr lang="en-US" sz="2040" b="1" dirty="0"/>
              <a:t>Geography</a:t>
            </a:r>
            <a:r>
              <a:rPr lang="en-US" sz="2040" dirty="0"/>
              <a:t> -- Analyzing patterns of urban settlements</a:t>
            </a:r>
          </a:p>
          <a:p>
            <a:r>
              <a:rPr lang="en-US" sz="2040" b="1" dirty="0"/>
              <a:t>Geology</a:t>
            </a:r>
            <a:r>
              <a:rPr lang="en-US" sz="2040" dirty="0"/>
              <a:t> -- Estimation of ore reserves in a deposit using information obtained from bore holes; modelling crack patterns in basalt due to contraction on cooling</a:t>
            </a:r>
          </a:p>
          <a:p>
            <a:r>
              <a:rPr lang="en-US" sz="2040" b="1" dirty="0"/>
              <a:t>Geometric Modeling </a:t>
            </a:r>
            <a:r>
              <a:rPr lang="en-US" sz="2040" dirty="0"/>
              <a:t>-- Finding "good" triangulations of 3D surfaces</a:t>
            </a:r>
          </a:p>
          <a:p>
            <a:r>
              <a:rPr lang="en-US" sz="2040" b="1" dirty="0"/>
              <a:t>Marketing</a:t>
            </a:r>
            <a:r>
              <a:rPr lang="en-US" sz="2040" dirty="0"/>
              <a:t> -- Model market of US metropolitan areas; market area extending down to individual retail stores</a:t>
            </a:r>
          </a:p>
          <a:p>
            <a:r>
              <a:rPr lang="en-US" sz="2040" b="1" dirty="0"/>
              <a:t>Mathematic</a:t>
            </a:r>
            <a:r>
              <a:rPr lang="en-US" sz="2040" dirty="0"/>
              <a:t>s -- Study of positive definite quadratic forms ("Dirichlet </a:t>
            </a:r>
            <a:r>
              <a:rPr lang="en-US" sz="2040" dirty="0" err="1"/>
              <a:t>tesselation</a:t>
            </a:r>
            <a:r>
              <a:rPr lang="en-US" sz="2040" dirty="0"/>
              <a:t>", "Voronoi diagram")</a:t>
            </a:r>
          </a:p>
          <a:p>
            <a:r>
              <a:rPr lang="en-US" sz="2040" b="1" dirty="0"/>
              <a:t>Metallurgy</a:t>
            </a:r>
            <a:r>
              <a:rPr lang="en-US" sz="2040" dirty="0"/>
              <a:t> -- Modelling "grain growth" in metal films</a:t>
            </a:r>
          </a:p>
          <a:p>
            <a:r>
              <a:rPr lang="en-US" sz="2040" b="1" dirty="0"/>
              <a:t>Meteorology</a:t>
            </a:r>
            <a:r>
              <a:rPr lang="en-US" sz="2040" dirty="0"/>
              <a:t> -- Estimate regional rainfall averages, given data at discrete rain gauges ("Thiessen polygons")</a:t>
            </a:r>
          </a:p>
          <a:p>
            <a:r>
              <a:rPr lang="en-US" sz="2040" b="1" dirty="0"/>
              <a:t>Pattern Recognition </a:t>
            </a:r>
            <a:r>
              <a:rPr lang="en-US" sz="2040" dirty="0"/>
              <a:t>-- Find simple descriptors for shapes that extract 1D characterizations from 2D shapes ("Medial axis" or "skeleton" of a contour)</a:t>
            </a:r>
          </a:p>
          <a:p>
            <a:r>
              <a:rPr lang="en-US" sz="2040" dirty="0"/>
              <a:t>Physiology -- Analysis of capillary distribution in cross-sections of muscle tissue to compute oxygen transport ("Capillary domains")</a:t>
            </a:r>
          </a:p>
          <a:p>
            <a:r>
              <a:rPr lang="en-US" sz="2040" dirty="0"/>
              <a:t>Robotics -- Path planning in the presence of obstacles</a:t>
            </a:r>
          </a:p>
          <a:p>
            <a:r>
              <a:rPr lang="en-US" sz="2040" dirty="0"/>
              <a:t>Statistics and Data Analysis -- Analyze statistical clustering ("Natural neighbors" interpolation)</a:t>
            </a:r>
          </a:p>
          <a:p>
            <a:r>
              <a:rPr lang="en-US" sz="2040" dirty="0"/>
              <a:t>Zoology -- Model and analyze the territories of animals</a:t>
            </a:r>
          </a:p>
          <a:p>
            <a:r>
              <a:rPr lang="en-US" sz="2040" dirty="0"/>
              <a:t>In addition to all these "real world" applications, Voronoi diagrams have several applications within the field of computer science, in particular, computational geometry.</a:t>
            </a:r>
          </a:p>
          <a:p>
            <a:endParaRPr lang="en-US" sz="2040" dirty="0"/>
          </a:p>
          <a:p>
            <a:r>
              <a:rPr lang="en-US" sz="2040" dirty="0"/>
              <a:t>Knuth's Post Office Problem -- Given a set of locations for post offices, how do you determine the closest post office to a given house? (Apparently, Knuth was ignoring the existence of ZIP codes.)</a:t>
            </a:r>
          </a:p>
          <a:p>
            <a:r>
              <a:rPr lang="en-US" sz="2040" dirty="0"/>
              <a:t>Closest Pair -- Given a set of points, which two are closest together?</a:t>
            </a:r>
          </a:p>
          <a:p>
            <a:r>
              <a:rPr lang="en-US" sz="2040" dirty="0"/>
              <a:t>All Nearest Neighbors -- Given a set of points, find each point's nearest neighbor</a:t>
            </a:r>
          </a:p>
          <a:p>
            <a:r>
              <a:rPr lang="en-US" sz="2040" dirty="0"/>
              <a:t>Euclidean Minimum Spanning Tree</a:t>
            </a:r>
          </a:p>
          <a:p>
            <a:r>
              <a:rPr lang="en-US" sz="2040" dirty="0"/>
              <a:t>Largest Empty Circle, also known as the Toxic Waste Dump Problem</a:t>
            </a:r>
          </a:p>
          <a:p>
            <a:r>
              <a:rPr lang="en-US" sz="2040" dirty="0"/>
              <a:t>Fixed Radius Near Neighbors -- Find all pairs of points closer than a given distance apart.</a:t>
            </a:r>
          </a:p>
          <a:p>
            <a:r>
              <a:rPr lang="en-US" sz="2040" dirty="0"/>
              <a:t>All k Nearest Neighbors -- Find each point's k closest neighbors</a:t>
            </a:r>
          </a:p>
          <a:p>
            <a:r>
              <a:rPr lang="en-US" sz="2040" dirty="0"/>
              <a:t>Enumerating interpoint distances in increasing order -- Find the closest pair, then the next closest pair, then the next closest pair, and so on.</a:t>
            </a:r>
          </a:p>
          <a:p>
            <a:r>
              <a:rPr lang="en-US" sz="2040" dirty="0"/>
              <a:t> </a:t>
            </a:r>
          </a:p>
          <a:p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107087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pload.wikimedia.org/wikipedia/commons/thumb/3/3e/K_Means_Example_Step_3.svg/500px-K_Means_Example_Step_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63" y="4290684"/>
            <a:ext cx="3731179" cy="3216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50" y="239012"/>
            <a:ext cx="3731179" cy="3216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thumb/d/d2/K_Means_Example_Step_4.svg/500px-K_Means_Example_Step_4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692" y="4300105"/>
            <a:ext cx="3731179" cy="3216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08683" y="3257035"/>
            <a:ext cx="6471569" cy="1068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173" dirty="0"/>
              <a:t>Re-partition data set into 3 </a:t>
            </a:r>
            <a:r>
              <a:rPr lang="en-US" sz="3173" dirty="0" err="1"/>
              <a:t>voronoi</a:t>
            </a:r>
            <a:r>
              <a:rPr lang="en-US" sz="3173" dirty="0"/>
              <a:t> cells corresponding to the 3 centroids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23365" y="7377146"/>
            <a:ext cx="9640471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Figure modified from  </a:t>
            </a:r>
            <a:r>
              <a:rPr lang="en-US" sz="2040" dirty="0">
                <a:hlinkClick r:id="rId5"/>
              </a:rPr>
              <a:t>https://en.wikipedia.org/wiki/File:K_Means_Example_Step_1.svg</a:t>
            </a:r>
            <a:r>
              <a:rPr lang="en-US" sz="2040" dirty="0"/>
              <a:t> </a:t>
            </a:r>
          </a:p>
        </p:txBody>
      </p:sp>
      <p:pic>
        <p:nvPicPr>
          <p:cNvPr id="9" name="Picture 8" descr="http://upload.wikimedia.org/wikipedia/commons/thumb/5/5e/K_Means_Example_Step_1.svg/500px-K_Means_Example_Step_1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94" y="239012"/>
            <a:ext cx="3731179" cy="3596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51B800-8C24-4AA6-8B74-959862CD4E44}"/>
                  </a:ext>
                </a:extLst>
              </p14:cNvPr>
              <p14:cNvContentPartPr/>
              <p14:nvPr/>
            </p14:nvContentPartPr>
            <p14:xfrm>
              <a:off x="6503760" y="2337480"/>
              <a:ext cx="5238000" cy="52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51B800-8C24-4AA6-8B74-959862CD4E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94400" y="2328120"/>
                <a:ext cx="5256720" cy="52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766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5108" y="876162"/>
            <a:ext cx="9185564" cy="490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/>
              <a:t>Applications of k-means clustering:</a:t>
            </a:r>
          </a:p>
          <a:p>
            <a:endParaRPr lang="en-US" sz="2720" dirty="0"/>
          </a:p>
          <a:p>
            <a:r>
              <a:rPr lang="en-US" sz="2720" dirty="0"/>
              <a:t>1.)  Group like items together</a:t>
            </a:r>
          </a:p>
          <a:p>
            <a:endParaRPr lang="en-US" sz="2720" dirty="0"/>
          </a:p>
          <a:p>
            <a:r>
              <a:rPr lang="en-US" sz="2720" dirty="0"/>
              <a:t>2.)  Reduce the size of your data set.</a:t>
            </a:r>
          </a:p>
          <a:p>
            <a:endParaRPr lang="en-US" sz="2720" dirty="0"/>
          </a:p>
          <a:p>
            <a:r>
              <a:rPr lang="en-US" sz="2720" dirty="0"/>
              <a:t>3.) Color quantization. </a:t>
            </a:r>
          </a:p>
          <a:p>
            <a:pPr lvl="1"/>
            <a:r>
              <a:rPr lang="en-US" sz="2720" dirty="0"/>
              <a:t>(a) Reduce memory use.</a:t>
            </a:r>
          </a:p>
          <a:p>
            <a:pPr lvl="1"/>
            <a:r>
              <a:rPr lang="en-US" sz="2720" dirty="0"/>
              <a:t>(b) Certain devices might have limited number of colors for display.</a:t>
            </a:r>
          </a:p>
          <a:p>
            <a:endParaRPr lang="en-US" sz="2040" dirty="0"/>
          </a:p>
          <a:p>
            <a:endParaRPr lang="en-US" sz="204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FCDEA6-9EBA-49A2-909B-F367A0B96BBD}"/>
                  </a:ext>
                </a:extLst>
              </p14:cNvPr>
              <p14:cNvContentPartPr/>
              <p14:nvPr/>
            </p14:nvContentPartPr>
            <p14:xfrm>
              <a:off x="687240" y="1258920"/>
              <a:ext cx="9353520" cy="3854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FCDEA6-9EBA-49A2-909B-F367A0B96B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880" y="1249560"/>
                <a:ext cx="9372240" cy="38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888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34" y="-380106"/>
            <a:ext cx="4156075" cy="42964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30016" y="3444899"/>
            <a:ext cx="5989894" cy="3598414"/>
            <a:chOff x="412955" y="363794"/>
            <a:chExt cx="4232633" cy="3175071"/>
          </a:xfrm>
        </p:grpSpPr>
        <p:sp>
          <p:nvSpPr>
            <p:cNvPr id="2" name="TextBox 1"/>
            <p:cNvSpPr txBox="1"/>
            <p:nvPr/>
          </p:nvSpPr>
          <p:spPr>
            <a:xfrm>
              <a:off x="795412" y="872072"/>
              <a:ext cx="3850176" cy="2666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720" dirty="0" err="1"/>
                <a:t>library</a:t>
              </a:r>
              <a:r>
                <a:rPr lang="fr-FR" sz="2720" dirty="0"/>
                <a:t>("TDA") </a:t>
              </a:r>
            </a:p>
            <a:p>
              <a:r>
                <a:rPr lang="fr-FR" sz="2720" dirty="0" err="1"/>
                <a:t>circle</a:t>
              </a:r>
              <a:r>
                <a:rPr lang="fr-FR" sz="2720" dirty="0"/>
                <a:t> = </a:t>
              </a:r>
              <a:r>
                <a:rPr lang="fr-FR" sz="2720" dirty="0" err="1"/>
                <a:t>circleUnif</a:t>
              </a:r>
              <a:r>
                <a:rPr lang="fr-FR" sz="2720" dirty="0"/>
                <a:t>(300, r = 1)  </a:t>
              </a:r>
            </a:p>
            <a:p>
              <a:r>
                <a:rPr lang="fr-FR" sz="2720" dirty="0"/>
                <a:t>plot(</a:t>
              </a:r>
              <a:r>
                <a:rPr lang="fr-FR" sz="2720" dirty="0" err="1"/>
                <a:t>circle</a:t>
              </a:r>
              <a:r>
                <a:rPr lang="fr-FR" sz="2720" dirty="0"/>
                <a:t>, </a:t>
              </a:r>
              <a:r>
                <a:rPr lang="fr-FR" sz="2720" dirty="0" err="1"/>
                <a:t>asp</a:t>
              </a:r>
              <a:r>
                <a:rPr lang="fr-FR" sz="2720" dirty="0"/>
                <a:t> = 1)</a:t>
              </a:r>
            </a:p>
            <a:p>
              <a:r>
                <a:rPr lang="fr-FR" sz="2720" dirty="0"/>
                <a:t>cl &lt;- </a:t>
              </a:r>
              <a:r>
                <a:rPr lang="fr-FR" sz="2720" dirty="0" err="1"/>
                <a:t>kmeans</a:t>
              </a:r>
              <a:r>
                <a:rPr lang="fr-FR" sz="2720" dirty="0"/>
                <a:t>(</a:t>
              </a:r>
              <a:r>
                <a:rPr lang="fr-FR" sz="2720" dirty="0" err="1"/>
                <a:t>circle</a:t>
              </a:r>
              <a:r>
                <a:rPr lang="fr-FR" sz="2720" dirty="0"/>
                <a:t>, 10)</a:t>
              </a:r>
            </a:p>
            <a:p>
              <a:r>
                <a:rPr lang="fr-FR" sz="2720" dirty="0"/>
                <a:t>plot(</a:t>
              </a:r>
              <a:r>
                <a:rPr lang="fr-FR" sz="2720" dirty="0" err="1"/>
                <a:t>circle,col</a:t>
              </a:r>
              <a:r>
                <a:rPr lang="fr-FR" sz="2720" dirty="0"/>
                <a:t>=</a:t>
              </a:r>
              <a:r>
                <a:rPr lang="fr-FR" sz="2720" dirty="0" err="1"/>
                <a:t>cl$cluster</a:t>
              </a:r>
              <a:r>
                <a:rPr lang="fr-FR" sz="2720" dirty="0"/>
                <a:t>)</a:t>
              </a:r>
            </a:p>
            <a:p>
              <a:r>
                <a:rPr lang="fr-FR" sz="2720" dirty="0"/>
                <a:t>points(</a:t>
              </a:r>
              <a:r>
                <a:rPr lang="fr-FR" sz="2720" dirty="0" err="1"/>
                <a:t>cl$centers</a:t>
              </a:r>
              <a:r>
                <a:rPr lang="fr-FR" sz="2720" dirty="0"/>
                <a:t>, </a:t>
              </a:r>
              <a:r>
                <a:rPr lang="fr-FR" sz="2720" dirty="0" err="1"/>
                <a:t>pch</a:t>
              </a:r>
              <a:r>
                <a:rPr lang="fr-FR" sz="2720" dirty="0"/>
                <a:t>=8, </a:t>
              </a:r>
              <a:r>
                <a:rPr lang="fr-FR" sz="2720" dirty="0" err="1"/>
                <a:t>cex</a:t>
              </a:r>
              <a:r>
                <a:rPr lang="fr-FR" sz="2720" dirty="0"/>
                <a:t> = 2)</a:t>
              </a:r>
            </a:p>
            <a:p>
              <a:r>
                <a:rPr lang="fr-FR" sz="2720" dirty="0"/>
                <a:t>plot(</a:t>
              </a:r>
              <a:r>
                <a:rPr lang="fr-FR" sz="2720" dirty="0" err="1"/>
                <a:t>cl$centers</a:t>
              </a:r>
              <a:r>
                <a:rPr lang="fr-FR" sz="2720" dirty="0"/>
                <a:t>, </a:t>
              </a:r>
              <a:r>
                <a:rPr lang="fr-FR" sz="2720" dirty="0" err="1"/>
                <a:t>asp</a:t>
              </a:r>
              <a:r>
                <a:rPr lang="fr-FR" sz="2720" dirty="0"/>
                <a:t> = 1)</a:t>
              </a:r>
              <a:endParaRPr lang="en-US" sz="272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2955" y="363794"/>
              <a:ext cx="1858297" cy="450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20" dirty="0" err="1"/>
                <a:t>Rstudio</a:t>
              </a:r>
              <a:r>
                <a:rPr lang="en-US" sz="2720" dirty="0"/>
                <a:t>: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26" y="3308838"/>
            <a:ext cx="4156075" cy="4296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69" y="-356448"/>
            <a:ext cx="4156075" cy="42964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13FE47-BEB2-42F9-9169-031B1537A44C}"/>
                  </a:ext>
                </a:extLst>
              </p14:cNvPr>
              <p14:cNvContentPartPr/>
              <p14:nvPr/>
            </p14:nvContentPartPr>
            <p14:xfrm>
              <a:off x="226800" y="260640"/>
              <a:ext cx="11600640" cy="6347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13FE47-BEB2-42F9-9169-031B1537A4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440" y="251280"/>
                <a:ext cx="11619360" cy="63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11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005C935-A495-4C2D-8519-BC83039D7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23" y="207902"/>
            <a:ext cx="7046736" cy="53315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4CB5D30-8C2B-402A-940D-B03BB259AEE7}"/>
              </a:ext>
            </a:extLst>
          </p:cNvPr>
          <p:cNvGrpSpPr/>
          <p:nvPr/>
        </p:nvGrpSpPr>
        <p:grpSpPr>
          <a:xfrm>
            <a:off x="7223097" y="5426766"/>
            <a:ext cx="4664103" cy="1793382"/>
            <a:chOff x="504306" y="2413461"/>
            <a:chExt cx="7711440" cy="381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5A0F40-886F-4C62-ACE3-F2398F73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06" y="2413461"/>
              <a:ext cx="7620000" cy="3810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D780B6-C187-4DE0-BF04-0AE6E974C24B}"/>
                </a:ext>
              </a:extLst>
            </p:cNvPr>
            <p:cNvSpPr/>
            <p:nvPr/>
          </p:nvSpPr>
          <p:spPr>
            <a:xfrm>
              <a:off x="756458" y="5854129"/>
              <a:ext cx="74592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4"/>
                </a:rPr>
                <a:t>https://commons.wikimedia.org/wiki/File:Standard_deviation_diagram.svg</a:t>
              </a:r>
              <a:r>
                <a:rPr lang="en-US" dirty="0"/>
                <a:t>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4B01A8F-9853-48E9-9BBB-B09A8385F91E}"/>
              </a:ext>
            </a:extLst>
          </p:cNvPr>
          <p:cNvSpPr txBox="1"/>
          <p:nvPr/>
        </p:nvSpPr>
        <p:spPr>
          <a:xfrm>
            <a:off x="384313" y="5917096"/>
            <a:ext cx="5923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Many algorithms work best with normal distributions. But often data does NOT follow a normal distribution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8B47F2-DF23-4F86-A7A7-83A19DBAE18A}"/>
                  </a:ext>
                </a:extLst>
              </p14:cNvPr>
              <p14:cNvContentPartPr/>
              <p14:nvPr/>
            </p14:nvContentPartPr>
            <p14:xfrm>
              <a:off x="501480" y="659160"/>
              <a:ext cx="11097000" cy="6919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8B47F2-DF23-4F86-A7A7-83A19DBAE1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120" y="649800"/>
                <a:ext cx="11115720" cy="69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928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74" y="51816"/>
            <a:ext cx="8449852" cy="7668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BEE7D-C09A-4091-B402-1069FF63015E}"/>
              </a:ext>
            </a:extLst>
          </p:cNvPr>
          <p:cNvSpPr txBox="1"/>
          <p:nvPr/>
        </p:nvSpPr>
        <p:spPr>
          <a:xfrm>
            <a:off x="7825458" y="4715148"/>
            <a:ext cx="4161134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/>
              <a:t>For k-means,</a:t>
            </a:r>
          </a:p>
          <a:p>
            <a:endParaRPr lang="en-US" sz="2720" dirty="0"/>
          </a:p>
          <a:p>
            <a:r>
              <a:rPr lang="en-US" sz="2720" dirty="0"/>
              <a:t>There are many methods for determining k. </a:t>
            </a:r>
          </a:p>
          <a:p>
            <a:r>
              <a:rPr lang="en-US" sz="2720" dirty="0"/>
              <a:t>k = number of desired clusters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92E8E7-3139-4CA8-8109-8069537689D3}"/>
                  </a:ext>
                </a:extLst>
              </p14:cNvPr>
              <p14:cNvContentPartPr/>
              <p14:nvPr/>
            </p14:nvContentPartPr>
            <p14:xfrm>
              <a:off x="91440" y="53280"/>
              <a:ext cx="11799720" cy="779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92E8E7-3139-4CA8-8109-8069537689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80" y="43920"/>
                <a:ext cx="11818440" cy="78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81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768" y="6529340"/>
            <a:ext cx="8592820" cy="13817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17867" y="1011512"/>
            <a:ext cx="7451221" cy="5616854"/>
            <a:chOff x="958468" y="248420"/>
            <a:chExt cx="6574607" cy="49560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68" y="248420"/>
              <a:ext cx="6574607" cy="495604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692400" y="433755"/>
              <a:ext cx="4572000" cy="6354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40" dirty="0">
                  <a:hlinkClick r:id="rId4"/>
                </a:rPr>
                <a:t>http://sites.northwestern.edu/msia/2016/12/</a:t>
              </a:r>
              <a:endParaRPr lang="en-US" sz="2040" dirty="0"/>
            </a:p>
            <a:p>
              <a:r>
                <a:rPr lang="en-US" sz="2040" u="sng" dirty="0">
                  <a:solidFill>
                    <a:srgbClr val="0070C0"/>
                  </a:solidFill>
                </a:rPr>
                <a:t>08/k-means-</a:t>
              </a:r>
              <a:r>
                <a:rPr lang="en-US" sz="2040" u="sng" dirty="0" err="1">
                  <a:solidFill>
                    <a:srgbClr val="0070C0"/>
                  </a:solidFill>
                </a:rPr>
                <a:t>shouldnt</a:t>
              </a:r>
              <a:r>
                <a:rPr lang="en-US" sz="2040" u="sng" dirty="0">
                  <a:solidFill>
                    <a:srgbClr val="0070C0"/>
                  </a:solidFill>
                </a:rPr>
                <a:t>-be-our-only-choice/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58768" y="196790"/>
            <a:ext cx="3099932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7030A0"/>
                </a:solidFill>
              </a:rPr>
              <a:t>Elbow method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EDAA0383-05C1-441C-8E2F-3A01819A4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53" y="-48061"/>
            <a:ext cx="2928347" cy="28972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E31EB4-3FB8-46DA-91A5-3D02B5EC3AC4}"/>
                  </a:ext>
                </a:extLst>
              </p14:cNvPr>
              <p14:cNvContentPartPr/>
              <p14:nvPr/>
            </p14:nvContentPartPr>
            <p14:xfrm>
              <a:off x="769680" y="93240"/>
              <a:ext cx="10647360" cy="7684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E31EB4-3FB8-46DA-91A5-3D02B5EC3A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0320" y="83880"/>
                <a:ext cx="10666080" cy="77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88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18858</TotalTime>
  <Words>1258</Words>
  <Application>Microsoft Office PowerPoint</Application>
  <PresentationFormat>Custom</PresentationFormat>
  <Paragraphs>129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Linux Libertine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251</cp:revision>
  <dcterms:created xsi:type="dcterms:W3CDTF">2020-09-07T00:11:40Z</dcterms:created>
  <dcterms:modified xsi:type="dcterms:W3CDTF">2021-04-15T02:07:31Z</dcterms:modified>
</cp:coreProperties>
</file>