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492" r:id="rId2"/>
    <p:sldId id="538" r:id="rId3"/>
    <p:sldId id="524" r:id="rId4"/>
    <p:sldId id="443" r:id="rId5"/>
    <p:sldId id="525" r:id="rId6"/>
    <p:sldId id="464" r:id="rId7"/>
    <p:sldId id="529" r:id="rId8"/>
    <p:sldId id="537" r:id="rId9"/>
    <p:sldId id="536" r:id="rId10"/>
    <p:sldId id="521" r:id="rId11"/>
    <p:sldId id="520" r:id="rId12"/>
    <p:sldId id="304" r:id="rId13"/>
    <p:sldId id="489" r:id="rId14"/>
    <p:sldId id="494" r:id="rId15"/>
    <p:sldId id="30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4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-2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5:36:40.71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13753 1446 16575 0,'0'0'368'0,"-7"-5"80"0,-2 1 0 0,-1 1 16 0,-1 2-464 0,2 1 0 16,0 3 0-16,9-3 0 0,-9 4 912 0,-3-1 96 15,2-1 16-15,10-2 0 0,0 0 0 0,0 0 0 16,0 0 0-16,0 0 0 0,0 0-832 0,0 0-192 15,0 0 0-15,0 0 0 0,13 2 864 0,3 1 128 16,-1-3 32-16,0 0 0 0,0 0 0 0,6 0 0 16,1 0 0-16,2 0 0 0,-1 0-832 0,2-1-192 15,-2-2 0-15,1 0 0 0,-2 1 0 0,1 1 0 0,0-2 0 16,-3 3 0-16,0 3 0 0,-2-2 0 16,-2 1 0-16,-2 0 0 0,-2-1 0 0,-2 0 0 0,-2 5 0 0,-8-6 0 31,0 0-1600-31,0 0-352 0,0 0-80 0,0 0-16 0</inkml:trace>
  <inkml:trace contextRef="#ctx0" brushRef="#br0" timeOffset="216.69">13589 1842 27647 0,'0'0'608'0,"0"0"128"0,10-1 32 0,1 1 0 0,2-1-624 0,3-1-144 0,4 0 0 0,6-1 0 0,7 2 848 16,3-4 144-16,5 0 32 0,-2-1 0 0,0 2 0 0,0-3 0 16,-1 0 0-16,-2 2 0 0,-1-2-832 0,-1 1-192 15,-6 1 0-15,-2-3 0 0,-3 4 0 0,-4 0 0 16,-8 3 0-16,1-1-10336 16,0 2-2112-16</inkml:trace>
  <inkml:trace contextRef="#ctx0" brushRef="#br0" timeOffset="1698.34">14740 2013 16575 0,'0'0'368'0,"0"0"80"0,0 0 0 0,-5 4 16 0,1 3-464 0,4-7 0 16,-6 2 0-16,6-2 0 0,0 0 912 0,0 0 96 16,0 0 16-16,0 0 0 0,6-8 816 0,0-3 160 15,1-2 48-15,2-3 0 0,3-2-1648 0,1-3-400 0,1-4 0 16,2-2 0-16,-1-3 896 0,4-3 112 0,1-3 16 16,-1-5 0-16,-1-3 0 0,0-6 0 0,2-1 0 0,-2 3 0 15,0 1-832-15,-2 4-192 0,1 0 0 0,-3 7 0 16,-2 6 0-16,-2 5 0 0,-2 4 0 0,-1 6 0 15,-2 3 0-15,-1 5 0 0,-4 7 0 0,0 0 0 16,2 9 0-16,0 7 0 0,-5 2 0 0,2 6 0 16,-1 7 0-16,0 3 0 0,2 2 0 0,-1 5 0 15,-1 1 0-15,2 1 0 0,2 0 0 0,-1-7 0 16,3-6 0-16,0-4 0 0,1-6 0 0,3-3 0 16,3-8 0-16,2-1 0 0,3-10 0 0,4-4 0 15,2-3 0-15,1-10 0 0,1-5 0 0,3-2 0 16,2 1 0-16,0-8 0 0,-1-3 0 0,1-2 0 0,-2 0 864 15,-1 2 128-15,-2-1 32 0,-6 1 0 0,0-1-832 16,-3 4-192-16,-1 2 0 0,-1 6 0 0,-3 3 0 16,-2 5 0-16,-1 3 0 0,-2 0 0 15,0 5-1600-15,-5 9-352 0,0 0-80 0,-5 7-13120 16</inkml:trace>
  <inkml:trace contextRef="#ctx0" brushRef="#br0" timeOffset="2100.84">16281 750 20271 0,'0'0'896'0,"0"0"192"0,0 0-880 0,0 0-208 0,-7 2 0 0,-1 4 0 16,-2 4 864-16,-2-1 128 0,-2 6 32 0,-2 2 0 15,-1 2 0-15,-2 6 0 0,-3 6 0 0,-2 6 0 16,-2 3-832-16,-3 8-192 0,-2 10 0 0,0 3 0 15,0 7 864-15,-1 1 128 0,2 3 32 0,6 2 0 16,4-1-832-16,4 0-192 0,5-5 0 0,1-4 0 0,5-8 864 16,1-6 128-16,4-1 32 0,3-6 0 15,5-9-1648-15,4-6-320 0,2 0-64 16,4-5-16-16,3-1 832 0,0-3 192 0,1-8 0 0,9 4 0 16,-2-8-2496-16,-3-3-464 0,5-8-96 0,-3-1-16 0</inkml:trace>
  <inkml:trace contextRef="#ctx0" brushRef="#br0" timeOffset="5964.76">17054 647 16575 0,'1'-7'368'0,"2"-2"80"0,-1 0 0 0,1-3 16 0,0 5-464 0,1-4 0 0,-1 5 0 0,0-1 0 15,-3 7 912-15,0 0 96 0,0 0 16 0,0 0 0 16,1 12 0-16,-1 2 0 0,-1 3 0 0,-3 5 0 0,-1 6-832 0,-3 3-192 15,-2 2 0-15,-1 2 0 0,0 1 864 0,-1 3 128 16,0 0 32-16,0 1 0 0,2-4-832 0,2-1-192 16,3-2 0-16,2-2 0 0,2-3 0 0,1-2 0 15,1-6 0-15,2-1 0 0,1-2 0 0,1-8 0 16,2-1 0-16,0-6-8144 16,-7-2-1680-16</inkml:trace>
  <inkml:trace contextRef="#ctx0" brushRef="#br0" timeOffset="6517.63">16543 1557 12895 0,'0'0'576'0,"0"0"112"0,0 0-560 0,0 0-128 16,0 0 0-16,0 0 0 0,0 0 1664 0,12 0 320 15,1-1 48-15,1 1 16 0,0 1-832 0,3-1-144 16,3-3-48-16,1-1 0 0,0 2 0 0,3-2 0 16,4 0 0-16,3 3 0 0,2 1-816 0,0-3-208 0,1-4 0 0,-8 5 0 15,6 2 0-15,-2 0 0 0,-2 0 0 0,-3 1 0 31,-3 0-768-31,-6 2-208 0,-6 2-48 0,-10-5-10240 0</inkml:trace>
  <inkml:trace contextRef="#ctx0" brushRef="#br0" timeOffset="6839.63">16718 1841 23951 0,'0'0'1056'15,"0"0"224"-15,0 0-1024 0,-7 9-256 0,1 0 0 0,-1 3 0 0,-1 2 0 0,0 3 0 16,-1 4 0-16,0-1 0 0,-1 1 880 0,1-1 112 16,1 3 32-16,1 0 0 0,3-1 0 0,3-2 0 15,2-3 0-15,5 1 0 0,0-5-832 0,4 0-192 16,4-2 0-16,0-4 0 0,3 1 864 0,2-5 128 16,2-3 32-16,1 0 0 0,2-7 0 0,1-1 0 15,-1-3 0-15,1 0 0 0,1 1-832 0,-2-4-192 16,-1-6 0-16,-2 0 0 0,-1 2 0 0,-6 0 0 15,-5-2 0-15,-4 2 0 0,-1 0 864 0,-6 3 128 16,-8 2 32-16,1 4 0 0,-4 0-832 0,-1 1-192 16,-2 3 0-16,-3 3 0 0,-5 0 0 0,2 2 0 15,0 0 0-15,2 0 0 16,2 2-2416-16,4-2-528 0,2 0-96 0,12 0-32 0</inkml:trace>
  <inkml:trace contextRef="#ctx0" brushRef="#br0" timeOffset="7247.24">17513 218 20271 0,'0'0'448'0,"9"-1"80"0,-1-3 32 0,5 4 16 0,0 0-576 0,-3 4 0 0,2 1 0 0,0 3 0 0,1 2 0 0,1 4 0 16,2 5 0-16,1 0 0 0,-2 5 928 0,2 7 80 15,0 4 16-15,0 6 0 0,0 8-832 0,0 7-192 16,0 4 0-16,-1 9 0 0,-5 4 864 0,1 11 128 15,-3 10 32-15,-2 5 0 0,-6 0 0 0,-3 4 0 16,-6-4 0-16,0 4 0 0,-5-1 0 0,-4-3 0 16,-4-7 0-16,-15 29 0 0,-6-14 0 0,-3-13 0 15,-4-9 0-15,1-7 0 0,1-7 0 0,0-4 0 16,0-11 0-16,4-1 0 0,1-7-832 0,3-2-192 16,1 0 0-16,3-5 0 15,1-7-768-15,3-2-208 0,0 0-48 0,4-7-16784 0</inkml:trace>
  <inkml:trace contextRef="#ctx0" brushRef="#br0" timeOffset="11411.4">13576 5009 20271 0,'0'0'448'0,"0"0"80"0,17 12 32 0,-4-16 16 0,6 3-576 0,-3-1 0 15,-3 1 0-15,8 0 0 0,6-1 928 0,6 1 80 16,1-3 16-16,-1 3 0 0,3-2-832 0,-5 3-192 15,-2 0 0-15,-5 2 0 16,-3-1-768-16,-5 0-208 0,-6 3-48 0,-10-4 0 0</inkml:trace>
  <inkml:trace contextRef="#ctx0" brushRef="#br0" timeOffset="11561.12">13758 5177 23951 0,'0'0'512'0,"0"0"128"0,0 0 0 0,14 0 64 0,3-1-576 0,2 1-128 0,0 1 0 0,3-1 0 15,3-2 848-15,4-2 144 0,3 1 32 0,4-2 0 16,1 0-832-16,-8 2-192 0,0 1 0 0,1 0 0 31,-3 1-768-31,-2 0-208 0,15-3-48 0,-14 2 0 0</inkml:trace>
  <inkml:trace contextRef="#ctx0" brushRef="#br0" timeOffset="12213.21">14448 5624 12895 0,'0'0'576'0,"0"0"112"0,-4 11-560 0,1 1-128 0,3-12 0 0,0 0 0 16,0 0 1664-16,0 0 320 0,0 10 48 0,0-10 16 15,0 0-832-15,0 0-144 0,0 0-48 0,0 0 0 16,9-12 0-16,2-5 0 0,-1-2 0 0,2-5 0 16,-2 1 0-16,5-3 0 0,-1-8 0 0,2-1 0 15,-1-3-816-15,2-3-208 0,0-4 0 0,3-6 0 16,2-5 864-16,0-3 128 0,0-2 32 0,1-2 0 16,-1-2-832-16,1 4-192 0,1-3 0 0,-2 16 0 15,0 14 0-15,-4 7 0 0,-1 4 0 0,-4 5 0 16,-1 0 0-16,0 6 0 0,-2 7 0 0,-10 5 0 0,12 12 0 0,-2 6 0 15,1 7 0-15,-2 7 0 16,-3 7-768-16,1 4-208 16,-1 4-48-16,0 3 0 0,-1 5 832 0,-1-2 192 0,0-3 0 0,1-3 0 0,1-7 0 0,1-2 0 15,1-3 0-15,2-2 0 0,3-10 0 0,0-3 0 16,2-6 0-16,-1-8 0 0,4-3 768 16,3-4 208-16,-3-3 48 0,4-7 0 0,-1-5 0 0,3-5 0 15,0-5 0-15,-4-4 0 0,-2 1-832 0,1-4-192 16,-1 3 0-16,-3-5 0 0,0-3 0 0,-2-5 0 15,-1-4 0-15,-1-1 0 0,0 0 0 0,-1 1 0 16,1-3 0-16,-2 11 0 0,-5 4 0 0,0 8 0 16,1 2 0-16,0 4 0 15,-1 2-768-15,0 2-208 0,-2 6-48 0,-2 11 0 16,0 0-1632-16,0 0-336 0,0 0-64 0,0 0-16 0</inkml:trace>
  <inkml:trace contextRef="#ctx0" brushRef="#br0" timeOffset="12716.5">16094 4145 20271 0,'0'0'896'0,"0"0"192"0,0 0-880 0,0 0-208 16,0 0 0-16,-6 15 0 0,-1 6 0 0,-2 3 0 0,-4 2 0 16,-1 4 0-16,-2 8 864 0,-2 6 128 0,-4 3 32 0,-4 6 0 15,-3 6 0-15,0 9 0 0,1 6 0 0,2 3 0 16,0 3 0-16,5-5 0 0,0-2 0 0,4 0 0 15,3-6-832-15,4-5-192 0,3-6 0 0,4-2 0 16,3-5 0-16,3-3 0 0,-1-6 0 0,5-7 0 16,-1-10 0-16,5-2 0 0,-4-5 0 0,5-3 0 15,3 0 0-15,-1-10 0 0,-1-3 0 0,0-6-9232 16,1 1-1904-16</inkml:trace>
  <inkml:trace contextRef="#ctx0" brushRef="#br0" timeOffset="13136.93">16383 4098 20271 0,'-4'-12'448'0,"4"3"80"0,1 0 32 0,-1 9 16 0,0 0-576 16,0 0 0-16,10-12 0 0,5 7 0 0,-1 1 0 0,4-1 0 16,1 2 0-16,3 1 0 0,0 0 928 0,0 4 80 15,-1 0 16-15,-2 1 0 0,-2-1-832 0,-2 2-192 16,-5-1 0-16,1 3 0 0,-4 9 864 0,-1 0 128 16,-4 4 32-16,-2-9 0 0,-1 0-832 0,-3 4-192 0,-1-3 0 0,-2 2 0 15,-1 2 0-15,-1-2 0 16,-1 1 0-16,-1-1 0 0,1 0 864 0,0-4 128 0,2 2 32 15,0-2 0-15,0 3-832 0,2 1-192 16,2-4 0-16,0 2 0 0,1-3 0 0,2 3 0 0,2-4 0 0,0 5 0 16,1-3 0-16,2 3 0 0,-2-2 0 15,-2 2 0-15,-1 0 0 0,-3-2 0 0,-1-2 0 16,-6 1 0-16,0 2 0 0,-4-1 0 0,-3-1 0 0,-3 0 0 16,0 1 0-16,-14 4 0 0,-3-5 0 0,3 1 0 15,1-4 0-15,4-2 0 0,3-2 0 0,6 0 0 16,4-4-1600-16,8-2-352 15,9 4-80-15,0 0-16 0</inkml:trace>
  <inkml:trace contextRef="#ctx0" brushRef="#br0" timeOffset="13379.34">16120 4922 20271 0,'0'0'896'0,"0"0"192"0,0 0-880 16,0 0-208-16,0 0 0 0,15 0 0 0,0-3 864 0,5 1 128 15,3-2 32-15,6 0 0 0,6-5 0 0,-7 3 0 16,3 2 0-16,6-1 0 0,4 1-832 0,2 2-192 16,2-1 0-16,-2 3 0 0,-6-1 0 0,-1 1 0 15,-4 0 0-15,0 0 0 0,-5-1 0 0,-4 1 0 0,-4-2 0 0,-4 2-8144 16,-2 3-1680-16</inkml:trace>
  <inkml:trace contextRef="#ctx0" brushRef="#br0" timeOffset="13648.76">16453 5175 27647 0,'0'0'608'0,"0"0"128"0,0 0 32 0,-1 13 0 0,1 5-624 0,-2 2-144 0,0 4 0 0,0 5 0 0,2 5 848 0,-1-3 144 16,0 3 32-16,-1 3 0 0,1-2 0 0,1-1 0 16,3-2 0-16,-1-2 0 0,1 2-832 0,0-2-192 15,-3-3 0-15,-2-4 0 0,1-2 0 0,-2-5 0 16,-2-2 0-16,1-2 0 15,2-2-768-15,0-1-208 0,1-2-48 0,1-7-13504 0</inkml:trace>
  <inkml:trace contextRef="#ctx0" brushRef="#br0" timeOffset="14257.85">16835 3488 16575 0,'0'0'368'0,"0"0"80"0,0 0 0 0,0 0 16 0,0 0-464 16,0 0 0-16,0 0 0 0,0 0 0 0,0 0 912 0,0 0 96 15,0 0 16-15,10 13 0 0,-10-13-832 0,7 5-192 16,-1 1 0-16,2 4 0 0,1 4 864 0,4 0 128 16,3 3 32-16,4 5 0 0,-1 1 0 0,3 4 0 15,0 4 0-15,3 7 0 0,-1 8-832 0,-1 1-192 16,1 6 0-16,-4 4 0 0,-1 2 0 0,-1 6 0 16,-1 12 0-16,-1 1 0 0,-2 1 0 0,0-4 0 15,1 2 0-15,-2 4 0 0,-2 4 864 0,0 2 128 16,-3-6 32-16,-2-3 0 0,-2-5 0 0,-3-2 0 15,1-1 0-15,-5-1 0 0,-1-5 0 0,-2-2 0 0,-4-2 0 16,-1-1 0-16,-4-2 0 0,-2-2 0 0,-3-3 0 16,-4 2 0-16,-1 1-832 0,-2-3-192 0,-6-1 0 0,-2-2 0 15,3 1 0-15,-18 16 0 16,6-14 0-16,1-6 0 0,4-4 864 0,3-1 128 0,3-7 32 0,1-1 0 16,2-6-832-16,3-2-192 0,-2 0 0 0,2-3 0 31,-2-3-768-31,3-2-208 0,0-4-48 0,2-5-12016 0,5-9-2400 0</inkml:trace>
  <inkml:trace contextRef="#ctx0" brushRef="#br0" timeOffset="18024.22">18376 466 20271 0,'-3'-4'448'0,"1"-1"80"0,0-5 32 0,4 3 16 0,0-3-576 0,-2 10 0 0,7-10 0 0,5 0 0 0,1 3 928 0,0 1 80 16,2-1 16-16,2 1 0 0,3-1-832 0,-2 2-192 16,-5 1 0-16,3 0 0 0,5-5 864 0,-1 2 128 15,3 3 32-15,-1 0 0 0,-4 7-832 0,2 1-192 16,-1-3 0-16,-7 5 0 0,2 4 864 0,1 0 128 16,-2 5 32-16,-2 2 0 0,1 5-832 0,-2 5-192 15,1 2 0-15,-5 6 0 0,1 4 0 0,-3 4 0 16,-3-1 0-16,-2 2 0 0,-3 3 864 0,-3 5 128 15,-3 4 32-15,-3 0 0 0,-1 3-832 0,-3 1-192 16,-2 3 0-16,1-2 0 0,0-1 0 0,0 0 0 16,-1-3 0-16,4-2 0 0,2 1 0 0,2-1 0 15,2 0 0-15,0 18 0 0,4-10 512 0,5-8 48 16,2-7 16-16,6-3 0 0,1-6-448 0,2 1-128 16,-1-2 0-16,3-1 0 0,2-5 128 0,4-2-128 0,2-1 0 0,0-3 0 15,-2 4 128-15,2-7-128 0,-1-4 0 0,1 0 0 16,1 1 0-16,0-5 0 0,-1-2 0 15,1-7 0-15,0-1 0 0,0-2 128 0,2-3-128 0,-2-3 0 16,-1-2 160-16,0-2-160 0,-2-5 128 0,3 2-128 16,-3 0 144-16,-9 0-144 0,-10 1 160 0,0 9-160 15,0 0 224-15,0 0-48 0,-2-9-16 0,2 9 0 16,0 0 96-16,0 0 0 0,-14 3 16 0,1 2 0 16,-3-1-416-16,-4 5-96 0,-2 4-16 0,-2 3 0 15,-3 1 1024-15,-3 2 208 0,0 3 48 0,-4 6 0 16,-2 0-832-16,-5 5-192 0,-4 2 0 0,-1 6 0 0,0 6 0 0,-1 2 0 15,0 6 0-15,2 4 0 0,2-2 0 16,4 3 0-16,2 1 0 0,5 2 0 0,4-2 0 0,3 3 0 16,7-3 0-16,6 2 0 0,7-1 0 0,5 0 0 15,5-4 0-15,8 24 0 16,6-7-768-16,4-4-208 0,3 0-48 16,3-6 0-16,2 0 1024 0,3-3 384 0,4 0 0 0,-3-1-16 0,-4-2-368 0,2 1 0 15,3 4 0-15,-4-4 128 0,-4 1-128 0,-3 2 0 16,-5-7 0-16,-5 0 0 0,-4-3 0 0,-5 5 144 15,-3 0-144-15,-4 7 0 0,-6-1 192 0,-6 3-64 16,-5-2 0-16,-6 3-128 0,-6 0 336 0,-5-2-32 16,-3 6-16-16,-3 0 0 0,-5 1 64 0,-5-2 16 15,-6-3 0-15,-3 4 0 0,-3-3-48 0,-4 1-16 16,-8-2 0-16,24-16 0 0,-3 3 176 0,0 1 32 16,1 0 16-16,4-1 0 15,1-3-1232-15,4-4-256 0,3-1-64 0,1-3 0 16,5-6 0-16,5-6 0 0,5-10 0 0,7-1565 0 15,6 3110-1632-15,6-1569-336 0,4-12-64 0,6-14-16 0</inkml:trace>
  <inkml:trace contextRef="#ctx0" brushRef="#br0" timeOffset="18843.04">19571 1832 16575 0,'0'0'736'0,"0"0"160"0,0 0-720 0,0 0-176 16,-6 8 0-16,6-8 0 0,0 0 848 0,0 0 144 16,0 0 32-16,0 0 0 0,0 0 0 0,0 0 0 0,0 0 0 0,19-5 0 15,5-1-832-15,5-5-192 0,4-4 0 0,8-2 0 16,3-5 864-16,2-1 128 0,-1-3 32 0,4-3 0 15,2-2-832-15,-1 3-192 0,3-2 0 0,3 6 0 16,4-3 0-16,-4 3 0 0,-5 1 0 0,-7 1 0 16,-6 9 0-16,-7 0 0 0,-5 2 0 0,-5 1 0 15,-7 5 0-15,-3 0 0 0,-11 5 0 0,0 0 0 32,0 0-2416-32,0 0-528 0,-12 12-96 0,-5 2-32 0</inkml:trace>
  <inkml:trace contextRef="#ctx0" brushRef="#br0" timeOffset="19062.32">19758 1970 20271 0,'0'0'448'0,"-8"9"80"0,1-1 32 0,7-8 16 0,0 0-576 0,0 0 0 0,0 0 0 0,15 0 0 0,-1-3 928 16,4-2 80-16,3-8 16 0,4 0 0 0,4-1 0 0,3-3 0 15,4-5 0-15,1-2 0 0,2-2-832 0,6-1-192 16,4 2 0-16,3 3 0 0,2-3 0 0,-2 2 0 15,-4-1 0-15,-3 3 0 0,-5 3 0 0,-2 0 0 16,-6 1 0-16,-3 0 0 16,-3 4-768-16,-4 4-208 0,-2-3-48 0,-6 6-6544 15,-1 0-1328-15</inkml:trace>
  <inkml:trace contextRef="#ctx0" brushRef="#br0" timeOffset="19345.14">20163 1244 20271 0,'4'-10'448'0,"4"3"80"0,4 3 32 0,3-1 16 0,5 1-576 0,5 1 0 0,2 1 0 0,7 2 0 16,0 2 0-16,4 0 0 0,-2-5 0 0,9 4 0 15,1 3 0-15,4 4 0 0,1-1 0 0,6 2 0 16,8 1 928-16,-1 5 80 0,-4 3 16 0,-6 3 0 15,-6 2 0-15,-5 6 0 0,-4 2 0 0,-6 3 0 16,-7 2-832-16,-8 1-192 0,-9-1 0 0,-6 4 0 16,-8 3 864-16,-7-4 128 0,-5 0 32 0,-5-4 0 0,-4-1-832 15,-2-4-192-15,-2-1 0 0,-2-3 0 0,-2-2 0 0,1-3 0 16,3-2 0-16,3-4-9232 16,3-4-1904-16</inkml:trace>
  <inkml:trace contextRef="#ctx0" brushRef="#br0" timeOffset="19822.46">22592 870 23951 0,'0'0'512'0,"-5"-7"128"0,5 7 0 0,-8-6 64 0,-1-2-576 0,-1 5-128 0,-4 2 0 0,0 4 0 15,-1-1 848-15,-5 6 144 0,-7 0 32 0,-2 5 0 16,-4-1-832-16,1 6-192 0,-2 4 0 0,4-1 0 16,0-2 864-16,4 4 128 0,4 0 32 0,6 3 0 15,4-2-832-15,6-2-192 0,3-1 0 0,6-4 0 0,5-2 0 0,3 0 0 16,4-4 0-16,0-2 0 0,1 2 0 0,7-3 0 16,3-2 0-16,2 2 0 15,2 1 0-15,-5 2 0 0,-1-4 0 0,-3 4 0 0,-5-1 0 0,-4 3 0 16,-7 2 0-16,-5 2 0 0,-5 0 864 15,-3 0 128-15,-9 1 32 0,-7 0 0 0,-4 0-832 16,0 1-192-16,1-4 0 0,-3-2 0 0,-1-1 0 16,1-3 0-16,4-1 0 0,3-4 0 15,4-7-1600-15,7-2-352 0,6-4-80 0,6 0-16 0</inkml:trace>
  <inkml:trace contextRef="#ctx0" brushRef="#br0" timeOffset="20109.2">23187 871 27647 0,'-19'8'608'0,"-5"1"128"0,-4 3 32 0,-3 5 0 0,-6 4-624 0,-3 2-144 0,-3-1 0 0,6 6 0 16,10 3 0-16,1-2 0 0,1-2 0 0,6-1 0 15,3 0 0-15,6-4 0 0,4-3 0 0,9-3 0 16,4-5 848-16,2-2 144 0,-9-9 32 0,21 4 0 15,5-7-832-15,5-2-192 0,1-7 0 0,1-2 0 16,0-4 0-16,-1-2 0 0,-2 2 0 0,-4-4 0 16,-5-4 0-16,-3 0 0 0,-2 0 0 0,-3 2 0 15,-5 5 0-15,-3-1 0 0,-2 2 0 0,-5 1 0 0,-1 4 864 16,-4-2 128-16,-2 4 32 0,-3 4 0 16,-1 6-1648-16,-3 0-320 0,-2 1-64 0,1 2-8752 15,2-1-1760-15</inkml:trace>
  <inkml:trace contextRef="#ctx0" brushRef="#br0" timeOffset="20392.41">23798 382 27647 0,'0'0'608'0,"-8"-5"128"0,-1 5 32 0,0 1 0 0,-1 2-624 0,-3 2-144 16,-3 6 0-16,4 2 0 0,-4 4 0 0,0 6 0 0,-3 7 0 0,0 4 0 16,-3 5 848-16,-11 14 144 0,2-3 32 0,2-3 0 15,2 4-832-15,1-3-192 0,-1-5 0 0,7 0 0 16,4-4 0-16,3-2 0 0,-3-2 0 0,7-5 0 16,1-4 0-16,2-1 0 0,1-4 0 0,1-4 0 31,2-3-768-31,2-5-208 0,0-9-48 0,0 0 0 15,0 0-1632-15,0 0-336 0,16-9-64 0,5-7-16 0</inkml:trace>
  <inkml:trace contextRef="#ctx0" brushRef="#br0" timeOffset="20711.75">23721 870 27647 0,'-1'9'608'0,"0"3"128"0,1 1 32 15,-3 2 0-15,2 2-624 0,-1 2-144 0,0-1 0 0,0 1 0 0,2 1 0 0,0-2 0 16,-1-2 0-16,1-3 0 0,0-1 0 0,0-2 0 16,3 0 0-16,-3-10 0 0,0 0 848 0,8 7 144 15,-8-7 32-15,0 0 0 0,7-1-832 0,4-7-192 16,-1-1 0-16,2-3 0 0,-2 0 864 0,1-1 128 15,-2-6 32-15,1-1 0 0,-1 3-832 0,3 0-192 16,-3-2 0-16,-1-1 0 0,0-2 0 0,1 4 0 16,0 3 0-16,-1 0 0 0,-1-1 0 0,-1 3 0 0,-1 3 0 0,1-2 0 31,-1 4-1600-31,-1 0-352 0,-4 8-80 0,0 0-11472 0</inkml:trace>
  <inkml:trace contextRef="#ctx0" brushRef="#br0" timeOffset="21006.4">24184 853 23951 0,'0'0'1056'0,"0"0"224"16,8 8-1024-16,0-4-256 0,1 1 0 0,2-3 0 16,4-2 0-16,0 0 0 0,4-1 0 0,-1-3 0 0,2-2 0 15,0-2 0-15,1 0 0 0,-3-1 0 0,-1-3 880 0,0 0 112 16,2-1 32-16,-6 0 0 0,-4 0-832 0,-3 3-192 15,0 1 0-15,-3-2 0 0,-3 0 864 0,-2 0 128 16,-3 3 32-16,-5 1 0 0,-4 7-832 0,-3 5-192 16,-4 0 0-16,0 4 0 0,-1 4 0 0,1 0 0 15,3 3 0-15,1-2 0 0,4 0 864 0,4 2 128 16,3 2 32-16,4 1 0 0,5-1-832 0,5 0-192 16,2-1 0-16,6-1 0 0,3-1 0 0,5-5 0 15,2 0 0-15,5-4 0 16,6 1-1600-16,3-2-352 0,45-5-80 0,-19-5-16 0</inkml:trace>
  <inkml:trace contextRef="#ctx0" brushRef="#br0" timeOffset="22027.04">26330 273 20271 0,'0'0'448'0,"2"-6"80"0,4-8 32 0,-2-2 16 0,-2 5-576 0,0 2 0 16,-2 0 0-16,0 9 0 0,0 0 1744 0,-10-2 240 0,1 5 64 0,-4 3 0 16,-2-2-1648-16,-8 11-400 0,-4 4 0 0,-7 6 0 15,-2 4 896-15,-1 2 112 0,2 4 16 0,0 4 0 16,-2 3-832-16,3 0-192 0,2 7 0 0,3-3 0 16,2 1 0-16,3-4 0 0,3 1 0 0,6-2 0 15,2-4 0-15,4-3 0 0,3-5 0 0,6-2 0 16,0-4 0-16,3-7 0 0,1-4 0 0,1-4 0 15,-5-9 0-15,7 9 0 0,-7-9 0 0,0 0 0 16,0 0 0-16,10-9 0 0,-3-3 0 0,-6-2 0 31,-1 0-768-31,-4-3-208 0,-3-3-48 0,-2 1 0 0,-2-1 832 0,-4 3 192 0,0 4 0 16,-1 1 0-16,0-1 0 0,1 4 0 0,0 3 0 0,4 2 0 16,11 4 0-16,0 0 0 0,0 0 0 0,0 0 0 0,0 0 0 15,18 4 0-15,3 0 0 0,3-2 0 0,4-3 0 16,3 0 0-16,3-2 0 0,3-2 0 0,2-4 0 0,1 1 0 15,0 4 0-15,2-5 0 0,1 0 0 16,-4 2 0-16,-5 3 0 0,-5 2 0 0,-4-1 0 0,-10 2 0 16,-4 1 0-16,-11 0 0 0,0 0 768 0,0 14 208 15,-7-2 48-15,-5 2 0 0,-3 2-832 0,-5 3-192 16,-4 0 0-16,0-3 0 0,2 0 0 0,2-3 0 16,3 1 0-16,4 0 0 0,4-3 0 0,5-2 0 15,4-9 0-15,2 13 0 0,-2-13 0 0,10 10 0 16,8-3 0-16,6-5 0 0,2-5 0 0,4-3 0 15,2-4 0-15,0 3 0 0,-4-4 864 0,1 1 128 16,-7 1 32-16,0-6 0 0,-2 1-832 0,-3 1-192 16,-5 0 0-16,-5 0 0 0,-1-2 0 0,-4 5 0 15,-3 0 0-15,-3 2 0 0,-5-3 0 0,-3 5 0 0,-2 3 0 0,-4-1 0 16,-2 2 0-16,-1 2 0 16,-2 1 0-16,2 0 0 0,1 1 0 0,5 2 0 0,4-2 0 15,11-2 0-15,0 0 0 0,0 0 0 0,0 0 0 0,16-1 0 16,2 1 0-16,6-3 0 0,3-2 0 15,2 0 0-15,2 0 0 0,-1-2 0 16,-3 3 0-16,3 2 0 0,3-2 0 0,-6 2 0 0,1 1 0 16,-2 2 0-16,-2 3 0 0,3 4 0 0,-1 3 0 0,-8 0 0 15,-1 1 0-15,-2 4 0 0,0 3 0 0,-3 2 0 16,-2 3 0-16,-2-1 0 0,-4 6 0 0,0-1 0 16,0 4 0-16,-2-4 0 0,-3 1 0 0,0 0 0 15,-1 1 0-15,1-4 0 0,0-1 0 0,-1-3 0 16,1-1 0-16,0-2 0 0,1-3 0 0,0-2 0 15,0 0-1600-15,1-6-352 0,-1-8-80 16,0 0-16-16</inkml:trace>
  <inkml:trace contextRef="#ctx0" brushRef="#br0" timeOffset="22777.39">28480 262 20271 0,'0'0'896'0,"0"0"192"0,0 0-880 0,0 0-208 0,2-8 0 0,-2 8 0 15,0 0 864-15,0 0 128 16,0 0 32-16,0 0 0 0,0 0-832 0,0 0-192 0,-10 10 0 0,-1 3 0 15,-3 4 864-15,1 6 128 0,-4 6 32 0,-2 2 0 16,-5 5 0-16,-3 2 0 0,-3 1 0 0,4 4 0 16,2 8-832-16,2-4-192 0,-1-1 0 0,3-7 0 15,4-3 0-15,5-2 0 0,-2-5 0 0,3-2 0 16,5-7 864-16,4 2 128 0,5 3 32 0,0-3 0 16,4-11-832-16,5-1-192 0,1-4 0 0,0 1 0 15,-1-1 0-15,6-2 0 0,3-5 0 0,1-3 0 16,-1-4-768-16,-1 1-208 0,-2-3-48 0,-5 1 0 15,2-1-1632-15,-7-1-336 16,-5-8-64-16,-4 19-16 0</inkml:trace>
  <inkml:trace contextRef="#ctx0" brushRef="#br0" timeOffset="22942.62">27954 694 27647 0,'0'0'608'0,"0"0"128"0,7-9 32 0,5 3 0 0,2 5-624 0,3 0-144 15,4 1 0-15,5 0 0 0,4 1 0 0,6-2 0 16,3 0 0-16,4-5 0 0,3 2 0 0,1 1 0 16,1-1 0-16,-15 0 0 0,1 0 0 0,-3 0 0 15,-4 0 0-15,-2 0-8160 16,-4-4-1664-16</inkml:trace>
  <inkml:trace contextRef="#ctx0" brushRef="#br0" timeOffset="23243.67">29199 314 20271 0,'0'0'448'0,"0"0"80"0,0 0 32 0,0 0 16 0,0 0-576 0,0 13 0 0,-6-5 0 0,-3 4 0 0,-3 0 928 0,-4 5 80 15,-3 6 16-15,-3 2 0 0,-2 5 0 0,-3 0 0 16,-5 4 0-16,-4 5 0 0,-1 7 0 0,-3 0 0 16,-4 4 0-16,-2 2 0 0,0 2 0 0,2 2 0 15,0 1 0-15,2 2 0 0,2-3-832 0,4-1-192 16,1-3 0-16,5-5 0 16,2-7-768-16,5-1-208 0,4-4-48 0,3-5 0 15,3-2-816-15,5-7-160 0,6-6-48 0,4-6 0 16</inkml:trace>
  <inkml:trace contextRef="#ctx0" brushRef="#br0" timeOffset="23736.07">29167 846 27647 0,'0'0'1216'0,"-7"7"256"0,-1 3-1168 0,2 2-304 16,-6-3 0-16,0 7 0 0,1 5 0 0,-2 2 0 0,-3 3 0 0,2-1 0 15,1 0 0-15,1 1 0 0,3 2 0 0,1-3 0 16,3-4 880-16,3-1 112 0,4-2 32 0,2-1 0 16,2-1-832-16,2-6-192 0,1-1 0 0,3-2 0 15,2-1 0-15,3-6 0 0,1-5 0 0,3-2 0 16,3-2 864-16,1 0 128 0,-1-1 32 0,1-1 0 15,-1-3-832-15,-5 0-192 0,-5 3 0 0,1-2 0 0,-2 1 0 16,-1 3 0-16,-5 3 0 0,-7 6 0 0,0 0 0 16,0 0 0-16,2 9 0 0,-2 4 0 0,-2 4 0 15,0 2 0-15,-5 4 0 0,2 0 0 0,1-1 0 0,1 3 0 16,3-4 0-16,0-2 0 0,2 1 0 0,2-4 0 16,0-5 0-16,6 0 0 0,4-1 0 0,7-7 0 15,3-3 0-15,7-2 0 0,2-5 864 0,2-4 128 16,-1-6 32-16,0-1 0 0,-1 0-832 0,0-8-192 15,-2-3 0-15,1-4 0 0,0 1 864 0,0-2 128 16,-5-3 32-16,-1-2 0 0,-4-1-832 0,-2-1-192 16,-3 4 0-16,-3 0 0 0,-5 2 0 0,-1 4 0 15,-2 5 0-15,-2 5 0 0,-2 4 0 0,-2 1 0 16,-2 6 0-16,-2 3 0 0,-3 5 0 0,-1 0 0 16,0 4 0-16,0-1 0 15,-1 4-3232-15,1 2-688 0,-10 4-144 0,8 1-32 0</inkml:trace>
  <inkml:trace contextRef="#ctx0" brushRef="#br0" timeOffset="25135.17">21753 2679 20271 0,'0'0'448'0,"-3"-9"80"0,-2-1 32 0,-2 1 16 0,-6 1-576 0,0 4 0 0,0 1 0 0,-1 3 0 16,-3 3 928-16,-1 2 80 0,-2 8 16 0,-2-1 0 16,1 4-832-16,-1 1-192 0,0 1 0 0,-1 1 0 15,1 3 864-15,5 3 128 0,-1-3 32 0,4-1 0 16,2-2-832-16,4-3-192 0,6 0 0 0,-1-3 0 16,3-13 0-16,8 8 0 0,2-3 0 0,5-3 0 15,0-4 864-15,3-3 128 0,2-3 32 0,2-5 0 16,-1 1-832-16,3-3-192 0,-2-1 0 0,-1-2 0 15,-2 0 0-15,-2 1 0 0,-1 0 0 0,-3 1 0 16,-3 4 0-16,-2 3 0 0,-4 1 0 0,-4 8 0 16,0 0 0-16,0 0 0 0,0 0 0 0,0 0 0 0,3 16 0 15,-3 2 0-15,-2 3 0 0,1 3 0 16,1-2 0-16,1 0 0 0,2-1 0 0,1-2 0 0,2 0 0 16,2-4 0-16,1-2 0 0,4-5 0 0,2-4 0 0,4-3 0 15,3-2 0-15,2-2 0 0,1-2 0 0,-1-1 0 16,1-9 0-16,-3 0-13888 15</inkml:trace>
  <inkml:trace contextRef="#ctx0" brushRef="#br0" timeOffset="25499.32">22326 2576 20271 0,'0'0'896'0,"-1"9"192"0,-6 5-880 0,3-4-208 16,1 2 0-16,1 2 0 0,2 4 0 0,-2 2 0 0,-5-2 0 0,1 2 0 16,0 1 864-16,2-1 128 0,1-1 32 0,0-2 0 15,-1-2 0-15,1-3 0 0,2 0 0 0,-3-5 0 16,4-7-832-16,0 0-192 16,0 0 0-16,0 0 0 0,8-5 864 0,-3-4 128 0,-1-5 32 0,4-1 0 15,4-1-832-15,2-3-192 0,3 0 0 0,1-1 0 16,2 2 864-16,1 0 128 0,1-1 32 0,0 4 0 15,0 3-1648 1,0-1-320-16,0 1-64 0,-1 3-16 0,-2 1 832 0,-4 4 192 0,-2 3 0 0,0 5 0 16,-1 5 0-16,-3 3 0 0,-1 4 0 0,-3 4 0 15,-1 6 0-15,-1 1 0 0,-1 3 0 0,0-2 0 0,-4-2 0 16,1 2 0-16,0-2 0 0,-1-3 0 0,2-1 0 16,2-2 0-16,-1-4 0 0,2-2 0 15,1 0-2496-15,-4-14-464 16,0 0-96-16,0 0-16 0</inkml:trace>
  <inkml:trace contextRef="#ctx0" brushRef="#br0" timeOffset="25932.52">23425 2627 20271 0,'1'-8'448'0,"3"-5"80"0,0 2 32 0,0-8 16 0,-4 5-576 0,-1-2 0 0,-2-2 0 16,-5 6 0-16,-3 6 928 0,0 3 80 16,4-1 16-16,-5 4 0 0,-6 2-832 0,-2 4-192 0,-1 5 0 0,-1 2 0 15,-2 2 864-15,2 6 128 0,0 8 32 0,0-2 0 16,0 4-832-16,2 2-192 0,1-2 0 0,3 2 0 16,3 1 0-16,4-7 0 0,4-3 0 0,3-3 0 15,8 1 864-15,0-7 128 0,6-3 32 0,4-8 0 16,4-1-832-16,3-6-192 0,3-9 0 0,4-2 0 15,3-4 0-15,5-6 0 0,1-3 0 0,3-4 0 16,0-1 0-16,-3 0 0 0,-4-4 0 0,-11 10 0 16,-1 0 0-16,1-5 0 0,-4-3 0 0,3-1 0 15,-5-3 0-15,0-2 0 0,-1-5 0 0,1 0 0 0,-5-2 864 16,2 5 128-16,-1 6 32 0,-4 8 0 0,-2 3-832 0,-3 12-192 16,-1 6 0-16,-4 7 0 0,-2 11 0 0,-2 8 0 15,-1 5 0-15,-3 6 0 0,-1 6 0 0,-3 1 0 16,-1 6 0-16,1 6 0 0,0 3 0 0,2 0 0 15,0 1 0-15,-2 20 0 0,4-7 0 0,5-10 0 16,5-8 0-16,2-8 0 16,5-6-768-16,1-5-208 0,3-2-48 0,4-6-8736 15,4-1-1760-15</inkml:trace>
  <inkml:trace contextRef="#ctx0" brushRef="#br0" timeOffset="30749.64">25771 2035 16575 0,'0'0'368'0,"0"0"80"0,0 0 0 0,0-10 16 0,0 1-464 0,0 0 0 0,0 1 0 0,0 8 0 15,-2-5 912-15,2 5 96 0,-1-8 16 0,1 8 0 16,0 0 0-16,0 0 0 0,0 0 0 0,0 0 0 16,0 0-832-16,0 0-192 0,0 0 0 0,0 0 0 15,0 0 864-15,0 0 128 0,-3 4 32 0,1 4 0 16,-1-3 0-16,-1 4 0 0,-2-1 0 0,-1 6 0 16,1 2-832-16,-2 3-192 0,-3 3 0 0,0 4 0 15,-1 4 0-15,-1 6 0 0,-1 0 0 0,-1 5 0 16,0-2 0-16,3-2 0 0,-1 3 0 0,1-3 0 15,2 0 0-15,3-2 0 0,3-2 0 0,2-2 0 16,-1-2 0-16,3-3 0 0,3-4 0 0,2 0 0 0,-1 3 864 16,5-6 128-16,0-2 32 0,5-2 0 0,2-2-832 15,1-2-192-15,3-1 0 0,0-1 0 0,5-9 0 0,-3-2 0 16,2-4 0-16,-1-1 0 0,1 1 0 0,-1-7 0 16,1-4 0-16,-1 0 0 0,1 0 0 15,-1-1 0-15,0-1 0 0,2-1 0 0,-1-3 864 0,-2 3 128 16,-3-4 32-16,4 2 0 0,1 0-832 0,4 0-192 15,-1-4 0-15,1-1 0 0,-4 0 0 0,1 0 0 16,0-2 0-16,0 0 0 0,-3-5 0 0,-1 1 0 16,-2-3 0-16,-1 4 0 0,-2 2 0 0,-3 0 0 15,-1 5 0-15,-3 0 0 0,-1 3 0 0,-3 5 0 16,2 4 0-16,-4-4 0 16,-3 4-768-16,0 13-208 0,0 0-48 0,0 0 0 0,-6 1 832 0,-2 5 192 15,-1 3 0-15,-3 5 0 0,-1 0 0 0,0 9 0 16,0 0 0-16,-1 10 0 0,-3 1 0 0,1 5 0 0,1 0 0 0,0 1 0 15,3 2 0-15,5-3 0 0,-1-1 0 0,3 2 0 16,1-1 0-16,5-1 0 16,4 0 0-16,3 0 0 0,1-3 0 0,4 0 0 0,3-5 0 0,3-1 0 15,4-3 768-15,1-4 208 0,2-4 48 0,4-6 0 16,2-1-832-16,3-5-192 0,3-3 0 0,1-2 0 16,0-2 0-16,-1-3 0 0,0-3 0 0,-3 2 0 31,-1 0-768-31,-4 1-208 0,-6 0-48 0,-3 1-15152 0</inkml:trace>
  <inkml:trace contextRef="#ctx0" brushRef="#br0" timeOffset="46983.54">22590 4583 12895 0,'0'0'272'0,"0"0"64"0,0 0 16 0,0 0 32 0,10-11-384 0,-5 4 0 0,0-4 0 0,-5 11 0 16,0 0 896-16,0 0 96 0,0 0 32 0,4-6 0 16,-4 6 0-16,0 0 0 15,0 0 0-15,0 0 0 0,0 0 0 0,-2-4 0 0,2 4 0 0,-8-6 0 16,-1 5 0-16,-3 0 0 0,-4 1 0 0,-2 4 0 16,-4 4-832-16,-4 2-192 0,-5 2 0 0,-3 2 0 15,-3 3 864-15,-3 3 128 0,-5 6 32 0,1 5 0 16,-4 3-832-16,1 1-192 0,1 3 0 0,2 1 0 15,2 3 0-15,2 1 0 0,1-3 0 0,6-3 0 16,3-1 0-16,9-2 0 0,3-3 0 0,1 15 0 16,9-10 0-16,11-2 0 0,9-6 0 0,6 0 0 15,3-5 0-15,7-3 0 0,6 0 0 0,8-2 0 0,1-2 0 16,7-4 0-16,6-8 0 0,4-2 0 0,2-3 0 16,-1 1 0-16,-1-1 0 0,-4-1-9232 15,-6-3-1904-15</inkml:trace>
  <inkml:trace contextRef="#ctx0" brushRef="#br0" timeOffset="47341.46">23118 4935 20271 0,'0'0'448'0,"-14"4"80"0,-1 0 32 0,-3 2 16 0,-3 5-576 0,-1 0 0 0,-5 4 0 0,3 0 0 15,-2 1 0-15,0 5 0 0,-1 0 0 0,5 1 0 16,5 1 928-16,4 2 80 0,6-3 16 0,1-4 0 16,2-2-832-16,4-4-192 0,0-12 0 0,12 10 0 15,5-7 0-15,4-3 0 0,4-4 0 0,3-3 0 16,4-3 864-16,-1-4 128 0,-1-3 32 0,0-3 0 16,-3-1 0-16,-1-1 0 0,-2 4 0 0,-5-2 0 15,0-2-832-15,-2 4-192 0,-6 4 0 0,0-1 0 16,-5 2 0-16,-6 13 0 0,0 0 0 0,0 0 0 15,0 0 0-15,4 12 0 0,-4 2 0 0,-1 6 0 16,-3 1 0-16,0 2 0 0,1-1 0 0,2 2 0 16,-1-2 0-16,5 1 0 0,3 1 0 0,2-5 0 15,1-4 0-15,1-5 0 0,4-3 0 0,1-3 0 16,0-3-1600-16,4-5-352 16,0-4-80-16,5-6-16 0</inkml:trace>
  <inkml:trace contextRef="#ctx0" brushRef="#br0" timeOffset="47642.77">23892 4793 20271 0,'3'11'448'16,"-10"5"80"-16,-2 4 32 0,-2-1 16 0,-2 3-576 0,-2 1 0 0,-2 1 0 0,6-5 0 0,1 0 928 0,-2 1 80 15,2-1 16-15,-1-1 0 0,2-1-832 0,4-1-192 0,-1-7 0 16,3 2 0-16,3-5 864 0,0-6 128 15,0 0 32-15,9 0 0 0,1-4 0 0,5-4 0 0,0-2 0 16,4-6 0-16,0-2-832 0,2-2-192 0,1 0 0 0,10-8 0 16,-4 5 0-16,0 7 0 0,-4 7 0 0,1 1 0 15,0 3 0-15,-3 4 0 0,-2 3 0 0,-2 6 0 16,-2 6 864-16,-3 7 128 0,-3 3 32 0,-3-2 0 16,-4 0-832-16,0 3-192 0,-4 0 0 0,-1-1 0 15,0 1 0-15,-1 0 0 0,-1-5 0 0,0 2 0 31,4-1-2416-31,3-8-528 0,-3-13-96 0,0 0-32 0</inkml:trace>
  <inkml:trace contextRef="#ctx0" brushRef="#br0" timeOffset="48179.18">25937 4965 20271 0,'-6'-12'896'0,"6"12"192"0,-7-6-880 0,2-4-208 0,-4 4 0 0,0-3 0 16,-1 0 0-16,-1-3 0 0,-1 3 0 0,-1 2 0 16,0 5 0-16,-4 3 0 0,2 3 0 0,-6 2 0 15,1 5 864-15,-3 1 128 0,-5 2 32 0,2 3 0 16,2 2-832-16,0 5-192 0,-2 1 0 0,4-1 0 15,4-1 0-15,2-5 0 0,3 0 0 0,5-2 0 16,3 1 0-16,5-7 0 0,0-10 0 0,0 0 0 16,12 3 864-16,5-5 128 0,5-3 32 0,5-1 0 15,4-5 0-15,2 1 0 0,0-6 0 0,-2 1 0 0,-2-2-832 16,-2 2-192-16,-4 6 0 0,-2 1 0 0,-2 4 0 16,-4 3 0-16,-2 4 0 0,0 2 0 0,-1 3 0 15,-2 3 0-15,-3 4 0 0,-1 6 0 0,0 7 0 0,-1 6 0 16,0 0 0-16,0-7 0 0,-1-4 0 0,3-2 0 15,2-1 0-15,3-1 0 0,1-6 0 0,1-3 0 16,2-5 0-16,1-6 0 16,1-6-1600-16,1-8-352 0,1-6-80 0,2-2-16 0</inkml:trace>
  <inkml:trace contextRef="#ctx0" brushRef="#br0" timeOffset="48433.84">27005 4035 23951 0,'0'0'512'0,"0"0"128"0,0 0 0 0,-6 16 64 0,-1 0-576 0,-2 4-128 0,-3 5 0 0,-2 10 0 15,-2 8 0-15,1 7 0 0,-1 6 0 0,0-1 0 16,1-2 0-16,-1 2 0 0,0 0 0 0,6-12 0 15,0 5 0-15,0 4 0 0,1 2 0 0,0 0 0 16,0-2 0-16,3-7 0 0,3-5 0 0,-1-5 0 16,3-5 0-16,1-4 0 0,0-6 0 0,2-6-10624 15</inkml:trace>
  <inkml:trace contextRef="#ctx0" brushRef="#br0" timeOffset="48759.99">27562 4558 23951 0,'0'0'1056'0,"0"0"224"0,0 0-1024 0,-7-3-256 16,0 3 0-16,-4 0 0 0,-1 0 0 0,-2 3 0 16,-3 1 0-16,1 1 0 0,-3 8 0 0,-2-1 0 15,-1 1 0-15,0 1 0 0,0 5 880 0,2-3 112 16,3 1 32-16,4-2 0 15,5-1-1648-15,4 0-320 0,4 1-64 0,5-2-16 0,5 1 1648 0,1 3 320 0,4 0 64 16,2 0 16-16,1 1-832 0,0 1-192 0,0 0 0 0,-2-1 0 16,1 1 0-16,-3 0 0 0,-2 2 0 15,-3-3 0-15,-5-2 864 0,-1-2 128 0,-7 2 32 0,-4-4 0 16,-2 1-832-16,-6-2-192 0,-5-1 0 0,-2-1 0 16,-5-4 864-16,-2-1 128 0,-1-3 32 0,1-1 0 31,1 0-1648-31,4-3-320 0,5-2-64 0,1 0-8752 0,2-4-1760 0</inkml:trace>
  <inkml:trace contextRef="#ctx0" brushRef="#br0" timeOffset="49081.18">28497 4478 27647 0,'0'0'1216'0,"-7"0"256"0,-1 4-1168 0,-3 4-304 0,-5 4 0 0,-2 1 0 0,-4 3 0 0,-7 3 0 15,-5 6 0-15,-1 1 0 0,0 0 0 0,1 3 0 16,-3-2 0-16,6 1 0 0,5 3 0 0,6-2 0 16,6-3 0-16,6-3 0 0,7-2 880 0,6-4 112 15,7-8 32-15,6 0 0 0,5-5-832 0,5-3-192 16,4-5 0-16,5-3 0 0,2-5 864 0,0-4 128 15,-1-5 32-15,-3 2 0 0,-5-2 0 0,0-3 0 16,-5 2 0-16,-4-1 0 0,-7 1-832 0,-3-4-192 0,-5 1 0 16,-3 4 0-16,-6 3 0 0,-6 1 0 0,-5 5 0 15,-6 2 0 1,-5-3-1600-16,-3 3-352 0,-5 5-80 0,0 1-16 0</inkml:trace>
  <inkml:trace contextRef="#ctx0" brushRef="#br0" timeOffset="49686.5">29996 4310 20271 0,'0'0'448'0,"0"0"80"0,3-2 32 0,-1-9 16 0,-2 1-576 0,0 10 0 0,0 0 0 0,0 0 0 16,0 0 928-16,0 0 80 0,-5 8 16 0,-2 7 0 15,-2 6-832-15,0 7-192 0,-1 0 0 0,2 2 0 16,-3 0 864-16,4 0 128 0,-1 1 32 0,4-1 0 16,-1-2-832-16,3-2-192 0,2 0 0 0,3-6 0 15,5-7 0-15,1-2 0 0,0 0 0 0,4-10 0 16,1-1 864-16,6-6 128 0,2-4 32 0,3-1 0 16,2-5-832-16,2-4-192 0,0-2 0 0,-2-1 0 15,-2-5 864-15,-2 2 128 0,1 3 32 0,-6-6 0 0,-5 2-832 16,-1-3-192-16,-3 1 0 0,-1 2 0 0,-4-1 0 15,0 5 0-15,-2 2 0 0,-2 7 0 0,-1 5 0 0,1 9 0 16,0 0 0-16,0 0 0 16,-1-9-3232-16,1 9-688 0,-4-10-144 0,4 10-32 15</inkml:trace>
  <inkml:trace contextRef="#ctx0" brushRef="#br0" timeOffset="49968.71">31027 4147 20271 0,'0'0'448'0,"-5"4"80"0,-16-1 32 0,7 2 16 0,-1 2-576 0,-3 0 0 15,-7 3 0-15,-1 1 0 0,-1 0 928 0,2 2 80 0,-1 2 16 0,3 1 0 16,0 0 0-16,4 5 0 0,5-2 0 0,1 2 0 16,1-3-832-16,5 3-192 0,2 1 0 0,2-1 0 15,2-1 0-15,4-3 0 0,1 1 0 0,1 1 0 16,-1 2 0-16,1 1 0 0,0-2 0 0,0-2 0 15,1-1 0-15,-6-4 0 0,0 0 0 0,-4 0 0 16,0 2 864-16,-3-2 128 0,-2 4 32 0,-3-3 0 16,-1-2-832-16,-2-6-192 0,-2-1 0 0,-1 2 0 15,-2-3 0-15,2-2 0 0,0-3 0 0,1-4 0 16,2-7-768 0,3-1-208-16,3 1-48 0,0-8-11872 0</inkml:trace>
  <inkml:trace contextRef="#ctx0" brushRef="#br0" timeOffset="50286.44">31410 4438 20271 0,'25'3'448'0,"-13"-3"80"0,2 0 32 16,5-2 16-16,3 0-576 0,2-1 0 0,3-3 0 0,-1-1 0 0,0 3 928 0,-3-4 80 15,-3 1 16-15,-3-4 0 0,-3-1 0 0,-4-3 0 16,-2 0 0-16,-3 1 0 0,-3 2 0 0,-5-2 0 16,-3 2 0-16,-5 3 0 0,-3 0-832 0,-3 3-192 15,-4 0 0-15,-2 2 0 0,-3 8 864 0,-2 3 128 16,1 7 32-16,1 3 0 0,1 3-832 0,1 1-192 0,2 6 0 0,4 0 0 16,6-1 0-16,3 2 0 0,8-2 0 15,6 1 0-15,6-5 0 0,4 0 0 0,3-1 0 16,6-2 0-16,3 1 0 0,7-1 0 0,1-2 0 0,3-4 0 31,1-4-768-31,0 0-208 0,-2-1-48 0,-2-3 0 16</inkml:trace>
  <inkml:trace contextRef="#ctx0" brushRef="#br0" timeOffset="51030.12">21964 6268 20271 0,'0'-16'448'0,"0"8"80"0,1-1 32 0,-1 9 16 0,0 0-576 0,0 0 0 16,0 0 0-16,0 0 0 0,-10 13 928 0,-1 1 80 15,2 6 16-15,-3 4 0 0,-3 1 0 0,0 5 0 16,1 5 0-16,0 2 0 0,-1 1-832 0,-2 2-192 0,-1-1 0 0,1 0 0 16,2 4 0-16,1-2 0 0,4-4 0 0,1 0 0 15,1 2 0-15,4-1 0 0,2-4 0 0,0-7 0 16,4-3 0-16,0-5 0 0,-2-2 0 0,3-4 0 31,5-5-1600-31,-8-8-352 0,7-5-80 0,5-6-16 0</inkml:trace>
  <inkml:trace contextRef="#ctx0" brushRef="#br0" timeOffset="51481.58">21723 6555 20271 0,'0'0'448'0,"0"0"80"0,0 0 32 0,11-8 16 0,1-2-576 0,8 0 0 0,4-1 0 0,6-1 0 0,3-6 0 0,3 0 0 16,4-3 0-16,1-4 0 0,2-6 928 0,-1 0 80 15,1-4 16-15,3 2 0 0,-1-1-832 0,1 0-192 16,-3-1 0-16,-1 2 0 0,-2-1 864 0,-1 2 128 16,-5-2 32-16,-4 5 0 0,-5 2-832 0,-3 5-192 15,-4 5 0-15,-3 1 0 0,-5 2 0 0,-3 7 0 16,-7 7 0-16,0 0 0 0,-2 16 0 0,-3 6 0 15,-3 8 0-15,-5 1 0 0,-2 5 0 0,-5 1 0 16,-4 3 0-16,-2 5 0 0,-1 6 0 0,-3 1 0 16,-1-1 0-16,1 1 0 0,1 0 0 0,3-3 0 15,0-8 0-15,5-4 0 0,2-5 0 0,2-8 0 16,2-6 0-16,5-4 0 0,6-3 864 0,4-11 128 0,0 0 32 16,10 1 0-16,3-3 0 0,6-6 0 15,0-7 0-15,2 0 0 0,2-1-832 0,1-1-192 0,-1 3 0 16,2-2 0-16,0 4 0 0,-3 5 0 0,-4-1 0 0,-1 5 0 15,-1 4 0-15,-3 7 0 0,-1 3 0 0,-2 4 0 16,-1 5 0-16,-2 1 0 0,-2 2 0 0,-2 1 0 16,-1 2 0-16,1 2 0 0,-2 0 0 0,2-1 0 15,-2-2 0-15,2-3 0 0,1-2 0 0,3-5 0 16,3-2 0-16,1-5 0 0,1-4 0 0,2-1 0 16,3-3-768-1,3-3-208-15,-1-7-48 0,2-2-13504 0</inkml:trace>
  <inkml:trace contextRef="#ctx0" brushRef="#br0" timeOffset="52100.34">23312 6378 23951 0,'0'0'1056'0,"0"0"224"0,0 0-1024 0,0 0-256 16,-4 17 0-16,-3 1 0 0,-2 3 0 0,-3 4 0 0,-1 6 0 0,-1 3 0 15,0-3 0-15,-1 3 0 0,1 0 0 0,0-1 0 16,1-1 880-16,0-3 112 0,1 0 32 0,4-3 0 15,-1 1-832-15,5-6-192 0,1-9 0 0,3-1 0 16,0-11 864-16,0 0 128 0,0 0 32 0,14-3 0 16,-1-8 0-16,3-6 0 0,3-2 0 0,0-4 0 15,1 1-832-15,2-1-192 0,0-6 0 0,-6 12 0 16,2-1 0-16,0 1 0 0,4-1 0 0,1-1 0 16,0 0 0-16,1 2 0 0,0 3 0 0,0 3 0 15,-3 2 0-15,-2 5 0 0,-3 4 0 0,-3 4 0 16,-3 4 0-16,-2-2 0 0,-3 6 0 0,-2 2 0 15,-3 5 0-15,-4 2 0 0,-2-1 0 0,-4 3 0 16,0-1 0-16,-2 0 0 0,-1 1 0 0,2-4 0 0,0-2 0 16,3-4 0-16,2 0 0 0,1-4 0 0,5-9 0 15,0 0 0-15,0-9 0 0,3 0 0 0,5-2 0 0,3-1 0 16,2 1 0-16,2-6 0 0,4-3 0 16,0 1 0-16,-1 0 0 0,2 0 0 0,0 1 0 0,0 1 0 15,1 1 0-15,1 3 0 0,-1 4 0 16,-1 0 0-16,-1 2 0 0,1 6 0 0,-2 2 0 0,0 7 0 15,-1 1 0-15,-2 2 0 0,0 3 0 0,-2 4 0 16,-1 2 0-16,-3 2 0 0,-4 3 0 0,3 2 0 16,-1 2 0-16,-3-3 0 0,-2-4 0 0,1-3 0 15,1-3 0-15,0 0 0 0,0-1 864 0,0 0 128 16,-4-7 32-16,0-8 0 16,7 6-3280-16,4-6-656 0,7-9-128 0,0 1-32 0</inkml:trace>
  <inkml:trace contextRef="#ctx0" brushRef="#br0" timeOffset="54477.7">25382 6302 20271 0,'-35'8'448'0,"35"-8"80"0,0 0 32 0,0 0 16 0,0 0-576 0,0 0 0 16,0 0 0-16,0 0 0 0,0 0 928 0,0 0 80 15,0 0 16-15,0 16 0 0,1 1 0 0,-2 2 0 16,0 2 0-16,-2 1 0 0,-1 1-832 0,0 1-192 0,2-3 0 0,-1 1 0 16,0 1 864-16,1-4 128 0,0-2 32 0,1 0 0 15,0-1-832-15,1-2-192 0,0-14 0 0,0 10 0 16,0-10 0-16,0 0 0 0,0 0 0 0,0 0-9232 16,0 0-1904-16</inkml:trace>
  <inkml:trace contextRef="#ctx0" brushRef="#br0" timeOffset="54651.48">25430 6039 35007 0,'-10'-8'768'0,"3"6"176"0,0-5 16 0,7 7 16 0,-7-8-784 0,7 8-192 0,0 0 0 0,0 0 0 0,0 0 0 0,0 0 0 15,0 0 0-15,0 0 0 0,0 0 0 16,7-2 0-16,0-4 0 0,5 1 0 15,-1 0-1600-15,0 2-352 0,2-3-80 0,-4 3-7120 16,4 1-1408-16</inkml:trace>
  <inkml:trace contextRef="#ctx0" brushRef="#br0" timeOffset="54963.75">26999 5864 23951 0,'11'-32'1056'0,"-5"21"224"0,-1 2-1024 0,0-4-256 0,-1-4 0 0,-4-1 0 16,-3 0 0-16,-2-1 0 0,-3 3 0 16,-2 0 0-16,-3 4 880 0,-1-1 112 0,-3 5 32 0,-4 2 0 15,-3 4 0-15,-3 6 0 0,-6 4 0 0,-3 7 0 16,-7 1-832-16,1 8-192 0,0 7 0 0,-1 7 0 15,0 5 0-15,2 8 0 0,3 1 0 0,4-2 0 16,3-1 0-16,4 2 0 0,4 5 0 0,7-3 0 16,6 2 0-16,3-5 0 0,4-3 0 0,3-3 0 15,2-1 0-15,3-6 0 0,2-6 0 0,2 5 0 16,0-10-768-16,-2-7-208 16,-2-6-48-16,-5-13 0 0</inkml:trace>
  <inkml:trace contextRef="#ctx0" brushRef="#br0" timeOffset="55102.81">26052 6325 27647 0,'0'0'608'0,"12"0"128"15,1-7 32-15,5 4 0 0,6 5-624 0,10-2-144 0,5 0 0 0,4-3 0 0,2-2 0 0,5-2 0 16,2-2 0-16,3 3 0 0,2-2 0 0,2 1 0 16,-1 1 0-16,0-5-12256 15</inkml:trace>
  <inkml:trace contextRef="#ctx0" brushRef="#br0" timeOffset="55555.01">28660 5995 23951 0,'0'0'512'0,"-4"0"128"0,-5-16 0 0,-3 3 64 0,-1 3-576 0,1-2-128 0,-1-1 0 0,0 5 0 15,-1 5 848-15,-1 2 144 0,1 2 32 0,-3 5 0 16,-1 5-832-16,-2 2-192 0,-5 6 0 0,1 0 0 0,-2 3 0 0,2 2 0 15,-2-1 0-15,3 1 0 0,3-1 0 0,4-2 0 16,3-5 0-16,6 2 0 0,4 0 864 0,8 0 128 16,2-4 32-16,4-3 0 0,4-2-832 0,0-5-192 15,2 0 0-15,2-1 0 0,-1-2 864 0,-1 3 128 16,-3 3 32-16,0-1 0 0,-2 4-832 0,-3 2-192 16,-3 4 0-16,-5 5 0 0,-4 9 0 0,-6 2 0 15,-1 5 0-15,-9 1 0 0,-7 1 0 0,-5 0 0 16,-4 0 0-16,-2 0 0 0,1-2 0 0,-3 0 0 15,-3 4 0-15,3-9 0 0,4-4 0 0,2-9 0 16,3-3 0-16,4 0 0 0,4-5 0 0,4-2 0 16,3-9 0-16,4-3-10336 0,5-10-2112 15</inkml:trace>
  <inkml:trace contextRef="#ctx0" brushRef="#br0" timeOffset="55791.55">29253 5976 27647 0,'0'0'608'0,"-7"4"128"0,1 4 32 0,-1 3 0 0,-1 3-624 0,-2 2-144 0,-2 1 0 0,-1 2 0 15,-1 2 848-15,0 4 144 0,-2 3 32 0,2 0 0 16,-1-1-832-16,2 1-192 0,1 2 0 0,1-3 0 15,0 0 0-15,2-5 0 0,3-1 0 0,2-1 0 16,2-3-1600-16,2-4-352 0,3-5-80 0,-3-8-16 0</inkml:trace>
  <inkml:trace contextRef="#ctx0" brushRef="#br0" timeOffset="56107.08">29602 6022 27647 0,'0'0'608'0,"-4"8"128"0,-1 0 32 0,-1 3 0 0,-4 4-624 0,1-2-144 16,1 2 0-16,1 1 0 0,0 1 0 0,2-1 0 16,1-3 0-16,1 0 0 0,2 1 848 0,2 0 144 0,2-4 32 0,1-3 0 15,-4-7-832-15,6 2-192 0,5-2 0 0,-1-3 0 16,2-3 864-16,0-4 128 0,1 0 32 0,-1-3 0 15,1 0-832-15,0-3-192 0,-2-2 0 0,1 0 0 16,0 5 0-16,-2-3 0 0,-1 2 0 0,1-2 0 16,0-1 0-16,-1 3 0 0,0 1 0 0,0 4 0 15,-1 1 0-15,0 1 0 0,0 3 0 0,0 1 0 16,-3-3 0-16,-5 6 0 0,5-5 0 0,-5 5 0 16,0 0-1600-16,0 0-352 0,10-1-80 15,-2 0-16-15</inkml:trace>
  <inkml:trace contextRef="#ctx0" brushRef="#br0" timeOffset="56432.18">30228 6069 23951 0,'0'0'512'0,"4"8"128"0,2 1 0 0,4-4 64 0,0-4-576 0,4 1-128 16,3-1 0-16,3-1 0 0,3-3 848 0,2-2 144 15,1-1 32-15,0-3 0 0,5 2 0 0,-2-6 0 16,-1 0 0-16,-2 1 0 0,-3-1-832 0,-3-1-192 16,-5 0 0-16,-2 1 0 0,-6-3 864 0,-3 2 128 15,-4 1 32-15,-4 2 0 0,-3 1-832 0,-4 3-192 16,-6 2 0-16,-4 5 0 0,-3 5 0 0,2 0 0 16,1 6 0-16,-1 1 0 0,-1 4 0 0,2 1 0 0,4 3 0 15,4-2 0-15,2 0 0 0,5 1 0 16,3-1 0-16,7-1 0 0,5-1 0 0,3-1 0 0,0-4 0 15,6 0 0-15,7 2 0 0,3-3 0 0,5-1 0 0,-3-7 0 16,1-2 0-16,1 0 0 0,-1 0 0 0,-1-1-10336 16,-3 0-2112-16</inkml:trace>
  <inkml:trace contextRef="#ctx0" brushRef="#br0" timeOffset="56753.83">31267 5887 27647 0,'0'0'608'0,"3"9"128"0,-11 4 32 0,-3 1 0 0,-2 3-624 0,-2 3-144 0,-2-1 0 0,0 1 0 0,0 0 0 0,1-3 0 16,1-1 0-16,0 0 0 0,-2-5 848 0,6 2 144 16,0-1 32-16,7-3 0 0,4-9-832 0,0 0-192 15,8-2 0-15,5-3 0 0,4-3 864 0,1-1 128 16,2-3 32-16,1-1 0 0,0-4 0 0,1 0 0 15,0-1 0-15,-1 1 0 0,0 0-832 0,-1 5-192 16,3 3 0-16,-3 2 0 0,-1 2 0 0,-2 4 0 16,0 7 0-16,-3 7 0 0,-1 3 0 0,-3 5 0 15,-2 1 0-15,-1 5 0 0,-2 1 0 0,-1 2 0 16,-1 2 0-16,-3-3 0 0,-2 4 0 0,1-2 0 16,-2 0 0-16,1-1 0 0,-2 0 0 0,2-5 0 15,-1 0 0-15,1-7 0 16,2-5-2416-16,0-13-528 0,0 0-96 0,0 0-32 0</inkml:trace>
  <inkml:trace contextRef="#ctx0" brushRef="#br0" timeOffset="56902.91">30910 5583 38703 0,'0'0'1712'0,"0"0"352"0,0 0-1648 0,0 0-416 0,-5-5 0 0,5 5 0 16,0 0 0-16,9-3 0 0,-1 2 0 0,-1-1 0 15,-7 2-1552-15,8 0-400 0,-8 0-80 0,0 0-13120 16</inkml:trace>
  <inkml:trace contextRef="#ctx0" brushRef="#br0" timeOffset="57742.58">21694 7963 12895 0,'8'-14'576'0,"-6"4"112"0,4-5-560 0,-3 2-128 15,0 1 0-15,-2-1 0 0,-2 3 1664 0,0 1 320 0,-2 0 48 16,1 1 16-16,-4 1-832 0,6 7-144 0,0 0-48 0,-11-2 0 15,-2 2 0-15,-1 5 0 0,1 4 0 0,0 4 0 16,-1 3 0-16,1 3 0 0,-1 2 0 0,1 5 0 16,-2 3-816-16,5 1-208 0,-2-3 0 0,3 1 0 15,1-5 0-15,4-2 0 0,3-4 0 0,2-3 0 16,3-3 0-16,7-2 0 0,2-1 0 0,2-4 0 16,4-7 864-16,4-5 128 0,0-2 32 0,4-2 0 15,1-4-832-15,1-1-192 0,-6-2 0 0,2-1 0 16,1 2 0-16,-2 0 0 0,-3-2 0 0,-2 3 0 15,-2 4 0-15,-1 7 0 0,-2-1 0 0,-2 6 0 16,-12 1 0-16,12 6 0 0,-1 1 0 0,-2 6 0 16,1 3 864-16,-4-1 128 0,2 2 32 0,1 1 0 15,0-1-1648-15,2-2-320 0,0-2-64 0,1-1-16 16,1-3 1648-16,1-1 320 0,1-1 64 0,0-4 16 16,4-6-1648-16,-1-2-320 0,0-4-64 0,3-3-16 15,1 2-2448-15,-1-3-496 0,4-11-112 0,1 3-16 16</inkml:trace>
  <inkml:trace contextRef="#ctx0" brushRef="#br0" timeOffset="58011.51">22880 7450 20271 0,'0'0'448'0,"0"0"80"0,0 0 32 0,0 0 16 0,-8 11-576 0,2 5 0 0,2 6 0 0,-6 4 0 16,-6 2 928-16,-2 2 80 0,-1 1 16 16,-1 2 0-16,-1 2 0 0,-1 1 0 0,-2 3 0 0,1 6 0 15,-2 3 0-15,0 4 0 0,0 3 0 0,1 0 0 16,-3-11 0-16,3 0 0 0,-1-5 0 0,3-3 0 16,2-6-832-16,2-1-192 0,1-2 0 0,3-3 0 15,2-4 0-15,3-4 0 0,2-6 0 0,7-10 0 16,0 0-2416-16,0 0-528 0,0 0-96 15,0 0-32-15</inkml:trace>
  <inkml:trace contextRef="#ctx0" brushRef="#br0" timeOffset="58435.74">23364 7452 23951 0,'0'0'512'0,"0"0"128"0,0 0 0 0,-8 7 64 0,2-2-576 0,-2 8-128 0,-3 1 0 0,1 10 0 0,-3 3 0 0,-3 6 0 16,-1 1 0-16,-1 2 0 0,-2 2 848 0,1 2 144 15,-1 3 32-15,-1 4 0 0,-1 6 0 0,0 1 0 16,-1 1 0-16,2-8 0 0,-1-3-832 0,3-7-192 15,5-3 0-15,5-7 0 0,4-3 864 0,3-5 128 0,4-7 32 16,3 0 0-16,3-7-832 0,4-3-192 0,2-4 0 16,4-3 0-16,3-2 864 0,2-2 128 0,2-4 32 0,3-4 0 15,2-3-832-15,0 2-192 0,0 0 0 0,1 4 0 16,0 2 0-16,-2 4 0 0,-3 5 0 0,1 7 0 16,2 5 0-16,-2 6 0 0,-3-2 0 0,-5 6 0 15,-4 5 0-15,-4 2 0 0,-3 3 0 0,-4-5 0 16,-5 0 0-16,-6 2 0 0,-4-1 0 0,-6-1 0 15,-4 1 0-15,-1-1 0 0,-1-3 0 0,-7-5 0 16,-2 0 0-16,1-3 0 0,-1-8 0 0,1-1 0 16,-2-1 0-16,1-4 0 0,4-3 0 0,2-11-11424 15,2-11-2336-15</inkml:trace>
  <inkml:trace contextRef="#ctx0" brushRef="#br0" timeOffset="59099.71">25820 7279 20271 0,'0'0'448'0,"0"0"80"0,0 0 32 0,0 0 16 0,0 0-576 0,0 0 0 0,1 10 0 0,-1 3 0 16,-1 3 1744-16,-1 4 240 0,-2 4 64 0,-3 4 0 16,1 4-1648-16,-2 1-400 0,0 2 0 0,1 2 0 15,2-5 0-15,0-2 0 0,0-4 0 0,1 3 0 0,3-4 896 0,-1-3 112 16,2-3 16-16,0-3 0 16,2-4-832-16,-1-2-192 0,-1-1 0 0,0-9 0 0,0 0 864 15,0 0 128-15,0 0 32 0,0 0 0 0,0 0-832 0,0 0-192 16,-4-9 0-16,-3 1 0 0,-3 4 0 0,-3-2 0 15,-4 1 0-15,-1 0 0 0,-4 2 0 0,-2 0 0 16,-2 3 0-16,3 0 0 0,0 0 0 0,1 4 0 16,1-2 0-16,4 1 0 0,4 1 0 0,3 2 0 15,1-3 0-15,9-3 0 0,0 0 0 0,0 0 0 16,0 0 0-16,0 0 0 0,5 11 0 0,3 1 0 16,2 2 0-16,1-5 0 0,-1 0 0 0,2 0 0 15,1 4 0-15,0 6 0 0,-1 2 0 0,-3-1 0 16,-1 1 0-16,-3 1 0 0,-3-1 0 0,-3 4 0 0,0 0 0 15,-2 1 0-15,-3 3 0 0,2-3 0 0,-1-2 0 0,1-3 0 16,2-1 0-16,-1-3 0 0,-5-2 0 16,2 1 0-16,5 0 864 0,0-1 128 0,1 2 32 15,1-5 0 1,-1-12-1648-16,9 10-320 0,6-4-64 0,3 1-16 16,4-3-1632-16,4-2-336 0,13-5-64 0,-2-9-16 0</inkml:trace>
  <inkml:trace contextRef="#ctx0" brushRef="#br0" timeOffset="59438.11">27080 7348 20271 0,'-12'-12'896'0,"5"3"192"0,2-4-880 0,-1 1-208 16,-2 5 0-16,-1 1 0 0,-1 8 1680 0,1 4 304 15,-2 3 48-15,-1 4 16 0,-1 4-1648 0,-3 5-400 16,-2 8 0-16,2 6 0 0,-1 1 896 0,-1 4 112 16,-1-1 16-16,0-1 0 0,2-1-832 0,2 0-192 15,0-2 0-15,4 0 0 0,0-4 864 0,6-2 128 16,0-2 32-16,3-2 0 0,2-7-832 0,3 2-192 15,1-1 0-15,1-3 0 0,2-4 0 0,-1-3 0 16,2-1 0-16,0-4 0 0,-8-5 0 0,8 6 0 16,-8-6 0-16,0 0 0 15,9-6-1600-15,-9 6-352 0,0-14-80 0,-3 1-16 0</inkml:trace>
  <inkml:trace contextRef="#ctx0" brushRef="#br0" timeOffset="59590.02">26566 7701 23951 0,'13'-5'1056'0,"1"1"224"0,4 3-1024 0,3 1-256 0,0-1 0 0,5-1 0 16,7 0 0-16,3-1 0 0,3 0 0 0,2 1 0 16,-1-3 880-16,-1-1 112 0,3 0 32 0,2-2 0 15,3 2-832-15,-4 0-192 0,-7-5 0 0,0 4 0 16,1-2-1600-16,-3 1-352 0,7-6-80 16,-9 1-16-16</inkml:trace>
  <inkml:trace contextRef="#ctx0" brushRef="#br0" timeOffset="59851.9">27907 7238 23951 0,'0'0'512'0,"0"0"128"0,0 0 0 0,0 11 64 0,-2 2-576 0,-3 3-128 16,-6 2 0-16,-2 3 0 0,-5 6 848 0,-6 6 144 15,-6 3 32-15,-2 5 0 0,-2 3 816 0,-1-1 160 16,-3 3 48-16,4-5 0 0,1 5-1648 0,2-2-400 0,2 1 0 0,1-1 0 16,0-4 0-16,2 2 0 0,2-2 0 15,0 2 0-15,2-4 0 0,4-3 0 0,1-4 0 0,6-3 0 32,3-6-1552-32,7-5-400 0,4-4-80 0,5-7-16 0</inkml:trace>
  <inkml:trace contextRef="#ctx0" brushRef="#br0" timeOffset="60301.53">28033 7786 27647 0,'0'0'608'15,"-4"-5"128"-15,0 0 32 0,0 2 0 0,4 3-624 0,0 0-144 0,-7 0 0 0,2 1 0 0,-3 7 0 0,0 3 0 16,1-1 0-16,-1 3 0 0,0 1 0 0,-2 9 0 15,-1-3 0-15,3 3 0 0,3 0 0 0,2-2 0 16,2-4 0-16,2-5 0 0,3-2 848 0,2 2 144 16,1-4 32-16,3 1 0 0,3-4 0 0,-2-1 0 15,4 0 0-15,0-4 0 0,1-2-832 0,3-2-192 16,4-1 0-16,0-4 0 0,-1 1 864 0,3 0 128 16,-1 1 32-16,-2 0 0 0,-3-3-832 0,-2 3-192 15,-4-2 0-15,-2 6 0 0,-2 5 0 0,0 3 0 16,-6 3 0-16,-1 2 0 0,-2 3 0 0,-1 3 0 15,-2 2 0-15,2 0 0 0,-2 2 0 0,2-2 0 16,0 0 0-16,-1 1 0 0,2-5 0 0,3-1 0 0,1-2 0 16,4-4 0-16,2-1 0 0,4-6 0 0,3 0 0 0,6-6 0 15,1-3 864-15,4-2 128 0,0-5 32 16,1-2 0-16,0-2-832 0,-1-2-192 0,-1-3 0 0,-3-2 0 16,0-1 0-16,-1-2 0 0,-1-5 0 0,1 0 0 15,-3 5 864-15,-1-1 128 0,-1 2 32 0,-1 2 0 16,-4 3-832-16,-1-1-192 0,-5 5 0 0,1 1 0 15,-1 5 0-15,-2 2 0 0,-2 2 0 0,-2 1 0 16,2-2-1600 0,-3 5-352-16,-4-1-80 0,0 2-10384 0,-1 1-2096 0</inkml:trace>
  <inkml:trace contextRef="#ctx0" brushRef="#br0" timeOffset="60778.62">30793 7152 20271 0,'0'0'448'0,"3"-5"80"0,1-4 32 0,-1 3 16 0,-3 6-576 0,0 0 0 0,0 0 0 0,0 0 0 15,0 0 928-15,-5 5 80 0,0 7 16 0,-3 4 0 16,-1 5 0-16,-2 5 0 0,-1 6 0 0,1 5 0 16,-5 5-832-16,2 4-192 0,-2 2 0 0,-9 20 0 0,0-3 0 0,2-8 0 15,1-4 0-15,0-5 0 0,-2-3 864 0,2-3 128 16,1-3 32-16,3-2 0 15,4-3-1648-15,1-4-320 0,-6-8-64 16,9-4-7648-16,6-6-1536 0</inkml:trace>
  <inkml:trace contextRef="#ctx0" brushRef="#br0" timeOffset="61121.07">30373 7789 23951 0,'0'0'512'0,"0"0"128"0,0 0 0 0,10-3 64 0,3 0-576 0,4 1-128 15,4-2 0-15,6 1 0 0,9 1 848 0,-8-4 144 16,7-1 32-16,5-1 0 0,0 0-832 0,3 1-192 16,3 0 0-16,-1-1 0 0,1-3 864 0,-6 2 128 0,-6 4 32 0,-5-1 0 15,-4 0-832-15,-6 4-192 0,-4-2 0 0,-5 5 0 16,-10-1 0-16,0 9 0 0,-5 3 0 0,-4 4 0 16,1 1 0-16,-4 2 0 0,-2 2 0 0,-1 2 0 15,0 2 0-15,2 0 0 0,2-3 0 0,6 0 0 16,5 2 0-16,4-2 0 0,1-5 0 0,6-1 0 15,7 0 864-15,3-1 128 0,1-6 32 0,5-5 0 16,6 2-832-16,1-4-192 0,0-6 0 0,-2-3 0 16,0-4 864-16,-2-3 128 0,-3 0 32 0,-2-1 0 15,-4-4-832-15,-3 1-192 0,-4-2 0 0,-2-6 0 16,-4 0 864-16,-3 2 128 0,-5-1 32 0,-3 1 0 16,-2 3-832-16,-3 1-192 0,-2 1 0 0,-3 4 0 15,-2-1-2416-15,0 4-528 16,-5 3-96-16,1 0-32 0</inkml:trace>
  <inkml:trace contextRef="#ctx0" brushRef="#br0" timeOffset="61922.14">22600 9370 23951 0,'0'0'512'0,"0"0"128"0,0 0 0 0,0 0 64 0,-4-12-576 0,-2 2-128 0,-2-2 0 0,-4 4 0 15,2-3 1664-15,-2 1 320 0,-1 3 48 0,0 1 16 16,0-1-1648-16,-4 4-400 0,-3 2 0 0,-1 5 0 15,-2 5 0-15,-2 5 0 0,-2-1 0 0,1 7 0 16,2-1 0-16,-1 6 0 0,-1 1 0 0,-1 7 0 16,-3 4 0-16,3 6 0 0,1 6 0 0,1 0 0 15,4-1 0-15,1-2 0 0,2-5 0 0,2-2 0 16,3-2 896-16,3 0 112 0,2-2 16 0,6-2 0 16,-4-2-1648-16,5-7-320 15,1-4-64-15,3 1-16 0,1 0 832 0,-2-1 192 0,2-3 0 0,-1-2 0 16,-2 1 0-16,0-3 0 0,-1-4 0 0,0-9 0 15,-1 9-864-15,0-1-128 16,-2 1-32-16,3-9 0 0,0 0-1632 0,-6 0-336 0,-9-6-64 16,15 6-16-16</inkml:trace>
  <inkml:trace contextRef="#ctx0" brushRef="#br0" timeOffset="62158.6">21865 9869 23951 0,'0'-6'1056'0,"0"6"224"0,0 0-1024 0,0 0-256 16,0 0 0-16,10 0 0 0,2 0 880 0,2 0 112 0,2 0 32 16,3-1 0-16,5-1 0 0,1 0 0 0,1 0 0 15,2 0 0-15,0-1-832 0,6 2-192 0,0-1 0 0,1 1 0 16,-1 0 0-16,0 0 0 0,-1-1 0 0,3 1 0 31,-1-2-2416-31,0 3-528 0,9-1-96 0,-7-2-32 0</inkml:trace>
  <inkml:trace contextRef="#ctx0" brushRef="#br0" timeOffset="62355.32">22807 9721 27647 0,'0'0'608'0,"-4"10"128"0,0 2 32 0,-5 4 0 0,-2 3-624 0,0 2-144 0,3 4 0 0,0-4 0 0,1-1 0 0,1 0 0 15,-3 1 0-15,1 0 0 0,2 0 848 0,-2 1 144 16,6-1 32-16,-2-3 0 16,1-5-1648-16,2-3-320 0,1-10-64 0,0 0-7648 15,0 0-1536-15</inkml:trace>
  <inkml:trace contextRef="#ctx0" brushRef="#br0" timeOffset="62692.52">23240 9736 23951 0,'-1'17'512'0,"-3"-5"128"0,-1 0 0 0,-3 5 64 0,1 2-576 0,1 1-128 0,-2-1 0 0,1 1 0 16,1-2 848-16,1-2 144 0,-2 1 32 0,2 0 0 15,-2-3 0-15,4-2 0 0,-1-2 0 0,4-10 0 16,0 0 0-16,0 0 0 0,0 0 0 0,9-9 0 16,0-1 0-16,4-5 0 0,1-3 0 0,5-1 0 15,-1-1-832-15,1-1-192 0,3 0 0 0,2-1 0 16,2 3 0-16,0 0 0 0,-1 4 0 0,1 2 0 16,3 1 0-16,-2 3 0 0,-1 0 0 0,-1 5 0 15,-3 5 0-15,-2 6 0 0,-6 4 0 0,0 5 0 16,-3 1 0-16,-3 2 0 0,-2 2 0 0,-2 4 0 15,-4 2 0-15,-1 2 0 0,-5 4 0 0,3-1 0 0,-4-3 0 16,2-7 0-16,0-5 0 0,1 1 0 16,2 1-2416-16,4-6-528 15,2-2-96-15,-4-11-11088 0</inkml:trace>
  <inkml:trace contextRef="#ctx0" brushRef="#br0" timeOffset="63088.43">24411 9628 23951 0,'0'0'512'0,"-1"-12"128"16,-3-1 0-16,0-2 64 0,-3 2-576 0,2 2-128 0,-4 5 0 0,-2 3 0 0,-2 1 848 0,-4 4 144 16,2 5 32-16,-5 4 0 0,-1 6 0 0,-1 4 0 15,-3 4 0-15,-1 2 0 0,-2 2-832 0,-9 14-192 0,5-4 0 0,7-4 0 16,4-5 0-16,9-4 0 0,8-3 0 0,7-3 0 15,3-1 864-15,4-8 128 0,3-1 32 0,2-4 0 16,3-7-832-16,3-4-192 0,4-3 0 0,2-3 0 16,1-2 864-16,1-5 128 0,1-4 32 0,1 0 0 15,0-3-832-15,2-4-192 0,-2-1 0 0,2-5 0 16,2-3 0-16,-1-5 0 0,-3-2 0 0,0-1 0 16,1 0 0-16,-2 1 0 0,-3-1 0 15,-2 4 0-15,-3 2 0 0,-1 6 0 0,-3 1 0 0,-2 7 0 16,-5 6 0-16,-2 5 0 0,-2 7 0 0,-7 8 0 15,0 0 0-15,-3 12 0 0,-2 2 0 0,-3 10 0 16,-1 5 0-16,-3 7 0 0,-1 7 0 0,-1 0 0 16,-2 5 0-16,-2 2 0 0,0 3 0 0,1 2 0 15,-3-3 0-15,2-2 0 0,3-3 0 0,-1-3 0 0,5-2 0 16,4-6 0-16,1-4 0 0,5-4-11424 16,5 0-2336-16</inkml:trace>
  <inkml:trace contextRef="#ctx0" brushRef="#br0" timeOffset="63902.75">25759 9702 16575 0,'0'0'368'0,"-9"14"80"0,1-3 0 0,1 1 16 0,-3-4-464 0,3-2 0 16,4 1 0-16,3-7 0 0,0 0 1728 0,0 0 256 0,0 0 64 15,0 0 0-15,0 0-832 0,11 2-144 0,4-4-48 16,2-6 0-16,1-8 0 0,1-2 0 0,2-1 0 16,3-4 0-16,0-4 0 0,4-4 0 0,-1-2 0 0,1-7 0 15,2-5 0-15,0 2 0 0,0-2 0 0,-3 6 0 16,-2 3-816-16,-4 1-208 0,-6 0 0 0,0 6 0 16,-2 3 0-16,-3 8 0 0,-3 8 0 0,-7 10 0 15,2-12 0-15,-2 12 0 0,0 0 0 0,-10 13 0 16,-3 3 0-16,1 3 0 0,3 1 0 0,0 3 0 15,1 7 0-15,1-1 0 0,2 1 0 0,1-2 0 16,0 1-768-16,3-3-208 16,2-1-48-16,3-7 0 0,1-6 832 0,-5-12 192 0,0 0 0 0,19 4 0 15,2-4 0-15,3-7 0 0,2-4 0 0,4-6 0 0,2-4 768 16,-1-4 208-16,-2-1 48 0,-2 4 0 16,-2-2-832-16,-3 3-192 0,-3-1 0 0,-2 1 0 0,-2 2 0 15,-3-1 0-15,-1 3 0 0,-2 3 0 0,-2 4 0 0,1-2 0 16,1 0 0-16,-3 3 0 15,-6 9-1600-15,0 0-352 0,9-6-80 0,1 2-13120 16</inkml:trace>
  <inkml:trace contextRef="#ctx0" brushRef="#br0" timeOffset="64161.05">27318 8895 23951 0,'0'0'512'0,"0"0"128"0,0 0 0 0,0 0 64 0,0 0-576 0,-3 14-128 0,-3-1 0 16,-3 2 0-16,-3 2 848 0,-5 4 144 0,-6 5 32 0,1 4 0 15,3 8 0-15,-3 1 0 0,-4-1 0 0,0 0 0 16,1 1 0-16,2 0 0 0,-1 0 0 0,6 0 0 16,5-1-832-16,5 0-192 0,3 2 0 0,8-6 0 15,2-5 0-15,3-2 0 0,2-5 0 0,3-2 0 16,5-2 0-16,2-5 0 0,5-8 0 0,-7-1 0 15,0-4-1600 1,3-2-352-16,2-2-80 0,13-9-16 0</inkml:trace>
  <inkml:trace contextRef="#ctx0" brushRef="#br0" timeOffset="64641.25">27773 8872 16575 0,'0'0'368'0,"0"0"80"0,9 3 0 0,-9-3 16 0,12 5-464 0,-2 3 0 16,-2-3 0-16,1-3 0 0,2-3 1728 0,-11 1 256 0,10 0 64 0,5 0 0 16,-1-1-832-16,0 0-144 0,1 1-48 0,0-3 0 15,1 3 0-15,-3 0 0 0,1 1 0 0,2-1 0 16,1-1-816-16,1 0-208 16,-2 1 0-16,-1 2 0 0,0 1 0 0,-4 3 0 0,0 5 0 0,-5-2 0 15,-3 0 864-15,-4 3 128 0,-3 2 32 0,-4 7 0 16,-2 5-832-16,-2 1-192 0,-4 2 0 0,-7 12 0 15,2-6 0-15,-3-1 0 0,2 1 0 0,3-9 0 16,2-5 0-16,2-2 0 0,5 1 0 0,3-6 0 16,5-3 0-16,2-11 0 0,0 0 0 0,8 11 0 15,1-1 0-15,2-5 0 0,4-3 0 0,-6 0 0 16,4-2 0-16,1-2 0 0,1 1 0 0,0-3 0 0,0-1 0 16,0-4 0-16,1 4 0 0,-3 1 0 0,-1-2 0 15,-4 3 0-15,1-3 0 0,-5 2 0 16,-4 4-2416-16,-2-5-528 0,-7-8-96 0,-4 3-32 15</inkml:trace>
  <inkml:trace contextRef="#ctx0" brushRef="#br0" timeOffset="64784.53">27731 9191 27647 0,'0'0'1216'0,"0"0"256"0,13 2-1168 0,3-2-304 16,4-2 0-16,0 1 0 0,1 1 880 0,3 0 112 15,1-1 32-15,-6 0 0 0,3 2-832 0,3-1-192 16,-1 0 0-16,3-1 0 0,4-1 0 0,0 1 0 15,1 1 0-15,-2-3 0 16,-2-2-1600-16,0 2-352 0,17-2-80 0,-18-1-16 0</inkml:trace>
  <inkml:trace contextRef="#ctx0" brushRef="#br0" timeOffset="65163.28">28686 8752 20271 0,'0'0'896'0,"0"0"192"16,0 0-880-16,0 0-208 0,-4 8 0 0,-1-3 0 0,-2 3 864 0,-2 5 128 15,-3 4 32-15,-6 9 0 0,-4 1 0 0,-2 7 0 16,0 4 0-16,-4 4 0 0,-1 1 0 0,-6 4 0 16,-3 1 0-16,-1-2 0 0,-2 1 0 0,3-1 0 15,4 1 0-15,3 0 0 0,-2 6-832 0,3-3-192 16,-1 1 0-16,6-4 0 0,3-1 0 0,1-6 0 15,1-5 0-15,5-7 0 0,2-5 0 0,2-6 0 16,1-4 0-16,3-4-10336 0,7-9-2112 16</inkml:trace>
  <inkml:trace contextRef="#ctx0" brushRef="#br0" timeOffset="65481.55">28447 9407 23951 0,'-9'16'512'0,"2"-4"128"0,-2 6 0 0,-2-1 64 0,0-4-576 0,-1 3-128 0,-2 4 0 0,2 2 0 16,2-1 0-16,2-2 0 0,2-2 0 0,0 0 0 16,4 1 848-16,2-2 144 0,1-6 32 0,4-3 0 0,2-1 0 15,3 2 0-15,2-8 0 0,4 0 0 0,3-4 0 0,-3-3 0 16,1-3 0-16,2-5 0 0,2-6 0 15,0-3 0-15,-1 4 0 0,-1-4 0 0,1-5 0 0,-1 1 0 16,1-1 0-16,-1 2 0 0,1 1-832 0,-2 1-192 16,0 3 0-16,1 2 0 0,-1 2 0 0,-2 2 0 15,-3 2 0-15,-2 2 0 16,0 2-768-16,-1 1-208 0,-1-2-48 0,-2 5 0 16,-7 6-2448-16,0 0-496 0,-1-21-112 0,-3 9-16 0</inkml:trace>
  <inkml:trace contextRef="#ctx0" brushRef="#br0" timeOffset="65807.22">29142 8523 23951 0,'0'0'1056'0,"0"0"224"0,0 0-1024 0,0 0-256 0,0 0 0 0,0 0 0 15,0 0 0-15,0 9 0 0,0 4 0 0,1 5 0 16,2 3 880-16,1 4 112 0,1 2 32 0,2 8 0 0,-1 4-832 0,1 4-192 16,-2 4 0-16,0 8 0 15,0 8 864-15,-1 4 128 0,-4 6 32 0,-2-1 0 0,-2-5-832 16,-3 2-192-16,-3 2 0 0,-2 2 0 0,-1 0 0 15,-5-3 0-15,-3-10 0 0,-3-4 0 0,-3-7 864 16,-3-2 128-16,-3-4 32 0,-1-3 0 0,-1-3-832 0,4-4-192 16,6-7 0-16,3-7-10336 15,1-6-2112-15</inkml:trace>
  <inkml:trace contextRef="#ctx0" brushRef="#br0" timeOffset="66616.82">30091 8543 16575 0,'1'-6'368'0,"1"-3"80"0,0-3 0 16,0 2 16-16,3-1-464 0,-1 3 0 0,0 1 0 0,0 0 0 0,-3 3 1728 0,-1 4 256 15,2-6 64-15,-2 6 0 0,0 0-1648 0,0 9-400 16,-2 4 0-16,1 1 0 0,-3 8 896 0,-2 8 112 16,-1 3 16-16,3-1 0 0,-2 0-832 0,1 0-192 15,0 1 0-15,2-2 0 0,1-1 0 0,1 0 0 16,-1 4 0-16,2-1 0 0,2-7 864 0,0-1 128 15,1-2 32-15,-1-3 0 0,5-2-832 0,-3-6-192 16,1-2 0-16,0-2 0 0,-5-8 864 0,7 6 128 16,-2-2 32-16,-5-4 0 0,0 0-832 0,8-2-192 15,-2-7 0-15,0 1 0 0,-6 8 0 0,2-9 0 0,-2-3 0 16,0-1 0-16,-2 5 0 0,-2-2 0 0,-3-1 0 0,-6-2 0 16,0 0 0-16,-3 8 0 0,-2-2 0 15,-1 5 0-15,-2-1 0 0,-3 3 0 0,1 4 0 0,2 0 0 16,3-4 0-16,-1 3 0 0,5 2 0 0,4 3 0 15,3-1 0-15,7-7 0 0,0 0 0 0,0 0 0 16,0 0 0-16,7 10 0 0,4 3 0 0,5-6 0 16,2-3 0-16,2-2 0 0,2 0 0 0,-1 5 0 15,-3 2 0-15,-2 1 0 0,-3 1 0 0,-3-1 0 16,-2-2 0-16,-4 1 0 0,-4-1 0 0,-1 4 0 16,-3-1 0-16,-4 1 0 0,-5 0 0 0,1-2 0 15,-5-3 0-15,-2 2 0 0,-4-1 0 0,4 2 0 0,-2-2 0 16,1 2 0-16,1-6 0 0,2 3 0 0,3 1 0 15,1-1 0-15,1 3 0 0,1-4 0 0,4-1 0 0,7-5 0 16,0 0 0-16,0 0 0 0,0 0 0 0,0 0 0 16,10 9 0-16,2-1 0 0,0-1 0 0,2-3 0 15,3-4 0-15,1 4 0 0,0 2 0 0,1 3 0 16,-1-2 0-16,-1-1 0 0,-2-3 0 0,-2 1 0 16,-2 1 0-16,-11-5 0 15,8 4-768-15,-8-4-208 0,0 0-48 0,0 0-8736 16,0 0-1760-16</inkml:trace>
  <inkml:trace contextRef="#ctx0" brushRef="#br0" timeOffset="66812.8">29944 9306 27647 0,'-17'17'1216'0,"9"-6"256"0,1-2-1168 0,-2 5-304 0,-1 3 0 0,0 5 0 15,-1 4 880-15,3-1 112 0,0 0 32 0,2 1 0 16,-1 0 0-16,0 1 0 0,-1-3 0 0,3 2 0 15,2-3-832-15,3-3-192 0,0-2 0 0,-1-1 0 16,-3-7 0-16,4-10 0 0,0 0 0 0,0 0 0 16,5 7-2416-16,-5-7-528 0,18-16-96 15,2-1-32-15</inkml:trace>
  <inkml:trace contextRef="#ctx0" brushRef="#br0" timeOffset="67425.25">30869 8709 23951 0,'6'-18'1056'0,"-2"11"224"0,-1 1-1024 0,1-1-256 16,-1 1 0-16,-3 6 0 0,1-7 0 0,-1 7 0 16,0 0 0-16,0 0 0 0,0 0 880 0,-5 8 112 0,-4 2 32 0,-1 5 0 15,-2 2-832-15,-1 4-192 0,-3 3 0 0,0 5 0 16,1 0 864-16,-1 6 128 0,2 3 32 0,1 5 0 15,0-2-832-15,2 3-192 0,2 0 0 0,3-4 0 16,0-2 0-16,3-3 0 0,3-2 0 0,5-4 0 16,0-2 864-16,3-4 128 0,2-7 32 0,3 0 0 15,3-6-832-15,0-1-192 0,4-4 0 0,3-2 0 16,3-7 864-16,-2-1 128 0,-1-2 32 0,4-3 0 16,4-3-832-16,1-1-192 0,-4 1 0 0,0-4 0 15,-1-2 0-15,0-3 0 0,-1-3 0 0,1 1 0 16,-4-6 0-16,0-3 0 0,0-5 0 0,0-1 0 15,1-3 0-15,-1 2 0 0,-1-3 0 0,2 1 0 0,-1 2 0 16,1 2 0-16,-2 2 0 0,-1 4 0 0,-8 7 0 16,-2 6 0-16,-3 2 0 0,0 5 0 0,-1 4 0 0,-7 8 0 15,0 0 0-15,-3 6 0 0,-4 7 0 0,-4 4 0 16,-6 3 0-16,0 5 0 0,1 5 0 0,-1 5 0 16,-1 3 0-16,4 1 0 0,-2 6 0 0,6 2 0 15,0 1 0-15,6 0 0 0,4 0 0 0,6-6 0 16,3-3 0-16,6-2 0 0,8-3 864 0,4-1 128 15,6 1 32-15,7-6 0 0,8-5-832 0,3-1-192 16,1-3 0-16,2-6-12512 16,-1 0-2544-16</inkml:trace>
  <inkml:trace contextRef="#ctx0" brushRef="#br0" timeOffset="71728.95">32339 3336 26623 0,'6'-1'0'0,"2"0"0"0,6 0 0 0,-1-3 0 0,-1 2 0 16,0 2 0-16,-2 3 0 0,1 1 0 0,3-8 0 15,-2 4 0-15,-2 3 0 0,-1-6 0 0,-1 3 0 0,-1-1 0 16,-1 2-432-16,-6-1-80 0,0 0 0 0,0 0-16 0,0 0 528 0,-2 12 0 16,2-12 0-16,-9 11 0 15,-2 0 320-15,-1-2-16 0,-1-1-16 0,-1-2 0 16,-3-3 64-16,-3 2 16 0,1 2 0 0,-3-1 0 0,-2-7 32 0,-3 1 16 16,-4 1 0-16,-2-1 0 0,-3 0-96 0,-8-1-32 15,-6 0 0-15,-4 1 0 0,-3 0-32 0,-2 0 0 16,0 0 0-16,-2 0 0 0,0 0-128 0,-6 0-128 15,-4 0 144-15,-2 1-144 0,-2 1 0 0,4 0 128 16,0-1-128-16,-2 0 0 0,0 1 0 0,-6-2 0 16,-6 0 128-16,-1 2-128 0,-1 2 0 0,-1 1 144 15,1-3-144-15,-7 0 128 0,-10 1-128 0,2 0 0 16,3-2 144-16,-5-1-144 0,-7 0 0 0,1 0 144 16,1-1-144-16,-1 1 0 0,2 1 0 0,-1 1 0 15,-2 1 0-15,5 0 0 0,5-2 224 0,-4 0-64 16,-6-1-16-16,2 3 0 0,-1 3 176 0,2 1 16 0,3-6 16 15,-5 3 0-15,-5 3-176 0,8 0-48 0,3 0 0 16,-4-3 0-16,-3 0-128 0,2 0 0 0,0-2 0 16,5 1 0-16,2-2 0 0,1 1 0 0,-4-2 128 0,6 0-128 15,4 0 0-15,4 0 0 0,2 0 0 0,1 0 128 16,-4 2 0-16,8 1 0 0,1-3 0 0,3 2 0 16,-2 0 48-16,3-1 0 0,-2-1 0 0,2 3 0 15,1 0 0-15,2 1 0 0,3-1 0 0,-1 2 0 16,-3 3-176-16,-1 1 192 0,-2-4-192 0,3 2 192 15,5 1-192-15,1-6 0 0,0 1 0 0,0 0 0 16,-1 2 128-16,-6-1-128 0,-3-6 128 0,4 2-128 16,3 0 0-16,-3 0 0 0,-1-2 0 0,-1 2 0 0,0-2 0 15,2 4 128-15,4 2-128 0,2-3 128 16,-2 0 0-16,-2 2 0 0,2 1 0 0,-1 4 0 0,-1-2 0 16,3 2-128-16,2 0 192 0,1 1-64 0,-1 1-128 15,-1-1 160-15,-1-1-160 0,1 4 160 0,-2 2-160 0,1 2 128 16,7-2-128-16,-2 1 128 0,0-4-128 0,-4 0 0 15,1-2 0-15,-1 0 128 0,1 2-128 0,1-1 0 16,5-1 0-16,0 0 0 0,-2-1 0 0,-2 0 0 16,-3 0 0-16,0 1 0 0,-2-3 128 0,2 3-128 15,6 1 128-15,0 0-128 0,4-3 256 0,-2-2-16 16,1 1-16-16,-1 2 0 0,0 2-32 0,7-3-16 16,5-3 0-16,7 4 0 0,4-2-32 0,3 1 0 15,5-2 0-15,2-2 0 0,1-1 0 0,2 2 0 16,4 0 0-16,4 1 0 0,-1-3-144 0,1-2 128 15,-1 0-128-15,2 1 128 0,0 0-128 0,1 2 0 16,-1-2 0-16,4 0 0 0,3 1 144 0,2-1-144 16,-2-1 160-16,3 1-160 0,8-1 0 0,0 0 0 0,0 0 0 0,-6 7-160 15,6-7 160-15,-5 9 0 0,2 1 0 16,-1 1 0-16,0-1 0 0,0 3 0 0,3 0 0 0,0 4 0 16,-2 3 0-16,2 1 0 0,1 1 0 0,0 3 0 15,0 6 0-15,0 3 0 0,0-3 0 0,0 8 0 16,0 4 0-16,0 0 128 0,2 3-128 0,2-2 0 15,1 1 0-15,-1 4 0 0,-1 3 0 0,-3 2 0 16,1-1 0-16,2 3 0 0,1 3 0 0,-2-2 0 16,-3-2 0-16,-1 1 0 0,-1 1 0 0,-1 5 0 15,-3 0 0-15,0 6 0 0,-2 2 0 0,-3-4 128 16,0-1-128-16,0-4 0 0,1 3 0 0,-2 0 0 0,-2 5 0 16,4 1 0-16,-4-1 0 0,5-3 0 0,1-5 0 15,-1 1 0-15,0 2 0 0,1 4 128 0,0 4-128 16,-2 0 0-16,0-5 0 0,3 0 0 0,-3-1 128 0,4-2 0 15,-4 1 0-15,2 6 0 0,-1-3-128 16,-1 1 0-16,1 0-176 0,-1 0 176 0,2-4 0 0,-1-1 0 16,-3-5 0-16,2 6 0 0,2 5 0 0,1-1 128 15,0 0-128-15,2-3 160 0,-1-4-160 0,1-1 192 16,-1-2-192-16,4 2 192 0,0 1-192 0,0-2 0 16,-1-2 0-16,2 0 128 0,-1-5-128 0,3-2 0 15,-4-3 0-15,0 2 0 0,0-1 0 0,-2 1 0 16,-3-1 0-16,0 2 0 0,0 4 0 0,-1 0 0 15,0-4 0-15,2-3 0 0,3 3 0 0,0-7 128 16,-3 0-128-16,-1 2 0 0,-3 5 0 0,3-3 0 16,0 2 0-16,2-1 0 0,-2-3 0 0,0 1 0 15,1-3 0-15,2 2 0 0,-2-5 0 0,3 0 0 0,3-3 0 16,-3 1 0-16,-1 1 0 0,3-1 0 0,3-1 0 0,0-3 0 16,-1-2 0-16,-1-1 0 0,1 1 0 15,2-3 0-15,1-8 0 0,-1 2 0 0,0-2 0 0,-1 3 0 16,0-5 0-16,-1 3 0 0,0-3 0 0,-2 3 0 15,3 0 0-15,-3 0 0 0,2 2 0 0,0 0 0 16,-2-3 0-16,2 3 0 0,1 2 0 0,1-1 0 16,1 4 0-16,-1-4 0 0,1 2 0 0,1-5 0 15,0 2 0-15,2-4 0 0,3-3 0 0,0 0 0 16,-1 3 0-16,3-2 0 0,1-6 0 0,2 1 0 16,0 0 0-16,-1 2 0 0,-2-3-144 0,2 0 144 0,1-1 0 15,0-3-192-15,0 0 192 0,-1 0-160 0,1 3 160 16,-1-2 0-16,0-2 0 0,-1 1 0 0,0 2 0 0,0 0 0 15,0-3 0-15,2 0 0 0,0-1 0 0,3-1 0 16,-1 6 0-16,0-4 0 0,-1-1 0 0,3-3 0 16,5 2 144-16,-1 1-144 0,0 0 0 0,4 2 0 15,1-1-160-15,1 1 160 0,3-1-128 0,4 0 128 16,5 1 0-16,3 0 0 0,1 4 0 0,4 1 0 16,0-3-144-16,-2 0 144 0,2-1 0 0,3-1 0 15,2-3 0-15,4 2 0 0,5-4 0 0,4 1 0 16,3-1 0-16,1 1-160 0,0-2 160 0,2 0 0 15,-1-3 0-15,8 0 0 0,6-2 0 0,2 2 0 16,-5 3 0-16,0-3 0 0,-2-1 0 0,3-1 0 16,4 1 0-16,3 1 0 0,2 3 0 0,-1-1 0 0,-3 1 0 15,3-2 0-15,3-1 0 0,0 3 0 0,-1 2 0 16,-1-4 0-16,-2 3 0 0,2 0 0 0,4 0 0 16,2 1 0-16,1-1 0 0,-1-1 0 0,0-3 0 0,1 1-128 15,2 2 128-15,-1 2 0 0,-5-1 0 16,-1 1 0-16,-3-3 0 0,2 2 0 0,3 2 0 0,-5 1 0 15,-5 3 0-15,0-5 0 0,-1 0 0 0,3 3 0 16,1-2 0-16,2 2 0 0,-1 0 0 0,1 0 0 16,-2 0 0-16,5-4 0 0,5 1 0 0,0 3 0 15,-5-2 0-15,8-1 0 0,6-2 0 0,-2 2 128 16,-2 0-128-16,-2 1 0 0,-4-1 0 0,8-1 0 16,6-2 0-16,-1 2 0 0,-3-1 0 0,1-1 0 0,2 4 0 15,2-5 0-15,3 2 0 0,-6-2 0 0,-4 0 0 0,3-2 0 16,3-2 0-16,0 1 0 0,-6-5 0 0,7 2 0 15,-2 0 0-15,2-2 0 0,-1-2 0 0,-3 0 0 16,-1 0 0-16,1 0 0 0,0-2 0 0,-2 2 144 16,-2 1-144-16,0 2 0 0,2-6 128 0,2 5-128 15,4-3 0-15,-2 4 0 0,-5-4 0 0,2 3 0 16,2-1 0-16,-3 1 0 0,-3 3 128 0,-1-3-128 16,0 0 0-16,1 3 0 0,1-1 0 0,0 1 0 15,-4-3 0-15,0 5 0 0,4 2 0 0,-3 0 0 16,-6 0 128-16,-5 0-128 0,-4 0 0 0,2 0 0 15,2 0 0-15,-6 0 0 0,-7-3 0 0,-6 5 0 16,-4 0 0-16,-5-1 0 0,-5-3 128 0,3-1-128 16,-1-1 0-16,-1 3 0 0,-3 0 192 0,-5-1-192 15,-3 0 192-15,-4 2-192 0,-3 1 192 0,-7-1-64 16,-5-1 0-16,-5-2-128 0,-3 2 0 0,-3 0 0 0,-11-2 0 0,-6 3-192 31,0 0-1408-31,0 0-288 0,-11-3-48 0</inkml:trace>
  <inkml:trace contextRef="#ctx0" brushRef="#br0" timeOffset="82834.63">20015 7725 12895 0,'0'0'576'0,"0"0"112"0,0 0-560 0,0 0-128 0,0 0 0 0,0 0 0 16,0 0 848-16,0 0 144 0,0 0 32 0,0 0 0 16,0 0 0-16,7 0 0 0,4 0 0 0,1 0 0 0,1 0-832 0,4 1-192 15,2 2 0-15,2 2 0 0,3-4 0 0,0 0 0 16,2 2 0-16,2 1 0 0,-1 1 0 0,1 2 0 15,-1-5 0-15,0 5 0 0,-3 2 0 0,-1-2 0 16,-2-1 0-16,-1 2 0 0,-2-4 0 0,-1 2 0 16,-3 2 0-16,-2 1 0 0,-2-2 0 0,-2-2 0 15,-8-5 0-15,4 5 0 0,0 3 0 0,-4-8 0 16,0 0 0-16,-5 8 0 0,-2 4 864 0,-2 2 128 16,-1-2 32-16,-3 1 0 0,-2 1 0 0,-2 2 0 15,-1-1 0-15,-3 4 0 0,-4-3-832 0,-1 4-192 16,-1 1 0-16,-4-2 0 0,1 1 0 0,0 0 0 15,-3-2 0-15,2 0 0 0,0-1 0 0,-1-3 0 16,2 1 0-16,3-1 0 0,1-2 864 0,4-3 128 16,1 3 32-16,4-3 0 0,4-1-832 0,2-3-192 15,5 0 0-15,6-5 0 16,0 0-768-16,0 0-208 0,10 0-48 0,6 0-7632 0,2-1-1536 0</inkml:trace>
  <inkml:trace contextRef="#ctx0" brushRef="#br0" timeOffset="83164.95">20141 8017 16575 0,'0'0'368'0,"0"0"80"0,-5-2 0 0,-2 2 16 15,0 3-464-15,-1-2 0 0,-1-1 0 0,-2 0 0 0,-1 2 912 16,-2 0 96-16,1 4 16 0,-1-5 0 0,-2-1 0 0,-1 1 0 16,-1 2 0-16,0 1 0 0,-3 0 0 0,-1 1 0 15,-2-4 0-15,-2 3 0 0,-3 0 0 0,-3 4 0 16,-5-4 0-16,-2 2 0 0,-3 2-832 0,1 0-192 16,-1 2 0-16,2-1 0 0,-1 3 864 0,5 1 128 15,3 0 32-15,2 1 0 0,1 1-832 0,1-3-192 16,2-1 0-16,1 2 0 0,0 3 0 0,5-3 0 15,3-1 0-15,1 1 0 16,0-1-768-16,7 1-208 0,4 1-48 0,5-2 0 0</inkml:trace>
  <inkml:trace contextRef="#ctx0" brushRef="#br0" timeOffset="87491.06">14769 8847 23951 0,'3'-18'512'0,"-3"18"128"0,-3-10 0 0,3 10 64 0,-3-13-576 0,3 13-128 15,0 0 0-15,0 0 0 0,0 0 0 0,0 0 0 16,-11 2 0-16,5 5 0 0,1-1 0 0,0 7 0 15,1-1 0-15,-2 11 0 0,-1 6 848 0,1 4 144 16,1-1 32-16,-1 9 0 0,-3 11 0 0,1 1 0 16,0 2 0-16,1 1 0 0,0-2-832 0,-1 2-192 0,1 1 0 0,1-1 0 15,0-1 0-15,0-2 0 0,-2-5 0 16,3-4 0-16,1-7 0 0,-3-4 0 0,0-7 0 0,-1-1 0 16,1 0 0-16,1-7 0 0,1-6 0 0,1-5-9232 15,4-7-1904-15</inkml:trace>
  <inkml:trace contextRef="#ctx0" brushRef="#br0" timeOffset="87878.52">14317 9388 23951 0,'0'0'512'0,"0"0"128"0,11 3 0 0,1-6 64 0,1-2-576 0,5 0-128 0,5 2 0 0,3-1 0 16,7-2 848-16,2-2 144 0,6 0 32 0,2-4 0 0,6-1-832 15,1-1-192-15,2-7 0 0,1 3 0 0,-1 0 0 0,-3 2 0 16,-6-2 0-16,-5 2 0 0,-7-1 0 0,-5 5 0 16,-7 5 0-16,-5 0 0 0,-5-5 0 0,1-1 0 15,-10 13 0-15,0 0 0 0,0 0 0 0,0 0 0 16,0 0 0-16,0 0 0 0,-5 13 0 0,-3 2 0 16,-2 3 0-16,-1 0 0 0,-2 2 0 15,3 1 0-15,-2 0 0 0,0 1 0 0,2-1 864 0,1-1 128 16,2 0 32-16,3 2 0 0,0-1-832 0,8-3-192 15,1-7 0-15,3-1 0 0,4-1 0 0,2-2 0 16,3-2 0-16,3-2 0 0,1-5 0 0,2-2 0 16,2-2 0-16,1-6 0 0,3-4 864 0,-3 1 128 15,-4-1 32-15,-1 2 0 0,-6-2-832 0,-3 1-192 0,-5-1 0 0,-5 3 0 16,-3 2 0-16,-6 1 0 16,-3 3 0-16,-2 4 0 0,-3-3 864 0,-4 4 128 15,-3 0 32-15,0 2 0 16,-1 0-2464-16,2-1-480 0,1-1-112 0,2-1-13120 0</inkml:trace>
  <inkml:trace contextRef="#ctx0" brushRef="#br0" timeOffset="88281.54">15681 8963 20271 0,'-9'25'448'0,"2"-5"80"0,0 2 32 0,-2 8 16 0,2 4-576 16,-1 2 0-16,0 2 0 0,-1 0 0 0,-1-3 928 0,-3 4 80 16,2 4 16-16,-2 4 0 0,0 4 0 0,-1-4 0 15,0 0 0-15,1-7 0 0,1-1-832 0,4-7-192 16,0-9 0-16,3-2 0 0,1-7 864 0,3-2 128 16,-1-7 32-16,2-5 0 0,0 0 0 0,6-9 0 15,0-7 0-15,3-6 0 0,-1-1-832 0,1-7-192 16,2-7 0-16,0 1 0 0,1 2 0 0,0-7 0 15,0-3 0-15,-1 2 0 0,2 3 864 0,0-4 128 16,2-1 32-16,-2 10 0 0,2-5-832 0,4 0-192 16,0 0 0-16,13-13 0 0,-1 14 0 0,-2 6 0 15,-5 9 0-15,2 5 0 16,0 3-768-16,-1 10-208 0,-3 5-48 0,-3 5 0 0,-6 8 832 0,-4 6 192 16,-5 2 0-16,-6 2 0 0,-2-1 0 0,-9 6 0 0,-4 2 0 15,-5 2 0-15,-4 1 0 0,-5-1 0 16,-4-3 0-16,-2-2 0 0,1-2 0 0,3-7 0 0,3-6 0 15,5-3 0 1,3 0-1680-16,3-7-304 0,3-4-48 0,7-4-11472 0</inkml:trace>
  <inkml:trace contextRef="#ctx0" brushRef="#br0" timeOffset="88583.45">16248 8738 20271 0,'0'0'448'0,"0"0"80"0,-10 6 32 0,-1 2 16 16,1 4-576-16,-2 3 0 0,-1 2 0 0,0 4 0 0,-4 1 928 0,3 4 80 15,-2 2 16-15,3 1 0 0,0-1 0 0,1 4 0 16,3-5 0-16,4-1 0 0,2-8-832 0,3-5-192 16,3-1 0-16,2 0 0 0,2-6 864 0,2-2 128 15,3-6 32-15,1-4 0 0,2-5 0 0,4-6 0 16,0-7 0-16,1 3 0 0,2 2-832 0,-8 2-192 15,1-1 0-15,-2-3 0 0,-2-3 864 0,-2 3 128 16,-2 3 32-16,-3 0 0 0,-4-2-832 0,-1-3-192 16,-7 5 0-16,-1 6 0 0,-2 5 0 0,-4 5 0 15,-5 0 0-15,-1 4 0 16,0-1-2416-16,-1 6-528 0,3 0-96 0,0-1-32 0</inkml:trace>
  <inkml:trace contextRef="#ctx0" brushRef="#br0" timeOffset="88882.9">16725 8489 23951 0,'0'0'1056'16,"0"0"224"-16,0 0-1024 0,0 0-256 0,-5 2 0 0,0 6 0 0,0 6 880 0,-2 3 112 16,-2 4 32-16,3 5 0 0,-4 0 0 0,1 6 0 15,0 2 0-15,-1 0 0 0,1-3-832 0,-2 4-192 16,3 2 0-16,-1-1 0 0,3-2 0 0,-1 0 0 16,1-4 0-16,1-3 0 0,2-1 864 0,-1-2 128 15,1-6 32-15,2-5 0 16,1-3-2464-16,0-10-480 0,0 0-112 0,11-3-11472 0</inkml:trace>
  <inkml:trace contextRef="#ctx0" brushRef="#br0" timeOffset="89123.35">16754 8108 27647 0,'-5'-14'608'0,"1"5"128"0,-1-2 32 0,1 1 0 0,-1-1-624 0,2 5-144 0,3 6 0 0,0 0 0 15,-3-9 0-15,3 9 0 0,0 0 0 0,0 0 0 16,-1-8 0-16,1 8 0 0,0 0 0 0,0 0 0 16,0 0 0-16,0 0 0 0,0 0 0 0,0 0 0 15,-1 9 0-15,-1 0 0 0,1-2 0 0,0 2-8160 16,1-9-1664-16</inkml:trace>
  <inkml:trace contextRef="#ctx0" brushRef="#br0" timeOffset="89459.96">17278 8180 23951 0,'0'0'512'0,"0"0"128"0,-4 13 0 16,-5-7 64-16,-3 2-576 0,-1 3-128 0,-4 2 0 0,-1 0 0 0,-1 4 848 0,-1 1 144 16,-1-1 32-16,0 1 0 0,0 3-832 0,2-2-192 15,2 4 0-15,4-5 0 0,1-5 0 0,6 1 0 16,0-1 0-16,5 0 0 0,1-2 0 0,4-1 0 0,3-2 0 0,2 2 0 16,2 0 864-16,2 1 128 0,1 0 32 15,0 2 0-15,3 2-832 0,-3 2-192 0,-1 0 0 0,0 2 0 16,-4-3 0-16,-2 0 0 0,-5 0 0 0,-3 2 0 15,-1-1 864-15,-8 0 128 0,-1 0 32 0,-4 0 0 16,-2-2-832-16,-3 1-192 0,-4 1 0 0,1 0 0 16,-2-4 0-16,0-1 0 0,2 0 0 0,2-7 0 31,1-4-768-31,6-2-208 0,2-4-48 0,0-10-13504 0</inkml:trace>
  <inkml:trace contextRef="#ctx0" brushRef="#br0" timeOffset="91031.5">17661 8212 23951 0,'-10'8'1056'0,"5"1"224"0,-2-1-1024 0,-1 5-256 16,-2 4 0-16,-2 3 0 0,-2 3 0 0,-2 2 0 16,-1 0 0-16,0 1 0 0,2-1558 880 0,-2 3116 112 15,-1-1558 32-15,5-3 0 0,3 1-832 0,4-5-192 16,-1-2 0-16,3-2 0 0,6-4 0 0,-4-3 0 15,2-8 0-15,0 0 0 0,0 0 864 0,12-4 128 16,1-6 32-16,3-2 0 0,0-1 0 0,0-4 0 16,1-2 0-16,-1-1 0 0,-3-2-832 0,1 0-192 15,-2-3 0-15,-1 3 0 0,-4-2 0 0,-1 4 0 16,-2-3 0-16,-3 6 0 0,-2 3 0 0,-2 4 0 16,-2-1 0-16,0 5 0 0,1 3 0 0,-2 0 0 15,0 0 0-15,-1 1 0 16,1 2-768-16,6 0-208 0,0 0-48 0,0 0 0 0,0 0 832 0,0 0 192 0,0 0 0 0,9-4 0 31,4 0-864-31,3 1-128 0,-1-7-32 0,2 3 0 0,0-3 832 0,1 5 192 0,2 0 0 16,-3-3 0-16,-1 2 0 0,-1 0 0 0,3 0 0 15,-2 1 0-15,-2 1 768 0,0 1 208 0,-4 1 48 0,3 2 0 16,-1 0-832-16,-2 4-192 0,-1-1 0 0,-1 4 0 16,-1 1 0-16,-1 0 0 0,-1 3 0 0,-2 2 0 15,1-1 864-15,-3 1 128 0,-1 3 32 0,-1-2 0 16,-3 2-832-16,1-1-192 0,-2 2 0 0,0-1 0 15,-2 0 0-15,2-1 0 0,-1-3 0 0,0 0 0 0,1-3 0 16,1-1 0-16,4-8 0 0,0 0 0 0,0 0 0 0,0 0 0 16,0 0 0-16,0 0 0 0,7-7 864 0,2-3 128 15,0-7 32-15,3 1 0 0,1 1-832 0,0-1-192 16,-1 0 0-16,1-1 0 0,2 0 0 0,0 0 0 16,3 2 0-16,-2 3 0 0,-2 2 0 0,0-1 0 15,1 3 0-15,-5 2 0 0,0 2 0 0,-2 1 0 16,-8 3 0-16,0 0 0 0,5 8 0 0,-3 3 0 15,-5 0 0-15,-2 1 0 16,-2 2-768-16,0 2-208 0,-4 0-48 16,-1 1 0-16,-2-2 832 0,1-3 192 0,1 1 0 0,3-3 0 0,3 0 768 0,3-3 208 15,3-7 48-15,0 0 0 0,0 0-832 0,0 0-192 16,5-7 0-16,4 1 0 0,4-1 0 0,3-3 0 0,1 0 0 16,1 1 0-16,1-5 0 0,-1 0 0 0,-1 4 0 15,0-2 0-15,0 2 0 0,0 1 0 0,-2 2 0 16,1-1 0-16,-2 3 0 0,-1 3 0 0,-1-4 0 0,-2 4 0 15,0 2 0-15,-1 0 0 0,-1 0 0 0,-1 0 0 16,1 0 0-16,-1 0 0 0,2 1 0 0,0-4 0 16,3 0 0-16,2-3 0 0,2-4 0 0,-1 2 0 15,2-4 0-15,1 1 0 0,2-2 0 0,-2-4 0 16,-1 1 0-16,-1 0 0 0,-4-3 0 0,2-1 0 16,-2-1 0-16,-3 1 0 0,-1 0 0 0,-2 0 0 15,-2-2 0-15,0 5 0 0,-4 4 0 0,0 3 0 16,-3 5 0-16,3 5 0 0,-4-3 0 0,4 3 0 15,-10 7-768-15,-3 3-208 0,-1 3-48 16,-1 3 0-16,4-1 832 0,0 2 192 0,1 1 0 0,2-1 0 0,3-1 0 0,1 0 0 16,0-5 0-16,4 1 0 0,4 3 0 0,1-9 0 15,3-2 0-15,0-1 0 0,-2 0 0 0,3-5 0 16,3-2 0-16,1-1 0 0,3 0 0 0,-2-5 0 16,-1 1 0-16,1-2 0 0,1-3 768 0,0 3 208 15,1-5 48-15,1 2 0 0,-3-1-832 0,2 2-192 16,-2-2 0-16,1-2 0 0,-2 4 0 0,1 0 0 15,-1-2 0-15,-1 1 0 16,-3 2-768-16,-3 4-208 0,2 1-48 0,-3 1 0 0,1 1 1648 0,-2 3 320 16,-4 2 64-16,0 0 16 15,0 0-1648-15,0 0-320 0,0 0-64 0,-6 5-16 0,0 5 832 0,1 1 192 16,-1-1 0-16,3-2 0 0,0 2 0 0,2-3 0 16,-1-1 0-16,2-6 0 0,0 0 0 0,0 0 0 0,7 7 0 15,2-4 0-15,-1 0 0 0,1-3 0 16,0-5 0-16,1-1 0 0,2 2 0 0,1-1 0 0,0-1 0 0,0-4 0 15,0-2 0-15,0 2 0 0,0 1 0 16,0 0 0-16,-1-6 0 0,1 3 0 0,0 2 0 0,2 0 0 16,-2 0 0-16,0-1 0 0,-2 2 0 0,0-2 0 15,-2 6 0-15,0-2 0 0,0 2 0 0,-2 1 0 16,-7 4 0-16,0 0 0 0,0 0 0 0,0 0 0 16,0 0 0-16,0 0 0 0,0 0 0 0,-7 4 0 15,-1 1 0-15,-1 3 0 0,-2-1 0 0,-2 3 0 16,-2 2 0-16,0 1 0 0,3 1 0 0,0 2 0 15,2-4 0-15,1 1 0 0,2 1 0 0,3-3 0 16,1-2 0-16,6-2 0 0,0 0 0 0,2-2 0 0,1-1 0 0,4-1 0 16,0-3 0-16,2 0 0 0,-2-2 0 0,3-1 0 15,2-4 0-15,-1-1 0 0,-1 2 0 0,0 0 0 16,0-3 0-16,0 1 0 0,-3-5 768 16,1 0 208-16,-2 2 48 0,0-2 0 15,0 1-1648-15,0 1-320 0,-1 0-64 0,0 2-16 0,-3-2 1648 16,-1 6 320-16,-4 5 64 0,0 0 16 0,0 0-832 0,0 0-192 15,0 0 0-15,0 0 0 16,0 0-768-16,0 0-208 0,0 0-48 0,0 0 0 0,0 0 832 16,0 0 192-16,0 0 0 0,0 0 0 0,0 0 0 0,8-1 0 15,2-1 0-15,2-2 0 0,1-1 0 0,3 1 0 16,1 2 0-16,0-2 0 0,0-4 0 0,0 1 0 16,1 0 0-16,-1-1 0 0,1 3 0 0,0-3 0 15,-1 0 0-15,2 0 0 0,-3 3 0 0,1 1 0 0,-1 0 0 16,1-1 0-16,1 0 0 0,-2 1 0 0,1 2 0 15,0 1 0-15,-2 1 0 0,1 1 0 0,-3 2 0 16,-2 2 0-16,-4 3 0 0,-1-1 0 16,-6-7 0-16,1 13 0 0,-4-3 0 0,-2 3 0 0,-1 1 0 0,-4-3 0 15,-1 1 0-15,-2 1 0 0,-4-3 0 0,0 1 0 16,-4-2 768-16,3-2 208 0,-1 1 48 0,4 3 0 16,-4-3-832-16,3-1-192 0,0-4 0 0,0 1 0 15,3 1 0-15,3-1 0 0,2 0 0 0,8-4 0 16,0 0 0-16,0 0 0 0,0 0 0 0,0 0 0 15,4-8-1600-15,2 2-352 0,1 0-80 16,2-5-13120-16</inkml:trace>
  <inkml:trace contextRef="#ctx0" brushRef="#br0" timeOffset="91663.67">15316 10091 20271 0,'0'0'896'0,"-10"-4"192"0,-1-5-880 0,-2 2-208 0,0 2 0 0,-1 1 0 0,1-5 864 0,-2 3 128 16,4-1 32-16,-2 5 0 0,2 3 0 0,-2 5 0 16,1 1 0-16,1 5 0 0,0-2-832 0,1 6-192 15,1 2 0-15,0 3 0 0,1 0 864 0,1 2 128 16,2-2 32-16,1-1 0 0,2-4-832 0,2-1-192 15,2-5 0-15,2 1 0 0,-4-11 0 0,10 5 0 16,4-4 0-16,0-3 0 0,2-2 864 0,3-7 128 16,1 1 32-16,2-7 0 0,1-3-832 0,-2-3-192 15,-3 1 0-15,1 1 0 0,-2 0 0 16,-6 1 0-16,0 1 0 0,-2 2 0 0,-1 4 0 0,-3 4 0 16,-5 9 0-16,0 0 0 0,0 0 0 0,0 0 0 15,0 0 0-15,6 9 0 0,1 5 0 0,-1 3 0 16,0 1 0-16,-1 1 0 0,1-1 0 0,4 0 0 0,3 0 0 15,-2-2 0-15,4-7 0 0,0 0 0 0,4-5 0 16,0-4-10336 0,1-1-2112-16</inkml:trace>
  <inkml:trace contextRef="#ctx0" brushRef="#br0" timeOffset="91915.93">16080 9768 23951 0,'0'0'512'0,"-10"0"128"0,0 0 0 0,0 2 64 0,0 1-576 0,-1 3-128 0,-1 5 0 0,1-1 0 0,-1 3 848 0,-1 2 144 15,-3 0 32-15,2 5 0 16,1 1-832-16,1 1-192 0,0-3 0 0,6 1 0 0,3 1 864 0,9-3 128 16,3-5 32-16,5 0 0 0,6-4-832 0,2 0-192 15,1-1 0-15,2-4 0 0,1-6 0 0,0-2 0 16,0-2 0-16,0-4 0 0,0 0 0 0,-1-5 0 15,0 0 0-15,-3-1 0 16,-4 2-1600-16,1-3-352 0,-2-3-80 0,-2 1-9840 16</inkml:trace>
  <inkml:trace contextRef="#ctx0" brushRef="#br0" timeOffset="92144.33">16771 9270 27647 0,'-5'5'608'0,"-2"3"128"0,1 6 32 0,-1 6 0 0,-2-2-624 0,0 5-144 0,-3 5 0 0,1 2 0 16,-3 7 0-16,3 5 0 0,-2 0 0 0,0 1 0 16,0 1 848-16,2-6 144 0,3 0 32 0,-1-3 0 15,1 0-832-15,2-3-192 0,1 0 0 0,1-3 0 31,1-3-1600-31,2-4-352 0,-2-4-80 0,1 4-9840 0</inkml:trace>
  <inkml:trace contextRef="#ctx0" brushRef="#br0" timeOffset="92306.46">16479 9635 23951 0,'0'0'512'0,"8"-4"128"16,2-1 0-16,2 2 64 0,1-4-576 0,3 2-128 0,3 1 0 0,2 3 0 15,0 0-784-15,2-3-192 0,-2-1-48 0,3-1 0 0,0 1 1648 0,1-3 320 16,-1 2 64-16,-1-1 16 16,-2 1-1648-16,-1-1-320 0,-3 2-64 0,-3-3-16 0</inkml:trace>
  <inkml:trace contextRef="#ctx0" brushRef="#br0" timeOffset="92442.29">17037 9517 16575 0,'0'0'736'0,"-5"6"160"0,-3 7-720 0,3-4-176 16,-3 1 0-16,0 5 0 0,0 0 0 0,-1 3 0 16,0 2 0-16,0-2 0 0,1-3 848 0,-1 0 144 0,0 1 32 0,1 5-9424 15</inkml:trace>
  <inkml:trace contextRef="#ctx0" brushRef="#br0" timeOffset="93079.37">17444 9313 20271 0,'0'0'448'0,"0"0"80"0,0 0 32 0,0 0 16 0,-3 6-576 0,-1 3 0 16,0-1 0-16,-2 5 0 0,-2 3 928 0,-2-1 80 16,-3 6 16-16,1 1 0 0,-3 1 0 0,2 1 0 15,0 2 0-15,2-3 0 0,-1 0-832 0,1-1-192 16,4 0 0-16,1-3 0 0,4-2 0 0,2-2 0 16,2-3 0-16,1-2 0 0,4-4 864 0,0-2 128 15,2-3 32-15,2-2 0 0,1-3-832 0,1-2-192 16,1-5 0-16,-1-1 0 0,-1-1 864 0,-3-4 128 15,-1 0 32-15,-2 0 0 0,-2 0-832 0,-1 0-192 16,-1 0 0-16,0 0 0 0,-2 0 0 0,-2 2 0 0,0 2 0 16,0-3 0-16,2 3 0 0,0-1 0 0,0 1 0 0,4 1 0 15,-2 5 0-15,2-2 0 0,1 1 0 16,0 1 0-16,0-4 0 0,4 3 0 0,4 2 0 16,4-1 0-16,2-3 0 0,0 2 0 0,2-4 0 0,0 3 0 15,-2 3 0-15,1 2 0 0,-2 1 0 0,-1 3 0 16,-2 0 0-16,-2 4 0 0,0 1 0 0,-4 4 0 15,-3 1 0-15,-1 1 0 0,-3 2 0 0,-2-2 0 16,-2 0 0-16,0 1 0 0,-3 0 0 0,1 0 0 16,0-6 0-16,4-6 0 0,-3 11 0 0,3-11 0 15,0 0 0-15,0 0 0 0,7-2 0 0,2-3 0 16,3-1 0-16,1-1 0 0,2-5 0 0,2 1 0 16,1-1 864-16,-1-2 128 0,2-1 32 0,-1 3 0 15,0 2-832-15,-1 2-192 0,1 2 0 0,-1 3 0 0,-1 4 0 16,0 3 0-16,-2 3 0 0,0 2 0 0,1 7 0 0,0 3 0 15,-2 3 0-15,-1 3 0 0,0-3 0 0,-2 3 0 16,-1 2 0-16,0-3 0 0,2-1 0 0,-2-2 0 16,-1-3 0-16,-2-1 0 15,2-2-1600-15,-3-2-352 0,-5-13-80 0,0 0-16 0</inkml:trace>
  <inkml:trace contextRef="#ctx0" brushRef="#br0" timeOffset="93223.32">17399 8932 42383 0,'0'0'928'0,"0"0"192"0,0 0 32 0,0 0 64 0,6 12-976 0,-6-12-240 0,0 0 0 0,6 8 0 32,1 2-768-32,0-1-208 0,3 3-48 0,-4-3-10912 0,-3 1-2192 0</inkml:trace>
  <inkml:trace contextRef="#ctx0" brushRef="#br0" timeOffset="97112.74">14725 10915 20271 0,'0'0'896'0,"0"-7"192"0,2 1-880 0,-2 6-208 16,0 0 0-16,0 0 0 0,0-7 864 0,0 7 128 15,0 0 32-15,0 0 0 0,0 0 0 0,0 0 0 16,0 0 0-16,0 0 0 0,-4 11 0 0,-1-1 0 16,-2 6 0-16,1 2 0 0,-1 4 0 0,-1 6 0 15,0 6 0-15,-3 14 0 16,-1 0-1648-16,0-1-320 0,2 1-64 0,2-15-16 0,-1 2 1648 0,2-1 320 0,2-3 64 0,3 0 16 15,2 1-832-15,2-5-192 0,3 1 0 16,6-4 0-16,-2 1 0 0,5-1 0 0,5-6 0 0,0-1 0 16,2-6 0-16,2 1 0 0,5-3 0 0,0-2 0 15,2-6 0-15,-1-1 0 0,0 0 0 0,-2 0 0 16,-1-1 0-16,-2-4 0 0,-3-4 0 0,5-3 0 31,-8 1-2416-31,-4 0-528 0,-3-1-96 0,-7 0-9440 0</inkml:trace>
  <inkml:trace contextRef="#ctx0" brushRef="#br0" timeOffset="97321.72">14427 11356 35007 0,'-7'-8'768'16,"1"0"176"-16,1 1 16 0,5 7 16 0,0 0-784 0,5-5-192 0,1-4 0 0,7 3 0 0,2 2 0 0,3-3 0 15,6 2 0-15,6-2 0 0,2-4 0 0,7 0 0 16,4 0 0-16,7-3 0 0,5 1 0 0,-1 2 0 16,-2-4 0-16,16-2 0 15,-12 2-768-15,-9 2-208 0,-8 1-48 0,-17 5-8736 16,2 4-1760-16</inkml:trace>
  <inkml:trace contextRef="#ctx0" brushRef="#br0" timeOffset="97610.9">14587 12007 31327 0,'0'0'1392'0,"0"0"272"0,0 0-1328 0,0 0-336 0,9 3 0 0,6 0 0 15,2-3 0-15,4-2 0 0,2 0 0 0,7-1 0 16,7-3 896-16,4-1 96 0,5 1 32 0,-2-5 0 16,3-3-832-16,-1-1-192 0,2 1 0 0,2-3 0 15,0-1 0-15,0-2 0 0,-3-3 0 0,0 1 0 16,-2 2 0-16,-2 2 0 0,-3 1 0 0,5-4 0 16,-12 4-1600-16,-8 7-352 15,-6 2-80-15,-6 3-11472 0</inkml:trace>
  <inkml:trace contextRef="#ctx0" brushRef="#br0" timeOffset="98163.05">15080 12339 23951 0,'0'0'1056'0,"-1"-7"224"0,-2 2-1024 0,1 0-256 0,0-1 0 16,2 6 0-16,0 0 0 0,0 0 0 16,0 0 0-16,0 0 0 0,0 0 880 0,0 0 112 0,0 0 32 0,-5 6 0 15,0 3 0-15,1 3 0 0,0 2 0 0,0 3 0 16,0 1-832-16,2 0-192 0,0 2 0 0,2-1 0 15,2 4 0-15,0-4 0 0,2-1 0 0,1-1 0 16,1-1 0-16,0 0 0 0,2-6 0 0,2 0 0 16,1-4 864-16,2-5 128 0,1-4 32 0,3-2 0 15,1-3-832-15,2-2-192 0,1-2 0 0,-2-2 0 0,-3 0 0 16,1-2 0-16,0-1 0 0,-3 3 0 16,-2-1 0-16,0 5 0 0,-1-2 0 0,-1 6 0 0,-4-1 864 15,-6 7 128-15,0 0 32 0,0 0 0 0,7 9-832 0,-2 3-192 16,0 1 0-16,0 3 0 0,0 3 0 15,3 2 0-15,0-1 0 0,2 0 0 0,2 1 0 16,3-2 0-16,-1-5 0 0,2-2 0 0,0-6 0 16,3-1 0-16,0-5 0 0,1-5 0 0,1-3 0 0,-2-3 0 15,5-6 0-15,-3-3 0 0,-1-1 0 0,0-4 0 16,1-2 0-16,-4-2 0 0,-4 1 864 0,0-1 128 16,-5-2 32-16,0 1 0 0,-3 1-832 0,-1 0-192 15,-3 5 0-15,0-2 0 0,-2 3 0 0,1 1 0 16,0 1 0-16,0 2 0 0,0 1 0 0,0-1 0 15,0 5 0-15,-4-6 0 16,0 3-3232-16,-2 3-688 0,-4-3-144 0,5 4-32 0</inkml:trace>
  <inkml:trace contextRef="#ctx0" brushRef="#br0" timeOffset="98656.27">16376 11388 23951 0,'-14'-2'1056'0,"14"2"224"0,0 0-1024 0,0 0-256 0,0 0 0 16,0 0 0-16,7-7 0 0,7 2 0 0,1 0 0 0,6-1 0 16,4-3 880-16,3 3 112 0,4-2 32 0,0 0 0 15,1 3-832-15,0-2-192 0,-1 0 0 0,-2-1 0 16,-3 1 864-16,0 2 128 0,-5 2 32 0,-4-1 0 31,-5 3-3280-31,-13 1-656 0,0 0-128 0,-4 13-32 0</inkml:trace>
  <inkml:trace contextRef="#ctx0" brushRef="#br0" timeOffset="98794.43">16428 11661 31327 0,'24'-20'1392'0,"-2"6"272"0,8-2-1328 0,5-2-336 0,1-2 0 0,4 2 0 0,-1 2 0 0,1 1 0 16,4 3 0-16,-1-2 0 0,0 1 0 0,3 2 0 15,2 1 0-15,-3 2 0 16,-2-2-752-16,-7 4-208 0,-6 0-64 0,-2 3 0 0</inkml:trace>
  <inkml:trace contextRef="#ctx0" brushRef="#br0" timeOffset="100143.18">17727 11036 27647 0,'0'0'1216'0,"7"-8"256"0,1-3-1168 0,4-2-304 16,5 2 0-16,5 1 0 0,4-3 0 0,7-2 0 15,5 2 0-15,6-1 0 0,7 4 0 0,6-2 0 0,7-4 0 0,-1 3 0 16,-2-1 0-16,3 3 0 16,0-3 0-16,-19 5 0 0,6-3 0 0,1 0 0 0,2 2 0 0,-3-2 0 15,-2 1 0-15,-6 0 0 0,-5-3 0 0,-4 3 0 16,-4 2 0-16,-5 1 0 0,-5-1 0 0,1-1-12224 15</inkml:trace>
  <inkml:trace contextRef="#ctx0" brushRef="#br0" timeOffset="100456.46">18403 11030 31327 0,'0'0'688'0,"0"0"144"0,-9 4 16 0,4 3 48 0,1 10-720 0,0 3-176 15,2 3 0-15,-1 6 0 0,3 6 0 0,3 2 0 16,-2-1 0-16,4 1 0 0,2-3 0 0,0-2 0 16,5 0 0-16,-1-1 0 0,-4-1 848 0,0-1 144 15,2 2 32-15,-1-6 0 16,-2-1-2464-16,2 0-480 0,0 2-112 0,-1-4-16 0</inkml:trace>
  <inkml:trace contextRef="#ctx0" brushRef="#br0" timeOffset="105957.02">17787 10178 16575 0,'0'0'368'0,"0"0"80"0,-2 26 0 0,2-26 16 0,0 0-464 0,0 0 0 0,0 0 0 0,0 0 0 16,0 0 912-16,0 0 96 0,0 0 16 0,0 0 0 15,0 0 0-15,0 0 0 0,0 0 0 0,0 0 0 16,4-7 0-16,-4 7 0 0,8-7 0 0,1-3 0 16,2-1-832-16,-1-1-192 0,2-2 0 0,1 2 0 15,0 2 864-15,2 0 128 0,2-1 32 0,0-1 0 16,-1 1-832-16,-2-1-192 0,-1 0 0 0,3 3 0 0,4-1 0 0,-1 4 0 15,1 0 0-15,-3 2 0 0,-3-1 0 16,-1 2 0-16,-1 3 0 0,-12 0 0 0,9 0 864 0,-9 0 128 16,0 0 32-16,4 12 0 15,-2 0-1648-15,-2 1-320 0,-2 0-64 16,-3 10-16-16,-3-2 1648 0,1 1 320 0,1 0 64 0,-5 2 16 0,0-3-832 0,-2 1-192 16,0-1 0-16,-2 2 0 0,1 1 0 0,2-4 0 15,2 0 0-15,-1 0 0 0,1 2 0 0,1 1 0 16,-2-1 0-16,2-1 0 0,1-2 864 0,3-3 128 15,0 4 32-15,0-4 0 0,-2-5-832 0,2 1-192 16,2-1 0-16,3-11 0 0,-5 9 0 0,5-9 0 16,0 0 0-16,0 0 0 0,0 0 0 0,0 0 0 15,0 0 0-15,0 0 0 0,0 0 864 0,12 1 128 16,1 2 32-16,0-5 0 0,0-3-832 0,-1-4-192 0,-2 0 0 16,6 0 0-16,5 0 0 0,3-1 0 0,1 1 0 15,-5 5 0-15,3-3 0 0,2 1 0 0,1 2 0 0,-1-2 0 16,2-1 0-16,-1 4 0 0,-1-4 0 0,0 3 0 15,-2-1 0-15,1 2 0 0,-1 2 0 16,1 0 0-16,-3-2 0 0,-2 3 0 0,-3 0 0 16,-1 3 0-16,0-1 0 0,-5 0 0 0,-10-2 0 0,0 0 0 31,0 0-1600-31,0 0-352 0,3 7-80 0,-6 3-16 0</inkml:trace>
  <inkml:trace contextRef="#ctx0" brushRef="#br0" timeOffset="120212.4">19141 8305 14735 0,'0'0'640'0,"0"0"160"0,0 0-640 0,0 0-160 16,0 0 0-16,0 0 0 0,0 0 0 0,0 0 192 16,0 0-192-16,0 0 192 0,0 0 112 0,0 0 16 15,0 0 16-15,0 0 0 0,0 0 160 0,0 0 16 16,0 0 16-16,0 0 0 0,0 0 224 0,0 0 32 16,0 0 16-16,0 0 0 0,0 0-112 0,5-11-32 0,-5 11 0 0,11-7 0 15,-11 7-400-15,14-8-64 0,-2 0-32 0,1 4 0 16,1-4 32-16,1 2 0 0,-1 2 0 0,2-7 0 15,-1 2 144-15,2-2 48 0,1 3 0 0,1-3 0 16,-1 1-80-16,2-2-16 0,-4 0 0 0,4 2 0 16,1-3-96-16,1 0-32 0,2-1 0 15,-5 1 0-15,1-4-32 0,0 0-128 0,3-2 192 0,-4 1-64 16,-1 1 128-16,2-1 0 0,1-3 16 0,-2-1 0 16,4-2-48-16,-3 2-16 0,4 0 0 0,1 1 0 15,-2-4-64-15,2 3-16 0,-2 0 0 0,2 0 0 16,-1 2-128-16,0 1 0 0,-1-1 0 0,1 2 0 15,-3 0 0-15,-1 0 0 0,-3 1 128 0,0 0-128 16,-2-2 176-16,1 1 0 0,-6 0 0 0,-1-2 0 0,-3 3 32 16,0 0 16-16,-2 3 0 0,0 0 0 0,-5 2 64 15,-2-2 16-15,-1-2 0 0,0 4 0 0,-1 3-160 0,-1 1-16 16,-2 1-128-16,0 0 192 0,-4 1-192 0,0-1 0 16,-1-2 0-16,0 1 0 0,-1 4 0 0,-2 3 0 15,-1-2 0-15,2-3 0 0,-3 0 0 0,-1 3 0 16,1-3 0-16,0 2 0 0,0-2 0 0,-1 3 0 15,-2-2 0-15,1 0 0 0,-3 0 0 0,-1-1 0 16,-2-4 0-16,1 4 0 0,1-1 0 0,-2 2 0 16,-6-2 0-16,-1-1 0 0,2 1 0 0,-1 4 0 15,3-1 0-15,-4 1 0 0,2-2 0 0,1 1 0 16,-2 2 0-16,1-2 0 0,0 1 0 0,-3 1 0 16,1-2 0-16,-1 2 0 0,-2 2 0 0,-1-1 0 15,1 0 0-15,-1 1 0 0,0 4 0 0,-1-2 0 16,0 1 0-16,1 0 0 0,2 2 0 0,-1-4 0 0,-1 2 0 0,-1 1 0 15,-1-1 0-15,0-1 0 0,1-2 0 0,-1 4 0 16,-1-2 0-16,1 0 0 0,0-1 0 0,1 0 0 16,1 1 0-16,1 0 128 0,1-1-128 0,1 2 0 15,0 1 176-15,0-1-176 0,-1 0 192 0,-3 3-192 16,-4 2 192-16,6-3-64 0,4 1 0 0,0 2-128 16,-7 0 0-16,2 1 0 0,6-5 0 0,-2 4 0 15,-1 2 0-15,2 1 0 0,2-1 128 0,1 2-128 16,0-2 0-16,-2 1 160 0,1-4-160 0,2 3 128 15,-1-4-128-15,-1-1 0 0,-1-1 144 0,3 0-144 16,3 7 0-16,1-4 128 0,-5-3-128 0,3 3 0 16,-3 2 0-16,1-1 128 0,1 0-128 0,1-2 0 0,-1 5 0 15,1-5 128-15,-1 2-128 0,-1 0 0 0,-1 0 192 16,1-1-16-16,-5-3-16 0,2 5 0 0,-3 1-160 0,1-1 0 16,0 0 0-16,1 0 128 0,-2 1-128 0,2 2 0 15,0-4 144-15,0 4-144 0,2-3 0 0,1 1 0 16,1-2 0-16,-1 4 128 0,1-4-128 0,-2 2 0 15,-1-1 0-15,0 0 0 0,-3 2 0 0,0-1 128 16,0 3-128-16,2-2 0 0,-1-1 0 0,-1 0 0 16,-1 1 0-16,0-1 128 0,1 1-128 0,0 0 128 15,-3 1-128-15,4 4 128 0,-3-2-128 0,1 3 0 16,1 1 0-16,-1-1 128 0,-1-1-128 0,-1-2 0 0,1 2 128 16,0 1-128-16,1 0 0 0,3 0 144 15,0 1-144-15,2 0 0 0,0-1 0 0,3 1 0 0,-3 1 0 16,4-2 0-16,0-2 128 0,2 1-128 0,-2-2 0 15,-1 1 0-15,-3-1 0 0,0 0 0 0,-1 3 0 16,-1-2 0-16,2 0 0 0,-1 0 0 0,-3-2 0 0,2 4 0 16,0-2 0-16,1-2 0 0,1 2 0 15,-1-2 0-15,3 0 128 0,1-2-128 0,-2 4 0 0,2 2 0 16,-1 0 0-16,1-4 128 0,0-3-128 0,1 3 0 16,1 0 192-16,-4 0-192 0,-1-1 192 0,3 2-192 15,1-2 192-15,2 2-64 0,0 1 0 0,-1 0-128 16,0-2 128-16,0 0-128 0,3 0 0 0,-3 2 0 15,4-3 144-15,1 1-144 0,-1 1 0 0,1-2 144 16,2 2-144-16,-2-1 0 0,1-1 0 0,1 2 128 0,-3 0-128 16,2 3 0-16,1 0 0 0,-3-1 0 15,-2-3 0-15,1 1 0 0,1 2 128 0,0 1-128 0,-4 0 0 0,4 0 0 16,2-3 0-16,-1 2 128 0,-1 5-128 0,0 0 0 16,-1-3 0-16,3 0 0 0,1-7 0 0,-1 3 0 15,1 4 128-15,0-4-128 0,0-3 0 0,2 2 0 16,-1 4 0-16,-1 0 0 0,-1 0 0 0,1 0 192 15,0 0-192-15,0-2 192 0,-1 0-192 0,1 2 0 16,-1 0-192-16,-2 1 192 0,0 0 0 0,0-1 0 16,-1-1 0-16,1 2 0 0,-1 4 0 0,2-1 0 15,2-2 0-15,0 2 0 0,-4 0 0 0,3-1 0 16,2-2 144-16,-1 3-144 0,-1 4 0 0,-1 2 0 16,2-7 0-16,1 3 0 0,1 2 0 0,2 0 0 15,1-1 0-15,1 2 0 0,0-3 0 0,-1-1 0 0,0 0 0 16,0 0 0-16,-1 4 0 0,2-2 0 0,2-2 0 15,-2 3 0-15,-1 1 0 0,1 1 128 0,2-4-128 0,-2 4 0 16,4 1 0-16,-2 1 0 0,1-2 0 0,-2 1 128 16,2-2-128-16,1 1 0 0,3 0 0 0,0 1 128 15,-3 1-128-15,4-2 0 0,0 2 128 0,-1 1-128 16,-1-3 0-16,2 3 0 0,2-3 0 0,2 6 128 16,0 0-128-16,3-4 0 0,2 4 0 15,-2-2 0-15,2 1 0 0,4-2 0 0,2 1 0 0,-1 2 0 16,-1-6 0-16,1 2 0 0,1-2 0 0,1 2 0 15,-2-1 0-15,3 1 0 0,0 1 0 0,0-4 0 16,-1 1 0-16,1 2 0 0,0 2 0 0,0 1 0 16,1 3 0-16,2 0 0 0,0-2 0 0,-1-1 0 15,1 4 0-15,0-8 0 0,-2 0 0 0,3 0 0 0,0 2 0 16,0 2 0-16,0-5 0 0,1 4 0 16,0 0 0-16,-1-3 0 0,-2 2 0 0,3-1 0 0,0 2 0 0,2 0 0 15,3 4 0-15,3-5 0 0,2 0 0 0,-1-2 192 16,0-1-64-16,1 0 0 0,0 1-128 0,1-2-192 15,-2 0 64-15,1-3 0 0,0 2 128 0,1 1 0 16,0-1 0-16,1 1 0 0,1-1 0 0,0 2 0 16,-2-1 0-16,1 2 0 0,-1 0 0 0,2 0 0 15,2-2 0-15,-1 1 0 0,1 3 0 0,-1-2 0 16,0-4 0-16,2-1 0 0,-3 0 0 0,4 0 0 16,0 0 0-16,3-1 0 0,1-1 0 0,2-2 0 15,-2 1 0-15,1-2 0 0,1 0 0 0,-1 0 0 16,-1 1 0-16,0-1 0 0,-1 2 0 0,0-1 0 0,-2-1 0 15,2 2 0-15,-1 3 0 0,2-2 0 0,1 0 0 16,1 0 0-16,-2-1 0 0,2-1 0 0,2 1 0 16,2-1 0-16,-4-1 0 0,2-1 0 0,-1-2 0 0,0 0 0 15,0 1 0-15,2 0 0 0,4-6 0 0,3 2-128 16,1 1 128-16,0-4 0 0,0 4 0 0,-1-4-128 16,-2 0 128-16,-1 0 0 0,-3 3 0 0,4-1-128 15,-4-1 128-15,0 2 0 0,-4-3 0 0,5 1 0 16,4-1 0-16,0 1 0 0,-1-1 0 0,0 0 0 15,-5-4 0-15,1 3 0 0,0 2 0 0,1-3 0 16,2-1 0-16,2-3 0 0,2 1 0 0,3-3-128 16,-2-2 128-16,1-2 0 0,-4 1 0 0,1 0 0 0,-1 2 0 15,1-1 0-15,0-3 0 0,-1 1 0 16,1 1 0-16,1-2 0 0,-1 0 0 0,-1-2 0 0,-3-2 0 0,-2 1 0 16,1-3 0-16,-2 2 0 0,1-4 0 0,2 0 0 15,2 2 0-15,2-6 0 0,4-1 0 0,-1 0 0 16,0 1 0-16,2-3 128 0,0 0-128 0,1-3 0 15,-2-2 0-15,1-3 128 0,2 1-128 0,-1-3 0 16,0 3 0-16,-1-4 0 0,-1-1 0 0,-3 1 0 16,-1-2 0-16,-1 6 0 0,-2-2 0 0,0 2 128 15,-2-4-128-15,-1 2 0 0,0 2 0 0,-2 1 0 16,-2-3 0-16,-3 2 128 0,-4-7-128 0,-3 4 0 16,-3 2 0-16,-3-2 128 0,-5 1-128 0,0-8 0 15,-3-1 128-15,-1 0-128 0,-3 7 0 0,1 1 144 16,-2-3-144-16,-2-1 0 0,-1 2 128 0,0 1-128 15,1-3 0-15,-3 1 0 0,0-1 0 0,-1 2 0 0,1-3 0 16,-1 1 0-16,-2-2 0 0,0 0 0 16,-1-3 0-16,-2 2 0 0,-1 0 0 0,1 4 0 0,1 1 0 0,-1-3 0 15,-2 1 0-15,-1 0 0 0,0-2 0 0,1 3 0 16,-1-2 0-16,2 0 0 0,-4 0 0 0,2-4 0 16,0-2 0-16,0-3 0 0,-1 4 0 0,-1 1 0 15,0 0 0-15,0 0 0 0,1 0 0 0,-1 2 0 16,0-1 0-16,0 0 0 0,-1-3 0 0,-1 1 0 15,0-2 144-15,1-1-144 0,-1-2 0 0,1 1 144 16,-1 1-144-16,1 4 160 0,-1 2-160 0,0 0 160 16,-1 0-160-16,2 1 0 0,0-2 0 0,0 3 128 0,-1 3-128 15,0-6 0-15,1 0 0 0,-1-1 0 0,1-4 0 16,0 4 0-16,-2 2 0 0,2 1 0 0,1 2 0 16,0-1 0-16,1 1 0 0,-1 2 0 0,1 3 0 0,-1-5 0 15,2-1 0-15,-1 1 0 0,-1 3 0 16,-1-3 0-16,-3 1 0 0,1 1 0 0,0 1 0 0,0-1 0 15,-2 3 0-15,-1-3 0 0,0 1 160 0,-3 4-160 16,-1 5 192-16,2-1-192 0,-1 2 160 0,0 1-160 16,-1-1 128-16,2 3-128 0,-1 2 128 0,3 2-128 15,1-6 0-15,-2 5 128 0,-1-4-128 0,1 2 0 16,-1 1 0-16,0 1 0 0,2-1 0 0,1-1 0 16,-2 2 0-16,1 0 0 0,2-3 0 0,-2 2 0 15,3 0 0-15,-1-1 0 0,2 0 0 0,0 1 0 16,1-1 0-16,-1-1 0 0,-2-2 0 0,1 0 0 15,3 2 0-15,1 2 0 0,-1-4 0 0,1 2 0 0,2 2 0 16,1-3 0-16,1-1 0 0,0 1 0 0,2-1 0 0,1-1 0 16,-2 0 0-16,2 0 0 0,2 0 0 15,0-1 0-15,2 0 0 0,0-1 0 0,-2 0 0 0,5-3 0 16,0-1 0-16,2 3 0 0,1-3 0 16,0 1 0-16,3 1-128 0,1-2 128 0,0 0 0 0,3 1 0 15,3-1 0-15,0 3 0 0,1-3 0 0,0 2 0 16,0 2 0-16,1-3 0 0,-3 1 0 0,1 0 0 15,-2 3 0-15,0-3 0 0,0-1 0 0,3 1 0 16,-4-2 0-16,2 3 0 0,2 1 0 0,0 1 0 16,0-1 0-16,-1 3 0 0,2 1 0 0,-1 4 0 15,-1-1 0-15,0 2 0 0,3 5 0 0,1 1 0 16,5 3-1392-16,-2 4-144 16,-2 4-48-16</inkml:trace>
  <inkml:trace contextRef="#ctx0" brushRef="#br0" timeOffset="134253.03">13495 3849 6447 0,'0'0'576'0,"0"0"-576"0,0 0 0 0,0 0 0 0,0 0 816 0,0 0 48 15,0 0 16-15,0 0 0 0,0 0-464 0,0 0-96 16,0 0 0-16,6 9-16 0,-6-9 144 0,4 10 16 16,-4-10 16-16,0 16 0 0,0 1-128 0,-2-4-32 15,-2-1 0-15,1 1 0 0,-1-3-32 0,2 3-16 16,-1 2 0-16,-2-5 0 0,5-10 48 0,-5 10 16 15,1 0 0-15,4-10 0 0,0 0 80 0,0 0 16 16,-3 10 0-16,3-10 0 0,0 0 0 0,0 0 0 16,0 0 0-16,17-5 0 0,-1-7 16 0,7-5 16 15,7-6 0-15,5-9 0 0,4-7-240 0,6-4-48 16,0-5-16-16,5-2 0 0,1-2-160 0,-2 1 0 0,1-1 0 16,1 3 0-16,1 3 0 0,-1 0-176 0,-10 6 48 0,0 6 0 31,-3 8-384-31,-5 4-64 0,-3 9 0 0</inkml:trace>
  <inkml:trace contextRef="#ctx0" brushRef="#br0" timeOffset="135559.57">13357 522 6447 0,'0'0'272'0,"0"0"80"0,0 0-352 0,0 0 0 15,0 0 0-15,0 0 0 0,0 0 896 0,-7-11 128 16,7 11 0-16,0 0 16 0,-12-8-592 0,12 8-128 15,0 0-32-15,0 0 0 0,0 0-128 0,0 0-32 16,-9-10 0-16,9 10 0 0,0 0 240 0,0 0 32 16,0 0 16-16,0 0 0 0,0 0-96 0,0 0-32 15,0 0 0-15,0 0 0 0,0 0 0 0,0 0 0 16,0 0 0-16,0 0 0 0,7 0 48 0,1 3 16 16,-5-1 0-16,1 3 0 0,0 2-80 0,1 1-16 15,-1 4 0-15,2-5 0 0,-6-7-64 0,7 11-32 0,-1 4 0 0,-1-4 0 16,-1 1-32-16,0-3-128 0,0 0 192 0,2 1-64 15,-2 1-128-15,1 2 160 0,2-7-160 0,-1 1 160 16,1-2-160-16,-1-1 0 0,1 4 144 0,1-2-144 16,-8-6 128-16,13 3-128 0,-3-3 128 0,2 0-128 15,-2 0 128-15,1 0-128 0,-11 0 160 0,13-5-160 16,0-1 272-16,1 0-32 0,0-3-16 0,1 0 0 16,-2-3-80-16,1-2-16 0,3-2 0 0,-3-2 0 15,0-4 32-15,0 2 0 0,4 2 0 0,0-2 0 16,2-2-160-16,1 1 160 0,0-1-160 0,0 4 160 15,-1 1-160-15,3 1 0 0,-1 0 0 0,0 1 128 16,-1-1-384-16,-2 4-64 0,0 1-32 0,-1 2 0 16,-1-2-1504-16,-2 3-320 0,1-5-48 15,0 8-16-15</inkml:trace>
  <inkml:trace contextRef="#ctx0" brushRef="#br0" timeOffset="139095.84">9713 4952 2751 0,'0'0'128'0,"0"0"16"0,0 0-144 0,0 0 0 16,0 0 0-16,6-8 0 0,-1-1 688 0,1 4 96 0,-6 5 32 0,5-8 0 16,-5 8-656-16,0 0-160 0,1-9 0 0,-2-3 0 15,1 12 128-15,-4-7 0 0,1-2 0 0,-3 3 0 16,-1-1 80-16,-1 1 16 0,-1 4 0 0,3-3 0 16,-1-5-224-16,1 1 144 0,-3-1-144 0,2 1 128 15,-1-1-128-15,1 0 0 0,-3-6 0 0,1 3 128 16,0 1-128-16,0-1 0 0,0-1 0 0,0-2 0 15,0-2 0-15,-2 1 0 0,-1 4 0 0,1 0 0 16,-4-5 0-16,1 1 0 0,-3 4 0 0,3 0 0 16,-3 1 0-16,1-3 0 0,-1 4-192 0,3-1 192 15,2-2-192-15,0-1 192 0,-1 1-192 0,-2 1 192 16,-1 0 0-16,-1 0 0 0,-1 1 0 0,0-1 0 16,-2 1 0-16,1 2 0 0,-1-2 0 0,0 0 0 15,0 1 0-15,-1-2 0 0,1 1 0 0,1 0 0 0,-2 2 0 16,-1 1 0-16,1-4 0 0,0 1 0 0,1 1 0 15,1 0 0-15,-1 4 0 0,-1-2 0 0,-1 3 192 0,0 2-64 16,0 2 0-16,0-2 0 0,-2 1-128 0,3 1 0 16,-1 1 0-16,1 5 128 0,-3 2-128 0,-3 0 0 15,1 0 0-15,0 3 0 0,0-2 0 0,1 3 0 16,-1-1 0-16,0 2 0 0,0-2 0 0,-1 0 0 16,-1-1 0-16,1 0 0 0,0-4 0 0,1 1 0 15,2-1 0-15,1 2 0 0,-1-2 0 0,5 1 0 16,0-2 0-16,1 3 0 0,-1 0 0 0,-1 1 0 15,1 0 0-15,2 1 0 0,2 1 0 0,2 0 0 16,0 4 0-16,0 0 0 0,-1-5 0 0,-1 4 0 16,2-2 144-16,0 3-144 0,3 3 0 0,-2 1 128 0,0-4-128 15,1 2 0-15,-1 1 0 0,2 2 0 0,-5 2 0 16,4-2 0-16,0-1 0 0,-1 3 0 0,2-1 0 16,-1 2 0-16,1-1 0 0,0 2 0 15,-1-3 0-15,3 3 0 0,1 1 0 0,0-3 0 16,-1-3 0-16,2 3 128 0,-2 1-128 0,0 2 0 0,0-3 0 0,2 1-128 15,0-2 128-15,3 2 0 0,-1 1 0 0,-2-3 0 16,4-4 0-16,-2 3 0 0,1 2 0 0,1 0-128 16,-1 0 128-16,-1 5 0 0,3-7 0 0,-2 5 0 15,2 1 0-15,0 2 0 0,-2-2 0 0,2 1 0 16,-1 1 0-16,2 1 0 0,-1-1 0 0,2 2 0 16,3-1 0-16,2-4 0 0,-1 0 0 0,1-3 0 15,2 1 0-15,1-2 0 0,2-1 0 0,0-3 0 16,2 1 0-16,-1-2 0 0,3 1 0 0,-2-2 0 0,-2 2 0 15,2 1 0-15,0-2 0 0,0 1 0 0,0-5 0 0,-1 2 0 16,3 1 0-16,0-1 0 0,1 5 0 0,-2-3 0 16,2-2 0-16,2 0 0 0,0 2 0 0,3-1 0 15,3-4 0-15,0 0 0 0,1 0 0 0,0 2 0 16,0-1 0-16,1-1 0 0,1-2 128 0,3 2-128 16,-4-1 128-16,2 2-128 0,2-7 160 0,-2 1-32 15,0 0-128-15,-1 1 192 0,2-3 0 0,1-2-16 16,1 0 0-16,-2 0 0 0,-2-2 16 0,3-2 16 15,1 0 0-15,-1 1 0 0,-1 1-64 0,0-1-16 16,-1 1 0-16,4-4 0 0,-1 2-128 0,-1-2 128 16,-1-5-128-16,-1 4 128 0,1-2-128 0,1-2 0 15,0-6 144-15,3 0-144 0,0 2 128 0,3-1-128 0,-1-1 160 0,1-4-160 16,1-5 128-16,-6 1-128 16,0 4 0-16,-1 2 144 0,0-1-144 0,-2 1 0 0,-3-1 0 15,-2 1 0-15,-2-1 0 0,-2-1 0 0,0-6 0 0,-1 2 128 16,-2 0-128-16,-1-1-176 0,0-4 48 0,-2 0 0 15,-2-4-16-15,0 4 0 0,-1 3 0 0,-2-3 0 16,0-4 144-16,-3 0 0 0,0 2 0 0,-2 0 0 16,-3 8 0-16,0-5 0 0,-3-2 0 0,-1 2 0 15,-1-2 0-15,-3 1 0 0,-3 0 0 0,0-2 0 16,-1 1 0-16,-2 1 0 0,0 1 0 0,-1 2 0 16,1-6 0-16,0 3 0 0,-1 0 0 0,-2 4 0 15,-1 4 0-15,0 1 0 0,0 0 0 0,-2-2 0 0,-1 1 0 16,3 1 0-16,-3 1 0 0,0 1 0 0,-1-1 0 15,-1 1 0-15,-2-1 0 0,0 2 0 0,2 0 0 16,-2 1-128-16,-1-1 128 0,1 2-128 16,0 3-304-16,2 2-48 15,-1 0-16-15,0 3 0 0,-3-1 128 0,-1 2 32 0,2 5 0 0,-4-5 0 16,-2 2 336-16,0 2 0 0,-5 3-144 0,-2 5 144 0,-1 7 0 0,-3 3 0 16</inkml:trace>
  <inkml:trace contextRef="#ctx0" brushRef="#br0" timeOffset="180575.02">8337 10981 2751 0,'0'0'128'0,"0"0"16"16,0 0-144-16,0 0 0 0,0 0 0 0,0 0 0 0,0 0 1776 0,12-1 320 16,1 1 64-16,-1-1 16 0,1 1-1584 0,1-3-304 15,2-1-64-15,1 3-16 0,0 2-64 0,1-1-16 16,0-4 0-16,2 3 0 0,1 6-128 0,2-1 160 16,1 1-160-16,2-3 160 0,1-4-160 0,0 2 128 15,2 3-128-15,5-2 128 0,5-1-128 0,1 0 192 16,-2-1-192-16,3 1 192 0,-1 3-192 0,2-2 0 15,-4-4 0-15,2 3 128 0,0 3-128 0,4 1 0 16,-1 2 0-16,0-6 0 0,0-6 0 0,0 2 0 16,-3 3 0-16,3-2 0 0,1-1 0 0,-2-2 0 15,-2 0 0-15,1 4 0 0,-3 2 0 0,1-2 0 16,-1-1 0-16,1-3 0 0,-1 5 160 0,-1 0-160 16,1-2 192-16,1 1-192 0,0-1 224 0,1 2-64 0,-3 1-16 15,2-2 0-15,-5-3-16 0,0 2-128 0,-1 2 192 16,-1 2-64-16,2 3-128 0,3 0 0 0,1-4 0 15,1 0 128-15,0 3-128 0,0 1 0 0,1 1 0 16,-2-2 128-16,-1-3-128 0,-1 1 0 16,2 4 0-16,-4-4 0 0,-3 1 0 0,-1-4 0 0,-1 0 0 0,0 2 0 15,-2 4 0-15,2-2 0 0,-1-4 0 0,4 3 0 16,-1 3 0-16,1 0 0 0,2 0 0 0,0-4 0 16,-5-3 0-16,1 3 0 0,4 0 0 0,-2 0 128 15,-2-2-128-15,-1 0 0 0,-2 1 0 0,-2 1 0 16,-1 0 0-16,-2-1 128 0,-1-3-128 0,0 2 128 15,-1 4-128-15,0-2 0 0,-2-2 0 0,0 1 0 16,1 1 160-16,-1 1 0 0,-1 2 0 0,-1-3 0 16,1-4 16-16,-2 3 0 0,2-3 0 0,-4 3 0 0,1 2-48 15,-2-2-128-15,-4-3 192 0,-8 4-64 16,0 0-128-16,9 2 0 0,-9-2 0 0,9 0 0 0,2 0 0 16,-11 0 0-16,0 0 0 0,10 2 128 0,-10-2-128 0,0 0 0 15,0 0 0-15,11-2 128 0,-11 2 0 0,9 0 0 16,-9 0 0-16,0 0 0 0,0 0-128 0,0 0 0 15,9 2 0-15,-9-2 0 0,0 0 0 0,12-3 160 16,-12 3-32-16,10-1-128 0,-10 1 192 0,8-4-64 16,-8 4 0-16,10-3-128 0,-10 3 144 0,8-4-144 15,-1-6 0-15,-7 10 144 0,0 0-144 0,0 0 160 16,0 0-160-16,0 0 160 0,10-4-32 0,-10 4-128 16,0 0 192-16,0 0-64 0,0 0-128 0,8-3 128 15,-8 3-128-15,0 0 128 0,0 0-128 0,0 0 0 16,6-6 0-16,-6 6 0 0,0 0 0 0,0 0 0 0,0 0 0 15,0 0 0-15,8-8 0 0,-8 8 128 16,0 0-128-16,0 0 0 0,4-12 0 0,-3 2 128 0,-1-3-128 16,0 2 0-16,0 11 0 0,-1-11 128 0,-2-8-128 0,2 4 0 15,1 0 0-15,-2 1 0 0,2-4 128 0,0-2-128 16,0-1 0-16,0 2 128 0,0-1-128 0,2-2 128 16,-1-5-128-16,2-1 0 0,-2 1 0 0,2 1 0 15,1 1 0-15,0-5 0 0,2-2 0 0,1 3 0 16,1 4 0-16,1 0-224 0,0-1 32 0,0-4 0 15,1-2-160-15,2-2-32 0,0-1 0 0,0-3 0 16,-1-5 96-16,2 4 16 0,-2-3 0 0,2 8 0 16,-3 1 272-16,1 3 0 0,-2 2 0 0,-3 2 0 15,0 5 0-15,-4 0 0 0,1-1-128 0,-2 1 128 0,-1 3 0 16,-1 2 0-16,-2 2 0 0,1-1 0 0,-2 1 144 16,1 2-16-16,1-2 0 0,-1 6 0 0,3 8-128 0,-4-13-144 15,1-3 144-15,1 6-208 0,2 10 208 0,0 0 0 16,0 0 0-16,-7-6 0 0,2 0 0 0,5 6 0 15,0 0 0-15,-6-8 0 0,-2 3 0 0,8 5 0 16,-9-2 0-16,9 2 0 0,-11-2 0 0,2 1 0 16,0-3 0-16,9 4 0 0,-12 5 0 0,2-1 0 15,-2-4 0-15,0 2 0 0,1 0 0 0,-2 1 0 16,-3 1 0-16,2-3 0 0,0-1 0 0,1 1 0 16,-3-1 0-16,-1 3 0 0,-2-2 0 0,-2 1 0 15,-3-1 0-15,0 1 0 0,2 4 0 0,-1-2 0 16,-4-2 0-16,0 2 0 0,-2 1 0 0,1 2 0 15,-2-5 0-15,1 2 0 0,-1-2 0 0,-1 0 0 0,0 3 0 16,-5-5 0-16,-1-1 0 0,-3-1 0 0,0-2 0 16,1 4 0-16,0 1-144 0,0-1 144 0,-2-3-128 0,3 2 128 15,-3 1 0-15,2 0-160 0,1 1 160 16,0-2 0-16,-1-2 0 0,0 1 0 0,-2 2 0 0,-3 0 0 16,0 0 0-16,-2 0 0 0,0 0 0 0,1 2 144 15,-1 2-144-15,3-1 160 0,1-3-160 0,3 3 160 16,0 0-160-16,0-1 0 0,-1-4 0 0,-5 1 128 15,0-1-128-15,-1 2 0 0,0 0 0 0,1 3 128 16,-2 0-128-16,3-3 0 0,-1-3 0 0,2 3 0 16,-1 3 0-16,1-3 0 0,-1-1 0 0,1-1 0 15,0 1 0-15,2 1 0 0,2 0 0 0,-1 1 0 0,-2 2 0 16,3-3 0-16,1 0 0 0,3 0 0 0,2-1 0 0,2-2 0 16,0-2 0-16,3 4 0 0,1 1 0 0,-1-2 0 15,0 0 0-15,-1 0 0 0,0 1 0 0,2 0 0 16,1 1 0-16,0 0 0 0,1-3 0 0,-1 3 0 15,3 2 0-15,-1-1 0 0,-1 0 0 0,1 0 0 16,0-1 0-16,5 3 0 0,-2 2 0 0,5-3 0 16,-2-5 0-16,3 2 0 0,1 2 0 0,2 2 0 15,2-1 0-15,1-4 0 0,0-1 0 0,1 0 128 16,0 1-128-16,-1-1 0 0,1 2 0 0,-2-2 0 16,-1-2 0-16,2 2 0 0,0 2 0 0,0 0 0 15,1-2 0-15,-1 2 0 0,-3 0 0 0,2 1 0 16,1 1 0-16,-2 0 0 0,-1-1 0 0,2 1 0 15,2-1 0-15,-2 0 0 0,2 0 0 0,8 0 0 16,-9-2 0-16,0 1 0 0,-2 3 0 0,3-1 0 0,-5-1 0 0,13 0 0 16,0 0 0-16,-9 4 0 0,0-1 0 0,0 2 0 15,0-5 0-15,0 3 0 0,1 1 0 0,8-4 0 16,0 0 0-16,0 0 0 0,0 0 0 0,0 0 0 16,-7 6 0-16,7-6 0 0,-9 7 0 0,9-7 0 15,-5 6 0-15,5-6 0 0,0 0 0 0,0 0 0 16,0 0 0-16,-1 12 0 0,-1-2 0 0,2-10 0 15,0 0 0-15,0 0 0 0,0 0 0 0,0 0 0 16,3 13 0-16,-2-1 0 0,-1-12 0 0,0 0 0 16,2 12 0-16,-1 0 0 0,0-2 0 0,-1 3 0 15,-1 1 0-15,0 1 0 0,-5 2-144 0,3 1 144 0,-3 2 0 16,-1-1 0-16,-3 2 0 0,1 9 0 0,-1 4 0 16,2 1 0-16,0-2 0 0,3-1 0 0,0 5 0 15,2-2 0-15,1 1 0 0,0-6 0 0,2-2 0 0,0-1 0 16,0 2 0-16,0-3 0 0,-1-1 0 0,1-2 0 15,1 1 0-15,-1 2 0 0,-1 2 0 0,0-1 0 16,-1-9 0-16,1 1 0 0,0 1 0 0,-1 1 0 16,0-3 0-16,-1-2 0 0,-2-5 0 0,2 1 0 15,1 2 0-15,-1 1-5072 16,-1-3-912-16</inkml:trace>
  <inkml:trace contextRef="#ctx0" brushRef="#br1" timeOffset="127340.12">6983 6963 2751 0,'0'0'256'0,"0"0"-256"0,0 0 0 0,-4-10 0 16,0-4 2048-16,1 4 384 0,-1 0 64 0,4 10 0 15,-2-8-1248-15,-1-2-256 0,1 1-48 0,0 1-16 16,2 8 16-16,0 0 0 0,0 0 0 0,0 0 0 15,0 0 80-15,0 0 0 0,-11 6 16 0,4 0 0 16,-1 3-336-16,8-9-64 0,-6 11 0 0,-1 4-16 16,-3 4-80-16,1 3-16 0,1 1 0 0,1 3 0 15,-6 4 48-15,-1 5 16 0,-3 3 0 0,-1 5 0 16,-1-2 80-16,-1 5 16 0,-4 6 0 0,3 4 0 0,0 7-160 0,3-3-16 16,-3 0-16-16,7 0 0 0,3-4-256 15,1 1-48-15,-4-1-16 0,-1 2 0 0,4-2-176 0,0-3 128 16,1-1-128-16,1-3 128 0,-3-5 0 0,5-4 0 15,3-1 0-15,-1-5 0 0,-1-2 80 0,1-4 16 16,5 2 0-16,-2-5 0 0,0-4-80 0,2-2-16 16,1 0 0-16,2-4 0 0,2-2-128 0,1-1 0 15,1-5 0-15,2-3-176 16,3-6-1616-16,2-4-336 0,2-5-64 0,1-4-11248 0</inkml:trace>
  <inkml:trace contextRef="#ctx0" brushRef="#br1" timeOffset="128713.76">6657 7068 23039 0,'-15'-8'2048'0,"15"8"-1648"0,0 0-400 0,0 0 0 16,0 0 704-16,0 0 48 0,0 0 16 0,12 4 0 15,4 0-400-15,5-2-80 0,3 1-16 0,5-2 0 16,5 0 160-16,1 2 16 0,2-2 16 0,-1-1 0 16,6 0-208-16,2-1-64 0,5-2 0 0,4 1 0 0,4-3 0 0,6 1 0 15,3-3 0-15,3-1 0 0,5 2-48 16,4-5-16-16,4-3 0 0,5-2 0 0,-1 5-128 0,0 2 0 15,-1-3 0-15,2 0 128 0,3 0 96 0,4 1 16 16,3 0 0-16,-1 5 0 0,-2 2 80 0,4 0 0 16,1-4 16-16,3 3 0 0,1 4-128 0,-2-1-16 15,-3 2-16-15,5-1 0 0,1-6-176 0,1 5 128 16,-4 2-128-16,0-3 128 0,6-3-128 0,-2 2 0 16,3-1 144-16,-2-1-144 0,-2 2 0 0,1 1 128 15,0-5-128-15,1 3 0 0,-3 1 128 0,-1 0-128 16,-1 1 160-16,1 2-160 0,2 1 192 0,-3-2-48 15,-4 1-16-15,1 1 0 0,0 0 0 0,4-1 0 16,3-2 0-16,0 2 0 0,-6 2-128 0,2 1 192 16,0-2-192-16,-1 1 192 0,-1 1-192 0,-1-2 0 0,-3-3 0 0,3 0 128 15,1-1-128-15,0 0 0 0,-5 0 0 0,0 3 128 16,0 1-128-16,-1 1 192 0,1 1-192 0,-6-2 192 16,-1-3-48-16,-2 2 0 0,0-1 0 0,-1 2 0 15,-2 2-144-15,-2 0 128 0,-3 0-128 0,-2-1 128 16,-3 1-128-16,1 2 0 0,0-1 144 0,0-3-144 15,-1-1 0-15,-2-1 128 0,-2-2-128 0,0 3 0 16,-2 1 0-16,5-2 128 0,-1-6-128 0,-1 5 0 16,-1 2 0-16,-3-3 128 0,-3 0-128 0,-4 0 0 15,-4 0 0-15,-1 2 0 0,1 2 0 0,-2-7 128 16,-4-2-128-16,3-2 0 0,-2 4 0 0,0-2 128 16,-2-1-128-16,-4 4 0 0,-3 1 0 0,-2-1 0 0,-2 0 0 15,1 1 0-15,-1-2 0 0,-1 3 128 0,-2-1-128 0,0 4 0 16,-1 1 0-16,0 0 0 0,-5 1 0 0,-2 2 0 15,-3 1 0-15,-1-3 0 0,-2-1 0 0,0 0 0 16,-5 0 0-16,-2 1 0 0,-3 3 0 0,-3 1 0 16,-6-5 0-16,7 8 0 0,-7-8 0 0,0 0 128 15,5 11-128-15,-2-1 0 0,-3-10 0 0,-2 16 0 16,1 2 0-16,-6-1 0 0,0-4 0 0,-5 4 0 16,-2 4 0-16,-3 6 0 0,4 7 0 0,-3 4 128 15,-4 2-128-15,0 1 0 0,-3-1 0 0,4 2 144 16,-2-2-144-16,1 2 0 0,0 0 0 0,0 3 0 15,3 5 0-15,0-5 0 0,1 2 128 0,3-4-128 0,-1 0 0 16,4-2 0-16,-2-5 0 0,3-6 0 0,2-2 0 16,2-4 0-16,1 0 144 0,1-2-144 0,0-4 0 15,-1-5 144-15,0-2-144 0,2-2 0 0,2-9 0 16,-5 10 128-16,0-2-128 0,5-8 192 16,-9 5-192-16,1 2 192 0,0 5-192 0,2-5 0 0,-3-1 144 0,-1 0-144 15,1-3 0-15,0-1 128 0,-1 1-128 0,-2 1 0 16,-1 2 0-16,1 0 128 0,-6 1-128 0,-4 0 0 15,-3-2 0-15,-1 0 0 0,0 1 0 0,-5-2 128 16,-2 2-128-16,-3 3 0 0,-2-1 0 0,0-3 128 16,-4 0-128-16,-1-2 0 0,-2 0 0 0,0 1 128 15,-4 1-128-15,-6 1 0 0,-4 1 128 0,-3 3-128 16,-3-3 0-16,-2 2 144 0,1-4-144 0,-6 2 0 16,-1-1 192-16,-1 1-64 0,-3 2 0 0,-3 1-128 15,-1 2 0-15,-1-6 0 0,-3 1 0 0,-3 1 0 0,-6-2 0 16,-1 3 0-16,0-2 0 0,-3 1 0 0,-3-3 0 0,-2-2 0 15,-2 2 0-15,0-1 0 0,2-2 0 0,-5 2 0 16,-5-2 0-16,2 0 160 0,2 2-160 0,-2 0 0 16,-3 1 0-16,-2-2 0 0,3 1 0 0,-2 0 192 15,-1 1-192-15,-3 0 192 0,-2-2-192 16,3-1 0-16,4-2 0 0,-5 3 128 0,0 1-128 0,-1 1 0 16,4-4 0-16,-2-1 0 0,-2 0 128 0,0 0-128 15,-4 2 128-15,3-2-128 0,0-2 192 0,0 2-64 16,-3-1556 0-16,4 3115 0 0,3-1560-128 0,-3-1 160 15,0 2-160-15,2 3 160 0,5 0-160 0,-2 0 160 16,-3 0-160-16,2 2 160 0,6-2-160 0,3 1 192 16,2 0-192-16,0 0 192 0,1 0-192 0,5-3 0 15,8-1 144-15,-2 1-144 0,-2-1 128 0,2 1-128 0,2-2 160 16,4 2-160-16,-1 2 0 0,5-2 0 0,-4-1 0 0,1 0 0 16,1 2 0-16,3 0 0 0,1 0 0 15,3-1 0-15,2-2 0 0,-1 1 128 0,1 3-128 0,3-1 0 16,6-2 0-16,1 0 0 0,8 0 128 0,3 1-128 15,3 0 0-15,2 3 144 0,5-1-144 0,4 1 128 16,2 1-128-16,8-1 0 0,5 1 0 0,6 3 0 16,5-4-256-16,4 4-96 0,5 2-16 0,6-10 0 15,18 9-2800-15,9 0-560 16</inkml:trace>
  <inkml:trace contextRef="#ctx0" brushRef="#br1" timeOffset="130540.7">11908 8407 11967 0,'0'0'1072'0,"12"-4"-864"15,-3 0-208-15,1 2 0 0,1 2 736 0,-1-1 96 16,-10 1 32-16,15 0 0 0,-1 3-352 0,-1 2-80 0,-3 5-16 16,0-2 0-16,-10-8-80 0,11 9-16 0,0 2 0 0,-5 4 0 15,-3 4 32-15,1 2 0 0,-2 3 0 0,0 0 0 16,-2 2-96-16,2 1-32 0,2 2 0 0,0 1 0 15,0 2 32-15,-3 0 16 0,-1 3 0 0,6-2 0 16,3-1 48-16,-3 3 0 0,-5 3 0 0,3 0 0 16,2 0-16-16,-4 1 0 0,2 1 0 0,-1 2 0 15,-1-3 16-15,0 4 0 0,-1 4 0 0,2-3 0 16,-3 2-128-16,2 1 0 0,-1 5-16 0,6 2 0 16,0-1-176-16,0 1 192 0,1-2-192 0,-1-3 192 15,-1-1-16-15,3 2 0 0,3-6 0 0,1 1 0 16,0-2 128-16,1 1 16 0,0 3 16 0,0 0 0 0,-4 2 0 15,2 1 0-15,-2-3 0 0,1-2 0 16,-3 1-80-16,-2 0 0 0,-1-1-16 0,1 5 0 0,-1 1-80 16,-3 4-16-16,0-2 0 0,2 2 0 0,0-3-144 15,0 0 128-15,-1-2-128 0,3 0 128 0,-1 4-128 16,1 2 0-16,2 5 0 0,1-2 128 0,0-4-128 0,1-1 0 16,0 2 0-16,0-2 0 0,1-3 0 0,1 1 128 15,-1 0-128-15,5 1 0 0,-2 2 0 0,1 0 0 16,-1-5 0-16,3-1 0 0,1 1 0 0,0-6 128 15,1 2-128-15,2-3 0 0,1-2 1056 0,1 2 128 16,-1-2 32-16,3 3 0 16,2 0-1552-16,0-2-304 0,0 2-64 0,2 1-16 0,1-5 720 0,1-1 208 15,0-2 16-15,3-1 0 0,0-3-32 0,6 0 0 16,3-2 0-16,0-3 0 0,-1-1-64 0,1 0 0 16,0-4-128-16,2 1 192 0,-4-1-192 0,2-2 0 0,0 0 0 15,-1-1 0-15,0-2 0 0,1-1 0 0,2-2 0 0,-2 4 0 16,0 0 128-16,3 1-128 0,2-2 0 0,1 0 0 15,-4-1 0-15,2 2 128 0,-1-3-128 0,2 1 0 16,0-4 0-16,-1 2 0 0,-3-1 0 0,6 2 0 16,5-6 128-16,-2-1-128 0,1-1 0 0,-1 1 0 15,-1-2 128-15,-1 2-128 0,1-5 0 0,-1 1 0 16,0-1 128-16,2 1-128 0,1-2 0 0,1 1 144 16,-6-3-144-16,-2 2 0 0,-1 1 0 0,-2 1 128 15,-1-3-128-15,0 1 0 0,4-3 0 0,0 4 0 16,1 4 0-16,-1-3 0 0,1-1 0 0,1-2 0 15,-1 0 0-15,0 0 0 0,-1 4 0 0,-1-4 0 16,-1 2 0-16,2 0 0 0,1 2 128 0,2-2-128 0,-2 0 0 16,0 0 0-16,-2 1 0 0,1-1 0 0,0-1 0 15,-4 2 0-15,-1 2 0 0,-3-3 0 0,0-2 0 0,4 5 0 16,1 3 0-16,2-2 0 0,-2-3 0 0,3-2 0 16,1-2 0-16,1 6 0 0,-1 4 0 0,-1-5 0 15,-3-8 0-15,0 7 0 0,1 5 0 0,0-4 0 16,2-2 0-16,4 3 0 0,0-5 0 0,-1 5 0 15,-3 2 0-15,1-5 0 0,-1-3 0 0,-2-1 0 16,0 0 0-16,0 1 128 0,1 2-128 0,0-2 0 16,0-1 0-16,0 2 0 0,0 0 0 0,1 3 0 15,0 2 0-15,0-2 0 0,-1-1 0 0,1-1 0 16,-1 3 0-16,0-1 0 0,-1-3 0 0,2 0 0 16,0 0 0-16,3 0 0 0,-1 2 0 0,1-1 0 0,-2-6 0 0,0 4 0 15,-2 5 0-15,-2-1 0 0,-1-5 0 16,2-1 0-16,-1-2 0 0,0 3 0 0,1 3 0 15,-1-3 0-15,-2 0 0 0,-2 1 0 0,2 0 0 16,-4 3 0-16,-2-1 0 0,-1-2 0 0,-1-1 0 0,-1 0 0 16,1 1 0-16,1 2 0 0,-3 1 0 0,2-4 0 15,3-4 0-15,-2 3 0 0,0 2 0 0,-1-1 0 16,-1-1 0-16,-1-2 0 0,1-1 0 0,-2 1 0 16,-2 2 0-16,1-1 0 0,-5-8 128 0,-1 4-128 15,0-3 0-15,1 0 0 0,-3 1 0 0,0 0 128 16,0-1-128-16,0 1 0 0,2-1 0 0,-1-2 0 0,2-2 0 15,-2 3 0-15,1-2 128 0,1 1-128 16,2-1 0-16,0-6 0 0,1-7 0 0,-1 4 128 0,1 3-128 0,-4 1 0 16,2-2 0-16,-1 3 0 0,0 1 0 0,-2 0 0 15,1-2 128-15,-1 2-128 0,1 1 0 0,-1 2 0 16,-1 2 0-16,2-2 0 0,2 0 0 0,-1 1 0 16,0 1 0-16,1-1 0 0,0 3 0 0,1-3 0 15,3 4 0-15,0-1 0 0,0 3 0 0,1 1 0 16,1-4 0-16,-2 1 0 0,-2-1 0 0,1 2 0 15,1 1 0-15,0 1 0 0,-1-3 0 0,-2 2 0 16,0 3 0-16,1 0 0 0,0 2 0 0,-1 0 0 16,-7 0 0-16,3 2 0 0,0 4 0 0,-1 3 0 15,0-2 176-15,0-1-176 0,2 2 144 0,1-1-144 16,-3 2 128-16,0-3-128 0,0 2 128 0,2-1-128 16,-5-2 0-16,2 1 128 0,-1 2-128 0,-1-1 0 0,2-2 0 15,0 0 0-15,-2 2 0 0,2 2 0 16,2-4 0-16,1 3 0 0,2 1 0 0,-1 0 0 0,-1 0 0 15,-1 0 0 1,-1-1-704-16,-4 0-240 0,-1 0-32 0,-1-4-14128 0</inkml:trace>
  <inkml:trace contextRef="#ctx0" brushRef="#br1" timeOffset="131792.2">22254 12794 19231 0,'0'-19'848'0,"2"9"176"0,0 2-816 0,1-4-208 16,1 1 0-16,2 0 0 0,2 1 384 0,-1 3 48 15,-7 7 0-15,0 0 0 0,0 0 304 0,0 0 64 16,0 0 16-16,4 16 0 0,-3 2-480 0,-4 2-80 15,-2-1-32-15,0 9 0 0,-2 3 16 0,1 3 0 0,-1 1 0 0,1 2 0 16,-5-7-16-16,4 3 0 0,0 3 0 0,1-2 0 16,-2-3 96-16,4-5 0 0,4 1 16 0,1-3 0 15,0 3-32-15,3-1-16 0,-2-8 0 0,4-1 0 16,5 2 288-16,2-9 48 0,2-2 16 0,2-6 0 16,1 1-128-16,3-2-32 0,3-1 0 0,4-2 0 15,1-5-192-15,0-3-32 0,0 5-16 0,-1-5 0 16,1 1-240-16,-3 0 176 0,-1 1-176 0,-2 1 160 15,-1-4-480 1,-2-1-80-16,-4 2-32 0,-9 1-14096 0</inkml:trace>
  <inkml:trace contextRef="#ctx0" brushRef="#br1" timeOffset="131969.81">22254 13035 3679 0,'0'0'320'0,"0"0"-320"0,0 0 0 0,4-12 0 0,5 3 5088 0,1 0 944 16,1 2 192-16,8 2 48 0,7-1-4720 0,4-1-928 16,1 2-192-16,2 2-48 0,-1-1-384 0,-1 0 0 15,-2 2 0-15,-2 0 0 0,-2 4 0 0,-3 0 0 16,-3 2 0-16,-4-1-12208 0</inkml:trace>
  <inkml:trace contextRef="#ctx0" brushRef="#br1" timeOffset="132123.01">22204 12769 22111 0,'0'-30'976'0,"4"9"208"0,1 1-944 0,6 0-240 0,6-1 0 0,-2 8 0 15,0 1 1520-15,8-2 256 0,5-1 48 0,6 1 16 16,7 2-896-16,2-1-176 0,1 5-48 0,0-2 0 16,1 1-576-16,-4 0-144 0,2 3 0 0,12 3 0 31,-11 3-1520-31,-6 1-336 0</inkml:trace>
  <inkml:trace contextRef="#ctx0" brushRef="#br1" timeOffset="132900.4">23612 12881 16575 0,'0'0'368'0,"2"-12"80"0,0-5 0 0,-1 8 16 0,1 1-464 0,0 3 0 0,-1-5 0 0,0 3 0 16,1-2 912-16,0 3 96 0,-2 6 16 0,-2-10 0 16,-1 4-832-16,0 1-192 0,-2-2 0 0,-3 6 0 0,-2 3 0 0,-3 5 0 15,-3-2 0-15,-3 7 0 0,-5 1 864 0,-11 13 128 16,0-1 32-16,2 3 0 0,1-3-864 0,-1 4-160 15,3-2 0-15,5 1 0 0,3-7 0 0,5-3 128 16,4 0 0-16,3-2 0 0,1-3-128 0,5-3 192 16,4-10-64-16,0 0 0 0,0 0 128 0,13 5 48 15,2-6 0-15,5-5 0 0,1-7 416 0,-3 5 96 16,6-5 16-16,2-2 0 0,4-3-96 0,0 1-16 16,1 1 0-16,0 3 0 0,-2 0-576 0,-4 4-144 15,-3 1 0-15,-3 6 0 0,-3 3 0 0,-3 6 0 16,-3 4 0-16,-2 5 0 0,-4 1 0 0,-3 3 0 15,-2 8 0-15,-3 1 0 0,-2 0 0 0,-3 2 0 16,-3 8 0-16,-8 14 0 0,-1-6 0 0,1-4 0 0,0-5 0 0,1-4 0 16,0-4 0-16,5-6 0 0,3-4 0 0,5-3 0 15,2-2 0-15,3-7 160 0,1-8-160 0,0 0 160 16,11 2-32-16,6-4 0 0,6-4 0 16,1-2 0-16,2-2 128 0,-2-2 32 0,2 2 0 0,-4-2 0 15,-1 4-288-15,0 1 0 0,-3 1 0 0,-1 2 0 31,-3-1-1424-31,1 1-304 0,-2 2-48 0,-5-1-11120 0</inkml:trace>
  <inkml:trace contextRef="#ctx0" brushRef="#br1" timeOffset="133269.88">24234 12787 20271 0,'-4'-14'448'0,"0"1"80"0,0 0 32 0,1 7 16 16,2-1-576-16,-2 0 0 0,2 2 0 0,1 5 0 0,0 0 928 0,-4 8 80 15,0 3 16-15,2 8 0 0,0-1-832 0,2 7-192 16,2 2 0-16,0-2 0 0,1 2 0 0,2-1 0 15,0-1 0-15,2-1 0 0,1-2 0 0,-1-4 0 16,2-4 0-16,6 7 0 0,-1-5 960 0,0-4 128 0,2-6 48 16,0-1 0-16,-1-1-112 0,4-5 0 0,-1-4-16 0,3-7 0 15,0-4-256-15,-3-1-48 0,-5-1-16 0,3-1 0 16,-3-5-320-16,-3-1-64 0,-3 1-16 0,-1 0 0 16,-1 3-160-16,-2 0-128 0,-3-1 144 15,-1 10-144-15,-1-1 0 0,-2 3 0 0,0 2-208 0,-2 0 64 31,-1-2-2352-31,7 10-448 0,0 0-112 0,0 0-16 0</inkml:trace>
  <inkml:trace contextRef="#ctx0" brushRef="#br1" timeOffset="133461.26">24874 12657 27647 0,'-10'10'1216'0,"5"-7"256"0,-3 1-1168 0,1 1-304 0,0 3 0 0,-1 1 0 0,0 8 0 0,1 2 0 16,0 2 0-16,1 4 0 0,-1 0 0 0,2 2 0 16,0-2 0-16,-1 11 0 0,3-2 496 0,0-5 32 15,0-2 16-15,1-2 0 16,-1-3-2528-16,3 0-496 0</inkml:trace>
  <inkml:trace contextRef="#ctx0" brushRef="#br1" timeOffset="133798.69">25220 12610 27647 0,'0'0'608'0,"0"0"128"0,0 0 32 0,0 0 0 0,0 0-624 0,-1 8-144 0,-1 3 0 0,-1 4 0 15,3 4 0-15,-3 5 0 0,-1-3 0 0,-1 5 0 16,4 5 0-16,-2 2 0 0,-1-5 0 0,0 10 0 16,2-7 0-16,2-2 128 0,0-6-128 0,2-4 128 15,2-8-128-15,-4-11 192 0,8 11-192 0,1-2 192 16,-9-9-64-16,13 1-128 0,-2-3 192 0,0-4-64 16,3 0 128-16,-3-3 32 0,1-2 0 0,-2 0 0 0,2-4-80 0,-3 2-16 15,-1 0 0-15,-3 2 0 16,1-4 64-16,-1 0 16 0,-1-1 0 0,0 3 0 15,-2 1-272-15,1-2 0 0,-2-1 0 0,-1 1 0 16,0 14-768-16,-1-9-192 0,-2-3-64 16,3 12-11872-16</inkml:trace>
  <inkml:trace contextRef="#ctx0" brushRef="#br1" timeOffset="134562.44">25911 12695 6447 0,'6'-11'272'0,"-6"11"80"0,0 0-352 0,0 0 0 0,0 0 0 0,0 0 0 16,9-6 2400-16,-9 6 416 0,0 0 64 0,0 0 32 15,0 0-1760-15,0 0-336 0,1-10-80 0,-2 3-16 16,1 7-256-16,-7-2-48 0,-5-2-16 0,-1 4 0 16,-1 4 144-16,-4 4 32 0,0-3 0 0,5 1 0 15,-4 0-256-15,-3 2-64 0,-3 5 0 0,-7 9 0 16,0-4 640-16,4 3 112 0,3 1 16 0,9-5 16 0,2 2-848 15,3-1-192-15,4-1 0 0,2 0 0 0,2 0 0 16,4-2 0-16,3 1 0 0,3-8 0 0,3-2 832 16,4 0 144-16,1-5 48 0,9-2 0 0,-3-2-832 0,1-6-192 15,-2 0 0-15,-5 0 0 0,-3 1 0 0,3-4 0 16,-3-4 0-16,-1 1 0 0,0 0 0 0,-2 0 0 16,-3-1 0-16,-2 0 0 0,-1-2 0 0,2 4 0 15,-4 5 0-15,-1-2 0 0,-2 3 0 0,0 8 0 16,-1-6 0-16,1 6 0 0,0 0 0 0,-4 5 0 15,4-5 0-15,-7 9 0 0,4 3 0 0,0 2 0 16,2-2 0-16,1 0 0 0,2 1 0 0,3-4 0 16,2 3 0-16,2-6 0 0,3-2 0 0,3-1 0 15,0 1 0-15,2-4 0 0,1-2 0 0,3-4 0 0,2-2 0 0,1-2 0 16,-1 2 864-16,3-3 128 0,3 2 32 16,2-5 0-16,2-4-832 0,1 1-192 0,2 0 0 0,-3-4 0 15,-1-1 0-15,2-7 0 0,2-4 0 16,0 2 0-16,-1-3 0 0,2-4 0 0,2-5 0 0,0-6 0 15,1-7 0-15,-3-5 0 0,-3 1 0 0,-4 1 0 16,-5 2 0-16,-5 7 0 0,-4 8 0 0,0-6 0 16,-10 12-768-1,-4 11-208-15,-6 5-48 0,-3 14 0 0,-5 6 832 0,-6 5 192 16,-7 1 0-16,-3 10 0 0,-2 6 0 0,-3 10 0 0,-3 5 0 16,-2 9 0-16,0 7 0 0,1 6 0 0,1 5 0 0,2 0 0 15,3-2 0-15,3-2 0 0,6-1 0 0,-4 23 0 16,8-10 240-16,9-11 80 0,4-7 32 0,6-6 0 0,5-5-176 15,6-5-48-15,2-6 0 0,5-4 0 0,2-4 16 0,1-4 0 16,4-6 0-16,1-5 0 16,3-5-2400-16,3-4-496 0</inkml:trace>
  <inkml:trace contextRef="#ctx0" brushRef="#br1" timeOffset="135251.71">26568 12769 21183 0,'0'0'1888'0,"0"0"-1504"16,0 0-384-16,0 0 0 0,0 0 0 0,0 0 0 16,11 8 0-16,2-4 0 0,6 1 432 0,2-4 112 15,3-2 32-15,3-2 0 0,4 1-192 0,2-1-48 16,1 0 0-16,-3-4 0 0,1-3-96 0,-4-1-32 0,-2 3 0 0,-2-4 0 16,-5-2-80-16,-2 1-128 0,-2-2 176 0,-5 1-176 15,-3 9 208-15,-5-6-64 0,-3 0-16 0,-3 2 0 16,-3-1 144-16,0 7 32 0,-8 1 0 0,-2 2 0 15,-2 0-48-15,-5 5 0 0,-2 5 0 0,-1 0 0 16,-1 0 64-16,0 5 16 0,-2 3 0 0,5 5 0 16,4 7-48-16,6-1-16 0,1-1 0 0,8-1 0 15,6 0-272-15,6-2 160 0,5 2-160 0,6-4 128 16,2-6-128-16,7 1 128 0,4 0-128 0,2-5 128 16,-1-1-1312-1,2-3-272-15,1-5-48 0</inkml:trace>
  <inkml:trace contextRef="#ctx0" brushRef="#br1" timeOffset="135555.12">27391 12663 27647 0,'-14'7'1216'0,"7"-6"256"0,-1-1-1168 0,-1 4-304 16,-2 6 0-16,-2 1 0 0,-1 3 0 0,0 3 0 15,-1 1 0-15,-1 3 0 0,2 0 880 0,0 0 112 16,3 2 32-16,-1-4 0 0,5-5-832 0,1 0-192 15,1-2 0-15,3-3 0 0,2-9 0 0,0 0 0 16,0 0 0-16,15-1 0 0,4-6 480 0,2-4 48 16,-1-5 16-16,-5 6 0 0,2-2-48 0,2 0-16 15,0-2 0-15,-1-1 0 0,1 0-480 0,-2 0 0 16,-2 4 0-16,0 2 0 0,-2-1 0 0,-3 4 0 16,-1 3 0-16,-1 5 0 0,-1 5 0 0,-4 3 0 0,0 3 0 15,-2 4 0-15,-1 2 0 0,-1 1 0 0,-2-1 0 0,1 2 0 16,-1-1 0-16,-1-1 0 0,0-1 0 0,2-2 0 15,1-3 0-15,1-2 0 0,0-4 0 16,0-7 0 0,0 0-1536-16,14 2-416 0,1-6-80 0,0-3-7120 0,3-2-1408 0</inkml:trace>
  <inkml:trace contextRef="#ctx0" brushRef="#br1" timeOffset="135801.59">28495 11932 31327 0,'0'0'688'0,"-6"-7"144"0,-2 2 16 0,1 5 48 0,1 4-720 0,-6 6-176 0,-1 0 0 0,-2 5 0 0,-2 6 0 0,-2 5 0 16,0 3 0-16,-1 7 0 0,1 9 0 0,2 0 0 16,2 5 0-16,-3 23 0 0,3-5 160 0,1-3 0 15,4-5 0-15,0-3 0 0,-3-3-160 0,2-1 0 16,3 2 144-16,2-7-144 0,2-5-224 0,-5-5-112 15,0-4-32-15,-3-6 0 16,1-8-1216-16,-2-7-240 0,-4-4-48 16,4-6-16-16</inkml:trace>
  <inkml:trace contextRef="#ctx0" brushRef="#br1" timeOffset="135920.97">27845 12550 27647 0,'-3'-34'1216'0,"7"22"256"0,4 2-1168 0,2-1-304 15,5-2 0-15,2 2 0 0,2 1 880 0,3 4 112 0,4-1 32 0,6 2 0 16,4-1 0-16,7 2 0 0,7 2 0 0,27 1 0 15,-2 1-768-15,-2 3-128 0,-2-1-128 0,-5 7 144 32,-4 5-1168-32,-4-3-224 0,-2-2-48 0</inkml:trace>
  <inkml:trace contextRef="#ctx0" brushRef="#br1" timeOffset="136396.5">30633 11904 24879 0,'0'0'2208'0,"0"0"-1760"0,-7-5-448 0,7 5 0 16,0 0 272-16,-9-1-16 0,-2 7-16 0,-1 7 0 15,-3 4-240-15,-2 7 128 0,-3 6-128 0,-1 6 0 16,-2 9 256-16,5 4-64 0,5 1 0 0,-4 7 0 16,0 2-192-16,-2-2 0 0,0 1-192 0,-3-2 192 15,3-3 0-15,0 2 0 0,-1 1 0 0,3-5 0 16,3-8-576-16,0-7-176 15,-2-4-16-15,3-8-10208 0</inkml:trace>
  <inkml:trace contextRef="#ctx0" brushRef="#br1" timeOffset="136731.6">30189 12490 25391 0,'0'0'1120'0,"12"-5"240"0,1-1-1088 0,2 4-272 15,4-1 0-15,0 1 0 0,3 0 272 0,3 0 0 16,2 0 0-16,2 2 0 0,1 3 80 0,-3-2 16 15,1-1 0-15,-2 4 0 0,-1 5-368 0,-6-1 144 16,-4 3-144-16,-8-1 0 0,0 3 0 0,-6 4 0 16,-3 3 0-16,-6 0 0 0,-3 3 0 0,0-3 0 15,-1 3 0-15,0-1 0 0,-1 4 0 0,4 0 0 16,4-7 128-16,2 4-128 0,6-1 240 0,5-1-16 16,2-7 0-16,7-1 0 0,4 1 176 0,5-6 48 0,1 0 0 15,3-3 0-15,5-7 208 0,-1-5 48 0,-1-1 16 16,0-6 0-16,0-2-240 0,-3-6-48 0,-2-5-16 0,-3-1 0 15,-5 4 96-15,-7-5 32 16,-7-1 0-16,-8-1 0 0,-7-5 432 0,-2 3 96 0,-5 4 16 16,-4-1 0-16,-3 0-656 0,-1 5-128 0,0-1-32 0,-1 6 0 15,-3 5-272-15,1 3 0 0,0-2 0 0,-3 3 0 32,0 9-1152-32,4 2-304 0,2 2-48 0,6 6-15328 0</inkml:trace>
  <inkml:trace contextRef="#ctx0" brushRef="#br1" timeOffset="137671.94">21926 14555 19343 0,'-13'-16'1728'0,"6"5"-1392"0,-2 0-336 0,1-2 0 16,-1 3 304-16,-1 1-16 0,-4 1 0 0,-2 2 0 15,-2 5 352-15,-1 4 64 0,1 2 0 0,-1 4 16 16,-2 3-464-16,-1 0-112 0,1 2-16 0,-4 3 0 16,0 0-128-16,3 0 0 0,2 1 0 0,3 0 0 15,2-2 0-15,3-3 192 0,2-1-192 0,4 2 192 16,3-4-192-16,3 2 160 0,0-12-160 0,6 9 160 15,4-3 432-15,5-8 96 0,2 1 16 0,5-9 0 16,4-5 144-16,4-3 48 0,3-4 0 0,3-3 0 16,2-5-560-16,0 3-96 0,-3-5-32 0,-2 2 0 15,-6 4-16-15,-5 1 0 0,-5 3 0 0,-4 3 0 16,-1 1 192-16,-6 4 48 0,-6 14 0 0,0 0 0 0,4-6-48 0,-4 6-16 16,0 0 0-16,0 17 0 0,-1 12-368 15,0-3 0-15,-1 2 0 0,2-2 0 0,0 6 0 0,4-4 0 16,1 1 0-16,2-3 0 0,1-4-192 0,3 2 32 15,4-5 16-15,2-2 0 16,2-4-1744-16,3-4-352 0,3-5-64 0,4-5-10240 16</inkml:trace>
  <inkml:trace contextRef="#ctx0" brushRef="#br1" timeOffset="138019.01">22960 14200 17503 0,'2'-11'1552'0,"0"-4"-1232"0,-2 1-320 0,-2 0 0 16,0 2 1472-16,-5-1 256 0,-3 2 32 0,-1 7 16 16,0 6-432-16,-4 4-64 0,-6 1-32 0,-2 5 0 15,-3-1-880-15,-4 8-176 0,-4 5-48 0,1 0 0 16,2-1-144-16,4 3 0 0,-1 0 0 0,8 0 0 16,1-1 0-16,6-5 0 0,3-2 0 0,6 0 0 15,5 1 0-15,6-3 0 0,1-3 0 0,5-1 0 16,5-1 192-16,4-6-32 0,5-1-16 0,5-2 0 15,3 1 0-15,0 1 0 0,2-1 0 0,-2 2 0 16,1 4-144-16,-7-3 0 0,-4 2 0 0,-4 3 128 16,-6 3-128-16,-6-4 0 0,-9-10 0 0,-1 15 0 15,-7-1 400-15,-6 2 0 0,-10-2 0 0,-2 2 0 16,0 1 0-16,-9-3 0 0,-3-1 0 0,-1-4 0 0,3 2-192 16,-1-6-32-16,5-3-16 0,2 0 0 0,3-1-160 15,5-4 0-15,4-3 0 0,4-3 0 16,3-3-1792-16,7-5-432 0,7 0-80 15</inkml:trace>
  <inkml:trace contextRef="#ctx0" brushRef="#br1" timeOffset="138419.59">24563 14157 16575 0,'0'0'1472'0,"-5"-9"-1168"0,-5-4-304 0,-3 3 0 16,-4 1 960-16,-2-3 144 0,-1 1 32 0,-4 2 0 15,-3-1-96-15,-3 2-16 0,-3 4 0 16,1 2 0-16,-1-4-464 0,-2 5-112 0,0 1 0 0,-3 3-16 16,-4 4-16-16,2-1 0 0,-1-2 0 0,5 3 0 15,4 5-32-15,6 2 0 0,8-2 0 0,4 0 0 16,6 1-112-16,7 3-16 0,6 2-16 0,5-1 0 15,2-3-48-15,6 3 0 0,7 0 0 0,2 3 0 16,3 2 64-16,0 1 16 0,-1 2 0 0,-3 0 0 16,-4 1-128-16,-2 0-16 0,-2-1-128 0,-6-4 192 15,-4-3-192-15,-4 0 0 0,-4 0 128 0,-3-2-128 16,-4-2 192-16,-4-2-16 0,-6 1 0 0,-7-1 0 16,-6 0 224-16,-1-3 48 0,-7-3 16 0,-1 1 0 0,0-5-192 15,1 1-32-15,0-3-16 0,4-1 0 0,3-2-224 16,4-5 128-16,3 0-128 0,7-1 0 15,7-1-1280-15,5-5-336 16,2 0-80-16,7-2-12208 0</inkml:trace>
  <inkml:trace contextRef="#ctx0" brushRef="#br1" timeOffset="138767.44">24939 14039 21135 0,'0'0'928'0,"0"0"208"0,0 0-912 0,-9-2-224 0,1 8 0 15,-3-3 0-15,-2 5 640 0,2 3 64 0,-2 3 32 0,1 0 0 16,-1 9-352-16,1-3-80 0,0 4-16 0,3 3 0 16,0 5-288-16,4-5 128 0,1-4-128 0,4 1 0 15,3-1 144-15,2-3-144 0,1-6 0 0,5-3 144 16,3-5 432-16,2-1 64 0,2-5 32 0,4-4 0 15,4-2 0-15,0-3 0 0,3-7 0 0,1-1 0 16,1 0-256-16,2 0-48 0,-2 2-16 0,-2-2 0 16,-2-3-192-16,-3 1-32 0,-3-1-128 0,-3-2 192 15,0-3 64-15,-4 0 0 0,-1 1 0 0,-1-2 0 16,-3 1 112-16,0 3 16 0,-2-1 16 0,-2 6 0 0,0 6-400 16,-1 3 0-16,-1-2 0 0,-3 10 0 15,0 0 0-15,0 0 0 0,0 0 0 0,0 0 0 16,0 0-720-16,0 0-240 0,0 0-32 0,0 0-8480 15,10 2-1712-15</inkml:trace>
  <inkml:trace contextRef="#ctx0" brushRef="#br1" timeOffset="139195.44">25904 13857 18255 0,'-8'11'800'0,"1"-3"176"0,-2-3-784 0,0 8-192 0,-4 5 0 15,-1 2 0-15,-2 2 688 0,-1 0 80 0,-3-1 32 0,0 5 0 16,0 3 32-16,-1 1 0 0,-4-4 0 16,3 1 0-16,1-2-336 0,4-2-64 0,2 0-16 0,3-9 0 15,3-2 0-15,2 1 0 0,2-4 0 0,5-9 0 16,0 0 288-16,0 0 48 0,8-5 16 0,5-1 0 15,4-4 192-15,3-4 64 0,2-6 0 0,1-2 0 16,2 0-640-16,-2 1-112 0,-2-1-16 0,1-1-16 16,1-1-240-16,-3 3 128 0,0-1-128 0,2 0 0 15,-1 2 0-15,3-2 0 0,-1-2 0 0,2 6 0 16,0 2 0-16,-3 5 0 0,-4 0 0 0,-2 3 0 16,-3 5 0-16,-3 1 0 0,-1 5 0 0,-1 5 0 15,-8-8 0-15,7 9 0 0,-5 3-128 0,-2-1 128 16,-2 2-192-16,0 0 0 0,4-1 16 0,-4 0 0 0,0 1 176 15,0-3-192-15,2-10 192 0,0 0-192 0,0 9 192 0,0-9 0 16,0 0 0-16,0 0 0 0,0 0 0 0,0 0-128 16,0 0 128-16,0 0-128 15,0 0-1824-15,0 0-352 0,6-9-80 0</inkml:trace>
  <inkml:trace contextRef="#ctx0" brushRef="#br1" timeOffset="141037.03">26116 13897 3679 0,'0'0'320'0,"0"0"-320"0,1-12 0 0,-1 3 0 15,-1-2 1552-15,1 11 240 0,0 0 64 0,0 0 0 16,0-10-720-16,0 10-144 0,1-9-32 0,-1 9 0 16,0 0-272-16,0 0-64 0,0 0-16 0,0 0 0 15,2 18 144-15,0 2 16 0,1-2 16 0,-2 3 0 16,-1 1-208-16,3 3-64 0,-1-3 0 0,1-1 0 15,0-1-144-15,-3 0-48 0,-2-3 0 0,4-1 0 0,-1-1 80 0,3 0 16 16,-4-15 0-16,-1 13 0 0,-2 1 32 0,3-1 0 16,0-13 0-16,-3 10 0 0,3-10 144 0,0 0 48 15,0 0 0-15,0 0 0 0,0 0 48 0,0 0 16 16,2-9 0-16,-1-2 0 0,3-5 80 0,2-2 32 16,2-3 0-16,4 3 0 0,1 2-368 0,4 2-64 15,1-6 0-15,0 0-16 0,1-2-368 0,0 0 0 16,2 3 0-16,1-2 128 0,-1 0-128 0,0 3 0 15,-1 1 0-15,-2 2 0 0,0 4 0 0,-1 1 0 16,-3 4 0-16,-1 1 0 0,0 5 0 0,-2 5 0 16,-1-1 0-16,-2 8-128 0,-3 2 128 0,-1 4-128 15,-1 7 128-15,-2-4-128 0,-2 0 128 0,-1 0 0 16,0-1 0-16,-2 3 0 0,-5-1 0 0,4-7 0 0,-1-2 0 0,3-1 0 16,-1 1 0-16,0-2 0 0,4-11 0 15,0 0 0-15,0 0 0 0,0 0 0 0,0 0 128 0,0 0-128 16,0 0 320-16,6-8-16 0,2-4 0 0,4-1 0 15,1-1 128-15,4-2 16 0,2-4 16 16,2 0 0-16,0-1-288 0,-1 0-176 0,-2-4 192 0,3 6-192 16,1 0 128-16,-1 1-128 0,-2 2 0 15,1 6 0-15,-2 3 0 0,-2 5 0 0,-3 3 0 0,-2 6 0 16,1 4 0-16,-5 5-176 0,-2 1 176 0,1 5-160 16,-3 7 160-16,1 0 0 0,-1 0 0 0,-1-1-128 15,1 2 128-15,1-5 0 0,1-2 0 0,3 2 0 16,2-3-256-16,3 3 16 0,-1 1 16 0,4-4 0 15,1-9-1808-15,1-8-352 16,0-3-80-16</inkml:trace>
  <inkml:trace contextRef="#ctx0" brushRef="#br1" timeOffset="141680.91">27584 13692 3679 0,'0'0'160'0,"0"0"32"0,0 0-192 0,0 0 0 0,0 0 0 0,0 0 0 16,0 0 2752-16,0 13 512 0,-1 1 112 0,-2 1 16 15,-3 0-1488-15,-1 0-304 0,4 3-48 0,-2 5-16 16,-3 3-464-16,1 2-112 0,-1-5 0 0,0 3-16 16,0 2-144-16,-1-4-32 0,0-1 0 0,1-1 0 15,2-4-384-15,-1-2-96 0,2-1-16 0,2 0 0 16,-1-4-80-16,4-11-32 0,0 0 0 0,0 0 0 15,-2 11 32-15,2-11 16 0,0 0 0 0,0 0 0 16,0 0 96-16,0 0 16 0,0 0 0 0,0 0 0 0,0 0 64 0,8-11 0 16,-2 1 16-16,-1-3 0 0,-1 0-144 0,0-1-48 15,3 0 0-15,-2 3 0 0,0-4-208 0,0 1 144 16,2 0-144-16,-1 2 128 0,1 0 0 16,-1 2-128-16,1-1 192 0,3 1-64 0,-2 1-128 0,4 0 0 15,-2 2 0-15,1-2 0 0,-1-1 0 0,1-1 0 16,0 2 0-16,1 1 0 0,0 0 0 0,-1 3 0 15,1-5 0-15,-4 3 0 0,-1 2 0 0,-7 5 128 16,10-4-128-16,-10 4 0 0,0 0 0 0,0 0 0 16,12 0 0-16,-12 0 0 0,0 0 0 0,0 0 0 15,0 0 0-15,0 0 0 0,0 0 0 0,5 9 0 16,-5-9 0-16,4 12 0 0,-3 4 0 0,-1-1 0 16,-1 0 0-16,0 0 0 0,-1 4-176 0,-2-3 176 15,-1 1-128-15,3-2 128 0,0 0 0 0,0 0 0 0,-4-1 0 16,4 0 0-16,0-2 0 0,2 1 0 0,0-13 0 0,-3 16 0 15,1-4-400-15,1-2 0 0,1-10 0 16,0 0 0 0,0 0-1328-16,0 0-272 0,3 13-48 0,-3-13-10176 0</inkml:trace>
  <inkml:trace contextRef="#ctx0" brushRef="#br1" timeOffset="142574.38">28630 13666 8287 0,'0'-11'736'0,"0"0"-592"16,0 11-144-16,1-16 0 0,2-5 1344 0,-3 5 256 15,-3 7 32-15,0 0 16 0,3 9-304 0,-7-5-48 16,-4 2-16-16,-1 3 0 0,-3 2-576 0,-5 3-112 15,-2 1-16-15,-4 5-16 0,-3 2-16 0,-5 4 0 16,-2 5 0-16,-1 1 0 0,0 2 32 0,7 0 16 16,6 0 0-16,5 5 0 0,2 0-224 0,7-3-48 15,8-5-16-15,4-1 0 0,5 0 16 0,5-3 0 16,2-2 0-16,9-6 0 0,9-6 256 0,3 0 48 16,3-5 16-16,0-3 0 0,-1-6-272 0,0-2-48 15,-2-4-16-15,-1-2 0 0,-1-4-144 0,-1-4-32 0,1 0 0 16,-3 3 0-16,-2 1 0 0,-1 7-128 0,-4-1 192 0,-1 2-64 15,-2 1 64-15,-2 3 0 0,-4 3 0 16,-1 0 0-16,-4 1 0 0,-9 6 0 0,0 0 0 0,-1 15 0 16,-4 9-48-16,-4 4 0 0,-8 8 0 15,-1 11 0-15,-2 6-144 0,-5 4 0 0,-1-2 0 0,0 4 0 16,-3 7 192-16,1 2 0 0,-2 5 0 0,1-3 0 16,3-2-192-16,0-6 0 0,1-8 0 0,3-5 0 15,2-8 0-15,-3-4 0 0,0-6 0 0,0-4 128 16,3 1 96-16,-3-10 16 0,1-2 0 0,3-11 0 15,0-6 112-15,5-1 32 0,1 6 0 0,1-8 0 16,1-6-192-16,1-3-16 0,5-3-16 0,0-1 0 16,-3-2-1552-16,-1-5-304 0,-3-2-64 15,-1-4-12896-15</inkml:trace>
  <inkml:trace contextRef="#ctx0" brushRef="#br1" timeOffset="142732.09">28136 13453 38351 0,'-2'-22'1696'0,"4"10"352"0,1-2-1632 0,4 2-416 15,1 2 0-15,2-1 0 0,2 6 128 0,2 4-128 16,2 1 0-16,-2 1 128 0,-1 6-128 0,-2 3 0 16,-6 1 0-16,0 3-11456 15,-1-1-2224-15</inkml:trace>
  <inkml:trace contextRef="#ctx0" brushRef="#br1" timeOffset="144102.44">22097 15731 22287 0,'0'0'976'0,"0"0"224"0,0 0-960 0,0 0-240 16,0 0 0-16,0 0 0 0,-8-9 320 0,1 5 32 15,0 4 0-15,-1 4 0 0,-3 4 144 0,1-3 16 16,-2 1 16-16,0 5 0 0,-2 4-144 0,1 2-16 0,-3 0-16 0,2 2 0 16,0 1 128-16,3 3 32 0,0 1 0 0,4 2 0 15,3-2-144-15,3-2-32 0,2-2 0 0,6-2 0 16,3-1-16-16,4-3-16 0,3-2 0 0,3-4 0 16,1-2 336-16,4-5 80 0,2-4 16 0,2-5 0 15,2-3-240-15,0 0-48 0,0-4-16 0,3-3 0 16,-1-4-96-16,0-4-16 0,-1 0 0 0,-4 0 0 15,-5 2 64-15,-2 3 0 0,-4 3 0 0,-5 0 0 16,-5-2 16-16,-4 1 16 0,-4-1 0 0,-7 1 0 16,-4-1-32-16,-4 2-16 0,-4 2 0 0,-1 0 0 15,0 5-368-15,-8 2 0 0,-5-2 0 0,0 6 128 16,0 1-1584-16,6 3-304 16,-1 1-64-16,2 1-14336 0</inkml:trace>
  <inkml:trace contextRef="#ctx0" brushRef="#br1" timeOffset="144425.34">21571 16398 23039 0,'0'0'2048'0,"0"0"-1648"0,0 0-400 0,0 0 0 15,17-5 784-15,5 1 80 0,7-2 16 0,4 1 0 16,2 1-304-16,9 1-48 0,7-2-16 0,4-3 0 16,1-1-128-16,0 1-16 0,0 3-16 0,1-3 0 15,1 0 96-15,-1 4 32 0,0-1 0 0,-2 2 0 16,-1 1-96-16,-6 1 0 0,-4 1-16 0,-6 1 0 15,-7 1-368-15,-3 4 0 0,-7-2 0 0,-3 2 0 16,-4 1-2192 0,-3 0-416-16,-11-7-80 0,6 16 0 0</inkml:trace>
  <inkml:trace contextRef="#ctx0" brushRef="#br1" timeOffset="144750.47">22235 16750 15663 0,'0'0'1392'0,"0"0"-1120"16,-5 8-272-16,-1 1 0 0,3 2 2576 0,-1 4 464 16,-2 1 96-16,1 5 0 0,0 2-2032 0,1 3-400 0,-1 1-96 0,2 3-16 15,2 3-32-15,0 1-16 0,1-5 0 16,-2-2 0-16,0-1-288 0,0-5-64 0,2-2-16 0,2-1 0 16,-1-4-16-16,3-2 0 0,0 1 0 0,1 0-9664 15,2-5-1936-15</inkml:trace>
  <inkml:trace contextRef="#ctx0" brushRef="#br1" timeOffset="145526.81">23743 16256 16287 0,'0'0'720'16,"0"0"160"-16,-10-2-704 0,10 2-176 0,0 0 0 0,0 0 0 0,-7-4 608 0,7 4 96 15,0 0 0-15,0 0 16 0,0 0 432 0,11-2 96 16,3 0 16-16,7 1 0 0,4-6-496 0,3 2-112 15,6 0-16-15,5 2 0 0,4-6-64 0,7 1-32 16,7-4 0-16,-3 4 0 0,3-1 0 0,3 2 0 16,-1-3 0-16,1 1 0 0,2 0 16 0,6 1 0 0,4-1 0 15,-3 0 0-15,-5 1-112 0,-4 0 0 0,-4 3-16 16,0-4 0-16,-1 0-176 0,-7 1-48 0,-9 4 0 16,-2 0 0-16,-4 3-80 0,-4 0 0 0,-5 1-128 15,-4 0 192-15,-5 4-432 0,-5-2-80 0,-10-2-32 0,0 0 0 31,0 0-848-31,0 0-160 0,-2 11-48 0,2-11-11904 0</inkml:trace>
  <inkml:trace contextRef="#ctx0" brushRef="#br1" timeOffset="145859.91">24874 15829 24927 0,'-3'-8'1104'0,"3"8"240"0,8-7-1088 0,5 2-256 16,0 0 0-16,6-3 0 0,2 0 384 0,8 3 0 15,2-1 16-15,8-1 0 0,8-1 48 0,3 3 16 16,-1 1 0-16,0 3 0 0,0 2-96 0,2 4-32 16,3 4 0-16,-2 2 0 0,-1 1 128 0,-1 4 32 15,2 7 0-15,-3 5 0 0,-5 2 16 0,-6 6 16 16,-6 1 0-16,-7 0 0 0,-5-2-96 0,-6-1-32 15,-6 1 0-15,-5-2 0 0,-6-6 0 0,-7 0 0 16,-7-2 0-16,-8-1 0 0,-8 0 192 0,-7-4 48 16,-7-2 0-16,-1-3 0 0,-1-5-96 0,1 2-16 15,1 0 0-15,4-5 0 0,4-4-304 0,5 1-64 16,4 1-16-16,4-2 0 16,3-7-960-16,3 0-192 0,4-3-32 0,7 0-10352 0,5-1-2048 0</inkml:trace>
  <inkml:trace contextRef="#ctx0" brushRef="#br1" timeOffset="148535.01">28726 15164 1839 0,'0'0'0'0,"9"-5"160"0,0-3-160 0,-1 1 0 0,-1-2 0 0,1 3 0 16,-1 0 2224-16,1-1 400 0,1-1 96 0,-9 8 16 15,8-9-1456-15,1 2-304 0,2 2-48 0,-1 0-16 16,-10 5 48-16,9-6 0 0,-9 6 0 0,0 0 0 16,0 0-64-16,0 0 0 0,0 0 0 0,0 0 0 0,0 0-144 15,0 0-48-15,0 0 0 0,0 0 0 0,0 0-144 16,-9 6-48-16,-4 1 0 0,0 3 0 0,5 3-112 0,-2 4-16 16,-6-2-16-16,0 6 0 0,0 5 64 0,-1 2 16 15,0-1 0-15,-2 3 0 0,1 1 32 16,1 0 16-16,4 5 0 0,-1-4 0 0,-1 0-112 0,4-2-32 15,2 0 0-15,2-2 0 0,2-4-96 16,2-2 0-16,2-1-16 0,1 0 0 0,1 2-48 16,4-3-16-16,-2-7 0 0,5 1 0 0,2 2 16 0,1 1 0 15,1 1 0-15,3-4 0 0,3-3 64 0,2-4 0 16,0-1 16-16,2-1 0 0,2 0-48 0,1-4-16 16,-4-5 0-16,1 3 0 0,2-1-48 0,-2-1-16 15,-1-2 0-15,-2 1 0 0,-2-3-144 0,-4 5-256 16,-1-1 64-16,-2 0 16 15,-2 0-656-15,-8 3-128 0,0 0-16 0,0 0-9040 0,-1-10-1808 0</inkml:trace>
  <inkml:trace contextRef="#ctx0" brushRef="#br1" timeOffset="148993.67">28021 15513 6447 0,'0'0'272'0,"0"0"80"0,0 0-352 16,-8 5 0-16,8-5 0 0,-8 3 0 0,8-3 1888 0,0 0 304 16,-9 0 64-16,9 0 16 0,0 0-736 0,0 0-128 15,0 0-48-15,0 0 0 0,0 0-208 0,0 0-64 16,0 0 0-16,13 1 0 0,0-1-288 0,4 0-64 16,3-1-16-16,4 2 0 0,6-2-80 0,6 0 0 15,3-1-16-15,8 1 0 0,7 2-112 0,4 1-32 16,0 0 0-16,-2-2 0 0,-1-1-32 0,4-2 0 0,3-1 0 15,4 1 0-15,1 1-16 0,0-2-16 0,-2 2 0 16,-4-1 0-16,-6 1-96 0,0-1-32 0,-7 0 0 16,3-2 0-16,0-1-32 0,-6 2 0 0,-4 1 0 0,-2 0 0 15,-5 0-80-15,-4 0-32 0,-5 2 0 0,-7 1 0 16,-5 0-144-16,-13 0 192 0,0 0-192 0,0 0 192 31,0 0-1408-31,-12 10-256 0,-2-2-64 0</inkml:trace>
  <inkml:trace contextRef="#ctx0" brushRef="#br1" timeOffset="150916.07">26928 16445 2751 0,'0'0'128'0,"0"0"16"0,0 0-144 0,0 0 0 15,0 0 0-15,0 0 0 0,-9 2 2496 0,9-2 448 16,0 0 112-16,0 0 16 0,0 0-1824 0,0 0-352 16,0 0-80-16,0 0-16 0,0 0 32 0,0 0 0 15,0 0 0-15,13-2 0 0,3-3 0 0,5 2 0 16,3 2 0-16,8-1 0 0,6-1-176 0,6 2-16 16,5 1-16-16,10 0 0 0,9 0-240 0,2 0-64 15,1 1 0-15,4-2 0 0,6-2-64 0,8 2-32 16,7-3 0-16,-1 0 0 0,1-1 0 0,1 0 0 15,8-3 0-15,0 1 0 0,0 3-224 0,-4-5 144 16,0 0-144-16,-1 0 128 0,3 2 80 0,-5 0 16 16,-10-3 0-16,4 3 0 0,-2 0 160 0,0 2 48 15,-2 1 0-15,-4-1 0 0,-6-3 0 0,-5 5 0 16,-7 6 0-16,-2-2 0 0,-2-1-64 0,-1 2-16 0,0 0 0 0,-5 1 0 16,-6 2-80-16,-9-2-16 0,-7-3 0 0,-5 3 0 15,-9 3-256-15,-6 0 0 0,-14-6 0 16,0 0 0-16,4 12-160 0,-7 0-144 15,-5-5-16-15,-6 3-16 16,-5-3-1936-16,-6 3-384 0,-17 0-80 0,6-2-16 0</inkml:trace>
  <inkml:trace contextRef="#ctx0" brushRef="#br1" timeOffset="154043.27">26602 17308 11231 0,'0'0'496'0,"0"0"96"0,0 0-464 0,0 0-128 15,0 0 0-15,0 0 0 0,0 0 256 0,0 0 48 16,0 0 0-16,0 0 0 0,0 0 80 0,0 0 0 16,0 0 16-16,0 0 0 0,0 0-128 0,0 0-16 15,0 0-16-15,0 0 0 0,0 0 0 0,0 0 0 16,0 0 0-16,0 0 0 0,0 0-112 0,0 0 0 16,0 0-128-16,0 0 192 0,0 0-192 0,0 0 144 15,0 0-144-15,0 0 128 0,0 0-128 0,0 0 160 0,0 0-160 0,0 0 160 16,0 0 160-16,0 0 48 0,0 0 0 0,0 0 0 15,0 0-208-15,0 0-32 0,0 0-128 0,0 0 192 16,0 0-192-16,0 0 128 0,0 0-128 0,0 0 0 16,0 0 192-16,0 0-64 0,0 0-128 0,0 0 192 15,0 0-192-15,0 0 0 0,0 0 0 0,0 0 0 16,0 0 0-16,0 0 0 0,0 0 0 0,0 0 0 16,0 0 0-16,0 0 0 0,0 0-208 0,0 0 64 15,0 0-16-15,0 0 0 0,0 0 0 0,0 0 0 16,0 0-144-16,0 0-16 0,0 0-16 0,0 0 0 15,0 0-128 1,0 0-32-16,0 0 0 0,0 0-4112 0,0 0-816 0</inkml:trace>
  <inkml:trace contextRef="#ctx0" brushRef="#br1" timeOffset="156800.77">26907 17372 12831 0,'-14'0'576'0,"5"-1"112"0,0 0-560 0,-2-1-128 0,1 1 0 0,0 1 0 16,10 0 416-16,0 0 48 0,-8-3 16 0,8 3 0 16,0 0 352-16,0 0 80 0,0 0 16 0,0 0 0 15,11 0-192-15,4 0-32 0,0 0-16 0,4-1 0 16,-1 0 208-16,3-4 32 0,4-1 16 0,1 2 0 16,1 2-208-16,4 1-32 0,5-2-16 0,-4-2 0 15,-3 1-224-15,-1 1-32 0,0 2-16 0,-1 0 0 16,-2 1-224-16,-4 0-32 0,-7 1-16 0,-2 0 0 0,-12-1-144 15,0 0 0-15,0 0 0 0,0 0 0 16,0 0-368-16,-4 13-96 0,-4-2-32 0,-2-2-11584 16</inkml:trace>
  <inkml:trace contextRef="#ctx0" brushRef="#br1" timeOffset="157328.24">27491 17066 16127 0,'0'0'704'0,"0"0"160"0,0 0-688 0,0 0-176 0,11-8 0 0,-2 2 0 16,0 2 320-16,2-3 48 0,0 2 0 0,2 4 0 15,3-1 96-15,-2 1 32 0,5-2 0 0,-1-1 0 16,3 4 144-16,-3-1 48 0,0 0 0 0,3 0 0 16,1 2 32-16,3-1 16 0,-3 1 0 0,2 2 0 15,-5-3-96-15,1 2 0 0,-3 1-16 0,-2 1 0 16,-2 2-240-16,0 2-64 0,-2 0 0 0,-2 4 0 16,-1-2-128-16,-6 3-48 0,1 2 0 0,-3 3 0 15,-3 0 32-15,-2 4 0 0,-3 3 0 0,-3 1 0 16,-6 0 64-16,-2 4 16 0,-1 4 0 0,-4-4 0 0,-5-1-96 15,5-3-16-15,-4 0 0 0,2-4 0 0,0 4 128 16,4-4 32-16,0-6 0 0,4 0 0 0,1-1 80 16,4-2 32-16,1-2 0 0,3-2 0 0,1-1-96 0,8-8-32 15,0 0 0-15,0 0 0 0,0 0-48 0,0 0-16 16,12 4 0-16,-1-4 0 0,4-3 96 0,2 0 0 16,2-3 16-16,2-1 0 0,1-3-144 0,3 5-16 15,0-1-16-15,1 4 0 0,1-1-160 0,2-1 0 16,0 0 144-16,-3 4-144 0,-3 2 0 0,-2-1 0 15,-3-2 0-15,-2 1 0 0,-3 2 0 0,-3 1 0 16,-10-3 0-16,0 0 128 0,0 0-320 0,0 0-64 16,0 0-16-16,0 0 0 15,0 0-1632-15,0 0-320 0,0 0-64 0,0 0-6928 16,-6-4-1408-16</inkml:trace>
  <inkml:trace contextRef="#ctx0" brushRef="#br1" timeOffset="158182.11">28139 17049 4607 0,'0'0'400'0,"-6"-16"-400"0,2 1 0 0,0 2 0 15,3 2 2448-15,1-2 416 0,1 3 80 0,0-1 0 16,-1 1-1712-16,3 1-336 0,-3 9-80 0,0 0-16 16,5-12-176-16,0 5-48 0,-5 7 0 0,10-6 0 15,-10 6-192-15,0 0-64 0,9-4 0 0,-9 4 0 16,9-1-128-16,-9 1-16 0,9 0-16 0,-9 0 0 16,12 2-160-16,-3 1 192 0,-9-3-192 0,9 6 192 15,-9-6-48-15,8 4 0 0,-8-4 0 0,4 12 0 16,-3 0 128-16,0 2 32 0,-1 3 0 0,0 5 0 15,-2 6 32-15,-1-1 16 0,-1 3 0 0,0 0 0 16,-1 0 32-16,1 0 16 0,0-3 0 0,0 2 0 0,-1-2-32 16,1 1-16-16,2-2 0 0,-1-3 0 15,-1 1-48-15,3-7-16 0,1-5 0 0,0-12 0 0,0 11 96 0,0-11 0 16,0 0 16-16,0 0 0 0,0 0 32 0,0 0 0 16,4 9 0-16,-4-9 0 0,0 0 64 0,6-5 16 15,-6 5 0-15,8-10 0 0,2-9-96 0,2-1-16 16,-4-3 0-16,2 1 0 0,1 0-192 0,-2 1-32 15,-1-4-16-15,2 7 0 0,3 0-160 0,0 5 0 16,2-1 0-16,-4 3 0 0,4 2 0 0,-2 5 0 16,-2-1 0-16,1 5 0 0,0 0 0 0,-2 5 0 15,-10-5-128-15,11 11 128 0,-5 2 0 0,1 4 0 16,-3 2-144-16,-2 2 144 0,-2 1 0 0,-1 2 0 16,0-1 0-16,-2 2 0 0,-1-2 0 0,0 3 0 15,2-2 0-15,-1-2 0 0,-1 1 0 0,0-6 0 0,0-2 0 16,2-5 0-16,0 2 144 0,2-12-144 0,0 0 128 0,0 0-128 15,0 0 0-15,0 0 0 0,4 6-144 0,-4-6 144 32,9-3-1760-32,-1-5-240 0,-1 0-48 0,-1-4-7232 0,1-2-1424 0</inkml:trace>
  <inkml:trace contextRef="#ctx0" brushRef="#br1" timeOffset="158585.2">29181 16865 13823 0,'0'-9'1216'0,"3"0"-960"16,-1-4-256-16,1 6 0 0,-3 7 752 0,0 0 96 15,0 0 32-15,0 0 0 0,0 0-176 0,0 0-16 16,0 0-16-16,0 0 0 0,0 0-160 0,0 0-16 16,0 0-16-16,-3 11 0 0,3-11 128 0,-5 15 32 0,1 1 0 0,-1 5 0 15,1 2 0-15,0 3 16 0,0-1 0 0,0 1 0 16,-1 2-176-16,1-1-32 0,0 2-16 0,-1-3 0 15,-1-3-176-15,2-2-48 0,-3 3 0 0,2-4 0 16,0-3-64-16,1-1-16 0,1-3 0 0,2 0 0 16,-2-1-128-16,3-12 192 0,-2 12-192 0,2-12 192 15,0 0-416-15,-3 13-80 0,0-2-16 0,3-11-8048 16,0 0-1616-16</inkml:trace>
  <inkml:trace contextRef="#ctx0" brushRef="#br1" timeOffset="158782.15">28927 17061 23263 0,'0'0'1024'0,"8"-2"224"0,3 0-992 0,4-1-256 0,0 2 0 0,2 2 0 0,0-2 432 16,2 1 32-16,-2 1 16 0,1 0 0 0,1 2-32 0,1-2 0 15,-2-1 0-15,0 2 0 0,-1 0-288 0,-1 3-160 16,0-1 160-16,-5 3-160 0,-11-7 0 0,8 8-288 15,-8-8 32-15,3 9-11456 0</inkml:trace>
  <inkml:trace contextRef="#ctx0" brushRef="#br1" timeOffset="158948.46">28927 17329 22111 0,'12'-9'1968'0,"-12"9"-1584"0,11-6-384 16,2 0 0-16,3 2 1088 0,1-1 128 0,1 1 16 0,2 2 16 15,-5-2-512-15,4-4-96 0,0 1-32 16,3 4 0-16,-2 1-272 0,0-2-48 0,-5 4-16 0,0-1 0 16,-2-2-272-16,-2 2-144 0,-11 1 16 0,0 0-8624 15,0 0-1712-15</inkml:trace>
  <inkml:trace contextRef="#ctx0" brushRef="#br1" timeOffset="159787.51">29948 16890 6447 0,'0'0'576'0,"5"-7"-576"16,-5 7 0-16,6-9 0 0,2 0 2160 0,-1-4 320 0,-1 3 64 15,0 3 16-15,-6 7-832 0,0 0-176 16,7-5-16-16,-7 5-16 0,0 0-304 0,0 0-48 0,4 8-16 0,-1 3 0 16,-3 4-224-16,-1 0-48 0,-2 8-16 0,2 3 0 15,1 5-64-15,-2 3-16 0,-2 2 0 0,1 3 0 16,-3-1-48-16,1 3-16 0,-3-2 0 0,0 1 0 16,2 2-304-16,-2-3-64 0,2-1-16 0,-1-6 0 15,-1-5-176-15,2-3-32 0,-1 2-128 0,1-2 192 16,-1-3-64-16,2-2-128 0,1 1 176 0,0-3-176 15,-1-4 0-15,2 1 0 0,2-3-240 0,1-11-15536 16</inkml:trace>
  <inkml:trace contextRef="#ctx0" brushRef="#br1" timeOffset="168599.46">9327 4625 16575 0,'0'0'368'16,"0"0"80"-16,0 0 0 0,4-8 16 0,-4 8-464 0,8-9 0 0,-2 1 0 0,1 0 0 0,-7 8 912 0,0 0 96 15,0 0 16-15,11-7 0 0,0 2 0 0,-3-1 0 16,-8 6 0-16,5-7 0 0,-5 7-832 0,0 0-192 16,0-10 0-16,-2 1 0 0,2 9 864 0,-2-10 128 15,-1 1 32-15,-1 0 0 0,-1-1-832 0,-3 1-192 16,-2 1 0-16,-2 0 0 0,-2-2 0 0,-1-1 0 16,2 1 0-16,-4-1 0 0,-1 3 0 0,0-2 0 15,0 2 0-15,-1-1 0 0,1 1 864 0,-1-1 128 16,-2-1 32-16,0 1 0 0,-1-1-832 0,-2 0-192 15,3 1 0-15,-2-2 0 0,0 1 0 0,-2-2 0 16,-1 2 0-16,0 2 0 0,-4 4 0 0,1-1 0 16,0 0 0-16,1 3 0 0,-2 2 0 0,0 3 0 0,1 0 0 15,8 2 0-15,-2-3 0 0,-2 4 0 0,-1-1 0 0,0 1 0 16,-2-2 0-16,0 2 0 16,-2-3 0-16,-2 4 0 0,0-2 0 0,-3 4 0 15,-2-2 0-15,3 5 0 0,3-1 0 0,0 4 0 0,-2 0 0 0,2 2 0 16,1 0 0-16,1 1 0 0,2 1 0 15,1 0 0-15,2-1 0 0,-2 2 0 0,3 2 0 0,-1 2 0 16,-1 2 0-16,2-1 0 0,-2 3 0 16,2 0 0-16,0 3 0 0,4 5 0 0,1 1 0 0,1-1 0 15,1 1 864-15,0-2 128 0,2 0 32 0,1-3 0 16,3-1-832-16,2 0-192 0,1-1 0 0,3 1 0 16,2 1 0-16,0 0 0 0,2-3 0 0,3 2 0 0,2 2 0 15,0-3 0-15,5 0 0 0,1 4 0 16,4-4 0-16,0 0 0 0,1 1 0 0,2-2 0 0,0-2 0 0,1-1 0 15,-1-2 0-15,3-1 0 0,-3-1 0 16,2 0 0-16,-1-1 0 0,1 0 0 0,-2 0 0 0,2-1 0 16,-1-2 0-16,3-1 0 0,2-2 0 0,1 1 0 15,2 0 0-15,0-3 0 0,-1-2 0 0,0 0 0 16,0-1 0-16,3-1 0 0,-1 3 864 0,-1-3 128 16,0-1 32-16,-1-3 0 0,3 2-832 0,-3-1-192 15,0-3 0-15,0 0 0 0,0-2 0 0,2-1 0 16,-1-3 0-16,0 1 0 0,2-4 0 0,1 0 0 15,0-1 0-15,1-2 0 0,1 0 0 0,-1 0 0 16,2 0 0-16,-1 0 0 0,2 0 0 0,-4 0 0 16,0-1 0-16,0 0 0 0,-1 0 0 0,-3-4 0 0,1 3 0 15,-2-1 0-15,0-4 0 0,-2 1 0 0,1-1 0 16,0 2 0-16,-1 2 0 0,-1-5 0 16,0 0 0-16,-1 0 0 0,-2-1 0 0,0-2 0 0,-4-2 0 15,1-5 0-15,0-1 0 0,-1-4 0 0,-1-2 0 0,1 1 0 16,-1 1 0-16,1 0 0 0,-4 0 0 0,0-1 0 15,-1 2 0-15,-2 1 0 0,0-1 0 0,-3 2 0 16,0-2 0-16,-1 2 0 0,-3 0 0 0,-1-2 0 16,-1 0 0-16,-2 0 0 0,0-5 0 0,-3 0 0 15,0 1 0-15,-2 1 0 0,2 1 0 0,-5 1 0 16,1-4 0-16,-2 4 0 0,0-2 0 0,-1 3 0 16,-1 2 0-16,1-2 0 0,0 2 0 0,-2 0 0 15,1 2 0-15,0 2 0 0,-2 3 0 0,0-3 0 16,-1 3 0-16,1 1 0 0,-1 2 0 0,-2 0 0 15,0 6 0-15,-1 2 0 0,-1-4 0 0,-1 3 0 0,-1 2 0 16,-2-2 0-16,-2 2 0 0,-3 2 0 0,-4 3 0 0,-3 1 0 16,-2 7 0-16,-1-2 0 0,-3 0 0 0,0 4 0 15,-2 6 0-15,1-3 0 0,4 2 0 0,-2-1 0 16,1 4 0-16,1-1 0 0,-6 2 0 0,2 2 0 16,-2 0 0-16,1 2 0 0,-1 1 0 0,-1 4 0 15,2-1 0-15,0 0 0 0,4-3 0 0,3 1 0 16,1 1 0-16,1 1 0 0,2-4 0 0,-3 4 0 15,2 6 0-15,1-1 0 16,3 3 0-16,1 3 0 0,4-2 0 0,0 3 0 0,1 1 0 0,3 2 0 16,1 3 0-16,1 0 0 0,1 0 0 0,2-3 0 15,3 0 0-15,2-1 0 0,4 0 0 0,3 0 0 16,2 2 0-16,5 0 0 0,1-2 0 0,4 1 0 16,1-1 0-16,4 1 0 0,2 1 0 0,2-1 0 0,-1 0 0 0,3-1 0 15,3 0 0-15,1-3 0 0,-1-1 0 16,3-1 0-16,-2 0 0 0,1-2 0 15,1-2 0-15,1 2 0 0,1 2 0 0,-2 1 0 0,3-5 0 16,-3 2 0-16,1-3 0 0,2 1 0 0,2-6 0 0,1 0 0 16,1 0 0-16,3-2 0 0,2-2 0 0,0 0 0 15,1-4 864-15,0-2 128 0,2-4 32 16,1-1 0-16,-1-2-832 0,1-3-192 0,-2-4 0 0,4-1 0 16,-2-1 0-16,2-5 0 0,-1 1 0 15,4-7 0-15,-2 0 0 0,0 1 0 0,0 0 0 0,-1-2 0 16,-2-1 0-16,-2-1 0 0,1-2 0 0,-1 1 0 15,-3 2 0-15,1 0 0 0,1-3 0 0,-1 0 0 0,1 0 0 16,-2-4 0-16,0 1 0 0,-1-1 0 0,0-3 0 0,-1 2 0 16,-2 0 0-16,-1-1 0 0,-3-3 0 0,-1-1 0 15,-2-1 0-15,-5-2 0 0,0 1 0 0,-1-3 0 16,-2-2 0-16,-2-1 0 0,-1 2 0 0,-3-1 0 16,0 0 0-16,-4 4 0 0,-2 0 0 0,2 2 0 15,-3 2 0-15,0-4 0 0,-2-3 0 0,-1-1 0 16,-1-1 0-16,-2 1 0 0,-1 2 0 0,-2-4 0 15,0 0 0-15,1 4 0 0,-1 1 0 0,-3 3 0 16,-3-1 0-16,0 1 0 0,-1 1 0 0,-1 2 0 16,-3-2 0-16,-1 1 0 0,-5-1 0 0,-1 1 0 15,-4 0 0-15,1 2 0 0,-2 5 0 0,-3-2 0 16,-4 2 0-16,-1 6 0 0,-4 2 0 0,-1 4 0 0,-1-1 0 16,-2 0 0-16,-3-1 0 0,1 4 0 0,-4 2 0 15,0 4 0-15,0-4 0 0,-1 3 0 16,0 2 0-16,2 2 0 0,1-2 0 0,4 5 0 0,2-1 0 0,2 4 0 15,-2 1 0-15,0 3 0 16,-2 0 0-16,2 4 0 0,3 5 0 0,-1 0 0 0,1 5 0 0,1 3 0 16,1-2 0-16,2 1 0 0,2 0 0 0,-12 13 0 31,6-4-768-31,4 0-208 0,3 1-48 0,6-10 0 0,1 8 832 0,-2 2 192 0,-1 2 0 0,2 4 0 16,2 3 0-16,0 1 0 0,0 3 0 0,3 1 0 15,3-6 0-15,0 3 0 0,4-4 0 0,0 2 0 16,2-1 0-16,3-1 0 0,2-1 0 0,3 1 0 15,1 2 0-15,3 1 0 0,1-3 0 0,2-1 0 0,1-1 0 16,6-1 0-16,3 0 0 0,3-1 0 0,4 0 0 16,4-1 0-16,3-3 0 0,4 2 0 0,4-1 0 0,0 1 0 15,2-5 0-15,1 1 0 0,-2-3 0 16,-1-1 0-16,0-5 0 0,1-3 0 0,0 0 0 0,2-5 0 16,-1-1 0-16,3 0 0 0,2-1 0 0,2 0 0 15,-1-2 0-15,1-3 0 0,-2-1 0 0,5 0 0 16,-2-4 0-16,1 1 0 0,-1-1 0 0,2-4 0 15,1-4 0-15,2 0 0 0,2-4 0 0,2-1 0 16,1-4 0-16,-2 1 0 0,-4-5 0 0,0-1 0 16,-1-3 0-16,-1-2 0 0,-2-5 0 0,1-4 0 15,-2-3 0-15,1 1 0 0,2 1 0 0,-1 1 0 16,0-6 0-16,-1-3 0 0,-4 0 0 0,-2-2 0 0,-3-2 0 16,-2-4 0-16,0-9 0 0,-2-3 0 15,-4-1 0-15,-2 0 0 0,-4 0 0 0,-3 2 0 0,-2 1 0 16,-3-4 0-16,-3 1 768 0,-3 1 208 0,-6 1 48 0,-4 4 0 15,-6 3-832-15,-1 6-192 0,-6 4 0 0,-2 6 0 16,-3 1 0-16,-2 5 0 0,-2 2 0 0,-1 5 0 16,-3-1 0-16,0 4 0 0,-1 2 0 0,-1 3 0 15,-3 5-768 1,0 1-208-16,0 2-48 0,3 6 0 16,2-1-816-16,1 7-160 0,2-1-48 0,4 0 0 0</inkml:trace>
  <inkml:trace contextRef="#ctx0" brushRef="#br1" timeOffset="171245.19">12998 1509 16575 0,'0'0'368'0,"0"0"80"0,0 0 0 0,0 0 16 0,0 0-464 0,0 0 0 0,0 0 0 16,0 0 0-16,0 0 0 0,0 0 0 0,0 0 0 0,0 0 0 15,7 10 912-15,-7-10 96 0,0 0 16 0,0 0 0 16,0 0 0-16,0 0 0 0,3 4 0 0,-3-4 0 15,0 0 0-15,0 0 0 0,0 0 0 0,0 0 0 16,0 0-832-16,0 0-192 0,7-3 0 0,-2-3 0 0,-5 6 864 16,4-9 128-16,-1-3 32 0,1 2 0 0,-4-2-832 0,-2 0-192 15,0 0 0-15,-1-1 0 0,-1 2 864 0,-1-1 128 16,-2 0 32-16,2 2 0 0,-3-5-832 16,1 4-192-16,-4-5 0 0,1 0 0 0,-1 2 0 15,1-3 0-15,-2 0 0 0,0 0 0 0,-1 0 0 0,0-1 0 16,-1 0 0-16,0-2 0 0,-2-2 0 0,-1 1 0 15,0-1 0-15,-1 2 0 0,-2 1 864 0,-1 1 128 16,1-2 32-16,-4 4 0 0,3 5-832 0,-1-4-192 16,-1 0 0-16,1-1 0 0,-2 3 0 0,1 1 0 15,-1 1 0-15,2 0 0 0,-2-1 0 0,4 5 0 16,-1 0 0-16,0 0 0 0,1 2 0 0,2-1 0 16,-1 1 0-16,-2 3 0 0,1 2 0 0,-3 3 0 15,-2-2 0-15,0 2 0 0,-4 1 0 0,-1 1 0 16,0-1 0-16,-1 0 0 0,0 0 0 0,-2 1 0 15,1-1 0-15,-2 0 0 0,0-3 0 0,1 0 0 0,-1 3 0 16,2 3 0-16,-1-5 0 0,1 2 0 0,0-2 0 0,1 0 0 16,0 3 0-16,1-1 0 0,0 1 0 0,0 1 0 15,0-1 0-15,1-1 0 0,0 4 0 16,2-1 0-16,1-4 0 0,0 4 0 0,0 2 0 16,2 1 0-16,4 1 0 0,-1 2 0 0,0-3 0 0,0 7 0 15,0-1 0-15,0-1 0 0,0 2 0 0,2 3 0 16,1 2 0-16,-1 3 0 0,1 1 0 0,0-1 0 15,0 2 0-15,-1-1 0 0,2 0 0 0,3 1 0 16,-3 3 0-16,4-2 0 0,4 2 0 0,1-3 0 16,3 2 0-16,0 3 0 0,2 0 0 0,3 2 0 0,5 0 0 15,2-1 0-15,-1 3 0 0,3-1 0 0,2-4 0 0,-1 3 0 16,-1-4 0-16,2 0 0 0,1-1 0 16,-1-1 0-16,1-3 0 0,0 1 0 0,0 0 0 15,1 0 0-15,0 2 0 0,0-5 0 0,0 2 0 0,1 1 0 16,2 0 0-16,1 1 0 0,-2-3 0 0,2-1 0 15,1 3 0-15,2-5 0 0,3 0 0 0,2-1 0 16,3 1 0-16,2-2 0 0,1-1 0 0,1 1 0 16,1-1 0-16,4-2 0 0,-4-3 0 0,3 0 0 15,-1 0 0-15,0-3 0 0,-1-2 0 0,0 1 0 16,1-2 0-16,0 0 0 0,2 0 0 0,-3-1 0 16,0-2 0-16,-1 0 0 0,4-1 0 0,-1-2 0 15,0 0 0-15,-1 1 0 0,0-2 0 0,0 0 0 16,-1-2 0-16,1 1 0 0,-5 0 0 0,6-4 0 15,0 1 0-15,1-1 0 0,-1 1 0 0,1-3 0 16,-1 1 0-16,2-1 0 0,2-3 0 0,1 3 0 0,-6-3 0 0,4-1 0 16,-1-3 864-16,-2 1 128 15,0 1 32-15,-3-1 0 0,1-4-832 0,-1 0-192 0,0-1 0 0,-4-2 0 16,4 1 0-16,-4-1 0 0,-4-1 0 0,-2-3 0 16,-1-1 0-16,-1 1 0 0,-1-2 0 0,-2 0 0 15,-1-2 0-15,-2-1 0 0,-3-2 0 0,-3 1 0 16,-1 0 0-16,-3-3 0 0,2 2 0 0,-3-2 0 15,-3-2 0-15,0-3 0 0,-1-2 0 0,-1-1 0 16,-2 1 0-16,0 2 0 0,-3-5 0 0,1 3 0 16,-1-2 0-16,-2 3 0 0,-1 1 0 0,-2 2 0 15,-1-2 0-15,1 1 0 0,-1 1 0 0,-1 1 0 0,-1-1 0 16,-1 4 0-16,0-2 0 0,-4 5 0 0,-3-1 0 0,0 0 0 16,-1 1 0-16,-1 3 0 0,-1-1 0 15,1 5 0-15,0 0 0 0,-1 0 0 0,1 1 0 0,-2 1 0 16,-1 1 0-16,-1 0 0 0,-2 1 0 0,-2 1 0 15,0 0 0-15,-3 3 0 0,-3 2 0 0,-1-1 0 16,-2 3 0-16,2 2 0 0,-1 3 0 0,-1 2 0 16,0-1 0-16,-18 1 0 15,4 2-768-15,2 2-208 0,-3 3-48 0,17 2 0 0,-2-4 832 0,-2 5 192 16,-2 1 0-16,-1-2 0 0,0 1 0 0,1 2 0 16,-1 0 0-16,2 1 0 0,1 3 0 0,0-1 0 15,-6 2 0-15,4 2 0 0,0 0 0 0,1-1 0 0,1 2 0 16,1 2 0-16,2 0 0 0,1-1 0 15,1 1 0-15,2 1 0 0,-4 4 0 0,5 2 0 0,-1 3 0 16,1-1 0-16,1 0 0 0,2 3 0 0,2-1 0 16,4 1 0-16,0 2 0 0,3-1 0 0,1-3 0 15,2 4 0-15,3 2 0 0,3 1 0 16,1 1 0-16,2 1 0 0,2 0 0 0,3 2 0 0,0 0 0 0,5 2 0 16,1-4 0-16,4 0 0 0,1 0 0 15,3 1 0-15,3-3 0 0,2 1 0 0,0-1 0 0,2 1 0 16,3 0 0-16,1-1 0 0,-1-2 0 0,3 1 0 15,4 1 0-15,-1 1 0 0,4-1 0 0,-1-1 0 16,3-6 0-16,0 0 0 0,-1-2 0 0,2 1 0 16,3-4 0-16,1 0 0 0,0-2 0 0,7-1 0 15,6-3 0-15,-2 2 0 0,0-3 0 0,2 1 0 16,3 1 0-16,0 0 0 0,-2-5 0 0,-1-4 0 0,-1 2 0 16,1-3 0-16,3 0 0 0,-2-3 0 0,-4-2 768 0,2-2 208 15,1 3 48-15,1-5 0 0,-4 0-832 16,0-1-192-16,-2-4 0 0,1 1 0 0,2 1 0 0,-1-1 0 15,2 2 0-15,3-5 0 0,2-1 0 0,0 1 0 16,-3 0 0-16,0-1 0 0,-2-3 0 0,-3 0 0 16,-1-1 0-16,0 1 0 0,-3-2 0 0,2 0 0 15,0-3 0-15,-3 0 0 0,-2-1 0 0,2 0 0 16,-3-3 0-16,2-4 0 0,-5-3 0 0,-2-2 0 16,-3-5 0-16,-1-1 0 0,-4-5 0 0,-3-2 0 15,0-4 0-15,-1 2 0 0,-8-3 0 0,1 0 0 16,-3-3 0-16,-2 0 0 0,-5-4 0 0,-2-3 0 15,-1-3 0-15,-3-3 0 0,-4 1 0 0,-2 3 0 16,-4-1 0-16,-3 3 0 0,-3 1 0 0,-2 1 0 0,-3 1 0 16,-2 5 0-16,-6 1 0 0,-2 7 0 0,-2 2 0 0,-3 5 0 15,-4 6 0-15,-2 5 0 0,0 2 0 0,1 7 0 16,1 2 0-16,-1 7 0 16,2 5 0-16,-14 9 0 15,9 0-3232-15,7 10-688 0,-6 15-144 0,13 1-32 0</inkml:trace>
  <inkml:trace contextRef="#ctx0" brushRef="#br1" timeOffset="173576.58">13111 4786 12895 0,'3'-13'272'0,"-3"13"64"0,0 0 16 0,0 0 32 0,0 0-384 0,0 0 0 16,7-2 0-16,-1 0 0 0,2 1 896 0,0 0 96 15,0-1 32-15,-1 2 0 0,1-5-832 0,1 4-192 16,-2 1 0-16,-7 0 0 0,0 0 864 0,0 0 128 0,8 1 32 0,-8-1 0 16,0 0 0-16,0 0 0 0,0 0 0 0,0 0 0 15,0 0 0-15,0 0 0 0,0 0 0 0,0 0 0 16,1-6 0-16,-2-1 0 0,-2 2 0 0,-1 0 0 16,-2-3-832-16,0-1-192 0,1 0 0 0,-3-4 0 15,-2-1 864-15,-2 1 128 0,1-2 32 0,-1-3 0 16,-3 2-832-16,-1 0-192 0,-3-1 0 0,4-1 0 15,-6 0 0-15,2-2 0 0,-1-1 0 0,-1 1 0 16,-1 0 0-16,-2 0 0 0,-1-3 0 0,-1 2 0 16,-1-1 864-16,-3 0 128 0,-4 1 32 0,-1-3 0 15,-2 4-832-15,1 0-192 0,-1 4 0 0,0 3 0 16,-3-4 0-16,1 3 0 0,1 5 0 0,1 0 0 16,-2 0 0-16,3 1 0 0,-3 3 0 0,0-3 0 0,-1 4 0 0,1 3 0 15,2-1 0-15,1 2 0 0,-1 0 0 0,-1 4 0 16,-1 1 0-16,0 2 0 0,-1-1 0 15,2 4 0-15,-1-3 0 0,0 5 0 0,-2 1 0 0,1 0 0 16,-2 0 0-16,2 4 0 0,-1 3 0 0,2 2 0 16,0 0 0-16,4 3 0 0,1-2 0 0,3 3 0 15,1 0 0-15,5 2 0 0,0 1 0 0,3 1 0 16,-2 2 0-16,5 1 0 0,-1 1 0 0,1 2 0 16,1 2 0-16,-1 0 0 0,2-2 0 0,0 1 0 15,2-2 0-15,2 0 0 0,1 3 0 0,4-3 0 16,2 0 0-16,0-3 0 0,4 0 0 0,1 2 0 15,2 1 0-15,3-1 0 0,2 1 0 0,-1 1 0 16,5-2 0-16,1 2 0 0,2 4 0 0,3-3 0 16,-3-4 0-16,3 2 0 0,1 1 0 0,1-3 0 15,1-3 0-15,2 0 0 0,1 2 0 0,3 0 0 0,5 2 0 0,0-4 0 16,-2-2 0-16,3 0 0 0,3-1 0 16,2 0 0-16,2 1 0 0,0-3 0 0,0-1 0 0,1-3 0 15,0-3 0-15,0 1 0 0,1-6 0 16,1-3 0-16,1-2 0 0,1-2 0 0,1 1 0 0,0-3 0 15,-1 1 0-15,2-2 0 0,-1-3 0 0,-1 0 0 16,0 0 0-16,-1-3 0 0,-2-2 0 0,2 0 0 16,0-2 0-16,2-3 0 0,-1 2 0 0,0-5 0 15,-3 1 0-15,2 0 0 0,-2-3 0 16,0-1 0-16,-4 0 0 0,-1 0 0 0,-2-4 0 0,-3-1 0 16,0 2 864-16,0-1 128 0,-1-1 32 0,-2 0 0 0,-1-3-832 15,-1 0-192-15,0 1 0 0,-2 2 0 16,2-5 0-16,-3 0 0 0,-3-2 0 0,1 1 0 0,0-6 0 15,-3-1 0-15,-3-1 0 0,0 1 0 0,-1 3 0 16,-1-3 0-16,-2-2 0 0,-2 0 0 0,-1 1 0 0,-2 0 0 16,-2 0 0-16,-3 0 0 0,-2-2 0 0,-3-1 0 15,1-1 0-15,-4-1 0 0,-2-2 0 0,-2 2 0 16,0 3 0-16,-2 1 0 0,-3-2 0 0,-1 3 0 16,-3 2 0-16,-1-1 0 0,-3 1 0 0,-1 3 0 15,0 2 0-15,-1-2 0 0,-2 2 0 0,0-2 0 16,-2 0 0-16,-2 2 0 0,-2-2 0 0,-3-2 0 15,-3 0 0-15,-2 2 0 0,0 5 0 0,-2 0 0 16,-2-1 0-16,0 5 0 0,0 3 0 0,1 3 0 16,-1-1 0-16,0 3 0 0,-2 2 0 0,0 4 0 15,-3 0 0-15,-2 3 0 0,-1 2 0 0,1 2 0 0,-2 1 0 16,-20 1 0 0,8 2-768-16,6 3-208 0,-3-1-48 0,20 1 0 0,-3 3 832 0,-2 1 192 15,1 3 0-15,1 0 0 0,2 2 0 0,2 2 0 0,2 3 0 16,0 3 0-16,1 2 0 0,0-1 0 0,1 5 0 15,2-2 0-15,3 2 0 0,2 4 0 0,0 0 0 16,4 5 0-16,-1 2 0 0,3 4 0 0,0 3 0 0,4 5 0 16,3 0 0-16,3 0 0 0,4 0 0 0,4-1 0 15,2-3 0-15,5 2 0 0,4-3 0 0,5 3 0 16,-1 1 0-16,7 1 0 0,4 0 0 0,2-1 0 16,4-2 0-16,5-2 0 0,4-2 0 0,5 0 0 15,2 0 0-15,1-2 0 0,1-1 0 0,0-2 0 16,2-2 0-16,2-5 0 0,0 1 0 0,4-4 0 0,1 1 0 15,1-6 0-15,3 1 0 0,0-2 0 0,2-3 0 16,1-2 0-16,-3-2 0 0,5-6 0 0,1-6 0 16,2 1 0-16,1-7 0 0,4-4 0 0,-2-2 0 0,-1-1 0 15,-3-6 0-15,0-2 0 0,0-2 0 0,2-4 0 16,-3-2 0-16,1 2 0 0,-2 3 768 0,-2-3 208 16,-2-5 48-16,-4 1 0 0,0 3-832 0,-3-3-192 15,-1 2 0-15,-3-1 0 0,-2-6 0 0,-2 4 0 16,-3-4 0-16,-2 0 0 0,0-1 0 0,-2-4 0 15,-3-4 0-15,-4-2 0 0,0 2 0 0,-3-4 0 16,-3-5 0-16,-3 1 0 0,-3 0 0 0,-2 3 0 16,-3-1 0-16,-4 1 0 0,-2-3 0 0,-2 1 0 15,-1 2 0-15,-1-1 0 0,-4-4 0 0,-2 2 0 16,-1 2 0-16,-1 2 0 0,0 5 0 0,-1-1 0 16,-3 2 0-16,0 1 0 0,-4-1 0 0,-1 1 0 0,-2-2 0 0,-2 4 0 15,-3 1 0-15,-2 2 0 0,-5 1 0 16,-15-10 0-1,2 5-768-15,0 5-208 0,1 4-48 0,13 7 0 0,-6 2 832 0,-3 0 192 0,-4 0 0 16,-5 2 0-16,-1 2 0 0,-1 2 0 0,-1 0 0 0,-1 3 0 16,3-3 0-16,-1 4 0 0,0-1 0 0,-1 2 0 15,-4 4 0-15,0-1 0 0,-2 2 0 16,1 2 0-16,-2 2 0 0,2-1 0 0,1 2 0 0,0 6 0 16,0-1 0-16,0 2 0 0,-2 5 0 0,2 0 0 15,0 5 0-15,3-1 0 0,-1 1 0 0,5 5 0 16,2 3 0-16,1 2 0 0,0 1 0 0,2 1 0 0,1 1 0 0,0 2 0 15,0-1 0-15,4 3 0 0,4 1 0 0,1 2 0 16,-1 4 0-16,5-2 0 0,1 4 0 16,3 0 0-16,2 5 0 0,2-1 0 0,3-1 0 0,6-3 0 15,0 2 0-15,5-2 0 0,3 1 0 16,5 1 0-16,4-2 0 0,3 2 0 0,4-3 0 0,3 3 0 16,3-5 0-16,4-1 0 0,4-1 0 0,-3-2 0 15,0 1 0-15,4-5 0 0,4-2 0 0,1 0 0 16,1 0 0-16,2 1 0 0,2-1 0 0,1-5 0 15,0-2 0-15,2-1 0 0,8 0 0 0,3-1 0 16,2-2 0-16,5 1 0 0,5-3 0 0,0 0 0 16,5-5 0-16,1-1 0 0,1-3 0 0,0-3 0 15,4-5 0-15,0 1 0 0,0-1 0 0,0-4 0 16,-3-4 0-16,1-1 0 0,-2-2 0 0,0-5 0 0,0-1 0 16,-3-2 0-16,-2-2 768 0,-2-4 208 0,-5-4 48 0,-2-5 0 15,-3-5-832-15,-3-4-192 0,1-6 0 16,-3-4 0-16,-3-6 0 0,-2-6 0 0,-3-8 0 0,-2-3 0 15,-2 0 0-15,-4 3 0 0,-5 8 0 0,-5 6 0 16,-3 8 0-16,-3 4 0 0,-5 7 0 16,-4-6 0-1,-7 13-768-15,-8 10-208 0,-8 6-48 0,-9 4-16784 0</inkml:trace>
  <inkml:trace contextRef="#ctx0" brushRef="#br1" timeOffset="175227.11">9528 4609 16575 0,'11'-8'368'0,"-11"8"80"0,12-6 0 0,-4 2 16 0,-2-2-464 0,1 4 0 16,-1-2 0-16,-6 4 0 0,6-8 912 0,-2 2 96 16,-2-4 16-16,-2 4 0 0,0 6 0 0,-5-5 0 15,-2-4 0-15,-3 2 0 0,-3-1-832 0,-3 0-192 16,-2 3 0-16,-2-4 0 0,-4 1 0 0,-4 0 0 16,-2 2 0-16,-1 1 0 0,-4-3 864 0,-2 0 128 0,-2 0 32 15,1 0 0-15,1 2-832 0,-1-3-192 0,-1 1 0 16,1-1 0-16,-3 1 0 0,0 0 0 0,-4 0 0 15,1 4 0-15,0-2 864 0,-1 2 128 0,1 3 32 16,2-1 0-16,1 1-832 0,3 1-192 0,-1 0 0 0,0 1 0 16,0 1 0-16,-1 0 0 0,3 2 0 0,-2 3 0 15,-1-1 0-15,0 5 0 0,2-2 0 0,0 5 0 16,2 3 0-16,1 3 0 0,1 2 0 0,1 1 0 16,1 1 0-16,0 4 0 0,2 6 0 0,-4 2 0 15,1-1 0-15,-1 5 0 0,0 7 0 0,1 0 0 16,2 3 0-16,2 0 0 0,2-3 0 0,2 3 0 15,0-1 0-15,4 0 0 0,3-4 0 0,5 2 0 16,8-2 0-16,2-1 0 0,6-1 0 0,3-1 0 16,4 1 0-16,3-3 0 0,5-3 0 0,4 0 0 0,3 4 0 0,2-5 0 15,2 1 0-15,-2-1 0 0,2-1 0 0,-3-1 0 16,3 0 0-16,-3 0 0 0,0-1 864 16,0 1 128-16,1-7 32 0,1 0 0 0,0-4-832 0,2-1-192 15,3-4 0-15,1-1 0 0,2 0 0 0,3-3 0 16,4-5 0-16,0 0 0 0,2-2 0 0,0-3 0 15,2-4 0-15,3-3 0 0,1-2 0 0,3 0 0 16,4-3 0-16,2 0 0 0,1-1 0 0,0 0 0 16,-1-4 0-16,-2 0 0 0,-2 1 0 0,0-3 0 15,-1 0 0-15,-2 0 0 0,-1-4 0 0,-1 4 0 16,-1 3 0-16,-4-4 0 0,0-2 864 0,-3-2 128 16,-4-2 32-16,-1-1 0 0,-1 2-832 0,-2-1-192 0,0 0 0 15,-2-4 0-15,-2-2 0 0,-5 1 0 0,-1-2 0 16,-2 0 0-16,-2-3 0 0,-1-1 0 0,-2-2 0 0,-3-1 0 15,-3-2 0-15,-3 1 0 0,-1 1 0 0,-4-1 0 16,-1 2 0-16,-3 1 0 0,0-1 0 0,-3 0 0 16,-3 2 0-16,-1 2 0 0,2-4 0 15,-2-2 0-15,-1-1 0 0,1-2 0 0,-2 0 0 16,-3-2 0-16,-3 1 0 0,0 4 0 0,-3-1 0 0,-3 3 0 16,-1 1 0-16,-2 1 0 0,1 4 0 0,-6 1 0 15,0 3 0-15,-3-2 0 0,-1 0 0 0,-2 3 0 16,-2 0 0-16,0 1 0 0,-3 2 0 0,0-3 0 15,-6 4 0-15,1-1 0 0,-2 2 0 0,0 3 0 16,4 0 0-16,-3 3 0 0,-1-3 0 0,-4 4 0 16,-2 5 0-16,-2 0 0 0,-1 1 0 0,1 2 0 0,-1 4 0 15,2 2 0-15,-1 2 0 0,0 0 0 0,-1 0 0 0,-1-1 0 16,-1 2 0-16,4 1 0 0,1 2 0 0,5 1 0 16,-1 2 0-16,3 2 0 0,3 0 0 0,3 4 0 15,0 1 0-15,1 2 0 0,0 2 0 0,0 1 0 16,0 3 0-16,0 3 0 0,1-2 0 15,2 6 0-15,0 3 0 0,-12 15 0 16,5-5-768-16,5 1-208 0,6-2-48 0,11-9 0 0,-1 4 832 16,1 1 192-16,1-2 0 0,3-3 0 0,2 2 0 0,2 0 0 15,4-2 0-15,2 3 0 0,2 0 0 0,2 3 0 16,2 3 0-16,3 0 0 0,4-1 0 0,3-1 0 16,3-2 0-16,1-2 0 0,1 1 0 0,4-6 0 15,3-1 0-15,5-3 0 0,3-1 0 0,1-1 0 0,2 2 0 16,9-4 0-16,1-1 0 0,2 0 0 0,3-2 0 15,0 1 0-15,2-3 0 0,2-3 0 0,4-4 0 0,2 1 0 16,4-1 0-16,5-2 0 0,3-6 0 0,1-2 0 16,1-3 0-16,0-2 0 0,4-4 0 0,-1-2 0 15,0-3 0-15,-1-2 0 0,0 2 0 0,-5-6 0 16,-4-2 768-16,-2 0 208 0,0-5 48 0,-4-1 0 16,-4-1-832-16,1-4-192 0,-1 1 0 0,-1-6 0 15,-8 0 0-15,-1-3 0 0,-3-2 0 0,-5-6 0 16,-3-5 0-16,-3-5 0 0,-4 3 0 0,-1-3 0 15,-4-1 0-15,-4-2 0 0,-3-6 0 0,-5 1 0 16,-4-5 0-16,-6 6 0 0,-4-3 0 0,-6 6 0 16,-2 4 0-16,-5 4 0 0,-5 7 0 0,-5 2 0 0,-2 3 0 15,-5 5 0-15,-4 3 0 0,-18-6 0 16,3 11-1600-16,2 11-352 0,-1 6-80 0,3 6-13120 16</inkml:trace>
  <inkml:trace contextRef="#ctx0" brushRef="#br1" timeOffset="179744.16">9509 1194 16575 0,'0'0'368'0,"13"11"80"0,4-9 0 0,-1 0 16 0,0-2-464 0,-1 0 0 0,1 0 0 0,-2 1 0 0,1 0 0 0,-4-1 0 15,-11 0 0-15,11-2 0 0,-1 0 0 0,-10 2 0 16,0 0 0-16,11-2 0 0,-11 2 0 0,9-7 0 16,-9 7 0-16,0 0 0 0,6-7 912 0,-6 7 96 15,0 0 16-15,-1-10 0 0,1 10 0 0,-4-9 0 16,1 0 0-16,-2 1 0 0,-3 3-832 0,2-4-192 15,-1 2 0-15,1-3 0 0,-1-3 0 0,-1 5 0 16,1 3 0-16,-1-4 0 0,-4-3 864 0,0-4 128 16,1-2 32-16,-1 0 0 0,-1 0-832 0,-3 1-192 15,-1 1 0-15,0 2 0 0,0 5 0 0,-2-6 0 16,-3-3 0-16,-2 2 0 0,-2 5 0 0,1-1 0 0,3-1 0 16,-4 0 0-16,-5 0 0 0,-2 1 0 0,2 6 0 15,-3-5 0-15,-1 2 864 0,0-1 128 0,-1 4 32 0,-1 0 0 16,-4 1-832-16,-2 3-192 0,-2 4 0 0,-2 0 0 31,-2 2-768-31,4 4-208 0,0 2-48 0,4 2 0 0,-2 0 1648 0,1 1 320 16,0-1 64-16,1 3 16 0,-2 2-832 0,2 1-192 0,2-1 0 0,-1 3 0 15,-1 0 0-15,2-1 0 0,3 1 0 0,0 4 0 16,4 6 0-16,2 2 0 0,0-1 0 0,5-2 0 16,0-1 0-16,0 0 0 0,2 3 0 0,1-2 0 15,4 1 0-15,-6-3 0 0,1-2 0 0,-1 4 0 16,1 2 0-16,-5 1 0 0,-2 4 0 0,2-1 0 0,0-3 0 15,1 8 0-15,0 0 0 0,-2 0 0 0,-1-1 0 0,4 1 0 16,2-3 0-16,2 0 0 0,-1-3 0 16,3 0 0-16,4-2 0 0,2 2 0 0,2-3 0 15,5 5 0-15,3 1 0 0,4 1 0 0,2 3 0 0,5-2 0 16,2 0 0-16,4 0 0 0,3-5 0 0,2 1 0 16,0-1 0-16,7-4 0 0,1 0 0 0,3 3 0 15,1-2 0-15,0 1 0 0,0-2 0 0,3-1 0 16,4-3 0-16,-2 3 0 0,2 2 0 0,2-2 0 15,-1-6 0-15,1-1 0 0,1-3 0 0,7 0 0 16,1-2 0-16,-9-5 0 0,3 0 0 0,5-1 0 16,4 2 0-16,2-3 0 0,0 1 0 0,0-3 0 15,-1-3 0-15,5-3 0 0,2-4 0 0,2-3 0 0,1-3 0 16,2 0 0-16,-2-3 0 0,-1-5 0 16,1-2 0-16,0-3 0 0,2-1 0 0,-1-4 0 0,-2 0 0 15,0-2 0-15,1 1 864 0,-4-4 128 0,-6 3 32 16,-1-3 0-16,-4-2-832 0,-2-1-192 0,-1-2 0 15,-5-4 0-15,-3-5 864 0,-2-7 128 16,-6-4 32-16,-2-5 0 0,0-4-832 0,-4-3-192 0,-2-3 0 0,-5 0 0 16,-3-1 864-16,-4 3 128 0,-6 0 32 0,-4 4 0 15,-5 6-832-15,-2 4-192 0,-5 3 0 0,-1 5 0 16,-4 4 0-16,-5 5 0 0,-3 3 0 0,-13-5 0 16,2 11-1600-16,1 12-352 15,-2 5-80-15,13 11-9296 0,0 5-1856 0</inkml:trace>
  <inkml:trace contextRef="#ctx0" brushRef="#br1" timeOffset="199658.6">12361 16497 5519 0,'0'0'496'0,"0"0"-496"15,0 0 0-15,0 0 0 0,0 0 1536 0,0 0 224 16,-6-9 32-16,6 9 16 0,-5-6-976 0,5 6-208 16,0 0-48-16,-10-3 0 0,3-2 32 0,7 5 0 15,0 0 0-15,0 0 0 0,0 0-64 0,0 0-16 16,0 0 0-16,0 0 0 0,0 0-32 0,0 0-16 16,0 0 0-16,0 0 0 0,0 0-112 0,0 0-32 15,0 0 0-15,9 8 0 0,3-3 48 0,0 0 0 16,1 2 0-16,2-2 0 0,4 1-80 0,2 2-16 15,2-4 0-15,4 4 0 0,2 1 16 0,2 0 0 0,1-1 0 16,2 1 0-16,3 0-64 0,1 1-16 0,0-1 0 16,-2 0 0-16,0 0-16 0,-2-3 0 0,-2 5 0 15,1-2 0-15,-3 0-48 0,0-4-16 0,1-1 0 16,0 4 0-16,1-1 80 0,-4-1 16 0,-2 1 0 0,-3-4 0 16,-1 4-80-16,-1 1-16 0,-2-4 0 0,-2 2 0 15,-3-3-144-15,-2 2 192 0,-12-5-192 0,12 4 192 16,-2 0-192-16,-10-4 160 0,0 0-160 0,0 0 160 15,8 9-688 1,-8-9-144-16,0 0-32 0,0 0-11360 0</inkml:trace>
  <inkml:trace contextRef="#ctx0" brushRef="#br1" timeOffset="200038.41">13490 16477 1839 0,'0'0'160'0,"0"0"-160"15,0 0 0-15,0 0 0 0,0 0 2224 0,0 0 400 16,-10-4 96-16,1 2 16 0,0 5-1392 0,0-2-288 15,-1-1-48-15,-1 4-16 0,-3 0-224 0,0 3-64 16,-3 0 0-16,-3-1 0 0,-3-1 112 0,-1 3 16 0,1 0 0 0,-5 3 0 16,-3-3-112-16,0 1-16 0,-1-4 0 15,-2 5 0-15,-2 1-256 0,-1 2-48 0,2-2-16 0,1 0 0 16,2 3-112-16,2-4-16 0,-3 2-16 0,3-1 0 16,2 1-112-16,-4 0-128 0,1-2 176 0,0 1-176 15,3-1 128-15,1 1-128 0,2-1 0 0,4-1 0 16,3 3 128-16,1-2-128 0,1-2 0 0,5 3 0 15,-1 2-144-15,3 1-96 0,2 2-16 0,2-7-11072 16</inkml:trace>
  <inkml:trace contextRef="#ctx0" brushRef="#br1" timeOffset="200451.06">12572 16851 6447 0,'0'0'576'0,"0"0"-576"0,0 0 0 0,11 2 0 15,0 0 1216-15,2-1 144 0,3 0 32 0,4 6 0 16,4 1-368-16,2 3-64 0,1-2 0 0,2 5-16 15,0 1-320-15,-1-3-64 0,-2 1-16 0,1 0 0 16,-4 0-240-16,0 1-48 0,1-1-16 0,-3 0 0 16,-3-3-112-16,0-1-128 0,1-4 176 0,-5 1-5456 15,-2 2-1088-15</inkml:trace>
  <inkml:trace contextRef="#ctx0" brushRef="#br1" timeOffset="200728.73">12885 16946 12895 0,'0'0'1152'0,"0"0"-928"0,0 0-224 0,0 0 0 15,0 0 576-15,0 0 64 0,0 0 0 16,-3 12 16-16,3-12-336 0,-4 10-64 0,4 3 0 0,0 0-16 16,0-2-416-16</inkml:trace>
  <inkml:trace contextRef="#ctx0" brushRef="#br1" timeOffset="200927.01">12868 17259 13823 0,'0'0'1216'0,"0"0"-960"0,0 0-256 0,0 0 0 15,0 0 0-15,0 0 0 0,0 0 0 0,-4 10-160 16,0-1 288-16,1 2 64 0,3-11 16 0,-2 15 0 0,-1-4-208 15,2 2 0-15,1 1 128 0,-2-5-128 16,2-9-288-16,0 0-96 0,0 12-32 16,0-12 0-16</inkml:trace>
  <inkml:trace contextRef="#ctx0" brushRef="#br1" timeOffset="201021.37">12856 17447 3679 0,'0'0'320'0,"0"0"-320"0,-5 7 0 0,1 3 0 0,0 0 1856 0,0-1 288 15,4-9 64-15,0 0 16 0,-5 12-1392 0,2 0-256 16,1-5-64-16,0 4-16 0,2-11-496 0,0 8 0 15</inkml:trace>
  <inkml:trace contextRef="#ctx0" brushRef="#br1" timeOffset="201448.29">12458 17473 15135 0,'0'0'672'0,"0"0"144"15,16 1-656-15,1 3-160 0,0 1 0 0,1 3 0 0,2-2 384 0,-1 6 64 16,1 0 0-16,3 1 0 0,6-1 96 0,2 1 32 16,3 1 0-16,0-1 0 0,0 1-144 0,1-1-32 15,-2-1 0-15,-1 1 0 0,1-2 0 0,1 0 0 16,-3 1 0-16,0-3 0 0,-1-1-32 0,-1-3-16 15,0 4 0-15,-3 1 0 0,-4-1-144 0,-2-2-16 16,-2 0-16-16,-3 0 0 0,-2-1-176 0,-1 2 0 16,-1 1 0-16,-2-4 0 15,-9-5-896-15,0 0-176 0,5 7-16 0</inkml:trace>
  <inkml:trace contextRef="#ctx0" brushRef="#br1" timeOffset="201859.5">13478 17391 6447 0,'0'0'272'0,"0"0"80"0,0 0-352 0,0 0 0 0,-9 7 0 0,-4 1 0 0,0 4 2080 16,-3 0 352-16,-2-3 64 0,-1 0 0 0,-4 1-1392 15,-3 2-272-15,-3 0-64 0,-3-2-16 0,-5-1-48 0,-1 3-16 16,1 1 0-16,-5 1 0 0,-6 7-48 0,-3-2 0 16,-1-5 0-16,-4 4 0 0,-8 4-160 0,-5-2-32 15,-6-1-16-15,-2 2 0 0,-2 5-144 0,-1 2-32 16,2-6 0-16,-4 3 0 0,-8 1-128 0,8-4-128 15,8 0 192-15,4 4-192 0,4-2 320 0,1-4-32 16,1-4-16-16,1 1 0 0,2 3 64 0,4-1 16 16,3-2 0-16,7 0 0 0,8 1-160 0,4 1-48 15,2-4 0-15,9 1 0 0,4-2-144 0,6 2 0 0,2-2 0 16,5 2 0 0,4-6-1600-16,5 1-336 0</inkml:trace>
  <inkml:trace contextRef="#ctx0" brushRef="#br1" timeOffset="202292.02">12499 17589 9503 0,'22'10'416'0,"-1"-6"96"0,7 1-512 0,13 6 0 15,10-1 0-15,5 6 0 0,4 1 864 0,2 1 80 16,3 1 16-16,7 5 0 0,8 2-320 0,3 0-64 16,7 1-16-16,-4-2 0 0,-1 3-128 0,1-1-32 15,0 4 0-15,0-2 0 0,-1-3-80 0,-7-2 0 0,-8 6-16 16,-4-6 0-16,-5-2-48 0,-4-1 0 0,-6-2 0 0,-1 0 0 15,-2-2-16-15,-4-4-16 0,-5-4 0 0,-5-4-8640 16</inkml:trace>
  <inkml:trace contextRef="#ctx0" brushRef="#br1" timeOffset="202741.21">13049 16616 6447 0,'0'0'576'0,"0"0"-576"0,0 0 0 0,0 0 0 15,0 0 832-15,0 0 64 0,0 0 16 0,0 0 0 16,0 0-400-16,0 12-96 0,0-12-16 0,-1 10 0 16,-2 2-208-16,3 4-32 0,-3-1-16 0,-1 0 0 15</inkml:trace>
  <inkml:trace contextRef="#ctx0" brushRef="#br1" timeOffset="202953.02">12786 17844 12319 0,'0'0'544'0,"0"0"112"0,0 0-528 16,7 12-128-16,0 0 0 0,-2-5 0 0,-5-7 768 0,0 0 112 16,0 0 16-16,7 11 16 0,-2 1-640 0,-5-12-128 15,0 0-16-15,0 0-7184 0</inkml:trace>
  <inkml:trace contextRef="#ctx0" brushRef="#br1" timeOffset="214673.52">6792 7254 11967 0,'9'-13'528'0,"-2"7"112"0,0-1-512 0,-1 1-128 16,1-5 0-16,-2 5 0 0,-5 6 528 15,8-7 80-15,-7-2 16 0,-1 9 0 0,0 0-432 0,5-7-64 16,-5 7-128-16,3-11 176 0,-3 11 192 0,0-11 32 16,0 1 16-16,0 10 0 0,-3-12 80 0,2 3 16 15,1 9 0-15,0 0 0 0,-4-10 96 0,4 10 32 16,0 0 0-16,-8-6 0 0,8 6 0 0,-9 0 0 15,-1 0 0-15,0 4 0 0,1 4 16 0,-2 4 16 16,-5 3 0-16,0 5 0 0,1 5-160 0,-4 2-48 16,0 2 0-16,1 7 0 0,2 7 0 0,-6 2 0 15,0 3 0-15,-2 0 0 0,1 0-96 0,0-1-32 16,3-4 0-16,-3 0 0 0,0-1-160 0,0-3-48 16,3-1 0-16,0 0 0 0,0 0 0 0,0-5-128 0,2-1 192 15,-2-1-64-15,-3-1-128 0,2-1 0 0,1-2 144 0,5-5-144 16,3-3 144-16,3-3-144 0,1 0 192 0,4 0-192 15,4-4 208-15,3-2-64 0,-1-2-16 0,5 0 0 16,2-2 32-16,1-1 0 0,1-1 0 0,4-1 0 16,5-3 128-16,2 0 32 0,2-3 0 0,2-1 0 15,0 3-64-15,5 0 0 0,4-3 0 0,3 1 0 16,2 1-256-16,5 0 0 0,3 1 128 0,3 1-128 16,0 0 0-16,1 1 0 0,1 1 0 0,2 0 0 15,1-2 0-15,3 0 0 0,-1 0 0 0,6 0 0 16,8-1 144-16,-2 0-144 0,2 1 0 0,1-3 144 15,2-2-144-15,0 2 128 0,5-1-128 0,0 2 128 16,3 0-128-16,-4 1 0 0,-3-4 144 0,2 1-144 0,3 0 0 16,2 0 0-16,3 1 0 0,-2 1 128 15,-3 2-128-15,-1 0 0 0,1-1 0 0,1-1 0 0,2 2 0 16,-2 3 0-16,-1 2 0 0,-2-4 0 0,0 2 0 0,0 1 0 16,2 0 0-16,1 2 0 0,0-2 0 0,0 1 128 15,-5-1-128-15,5 2 0 0,2-4 128 0,2 2-128 16,0 1 128-16,-1 2-128 0,-5 1 128 0,4 1-128 15,5-3 128-15,-5 5-128 0,1-6 0 0,-2 0 0 16,0 0 0-16,-1 1 128 0,0-3-128 0,1 3 0 16,1 0 0-16,-1-3 128 0,-1-3-128 0,0 0 0 15,-1 0 128-15,3 0-128 0,3-1 0 0,-1-1 144 16,-1-2-144-16,-3 3 0 0,-4 0 128 0,3-1-128 16,1 1 0-16,0 0 0 0,0-2 0 0,-3 1 0 0,-4-1 0 15,1-2 0-15,-2 2 128 0,3 1-128 0,3-1 0 0,-2 0 0 16,-4 3 128-16,-1-1-128 0,0-3 0 0,-1 2 0 15,2-2 0-15,1 1 0 0,1 0 0 0,-3 2 0 16,-2 1 0-16,-2 0 0 0,0-3 0 0,0 0 0 16,3 0 0-16,0 0 0 0,1 2 0 0,0-2 0 15,-7 0 192-15,2-4-192 0,-4 2 192 0,1 0-192 16,0-2 0-16,2 1 0 0,-4 0 0 0,-4 4 0 16,-2-3 0-16,-2 1 0 0,-1-2 144 0,0 4-144 15,-3-2 128-15,1 3-128 0,1-3 0 0,0 2 144 16,0 1-16-16,0 1-128 0,-4 0 192 0,-2 0-64 15,-3 0-128-15,1 1 160 0,-4 1-160 0,1-2 160 16,-1 0-160-16,-2 0 0 0,-3 0 0 0,-1 2 128 16,-1 3-128-16,-1-2 0 0,-2-2 144 0,-2 2-144 0,-3 0 128 15,0-1-128-15,-4 1 160 0,-2 1-160 0,-2-2 0 0,0 1 0 16,-1 1 0-16,-1-2 0 0,-2-2 0 16,1 0 0-16,-2-1 0 0,-3 1 0 0,3-1 144 0,-13 1-144 15,10-5 128-15,0 2-128 0,-3-2 144 0,0-2-144 16,-2-1 160-16,0-3-160 0,-3-1 240 0,0 0-48 15,-2-5-16-15,0-1 0 0,0 0-176 0,-1-3 192 16,0-5-192-16,1 1 192 0,1-2-192 0,2-3 0 16,-2-7 0-16,0 2 0 0,2 0 0 0,-1-4 0 15,4-2 0-15,-4-8 0 0,5-7 0 0,-2-2 0 16,-1-4-144-16,1 2 144 0,0-1-192 0,1 1 192 16,-3 5-192-16,5 3 192 0,3 1 0 0,2 0-128 15,1 3 128-15,-1 2 0 0,-2 0 0 0,2 5 0 16,0 0 0-16,2 4 0 0,0 0-144 0,2 4 144 15,-3 9 0-15,-1-4-144 0,0 1 144 0,-1 1 0 0,-1 5 0 16,0 1 0-16,-1 1 0 0,-2 2 0 0,-1 1 0 0,-3 5-128 16,-2-3 128-16,-2 4-128 0,0 10 128 0,-1-12-128 15,0 1 128-15,-3 3-160 0,4 8 160 16,-9-9-160-16,-2 1 160 0,1 3 0 0,-3 1 0 16,2 1-128-16,-6 0 128 0,0 3 0 0,-2 2-144 0,-5 0 144 15,-4 9 0-15,-5-3 0 0,0 2-144 0,-3-1 144 16,-1 3 0-16,-4 1 0 0,-1-3 0 0,-5 2 0 15,-3-1 0-15,-6 0 0 0,-1 4 0 0,-7-1 0 16,-2-4 0-16,-2 2 0 0,-1-4 0 0,-6 2 0 16,-4 2 0-16,-4 0 0 0,-6 0 0 0,-1-3 0 0,-1-1 0 15,-6-1 0-15,-6 0-128 0,1-1 128 0,-3-3 0 16,-3 0-160-16,-3-1 160 0,-6 0-128 0,-7-2 128 0,0-2-160 16,0-2 160-16,-6 3-160 0,-5 1 160 0,0 0 0 15,0-1 0-15,-1-1 0 0,-7 2 0 0,7 0 0 16,3 3 0-16,-4-3 0 0,-4-4 0 0,3-2 0 15,2 3 0-15,-1 2 0 0,-1-3 0 0,2 1 0 16,5-2 0-16,-1 2 0 0,-1 1 0 0,3 0 0 16,1 1 0-16,-2 1 0 0,-2 3 0 0,3 1 0 15,2 3 0-15,-1-1 0 0,-3-2 0 0,7 2 0 16,7-2 0-16,-1 3 0 0,4 2 0 0,1-2 0 16,3-1 0-16,4 0 0 0,4 1 0 0,1-2 0 15,2-1 0-15,5 0 0 0,3 1 0 0,5 5 0 16,0 3 0-16,1-5 0 0,-2-5 0 0,6 2 0 0,4 4 0 15,1 2 0-15,1-1 0 0,1-2 0 0,-2 0 0 16,4 0 0-16,2 5 0 0,4-2 0 0,-1-4 0 16,3 1 0-16,6-2 0 0,0-2 0 0,1 3 0 0,2 0 0 15,1 0 0-15,1 5 0 0,1-3 0 16,3 3 0-16,3-1 0 0,4-2 0 0,4-1 0 0,3 1 0 16,2 0 0-16,1-1 0 0,3-2 0 0,2-1 0 15,0 1 0-15,1-4 0 0,2-1 0 0,0 1 0 16,3 1 0-16,0 1 0 0,-1 0 0 0,2-3 0 15,1-1 0-15,4 0-160 0,3-1 16 0,7-2 0 16,6 3-2304-16,0 0-464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19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20 195 6447 0 0,'0'0'142'0'0,"0"0"22"0"0,0 0 13 0 0,-1 1-20 0 0,-8 7-122 0 0,6-4-40 0 0,-1 5 7 0 0,4-9 159 0 0,0 0 0 0 0,-1 1-1 0 0,1-1 1 0 0,0 0 0 0 0,0 0-1 0 0,0 0 1 0 0,0 0 0 0 0,0 0 0 0 0,0 1-1 0 0,0-1 1 0 0,-1 0 0 0 0,1 0-1 0 0,0 0 1 0 0,0 0 0 0 0,0 1-1 0 0,0-1 1 0 0,0 0 0 0 0,0 0-1 0 0,0 0 1 0 0,0 1 0 0 0,0-1-1 0 0,0 0 1 0 0,0 0 0 0 0,0 0-1 0 0,0 0 1 0 0,0 1 0 0 0,0-1-1 0 0,0 0 1 0 0,0 0 0 0 0,0 0-1 0 0,0 1 1 0 0,0-1 0 0 0,0 0-1 0 0,1 0 1 0 0,-1 0 0 0 0,0 0-161 0 0,6-4 916 0 0,10-11-1014 0 0,35-59 1262 0 0,-19 28-723 0 0,-24 35-441 0 0,-3 3 0 0 0,0 0 0 0 0,1 1 0 0 0,0-1 0 0 0,0 1 0 0 0,0 0 0 0 0,1 1 0 0 0,0 0 0 0 0,1 0 0 0 0,0 0 0 0 0,0 2 0 0 0,2 4 0 0 0,-8 1 0 0 0,1 0 0 0 0,-1 0 0 0 0,1 0 0 0 0,-1 0 0 0 0,0 1 0 0 0,0-1 0 0 0,0 1 0 0 0,1 0 0 0 0,-2-1 0 0 0,1 1 0 0 0,0 0 0 0 0,0 0 0 0 0,0 0 0 0 0,-1 0 0 0 0,1 0 0 0 0,-1 1 0 0 0,0-1 0 0 0,1 0 0 0 0,-1 1 0 0 0,0-1 0 0 0,-1 1 0 0 0,1-1 0 0 0,2 8 0 0 0,0 0 0 0 0,-1 0 0 0 0,0 1 0 0 0,-1-1 0 0 0,0 1 0 0 0,1 14 0 0 0,-2 0 0 0 0,-1 0 0 0 0,-2 17 0 0 0,-4 5 0 0 0,-7 22 0 0 0,12-61 72 0 0,0-25 1296 0 0,3 4-1201 0 0,0 0 0 0 0,0 0 0 0 0,1 0 0 0 0,2-5-167 0 0,17-50-112 0 0,-15 49 164 0 0,19-47-52 0 0,-22 59 0 0 0,1 0 0 0 0,0 0 0 0 0,0 0 0 0 0,0 0 0 0 0,2-1 0 0 0,-4 4 0 0 0,1 1 0 0 0,0 0 0 0 0,0 0 0 0 0,0 0 0 0 0,1 0 0 0 0,-1 0 0 0 0,1 1 0 0 0,-1-1 0 0 0,1 1 0 0 0,1-1 0 0 0,5 1 0 0 0,-7 2 0 0 0,-1 0 0 0 0,1 1 0 0 0,-1 0 0 0 0,1-1 0 0 0,-1 1 0 0 0,1 0 0 0 0,-1 0 0 0 0,0 0 0 0 0,0 1 0 0 0,0-1 0 0 0,1 0 0 0 0,-1 1 0 0 0,0 0 0 0 0,-1-1 0 0 0,1 1 0 0 0,0 0 0 0 0,0 0 0 0 0,-1 0 0 0 0,1 0 0 0 0,0 2 0 0 0,2 2 0 0 0,0 1 0 0 0,0-1 0 0 0,-1 1 0 0 0,0 0 0 0 0,0 1 0 0 0,0 0 0 0 0,-2-3 0 0 0,0-1 0 0 0,0 1 0 0 0,-1-1 0 0 0,1 3 0 0 0,3 25 0 0 0,-2-28 0 0 0,0-8 0 0 0,1-7 0 0 0,-3 10 0 0 0,1-7 0 0 0,1 0 0 0 0,0-1 0 0 0,1 1 0 0 0,0 0 0 0 0,1-2 0 0 0,3-3 0 0 0,-3 4 0 0 0,0 1 0 0 0,0 0 0 0 0,1 0 0 0 0,4-5 0 0 0,-8 11 0 0 0,1 0 0 0 0,-1 1 0 0 0,1-1 0 0 0,0 0 0 0 0,-1 1 0 0 0,1 0 0 0 0,0-1 0 0 0,0 1 0 0 0,0 0 0 0 0,0 0 0 0 0,0 0 0 0 0,0 0 0 0 0,0 0 0 0 0,0 1 0 0 0,0-1 0 0 0,0 0 0 0 0,0 1 0 0 0,1 0 0 0 0,-1 0 0 0 0,0-1 0 0 0,2 1 0 0 0,0 1 0 0 0,-1 0 0 0 0,0 0 0 0 0,0 0 0 0 0,0 0 0 0 0,0 0 0 0 0,0 0 0 0 0,0 1 0 0 0,0-1 0 0 0,-1 1 0 0 0,1 0 0 0 0,0 0 0 0 0,-1 0 0 0 0,1 0 0 0 0,-1 1 0 0 0,0-1 0 0 0,0 1 0 0 0,0-1 0 0 0,1 2 0 0 0,2 4 0 0 0,0 0 0 0 0,0 0 0 0 0,-1 0 0 0 0,0 1 0 0 0,2 6 0 0 0,8 28-50 0 0,-3 0 0 0 0,-1 1-1 0 0,-2 1 1 0 0,0 23 50 0 0,-8-44-2487 0 0,0-23 973 0 0,0-1-20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33.0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1 6447 0 0,'0'0'142'0'0,"0"0"22"0"0,0 0 13 0 0,0 0 55 0 0,0 0 181 0 0,0 0 78 0 0,0 0 18 0 0,0 0 3 0 0,0 0 0 0 0,0 0 0 0 0,0 0 0 0 0,0 0-69 0 0,0 0-222 0 0,0 0 166 0 0,0 0 101 0 0,0 0 21 0 0,0 0-66 0 0,0 1-294 0 0,0 3-61 0 0,0 13 1872 0 0,0-9-1944 0 0,3 5-16 0 0,-3-13 0 0 0,0 1 0 0 0,1-1 0 0 0,-1 0 0 0 0,0 0 0 0 0,0 1 0 0 0,0-1 0 0 0,0 0 0 0 0,0 1 0 0 0,0-1 0 0 0,0 0 0 0 0,0 1 0 0 0,0-1 0 0 0,0 0 0 0 0,0 0 0 0 0,0 1 0 0 0,0-1 0 0 0,0 0 0 0 0,0 1 0 0 0,-1-1 0 0 0,1 0 0 0 0,0 0 0 0 0,0 1 0 0 0,0-1 0 0 0,-8 22 0 0 0,6-14 0 0 0,-1 0 0 0 0,0 0 0 0 0,-2 0 0 0 0,-1 0 0 0 0,-15 21 0 0 0,18-23 0 0 0,2-4 0 0 0,0 0 0 0 0,0 0 0 0 0,0 0 0 0 0,0-1 0 0 0,0 1 0 0 0,-1 0 0 0 0,1-1 0 0 0,-1 1 0 0 0,1 0 0 0 0,-7 8 0 0 0,7-7 0 0 0,-5 3 0 0 0,-1-3 0 0 0,-1 1 0 0 0,1 2 0 0 0,1 0 0 0 0,1 2 0 0 0,3-2 0 0 0,4-5 0 0 0,3-3 0 0 0,-2 1 87 0 0,0 0-1 0 0,0 0 1 0 0,0-1-1 0 0,0 1 1 0 0,0-1-1 0 0,0 0 1 0 0,1-1-87 0 0,2-1 325 0 0,-1 0-186 0 0,1 0-1 0 0,-1 0 1 0 0,0-1 0 0 0,-1 0 0 0 0,1 1-1 0 0,-1-2 1 0 0,0 1 0 0 0,4-6-139 0 0,11-15 7 0 0,4-2-7 0 0,-17 21 0 0 0,-1 1 0 0 0,-1 0 0 0 0,0 1 0 0 0,2-4 0 0 0,-4 5-298 0 0,-3 3 775 0 0,-5 3-2901 0 0,5-2-105 0 0,-6 3-2881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6:10:44.98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11979 17598 6447 0,'0'0'272'0,"0"0"80"0,0 0-352 0,-11-3 0 0,1 1 0 0,10 2 0 15,0 0 1632-15,-9 2 256 0,9-2 48 0,-10 3 16 16,1-6-688-16,9 3-144 0,-9 0-32 0,9 0 0 16,0 0-256-16,-9 5-64 0,9-5-16 0,0 0 0 15,0 0-320-15,-6 4-64 0,6-4-16 0,0 0 0 16,0 0-80-16,0 0-16 0,0 0 0 0,0 0 0 16,0 0 256-16,0 0 64 0,0 0 0 0,0 0 0 15,10 3 16-15,0-3 16 0,1-1 0 0,2-1 0 16,3 2-144-16,2-1-16 0,4 0-16 0,3-1 0 15,1 1-192-15,1 1-48 0,6 0 0 0,1 0 0 0,-2-1 0 16,5 1-16-16,2-3 0 0,0 7 0 0,0-3-16 0,4 1 0 16,3-4 0-16,3 2 0 0,2 0-32 0,4 0-128 15,1 3 192-15,1 0-64 0,-1-2-128 0,0 0 160 16,2-1-160-16,0 2 160 0,4-4-160 0,2 1 0 16,-1 0 0-16,1 1 0 0,-2 2 0 0,-2 0 128 15,-3-4-128-15,3 2 0 0,-3-1 0 0,3 0 0 16,2-2 128-16,-1 3-128 0,1 1 128 0,0 2-128 15,-1 0 192-15,-2-2-64 0,-5 0 32 0,2 0 0 16,4-1 0-16,-1 3 0 0,1 0-16 0,0-3 0 16,1-3 0-16,-1 3 0 0,-1 3 0 0,1-3 0 15,4-2 0-15,-3-2 0 0,3 1 0 0,2 3 0 16,2 6 0-16,-4-3 0 0,-3-3-16 0,-2 0 0 0,-2-2 0 0,5 1 0 16,3-3-128-16,-4 3 0 0,-5 0 0 15,2 2 0-15,2 0 0 0,-6 0 0 0,0-1 0 16,-1-1 0-16,1-1 0 0,0-2 160 0,4 0-160 0,-2 2 160 15,4 0 0-15,-4-1 0 0,-3 3 0 0,-1-1 0 16,-5-3-160-16,0 1 128 0,-1 3-128 0,1 0 128 16,-4-2-128-16,0 3 0 0,0 3 0 0,0 0 0 15,0 0 0-15,-4-2 0 0,-5 4 0 0,1-2 0 16,-6-3 0-16,-3 1 0 0,-4 2 0 0,-4-2 0 16,-2-2 0-16,-3 0 128 0,-1 0-128 0,-2-2 0 15,-10 2 160-15,9 2-160 0,-9-2 192 0,0 0-192 16,0 0 304-16,0 0-48 0,0 0-16 0,0 0 0 15,0 0-16-15,-7-7 0 0,-5 3 0 0,-1 2 0 0,-4-1-96 16,-3 0 0-16,-2 2-128 0,-1-3 192 0,-10 0-192 0,-3 2 128 16,-7 0-128-16,-1 0 0 0,-4-1 0 0,-5 3 128 15,-2-1-128-15,-5 0 0 0,0-3 0 0,-8 0 0 16,-9-3 0-16,-2 5 0 0,-5 2 0 0,1 0 0 16,0 0 0-16,-5-4 0 0,-6 0 128 0,-1 1-128 15,3 1 0-15,-1 2 0 0,3 3 0 0,-4 0 128 16,-4-3-128-16,3 1 0 0,4 3 0 0,2 0 144 15,5 5-144-15,-4-2 128 0,-2-6-128 0,4 2 0 16,5-1 144-16,2 2-144 0,-1 4 128 0,-4-5-128 16,-4-3 128-16,0 2-128 0,-2 4 0 0,4 3 0 15,2-3 0-15,-1 1 128 0,-2-3-128 0,0-3 0 16,2 0 0-16,3 3 0 0,4 1 0 0,1 1 128 0,5-6-128 16,-4 2 0-16,2 2 0 0,1 0 0 15,3-1 0-15,2-1 0 0,8 3 0 0,3-2 0 0,3 1 0 0,2-1 0 16,1-3 0-16,3 1 0 0,2 0 0 0,7 3 0 15,4-1 0-15,5-2 0 0,4-1 0 0,5 0 128 16,5 1-128-16,6 1 0 0,10-2 0 0,0 0 0 16,0 0 0-16,0 0 0 0,17 3 0 0,5 1 0 15,5-4 0-15,9 4 0 0,7 0 0 0,8-2 0 16,6 0 0-16,7 1 0 0,1-3 0 0,13 2 0 16,10 1 0-16,7 0 0 0,6-6 0 0,6 3 0 15,5 3 0-15,7-1 0 0,4 1 0 0,2-2 0 16,-1-2 0-16,5 1 0 0,10 2 0 0,-1 1 0 15,-1-2 0-15,3 2 0 0,1 0 0 0,1 2 0 16,1-3 0-16,-1 5 0 0,0 1 0 0,0-3 0 0,-2-1 0 16,-2 4 0-16,-4-1 0 0,-1 1 0 0,-1-3 0 0,-3 1 0 15,-1 4 0-15,-6-5 0 0,-4-1 0 0,-4-1 0 16,-3-3 0-16,-8 0 128 0,-10 0-128 0,-6 0 0 16,-3-3 0-16,-7 2 128 0,-6 1-128 0,-8 1 0 15,-7-2 0-15,-9-2 0 0,-9 1 0 0,-7 0 128 16,-9 2-128-16,-6 2 0 0,-6-2 128 0,-10 0-128 15,0 0 160-15,0 0-160 0,0 0 192 0,-14-5-64 16,-4 2-128-16,-10 0 192 0,-8-1-192 0,-11 2 144 16,-8 0-144-16,-5 1 128 0,-6-4-128 0,-6 4 0 15,-3 2 0-15,-8-2 128 0,-12-3-128 0,-6 0 0 16,-4 0 0-16,-7-3 0 0,-8 2 0 0,-4 0 0 0,-5-3 0 16,-4 2 0-16,-5 2 0 0,0-3 0 15,-2 1 128-15,-2 0-128 0,-4 0 0 0,1 1 0 0,3-2 144 16,-1 3-144-16,-3-2 0 0,1 1 144 0,2-1-144 0,-5 0 0 15,-4 3 176-15,4-1-176 0,6 0 160 0,-2-1-160 16,-4 4 128-16,6 0-128 0,5-1 0 0,4 2 0 16,0 0 128-16,12 0-128 0,9 0 0 0,5-1 0 15,3 0 128-15,6 1-128 0,7 0 0 0,10 1 0 16,8 2 0-16,9-1 0 0,7 1 0 0,7-1 0 16,7 1 0-16,10 1 0 0,9-4 0 0,8 1 0 15,7 1 0-15,9-2 0 0,0 0 0 0,16 6 0 16,8-3 0-16,10-2 0 0,8-1-176 0,9-1 176 15,10-1-160-15,13-2 160 0,15 2 0 0,5-2-144 16,5-1 144-16,8 2 0 0,5-1 0 0,12 0-128 0,10-1 128 16,7 2 0-16,2 2 0 0,5 0 0 0,2-3 0 0,7 3 0 15,8-2 0-15,0 2 0 0,1 1 0 16,1 0 0-16,1 0 0 0,5 2 0 0,7 1 0 0,-4 3 0 16,-4-3 0-16,0 2 0 0,0 3 0 15,0-1 0-15,-2-1 0 0,-6 2 0 0,-6-3 0 0,-2 2 0 16,1 1 0-16,-14-1 0 0,-12 1 0 0,-4-3 0 15,1 1 0-15,-12 1 0 0,-13 0 0 0,-10 3 0 16,-12-1 0-16,-10 2 0 0,-11-7 0 0,-9 2 128 16,-14 2-128-16,-11-4 0 0,-8-3 0 0,-18-1 144 15,0 0-144-15,-9 6 0 0,-7-2 176 0,-11-2-176 16,-12-4 160-16,-11-1-160 0,-9 3 0 0,-8 0 128 16,-12-1-128-16,-9 1 0 0,-10-3 0 0,-6 2 0 15,-4-2 0-15,-11 0 0 0,-11-6 0 0,-7 3 0 16,-4 2 0-16,-9-3 0 0,-10 3 0 0,-5-1 0 0,-3-3 0 0,-4 2 0 15,-3-1 0-15,-2 1 128 0,-7 2-128 0,2-1 0 16,-1-3 0-16,6 1 0 0,1 2 0 0,1 3 0 16,-3-5 0-16,3 1 128 0,4-1-128 0,5 2 0 15,6 4 0-15,1-2 0 0,1-2 0 0,14 2 0 16,15 3 128-16,3 0-128 0,5 1 0 0,8 1 144 16,7-2-144-16,14 0 0 0,9-2 0 0,13 0 0 15,10-2 0-15,13 3 0 0,12-2 128 0,11-1-128 16,10 0 0-16,14 4 0 0,0 0 0 0,25-5 0 15,9 0 0-15,10 2-192 0,10 1 32 0,11-1 16 16,10-8 144-16,14 6-160 0,9 4 160 0,6 0-160 0,4-2 160 16,14-1 0-16,12 2 0 0,8-1 0 0,7 2 0 15,4 1 0-15,9 0 0 0,5 0-128 0,4 0 128 0,3 0 0 16,4 1 0-16,0 3 0 0,2 4 0 0,4-3 0 16,4 1 0-16,-7 2 128 0,-6-1-128 15,-3 1 0-15,-3-1 128 0,-3 4-128 0,-5-2 0 0,-8 3 0 16,-8-5 0-16,-8 5 0 0,-7-4 0 0,-6 2 0 15,-7 0 0-15,-14 0 128 0,-13 0-128 0,-8 0 0 16,-7-5 0-16,-8 0 0 0,-8 0 0 0,-12-1 0 16,-17 1 0-16,-8-2 128 0,-10-3-128 0,-12 0 0 15,-8-4 0-15,-10 1 128 0,-10 1-128 0,-7-1 0 16,-10 1 128-16,-9-4-128 0,-5 1 0 0,-10 0 128 16,-9-2-128-16,-13 2 0 0,-11 0 0 0,-6 1 128 15,-4-4-128-15,-12 3 0 0,-13 1 0 0,-2-2 128 16,-1 0-128-16,-7 3 0 0,-11 1 0 0,-4-2 0 0,-3-2 0 15,-1 1 128-15,-1 1-128 0,-3-2 0 0,-8 1 0 16,4 0 0-16,-1 0 0 0,1 0 0 0,6 2 0 16,0 2 128-16,-3 1-128 0,4-2 0 0,5 1 0 0,1 1 0 15,2 3 0-15,4-2 0 0,4-2 0 0,6 2 0 16,8 2 0-16,8 2 0 0,4-3 0 16,10 0 0-16,6 0 0 0,12 1 0 0,14 0 0 0,7 0 0 15,8 0 0-15,10-3 144 0,8-4-144 0,11 3 0 16,10 1 0-16,11 0 0 0,8 1 0 0,10-1 0 15,11-1 0-15,13 1-192 0,10 0 192 0,10-1-192 16,11-2 64-16,11-2 128 0,11-3-208 0,17 1 80 16,12 3 128-16,8-3 0 0,5-2 0 0,13 3 0 0,11 0 0 15,7-1 0-15,5-1 0 0,9 3-128 0,9 4 128 16,9 0 0-16,7-1 0 0,7 1 0 0,4-2 0 16,3 3 0-16,-1-1 0 0,5 2 0 0,4 3 0 15,6 3 0-15,-5 2 0 0,3-1 0 0,-1 0 0 0,-4-3 0 16,-7 1 0-16,-5 3 0 0,-5 2 0 0,-6-1 128 15,-5 2-128-15,-11-3 0 0,-8 2 0 0,-8-1 144 16,-10 4-144-16,-8-1 0 0,-11-6 224 0,-12 1-64 16,-17 2-16-16,-14 2 0 0,-12-4-144 0,-12 1 160 15,-17-7-160-15,-11 1 160 0,-11 1-160 0,-20-4 160 16,0 0-160-16,-15-1 160 0,-13-3-160 0,-22 1 192 16,-19-3-192-16,-17-1 192 0,-15-5-192 0,-16 2 0 15,-16-3-160-15,-12 1 160 0,-8 0-352 0,-17-1 32 16,-9 2 0-16,-10-1 0 15,-7 0-288-15,-3 4-48 0,0 1-16 0,-4 4-11424 0,-10 2-2272 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6:13:08.57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5013 4649 7359 0,'0'0'656'0,"0"-9"-528"16,0 9-128-16,0 0 0 0,0 0 2816 0,0 0 544 16,0 0 96-16,0 0 32 0,0 0-2736 0,0 0-560 15,0 0-192-15,0 0 144 0,0 0-144 0,0 0 0 0,-9 3 0 0,-2-2 0 16,0-2 0-16,-4 3 0 0,-2 4 0 0,-2-3 0 16,-4-4 0-16,0 1 0 0,-3 3 0 0,-4-2 0 15,0 2 0-15,-3-3 160 0,-2-3-32 0,-3 4-128 16,1 3 560-16,0-1 0 0,-2 0 0 0,0-3 0 15,-3-2 0-15,3 4 0 0,1 4 0 0,0-6 0 16,-1-6-224-16,3 2-32 0,1 4-16 0,-1-3 0 16,0-2-48-16,-2 2-16 0,2-2 0 0,0 0 0 15,1-2-32-15,0-2 0 0,-2 1 0 0,2 2 0 16,-1-1-192-16,4 2 176 0,4-3-176 0,0 2 160 16,1-1 32-16,1-1 0 0,4 2 0 0,-2 2 0 15,3-1-48-15,2 1 0 0,-2-1 0 0,3 2 0 16,1 0-144-16,1 1 128 0,-1 0-128 0,3 2 128 15,0-2-128-15,-1 2 160 0,1 2-160 0,1 2 160 16,0-4-160-16,1 4 128 0,3 8-128 0,0-2 128 0,0-2-128 16,-2 5 160-16,3 7-160 0,-1-1 160 0,3 1-160 0,-1 6 0 15,-1 0 144-15,2 8-144 0,-1 5 128 0,2 7-128 16,0 2 128-16,1 0-128 0,4 2 160 0,0 1-32 16,-5 5-128-16,2 4 192 0,1-4-192 0,-1 4 128 15,-2 6-128-15,2-3 0 0,1 3 128 0,-2-6-128 16,1-4 0-16,1 4 144 0,-2 4-144 0,4 1 0 15,-2 3 144-15,0-3-144 0,-1-5 192 0,2 3-48 16,2-2 0-16,-2-1 0 0,-3 1 32 0,3 2 0 16,1-3 0-16,0 4 0 0,-3 2-32 0,0-1 0 15,-1-6 0-15,2 5 0 0,-1 4-144 0,-1 2 160 16,-2 3-160-16,1-2 160 0,2-8-160 0,-1 1 0 0,-1-4 144 16,0 2-144-16,1 3 0 0,0-3 144 0,-1 2-144 15,1-6 0-15,1-2 224 0,0-3-64 16,0-1-16-16,0-5 0 0,2 0 32 0,-3-1 0 0,2-1 0 0,0 1 0 15,-2 1 16-15,0-3 0 0,1 3 0 16,-2-2 0-16,1 2-64 0,0-4 0 0,0 0 0 0,1 0 0 16,-4-4-128-16,2 0 0 0,-2 1 144 0,1 7-144 15,-1-1 0-15,1 2 0 0,-2 3 0 0,1-4 128 16,0-2-128-16,-1-2 0 0,-1 4 0 0,1-6 0 16,0-1 0-16,-1 1 0 0,-2 2 0 0,2-7 128 15,1-6-128-15,2 4 0 0,1 3 0 0,0-2 0 16,-1-3 0-16,1-2 0 0,-3-5 0 0,4-3 128 15,0-3-128-15,1-1 0 0,-4-1 0 0,4 0 0 16,-2-10 0-16,3 3 0 0,2-10 0 0,-3 9 0 0,2 1 0 16,1-10 0-16,0 0 0 0,0 0 0 0,0 0 0 0,0 0 0 15,0 0 0-15,0 0 0 0,11-4 0 0,1 0 0 16,-3 2 0-16,6-1 0 0,-2-2 0 0,2-3 128 16,0 2-128-16,3 0 0 0,1-1 0 0,4-1 128 15,1-1-128-15,4-2 0 0,2-1 0 0,4 5 144 16,2-4-144-16,3 3 0 0,3-2 0 0,-2 2 0 15,6-2 0-15,0 2 0 0,-1 0 0 0,0 0 0 16,-2-1 0-16,4 1 0 0,-2 2 0 0,3-2 0 16,2 1 0-16,1 5 0 0,0-2 0 0,-1 0 0 15,3-1 0-15,-4-2 0 0,1-6 0 0,-5 3 0 16,1 2 0-16,2 4 0 0,0 0 0 0,-1 2 0 16,-4-1 0-16,-1 2 0 0,-1 1 0 0,-4 1 0 15,0-1 0-15,-2-1 0 0,-1-2 0 0,-3 2 0 0,-2-1 0 0,-2 4 0 16,-3 0 128-16,1 1-128 0,-2 0 0 0,-3-1 0 15,-5 1 0-15,1 1 0 0,-1 0 0 0,-1-1 0 16,-5 0 144-16,-9-3-144 0,0 0 0 0,11 5 144 16,-5 2-144-16,-2 1 160 0,-4-8-160 0,0 0 160 15,0 0-160-15,-7 11 128 0,-2 1-128 0,0-4 128 16,-2-4-128-16,1 2 0 0,-4 0 0 0,-2 0 0 16,-2-1 0-16,-2-2 0 0,-3 1 128 0,-2 2-128 15,-3 3 0-15,-3 1 0 0,-3-4 0 0,-4 2 128 16,-1 0-128-16,-2-2 0 0,-2 1 0 0,-2 2 0 15,-2-3 0-15,2 2 0 0,2-4 0 0,1 1 0 16,0 2 0-16,1-2 0 0,-1-4 0 0,3-1 0 0,-2 3 0 16,0-3 0-16,-1-1 0 0,3 2 0 0,2 2 0 15,1-1 0-15,-1 1 128 0,2-4-128 0,1-6 0 0,2 4 0 16,0 1 0-16,2-3 0 0,0-3 0 16,0 1 0-16,0-2 0 0,0 4 128 0,-2-2-128 0,4 0 0 15,2 3 0-15,2-8 0 0,-3-4 0 0,4 6 0 16,3 1 0-16,1 0 0 0,-1-8 0 0,5 1 0 15,3 0 128-15,-1-2-128 0,-1-3 0 0,2-1 0 16,4 0 0-16,-2-3 0 0,2 2 0 0,0-2 0 16,0-4 0-16,3 1 0 0,0-4 0 0,1 0 0 15,0-5 0-15,1-5 0 0,1-7 0 0,-1-6 128 16,0-5-128-16,3 0 0 0,2 2 0 0,0-2 0 16,0-2 128-16,-1-7-128 0,3-3 0 0,2-4 0 15,-2-10 0-15,2-2 0 0,-4 3 0 0,2-6 0 0,3 0 0 0,-4-4 0 16,1-3 0-16,2 3 0 0,5 2 0 0,-2-1 0 15,-1-2 0-15,3-3 0 0,2 5 0 0,-2 3 0 16,-1-2-128-16,0 3 128 0,-2 0 0 0,2 2 0 16,-3 1 0-16,-3 1 0 0,-3 7-144 0,0-3 144 15,2 1-256-15,-7 1 0 0,-8 1 0 16,6 6 0-16,2 8 64 0,-1 0 0 0,-8-1 16 0,0 4 0 16,-2 6 176-16,2 1 0 0,-1 0 0 0,1 6-128 15,0 2 128-15,4 4 0 0,-2 4 0 0,3 1 0 16,1-1 0-16,1 2 0 0,2 1 0 0,1 2-128 15,-3 0 128-15,1 4 0 0,2 0 0 0,1 1-128 16,-1-3 128-16,2 3 0 0,-2 4 0 0,3 6-128 16,-1 3 128-16,0 3 0 0,-1 2 0 0,2 0-128 15,3 2 128-15,0-2 0 0,-2 5-144 0,-1 6 144 0,0 0 0 0,5-8-176 16,-1 0 176-16,-4 8-128 0,13-3 128 16,0 3-128-16,0 0 128 0,3 2-128 0,1-2 128 15,5 1 0-15,5 4-144 0,2-2 144 0,0-4 0 0,5-1 0 16,2 2 0-16,5 0 0 0,0-1 0 0,4 2 0 15,0 2 0-15,2-1 0 0,0 2 0 0,5-1 0 16,4-2 0-16,3 3 0 0,0-1 0 0,2-1 0 16,-2 0 0-16,1 2 0 0,-2-2 0 0,1 0 0 15,1-4 0-15,1 1 0 0,4-3 0 0,-1 1 0 16,-4 1 0-16,-1-2 0 0,-2-1 0 0,-1-3 0 16,-2 1 0-16,-1 5 0 0,-2-1 0 0,-3 1 0 15,-2-1 0-15,-6 2 0 0,-1-3 0 0,-2 0 0 0,-2 0 0 16,-6-1 0-16,-4 3 0 0,-5 2 0 15,0 0 0-15,-6 0 0 0,-1-1 0 0,-13 1 0 0,0 0 0 0,0 0 0 16,0 0-144-16,0 0 144 0,0 0 0 0,-14 3 0 16,-4-3-272-16,-6 0 48 0,-6 1 16 0,-5 3 0 15,-7 0 80-15,-2-2 128 0,-3 5-208 0,-2-1 80 16,-2-3 128-16,-4 1 0 0,-5 0-144 0,-4 0 144 16,-6 1-208-16,-5-1 16 0,-2 4 16 0,1-2 0 15,0-3-64-15,3 1-16 0,1 1 0 0,1 0 0 16,-2-7 256-16,6 0 0 0,7 0 0 0,5 2-144 15,2 6 144-15,3-3 0 0,1-1 0 0,2-2 0 16,0 2 0-16,1-4 0 0,2 0 0 0,4 0 0 16,3-1 0-16,1 3 0 0,-1 3 0 0,8-4 0 15,6-4 0-15,1 1 0 0,-2 0 0 0,5 2 0 0,0-1 0 0,6 2 0 16,-1-3 0-16,4 1 0 0,2-1 0 0,8 4 0 16,0 0 0-16,0 0-128 0,0 0 128 0,0 0 0 15,-4 8 0-15,1 2 0 0,3-10 0 0,4 20-128 16,0 1 128-16,0 5 0 0,0 1 0 0,1 9 0 15,-2 4 0-15,2 7-128 0,0 4 128 0,-2 2 0 16,-3 6 0-16,4 3 0 0,0 10 0 0,-2 2 0 16,0 5 0-16,0-1-128 0,2-3 128 0,1 1 0 15,-2-2 0-15,2 2 0 0,2 1 0 0,0 1 0 16,-1 2 0-16,-4-3 0 0,0-2 0 0,-4 5 0 16,0-1 0-16,-2 3 0 0,-3 3 0 0,1-1 0 15,-1-1 0-15,1-1 128 0,-2 4-128 0,0 0 0 16,0 4 128-16,-1-4-128 0,-4 0 0 0,1 6 144 0,1 4-144 0,-1 1 0 15,1-5 128-15,-2-2-128 0,-1-1 0 16,1 5 0-16,-4 2 0 0,-1-3 0 0,-2-6 128 16,2-8-128-16,0-3 0 0,-1 0 0 0,0-3 0 15,2-8 0-15,3-6 176 0,1-7-176 0,1-4 160 16,1-5-160-16,4-4 192 0,1-5-64 0,4-8-128 0,0 0 192 31,0-8-560-31,3-3-112 0,0-2-32 0</inkml:trace>
  <inkml:trace contextRef="#ctx0" brushRef="#br0" timeOffset="5373.44">15504 9963 16575 0,'0'0'368'16,"-7"4"80"-16,7-4 0 0,0 0 16 0,-2 7-464 0,-1-2 0 0,3-5 0 0,-3 6 0 15,2 1 912-15,0 1 96 0,1-8 16 0,0 8 0 0,0-8-832 0,0 0-192 16,0 0 0-16,0 0 0 0,0 0 864 0,0 0 128 16,0 0 32-16,0 0 0 0,0 0-832 0,0 0-192 15,5-8 0-15,2 0 0 0,-1-8 864 0,2 1 128 16,0-2 32-16,2 0 0 0,-2 0-832 0,4-4-192 15,-2-3 0-15,2 4 0 0,0-4 0 0,1-1 0 16,0-1 0-16,1-4 0 0,-1 0 864 0,0 0 128 16,0-4 32-16,2 2 0 0,-1-1-832 0,0 3-192 15,-2 2 0-15,4-1 0 0,1-4 0 0,-1 3 0 16,1 2 0-16,0-1 0 0,-1 4 0 0,-2 0 0 16,5 2 0-16,-2-1 0 0,-2 5 0 0,0 1 0 15,-2 1 0-15,0 4 0 0,0-2 0 0,-2 4 0 0,1-4 0 16,-1 6 0-16,-1 4 0 0,-4 0 0 0,1-3 0 15,0 4 0-15,-7 4 0 0,7 3 0 0,2 2 0 16,-3 0 0-16,-1 0 0 0,3 6 0 0,-4-1 0 0,1 4 0 16,0 1 0-16,0 4 0 0,-1 5 0 0,-1 3 0 15,-1-1 0-15,-2 6 0 0,-1 5 0 0,0 6 0 16,-1 4 0-16,2 2 0 0,0-3 0 0,0 3 0 16,0-6 0-16,2 0 0 0,0-3 0 0,2-2 0 15,0-4 0-15,-1-2 0 0,2-2 0 0,0-2 0 16,2 1 0-16,-1-6 0 0,1-5 0 0,1-1 0 15,-2 0 864-15,1-3 128 0,1 0 32 0,2-3 0 16,-2-2-1648-16,-8-9-320 16,10 3-64-16,-2-3-16 0,0-4 1648 0,1-8 320 0,0-3 64 0,2-1 16 0,-2 0-832 15,1-3-192-15,2-5 0 0,-2 0 0 0,2-2 0 16,2-3 0-16,-2-2 0 0,2-5 0 0,1-4 0 16,-1 0 0-16,-4-4 0 0,4 3 0 0,0-2 0 0,2 4 0 15,-1-3 0-15,1 3 0 0,1 1 0 0,0 2 0 16,0 0 0-16,0 4 0 0,0 0 0 0,-1 1 0 15,1 0 0-15,0 2 0 0,2 0 0 0,-5 3 0 16,0 4 0-16,-1 0 0 0,0 1 0 0,-2 4 0 16,-2 4 0-16,-1 1 0 0,-2 6 0 0,0-2 0 15,-3 2 0-15,-3 6 0 0,0 0 0 0,0 0 0 16,3 9 0-16,-2 4 0 0,-1 5 0 0,0 6 0 16,-1 3 0-16,0 2 0 0,-2-3 0 0,1 6 0 15,-2 1 0-15,2 5 0 0,0-1 0 0,-1 5 0 16,0 3 0-16,2 3 0 0,-1 5 0 0,0-3 0 15,1-1 0-15,1 0 0 0,0-5 0 0,1-2 0 0,1 1 0 16,-1-6 0-16,1 1 864 0,1-3 128 0,0-1 32 0,-1-4 0 16,2 0-832-16,0-2-192 0,0-5 0 0,0-3 0 15,0-3 0-15,2-3 0 0,0-1 0 0,-1-1 0 16,0-3 0-16,0-1 0 0,2-4 0 0,-7-4 0 31,0 0-768-31,0 0-208 0,8 5-48 0,-8-5 0 0</inkml:trace>
  <inkml:trace contextRef="#ctx0" brushRef="#br0" timeOffset="7073.19">17349 9530 16575 0,'0'0'1472'0,"0"0"-1168"0,0 0-304 0,0 0 0 16,7-6 704-16,4 2 96 0,1 1 16 0,2 2 0 0,-4 0-304 0,5 1-64 16,0-3-16-16,5-1 0 15,2 3-208-15,5 1-32 0,1 6-16 0,3-6 0 0,0-7 144 0,5 1 16 16,-4 2 16-16,2 3 0 0,-1 0-352 0,-1-3 144 15,-4-3-144-15,2 2 0 0,0 1 144 0,-2 2-144 16,0 6 0-16,-9-3 144 0,-4-1-352 0,-1 1-80 16,2 1-16-16,-3 0-6416 15,-13-2-1296-15</inkml:trace>
  <inkml:trace contextRef="#ctx0" brushRef="#br0" timeOffset="7265.78">17369 9802 13823 0,'-10'3'1216'0,"10"-3"-960"0,-7 6-256 0,7-6 0 15,0 0 2752-15,14 6 512 0,6 1 112 0,5-3 16 16,0 2-2080-16,9-2-416 0,9-3-64 0,5 2-32 16,2-3-256-16,4 0-48 0,1 1-16 0,2-2 0 15,3-4-480-15,4 1 0 0,3-1 0 0,-1 2-9104 16,1-2-1728-16</inkml:trace>
  <inkml:trace contextRef="#ctx0" brushRef="#br0" timeOffset="19383.03">19377 8719 16575 0,'0'0'368'0,"3"-14"80"0,1-2 0 0,-4 16 16 0,0 0-464 0,5-7 0 0,0-4 0 0,0 6 0 16,-5 5 912-16,0 0 96 0,7 3 16 0,1-2 0 16,-2 2-832-16,2 2-192 0,-1 5 0 0,0 1 0 15,1-1 0-15,0 4 0 0,0-1 0 0,1 7 0 16,3 5 864-16,-1 1 128 0,1 5 32 0,2 4 0 16,2 2-832-16,1 3-192 0,-1 8 0 0,2 1 0 15,4-2 864-15,0 1 128 0,0 1 32 0,1 0 0 16,0-6-832-16,-1 4-192 0,2-3 0 0,-1 3 0 15,-2-1 0-15,3-3 0 0,-5-4 0 0,1-2 0 0,-2 1 0 16,-1 0 0-16,-2-4 0 0,2-5 0 0,-2-1 864 16,-1 0 128-16,-2-2 32 0,0-4 0 0,-1 0-832 0,0-1-192 15,-2-4 0-15,0-1 0 0,-1-1 0 0,1 0 0 16,-4-8 0-16,0 2 0 0,-2-2 0 0,-3-7 0 16,0 0 0-16,0 0 0 0,0 0 0 0,0 0 0 15,0 0 0-15,3-9-9232 16,-1-3-1904-16</inkml:trace>
  <inkml:trace contextRef="#ctx0" brushRef="#br0" timeOffset="19833.62">20528 8585 20271 0,'0'0'896'0,"0"0"192"16,0 0-880-16,-7-4-208 0,0 3 0 0,0 1 0 0,0 3 0 0,-1 4 0 16,-5 5 0-16,0 4 0 0,-2 1 864 0,-2 5 128 15,-2 1 32-15,-3 6 0 0,-4 6 0 0,-4 6 0 16,-6 4 0-16,-1 9 0 0,-4 6-832 0,-4 2-192 16,-1 9 0-16,-4-1 0 0,1-5 864 0,-2 7 128 15,0 4 32-15,-1-1 0 0,-3-4-832 0,3-6-192 16,3-5 0-16,0-4 0 0,0-1 0 0,5-6 0 15,2-3 0-15,3-3 0 0,5-5 0 0,1-3 0 16,5-7 0-16,0 2 0 0,1-2 0 0,5-2 0 16,2-3 0-16,3-3 0 0,3-6 0 0,1-1 0 15,4-6 0-15,3 1-9232 16,5 2-1904-16</inkml:trace>
  <inkml:trace contextRef="#ctx0" brushRef="#br0" timeOffset="21029.85">21309 9087 12095 0,'-2'-13'528'0,"2"13"112"0,0 0-512 0,0 0-128 15,0 0 0-15,0 0 0 0,-7-6 880 0,7 6 144 16,0 0 16-16,0 0 16 0,-5-6-352 0,5 6-64 16,0 0 0-16,0 0-16 0,0 0-48 0,0 0 0 15,0 0 0-15,8 12 0 0,1 1 64 0,3-1 0 16,-1 1 0-16,4-3 0 0,3 2-144 0,1 2-32 15,2 5 0-15,-1-2 0 0,2 0-96 0,2-2-32 16,-1 2 0-16,3 1 0 0,1 5 128 0,3-5 32 16,3 0 0-16,1-2 0 0,2-2 32 0,1 2 16 15,-1 2 0-15,4-1 0 0,-1-3-96 0,-2-3 0 16,0 3-16-16,-6-4 0 0,-5-7-176 0,-2 0-48 16,-5-1 0-16,-2 2 0 0,-2 3-208 0,-4-5 144 15,-11-2-144-15,0 0 128 0,0 0-128 0,0 0 0 0,3 13 144 0,-3-13-144 31,-5 7-1520-31,-3 1-368 0,-6 3-80 0,1-1-16 0</inkml:trace>
  <inkml:trace contextRef="#ctx0" brushRef="#br0" timeOffset="22007.33">23037 9871 13823 0,'0'0'1216'0,"-9"2"-960"0,9-2-256 0,-8 7 0 16,4-1 336-16,-1 1 32 0,5-7 0 0,0 0 0 16,0 0 368-16,-6 8 80 0,6-8 16 0,0 0 0 15,0 0-256-15,0 0-64 0,0 0 0 0,0 0 0 0,0 0 48 0,0 0 0 16,0 0 0-16,0 0 0 0,0 0 144 0,0 0 48 16,2-11 0-16,0 2 0 0,4-3-48 0,-1-1 0 15,0-4 0-15,0 2 0 0,2-6-208 0,-1-1-48 16,1-3-16-16,-1-2 0 0,2-2-80 0,1-2-16 15,-1-5 0-15,0-3 0 0,1-4-16 0,1-2 0 16,1 0 0-16,2 1 0 0,-1 2-144 0,2 4-48 16,2 3 0-16,1-3 0 0,-1-3-128 0,3 0 0 15,-1 0 0-15,-1 4 128 0,-4 2-128 0,1 4 0 16,2 2 0-16,-2 5 0 0,-2 6 0 0,1 0 0 16,0-3 0-16,-2 7 0 0,-6 9 0 0,-5 5 0 15,0 0 0-15,0 0 0 0,9-3 0 0,-9 3 0 16,8 10-144-16,-6 2 144 0,-2-12 0 0,3 18-128 15,1 1 128-15,-2 4 0 0,0 8 0 0,-1 7-128 0,-1 4 128 16,1 3 0-16,2-1 0 0,-3 2 0 0,1 1-128 0,4 0 128 16,1-5 0-16,0 0 0 0,3-1 0 0,3 0 0 15,1-2 0-15,3-8 0 0,-1 1 0 0,2-4 0 16,0-4 0-16,0-3 0 0,0-7 0 16,0-1 0-16,1-4 0 0,1 0 0 0,0-6 0 0,1-3 0 15,-1-3 0-15,2-6 128 0,-1 0-128 0,-1-7 0 16,0-3 192-16,-1-7-64 0,0-8-128 0,-1 3 192 15,-3 2 0-15,1 1-16 0,-1-3 0 0,-1-3 0 16,-3-5 48-16,3 1 16 0,3 2 0 0,-4 1 0 16,-6-1-96-16,4 3-16 0,1-1 0 0,1 1 0 15,1-2-128-15,1 1 128 0,-2 4-128 0,0 4 128 0,-2 6-128 16,-1 2 0-16,-2-5 0 0,-1 10 0 16,-6 13-176-16,0 0 176 0,0 0-128 0,0 0 128 15,8-11-688-15,-8 11-48 0,0 0-16 0,0 0-8768 16,0 0-1744-16</inkml:trace>
  <inkml:trace contextRef="#ctx0" brushRef="#br0" timeOffset="22586.3">25187 8889 2751 0,'1'-16'256'0,"-1"2"-256"16,-1 4 0-16,-1-2 0 0,2 3 2816 0,-2 2 528 15,2 7 112-15,0 0 0 0,-3-9-1920 0,-1 4-400 16,4 5-80-16,-9-1-16 0,-1-3-400 0,-4 4-64 16,-1 4-32-16,-1 2 0 0,-5 3 16 0,0 4 0 15,-2 0 0-15,-6 7 0 0,-2 5-64 0,-2-1-16 16,2 6 0-16,0 6 0 0,-3 3-192 0,1 5-32 16,3 3-16-16,2 0 0 0,-1-4-96 0,0 0-16 15,2 1 0-15,2 4 0 0,2 5-128 0,6-4 128 16,1-8-128-16,3 2 128 0,3 6-128 0,2-2 160 0,3-4-160 15,2-3 160-15,0-2 16 0,6-3 0 16,2-2 0-16,3-4 0 0,1-3-16 0,3 0 0 0,1 1 0 0,4-3 0 16,1 1-160-16,0-1 0 0,2-3 0 0,0 0 0 31,-1-3-2000-31,1-2-288 0</inkml:trace>
  <inkml:trace contextRef="#ctx0" brushRef="#br0" timeOffset="23022.52">25687 8988 19343 0,'0'0'1728'0,"3"-13"-1392"16,-3 13-336-16,0 0 0 0,0 0 304 0,0 0-16 15,-3 8 0-15,1 4 0 0,-5-2 240 0,-1 10 48 16,-2 8 16-16,-2 6 0 0,0 7-80 0,-2 0-32 0,-3 2 0 0,3 8 0 16,-3 9 32-16,1 1 0 0,-1-2 0 0,3 5 0 15,1 2-176-15,2 1-16 16,4-8-16-16,3-5 0 0,1 0-304 0,2-5 160 0,-1 1-160 0,2-3 128 16,2-8-128-16,-1-6 0 0,0-6 0 0,2-2 128 15,-2-2-128-15,1-5 0 0,3-9 0 0,-5-9 0 31,0 0-752-31,0 0-16 0,0 0-16 0</inkml:trace>
  <inkml:trace contextRef="#ctx0" brushRef="#br0" timeOffset="23518.6">26430 9142 21183 0,'0'0'1888'0,"0"-9"-1504"15,0-2-384-15,0 11 0 0,0 0 0 0,-9-1 144 16,0 2-144-16,-1 6 0 0,-3-2 400 0,-3 8-16 15,-2 4-16-15,-3 1 0 0,-4-5 32 0,-1 6 16 16,-4 1 0-16,-3 4 0 0,-3 5-112 0,1 1-32 0,1 2 0 0,0 2 0 16,-1 0 16-16,5-1 0 0,1-3 0 0,3-2 0 15,2 1-144-15,0-4-16 16,0 1-128-16,3-8 192 0,2-6 64 0,1-1 16 0,-2 1 0 0,6-3 0 16,1 0 48-16,0-3 0 0,0-4 0 0,2 0 0 15,11-2 112-15,0 0 16 0,-8 0 16 0,8 0 0 16,0 0-32-16,0 0-16 0,0 0 0 0,0 0 0 15,0 0-224-15,0 0-32 0,12 11-16 0,0 1 0 16,-2 1-144-16,2 1 0 0,1 1 0 0,1 2 0 16,2 0 0-16,0 0 128 0,2 3-128 0,0 1 128 15,0 0-128-15,3-1 0 0,-1-3 0 0,2 1 0 16,0 2 0-16,-1-1 0 0,-3 1 144 0,-1-2-144 16,-1-1 0-16,-3-3 128 0,-4-7-128 0,-9-7 0 15,5 13-768-15,-2 0-240 0,-3-13-32 16,0 0-8096-16,-7 5-1616 0</inkml:trace>
  <inkml:trace contextRef="#ctx0" brushRef="#br0" timeOffset="24153.12">26724 8596 18191 0,'-12'-16'800'0,"5"6"176"0,2-1-784 0,-1-1-192 0,-2 5 0 0,3-3 0 16,5 10 128-16,-3-6-128 0,-4-2 176 0,7 8-176 16,0 0 144-16,0 0-144 0,0 0 0 0,0 0 144 0,0 0-144 0,0 0 0 15,0 0 0-15,0 0 0 0,0 0 0 0,0 0 0 16,3 12 0-16,0 0 128 0,-3-12 0 0,6 10-128 15,3 2 192-15,3-3-64 0,0 3 256 0,3 1 32 16,5-3 16-16,2 4 0 0,2 6 240 0,0 0 48 16,4-2 16-16,-1 1 0 0,1 2-384 0,-2 4-80 15,-2-2-16-15,1 7 0 0,1 2-32 0,-4 7-16 16,-3 8 0-16,-4 6 0 0,-2 3 176 16,-5 7 48-16,-1 2 0 0,-3 5 0 0,-2 2-112 0,-1 2-32 15,1 6 0-15,0-2 0 0,0-2-112 0,0-3-32 16,2-4 0-16,0-1 0 0,-3-4 96 0,-1-3 16 15,-1-5 0-15,-3 1 0 0,-5 3 448 0,0-2 80 16,-1-6 32-16,-4-4 0 0,-1-5-112 0,-2-1 0 16,-3-1-16-16,1-4 0 0,-2-6-128 0,-1 2-32 0,-4 1 0 0,4-4 0 15,-2-8-96-15,-1-3-32 0,-1-3 0 16,1 2 0-16,2 1-80 0,-3-4 0 0,1-7-16 0,4 2 0 16,4-3-144-16,3-2-32 0,1-1 0 0,1-4 0 15,2-5-128-15,10 5 0 0,0 0 144 0,-5-8-144 31,2-4-1920-31,4-1-448 0,4-9-80 0,-2 5-32 0</inkml:trace>
  <inkml:trace contextRef="#ctx0" brushRef="#br0" timeOffset="26374.1">14181 9526 13823 0,'-6'-5'1216'0,"0"0"-960"15,-3 1-256-15,3-2 0 0,6 6 736 0,0-8 96 16,0 1 32-16,0 7 0 0,0 0 176 0,13-1 48 16,2 0 0-16,3-1 0 0,0-2-528 0,6 3-112 15,3 1 0-15,3 0-16 0,1-1-176 0,3 0-48 16,2 2 0-16,-1-1555 0 0,-1 3118-208 0,0-1560 128 16,-1-10-128-16,-3 7 0 0,-3 5-128 0,-4 1-128 0,-2-2-32 0</inkml:trace>
  <inkml:trace contextRef="#ctx0" brushRef="#br0" timeOffset="26519.88">14104 9868 24879 0,'0'0'2208'0,"0"0"-1760"0,7-6-448 0,6-1 0 16,6 2 464-16,4 2 16 0,3 2 0 0,7 2 0 15,6 2-288-15,3 1-48 0,2-2-16 0,3 0 0 16,1 0-320-16,-1-2-64 0,-1-2 0 0</inkml:trace>
  <inkml:trace contextRef="#ctx0" brushRef="#br0" timeOffset="27741.4">8404 9173 9215 0,'-26'12'400'0,"13"-6"96"0,-4 2-496 0,-3 1 0 0,-2 6 0 0,-1-1 0 15,-1-4 0-15,-1 2 0 0,1 4 0 0,0-3 0 16,2 1 912-16,2 2 96 0,3 0 16 0,2 0 0 15,3 3 0-15,2-1 0 0,2 2 0 0,4-2 0 16,0-1-832-16,3-2-192 0,1-4 0 0,5 2 0 16,0 2 864-16,4-3 128 0,2-1 32 0,2 0 0 15,0-1-832-15,1-1-192 0,2-4 0 0,2 0 0 0,1-1 0 0,2 1 0 16,-1-3 0-16,-1-2 0 16,5-2 0-16,-3 1 0 0,2 1 0 0,1-3 0 0</inkml:trace>
  <inkml:trace contextRef="#ctx0" brushRef="#br0" timeOffset="28099.05">8822 9281 16575 0,'0'0'368'0,"0"-10"80"0,2-2 0 0,-1 6 16 0,-1 6-464 0,0 0 0 15,0 0 0-15,0 0 0 0,0 0 0 0,-7 2 0 16,-3 4 0-16,-1 0 0 0,-2 2 912 0,-1 0 96 0,-3 3 16 0,0 0 0 16,-1 1-832-16,4-1-192 0,-1-2 0 0,4 3 0 15,3 4 0-15,3-2 0 0,5 1 0 0,0-2 0 16,3-7 0-16,4 3 0 0,-1-2 0 0,6-3 0 16,3-3 0-16,0-1 0 0,3-1 0 0,1-5 0 15,0 0 0-15,2-5 0 0,0 2 0 0,0-1 0 16,0 2 0-16,-3-4 0 0,-4 1 0 0,-2 0 0 15,-2-2 864-15,-2 1 128 0,-3 1 32 0,-3-2 0 16,-5-2-832-16,-2 1-192 0,-3 1 0 0,-1 0 0 16,-3 5 0-16,2-1 0 0,-5 2 0 0,2 2 0 15,0 5 0-15,2 4 0 0,-1-3 0 0,3-1-7056 16,1 2-1456-16</inkml:trace>
  <inkml:trace contextRef="#ctx0" brushRef="#br0" timeOffset="28585.64">9319 9130 20271 0,'0'0'896'0,"0"0"192"0,0 0-880 0,0 0-208 16,4 4 0-16,-2 4 0 0,1 0 864 0,-2 5 128 16,-2 2 32-16,1 2 0 0,0-1-832 0,-1 0-192 15,-3-1 0-15,-3 10 0 0,1 1 208 0,-2-2 0 16,-1-2 0-16,2-5 0 0,-2-6-80 0,3-1 0 15,1-3-128-15,5-7 192 0,0 0-192 0,0 0 176 0,0 0-176 0,0 0 160 16,0 0-160-16,6-13 128 16,2-2-128-16,1 2 128 0,-1 2 0 0,2 1 0 0,2-2 0 0,0-4 0 15,-2 1-128-15,1-1 192 0,0 2-192 0,4-2 192 16,2 2-192-16,1-1 0 0,0 4 0 0,-5 4 128 16,0-1 144-16,2 2 32 0,-6 1 0 0,0 3 0 15,0 2-304-15,0 2 0 0,-4 3 0 0,2 8 0 16,-5-3-160-16,0 5-96 0,-2 0 0 0,0 0-16 15,-3-4 272-15,2 2 0 0,-2 0 0 0,1-1 0 16,2-12 0-16,-2 11 128 0,2-11 0 0,0 0 16 16,0 0-144-16,0 0 0 0,11-2 0 0,0-2 0 15,1 2 0-15,0-6 128 0,1 0-128 0,1 0 192 16,-2-1-192-16,2 0 192 0,-2 0-192 0,1-3 192 16,0-1-192-16,0 0 0 0,1 1 0 0,1 5 128 0,-3-1-128 15,-1 4 0-15,0 3 0 0,-11 1 0 0,0 0 0 0,10 11-144 16,-2 1 144-16,-3 2 0 0,-2-1 0 0,-3 4-128 15,-1 3 128-15,-1-2 0 0,2 2 0 0,-1-2 0 16,0-2 0-16,-3 1 0 0,1 2 0 0,2-2 0 16,-1-4 0-16,2-1 0 0,0-12 0 0,0 0 0 15,0 0 0-15,10 6-8112 16,0 0-1712-16</inkml:trace>
  <inkml:trace contextRef="#ctx0" brushRef="#br0" timeOffset="29032.14">10169 9242 6447 0,'0'0'576'0,"0"0"-576"0,8-8 0 0,0 3 0 15,-8 5 3760-15,10-2 640 0,-10 2 128 0,12 4 16 16,-12-4-3664-16,0 0-752 0,8 11-128 0,-4 4 0 15,-6-4 0-15,-2 4 0 0,-3-1-160 0,-1 4 160 16,-1 4 0-16,-2-1 0 0,-2-4 0 0,-4 13 0 16,-1 8 288-16,0 4-32 0,1-2 0 0,-2-5 0 15,2-6 64-15,2-3 16 0,2-1 0 0,4-7 0 16,-2-4 80-16,6-2 16 0,5-12 0 0,0 0 0 16,7 7 144-16,-7-7 16 0,11-7 16 0,5-3 0 0,0-2-32 0,2-4-16 15,-1-3 0-15,0-3 0 0,0-6-400 0,-2 2-160 16,0-5 128-16,-4 1-128 0,4 0 0 15,-2-1 0-15,0 1 0 0,1 2 0 0,-1 4 0 16,2-4 0-16,0 2 0 0,1 3 0 0,-2 4 0 0,0 6 0 16,0 0 0-16,-1 4 0 0,-2 4-128 0,-11 5 128 15,8 3 0-15,-3 4 0 0,-5-7 0 0,2 17 0 16,-6 2-144-16,-1-2 144 0,-1 2 0 0,-3 1 0 16,-3-1 0-16,-1 5 0 0,-2 3 0 0,-1-3 0 15,-1-2 0-15,2-4-160 0,-1-5-16 0,3-1 0 16,1-1 0-16,3-4 0 0,1-3-128 0,8-4-16 15,0 0-16-15,0 0-12528 0</inkml:trace>
  <inkml:trace contextRef="#ctx0" brushRef="#br0" timeOffset="29256.06">10817 8689 23951 0,'0'0'1056'0,"0"0"224"0,0 0-1024 0,0 0-256 0,-7 14 0 0,1-1 0 15,-1 0 0-15,0 6 0 0,-1 6 0 0,0 2 0 16,0 3 0-16,-1 5 0 0,-3 3 0 0,-6 24 0 16,1-5 144-16,0-5-16 0,0-10-128 0,1-3 192 15,3 0-1712-15,3-2-336 0,0-2-80 0</inkml:trace>
  <inkml:trace contextRef="#ctx0" brushRef="#br0" timeOffset="29607.91">10757 9242 18431 0,'0'0'816'0,"0"0"160"0,0 0-784 0,13 0-192 0,0 2 0 16,1-1 0-16,2-1 320 0,2 0 32 15,1 4 0-15,0-6 0 0,1-1-224 0,-1-3-128 0,-3-3 160 0,-1 1-160 16,0-2 0-16,-2 1 0 0,-3-5 0 0,-2 0 0 16,-4 3 144-16,-1-4-144 0,2 5 128 0,-5-4-128 15,-5-5 288-15,1 6-32 0,-3 0 0 0,-1 8 0 16,1 2 432-16,-3 0 80 0,-4 3 0 0,0 5 16 15,-3 0-624-15,-1 4-160 0,-1 2 0 0,1 3 0 16,0 4 0-16,1 0 0 0,3 3 0 0,-3 7 0 16,5-9 256-16,5 2 0 0,3 0 16 0,6-3 0 15,0-9-112-15,6 2-32 0,-8-11 0 0,16 10 0 16,3 1-128-16,2-4 0 0,0-1 144 0,1-5-7680 16,3-1-1536-16</inkml:trace>
  <inkml:trace contextRef="#ctx0" brushRef="#br0" timeOffset="30130.52">11321 9091 23951 0,'-7'-12'512'0,"7"12"128"0,0 0 0 0,0 0 64 16,-4 8-576-16,0 4-128 0,-1 2 0 0,-1 3 0 0,1 3 848 0,-1-1 144 15,-2 0 32-15,-4 8 0 0,0-1-1024 0,2-3-256 16,0-2-32-16,-1-4 0 0,5-4 288 0,0-2 0 16,1-1 0-16,5-10 0 0,0 0 0 0,0 0 0 15,0 0 0-15,0 0 0 0,9-4 0 0,2-4 192 16,-2-3-48-16,4-1-16 0,1 4-128 0,1-4 0 16,-2 2 0-16,0-4 0 0,0-6 0 0,1 3 0 0,0 0 128 0,-2 8-128 15,0-1 128-15,1-5-128 0,1 0 192 0,1 2-64 16,-2 2-128-16,0-1 0 0,-2 5 0 0,1 0 0 15,-3 6 0-15,-1 3 0 0,-1 4 0 0,-4 1 0 16,-4 6 0-16,-1 3 0 0,-1 0 0 0,0-1 0 16,-1 1 256-16,-2 2-48 0,-5 3 0 0,2-4 0 15,2-4-16-15,0-1 0 0,-1-6 0 0,8-6 0 16,-2 13-192-16,2-13 176 0,0 0-176 0,0 0 160 16,0 0 64-16,14 0 16 0,0 0 0 0,2-2 0 15,2-6 864-15,0 1 176 0,2 0 48 0,0-4 0 16,-1-1-1856-1,-1-1-368-15,3-1-80 0,0 0-16 0,0 7 736 0,0-3 256 0,-3-1-192 0,0 2 192 0,-1-1-192 16,-2 5 192-16,-2 3-208 0,-13 2 80 0,0 0 128 0,0 0 0 16,0 0 0-16,6 13-128 0,-3-1 128 0,-3 2 0 15,-2 3 0-15,-2 2 0 0,-1-1 128 0,-4 1-128 16,-3 4 128-16,2-3-128 0,1-1 0 0,2-1 0 16,3-1 0-16,2-4 0 15,2-13-384-15,0 0-160 0,8 12-32 0,2-7-8272 16,4 0-1664-16</inkml:trace>
  <inkml:trace contextRef="#ctx0" brushRef="#br0" timeOffset="30485.48">12014 9219 16575 0,'0'0'1472'0,"-4"-12"-1168"0,4 2-304 0,0 10 0 16,0 0 1648-16,0 0 272 0,10-6 48 0,-1 4 16 15,3 3-1280-15,0-1-256 0,-2 1-64 0,2-1 0 16,1-1-256-16,1 2-128 0,1 3 0 0,-1-4 128 16,0-2-128-16,-2-2 0 0,-1 0 0 0,-2 0 128 15,-9 4-128-15,0 0 0 0,6-8 0 0,-6 8 0 16,0 0 0-16,0 0 0 0,-13 3 0 0,-4-2 0 16,-4-1 448-16,-1 5 16 0,1-1 0 0,-2 5 0 15,-1 3-192-15,4 1-32 0,0-4-16 0,2 4 0 16,1 3-64-16,6-4-16 0,5-2 0 0,1 2 0 15,5-12-144-15,5 12 0 0,3-1 0 0,5-4 0 16,2-6 128-16,6-1 128 0,3 0 48 0,2-4 0 0,-1 0-432 16,1 2-96-16,1-5-16 0,-1 2 0 15,-1-2-2160-15,-3-3-432 0,-1 1-96 0,-3-2-16 16,-1 5 1520-16,-1 1 288 0,3-1 64 0,-4-3 16 16</inkml:trace>
  <inkml:trace contextRef="#ctx0" brushRef="#br0" timeOffset="31069.17">12400 9178 9215 0,'0'0'816'0,"0"0"-656"15,10 0-160-15,-10 0 0 0,12 0 944 0,-12 0 144 0,0 0 48 16,0 0 0-16,0 0-176 0,6 7-48 16,-2-1 0-16,-2 6 0 0,-2-12-32 0,-4 9-16 0,4-9 0 0,-8 13 0 15,3 3-128-15,-2 0-32 0,1-6 0 0,-1 2 0 16,-1-2-224-16,2 1-48 0,-1-1-16 0,1-3 0 15,6-7-96-15,-7 7 0 0,1 1-16 0,6-8 0 16,0 0 16-16,0 0 16 0,0 0 0 0,0 0 0 16,0 0 160-16,5-10 16 0,1-2 16 0,3-1 0 15,2 1-144-15,-1 3-16 0,2 3-16 0,0-3 0 16,2-3-224-16,-1 3-128 0,0 0 128 0,-1 2-128 16,0 3 0-16,-3 0 0 0,-9 4 0 0,0 0 0 15,0 0 0-15,0 0 0 0,0 0 0 0,9 12 0 16,-5 1 0-16,-2 1 0 0,-2-3 0 0,0 0 0 15,2 1 0-15,-2 0 0 0,-2 0 0 0,2-12 0 16,0 0 0-16,8 7 0 0,1 1 0 0,3-5 0 0,1-6 0 16,2-2 0-16,-2-1 0 0,5-1 0 0,5-1 176 15,3 0-48-15,0-2 0 0,1 0 0 0,-1-6-128 16,-2 2 128-16,-1 1-128 0,0-2 128 0,-2 1-128 0,-2-4 0 16,0-3 0-16,-2-1-176 0,0 1 176 0,-2-3 0 15,1 1 0-15,1-6 0 0,-3-2 0 0,3 0 0 16,0-5 0-16,-4 9 0 0,0 0 288 0,3-6 96 15,1 0 0-15,0-2 16 0,-3-1-400 0,2-1 0 16,-2-1 0-16,2 3 0 0,-5 6 0 0,0 2 0 16,-2 5 0-16,0 4 0 0,0 5 0 0,-1 4 0 15,-3 3 0-15,-5 6 0 0,0 0 0 0,1 9 0 0,-1 7 0 16,-6 15 0-16,-6-2 576 0,3 4 48 0,0-1 0 16,0 5 0-16,-3 2-400 0,2 0-80 0,-3-3-16 15,1 5 0-15,0 6-128 0,0-2 0 0,-1 4 0 16,2-4 0-16,-1 0 0 0,2-2 0 15,-1-4 0-15,2-5 0 0,1-4-272 0,2-7-96 0,-1-3-16 0,2-3 0 32,0-3-1104-32,2-4-240 0,3-10-32 0</inkml:trace>
  <inkml:trace contextRef="#ctx0" brushRef="#br0" timeOffset="31198.62">12864 9074 26719 0,'9'-27'2368'0,"3"16"-1888"0,7 2-480 0,7 1 0 15,8 1 1296-15,7 3 176 0,3 4 16 0,2 1 16 16,0 2-704-16,4 3-144 0,2 1-16 0,-2 3-16 0,-5-1-624 16,2 3 0-16,0 1 0 0,-5-3-10224 15,-2-6-1936-15</inkml:trace>
  <inkml:trace contextRef="#ctx0" brushRef="#br0" timeOffset="31977.23">8280 10173 16575 0,'-13'-5'1472'0,"5"4"-1168"16,-1-2-304-16,0 3 0 0,2 4 576 0,1 0 48 15,-1-2 16-15,7-2 0 0,-1 8-288 0,4 1-48 16,-3-9-16-16,10 10 0 0,4-1-64 0,3-5-16 15,2-2 0-15,4-1 0 0,6 2-16 0,-2-6 0 16,4-3 0-16,1-2 0 0,-4 0-192 0,-2-1 0 16,0 1 0-16,-2-3 0 0,-3-1 0 0,-2-4 0 15,-2 2 0-15,-4 0 0 0,-2-1 0 0,-7 2 0 16,1-5 0-16,-3 2 0 0,-3 1 0 0,-3-1 128 16,-2-1-128-16,-2 8 0 0,-1 1 640 0,-2 2 16 15,-3 2 16-15,1 0 0 0,0-3-544 0,0 3-128 16,0 0 0-16,1 3 0 0,2 0 0 0,3-1 0 0,2-1 0 15,5 3 0-15,0 0 0 0,12-10 128 0,2 0-128 0,4 2 128 16,6 3 208-16,2-5 48 0,1-3 0 0,1 2 0 16,-2-3-256-16,2 1-128 0,1-2 128 0,0 2-128 15,-3-2 0-15,1 0 128 0,1 1-128 0,-9 5 0 16,-1 0 448-16,-1 1 32 0,-1 1 0 0,-3 1 0 16,-1 3-480-16,-3 2 0 0,-9 1 0 0,0 0 0 15,-1 8 0-15,-3 2 0 0,-4 5 0 0,-3 4 0 16,-2 1 0-16,-1 4 0 0,-3 5 0 15,1 6 0-15,3 7 0 0,-2 6 0 0,-4 1 0 0,-7 21 0 16,2-2 0-16,3-10 0 0,3-5-176 0,2-9 176 16,0-8 0-16,5-3 0 0,1-3 0 0,1-5 0 15,0-3 0-15,3-3 0 0,0-4 0 0,2-2 0 16,1-3-320-16,3-10-112 0,0 0-16 16</inkml:trace>
  <inkml:trace contextRef="#ctx0" brushRef="#br0" timeOffset="32106.84">8563 10333 26719 0,'14'-7'2368'0,"7"-1"-1888"15,6-4-480-15,7 3 0 16,5 2-240-16,7 1-144 0,1-2-16 0,8 3-16 0,2 1 224 0,-2 1 32 16</inkml:trace>
  <inkml:trace contextRef="#ctx0" brushRef="#br0" timeOffset="32489.62">10022 10028 16575 0,'0'0'1472'0,"-7"-9"-1168"0,1 1-304 0,0 1 0 16,1-1 640-16,5 8 80 0,-10-3 16 0,-3 5 0 16,-4 3 240-16,-1 1 48 0,-1 1 16 0,0 5 0 0,-2-3-384 15,1 4-80-15,2 4 0 0,1 0-16 0,1 1-224 0,5 0-32 16,3 0-16-16,4 1 0 0,1-4-288 0,7 1 128 16,3-4-128-16,1-3 0 0,1-3 240 0,3-3-64 15,1-3-16-15,3 0 0 0,1-3-32 0,0-3-128 16,-1-6 192-16,0 0-64 0,1 3-128 0,0-5 192 15,0-2-192-15,-2 4 192 0,-6 3-192 0,0 4 0 16,-9 5 0-16,10-5 0 0,-10 5 192 0,0 0-32 16,9 8-16-16,-5 2 0 0,-1 4 64 0,1 2 16 15,0 2 0-15,3 2 0 0,2 1-224 0,1-2 0 16,3 0 0-16,2-1 0 16,2-1-1136-16,2-4-320 0</inkml:trace>
  <inkml:trace contextRef="#ctx0" brushRef="#br0" timeOffset="32970.61">11117 9751 5519 0,'0'0'496'0,"0"0"-496"16,0 0 0-16,0 0 0 0,0 0 1584 0,0 0 208 15,-11-2 64-15,2 6 0 0,0 3-432 0,-3 5-80 16,-2-2 0-16,-2 8-16 0,1 8-240 0,-1 0-64 15,0 3 0-15,2 5 0 0,0 0-368 0,-1 0-80 0,2-2 0 0,-1 4-16 16,-2 1-144-16,2 0-32 0,2-3 0 0,2-3 0 16,1-6-208-16,2-1562-48 0,2 3110-128 0,1-1558 192 15,0-6-192-15,4-9 0 0,2 10 0 0,-2-10-7216 16,0 0-1488-16</inkml:trace>
  <inkml:trace contextRef="#ctx0" brushRef="#br0" timeOffset="33308.58">11385 9775 22399 0,'0'0'992'0,"0"0"208"0,0 0-960 0,-6 12-240 0,-2-3 0 0,-1 6 0 0,-3 3 304 0,-1 0 16 15,-3-2 0-15,2 2 0 0,-4 4-64 0,-2-2 0 16,-1-1 0-16,1 0 0 0,-3-1-256 0,1 0 160 15,0-2-160-15,1-1 128 0,-1-7-128 0,5 0 0 16,4-5 0-16,1 1 128 0,1-1-128 0,3-1 0 16,0-5 0-16,8 3 128 0,0 0-128 0,0 0 0 15,0 0 144-15,0 0-144 0,0 0 0 0,0 0 144 16,0 0-144-16,0 0 0 0,10 7 176 0,0 1-176 16,-3-1 160-16,3 5-160 0,0 2 128 0,0-1-128 15,-1-1 0-15,1 1 144 0,-1 5 48 0,1-1 0 16,-1-5 0-16,0 1 0 0,1 0-32 0,-1-1 0 15,-1-3 0-15,-1-1 0 0,-7-8-160 0,13 8 128 0,-1-3-128 16,1-1 128 0,0-2-1520-16,0 1-304 0</inkml:trace>
  <inkml:trace contextRef="#ctx0" brushRef="#br0" timeOffset="33738.28">11739 9942 16575 0,'0'0'1472'0,"0"0"-1168"0,0 0-304 0,0 0 0 0,-6 17 880 0,0-1 112 15,-3-2 32-15,0 3 0 0,-2 3-352 0,0 1-64 16,-1 0-16-16,0-2 0 0,-1 1-336 0,1-1-80 15,-1-1-16-15,3 1 0 0,2-4-160 0,3 0 0 16,5-15 144-16,-5 8-144 0,5-8 0 0,0 0 128 16,0 0-128-16,0 0 0 0,0 0 272 0,14 0-16 15,-1-3 0-15,1-2 0 0,-1-6-16 0,3 2-16 16,-3-4 0-16,1 1 0 0,1 2-224 0,-1-3 176 16,-1 0-176-16,0 2 160 0,-1 9-160 0,-2-5 0 15,-2-3 0-15,-8 10 0 0,0 0 0 0,0 0 0 16,0 0 0-16,3 8 0 0,-3 3 0 0,0 0 0 0,-4 1 0 15,1 2 128-15,1-1-128 0,0 1 128 16,1-1-128-16,1 2 128 0,0-2-128 0,1 0 0 16,2-2 0-16,1 0 128 0,1-1-128 0,2-1 0 0,-1-2 0 0,3-3 0 15,2-3 0-15,0-1 0 0,0 0 0 0,2-1 0 16,2-2-272-16,1-1-96 0,-2-5-16 16,1 3-7008-16,-1-1-1408 0</inkml:trace>
  <inkml:trace contextRef="#ctx0" brushRef="#br0" timeOffset="34249.11">12348 9872 19743 0,'0'0'880'0,"-10"3"176"0,0 2-848 0,-2-1-208 16,-1 2 0-16,-1 6 0 0,-2 5 480 0,-1 1 48 0,2 2 16 0,-4-1 0 16,4 2-240-16,2 1-48 0,1 2-16 0,2-2 0 15,2-3-240-15,2 0 0 0,3-2 0 0,1 1 0 16,1 0 0-16,1-2 0 0,0-16 128 0,3 9-128 16,2 3 144-16,3-6-16 0,1-3 0 0,1-2 0 15,1-1 0-15,3 0 0 0,-1 0 0 0,3-2 0 16,-5-4-128-16,4 1 160 0,-1-5-160 0,0 3 160 15,-5-3-32-15,2 2 0 0,-2-4 0 0,-1 2 0 16,-4-1 32-16,0 0 0 0,-2-1 0 0,-2-1 0 16,-1 1 272-16,-2 2 48 0,-1-6 16 0,-1 3 0 15,0 0-208-15,-1 1-32 0,-2 3-16 0,-1 3 0 16,-1 2-240-16,1-2 0 0,0 1 0 0,1 3 0 16,8 2-736-16,-9-2-192 0,1 0-32 15,8 2-16-15,0 0-496 0,0 0-112 0</inkml:trace>
  <inkml:trace contextRef="#ctx0" brushRef="#br0" timeOffset="34499.06">12872 9756 14735 0,'0'0'1312'0,"0"0"-1056"16,0 0-256-16,-11 3 0 0,1 2 1536 0,1 4 240 15,-1 3 48-15,3 5 16 0,-1 7-992 0,0 0-192 16,0 1-32-16,2 2-16 0,-1 4-304 0,1 2-64 16,-2 9-16-16,0-3 0 0,3 0-80 0,-2 0-16 0,2 0 0 0,1-2 0 15,2-1-128-15,0-2 0 0,1-9 144 0,1 1-144 16,1-1 0-16,2-5 0 0,-1-4 0 0,2-2 0 16,0-1-352-16,0-3 16 0,0-1 0 0,-4-9-10368 15</inkml:trace>
  <inkml:trace contextRef="#ctx0" brushRef="#br0" timeOffset="34637.91">12654 10129 21183 0,'1'-11'1888'15,"2"-3"-1504"-15,3-2-384 0,6 9 0 16,5 4 2512-16,4 2 432 0,1 1 96 0,4 5 16 16,3 0-2032-16,2 2-416 0,2-1-80 0,1-2-16 15,1 4-384-15,1 1-128 0,2 1 0 0,-1 0-10032 16,-4-4-2080-16</inkml:trace>
  <inkml:trace contextRef="#ctx0" brushRef="#br0" timeOffset="36938.61">19687 5653 8287 0,'0'0'736'0,"10"-2"-592"0,-10 2-144 0,9-4 0 15,0 2 1120-15,-1 2 192 0,-8 0 32 0,7-2 16 16,-7 2-688-16,0 0-144 0,0 0-16 0,0 0-16 0,7-12-240 0,-7 12-64 15,0 0 0-15,0 0 0 0,-5-12 64 0,5 12 0 16,-11-10 0-16,1-5 0 0,-1 4 0 0,1 0 0 16,-2 1 0-16,1-1 0 0,0-2 0 0,1 2 0 15,-1 0 0-15,2 0 0 0,-1-3-112 0,-1 4-16 16,2-6 0-16,0 2 0 0,-3-3 48 0,-1 5 0 16,-2-2 0-16,2 4 0 0,-3 0 80 0,-2 0 32 15,1 4 0-15,2 2 0 0,-3-3-288 0,-3 3 0 16,-1 2-128-16,-3-1 128 0,-1 3 720 0,-2-3 240 15,-2-1 64-15,-11 2 0 16,3-1-1648-16,2 2-320 0,-2 0-64 0,15 1-16 0,0 1 1648 0,0 2 320 16,-3 0 64-16,1 4 16 0,0-3-832 0,1 2-192 15,-2 4 0-15,2 0 0 0,-1-1 0 0,2 2 0 16,-3 0 0-16,1 2 0 0,-1-1 0 0,0 2 0 16,-2-1 0-16,4 3 0 0,-4 1 0 0,4 0 0 0,-1-1 0 15,1 1 0-15,5-1 0 0,0 3 0 0,1 0 0 16,5 1 0-16,1-2 0 0,2 4 0 0,1-1 0 0,-2 13 0 15,1-5-128-15,2-1-80 0,3 0-16 0,2 2 0 16,1 4 224-16,2-4 0 0,2 1 144 0,4-1-144 16,3-4 304-16,2 1-48 0,0-4 0 0,5 0 0 15,3-3 64-15,5-2 16 0,2-1 0 0,2 1 0 16,2 0-144-16,0-2-16 0,-1-2-16 0,1-1 0 16,-1 2-32-16,2-2 0 0,2-4 0 0,0 3 0 15,1 1-128-15,2-3 0 0,4-1 0 0,-1-5 0 16,1-5 176-16,2-1 48 0,1 1 16 0,0-2 0 0,-1-3-240 15,-2-3 176-15,-3-5-176 0,6 2 160 16,-3 4 0-16,2 0 0 0,0-4 0 0,-1-1 0 0,0-2-160 16,-1 0 192-16,1 0-192 0,-1-2 192 0,-2 0-64 0,-3-1 0 15,-2-2 0-15,-5 0 0 0,-2 1 160 16,-2-5 32-16,-4 0 0 0,-4 0 0 0,1 5-144 0,-5-5-32 16,-1-3 0-16,-2 3 0 0,-4 2-144 15,-1 0 192-15,-2-3-192 0,-2 0 192 0,-1-3-192 0,-1 3 0 16,-1-1 0-16,-1 1 0 0,-1-1 0 0,-2 3 128 15,-2 0-128-15,3 8 0 0,-2-3 0 16,-3-2 0-16,0-1 128 0,-4 0-128 0,-3 3 0 0,0-2 0 16,-3 1 0-16,-4 1 0 0,-4-1 0 0,-2 2 0 15,-3 1 0-15,-2 1 0 0,-3 1 0 0,0 5 0 16,-3 4 0-16,0 2 0 0,0 2 0 0,2-2 0 16,-3-1 0-16,0 3 0 0,-1 2 0 0,1 2 0 15,-3 1 0-15,0 2 0 0,2-2 0 0,0 3 0 0,-1 3 0 0,1 0 0 16,4 2 0-16,-1 2 0 0,1 0 0 0,1 0 0 15,2-1 0-15,1 3 0 0,-1-1 0 0,3 2 0 16,3 1 0-16,1 2 0 0,0 1 0 0,5-3 0 16,3 0 0-16,3 2 0 0,0-1 0 0,-3 14 0 15,5-3 0-15,7 0-176 0,3 0 48 0,3-1 0 16,2 1 128-16,3 0 0 0,3-6 0 0,4 4 0 16,1 0 0-16,5 2 0 0,4-2 0 0,5-2 0 15,1 0 0-15,5-1 0 0,4 3 0 0,3-4 0 16,5-5 0-16,2 0 0 0,2-2 0 0,3 0 128 15,6 0-128-15,-1-2 0 0,1-7 0 0,-1 2 0 0,1-3-144 16,-3-1-48-16,-3 0-16 0,-4-4-8880 16,-5 2-1760-16</inkml:trace>
  <inkml:trace contextRef="#ctx0" brushRef="#br0" timeOffset="38528.74">21828 6282 8287 0,'0'0'368'0,"-5"-8"80"0,-2 4-448 0,7 4 0 15,-6-8 0-15,-1 3 0 0,-2 0 2016 0,3 1 320 16,2-4 64-16,4 8 16 0,-11-1-1616 0,11 1-320 16,-7 2-64-16,7-2-16 0,-8 0-96 0,8 0-32 0,0 0 0 0,0 0 0 15,0 0-32-15,0 0-16 0,0 0 0 0,0 0 0 16,0 0 80-16,13 4 16 0,2-5 0 0,2 1 0 15,2 4-64-15,4-2 0 0,6 0 0 0,3-2 0 16,2-2-32-16,0-3-16 0,5 1 0 0,2 3 0 16,3 1 32-16,4 2 0 0,3 0 0 0,5-2 0 15,4-2 16-15,3 1 0 0,2-1 0 0,0-1 0 16,-1 2 96-16,1 1 32 0,4 0 0 0,4 0 0 16,4 0-64-16,1 0 0 0,1 1 0 0,-2 0 0 15,-4 1-128-15,2 0-16 0,2 2-16 0,4 1 0 16,0-3-160-16,-4-1 0 0,-2-1 144 0,3 2-144 15,3 4 0-15,0 0 144 0,-1-2-144 0,-2 0 0 16,-2 0 128-16,-2 2-128 0,1-2 0 0,-2 0 0 0,-1-1 0 16,1-2 0-16,3 0 0 0,-3 5 0 0,-7-4 0 15,2 2 0-15,0-4 0 0,-2 0 0 0,2 0 128 0,0 3-128 16,0-1 0-16,-3 1 0 0,-4-4 0 0,2 5 0 16,1 0 0-16,2-2 0 0,3-1 160 0,0 3-32 15,0 3 0-15,-1-2 0 0,-1 2 16 0,1-2 0 16,-2-5 0-16,-1 5 0 0,-1 0-144 0,0 6 0 15,-1-3 0-15,-3 3 0 0,-4-7 176 0,-3 0-48 16,-5-1-128-16,2-1 192 0,-2 2-192 0,3-2 0 16,-2-2 0-16,-3 0 0 0,-6 1 0 0,1 1 0 15,-1 1 0-15,-2 0 0 0,-4 1 0 0,-1 1 0 16,-3-1 0-16,-2-2 0 0,0-2 0 0,-2 2 176 16,-3-1-48-16,-1-1-128 0,-1-1 0 0,-4-1 0 0,-4 0 0 15,-2 0 0-15,-11 2 0 0,0 0 0 0,6-4 0 0,-6 4 0 16,0 0 192-16,0-10-32 0,0 10 0 0,-8-8 0 15,-2-2-32-15,-1 5 0 16,-2 2 0-16,-1-4 0 0,-3 1-128 0,0-2 128 0,-1-1-128 0,0 5 128 16,-1 3-128-16,-3-1 0 0,-3-1 144 0,-2-1-144 15,-5-2 0-15,-5 3 128 0,-5-5-128 0,-1 2 0 16,0 3 0-16,-6 1 128 0,-6 2-128 0,-2-2 0 16,-2-5 0-16,-6 2 0 0,-6 0 0 0,-6-4 128 15,-5 1-128-15,-2-3 0 0,-4 3 0 0,-4 1 0 16,-6 1 0-16,-4 3 0 0,-2-4 0 0,5 2 0 15,5 1 0-15,-1 1 0 0,-2 2 0 0,-1 0 0 16,-1-1 0-16,6 2 0 0,1 0 0 0,0 0 0 16,-3-2 832-16,-2 2 160 0,2-2 32 0,1 4 0 15,-1 2-1648-15,-3-3-320 16,-1 3-64-16,3 0-16 0,2-5 848 0,0-1 176 0,0 0 0 0,-1-1 0 0,-4 2 0 16,3-3 0-16,4 1 0 0,-1 2 0 0,-2 0 0 0,3-1 0 15,2-2 0-15,5 2 0 0,5 0 0 0,5 1 0 16,0-3 0-16,2 3 0 0,0 1 0 0,7 1 0 15,6 1 0-15,4 0 0 0,2-1 0 0,10 1 0 16,2-2 0-16,6 1 0 0,2 0 0 0,7 1 0 16,3-1 0-16,6 3 0 0,4 2 144 0,2-3-144 15,3-2 128-15,9-1-128 0,0 0 144 0,0 0-144 16,0 0 160-16,0 0-160 0,0 0 0 0,0 0 128 16,10 7-128-16,5-3 0 0,-2 0 0 0,2-4 0 15,2-4 0-15,3 4 0 0,2 1 0 0,5 2 0 0,6-3 0 16,5 1 0-16,2 0 0 0,10 1 0 0,4-2 0 15,5 0 0-15,9 0 0 0,4 0 0 0,1 0 0 16,7 0 0-16,6-7 0 0,13 2 0 0,8-2 0 16,2 6 0-16,0 4 0 0,5-1 144 0,8 0-144 0,-1 0 128 15,-1-1-128-15,4 2 192 0,4 1-192 0,0 0 192 16,-4 0-192-16,5 0 0 0,0 2 0 0,-7-3 0 16,-10-3 128-16,-1 0-128 0,-1-3 0 0,-5 2 128 15,-4 3-128-15,-9-3 0 0,-10-5 0 16,-2 0 0-16,-1 4 144 0,-2 2-144 0,-6 4 160 0,-6-3-160 15,-6-2 0-15,-10-1 0 0,-10 1 0 0,-8 1 0 16,-8 4 0-16,-8-1 0 0,-15-3 0 0,0 0 0 16,0 0 0-16,-10 9 144 0,-10-5-144 0,-12 0 192 15,-14 2-64-15,-11-1 0 0,-10 3 0 0,-6-1 0 0,-6-9-272 16,-9-2-64-16,-7 3-16 0,-8 0 0 0,-6 1 48 0,-2-3 16 16,0-2 0-16,-6-3 0 0,-7 6-96 0,3-1 0 15,1 0-16-15,-2 1 0 16,-3 3-1200-16,5 6-224 0,3 4-48 0,2 0-6720 15,-2-5-1344-15</inkml:trace>
  <inkml:trace contextRef="#ctx0" brushRef="#br0" timeOffset="48029.28">22067 6266 2751 0,'0'0'256'0,"-9"0"-256"16,1 2 0-16,-3 0 0 0,1 0 1392 0,1 4 224 15,2 1 48-15,-2-4 16 0,1-2-1216 0,8-1-240 0,0 0-48 0,0 0-16 16,0 0 144-16,0 0 16 0,0 0 16 0,0 0 0 16,11 6 256-16,2-4 48 0,2-2 16 0,4-1 0 15,2 0-32-15,5 1-16 0,4 3 0 0,4-3 0 16,2-1-208-16,6 1-32 0,3 3-16 0,6 1 0 15,4-6-192-15,0 2-32 0,-2 3-128 0,3-2 192 16,4 3-192-16,5-1 0 0,4-3 128 0,8 0-128 16,7 2 224-16,-1 0 0 0,-1-1 0 0,3-1 0 15,0-3 64-15,4 3 16 0,2 3 0 0,-5 1 0 16,-5-1-112-16,1-1-32 0,3-3 0 0,-2 5 0 16,2 5-160-16,-3-3 192 0,-1 0-192 0,-2-1 192 15,1 1-192-15,2 2 0 0,1 1 0 0,1-1 0 16,-2 0 0-16,-4-4 0 0,-5-2 144 0,1 0-16 0,2-4 128 15,-3 2 48-15,-3 3 0 0,-2 1 0 0,-4 1-48 16,-4-2 0-16,-4-1 0 0,3 1 0 0,1-3-80 0,0 1-32 16,0 1 0-16,1 0 0 0,0 5 96 0,-2-3 16 15,-4 1 0-15,-1-3 0 0,-1-3-112 0,-1-1-16 16,-1-2 0-16,-3 1 0 0,-5 2-128 0,-1 1 0 16,-3-2 144-16,-4 2-144 0,-2 0 128 0,-6 3-128 15,-4 0 160-15,-2-2-160 0,-1-1 160 0,-3 1-160 16,-3 1 160-16,-2-2-160 0,-12 0 160 0,9-2-160 15,-9 2 160-15,0 0-160 0,0 0 128 0,0 0-128 16,0 0 0-16,0 0 144 0,0 0-16 0,0 0 0 16,0 0 0-16,0 0 0 0,-9-1 48 0,-3-2 0 0,-5 2 0 15,-2-2 0-15,-5-2-176 0,-2 0 0 0,-4 0 0 16,-4 0 0-16,-4 1 0 0,-3 0 0 0,-6-1 0 16,0 2 0-16,-4-1 0 0,-4-1 192 0,-1-2-192 15,-7-3 192-15,-4-1-192 0,-8 2 0 0,-4 5 0 0,-2 1 0 16,0-7 0-16,-6 4 0 0,-6-2 0 0,-4 4 0 15,-6 3 0-15,0 1 0 0,0 0 128 0,-4 0-128 16,-7 0 0-16,5-1 0 0,2-2 0 0,-3 0-176 16,-4 1 176-16,0-2 0 0,5 1 128 0,-4 3-128 15,7 3 0-15,-8 1 0 0,-7-4 0 0,1 2 0 16,0 6 0-16,-1-1 0 0,-3-5 0 0,7 1 0 16,7 5 0-16,4-3 0 0,2-4 0 0,4-1 0 15,7-1 0-15,11 1 0 0,4 4 0 0,6-3 0 16,6-2 0-16,2 1 0 0,3 0 0 0,2 1 128 15,4 3-128-15,2 4 0 0,4 1 0 0,4 0 0 0,2-1 0 16,5-2 128-16,4-2-128 0,3 2 0 0,1-4 0 16,5 2 128-16,5 0-128 0,6-1 0 0,2-3 0 15,12 0 128-15,0 0-128 0,0 0 0 0,0 0 176 16,15 5-48-16,6-5 0 0,6-1 0 0,6-1-128 0,7-3 0 16,8-2 0-16,10 1 128 0,7-3-128 0,8 4 0 15,8 3 144-15,3-4-144 0,4-3 0 0,8 0 0 16,11-1 0-16,4 7 128 0,1-3-128 0,8 1 0 15,0-4 0-15,8 4 0 0,3 5 0 0,5 0 0 16,1-3 0-16,-3 4 0 0,-2 5 0 0,2-4 0 16,4-2 0-16,-1 3 128 0,-5 5-128 0,-1-3 0 0,-1-4 128 15,-7 3-128-15,-4 7 128 0,-6-5-128 16,-4-6 160-16,-5 3-160 0,-4 3 0 0,-8 2 0 16,-10-3 0-16,-8-2 0 0,-6-2 0 0,-3 0 128 0,-5 2-128 15,-4-2 0-15,-5-1 160 0,-7 0-160 0,-7 0 160 0,-7 0-160 16,-5 0 0-16,-10 0 128 0,-3-1-128 0,-12 1 0 15,0 0 128-15,0 0-128 0,-14-3 176 0,-6 1-176 16,-7 1 288-16,-10-2-48 0,-7 0-16 0,-6 2 0 16,-6 0-224-16,-1-3 0 0,-1-3 0 0,-7 2 0 15,-10 0 0-15,-9 1 0 0,-4 1 0 0,-4 1 0 16,0 0 0-16,-9 0 0 0,-8-2 0 0,-3 0 0 16,-2 3 0-16,-3-1 0 0,-6 1 0 0,-3-2 0 15,-7 1 0-15,-4 1 0 0,-4 2 176 0,-1 1-176 16,4 2 0-16,-5-1 0 0,-5-3 0 0,9 4 0 15,10 1 0-15,4 2 0 0,2-3 0 0,7 1 0 0,5-4 0 16,13 4 0-16,14 2 0 0,5-2 0 0,6-5 0 0,9 1 0 16,10 3 0-16,5 0 0 0,6 0 0 15,10 0 0-15,8-4 0 0,8 0 0 0,6 3 128 0,11-3-128 16,0 0 0-16,16 0 0 0,8-3 128 0,9-1-128 16,12 1 0-16,10 1 0 0,8-2 128 0,10 0-128 15,10-5 0-15,14 1 0 0,15 0 128 0,6 0-128 16,2-1 0-16,11 1 0 0,15 5 192 0,4 0-192 15,2-1 192-15,3 3-192 0,2-2 192 0,3 4-192 16,-1 5 192-16,0-2-192 0,-4 2 224 0,4 3-64 16,-1-2-16-16,-12 4 0 0,-12 1 32 0,-2 1 0 15,-2-4 0-15,-11 4 0 0,-13 4-176 0,-6-4 0 16,-8-5 0-16,-7 1 0 0,-8-2 0 0,-11 5 0 16,-3-3 0-16,-14 0 0 0,-12-5 0 0,-11 1 0 15,-10-1 0-15,-16-4 0 0,0 0 0 0,-19 0 0 0,-13-1 0 0,-18-1 0 16,-14 0 0-16,-9-1 0 0,-6-1 0 0,-12 0 0 15,-11-4 0-15,-10 3 0 0,-11 3 0 0,-7-8 0 16,-7 0 0-16,-8 1 0 0,-7 4 0 0,-6 1 0 16,-10-7 0-16,3 4 0 0,5-4 0 0,2 6 0 15,1 6 128-15,4-1-128 0,8-5 192 0,11 1-64 16,17 5-128-16,20 5 0 0,15-1 0 0,20 0 0 16,13-4 0-16,15 5 0 0,12-1 0 0,14 4 0 15,8-9 0-15,13 13-224 0,12-1 32 0,14 2 0 16,15 0-1728-16,14 2-320 15,41 9-80-15,1-6-9760 0</inkml:trace>
  <inkml:trace contextRef="#ctx0" brushRef="#br0" timeOffset="51153.99">22227 6314 5519 0,'0'0'240'0,"-12"3"64"0,2-3-304 0,-1 0 0 16,2-2 0-16,-1 2 0 0,-2 3 896 0,2 0 112 15,1-7 16-15,9 4 16 0,-8 6-560 0,8-6-112 16,-8 4-32-16,8-4 0 0,0 0-16 0,0 0-16 16,0 0 0-16,0 0 0 0,9 8 176 0,5-1 32 15,5-5 16-15,3 1 0 0,4-2 0 0,8-1 0 16,5-1 0-16,7 1 0 0,6 1-64 0,2 3-16 15,4 2 0-15,1-3 0 0,0-3-176 0,7 0-32 16,3 0-16-16,8 3 0 0,4 2-96 0,-1 0 0 0,-1 0-128 0,4 1 192 16,3-4-64-16,4 2 0 0,-1 1-128 15,-5-1 192-15,-3 4-192 0,3-3 176 0,3-5-176 0,-2 3 160 16,1-1-32-16,0 4-128 0,-5 1 192 0,1-5-64 16,5-9 16-16,-1 3 0 0,3 2 0 0,-3 0 0 15,-4 2 208-15,0-1 32 0,-2-3 16 0,-1 0 0 16,1 4-144-16,-2 2-48 0,0 2 0 0,-5-2 0 15,-5 3-208-15,0 1 144 0,-2-1-144 0,1-3 128 16,-6 1-128-16,-1 2 160 0,-5 3-160 0,-6-1 160 16,-4-1-160-16,-4 1 0 0,-7-4 0 0,-4 3 0 15,-5 2 0-15,-5-6 0 0,-3 1 0 0,-6-1 0 16,-11-2 0-16,0 0 0 0,0 0 0 0,0 0 0 16,0 0 128-16,-10-6 0 0,-6-3 0 0,-6 1 0 0,-4-1 0 0,-11-2 0 15,-7-2 0-15,-9 7 0 0,-7-1-128 0,-4 5 192 16,-3-1-192-16,0-1 192 0,0-2-192 0,-9-1 0 15,-7 1 0-15,-6-2 128 0,-5 4-128 0,-2-1 0 16,-4-2 0-16,-13 1 128 0,-8-1-128 0,-5-1 0 16,-2-1 0-16,-10 7 0 0,-7 0 0 0,0 1 128 15,7-6-128-15,-3 5 0 0,-2-1 0 0,4 1 0 16,2-2 0-16,5-3 0 0,5 1 0 0,10 3 0 16,8 0 128-16,2-1-128 0,-1 3 0 0,5 0 0 15,7-2 0-15,6 6 128 0,8 5-128 0,3-6 0 16,1-2 144-16,5 4-144 0,7 7 0 0,6-4 0 15,6 1 0-15,8-1 0 0,8-5 0 0,11 5 0 0,7 2 0 16,8-4 0-16,12-5 0 0,0 0 0 0,14 8-176 0,10 0 176 16,10 0-192-16,12-3 48 0,11-5 16 15,11 3 0-15,12 4 128 0,7-1 0 0,7-6-144 0,9 0 144 16,13 2 0-16,2-4 0 0,1-1-144 0,11-2 144 16,13-2 0-16,1-6 0 0,2-1-128 15,4 5 128-15,3 2 0 0,-5 1 272 0,-3-6-48 0,-2 4-16 16,-3 6 32-16,-8 0 0 0,-9-3 0 0,-10 2 0 15,-10 1-112-15,-19 3-128 0,-18 7 176 0,-20-4-176 16,-16 0 192-16,-14-2-192 0,-16-2 192 0,-12 3-192 16,-16 1 320-16,-19-1-32 0,-17-2-16 0,-13 5 0 15,-14 5-112-15,-10-9-32 0,-13-3 0 0,-5 1 0 16,-6 0-128-16,1 0 160 0,-3-8-160 0,-3 6 160 16,-4 4-160-16,-6 0 128 0,-4-5-128 0,5 6 128 0,6 3-128 0,0 1 0 15,0-2 0-15,8 7 0 16,8 3-928-16,17 1-64 0</inkml:trace>
  <inkml:trace contextRef="#ctx0" brushRef="#br0" timeOffset="54909.45">19743 5546 5519 0,'0'0'496'0,"0"0"-496"15,0 0 0-15,8-6 0 0,-1 0 896 0,-1-3 96 16,0 2 16-16,0-3 0 0,-1 3-192 0,2-3-48 16,-2 0 0-16,2-2 0 0,-2 4-112 0,0-2-16 15,2 1-16-15,-2-1 0 0,-1 3-384 0,-2-2-80 16,0 1-16-16,-2-4 0 0,0 12-144 0,0-9 0 16,-3-1 0-16,-1 2 0 0,-1-3 0 0,-2 4 0 15,1-4 0-15,-1 2 0 0,-1-5 0 0,-1 3 160 0,-1 2-160 0,-2-1 160 16,-2-3-32-16,-2 4-128 15,-1 5 192-15,-1-1-64 0,-2-5 0 0,1 4-128 0,-1-5 192 16,1 6-64-16,-3 3-128 0,-2-5 128 0,1-2-128 0,-2 1 128 16,0 0 16-16,0-1 0 0,1 1 0 0,0 2 0 15,-1-5-144-15,-1 6 0 0,0 3 144 0,1-4-144 16,-1 0 192-16,0 2-48 0,-1 3 0 0,-3-1 0 16,-1 1-144-16,2-2 0 0,-2 2 0 15,1 2 128-15,-3 3-128 0,2-1 0 0,-2 1 0 0,1 1 0 16,-1 2 0-16,2-2 0 0,1 1 0 0,2 2 0 15,0-1 0-15,2 3 128 0,-1-2-128 0,3 4 0 16,-1-3 0-16,1 3 0 0,1 2 0 0,1 0 0 16,1 3 0-16,-1 0 0 0,1-1 0 0,1 3 0 15,2 5 0-15,0 1 0 0,0-1-144 0,1 5 144 0,0 0 0 16,1-1 0-16,0-3-128 0,2 1 128 0,1-4 0 0,1 1 0 16,1-3 0-16,2 1 0 0,-1 0 0 0,4 3 0 15,3-5 0-15,1 1 144 0,-2-2 16 16,2 1 0-16,4 4 0 0,2-2 0 0,1-2 48 0,1 2 16 15,4 1 0-15,3-2 0 0,1 1-64 0,3-3-16 16,1-3 0-16,3 4 0 0,1-1 0 0,5 0 0 16,0 0 0-16,1-1 0 0,4-5-144 0,0 0 0 15,1 0 0-15,-1-3 0 0,2 2 0 0,1-3 0 16,1-3 144-16,1 2-144 0,1-3 128 0,1 1-128 16,-3-1 160-16,3 0-160 0,0-3 0 0,0-1 0 15,1 0 0-15,1-1 0 0,0-4 128 0,0-1-128 16,-2 0 0-16,0-2 144 0,-2-1-144 0,0 0 0 0,-1-5 144 15,-3-1-144-15,1 0 192 0,-1-1-48 0,2-6 0 0,-4 1 0 16,1 0 48-16,-2-5 16 0,-3-3 0 16,-1 1 0-16,-2 3 48 0,-5-5 16 0,-2-3 0 0,-3 2 0 15,-3-3 32-15,-5 0 0 0,-3 2 0 0,-4 0 0 16,-3 2 0-16,-5-1 0 0,-4 1 0 0,-3 3 0 16,-4 3-160-16,0 2-16 0,-3 4-128 0,0 6 192 15,0 2-192-15,-4 4-288 0,0 4 64 0,-3 6 16 16,-1 7-720-1,1 1-144-15,1 3-16 0,4 3-8768 0</inkml:trace>
  <inkml:trace contextRef="#ctx0" brushRef="#br1" timeOffset="3938.33">11470 15010 20271 0,'0'0'896'0,"8"-8"192"0,4 0-880 0,-1-1-208 16,1 3 0-16,0-1 0 0,-4-1-176 0,-2 3-80 16,-6 5 0-16,0 0-16 0,0 0 560 0,-4-10 112 15,-1-2 32-15,0 3 0 0,1 0-128 0,-3 0-32 0,-4-2 0 0,-1-1 0 16,0-2 352-16,-2 0 64 0,-4-1 16 0,-1 1 0 16,1-4 144-16,-1-2 48 0,-4-5 0 0,1 3 0 15,0 1-352-15,-3 3-64 0,-3 1-16 0,0 2 0 16,-2 0-160-16,-1 3-48 0,-3-1 0 0,-4 3 0 15,-2 0 880-15,1 0 160 0,2 3 48 0,-1 1 0 32,-5-3-1664-32,0 3-320 0,2 2-64 0,-4 0 0 0,2 3 704 0,-2 3 0 0,-5 1 128 0,-1 2-128 15,0 4 0-15,2 2 0 0,-1-1 0 0,2 2 0 16,-1 1 0-16,2 1 0 0,4-2 0 0,4 4 0 16,2-1 176-16,1 2-176 0,0 1 160 0,2 3-160 15,-2 3 208-15,-1 2-48 0,-2-3-16 0,3 9 0 0,6-1-144 0,-1 3 128 16,-2-3-128-16,2 2 128 0,-1 1-128 0,4-2 0 15,0 1 0-15,2-1 128 0,-1 1-128 0,2-2 192 16,3 6-192-16,0-2 192 0,0-3-192 0,3 2 160 16,4-1-160-16,0 2 160 0,4 0-160 0,1-1 192 15,1 0-192-15,3 0 192 0,1 0-64 0,1 1 0 16,2 0 0-16,2 3 0 0,0 0-128 0,4 2 0 16,3 2 0-16,3 1 0 0,5 1 0 0,0 2 128 15,1-3-128-15,3-1 0 0,2-3 128 0,0-3-128 16,0-2 0-16,1 0 128 0,2-1-128 0,2 2 0 15,-1-1 0-15,2-5 0 0,3-1 0 0,2-3 128 16,2 2-128-16,-1-3 0 0,2-1 0 0,3 0 0 0,0 0 128 16,2-3-128-16,1 0 0 0,-1 1 128 15,-1-2-128-15,0-4 128 0,2 0-128 0,3-5 128 0,6 0-128 16,-2-3 128-16,-3 1-128 0,4-4 0 0,1-2 0 0,3 0 128 16,-1-2-128-16,-1-3 128 0,-4-1-128 0,6-5 128 15,3-2 32-15,-2-3 0 0,-5-2 0 0,3 0 0 16,3-4-32-16,-4 0 0 0,-2 1 0 0,-2-1 0 15,-2-4-128-15,-2 1 128 0,1 3-128 0,-2-3 128 16,-2-1-128-16,1-1 0 0,-1 0 0 0,0-1 0 16,-1 1 128-16,1 0-128 0,-4-5 0 0,-1 4 128 15,-3-1-128-15,-2 1 0 0,-3-5 0 0,-2-2 128 16,-4-2-128-16,-2 0 0 0,-2-1 0 0,-3 3 128 16,-2-9-128-16,-3 0 0 0,-1-1 144 0,-4 0-144 15,0 7 0-15,-4-2 128 0,-1-3-128 0,-3 2 0 0,-2 0 0 16,-1-1 0-16,0-6 0 0,-2 0 0 0,-3-3 0 15,-3 6 128-15,-2 0-128 0,0 1 0 0,-7 0 0 0,1-2 0 16,-3 4 0-16,-3 2 0 0,-4 1 0 0,0 1 0 16,-5-2 0-16,0 2 0 0,0 2 0 0,-1 6-128 15,-1 2 128-15,-2 1 0 0,1-3-160 0,1 4 160 16,-2 5-192-16,-2 3 192 0,-3 2-192 0,-2 3 64 16,-4 2 128-16,5 5-208 0,4 3 208 0,-1 1 0 15,-3 0-160-15,4 5 160 0,1 4 0 0,0 3-144 16,-1-3 144-16,2 5 0 0,-2 5-160 0,-2-1 160 15,-1 0-128-15,3 2 128 0,2-1-128 0,-1 4 128 16,-1-1-128-16,2 4 128 0,1-1 0 0,1 1-160 16,0 0 160-16,0-2 0 0,3 3 0 0,-1-4 0 0,0 2 0 15,2 1 0-15,-1-3-144 0,3 5 144 0,2 2 0 16,3 2-144-16,-1 1 144 0,1-2 0 16,1 4 0-16,3 4 0 0,3 6 0 0,1-2-160 15,-1-3 160-15,2 5 0 0,0-2 0 0,4 0-128 0,0 0 128 0,3-4 0 16,1-1 0-16,3 1 0 0,2 1 0 15,4 2 0-15,0-3 0 0,4-1 0 0,2 0 0 0,1-1 0 16,1 0 0-16,1-3 0 0,4 0 0 0,0-4 0 16,0 1 0-16,6 0 0 0,1-5 0 0,5 2 0 15,2-6 0-15,2 3 0 0,1 2 0 0,4-5 0 16,6-1 0-16,1-3 0 0,0-1 0 0,6 3 0 16,3 1 0-16,-2-2 0 0,-2-2 0 0,3 1 0 15,0-1 0-15,3 0 0 0,1-2 0 0,-1-5 0 16,1 0 0-16,3 0 0 0,6-1 0 0,-2-3 0 0,-1-3 0 15,0-4 0-15,1-3 0 0,1-4 0 0,3-8 0 16,2-5 0-16,0-6 0 0,3-2 0 0,2-5 144 16,0-1-16-16,-3-3 0 0,-1-7 0 0,-3-4 0 0,2-5 0 15,3-8 0-15,-2-5 0 0,-3-10 64 0,-2-8 0 16,-3-8 0-16,-4 2 0 0,-5 5-64 0,-5 0 0 16,-4 0 0-16,-7 6 0 0,-5 14 32 0,-8 1 0 15,-7 4 0-15,-6 4 0 0,-6 4 144 0,-7 6 16 16,-9 5 16-16,-5 3 0 0,-2 1-192 0,-7 5-144 15,-3 4 192-15,-2 7-192 0,-2 5 0 0,-4 4-352 16,-2-2 48-16,-3 11-11600 16,-2 4-2336-16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6:14:37.82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2465 16546 10943 0,'0'0'480'0,"0"0"96"0,0 0-448 0,0 0-128 0,-4 10 0 0,4-10 0 0,0 0 704 0,-5 5 128 16,5-5 32-16,-6 6 0 0,6-6-16 15,0 0 0-15,0 0 0 0,0 0 0 0,0 0 32 0,0 0 0 16,0 0 0-16,0 0 0 0,0 0-256 0,0 0-48 15,0 0-16-15,0 0 0 0,0 0-96 0,5-10-16 16,1 1 0-16,1 0 0 0,-1 1-80 0,2-3-32 16,-1-5 0-16,-1-2 0 0,1-2 112 0,2-1 0 15,0-2 16-15,2-2 0 0,-4 0-32 0,2-5-16 16,1-2 0-16,1 2 0 0,2-3-176 0,-1 2-48 16,-1 1 0-16,0-1 0 0,1 2-32 0,1 0-16 15,0-2 0-15,0 5 0 0,0 0-144 0,0 4 192 16,-2 1-192-16,0 4 192 0,0 5-192 0,-1 3 0 0,-2-3 0 15,0 6 0-15,-8 6 0 0,10-2 0 0,-10 2 0 16,11 3 0-16,-11-3 0 0,9 13 0 0,-1-1 0 0,-2 5 0 16,2 2 0-16,-1 2 0 0,-1 3 0 15,-1-1 0-15,-1 4 0 0,-1 2 0 0,-1 2 0 0,0 1 0 16,3 2 0-16,-3-3 0 0,-3-4 0 0,4-2 128 16,2-4-128-16,2-3 0 0,-6-2 0 0,3-6 0 15,-4-10 176-15,0 0-48 0,0 0-128 0,0 0 192 16,0 0 144-16,0 0 32 0,0 0 0 0,15-1 0 15,1-8-48-15,-3-6 0 0,1 0 0 0,-1-5 0 16,2-3-144-16,-3-3-48 0,1 2 0 0,-2-1 0 16,1 1-128-16,0-2 160 0,-1 1-160 0,4-3 160 15,-3 4-160-15,1-5 0 0,0-1 0 0,1 1 0 0,2 7 0 16,-2 0 0-16,2-1 0 0,-2 4 0 0,-2 4 0 16,-1 2 0-16,1 2 0 0,0 6 0 15,0 5-176-15,-3 3 176 0,1-2-128 0,-1 5 128 0,-1 7 0 0,1 3-160 16,0 4 160-16,1 2 0 0,-1 5-128 0,0 2 128 15,1 3 0-15,-2 4 0 0,-3-4 0 0,0 3 0 16,1 1 160-16,-2-4-32 0,-3 1-128 0,0 1 0 16,0-2 128-16,-1 1-128 0,-2-6 144 0,-2 1-144 15,-5-6 192-15,2 0-192 0,-2 0 208 0,1-1-64 16,-1-3-16-16,0-1 0 0,-1-2-128 0,1-2-224 16,1-2 48-16,1-2 16 15,7-9-1952-15,-6 7-400 0,6-7-80 0</inkml:trace>
  <inkml:trace contextRef="#ctx0" brushRef="#br0" timeOffset="498.11">3969 15659 2751 0,'0'0'256'0,"0"0"-256"0,0 0 0 0,0 0 0 0,0 0 2272 0,0 0 416 15,0 0 64-15,0 0 32 0,0 0-1648 0,0 0-336 16,0 0-64-16,-8-2-16 0,0-4 112 0,8 6 0 16,-11-1 16-16,11 1 0 0,-10 8 64 0,0-2 16 15,-5 2 0-15,2 1 0 0,0 4 32 0,-1 6 0 16,-2-1 0-16,-1 3 0 0,-1 1-128 0,1 3-32 15,1 3 0-15,2 4 0 0,-2 2-48 0,3-1-16 16,2 7 0-16,0-3 0 0,-1 0-288 0,2 2-48 0,1-3-16 16,2 1 0-16,2 1-192 0,3 2-64 0,-2 3 0 0,2 0 0 15,4-5-128-15,0-1 0 0,2-4 0 0,1-4 0 16,3 0-256-16,0-10-96 0,0 0-16 16,2-5 0-1,1-2-1216-15,0-2-240 0,4-6-48 0</inkml:trace>
  <inkml:trace contextRef="#ctx0" brushRef="#br0" timeOffset="1042.92">4012 16205 14735 0,'0'0'1312'0,"0"0"-1056"16,0 0-256-16,0 0 0 0,-8 4 1184 0,8-4 176 15,0 0 48-15,0 0 0 0,0 0-368 0,0 0-64 16,0 0-16-16,10-7 0 0,-1-3-448 0,0 1-112 15,3-2-16-15,0-1 0 0,-2-1-128 0,2 0-48 0,2-3 0 16,1 0 0-16,-1 2 16 0,-1 0 0 16,-1-1 0-16,0 1 0 0,-1 2 0 0,0 5 0 0,-3 3 0 0,-8 4 0 15,0 0-96-15,0 0 0 0,10 2-128 0,-2 5 192 16,-2 2 32-16,0 3 0 0,-3 6 0 0,0 7 0 16,-2-3 16-16,2 4 0 0,-3 1 0 0,0 2 0 15,-3 4-32-15,2 0 0 0,-3 3 0 16,0-1 0-16,-1-5 0 0,-2-4 0 0,1-4 0 15,-1-4 0-15,1-5 240 0,1-2 64 0,5-11 0 0,-5 8 0 16,5-8 160-16,0 0 32 0,0 0 16 0,0 0 0 16,0-12-288-16,3-5-64 0,3-4-16 0,-1-2 0 15,1-2-224-15,2-3-128 0,1 4 128 0,0-2-128 16,2 1 0-16,-1 3 0 0,2-3 0 0,0 4 0 0,-1 4 0 16,3 0 0-16,0 0 0 0,2 2 0 0,0 3 0 15,-1 3 0-15,-1 1-144 0,-1 4 144 0,0-3-208 16,-2 6 16-16,0 5 16 0,-1 1 0 15,-10-5-1744-15,9 8-368 0,-2 2-64 16</inkml:trace>
  <inkml:trace contextRef="#ctx0" brushRef="#br0" timeOffset="1655.09">4567 15448 8287 0,'0'0'736'0,"0"0"-592"15,1-7-144-15,-1 7 0 0,5-6 1552 0,-5 6 288 16,4-8 48-16,-4 8 16 0,9-4-400 0,-9 4-80 16,12-2-16-16,3 2 0 0,-2 3-176 0,2 4-32 15,2 1-16-15,3 2 0 0,-1 3-160 0,3 4-16 16,2 3-16-16,-1 3 0 0,1 2-80 0,1 2-16 15,1 5 0-15,-3 6 0 0,1 5-256 0,-2 2-64 16,-3 2-16-16,0 4 0 0,-2 4-160 0,-3 1-16 0,-2 0-16 16,-3-3 0-16,-4-3-32 0,-4-1 0 0,-6-3 0 15,-3 0 0-15,-1-6 128 0,-5-1 32 0,-7-1 0 0,-1-2 0 16,-2 0 112-16,1-2 32 16,-2-6 0-16,-1 1 0 0,0-4-224 0,1 1-32 0,0-4-16 0,2-3 0 15,-1-3-368-15,4 0 0 0,1-3 0 0,1-1 0 31,-3-7-2112-31,7-1-432 0,3-2-80 0</inkml:trace>
  <inkml:trace contextRef="#ctx0" brushRef="#br0" timeOffset="5621.03">5554 16097 2751 0,'0'0'128'0,"0"0"16"0,13-6-144 0,3 2 0 0,0-1 0 0,4 2 0 15,5-2 3760-15,0 2 720 0,1 1 128 0,1-1 48 16,0-1-3712-16,-1 1-752 0,-3-2-192 0,-1 4 0 16,0 0-240-16,-1-1-112 0,-2 0-32 0,0 0-7936 15</inkml:trace>
  <inkml:trace contextRef="#ctx0" brushRef="#br0" timeOffset="5814.02">5622 16311 15663 0,'0'0'688'0,"0"0"144"0,-7 7-656 0,7-7-176 15,0 0 0-15,18 3 0 0,5 0 2688 0,1-3 496 16,1 1 96-16,2-2 32 0,1-4-1984 0,1 2-400 15,2 1-80-15,1-4-16 0,1-1-416 0,2-1-96 0,3-1 0 0,-2 0-16 16,0-1-304-16,-2 1 0 0,-3 0 0 0,3 0-14048 16</inkml:trace>
  <inkml:trace contextRef="#ctx0" brushRef="#br0" timeOffset="7389.18">6820 16427 12895 0,'0'0'576'0,"0"0"112"0,0 0-560 0,0 0-128 16,-4 9 0-16,4-9 0 0,0 0 1264 0,0 0 208 15,-5 11 64-15,5-11 0 0,0-1558-640 0,0 3116-112 16,0-1558-16-16,0 0-16 0,0 0-64 0,0 0-16 15,0 0 0-15,0 0 0 0,0 0 48 0,0 0 16 16,9-8 0-16,-1-4 0 0,2-4-32 0,-1-4 0 0,0-1 0 0,3-5 0 16,-2 0-192-16,2-6-32 0,-4-3-16 0,2 0 0 15,2 0-208-15,0-3-32 0,-2-4-16 16,2 0 0-16,0-3-80 0,-2 0-128 0,2-4 176 16,0 5-176-16,-1-2 144 0,1 7-144 0,-1 4 0 0,-1 6 144 15,0 2-16-15,1 4 0 0,-1 4 0 0,1 5 0 16,-1 6 32-16,-2 0 0 0,-8 8 0 0,0 0 0 15,0 0 32-15,10 5 16 0,-3 4 0 0,-1 7 0 16,1 2-208-16,-1 6 0 0,-2 0 0 0,2 5 0 16,-3 4 0-16,0 3 0 0,0 1 0 0,-1-1 0 15,2 3 128-15,-2-2-128 0,-5-2 0 0,3-6 144 16,3-2-144-16,0-1 0 0,3-5 0 0,-2-3 0 16,-8-3 0-16,2-2 0 0,2 0 0 0,0-13 0 0,0 0 0 0,0 0 128 15,9 6-128-15,-9-6 128 0,11 0 0 16,-1-2-128-16,2-2 192 0,-1-7-64 0,0-1 0 0,4-4-128 15,0-4 192-15,1-4-64 0,2-3-128 16,0-7 0-16,1-5 0 0,-1-5 0 0,-2-4 0 0,-2-3 0 16,-1 0 0-16,-3 5 0 0,1 3-192 0,-2 5 192 15,-3 2-192-15,1 7 192 0,1 3-128 0,-2 7 128 16,1 2 0-16,-1 6 0 0,-6 11 0 0,0 0 0 16,0 0 0-16,0 0 128 0,0 0-128 0,13 9 0 15,-1 7 0-15,-1 2 0 0,-1 3 0 0,2 4 0 16,-2 0 0-16,2 7 0 0,0-1 0 0,-1 6 0 15,1 1 0-15,0 0 0 0,1-2 0 0,1-2 0 16,-2 0 0-16,4-1 0 0,-5 0 0 0,-2-5 0 16,-1 0 0-16,0-3 0 0,1 0 128 0,-4-2-128 0,-1 0 0 0,1 1 128 15,-2 2-128-15,4-1 0 16,-3-1 0-16,-4 2 128 0,-4-3-128 0,1 1 0 16,3-3 0-16,3 2 0 0,-1-2 0 0,2 0 0 0,1-2 0 15,1 0 0 1,0-4-1872-16,1-2-304 0,-7-13-64 0</inkml:trace>
  <inkml:trace contextRef="#ctx0" brushRef="#br0" timeOffset="8099.53">8621 15735 9215 0,'-7'-8'400'0,"4"1"96"0,3 7-496 0,-1-6 0 0,1 6 0 0,0 0 0 0,0-11 2864 0,0 11 464 15,0 0 112-15,0 0 16 0,0 0-2240 0,0 0-448 16,0 0-96-16,0 16-16 0,0 2-16 0,0 3-16 16,0 4 0-16,0 0 0 0,-3 6-96 0,3-4-16 15,3 2 0-15,-2 0 0 0,3-2 48 0,0-1 0 16,-2 0 0-16,5-5 0 0,0-4-176 0,0-4-48 16,1 0 0-16,1-1 0 0,2-7-16 0,-1 0-16 15,-10-5 0-15,16-2 0 0,-1-3 208 0,0-5 32 16,-5-1 16-16,8-5 0 0,3-5 16 0,-6-1 16 15,-6-9 0-15,1-2 0 0,3-2-112 0,-2 0-32 16,-3 5 0-16,-1-2 0 0,0 3-176 0,-3 1-32 16,-2 3-16-16,1 6 0 0,0 4-224 0,0 1 0 15,0 1 0-15,-3 5 0 0,-4-1-128 0,4 9-128 16,1-9-32-16,-1 9-11104 16,0 0-2240-16</inkml:trace>
  <inkml:trace contextRef="#ctx0" brushRef="#br0" timeOffset="9569.41">9890 15827 15663 0,'0'0'688'0,"0"0"144"0,0 0-656 0,0 0-176 0,0 0 0 0,0 0 0 16,0 0 1872-16,0 11 352 0,4-3 64 0,2 2 16 16,4-3-1856-16,5 4-448 0,6 0 0 0,5 0 0 15,3 0 0-15,2-2 0 0,3-1 0 0,0 0 0 16,0-3 0-16,1-1 0 0,2-3 0 0,17-4 0 0,1-3 976 0,-7-3 112 16,-2-2 0-16,-11 1 16 0,5 0-128 0,1-5-16 15,-3 1-16-15,-2 0 0 0,-2-1-752 0,-3 2-192 16,-3-3 0-16,-3 3 0 0,-3 4 0 0,-4-2 0 15,-4-1 0-15,1 1 0 0,-5 4 0 0,-1 3 0 16,-1 1 0-16,-8 3 0 16,0 0-1600-16,0 0-368 0,0 0-64 0,0 0-16 0</inkml:trace>
  <inkml:trace contextRef="#ctx0" brushRef="#br0" timeOffset="9906.27">10006 15958 20271 0,'-6'-4'448'0,"0"0"80"0,2-7 32 0,2 5 16 0,0-1-576 0,1 0 0 0,-3-5 0 0,4 1 0 15,2 1 0-15,3 1 0 0,1-5 0 0,1 2 0 16,1 1 928-16,5-3 80 0,2 4 16 0,4-2 0 16,1-2 0-16,3-2 0 0,1 2 0 0,4 1 0 0,2-3-832 0,2 0-192 15,2 3 0-15,0 3 0 16,3-1 864-16,-1 6 128 0,-1 3 32 0,17 0 0 0,-5 0-1024 0,-5 4-320 16,-7 2 0-16,-3 0 0 0,-5 3 320 15,-5 0 0-15,-2 1 0 0,-3 1 0 0,-3-1-400 16,-1 3 16-16,-1-4 16 0,-3 5-8336 15,-3-3-1664-15</inkml:trace>
  <inkml:trace contextRef="#ctx0" brushRef="#br0" timeOffset="10739.89">11771 15203 17503 0,'-11'-5'768'0,"1"-2"176"0,1 1-752 0,-1 2-192 0,-2-5 0 0,-1 2 0 16,-3 1 800-16,-2-5 128 0,-3 3 32 0,-3-2 0 15,-4 2-432-15,2-1-80 0,1 2 0 0,-1-2-16 0,-4 1-208 0,-2-1-32 16,-5 3-16-16,1 1 0 0,0-3-176 0,-1 4 160 16,-4 3-160-16,-3-1 160 0,-6 0 256 0,-3 0 48 15,-8-3 16-15,6 4 0 0,3 7 224 0,0-2 64 16,-2 0 0-16,2 0 0 0,0 3-240 0,-4 0-32 15,-4 3-16-15,2-4 0 0,2 2-48 0,2 1-16 16,-1 4 0-16,0 0 0 0,0 3-112 0,3 1-32 16,3 0 0-16,-3 3 0 0,-2 4-272 0,2 2 0 15,-3 0 128-15,6 3-128 0,0 1 0 0,6 0 0 16,2 1 0-16,3 2 0 0,3-5 0 0,-1 2 0 16,0 0 0-16,5-2 0 0,1-2 0 0,1-1 0 15,0-6 0-15,2 5 0 0,2-1 0 0,-1 0 0 16,0-3 0-16,1 1 0 0,6 2 0 0,6 0 0 0,2-4 0 15,3 5 0-15,-2-2 0 0,2 4 0 0,3 1 0 16,4-1 0-16,1 3 0 0,4 0 0 0,2 1 0 16,-1 2 0-16,-2-1 0 0,6 2 0 0,7-2 0 0,4 3 0 15,5-2 0-15,5 3 0 0,3 1 0 0,3-1 0 16,1-3 0-16,2-1 0 0,1-4 0 0,5 2 0 16,2-4 0-16,0-2 0 0,0-1 0 0,5-3 0 15,4-4 0-15,0 0 0 0,-3-5 0 0,1-1 0 16,-5 0 0-16,1-5 0 0,-1 2 0 0,2-5 0 15,1-2 176-15,6-2-176 0,6-1 160 0,-2-3-160 16,-1-4 144-16,-2-2-144 0,-2-2 128 0,2-4-128 16,0-6 240-16,1 2-48 0,0-7 0 0,4 0 0 15,3 0-16-15,-1-3-16 0,-4-1 0 0,1 2 0 0,1 2-160 16,-3-3 128-16,-1 0-128 0,4 5 128 0,2-6 16 16,-3 1 0-16,-7 1 0 0,-5 0 0 0,-3-2 160 0,-8-1 16 15,-3-4 16-15,-6-3 0 0,-3 1 192 0,-8-2 48 16,-7-2 0-16,-6-2 0 0,-8-5 32 15,-7-1 16-15,-7-5 0 0,-5 1 0 0,-8 0-112 0,-4 2-32 16,-2 1 0-16,-7 4 0 0,-6 8-240 0,-3 0-48 16,-5 6-16-16,0 3 0 0,3 0-176 0,2 5 0 15,1 0 0-15,3 6 0 16,6 0-1024-16,2 5-272 0,0 3-64 0,3-2-10496 16,2 2-2096-16</inkml:trace>
  <inkml:trace contextRef="#ctx0" brushRef="#br0" timeOffset="13877.29">6539 7208 7359 0,'-11'-13'320'0,"3"11"80"0,-1 3-400 0,9-1 0 0,-8 0 0 16,0 0 0-16,-1-1 1776 0,2-2 272 0,7 3 48 0,-9 2 16 16,2-1-1280-16,0 1-256 0,7-2-64 0,-9 6 0 15,0-2-256-15,0 2-48 0,-3 1-16 0,1-1 0 16,0 3-32-16,0 0-16 0,1 0 0 0,1-1 0 15,-2 3 0-15,2-1 0 0,0 3 0 0,0-5 0 16,9-8 48-16,-7 10 16 0,7-10 0 0,0 0 0 16,0 0 400-16,0 0 80 0,0 0 16 0,0 0 0 15,0 0 400-15,0 0 96 0,12 4 16 0,1-2 0 16,0-2-640-16,3 1-112 0,1-1-16 0,0 0-16 16,1-3-240-16,0 2-64 0,1-2 0 0,-3 1 0 15,4-1-128-15,-2 1 160 0,3-1-160 0,-3 2 160 0,-2-2-160 16,0 1 0-16,-2-4 0 0,3 5 0 0,0 1 0 15,-4 3 0-15,-13-3 0 0,0 0 0 0,0 0 128 0,0 0-128 16,0 0 0-16,0 0 128 0,0 0 112 0,0 0 16 16,0 0 0-16,-5-6 0 0,-4 2-64 0,-3 2 0 15,-2 1 0-15,-6-1 0 0,-2 1-64 0,-2-2-128 16,1 2 176-16,-1 1-176 0,1-1 144 0,-1 3-144 16,0 4 0-16,-2-3 144 0,0-3-144 0,-3 0 192 15,3 0-192-15,0 3 192 0,0 1-192 0,1 3 0 16,1-6 0-16,5 3 0 0,2 1 0 0,4 1 0 15,2-3 0-15,11-3 0 0,-7 0 0 0,7 0 0 16,0 0 128-16,0 0-128 0,0 0 0 0,13-3 0 16,2-2 0-16,5 0 0 0,5 0 128 0,1-2-128 15,-2-3 192-15,3 2-64 0,-1 3-128 0,-2 1 0 16,0 1 0-16,1-5 0 0,-2-1 0 0,-1 2 0 0,2 1 0 0,-2 1 0 16,-3-1 0-16,1 0 160 0,0 1-160 0,-2 3 160 15,-1 2-160-15,-3 2 128 0,-1-2-128 0,-13 0 128 16,0 0-128-16,0 0 0 0,0 0 0 0,0 0 0 15,0 0 144-15,0 0-144 0,-10 8 160 0,-2 0-160 16,-6-4 0-16,1 2 0 0,-1 1 0 0,-2-2 0 16,-2 1 0-16,0 1 0 0,1-6 0 0,0 3 0 15,-1 3 0-15,2 2 0 0,2 1 0 0,0-3 0 16,2-7 0-16,3 0 0 0,4 4 0 0,9-4 0 16,-8 4 0-16,8-4 0 0,0 0 0 0,0 0 0 15,0 0 0-15,13 2 0 0,0-3 0 0,4-2 0 16,4 2 0-16,2 1 192 0,2-3-48 0,1 0-16 0,0-7 0 15,0 3-128-15,0-6 192 0,2 6-64 0,1 0-128 16,-2 1 0-16,-2-1 0 0,-2 0 128 0,-2 1-128 16,-1 3 0-16,-3-7 0 0,-3 6 128 0,-4 3-128 0,-10 1 0 15,0 0 0-15,0 0 0 0,0 0 0 0,0 0 0 16,-9 9 0-16,-5-1 0 0,-6-1 0 0,-2 2 0 16,-1-1 0-16,-5 3 0 0,1-2 0 0,-4 1 128 15,-2-9-128-15,0 5 0 0,2 5 0 0,1-5 0 16,3 0 0-16,2 0 0 0,2-2 0 0,3-1 0 15,3-3 0-15,4 2 0 0,3 5 0 0,10-7 0 16,0 0 128-16,0 0-128 0,0 0 0 0,7-7 0 16,4-1 0-16,2 2 0 0,2 1 0 0,5-2 0 15,1-1 0-15,2-1 0 0,2-3 0 0,3 2 0 0,-1 2 0 16,0-1 0-16,-1-3 0 0,2 3 0 0,3-3 0 16,-4 6 0-16,-4-1 0 0,-3 4 0 0,0-1 0 15,-4 2 0-15,-5 0 0 0,-11 2 128 0,0 0-128 0,0 0 128 16,0 0-128-16,-9 8 0 0,-5 2 0 0,-3-2 0 15,-3 4 0-15,-3-3 0 0,-4 1 0 0,-3-1 0 16,0 0 0-16,-2-2 0 0,5-2 0 0,0 3 0 16,0 4 0-16,3-2 0 0,3 2 0 0,3-6 0 15,2-2 0-15,7 3 0 0,9-7 0 0,0 0 0 16,0 0 0-16,0 0 0 0,10-3 0 0,5 1 0 16,4-2 0-16,3-2 0 0,3 0 0 0,4-2 0 15,2 0 0-15,0-2 0 0,1-1 0 0,0 2 0 16,1-1 0-16,-2 2 0 0,-1 1 0 0,-1-2 0 15,-2 3 0-15,-3-3 0 0,-6 1 0 0,-4 7 0 0,-3 1 0 0,-11 0 0 16,0 0 0-16,0 0 0 0,0 0 0 0,-16 6 0 16,-7 3 0-16,-5-1 0 0,-4 2 0 0,0 0 128 15,1 3-128-15,-2-2 128 0,-1-2-128 0,1 1 0 16,0-1 0-16,2 0 0 0,1 1 0 0,4 1 0 16,2-6 0-16,6 3 0 0,5 2 0 0,4-1 0 15,9-9 0-15,0 0 0 0,0 0 0 0,0 0 0 16,0 0 0-16,14 4 0 0,0-4-144 0,3 0 144 15,-1 0 0-15,2-4 0 0,1-1 0 0,1 0 0 16,0-3 0-16,-1 3 0 0,0 0 0 0,-4 1 0 16,0-3 0-16,-4 5 0 0,0 0 0 0,-11 2 0 15,8 7 0-15,-8-7 0 0,0 0 0 0,0 0 0 16,0 0 0-16,-11 6 0 0,0 2 0 0,-1 3 128 0,-3-4-128 16,-1 5 0-16,-4 4-176 0,2 1-128 0,-2 1-16 0</inkml:trace>
  <inkml:trace contextRef="#ctx0" brushRef="#br0" timeOffset="15587.34">6662 7311 6447 0,'0'0'272'0,"0"0"80"0,0 0-352 0,0 0 0 16,0 0 0-16,0 0 0 0,0 0 400 0,0 0 16 16,8-9 0-16,0 2 0 0,-1-5 288 0,1-1 48 15,-2 2 16-15,3 1 0 0,2 2 16 0,1-1 16 16,0-1 0-16,0-4 0 0,1 3-272 0,0 0-48 0,-2 1-16 16,4-2 0-16,-1-5-144 0,-1-1-16 15,-2-2-16-15,0-2 0 0,1-1-48 0,-2-2-16 0,0-2 0 0,-1 1 0 16,0 1-32-16,-1-1-16 15,-2-2 0-15,-1 0 0 0,-1 5-16 0,-1 1 0 0,-2-1 0 0,-1 2 0 16,-2-1-16-16,-1 2 0 0,0 2 0 0,1 0 0 16,-2-3-144-16,-1 0 0 0,-1-1 144 0,0 4-144 15,-3 3 0-15,0-2 128 0,0-1-128 0,-2 1 0 16,-1-1 0-16,-1 1 128 0,-2-1-128 0,-1-2 0 16,0-1 0-16,-2 2 0 0,0 0 0 0,0 1 0 15,-2-3 0-15,2 8 0 0,-2 2 0 0,3 1 0 16,2 0 0-16,-1 5 0 0,-1-2 0 0,0 2-128 15,-1 1 128-15,1 2 0 0,0 2 0 0,0 0-128 16,0 3 128-16,3 1 0 0,-1 4 0 0,1-1 0 0,0 2-128 16,-1 1 128-16,1 1-128 0,-2 2 128 0,2 5 0 15,1-1 0-15,3-3 0 0,-5 6-128 0,2 7 128 16,0-1 0-16,1 0 0 0,2 2-128 0,1-1 128 0,-2 2 0 16,-2 2 0-16,2-2-128 0,0 1 128 0,1 4 0 15,-1 2 0-15,1-5 0 0,0-2 0 0,2 2 144 16,1-1-16-16,2 3-128 0,-2 1 128 0,5-2-128 15,-2 0 0-15,0-1 0 0,0 0 0 0,4 2 0 16,3-3-240-16,-2-1 80 0,-1-5 160 0,3 4 0 16,-1-2 0-16,0 4 0 0,-4 0 0 0,2 0 0 15,2 0 0-15,1-3 0 0,3 2 0 0,1-6 0 16,3-1 0-16,0-2 0 0,2-2 0 0,2-2 0 16,0-2 0-16,3-6 0 0,3-1 160 0,1-6-32 15,-3 0-128-15,3-1 192 0,0 0 112 0,1-8 16 16,1-3 0-16,2-5 0 0,0 2-80 0,1-2-16 0,7-2 0 15,-5-4 0-15,-2-3-224 0,4-1 176 0,3 4-176 16,2-4 160-16,-4-10-160 0,5 5 0 0,-1 1 144 0,0 3-144 16,-1 3 128-16,0-3-128 0,-3 2 160 0,-1-2-160 15,-4-1 224-15,0-3-48 0,-2-2-16 0,-5-2 0 16,-4 0 64-16,-2-1 16 0,-2 0 0 0,-3-4 0 16,-3-2-32-16,-5 3 0 0,-3 3 0 0,-3-1 0 15,-2-2-48-15,-2 1-16 0,-4 2 0 0,-5-1 0 16,-1 3-144-16,-3 2 128 0,0-1-128 0,-2 3 128 15,2 5-128-15,-5 6 128 0,1 2-128 0,-4 5 128 16,-1 3-128-16,1 4 0 0,0 1 0 0,-2 9 128 16,-2 9-128-16,-1 5 0 0,-1 4 0 0,2 7 0 15,2 4-208-15,5 0 80 0,3 2 128 0,3 3-10944 16</inkml:trace>
  <inkml:trace contextRef="#ctx0" brushRef="#br0" timeOffset="26881.59">14583 12358 7359 0,'0'0'656'0,"0"0"-528"16,-5-8-128-16,1 1 0 0,0 0 2016 0,3-3 368 15,1 10 80-15,-3-8 16 0,1-4-1296 0,1 5-256 16,1 7-48-16,-2-9-16 0,2 9-240 0,0 0-48 16,-2-9-16-16,0 1 0 0,2 8-48 0,0 0 0 15,0 0 0-15,0 0 0 0,-5-6 128 0,5 6 0 16,0 0 16-16,0 0 0 0,-8-3 32 0,8 3 0 16,-8-1 0-16,8 1 0 0,0 0 0 0,-6-5 0 15,1 0 0-15,5 5 0 0,0 0-112 0,0 0 0 16,0 0-16-16,0 0 0 0,0 0-144 0,0 0-32 15,0 0 0-15,0 0 0 0,0 0-64 0,0 0 0 0,0 0-16 0,0 0 0 16,0 0-48-16,0 0-16 0,-8 2 0 0,8-2 0 16,-8 8 0-16,8-8 0 0,0 0 0 0,-5 8 0 15,5-8-32-15,-4 9 0 0,0-3 0 0,1 2 0 16,3-8 0-16,-3 13 0 0,-1 0 0 0,1 0 0 16,2 2-16-16,-1 2-16 0,0-2 0 0,-1 4 0 15,3 0-48-15,-1 3 0 0,0-1 0 0,-1 3 0 16,0-1 0-16,0 6-128 0,2-3 192 0,0 0-64 15,-1-1-128-15,1 2 192 0,0 3-192 0,-1 1 192 16,1-2-192-16,0 0 192 0,0-3-192 0,0 2 192 16,0 0-16-16,0-1 0 0,1-3 0 0,0 0 0 15,-1 3-16-15,0-4 0 0,0 2 0 0,0 1 0 16,0-1-32-16,0-2-128 0,-1-1 192 0,1-1-64 16,0-1-128-16,0 2 128 0,-1-1-128 0,1 1 128 0,0 1-128 15,0-4 192-15,0-8-192 0,-2 4 192 0,0 0-64 0,1 1-128 16,-2 1 192-16,2-4-64 0,-2 0-128 0,0 0 192 15,1 3-192-15,0-6 192 0,1 0-192 0,0 1 0 16,0-1 144-16,-1 2-144 0,0-4 0 0,2-8 0 16,0 0 0-16,0 0 128 0,0 13-128 0,0-13 0 15,2 9 0-15,-2-9 0 0,0 0 0 0,0 0 0 16,0 0 0-16,0 0 0 16,0 0-480-16,9-6-16 0,-2-1 0 0,-2-3 0 15,-2 2-1360-15,-1-3-256 0,-2 5-64 0,0-5-14208 0</inkml:trace>
  <inkml:trace contextRef="#ctx0" brushRef="#br0" timeOffset="27355.1">14102 13164 22223 0,'0'0'976'16,"-9"-1"224"-16,9 1-960 0,-6-7-240 0,6 7 0 0,0 0 0 0,-7-5 560 16,7 5 64-16,0 0 16 0,0 0 0 0,0 0 32 0,-2 10 16 15,2-2 0-15,0-8 0 0,0 0-208 0,6 14-32 16,1 5-16-16,0-1 0 0,4-1 144 0,2 1 16 15,-1 0 16-15,-1 1 0 0,5 0 64 0,0 1 16 16,-1-1 0-16,-2 2 0 0,-1 3-112 0,1-2-32 16,4-3 0-16,-1 2 0 0,-1-1-144 0,2-1-16 15,0 0-16-15,1-2 0 0,-2-1-80 0,1-3-16 16,0 1 0-16,1-4 0 0,1-5 112 0,-1-1 32 16,-3-3 0-16,2-2 0 0,2 1 80 0,-1-1 16 15,0-3 0-15,0-7 0 0,1-7-16 0,0-1 0 16,2 0 0-16,1-5 0 0,2-8 16 0,0-3 0 15,3-3 0-15,-1-3 0 0,-3-1-144 0,3-6-32 16,1-2 0-16,2 3 0 0,0 9-16 0,-2 1-16 0,-2 0 0 16,-2 3 0-16,-2 4-144 0,-4 5-32 0,-1 5 0 15,-2 1 0-15,-2 4-128 0,-2 3 0 0,-3 5 0 0,-7 7-176 32,0 0-1712-32,0 0-352 0,0 0-64 0</inkml:trace>
  <inkml:trace contextRef="#ctx0" brushRef="#br0" timeOffset="29181.43">13072 9855 17615 0,'0'0'768'0,"0"0"192"0,0 0-768 0,0 0-192 0,6-8 0 0,-6 8 0 15,6-9 496-15,-6 9 64 0,8-8 16 0,-8 8 0 16,10-4 0-16,-10 4 16 0,11-5 0 0,-11 5 0 15,0 0-112-15,10 3-32 0,-10-3 0 0,11 2 0 16,-11-2 80-16,5 8 16 0,-3 4 0 0,-2 4 0 16,-2 3-96-16,-3 2-32 0,-2 4 0 0,-2 7 0 15,-3 9-32-15,-1 6 0 0,0 6 0 0,-1 1 0 16,-4-4-128-16,1 3-16 0,1-4-16 0,0 1 0 16,-1-5-96-16,2 2-128 0,-1-4 176 0,2 4-176 15,-4-1 224-15,1-3-64 0,0-1-16 0,0-6 0 0,1-5 32 16,2-1 0-16,1-5 0 0,1-3 0 0,3-2 192 0,2-7 32 15,1-1 16-15,3 1 0 0,3-13-16 0,0 9 0 16,0-9 0-16,0 0 0 0,8 9-128 0,-8-9-16 16,13 0-16-16,0-1 0 0,3-3-48 0,1 1 0 15,1-2 0-15,0 0 0 0,0-6-64 0,3 5-128 16,3-2 176-16,1 0-176 0,-1-1 128 0,2 0-128 16,2 0 0-16,0 2 0 0,0 2 128 0,4 2-128 15,6-2 0-15,-1 2 0 0,-5 2 0 0,0 1 0 16,0 0 0-16,-3 1 0 0,-4 1 0 0,-3 0 0 15,-4 4-128-15,-2-5 128 16,-5 2-864-16,-11-3-80 0,0 0-16 0,0 0 0 16,10 6-1472-16,-10-6-320 0</inkml:trace>
  <inkml:trace contextRef="#ctx0" brushRef="#br0" timeOffset="29675.14">14254 9722 15839 0,'0'0'704'0,"1"-9"128"16,-1-3-656-16,0 12-176 0,9-6 0 0,-1-2 0 0,-2 1 288 0,-6 7 32 16,4-11 0-16,-4 11 0 0,0 0 48 0,0 0 16 15,0 0 0-15,0 0 0 0,0 0 96 0,0 0 32 16,-6 5 0-16,-5 3 0 0,-2 2-64 0,2 3 0 15,0 1 0-15,-3 5 0 0,-5 3 112 0,-1 1 16 16,-5 2 0-16,0 4 0 0,0 7-96 0,-1 3-16 16,-1 3 0-16,-1 1 0 0,4 4-48 0,0-3-16 0,2 1 0 15,3-2 0-15,2-2-80 0,2-3-32 16,4-3 0-16,0-2 0 0,2-4 16 0,1-1 0 16,2 0 0-16,0-2 0 0,2-1-128 0,2-1-32 0,1-3 0 15,2-1 0-15,3-3-144 0,1-5 192 0,5-1-192 0,2 4 192 16,3-4-192-16,0 1 192 0,2-2-192 0,1-4 192 31,2-2-544-31,1-2-96 0,0-2-32 0,-2-1-8224 0,1 0-1664 0</inkml:trace>
  <inkml:trace contextRef="#ctx0" brushRef="#br0" timeOffset="30103.3">14620 10266 8287 0,'0'0'368'15,"-3"-12"80"-15,-1 3-448 0,2-2 0 0,2 11 0 0,-3-11 0 0,1 0 2832 0,-1 3 496 16,-1 2 80-16,4 6 32 0,-9 0-2480 0,0 1-480 16,0 2-96-16,-2 1-32 0,-2 1-32 0,0 1-16 15,-1 4 0-15,-2-1 0 0,1 4 272 0,-1 1 64 16,-1 0 16-16,4 3 0 0,0-2 64 0,1 3 16 15,3-1 0-15,1 2 0 0,6 2-320 0,0-1-64 16,2-4-16-16,3 0 0 0,2 1-176 0,2-2-32 16,0-6-128-16,3 0 192 0,-1-2 80 0,4-2 16 15,-2 0 0-15,1-5 0 0,1-5 32 0,0 0 0 16,0-1 0-16,-1-2 0 0,0-1-32 0,1-2 0 16,-1-4 0-16,1 1 0 0,-2-3 64 0,1 3 16 0,-2-1 0 15,0 1 0-15,-1 2-80 0,0-1-16 16,1 5 0-16,-1 2 0 0,-9 6-112 0,0 0-32 0,10-5 0 0,-10 5 0 15,7 5-128-15,0 3 0 0,-7-8 0 0,6 10 0 16,1 3 0-16,1 2 0 0,0 1 0 0,-1-4 0 16,1-1 0-16,0 3 0 0,-1-1 0 0,2 0 0 15,2-3-448-15,1-3 48 0,-1 1 0 16,-1-2 0 0,0 0-2064-16,1-5-416 0,2-5-64 0</inkml:trace>
  <inkml:trace contextRef="#ctx0" brushRef="#br0" timeOffset="30341.1">15102 10353 15663 0,'0'0'1392'0,"0"0"-1120"0,0 0-272 0,0 0 0 0,0 0 2096 0,7 10 352 16,-1 2 80-16,1 0 16 0,-1 4-1584 0,1 2-304 15,-2 4-64-15,-1 3-16 0,-1 1-304 0,-2 4-64 16,-2 0-16-16,-1 2 0 0,-2 2-192 0,0-2 128 15,-3-5-128-15,-1 0 0 0,0-3 160 0,-1-3-160 16,0-4 160-16,0-4-160 0,-2-3 208 0,2-1-48 16,3 2-16-16,-1-5 0 0,7-6-144 0,0 0 128 15,0 0-128-15,0 0 128 16,-4-10-1968-16,4-1-400 0</inkml:trace>
  <inkml:trace contextRef="#ctx0" brushRef="#br0" timeOffset="30864.48">15801 9706 2751 0,'1'-7'256'16,"1"-5"-256"-16,-2-1 0 0,0 4 0 15,0 9 3648-15,0-9 704 0,0 9 128 0,0 0 16 0,0 0-2816 16,0 0-560-16,0 0-112 0,-11 6-32 16,0 1-336-16,-1 6-64 0,3 2 0 0,-6 5-16 0,0 5 80 0,-1 5 0 15,2 0 16-15,-2 6 0 0,0 7 48 0,-2 7 16 16,1 4 0-16,2 1 0 0,-1-1-272 0,3-5-64 16,4-1-16-16,1-9 0 0,3-2-240 0,2-8-128 15,0-5 128-15,2-3-128 0,1-2 224 0,1-5-32 16,-1-14 0-16,0 0 0 0,6 6 288 0,-6-6 48 15,0 0 16-15,13 0 0 0,-2-3-48 0,2-4-16 16,-1-2 0-16,1-2 0 0,2 0-256 0,0-6-48 16,1 1-16-16,1 0 0 0,-2 2-160 0,2 1 0 15,2-1 144-15,-1 5-144 0,-4 3 0 0,1 2 0 16,-2 4 0-16,1 0 0 0,0 4 0 0,-1 7-160 16,-2 1 160-16,-1 3 0 0,-1 2 0 0,0 3-128 15,-6-1 128-15,1 5 0 0,-5 2 0 0,-2 1 0 0,-2 1 0 16,-2 0 0-16,1 2 0 0,-1-6 0 0,1-9 0 15,-2 0 0-15,-1-1 160 0,0-7-160 0,0-4 160 0,-4 0-160 16,-6 1 256-16,-2-3-64 0,-2-1 0 0,0-6 0 16,-1-5 0-16,1 0-16 0,-1-2 0 15,3 1 0-15,2-5-176 0,0 1-176 0,1-1 48 0,5 2 0 32,1 0-1728-32,2 2-320 0,5-4-80 0,2 2-11952 0</inkml:trace>
  <inkml:trace contextRef="#ctx0" brushRef="#br0" timeOffset="31319.79">16256 9253 28559 0,'-3'-13'2544'0,"3"2"-2032"15,3 3-512-15,0-2 0 0,-1 2-176 0,-2 8-128 0,0 0-16 0,13 0-16 16,0 1 608-16,4 3 128 0,4 0 32 0,4 5 0 15,2 4-32-15,8 4 0 0,7 3 0 0,1 5 0 16,0 3 240-16,-1 5 32 0,-2 2 16 0,-4 12 0 16,-3 9-224-16,0 3-32 0,0 3-16 0,-6 6 0 15,-5 3-176-15,-7 6-48 0,-2 3 0 0,-4 6 0 16,-9 6 0-16,0-4 0 0,-5-6 0 0,-1-2 0 16,0-4-32-16,-1-5-16 0,1 0 0 0,-3-10 0 15,-3-5-144-15,0-4 192 0,-1-7-192 0,0-6 192 16,-5-5 128-16,0-2 48 0,-2-2 0 0,-2-5 0 15,-3-3 32-15,-2-1 16 0,-3 1 0 0,0-1 0 16,-2-3-416-16,-1 0 0 0,-3-1 128 0,4 2-11792 16,2-1-2352-16</inkml:trace>
  <inkml:trace contextRef="#ctx0" brushRef="#br0" timeOffset="34125.9">11285 10324 15663 0,'0'0'1392'0,"0"0"-1120"16,0 0-272-16,0 0 0 0,0 0 1040 15,0 0 160-15,3 7 16 0,-3-7 16 0,10 0 32 0,2 0 0 16,-1 0 0-16,8 1 0 0,2 0-176 0,3 2-48 16,4-3 0-16,3 1 0 0,3 2-400 0,0-3-64 15,0 1-32-15,1-1 0 0,3 0-288 0,-2 0-48 16,-1 0-16-16,-1 2 0 0,0-2-192 0,-1 0 0 16,-4 0 0-16,-2 0 0 15,-2 0-1024-15,-4 1-320 0,-3 0-48 0</inkml:trace>
  <inkml:trace contextRef="#ctx0" brushRef="#br0" timeOffset="34310.11">11166 10692 29487 0,'0'0'2624'0,"16"-5"-2112"0,4-3-512 0,7 5 0 16,4 2 1904-16,8 1 272 0,4 1 48 0,8 2 16 15,8 0-1664-15,1 2-336 0,0 0-64 0,1 3-16 16,0 0-448-16,-2-1-96 0,-3-3 0 0,-1 2-16176 16</inkml:trace>
  <inkml:trace contextRef="#ctx0" brushRef="#br0" timeOffset="37185.36">3094 10277 6447 0,'0'0'576'0,"0"0"-576"15,0 0 0-15,0 0 0 0,0 0 1168 0,0 0 128 0,0 0 32 0,0 0 0 16,0 0-496-16,0 0-80 0,0 0-32 0,-5 10 0 15,5-10-176-15,0 0-32 0,-3 9-16 0,0 1 0 16,3-10 160-16,-2 16 48 0,0-5 0 0,1 5 0 16,0-2-48-16,-1 6 0 0,0 1 0 0,-1 5 0 15,3 1-128-15,-2 7-16 0,-2 7-16 0,-1 3 0 16,-2-1-144-16,-2 5-32 0,-5 0 0 0,0 1 0 16,3-2-144-16,-1-4-48 0,-2-6 0 0,2 1 0 15,3-1-128-15,-2-3 0 0,1-7 0 0,1 0 0 16,0-3 240-16,1 1 16 0,0 2 0 0,2-5 0 15,-1-2-256-15,1-2 176 0,3-4-176 0,-2 2 160 16,-4 0-16-16,5-7 0 0,4-9 0 0,0 0 0 16,-4 12 96-16,4-12 16 0,0 0 0 0,0 0 0 0,0 0 64 15,0 0 0-15,0 0 16 0,13 2 0 0,-3-2 0 0,3 1 0 16,2-1 0-16,2 0 0 0,-3-1-80 0,2 0 0 16,0 1-16-16,3 0 0 0,0 1-240 15,1 0 176-15,-1 1-176 0,1 0 160 0,2 2-160 0,0 1 0 16,0-2 0-16,-1-2 0 0,-4-2 0 0,0 2 0 15,0 1 0-15,-1-2 0 16,-2-2-608-16,-2 0-48 0,0-1-16 0,-2-1-7824 16,-10 4-1552-16</inkml:trace>
  <inkml:trace contextRef="#ctx0" brushRef="#br0" timeOffset="37632.61">3850 10138 19919 0,'-8'-9'880'0,"8"9"192"0,0 0-864 0,0 0-208 15,0 0 0-15,0 0 0 0,0 0 0 0,-10 6 176 16,2 1-176-16,-3 6 160 0,4 0-160 0,-1 3 192 16,0-1-192-16,-3 6 192 0,1 5 32 0,-2 0 16 15,1 5 0-15,-2 3 0 0,-6 3 48 0,1 3 16 16,0 9 0-16,1-1 0 0,0 1-176 0,1-2-128 15,2 2 192-15,1-5-192 0,1-2 128 0,2-5-128 16,1 0 0-16,-1-6 0 0,1 4 144 0,2-2-144 16,-1-2 0-16,4-3 144 0,2-2-144 0,0-3 0 15,-1 2 0-15,5-6 128 0,1-5-128 0,3-1 192 16,0 0-192-16,2-3 192 0,2 2-64 0,2-3 0 16,0 0 0-16,5-4 0 15,-1 2-432-15,2-1-80 0,0-2-32 0,0 0-9872 0</inkml:trace>
  <inkml:trace contextRef="#ctx0" brushRef="#br0" timeOffset="38036.04">4091 10697 5519 0,'0'0'496'0,"1"-10"-496"0,1-3 0 0,-2 4 0 16,0 9 1856-16,0 0 288 0,-6-9 48 0,6 9 16 16,-7-4-1280-16,-5 2-256 0,0 4-48 0,-1 2-16 15,-4-1-160-15,0 7-48 0,-2 0 0 0,3 6 0 0,6-1 224 16,-5 2 32-16,1-1 16 0,1 2 0 0,4 3-32 16,4-3 0-16,1-1 0 0,1 0 0 0,2-1-352 0,1-3-80 15,2-1-16-15,1-1 0 0,-3-11-32 0,0 0-16 16,13 5 0-16,-1-1 0 0,-12-4 112 0,14 0 0 15,2-2 16-15,-1-2 0 0,2-3-64 0,-1-2-16 16,-3-1 0-16,1 1 0 0,-1-4-192 0,0 1 176 16,-1 0-176-16,-1 3 160 0,-4 0-160 0,-7 9 0 15,8-7 0-15,-8 7 128 0,0 0-128 0,0 0 0 16,0 0 144-16,0 0-144 0,5 13 240 0,-1 2-32 16,-1 0 0-16,-2 4 0 0,-1-2-208 0,2 1 128 15,0 0-128-15,-2 0 0 0,0 1 0 0,1-2 0 16,2 2 0-16,1-5 0 15,-4-14-464-15,5 15-96 0,-1-1-16 0,4-2-10432 0</inkml:trace>
  <inkml:trace contextRef="#ctx0" brushRef="#br0" timeOffset="38251.75">4319 10992 23039 0,'0'0'1024'0,"0"10"192"0,0 5-960 0,0-1-256 0,0 3 0 0,0 0 0 16,-2-1 0-16,0 2 0 0,-2 4 0 0,0 0 0 15,-1-1 0-15,0-1 144 0,0-1-144 0,-2-2 128 16,-2 0-128-16,0-5 0 0,0-1 0 0,2 1 0 0,0-5 0 0,7-7 0 16,-4 5 0-16,4-5 0 15,0 0-1216-15,0 0-320 0</inkml:trace>
  <inkml:trace contextRef="#ctx0" brushRef="#br0" timeOffset="38742.48">4679 10223 10127 0,'0'0'896'0,"0"0"-704"0,-6 7-192 0,0 4 0 16,4 1 1088-16,-4 2 176 0,0 0 32 0,-1 2 16 16,1 5-352-16,1 1-64 0,1 0 0 0,-5 8-16 15,0 0-144-15,-3 5-32 0,3 2 0 0,0-1 0 16,-1-2-272-16,3-1-64 0,3-6-16 0,0 1 0 15,1-6-32-15,2-1 0 0,0-2 0 0,1-4 0 16,0-2 128-16,2-7 0 0,-2-6 16 0,4 8 0 16,-4-8-16-16,9 5-16 0,-9-5 0 0,12-1 0 15,-2-3-48-15,2 0-16 0,0-1 0 0,2 1 0 16,2-3-240-16,-1 2-128 0,1 0 128 0,-2 2-128 0,-2-1 0 16,-1 3 128-16,-11 1-128 0,11 4 0 0,0-1 0 15,-2 3 0-15,-1 3 0 0,-2 2 0 0,-3 2 128 0,-1 2-128 16,1-2 128-16,-3 3-128 0,-3 2 144 0,1 1-144 15,-2-3 192-15,0 0-192 0,-2-2 192 0,-2 2-192 16,-1-5 192-16,1-2-192 0,8-9 256 0,-11 5-48 16,0-1-16-16,-1 0 0 0,-1 0 96 0,-2-6 16 15,1-4 0-15,1 1 0 0,0 1-304 0,1-4 0 16,-1-1 0-16,4 0 0 16,3-1-608-16,0 1-176 0,1-1-48 0,3-1-7728 15,0 0-1552-15</inkml:trace>
  <inkml:trace contextRef="#ctx0" brushRef="#br0" timeOffset="39173.08">4862 9942 20271 0,'0'0'1792'0,"-6"-6"-1424"0,4-3-368 0,2 9 0 0,0 0 160 0,0 0-32 16,0 0-128-16,0 0 192 0,11 8-64 0,0-2 0 15,1 4-128-15,-1 4 192 0,2 1-16 0,0 3-16 16,-1 2 0-16,0 2 0 0,1 4 64 0,0 2 16 16,-1 0 0-16,-1 7 0 0,-1 3 80 0,-1 1 32 15,1 2 0-15,-5 2 0 0,-1-3 48 0,-2 6 16 16,0 6 0-16,-3-4 0 0,-6-6-224 0,0 1-32 16,0 1-16-16,-3-3 0 0,-5-2-16 0,4-5 0 15,1-4 0-15,0-5 0 0,-2 1 64 0,2-7 16 16,1-3 0-16,2-2 0 0,-3-1 0 0,2-2 0 15,0-4 0-15,3 0 0 0,5-7-208 0,0 0-192 0,0 0 48 16,0 0-12064-16</inkml:trace>
  <inkml:trace contextRef="#ctx0" brushRef="#br0" timeOffset="39573.41">5283 10399 20271 0,'0'0'896'0,"0"0"192"0,-7-9-880 0,7 9-208 16,0 0 0-16,0 0 0 0,0 0 512 0,0 0 64 16,0 0 16-16,0 0 0 0,0 0-32 0,4 10-16 15,1 3 0-15,2 3 0 0,1-2-112 0,-1 4-32 16,4 4 0-16,-3-1 0 0,1 1-144 0,0 1-48 15,0-3 0-15,0 1 0 0,0-2-64 0,0-4-16 16,4 0 0-16,-1-2 0 0,-1-2-128 0,0 0 192 0,1-2-192 0,0-3 192 31,0 0-848-31,-1-2-176 0</inkml:trace>
  <inkml:trace contextRef="#ctx0" brushRef="#br0" timeOffset="40513.71">5646 11107 11967 0,'0'0'1072'0,"0"0"-864"0,-2 11-208 0,-1 2 0 16,2 2 704-16,1-5 112 0,0-10 16 0,0 0 0 15,0 14 48-15,1 0 16 0,-1-14 0 0,4 6 0 16,-4-6-112-16,0 0-16 0,0 0 0 0,0 0 0 15,0 0 0-15,0 0 0 0,0 0 0 0,9-6 0 0,-1-5-96 0,-1 1-32 16,-2-6 0-16,0-1 0 0,3 3-128 0,1-3-16 16,1-4-16-16,1-3 0 0,1-3-112 0,1 0-32 15,0-1 0-15,0 1 0 0,-2-4-48 0,1-2-16 16,-1-1 0-16,0-2 0 0,2-3-272 0,-1-2 128 16,0-2-128-16,-2-3 0 0,1 1 0 0,-2 2 0 15,1 9 0-15,2 0 0 0,-2 4 0 0,2 4 0 16,-3 1 0-16,-1 6 0 0,-1 2 0 0,-1 5 0 15,-2-1 0-15,0 6-144 0,-4 7 144 0,0 0 0 16,0 0 0-16,0 0 0 0,0 0 0 0,0 0 0 16,3 11 0-16,-1 2 0 0,-2 3-144 0,0 2 144 15,0 1-160-15,-1 7 160 0,-2 3 0 0,-1 6 0 16,-2 3-128-16,1 1 128 0,-1 6 0 0,2-2 0 0,2-6 0 16,1 0-144-16,1-7 144 0,2-1 0 0,2-5 0 15,0-4 0-15,-1-5 0 0,0-3 0 0,3-3 0 16,-6-9 0-16,0 0 192 0,10 0-48 0,2-2 0 0,0-3 0 15,3 1 304-15,-3-7 64 0,1-2 16 0,0 0 0 16,1-4-176-16,1-1-32 0,0-3-16 0,-2-8 0 16,-1-2-48-16,0 1 0 0,1-2 0 0,0-1 0 15,0-2 0-15,1-2-16 0,2 1 0 0,-2 2 0 16,1 3-240-16,-2 2 176 0,0 1-176 0,-2 4 160 16,1 4-160-16,-3 3 0 0,-2 4 0 0,1-1 0 15,2 1-512 1,-2 5-96-16,-8 8-16 0,0 0-14288 0</inkml:trace>
  <inkml:trace contextRef="#ctx0" brushRef="#br0" timeOffset="41391.42">6609 10124 12895 0,'-3'5'1152'0,"-2"-1"-928"0,-3 1-224 0,-3 0 0 16,5 8 656-16,-1 3 96 0,0 2 16 0,-3 3 0 15,0 2 96-15,0 9 32 0,-1 2 0 0,2 3 0 0,-1 3-240 0,-1 5-32 16,1 7-16-16,1 4 0 0,0-1-352 0,3-3-80 16,0-4-16-16,2-4 0 0,1-5-160 0,3-3 160 15,0-5-160-15,4-2 160 0,-1-2-160 0,-1 0 160 16,2-1-160-16,0-4 160 0,1-3-32 0,1-2 0 16,-1-1 0-16,1 0 0 0,2-1-128 0,0 0 0 15,2-5 144-15,-2-1-6864 16,3 0-1392-16</inkml:trace>
  <inkml:trace contextRef="#ctx0" brushRef="#br0" timeOffset="41784.43">7073 10044 12895 0,'0'0'1152'0,"0"0"-928"0,0 0-224 0,0 0 0 16,0 0 1072-16,0 0 160 0,-9 1 48 0,-1 5 0 15,3 7-352-15,-1 1-64 0,-3 4-16 0,2 7 0 16,0 5-176-16,1 4-32 0,0 0-16 0,-1 2 0 15,-1 1-96-15,1 2-16 0,2 0 0 0,-3 1 0 16,-1-2-224-16,2 0-48 0,0-1-16 0,1-1 0 0,3-1-96 0,0-3-128 16,0-6 176-16,-1 0-176 0,1 1 160 0,1-5-160 15,0-1 128-15,2 0-128 0,1 0 0 0,-2 2 0 16,0-3 128-16,2-1-128 0,1-2 0 0,-4-2 0 16,0-1 144-16,0 2-144 0,2-1 0 15,-2 1 0-15,-3-6 0 0,2 3 0 0,0 0 0 0,0 0 0 16,-2-2 0-16,1-5-128 15,-4-2-688-15,10-4-128 0,-9 4-16 0</inkml:trace>
  <inkml:trace contextRef="#ctx0" brushRef="#br0" timeOffset="42249.6">7376 10078 20783 0,'0'0'912'0,"0"0"208"0,0 0-896 0,-10 4-224 0,0 1 0 0,-1 4 0 15,-1 3 0-15,1 2 176 0,-1 2-176 0,0 2 160 0,-2 0 96 0,0 1 32 16,2 2 0-16,-1-1 0 0,2 3 32 16,-2-1 16-16,0 0 0 0,-1-3 0 0,0 1-112 0,-1-2-32 15,0 2 0-15,0-1 0 0,5-2-192 0,-3 0 144 16,-2-5-144-16,1 2 128 0,-2-2-128 0,5-2 160 16,-1-2-160-16,2 0 160 0,-1 1-160 0,1-4 0 15,10-5 0-15,-7 6 128 0,7-6-128 0,-5 9 0 16,1-1 0-16,4-8 0 0,0 0 0 0,0 13 0 15,0-2 0-15,3-1 0 0,1 0-192 0,2-2 192 16,-6-8-160-16,9 15 160 0,-2 5 0 0,-2-2-144 16,4-1 144-16,-1 3 0 0,0-3 0 0,0 1 0 15,1-1 0-15,-2 0 0 0,-1-2 0 0,2-1 0 16,-5-3 0-16,4 2 0 0,2-4 0 0,-1 3 0 16,-8-12 0-16,8 9 0 15,1 2-928-15,0-3-208 0</inkml:trace>
  <inkml:trace contextRef="#ctx0" brushRef="#br0" timeOffset="42456.55">7386 10843 30399 0,'0'0'2704'0,"0"0"-2160"0,-2 13-544 0,4 3 0 15,0 0 192-15,-1 2-192 0,-1 1 192 0,-2 1-192 16,-2 1 0-16,-3 1 0 0,1 0 0 0,-3 3 0 16,2-2-784-16,1-2-112 0,-1-4-32 15,1-3-7584-15,-1 1-1504 0</inkml:trace>
  <inkml:trace contextRef="#ctx0" brushRef="#br0" timeOffset="43012.81">7666 9725 9215 0,'0'0'816'16,"0"0"-656"-16,0 0-160 0,0 0 0 16,0 0 720-16,0 0 112 0,0 0 32 0,0 0 0 0,0 0-640 0,0 0-224 15,0 0 144-15,0 0-144 0,0 0 384 0,0 0 0 16,0 0 0-16,12 10 0 0,-1 4 496 16,0-3 80-16,-2-1 32 0,3 2 0 0,1 5-96 0,1 3 0 15,-5 3-16-15,2-1 0 0,-2 2-368 0,1 7-64 16,-1 7 0-16,2 3-16 0,-1 4-224 0,1-1-32 15,-4 6-16-15,1-1 0 0,-3 5 16 0,-1 0 0 16,-1 1 0-16,-3 4 0 0,-3 2 80 0,-2 3 32 16,-4 0 0-16,1-4 0 0,-4-3 96 0,-1-1 0 15,-2 0 16-15,-2-5 0 0,1-4-128 0,-1-5-16 16,-4-3-16-16,2 0 0 0,-1-1-32 0,3-4 0 16,2-3 0-16,0-4 0 0,2-4-32 0,1-1-16 15,2-5 0-15,1-4 0 16,0-5-816-16,2-1-176 0,2 1-16 0</inkml:trace>
  <inkml:trace contextRef="#ctx0" brushRef="#br0" timeOffset="44129.12">8453 10313 7359 0,'0'0'656'0,"0"0"-528"0,0 0-128 0,0 0 0 15,-5-6 1840-15,5 6 336 0,0 0 64 0,0 0 0 16,-9 3-1408-16,1 0-272 0,8-3-64 0,-8 6-16 15,8-6 80-15,-6 11 16 0,-2 0 0 0,3 4 0 16,1-4 192-16,0 5 64 0,-1 4 0 0,3 2 0 16,0-3-192-16,1 5-16 0,-1 2-16 0,2 3 0 15,2-1-224-15,1 2-64 0,-1-2 0 0,2 0 0 16,2 5-144-16,-1-4-48 0,3-3 0 0,0-7 0 0,0-1-128 0,2-1 160 16,1-1-160-16,-1-6 160 0,1 0 240 0,2-5 48 15,0-3 16-15,0 0 0 0,0-1 304 0,0-4 64 16,1-3 16-16,2-5 0 0,3 2-32 0,1-5-16 15,-2-3 0-15,2-5 0 0,1-7-192 0,-1 0-32 16,0-4-16-16,3-1 0 0,2 0-112 0,-5-1-32 16,-2-5 0-16,-2 5 0 0,-1 3-48 0,-2 2-16 15,0-2 0-15,-5 5 0 0,-3 6-160 0,2 2-48 16,-1-1 0-16,0 4 0 0,-1 5-144 0,-3-1-176 16,-2 12 48-16,6-8 0 15,-6 8-1584-15,0 0-304 0,0 0-64 0,0 0-16 0</inkml:trace>
  <inkml:trace contextRef="#ctx0" brushRef="#br0" timeOffset="44999.93">9692 9923 8287 0,'0'0'736'0,"0"0"-592"0,0 0-144 0,0 0 0 15,0 0 2144-15,0 0 400 0,0 0 80 0,0 0 0 16,0 0-1712-16,0 0-336 0,0 0-80 0,-7 13-16 16,2 2-96-16,1 0 0 0,-1 3-16 0,5 6 0 15,0 2 144-15,3 6 48 0,0 5 0 0,-1 1 0 16,-1 2 64-16,-1 2 16 0,0 2 0 0,0 3 0 16,0-1-192-16,0 6-48 0,-1 2 0 0,-1 4 0 15,1 3-96-15,-1-4-32 0,-1-6 0 0,3-2 0 0,5-6-16 16,-2-3-16-16,-1-5 0 0,2-5 0 0,3-9 112 15,-5 1 32-15,2-1 0 0,0-3 0 0,1-7 176 0,1-1 32 16,-1 1 16-16,-5-11 0 0,0 0-96 16,0 0-32-16,0 0 0 0,0 0 0 0,12 5 16 0,-12-5 0 15,10-7 0-15,-2-3 0 0,-3-1-96 0,0-3-16 16,2 1 0-16,-1-4 0 0,3-4-128 0,1 0-16 16,-4-1-16-16,3 0 0 0,0-5-96 0,2-2 0 15,-1-6-128-15,3-2 192 0,2-1-64 0,0-1 0 16,-2 2-128-16,4-6 192 0,0-3-64 0,0-1 0 15,0 4-128-15,1-1 192 0,3-2-192 0,-3 0 0 16,-1 1 0-16,0-1 0 0,0 2 0 0,-1-1 0 16,-2 2 0-16,-1 2 0 0,3 3 0 0,-2 3 0 15,-2 5 0-15,0 5 0 0,-3 4 0 0,0 2 0 0,-1 3 0 0,-2 7 0 16,0-2-160-16,-1 5 32 0,-5 6 0 0,0 0 0 31,0 0-1680-31,0 0-336 0,0 0-64 0,0 0-12624 0</inkml:trace>
  <inkml:trace contextRef="#ctx0" brushRef="#br0" timeOffset="45867.16">10490 9448 8287 0,'0'0'736'0,"-7"-6"-592"16,2-2-144-16,5 8 0 0,0 0 1488 0,0 0 272 16,0 0 48-16,0 0 16 0,13-3-1200 0,0-1-240 15,1 0-64-15,3 1 0 0,2-4-32 0,0 6-16 16,2 5 0-16,-1-4 0 0,-2-4-16 0,1 0 0 15,1 3 0-15,-2 1 0 0,-1 1-96 0,-1 1-32 16,-3 0 0-16,1 2 0 0,-3 3-128 0,-4 0 0 16,-3 3 144-16,0 0-144 0,-4-10 224 0,-1 15-32 15,-2 3 0-15,-3-3 0 0,-3-6-16 0,0-1-16 0,-3-2 0 16,0 3 0-16,-1-2 64 0,1-2 16 0,2-2 0 0,1 2 0 16,9-5 320-16,-8 4 64 0,8-4 16 0,0 0 0 15,0 0-256-15,-5 8-32 0,5-8-16 0,1 8 0 16,-1-8-208-16,7 10-128 0,-1 2 160 0,3 1-160 15,-2-3 0-15,-2 2 128 0,-1 4-128 0,0-1 0 16,0 1 0-16,-3 1 128 0,-4 0-128 0,1-2 0 16,-2 1 256-16,-3-2-64 0,1 1 0 0,-3-9 0 15,-3-1 320-15,-1 1 64 0,0-1 16 0,-4-4 0 16,0 3-208-16,0-1-32 0,0 1-16 0,1-3 0 16,2 3-848-16,2-2-192 15,-2 0-16-15</inkml:trace>
  <inkml:trace contextRef="#ctx0" brushRef="#br0" timeOffset="56108.9">8386 10187 9151 0,'0'0'400'0,"0"0"96"0,0 0-496 0,0 0 0 16,0 0 0-16,0 0 0 0,0 0 128 0,0 0-128 15,0 0 0-15,9-3 0 0,0 0 0 0,-9 3 0 16,0 0 0-16,9-3 0 0,-9 3 256 0,0 0-64 16,0 0 0-16,0 0 0 0,10-1 240 0,-10 1 32 15,0 0 16-15,0 0 0 0,0 0-32 0,0 0 0 16,0 0 0-16,0 0 0 0,0 0-48 0,7-9-16 16,-7 9 0-16,0 0 0 0,0 0 32 0,0 0 0 15,-1-12 0-15,1 12 0 0,0 0-16 0,-4-12 0 16,1 3 0-16,3 9 0 0,0 0-16 0,0 0 0 0,-5-9 0 0,5 9 0 15,0 0-32-15,0 0-16 0,0 0 0 0,0 0 0 16,0 0-208-16,0 0-128 0,0 0 160 0,0 0-160 16,0 12 0-16,0-3 128 0,0 3-128 0,0 2 0 15,0-1 0-15,0 4 144 0,0 3-144 0,0-2 128 16,0-1-128-16,0 1 192 0,1 3-192 0,2 1 192 16,-2-4-192-16,2 2 160 0,-3 0-160 0,4-2 160 15,-3 0-160-15,0 0 128 0,0 2-128 0,2 1 128 16,2-2 96-16,-2 3 16 0,-3 4 0 0,-1-3 0 15,-1 0-96-15,2 1-16 0,-1-1 0 0,0-2 0 16,-1 0-128-16,1 0 0 0,0-4 0 0,1 0 0 16,4-1 0-16,0 0 192 0,1-5-32 0,1 0 0 15,2 4-160-15,3-5 0 0,-1 0 0 0,2-2 0 16,-1 0 0-16,0-3 288 0,2 3-32 0,-1-1 0 16,-1-6-16-16,1 0-16 0,-1-1 0 0,-11 0 0 0,11 2-80 0,-11-2-16 15,13-4 0-15,-2 2 0 0,-1 1-128 0,-10 1 192 16,12-6-192-16,-3 0 192 0,-9 6-32 0,10-5 0 15,1-3 0-15,-2 2 0 0,-1-3-32 0,1-2-128 16,0-1 192-16,3 2-64 0,2-2 64 0,-1-1 16 16,3-2 0-16,1 2 0 0,0-2-80 0,0 1-128 15,0-2 176-15,0 1-176 0,0-1 128 0,-1 2-128 16,-1 5 0-16,0-2 0 0,4-2 0 0,-2 0 0 16,0 1 0-16,-2-2 0 0,0 0 0 0,-2-2 0 15,-2-4 128-15,1 3-128 0,-1 2 0 0,-1 0 0 16,-2-1 0-16,1-3 0 0,0 0 128 0,-2 0-128 0,-2 1 0 15,0 1 0-15,0-1 128 0,-1 1-128 0,0 0 0 16,1 1 0-16,0 2 0 0,-1-2 0 0,0 1 0 16,0 0 0-16,-1 0 0 0,1 1 0 0,0-3 0 15,-2 5 0-15,1 0 0 0,-1 3 0 0,-2 9 0 0,3-12 0 16,0 0 0-16,-3 5 0 0,0-1 0 0,0 8 0 16,0 0 0-16,0 0 0 0,2-7 0 0,-2 7 0 15,0 0 0-15,0 0 0 0,0 0 0 0,0 0 0 16,0 0-128-16,0 0 128 0,0 0 0 0,-1 12-144 15,1-12 144-15,-1 10 0 0,-6 2 0 0,3 3 0 16,-1-1 0-16,0 0-128 0,-2 1 128 0,2 2 0 16,-1 5 0-16,2-1 0 0,-2-2 0 0,0 5-128 15,-2-2 128-15,0 3 0 0,0 3 0 0,-1 0-128 16,0 0 128-16,0 4 0 0,0 1 0 0,0 1 0 16,0-1 0-16,0-2 0 0,-2-5 0 0,2 3 0 15,2 0 0-15,0-2 0 0,-1-6 0 0,-1 1 0 0,0-2 0 0,-3-1 0 16,1 2 0-16,1-5 0 0,0-5 0 0,-2 1 0 15,-1 0 0-15,1 0 128 0,0-6-128 0,1 3 144 16,-2-4-144-16,-2 5 160 0,-3 0-160 0,0-2 192 16,-2-3-192-16,2 0 192 0,0 4-192 0,-1 1 0 15,1-4 144-15,0 1-144 0,-2-5 0 0,3 2 0 16,2 0 0-16,0-4 128 0,1-3-128 0,1-1 0 16,0 1 0-16,0-4 128 0,-1 3-128 0,-1-1 0 15,0-6 128-15,-1 4-128 0,0 0 0 0,1-1 144 16,-1-3-144-16,0 0 0 0,1-4 144 0,2 0-144 15,1 0 0-15,2-2 144 0,-2 0-144 0,1-2 0 16,2-1 0-16,1-1 0 0,1 1 0 0,1-2 128 0,0-2-128 16,2 0 0-16,0 2 0 0,3 1 0 0,1 0 0 15,0 1 0-15,-3-4 0 0,3 0 0 0,0 1 128 16,0 0-128-16,1-3 0 0,2 2 0 0,-2 1 0 0,2 0 0 16,1 2 0-16,-1 2 0 0,-3-1 0 0,0 2 0 15,0-1-128-15,0 3 128 0,0 0 0 0,0-1 0 16,1 0 0-16,1 1 0 0,2-2-144 0,0 1 144 15,0 1 0-15,0 2 0 0,-1-4 0 0,1 6 0 16,-4 12 0-16,3-9 0 0,0-1 0 0,1 3 0 16,-4 7-128-16,0 0 128 0,0 0 0 0,0 0 0 15,0 0 0-15,0 0-128 0,0 0 128 0,0 0 0 16,0 0 0-16,4 14-192 0,1-3 192 0,0 3-160 16,-1 3 160-16,1 1 0 0,1 2-144 0,-2 2 144 0,-2 5 0 15,0 2 0-15,-2 1 0 0,3 3 0 0,-1-3 0 16,-1 4 0-16,-1 1 0 0,0 1 0 0,-1 2 0 0,1-3 0 15,1-2 0-15,2 1 0 0,-1-4 0 16,2 0 0-16,1-4 0 0,3-1 0 0,1-4 0 16,0 1 0-16,1-3 0 0,-1-3 0 0,0-3 0 0,3-4 0 15,1 0 0-15,-2-5 0 0,1-1 0 0,0-1 0 16,-2 0 0-16,3-2 0 0,0-2 240 0,4-2-48 16,1-1 0-16,1-5 0 0,-1 1 0 0,2-6-16 15,0 0 0-15,4-5 0 0,1-3-176 0,-1-3 0 16,1-3 144-16,0-1-144 0,4-1 0 0,-1-3 128 15,1-9-128-15,0 5 0 0,1 3 0 0,-3-1 128 16,-2-1-128-16,-2 1 0 0,-2 5 224 0,-3-3-32 0,-2 0 0 16,1 2 0-16,-4 0 96 0,-3 5 16 0,0 4 0 15,-3 0 0-15,-3 4-48 0,3 2 0 0,-2 1 0 0,0 3 0 16,-5 13-400-16,0 0-96 0,0 0-16 0,0 0-9376 16,0 0-1888-16</inkml:trace>
  <inkml:trace contextRef="#ctx0" brushRef="#br0" timeOffset="59489.89">16436 15205 24991 0,'-9'-24'1104'0,"6"7"240"0,2 4-1088 0,-3 2-256 16,0 0 0-16,0-1 0 16,2 1-1424-16,-2-2-352 0,-2 2-64 0,3 0-16 0</inkml:trace>
  <inkml:trace contextRef="#ctx0" brushRef="#br0" timeOffset="61644.14">7679 11891 14735 0,'0'0'640'0,"-9"4"160"0,9-4-640 0,0 0-160 0,0 0 0 0,-5 7 0 15,5-7 336-15,0 0 48 0,0 0 0 0,0 0 0 16,0 0 0-16,0 0 0 0,0 0 0 0,0 0 0 16,0 0 16-16,13 0 16 0,2-5 0 0,-2-2 0 15,2 1 16-15,-2-4 0 0,-2 1 0 0,1-1 0 16,0-3-112-16,1-4-32 0,1 1 0 0,1 1 0 15,0-1-288-15,2 0 0 0,0 3 128 0,-3 2-128 16,-3 5 0-16,-3 0 0 0,1 1 128 0,-9 5-128 16,0 0 0-16,8 9 0 0,-3 0 0 0,-4 4 0 15,-2 3 0-15,-3 3 0 0,1 2 0 0,-4 5 0 16,-4 1 208-16,-2 2-16 0,-1 0 0 0,-3 3 0 16,-3 1-192-16,2 0 0 0,1-3 0 0,3-2 0 0,3-3 0 15,0 0 192-15,0 2-16 0,3-7-16 0,2-7 256 0,-1 1 48 16,-1-1 16-16,4-2 0 0,4-11 80 0,0 0 16 15,0 0 0-15,0 0 0 0,0 0-176 0,4-11-16 16,2-3-16-16,0-1 0 0,2 0 16 0,0-1 0 16,2-1 0-16,1-2 0 0,-1-3-240 0,3 1-144 15,3-2 192-15,-1 3-192 0,1 0 128 0,1 1-128 16,-1 0 0-16,-1 5 0 0,1 3 0 0,0 1 0 16,-1 0 0-16,-2 3 0 0,-13 7 0 0,12-1 0 15,-12 1 0-15,12 5 0 0,-3 4 0 0,-1 0 0 16,-3 3 0-16,0-2 0 0,0 2 0 0,-1 3-192 15,0 1 16-15,-1 4 16 0,-3 1 160 0,0 1 0 16,0-2 0-16,0-1 0 0,-2 2 0 0,0 2-128 0,-2-3 128 16,1-3 0-16,1-5 0 0,-1-1 0 0,0 1 0 15,3-12 0-15,0 0 0 0,0 0 0 0,0 0 0 0,0 0 176 16,0 0 64-16,0 0 16 0,-1-21 0 0,1 2 0 16,0 1-128-16,4-3 0 0,1-4-128 0,2-1 192 15,-3-2 16-15,2 4 0 0,2-2 0 0,-3 2 0 16,3 1-208-16,0-1 128 0,0 5-128 0,0 0 0 15,-2 4 0-15,3 2 0 0,2 1 0 0,-1 5 0 16,-1 2 0-16,-9 5 0 0,12 3 0 0,-2 2 0 16,-2 8 0-16,0 1-128 0,-1 9 128 0,-2 1 0 15,0 1 0-15,-1 3 0 0,-3 0 0 0,-1 5 0 16,0 1 0-16,-1 1 0 0,-2 0 0 0,-2 0 0 0,-4-1 0 0,2-5 0 16,4 0 0-16,-3-9 0 15,5-1 0-15,-3-2 0 0,-1-4 0 0,2-2 0 16,3-11-1504-16,0 0-352 0</inkml:trace>
  <inkml:trace contextRef="#ctx0" brushRef="#br0" timeOffset="62113.93">8410 12071 14447 0,'0'0'640'16,"0"0"128"-16,0 0-608 0,0 0-160 0,0 0 0 0,0 0 0 15,0 0 736-15,0 0 112 0,0 0 32 0,0 0 0 0,0 0-112 0,0 0-32 16,0 0 0-16,0 0 0 0,0 0 16 0,0 0 0 15,0 0 0-15,13 3 0 0,2-6-192 0,0 3-48 16,2 3 0-16,2-3 0 0,0-3-128 0,2 1-16 16,1 2-16-16,2 0 0 0,0 0-160 0,1-2-16 15,-1 0-16-15,0 1 0 0,1 1-160 0,0 0 0 16,0-6 0-16,-4 4-176 0,-6 0-176 0,-3 2-32 16,-12 0-16-16,0 0-10960 0</inkml:trace>
  <inkml:trace contextRef="#ctx0" brushRef="#br0" timeOffset="62444.86">8679 11871 14447 0,'0'0'640'0,"0"0"128"0,0 0-608 0,0 0-160 0,0 0 0 0,0 0 0 16,10-3 624-16,1 0 80 0,0 2 32 0,4 1 0 16,0-1 16-16,5-1 0 0,1 2 0 0,1 2 0 15,1 0-192-15,4 2-48 0,1-2 0 0,1 0 0 16,0 3-48-16,-2-1-16 0,-2 3 0 0,-3 1 0 16,-3-3-176-16,-4 4-32 0,-1 3-16 0,-3 1 0 15,-5 1-16-15,-3 2 0 0,-5 2 0 0,-2 7 0 16,-3 1 160-16,-4 3 16 0,-3-6 16 0,-2 3 0 0,-1-1-208 15,2-2-64-15,-4 1 0 0,1-6 0 0,0-2-128 16,0-3 160-16,1 0-160 0,2-4 160 0,4 1-160 0,1-4 0 16,10-6 144-16,0 0-8144 15,-7 3-1648-15</inkml:trace>
  <inkml:trace contextRef="#ctx0" brushRef="#br0" timeOffset="63085.28">9325 12064 21183 0,'-14'0'944'0,"14"0"192"0,0 0-912 0,0 0-224 0,-9 0 0 0,9 0 0 15,-9 6 848-15,2 1 128 0,7-7 32 0,0 0 0 16,0 0-768-16,0 0-240 0,-5 6 128 0,5-6-128 15,0 0 240-15,0 0-16 0,0 0 0 0,5-12 0 16,2-2 320-16,2 1 64 0,1-4 16 0,1 3 0 16,-3 2-224-16,-2 0-32 0,-2-5-16 0,8 3 0 15,2 6-224-15,1-2-128 0,-4 4 160 0,1 0-160 16,0 1 0-16,-2 2 0 0,-10 3 0 0,12 1 0 16,-2 3 0-16,-2 4 0 0,-3 0 0 0,-2 5 0 15,-4 1 0-15,-2-1 0 0,-2 3 0 0,0 2 0 16,-2 3 0-16,1 0 176 0,-2-1-32 0,-1-3 0 15,0-4 64-15,1 1 16 0,0 2 0 0,1-6 0 0,7-10 16 0,0 0 0 16,0 0 0-16,0 0 0 0,0 0 80 0,0 0 0 16,2-8 16-16,5 0 0 0,3 3 112 0,1-3 32 15,0-6 0-15,2-3 0 0,0-3-240 0,3 1-48 16,-3 2-16-16,1 0 0 0,0-1-176 0,2-1 0 16,1 3 0-16,-2 0 0 0,0 3 0 0,-2-2 0 15,-1 4 0-15,-1 3 0 0,1 5 0 0,-2-1 0 16,2 4 0-16,-12 0 0 0,9 12 0 0,-2 4 0 15,-3 3 0-15,0 1-176 0,-3 1 176 0,4 2 0 16,-4 5-144-16,-1 0 144 0,-3 2 0 0,0-1 0 16,3-7 0-16,-1 0 0 0,-1 0 0 0,4-5 0 15,-1-5 0-15,-1-12 0 0,0 0 0 0,0 0 0 16,13-1 0-16,-1-7 0 0,2-4 0 0,2-6 0 0,2 0 128 16,0-2-128-16,-1-5 160 0,1 1-160 0,2-1 192 0,0-1-192 15,2 1 0-15,1 3 0 0,1-2 0 0,2 6 0 16,1 4 0-16,-1 1 0 0,-5 2 0 0,2 6 0 15,1 4 0-15,-1 3 0 0,-3 5 0 0,0 3 0 16,-2 6 0-16,-1 4 0 0,-2 0 0 0,2 9 0 16,2 1 0-16,0 7 0 0,-1 6 0 0,3 1-10496 15,-5 6-2048-15</inkml:trace>
  <inkml:trace contextRef="#ctx0" brushRef="#br0" timeOffset="66370.92">27283 11804 12895 0,'0'0'1152'0,"0"0"-928"0,1-10-224 0,-1 10 0 15,0 0 1120-15,0 0 176 0,0 0 48 0,0 0 0 16,5-8-336-16,-5 8-64 0,0 0-16 0,0 0 0 15,0 0-320-15,0 0-64 0,0 0-16 0,12 1 0 16,-3 2 64-16,-9-3 16 0,0 0 0 0,8 6 0 16,-3 5 48-16,-1-3 16 0,-2 2 0 0,-2 2 0 15,-2 2-112-15,2 4-32 0,2 2 0 0,-4 5 0 0,-3-1-48 16,0 9-16-16,-2 2 0 0,-1 8 0 0,-2 8-80 16,1 4 0-16,-2 0-16 0,1 5 0 0,0-2-112 0,2 5 0 15,1-5-16-15,2 1 0 0,0-2-240 16,0 2 0-16,-1-2 0 0,4 1 0 0,0-7 0 0,0 0 144 15,-2-1-144-15,1-4 128 0,3-4-128 0,-2-1 0 16,-3 4 0-16,-2-2 128 0,1-7-128 0,0 2 0 16,2 0 144-16,0 1-144 0,1-5 0 0,-3 1 144 15,0-5-144-15,-1 1 0 0,-2-1 0 0,3-4 0 16,0 2 0-16,3-6 0 16,0-2-656-16,2-3-144 0,1-17-32 0,0 14-13408 0</inkml:trace>
  <inkml:trace contextRef="#ctx0" brushRef="#br0" timeOffset="66769.36">26772 13263 23039 0,'-8'4'2048'0,"0"2"-1648"0,3 5-400 0,1 3 0 15,1 3 832-15,3 4 96 0,2 5 16 0,3 0 0 16,3 7-592-16,2-1-112 0,2 0-32 0,1 3 0 0,1 1 0 16,3-1 0-16,0-2 0 0,3 0 0 15,1-6-16-15,1 0-16 0,1-3 0 0,1-6 0 0,-1-4 272 0,1-6 48 16,2-2 16-16,5-3 0 0,2-6 336 0,2-5 80 15,-1-3 16-15,5-3 0 0,6-3 16 0,1-4 0 16,-3-1 0-16,-1-3 0 0,-4-4-464 0,-3 0-96 16,-3 0-16-16,0-4 0 0,-6-1-192 0,-3-6-64 15,-1-3 0-15,-1-1 0 0,-4-5 96 0,-1 5 16 16,1 0 0-16,-3 5 0 0,-1 3-64 0,-5 8-16 16,-1 2 0-16,-2 2 0 0,1 3-160 0,-2 4 0 15,-1 4 144-15,1 2-144 16,-2-1-768-16,-2 12-240 0,0 0-32 0,0 0-16000 0</inkml:trace>
  <inkml:trace contextRef="#ctx0" brushRef="#br0" timeOffset="80450.56">22385 9423 12895 0,'0'0'272'15,"2"-11"64"-15,-3 0 16 0,2 4 32 0,2 0-384 0,0-1 0 0,-2-1 0 0,2 1 0 0,-1 2 0 0,1-1 0 16,-1 1 0-16,1-1 0 0,-2 2 896 0,-1 5 96 16,0 0 32-16,0 0 0 0,3-8 0 0,-3 8 0 15,0 0 0-15,0 0 0 0,-8 0-832 0,2 3-192 16,-1 2 0-16,1 0 0 0,-1 6 864 0,-1 0 128 16,-2 6 32-16,-1 4 0 0,1 3-832 0,-1 0-192 15,0 6 0-15,-2 2 0 0,-2 5 864 0,0 3 128 0,-1 1 32 16,0 1 0-16,1 1-832 0,-1 0-192 0,0-4 0 0,2 3 0 15,1 1 0-15,1-1 0 0,2-6 0 16,1-1 0-16,1-3 0 0,0-1 0 0,2-2 0 0,0-7 0 16,1-1 0-16,1-4 0 0,2-2 0 0,0-2 0 15,1-1 0-15,2-3 0 0,-1-9 0 0,0 0 0 16,7 3 864-16,1-2 128 0,1-1 32 0,1-1 0 16,1-5-832-16,3 3-192 0,-1 0 0 0,3-1 0 15,-2 1 0-15,4 1 0 0,1-2 0 0,-4 3 0 16,1 1 0-16,0 2 0 0,-1 1 0 0,2-1 0 15,1 4 0-15,-1 0 0 0,0 1 0 0,-1-3 0 16,0 1 0-16,-2 1 0 0,-1-3 0 0,4 3 0 16,-3-2-2416-16,-2-2-528 15,-12-2-96-15,0 0-32 0</inkml:trace>
  <inkml:trace contextRef="#ctx0" brushRef="#br0" timeOffset="80809.31">23025 9270 20271 0,'0'0'448'0,"0"0"80"0,0 0 32 0,0 0 16 0,-7 0-576 0,-2 1 0 16,-1 5 0-16,-3 2 0 0,-1 3 928 0,-1 3 80 0,0 4 16 0,-2 3 0 15,0 7-832-15,0 3-192 0,1 3 0 0,0 5 0 16,-1 5 0-16,2 3 0 0,0 4 0 0,5-5 0 16,-2 1 0-16,7-4 0 0,4-2 0 0,-2-2 0 15,2-2 0-15,5-2 0 0,1-1 0 0,3-1 0 16,0-1 0-16,1-6 0 0,-1-2 0 0,2-1 0 15,2-6 0-15,1-3 0 0,2-1 0 0,8-1 0 16,-1-5-1600-16,-1-6-352 16,3-5-80-16,-4-1-16 0</inkml:trace>
  <inkml:trace contextRef="#ctx0" brushRef="#br0" timeOffset="82590.73">24477 8988 23951 0,'-2'-6'512'0,"2"6"128"0,-7-11 0 0,7 11 64 0,-1-6-576 16,1 6-128-16,0 0 0 0,0 0 0 0,0 0 0 0,0 0 0 15,8 2 0-15,2 6 0 0,2 2 0 0,1 5 0 16,3-2 0-16,-3 6 0 0,2 7 0 0,1 6 0 16,-2-1 0-16,4 19 0 0,-2 0 352 0,-5 4 32 15,-6 2 16-15,-5 4 0 0,0 2 96 0,-4 6 16 16,-5 5 0-16,-4-2 0 0,-3-5 0 0,-2-3 0 15,-2-3 0-15,1-2 0 0,-1 1-256 0,1-5-32 0,-2-5-16 16,-1-3 0-16,-3-9-32 0,-3-1-16 0,1-5 0 16,0-6 0-16,-1-7 32 0,3-2 16 0,3-7 0 15,3 1 0 1,3-6-1424-16,3-4-304 0</inkml:trace>
  <inkml:trace contextRef="#ctx0" brushRef="#br0" timeOffset="83346.32">24971 9403 9215 0,'-7'-19'400'0,"4"12"96"0,3 7-496 0,0 0 0 16,0 0 0-16,0 0 0 0,0 0 1792 0,0 0 256 16,-7-7 48-16,7 7 16 0,0 0-1312 0,0 0-256 15,0 0-48-15,0 0-16 0,12 13-160 0,-1-4-48 16,-11-9 0-16,10 16 0 0,2 2 64 0,-2 0 16 15,-1 1 0-15,3 0 0 0,2 1 96 0,3-1 0 16,2 1 16-16,-1-1 0 0,-1 1-288 0,-2-1-176 16,0 1 192-16,-2 1-192 0,-3-2 128 0,1-2-128 0,-2-5 0 15,-1 1 0 1,-2 2-1136-16,2-8-272 0,-8-7-64 0,0 0-16 0</inkml:trace>
  <inkml:trace contextRef="#ctx0" brushRef="#br0" timeOffset="83830.11">25346 10006 20095 0,'0'0'896'0,"0"0"176"15,-7 4-864-15,7-4-208 0,0 0 0 0,0 0 0 16,-5 5 384-16,5-5 16 0,0 0 16 0,0 0 0 15,4-9 80-15,1-4 16 0,3 3 0 0,-2-3 0 0,3-6-272 0,1 1-48 16,1 1-16-16,0-1 0 0,0-4-48 0,1-2-128 16,0-2 192-16,1-4-64 0,1 3-128 0,2-7 128 15,-2-5-128-15,2 1 128 0,1 2-128 0,-1 2 160 16,-5 0-160-16,-2 13 160 0,3-2-352 0,-3 2-80 16,0 2-16-16,-1 2 0 0,0 3 288 15,0 1 0-15,-2 4 0 0,1 1 0 0,-7 8 0 0,0 0 0 16,0 0 0-16,0 0 0 0,-3 17 0 0,1 1 0 15,-1 2 0-15,-1 1 0 0,-1 0 0 0,0 6 0 16,-2-2 0-16,-3 15 0 0,2-3 192 0,3-5 112 16,0-7 16-16,2 0 0 0,0 0-320 0,2-7 0 15,0-6 0-15,1-12 0 0,0 0 0 0,8 7 0 0,-2 1 0 0,-6-8 0 16,16-4 0-16,-2-1 208 16,4-1-32-16,-5-1-16 0,0-2 336 0,0-3 64 0,0-1 16 15,6-10 0-15,-2 2-704 0,-2 0-144 0,0-2-32 0,-6 7 0 16,0-1 496-16,0 0 80 0,0 0 32 15,0 1 0-15,-1-2-304 0,0 4 0 0,-3 2 0 16,3-1 0-16,-3 0 0 0,0 1 0 0,-1 1 0 0,0 3 0 31,-4 8-768-31,0 0-192 0,3-12-64 0,-2 7 0 0</inkml:trace>
  <inkml:trace contextRef="#ctx0" brushRef="#br0" timeOffset="84138">26256 9163 20271 0,'0'0'896'0,"0"0"192"0,-4-7-880 0,-2 3-208 15,6 4 0-15,-6 0 0 0,-3 4 0 0,-2 4 0 16,-3 0 0-16,0 4 0 0,-2-2 864 0,-1 4 128 15,-2 5 32-15,-2 0 0 0,0 2-832 0,0 6-192 16,1 3 0-16,-8 19 0 0,2 0 0 0,3-2-128 16,5-1 128-16,1 2-208 0,2 2 208 0,4-2 0 0,3-8 0 0,3 1 0 15,0-6 0-15,2-3 0 0,2-2 0 0,1-4 0 16,1-6 0-16,3-2 0 0,0 1 0 0,1-4 0 16,3-1 0-16,-1-6-224 0,-7-8 16 0,13 3 0 31,0-2-1376-31,1-2-272 0</inkml:trace>
  <inkml:trace contextRef="#ctx0" brushRef="#br0" timeOffset="84468.96">26497 9190 16575 0,'0'0'368'0,"0"0"80"16,0 0 0-16,0 0 16 0,-2-5-464 0,2 5 0 0,0 0 0 0,0 0 0 0,0 0 912 0,-3 8 96 16,-1 5 16-16,-3 4 0 0,1 2 0 0,-2 5 0 15,0 3 0-15,-4 15 0 0,2 2-1024 0,-1 4 0 16,0 3-144-16,-4 1 0 0,0-3 144 0,0-1 256 15,2-1-64-15,2-2-16 0,-1-4-176 0,3-6 160 16,1-5-160-16,0-5 160 0,3-2-160 0,0-4 0 16,3-6 0-16,2-13 128 0,0 0-128 0,0 0 0 15,0 0 0-15,0 0-176 16,0 0-1360-16,0 0-256 0,8-7-64 0</inkml:trace>
  <inkml:trace contextRef="#ctx0" brushRef="#br0" timeOffset="84846.57">26877 9176 16575 0,'0'0'368'0,"0"0"80"0,0 0 0 0,0 0 16 0,0 0-464 0,3 8 0 0,-4 1 0 0,-3 1 0 16,-3 2 912-16,-2 2 96 0,-3 3 16 0,-7 11 0 0,-2-5-224 0,-1 2-32 15,0 1-16-15,-4 0 0 0,1 5-400 16,0-5-80-16,7-6-16 0,-4-1 0 0,-2 2-64 0,2 0 0 16,1-3-16-16,2-5 0 0,-5 0 96 0,3 1 32 15,2-5 0-15,2-2 0 0,2-3-16 0,2-2 0 16,0-4 0-16,3 1 0 0,10 1-288 0,-9-3 0 16,1-4 0-16,8 7 0 0,0 0 256 0,0 0-16 15,0 0 0-15,0 0 0 0,0 0 80 0,0 0 0 16,12 11 16-16,-1 5 0 0,0-4-208 0,3 3-128 15,3 2 128-15,0 3-128 0,0 2 0 0,0 0 0 16,-1-2 0-16,1-1 0 0,-4 6 0 0,2-1 128 16,2-2-128-16,-2-4 0 0,-4-4 0 0,-2 1 0 15,-3-1 0-15,2 0 0 16,2-6-1296-16,0-3-336 0,-10-5-64 0,12 0-16 0</inkml:trace>
  <inkml:trace contextRef="#ctx0" brushRef="#br0" timeOffset="85191.24">27189 8975 23951 0,'0'-10'512'0,"0"3"128"0,0 7 0 0,0 0 64 0,0 0-576 0,8-1-128 0,-2-2 0 0,-6 3 0 16,9 12 0-16,1 5 0 0,0 1 0 0,2 12 0 0,-3 4 128 16,0 5-128-16,-1 5 192 0,-4-2-64 0,-2-1-128 0,-6 4 0 15,-3 1 0-15,-2 7 0 0,2 6 128 0,-6 2 128 16,-7-2 48-16,3 1 0 0,3 0-176 16,0-7-128-16,-1-7 144 0,1-3-144 0,1-1 336 0,-4-3-16 15,0-7-16-15,2-2 0 0,-1-5 96 0,0 0 32 16,-2-3 0-16,1-1 0 0,1-3-192 0,2-5-48 15,1-6 0-15,1 2 0 0,2-3-32 0,2 0-16 16,8-6 0-16,0 0 0 16,-6-10-1632-16,3-3-336 0,3-1-64 0</inkml:trace>
  <inkml:trace contextRef="#ctx0" brushRef="#br0" timeOffset="85575.17">27546 9339 20271 0,'0'0'448'0,"0"0"80"0,0 0 32 0,-5 9 16 0,-1 0-576 0,-1 3 0 0,0 2 0 0,-2 11 0 15,0 5 768-15,0 0 64 0,3-2 0 0,0 6 0 16,0-1-560-16,2 1-96 0,0-3-32 0,3 0 0 0,1-4 144 16,2-3 32-16,4 0 0 0,1-6 0 0,4-6 144 0,1-4 48 15,-1-5 0-15,4 1 0 0,0-1 32 0,3-3 16 16,1-4 0-16,2-2 0 0,1-2-64 0,1-3-16 16,2-2 0-16,1-4 0 0,3-1-64 0,-1-3-16 15,1-1 0-15,-1 0 0 0,-4-4-32 0,-2 0-16 16,-3-4 0-16,-2 5 0 0,-3 4-32 0,-2-2 0 15,-3-1 0-15,-1 5 0 0,-2 6-320 0,-1 2 0 16,1-1 0-16,-4 5 0 16,0-5-1168-16,-2 12-304 0,0 0-64 0</inkml:trace>
  <inkml:trace contextRef="#ctx0" brushRef="#br0" timeOffset="87113.22">28652 9131 12895 0,'0'0'272'0,"0"0"64"0,0 0 16 0,0 0 32 0,0 0-384 0,0 0 0 0,-5-1 0 15,5 1 0-15,0 0 896 0,0 0 96 16,-6-4 32-16,6 4 0 0,0 0-832 0,0 0-192 0,0-8 0 0,0 8 0 16,0 0 864-16,0 0 128 0,0 0 32 0,0 0 0 15,0 0 0-15,0 0 0 0,0 0 0 0,0 0 0 16,0 0-832-16,0 0-192 0,4 11 0 0,-1 1 0 16,-2 3 864-16,2 3 128 0,-2 2 32 0,0 6 0 15,1 0-832-15,-2 5-192 0,0 3 0 0,0 2 0 16,1 1 0-16,-1 2 0 0,0 5 0 0,1-1 0 15,1-2 0-15,-2-4 0 0,0-3 0 0,1-4 0 16,2-2 0-16,0-3 0 0,1-4 0 0,-1-1 0 16,0-4 864-16,0 1 128 0,1-4 32 0,0-2 0 0,0-3-832 0,-4-8-192 15,8 6 0-15,0-2 0 0,-8-4 864 16,9-1 128-16,0-2 32 0,2-2 0 0,-1 0-832 0,0-6-192 16,1-3 0-16,-2 1 0 0,-1-3 0 0,1-2 0 15,1-4 0-15,3-4 0 0,2 0 0 0,-1-4 0 16,0 0 0-16,2-1 0 0,1-2 0 0,1-2 0 15,0 3 0-15,1 1 0 0,-1-1 0 0,0 2 0 16,-1 2 0-16,0 1 0 0,1 3 0 0,-5 3 0 16,0 2 0-16,1 2 0 0,1-1 0 0,-3 2 0 15,0 3 0-15,-2 4 0 0,-1-3 0 0,0 4 0 16,-1 1 0-16,0 1 0 16,-8 6-1600-16,0 0-352 0,0 0-80 0,0 0-7120 15,0 0-1408-15</inkml:trace>
  <inkml:trace contextRef="#ctx0" brushRef="#br0" timeOffset="87714.73">29588 8865 16575 0,'0'0'368'0,"0"0"80"0,0 0 0 0,-7-2 16 0,2-2-464 0,5 4 0 15,0 0 0-15,0 0 0 0,-2-7 912 0,2 7 96 16,0 0 16-16,5-6 0 0,3 3-832 0,1 1-192 16,1-2 0-16,3 3 0 0,1-1 0 0,3 2 0 15,0-1 0-15,3-2 0 0,1 2 864 0,1 5 128 16,1 0 32-16,0 0 0 0,-1-3-832 0,-4 4-192 15,-4 3 0-15,-1 1 0 0,-1 0 0 0,-4-1 0 0,-5 3 0 0,-2-1 0 16,-1-2 0-16,0 1 0 0,-3 3 0 0,-2-3 0 16,0-3 864-16,-4-2 128 0,-2 1 32 0,0-1 0 15,0-1-832-15,2-2-192 16,1 1 0-16,2 0 0 0,-1-2 0 0,7 0 0 0,0 0 0 0,0 0 0 16,-5 8 864-16,1 2 128 0,3 3 32 0,1-1 0 15,1 1-832-15,0 5-192 0,1 3 0 0,-1 8 0 31,-1-8-768-31,-3 2-208 0,-6 1-48 0,4-9 0 0,-2-1 1648 0,0 0 320 0,-4-2 64 0,-4 5 16 16,-1-3-1024-16,-1-1-320 0,-1-7 0 0,-1 0 0 16,0-1 512-16,1-4 80 0,2-1 32 0,3 0 0 15,1-5-304-15,3 1 0 0,9 4 0 0,0 0-13840 16</inkml:trace>
  <inkml:trace contextRef="#ctx0" brushRef="#br0" timeOffset="88369.7">29927 9546 2751 0,'0'0'256'0,"0"0"-256"16,12 0 0-16,2 0 0 0,0 3 3072 0,5-1 576 0,0 1 128 0,3-1 0 16,2 0-2320-16,2-2-480 0,2-2-80 0,1 1-32 15,1 1-416-15,3-1-64 0,-1-2-32 0,3 3 0 16,-3 0-352-16,-1 0 144 0,-4-1-144 0,-2 2 0 31,-4 3-1344-31,-7 1-368 0</inkml:trace>
  <inkml:trace contextRef="#ctx0" brushRef="#br0" timeOffset="88511.74">30032 9855 14735 0,'0'0'1312'0,"0"0"-1056"0,7-3-256 0,3 2 0 16,2 1 640-16,5 1 80 0,1 2 16 0,2-2 0 16,2 1-448-16,2 0-96 0,0-2 0 0,2 3-16 15,3-2-176-15,1 0 0 0,1-2 144 0,-2 1-5488 16,-3 0-1104-16</inkml:trace>
  <inkml:trace contextRef="#ctx0" brushRef="#br0" timeOffset="89126.5">30807 10112 4607 0,'-11'9'192'0,"11"-9"64"0,0 0-256 0,0 0 0 0,0 0 0 0,0 0 0 15,-2 9 3200-15,2-9 608 0,0 0 112 0,0 0 32 16,0 0-2352-16,8 8-448 0,-8-8-112 0,13 3-16 15,-4-2-640-15,3-1-128 0,1-1-16 0,0-3-16 16,0-7-80-16,1 3-16 0,0-3 0 0,2-4 0 16,0-4 112-16,2-5 16 0,1 1 0 0,1-6 0 15,-2 4 128-15,2-5 16 0,-1-2 16 0,0-2 0 16,-2 0-32-16,-1-1 0 0,0 0 0 0,0-2 0 16,-1-1-144-16,0 2-48 0,-2 1 0 0,0 5 0 0,0 4-192 15,-1-3 128-15,-3 4-128 0,0 4 0 16,0 0 128-16,-1 4-128 0,-2 3 0 0,1 6 0 0,-7 8 0 15,0 0 0-15,0 0 0 0,8 7 0 0,-8-7 0 0,4 15 0 16,-2 4 0-16,-2 1 0 0,-2 1 0 0,-1 5 0 16,0 3 0-16,-2 5 0 0,-1 0 0 0,-2 0 0 15,0 1-128-15,-1 0 128 0,0 0-176 0,1-3 32 16,3-5 0-16,2-1 0 0,2-2 144 16,1-5 0-16,1-3-144 0,3-3 144 0,1-4 0 0,-5-9 0 15,12 6 0-15,0-3 0 0,1-4 0 0,0-4 0 16,1-3 0-16,0-3 0 0,2 1 0 0,0-1 208 15,1-4-16-15,0 0-16 0,0-1 16 0,-3-4 0 0,-2-3 0 16,1-1 0-16,0 1-64 0,1-3-128 16,-2-4 192-16,2 1-64 0,-3 4-128 0,0 0 160 15,5-1-160-15,-2 3 160 0,1 3-160 0,-5 3 0 0,0 3 0 16,-2 1 0-16,3 4 0 0,-5 1 0 0,-6 8 0 0,0 0 0 31,7-8-1808-31,-7 8-304 0,1-5-48 0,-1 5-16 0</inkml:trace>
  <inkml:trace contextRef="#ctx0" brushRef="#br0" timeOffset="89459.17">32157 9191 15663 0,'0'0'688'0,"0"0"144"0,-11-2-656 0,-2 1-176 16,2 1 0-16,-3 5 0 0,-2 5 1232 0,-1 2 224 15,-1 2 32-15,2 3 16 0,3 1-720 0,0 3-144 16,-2 4-16-16,-1-1-16 0,2 2-208 0,-2 5-32 16,-2 5-16-16,0 5 0 0,1 3-48 0,0 0-16 15,0 1 0-15,1-1 0 0,2 2-288 0,3-5 128 16,2-4-128-16,4-4 0 0,1-3 144 0,3-2-144 15,2-3 0-15,0-2 144 0,1-3-144 0,2-2 0 16,1-2 0-16,1-3 0 0,2-3 0 0,1-2 0 16,-9-8 0-16,15 8 0 0,-2 1 0 0,0-5-192 0,0-5 32 15,1-2-7440 1,2-1-1488-16</inkml:trace>
  <inkml:trace contextRef="#ctx0" brushRef="#br0" timeOffset="89882.95">32201 9435 19231 0,'0'0'848'0,"0"0"176"0,-2-10-816 0,5 2-208 15,-3 8 0-15,9-7 0 0,0 2 240 0,3 3 0 16,1-5 0-16,2 7 0 0,2 8-48 0,2-4 0 16,-2-4 0-16,2 2 0 0,1 4-192 0,-2 1 0 15,-2 4 0-15,-2-3 0 0,-1-3 160 0,-4 4-160 16,-5 0 160-16,-1 4-160 0,-6 0 192 0,-1 2-64 16,-1 3-128-16,-4 3 192 0,-2 4 176 0,-2-2 16 15,-2 0 16-15,-1-2 0 0,-2 1-112 0,3-3-32 16,0-2 0-16,-1-3 0 0,2-1-16 0,2 0-16 15,0-5 0-15,2 1 0 0,0-4 48 0,10-5 16 16,0 0 0-16,0 0 0 0,-4 12-64 0,4-12-16 16,0 0 0-16,0 0 0 0,10 5-48 0,3-1-16 15,1-1 0-15,3-2 0 0,-2-2-144 0,0-1 0 0,1 0 0 16,0 0 0 0,2 2-256-16,-2-2-128 0,-3-2-16 0,0 0-16 15,-3 3-784-15,-10 1-144 0,12-3-48 0</inkml:trace>
  <inkml:trace contextRef="#ctx0" brushRef="#br0" timeOffset="90034.87">32164 9659 11055 0,'0'0'976'0,"-4"-10"-784"0,0 4-192 0,4 6 0 16,0 0 2144-16,0 0 384 0,0 0 80 0,12-2 16 15,1 1-1664-15,3 2-320 0,3 1-64 0,2-1 0 16,0 0-368-16,2 2-64 0,1 2-16 0,1 0 0 0,-2-1-320 0,-2-3-64 15,-3-1 0-15</inkml:trace>
  <inkml:trace contextRef="#ctx0" brushRef="#br0" timeOffset="90224.19">32564 9759 17503 0,'0'0'768'0,"-6"9"176"0,-5-4-752 0,2 4-192 15,1 1 0-15,1 6 0 0,-1 2 1216 0,0-1 192 16,-3-4 64-16,2 3 0 0,-1 0-704 0,-1 2-144 16,-2 4-32-16,2-1 0 0,0-4-464 0,0 1-128 15,-4 0 0-15,3-1 0 16,2-4-768-16,1-1-208 0,1-7-48 0,8-5-9056 0</inkml:trace>
  <inkml:trace contextRef="#ctx0" brushRef="#br0" timeOffset="90579.82">32871 9504 23951 0,'-3'-8'2128'0,"3"8"-1696"0,-4-6-432 0,4 6 0 16,-6-5 512-16,6 5 32 0,-8 5 0 0,-3 4 0 0,4 4 48 15,-3-2 16-15,1-1 0 0,0 8 0 0,0 10-416 0,0-1-64 16,0-1-128-16,-2 1 176 0,4 0-176 0,-3-3 0 16,4-2 0-16,3-1 0 0,1-2 0 0,2-1 0 15,0-3 0-15,2-5 128 0,-2-10-128 0,8 9 192 16,-8-9-192-16,12 5 192 0,0-1 496 0,1-3 96 16,0-3 32-16,2-2 0 0,0-3-176 0,0-1-16 15,1 0-16-15,0-5 0 0,-1-2-304 0,-2-2-64 16,3-1-16-16,-2-2 0 0,1 0-224 0,-2-2 144 15,0-9-144-15,-3 5 128 0,-1-1-128 0,-2 3 0 16,-3 3 144-16,1 3-144 0,1 0 0 0,-3 6 0 16,-3 12 0-16,3-9 0 0,-3-3-256 0,0 12-112 15,0 0-16-15</inkml:trace>
  <inkml:trace contextRef="#ctx0" brushRef="#br0" timeOffset="90925.61">33262 9002 11055 0,'0'0'976'0,"-2"-10"-784"0,1 1-192 0,1 9 0 0,0 0 3024 0,0 0 560 0,9 2 128 0,2 6 0 0,-2 5-3008 0,1 7-704 16,2 5 0-16,1 2 0 0,0-1 0 0,3 5 0 15,-1 7 0-15,0 1 0 0,-4-1 0 0,1 6 0 16,-3 6 176-16,-2 3-176 0,-5 3 400 0,-2 8-16 16,-2 5 0-16,-5-2 0 0,-3-1 112 0,-3 4 16 15,-2-3 0-15,2-3 0 0,-4-4-240 0,-1-4-32 16,-1-2-16-16,-6-6 0 0,-2-5 0 0,-3-4 0 15,-4-8 0-15,13-15 0 0,-7 1-16 0,-3 0 0 16,-3-3 0-16</inkml:trace>
  <inkml:trace contextRef="#ctx0" brushRef="#br0" timeOffset="95728.31">26467 10833 11919 0,'0'0'512'0,"0"0"128"0,0 0-512 0,0 0-128 15,0 0 0-15,0 0 0 0,0 0 832 0,0 0 128 16,0 0 16-16,0 0 16 0,-5 9-256 0,5-9-48 16,0 0-16-16,0 0 0 0,0 0-16 0,-4 12 0 0,4-12 0 0,0 0 0 15,0 0 80-15,0 0 16 0,0 0 0 0,0 0 0 16,11 0-112-16,2-3-32 0,0-5 0 0,2 2 0 16,-1 1-240-16,-1-6-48 0,3-1-16 0,1 2 0 15,1 1-176-15,-1 0-128 0,-1 0 144 0,-1-2-144 16,0 1 0-16,2 2 128 0,1 0-128 0,-4 3 0 15,-2 1 0-15,-2 3 0 0,-10 1 0 0,0 0 0 16,0 0 0-16,0 0 0 0,2 11 0 0,-5 5 0 16,-4 2 176-16,-2 3 32 0,-1 3 16 0,1-1 0 15,-2 2-32-15,4 2 0 0,0-1 0 0,1 2 0 16,-2-8-64-16,1 1-128 0,2 0 176 0,1-3-176 16,1 1 272-16,1-5-48 0,2-14-16 0,-4 13 0 15,4-13 256-15,0 0 48 0,0 0 16 0,0 0 0 16,0 0-16-16,0 0 0 0,0 0 0 0,0 0 0 0,9-6-160 15,-2-4-32-15,-5-1-16 0,2-5 0 0,3 4-112 16,6-6-32-16,0-7 0 0,1 4 0 0,0 2-160 0,2-1 128 16,-2 2-128-16,2-1 128 0,0-1-128 0,-2 2 0 15,0 2 0-15,1 4 0 0,-1 2 0 0,-1 1 0 16,-3-2 0-16,-2 6 0 0,-8 5 0 0,0 0 0 16,0 0 0-16,0 0 0 0,11 9 0 0,-5 4 0 15,-4 0 0-15,-2 2 0 0,0-2 0 0,-2 4 0 16,0 1 0-16,0-1 0 0,0-4 0 0,0 0 0 15,2 0 0-15,2 1 0 0,-1-3 0 0,-1-11 0 16,0 0 0-16,0 0 0 0,0 0 0 0,8 8 0 16,-8-8 144-16,10-4-144 0,1-3 192 0,-1-1-16 15,-2-6-16-15,2-2 0 0,2-2 64 0,0-1 16 0,0-1 0 0,-1 0 0 16,2 1-240-16,0-1 176 0,-1-6-176 0,1 5 160 16,0 3-160-16,2 2 0 0,-1-2 0 0,0 6 0 15,1 2 0-15,-4 5 0 0,1 2 0 0,-2 3 0 16,1 3 0-16,-1 5 0 0,-4 5 0 0,-4 5 0 15,-4 4 0-15,2 3 0 0,3 2-144 0,1 3 144 16,-1-2 0-16,-3 2 0 0,-1-2 0 0,1 0 0 16,4-4 0-16,-4 1 0 0,-4 3 0 0,4-8 0 15,4-5-160-15,-3-2 32 0,0-3 0 0,-1-10 0 16,7 13-1744-16,1-6-352 16,3-6-64-16</inkml:trace>
  <inkml:trace contextRef="#ctx0" brushRef="#br0" timeOffset="96150.6">27615 10843 19343 0,'0'0'1728'0,"-9"-1"-1392"0,9 1-336 0,0 0 0 16,-9 0 448-16,9 0 32 0,0 0 0 0,0 0 0 15,0 0 224-15,0 0 32 0,0 0 16 0,0 0 0 16,11 1-416-16,2-1-80 0,0 2 0 0,1-2-16 16,0 0 160-16,3 0 48 0,3 0 0 0,1-2 0 15,2 1 0-15,1 0 16 0,-1-1 0 0,2 2 0 16,-2 0-144-16,-1 3-16 0,2-2-16 0,-3 2 0 16,-3 2-288-16,0-2 128 0,-2-1-128 0,-3 1 0 15,-1-2 0-15,-2 0-224 0,-1 2 16 0,-9-3 0 16,0 0-1024-16,0 0-208 0,0 0-32 15,0 0-9664-15</inkml:trace>
  <inkml:trace contextRef="#ctx0" brushRef="#br0" timeOffset="96469.57">27931 10622 13823 0,'0'0'1216'0,"0"0"-960"15,0 0-256-15,0 0 0 0,0 0 1264 0,0 0 208 16,10-2 32-16,3 5 16 0,-1 5-496 0,2-4-112 16,1 2-16-16,2 2 0 0,2 0-320 0,2 2-80 15,0-5-16-15,1 6 0 0,4 2-48 0,-2 1-16 16,-2 1 0-16,0 3 0 0,0 0 160 0,-4 2 16 16,-8-1 16-16,-1 1 0 0,0 1-80 0,0 1-16 0,-4 1 0 0,-2-1 0 15,-6-2 32-15,1 0 0 0,-1-2 0 0,-2-1 0 16,1 0-32-16,-3-4 0 0,-3 0 0 0,-1-2 0 15,-3 1-96-15,-4-3-32 16,-4-3 0-16,-3-3 0 0,3 1-192 0,0-2-64 0,-3-2 0 0,5-3 0 16,1-3-272-16,4 0-64 0,1 2-16 0,5-1-15296 15</inkml:trace>
  <inkml:trace contextRef="#ctx0" brushRef="#br0" timeOffset="100053.64">28652 10804 8287 0,'0'0'736'0,"0"0"-592"0,0 0-144 0,0 0 0 16,0 0 944-16,0 0 144 0,0 0 48 0,0 0 0 15,0 0-352-15,0 0-64 0,0 0-16 0,0 0 0 16,0 0-64-16,0 0-32 0,0 0 0 0,0 0 0 16,0 0-64-16,0 0-16 0,0 0 0 0,0 0 0 15,0 0 16-15,6 9 0 0,0 3 0 0,0 0 0 16,1 1-208-16,0 0-32 0,1 4-16 0,1 1 0 16,3-2-112-16,-3 1-32 0,2 1 0 0,-1 1 0 0,4 2-144 15,-1-1 0-15,-1-1 144 0,-1 0-144 16,-1-4 128-16,0 0-128 0,1-1 160 0,-1-2-160 0,1-2 176 0,0 2-176 15,4-2 192-15,-6-1-192 0,-9-9 128 0,0 0-128 16,0 0 0-16,0 0-6848 16,0 0-1472-16</inkml:trace>
  <inkml:trace contextRef="#ctx0" brushRef="#br0" timeOffset="100384.74">29012 10706 12319 0,'1'-14'544'0,"-1"14"112"0,0 0-528 0,0 0-128 0,0 0 0 0,0 0 0 16,0-10 1088-16,0 10 192 0,0 0 48 0,0 0 0 15,0 0-304-15,-9-2-48 0,0 7-16 0,0 1 0 16,-4 3-128-16,1 3-16 0,-1 1-16 0,-4 5 0 16,-3 1 32-16,-3 5 0 0,1-1 0 0,-1 3 0 15,1-2-224-15,0 5-32 0,-3 1-16 0,3-3 0 16,4-2-304-16,0-1-48 0,-1 3-16 0,4-4 0 16,0-2-192-16,5-4 128 0,0-4-128 0,3 1 0 15,3-3-768-15,4-11-240 16,0 0-48-16,0 0-16 0</inkml:trace>
  <inkml:trace contextRef="#ctx0" brushRef="#br0" timeOffset="100934.19">29227 11041 7359 0,'0'0'656'0,"0"0"-528"0,0 6-128 0,0-6 0 16,0-1558 1648-16,-2 3122 288 0,4-1557 64 0,-2-2 16 15,0-5-832-15,0 0-160 0,0 0-48 0,0 0 0 16,6 9-304-16,3-2-64 0,3-7-16 0,-3 0 0 16,0 0 352-16,2-2 64 0,3 1 16 0,0-2 0 15,2-2-832-15,0-3-192 0,3 0 0 0,13-10 0 16,-1-1 272-16,-2-5 16 0,-3 1 0 0,-8 7 0 16,0-1 352-16,2-1 80 0,-1 0 16 0,1-3 0 15,-2-1-592-15,-1-2-144 0,-1-3 0 0,-5-1 0 0,1-3 0 16,-1 2 0-16,-2 2 0 0,-3 2 0 0,-2-2 0 15,0 3 0-15,-1 5 0 0,-3 2 0 0,-2 5 0 16,0 4 0-16,-1 1 0 0,-1 3 0 0,-2 2 0 0,-3 6 0 16,-1 5 0-16,-1-1 0 0,-4 4 0 0,1 4 0 15,-2 2 0-15,-1 1 0 0,-1 5 0 0,1-1 0 16,-1 2 0-16,2-3 0 0,1 3 0 0,2 0 0 16,1-3 0-16,3 0 0 0,1 3 0 0,4 0 0 15,3-5 0-15,2 1 0 0,2-1 0 0,2-2 0 16,1-1 0-16,6 5 0 0,0-3 160 0,0-5 0 15,1-1 0-15,0-4 0 0,1 0-160 0,-1-4-256 16,0-1 64-16,0-1-12176 0</inkml:trace>
  <inkml:trace contextRef="#ctx0" brushRef="#br0" timeOffset="101352.1">30233 10712 19519 0,'0'0'432'0,"0"0"80"0,0 0 32 0,0 0 0 0,-9-7-544 0,9 7 0 16,-10 0 0-16,1 4 0 0,-1 2 1088 0,0 4 96 15,0 0 32-15,-2 4 0 0,-1 5-672 0,0 0-128 16,0-1-32-16,1 2 0 0,2 0-128 0,-1 0-16 16,2 3-16-16,2-4 0 0,4-5-224 0,0 5 0 15,0 3 128-15,2-4-128 0,2-6 0 0,-1-12-208 16,6 12 32-16,0 2-7504 16,1-2-1488-16</inkml:trace>
  <inkml:trace contextRef="#ctx0" brushRef="#br0" timeOffset="101511.62">30035 10859 21183 0,'0'0'1888'0,"0"0"-1504"0,8-5-384 0,5 2 0 16,1 2 608-16,2 1 48 0,2 1 16 0,3 2 0 16,0-2-512-16,2 4-160 0,2 3 0 0,-1-4 0 15,-2-3-768-15,0 1-256 0</inkml:trace>
  <inkml:trace contextRef="#ctx0" brushRef="#br0" timeOffset="101998.03">30692 10773 17503 0,'0'0'768'0,"0"0"176"0,0 0-752 0,0 0-192 15,0 0 0-15,0 0 0 0,-10 5 432 0,2-1 48 16,0 2 16-16,2 5 0 0,-2-2 16 0,0 3 0 16,0 3 0-16,2 0 0 0,-1-4-368 0,2 3-144 15,1 1 128-15,1-3-128 0,3-12 128 0,3 13-128 16,-3-13 0-16,8 12 128 0,0-5 160 0,5 1 32 16,0-5 0-16,1-3 0 0,0 0 192 0,3-5 32 15,3-1 16-15,1 0 0 0,-3-4-112 0,1 0-32 0,5-4 0 0,1 2 0 16,-2 2-160-16,-2-1-48 0,0-3 0 0,-3 2 0 15,-4-1-80-15,2 4 0 0,0-2-128 0,-2 1 192 16,-1 3-64-16,-1 1 0 0,-12 6-128 0,9 0 192 16,-9 0-192-16,0 0 0 0,0 0 128 0,-4 20-128 15,-1-2 0-15,-2 3 128 0,-2 0-128 0,-2 8 0 16,-1 2 144-16,-4 7-144 0,-2 3 128 0,-4 5-128 16,-4 5 192-16,0 2-32 0,-1 3-16 0,1-3 0 15,-1-8 128-15,4-4 32 0,3-8 0 0,0-1 0 16,2-4 64-16,1-5 16 0,0-5 0 0,2-6 0 0,0 1 240 15,1-3 48-15,1-5 16 0,1-2 0 0,3-6-224 16,-1-3-32-16,3-3-16 0,1-3 0 0,-1-2-160 16,2-3-48-16,0-2 0 0,-1 1 0 0,4-4-208 15,1-3 128-15,1 0-128 0,0 3 0 0,1-1-144 0,1 3-128 16,1 3-32-16,1 6 0 16,0-3-464-16,1 8-80 0,-5 6-32 0,12-5-8976 15,-12 5-1808-15</inkml:trace>
  <inkml:trace contextRef="#ctx0" brushRef="#br0" timeOffset="102667.89">31635 10845 17503 0,'-13'-3'1552'0,"0"3"-1232"0,0-1-320 0,0 1 0 16,2-2 704-16,3 4 64 0,2 0 32 0,-2 0 0 16,1-4-96-16,7 2 0 0,0 0-16 0,0 0 0 15,0 0 16-15,0 0 16 0,15-5 0 0,2 1 0 16,0 2-176-16,1-5-32 0,1 2-16 0,2 1 0 15,-1-3-224-15,1 3-32 0,-2-2-16 0,2 2 0 0,-4-1-224 0,0 3 0 16,-4 1 0-16,0 2 0 0,-13-1 0 16,0 0 0-16,0 0 0 0,0 0 0 0,5 11 0 0,-6-1 0 15,-4 3 0-15,-3 2 0 0,-4 2 192 0,-2 1-48 16,-2-1-16-16,-2-1 0 0,-3-3-128 0,-1 1 192 16,-1 0-192-16,3-2 192 0,3-3-32 0,3-4 0 15,1-1 0-15,13-4 0 0,-6 5 240 0,6-5 48 16,0 0 16-16,0 0 0 0,11-5 208 0,2 0 32 15,5-3 16-15,3-2 0 0,1-3-352 0,2 1-80 16,-1 2-16-16,1 0 0 0,-4-3-272 0,1 2 0 16,-1 0 0-16,-2 3 0 0,0 2 128 0,1 1-128 15,-1-3 0-15,-4 4 0 0,-1 3 0 0,-1 3 0 16,-12-2 128-16,4 11-128 0,-4-11 0 0,-4 14 0 16,-1 2 0-16,-2 1 0 0,-3 0 0 0,-1-1-192 15,1-1 192-15,-2 4-192 0,-3 4 192 0,0-3 0 0,2-3 0 16,3-2 0-16,1-4 0 0,2-1 0 0,7-10 0 0,0 0 0 15,0 0 0-15,0 0 0 0,0 0 0 0,14-6 0 16,2-7 128-16,6-2 80 0,3 3 16 0,4-4 0 16,-1 2-64-16,4-2-16 0,-1-1 0 0,2 2 0 15,4 2-144-15,0 0 0 0,-3 0 0 0,-2 2 128 16,-2 5-128-16,-2 3 0 0,-5 8 0 0,-2-1 0 16,-7-1 0-16,-2 3 0 0,-4 5 0 0,-1 7 0 15,-4 7-160-15,0 2 160 0,-2-1 0 0,-1 7-144 16,-1 10 144-16,1 2 0 0,-1 0 0 0,3 2 0 15,2-4-736 1,3 4-224-16,3-4-32 0,5-2-16 0</inkml:trace>
  <inkml:trace contextRef="#ctx0" brushRef="#br0" timeOffset="118485.95">4676 11735 19343 0,'0'0'1728'16,"0"0"-1392"-16,0 0-336 0,0 0 0 0,-1 10 560 15,0 1 32-15,-2 3 16 0,2-1 0 0,0 2 80 0,-1 2 16 16,0 2 0-16,-1 1 0 0,-1-2-224 0,0 1-32 16,-1 0-16-16,0-1 0 0,1 4-240 0,0-1-64 15,0-3 0-15,0-1 0 0,2-4-128 0,-1 2 0 16,0 0 0-16,1 0 128 16,-1-5-816-16,3-10-160 0,0 0-48 0</inkml:trace>
  <inkml:trace contextRef="#ctx0" brushRef="#br0" timeOffset="118661.08">4876 11820 27071 0,'0'0'1200'0,"0"0"240"0,1 10-1152 0,2 3-288 0,1 0 0 16,0 5 0-16,-2 5 144 0,2-1-16 0,1 0-128 0,-1 3 192 15,-1 2 64-15,-2 0 0 0,0 0 0 16,2 0 0-16,-2 3-256 0,1 0 0 0,-2-3 0 0,1-2-8448 15,0-1-1600-15</inkml:trace>
  <inkml:trace contextRef="#ctx0" brushRef="#br0" timeOffset="119823.32">3271 13169 9215 0,'0'0'816'0,"-5"12"-656"0,0-6-160 16,5-6 0-16,-6 11 1264 0,6-11 208 0,-5 8 64 0,5-8 0 16,0 0-448-16,0 0-64 0,-1 11-32 0,1-11 0 15,0 0-32-15,0 0-16 0,0 0 0 0,0 0 0 16,0 0-144-16,0 0-32 0,0 0 0 0,6-11 0 16,-2 0-144-16,3-2-48 0,1-5 0 0,1 0 0 15,-1-3-192-15,3-3-64 0,-2 1 0 0,3-2 0 16,3-1-176-16,-4 0-144 0,0 2 192 0,0-2-192 15,2 0 128-15,-1 0-128 0,-3-2 0 0,-1 5 0 0,0 1 0 16,1 4 0-16,2 4 0 0,-4 1 0 16,-1 5 0-16,-6 8 0 0,0 0 0 0,0 0 0 0,7 10-128 15,0 6 128-15,1 3 0 0,-3 5-144 0,1 3 144 16,1-1 0-16,-4 4 0 0,2 2 0 0,0-1 0 0,0-2 0 16,-1-7 0-16,1 0 0 0,2-1 0 0,-1-6 0 15,0-3 0-15,0-3 0 0,-6-9 0 0,0 0 0 16,0 0 192-16,13-4-64 0,0-4 224 0,-1-5 48 15,2-2 16-15,-1-2 0 0,0-3-160 0,0-1-48 16,2 2 0-16,-2-2 0 0,-3 1-208 0,2 1 0 16,-2-3 0-16,1 1 0 0,-2 0 0 0,-1 3 0 15,1 2 0-15,-1 4 0 0,-2 1 0 0,-1 4-128 16,-5 7 128-16,0 0 0 0,11 3 0 0,-2 5-192 0,-1 3 192 16,0 6-160-16,-1 2 160 0,3-1 0 15,-5 3-144-15,5 1 144 0,-1 0 0 0,-3 3 0 0,-3-1 0 16,1-3 0-16,3-2 0 0,-3-2 0 0,-3 0 0 15,0-3 0-15,-1-2 0 0,0-12 0 0,0 0 0 0,3 14 0 16,-4-1-192-16,-1-1-80 0,2-12-16 0,0 0 0 31,0 0-2144-31,0 0-448 0</inkml:trace>
  <inkml:trace contextRef="#ctx0" brushRef="#br0" timeOffset="120116.17">4444 12598 14735 0,'0'0'640'0,"0"0"160"0,0 0-640 0,4 16-160 0,-4-3 0 0,-2 1 0 0,-1-1 1024 0,-3 3 192 16,-5 2 16-16,1 2 16 0,1 2-464 0,-2 1-80 15,-3 2-32-15,-1 0 0 0,1 3 96 0,1 0 32 16,0-1 0-16,0 1 0 0,0 2-48 0,1 0-16 16,0 3 0-16,3-1 0 0,2-5-464 0,1 0-80 15,4 0-32-15,0 0 0 0,2 0-160 0,3-2 0 16,1-5 0-16,2-2-176 16,2 0-528-16,3-5-128 0,0-4 0 0,2-4-10560 0</inkml:trace>
  <inkml:trace contextRef="#ctx0" brushRef="#br0" timeOffset="120579.09">4530 13026 10127 0,'0'0'896'0,"0"0"-704"0,-11 1-192 0,11-1 0 15,0 0 2928-15,0 0 544 0,0 0 112 0,0 0 32 16,0 0-2688-16,0 0-544 0,13-1-96 0,-4-6-32 16,-1-3-32-16,1-1-16 0,3 0 0 0,-1-2 0 0,2-1-208 0,0-2 0 15,0-1 0-15,-1 1 0 0,0 3 0 0,-2 1 0 16,-1-2 0-16,2 6 0 0,-2 3 208 0,-9 5 0 16,0 0 0-16,9 0 0 0,-9 0 192 0,0 0 48 15,5 13 0-15,1 4 0 0,-3 1-160 0,0 0-32 16,-3 2 0-16,-1 5 0 0,-2 3-256 0,-1 1 128 15,-1-2-128-15,1 2 0 0,-1-2 176 0,1-1-176 16,-1-2 160-16,0-11-160 0,-1-4 320 0,6-9-16 16,-4 12-16-16,4-12 0 0,0 0 416 0,0 0 64 15,0 0 32-15,4-12 0 0,0 2-304 0,1-1-64 16,1-4-16-16,0-4 0 0,2 1-240 0,-1 0-48 16,0-2-128-16,2 1 192 0,1-3-192 0,-3 3 0 15,1 5 0-15,1-2 0 0,2 2 0 0,-1 2 0 16,2 2 0-16,-2 3 0 0,0 3 0 0,-1 3 0 0,1-2 0 15,-10 3-160-15,13 2 160 0,0 2 0 0,-5 2-144 16,0-1 144 0,-8-5-480-16,10 10-32 0,1 1 0 0,-5 1 0 15,-6-12-1872-15,5 10-384 0,2 3-80 0</inkml:trace>
  <inkml:trace contextRef="#ctx0" brushRef="#br0" timeOffset="120950.32">5057 12429 6447 0,'0'0'576'0,"0"0"-576"16,0 0 0-16,14-2 0 0,6 4 3248 0,-2-1 528 15,1 3 128-15,0 1 0 0,2 3-2448 0,1 0-496 16,2 5-112-16,-1 2-16 0,-1 0-160 0,2 3-32 16,-1 0-16-16,1 7 0 0,-1 2-80 0,1 5-16 15,-2 0 0-15,2 3 0 0,-1 5-208 0,-4 1-64 16,1-2 0-16,-3 4 0 0,-2-2 64 0,-3 2 0 16,-4-1 0-16,0-1 0 0,0-4 80 0,-5 1 32 15,-4-2 0-15,-3-5 0 0,0 1-16 0,-6-2 0 16,-2-4 0-16,0 2 0 0,1 0 0 0,-2-6 0 0,-2-4 0 15,-2-2 0-15,3-2-144 0,1 0-16 16,3-3-16-16,-3-5 0 0,2-3-240 0,2-2-288 0,9-1 64 0,-10-2-10080 16,0-2-2032-1</inkml:trace>
  <inkml:trace contextRef="#ctx0" brushRef="#br0" timeOffset="122104.98">23926 11144 15663 0,'-13'-7'1392'0,"13"7"-1120"0,0 0-272 0,0 0 0 0,0 0 768 0,0 0 80 15,0 0 32-15,0 0 0 0,0 0-64 0,0 0-16 16,0 0 0-16,4-7 0 0,-4 7-48 0,11-4-16 16,1-2 0-16,1-1 0 0,3 2-96 0,3-2 0 15,2 2-16-15,1-3 0 0,3-6-368 0,0 2-64 16,-2 2 0-16,1-3-16 0,-2 2-176 0,-1 0 0 16,0-6 0-16,-3 5 128 0,-1 5-128 0,-1-2 0 15,-3 0 0-15,0 3 0 0,-4 2 0 0,1 1 0 16,-10 3 0-16,9 4 0 0,-9-4 0 0,8 9 0 15,-4 3 0-15,-1 10 0 0,-2 7-160 0,-1 2 160 16,0 2 0-16,0-1-144 0,0 7 144 0,0-1 0 16,1-1 0-16,1-3-128 0,-1-3 128 0,3-1 0 0,-2-1 0 15,0-3 0-15,-1-8-144 0,2 0-112 0,-2 0 0 0,-1-3-16 32,0-15-1808-32,-1 9-352 0</inkml:trace>
  <inkml:trace contextRef="#ctx0" brushRef="#br0" timeOffset="122315.5">24200 11165 25791 0,'0'0'2304'16,"0"9"-1856"-16,0 3-448 0,-2 4 0 15,1 2 128-15,0 3-128 0,1 6 0 0,0-1 0 16,-4-1 496-16,4 4 0 0,0-2 0 0,4 3 0 0,-3 1-176 0,2 1-16 15,-2 2-16-15,2 1 0 0,-1 3-288 0,1-2 128 16,-2-2-128-16,0 0 0 16,-1-4-416-16,-1 2-192 0,0-3-32 0</inkml:trace>
  <inkml:trace contextRef="#ctx0" brushRef="#br0" timeOffset="123378.92">22870 12589 14735 0,'0'0'640'0,"0"0"160"0,0 0-640 15,0 0-160-15,0 0 0 0,0 0 0 0,12 8 320 0,-12-8 16 16,13 2 16-16,0-2 0 0,1 0 352 0,0-1 64 16,2-2 0-16,1-4 16 0,1-4-208 0,2 1-64 15,2 1 0-15,-1-4 0 0,-2-3-256 0,1 2-48 16,1 3-16-16,1 1 0 0,-3 1 16 0,1-2 0 15,-2 2 0-15,0 1 0 0,-3 6 32 0,0 0 0 16,0 2 0-16,-3 4 0 0,-2-1 32 0,-2 3 16 16,-3 1 0-16,0 5 0 0,-2-2-48 0,-3 6-16 15,-1 3 0-15,-5 6 0 0,0 1-224 0,-2 3 128 16,-1-3-128-16,0 6 0 0,-2 0 128 0,1 0-128 0,-3-2 0 16,4-1 144-16,-2-6 16 0,2-3 0 0,0-2 0 15,0-2 0-15,-2-6 304 0,4-1 64 0,7-9 16 0,0 0 0 16,-7 4 32-16,7-4 16 0,0 0 0 0,0 0 0 15,0 0-64-15,8-13-16 0,2-4 0 0,2-1 0 16,2-1-192-16,3-2-64 0,2-1 0 0,1-1 0 16,4-7-256-16,-1 7 0 0,1-2 0 0,-1 4 0 15,-2 2 0-15,0 1 0 0,0-1 0 0,-3 9 0 16,-5 2 0-16,0 3 0 0,-1 2 0 0,-12 3 0 16,0 0 0-16,10 8 0 0,-2 5 0 0,-3 3 0 15,-5-16 0-15,2 15 0 0,-2 4 0 0,-2 0 0 16,0 1 0-16,1-3 0 0,-1-3 0 0,1 2 0 0,-3 2 0 15,1-4 0-15,1-2 0 0,2-12 0 0,-1 10 0 0,1-10 0 16,1 11 0-16,-1-11 0 0,0 0 160 0,0 0-160 16,12 1 128-16,-1-2-128 0,4-3 128 15,-5-4-128-15,-3-1 128 0,0 1-128 0,6 2 0 0,-2 0 0 16,-1 0 0-16,1 1 0 0,-11 5-176 0,10-4 176 16,2 2-128-16,-12 2 128 0,0 0-176 0,10-1 176 15,-10 1-208-15,0 0 80 0,0 0-32 0,0 0 0 16,0 0 0-16,0 0 0 0,9 7-96 0,-9-7 0 15,0 0-16-15,0 0 0 0,0 0 128 0,0 0 144 16,8 7-208-16,-8-7 80 0,0 0 128 0,0 0 0 16,0 0 0-16,0 0 0 0,0 0 0 0,0 0 0 15,9-5 0-15,-9 5 0 0,0 0 0 0,0 0 0 16,0 0 0-16,0 0-128 0,0 0 128 0,0 0 0 16,11 8 0-16,-11-8 0 0,0 0 0 0,0 0 0 0,9 5 0 15,-9-5 0-15,0 0 0 0,10 2 0 0,-10-2 0 16,0 0 0-16,12 5 0 0,-12-5-160 0,0 0 160 0,0 0 0 31,0 0-480-31,0 0 16 0,0 0 0 0,0 0 0 16,0 0-240-16,0 0-32 0,0 0-16 0,11 1 0 0,-11-1-16 15,0 0 0-15,0 0 0 0,0 0 0 16,0 0 240-16,0 0 32 0,0 0 16 0,0 0 0 0,0 0 224 0,0 0 64 0,0 0 0 0,0 0 0 16,0 0-32-16,0 0 0 0,0 0 0 0,0 0 0 15,0 0-704-15,0 0-144 0</inkml:trace>
  <inkml:trace contextRef="#ctx0" brushRef="#br0" timeOffset="124519.18">23275 12899 13823 0,'0'0'608'0,"0"0"128"0,-4 9-592 0,4-9-144 0,-4 11 0 16,4-11 0-16,0 0 1040 0,0 0 176 0,-5 6 48 0,5-6 0 16,-6 8-272-16,6-8-48 0,0 0-16 0,0 0 0 15,0 0-32-15,0 0 0 0,0 0 0 0,0 0 0 16,0 0 32-16,-2-8 0 0,5 0 0 0,1-2 0 16,0-4-32-16,4-6-16 0,2-3 0 0,1-2 0 15,-2 3-384-15,4-3-80 0,2-5-16 0,0 3 0 16,-2-2-224-16,0-1-48 0,0 0-128 0,1-3 192 0,2 3-192 15,-5 2 128-15,1-5-128 0,0 4 0 0,0 3 0 16,-2 3 0-16,1 2 0 0,-2 3 0 0,-4 3 192 0,3 5-48 16,-2 3-16-16,-6 7 0 0,0 0 0 0,0 0 0 15,4 10 0-15,0 1 0 0,-4 4-128 0,0 6 0 16,0 5 144-16,-1 2-144 0,-3 4 0 0,0-1 0 16,0 3 0-16,1 4 0 0,1 6 0 0,-2-6 0 15,1-3 0-15,2 0 0 0,1-1 0 0,0-5 0 16,1-5 0-16,2-1 0 0,1-9 0 0,0-1 144 15,-2 0-144-15,-2-13 0 0,0 0 288 0,11 3-48 16,-1-5-16-16,2 0 0 0,2-6 272 0,1-3 48 16,-1-5 16-16,0-4 0 0,2-5-272 0,0 0-48 15,1 2-16-15,1-6 0 0,-3-2-224 0,4-2 128 16,-4-2-128-16,4 1 0 0,-1-1 0 0,0 2 0 16,0 5 0-16,-1 0 0 0,-2 5 0 0,0 5 0 0,2 2 0 15,-4 6 0-15,0 3 0 0,-13 7 0 0,11 0 0 16,-3 5 0-16,-1 3 0 0,-3 8 0 0,-5 3 0 15,2 5 0-15,3 5-144 0,-3-1 144 0,-2 3 0 0,0 5-144 16,-2-1 144-16,2 1 0 0,1 2 0 0,0-1 0 16,-1 2 0-16,3-4 0 0,3-5 0 0,-2-3 0 15,-4-1 0-15,3-2 0 0,5-5 0 0,-4-4 0 16,-6-3 0-16,3-12 0 0,0 0 128 0,4 11-128 16,-4-11 0-16,0 0 128 0,0 0-128 0,0 0 0 15,10 7-448-15,1-5-144 16,-1-2-48-16,-1-5-10368 0,0-7-2096 0</inkml:trace>
  <inkml:trace contextRef="#ctx0" brushRef="#br0" timeOffset="124829.68">24735 12220 7359 0,'0'0'656'0,"0"0"-528"16,0 0-128-16,-10 8 0 0,0 1 3536 0,-1 5 688 16,-1 2 128-16,1 5 16 0,-2 7-2976 0,0 2-608 0,-2 4-112 15,2 0-32-15,-1 3 160 0,0 2 32 0,-5 4 0 0,4 1 0 16,0-1-256-16,2 4-64 0,-1-3 0 0,3 3 0 15,2-5-320-15,2-1-64 0,0-5 0 0,1-1-128 16,2-1 128-16,1-3-128 0,0-3 0 0,3-3 0 31,0-5-320-31,3 0-112 0,1-2-16 0,2-6-8384 0,5-7-1680 0</inkml:trace>
  <inkml:trace contextRef="#ctx0" brushRef="#br0" timeOffset="125248.25">25323 12417 20271 0,'0'0'896'0,"0"0"192"0,0 0-880 0,0 0-208 16,0 0 0-16,0 0 0 0,-11-4 384 0,0 3 48 15,-2 1 0-15,-1 0 0 0,-3 1 16 0,1 4 0 16,-5-1 0-16,2 3 0 0,-3-2 256 0,0 4 48 16,-5 1 16-16,3 1 0 0,0-6 64 0,3 4 0 15,3 4 16-15,5-1 0 0,5-2-272 0,3-1-64 16,5-9-16-16,-5 15 0 0,1-2-304 0,3 0-48 16,3 0-16-16,2-1 0 0,1 1 0 0,2 0-128 15,-1 0 192-15,5 0-64 0,4 0 64 0,-3 2 0 16,-1 4 0-16,-1-1 0 0,0 2-16 0,-3-2 0 0,-4-1 0 0,-1 2 0 15,1 2 64-15,-4-1 16 0,-5-2 0 0,0-1 0 16,-2-1 96-16,-1-1 32 0,1 0 0 0,-4-5 0 16,-2-4 64-16,0 1 32 0,2-3 0 0,-4 1 0 15,-3-2-144-15,0-2-16 0,2-4-16 0,2 2 0 16,-1 0-304-16,4-3 0 0,2 0 0 0,3-4 0 31,7 8-1424-31,-5-8-400 0,3-2-80 0,2-2-13248 0</inkml:trace>
  <inkml:trace contextRef="#ctx0" brushRef="#br0" timeOffset="125699.98">25462 11761 18431 0,'0'0'1632'0,"0"0"-1312"0,-6-6-320 0,6 6 0 15,0 0 1344-15,0 0 208 0,0 0 48 0,0 0 0 16,12 3-864-16,0 4-160 0,1 3-48 0,3 5 0 16,2 4-16-16,1 2 0 0,4 3 0 15,0 4 0-15,-1 6-16 0,2 4-16 0,0 4 0 0,-1 7 0 16,-4 9-48-16,-1 2-16 0,-5 3 0 0,-5 1 0 16,-4 3-144-16,-4-3-16 0,-4 2-16 0,-2-1 0 15,-3-3 96-15,-2-4 32 0,-3-2 0 0,1-3 0 16,-3-4 64-16,-2-8 16 0,-3-6 0 0,-1-3 0 15,-2 1-32-15,0-3 0 0,-2-5 0 0,-2-3 0 16,-2 0-160-16,3 0-16 0,1 6-16 0,1-2 0 16,0-6-224-16,3 4 0 0,2 5-144 0,2-3-16368 15</inkml:trace>
  <inkml:trace contextRef="#ctx0" brushRef="#br0" timeOffset="135025.34">2701 10839 9087 0,'-5'-11'400'0,"5"11"96"0,0 0-496 16,0 0 0-16,0 0 0 0,-1-7 0 0,1 7 624 0,0 0 16 16,0 0 16-16,0 0 0 0,0 0 0 0,0 0 0 15,0 0 0-15,0 0 0 0,-8-5-112 0,8 5-32 16,0 0 0-16,0 0 0 0,0 0 96 0,0 0 16 15,-10 0 0-15,10 0 0 0,-8 4 16 0,0 2 16 16,3 3 0-16,1 2 0 0,0 1-144 0,-1 2-48 16,-2 4 0-16,3 0 0 0,-1 1-144 0,0 0-16 0,-2 3-16 15,1 3 0-15,-2 4-64 0,3-2-16 0,-4-2 0 0,1 1 0 16,0 4 0-16,1-1 0 0,2-3 0 0,0 1 0 16,-2-1 48-16,1-1 0 0,-1 0 0 15,2-2 0-15,0-1-64 0,-2-1 0 0,0-1 0 0,-1-1 0 16,4 1-64-16,0-2-128 0,-1-2 176 0,0 0-176 15,2-1 208-15,-1 1-64 0,0-3-16 0,3 0 0 16,1-13 64-16,1 13 0 0,-2 4 0 0,2-5 0 16,-1-12-64-16,5 11 0 0,-5-11 0 0,2 11 0 15,-2-11-128-15,4 9 0 0,-4-9 144 0,0 0-144 16,0 0 160-16,11 5-32 0,-11-5-128 0,11 1 192 16,-11-1 0-16,13-1 0 0,-3-3 0 0,2 0 0 0,0 0 48 15,-1 2 0-15,0-3 0 0,1 2 0 0,1 3-80 0,1 0-16 16,-1-1 0-16,3 3 0 0,1 5-144 15,1-2 0-15,-1-1 0 0,2-2 0 0,2 0 0 0,-1 0 128 16,-1 1-128-16,2-2 0 0,3-2 0 0,-2 1 0 16,-3 1 0-16,4 1 0 0,3-2 128 0,0 0-128 15,-3-3 0-15,3 0 128 0,3 2-128 0,1 2 0 16,0 3 0-16,0-4 0 0,-3-4 160 0,1 4-160 16,-2 3 192-16,1-2-192 0,0-1 176 0,2 0-176 15,-2 0 160-15,2 2-160 0,0 0 128 0,0 2-128 16,-1-1 0-16,2-1 0 0,1 2 0 0,1-1 128 15,-2-3-128-15,1 2 0 0,2 1 0 0,-2 0 0 16,-2-2 128-16,-1 0-128 0,2-5 0 0,-4 0 0 16,0 2 128-16,3-5-128 0,4 0 144 0,1 3-16 0,0-3 0 15,-3 3 0-15,0-1-128 0,2 1 160 0,2-4-160 16,-3 3 160-16,0 1-160 0,0-1 128 0,-2 2-128 16,2 1 128-16,-5-1-128 0,-1 2 0 0,-1 2 144 0,2 2-144 15,-2-1 0-15,1 0 0 0,1-1 0 0,1 1 128 16,-1 0-128-16,1-1 0 0,-2-1 0 0,2 0 128 15,2-1 16-15,-1 1 16 0,-3 1 0 0,0-1 0 16,2-5-160-16,-2 1 160 0,-2-1-160 0,1 1 160 16,-1-1 32-16,-1 1 0 0,1-1 0 0,-1 1 0 15,4-2-64-15,-1 5 0 0,2 0 0 0,-2-2 0 16,-1-1-128-16,2 0 0 0,0 2 0 0,0-2 128 16,-4-3-128-16,2 5 0 0,2 0 0 0,-1 2 128 15,-1-1-128-15,0 1 0 0,-2 0 0 0,1 3 0 0,-2-1 0 16,0 1 0-16,0 0 0 0,0 2 0 0,1-3 0 15,0 4 0-15,-1-1 0 0,2 0 0 0,0-2 0 16,2-2 0-16,2 0 0 0,-2-1 0 0,-1-1 0 0,1 0 0 16,-1-2 128-16,2 0-128 0,-1 6 128 0,0-2-128 15,-2-1 192-15,-2-1-64 0,-1-3 0 0,-1 1 0 16,0 2 0-16,0-1 0 0,-2-2 32 0,0 2 0 16,0 1 0-16,-1-3 0 0,-1 2-16 0,-1-2 0 15,0 0 0-15,-1 1 0 0,4 2-144 0,-1-1 160 16,2 2-160-16,-2-2 160 0,0-1-160 0,-1 2 0 15,-1-2 0-15,3 3 128 0,4-2-128 0,-4 0 0 16,-3 1 144-16,2 1-144 0,2-1 0 0,2 1 128 16,0-1-128-16,-1-1 0 0,-2 1 0 0,0-2 144 15,0 2-144-15,1 0 0 0,0 3 176 0,1 4-176 16,-1-5 160-16,1 3-160 0,-3-4 0 0,0 0 128 0,0 0-128 16,2 0 0-16,1-2 0 0,1 0 0 0,0 1 128 15,-1-2-128-15,0-1 0 0,-1 1 128 0,0-2-128 16,0 3 0-16,2 2 128 0,-1-2-128 0,1 0 0 0,-1-4 0 15,3 1 160-15,-4 1-160 0,-1 2 160 0,1-3-160 16,-1 1 128-16,0 0-128 0,-1 1 0 0,0 3 0 16,-1-3 128-16,-2 0-128 0,0 0 0 0,2 0 0 15,1 1 0-15,0 0 128 0,-1 0-128 0,2 2 0 16,-1-3 0-16,0-2 0 0,0 1 0 0,-2 0 0 16,1 2 0-16,1-5 0 0,0 1 0 0,0 2 0 15,0 1 0-15,2 2 0 0,0-3 0 0,-3 1 0 16,0 2 0-16,0 0 0 0,-1-2 0 0,1 0 0 0,2 1 0 15,1 2 0-15,-2 0 0 0,1 0 0 16,0 0 0-16,0-3 0 0,1-2 0 0,-1 1 0 0,0 1 0 16,0 2 0-16,1-1 0 0,-1 2 0 0,-1-2 0 0,0 2 0 15,-2-1 0-15,1-3 0 0,-2 1 0 0,2 1 0 16,0-1 0-16,2 1 0 0,-4-1 0 0,2-1 0 16,2 1 0-16,-1 2 0 0,-3 0 0 15,2-2 0-15,-2-1 0 0,3 3 0 0,-2 0 0 0,0-1 0 16,1 4 0-16,0-2 0 0,-3-2 0 0,1 2 0 15,0 0 0-15,1 0 0 0,-1-2 0 0,-4 2 0 16,-10 0 0-16,15 0 0 0,-2 0 0 0,0 2 128 16,-3-2-128-16,-10 0 0 0,11 2 0 0,-11-2 0 15,11 1 0-15,-11-1 0 0,12 0 176 0,-12 0-176 16,11 1 192-16,-11-1-192 0,0 0 176 0,0 0-176 16,0 0 160-16,0 0-160 0,0 0 160 0,9 2-160 0,-9-2 160 15,0 0-160-15,0 0 144 0,0 0-144 0,0 0 128 0,0 0-128 16,0 0 128-16,0 0-128 0,0 0 128 0,0 0-128 15,0 0 128-15,0 0-128 0,0 0 0 0,5-4 128 16,-5 4-128-16,0 0 0 0,1-11 144 0,-1 5-144 16,0 6 128-16,0 0-128 0,3-15 160 0,-2 4-160 15,-1 0 192-15,0 0-48 0,0 1-16 0,0 0 0 16,0-3 32-16,1 3 0 0,2-6 0 0,0 2 0 16,-2-1-160-16,2-2 192 0,-2-2-192 0,1 0 192 15,2 8-192-15,-2-4 0 0,2 1 0 0,-3 0 128 16,0 1-128-16,1-3 0 0,-1 2 0 0,-1-1 128 15,-1 1-128-15,-1 1 0 0,1 0 0 0,1 1 0 16,0 2 0-16,-1 1 0 0,-1-1 0 0,0 5 0 16,2 5 0-16,0 0 0 0,0 0 0 0,-3-10 0 0,0 5 0 0,3 5 0 15,0 0 0-15,0 0 0 0,0 0 0 0,0 0 0 16,0 0 0-16,0 0 0 0,0 0 0 0,0 0 0 16,0 0-144-16,0 0 144 0,0 0 0 0,-1 10 0 15,0 2-128-15,1 1 128 16,0 0-1920-16,0 2-336 0,0 4-64 0</inkml:trace>
  <inkml:trace contextRef="#ctx0" brushRef="#br0" timeOffset="143246.01">27694 9323 10815 0,'0'0'480'0,"0"0"96"0,0 0-448 0,0 0-128 0,0 0 0 0,0 0 0 16,0 0 384-16,10 0 48 0,-10 0 16 0,0 0 0 15,0 0 64-15,0 0 0 0,0 0 16 0,0 0 0 16,0 0-16-16,0 0 0 0,0 0 0 0,5-6 0 15,-5 6 192-15,0 0 48 0,0 0 0 0,0 0 0 16,0 0 144-16,0 0 16 0,0 0 16 0,0 0 0 0,0 0-208 16,0 0-32-16,0 0-16 0,0 0 0 0,0 0-224 0,0 0-64 15,0 0 0-15,0 0 0 0,0 0-192 0,0 0-32 16,3-7-16-16,-3 7 0 0,0 0 96 0,-4 5 16 16,-3 3 0-16,0 1 0 0,-1 3 0 0,-1 1 16 15,-3 0 0-15,3 4 0 0,0 0 16 0,0-1 0 16,-3-2 0-16,1 2 0 0,2 2-96 0,1 3 0 15,2 2-16-15,-1-2 0 0,5-3-16 0,-1 3 0 16,3-4 0-16,0-1 0 0,0-6 0 0,3 3 0 16,2 2 0-16,-1-2 0 0,-4-13 0 0,8 11 0 15,3 0 0-15,2-5 0 0,-3 1 32 0,3-2 16 16,1-2 0-16,0-3 0 0,1 2 0 0,-2-2 0 16,0 0 0-16,0-1 0 0,5 0-16 0,-2-1 0 0,-5 1 0 15,1-3 0-15,2 3-192 0,0-1 176 0,-4-1-176 16,2 0 160-16,1 0-160 0,-2 2 128 0,2-6-128 0,1 4 128 15,-1-3 0-15,-2 2-128 0,1-3 192 0,-4 1-64 16,1 1-128-16,0-3 0 16,0-1 0-16,0 0 0 0,0 0 0 0,1-5 0 0,-3-2 0 0,1-1 0 15,0-1 0-15,0 1 0 0,0-1 0 0,-2 1 0 16,1 0 0-16,-2-2 0 0,-1 4 0 0,0-1 0 16,0-1 0-16,0 4 0 0,-2 0 0 0,0 1 0 15,-2 1 0-15,2 2 0 0,-2-3 0 0,0 7 0 16,0 5 0-16,-2-8 0 0,2 1 0 0,-2 5 0 15,2 2 0-15,0 0 0 0,0 0 0 0,0 0 0 16,0 0 0-16,0 0 0 0,-5 4 0 0,1 2 0 0,-1 2 0 16,5-8 0-16,-4 6 0 0,0 4 0 15,0-1 0-15,2 2 0 0,-1-3 0 0,0 4 0 0,-1 0 0 16,0 2 0-16,1 2 0 0,-3 1 0 0,1 1 0 0,-1 1 0 16,-2 1 0-16,-3 10 0 0,4-7 0 15,-4 0 0-15,1-4 0 0,1 1 0 0,-1-1 128 0,1-2 0 16,0-4 0-16,0 3 0 0,-1 0-128 15,-2-5 0-15,0 0 0 0,0 0 0 0,-1-4 160 0,-1 1-160 16,-3 0 192-16,-1-1-192 0,-3 1 208 0,1-5-64 16,2-2-16-16,3 2 0 0,0 2 0 0,0-2-128 15,-2-6 192-15,1 3-64 0,3 3-128 0,0-1 160 16,0-4-160-16,2 0 160 0,2 1-160 0,0-2 128 16,-1-1-128-16,2-1 128 0,3-5-128 0,-2 2 0 15,-2-4 144-15,3-1-144 0,0-1 144 0,2-3-144 0,1-1 192 16,-3-1-192-16,4 1 128 0,0-1-128 0,1-4 0 15,1 0 0-15,0 0 128 0,3 3-128 0,-1 0 0 16,0 1 0-16,-2-6 0 0,2 4 0 16,3 2 128-16,1 0-128 0,-2 5 0 0,-1 1 0 0,1-3 0 0,2 5 0 15,-1 2 0-15,-1-1 0 0,-4 10 0 0,6-7 0 16,-1-4 0-16,-5 11 0 0,0 0-128 0,4-8 128 16,0-3 0-16,-4 11 0 0,0 0 0 0,0 0 0 15,0 0 0-15,0 0-144 0,0 0 144 0,0 0 0 16,0 0 0-16,0 0-128 0,0 0 128 0,0 0 0 15,0 0 0-15,4 11-128 0,-1-2 128 0,-2 3 0 16,-1-12 0-16,-3 17-128 0,1-4 128 0,-1 5 0 16,-1 1 0-16,4 3 0 0,0-1 0 0,-1 2 0 15,-2 1 0-15,2 0 0 0,0-4 0 0,1 3 0 0,1 4 0 16,2-1 0-16,-1-4 0 0,2-3 0 0,0 0 0 0,1-1 0 16,3 1 0-16,-1-4 128 0,1-2-128 15,-2-4 0-15,1 0 0 0,2-2 128 0,0-1-128 0,3 1 0 16,-2-5 128-16,0 1-128 0,-10-3 128 0,15 0-128 15,-1-2 160-15,-1 1-160 0,-2-1 176 0,2-2-176 16,1 0 192-16,0 0-192 0,-2-3 160 0,2 0-160 16,3-4 128-16,0 1-128 0,-2 1 0 0,-1-6 128 15,0 0-128-15,1 0 0 0,-2 2 128 0,0-2-128 16,-2-4 0-16,1 2 128 0,-3 0-128 0,0-1 0 16,1-3 0-16,-4 0 128 0,2-5-128 0,0 5 0 15,0 2 0-15,-2 5 0 0,1-3 0 0,-1 0 0 0,1-2-192 16,0 2 192-16,1 4 0 0,-1-2 0 0,-1 0 0 15,0 4 0-15,-1 2 0 0,0 2 0 16,0-2 0-16,-2 2 0 0,1 1 0 0,-4 6 0 0,0 0 0 0,0 0 0 16,0 0 0-16,0 0 0 0,0 0 0 0,0 0 0 15,-4 6 0-15,2 2 0 0,-1 3 0 0,-1 0 0 16,-2 1 0-16,1 4 0 0,-1 2 0 0,-1 0 0 16,1 1 0-16,-2 1 0 0,-1 4 0 0,0-1 0 15,-1-1 0-15,1 3 0 0,-1 3 0 0,-4 8 0 16,-3-5-192-16,2-3 192 0,2-6-192 0,0-1 192 15,1-3 0-15,1-2 0 0,-2-2 0 0,1-2 0 16,0-3 0-16,-1-3 0 0,1 1 0 0,-2-3 0 16,0 1 0-16,-1 0 0 0,0-6 128 0,2 2-128 0,1 1 0 15,0-2 128-15,1 0-128 0,0-3 0 0,-1 0 128 16,1-1-128-16,0 1 128 0,1-1-128 0,2-5 128 16,-2 1-128-16,2-5 128 0,-1 0-128 0,1-2 0 0,0 1 128 15,-1-2-128-15,1 1 0 0,3 0 0 16,1 0 0-16,-3-2 128 0,5-2-128 0,-2 1 0 0,3 0 0 15,2 4 0-15,0-2 0 0,-1-4 0 0,3 3 0 16,-1 2 0-16,5-2 0 0,-3-1 0 0,1-2 0 16,0 2 0-16,2 4 0 0,-1-1 0 0,1 3 0 15,-1 1 0-15,1 3 0 0,-1-1 0 0,-6 9 0 16,0 0 0-16,8-8 0 0,1-5 0 0,-2 6 0 16,-7 7 0-16,0 0 0 0,8-9-160 0,-8 9 160 15,6-5 0-15,-6 5-144 0,0 0 144 0,0 0 0 16,0 0 0-16,0 0 0 0,0 0 0 0,0 0 0 15,0 0 0-15,0 0-128 0,0 0 128 0,0 0 0 16,0 0 0-16,0 0 0 0,1 13 0 0,-1-13 0 0,0 0 0 0,-1 16 0 16,-1 2 0-16,0-1-128 0,-3-3 128 0,1 3 0 15,-1 3 0-15,-3 2-128 0,-1 4 128 0,1-3 0 16,3 0 0-16,0-1 0 0,-1-1 0 0,3 1 0 16,-1 4 0-16,1-1 0 0,0-6 0 0,3 1 0 15,3-1 0-15,1 2 0 0,0-3 0 0,1-1 0 16,2-1 0-16,-1-4 0 0,1 1 0 0,0-3 0 15,3-5 0-15,0 2 0 0,2-1 128 0,-3-2-128 16,-9-4 0-16,12 4 0 0,2-2 0 0,0-4 128 16,-1 4-128-16,2-4 0 0,0 0 128 0,1-1-128 15,-2 2 0-15,-1-6 128 0,0-1-128 0,0-2 0 16,0 0 0-16,0 0 128 0,1 4-128 0,-1-3 0 0,-2-4 128 16,1-4-128-16,1-3 128 0,-3 1-128 0,1-6 0 15,-1 1 128-15,-1 1-128 0,1-3 0 0,-1-1 0 0,0 2 128 16,0 3-128-16,-3 6 0 0,0 0-192 0,0-1-128 15,-1-1 0-15,1 2-16 0,-4 0 336 0,5 3 0 16,-2-2 0-16,0 5 0 0,-1 1 0 0,0 1 0 16,-1 3 0-16,-3 5 0 0,0 0 0 0,0 0 0 15,0 0 0-15,0 0 0 0,2-8 0 0,-2 8 0 16,0 0 0-16,0 0 0 0,0 0 0 0,0 0 0 16,0 0 0-16,-6 5 0 0,1 0 0 0,-1 3 0 15,0 1 0-15,-1 0 0 0,3 3 0 0,-2 2 0 16,-1-2 0-16,1 4 0 0,-1 2 0 0,2 2 0 15,-1-1 0-15,-5 10 0 0,1-2 0 0,1 1 160 0,-3-2-16 16,1 1 0-16,1-1-144 0,-2 3 0 0,-1-8 0 0,0 2 0 16,0 2 0-16,0-2 0 0,0-3 128 0,0-2-128 15,0-1 0-15,0-4 0 0,0 1 0 0,0-1 0 16,1-5 0-16,-1-1 0 0,-1-3 0 0,1 1 128 16,1-1-128-16,0 0 192 0,-1-7-192 15,1 2 192-15,-2 0-64 0,4-2-128 0,1-1 192 0,-1-3-64 16,1-4-128-16,3-2 192 0,1-2-192 0,1 0 192 15,0-7-192-15,2 1 192 0,-1-3-192 0,1 2 192 16,1-4-192-16,2 0 0 0,2-4 144 0,1 1-144 16,0 2 0-16,0 0 0 0,-2-2 0 0,1 3 0 15,1-4 0-15,-2 5 0 0,0 5 0 0,2 0 0 16,2-3 0-16,1 5 0 0,-1 1 0 0,-1 3 0 0,-1-3 0 16,1 5 0-16,1 4 0 0,-1-1-128 0,-5 9 128 15,0 0 0-15,9-5 0 0,-9 5-128 0,0 0 128 0,0 0 0 16,0 0 0-16,0 0 0 0,0 0-128 0,0 0 128 15,4 13-128-15,-1 0 128 0,-3 3 0 0,0 5-128 16,0 3 128-16,-3 2 0 0,-5 6 0 0,0-2-160 16,-1 0 160-16,0 4 0 0,0 0 0 0,-2 3-128 15,0 4 128-15,3-6 0 0,4-1 0 16,1-7 0-16,1-1 0 0,2-5 0 0,0 0 0 0,4-3 0 16,2-3 0-16,1-2 0 0,-2-2 0 0,3 1 0 15,2-5 0-15,1-2 144 0,0-4-144 0,2-2 128 16,2-3-128-16,3 0 128 0,-1 0-128 0,4-2 128 0,2-4-128 15,2-1 128-15,0-1-128 0,0-5 0 16,-2-1 0-16,2-2 128 0,-4 1-128 0,0-6 0 0,-1-1 144 0,1-3-144 16,1 3 0-16,-2 1 0 0,-3 2 0 0,-1 2 128 15,-1 1-128-15,0 5 0 0,-4 2 0 16,0 2 0-16,-3 0 0 0,-3 1 0 0,-3 3 0 0,-2 7-128 31,0 0-1888-31,-9 4-368 0</inkml:trace>
  <inkml:trace contextRef="#ctx0" brushRef="#br0" timeOffset="152624.09">23420 9465 8639 0,'0'0'384'0,"0"0"64"0,0 0-448 0,0 0 0 16,0 0 0-16,0 0 0 0,0 0 320 0,0 0-48 16,0 0 0-16,0 0 0 0,0 0-272 0,-9-1 0 15,9 1 128-15,0 0-128 0,-12 1 224 0,12-1-16 16,0 0 0-16,-9 2 0 0,-1-2 464 0,10 0 96 16,-10 2 0-16,-1 3 16 0,2-1-256 0,-3-2-48 0,-1-1-16 15,0 4 0-15,0 8-112 0,-2-2-32 0,0-2 0 0,-2 6 0 16,0 4 16-16,3 4 0 0,0-1 0 0,3 2 0 15,-1-9-80-15,3 2 0 0,2 3-16 16,2-6 0-16,3-3-48 0,2-11-16 0,-3 9 0 0,3-9 0 16,-1 11 16-16,1-3 16 0,0-8 0 0,0 0 0 15,0 0 48-15,0 0 0 0,0 0 0 0,9 0 0 16,-9 0 112-16,14-2 16 0,0-4 16 0,1-4 0 16,-2-4-112-16,1-3-32 0,0 1 0 0,1 2 0 15,-3-1-112-15,2-2-16 0,-2-2-128 0,-2 5 192 16,2 4-192-16,-3 4 176 0,-1-5-176 0,-8 11 160 15,0 0-32-15,0 0 0 0,10 3 0 0,-10-3 0 16,0 0-128-16,0 0 0 0,0 0 0 0,-4 16 0 16,-1 2 0-16,0-2 128 0,1-2-128 0,-1 0 0 15,0 8 0-15,3-2 0 0,4-2 128 0,-2-2-128 0,-2-4 0 0,2-1 0 16,0 2 0-16,0-5 0 0,0-8 0 0,0 0 128 16,3 12-128-16,-3-12 128 0,4 10-384 0,-4-10-96 15,0 0-16-15</inkml:trace>
  <inkml:trace contextRef="#ctx0" brushRef="#br0" timeOffset="152860.04">23550 9759 21183 0,'0'0'1888'0,"0"0"-1504"0,-7 6-384 0,-3 1 0 15,5-2 208-15,-1 3-16 0,-1 2-16 0,1 3 0 16,-2 0-176-16,1 0 0 0,-1-1 0 0,3 4 0 16,1-2 0-16,-1 0 0 0,-1-1 144 0,-1 0-144 15,1-4 0-15,0 2 0 0,2-5 0 0,4-6-192 32,0 0-480-32,0 0-96 0,0 0-32 0,0 0 0 0</inkml:trace>
  <inkml:trace contextRef="#ctx0" brushRef="#br0" timeOffset="153383.57">23880 9194 13823 0,'0'0'1216'0,"0"0"-960"16,0 0-256-16,0 0 0 0,0 0 512 0,-6 9 48 16,-2 2 16-16,1 3 0 0,1 2-144 0,-2 2-32 15,1 1 0-15,0 6 0 0,-1 1-16 0,0 8 0 0,0 1 0 0,2-2 0 16,-2-4-64-16,1 2 0 0,2-4-16 0,3 3 0 15,-1-5-96-15,2-2-16 0,1-3 0 0,1-2 0 16,0-3 0-16,1-4-16 0,-2-11 0 16,0 0 0-16,2 11 96 0,-2-11 32 0,0 0 0 0,0 0 0 15,0 0 144-15,9-4 48 0,2-4 0 0,-1-2 0 16,1-2-176-16,0-5-48 0,1-5 0 0,2 7 0 16,1 4-80-16,2 0 0 0,1 1-16 0,-2 1 0 15,-5 1-176-15,2 4 0 0,0-4 0 0,0 6 0 16,-13 2 0-16,9 7 0 0,1 4-192 0,-4 3 192 15,-1 1 0-15,-2-2 0 0,-6 1 0 0,1 5 0 16,-2 6 0-16,1-3 0 0,-2-3 0 0,0-2 128 16,-3 1 48-16,0-1 0 0,0-5 0 0,3-1 0 15,0 0 16-15,-2-5 0 0,-4 2 0 0,-1-3 0 0,0-2 16 16,0-3 16-16,-1-3 0 0,2 1 0 0,-1 0-96 0,2 0-128 16,-1-4 176-16,2 3-176 15,2-5-1280-15,2 0-352 0,3-2-80 0</inkml:trace>
  <inkml:trace contextRef="#ctx0" brushRef="#br0" timeOffset="153855.6">24087 8967 6447 0,'0'0'272'0,"0"0"80"0,0 0-352 0,0 0 0 0,0 0 0 0,0 0 0 15,0 0 1280-15,0 0 192 0,0 0 48 0,0 0 0 16,0 0-1024-16,0 0-208 0,3-8-32 0,-3 8-16 0,0 0 128 16,0 0 16-16,0 0 16 0,12 7 0 0,-3 2 192 0,0 7 48 15,3 7 0-15,-3 1 0 0,0-1 64 0,-2 3 32 16,2 3 0-16,-3 5 0 0,1 1-160 0,-2-1-16 15,-1-3-16-15,0 6 0 0,-3 8-48 0,-1-3-16 16,-1-4 0-16,1 1 0 0,0 1-48 0,0 2-16 16,-4-3 0-16,1-4 0 0,1-2-240 0,-2-4-48 15,-1-1-128-15,-1-3 192 0,1-3-192 0,-1-4 0 16,-4-5 0-16,1 2-7264 16,0 2-1536-16</inkml:trace>
  <inkml:trace contextRef="#ctx0" brushRef="#br1" timeOffset="159097.99">17639 15539 11967 0,'-23'-2'528'0,"10"2"112"0,1 1-512 0,-1 0-128 0,0-1 0 0,0 0 0 16,-1 0 1344-16,3 0 256 0,-1 0 32 0,1 2 16 15,-4-1-624-15,6 3-112 0,9-4-16 0,0 0-16 16,0 0-80-16,0 0-16 0,0 0 0 0,0 0 0 16,4 10 64-16,4 1 16 0,5-5 0 0,5 2 0 0,6-3-112 0,3 0-32 15,6 1 0-15,2 0 0 0,1-3-416 16,5-1-96-16,2 0-16 0,8-1 0 16,3 0-48-16,8-1-16 0,3-1 0 0,4 1 0 0,1 0 64 15,1 1 0-15,1 1 0 0,1-4 0 0,1-2 64 0,3 2 0 16,1 2 16-16,0 0 0 0,2-4 32 0,2 3 0 15,1-3 0-15,2 2 0 0,4 2-80 0,-3 2-16 16,-4-5 0-16,5 3 0 0,2-1-208 0,2 2 0 16,3-1 0-16,-1 1 0 0,-3 1 0 0,3 2 0 15,5-3 0-15,-1-1 0 0,3-1 0 0,-3 1 128 16,-8 0-128-16,5 0 144 0,0 0-144 0,0-2 128 16,0-2-128-16,-4 3 128 0,-4 1 16 0,-3 0 0 15,3 0 0-15,3 0 0 0,0-1 0 0,-5 1 0 16,-1 0 0-16,-5-2 0 0,1 0-16 0,3-1-128 15,3 1 192-15,-3 2-64 0,-3 0-128 0,-3 0 128 0,1-3-128 0,2 3 128 16,-1 0-128-16,0 1 0 0,-1 1 0 0,-4-2 128 16,-6 0-128-16,-1-2 0 0,-3-2 144 0,-1 2-144 15,2-1 0-15,0 1 128 0,0-1-128 0,-4 0 0 16,-4 2 160-16,-1-3-32 0,-5-1-128 16,1 1 192-16,-1 1-64 0,-1 1 0 0,0-6-128 0,-4 4 192 15,0 1-64-15,-5 3 0 0,-2-1-128 0,-4 0 192 16,-2-1-192-16,-4-1 0 0,-4 0 0 0,-1 0 0 15,-3 2 0-15,-1-2 0 0,-5 1 0 0,-1 1 0 16,-3 1 0-16,-10 0 128 0,11 0-128 0,-11 0 0 16,0 0 0-16,0 0 0 0,0 0 0 0,0 0 0 15,0 0-464-15,0 0-96 16,-9-2-16-16,9 2 0 0,-12 0-2416 0,0-1-480 0</inkml:trace>
  <inkml:trace contextRef="#ctx0" brushRef="#br1" timeOffset="159470.31">23110 15027 17391 0,'0'0'768'0,"0"0"160"0,0 0-736 0,6-8-192 15,1 2 0-15,2-1 0 0,0 6 256 0,5 1 32 0,3 0 0 16,8 2 0-16,6 5 80 0,8-3 16 0,7 2 0 0,9 2 0 16,3-1-80-16,1 4-16 0,0-2 0 0,0 3 0 15,-2 0 352-15,4 1 64 0,4 0 0 0,-1 3 16 16,-4-1 0-16,3 1 0 0,-2 2 0 0,-4 2 0 16,-3-2-128-16,-2 4-16 0,-2-1-16 0,-5 1 0 15,-4-1 16-15,-4 5 0 0,-1 1 0 0,-12 5 0 16,-8 0-16-16,-6 0 0 0,-4 0 0 0,-10 1 0 15,-9 2 208-15,-7-1 32 0,-5-4 16 0,-6 1 0 16,-5-1-48-16,-5-4-16 0,-3 0 0 0,-6 0 0 16,-6-3-240-16,-2-4-64 0,-4-2 0 0,-3 0 0 15,-4 1-288-15,-1 1-160 0,-1-3 160 0,-4 5-11872 16,-9 2-2368-16</inkml:trace>
  <inkml:trace contextRef="#ctx0" brushRef="#br1" timeOffset="160882.81">17777 10108 10127 0,'-2'-7'896'0,"1"-4"-704"0,-1-2-192 0,4 4 0 16,-2 9 1552-16,3-8 288 0,-3-3 48 0,3 2 16 15,1 1-896-15,1 3-176 0,0-3-48 0,3 2 0 16,0-1-208-16,3 3-32 0,-1 3-16 0,4 0 0 16,-1-2 144-16,4 2 32 0,3 0 0 0,1-2 0 15,1 2-64-15,3-5 0 0,1 1 0 0,5 3 0 16,3 0-176-16,4 2-32 0,1-1-16 0,3 1 0 0,3 0-96 0,2 1-32 15,3 2 0-15,3-3 0 0,2-1-80 16,1-1-16-16,-1 0 0 0,2 2 0 0,2-3-16 0,1-1-16 16,0 0 0-16,2 4 0 0,3 3-32 0,1-2-128 15,-3-2 192-15,1-2-64 0,0-1 16 0,-3 2 0 16,-2 0 0-16,0-2 0 0,-1-3 48 0,-3 0 16 16,-1-1 0-16,4 2 0 0,2 2-16 0,-1 0 0 15,-3-6 0-15,-4 4 0 0,-4 4-16 0,-1-2-16 16,-4 1 0-16,-1-1 0 0,0-1-32 0,-2 2 0 15,-1 1 0-15,-2 1 0 0,-3-2-128 0,-3 2 192 16,-1-2-192-16,-4 3 192 0,-2 1-192 0,-2-1 0 16,-3-4 0-16,0 4 128 0,-1 4-128 0,-3-1 0 15,4 0 0-15,-1 0 0 0,0-1 0 0,3-1 0 0,-1 4 0 16,-1-2 0-16,-1-2 0 0,1 2-224 16,-2 1 80-16,-3-2 16 15,-2 0-640-15,1 0-128 0,-2 1-32 0,-1-2-8496 0,-10-1-1712 0</inkml:trace>
  <inkml:trace contextRef="#ctx0" brushRef="#br1" timeOffset="161264.23">19850 9460 13823 0,'0'0'1216'0,"-4"-10"-960"0,-1 2-256 0,5 8 0 0,0 0 752 0,5-9 96 15,3 3 32-15,4 4 0 0,6 0-48 0,6 2 0 16,4-1 0-16,9 4 0 0,5 6-144 0,6 3-48 16,4 1 0-16,7-2 0 0,3 2-160 0,2 0-32 15,0-3-16-15,3 3 0 0,-1 4-32 0,2 0 0 16,-3 0 0-16,-4 2 0 0,1 3 144 0,-8 3 32 15,-5 4 0-15,-6-2 0 0,-7-1-64 0,-6 2 0 16,-6-1 0-16,-8 3 0 0,-5 2-192 0,-6 1-64 16,-6 2 0-16,-6 4 0 0,-6 4 160 0,-5 0 32 0,-5-1 0 15,-6-3 0-15,-6-5 48 0,-8-3 16 0,-3-1 0 16,-5-2 0-16,-2-2 80 0,-3-3 32 16,-3-3 0-16,3-2 0 0,2-1-176 0,1-1-48 0,0 1 0 0,3 2 0 15,2-1-400-15,5 6 0 0,4-1 0 0,3 2-16512 16</inkml:trace>
  <inkml:trace contextRef="#ctx0" brushRef="#br2" timeOffset="169838.87">27465 15220 11967 0,'0'0'1072'0,"0"0"-864"16,8-5-208-16,0-2 0 0,-8 7 848 0,13-4 128 15,-2 3 32-15,0-3 0 0,1-1-176 0,0 1-48 16,-1 0 0-16,2 1 0 0,1 2-192 0,-1 0-32 0,-2 1-16 0,0-2 0 16,-11 2-144-16,11-1-16 0,-11 1-16 0,0 0 0 15,0 0-48-15,0 0 0 0,0 0 0 0,0 0 0 16,0 0 160-16,0 0 32 0,0 0 0 0,-7-10 0 15,-1 1-48-15,0-2 0 0,-1 5 0 0,0-4 0 16,-2 3-80-16,1-5 0 0,-3-1-16 0,4 2 0 16,-3-2-96-16,2 0-16 0,-5-1 0 0,1-3 0 15,0 0-48-15,-2 1-16 0,0 0 0 0,-1-1 0 16,-2-2-16-16,-2 0-16 0,-1-3 0 0,-2 3 0 16,-1 1-32-16,-2 1 0 0,-5-1 0 0,5 4 0 15,3 2-128-15,-1 3 128 0,-2 2-128 0,-1-5 128 16,-2 1-128-16,-1 0 0 0,0 0 144 0,-1 3-144 15,1-1 0-15,-2 2 128 0,0 1-128 0,-3 2 0 16,0 1 128-16,-1-1-128 0,-1 2 128 0,1 0-128 0,-2 4 0 16,-1-1 0-16,1 1 0 0,2 1-128 0,1-2 128 0,2 2 0 15,1 2 0-15,0-2 0 0,0 2 0 16,1 0 0-16,-1 3 0 0,1-1 128 0,-2 4-128 0,0-3 144 16,0 3-144-16,3-2 160 0,1 4-32 15,1 4-128-15,-1 0 192 0,3 2-64 0,1 2-128 0,1 4 0 16,0 2 144-16,1-1-144 0,1 0 0 0,1-1 144 15,1 4-144-15,-1-3 0 0,2 4 128 0,1-1-128 16,-2 1 0-16,3 5 0 0,2-4 0 0,2 2 128 16,-1-1-128-16,4-1 0 0,0 1 176 0,2 0-176 15,0 2 160-15,2-1-160 0,2 1 160 0,0-3-160 16,0 0 160-16,1 1-160 0,1 0 128 0,2-3-128 16,1 0 0-16,4 1 144 0,0 3-144 0,5 0 160 15,4-6-160-15,-1 3 160 0,1 3-160 0,4 1 0 16,2 2 144-16,3-6-144 0,0-2 160 0,2-1-32 0,1 2-128 15,-1-3 192-15,1-1-192 0,0-4 144 0,0-1-144 16,-2 1 128-16,2 0-128 0,1-1 0 0,1-1 144 0,1 1-144 16,-1 1 0-16,2-2 0 0,4-1 0 0,-3-1 128 15,-2-2-128-15,1 0 0 0,0 0 128 0,-2-1-128 16,2-2 128-16,-1-2-128 0,1-2 128 0,1-1-128 16,0 0 128-16,1-1-128 0,1-2 128 0,1-3-128 15,4-2 128-15,-3 1-128 0,-3 1 128 0,2-1-128 16,-2-5 128-16,0 1-128 0,3 0 128 0,-3 1-128 15,-3 2 0-15,-1 0 128 0,-1-5-128 0,2 1 0 16,-1 0 0-16,0-3 128 0,1-1-128 0,2 0 0 16,-3-2 0-16,2 1 128 0,-2 0-128 0,1-2 0 0,-2-1 128 15,-2 0-128-15,-4-3 128 0,6 0-128 0,0 1 128 0,-1-2-128 16,-2-3 128-16,1 1-128 0,-2 2 128 16,0-3-128-16,-2-1 128 0,-2-1-128 0,-1 1 0 0,0-3 0 15,0-2 0-15,-2-1 128 0,0 0-128 0,-2 2 0 16,-1-2 0-16,-1 1 128 0,1-4-128 0,-2 1 144 15,0 0-144-15,-1 3 160 0,0 2 32 0,-1 0 16 16,-2 1 0-16,-1-3 0 0,1 2-64 0,-1 2-16 16,0-4 0-16,0 0 0 0,-1-3-128 0,-1 2 128 15,-2-1-128-15,2 1 128 0,-1 0-128 0,0-1 0 16,-2 0 0-16,-2 3 0 0,0 5 0 0,-3 1 0 16,-1-7 0-16,1 5 0 0,0 3 0 0,-2-2 0 15,0-1 0-15,-3 2 0 0,1-1 0 0,-1 0 0 16,-2 2 128-16,2 0-128 0,-2 1 0 0,0 0 0 0,0-1 0 15,-1 0 0-15,-1 2 0 0,0-1 0 0,-1-4 0 0,1 4 0 16,-2 2 0-16,1-1 0 0,-1 4 0 0,-2-4 0 16,0 3 0-16,-3 0 0 0,-3 0 0 15,1 3 0-15,1 1 0 0,-3-3 0 0,-4 6 0 0,3-4 0 16,5 4 0-16,-2-2 0 0,-5 0 0 0,0 3 0 16,-2 0-160-16,1 1 160 0,-1-1 0 0,1 2-144 15,1 2 144-15,0 1 0 0,1 0 0 0,-3-1 0 16,-1-6 0-16,-2 3 0 0,2 1 0 0,0 3-128 15,1 3 128-15,-2 0 0 0,0-2 0 0,-1 2 0 16,2 2 0-16,1 0-160 0,1 5 160 0,0 0 0 16,3 1-368-16,3-2 48 0,2 2 0 0,1 3 0 15,2-1-1072-15,3 2-208 0,0-1-32 16,6 3-13024-16</inkml:trace>
  <inkml:trace contextRef="#ctx0" brushRef="#br2" timeOffset="171409.22">30872 10363 15663 0,'-16'-13'688'0,"16"13"144"0,-10-6-656 0,10 6-176 15,0 0 0-15,0 0 0 0,0 0 1216 0,0 0 192 16,0 0 64-16,0 0 0 0,0 0-960 0,0 0-192 16,10-5-48-16,6-1 0 0,4 6 48 0,-1 3 16 15,-2-6 0-15,5 7 0 0,6-1 32 0,3 0 0 16,2 1 0-16,2-1 0 0,0-1 208 0,3 3 64 16,1-2 0-16,4 0 0 0,4-1 0 0,4-2 0 15,3 0 0-15,8 1 0 0,5-1-16 0,0 0 0 16,-2 0 0-16,0 0 0 0,1 1-192 0,1 2-48 15,2 1 0-15,3-3 0 0,2 1-160 0,-4 0-32 0,-8 1-16 16,-5-1 0-16,0 0-16 0,-1-2 0 0,-2 0 0 16,-3 0 0-16,-3 1 32 0,-3 2 0 0,-5-3 0 0,-3 0 0 15,-5 0-16-15,-2 2 0 0,-5-1 0 0,-4 1 0 16,-5-2 16-16,-3 0 16 0,-3 0 0 0,-10 0 0 16,0 0 0-16,0 0 0 0,0 0 0 0,0 0 0 15,0 0-32-15,0 0-16 0,-14 1 0 0,-5 3 0 16,-1 1-32-16,-8 2-128 0,-4-6 192 0,-2 0-64 15,-3-1-128-15,-3 0 192 0,-10 3-192 0,-1-3 192 16,-2-1-32-16,-4-1 0 0,-5 1 0 0,-8 0 0 16,-8 1 32-16,-4-4 0 0,-3 0 0 0,0 3 0 15,0 2-192-15,-1-1 192 0,-2-3-192 0,2 1 192 0,1-2-64 16,10 2-128-16,12-1 192 0,5-1-64 0,5-4 144 16,5 1 32-16,2 3 0 0,7 0 0 0,6 1-112 15,7 0-32-15,8-2 0 0,5 3 0 0,2 1-160 16,11 1 0-16,0 0 0 0,0 0 128 0,11-2-128 0,1-1 0 15,1 3 0-15,7-3 0 0,9 1 0 0,5-1 0 16,4 0 0-16,4 2 0 0,3 1 0 0,10-1 0 16,6-2 0-16,11 2 0 0,6 1 0 0,3 1 0 15,1 1 0-15,4 0 0 0,2 2 0 0,8 0 0 16,4 3 0-16,-2 2 0 0,-8-2 0 0,7 4 0 16,0-3 0-16,0 2 0 0,-5-2 0 0,-7 2 0 15,-9-2 0-15,-6 4 0 0,-5-4 0 0,-7 2 0 16,-6-2 0-16,-27-3 0 0,-1 2 0 0,0-3 192 15,-3 0-192-15,-3-1 192 0,-4 1-192 0,-2-1 0 16,-5-2 0-16,-7-1 128 0,0 0-128 0,-8 3 0 16,-4-3 0-16,-8-1 128 0,-7 1-128 0,-5-2 192 0,-6 1-192 0,-7-4 192 15,-7 1-192-15,-55-4 0 0,3 4 144 0,4-4-144 16,2 1 0-16,1-1 128 0,1 1-128 16,-3 3 0-16,-9-2 0 0,7 1 128 0,7-1-128 0,3 4 0 15,0-4 0-15,5 4 0 0,4-1 0 0,9 1 128 16,7-2-128-16,10 4 0 0,7-2 0 0,8 1 0 15,9-1 0-15,6 0 0 0,4 2 0 0,7-1 0 16,15 1 0-16,0 0 0 0,0 0 0 0,0 0 0 16,17 0 0-16,8-1 0 0,8-2 0 0,11 0 0 15,12 2 0-15,13 0 0 0,9 1 0 0,8 0 0 16,3 0 0-16,7 1 0 0,9 2 0 0,0 1 0 16,1 0 0-16,1 1 0 0,-3 3 0 0,4 2 0 0,5-1 0 15,-5 0 0-15,-7-2 0 0,-2 6 0 0,-2 5 0 16,-48-8-160-16,5 2 160 0,-1 1-208 15,1-2-1952-15</inkml:trace>
  <inkml:trace contextRef="#ctx0" brushRef="#br2" timeOffset="173373.59">15239 15122 13935 0,'0'0'608'0,"0"0"144"0,11-4-608 0,-11 4-144 16,0 0 0-16,11-2 0 0,-2-2 800 0,-9 4 128 0,11-3 32 0,-1 2 0 15,-1-3-272-15,-9 4-48 0,12-5-16 0,-1 2 0 16,-11 3-304-16,13-3-48 0,-2-1-16 0,-3 3 0 16,-8 1 32-16,11-6 0 0,-11 6 0 0,10-7 0 15,-3 3 352-15,-7 4 64 0,0 0 0 0,6-9 16 16,1-1 128-16,-3 1 32 0,-2-1 0 0,1-1 0 15,1 3-192-15,-4-5-48 0,-3-2 0 0,-1 1 0 16,-1 1-144-16,-2-3-48 0,0-1 0 0,-4-1 0 16,-2-1-96-16,-1-1-32 0,-3 2 0 0,0 0 0 15,-3-5 0-15,-2 0-16 0,-3 3 0 0,-1 2 0 16,0 0-48-16,-2 1-16 0,1 0 0 0,-3 5 0 16,2-1-48-16,-1 2 0 0,-1-1 0 0,-1 1 0 15,-3 4-64-15,-3-1 0 0,0 2-128 0,-5 4 192 16,0 2-192-16,0 1 144 0,1 2-144 0,-1-1 128 0,0 5-128 15,1-3 0-15,-1-2 0 0,0 4 0 0,0 3 0 0,-1 1 0 16,0 1 128-16,2-2-128 0,0 0 0 0,1 1 0 16,-2 3 0-16,2 0 128 0,1 0-128 0,-1-3 0 15,1 0 0-15,3 2 0 0,-1 6 128 0,1-1-128 16,-3-3 0-16,0 3 128 0,-4 0-128 0,1 3 0 16,3 2 0-16,2 1 0 0,1 2 128 0,2-3-128 15,4 2 128-15,3-2-128 0,0 1 160 0,5 0-160 16,3 0 192-16,0 3-192 0,1-1 192 0,0 5-64 15,-2-1 0-15,3 3-128 0,2 6 128 0,2 0-128 16,1-2 0-16,2 2 0 0,2 0 128 0,3 0-128 16,3 1 0-16,1-3 0 0,0-2 0 0,3 0 0 15,2 1 0-15,3 0 0 0,2 1 0 0,0-1 0 0,3 1 128 16,1 2-128-16,1 4 128 0,0-2-128 0,-1-2 144 16,2 0-144-16,-1 1 0 0,2-6 128 15,1-1-128-15,0 1 0 0,0-4 0 0,2-2 128 0,2-1-128 0,3 0 0 16,-2-4 128-16,4 0-128 0,-3-1 0 0,6-1 0 15,5-2 144-15,2 0-144 0,-1 1 128 0,2-3-128 16,0 0 128-16,2 0-128 0,0-2 0 0,2 0 128 16,2-6-128-16,-1 0 0 0,-3-1 144 15,4-1-144-15,3 5 0 0,0-6 0 0,-1 0 0 0,-2 2 128 16,0-4-128-16,-2 1 0 0,0-2 128 0,0-4-128 16,-2 0 0-16,1-1 144 0,2-1-144 0,-2-2 0 15,3-2 144-15,1 0-144 0,0 0 0 0,0 2 144 16,2-2-144-16,-2 0 0 0,-2-6 0 0,-2 2 128 0,-1 2-128 0,2-1 128 15,1 1-128-15,-1-3 128 0,-6 0-128 0,2 2 0 16,-1-1 0-16,1 1 0 0,-4-2 0 16,-1-2 128-16,1 2-128 0,-5-1 0 0,-2-4 0 0,-2-1 128 15,-3 1-128-15,-2 0 0 0,-3-2 144 16,-2-3-144-16,-1-3 160 0,-2-3-160 0,-2-2 160 0,-3 0-160 16,0-5 160-16,-4 1-160 0,-2 0 176 0,0 0-176 15,-2-3 192-15,-2 0-192 0,-3 0 272 0,1 4-48 16,-2 3-16-16,-1 3 0 0,0-5-208 0,-2 2 176 15,1-1-176-15,-2 1 160 0,-2-2-160 0,-3 2 128 16,0 2-128-16,-1-3 128 0,-5-2-128 0,3 1 128 16,-3 2-128-16,0-3 128 0,-2-2-128 0,2-1 0 15,-1 2 0-15,-1 1 0 0,-2 2 0 0,0 2 0 16,-2-3 0-16,2 3 0 0,-1 1 0 0,3 1 0 0,-3 3 0 16,2-3 0-16,0 2 0 0,0 0 0 0,-2 4 0 15,1 4 0-15,-1 4-128 0,-2 3 128 0,-1-3 0 16,0 9 0-16,1 5 0 0,-3 0 0 0,2 0 0 0,-2 0 0 15,0 0-160-15,-1 1 160 0,0 5 0 0,2 0-144 16,1-2 144-16,2-2 0 0,1 2 0 0,2 0 0 16,1-1 0-16,1 0 0 0,1-1 0 0,1 0 0 15,1 0 0-15,3 0 0 0,-1 1 0 0,1 1 0 16,0 2 0-16,0-2 0 0,-1 0 0 0,3 1 0 16,2 2 0-16,1-1 0 0,-1 2 0 0,2-4 0 15,1 0 0-15,1 0 0 0,10-4 0 0,-9 4-128 16,0 1 128-16,9-5 0 0,-9 1 0 0,9-1 0 15,-6 6 0-15,6-6 0 0,-11 6 0 0,5 1 0 16,6-7 0-16,-8 9 0 0,1 1 0 0,-1 2 0 0,2 0 0 16,-1 1-128-16,1-2 128 0,-1 2 0 0,0-1 0 0,1 0 0 15,0 0 0-15,2-1 0 0,1-3-192 0,3-8 32 16,3 11 16-16,3-5 0 16,-6-6-1872-16,14 3-368 0,-1-5-80 0</inkml:trace>
  <inkml:trace contextRef="#ctx0" brushRef="#br2" timeOffset="174753.47">12915 11373 11967 0,'-7'3'1072'0,"-1"0"-864"15,8-3-208-15,-9 3 0 0,0 1 1424 0,9-4 240 16,0 0 64-16,0 0 0 0,0 0-496 0,0 0-80 0,-6 3-32 16,6-3 0-16,0 0-224 0,0 0-32 0,0 0-16 0,13 4 0 15,2 3 96-15,5-4 16 0,3-2 0 0,9 3 0 16,7 1-416-16,5 1-80 0,4-2-16 0,7 2 0 15,5-4-208-15,4 5-48 0,2-3-16 0,6 1 0 16,2-1-176-16,6 1 160 0,3-2-160 16,2 2 160-16,0 0 224 0,-1-1 64 0,3-1 0 0,4-2 0 15,5 1 160-15,-1 2 32 0,1 0 16 0,0-1 0 16,6-1-256-16,-2-2-48 0,-1-2-16 0,-2 1 0 16,-5-2-144-16,-2-1-48 0,-1-1 0 0,0-2 0 15,-1 3 16-15,-7-1 0 0,-7 0 0 0,-3 0 0 16,-3 3 32-16,1 1 16 0,-5 2 0 0,-3-1 0 15,-5 0-208-15,-5 2 128 0,-7-1-128 0,-5 3 0 16,-5-1 128-16,-5-1-128 0,-6 1 0 0,-1 1 144 0,-7 2-144 16,-5-3 0-16,-10-3 0 0,0 0 0 0,0 0 160 15,0 0-160-15,0 0 192 0,0 0-192 0,-13 5 272 0,-4-2-48 16,-5-1-16-16,-4 0 0 0,-5-2-48 0,-6 0-16 16,-7 0 0-16,-2-2 0 0,1 2-144 0,-4-1 128 15,-4-3-128-15,-3 1 128 0,-2 2-128 0,-5 1 0 16,-7-1 144-16,-4-2-144 0,-5-3 0 0,-5 1 128 15,-3 1-128-15,-6 1 0 0,-7-5 128 0,-1 2-128 16,-7 2 160-16,-3-1-160 0,-1 2 192 0,-2-1-48 16,-1 0-16-16,3 3 0 0,2 1-128 0,1 0 128 15,-2 0-128-15,7 0 128 0,7 0-128 0,7 1 160 16,7 0-160-16,3 1 160 0,-2-4-160 0,5 2 0 16,5 0 0-16,6 2 0 0,3-2 0 0,7-2 0 15,5 0 128-15,8 0-128 0,6 2 0 0,5 0 0 0,6 0 0 16,9 2 0-16,4-5 0 0,13 3 0 0,0 0 0 0,0 0 0 15,15-5 0-15,8 2 128 0,7-1-128 0,13 2 0 16,9 1 0-16,12-5 0 0,10 0 0 0,10 1 0 16,6 2 0-16,6-2 0 0,5-2 0 0,7 2 0 15,7-1 0-15,-2 2 0 0,-3 1 128 0,4-1-128 16,6 1 0-16,-1 0 192 0,-4 0-192 0,3 0 192 16,6 1-192-16,-3-1 160 0,-1 2-160 0,-1 3 160 15,-3 2-160-15,-3 0 192 0,-4 3-192 0,-9-1 192 16,-7 1-192-16,-5 1 0 0,-3-2 144 0,-6 3-144 15,-3-2 0-15,-8-1 0 0,-8 0 0 0,-8-3 128 16,-9 4-128-16,-8-1 0 0,-5-3 128 0,-5-2-128 16,-7 3 0-16,-6-1 144 0,-12-3-144 0,0 0 0 0,0 0 128 15,0 0-128-15,-13 0 0 0,-5 0 0 0,-8 0 144 16,-7-1-144-16,-7-1 0 0,-10 1 144 0,-9 0-144 0,-5-2 0 16,-6 2 0-16,-6-1 0 0,-3 2 0 0,-8-1 0 15,-10-3 128-15,-7 2-128 0,-7-1 0 0,-2 2 0 16,-5 1 0-16,-3-2 0 0,-4 0 0 0,1 2 0 15,5 1 0-15,-2 2 0 0,0-1 0 16,2 1 0-16,3 0 128 0,3 3-128 0,-1 2 0 0,6 2 0 16,4-3 0-16,7 2 0 0,7-5 0 0,7 5 0 15,6 3 0-15,7-4 0 0,4-5 0 0,12 0 0 16,8 2 0-16,8 2 0 0,7-2-128 0,9-2 128 16,5-1 0-16,8 1 0 0,9-3 0 0,0 0-144 15,10 6 144-15,14 0 0 0,11-4-208 0,13-2 64 16,13-2 16-16,12-4 0 0,12-1 128 0,12 0 0 15,7-2 0-15,12 1 0 0,10-2 0 0,5 1 0 0,4-3 0 0,5 7 0 16,2-2 0-16,4 2 0 0,5-2 0 0,-1 3 0 16,-1 1 0-16,-1 0 0 0,0 0 0 0,-5 1 0 15,-6-1 0-15,-4 3 0 0,-4 0 0 0,-6 0 128 16,-9 0-128-16,-8 3 0 0,-11 1 0 0,-9 3 0 16,-9 0 0-16,-8 1 0 0,-9 0-160 0,-10 2-12800 15,-10 3-2560-15</inkml:trace>
  <inkml:trace contextRef="#ctx0" brushRef="#br1" timeOffset="180186.24">17690 15522 4607 0,'-14'-4'192'0,"3"3"64"0,1 0-256 0,-3-2 0 16,0 1 0-16,0 0 0 0,-3 1 1488 0,2 1 256 15,0 1 48-15,-2 1 16 0,-2-2-896 0,-1 3-176 16,6 3-32-16,-1 0-16 0,-2-3 288 0,6 2 64 0,-2 2 16 0,2-1 0 16,-3 2 224-16,0 1 64 0,-2-2 0 0,1 0 0 15,0 2-288-15,2 1-48 0,3-3-16 0,1 0 0 16,0-1-352-16,8-6-80 0,-5 7-16 15,5-7 0-15,0 0-64 0,0 0-16 0,0 0 0 0,10 8 0 16,-10-8 208-16,21 5 32 0,5-4 16 0,-1-1 0 16,0 0-48-16,7-1-16 0,8-3 0 0,3 1 0 15,3 0-160-15,3-1-48 0,-1 1 0 0,5-2 0 16,3 1-128-16,7-1-16 0,5 0-16 0,6-1 0 16,6 2-64-16,-1-1-16 0,-1-3 0 0,3 1 0 15,1 1-16-15,4 1-16 0,3 1 0 0,-2 0 0 16,-2 0 16-16,0 2 0 0,2-3 0 0,5 2 0 15,3 2-64-15,-4-1 0 0,-5 1 0 0,0 0 0 16,-2-1-128-16,4 2 0 0,7-2 144 0,-7 2-144 16,-5 0 128-16,1 0-128 0,6-3 160 0,-1-1-160 0,1 3 192 0,-4 0-64 15,-3-1-128-15,-3 1 192 0,1-3 16 0,1 2 0 16,1-4 0-16,-4 5 0 0,1 1-80 0,-3-1-128 16,-4-4 176-16,2 1-176 0,2 2 192 15,3 0-192-15,0-1 192 0,-1 2-192 0,-6-2 0 0,1 2 0 16,2-2 0-16,0 2 0 0,1 0 0 0,0 2 0 15,-1 3 0-15,-4-2 0 0,-3-3 0 0,0-1 0 16,0-2 0-16,1 2 0 0,2 4 192 0,-3-1-192 16,-4-1 192-16,-5 0-192 0,-4 0 128 0,-1-1-128 15,0-2 0-15,1 2 0 0,0-4 176 0,3 2-32 16,-2-1 0-16,-2 4 0 0,-3 3-16 0,-3-2-128 16,-3 0 192-16,-3 2-64 0,-4 1-128 0,2-3 128 15,2-1-128-15,0 0 128 0,2 3-128 0,1-1 0 16,-3 3 144-16,-1 1-144 0,-3-4 0 0,-3 0 128 0,-2 0-128 15,0 0 0-15,-3-2 144 0,-1-2-144 0,-1 1 192 0,1-2-192 16,0 2 192-16,3 0-64 0,1-2 0 16,-1 2-128-16,-3-2 192 0,0 2-192 0,2 2 192 0,-1-1-192 15,-2-1 176-15,-2 1-176 0,0 0 160 0,-2 0-160 16,-3 0 0-16,-3 0 0 0,-2-1 0 0,-3-1 0 16,-1 5 0-16,0-3 0 0,-5-3 0 0,-8 3 0 15,10-2 0-15,-10 2 0 0,9-3-128 0,-9 3 128 31,0 0-448-31,0 0 0 0,7-5 16 0,-7 5 0 0,0 0-528 0,0 0-128 16,-4-8 0-16,4 8-16 0,0 0-1712 0,-12-4-352 0,-2 0-64 0,-3-1-16 16</inkml:trace>
  <inkml:trace contextRef="#ctx0" brushRef="#br1" timeOffset="180586.39">23288 14990 19983 0,'-13'-10'880'0,"5"6"192"0,-1-2-864 0,3 0-208 16,-1 2 0-16,7 4 0 0,0 0 816 0,0 0 112 16,-5-10 32-16,5 10 0 0,0 0-128 0,12 0 0 15,6 3-16-15,6 2 0 0,4-3-384 0,9 2-80 0,6 4-16 16,6 1 0-16,6 2 176 0,1 0 48 0,-1 4 0 0,4 0 0 15,3 2 64-15,2 0 16 0,1-1 0 0,3 1 0 16,1 1 64-16,-4 2 0 0,-5 1 16 0,-4 1 0 16,-2-3-224-16,-5 5-48 0,1 0-16 0,-3 0 0 15,-3-2-176-15,-2 2-48 0,-3 0 0 0,-4 2 0 16,-6 7-208-16,-8-4 144 0,-8-1-144 0,-8 4 128 16,-6-1 16-16,-10-1 0 0,-6 1 0 0,-8-3 0 15,-8 2 224-15,-4 0 32 0,-6 5 16 0,-1-1 0 16,-3-6 288-16,-3 1 64 0,-2 0 16 0,-1-2 0 15,-6-1-80-15,0-2-32 0,1-2 0 0,0-1 0 16,2 1-352-16,3-1-64 0,2-2 0 0,4 0-16 0,3-3-240 16,-1 3 0-16,2-4 128 0,-2 0-128 15,2 2-1808-15,1 0-416 16,1-2-80-16</inkml:trace>
  <inkml:trace contextRef="#ctx0" brushRef="#br1" timeOffset="182273.27">17990 10232 3679 0,'0'0'160'0,"-10"-4"32"0,0-4-192 0,1 3 0 0,-1 4 0 0,-1 1 0 16,0 0 2288-16,-2 0 400 0,-4 0 96 16,1 2 16-16,-1 3-1840 0,0 1-352 0,2-4-80 0,-2-1-16 15,0-1 224-15,1 0 32 0,3 2 16 0,1-4 0 16,-2-1 432-16,3-3 64 0,11 6 32 0,-9-5 0 16,3 0-160-16,6 5-48 0,-4-8 0 0,4 8 0 15,0 0-528-15,0 0-96 0,1-10-32 0,3 2 0 16,-4 8-160-16,7-7-32 0,2 2-16 0,1-4 0 15,1 0 96-15,-1 0 32 0,0 4 0 0,2 1 0 16,0-6 288-16,2 3 64 0,1-6 16 0,0 5 0 16,2 0-160-16,0 0-48 0,3-2 0 0,2 2 0 15,3 0-32-15,2 3-16 0,4 0 0 0,6-2 0 16,3-3-192-16,7 1-32 0,4 1-16 0,6 1 0 16,3-3-240-16,7 3 0 0,6-2 0 0,5 3 0 0,4-2 160 15,6 1-160-15,2-1 160 0,6 1-160 0,4 0 224 16,2 5-48-16,1-2-16 0,0 1 0 0,0 0-160 0,1 2 192 15,2 1-192-15,-2 1 192 0,-6 1-192 0,-1-1 160 16,-2-1-160-16,-1 3 160 0,-1 1-160 0,-4-3 0 16,-5 1 0-16,-9 2 0 0,-2 2 0 0,-4-1 128 15,-6-3-128-15,-6 1 0 0,-5-2 128 0,-6 2-128 16,-4 1 128-16,-12 0-128 0,-6-4 0 0,-5 0 128 16,-6 2-128-16,-3 1 0 0,-10-3 0 0,0 0 0 15,0 0 0-15,0 0 0 16,-13 8-1856-16,-5 1-368 0,-4-3-64 0,-3 0-13200 0</inkml:trace>
  <inkml:trace contextRef="#ctx0" brushRef="#br1" timeOffset="182606.01">19743 9374 19343 0,'-20'-33'1728'0,"9"16"-1392"0,5 4-336 0,3 0 0 16,7 2 2192-16,6 3 368 0,9 3 80 0,4-1 16 15,6 4-2112-15,6 2-416 0,5 2-128 0,9 1 0 16,5 1 224-16,8 0 0 0,6 2 0 0,2 3 0 16,2 3 0-16,-1 1 0 0,-2-1 0 0,1 5 0 0,-1 6 288 15,-2 2 48-15,-3 0 16 0,-2 2 0 0,-4 7-64 0,-4 4 0 16,-10 2 0-16,-4-1 0 0,-6-1-192 0,-4 1-32 15,-5-1-16-15,-5 0 0 0,-5-3-144 0,-6-1-128 16,-1 0 144-16,-6 1-144 0,-6 0 192 0,-6 1-64 16,-4-5-128-16,-4-2 192 0,-4 2-64 0,-4 0 0 15,-6 3-128-15,-3-7 192 16,-4 1-1024-16,-3-2-224 0,-1 4-32 0,-5-1-14080 0</inkml:trace>
  <inkml:trace contextRef="#ctx0" brushRef="#br1" timeOffset="183667.52">9539 9942 4607 0,'0'0'192'0,"7"-6"64"0,-1-5-256 0,1 5 0 0,-7 6 0 0,6-12 0 16,1 2 1792-16,-2-3 304 0,-2 5 64 0,-3 8 16 15,5-12-1344-15,-1 2-272 0,-4 10-48 0,5-9-16 16,-1-2 64-16,2 2 16 0,0-4 0 0,-1 8 0 16,-5 5-128-16,0 0-32 0,0 0 0 0,8-9 0 15,-8 9 32-15,8-7 0 0,-8 7 0 0,0 0 0 16,9-8 128-16,-1 2 48 0,-8 6 0 0,5-5 0 0,-5 5-64 0,0 0-16 15,9-8 0-15,-9 8 0 0,0 0 0 0,9-3 0 16,-9 3 0-16,0 0 0 0,0 0 0 0,0 0 0 16,12 1 0-16,-12-1 0 0,0 0-32 0,0 0-16 15,0 0 0-15,6 13 0 0,-3 2-80 0,-3 2-16 16,0-3 0-16,0 10 0 0,-3 2-96 0,3 4-32 16,-1 4 0-16,0 5 0 0,-1 9-48 0,0 4-16 15,-2 4 0-15,2-1 0 0,-1 0-80 0,0-2 0 16,2-2-128-16,-1 0 192 0,2-2-192 0,2 0 144 15,-1-4-144-15,5-2 128 0,-2 2 48 0,0-4 0 16,0-7 0-16,0-1 0 0,1-5 96 0,1 0 32 16,0-1 0-16,-1-2 0 0,-1-4-80 0,1-3-16 0,2-2 0 0,-2-1 0 15,0 5-64-15,2-6-16 0,-1-3 0 0,0 0 0 16,-1 2 16-16,-1-5 0 0,-4-8 0 0,0 0 0 16,0 0 64-16,0 0 16 0,10 3 0 0,-10-3 0 15,11-11 112-15,-5-2 32 0,-1-1 0 0,1-3 0 16,-1 0-64-16,0-4-16 0,0-5 0 0,2 4 0 15,-2-1-144-15,3-2-16 0,1 0-128 0,1-6 192 16,1-2-192-16,0 1 128 0,3-1-128 0,-1-2 0 16,5-2 0-16,0-2 0 0,3-4 0 0,2 1 0 15,1 2 0-15,2-3 0 0,-3 1 0 0,2 3 0 16,-1 3 0-16,-1-1 0 0,-2 1 0 0,-1 3 0 16,-2 6 0-16,-1-1 0 0,-3 6 0 0,0 3 0 15,-1 2 0-15,-2 2 0 0,-2 0 0 0,-2 3 0 0,-2 1 0 16,-5 11-128-16,0 0 128 0,0 0 0 15,0 0-1264-15,0 0-144 0,0 0-16 0,0 0-9552 16,-8 10-1904-16</inkml:trace>
  <inkml:trace contextRef="#ctx0" brushRef="#br1" timeOffset="184362.94">10441 9318 12895 0,'0'0'576'0,"0"0"112"0,0 0-560 0,0 0-128 0,0 0 0 0,0 0 0 15,0 0 848-15,0 0 144 0,-2-5 32 0,2 5 0 16,0 0 0-16,-3-6 0 0,2 0 0 0,1 6 0 15,0 0 0-15,0 0 0 0,5-7 0 0,2 1 0 0,1-1-832 16,2 3-192-16,6 3 0 0,2-4 0 0,1 0 0 0,5 0 0 16,2 1 0-16,0 0 0 0,0 2 864 0,0 1 128 15,2 0 32-15,-4 1 0 0,1 2-832 16,-3 4-192-16,0-4 0 0,-2 3 0 0,-3 2 0 0,-3 2 0 16,-2 0 0-16,-3 2 0 0,-1 0 0 0,-7 0 0 15,-1 2 0-15,-1 1 0 0,-6-5 0 0,1 2 0 16,-3-3 0-16,-3 2 0 0,-4-1 0 0,1 0 0 15,0 2 0-15,1-1 0 0,1 2 0 0,1-3 0 16,1 3 0-16,4-6 0 0,1-1 864 0,6-5 128 16,0 0 32-16,-6 11 0 15,6-1-1648-15,0-10-320 0,15 5-64 0,-5-1-16 16,2 4 1648-16,3 1 320 0,2 0 64 0,2 2 16 0,2-2-832 0,1 4-192 16,0 1 0-16,3 2 0 0,-2-2 0 0,-2-1 0 0,-3 2 0 15,-3 0 0-15,0 1 0 0,-2 1 0 0,-2-1 0 16,-4-3 0-16,-3 1 0 0,-4-1 0 0,-2-2 0 15,-7-1 0-15,-2-1 0 0,-6 1 0 0,-5 4 0 16,0-7 0-16,-5 0 864 0,0-2 128 0,0 0 32 0,1-1 0 16,0-1-832-16,1-2-192 0,2-1 0 0,-9-2 0 15,5 2 0-15,7 0 0 0,5 1 0 0,3 0 0 16,3-1-2112 0,9 0-432-16</inkml:trace>
  <inkml:trace contextRef="#ctx0" brushRef="#br1" timeOffset="185511.84">28737 9131 10703 0,'3'-14'464'0,"1"9"112"0,-4 5-448 0,6-11-128 0,-4 2 0 0,1-1 0 0,-2 2 672 0,-1 8 112 15,0 0 32-15,0 0 0 0,1-12 16 0,1 1 16 16,0 4 0-16,-2 7 0 0,0 0 64 0,-4-8 16 16,0 0 0-16,4 8 0 0,0 0-384 0,0 0-80 15,0 0-16-15,0 0 0 0,-3 11-128 0,0 3-16 16,-1-1-16-16,0 4 0 0,0 1 96 0,0 5 32 15,-1 4 0-15,1 3 0 0,0 0-48 0,2 0-16 16,-1-1 0-16,-1 3 0 0,-1 6 64 0,4 1 16 16,-1 2 0-16,2-5 0 0,0-3-64 0,2 2-16 15,-1 3 0-15,3-4 0 0,1-6-16 0,2-3 0 16,-1 4 0-16,2-8 0 0,1-1 48 0,-2-3 0 16,-1-2 0-16,3-5 0 0,3 1-48 0,-2-5 0 0,-2-1 0 15,1 1 0-15,3-5 96 0,0-1 16 0,2-3 0 16,-1-5 0-16,-2-3-64 0,2-4-16 0,1 2 0 0,3-1 0 15,-3-3-96-15,5-4-16 0,-4-5 0 0,2 0 0 16,-1 1-96-16,-1-1-32 0,0-5 0 0,2 0 0 16,0-2-128-16,-4 3 0 0,0 4 144 0,1-1-144 15,2-3 160-15,1 2-32 0,-4 9-128 0,1-1 192 16,0-1-192-16,2 3 0 0,-2 2 0 0,2 2 0 16,-4 2 0-16,-1 3 0 0,0-4 0 0,-2 7 0 15,0 0-512-15,-9 6-112 16,0 0-16-16,0 0-15120 0</inkml:trace>
  <inkml:trace contextRef="#ctx0" brushRef="#br1" timeOffset="186062.71">29408 8671 21135 0,'0'0'928'0,"0"0"208"0,0 0-912 0,0-17-224 0,3 2 0 0,-3 15 0 16,10-7 768-16,0 1 96 0,5 3 32 0,3 2 0 16,4-3-448-16,2 4-64 0,0 4-32 0,2-2 0 15,2 2-176-15,1 0-48 0,-1-1 0 0,5 1 0 16,-4 1-128-16,0 3 0 0,1-6 0 0,-3 5 0 16,-7 3 0-16,-1 6 0 0,-5-3 0 0,-5 0 0 15,-5-1 0-15,-1 2 0 0,-6 3 0 0,-3-1 128 16,-4-2-128-16,-4-1 192 0,-3-1-192 0,-4 1 192 15,-4 0 176-15,2-3 32 0,2-2 16 0,0-4 0 16,-1 2-128-16,3 1-32 0,2-3 0 0,4-1 0 16,2-1 64-16,11-2 0 0,0 0 0 0,0 0 0 15,0 0-128-15,12 11-32 0,5-2 0 0,5 2 0 0,5 2 32 16,5-2 0-16,3-1 0 0,0 9 0 0,-1 4-192 16,-1 6 0-16,-1-2 0 0,-10 4 0 0,-5 5 0 0,-5-1 0 15,-5 1-144-15,-7-4 144 0,-7-5 0 0,-3-1 0 16,-3-1 0-16,-7-6 0 0,-5 0 208 0,-5-9 0 15,-5-2 0-15,-1 0 0 0,-2 3 128 0,1-3 32 16,3 0 0-16,2-4 0 16,2-4-1072-16,4 1-224 0</inkml:trace>
  <inkml:trace contextRef="#ctx0" brushRef="#br1" timeOffset="190661.91">4026 10019 4607 0,'0'0'400'0,"0"0"-400"0,0 0 0 0,2-9 0 16,-2 0 2016-16,0 9 320 0,-2-6 64 0,2 6 16 16,0 0-1648-16,-9 0-336 0,0-3-64 0,-2 3-16 15,3 0-160-15,-2 3-48 0,0 0 0 0,3 3 0 16,-5 0 96-16,4 1 16 0,1-2 0 0,-5 3 0 15,-4 5 32-15,1-2 16 0,0 4 0 0,0 3 0 0,-2 6-16 0,-2 2 0 16,0-3 0-16,-1 8 0 0,2 1 48 16,0 4 16-16,0 5 0 0,-3 0 0 0,1 6-64 15,1 7-16-15,-1 6 0 0,4-2 0 0,2 5-80 0,2 1-32 16,3-6 0-16,1 0 0 0,3-5-160 0,0-1 0 16,1-2 144-16,3-2-144 0,3-2 0 0,1-4 0 15,3-2 0-15,2-4 0 0,1-4 0 0,3-4 128 16,2 0-128-16,3-6 0 0,2-5 0 0,3-3 128 15,1-5-128-15,3-1-6272 16,3-4-1312-16</inkml:trace>
  <inkml:trace contextRef="#ctx0" brushRef="#br1" timeOffset="191149.63">4796 9785 13823 0,'0'0'1216'0,"0"0"-960"16,0 0-256-16,0 0 0 0,0 0 0 0,0 0-128 15,0 0 128-15,0 0-208 0,4-8 544 0,-4 8 112 16,0 0 32-16,12 1 0 0,-12-1-224 0,12 4-32 15,-1 3-16-15,5-1 0 0,-4 6 80 0,2-2 16 16,2 2 0-16,2 4 0 0,2 3 112 0,-1 7 32 16,2 4 0-16,-1 5 0 0,0 6 96 0,-3 6 32 15,-1 4 0-15,-3 5 0 0,-2 5-288 0,-4 5-48 16,-3 6-16-16,-1 2 0 0,1 2-224 0,-4 1 0 16,-3-4 128-16,1-7-128 0,-1-2 0 0,-1-8 0 0,-2-5 128 15,-7-3-128-15,-4-1 128 0,-3-4 0 0,-2-5-128 0,1-4 192 16,-4-3-192-16,2-3 176 0,2 1-176 0</inkml:trace>
  <inkml:trace contextRef="#ctx0" brushRef="#br1" timeOffset="192181.01">23072 9013 6447 0,'0'0'576'0,"0"0"-576"0,0 0 0 0,-9 0 0 16,9 0 1280-16,0 0 128 0,-4 6 48 0,4-6 0 15,0 0-464-15,0 0-96 0,0 0 0 0,0 0-16 16,0 0-160-16,0 0-16 0,0 0-16 0,0 0 0 15,-7 8-176-15,3 3-48 0,-1-4 0 0,0 4 0 16,1 1 48-16,-2 2 0 0,-5 2 0 0,-1 2 0 16,-1 3-48-16,-4 2 0 0,-2 3 0 0,-1 4 0 15,1 1-80-15,0 5-32 0,3 1 0 0,-1 8 0 0,-2 0 32 16,4 5 0-16,0-3 0 0,1 4 0 0,0 2-192 16,3 1-16-16,2-2-16 0,4-5 0 0,1-3-160 0,4-6 0 15,3-3 144-15,2 3-144 0,3 0 0 0,1-3 144 16,1-5-144-16,1-1 0 0,2-3 0 0,1-2 0 15,3-5 0-15,4-2 0 0,2-3 0 16,1 0-272-16,3-3 48 0,4-2-7376 16,3-1-1472-16</inkml:trace>
  <inkml:trace contextRef="#ctx0" brushRef="#br1" timeOffset="192812.57">24188 8880 8287 0,'-13'-17'368'0,"6"9"80"0,1-2-448 0,1 3 0 16,5 7 0-16,-7-4 0 0,2-4 1376 0,-2 3 192 16,3 1 32-16,4 4 16 0,0 0-912 0,0 0-192 15,0 0-48-15,0 0 0 0,0 0 112 0,0 0 0 16,0 0 16-16,0 0 0 0,11 4 48 0,-1 3 0 16,2 2 0-16,0-3 0 0,-1 2-192 0,0-3-16 15,-11-5-16-15,13 15 0 0,-1-1-144 0,-2 3-16 16,-2 4-16-16,0 2 0 0,0 3 208 0,1 3 32 15,-1 2 16-15,2 1 0 0,-2-2 96 0,2 4 32 16,3-2 0-16,2 2 0 0,-1-1-208 0,2 2-32 0,1 1-16 16,-2 5 0-16,3 4 48 0,1 0 16 0,-2 2 0 15,-3 0 0-15,-2 3-48 0,-1 3 0 0,0 1 0 0,-5-5 0 16,-2-3-112-16,-4 0-16 0,-4 0-16 0,-2-3 0 16,-2-2 16-16,-5-1 0 0,-3-9 0 0,-2 4 0 15,-4 4 80-15,-3-5 32 0,-2-3 0 0,-2-1 0 16,-1-5 64-16,0 1 16 0,-1-1 0 0,1-5 0 15,2-2-176-15,0-1-16 0,0-6-16 0,4 3 0 16,0-1-240-16,3-3 144 0,0-1-144 0,3 2-10768 16,4 0-2240-16</inkml:trace>
  <inkml:trace contextRef="#ctx0" brushRef="#br1" timeOffset="194930.98">5500 10247 5519 0,'0'0'240'0,"0"0"64"16,0 0-304-16,0 0 0 0,0 0 0 0,0 0 0 0,0 0 1312 0,0 0 208 15,-11-6 32-15,2 3 16 0,-1 2-896 0,10 1-176 16,-7 3-48-16,1-1 0 0,-3-2-176 0,9 0-32 16,-5 5-16-16,0-2 0 0,1 2 160 0,4-5 16 15,0 0 16-15,-4 9 0 0,3-1-16 0,1-1 0 16,0-1 0-16,2-1 0 0,5 5 16 0,-2-5 0 16,2 3 0-16,-1 1 0 0,1 0-32 0,0 1 0 15,0 1 0-15,2 2 0 0,1 4-64 0,2-2 0 16,1 1-16-16,2 2 0 0,-1 3-176 0,4 1-128 15,2 0 192-15,-1-1-192 0,0 1 128 0,-3-2-128 16,1 0 0-16,0-2-6128 16,-2 0-1296-16</inkml:trace>
  <inkml:trace contextRef="#ctx0" brushRef="#br1" timeOffset="195631.3">5598 11147 1839 0,'0'0'160'0,"0"0"-160"15,8 5 0-15,-8-5 0 0,0 0 1440 0,0 0 256 16,12-1 48-16,-3-2 16 0,-9 3-512 0,10-9-96 16,1-3-32-16,0-1 0 0,1 3-240 0,1-2-48 15,-1-3-16-15,1-2 0 0,0-2-304 0,1 0-64 0,1-2-16 0,2 1 0 16,1 0-192-16,0-5-48 16,-2 1 0-16,-1 0 0 0,0-5-192 0,-2 2 144 0,-1-5-144 0,-1 1 128 15,0-2-128-15,-2-2 0 0,-3-3 0 0,2 6 128 16,-1-1-128-16,-1 6 0 0,2-1 0 0,-1 6 0 15,-2 4 0-15,1 2 0 0,2 3 0 16,-3 4 0-16,-2-1 0 0,-3 10 160 0,0 0-160 0,0 0 160 16,0 0 96-16,6 11 0 0,1 1 16 0,-3 4 0 15,1 3-64-15,-1 1-16 0,1 0 0 0,-1 3 0 16,-1-1-192-16,-1 4 144 0,1 3-144 16,0 0 128-16,0-3-128 0,-1-2 0 0,0-3 0 0,2 0 0 15,2-3 0-15,-1-2 0 0,0-4 0 0,1-3 0 16,4-1 0-16,1-3 0 0,0-2 0 0,-11-3 0 15,0 0 256-15,13-6-16 0,1 1-16 0,0-4 0 16,0-3 160-16,-4-2 48 0,3-2 0 0,0-1 0 0,0 0-208 16,-1-5-32-16,-3-5-16 0,0-1 0 0,0 6-48 15,0-2 0-15,-2-3 0 0,-1 0 0 0,0-3-128 0,-3 3 0 16,0 2 0-16,1 3 0 0,1 2 0 16,0 2 0-16,-1 0 0 0,0 3 0 15,0 5-768-15,-1 1-192 0</inkml:trace>
  <inkml:trace contextRef="#ctx0" brushRef="#br1" timeOffset="195990.57">6734 9989 11807 0,'0'0'512'0,"0"0"128"0,0 0-512 0,0 0-128 0,0 0 0 0,-2 12 0 16,0-2 704-16,-2 1 112 0,-3-1 16 0,3 5 16 15,-3 7-112-15,-2-1-32 0,-5 0 0 0,1 5 0 16,0-2-176-16,-2 8-32 0,-2 4-16 0,-4-2 0 15,-3 0-192-15,4 6-32 0,4 1-16 0,-1 4 0 16,-1 5-112-16,2 1 0 0,2-4-128 0,5 2 192 0,2 2-192 16,5-4 128-16,2-5-128 0,0-3 0 0,3-3 0 15,1 1 0-15,3-3 0 0,1-6 0 0,1 1 0 0,3-5 0 16,-1-1 0-16,5-2 0 16,1-3-448-16,-1-5-176 0,-3-5-32 0</inkml:trace>
  <inkml:trace contextRef="#ctx0" brushRef="#br1" timeOffset="196370.08">7133 10004 16575 0,'0'0'1472'0,"0"0"-1168"0,0 0-304 0,-8 6 0 16,-1-1 496-16,1 7 32 0,1 1 16 0,0 5 0 15,-4 2-352-15,1 5-192 0,-1 2 192 0,1 6-192 16,-3 7 160-16,-2 2-160 0,-2-2 128 0,1 3-128 16,-4 7 0-16,3 3 128 0,1 3-128 0,2-1 0 0,2-9 0 0,4 1 0 15,1-4 0-15,3-4 0 16,0-4 0-16,1-2 0 0,1-5 0 0,2-3 0 0,2 0 128 16,0-4-128-16,-1-3 0 0,1-4-5632 15,1 1-1232-15</inkml:trace>
  <inkml:trace contextRef="#ctx0" brushRef="#br1" timeOffset="196788.56">7449 10074 4607 0,'-11'9'400'0,"3"0"-400"0,-1 6 0 0,-3 3 0 15,-1 0 1904-15,-4 0 288 0,-1-1 64 0,-2 3 16 16,1 3-1264-16,-2 1-256 0,-1-5-48 0,2 0-16 16,1 0-272-16,3-1-48 0,3-2-16 0,-3-3 0 15,1-4 144-15,-2 3 16 0,4 2 16 0,-2-3 0 16,-2-3-144-16,0 2-16 0,2-2-16 0,2 1 0 15,-3-3-224-15,3 1-128 0,3 0 160 0,0-4-160 16,1 4 144-16,9-7-144 0,-6 8 128 0,6-8-128 16,0 0 0-16,-4 9 0 0,4 1 0 0,0-10 0 0,5 11 0 15,2-2 0-15,-1 1 0 0,2 3 0 0,4 3 0 0,-2 0 0 16,1 1 0-16,2 1 128 0,1 0 64 0,-1 4 0 16,3 0 0-16,-3 1 0 0,0 0-32 0,0-2 0 15,-2 5 0-15,2-5 0 0,2-3-32 0,-3 0-128 16,-5-1 192-16,1-1-64 0,1-2-128 0,-3-1 0 15,-6-13 144-15,7 8-6656 16,1 1-1328-16</inkml:trace>
  <inkml:trace contextRef="#ctx0" brushRef="#br1" timeOffset="197093.89">7479 10749 13823 0,'0'0'1216'0,"0"0"-960"0,0 0-256 0,0 0 0 15,-9 7 1888-15,4 2 336 0,1 4 64 0,0 0 16 16,2 5-1184-16,-5 5-224 0,2-1-64 0,1 0 0 16,1 1-480-16,-1 5-96 0,-1 2-32 0,1 0 0 15,0 0-224-15,1-6 0 0,-3 0 0 0,5-3-7680 16,2 0-1520-16</inkml:trace>
  <inkml:trace contextRef="#ctx0" brushRef="#br1" timeOffset="197570.74">7468 9727 16127 0,'0'0'704'0,"2"-9"160"0,-2 0-688 0,0 9-176 0,4-10 0 0,-4 10 0 15,0 0 128-15,0 0 0 0,0 0 0 0,0 0 0 16,0 0 48-16,8 7 0 0,1 4 0 0,-1-1 0 16,2-1 80-16,-2-1556 0 0,3 3120 16 0,0-1553 0 0,4 3 240 0,2 0 32 15,2-3 16-15,5 8 0 0,2 7-32 16,-1 3 0-16,-3 1 0 0,2 1 0 0,-5 1-208 0,0 4-64 16,0 5 0-16,-3 1 0 0,-6 0 0 15,-1 1-16-15,-3 1 0 0,-2 2 0 0,-4 0-48 0,-2-2-16 16,-2-2 0-16,-3-1 0 0,-2 2 16 15,-4-8 16-15,-3-2 0 0,-6-2 0 0,-5-3-208 0,-4-3 176 16,-5 1-176-16,1-4 160 0,1-7-32 0,2 2 0 16,0 0 0-16,5 0-11616 0</inkml:trace>
  <inkml:trace contextRef="#ctx0" brushRef="#br1" timeOffset="203193.64">11325 10358 6447 0,'0'0'576'0,"0"0"-576"0,0 0 0 0,0 0 0 16,0 0 384-16,8-8-48 0,-1 1 0 0,-1 3 0 15,-6 4 64-15,11-6 16 0,-2 3 0 0,1 0 0 16,2 2 128-16,1 1 32 0,1 1 0 0,2-2 0 16,2-3 0-16,0 4 0 0,1 0 0 0,3 0 0 15,1 0-128-15,6-3 0 0,1-1-16 0,5 3 0 16,3 5-96-16,2-3-16 0,2-1 0 0,-1 1 0 15,0-1-64-15,2 0 0 0,0-1-16 0,0 0 0 16,-1-3-64-16,-5 3-16 0,-9 1 0 0,2 1 0 16,-4 3-160-16,-3-3 0 0,-9-1 0 0</inkml:trace>
  <inkml:trace contextRef="#ctx0" brushRef="#br1" timeOffset="203447.94">11205 10683 18543 0,'20'-13'816'0,"0"8"176"0,6 7-800 0,6-2-192 0,7-4 0 0,8 3 0 15,4 1 0-15,5 1 0 0,3 3 0 0,1-1 0 16,0-2 0-16,1-1 176 0,-1-1-176 0,0 1 160 31,-1-1-464-31,-5-3-80 0</inkml:trace>
  <inkml:trace contextRef="#ctx0" brushRef="#br1" timeOffset="210582.6">27734 9429 4607 0,'0'0'400'0,"0"0"-400"16,0 0 0-16,0 0 0 0,0 0 1120 0,0 0 144 15,4-8 16-15,-4 8 16 0,0 0-352 0,0 0-80 16,2-11-16-16,-2 11 0 0,4-9 0 0,-2 0 0 15,-2 9 0-15,2-6 0 0,4-5-144 0,-6 11-16 0,1-8-16 0,1 1 0 16,-2 7-240-16,0 0-48 0,3-8-16 0,-3 8 0 16,0 0-112-16,3-9 0 0,-3 9-16 0,0-9 0 15,0 9 128-15,-2-10 16 0,2 10 16 0,-2-10 0 16,-1 2 112-16,1 0 0 0,-1-1 16 0,3 9 0 16,0 0 80-16,0 0 16 0,-1-9 0 0,1 9 0 15,-8-4-144-15,8 4-32 0,0 0 0 0,-7-6 0 16,-1 4-160-16,8 2-32 0,0 0-16 0,0 0 0 15,0 0-112-15,-9 2 0 0,2 3-128 0,-1 0 192 16,-1 2 0-16,1 2-16 0,1 2 0 0,-3 4 0 16,3 0-16-16,1 4 0 0,1 2 0 0,-1 1 0 15,4 1-16-15,-2-1 0 0,3 3 0 0,-1 0 0 16,1-4-144-16,1 2 192 0,3 2-192 0,-1 1 192 16,1-1-64-16,-2-4-128 0,2-3 192 0,1 0-64 0,-1 6 16 15,4-6 0-15,-1-4 0 0,2 2 0 0,-1-4 32 0,1-2 0 16,2-2 0-16,1 0 0 0,0 1 16 0,1-5 16 15,-12-4 0-15,13 4 0 0,4 0 112 0,0 1 0 16,-1-4 16-16,1-1 0 0,-2 0-64 0,2 0-16 16,1-1 0-16,-1-1 0 0,-1 0-128 0,0-1-128 15,-2-1 144-15,0-1-144 0,-1-1 128 0,0-4-128 16,-1-1 0-16,0 0 144 0,0 2-144 0,-1-1 0 16,2-6 144-16,0 2-144 0,-1 1 0 0,1 0 144 15,-1-4-144-15,1-1 0 0,0-2 128 0,-1 2-128 16,-2 1 0-16,1-1 0 0,0-2 0 0,1 3 0 15,-3-1 128-15,0-1-128 0,-1-1 0 0,0-3 0 16,-2 3 0-16,1 0 0 0,-2 1 0 0,0 2 0 0,1 1 0 16,1 3 0-16,0-3 0 0,-2 4 0 15,-1 3 0-15,-1-2 0 0,-1 3 0 0,0-1 0 0,-2 9 0 0,0 0 0 16,0 0 0-16,0 0 0 0,-2-7 0 0,2 7 0 16,0 0 0-16,0 0 0 0,0 0 0 0,0 0 0 15,0 0 0-15,-5 12 0 0,-1 0-128 16,2 1 128-16,4-13 0 0,-4 17 0 0,-2 2-160 15,1-1 160-15,0 2 0 0,-1 0 0 0,-2-1-144 0,0 5 144 16,-4 4 0-16,3 0 0 0,0 0 0 0,-2 0 0 16,-2-1 0-16,0 0 0 0,0 2 0 0,-1-3 0 15,2-2 0-15,-1-3 0 0,2-2 0 0,-1-1 0 16,-1-1 0-16,0-5 0 0,1-3 0 0,0 2 0 16,-1-1 0-16,0-1 176 0,-1-4-176 0,-1-1 160 0,1-2-32 15,0 0 0-15,-1 2 0 0,1 0 0 0,-2-4-128 16,0-3 160-16,-1 1-160 0,1-2 160 0,6-1-160 0,-2-3 0 15,-3-3 144-15,5 1-144 0,2 1 128 0,0-3-128 16,-2-1 128-16,1 0-128 0,1-3 128 0,3-1-128 16,1 0 160-16,1-3-160 0,-1-3 128 0,2-1-128 15,2-1 0-15,-3 0 0 0,1-2 128 0,0 2-128 16,4-2 0-16,0 2 144 0,2 1-144 0,1-2 0 16,-1 0 0-16,1 4 0 0,2 1 0 0,-1 3 0 15,1 4 0-15,1-2 0 0,-2-1 0 0,1 4 0 16,-2 4 0-16,0-3 0 0,0 2 0 0,1 1 0 15,-5-1 0-15,-1 10 0 0,0 0 0 0,0 0 0 16,3-9 144-16,-3 9-144 0,0 0 0 0,0 0 0 0,0 0-160 16,5 9 160-16,-5-9-128 0,0 0 128 15,2 15 0-15,-2 0 0 0,-2 1-144 0,0-2 144 0,1 3 0 16,-1 3-144-16,-2 3 144 0,1 2 0 0,3-1 0 16,0-2 0-16,0 4 0 0,1 1 0 0,2-2 0 0,-2 2-128 15,-1-3 128-15,2 1 0 0,0 1 0 0,1-3 0 16,-2 1 0-16,-1-2 0 0,0-4 0 0,3 0 0 15,1 1 0-15,1-4 0 0,1-2 0 0,2-1 0 16,0-6 0-16,2 2 0 0,2-1 0 0,1-2 0 16,2-6 128-16,-1 2-128 0,0 4 160 0,2-3-160 15,-1-4 192-15,2-2-64 0,0-1-128 0,2 1 192 16,-2-2-192-16,1-2 144 0,1-4-144 0,2 0 128 0,1-2-128 16,3-2 0-16,0-1 144 0,0-5-144 0,-1-6 128 15,0 0-128-15,-3 2 128 0,0-2-128 16,0-8 192-16,-1 0-48 0,-4-1 0 0,1 2 0 0,-1 0-144 0,-5 4 160 15,-4 3-160-15,-2 3 160 0,-1 6-160 16,-1 1 0-16,-5 5 0 0,-3-2 0 0,1 2-128 16,-5 5-64-16,-1 2-16 0,-5 3 0 15,-4 2-2352-15,-1 2-448 0</inkml:trace>
  <inkml:trace contextRef="#ctx0" brushRef="#br1" timeOffset="211508.06">25288 10025 1839 0,'0'3'160'0,"2"1"-160"0,-2-4 0 0,-2 4 0 15,1 4 2272-15,1-8 416 0,0 0 96 0,0 0 16 16,0 0-1648-16,0 0-320 0,0 0-64 0,0 0 0 15,0 0 16-15,0 0 16 0,0 0 0 0,6-17 0 16,0 0 128-16,-1 0 32 0,1-1 0 0,1 0 0 16,1-2-16-16,1 1 0 0,0-2 0 0,1-3 0 15,0 3-240-15,0-1-32 0,2-3-16 0,1-1 0 16,-2 4-272-16,4-1-48 0,0-5-16 0,4 0 0 16,-2-6-192-16,0 4-128 0,0 4 128 0,-1-2-128 15,0 2 0-15,-2-1 128 0,0-2-128 0,0-1 0 16,0 7 0-16,-1 3 0 0,-1 2 0 0,-2 4 0 0,2 3 0 15,-5 2 0-15,-7 9 0 0,6-6 0 0,-1-2 0 0,-5 8 0 16,0 0 0-16,0 0 0 0,0 0 0 16,0 0 0-16,3 11-144 0,-2 5 144 0,1 1 0 0,-4 3 0 15,-2 0 0-15,0 8 0 0,2 2-144 16,-2 4 144-16,-1-3 0 0,2 2 0 0,3-1 0 0,0 0 0 16,4-6 0-16,1 1 0 0,4-6 0 0,-2 0 0 15,1-4 0-15,2 0 0 0,2-2 0 0,1-4 0 16,0-4 0-16,1-3 0 0,1 0 0 0,-1-1 0 15,0-2 0-15,2-2 0 0,0-4 0 0,1-3 0 16,-2-1 0-16,1-3 144 0,-1-5-144 0,0-2 192 16,-1-6-192-16,-1 3 192 0,-1 3-192 0,-2-5 128 15,1-8-128-15,-2 2 128 0,-1 0-128 0,-2 3 0 0,1-3 144 0,-3 3-144 16,-3-2 0-16,-1 5 0 0,-1 4-160 16,2 3 160-1,2 1-576-15,-1 3 0 0,-2 2 0 0,0 11-7504 0,0 0-1520 0</inkml:trace>
  <inkml:trace contextRef="#ctx0" brushRef="#br1" timeOffset="211879.26">26297 9017 3679 0,'0'0'320'16,"0"0"-320"-16,0 0 0 0,0 0 0 0,0 0 752 0,0 0 80 15,0 0 0-15,0 0 16 0,0 0 160 0,0 0 16 16,0 0 16-16,-6 5 0 0,6-5-64 0,-9 8-16 16,-3 3 0-16,1 4 0 0,1 0 80 0,-4 4 16 15,-2 2 0-15,-1 2 0 0,-1 6-224 0,1 2-32 16,-1 3-16-16,-1 4 0 0,0 1-240 0,2 4-48 15,1-1-16-15,2 2 0 0,3 2-320 0,1 0-160 16,1 4 160-16,0-2-160 0,2-9 144 0,3-1-144 16,3-3 128-16,1 1-128 0,0-6 0 0,3-3 0 15,1-5 128-15,1-1-128 0,0 5 0 0,3-6 0 16,0-1 144-16,5-3-144 0,-2-6 0 0,1 2 128 0,0 1-128 16,-2-4 0-16,1 0-128 0,0-4-112 15,3-3-16-15,0-2-9776 0</inkml:trace>
  <inkml:trace contextRef="#ctx0" brushRef="#br1" timeOffset="212213.2">26675 9193 14735 0,'0'0'1312'0,"0"0"-1056"16,0 0-256-16,0 0 0 0,-10 0 432 0,0 6 16 16,-2 3 16-16,0 4 0 0,0 6 112 0,1 3 0 15,-2 1 16-15,-1 5 0 0,0 3-208 0,-1 5-64 16,-2 4 0-16,1 0 0 0,-1 4-32 0,3 3-16 15,-3 1 0-15,4-2 0 0,2-5-144 0,2-2-128 16,1-2 144-16,0 0-144 0,2-2 128 0,2-5-128 16,1-5 0-16,1-4 0 0,-2 2 0 0,1-7 128 15,3-4-128-15,0-12 0 0,0 0 0 0,0 0-288 16,0 0 64-16</inkml:trace>
  <inkml:trace contextRef="#ctx0" brushRef="#br1" timeOffset="212676.07">26961 9189 16575 0,'0'0'1472'0,"0"0"-1168"0,0 0-304 0,-12 0 0 0,2 1 496 0,-1 3 32 15,1 5 16-15,-1-2 0 0,1 3 0 0,-2 2 0 16,-1 1 0-16,0 0 0 0,-2-1-368 0,-2 1-176 16,-2 0 160-16,2 2-160 0,2-3 176 0,-2 1-176 15,0 0 192-15,3-4-192 0,3-1 0 0,-1-1 0 16,3 0 0-16,-1 1 0 0,-1 0 0 0,2 1 0 15,9-9 0-15,-8 9 0 0,-1 3 0 0,3-4 0 16,6-8 0-16,-7 9 0 0,2 7 0 0,1-6 0 16,4-10 0-16,-2 9 0 0,-1 2 0 0,3-1 0 15,1 1 0-15,2-1 0 0,-3-10 192 0,5 13-192 16,0-3 192-16,0 5-192 0,1 0 192 0,-2 0-192 16,-4-15 192-16,9 18-192 0,-1 0 208 0,-1 1-64 15,1 0-16-15,1-1 0 0,-2 1-128 0,-1-4 128 0,2 0-128 16,0-1 128-16,2-1-128 0,1 0 0 0,3-4 0 0,-1 2 0 31,2-5-416-31,0-1-112 0,5-2-32 0,1 1 0 0</inkml:trace>
  <inkml:trace contextRef="#ctx0" brushRef="#br1" timeOffset="212985.49">27175 8824 20271 0,'0'0'896'0,"0"0"192"0,0 0-880 0,5 10-208 15,-5-10 0-15,3 20 0 0,4 6 176 0,2 4-16 16,3 1 0-16,1 10 0 0,0 2 192 0,3 6 32 16,-2 3 16-16,-1-2 0 0,-2-2-64 0,-1 4-16 15,-1 3 0-15,3 0 0 0,-3-7-192 0,-1 1-128 16,-3 2 160-16,0-5-160 0,-5-2 0 0,-4-3 0 16,-2-5-208-16</inkml:trace>
  <inkml:trace contextRef="#ctx0" brushRef="#br1" timeOffset="-213902.17">33097 10934 6447 0,'0'0'272'0,"0"0"80"15,0 0-352-15,0 0 0 0,0 0 0 0,0 0 0 0,-9-1-256 0,0-1-112 16,0-1-16-16,0 0-16 0,0-3 400 0,-2 2 0 16,-2-1 0-16,0 1 0 0,-1-3 688 0,0 1 112 15,-3-3 32-15,0 2 0 0,1 2 96 0,-1-2 32 16,-1-2 0-16,0 0 0 0,-2 0-224 0,-1 3-32 15,-2-5-16-15,-1 1 0 0,0-2-192 0,-5-1-48 16,-6 0 0-16,-2 1 0 0,-1-4-160 0,-3 3-32 16,-2-4-16-16,-2 7 0 0,0-2-96 0,-1 2-16 15,3-3 0-15,1-3 0 0,1 1 96 0,-1-1 16 16,-4 2 0-16,-2-1 0 0,-4-4 16 0,1 2 0 16,1 0 0-16,4 0 0 0,-4 1-96 0,3 2-16 15,1-3 0-15,-1 5 0 0,-1 0 96 0,-4 2 16 16,-4 0 0-16,1-1 0 0,2 1-256 0,-1-1 176 15,1 5-176-15,1-3 160 0,0-3-160 0,-2 0 0 16,-2 2 144-16,-1-1-144 0,-2 1 144 0,-1 1-144 0,-2-6 192 0,3 8-192 16,3-3 128-16,1 3-128 0,2-5 0 0,-1 1 0 15,1 2 128-15,2-1-128 0,1-1 144 0,-2 0-144 16,-3 0 176-16,2 1-176 0,2 3 192 0,2-2-192 16,-1 0 176-16,-2-3-176 0,-3-1 160 0,-2 4-160 15,-6 3 144-15,1 0-144 0,-1 3 128 0,3 0-128 16,1 2 0-16,1 1 0 0,-4-3 128 0,2-2-128 15,0 0 0-15,-3 2 0 0,-4 3 0 0,3 0 0 16,4 0 0-16,4-1 0 0,1-3 0 0,2 0 128 16,-3 4-128-16,1 0 0 0,-2-1 0 0,1 3 0 15,0 6 0-15,2-1 0 0,2-4 0 0,4 3 0 0,1-9 0 16,0 4 0-16,-4 3 0 0,-1-1 0 0,-4-3 0 16,1 1 0-16,2 2 0 0,-1 1 0 0,0 6 0 15,1-3 0-15,5-3 0 0,1-2 0 0,-1 2 0 16,-2 0 0-16,-3-1 0 0,0-1 128 0,-1 2-128 15,1-1 0-15,-2 3 0 0,4-1 0 0,1 1 0 0,1-5 0 16,-1 0 0-16,2 2 0 0,-3 0 0 0,-1-1 0 16,-3-1 0-16,3 5 0 0,-1 0 0 0,5 1 0 15,-2-1 144-15,6-2-144 0,2-1 0 0,0 1 144 16,1 2-144-16,3-2 0 0,-1 1 176 0,1 0-176 16,0 2 160-16,0 0-160 0,-1 3 0 0,3-2 0 15,0 1 0-15,2-3 0 0,2 6 0 0,-2-3 0 16,3 4 0-16,1-1 0 0,-2-2 160 0,1 2-160 0,-1 3 160 15,2-1-160-15,0-1 192 0,0 1-64 16,0 2-128-16,2 2 192 0,3 2-192 0,1-3 0 16,2-7 0-16,-2 3 0 0,2 4 0 0,1-1 0 15,3-3 0-15,2 1 0 0,3-1 192 0,4 4-64 0,-3 3-128 16,3-3 192-16,3-4-192 0,-1 0 0 0,4 1 0 0,-2 3 0 16,1 3 0-16,2-4 192 0,0 0-48 0,2-3-16 15,-1 5-128-15,2-1 0 0,3 0 0 0,2-2 0 16,1-2 0-16,2 1 0 0,1 0 0 0,4 2 0 15,-1-6 0-15,5 3 160 0,1 3 16 0,3 0 0 16,4-2-176-16,0 0 0 0,1-2 0 0,1 3 128 16,3 0-128-16,0 2 0 0,3-1 0 0,-1 1 128 15,1-6-128-15,-1 6 0 0,1 2 0 0,2-2 0 16,1-3 128-16,2 2-128 0,3 1 128 0,1 1-128 16,2-1 0-16,1-4 0 0,1-2 0 0,-1 4 0 0,1 2 0 15,1-2 0-15,0-5 0 0,5 0 0 0,3-5 0 16,2 2 0-16,2 1 0 0,5-3 0 0,3-1 0 15,-1 0 0-15,-3 1 144 0,1-4-144 0,0 2 128 0,4-1-128 16,3 1 160-16,-1 0-160 0,-1 3 128 0,-7 1-128 16,-3-2 0-16,2 1 0 0,-1-2 0 0,4 3 0 15,3 2 0-15,1-3 0 0,-1 2 0 0,-2-3 0 16,2 1 0-16,0 3 0 0,1-1 0 0,5 1 128 16,6-5-128-16,1 1 0 0,-3 5 208 0,1-5 0 15,1-2 0-15,2 2 0 0,3 3 0 0,4-1 0 16,-3-1 0-16,-4 2 0 0,-4 1-208 0,3 0 176 15,1 0-176-15,3 2 160 0,1 0-160 0,-2 0 0 0,-7-1 144 16,2 1-144-16,0-1 0 0,2 3 0 0,1-2 0 16,-2 2 0-16,-4 2 128 0,1-2-128 0,0 2 160 0,2-1-160 15,-1-2 144-15,0-2-144 0,-1 3 128 0,-5 2-128 16,-6-2 128-16,1-2-128 16,0-3 128-16,1 1-128 0,0 3 0 0,1-1 0 0,0-1 0 15,-2-2 0-15,-5 1 144 0,0-1 0 0,-3 1 0 0,1-3 0 16,2-2-144-16,-1 0 0 0,-4 3 0 0,1-2 0 15,-5-1 0-15,-3-2 0 0,-5-3 224 0,0 1-64 16,-1 3 48-16,2-3 16 0,-1-4 0 0,1 0 0 16,-2 0-48-16,-1 0-16 0,-1-4 0 0,-2 3 0 15,2-3-16-15,-4-1 0 0,-3-1 0 0,-1-2 0 16,0-1 0-16,-1-1 0 0,-1-3 0 0,2-2 0 16,0-2-144-16,-2-1 128 0,-2-2-128 0,-13 9 128 0,4 2 16 15,1-4 0-15,1-4 0 0,-1-2 0 0,0-3 112 0,-3-4 0 16,-2 1 16-16,10-28 0 0,-11 3-16 15,-6 4 0-15,-9 1 0 0,-6 0 0 0,-4 0 80 16,-10 1 16-16,-5 4 0 0,5 20 0 0,-6 0-352 0,-4-2 0 16,-7-2 0-16,-3 0 0 15,-3-2-1456-15,-4-2-304 0,-4 2-64 0</inkml:trace>
  <inkml:trace contextRef="#ctx0" brushRef="#br1" timeOffset="-202068.1">31401 9223 8287 0,'0'0'736'0,"3"-9"-592"0,2 2-144 0,0-1 0 16,1-3 1280-16,-1 0 240 0,1 2 32 0,1 0 16 16,-3 0-256-16,-2 0-48 0,1-1-16 0,-3 10 0 15,-1-9-96-15,1 9 0 0,0 0-16 0,0 0 0 16,-2-9-240-16,2 9-32 0,0 0-16 0,0 0 0 16,0 0-128-16,0 0-16 0,0 0-16 0,-6 9 0 15,2 4-320-15,-4 4-64 0,-4-1-16 0,1 4 0 16,-1 0-32-16,0 4-16 0,-5 2 0 0,2 3 0 15,0 3 48-15,-2 6 16 0,-1 4 0 0,1 3 0 16,1 5-32-16,0-3 0 0,-5 1 0 0,1-2 0 16,2-1-80-16,1-6-32 0,0-3 0 0,0-2 0 0,-1-8 32 15,1 1 0-15,-1-5 0 0,1 0 0 16,2 0 64-16,1-1 32 0,1-1 0 0,0-2 0 16,0 0-32-16,2-2-16 0,4-4 0 0,1 0 0 0,6-12-112 0,0 0 0 15,-4 7-128-15,4-7 192 0,0 0-192 0,0 0 144 16,0 0-144-16,11 3 128 0,-1-2 32 0,1-2 0 15,-1-3 0-15,2 1 0 0,2 2-160 0,1-1 0 16,-2-4 144-16,1 5-144 0,5 1 0 16,0 1 0-16,-4-1 0 0,4 6 0 0,-1-1 0 0,0 5 0 15,0 3 0-15,1-2 0 0,-1-7 0 0,0 2 0 16,2 2 0-16,-2-3 0 0,0 0 0 0,0 2 0 16,1-3 0-16,0 1 0 0,1 1 0 0,-3 0 0 15,-3-2 0-15,0-1 0 0,3 1 0 0,-1 2 128 16,-2-5-128-16,2-1 0 0,2 0 0 0,-2 0 0 15,-3-3 0-15,-1 3 0 0,-3 3 0 0,-9-3 0 16,0 0 0-16,0 0 128 0,10 0-128 0,-10 0 128 16,0 0-128-16,0 0 128 0,0 0-128 0,0 0 144 0,0 0-144 0,0 0 160 15,-9-5-160-15,0 2 160 0,0 2-160 0,-3-1 160 16,-2 1-160-16,-1 1 192 0,0-1-192 0,-2 0 192 16,0-1-64-16,-1 2 0 0,-4 2 0 0,-1-1 0 15,1 1-128-15,1 1 0 0,2 0 144 0,1-3-144 16,1-3 0-16,0 2 128 0,-2-1-128 0,2 2 0 15,0 0 0-15,3 0 0 0,-3-2 0 0,3-1 128 16,1 2-128-16,0 0 0 0,-4-2 0 0,2-1 0 16,1 2 0-16,1 0 0 0,1 1 0 0,1-2 0 15,-2-1 0-15,3-3 0 0,5 0 0 0,-1 2 0 16,2-3 0-16,1 2 0 0,1-4 0 0,4 1 0 16,2-1 0-16,3-2 176 0,-1-6-48 0,6-2 0 0,2-2-128 15,-1 0 0-15,-1-1 0 0,1-1 0 0,1-5 0 16,-1 5 0-16,2-2 0 0,-5-1 0 0,2-4 0 0,-2-1 0 15,-2-1 0-15,1-1 0 0,2 0 0 16,-2 2 0-16,-4-1 0 0,4 4 128 0,3-1-128 16,-2 4 0-16,1 0 0 0,-2 1 0 0,-3 3 0 0,2 1 0 15,0 2 0-15,0 1 0 0,0-3 0 0,-2 2 0 16,-2 4 0-16,3-1 0 0,2 4 0 0,-4 1 0 16,-1-2 0-16,0 2 0 0,-4 11 0 0,0 0 0 15,5-6 0-15,-5 6 0 0,4-9 0 0,-4 9 0 16,0 0 0-16,0 0 0 0,0 0 0 0,0 0 0 15,0 0 0-15,-8 5 0 0,8-5 0 0,-9 9 0 16,-1 3 0-16,-1-1 0 0,1 5 0 0,1 0 0 0,-1-1 0 16,1 4 0-16,-2 0-128 0,-2 2 128 0,2 6 0 0,1-1 0 15,-1 4 0-15,1-2 0 0,-1 0 0 0,4 1 0 16,-1 4 0-16,0-2 0 0,0-4 0 0,3 2 0 16,0-2 0-16,-1-2 0 0,0-5 0 0,1-1 0 15,0 2 0-15,-2-1 0 0,-2-1 0 16,0 1 0-16,2-1 0 0,1 0 0 0,-1-6 0 0,2 1 0 15,-2-2 0-15,2-2 0 0,5-10 0 0,-4 12 0 16,4-12 0-16,0 0 0 0,0 0 0 0,0 0 0 16,6 9 0-16,-6-9 0 0,10 7 0 0,-2-2 0 15,-8-5 0-15,13 6 0 0,-1-2 0 0,-1 1 0 16,1-1 0-16,1-1 0 0,0 0 0 0,0 1 0 16,0 5-144-16,3-3 144 0,0 3 0 0,-1-3 0 15,1 0 0-15,1 3 0 0,-2-2 0 0,2-2 0 0,2 0 0 16,-1-2 0-16,-4-2 0 0,3 4 0 0,0 4 0 15,-3-2 0-15,-3-1 0 0,2 1 0 0,1-1 0 16,1 1 0-16,-4-1 0 0,2 0 0 0,-13-6 0 0,13 5 0 16,-2 1 0-16,-11-6 0 0,0 0 0 0,0 0 0 15,0 0 0-15,8 7 0 0,-8-7 0 0,0 0 0 16,0 0 0-16,0 0 144 0,0 0-144 0,0 0 0 16,-10 3 144-16,10-3-144 0,0 0 128 0,-13 0-128 15,-2-2 160-15,0 1-160 0,2-2 128 0,-2 1-128 16,-1-1 0-16,-2-1 0 0,0 4 0 0,-1 0 128 15,1-1-128-15,0 2 0 0,-2 3 0 0,2-3 0 16,0-2 0-16,2 0 0 0,2 1 0 0,2 0 0 16,2 0 0-16,-1 1 0 0,1-1 0 0,-1-1 0 0,1-3 0 0,2 3 0 15,8 1 0-15,0 0 0 0,-12-4 0 0,5 1 0 16,7 3 0-16,-8-4 0 0,-1-5 0 0,2 4 0 16,7 5 0-16,-8-5 0 0,2-3 0 0,6 8 0 15,-5-9 0-15,-1 0 0 0,0-1 0 0,2 0 0 16,4 10 0-16,-3-9 0 0,-1-4 0 0,2 5 0 15,2 8 0-15,1-14 0 0,3-2 0 0,-3 2 0 16,1 1 0-16,2 0 0 0,1-3 0 0,1 2 0 16,1-3 0-16,2-2 0 0,1-1 0 0,2-1 0 15,-2 0 0-15,2-1 0 0,0-6 0 0,2 1 0 16,2-6 0-16,1-2 0 0,-1 0 0 0,0-2 0 0,1-2 0 16,2 1 0-16,-2 6 0 0,0 2 0 0,-2 1 0 15,-2-1 0-15,-1 4 0 0,-2 0 0 0,1 0 0 16,-2 3 0-16,-1-2 0 0,0 4 0 15,-1 3 0-15,-1 1 0 0,-4 0 0 0,1 4 0 0,-1-2 0 16,0 6 0-16,-2 9 0 0,0 0 0 0,4-9 0 0,-4 9 0 16,-2-9 0-16,2 9 0 0,0 0 0 0,0 0 0 15,0 0 0-15,-9 8 0 0,0 1-128 0,0 3 128 16,0 1-192-16,1-3 192 0,2 3 0 0,0 3-128 16,-1-2 128-16,1 2 0 0,1-2 0 0,-1 2 0 15,-4 3-128-15,3 1 128 0,1 1 0 0,-1 1 0 16,-4 1 0-16,1 6 0 0,-3 4 0 0,0-1 0 15,0 2 0-15,-3-1 0 0,4 3 0 0,-2 1 0 16,0 2 0-16,-1-5 0 0,1-4 0 0,1-2 0 16,-2-3 0-16,4 0 0 0,-2-2 0 0,2-2 0 0,-2-1 0 15,3-1 0-15,2 1 0 0,-2-2 0 0,2-2 0 0,1 3 0 16,1 2 0-16,1-2 0 0,1-5 0 0,1 0 0 16,3 1 0-16,-1-2 0 0,1-13 0 0,-2 13 0 15,5-4 0-15,-3-9 0 0,0 0 0 0,0 0 0 16,0 0 0-16,8 8 0 0,-8-8 0 0,0 0 0 15,12 0 0-15,-1 0 0 0,1 1 0 0,-3 0 0 16,2 3 0-16,0 1 0 0,2 3 0 0,2-4 0 16,-2 0 0-16,1 0 0 0,3 2 0 0,1 0 0 15,-1 4 0-15,3-5 0 0,1 0 0 0,2-2 0 16,2 0 0-16,1-3 0 0,1-3 0 0,1 3 0 16,-1 1 0-16,-3-1 0 0,-6-2 0 0,-1-1 0 15,0 1 0-15,-3-2 128 0,-5-3-128 0,-9 7 0 0,0 0 160 0,0 0-160 16,0 0 160-16,0 0-160 0,7-6 0 15,-7 6 0-15,-7-4 0 0,-5 2 0 16,-3 4-2704-16,-2 0-432 0</inkml:trace>
  <inkml:trace contextRef="#ctx0" brushRef="#br1" timeOffset="-200744.01">28172 15328 4607 0,'0'0'192'0,"0"0"64"0,0 0-256 0,0 0 0 15,-9 3 0-15,9-3 0 0,-9 5 2496 0,1 1 448 16,8-6 80-16,0 0 32 0,0 0-1632 0,0 0-320 15,0 0-64-15,0 0-16 0,0 0 112 0,10 2 16 16,6-2 0-16,2-2 0 0,3-2-192 0,0 3-48 16,5 0 0-16,4-2 0 0,4-1-464 0,0 0-112 15,2-2-16-15,0 2 0 0,-1 1-320 0,-5 2 0 16,-3-2 0-16,-2 3 128 0,-4 0-128 0,-3 0-240 0,-4-1 64 16,-1 1 16-1,-13 0-1072-15,10 7-224 0,-10-7-32 0,0 13-9168 0</inkml:trace>
  <inkml:trace contextRef="#ctx0" brushRef="#br1" timeOffset="-200588.07">28284 15627 13823 0,'0'0'608'0,"0"0"128"0,0 0-592 0,12 5-144 0,0 0 0 0,3-2 0 16,5-3 1424-16,1 1 256 0,0 2 48 0,3-1 16 16,4-2-336-16,-1 0-80 0,-1 0-16 0,2-1 0 15,-1-2-592-15,0 1-112 0,-1-1-32 0,-1-2 0 16,-4 0-432-16,-1 1-144 0,-1 0 0 0,-5-1-7920 15,-3 2-1664-15</inkml:trace>
  <inkml:trace contextRef="#ctx0" brushRef="#br1" timeOffset="-200018.56">29109 15814 11967 0,'3'15'1072'0,"-3"-4"-864"15,-1 5-208-15,2-4 0 0,3-1 1152 0,0 0 176 16,-4-11 32-16,0 0 16 0,9 13-672 0,-3-3-128 16,-6-10-16-16,0 0-16 0,0 0 384 0,0 0 80 0,8 6 16 0,-8-6 0 15,0 0 0-15,0 0 0 16,0 0 0-16,9-7 0 0,-3-6-80 0,0-3-16 0,-1-3 0 0,-1 1 0 15,-1 1-144-15,1-6-16 0,2-5-16 0,1-1 0 16,-2 0-256-16,2-1-48 0,-1-5-16 0,5-3 0 16,0-3-224-16,0-2-32 0,-2-4-16 0,1 1 0 15,-1 3-160-15,6 3 0 0,-2 7 0 0,-2 3 128 16,-4 7-128-16,0 3 160 0,-1 4-160 16,1 3 160-16,-1 6-160 0,-6 7 0 0,11-4 0 0,-11 4 128 15,0 0-128-15,7 6 0 0,-1 11 0 0,-3-3 0 16,0 2 0-16,1 2 0 0,2 2 0 0,-2 6 0 0,-1 7 0 15,0-1 0-15,1 2 0 0,1 0-176 16,-4-1 176-16,4-1 0 0,2-3 0 0,2 0 0 0,-1-5 0 16,0-2 0-16,1-1 0 0,1-2 0 0,1-4 0 0,-1-3 0 15,-1-6 0-15,2 2 0 0,-1-4 0 0,3-1 0 16,-3-6 0-16,3-1 0 0,2-4 0 0,-1-1 0 16,0-5 0-16,1-6 0 0,-1-2 0 0,2-5 0 15,-2 0 0-15,-1-7 0 0,0-4 176 0,3-3 16 16,1-7 0-16,0 0 0 0,-2 0 80 0,2-1 32 15,2 4 0-15,-1 3 0 0,0 4 16 0,-2 8 0 16,-6 4 0-16,3 4 0 0,3 3-128 0,-6 4-32 16,-3 5 0-16,1 1 0 0,2 3-160 0,-10 6 0 15,0 0 0-15,0 0 0 16,0 0-352-16,-1 11-96 0,-4-2-32 0,-1 5-10592 16,2 1-2112-16</inkml:trace>
  <inkml:trace contextRef="#ctx0" brushRef="#br1" timeOffset="-199587.55">30739 14877 18431 0,'0'0'816'0,"0"0"160"0,-3-9-784 0,3 9-192 15,0 0 0-15,-10-3 0 0,-3 5 896 0,-1 3 144 16,-5 8 32-16,-1 1 0 0,-5 4 240 0,0 6 48 15,-1 3 16-15,-4 3 0 0,-3 4-304 0,3 3-64 16,8 2-16-16,-1 5 0 0,-2 7-112 0,3 0-32 16,1-6 0-16,5 5 0 0,5 2-368 0,1 0-80 15,5-5-16-15,5-1 0 0,4-6-240 0,3 1-144 16,0-2 160-16,5-2-160 0,0 0 128 0,1-4-128 16,4-3 0-16,0-4 144 0,1-5-144 0,0-2 0 15,3 2 0-15,0-3 0 0,-5-5 0 0,2-4-272 0,-1-7 32 16,-1-1 16-1,-3-1-2512-15,-2-7-496 0</inkml:trace>
  <inkml:trace contextRef="#ctx0" brushRef="#br1" timeOffset="-198809.42">31072 14831 12671 0,'-6'3'560'16,"6"-3"112"-16,0 0-544 0,0 0-128 0,0 0 0 0,0 0 0 16,0 0 768-16,0 0 128 0,11-3 32 0,2 3 0 0,2 0-112 0,2 0-32 15,2-1 0-15,0-4 0 0,1 1-128 0,2 0-16 16,3 1-16-16,-2 2 0 0,-2-2-112 0,-3 0-32 16,3 3 0-16,-5 1 0 0,-1 3 32 0,-3 1 0 15,-12-5 0-15,7 12 0 0,-5 1-192 0,-3 4-48 16,-4-2 0-16,-2 4 0 0,-2-4 0 0,-3 3 0 15,-3 3 0-15,-1-1 0 0,0-1-48 0,-1-2-16 16,-1-2 0-16,0 0 0 0,0 4-80 0,1-8-128 16,0-2 176-16,4-1-176 0,-2 1 336 0,5-2-32 15,2 1-16-15,8-8 0 0,0 0 32 0,0 0 0 16,7 6 0-16,2 1 0 0,3-1-112 0,2-3-16 16,2-3 0-16,2 0 0 0,1 0 0 0,2 0 0 15,0 0 0-15,1-1 0 0,3 1-192 0,0 0 128 16,-3 0-128-16,1 1 0 0,1-1 128 0,-6 3-128 0,-5-1 0 15,-1-1 144-15,-12-1-288 0,10 2-64 0,-10-2-16 0,0 0 0 32,0 0-2048-32,0 0-416 0,0 0-64 0,-19 8-32 0</inkml:trace>
  <inkml:trace contextRef="#ctx0" brushRef="#br1" timeOffset="-198634.36">30928 15123 23039 0,'0'0'2048'16,"12"-4"-1648"-16,1 2-400 0,8-1 0 16,7 1 256-16,5-1-48 0,-3 2 0 0,5-3 0 0,3-3 96 0,0 2 16 15,-2 2 0-15,2-3 0 0,0 1-144 0,2 1-32 16,1 1 0-16,-3 2 0 0,-7 0-144 0,1-1-176 16,4 0 48-16</inkml:trace>
  <inkml:trace contextRef="#ctx0" brushRef="#br1" timeOffset="-198333.67">30843 15617 15663 0,'-6'6'1392'0,"6"-6"-1120"0,0 0-272 0,0 0 0 16,0 0 800-16,0 0 96 0,0 0 32 0,12 2 0 15,8-4 160-15,3-2 16 0,3-1 16 0,6-3 0 16,7-3-176-16,7 1-48 0,5-1 0 0,-2 2 0 16,-2 1-256-16,2 1-64 0,-1-2-16 0,1-2 0 15,0 3-304-15,-5 4-48 0,-6-1-16 0,-2 3 0 16,2 0-192-16,-8-2 0 0,-10 7 0 0,-3 0 0 15,-4-2-1744-15,-13-1-352 16</inkml:trace>
  <inkml:trace contextRef="#ctx0" brushRef="#br1" timeOffset="-197936.05">31122 15799 17503 0,'0'0'768'0,"0"0"176"0,0 0-752 0,0 0-192 15,-1 13 0-15,0 1 0 0,-2 2 1024 0,1 5 192 16,-1 2 16-16,0 3 16 0,2-2-240 0,1 2-48 0,-5 0-16 0,5 1 0 15,5 0-496-15,-2-4-80 0,-1-4-32 0,2-1 0 16,1-1 64-16,1-2 16 0,-1-5 0 0,1-2 0 16,-6-8 112-16,11 1 32 0,-2 2 0 0,1-3 0 15,1-7 208-15,2-3 32 0,-2 0 16 0,1-4 0 16,-1-5-112-16,0-6 0 0,2 0-16 0,-1-1 0 16,0-5-176-16,0-2-16 0,1-6-16 0,2 5 0 15,4 4-320-15,-4 2-160 0,-3 6 160 0,0-1-160 16,1 4 128-16,-3 6-128 0,-2-2 0 0,1 5 144 15,-1 1-144-15,-2 5 0 0,-3-3-192 0,-3 7 192 16,0 0-2096-16,0 0-288 16,0 0-64-16,-3 16-16 0</inkml:trace>
  <inkml:trace contextRef="#ctx0" brushRef="#br1" timeOffset="-197513.49">31854 14550 22111 0,'0'0'1968'0,"0"0"-1584"0,0 0-384 0,4 14 0 16,3 3 320-16,4 1-32 0,3 3 0 0,2 5 0 16,1 2 64-16,5 8 16 0,5 7 0 0,3 9 0 15,3 6 416-15,1 5 96 0,0 8 16 0,0 6 0 16,-2 8-336-16,-4 4-64 0,-8 7-16 0,-5-2 0 15,-9-3-256-15,-7 0-48 0,-7-5-16 0,-6-2 0 16,-7-5 96-16,-8-9 32 0,-6-6 0 0,-4-9 0 16,-3-11 32-16,1-2 16 0,0-4 0 0,1-4 0 15,-1-5-144-15,5-7-16 0,3-4-16 0,1-1 0 16,2-1-160-16,0-7-144 0,0-3 144 0,2-6-9760 16,2-4-1824-16</inkml:trace>
  <inkml:trace contextRef="#ctx0" brushRef="#br1" timeOffset="-180641.81">7478 12393 6447 0,'0'0'576'0,"0"0"-576"0,0 0 0 0,-4-11 0 16,0 1 1408-16,2 0 192 0,2 10 16 0,-2-12 16 15,-2 3-992-15,4-1-208 0,3-1-48 0,0 1 0 16,-3 10-48-16,2-8-16 0,1-5 0 0,1 5 0 0,-4 8 64 0,5-10 16 16,-1 2 0-16,1-2 0 0,-2 2 128 0,-3 8 32 15,0 0 0-15,0 0 0 0,4-11-16 0,-4 11 0 16,0 0 0-16,0 0 0 0,0 0 80 0,0 0 16 15,0 0 0-15,0 0 0 0,0 0-80 0,0 0-16 16,0 0 0-16,0 0 0 0,0 0-64 0,0 0-16 16,0 0 0-16,-2 12 0 0,0-4-112 0,-1 2-32 15,3-10 0-15,-2 13 0 0,0 4 16 0,2-1 0 16,-1-3 0-16,1 3 0 0,0 2-80 0,1-1 0 16,3-3-16-16,-1 2 0 0,2-1 0 0,0 1 0 15,2 1 0-15,1-1 0 0,1-1-64 0,0-2-16 16,1 2 0-16,1 2 0 0,-1 1-160 0,2-1 160 0,0-3-160 15,-1-2 160-15,4 1-160 0,3 0 192 16,-1-1-192-16,1-3 192 0,0-3 16 0,4 2 16 16,1-3 0-16,-1 1 0 0,-1-1 48 0,1-3 16 0,4 1 0 15,-3 1 0-15,1 0-96 0,-3 1-32 0,2-2 0 0,1-3 0 16,0 0-32-16,1-2-128 0,-1 1 192 0,-2-3-64 16,0-1-128-16,0 1 128 0,0 1-128 15,3 1 128-15,-1-6-128 0,3 0 0 0,-1 0 144 0,0 1-144 16,-1-1 0-16,1-1 128 0,-1-3-128 0,5 3 0 15,-3 4 0-15,3-2 128 0,-1 0-128 0,-2 2 0 16,-1-5 0-16,0 5 128 0,0-2-128 0,-1 3 0 16,-3-1 0-16,0 2 0 0,1 1 0 0,1 2 0 15,1 2 0-15,0 0 0 0,-3 0 0 0,3 3 0 16,0 5 0-16,-3-4 0 0,-1 1 0 0,-1 2 0 0,1 4 0 16,1-3 0-16,1 1 0 0,-1-1 0 0,-1 1 0 0,1 2 0 15,-5-3 0-15,0 0 0 0,-3-2 0 0,-2 0 0 16,-12-8 0-16,12 7 0 0,1 2 144 0,-13-9-144 15,0 0 192-15,0 0-192 0,7 6 192 0,-7-6-64 16,0 0 0-16,0 0-128 0,0 0 256 0,0 0-48 16,0 0-16-16,0 0 0 0,0 0-32 0,0 0-16 15,4-10 0-15,-4 10 0 0,0 0-144 0,6-9 128 16,-4 0-128-16,-2 9 128 0,0 0-128 0,0 0 0 16,0 0 0-16,4-10 0 0,3-1 0 0,-1 4 0 15,-1 1 0-15,-5 6 0 0,13-6 0 0,0 4 0 16,-2-1 0-16,1 2 0 0,-2 1 0 0,2-1 0 15,-2-3 0-15,3 2 0 0,-4 4 0 0,3 2 0 16,1-2 0-16,1 1 0 0,2-3 0 0,0 4 0 0,1 5 0 16,1-5 0-16,0-3 0 0,0 0 0 15,-1 1 0-15,4 2 0 0,5 1 0 0,2-3 0 0,0 0 0 16,4-1 0-16,-1 0 0 0,0-2 0 0,2-2 0 0,-1-2 128 16,0-7 80-16,-1 1 16 0,4-2 0 0,2 0 0 15,3-2 64-15,-5 0 16 0,0-2 0 0,2 1 0 16,0 4-48-16,-2-1 0 0,-3-1 0 0,-2 2 0 15,-1-1-48-15,-4 1-16 0,-4 1 0 0,-3-2 0 16,-3 2-48-16,0 2-16 0,-2-1 0 0,-1 1 0 16,-2 1 0-16,0-3 0 0,-2 0 0 0,-2 3 0 15,-6 8-128-15,0 0 128 0,1-12-128 0,-1 12 128 16,0 0-1104-16,0 0-240 16,0 0-32-16,0 0-16176 0</inkml:trace>
  <inkml:trace contextRef="#ctx0" brushRef="#br1" timeOffset="-172697.26">7485 12352 2751 0,'0'0'256'0,"0"0"-256"0,-3-8 0 0,0 1 0 0,2-4 2000 0,0 3 368 15,0-3 64-15,1 3 0 0,1-2-1488 0,1 1-304 16,0 0-64-16,0 4-16 0,-2 5-80 0,0 0-16 15,6-11 0-15,-6 11 0 0,5-8 48 0,-5 8 0 16,0 0 0-16,0 0 0 0,0 0-96 0,0 0-16 16,0 0 0-16,0 0 0 0,0 0-32 0,0 0-16 15,0 0 0-15,9 8 0 0,-3 3 32 0,0-1 16 16,-2 2 0-16,-2 1 0 0,1-4-32 0,-2 4-16 16,2 3 0-16,-2 1 0 0,0-6-16 0,2 4 0 15,-1-1 0-15,4 3 0 0,2 1-96 0,-2-1-32 16,1-5 0-16,2 2 0 0,1 1-64 0,4-1-16 15,-2 2 0-15,3-5 0 0,-1 1 0 0,2 1 0 16,0-3 0-16,0-2 0 0,-2-5 176 0,1-2 16 0,3 4 16 0,2-1 0 16,0-4-16-16,3 0 0 0,-1-4 0 0,0 4 0 15,-1 3-112-15,0-2-16 0,0-3-16 0,-2 0 0 16,1 4-176-16,-2 0 128 0,0 1-128 16,-1-3 128-16,-1-1-128 0,-2 1 0 0,0 1 144 0,1 4-144 15,-2-4 0-15,1 1 0 0,0-4 0 0,1 2 0 16,-1 4 0-16,1-1 128 0,-2-4-128 0,1-2 0 15,3 0 0-15,1 2 144 0,0 0-144 0,-2-4 0 16,-3-2 160-16,3 3-160 0,2-2 128 0,1 0-128 16,4 0 128-16,1-2-128 0,1-1 0 0,1 4 128 15,-1-2-128-15,1 2 0 0,-1-1 144 0,0-2-144 16,-2 2 0-16,-1 4 128 0,-1-3-128 0,1 1 0 16,-1-3 0-16,0 3 0 0,-1-1 0 0,-1 2 128 0,-1 2-128 15,-1 0 0-15,-2-2 0 0,0 5 0 0,2 3 0 16,0 1 0-16,-1-2 0 0,-2 1-128 0,-3 1 128 0,0 1 0 15,2 3 0-15,0-3 0 0,-1-4 0 0,-1 2 0 16,-2 4 0-16,0-3 128 0,-9-6-128 0,10 6 144 16,1 1-144-16,-11-7 160 0,8 9 0 0,-1 1 0 15,-7-10 0-15,4 9 0 0,-4-9 32 0,4 12 16 16,-3 0 0-16,-1-12 0 0,0 0-16 0,0 10-16 16,-2 2 0-16,2-3 0 0,0-9-16 0,0 0 0 15,0 0 0-15,0 0 0 0,-5 13-160 0,-1-1 160 16,6-12-160-16,0 0 160 0,-6 8-32 0,6-8-128 15,0 0 192-15,0 0-64 0,0 0 64 0,0 0 0 16,-5 13 0-16,5-13 0 0,0 0-192 0,0 0 192 0,0 0-192 0,0 0 192 16,0 0-192-16,0 0 0 0,0 0 0 0,0 0 128 15,0 0-128-15,0 0 192 0,0 0-192 0,0 0 192 16,-2-11-192-16,2 11 192 0,0 0-192 0,0 0 192 16,6-9-192-16,-2-1 128 0,-2 2-128 0,3-1 128 15,3 2-128-15,0 1 0 0,0-1 0 0,0 2 0 16,-8 5 0-16,10-1 0 0,-10 1 128 0,10 0-128 15,1-3 0-15,-11 3 0 0,12 3 0 0,-2-2 0 16,-10-1 0-16,11 3 0 0,-11-3 0 0,10 4 0 16,-1 1 0-16,1 0 0 0,-10-5-144 0,14 3 144 15,-4 3 0-15,0 2 0 0,1-4 0 0,-2 1 0 16,-1 0 0-16,1 0 0 0,0 2 0 0,-1-2 0 16,-8-5 0-16,9 5 0 0,-9-5 0 0,10 3 0 0,-2 2 0 15,-8-5 0-15,11 4 0 0,-11-4 0 0,14 8 0 16,-2-3 0-16,-2 2 0 0,-10-7 0 0,12-2 0 15,-2 2 0-15,1 7 0 0,0-6 0 0,3-3 144 0,-1-2-144 16,0 1 128-16,0 2-128 0,-2 1 0 0,1-3 128 16,-1-2-128-16,3 2 0 0,4 3 0 0,3 0 128 15,0-4-128-15,2 2 0 0,2-3 0 0,1 1 128 16,-1 2-128-16,-2-3 0 0,0-1 0 0,-1 0 0 16,0 0 0-16,0 1 0 0,0 1 128 0,2-1-128 15,2-6 0-15,-3 3 128 0,-1 2-128 0,3 1 0 16,1 1 144-16,0-7-144 0,0 1 0 0,2-2 0 15,-1 8 0-15,1-6 128 0,-1-5-128 0,0 4 0 16,-1-1 0-16,-2 5 128 0,-2-2-128 0,-1 0 0 0,0-1 128 16,-6 2-128-16,1 4 0 0,-2-1 144 0,-1 0-144 15,0-1 0 1,-1-1-320-16,-1 0-160 0,-2 3-32 0,-4-1-16 0,3-2 1232 0,0 1 256 16,-2-1 64-16,1 2 0 0,-1 1-832 0,1 0-192 15,-1-4 0-15,1 3 0 0,-7 5 0 0,0 0 0 0,0 0 0 0,0 0 0 31,0 0-768-31,0 0-208 0,0 0-48 0,0 0 0 0,0 0 832 0,0 0 192 0,0 0 0 16,0 0 0-16,0 0 0 0,0 0 0 0,0 0 0 0,0 0 0 16,-3 12 0-16,-1-4 0 0,-1-2 0 0,-2 2 0 15,1 0 768-15,-1 1 208 0,1 2 48 0,-3-2 0 16,0-2-832-16,-2 3-192 0,-2-4 0 0,0 5 0 16,-1-5 0-16,-1 2 0 0,0 0 0 0,-1-2 0 15,0 3 0-15,1-2 0 0,-1-1 0 0,-2 1 0 16,-4 1 0-16,0 1 0 0,-1-3 0 0,3 0 0 0,0-1 0 15,-3-3 0-15,0 1 0 0,1 0 0 0,0-2 0 0,0-1 0 16,0-1 0-16,0-1 0 0,1 5 0 0,0 0 0 16,0-2 0-16,1 3 0 0,0-3 0 0,-1 2 0 15,1-2 0-15,-1 3 0 0,0 0 0 0,-1-3 0 16,0-1 0-16,1-1 0 0,-1 2 0 0,1-1 0 16,0-2 0-16,1-1 0 0,-3 3 0 0,4 0 0 15,2 1 0-15,0-1 0 0,0 0 0 0,0-1 0 16,0 4 0-16,0-3 0 0,-1-2 0 0,1 1 0 15,0 0 0-15,1 1 0 0,1-2 0 0,0 0 0 16,1 0 0-16,1 2 0 0,0 2 0 0,0-1 0 16,0-1 0-16,2 1 0 0,-2 1 0 0,3 0 0 0,0 2 0 15,-1 1 0-15,1-2 0 0,1-2 0 0,-1 3 0 16,1 1 0-16,-2 2 0 0,1-3 0 0,0 1 0 16,0 0 0-16,0 6 0 0,1-1 0 0,0-3 0 0,0 2 0 15,-1-1 0-15,1 2 0 0,1 0 0 0,0 2 0 16,-3-4 0-16,2 4 0 0,0-2 0 0,1 4 0 15,2 0 0-15,-1-3 0 0,-1 1 0 16,2 1 0-16,-1-1 0 0,1 1 0 0,-1-1 0 0,2 2 0 16,3-1 0-16,0 1 0 0,0 1 0 0,-1-4 0 15,0 0-144-15,1 3-80 0,-1-2-16 0,3-2 0 16,0-10 240-16,0 0 0 0,-1 13 0 0,1-13 0 16,1 16 0-16,-1-6 0 0,-2 1 0 0,2-11 0 15,0 0 144-15,-2 10-144 0,2-10 0 0,0 0 144 16,0 0-144-16,0 0 128 0,-1 11-128 0,1-11 128 0,0 0-128 0,0 0 0 15,0 0 0-15,0 0 128 0,-3 10-128 0,3-10 128 16,0 0-128-16,0 0 128 0,0 0 16 0,0 0 0 16,0 0 0-16,0 0 0 0,0 0 0 0,0 0 0 15,0 0 0-15,0 0 0 0,3-12-144 0,0 2 192 16,-2 1-192-16,3-2 192 0,1 4-192 16,-1-4 128-16,0 3-128 0,0-3 128 0,2-1-128 0,0 1 0 15,1 1 0-15,0 2 128 0,-2-2 320 0,2-1 64 16,0 2 16-16,3-8 0 15,-4-1-832-15,1 1-160 0,-1 1-48 0,-1 3 0 0,1 2 832 0,-1 0 144 16,-1-3 48-16,0 1 0 0,0 0-512 0,-1 0 0 16,0-4 0-16,1 2 0 0,0 4 0 0,-2 2 0 0,0-1 0 15,-1 3 0-15,0-3 0 0,-1 1 0 0,0-2 0 16,0 1 0-16,-1 3 0 0,0-1 0 0,-2-1 0 16,2 1 0-16,-4 3 0 0,1 1 0 0,4 4 0 15,0 0 0-15,-8-7 0 0,1 5 0 0,7 2 0 0,-7-2 0 16,-1 0 0-16,0 0 0 0,1 1 0 0,2 0 0 15,-1-3 0-15,0 1 0 0,0 1 0 0,-1 0 0 16,0 4 0-16,-1 0 0 0,-1 1 0 0,-3 1 0 16,0-2 0-16,0 1 0 0,1 1 0 0,-2-1 0 15,0-1-416 1,0 3-176-16,0 1-48 0,-2 0 0 0,2-1 496 0,0-2 144 0,1-4 0 16,1 2 0-16,-2 2-144 0,0 3 144 0,-2 2 0 0,2-4-144 15,1-3 144-15,1 4 0 0,-1 6 0 0,-1-6 0 16,1-4 0-16,-3 1 0 0,0 0 0 0,2 5 0 0,-1-2 0 15,1-1-128-15,0-3 128 0,-2 2 0 16,-1 3 0-16,-1 1 0 0,0-2 0 0,1 0 0 0,0-1 0 0,1 0 0 16,-2-1 0-16,2-2 0 0,4-2 0 0,-4-1 0 15,1 1 0-15,1 1 0 0,1 3 0 0,-1-3 0 16,-2-6 0-16,0 5 0 0,0 4 0 0,-4-1 0 16,1 0 0-16,2-1 0 0,-1 0 0 0,1 3 0 15,0-3 0-15,0 1 0 0,1-5 0 0,-1-2 0 16,2 0 0-16,-1 0 0 0,1 1 0 0,1-7 0 15,0-3 0-15,1 6 0 0,0 4 0 0,3-4 0 16,1-1 0-16,-1-1 0 0,-2 2 0 0,0-1 0 16,-1 2 0-16,2-2 0 0,-2-1 0 0,2-3 0 15,-1 0 0-15,1 2 0 0,-2-1 0 0,3 2 0 0,-3-4 0 16,2 3 0-16,-1 5 0 0,1 1 0 0,0-3 0 16,0 0 0-16,0 0 0 0,2 3 0 0,8 5 0 0,-11-5 0 15,1-6 0-15,5 5 0 0,5 6 0 0,0 0 0 16,-10-8 0-16,5 0 0 0,2 2 0 15,3 6-128-15,-9-3 128 0,9 3 0 0,0 0 0 0,0 0-128 16,0 0 128-16,0 0 0 0,0 0 0 0,0 0-128 16,0 0 128-16,0 0 0 0,0 0 0 0,0 0 0 15,0 0 0-15,0 0-160 0,0 0 160 0,0 0 0 16,0 8-144-16,1 2 144 0,-1-10 0 0,3 12-144 16,-2 1 144-16,2 3 0 0,-1-3 0 0,1 0-128 15,-3-13 128-15,4 15 0 0,0 2 0 0,1 0 0 16,-1-5 0-16,4 1 0 0,2-1 0 0,0-3 0 0,-2 4 0 15,3 0 0-15,2-7 0 0,0 6-128 0,2-3 128 16,4 3 0-16,-1 0 0 0,0-2 0 0,0-2 0 0,1 0-128 16,0 1 128-16,1 0 0 0,-1-4 0 15,2-1 0-15,0-4 0 0,-1 1 0 0,0 5 0 0,3-4 0 16,0-3 0-16,-1 0 0 0,2-1 0 16,1 1 0-16,2-2 0 0,0 0 0 0,1-7 0 0,-2 4-128 15,4 1 128-15,-2 0 0 0,-2 1-144 0,2-6 144 16,-1 4-160-16,1-1 160 0,-4 4 0 0,4-3-144 15,-2-2 144-15,-1 2 0 0,-1-1 0 0,-1 5-128 16,0-3 128-16,-1-1 0 0,4 0 0 0,-2-1 0 16,-1 3 0-16,-2 2 0 0,-3-1 0 0,-3 2 0 15,-5-4 0-15,0 5-128 0,2 5 128 0,4-4 0 0,-4-2 0 16,-1 4-128-16,-11-3 128 0,9 7 0 16,1 0-144-16,-3-3 144 0,-7-4 0 0,12 8 0 0,-1 1 0 15,-5 2 0-15,-3 0-160 0,-1 2 160 0,2-4 0 0,0 5-144 16,-1 5 144-16,-1 0-128 0,1-1 128 0,0 1-128 15,-2 0 128-15,0 1 0 0,-1-3 0 16,1-3 0-16,1-1 0 0,-1-1 0 0,0 1 0 0,-2-4 0 16,1-9 0-16,0 0 0 0,-6 8 0 0,6-8 0 15,0 0 0-15,-6 9 0 0,1 0 0 0,5-9 0 16,0 0 0-16,-12 4 128 0,-1-1-128 0,4-1 0 16,9-2 0-16,-9 4 0 0,9-4 0 0,-10 1 128 15,1-2-128-15,9 1 0 0,-11-4 0 0,11 4 128 16,0 0-128-16,0 0 0 0,-8-5 0 0,8 5 0 0,0 0 0 15,-1-6 0-15,0-6 0 0,3 3 128 16,6-4-128-16,0 2 0 0,-2 1 128 0,1 1-128 0,1-2 0 16,1-2 0-16,0-1 0 0,1 3 128 0,2 0-128 0,1 0 0 15,2 1 0-15,0 1 0 0,2 1 0 16,3 1 0-16,-1-3 0 0,2 2 0 0,1-4 0 0,3 2 0 16,1 0-144-16,2 0 144 0,-4 0 0 0,4 2 0 15,-2 2-144-15,0 2 144 0,-1 4-144 0,-1-2 144 16,2 1-208-16,-2 4 80 0,-5 2 128 0,2 1-160 15,-1 1 160-15,2-1-160 0,3 1 160 0,0 0 0 16,-1 0 0-16,-1 0 0 0,-3-5 0 0,1 0 0 16,0-1 0-16,0-1 0 0,2 0 0 0,0-3 0 15,-1-3 0-15,1-1 0 0,-2 2 0 0,3-4 0 16,0 0 0-16,4-3 0 0,0 0 0 0,2 3 0 16,-1 3 0-16,1-6 0 0,-1-1 0 0,1-3 0 0,0 1 0 0,0-1 0 15,-4 0 0-15,0 3 0 0,-3 0 0 16,-3 2 0-16,-5-1 0 0,-1 3 0 0,-4-2 0 15,-2 5 128-15,-2-2-128 0,-6 8 0 0,0 0 0 0,0 0-10944 16,0 0-2192-16</inkml:trace>
  <inkml:trace contextRef="#ctx0" brushRef="#br1" timeOffset="-162409.47">7539 13915 17503 0,'0'0'768'0,"-10"-2"176"0,1 1-752 0,9 1-192 16,-11 0 0-16,11 0 0 0,-10-4 576 0,10 4 64 0,0 0 32 0,0 0 0 15,0 0 80-15,0 0 16 0,0 0 0 0,0 0 0 16,0 0 64-16,0 0 0 0,7-10 16 0,3 2 0 15,3 0-144-15,1-2-48 0,1-3 0 0,2-3 0 16,1 2-304-16,-1-1-64 0,-2 0-16 0,4 0 0 16,0 0-144-16,0-2-128 0,-5 0 192 0,1 5-192 15,-4 4 128-15,-1 3-128 0,-2-1 0 0,0 2 0 16,0 0 128-16,-8 4-128 0,0 0 144 0,0 0-144 16,0 0 208-16,10 14-48 0,-6 2-16 0,-1 6 0 15,-3 1 160-15,-2 6 16 0,1 4 16 0,-1 4 0 16,-4 5-144-16,4-1-16 0,-1-4-16 0,-1 3 0 15,-1-3-160-15,1-1 160 0,3-3-160 0,-1-4 160 0,1-4-160 0,0-7 0 16,1-2 0-16,0-6 0 0,0-10 0 0,0 0 0 16,0 0 0-16,0 0 128 0,0 0 96 0,0 0 16 15,10-5 0-15,1-7 0 0,0-6 288 0,2-5 64 16,-2-2 16-16,1-4 0 0,-3-2-384 0,1 1-80 16,1-3-16-16,2 2 0 0,-2 2-128 0,2 1 0 15,4 1 144-15,0 3-144 0,2 4 0 0,0 1 0 16,1-4 0-16,-2 9 0 0,-1 6 0 0,-1 2 0 15,-1-1 0-15,1 3 0 0,-1 6 0 0,1 3 0 16,-2 5 0-16,1-2 128 0,-1 1-128 0,1 0 0 16,-2 3 0-16,2 0 0 15,0-2-416-15,-2 2-48 0,-2-5-16 0,4 4-15120 0</inkml:trace>
  <inkml:trace contextRef="#ctx0" brushRef="#br1" timeOffset="-161947.15">8777 13769 14047 0,'0'0'624'0,"-8"0"128"0,8 0-608 16,-11 1-144-16,0 2 0 0,0 1 0 0,5 0 912 0,6-4 160 16,-12 6 16-16,12-6 16 0,0 0-64 0,0 0-16 15,0 0 0-15,0 0 0 0,0 0 64 0,12 0 0 16,3 1 0-16,2-2 0 0,2-9-224 0,3 3-32 16,5 3-16-16,4-2 0 0,2-1-496 0,0 3-112 0,-1-2-16 15,1 2 0-15,-3 1-192 0,-2-1 0 0,0-5 0 0,-3 5 0 16,-3 3 0-16,-1 1 0 0,-2 1 0 0,-3 2 0 31,-4-4-1472-31,-12 1-384 0,0 0-64 0</inkml:trace>
  <inkml:trace contextRef="#ctx0" brushRef="#br1" timeOffset="-161758.96">8745 13955 20271 0,'0'0'1792'0,"0"0"-1424"0,0 0-368 0,0 0 0 15,0 0 1696-15,9 3 272 0,5 1 48 0,-4 1 16 16,-1-1-1376-16,7-3-272 0,5-1-48 0,6 3-16 0,4 2 160 0,3-4 32 16,0-3 0-16,1-2 0 0,0 5-256 15,-3-2-32-15,-4-1-16 0,0 1 0 0,-3 0-208 0,-2 1 0 16,-1 0 128-16,-2 0-128 16,-6 0-1664-16,0 0-368 0</inkml:trace>
  <inkml:trace contextRef="#ctx0" brushRef="#br1" timeOffset="-147790.98">10071 13464 16239 0,'0'0'704'0,"-8"-3"176"0,-2 2-704 0,0-1-176 0,0 4 0 0,1 0 0 16,0 1 0-16,-3 1 160 0,-5 2-160 0,-1 2 160 15,0 3 384-15,-2-1 80 0,5 3 16 0,-3 0 0 16,-2 0-32-16,-4 2 0 0,1 2 0 0,1 5 0 16,1 4 112-16,1 0 32 0,0-4 0 0,1 7 0 0,1 5-336 0,1 1-64 15,3-4-16-15,2 0 0 0,3-2-144 0,4-3-48 16,3 1 0-16,4-6 0 0,0-1 32 0,5-3 0 15,5-2 0-15,3-3 0 0,2 1 144 0,5-2 16 16,2-7 16-16,3-4 0 0,3 0 224 0,1 0 32 16,1-4 16-16,3-3 0 0,4-1-208 0,0-2-32 15,-2-2-16-15,-1-2 0 0,-3 0-176 0,-2-3-16 16,-5-4-16-16,-2-1 0 0,-4-2 128 0,-3-1 32 16,-5 1 0-16,-1 0 0 0,-5-1 0 0,-5 1 16 15,-2-5 0-15,-3 3 0 0,-1-4 304 0,-4 4 48 16,-3 5 16-16,-1 0 0 0,-4 1-256 0,0 2-32 15,-2 5-16-15,0 1 0 0,0 6-256 0,-1-2-144 16,1 0 160-16,0 7-160 0,4 5 0 0,-1 1-256 16,1-1 16-16,4 1 16 15,11-5-2832-15,0 0-560 0,0 0-112 0,0 0-9104 0</inkml:trace>
  <inkml:trace contextRef="#ctx0" brushRef="#br1" timeOffset="-147421.83">10793 13176 15663 0,'0'0'688'0,"-1"-11"144"0,-1 1-656 0,2 10-176 0,0 0 0 0,0 0 0 0,7-8 1088 15,-7 8 176-15,0 0 32 0,0 0 16 0,0 0-1024 0,6 10-288 16,-6-10 0-16,1 16 128 0,-4 10 352 0,-1 0 64 16,-3 3 16-16,0-1 0 0,-2 1 496 0,-3 6 96 15,-3 3 32-15,-2 3 0 0,-3-2-240 0,-2 4-48 16,-3 4-16-16,-2 4 0 0,-1 3-368 0,-2 1-80 16,0 1-16-16,0-2 0 0,0-6-160 0,6-1-48 15,5-4 0-15,0-5 0 0,-3-7-208 0,2-1 176 16,3-4-176-16,2-1 160 0,-1-2-32 0,3-3-128 15,1-3 192-15,0-2-64 0,1-3-128 0,2-2 0 16,-2-4 144-16,5-1-144 16,6-5-320-16,0 0-128 0,0 0-16 0,0 0-16 15,0 0-2240-15,1-12-448 0</inkml:trace>
  <inkml:trace contextRef="#ctx0" brushRef="#br1" timeOffset="-147068.18">11242 13423 21935 0,'3'-15'960'0,"-1"6"224"0,-1-3-944 0,5 3-240 16,-6 9 0-16,5-9 0 0,0-1 384 16,-5 10 16-16,0 0 16 0,0 0 0 0,0 0 400 0,0 0 80 15,0 13 0-15,-2 3 16 0,-2 6-112 0,-2 0-32 16,-1 2 0-16,-1 5 0 0,-1 7-112 0,-1 2-16 16,-1 0-16-16,-1-1 0 0,0 3 16 0,2 0 16 15,-1 2 0-15,1-2 0 0,-2-2-384 0,3-3-80 16,3-4 0-16,-1-1-16 0,-1-5-176 0,2 1 128 15,1-1-128-15,1-5 128 16,2-2-1040-16,5-1-224 0,1-3-32 0,2-1-16 16</inkml:trace>
  <inkml:trace contextRef="#ctx0" brushRef="#br0" timeOffset="-140574.78">10847 11838 6495 0,'0'0'288'0,"0"0"64"0,0 0-352 0,0 0 0 0,5-13 0 0,-5 13 0 15,0 0 768-15,7-14 64 0,-7 14 32 0,6-12 0 16,-6 12-16-16,0 0 0 0,0 0 0 0,5-11 0 0,-5 11 64 15,0 0 16-15,0 0 0 0,0 0 0 0,6-13-32 0,-6 13 0 16,0 0 0-16,0 0 0 0,0 0-160 0,0 0-32 16,0 0-16-16,-4 13 0 0,-3-1 32 0,2 6 16 15,-4 2 0-15,0 1 0 0,-2 0 0 0,1 1 0 16,-1 5 0-16,1-1 0 0,0-1-272 16,-1 1-48-16,2-4-16 0,0 3 0 0,1 1-160 0,2-4-48 15,0 0 0-15,2-1 0 0,1 0-192 0,0-1 176 16,2-5-176-16,1 0 160 0,1-2-160 0,2-8 0 15,-3-5 0-15,0 0 0 16,0 0-1808-16,0 0-240 0</inkml:trace>
  <inkml:trace contextRef="#ctx0" brushRef="#br0" timeOffset="-140374.24">10657 11971 24191 0,'0'0'1072'0,"0"0"208"0,0 0-1024 0,0 0-256 0,13-5 0 0,-3 3 0 16,3 4 128-16,1-2-128 0,3-2 192 0,2 1-192 15,-1-3 304-15,3 2-48 0,2 0-16 0,2 1 0 16,0-2-240-16,0-1 144 0,-1 2-144 0,-3 1 128 16,-5 2-128-16,-1 0 0 0,0-2 0 0,-2 3-7632 15,-13-2-1456-15</inkml:trace>
  <inkml:trace contextRef="#ctx0" brushRef="#br0" timeOffset="-139950.22">11474 11679 16575 0,'0'0'1472'0,"-10"0"-1168"0,-1 0-304 0,1 4 0 16,1 2 832-16,-4 3 128 0,-2 6 0 0,2-1 16 16,0 4-80-16,0 2 0 0,0 3-16 15,1-2 0-15,3 3-224 0,-3 2-32 0,3-1-16 0,3 1 0 16,3-3-224-16,3-2-64 0,0-1 0 0,7 0 0 15,1 0-144-15,2-4-48 0,2-3 0 0,5-4 0 16,1 3 240-16,4-2 32 0,0-7 16 0,3 0 0 16,1-1 96-16,-1-2 32 0,0-7 0 0,-1-1 0 15,0-2-256-15,-2-2-48 0,-2-1-16 0,-5-1 0 16,-3-2-16-16,-5 1 0 0,-5-6 0 0,-4 2 0 16,-4 4 320-16,-4-7 64 0,-6-2 16 0,-1 1 0 15,-1 2-272-15,-2-1-48 0,1 1-16 0,-1 4 0 16,1 3-272-16,2-1 0 0,0 7 0 0,4 3 0 15,0 4-160-15,2 0-144 0,2-2-16 0,9 3-9936 16,0 0-1984-16</inkml:trace>
  <inkml:trace contextRef="#ctx0" brushRef="#br0" timeOffset="-139415.21">11894 12138 16127 0,'0'0'704'0,"0"0"160"0,0 0-688 0,0 0-176 0,0 0 0 0,-7 8 0 15,7-8 896-15,0 0 128 0,0 0 48 0,0 0 0 16,0 0-160-16,0 0-16 0,0 0-16 0,0 0 0 16,9-6-32-16,3 3 0 0,1-4 0 0,0-1 0 15,0-4-96-15,2 2-32 0,0 2 0 0,4-2 0 16,0-3-304-16,-1-2-64 0,-1 2-16 0,0-1 0 15,1-3-144-15,2 0-16 0,0-2-16 0,-1-1 0 0,-2 0 16 0,-1 3 0 16,-2-2 0-16,-4-5 0 0,2 0-48 16,-3-1-128-16,-2-2 192 0,-2-1-64 0,-1-2 128 0,-1 4 0 15,-6 0 16-15,0 5 0 0,-1 2 288 0,-1 4 48 16,-1 5 16-16,-1 2 0 0,-5 3-304 16,2 4-48-16,-3 2-16 0,-3 4 0 0,-2 2-112 0,0 2-16 15,0 5-128-15,-3 7 192 0,-1 9-192 16,-1 1 176-16,1 3-176 0,4 1 160 0,5 0-160 0,4-1 192 15,2-1-192-15,5 2 192 0,4-2-192 0,5 1 128 16,5-2-128-16,3 1 128 0,2-1-128 0,3-4 0 16,1 2 0-16,7-4 0 15,5 3-1072-15,3-6-288 0,19 6-64 0,-11-7-16 0</inkml:trace>
  <inkml:trace contextRef="#ctx0" brushRef="#br0" timeOffset="-126689.11">28511 12644 8063 0,'0'0'352'0,"0"0"80"0,-5 4-432 0,0-1 0 16,-1 1 0-16,6-4 0 0,0 0 832 0,-5 4 96 0,-1 3 16 0,6-7 0 15,0 0 48-15,0 0 16 0,0 0 0 0,0 0 0 16,-4 5-176-16,4-5-48 0,0 0 0 0,0 0 0 16,0 0-112-16,0 0-32 0,0 0 0 0,0 0 0 15,11-3-64-15,0 2 0 0,-11 1-16 0,13-12 0 16,0 1-144-16,0-1-32 0,-4-4 0 0,2 5 0 16,-1-1-160-16,0-3-32 0,0 4-16 0,-3 3 0 15,-7 8-48-15,0 0-128 0,9-4 192 0,-9 4-64 16,0 0-128-16,0 0 160 0,0 0-160 0,0 0 160 15,0 0-160-15,0 0 192 0,-3 10-192 0,-3 6 192 16,1 5-192-16,-1-3 160 0,-1-2-160 0,1 3 160 16,-1 6-160-16,1 3 0 0,-1-2 0 0,2 0 0 0,0 0 0 15,-2-3 128-15,-1 2-128 0,3-4 0 0,1-5 0 0,0-1 0 16,-1-2 128-16,1-1-128 0,1-3 0 16,3-9 0-16,-3 8 0 0,3-8 128 0,-2 9 16 0,2-9 0 15,0 0 0-15,0 0 0 0,0 0 176 0,0 0 48 16,0 0 0-16,0 0 0 0,0-12-32 0,2-2 0 15,1 0 0-15,-1-1 0 0,0 4-128 0,2-6-16 16,2 0-16-16,-1 0 0 0,1 1-48 0,2-1-128 16,1-2 192-16,2 0-64 0,0 1-128 0,2 0 192 15,2 0-192-15,-1 1 192 0,4 0-192 0,-1 0 0 16,3-2 0-16,1 5 0 0,2 0 0 0,1 1 0 16,-2-2 0-16,3 5 0 0,-5 2 0 0,1 5 0 15,-2 0 0-15,-3 0 0 0,0 2 0 0,-2 1 0 16,0 0 0-16,-3 1 0 0,-11-1 0 0,12 3 0 0,-12-3 0 15,0 0 0-15,9 7-176 0,-9-7-64 0,0 0-16 0,0 0 0 32,8 17-1888-32,-3-2-384 0</inkml:trace>
  <inkml:trace contextRef="#ctx0" brushRef="#br1" timeOffset="-121383.77">29641 12684 8287 0,'0'0'368'0,"0"0"80"16,-9 3-448-16,9-3 0 0,-9 0 0 0,-1 2 0 0,2 4 1776 0,8-6 272 16,0 0 48-16,0 0 16 0,0 0-704 0,0 0-128 15,0 0-16-15,0 0-16 0,0 0-16 0,0 0 0 16,0 0 0-16,0 0 0 0,13-3-480 0,1-1-112 15,2 3 0-15,2-1-16 0,0 2-80 0,3-1-16 16,1-3 0-16,4 2 0 0,3 0-224 0,0 1-48 16,-3 1-16-16,0-1 0 0,1-2-240 0,-1 2 176 15,-5 5-176-15,-1-2 160 0,-3 1-416 0,-7-4-96 16,-10 1-16-16,0 0 0 16,0 0-2688-16,0 0-528 0,-15 15-128 0,-6 2 0 0</inkml:trace>
  <inkml:trace contextRef="#ctx0" brushRef="#br1" timeOffset="-121217.1">29605 12945 23439 0,'0'0'1024'0,"0"0"240"0,0 0-1008 0,10 0-256 0,3 2 0 0,2-2 0 15,-1-2 832-15,0 1 128 0,1 1 32 0,2-2 0 16,3-2 240-16,5 0 48 0,1 0 16 0,4 1 0 16,2 1-512-16,3 2-96 0,3-1-32 0,-3 0 0 15,-3-2-432-15,-3 3-96 0,-4 3 0 0,-6-2-128 16,-4 0-1104-16,-4-1-336 0,-11 0-64 0,0 0-12288 15</inkml:trace>
  <inkml:trace contextRef="#ctx0" brushRef="#br1" timeOffset="-114140.68">29016 12606 6623 0,'0'0'288'0,"0"0"64"0,0 0-352 0,0 0 0 15,3-8 0-15,-3 8 0 0,0 0 1168 0,0 0 176 16,0 0 16-16,0 0 16 0,11-5-464 0,-11 5-80 16,0 0-32-16,10-5 0 0,-2-2-80 0,-8 7-16 15,0 0 0-15,0 0 0 0,0 0 176 0,7-8 16 16,-3-3 16-16,-4 11 0 0,0 0-80 0,0 0-32 15,0 0 0-15,-11-3 0 0,-1 0-240 0,-5 3-48 0,0 3-16 0,-1 0 0 16,-1-3-128-16,-5 2-32 0,-3 3 0 16,1 2 0-16,5-2-96 0,-3 0-32 0,0 1 0 15,-1 0 0-15,1 8 48 0,1-3 16 0,-2-2 0 16,0 1 0-16,1 5-80 0,0 2-32 0,6 1 0 0,0-1 0 16,1-4-160-16,-2-1 192 0,6 1-192 0,3 0 192 15,1-2-192-15,2-1 0 0,1-4 144 0,2 5-144 16,3-1 176-16,1 0-48 0,0-10 0 0,6 9 0 15,2 2 96-15,2 1 16 0,2-5 0 0,2 3 0 16,0-6-32-16,1-1 0 0,1 4 0 0,1 1 0 16,2-4-208-16,1 1 144 0,-2 1-144 0,2 0 128 15,-2 1-128-15,0 3 128 0,0-1-128 0,-2 1 128 0,-3 3-128 16,0-1 0-16,0 0 0 0,-4-2 0 0,-5 0 0 16,1 4 128-16,1-3-128 0,-2 1 128 0,-4-12-128 15,-6 13 0-15,0 0 0 0,-1 1 0 0,-4 1 0 0,-1-1 192 16,1-2-64-16,1 0 0 0,0-3 64 0,-6-1 0 15,-1 2 0-15,3-4 0 0,1 1-16 0,-3-1 0 16,2 1 0-16,-1-4 0 0,1-6-32 0,0-2 0 16,-2-3 0-16,2 4 0 0,-3 3-16 0,1-3-128 15,-1-8 192-15,3 4-64 0,-1-1-128 0,1 1 192 16,0 2-192-16,2-1 192 0,0 2-192 0,2-1 0 16,2 2 0-16,0 0 128 0,8 4-128 0,-6-4 0 15,-1 0 0-15,7 4 128 0,0 0-128 0,0 0 0 16,0 0 0-16,0 0 0 0,0 0 0 0,0 0 0 15,7 10 0-15,0-1 0 0,-7-9 0 0,13 4 0 0,2 4 0 0,0-1 0 16,-3-7 0-16,3 2-176 0,-1 1 176 0,2 1-128 16,-2-3 128-16,3-2 0 0,0-4 0 0,1 3 0 15,0 2 0-15,1 0 0 0,-1-1 0 0,-1 0 128 16,-3-4-128-16,0 1 0 0,2-2 128 0,-4 2-128 16,-2-6 0-16,-1 1 128 0,-2-4-128 0,-1 5 0 15,-6 8 0-15,4-10 144 0,-4-3-144 0,-1 3 0 16,1 10 144-16,-7-9-144 0,1 2 0 0,-1-3 144 15,-2 0-144-15,-1 0 0 0,-2 4 0 0,3-3 0 16,1-1 0-16,-1-3 0 0,-1 1 128 0,-1 2-128 16,1 0 0-16,-1 0 0 0,0-3 0 0,-1 0 0 15,1 1 0-15,2-2 0 0,0 0 0 0,0-1 0 16,0 1 0-16,1 0 128 0,2 0-128 0,-1 1 0 0,1-4 0 16,2 4 0-16,1-1 128 0,3 2-128 0,0 2 0 0,1-3 0 15,3-1 0-15,3 4 0 0,-7 10 0 0,12-5 0 16,-1-1 0-16,4-1 0 0,-1-5-128 0,2 6 128 15,-1 6 0-15,1-5 0 0,1-4 0 0,-2 2 0 16,0 1 0-16,-1 2 0 0,0 0 0 0,1 1 0 16,-2-3 0-16,1 4 0 0,1 8-128 0,-1-3 128 15,-2-1 0-15,-1-1 0 0,1-1 0 0,0 4 0 16,0 5-144-16,-2-5 144 0,-10-4 0 0,13 4 0 16,-3 1 0-16,-10-5 0 0,12 5 0 0,-12-5 0 15,9-6 0-15,-9 6 0 0,0 0 0 0,0 0 0 16,0 0 0-16,0 0 0 0,0 0 0 0,0 0 0 15,4 10 0-15,-4-10 0 0,0 0 0 0,0 0 0 16,0 0 0-16,-9 0 0 0,0-1 0 0,0-2 0 0,0-2 0 16,-2 5 0-16,0 5 0 0,-1-2 0 0,-4 1 0 15,1-3 0-15,-2-2 0 0,-2 3-128 16,0 5 128-16,-2-1 0 0,0-2 0 0,0 2 0 0,3 3 0 0,0 0 0 16,-1 0 0-16,4-1 0 0,2 0-128 0,0 1 128 15,-2 4 0-15,4 2 0 0,-1-2 0 0,3 3 0 16,2 2 0-16,1 1 0 0,-1-1 0 0,5-1 0 15,2-2-144-15,2 1 144 0,1 1 0 0,2 0-144 16,3 0 144-16,1-5 0 0,0-2 0 0,3 1-128 16,1-2 128-16,0 0 0 0,0 1 0 0,0 2 0 15,0-4 0-15,0 4 0 0,0-5 0 0,-1 2-128 16,-12-9 128-16,14 6 0 0,-1 7 0 0,-2-3 0 16,-5 1 0-16,-2-1 0 0,-4-10 0 0,-1 13 0 15,-4 1 0-15,-2 2 0 0,-2-3 0 0,-3 1 0 0,2-2 0 16,-5 4 0-16,-2-3 0 0,1-1 0 0,-1-6 128 0,0 2-128 15,-3 0 128-15,1 0-128 0,-2-5 128 0,0 0-128 16,-1-4 128-16,-1-1-128 0,-3 2 128 0,2-1-128 16,-2-1 128-16,1-2-128 0,1 4 0 0,5 0-128 15,4-2 0-15,4-2 0 16,0-3-2384-16,10-4-480 0,11 2-80 0,7-8-32 16</inkml:trace>
  <inkml:trace contextRef="#ctx0" brushRef="#br1" timeOffset="-112059.58">30846 12194 9727 0,'0'0'432'0,"0"0"80"0,0 0-512 0,0 0 0 15,0 0 0-15,0 0 0 0,0 0 784 0,0 0 48 16,0 0 16-16,0 0 0 0,0 0 64 0,6 9 16 16,-6-9 0-16,10 12 0 0,-3 2-208 0,0 2-32 15,3-5-16-15,1 5 0 0,-3 5-96 0,5 0-32 16,1-2 0-16,0 4 0 0,2-5 16 0,0 0 0 16,-1 2 0-16,4-2 0 0,0-8-176 0,-2 3-16 0,-4 0-16 0,0-1 0 15,0 2-176-15,-2-2-48 0,-11-12 0 0,7 12 0 16,1 1 0-16,-3 0-128 0,-2-3 192 0,-3-10-64 15,0 0-128-15,0 0 0 0,0 0 144 0,0 0-144 16,0 0-128-16,0 0-112 0,0 0-16 0,-8-1-10512 16</inkml:trace>
  <inkml:trace contextRef="#ctx0" brushRef="#br1" timeOffset="-111769.34">31238 12232 4607 0,'2'-15'400'15,"-2"15"-400"-15,-2-7 0 0,1-3 0 0,1 1 2048 16,0 9 336-16,0 0 64 0,0 0 16 0,-3-8-1056 0,3 8-192 16,-7-2-64-16,-4 4 0 0,2 6-384 0,-5 3-96 15,-5 2-16-15,0 5 0 0,-3 4 112 0,-3 3 0 16,-6-3 16-16,2 4 0 0,2 3-32 0,2-4-16 15,3-1 0-15,0 0 0 0,-1-3-304 0,6-2-64 16,6 0-16-16,0-3 0 0,2 1-208 0,3-7-144 16,6-10 192-16,0 0-192 0,-6 19 128 0,6-5-128 15,0-14 0-15,0 0 0 16,0 0-1104-16,0 0-336 0,10 6-64 0,-10-6-16 0</inkml:trace>
  <inkml:trace contextRef="#ctx0" brushRef="#br1" timeOffset="-111458.79">30600 12784 2751 0,'-11'4'128'15,"11"-4"16"-15,0 0-144 0,-9 0 0 0,9 0 0 0,0 0 0 16,0 0 2656-16,0 0 496 0,0 0 112 0,0 0 0 16,14 2-1680-16,3-1-352 0,2-1-64 0,4 0-16 0,2 0-128 0,2-1-16 15,3-1-16-15,4 0 0 0,5-3-224 0,4 1-64 16,1-3 0-16,5 3 0 0,-1 0-48 0,-1 2-16 16,-3-4 0-16,-5 4 0 0,-3 7-400 0,-8-2-96 15,-6-3-16-15,-3 0 0 0,-5 0-128 0,-2 2 0 16,-12-2 0-16,6 8 0 15,-6-8-1856-15,0 0-384 0</inkml:trace>
  <inkml:trace contextRef="#ctx0" brushRef="#br1" timeOffset="-110727.33">30820 13095 11567 0,'0'0'512'0,"0"0"112"0,0 0-496 0,4-7-128 0,-4 7 0 0,0 0 0 15,2-13 1088-15,2 4 208 0,-4 9 48 0,0 0 0 16,0 0-448-16,0 0-64 0,3-8-32 0,-3 8 0 16,0 0-176-16,0 0-48 0,-8 8 0 0,0 1 0 0,-1 3-96 0,0 1-32 15,0 5 0-15,1 0 0 0,2-3-48 0,-1-1-16 16,1 3 0-16,3 3 0 0,-1 1 0 0,3-2 0 16,-1-1 0-16,2 1 0 0,3-1-192 0,1-1-64 15,0-5 0-15,1-3 0 0,4 0 208 0,-1-4 48 16,4 0 0-16,-1-5 0 0,1-4-16 0,3 0 0 15,3-3 0-15,-1-3 0 0,-2 0 16 0,4-2 16 16,-1-5 0-16,3 0 0 0,-6-1-192 0,1 2-32 16,-4 1-16-16,1-2 0 0,1 1-160 0,-1 7 128 15,-1 5-128-15,-2-5 128 0,-2-4-128 0,-1 3 160 16,-7 10-160-16,0 0 160 0,0 0-160 0,0 0 0 16,0 0 0-16,0 0 0 0,4 14 0 0,-3 2 0 15,-4 2-160-15,-1 5 160 0,-1 1 0 0,1 3 0 0,-5 3 0 16,0 0 0-16,-3 0 0 0,2 4 0 15,1 3 0-15,-4-4 0 0,-4-1 0 0,0-2 208 0,1-2-16 16,0 5 0-16,0-2 32 0,-1-1 0 0,0-1 0 0,1-6 0 16,0 0 48-16,1-1 16 0,-1 4 0 0,0-8 0 15,2-5 32-15,0 0 0 0,1-1 0 0,0-3 0 16,1-1 64-16,1-4 32 0,1-8 0 0,1 4 0 16,0 0-160-16,9 0-16 0,-11-9-16 0,2 0 0 15,0-6-80-15,3 1-16 0,2-3 0 0,0-3 0 16,0-3 0-16,3 1 0 0,1-6 0 0,2 5 0 15,1 2-128-15,1 1 128 0,1 1-128 0,1 3 128 16,-6 16-128-16,10-11 0 0,0 0 0 0,0 1 0 16,0 4-144-16,3 4 144 0,0 2 0 0,2 1 0 15,2 0-176-15,1 2 176 0,2 5-160 0,2 1 160 16,3-1 0-16,1 1-144 0,-1-4 144 0,-2 6 0 0,-2 0 0 16,-3 0 0-16,1-3 0 0,-1 1 0 0,0-3 0 0,-2 3 0 15,-1-2 0-15,1-2-128 16,-2-4-1936-16,1 1-384 0,-1-1-80 0</inkml:trace>
  <inkml:trace contextRef="#ctx0" brushRef="#br1" timeOffset="-108035.43">32212 12436 12543 0,'0'0'560'0,"0"0"112"0,11 2-544 0,-11-2-128 0,10-6 0 0,-1 4 0 15,-9 2 976-15,11-1 176 0,-11 1 16 0,0 0 16 16,7-11-400-16,-7 11-80 0,0 0 0 0,7-8-16 0,-7 8-96 16,4-10-16-16,-4 10 0 0,0-12 0 0,-3 2 0 0,-2-2 0 15,-3-2 0-15,0 2 0 0,1 1-144 0,-4 2-48 16,-2-1 0-16,0 1 0 0,1-6-16 0,-3 4-16 15,-5 2 0-15,2-3 0 0,2 1-80 0,-2-2-16 16,-5 0 0-16,0 3 0 0,3-1-128 0,-4 4-128 16,-2-6 192-16,0 2-192 0,0 2 144 0,0-1-144 15,0-2 0-15,-2-2 144 0,1-1-144 0,-3 2 0 16,-3 3 144-16,2-3-144 0,-4 0 192 0,-3-2-48 16,-2 0 0-16,-2 2 0 0,0 5 48 0,1-4 0 15,-1-2 0-15,3 3 0 0,1 2 0 0,0 1 16 16,0-2 0-16,2 2 0 0,-1-2-80 0,-3 3-128 15,-4 5 176-15,-3-2-176 0,0-2 176 0,-2 3-176 16,-1 0 160-16,0 3-160 0,2-1 144 0,3-1-144 0,5-3 128 16,2 3-128-16,2-1 0 0,-1 2 0 0,-1-1 128 0,1 2-128 15,-1-2 0-15,0 0 0 0,1 1 144 0,-2-2-144 16,-2 1 0-16,2-1 128 0,2 1-128 0,-1 0 0 16,-1 2 0-16,0-1 144 0,1-2-144 0,-2 1 0 15,-3-2 128-15,0 1-128 0,0 2 0 0,0 0 0 16,0-2 208-16,1 2-64 0,0 2-16 0,4-1 0 15,3 1 48-15,1 1 0 0,-2-2 0 0,-1 2 0 16,3 1-48-16,-2 1-128 0,-2-2 192 0,-2 1-64 16,2 5-128-16,0 1 128 0,3-1-128 0,1 1 128 15,-3 0-128-15,2 0 0 0,3 0 0 0,2 0 0 16,0-3 0-16,2-1 0 0,4 3 0 0,-1-2 0 16,0 5 0-16,-1-4 128 0,0-1-128 0,-3 2 0 0,-1 1 0 0,-1 1 0 15,1 3 128-15,1-1-128 0,2 1 0 0,-2 1 0 16,-2-2 0-16,2 2 128 0,2-2-128 0,1-2 0 15,0 2 0-15,1 3 128 0,1 3-128 0,2-1 0 16,0-3 144-16,0 4-144 0,0 3 0 0,0-3 144 16,-1-2-144-16,-3 5 0 0,0 0 128 0,-2-2-128 15,-1 4 0-15,0-1 0 0,1-3 128 0,4 1-128 16,6-1 144-16,1 1-144 0,-3-2 0 0,2-1 0 16,0-1 0-16,2 2 0 0,2 3 128 0,-2 1-128 15,2-4 0-15,1 3 144 0,-1 0-144 0,2 4 0 16,-1 1 144-16,1-3-144 0,2-1 0 0,-1 3 144 15,1 0-144-15,-1 0 0 0,2-2 0 0,1 1 0 16,-1-5 0-16,1 0 0 0,2-1 128 0,-1 0-128 0,0 2 0 16,1-2 0-16,1 0 0 0,0 2 0 0,1-1 0 0,0 1 0 15,0-3 0-15,2 2 0 0,2 2 0 0,1 3 0 16,0 0 0-16,3-4 0 0,0-2 128 0,4 4-128 16,1 4 0-16,1-2 0 0,2-7 0 0,1 2 0 15,1 1 0-15,3-1 0 0,2 1 0 0,2-6 0 16,2-2 0-16,2 0 0 0,3 0 0 0,1-1 0 15,-4 1 0-15,2 1 0 0,-1-2 0 0,4-1 0 16,3 4 128-16,-2-2-128 0,-1 4 0 0,0-2 0 16,-1-2 0-16,3 1 0 0,-2 4 0 0,2-3 0 15,-1-1 0-15,3 0 0 0,2 3 0 0,1-2 0 16,2-1 0-16,3-5 0 0,5 1 128 0,-2 0-128 16,-4 4 0-16,-1 2 0 0,-1-6 128 0,0 2-128 15,-1-3 0-15,-1 3 0 0,-1-6 128 0,3 1-128 0,0 0 0 16,-2-4 0-16,-4 2 0 0,4 1 0 0,6 2 144 0,0-6-144 15,-1-3 0-15,0 2 144 0,-3 2-144 16,0 0 160-16,-4-2-160 0,3-2 160 0,0 1-160 16,1 1 160-16,1 1-160 0,0-1 160 0,-3 0-160 0,2 2 0 15,2 1 144-15,-2 3-144 0,-3 1 0 0,0-4 0 16,-4-3 0-16,0 4 0 0,-4 3 0 0,1-2 0 16,1-5 0-16,1 0 128 0,0-2-128 0,3 2 0 15,2-3 128-15,0-1-128 0,-5-3 144 0,2-1-144 16,1 0 192-16,0 5-192 0,1 0 192 0,-1-1-192 15,-2 0 192-15,-2-2-192 0,-2 0 176 0,-2 0-176 16,-1 2 160-16,-3 0-160 0,1 0 128 0,1 0-128 16,1 3 0-16,1 1 0 0,-2 0 0 0,2-1 128 0,2-2-128 15,-2 2 0-15,-3 1 0 0,3-4 0 0,3-4 0 0,2 4 0 16,2 3 128-16,-2-1-128 0,-1 1 0 0,0-1 0 16,-1-1 0-16,-2-2 128 0,1-1-128 0,0 1 0 15,2 1 0-15,0-2 0 0,-5 3 128 0,2-2-128 16,1-3 0-16,-3 0 144 0,-6-2-144 0,5 2 128 15,2 3-128-15,-2-4 160 0,-1 1-160 0,-1-1 160 16,0 0-32-16,0-3-128 0,0 3 192 0,-1-4-64 16,0 1 16-16,1 0 0 0,2-2 0 0,-2 0 0 15,0-3-16-15,1-2-128 0,2-1 192 0,-3-1-64 16,3 4-128-16,0-4 160 0,1-4-160 0,1 2 160 16,2-2-160-16,0-1 0 0,-3-3 0 0,3-3 128 15,2-6-128-15,0-3 160 0,-2-3-160 0,-2-3 160 0,-2-5-32 16,-3-2-128-16,-4-2 192 0,-2 2-64 15,-4-1 16-15,-3 1 0 0,-5 4 0 0,-4 5 0 16,-4 6 112-16,-3 5 32 0,-2 2 0 0,-3 6 0 0,-3 0-288 16,-2 3 0-16,-1 4-128 0,-3 4 128 15,-4 6-2672-15,0 3-432 0</inkml:trace>
  <inkml:trace contextRef="#ctx0" brushRef="#br1" timeOffset="-72735">11709 4579 23951 0,'0'0'512'0,"0"0"128"0,0 0 0 0,0 0 64 0,0 0-576 0,0 0-128 0,0 0 0 0,0 0 0 16,0 0 0-16,-3 5 0 0,-1 2 0 0,2 0 0 15,2-7 0-15,-3 6 0 0,-1 0 0 0,1 6 0 16,-2 4 848-16,1 2 144 0,0 0 32 0,-1 4 0 16,0 3 0-16,0 1 0 0,0-2 0 0,-1 0 0 0,2 1-832 0,2-1-192 15,-2-5 0-15,0 2 0 0,0-1 0 0,1-1 0 16,1-2 0-16,-1-1 0 0,1-5 0 0,-1-1 0 16,-2-1 0-16,4-4 0 15,1-5-2416-15,0 0-528 0,0 0-96 0,0 0-32 16</inkml:trace>
  <inkml:trace contextRef="#ctx0" brushRef="#br1" timeOffset="-72493.96">11915 4455 23951 0,'0'0'1056'0,"0"5"224"0,-2 4-1024 0,0-2-256 15,-2 6 0-15,0 1 0 0,-1 5 0 0,-3 5 0 0,1 2 0 0,0 3 0 16,-1 0 880-16,0 2 112 0,-1 3 32 0,2 0 0 16,1-6-832-16,1 1-192 15,-1 2 0-15,2-4 0 0,1-1 0 0,0-3 0 0,2-6 0 0,-1-3 0 16,1 1 0-16,0-2 0 0,1-3 0 0,0-1 0 31,-2-2-768-31,2-7-208 0,0 0-48 0,0 0 0 0</inkml:trace>
  <inkml:trace contextRef="#ctx0" brushRef="#br1" timeOffset="-72297.63">11354 4622 31327 0,'0'0'688'0,"0"0"144"0,3-4 16 0,5-3 48 0,3 4-720 0,6 0-176 15,5 0 0-15,6 2 0 0,2-3 0 0,8-1 0 16,7 0 0-16,5-1 0 0,2-4 0 0,1 2 0 15,2-2 0-15,1 2 0 0,1-1 0 0,-2 0 0 16,-4 1 0-16,-4 0 0 16,-3 0-1600-16,-3 2-368 0,21-10-64 0,-28 10-16 0</inkml:trace>
  <inkml:trace contextRef="#ctx0" brushRef="#br1" timeOffset="-72027.72">12314 4854 31327 0,'0'0'688'0,"0"0"144"0,0 0 16 0,-6 6 48 0,1 8-720 0,0-3-176 0,-2 5 0 0,1 1 0 16,-1 0 848-16,1 0 144 0,-1 0 32 0,1 1 0 16,1 1-832-16,-1-2-192 0,3 0 0 0,0-5 0 15,2 0-1600-15,-2-2-352 0,3-10-80 0,0 0-11472 16</inkml:trace>
  <inkml:trace contextRef="#ctx0" brushRef="#br1" timeOffset="-71474.74">13252 4194 23951 0,'0'0'512'0,"-9"-4"128"16,-1 0 0-16,2 4 64 0,-3 3-576 0,1 2-128 0,0 0 0 0,-3 3 0 0,-3 1 848 0,-4 3 144 16,-2 4 32-16,-3 7 0 0,-3 1 0 0,-2 8 0 15,-3 5 0-15,1 1 0 0,-2 1 0 0,1 0 0 16,2 1 0-16,2 1 0 0,3 4-832 0,7-2-192 16,4-1 0-16,9-2 0 0,4-4 0 0,8-6 0 15,4-2 0-15,7-3 0 16,6-1-768-16,5-6-208 0,3-1-48 0,7-7-8736 15,8-5-1760-15</inkml:trace>
  <inkml:trace contextRef="#ctx0" brushRef="#br1" timeOffset="-71009.26">13765 4447 16575 0,'0'0'736'0,"0"0"160"15,0 0-720-15,4-5-176 0,-3-2 0 0,-1 7 0 0,0 0 848 0,0 0 144 16,0 0 32-16,0 0 0 0,0 0 0 0,-7 10 0 16,0-1 0-16,-3 2 0 0,0 4 0 0,0 2 0 15,-6 4 0-15,0 5 0 0,-2-2 0 0,-2 9 0 16,0 0 0-16,0-1 0 0,2 2-832 0,2-1-192 15,3-1 0-15,3-4 0 0,2-1 0 0,3-3 0 16,2-1 0-16,3-5 0 0,1-3 0 0,2-4 0 16,2-5 0-16,2-1 0 0,3 1 0 0,2-3 0 0,2-3 0 0,3-1 0 15,-3-5 0-15,6 2 0 0,5-1 0 16,0 1 0 0,-2-3-1600-16,2 1-352 0,-2 2-80 0,-1-2-9840 0</inkml:trace>
  <inkml:trace contextRef="#ctx0" brushRef="#br1" timeOffset="-70621.21">14505 4271 20271 0,'0'0'448'0,"0"0"80"0,0 0 32 0,0 0 16 0,0 0-576 0,0 0 0 16,-5-8 0-16,5 8 0 0,-7 2 0 0,-2 3 0 15,-1 0 0-15,-3 6 0 0,-2-2 928 0,-3 5 80 16,-3 6 16-16,-2 2 0 0,-1 5 0 0,1 0 0 0,0 5 0 16,0 0 0-16,2 0-832 0,3 0-192 0,5 2 0 0,0 0 0 15,4-1 0-15,4-6 0 0,2-1 0 0,5-1 0 16,1-2 0-16,5-1 0 0,3-1 0 0,4-6 0 31,6-6-1600-31,4-1-352 0,30 3-80 0,-10-4-16 0</inkml:trace>
  <inkml:trace contextRef="#ctx0" brushRef="#br1" timeOffset="-70228.05">14946 4551 23951 0,'-7'-2'512'0,"1"-1"128"0,-5 1 0 0,-2 0 64 0,-4 2-576 0,-3 6-128 0,-5 3 0 0,-1 0 0 0,-2-3 848 0,2 5 144 16,0-2 32-16,1 8 0 0,1 4-832 0,1 2-192 15,4-2 0-15,3 0 0 0,6-4 0 0,1 0 0 16,3-2 0-16,5-3 0 0,5-3 0 0,4-2 0 16,4-5 0-16,3-3 0 0,4-4 0 0,1-3 0 15,1-4 0-15,1 2 0 0,3 1 0 0,0-2 0 16,-2-2 0-16,1-1 0 0,-5-3 0 0,1 0 0 15,-3 3 0-15,0 1 0 0,-5 1 0 0,-2 2 0 16,-2 3 0-16,-2 6 0 0,-6 1 0 0,0 0 0 16,0 0 0-16,0 0 0 0,-4 10 0 0,1 3 0 0,-3 4 0 15,1 1 0-15,0 2 864 0,2 0 128 0,2-1 32 0,4 1 0 16,1 2-832-16,1-3-192 0,0-3 0 0,3 0 0 16,1-3 0-16,0-3 0 0,-1-2 0 0,0-2 0 31,1-2-768-31,0 0-208 0,0-4-48 0,1-4-11872 0</inkml:trace>
  <inkml:trace contextRef="#ctx0" brushRef="#br1" timeOffset="-70033.77">15373 4735 27647 0,'0'0'1216'0,"-2"12"256"15,-2 0-1168-15,-4 3-304 0,-2 4 0 0,-2 0 0 0,0 2 0 16,-2 4 0-16,-2-4 0 0,-1 1 0 16,0 0 0-16,-1-1 0 0,-1 1 0 0,-1-2 0 0,0-2 0 0,2-1 0 15,1-4 0-15,-5 1-12224 16</inkml:trace>
  <inkml:trace contextRef="#ctx0" brushRef="#br1" timeOffset="-69397.27">15849 4429 9215 0,'0'0'400'0,"0"0"96"0,0 0-496 0,0 0 0 0,4-5 0 0,-4 5 0 0,0 0 912 16,0 0 96-16,7-4 16 0,-7 4 0 0,0 0 0 0,0 0 0 16,0 0 0-16,0 0 0 0,-3 9 0 15,-3 4 0-15,-4 4 0 0,-1 2 0 0,-2 2 0 0,-2 2 0 16,-2 1 0-16,-1 2 0 0,0 4 0 0,-2 4 0 16,1 1 0-16,1-3 0 0,-1-1-832 0,2-1-192 15,2-7 0-15,2 0 0 0,1-5 0 0,1-1 0 16,5-3 0-16,1-3 0 0,5-11 0 0,0 0 0 15,0 0 0-15,0 0 0 0,8-6 864 0,1-3 128 16,1-4 32-16,3-2 0 0,0-4-832 0,3 0-192 16,0-2 0-16,0 1 0 0,4 2 0 0,0 4 0 15,0 7 0-15,1-1 0 0,-4-1 0 0,1 4 0 0,-1 2 0 16,0 9 0-16,-2 3 0 0,-2 4 0 0,-3 4 0 16,-1 1 0-16,-2 2 0 0,-2 3 0 15,-1 1 0-15,-7 2 0 0,2-3 0 0,-3 2 0 0,-1 0 0 0,-3-5 0 16,-2-3 0-16,-2-1 0 0,-2-5 0 0,-5 0 0 15,1-2 0-15,-1-2 0 0,-1-5 0 0,0-2 0 16,2-2 0-16,0-7 0 0,0 0 0 0,1-3 0 31,0 0-1600-31,1 0-352 0,2-2-80 0,2 0-16 16,-1-2-816-16,5 2-160 0,-5-20-48 0,9 16 0 0</inkml:trace>
  <inkml:trace contextRef="#ctx0" brushRef="#br1" timeOffset="-68986.84">16199 4273 20271 0,'-6'-14'896'0,"4"8"192"0,-1-2-880 0,2-1-208 15,0-1 0-15,-1-1 0 0,2 1 864 0,0 2 128 16,4-3 32-16,1 6 0 0,-5 5 0 0,8 0 0 0,1 2 0 0,2 0 0 16,2-1-832-16,3 5-192 0,2 1 0 0,3 7 0 15,-2-1 864-15,2 5 128 0,0 3 32 0,0 5 0 16,0 6-832-16,-2 5-192 0,-2 1 0 0,-3 2 0 15,-2 3 0-15,-4 4 0 0,-5 4 0 0,-3 4 0 16,-4 3 864-16,-3 1 128 0,-1-3 32 0,-5-3 0 16,-2-4-832-16,-2-9-192 0,2-1 0 0,-2-5 0 15,-1-3 0-15,-1-2 0 0,-2-3 0 0,3-1 0 16,-3-7 0-16,2 0 0 0,4 1 0 0,0-5 0 31,1-4-768-31,2 0-208 0,2-8-48 0,2-2-8736 0,3-8-1760 0</inkml:trace>
  <inkml:trace contextRef="#ctx0" brushRef="#br1" timeOffset="-68593.77">16861 4215 23951 0,'0'0'512'0,"0"0"128"0,5-9 0 0,-5 9 64 0,0 0-576 0,11 3-128 0,2 3 0 0,4 3 0 16,3 6 0-16,3 3 0 0,1 4 0 0,4 8 0 15,-1 7 848-15,1 3 144 0,-2 7 32 0,-2 1 0 16,0 4-832-16,-5 8-192 0,-3 9 0 0,-6 0 0 16,-4 2 864-16,-6-5 128 0,-6-2 32 0,-1 0 0 15,-5-3-832-15,-4-5-192 0,-3-3 0 0,-3-5 0 16,-6-1 0-16,-3-4 0 0,-4-2 0 0,-4 1 0 0</inkml:trace>
  <inkml:trace contextRef="#ctx0" brushRef="#br1" timeOffset="-60928.87">9383 7182 5519 0,'0'0'240'0,"0"0"64"0,0 0-304 0,-9-4 0 0,9 4 0 0,0 0 0 16,-9-2 1760-16,9 2 288 15,0 0 64-15,-11-7 16 0,11 7-848 0,-13-4-192 0,4-3-16 0,9 7-16 16,-10-2-400-16,10 2-80 0,-6 2 0 0,1 0-16 16,5-2-240-16,0 0-32 0,-1 7-16 0,3-5 0 15,-2-2-32-15,13-1-16 0,6 1 0 0,3 0 0 16,4 1 304-16,7 5 64 0,4-3 16 0,5 3 0 16,1-2-96-16,1 1 0 0,-1 3-16 0,4-2 0 15,3-2-224-15,2 3-32 0,-2 3-16 0,6 2 0 16,4-3 32-16,0 1 16 0,-2-3 0 0,2 3 0 15,3-1-16-15,5 1-16 0,3-9 0 16,2 1 0-16,-1 4 112 0,1-4 32 0,0-2 0 0,-1-1 0 16,-1-3-64-16,2 0-16 0,-1 2 0 0,0-2 0 15,-2 6-176-15,-3 0-128 0,-5-2 144 0,-3 0-144 0,-6-2 128 16,-2-2-128-16,-2 2 0 0,-5-1 144 0,-4 0-144 16,-3 3 0-16,-5 2 144 0,-4-2-144 0,-6 0 208 0,-6 1-16 15,-6 2-16-15,-10-3 0 0,0 0 112 0,0 0 32 16,0 0 0-16,-10 4 0 0,-3 1-128 0,-6 0 0 15,-7-1-16-15,-5 0 0 0,-4 1-16 0,-2-2 0 16,-1 2 0-16,-1-2 0 0,-2-5-32 0,-5 1-128 16,0 0 192-16,-6-1-64 0,-6 0 0 0,-4-1 0 15,0-6 0-15,-2 5 0 0,-7 4 48 0,0 0 0 16,-2-1 0-16,-4-2 0 0,-4 2-176 0,0-2 128 16,3-1-128-16,6 2 128 0,7-1-128 0,8 2 128 15,6-2-128-15,8 3 128 0,5 1 16 0,4-1 0 16,3 0 0-16,5 3 0 0,4 1-144 0,3-1 128 15,4-5-128-15,4 6 128 0,6 1-128 0,5-5 0 0,0 0 0 16,8 11 0-16,4-5 0 0,8 1 0 0,10 1 0 16,9-6 0-16,8-2 0 0,3-2 128 0,3-6-128 0,7 4 192 15,11 1-192-15,1 2 128 0,-1-4-128 16,1 0 128-16,-2-2-128 0,-1 1 0 0,-1-1 0 0,1 2 0 16,0 2 0-16,-3-1 128 0,-5 2-128 0,0 0 0 15,-1 4 160-15,-5-2-160 0,-7 0 192 0,-5 0-192 16,-4 0 0-16,-4 0 0 0,-5-2 0 0,-1 2 0 15,-7 3 0-15,-3 2 0 0,-5-1 0 0,-5 0-144 16,-9-4-1232-16,0 0-240 0,-5 13-48 16</inkml:trace>
  <inkml:trace contextRef="#ctx0" brushRef="#br1" timeOffset="-59941.78">5229 7220 9215 0,'-38'-9'816'0,"12"5"-656"0,-4 2-160 0,0 0 0 0,0 4 1424 0,2 1 256 15,-1 0 48-15,3 0 16 0,2 1-784 0,4 1-176 16,1-4-16-16,4 0-16 0,0-1-224 0,5 2-32 15,10-2-16-15,0 0 0 0,0 0-96 0,0 0 0 16,0 0-16-16,10 2 0 0,5-2 144 0,7-2 48 16,8-2 0-16,10-3 0 0,14 5 96 0,8-4 32 15,9 1 0-15,6-4 0 0,5 0 32 0,10-3 16 16,11 3 0-16,3-3 0 0,-2 1-272 0,1 0-48 16,0 0-16-16,5 1 0 0,0 1-144 0,-1 1-48 15,-8-2 0-15,0 3 0 0,0 1-48 0,-4 3-16 16,-8-2 0-16,-6 5 0 0,-5 3-144 0,-6 3 0 15,-8 1 144-15,-7-1-144 0,-6 0 0 0,-7 0 144 0,-8 1-144 16,-9 2 0-16,-9-3 192 0,-6 2-64 16,-12-8 0-16,0 0-128 0,-4 10 208 0,-10-4-64 0,-11-1-16 15,-6-1 0-15,-12 2 208 0,-8 2 48 16,-8-4 0-16,-10 0 0 0,-9-3-144 0,-10-1-32 0,-8 0 0 0,-3 2 0 16,-3 0 32-16,-5 1 0 0,-5-1 0 0,1 1 0 15,3-2 48-15,6 2 16 0,5-2 0 0,5 1 0 16,2 1-64-16,6 4-16 0,9-3 0 0,11 1 0 15,10 0-224-15,7 2 0 0,8-5 0 0,6 4 0 16,4-1 0-16,9 0 128 0,4 0-128 0,5-1 0 16,11-4 0-16,0 0 0 0,0 0 0 0,17 7 0 15,9-5 0-15,11 1 0 0,10-3-160 0,13-1 160 16,13-1 0-16,6 1 0 0,4-3 0 0,4-1-128 16,3-2 128-16,6-2 0 0,6-1 0 0,-2 1 0 0,-2 2 0 15,0 1 0-15,-2-6 0 0,0 5 0 0,-3-2 0 0,-6 4 0 16,-8-1 0-16,-6 0 0 0,-6 2 0 0,-9 2 0 15,-7 2 0-15,-12-1 0 0,-10-1 0 0,-6 1 0 16,-10 1 0-16,-13 0 0 0,0 0 0 0,0 0 144 16,-18 0-144-16,-13 3 0 0,-14 0 128 0,-9 3-128 15,-10 0 0-15,-12-2 0 0,-15 1 128 0,-5 2-128 16,-9 1 0-16,-10-1 0 0,-8 3 192 16,-5-1-64-16,-5 1 0 0,-1 1-128 0,-3 0 224 0,4 2-64 15,6-2-16-15,11-1 0 0,9-2-144 0,12 0 160 16,8 1-160-16,12 3 160 0,10 2-160 0,12-1 0 0,9 0 0 15,10-1 128 1,5-3-1408-16,11 1-272 0,7-2-64 0,11-8-14000 0</inkml:trace>
  <inkml:trace contextRef="#ctx0" brushRef="#br1" timeOffset="-59071.38">13612 7158 15663 0,'-18'-2'1392'0,"0"-2"-1120"0,-1 1-272 0,2-3 0 16,4 4 1408-16,3 0 208 0,10 2 48 0,0 0 16 15,0 0-784-15,0 0-144 0,-4 10-48 0,4-10 0 16,9 5-400-16,8 0-96 0,8 0-16 0,6-1 0 16,12 1 368-16,11-1 64 0,10 1 16 0,5-2 0 0,4-3-96 15,5-1-16-15,3-3 0 0,3 4 0 0,4-3-144 0,-2 3-16 16,-4 0-16-16,0-1 0 0,0-3 96 0,-1 0 32 15,0 1 0-15,-3 2 0 0,-5 4-48 16,-2-2-16-16,-5-1 0 0,-1 0 0 0,-2 0-128 16,-6 0-32-16,-5 1 0 0,-6 2 0 0,-7 1-80 0,-10 2-32 15,-10-2 0-15,-6 0 0 0,-13-4 0 0,0 0 0 16,-15 2 0-16,-15 0 0 0,-16 1 48 0,-13 2 0 16,-14-2 0-16,-10-3 0 0,-12 0-64 0,-10 0 0 15,-9-3 0-15,-4-2 0 0,1 0 0 0,-8 1 0 16,-5 2 0-16,0-2 0 0,3-5 80 0,2 3 16 15,1-2 0-15,13 1 0 0,10 2 128 0,13-3 32 0,10 3 0 16,11 1 0-16,12-1-80 0,11 2-16 16,10 1 0-16,11 1 0 0,7-1-160 0,16 2-128 15,0 0 192-15,0 0-192 0,17 3 192 0,10-1-192 0,10 1 192 0,7 1-192 16,6-3 128-16,6-1-128 0,5-2 0 16,8-1 0-16,11 6 128 0,3-1-128 0,4 1 0 0,1 1 0 15,-2-3 0-15,-3 2 0 0,1-1 0 0,-2 4 0 16,-4-4 128-16,-6 3-128 0,-8-1 0 0,-7 1 0 15,-5-2-176-15,-5 1-80 0,-4 0-32 0,-8 6-11808 16,-6-1-2368-16</inkml:trace>
  <inkml:trace contextRef="#ctx0" brushRef="#br1" timeOffset="-49719.52">7400 4375 23951 0,'0'0'512'0,"0"0"128"0,0 0 0 0,0 0 64 0,0 0-576 0,0 0-128 0,0 0 0 0,-7 16 0 15,1 5 0-15,-2 2 0 0,-1 2 0 0,0 4 0 0,0 1 0 0,-2 5 0 16,-2 3 0-16,3 1 0 0,1-1 0 0,-2-2 0 16,-1 0 0-16,2 1 0 0,1 4 0 0,-2-5 0 15,-3-6 0-15,4-1 0 0,6-3 0 0,-3 0 0 16,-1-4 0-16,3-4-7072 15,1-3-1440-15</inkml:trace>
  <inkml:trace contextRef="#ctx0" brushRef="#br1" timeOffset="-49480.04">7605 4326 23951 0,'0'0'512'0,"0"0"128"0,0 0 0 0,-7 9 64 0,2 7-576 0,-3 3-128 0,-2 7 0 0,-2-2 0 15,3 1 0-15,-4 2 0 0,0 3 0 0,-4 1 0 16,1 1 0-16,0-2 0 0,1 0 0 0,0 1 0 16,2-4 0-16,2 1 0 0,-1-6 0 0,5-7 0 15,1 2-1600-15,-1-5-368 0,-7 6-64 16,5-9-16-16</inkml:trace>
  <inkml:trace contextRef="#ctx0" brushRef="#br1" timeOffset="-49287.89">6974 4619 23951 0,'0'0'512'0,"13"-1"128"0,4 0 0 15,10-3 64-15,4 0-576 0,4 1-128 0,5 1 0 0,3 0 0 0,2 1 0 0,3 1 0 16,1 1 0-16,-4-1 0 0,2-1 0 0,-4-2 0 16,-1-2 0-16,-4 4 0 15,-6 2-784-15,-6 1-192 0,2-2-48 0,-11 2 0 0</inkml:trace>
  <inkml:trace contextRef="#ctx0" brushRef="#br1" timeOffset="-49133.83">7130 4877 27647 0,'13'-13'1216'0,"0"7"256"0,5 2-1168 0,6-1-304 0,-3 1 0 0,-3 3 0 31,5-1-768-31,5 1-192 0,4 0-64 0,18-2 0 0,-2-5 1648 0,0 2 320 0,-1 0 64 0,2-1-8736 16,0 0-1744-16</inkml:trace>
  <inkml:trace contextRef="#ctx0" brushRef="#br1" timeOffset="-48485.9">8717 4445 23951 0,'-9'-7'1056'0,"9"7"224"0,0 0-1024 0,2-5-256 0,2-3 0 0,4 3 0 16,5 0 0-16,6-3 0 16,5 1 0-16,2 3 0 0,1-1 0 0,6 3 0 0,6 0 0 0,-1 0 0 15,0-2 0-15,0 4 0 0,-2-2 0 0,-1 4 0 16,0-1 880-16,-5 3 112 0,-2 2 32 0,-3 1 0 15,-2-2-832-15,-3 2-192 0,-6-1 0 0,-9 7 0 16,-6 4 0-16,-6 3 0 0,-4 2 0 0,-5-4 0 16,-2-5 0-16,-6 0 0 0,-3 2 0 0,-2 0 0 15,-1-3 0-15,0 1 0 0,0 0 0 0,4-1 0 16,4-4 0-16,6-2 0 0,5 1 0 0,3-3 0 16,8-4 0-16,0 0 0 0,6 13 0 0,7-6 0 0,6-4 0 0,3 2 0 15,4 3 0-15,1 1 0 0,1 4 0 16,2 5 0-16,2 2 0 0,-1 2 0 0,1 0 0 0,-1 2 0 15,0-1 0-15,-5 3 0 0,-6 2 560 0,-7-2 64 16,-3-3 16-16,-4-1 0 0,-4-1-256 0,-6 0-64 16,-6-3 0-16,-8 2 0 0,-8-4 576 0,-7-2 128 15,-6-2 0-15,-4-1 16 0,-3 0-176 0,-5-3-32 16,-6 2-16-16,-3-6 0 0,-4-1-464 0,2-3-96 16,3-2 0-16,4 2-16 0,6 2-240 0,7-2-240 15,8-2 48-15,7 0-16816 0</inkml:trace>
  <inkml:trace contextRef="#ctx0" brushRef="#br1" timeOffset="-41390.89">18229 4455 12895 0,'0'0'272'0,"0"0"64"0,-13 5 16 0,13-5 32 0,-10 2-384 0,1-1 0 0,9-1 0 0,-8 6 0 15,8-6 896-15,0 0 96 0,-7 2 32 0,7-2 0 16,0 0 0-16,0 0 0 0,0 0 0 0,0 0 0 15,0 0-832-15,10 4-192 0,2-1 0 0,3 1 0 16,4-1 864-16,3 0 128 0,3-2 32 0,14 0 0 16,0-1-832-16,-3 0-192 0,1 0 0 0,-3-1 0 15,-2 0-768 1,0 2-208-16,-4 2-48 0,-2-1 0 0,-5-2 832 0,-4 1 192 0,-4 2 0 0,-13-3 0 16</inkml:trace>
  <inkml:trace contextRef="#ctx0" brushRef="#br1" timeOffset="-41210.85">18109 4704 27647 0,'0'0'1216'0,"10"1"256"0,3 3-1168 0,5 1-304 16,3 7 0-16,3-7 0 0,0-2 0 0,6 1 0 15,4 5 0-15,5-2 0 0,2-4 0 0,6 4 0 16,1-3 0-16,3 2 0 15,2 1-768-15,-2-1-192 0,-3 6-64 0,-2-7 0 0</inkml:trace>
  <inkml:trace contextRef="#ctx0" brushRef="#br1" timeOffset="-40624.97">20253 4378 16575 0,'0'0'368'0,"-9"-12"80"0,5 5 0 0,4 7 16 0,0-15-464 0,0 15 0 16,13-10 0-16,6-1 0 0,0-3 0 0,6 4 0 15,1 3 0-15,3 1 0 0,2-5 912 0,1 3 96 16,5-2 16-16,2 5 0 0,-2-2-832 0,2 3-192 0,0 0 0 0,-3 4 0 16,-6 2 0-16,0 3 0 0,-2 3 0 0,-5 1 0 15,-3 1 0-15,-9 2 0 0,-5 1 0 0,-4 1 0 16,-3 2 0-16,-6 2 0 0,-6 2 0 0,-4 2 0 15,-1 4 0-15,-3 1 0 0,-3 3 0 0,-3-4 0 16,-4-1 864-16,-1 1 128 0,-2 0 32 0,0 3 0 16,0-4-832-16,0 5-192 0,1-3 0 0,2 1 0 15,1-9 864-15,0 3 128 0,1-1 32 0,3-1 0 16,2-2-832-16,1-4-192 0,3 1 0 0,3-5 0 16,1 2-2416-1,6-4-528-15,-2-3-96 0,12-5-32 0</inkml:trace>
  <inkml:trace contextRef="#ctx0" brushRef="#br1" timeOffset="-40307.94">20410 4454 23951 0,'0'0'512'0,"0"0"128"0,1-11 0 0,-1 11 64 0,0 0-576 16,0 0-128-16,0-9 0 0,0 9 0 15,0 0-784-15,-9 7-192 0,-3 4-48 0,-2 2 0 0,-4 2 1648 0,-3 3 320 16,-3 4 64-16,-2 4 16 0,-5-1-832 0,0 6-192 16,-3 5 0-16,0 0 0 0,0 1 864 0,1 0 128 15,1 4 32-15,11-10 0 0,-1 3-832 0,-2-1-192 16,2 0 0-16,1-1 0 0,0-5 0 0,3-2 0 16,2-2 0-16,3 0 0 0,3-7 0 0,3-4 0 15,5-4 0-15,2-8 0 0,4 9 0 0,-4-9 0 0,11-1 0 0,4-4 0 16,2 2 0-16,4-1 0 0,1-1 0 0,12-3 0 31,1-1-768-31,-1 6-208 0,-3-1-48 0,2-1 0 16,1-3 0-16,-2 1 0 0,1-1 0 0,-15 5 0 0</inkml:trace>
  <inkml:trace contextRef="#ctx0" brushRef="#br1" timeOffset="-40098.33">19873 4790 31327 0,'-12'-14'688'0,"9"7"144"16,2 1 16-16,4-1 48 0,3 5-720 0,4 0-176 0,4 4 0 0,2-1 0 0,4-2 0 0,5 1 0 16,5 1 0-16,5-1 0 0,5 2 0 0,6 4 0 15,5-2 0-15,2 1 0 16,2-1-1600-16,-1 4-368 0,-1 1-64 0,-2-1-16 0</inkml:trace>
  <inkml:trace contextRef="#ctx0" brushRef="#br1" timeOffset="-39719.96">21505 4768 23951 0,'0'0'512'0,"0"0"128"0,-9 1 0 0,-4 2 64 0,-3-3-576 0,-4 2-128 0,-3 5 0 0,-3-2 0 16,-3 3 0-16,-1 1 0 0,2 2 0 0,-14 7 0 16,4 0 848-16,15-4 144 0,0 2 32 0,3 1 0 15,0 1-832-15,2 2-192 0,2-3 0 0,4-2 0 16,5-2 0-16,3 0 0 0,4-1 0 0,5-4 0 15,4-4 0-15,4 0 0 0,5-4 0 0,1-1 0 16,-1-6 864-16,4-1 128 0,7-2 32 0,1-1 0 16,-3-4-832-16,3 2-192 0,-5 0 0 0,1 0 0 0,-3-4 0 15,-2 4 0-15,-3 3 0 0,-2 3 0 0,-2 3 864 16,-2 5 128-16,-1 6 32 0,-4 3 0 0,0 6-832 0,-1 2-192 16,1 0 0-16,2 4 0 0,1 2 0 0,5 2 0 15,3-4 0-15,6 0 0 0,6-2 0 0,7-2 0 16,10-1 0-16,8-4-15520 15</inkml:trace>
  <inkml:trace contextRef="#ctx0" brushRef="#br1" timeOffset="2348.47">17463 7422 5519 0,'0'0'240'0,"0"0"64"0,0 0-304 0,0 0 0 15,0 0 0-15,0 0 0 0,0 0 960 0,0 0 144 16,0 0 32-16,0 0 0 0,8-10-624 0,0 5-112 15,-8 5-16-15,8-4-16 0,-2-4 64 0,1 1 16 16,-1 0 0-16,2 0 0 0,1 1 80 0,-1-4 32 16,-1 3 0-16,2-4 0 0,0 2-128 0,4-4-32 0,-1 1 0 0,-1 2 0 15,4-2-48-15,-1 3-16 16,-1-1 0-16,3-1 0 0,-3-2-64 0,1 3-16 0,-1 2 0 0,-1 1 0 16,0 1-48-16,-1 1-16 15,1-5 0-15,-1 7 0 0,-11 3 0 0,13 2 0 0,-2 1 0 0,-11-3 0 16,11 8-192-16,-3-1 128 0,-2 4-128 0,-2-1 0 15,-4-10 160-15,3 16-160 0,-2 1 160 0,-1 0-160 16,0 0 192-16,0-2-64 0,0 0-128 0,0-2 192 16,-1 2-192-16,-2 2 128 0,0 3-128 0,2-3 0 15,2-2-288 1,1 1-160-16,-2 0-16 0,2-4-8192 0</inkml:trace>
  <inkml:trace contextRef="#ctx0" brushRef="#br1" timeOffset="2680.87">17676 7296 8511 0,'0'0'384'0,"0"0"64"0,0 0-448 0,0 0 0 16,0 0 0-16,0 0 0 0,0 0 0 0,5 10 0 15,0 2 0-15,0 2 0 0,1 5 448 0,1 0-16 16,0 1 0-16,0 1 0 0,-1 1 272 0,3 0 48 0,2 3 16 0,-1-2 0 16,-1 3-128-16,3 3 0 0,1 0-16 15,1-3 0-15,1 0-304 0,2 1-48 0,1 0-16 0,4 1 0 16,4-2-128-16,0 3-128 0,-1 2 144 0,6-4-144 15,8-3 144-15,3 2-144 0,0 1 128 0,1 2-128 16,0 3 192-16,0-2-64 0,0-2 0 0</inkml:trace>
  <inkml:trace contextRef="#ctx0" brushRef="#br1" timeOffset="20620.43">20322 6164 8063 0,'0'0'352'0,"-10"4"80"0,-1-5-432 0,1 1 0 0,0 2 0 0,1 0 0 0,-6-2 784 0,3 4 80 16,2-2 16-16,-2 0 0 0,2 1-368 0,-1 1-64 16,1 0 0-16,2 1-16 15,8-5-144-15,0 0-32 0,-4 7 0 0,4-7 0 0,0 0-64 0,0 0 0 16,0 0-16-16,0 0 0 0,0 0 112 0,0 0 32 16,12 4 0-16,1 2 0 0,0 0 64 0,4-1 32 15,-4-4 0-15,5-2 0 0,2-2-32 0,2 3 0 16,1 2 0-16,4-2 0 0,-1-2 0 0,1-2-16 15,3 0 0-15,0 3 0 0,3 4-112 0,4-3 0 16,5-2-16-16,-1-1 0 0,-2 1-80 0,0 4-16 16,0 0 0-16,-1-2 0 0,-2-4-144 0,-6 2 0 15,-2 0 0-15,-6 2 0 0,-4 0 192 0,-4 0-64 16,-2-2 0-16,-12 2 0 0,0 0-128 0,0 0 0 16,0 0 0-16,0 0 128 0,0 0 128 0,0 0 0 15,0 0 16-15,-12 5 0 0,-2 0 32 0,-7-2 0 0,-4 1 0 16,-2 1 0-16,-4 1-96 0,-3-3-16 0,-3-3 0 15,-4 5 0-15,-5 6-192 0,0-6 144 0,1-3-144 16,0 0 128-16,0 0-128 0,0 1 0 16,2 2 0-16,2-5 128 0,-1-6-128 0,5 0 160 0,3 6-160 0,2-1 160 15,5 0 16-15,2 0 0 0,3 1 0 0,3 1 0 16,5 1-176-16,4 0 192 0,2-2-192 0,8 0 192 16,0 0-192-16,0 0 0 0,6 13 0 0,3-8 0 15,7-4 160-15,2 1 0 0,6 0 0 0,4-2 0 16,4-2-160-16,2 0 0 0,1 2 0 0,3 2 0 15,1-1 0-15,4-1 0 0,1-4 0 0,2 3 0 0,2 2 0 16,1 3 0-16,0 2 0 0,-1-3 0 16,-2-4 160-16,-1-1-160 0,2 1 192 0,-4 1-192 15,-5 1 0-15,-5-1 0 0,-6-1 0 0,-5 1-144 0,-4 3 144 16,-5-2 0-16,-13-1 0 0,0 0 0 0,0 0 0 0,0 0 128 16,0 0-128-16,0 0 176 0,-14 0-48 0,-7 0 0 15,-5-1 0-15,-6 1 0 0,-8 1-128 0,-1-1 0 16,-6 1 144-16,-1 1-144 0,-3-1 144 0,-1 2-144 15,3-2 192-15,1-2-192 0,0-2 176 0,4-1-176 16,0 0 160-16,7 0-160 0,4 3 0 0,4 0 128 16,3 1-128-16,5 0 0 0,6 2 0 0,4 2 128 15,11-4-128-15,0 0 0 0,0 0 128 0,10 5-128 16,3 2 0-16,7 1 0 0,6-4 0 0,7 2 0 16,5 5 0-16,6-4-8496 15,6 4-1680-15</inkml:trace>
  <inkml:trace contextRef="#ctx0" brushRef="#br0" timeOffset="26640.08">21773 5622 12895 0,'0'0'272'0,"-4"-5"64"0,2-3 16 0,-2 0 32 0,-3 4-384 0,-3 0 0 0,0-1 0 0,-1-2 0 16,1 4 896-16,-1 0 96 0,1 0 32 0,-1 1 0 16,1-4-832-16,0 3-192 0,-1-1 0 0,-3-2 0 0,-1-1 272 0,8 1 16 15,-1 1 0-15,-1-3 0 0,-2 2-32 0,-2-1 0 16,-1 0 0-16,0-1 0 0,-2-3 304 0,-11-7 48 16,2 0 16-16,3 0 0 0,-1-1 64 0,0 4 16 15,-2 3 0-15,-1-2 0 0,-1 0-176 0,-3 1-16 16,-3 2-16-16,-3-1 0 0,-3 5-144 0,-2 5-32 15,-1-3 0-15,2 3 0 0,-2 2 48 0,2 3 0 16,-2 1 0-16,0-2 0 0,-5 1-368 0,-2 2 128 16,-5 4-128-16,1 2 0 0,0 6 144 0,0 0-144 15,4 0 192-15,2 2-192 0,1 5 0 0,20-10 0 16,-6 3 0-16,-5 4-144 0,-5 0 144 0,-1 3 0 16,-1 1 0-16,1 5 0 0,0-2 0 0,-30 28 0 15,17-5 0-15,12-3 0 0,7-7 0 0,7 0 0 16,7-3 0-16,4-2 0 0,4-1 0 0,4-3 0 0,2-4 0 15,5 1 0-15,6 0 0 0,4-1 0 16,5 2 144-16,2-4-144 0,2 2 224 0,5-3-64 0,3 2-16 0,5-1 0 16,2-4-16-16,4-3-128 0,1-6 192 0,6 2-64 15,4-2-128-15,2 0 192 0,1-1-192 0,3-2 192 16,0 2-16-16,2-3 0 0,1-3 0 0,3-5 0 16,3-1-32-16,1 0 0 0,-2-1 0 0,1-3 0 15,4 2-144-15,-4 0 192 0,-4-4-192 0,-2 1 192 16,0-4-192-16,1-1 128 0,-1-7-128 0,0 0 128 15,-2 2-128-15,-1 0 0 0,-3-2 0 0,-4-1 0 0,-2-3 208 16,-4 0 16-16,-5 0 0 0,-3 1 0 0,0 0 128 16,-6-3 32-16,1 1 0 0,-4 1 0 0,-4 1-80 15,-3-1-16-15,1-1 0 0,-5-3 0 0,-3-1-128 16,-2 1-32-16,0-1 0 0,-4 2 0 0,-2-7-128 0,-3 2 128 16,-1 1-128-16,-4 0 128 0,-4 2-128 0,-2-2 0 15,-3-2 0-15,0 1 0 0,0 5 0 0,-1 2 0 16,-2-5 0-16,-1 2 0 0,-1 4 0 0,-1-2 0 15,-4-1 0-15,-1-2 0 0,-1-2 0 0,-3 0 0 16,0-3 0-16,-3 6 0 0,1 0 0 0,-1 3 0 16,-1-1 0-16,1 3 0 0,-1 7 0 0,-1 3 0 15,-1 2 0-15,-1-2 0 0,-3-4-128 0,-4 4 128 16,-5 6 0-16,-2 0 0 0,-2-2 0 0,1 4 0 16,-1 4-144-16,3-2 144 0,1-2 0 0,1 8 0 15,0 1 0-15,1 6 0 0,2-3 0 0,-1 5-128 0,2 5 128 16,0 7 0-16,0 6 0 0,3 6 0 0,3 0 0 15,5 0 0-15,0-1 0 0,5 0 0 0,1-2 0 16,5 3 0-16,3 3 0 0,1 2-192 16,1 3 192-16,7-1-160 0,2 0 160 0,3-3 0 0,2-4 0 0,3 0 0 15,3 0 0-15,4-1 0 0,6-2 0 16,2-4 0-16,1-5 0 0,3 0 0 0,2-1 0 0,3 2-128 16,1-3 128-16,4-1 0 0,4 1 0 0,3-4 0 15,3-2 0-15,5-4 0 0,3-6 0 0,6 0 0 16,4 1 128-16,5-2-128 0,1-5 160 0,0-6-160 15,4-5 176-15,2-2-176 0,3-4 192 0,3-2-192 16,1-2 160-16,-1-2-160 0,-4-2 128 0,-2-1-128 16,-2-6 128-16,-1-1-128 0,-1-3 0 0,-1-1 128 0,1 4-128 15,-8-1 0-15,-4 0 0 0,-8-3 0 0,-7 3 0 16,-6 3 128-16,-6 2-128 0,-5 5 0 0,-6 1 0 0,-5-1 0 16,-5 4 0-16,-4 6 0 15,-6 6-1152-15,-5 1-96 0,-7 2-32 16,-5 0-13072-16</inkml:trace>
  <inkml:trace contextRef="#ctx0" brushRef="#br0" timeOffset="28423.79">20829 6710 23439 0,'0'0'1024'0,"14"-6"240"0,-3-2-1008 0,0 4-256 0,-11 4 0 0,11-1 0 0,0 4 0 0,-2-1 0 16,-9-2 0-16,0 0 0 0,0 0 0 0,0 0 0 15,0 0-144-15,0 0 144 0,0 0-128 0,0 0 128 16,0 0 0-16,0 0-144 0,-1-17-48 0,-5 5 0 15,-3 1 0-15,-1-1 0 0,-1-5 192 0,-2 1-192 16,-1 2 192-16,-3-3-192 0,-1-2 192 0,-2 0 128 16,-2 0-128-16,1-3 176 0,0-2 80 0,-1-1 32 15,-4-1 0-15,-2 0 0 0,0 4 128 0,-3-1 32 16,0-4 0-16,-6 4 0 0,-5-2 0 0,-1 2 16 16,-2-1 0-16,-6 5 0 0,-5-1-112 0,0 3-32 15,-4 0 0-15,1 3 0 0,-1-2-112 0,0 2-16 16,-4 1-16-16,-2-1 0 0,-6 1-176 0,-1 3 0 0,-4-1 0 0,3 3 0 15,1-1 0-15,0 1 0 0,-1-4 0 0,1 7 0 16,-2 2 128-16,2 3-128 0,0 0 128 0,3 3-128 16,2 1 176-16,0 2-48 0,-1 2-128 0,-1 3 192 15,1 2-192-15,0 1 128 0,1 3-128 0,-1 1 0 16,1 0 128-16,-1 2-128 0,-2-2 0 0,2 3 144 16,0 5-144-16,3 0 0 0,3 0 0 0,2 3 0 15,3 5 0-15,4-3 0 0,3 3 0 0,0-4 0 16,0-4 0-16,3 2 0 0,2 0 0 0,3 1 0 15,2 0 0-15,3-2 0 0,3-2 0 0,3 0 0 16,5-5 0-16,5 3 0 0,3-3 0 0,6 4 0 16,3 1 0-16,2-1 0 0,4 1 0 0,4 0 0 15,5 0 0-15,3 1 0 0,5-4 0 0,2-2 192 16,3 0-48-16,4 0 0 0,5-3 0 0,3 1 0 0,0 3 96 16,7-1 16-16,5-1 0 0,2 1 0 0,2-1-64 0,1 1 0 15,1-3 0-15,1 2 0 0,1-2-16 0,6 1-16 16,6-1 0-16,8-1 0 0,1-2 0 15,4 1 0-15,-1-7 0 0,3 3 0 0,1 5-160 0,3-4 128 16,0-3-128-16,1-1 128 0,0-4-128 0,0 2 0 16,0-2 0-16,3 3 128 0,0-5-128 0,2 1 0 15,2-1 0-15,-5-2 0 0,-1-1 0 0,0-3 0 16,0 0 128-16,2 2-128 0,0 0 0 0,-4 0 128 16,-4-2-128-16,0-4 128 0,-2 0-128 0,2-1 0 15,1 0 0-15,-1-3 0 0,-2-2 128 0,-4 1 0 16,-2-2 0-16,2 1 0 0,-2-2-128 0,-1-1 0 15,-3 1 0-15,-3 0 0 0,-3-1 0 0,-4-3 0 16,-6-4 0-16,-3-1 0 0,-3-1 0 0,-2-2 128 0,-5 0 0 0,-2-1 0 16,-4-1-128-16,-4 4 0 0,-3 0-160 15,-8-3 160-15,-9-5 0 0,-2 3 0 0,1 4 0 16,-5-1 0-16,-5 4 0 0,-5 1 0 0,-6-4 0 0,-6 1 160 16,-7 0-160-16,-2 1 0 0,-3 0 0 0,-1-3 0 15,-3-2 0-15,-4 2 0 0,-1 3 0 0,-4-3 0 16,-7-1 0-16,-5 0 0 0,0-2 0 0,-1 5 0 15,-1 4 0-15,-3 0 0 0,-2 0 0 0,-5 1 0 16,-3 0 0-16,-3 3 0 0,-4-1 0 0,-1 4 0 16,4 0 0-16,-6 4 0 0,-3-4-160 0,-2 4 160 15,-2 0-128-15,4 1 128 0,2 2 0 0,0 0-144 16,-2 4 144-16,1 3 0 0,-1 0 0 0,3 1 0 16,3 2 0-16,4 2 0 0,4-1 0 0,0 3 0 0,0 1 0 15,3 4 0-15,2 0-144 0,6 1 144 0,0 1 0 16,6 0 0-16,0 4 128 0,0 3-128 0,-1 4 0 0,5-3 0 15,3-2 0-15,4 5 0 0,-1 6 0 0,7-2 0 16,3 2-176-16,6 3 176 0,2 1 0 0,6-3 0 16,4 1 0-16,3-1 128 0,6-2-128 0,1 2-128 15,5 1 128-15,1-2-192 0,2-1 192 0,5-2 0 16,3 0 0-16,1 5-128 0,4 5 128 0,3-1 0 16,2-3 0-16,6-2 0 0,5-1 0 0,-1-1 0 15,5 1 0-15,3 0 0 0,7-3 0 0,3 2 0 16,1-6 0-16,2 2 0 0,2-2 0 0,3 0 0 15,3-5 128-15,2 1-128 0,1 0 0 0,4-2 0 16,1-4 0-16,3 2 128 0,-2 2-128 0,3 1 0 0,4 1 128 16,1-6-128-16,3-5 128 0,2-1-128 0,0 0 128 15,-1 2-128-15,-3-1 0 0,2 1 144 0,1-6-144 0,3-2 0 16,2-1 128-16,-2-1-128 0,-4-6 0 0,0 2 0 16,-2 1 0-16,5-4 0 0,-2-4 128 15,-1-1-128-15,-4 0 0 0,-3 2 0 0,-3-5 0 0,2-1 0 16,-2-3 128-16,-4-2-128 0,0-6 0 0,-2 3 0 15,-1-1 0-15,-5 0 0 0,-5-6 128 0,-6 0-128 16,-1-2 0-16,-5 0 0 0,-4 0 0 0,-4-1 0 16,-6-3 160-16,-4 2-160 0,-4 3 128 0,-6 4-128 15,-6 2 208-15,-4-3-32 0,-4-1-16 0,-5-1 0 16,-4 6-160-16,-4-4 128 0,-4-1-128 0,-4 2 128 16,-5-3-128-16,-4 2 0 0,-2 0 0 0,-6-4 0 0,-5-1-160 15,-2 1 160-15,-9 1-208 0,-2 6 80 0,-2-1 0 0,-3 4 0 16,-2 1 0-16,-3-1 0 0,-6 0 128 0,-3 2-160 15,-5 1 160-15,2 2-160 0,0 0 160 16,-2 1-160-16,-3 0 160 0,-2 1-160 0,-3-1 160 0,-2-1 0 16,3 5-144-16,-4 0 144 0,-6-2 0 0,1 4 0 15,-2-1 0-15,0 8 0 0,2 5-160 0,1 0 160 16,0 0 0-16,0 5-144 0,-4 8 144 0,2 6 0 16,1-1 0-16,-3 3-128 0,-5 4 128 0,6 3 0 15,4 0 0-15,3 4 0 0,-1 2 0 0,2 1 0 16,1 3 0-16,6 0 0 0,5 4 0 0,4 2 0 15,7-5-128-15,6 1 128 0,4 2-128 0,7-3 128 0,9-2-128 16,7-1 128-16,6 1-176 0,6 1 176 0,8-1-208 16,8-1 80-16,5-2 128 0,7-2 0 0,6 1 0 15,9 3 0-15,9 5 0 0,13 0 0 0,11 0 0 0,8-1 0 16,6-2 0-16,10-2 224 0,11 0-32 0,14-6 0 16,11-3-48-16,11-1-16 0,8-2 0 0,11 0 0 15,10 1-128-15,6-1 192 0,6-2-192 0,-1-3 192 16,4 0-192-16,1-1 0 0,4 1 0 0,-3-3-176 15,-6-6-80-15,1 5-32 0,-3 2 0 0,-5-8-14608 16</inkml:trace>
  <inkml:trace contextRef="#ctx0" brushRef="#br0" timeOffset="30178.37">10548 7326 5519 0,'-15'8'496'16,"-5"-4"-496"-16,-1-7 0 0,0 3 0 15,-2 3 928-15,-2-1 96 0,3 1 0 0,-1-1 16 16,-2 1-592-16,3 0-112 0,2-2-16 0,1-1-16 15,-1-1-176-15,4-2-128 0,3-1 192 0,2 4-192 0,0 4 496 0,2-3-16 16,0-2 0-16,9 1 0 0,0 0 320 0,0 0 64 16,0 0 16-16,0 0 0 0,0 0-16 0,0 0 0 15,0 0 0-15,13 6 0 0,1 2-256 0,5-1-48 16,0-1-16-16,6 1 0 0,5-1-368 0,2-4-176 16,4-4 160-16,1 2-160 0,4 7 128 0,4 1-128 15,6-4 0-15,3-3 0 0,1-4 160 0,3 1-160 16,3-2 160-16,3 0-160 0,2-1 320 0,3 3-16 15,2 2-16-15,-2 0 0 0,-3-2-96 0,1-3-32 16,1-3 0-16,4 5 0 0,2 3-160 0,1 1 128 16,-2-1-128-16,0-1 128 0,0 0-128 0,1-2 0 15,0-1 0-15,-1 2 0 0,-4-2 0 0,-1-1 0 0,-4-3 128 16,-4 4-128-16,-4 1 0 0,-4 1 0 0,-4 0 0 0,-1 1 0 16,-1 0 128-16,-6-2 0 0,-3-1 0 15,-6 3 0-15,-3 2 0 0,-4 6 0 0,-3 1 0 16,-4-5 0-16,-5-5-128 0,-12 2 0 15,0 0 0-15,0 0 128 0,0 0-128 0,0 0 160 0,-9-4-160 0,-7 1 160 16,-3 2 48-16,-6-3 16 0,-5 0 0 0,-3 0 0 16,-3 3-32-16,-3 1-16 0,-4 1 0 0,-4-1 0 15,-2-5-176-15,-8 2 160 0,-7-2-160 0,-4 3 160 16,-2 0-160-16,-6 0 0 0,-3-2 144 0,-1-1-144 16,-3 1 0-16,-6 0 0 0,-6-1 0 0,0-1 0 15,-2 2 0-15,-2 2 144 0,-4 1-144 0,0-2 0 16,3-1 176-16,6-3-176 0,7 4 160 0,5 0-160 0,2 0 208 15,11 1-48-15,10-6-16 0,6 5 0 0,3 5 0 16,9-2 0-16,7-2 0 0,9 1 0 0,7 0-144 16,7 2 0-16,11-1 144 0,0 0-144 0,13 0 128 0,13 0-128 15,12 0 128-15,10 0-128 0,8-1 0 0,10-2 144 16,7 1-144-16,5-2 0 0,7 2 0 16,11 1 0-16,3-4 0 0,-1 1 0 0,1 0 0 0,3-1 0 15,5 2 0-15,1-1 0 0,0 0 0 0,2 2 0 16,0 2 0-16,-1 0 0 0,-3-2 0 0,-4 2 0 15,-5 0 0-15,-4 3 0 16,0 2-304-16,-4 6-160 0,-7-2-48 0</inkml:trace>
  <inkml:trace contextRef="#ctx0" brushRef="#br0" timeOffset="31158.98">5065 7332 6447 0,'-12'-7'576'0,"2"1"-576"15,2 2 0-15,-1 2 0 0,-3-5 1632 0,6 3 224 16,6 4 32-16,0 0 16 0,0 0-1072 0,0 0-192 15,0 0-64-15,0 0 0 0,11 6-128 0,2-1-48 16,6-4 0-16,9 0 0 0,7 2-128 0,9-3-16 16,1-3-16-16,6 3 0 0,2 3-112 0,7-3-128 15,6-4 176-15,3 4-176 0,6 4 192 0,4 0-64 16,4 1 0-16,2-1-128 0,2-3 144 0,4-1-144 16,4 0 0-16,-1 0 144 0,-2-2 48 0,-1-2 0 15,-2 0 0-15,2 0 0 0,-4 0 48 0,-3 1 16 16,-6-3 0-16,-6 3 0 0,-9 2-256 0,-7 1 0 0,-6 1 0 0,-8 2 0 15,-10 0 0-15,-11 0 0 16,-8 0 0-16,-13-3 0 0,0 0 144 0,0 0-144 0,-14 7 128 0,-11 3-128 16,-9-3 192-16,-10 0-64 0,-10 1 0 0,-7-1 0 15,-7-3 64-15,-3 1 16 0,-9 1 0 0,3 3 0 16,-4-3 80-16,-3-1 16 0,-5-1 0 0,0 0 0 16,-5-4 16-16,7 0 16 0,4 0 0 0,6 0 0 15,5-3 48-15,8 2 16 0,9-2 0 0,6 1 0 16,5-1-192-16,12 4-32 0,7 3-16 0,6 4-7792 15,2 0-1568-15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0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8287 0 0,'0'0'191'0'0,"0"0"26"0"0,0 0 9 0 0,0 0 42 0 0,0 0 158 0 0,0 0 72 0 0,0 0 12 0 0,0 0 2 0 0,0 0 0 0 0,0 0 0 0 0,2 1 0 0 0,6 5 334 0 0,-2-2-610 0 0,0 1-1 0 0,1-1 0 0 0,-1-1 0 0 0,1 1 1 0 0,0-1-1 0 0,0-1 0 0 0,0 1 0 0 0,6 1-235 0 0,0-2 220 0 0,1 0-1 0 0,-1-1 1 0 0,1 0-1 0 0,-1-1 1 0 0,1 0 0 0 0,-1-1-1 0 0,1-1 1 0 0,-1 0-1 0 0,5-2-219 0 0,-6 2 0 0 0,0 0 0 0 0,0 1 0 0 0,1 1 0 0 0,-1 0 0 0 0,0 1 0 0 0,1 0 0 0 0,-4 0 0 0 0,-6-1-106 0 0,6-1-624 0 0,-1 0-1227 0 0,-8 1 934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0.7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10135 0 0,'0'0'231'0'0,"0"0"29"0"0,0 0 19 0 0,0 0 37 0 0,0 0 125 0 0,0 0 58 0 0,0 0 11 0 0,0 0 2 0 0,0 0 0 0 0,1 0 0 0 0,3 0-378 0 0,0 1-1 0 0,0 0 1 0 0,0 0-1 0 0,0 0 1 0 0,0 0-1 0 0,0 1 1 0 0,1 1-134 0 0,9 3 185 0 0,1-1-14 0 0,-1 0 0 0 0,0 2-1 0 0,0 0 1 0 0,0 0 0 0 0,-1 1-1 0 0,6 5-170 0 0,-14-9 60 0 0,-1 0 1 0 0,1 0-1 0 0,-1 0 0 0 0,0 1 0 0 0,0 0 1 0 0,0-1-1 0 0,-1 1 0 0 0,1 1 0 0 0,-1-1 1 0 0,0 0-1 0 0,-1 1 0 0 0,0-1 0 0 0,1 1 1 0 0,-2 0-1 0 0,1 0 0 0 0,-1 0 0 0 0,1 5-60 0 0,-1-3 0 0 0,-1 0 0 0 0,0 0 0 0 0,0 0 0 0 0,0 0 0 0 0,-1 1 0 0 0,-1-1 0 0 0,1 0 0 0 0,-1 0 0 0 0,-1-1 0 0 0,1 1 0 0 0,-1 0 0 0 0,-1-1 0 0 0,1 0 0 0 0,-2 1 0 0 0,-1 2-96 0 0,-1-1 0 0 0,0 0-1 0 0,0 0 1 0 0,-1-1 0 0 0,0 1-1 0 0,-1-2 1 0 0,0 1 0 0 0,0-1-1 0 0,-1-1 1 0 0,1 1 0 0 0,-1-2 0 0 0,-1 1-1 0 0,-7 2 97 0 0,-11 7-2950 0 0,25-13 1416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1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4 151 8287 0 0,'0'0'191'0'0,"0"0"26"0"0,0 0 9 0 0,-1 2 42 0 0,-1 6 656 0 0,2-8-414 0 0,0 0 2 0 0,0 0 0 0 0,0 0 0 0 0,0 0 0 0 0,0 0-69 0 0,0-2-222 0 0,7-20 277 0 0,1 1 0 0 0,0 1 0 0 0,2-1 0 0 0,11-17-498 0 0,-16 30 310 0 0,1-1 1 0 0,0 1-1 0 0,3-3-310 0 0,-8 10 509 0 0,1 1-66 0 0,5 0-294 0 0,-6 1-148 0 0,1 0 0 0 0,0 0 0 0 0,0-1 0 0 0,0 2 0 0 0,0-1-1 0 0,0 0 1 0 0,-1 0 0 0 0,1 0 0 0 0,-1 1 0 0 0,1-1 0 0 0,-1 1 0 0 0,1 0 0 0 0,-1-1 0 0 0,0 1-1 0 0,0 0 1 0 0,0-1 0 0 0,0 1 0 0 0,0 0 0 0 0,0 0 0 0 0,0 1-1 0 0,2 7-1 0 0,0-1 0 0 0,-1 1 0 0 0,2 9 1 0 0,-2-4 1 0 0,1 4-1 0 0,-2 1 0 0 0,0 0 0 0 0,-1-1 0 0 0,-1 1 0 0 0,-3 15 0 0 0,0 18 0 0 0,3-43 0 0 0,0-1 0 0 0,-1 0 0 0 0,0 2 0 0 0,1-9 0 0 0,1-2 0 0 0,-1-7 0 0 0,2-11 0 0 0,4-10 0 0 0,0 1 0 0 0,3-1 0 0 0,0 1 0 0 0,3-5 0 0 0,-8 25 51 0 0,1-1 0 0 0,-1 0-1 0 0,2 1 1 0 0,2-5-51 0 0,-5 9 187 0 0,1 0-1 0 0,-1-1 1 0 0,1 1 0 0 0,0 0-1 0 0,0 0 1 0 0,0 1 0 0 0,0-1-1 0 0,0 1 1 0 0,4-3-187 0 0,-5 4 14 0 0,-1 1-1 0 0,1-1 1 0 0,-1 1 0 0 0,1-1 0 0 0,0 1 0 0 0,-1-1-1 0 0,1 1 1 0 0,0 0 0 0 0,-1-1 0 0 0,1 1-1 0 0,0 0 1 0 0,0 0-14 0 0,8 4 0 0 0,-8-3 0 0 0,0 1 0 0 0,0-1 0 0 0,-1 1 0 0 0,1 0 0 0 0,0-1 0 0 0,-1 1 0 0 0,0 0 0 0 0,1 0 0 0 0,-1 0 0 0 0,0 0 0 0 0,0 1 0 0 0,0-1 0 0 0,0 0 0 0 0,0 2 0 0 0,2 5 0 0 0,-1 1 0 0 0,0-1 0 0 0,-1 2 0 0 0,1 1 0 0 0,0-4 0 0 0,-1 0 0 0 0,0 1 0 0 0,-1-1 0 0 0,1 1 0 0 0,-1-1 0 0 0,-1 0 0 0 0,0 1 0 0 0,0-1 0 0 0,-1 3 0 0 0,-2-2 0 0 0,13-33 0 0 0,13-36 0 0 0,-18 50 0 0 0,1 0 0 0 0,0 0 0 0 0,1 0 0 0 0,6-8 0 0 0,-6 11-9 0 0,0-1-1 0 0,0 1 1 0 0,1 0 0 0 0,0 1-1 0 0,1 0 1 0 0,-1 0 0 0 0,7-3 9 0 0,-10 7 75 0 0,-1 0 0 0 0,0 0 0 0 0,1 1 1 0 0,0-1-1 0 0,-1 1 0 0 0,1 0 1 0 0,-1 0-1 0 0,1 0 0 0 0,0 1 0 0 0,0-1 1 0 0,0 1-1 0 0,-1 0 0 0 0,1 0 0 0 0,0 0 1 0 0,0 1-1 0 0,-1-1 0 0 0,1 1 1 0 0,0 0-1 0 0,0 0 0 0 0,2 2-75 0 0,0-1 57 0 0,-1 1 1 0 0,1 0-1 0 0,-1 0 0 0 0,0 1 0 0 0,0-1 0 0 0,-1 1 0 0 0,1 0 1 0 0,-1 0-1 0 0,1 1 0 0 0,0 1-57 0 0,0 1 15 0 0,0 1 0 0 0,0-1 0 0 0,0 1 0 0 0,-1 0 0 0 0,0 1-1 0 0,1 4-14 0 0,1 6-8 0 0,-1 0-1 0 0,-1 1 0 0 0,0-1 0 0 0,-2 1 0 0 0,0 0 0 0 0,-1 1 9 0 0,-1-9-277 0 0,0 2 574 0 0,1-1 0 0 0,2 10-297 0 0,-2-18-391 0 0,0-1 1 0 0,0 1-1 0 0,1-1 1 0 0,-1 0 0 0 0,1 0-1 0 0,0 0 1 0 0,0 0-1 0 0,1 0 1 0 0,-1 0-1 0 0,1 0 391 0 0,5 6-2022 0 0,-6-8-24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7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421 1 6447 0 0,'0'0'142'0'0,"0"0"22"0"0,0 0 13 0 0,0 0 55 0 0,0 0 181 0 0,0 0 78 0 0,0 0 18 0 0,0 0 3 0 0,0 0 0 0 0,0 0 0 0 0,0 0 0 0 0,0 0-69 0 0,-2 0-294 0 0,-1 2 81 0 0,0-1 0 0 0,1 0 0 0 0,-1 1 0 0 0,0 0 0 0 0,1 0 0 0 0,-1 0 0 0 0,0 0-230 0 0,-14 11 454 0 0,11-8-198 0 0,0-1 0 0 0,-1 1 0 0 0,0-1 0 0 0,0-1 0 0 0,0 1 0 0 0,-1-1 0 0 0,1-1 0 0 0,-3 1-256 0 0,1 0 308 0 0,1 1 0 0 0,-1-1-1 0 0,1 1 1 0 0,0 1 0 0 0,-1 0-308 0 0,-14 8 509 0 0,4-6-509 0 0,16-6 0 0 0,-1 0 0 0 0,1 0 0 0 0,0 0 0 0 0,0 1 0 0 0,0-1 0 0 0,1 1 0 0 0,-1 0 0 0 0,0 0 0 0 0,-2 2 0 0 0,0-1 0 0 0,1 1 0 0 0,0 0 0 0 0,0 0 0 0 0,0 1 0 0 0,0-1 0 0 0,1 1 0 0 0,-1 0 0 0 0,1 0 0 0 0,-5 6 26 0 0,0 1 183 0 0,0-1-1 0 0,-2 8-208 0 0,-2-1 892 0 0,9-15-776 0 0,1 0 0 0 0,0 0 0 0 0,0 0 1 0 0,0 0-1 0 0,0 0 0 0 0,0 3-116 0 0,-32 81 16 0 0,27-69-16 0 0,5-13 0 0 0,0-1 0 0 0,0 1 0 0 0,1 0 0 0 0,-1 0 0 0 0,1 0 0 0 0,0 0 0 0 0,1 0 0 0 0,-1 3 0 0 0,0 3 0 0 0,0 1 0 0 0,-1 5 0 0 0,0-8 0 0 0,1 1 0 0 0,0-1 0 0 0,1 1 0 0 0,0 1 0 0 0,1 6 0 0 0,0 0 0 0 0,2-1 0 0 0,0 1 0 0 0,0-1 0 0 0,2 0 0 0 0,0 1 0 0 0,-3-13 0 0 0,0 0 0 0 0,1 0 0 0 0,0 0 0 0 0,-1-1 0 0 0,4 4 0 0 0,0 0 0 0 0,-3-3 0 0 0,2 2 0 0 0,13 4 0 0 0,-12-7 0 0 0,-4-1 0 0 0,1-1 0 0 0,0 0 0 0 0,0 1 0 0 0,0-1 0 0 0,0 0 0 0 0,0 0 0 0 0,1-1 0 0 0,13 4 0 0 0,0-1 0 0 0,0-1 0 0 0,15 0 0 0 0,-16-2 0 0 0,-1-1 0 0 0,1 0 0 0 0,-1-2 0 0 0,4 0 0 0 0,28-4 0 0 0,-39 5 0 0 0,0 1 0 0 0,0-1 0 0 0,0 0 0 0 0,0-1 0 0 0,-1 0 0 0 0,7-3 0 0 0,1-2 0 0 0,0-1 0 0 0,9-6 0 0 0,-17 8 0 0 0,1 0 0 0 0,-1 0 0 0 0,-1 0 0 0 0,0-1 0 0 0,0 1 0 0 0,0-2 0 0 0,-1 1 0 0 0,2-5 0 0 0,0 0 509 0 0,-1 0 0 0 0,-1-1 0 0 0,3-7-509 0 0,1-6 521 0 0,-4 11-521 0 0,0 1 0 0 0,-2-1 0 0 0,0 0 0 0 0,0 0 0 0 0,-2 0 0 0 0,0 0 0 0 0,-1-1 0 0 0,-1-5 0 0 0,-1 1 0 0 0,-2-8 0 0 0,2 13 0 0 0,-1 4 0 0 0,0-1 0 0 0,-1 0 0 0 0,-1 1 0 0 0,0 0 0 0 0,0-1 0 0 0,-3-3 0 0 0,-6-13 0 0 0,13 27 0 0 0,-1-1 0 0 0,1 1 0 0 0,-1 0 0 0 0,0 0 0 0 0,0 0 0 0 0,0 0 0 0 0,0 0 0 0 0,0 0 0 0 0,-2-1 0 0 0,-17-10 0 0 0,20 11 0 0 0,-1 1 0 0 0,0 0 0 0 0,1 0 0 0 0,-1 0 0 0 0,0 0 0 0 0,0 1 0 0 0,0-1 0 0 0,0 0 0 0 0,0 1 0 0 0,0-1 0 0 0,-1 1 0 0 0,-32-11 0 0 0,14 7 0 0 0,9 1 0 0 0,1 1 0 0 0,-1 1 0 0 0,-1 0 0 0 0,9 1 0 0 0,0 0 0 0 0,1 0 0 0 0,-1 0 0 0 0,0 1 0 0 0,0 0 0 0 0,1 0 0 0 0,-1 0 0 0 0,0 0 0 0 0,1 0 0 0 0,-1 1 0 0 0,-1 1 0 0 0,-1-1 0 0 0,1 1 0 0 0,0-1 0 0 0,-1 0 0 0 0,1 0 0 0 0,-1-1 0 0 0,-2 1 0 0 0,3-1 0 0 0,0 0 0 0 0,0 1 0 0 0,0 0 0 0 0,-1 1 0 0 0,1-1 0 0 0,0 1 0 0 0,-2 2 0 0 0,3-3 0 0 0,1 0 0 0 0,0 1 0 0 0,0-1 0 0 0,0 1 0 0 0,0 0 0 0 0,0 0 0 0 0,0 0 0 0 0,1 1 0 0 0,-1 0 0 0 0,2-3 0 0 0,1 0 0 0 0,-1 0 0 0 0,0 0 0 0 0,0 0 0 0 0,0-1 0 0 0,1 1 0 0 0,-1 0 0 0 0,0 0 0 0 0,0-1 0 0 0,0 1 0 0 0,0 0 0 0 0,0-1 0 0 0,0 1 0 0 0,-2 0 0 0 0,-8 5 0 0 0,3 2 0 0 0,1 0 0 0 0,-1 1 0 0 0,1-1 0 0 0,1 2 0 0 0,0-1 0 0 0,-4 9 0 0 0,2-4 0 0 0,-1-1 0 0 0,-9 11 0 0 0,10-12 0 0 0,0 0 0 0 0,0 1 0 0 0,2 0 0 0 0,-1 0 0 0 0,1 0 0 0 0,-3 14 0 0 0,-9 40 0 0 0,17-61 0 0 0,-1 0 0 0 0,1 1 0 0 0,0-1 0 0 0,0 0 0 0 0,0 0 0 0 0,1 1 0 0 0,0-1 0 0 0,1 2 0 0 0,-1-4 0 0 0,1 1 0 0 0,0-1 0 0 0,0 1 0 0 0,0-1 0 0 0,1 0 0 0 0,0 1 0 0 0,-1-1 0 0 0,1 0 0 0 0,1 0 0 0 0,-1 0 0 0 0,2 2 0 0 0,1 0 0 0 0,0-1 0 0 0,0 1 0 0 0,0-1 0 0 0,1 0 0 0 0,0 0 0 0 0,0-1 0 0 0,0 1 0 0 0,0-1 0 0 0,1-1 0 0 0,-1 1 0 0 0,1-1 0 0 0,0 0 0 0 0,0-1 0 0 0,6 2 0 0 0,-2-1 0 0 0,0 1 0 0 0,0-1 0 0 0,0 0 0 0 0,1-1 0 0 0,0 0 0 0 0,-1-1 0 0 0,3 0 0 0 0,0-1 0 0 0,1-1 0 0 0,-1-1 0 0 0,1 0 0 0 0,-1-1 0 0 0,0 0 0 0 0,12-5 0 0 0,-6 1 0 0 0,0-1 0 0 0,-1-1 0 0 0,3-2 0 0 0,-15 8 0 0 0,-1-1 0 0 0,1-1 0 0 0,-1 0 0 0 0,0 0 0 0 0,0 0 0 0 0,-1 0 0 0 0,1-1 0 0 0,-1 0 0 0 0,0 0 0 0 0,0-2 0 0 0,0 0 0 0 0,0 1 0 0 0,0-1 0 0 0,-1 0 0 0 0,-1-1 0 0 0,1 1 0 0 0,-1-1 0 0 0,-1 0 0 0 0,0 1 0 0 0,0-1 0 0 0,0 0 0 0 0,-1 0 0 0 0,-1-1 0 0 0,0 1 0 0 0,0 0 0 0 0,-1-3 0 0 0,-1-1 228 0 0,-1 0-1 0 0,0 0 1 0 0,-1 0-1 0 0,-1 0 1 0 0,0 1-1 0 0,-1 0 1 0 0,0 0 0 0 0,-1 0-1 0 0,-3-3-227 0 0,-3-11 0 0 0,-4-4 0 0 0,12 24 0 0 0,0 4-201 0 0,4 2 87 0 0,1 0 1 0 0,-1 0-1 0 0,1 1 1 0 0,-1-1-1 0 0,1 0 1 0 0,-1 0-1 0 0,1 1 1 0 0,0-1 0 0 0,-1 0-1 0 0,1 0 1 0 0,0 1-1 0 0,-1-1 1 0 0,1 0-1 0 0,0 1 1 0 0,-1-1-1 0 0,1 0 1 0 0,0 1-1 0 0,-1-1 114 0 0,-1 3-444 0 0,-11 10-1070 0 0,-1 4-20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9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64 6447 0 0,'0'0'142'0'0,"0"0"22"0"0,0 0 13 0 0,0 0 123 0 0,0 0 468 0 0,0 0 205 0 0,0 0 41 0 0,1 1-129 0 0,6 4-506 0 0,-6-4 37 0 0,-1-1 80 0 0,0 0 14 0 0,0 0-67 0 0,0 0-222 0 0,0 0 166 0 0,0 0 101 0 0,0 0 21 0 0,0 0-66 0 0,-1 0-294 0 0,0 0-147 0 0,-1 0-1 0 0,1 1 1 0 0,-1-1-1 0 0,0 0 1 0 0,1 1-1 0 0,0-1 1 0 0,-1 1-1 0 0,1-1 1 0 0,-1 1-1 0 0,1 0 1 0 0,0 0-1 0 0,-1 0-1 0 0,-2 2-2 0 0,-8 4 2 0 0,9-7 0 0 0,1-1 0 0 0,-6 3 116 0 0,0 0-1 0 0,0 1 1 0 0,-4 2-116 0 0,8-3 96 0 0,2-2 392 0 0,-4 8 613 0 0,-6 4-1085 0 0,4-6-16 0 0,2 1 0 0 0,-1 0 0 0 0,1 0 0 0 0,-2 4 0 0 0,-6 4 0 0 0,11-12 0 0 0,1-1 0 0 0,0 0 0 0 0,0 1 0 0 0,-1-1 0 0 0,2 1 0 0 0,-1 0 0 0 0,-1 1 0 0 0,-16 22 0 0 0,16-20 0 0 0,0 0 0 0 0,0 1 0 0 0,1-1 0 0 0,-1 1 0 0 0,1 0 0 0 0,1-1 0 0 0,-1 1 0 0 0,1 0 0 0 0,0 4 0 0 0,1-9 0 0 0,0 10 0 0 0,0 3 0 0 0,0-14 0 0 0,0 1 0 0 0,0-1 0 0 0,0 1 0 0 0,0 0 0 0 0,0-1 0 0 0,0 1 0 0 0,0-1 0 0 0,1 1 0 0 0,-1-1 0 0 0,0 1 0 0 0,1-1 0 0 0,0 1 0 0 0,-1-1 0 0 0,2 2 0 0 0,0 1 0 0 0,2 5 0 0 0,2 0 0 0 0,0-1 0 0 0,5 4 0 0 0,-7-10 0 0 0,0 0 0 0 0,18 12 0 0 0,-12-9 0 0 0,0-2 0 0 0,0 1 0 0 0,1-1 0 0 0,-1-1 0 0 0,2 0 0 0 0,-9-2 0 0 0,1 0 0 0 0,-1 0 0 0 0,1-1 0 0 0,-1 1 0 0 0,1-1 0 0 0,0 0 0 0 0,-1 1 0 0 0,0-2 0 0 0,1 1 0 0 0,-1 0 0 0 0,0-1 0 0 0,17-6 0 0 0,-5 2 0 0 0,0 0 0 0 0,-1-2 0 0 0,12-7 0 0 0,0-1 0 0 0,-18 11 0 0 0,1 0 0 0 0,-1-1 0 0 0,-1 0 0 0 0,1 0 0 0 0,-1 0 0 0 0,0-1 0 0 0,1-2 0 0 0,1-2 0 0 0,-3 4 0 0 0,-1 0 0 0 0,1 0 0 0 0,-2 0 0 0 0,1-1 0 0 0,-1 1 0 0 0,0-1 0 0 0,-1 0 0 0 0,-1 2-139 0 0,0 3 365 0 0,-1-1 0 0 0,1 0-1 0 0,-1-1 1 0 0,0 1-1 0 0,-1 0 1 0 0,1 0-1 0 0,-1-2-225 0 0,1-2 122 0 0,-2-1-1 0 0,1 1 1 0 0,-1 0 0 0 0,0-1-1 0 0,-2-3-121 0 0,3 10 0 0 0,-1-1 0 0 0,0 1 0 0 0,0 0 0 0 0,1 0 0 0 0,-1 0 0 0 0,-1 0 0 0 0,0-2 0 0 0,-1-2 0 0 0,3 4 0 0 0,-1-1 0 0 0,-6-5 0 0 0,-1-1 0 0 0,6 7 0 0 0,1 1 0 0 0,-1-1 0 0 0,1 0 0 0 0,-1 1 0 0 0,0-1 0 0 0,0 1 0 0 0,0-1 0 0 0,0 1 0 0 0,0 0 0 0 0,0 0 0 0 0,0 0 0 0 0,0 0 0 0 0,0 0 0 0 0,-1 0 0 0 0,1 1 0 0 0,0-1 0 0 0,-21-5 0 0 0,17 4 0 0 0,0 0 0 0 0,0 0 0 0 0,-1 1 0 0 0,-3 0 0 0 0,-68-8 0 0 0,10 2 0 0 0,55 7 0 0 0,11 1 0 0 0,0 0 0 0 0,-5 1 0 0 0,1 0 0 0 0,0 0 0 0 0,0 0 0 0 0,0 1 0 0 0,0 0 0 0 0,0 0 0 0 0,1 0 0 0 0,-1 1 0 0 0,0 0 0 0 0,-1 3 0 0 0,0 0 0 0 0,1 0 0 0 0,-1 0 0 0 0,1 1 0 0 0,-1 2 0 0 0,6-8 0 0 0,-12 14 0 0 0,12-15 0 0 0,1 0 0 0 0,-1 0 0 0 0,0 0 0 0 0,1 0 0 0 0,-1 0 0 0 0,1 0 0 0 0,-1 0 0 0 0,1 0 0 0 0,0 0 0 0 0,-1 0 0 0 0,1 0 0 0 0,0 0 0 0 0,-1 0 0 0 0,1 0 0 0 0,-3 10 0 0 0,-6 35 0 0 0,7-37 0 0 0,0 0 0 0 0,1 0 0 0 0,1 0 0 0 0,-1 0 0 0 0,2 6 0 0 0,-1-1 0 0 0,0-12 0 0 0,-1 1 0 0 0,1-1 0 0 0,1 1 0 0 0,-1-1 0 0 0,0 1 0 0 0,0-1 0 0 0,1 0 0 0 0,0 1 0 0 0,-1-1 0 0 0,2 3 0 0 0,0 1 0 0 0,3 6 0 0 0,-1 0 0 0 0,2 0 0 0 0,5 10 0 0 0,-10-20 0 0 0,0 0 0 0 0,0 0 0 0 0,1 0 0 0 0,-1 0 0 0 0,1 0 0 0 0,-1 0 0 0 0,1 0 0 0 0,0 0 0 0 0,2 2 0 0 0,-2-2 0 0 0,1 0 0 0 0,-1 1 0 0 0,0-2 0 0 0,0 1 0 0 0,1 0 0 0 0,-1 0 0 0 0,1-1 0 0 0,0 1 0 0 0,-1-1 0 0 0,1 0 0 0 0,0 0 0 0 0,2 1 0 0 0,6 1 0 0 0,1 1 0 0 0,1-4 0 0 0,-3 0 0 0 0,0-1 0 0 0,0 0 0 0 0,0 0 0 0 0,7-2 0 0 0,7-2 0 0 0,-17 4 0 0 0,0-1 0 0 0,-1 0 0 0 0,1 0 0 0 0,0 0 0 0 0,-1-1 0 0 0,1 0 0 0 0,19-9 0 0 0,-16 7 0 0 0,1-1 0 0 0,-1 1 0 0 0,1-2 0 0 0,3-3 0 0 0,-5 3 0 0 0,-1 0 0 0 0,1-1 0 0 0,-1 0 0 0 0,-1-1 0 0 0,1 0 0 0 0,-1 0 0 0 0,-1 0 0 0 0,0-1 0 0 0,0 0 0 0 0,-1 0 0 0 0,0-1 0 0 0,-1 0 0 0 0,1-3 0 0 0,-3 5 205 0 0,0 1 0 0 0,0-1 0 0 0,-1 0-1 0 0,0 1 1 0 0,-1-1 0 0 0,0 0 0 0 0,0 0 0 0 0,-1 0-1 0 0,0 1 1 0 0,-1-2-205 0 0,1 4 0 0 0,0 0 0 0 0,0 0 0 0 0,-1 0 0 0 0,0 0 0 0 0,0 1 0 0 0,0-1 0 0 0,-1 0 0 0 0,0 1 0 0 0,0 0 0 0 0,-3-5 0 0 0,5 10 0 0 0,-6-10 0 0 0,-1 0 0 0 0,-1 1 0 0 0,-1-1 0 0 0,7 8 0 0 0,1 0 0 0 0,-1-1 0 0 0,0 1 0 0 0,0 1 0 0 0,0-1 0 0 0,0 0 0 0 0,0 1 0 0 0,-1-1 0 0 0,1 1 0 0 0,0 0 0 0 0,-1 0 0 0 0,1 0 0 0 0,-3 1 0 0 0,5 0 12 0 0,-1 0 0 0 0,0 0 0 0 0,0 0-1 0 0,0 0 1 0 0,0 1 0 0 0,0-1 0 0 0,0 1-1 0 0,0 0 1 0 0,1-1 0 0 0,-1 1 0 0 0,0 0 0 0 0,0 0-1 0 0,1 0 1 0 0,-1 0 0 0 0,1 0 0 0 0,-1 1 0 0 0,1-1-1 0 0,-1 0 1 0 0,1 1 0 0 0,-1 0-12 0 0,0 1-244 0 0,0 0 1 0 0,0-1-1 0 0,0 1 0 0 0,0 0 1 0 0,1 0-1 0 0,-1 0 0 0 0,1 0 1 0 0,0 1-1 0 0,0-1 1 0 0,0 0-1 0 0,0 1 0 0 0,1-1 244 0 0,-2 11-1514 0 0,2-10-20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5.0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264 211 6447 0 0,'0'0'298'0'0,"0"0"-10"0"0,0-2-118 0 0,0 0 202 0 0,0-12-52 0 0,2 5 3000 0 0,1 2-3232 0 0,-2 6 283 0 0,-1 1 117 0 0,0 0 21 0 0,0 0 3 0 0,0 0 0 0 0,2-3 246 0 0,-1-1-531 0 0,-1 2 4351 0 0,-4-3-4429 0 0,3 5-144 0 0,-6-2 7 0 0,5 3-12 0 0,0-1 0 0 0,0 1 0 0 0,0-1-1 0 0,0 1 1 0 0,0 0 0 0 0,0 0 0 0 0,0 0 0 0 0,-9 4-1 0 0,7-3 90 0 0,0-1-1 0 0,1 1 1 0 0,-1 0 0 0 0,1 0 0 0 0,-2 2-89 0 0,-6 3 655 0 0,9-5-499 0 0,-1-1-1 0 0,0 1 1 0 0,1 0 0 0 0,-1 1-1 0 0,1-1 1 0 0,-1 1-156 0 0,-1 1 5 0 0,0 0-1 0 0,0 0 0 0 0,0 0 1 0 0,-3 1-5 0 0,3-2-1 0 0,0 0 1 0 0,1 0 0 0 0,-1 0 0 0 0,1 1-1 0 0,0 0 1 0 0,-1 0 0 0 0,-23 32 0 0 0,17-24 0 0 0,1 0 0 0 0,0 1 0 0 0,1 0 0 0 0,-4 8 0 0 0,-1 9 0 0 0,2 1 0 0 0,1-1 0 0 0,-1 14 0 0 0,10-39 0 0 0,-3 7 0 0 0,2 0 0 0 0,0 0 0 0 0,0 0 0 0 0,1 4 0 0 0,0-13 0 0 0,1 1 0 0 0,5 9 0 0 0,-4-11 0 0 0,1 4 0 0 0,0 0 0 0 0,1 0 0 0 0,0 0 0 0 0,0-1 0 0 0,0 1 0 0 0,1-1 0 0 0,0 0 0 0 0,0 0 0 0 0,1 0 0 0 0,-1 0 0 0 0,-2-3 0 0 0,0 0 0 0 0,0 0 0 0 0,0 0 0 0 0,0-1 0 0 0,0 1 0 0 0,0-1 0 0 0,0 1 0 0 0,2 0 0 0 0,9 8 0 0 0,-10-8 0 0 0,-1 0 0 0 0,1 0 0 0 0,0 0 0 0 0,-1-1 0 0 0,1 1 0 0 0,0 0 0 0 0,3 0 0 0 0,6 3 0 0 0,-4-2 0 0 0,-1-1 0 0 0,1 0 0 0 0,5 2 0 0 0,32 2 0 0 0,-41-6 0 0 0,0 0 0 0 0,0 0 0 0 0,0 0 0 0 0,0-1 0 0 0,0 0 0 0 0,1 0 0 0 0,1 0 0 0 0,9-3 0 0 0,0 1 0 0 0,0-1 0 0 0,14-6 0 0 0,-11 3 512 0 0,0-1 0 0 0,0-1 0 0 0,-1-1 0 0 0,6-4-512 0 0,-14 7 0 0 0,-1 0 0 0 0,0-1 0 0 0,0 0 0 0 0,0 0 0 0 0,-1 0 0 0 0,-1-1 0 0 0,15-16 0 0 0,-16 19 0 0 0,0 1 0 0 0,-1 0 0 0 0,1-1 0 0 0,-1 0 0 0 0,-1 0 0 0 0,1 0 0 0 0,-1-1 0 0 0,0 1 0 0 0,-1-1 0 0 0,1 0 0 0 0,0-5 0 0 0,7-38 0 0 0,-5 27 0 0 0,-3 16 0 0 0,0 0 0 0 0,-1 0 0 0 0,0 0 0 0 0,0-7 0 0 0,0-13 0 0 0,-1 10 0 0 0,0-1 0 0 0,-1 1 0 0 0,-2-12 0 0 0,1 3 0 0 0,2 22 0 0 0,0 0 0 0 0,0 0 0 0 0,-1 0 0 0 0,1 0 0 0 0,-1 0 0 0 0,0 0 0 0 0,0 0 0 0 0,0 1 0 0 0,-1-1 0 0 0,0-1 0 0 0,-2-5 0 0 0,4 6 0 0 0,0 1 0 0 0,0-3 0 0 0,-1 0 0 0 0,0 0 0 0 0,0 0 0 0 0,-1 0 0 0 0,0 0 0 0 0,0 0 0 0 0,0 0 0 0 0,-1 0 0 0 0,1 1 0 0 0,-2 0 0 0 0,1-1 0 0 0,0 1 0 0 0,-1 0 0 0 0,-1 0 0 0 0,3 2 0 0 0,0 1 0 0 0,-1 0 0 0 0,1 0 0 0 0,-1 0 0 0 0,-1 0 0 0 0,-12-10 0 0 0,12 9 0 0 0,0-1 0 0 0,0 1 0 0 0,-1-1 0 0 0,1 1 0 0 0,-1 0 0 0 0,0 1 0 0 0,0-1 0 0 0,0 1 0 0 0,0 0 0 0 0,0 0 0 0 0,-1 1 0 0 0,1-1 0 0 0,-1 1 0 0 0,-5-1 0 0 0,0 0 0 0 0,1-1 0 0 0,0 0 0 0 0,-7-4 0 0 0,14 6 0 0 0,1 1 0 0 0,0-1 0 0 0,-1 1 0 0 0,1 0 0 0 0,0-1 0 0 0,-1 1 0 0 0,1 0 0 0 0,0 1 0 0 0,-1-1 0 0 0,1 0 0 0 0,0 1 0 0 0,0-1 0 0 0,-1 1 0 0 0,0 0 0 0 0,-15 3 0 0 0,16-4 0 0 0,0 0 0 0 0,0 0 0 0 0,0 1 0 0 0,0-1 0 0 0,1 1 0 0 0,-1 0 0 0 0,-1 0 0 0 0,-21 13 0 0 0,22-13 0 0 0,-2 2 0 0 0,-1 1 0 0 0,0 0 0 0 0,1 0 0 0 0,0 0 0 0 0,0 0 0 0 0,0 2 0 0 0,-22 29 0 0 0,17-22 0 0 0,-8 11 0 0 0,2 1 0 0 0,0 0 0 0 0,2 2 0 0 0,0 1 0 0 0,5-8 0 0 0,1 0 0 0 0,1 0 0 0 0,1 0 0 0 0,1 1 0 0 0,1 0 0 0 0,0 2 0 0 0,1 5 0 0 0,1 1 0 0 0,2 7 0 0 0,-1-23 0 0 0,2-1 0 0 0,0 1 0 0 0,0-1 0 0 0,1 0 0 0 0,0 0 0 0 0,3 6 0 0 0,-3-13-7 0 0,0 0 1 0 0,0 1-1 0 0,0-2 0 0 0,1 1 1 0 0,-1 0-1 0 0,1-1 0 0 0,0 1 1 0 0,1-1-1 0 0,-1-1 0 0 0,1 1 1 0 0,-1 0-1 0 0,1-1 0 0 0,0 0 1 0 0,1 0-1 0 0,-1 0 0 0 0,0-1 1 0 0,1 0-1 0 0,-1 0 0 0 0,1 0 1 0 0,1-1 6 0 0,-4 0-299 0 0,-1-1 0 0 0,1 0 0 0 0,0 0 0 0 0,-1 0-1 0 0,1 0 1 0 0,0 0 0 0 0,0 0 0 0 0,-1-1 0 0 0,1 0 0 0 0,0 1 0 0 0,-1-1 0 0 0,1 0 0 0 0,0-1 299 0 0,10-4-7163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2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 4607 0 0,'0'0'102'0'0,"0"0"20"0"0,0 0 6 0 0,0 0 51 0 0,0 0 213 0 0,0 0 96 0 0,0 0 21 0 0,0 0-66 0 0,0 0-222 0 0,0 0 166 0 0,0 0 101 0 0,0 0 21 0 0,0 0-66 0 0,0 0-222 0 0,0 0 166 0 0,0 0 101 0 0,0 0 21 0 0,-1 1-66 0 0,-3 3-294 0 0,-2 2-133 0 0,1 1-16 0 0,1-2 0 0 0,-1 9 0 0 0,2-8 0 0 0,1-2 0 0 0,0 0 0 0 0,0 0 0 0 0,0 0 0 0 0,1 1 0 0 0,0 0 0 0 0,-1-1 0 0 0,-2 13 0 0 0,4-14 0 0 0,-1 1 0 0 0,-4 9 0 0 0,-4 5 0 0 0,7-15 0 0 0,-5 13 0 0 0,5-13 0 0 0,-1 13 0 0 0,-1 1 0 0 0,4-16 0 0 0,0 0 0 0 0,-1 1 0 0 0,1-1 0 0 0,0 0 0 0 0,0 0 0 0 0,0 0 0 0 0,0 0 0 0 0,0 0 0 0 0,1 0 0 0 0,-1 1 0 0 0,1 7 0 0 0,2 20 0 0 0,-2-22 0 0 0,0 1 0 0 0,0-1 0 0 0,-1 0 0 0 0,0 1 0 0 0,0 1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3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71 4607 0 0,'0'0'208'0'0,"0"0"67"0"0,0 0 154 0 0,0 0 69 0 0,0 0 12 0 0,0 0 2 0 0,0 0 0 0 0,0 0 0 0 0,0 0 0 0 0,0 0 0 0 0,0 0 0 0 0,0-1 0 0 0,0-1-336 0 0,0 0-47 0 0,4-8 686 0 0,0-8-815 0 0,-3 15-592 0 0,-1-1 0 0 0,0 1-1 0 0,1-1 1 0 0,-2 1-1 0 0,1-1 1 0 0,0 1 0 0 0,-1-2 592 0 0,-1-4-3062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4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44 6447 0 0,'0'0'136'0'0,"0"0"32"0"0,0 0 8 0 0,0 0 16 0 0,-2-10-192 0 0,2 10 0 0 0,2-9 0 0 0,-2 1 0 0 0,0 8 0 0 0,0 0 0 0 0,0-8 0 0 0,0 8 0 0 0,2-8 0 0 0,-2 8 0 0 0,0 0 0 0 0,0 0-2832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5:31:44.752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13703 1692 12895 0,'0'0'272'0,"0"0"64"0,-7 23 16 0,7-23 32 0,0 0-384 0,0 0 0 0,0 0 0 0,0 0 0 15,0 0 896-15,0 0 96 0,0 0 32 0,0 0 0 16,7 7 0-16,-7-7 0 0,13 4 0 0,-2 0 0 15,-11-4 0-15,10 7 0 0,3-5 0 0,0 1 0 0,0 0-832 0,0-2-192 16,-1-1 0-16,1 0 0 0,3 0 864 0,1-1 128 16,1-2 32-16,2 2 0 0,0 1-832 0,0-3-192 15,-2-5 0-15,-6 6 0 0,1-1 864 0,3 0 128 16,1 1 32-16,1-5 0 0,0 2-832 0,0 1-192 16,2-4 0-16,1 3 0 0,2 0 0 0,1 1 0 15,-1-4 0-15,1 3 0 0,-2 2 0 0,-3 2 0 16,0-4 0-16,-4 1 0 0,-3 3 0 0,-2-1 0 15,0 4 0-15,-4-1 0 16,-6-1-1600-16,0 0-352 0,0 0-80 0,-1 8-9840 0</inkml:trace>
  <inkml:trace contextRef="#ctx0" brushRef="#br0" timeOffset="284.14">13778 2050 20271 0,'0'0'448'0,"-2"17"80"0,2-17 32 0,0 0 16 0,0 0-576 0,0 0 0 0,-1 9 0 0,1-9 0 16,0 0 928-16,9 5 80 0,3-1 16 0,1 0 0 15,1-2 816-15,5 1 160 0,1-6 48 0,3 1 0 16,-3-7-1648-16,3 3-400 0,0 3 0 0,-9 0 0 15,3-4 896-15,2 2 112 0,-1 3 16 0,1-1 0 16,1-4-832-16,0 2-192 0,-1 0 0 0,2 2 0 16,2-1 0-16,0 3 0 0,0 1 0 0,-2 4 0 15,-3 0-768-15,-3 1-208 0,-4 6-48 0,0-6 0 0</inkml:trace>
  <inkml:trace contextRef="#ctx0" brushRef="#br0" timeOffset="6970.04">16144 1025 16575 0,'-12'3'736'0,"3"-1"160"0,-1-1-720 0,-1 2-176 16,1 1 0-16,-3 2 0 0,-2 1 0 0,0-2 0 15,-1-1 0-15,0-4 0 0,1-4 848 0,-1 0 144 16,1-1 32-16,-1 0 0 0,2-7 0 0,1 4 0 0,-1-1 0 0,3 1 0 15,-1-3 0-15,3-2 0 0,0 0 0 0,2-4 0 16,2-2 0-16,2 1 0 0,1 0 0 0,1-3 0 16,-3-4-832-16,2 0-192 0,-2 2 0 0,2-6 0 15,2-1 0-15,4 0 0 0,0-2 0 0,1-1 0 16,-1-1 0-16,4 3 0 0,1 0 0 16,1 1 0-16,4-2 0 0,3 4 0 0,2 4 0 0,-1-1 0 15,0 3 0-15,3-1 0 0,0-1 0 0,0 2 0 16,0 4 0-16,2 0 0 0,1-2 0 0,0 1 0 15,0-2 0-15,1 1 0 0,1 1 0 0,2-1 0 16,2 1 0-16,-2-1 0 0,-4 2 0 0,5 1 0 0,6 0 0 16,2 2 0-16,-1 1 0 0,2 4 0 15,0 1 0-15,0 1 0 0,-3 3 0 0,0-2 0 0,0 3 0 16,2-1 0-16,1 2 0 0,-1-2 0 0,3 1 0 0,0 2 0 16,0 0 0-16,1 5 0 0,1 2 0 0,-2 3 0 15,3-3 0-15,-3 6 0 16,-2-1-768-16,1 2-208 0,0 1-48 0,1-2 0 0,-4 1 832 15,4 5 192-15,-3 1 0 0,-4 3 0 0,-6 0 768 0,-1 1 208 16,1 3 48-16,-2-3 0 16,-3 2-1648-16,-2 3-320 0,-6-2-64 0,-2 2-16 0,-2 3 832 0,-2 3 192 15,-4 2 0-15,-3-1 0 0,-2-3 768 0,-2 4 208 16,0 5 48-16,-4-5 0 0,-5-3-832 0,-1-2-192 16,0-5 0-16,0-1 0 0,-1 0 0 0,0-2 0 15,-5-1 0-15,2-1 0 0,2-2 0 0,-1-1 0 16,0 0 0-16,-1-1-9232 0,-1 1-1904 15</inkml:trace>
  <inkml:trace contextRef="#ctx0" brushRef="#br0" timeOffset="7823.99">16134 2848 12895 0,'0'0'272'0,"-6"-7"64"0,6 7 16 0,-8-7 32 0,2 4-384 0,-1 0 0 0,-2 2 0 0,0 2 0 15,1 0 896-15,1 3 96 0,-4 4 32 0,2-3 0 16,-4 4 0-16,0-1 0 0,-1 3 0 0,-1-2 0 16,-3 4 0-16,1-1 0 0,-3 1 0 0,0 1 0 15,-5 2-832-15,4 0-192 0,0 3 0 0,-4 0 0 0,2 1 864 0,-2 3 128 16,-1 1 32-16,1 2 0 0,-1 0-832 0,3 3-192 16,2-5 0-16,4 2 0 0,1-3 864 15,6-1 128-15,2 1 32 0,4-3 0 0,1-5-832 0,6 1-192 16,1 1 0-16,6-3 0 0,5-1 0 0,3-2 0 15,4-1 0-15,7-2 0 0,7 0 0 0,1-2 0 16,2 0 0-16,5-1 0 0,7 1 0 0,0-3 0 16,-1 0 0-16,-2-2 0 0,-3 0 0 0,4-2 0 15,2-2 0-15,2 1 0 0,0-5 0 0,6 1 0 16,5-2 0-16,-1-3 0 0,-3 5 864 0,-2-6 128 16,0-1 32-16,0 0 0 0,3-4-832 0,2 1-192 15,1 1 0-15,-4 0 0 0,-3 1 0 0,-3 0 0 16,-5-3 0-16,-3-1 0 0,-3-2 0 0,-4 1 0 15,-1-1 0-15,-3-1 0 0,-2 0 0 0,-15 6 0 0,-6-5 0 0,-1-1 0 16,0-1 864-16,-3-1 128 0,-3-2 32 0,-1-3 0 16,0 0 0-16,-8-13 0 0,-7 6 0 15,-4 6 0-15,-5 2-832 0,1 2-192 0,-4 0 0 0,0 6 0 16,-3 2 0-16,-2 4 0 0,1 1 0 0,0 4 0 31,-2 1-2416-31,0 3-528 0,1 2-96 0,-2 1-32 0</inkml:trace>
  <inkml:trace contextRef="#ctx0" brushRef="#br0" timeOffset="12493.01">17093 1227 12895 0,'0'0'272'0,"0"0"64"0,0 0 16 0,0 0 32 0,0 0-384 0,0 0 0 15,0 0 0-15,0 0 0 0,3 9 896 0,-3-9 96 0,1 13 32 16,-4 2 0-16,-3-2 0 0,-1 4 0 0,-1 2 0 0,-1 3 0 15,-2-1 816-15,-4 4 160 0,-3 2 48 0,-2 3 0 16,-2 9-1648-16,0 4-400 16,1 0 0-16,-2 6 0 0,-1 5 896 0,1 0 112 0,-2 1 16 0,2-7 0 15,-1-3 0-15,1 0 0 0,-1-1 0 0,2-3 0 16,1-4-832-16,2-1-192 0,0 0 0 0,2-5 0 16,2-3 0-16,0-4 0 0,1-3 0 15,2-2 0-15,2 1 0 0,2-7 0 0,2-1 0 0,2-4 0 16,4-8 0-16,0 0 0 0,0 0 0 0,0 0 0 15,4-13-2416-15,0-3-528 16,3-2-96-16,4-1-32 0</inkml:trace>
  <inkml:trace contextRef="#ctx0" brushRef="#br0" timeOffset="12858.3">17299 1742 23951 0,'0'0'512'0,"0"0"128"0,0 0 0 0,-6 13 64 0,-1-5-576 0,0 5-128 16,-2-1 0-16,0 2 0 0,-3 0 848 0,-1 3 144 16,0 3 32-16,-1 1 0 0,-2 1-832 0,-1 0-192 15,1 0 0-15,0-1 0 0,0-1 864 0,2 2 128 16,2 0 32-16,3 3 0 0,4-4 0 0,4-1 0 0,3 0 0 0,3-4 0 15,3-2-832-15,3-4-192 16,2 1 0-16,1-7 0 0,2 0 0 0,3-4 0 0,1-6 0 0,1-1 0 16,1-4 864-16,1-1 128 0,1 1 32 15,-2-5 0-15,-1-2-832 0,-2 0-192 0,-4-2 0 0,-1 2 0 16,0-1 864-16,-5 3 128 0,-5-3 32 0,-4 5 0 16,-4 0-832-16,1 2-192 0,-5-1 0 15,-4 4 0-15,-5 0 864 0,-3 3 128 0,-3 0 32 0,-2 5 0 16,-3 1-1648-1,-2 3-320-15,-3 4-64 0,0 1-12032 0,2 2-2400 0</inkml:trace>
  <inkml:trace contextRef="#ctx0" brushRef="#br0" timeOffset="13977.29">14328 5042 16575 0,'0'0'368'0,"0"0"80"0,-11-2 0 0,2 2 16 0,9 0-464 0,-11 6 0 16,-1-2 0-16,3-1 0 0,9-3 912 0,0 0 96 16,0 0 16-16,0 0 0 0,0 0 0 0,0 0 0 0,0 0 0 0,0 0 0 15,10 7 0-15,6-4 0 0,3-5 0 0,4 2 0 16,3 2 0-16,2-2 0 0,2-2 0 0,3 0 0 16,-1-6-832-16,8 0-192 0,-7 0 0 0,4 0 0 15,-1 1 0-15,-2-1 0 0,-2 2 0 0,-2 4 0 16,-2-3 0-16,-6 3 0 0,-5 1 0 0,-6 2-13888 15</inkml:trace>
  <inkml:trace contextRef="#ctx0" brushRef="#br0" timeOffset="14128.73">14452 5318 31327 0,'0'0'1392'0,"15"-4"272"15,4-8-1328-15,1 2-336 0,7 1 0 0,1 2 0 0,5-2 0 0,2 3 0 16,2-3 0-16,6-1 0 0,6 0 0 0,3-3 0 15,0-1 0-15,-2-1 0 0,-3 6 0 0,-4 3 0 16,-5 2 0-16,-4 1-13856 16</inkml:trace>
  <inkml:trace contextRef="#ctx0" brushRef="#br0" timeOffset="15406.03">16968 4701 16575 0,'0'0'368'0,"0"0"80"0,0 0 0 0,5-3 16 0,6 4-464 0,-2-1 0 15,0 0 0-15,0-1 0 0,-1-3 912 0,0 1 96 16,-1-1 16-16,1 1 0 0,0 1 0 0,-1-2 0 16,-1 0 0-16,-1 1 0 0,-5 3 0 0,5-5 0 15,-5 5 0-15,0 0 0 0,3-5-832 0,-2 0-192 0,-1-4 0 0,0 9 0 16,-4-6 864-16,-1 3 128 0,-3 0 32 0,3-1 0 16,-5-2-832-16,-3 0-192 0,-3 4 0 0,-2-4 0 15,-3 4 864-15,0 1 128 0,0 1 32 0,-3 1 0 16,-3 0-832-16,0 0-192 0,-2 1 0 0,-1 3 0 15,-1 2 0-15,1 3 0 0,-1-1 0 0,-2 1 0 16,-2-4 0-16,-1 2 0 0,-4 1 0 0,0 4 0 16,0 0 0-16,4 5 0 0,6 0 0 0,0 3 0 15,0 3 0-15,3 0 0 0,4 1 0 0,2 1 0 16,1 2 0-16,5 0 0 0,3 0 0 0,0-1 0 16,3-1 0-16,6 1 0 0,3 2 0 0,3 0 0 15,5 1 0-15,5-3 0 0,2 3 0 0,8-4 0 0,3 3 0 16,4-6 0-16,2 2 0 0,5 0 0 0,7-4 0 0,2 1 0 15,-1-1 0-15,1 0 0 0,-2-3 0 16,2-4 0-16,1-1 0 0,0-5 0 0,-2-1 0 0,0-3 0 16,0-3 0-16,2 1 0 0,0 1 0 0,-2-3 0 15,-2-1 0-15,-3-4 0 0,-1-5 864 0,0-1 128 16,-1-6 32-16,0-3 0 0,0 1-832 0,-3-2-192 16,-4 0 0-16,-1-4 0 0,0-5 864 0,-1 0 128 15,-3-1 32-15,-3 2 0 0,-2 1-832 0,-5-1-192 16,-4 1 0-16,-6-2 0 0,-2-3 0 0,-5-4 0 15,-3-1 0-15,-4 0 0 0,-4 1 0 0,-3 3 0 16,-1 5 0-16,-2-1 0 0,-2 0 0 0,3 3 0 16,5 3 0-16,-8-8 0 15,-4 9-1600-15,2 4-352 0,1 2-80 0,-1 1-14752 0</inkml:trace>
  <inkml:trace contextRef="#ctx0" brushRef="#br0" timeOffset="16396.53">16501 4554 16575 0,'0'0'368'0,"0"0"80"0,0 0 0 0,1 9 16 0,-1-9-464 0,-1 5 0 0,-1 3 0 16,-2 0 0-16,-3 0 912 0,1 1 96 0,-2 0 16 0,1 0 0 15,-2-5 0-15,-1 0 0 0,-1 0 0 0,1 0 0 16,-2-1 0-16,0-2 0 0,2 0 0 0,2-1 0 16,2-1 0-16,0-2 0 0,0-3 0 0,-2-1 0 15,-1 2-832-15,0-4-192 0,0 1 0 0,0-2 0 16,2 0 864-16,-1-3 128 0,2 0 32 0,-1 2 0 16,1-5-832-16,0 2-192 0,3-2 0 0,-1-1 0 15,2-1 0-15,-2-2 0 0,3-1 0 0,0-2 0 16,1-2 0-16,1 0 0 0,4 1 0 0,-2-2 0 0,0 1 0 15,0 3 0-15,4 2 0 0,-1 1 0 0,1-4 0 16,1 3 0-16,1-4 0 0,0 3 0 0,-4 3 0 16,3 0 0-16,3 1 0 0,0-2 0 0,5 0 0 0,1 1 0 15,1 1 0-15,2 1 0 0,-1 2 0 0,1 2 0 16,-2-4 0-16,4 5 0 0,-1 1 0 0,0-1 0 16,-2 0 0-16,1 2 0 0,0 0 0 0,-1 3 0 15,1 0 0-15,2 4 0 0,0-5 0 0,1 3 0 16,2 0 0-16,1 2 0 0,0-3 0 0,2 1 0 15,0 0 0-15,2 1 0 0,2 1 0 0,-2 2 0 16,2-2 0-16,0 2 0 0,-4 0 0 0,2 2 0 16,-4 1 0-16,-1 1 0 0,-1 0 0 0,-2 3 0 15,-1-5 0-15,-2 2 0 0,-1 0 0 0,-1 1 0 16,0-2 0-16,0 2 0 0,0 0 0 0,-1 2 0 0,-2-2 0 16,1 2 0-16,-1 1 0 0,0 1 0 0,1 0 0 0,-1 3 0 15,-2-3 0-15,-2 1 0 0,-1 2 0 16,3 6 0-16,-4-1 0 0,-2-1 0 0,2-1 0 0,0-2 0 15,-3 0 0-15,0 0 0 0,-5-13 0 0,6 17 0 16,-3 3 0-16,1-1 0 0,-1 1 0 0,-2-2 0 16,1-2 0-16,-1 2 0 0,-1 2 0 0,-1-1 0 15,-3 0 0-15,1 0 0 0,-3-1 0 0,0 1 0 16,0-1 864-16,-3 1 128 0,-3-2 32 0,7 0 0 16,5-1-832-16,-2 1-192 0,-3 0 0 0,-3-3 0 15,-2 1 0-15,2 0 0 0,-1 1 0 0,0-1 0 16,-3-5 0-16,0-1 0 0,1 1 0 0,0 1 0 15,0-2 0-15,3-1 0 0,0-5 0 0,8-3 0 0,-7 8 0 0,7-8 0 16,0 0 0-16,0 0 0 16,0 0-768-16,0 0-208 0,0 0-48 0,4-10-15152 15</inkml:trace>
  <inkml:trace contextRef="#ctx0" brushRef="#br0" timeOffset="17243.8">16499 5407 16575 0,'0'0'368'0,"0"0"80"0,-2-9 0 0,2 9 16 0,0 0-464 0,0 0 0 15,0 0 0-15,-5-10 0 0,1 1 912 0,4 9 96 16,-8-5 16-16,8 5 0 0,-9 0 0 0,0 3 0 16,-3 2 0-16,2 3 0 0,-2 1 0 0,2 3 0 15,-1 2 0-15,0 2 0 0,-2 3-832 0,3 2-192 16,4 0 0-16,-1 2 0 0,-3 3 864 0,1-7 128 16,-3 2 32-16,-4 12 0 0,3 0-832 0,3 2-192 15,1 0 0-15,2-1 0 0,3-1 0 0,4-4 0 0,4-5 0 16,3 2 0-16,1 2 0 0,3-6 0 0,4-1 0 15,0-3 0-15,2 0 0 0,-4-5 0 0,6-1 0 0,16 5 0 16,1-1 0-16,-2-3 0 0,-3 1 0 0,1-3 0 16,-2 2 0-16,0 0 0 0,-2-4 0 0,0 0 0 15,-1-5 864-15,3 0 128 0,1-2 32 0,2 0 0 16,0-2-832-16,-1-2-192 0,1 0 0 0,2-2 0 16,3 0 0-16,-2-1 0 0,0-2 0 0,-3 1 0 15,0-6 0-15,-2 0 0 0,-1-2 0 0,-1-2 0 16,-2-1 0-16,1-1 0 0,-1-2 0 0,1-3 0 15,-4-1 0-15,5 2 0 0,0 0 0 0,-7-3 0 16,-3-3 864-16,4 0 128 0,1 4 32 0,1 0 0 0,-1-2-832 16,-4 1-192-16,-1 2 0 0,-4-1 0 0,-2 2 0 0,-2 0 0 15,-6 0 0-15,-2-3 0 0,-5 2 0 16,-2 0 0-16,-1 4 0 0,-4-1 0 0,-3 3 864 0,1-1 128 16,-2 1 32-16,-1 4 0 0,1 3-832 0,0-2-192 15,-2 2 0-15,-1-1 0 16,0 6-768-16,6-4-208 0,7 0-48 0,0-1 0 15,-4 5-816-15,-1 1-160 0,-2-1-48 16,-1-3 0-16</inkml:trace>
  <inkml:trace contextRef="#ctx0" brushRef="#br0" timeOffset="18295.52">16648 4647 9215 0,'-3'15'400'16,"3"-15"96"-16,0 0-496 0,0 0 0 0,0 0 0 0,-10 6 0 0,3 0 912 15,1 2 96-15,6-8 16 0,-4 9 0 0,4-9-832 0,0 0-192 16,-5 8 0-16,5-8 0 0,-5 9 864 0,5-9 128 16,0 0 32-16,0 0 0 0,0 0 0 0,0 0 0 15,0 0 0-15,0 0 0 0,0 0 0 0,0 0 0 16,-3 6 0-16,3-6 0 0,0 0 0 0,0 0 0 15,0 0 0-15,0 0 0 0,12 2-832 0,0-2-192 16,0-2 0-16,-2 0 0 0,3-1 864 0,-1-1 128 16,2 2 32-16,1-1 0 0,-2-1-832 0,0 4-192 15,2 3 0-15,1 1 0 0,0 1 0 0,-3-1 0 16,-2 1 0-16,0 0 0 0,-11-5 0 0,9 7 0 16,-9-7 0-16,6 8 0 0,-2 2 0 0,-2 0 0 15,-5 1 0-15,-1-3 0 0,-2 0 864 0,-2 1 128 16,-3 5 32-16,1 0 0 0,-1-5-832 0,2 1-192 0,0-5 0 15,0 7 0-15,0-1 0 0,0 1 0 0,1-7 0 16,8-5 0-16,-7 8 0 0,7-8 0 0,-3 7 0 0,3-7 0 16,0 0 0-16,0 0 0 0,0 0 0 0,0 0 0 15,10 4 0-15,0 2 0 0,1-2 0 0,-1 1 0 16,-2-1 0-16,4 3 0 0,-2-4 0 0,-2 4 0 16,-1 2 0-16,-2 0 0 0,-1 4 0 0,-2-1 0 15,-2-12 0-15,-2 9 0 0,-3 3 0 16,-2-3 0-16,-1 0 864 0,-1 2 128 0,-4 0 32 0,1 1 0 15,-1-3-832-15,2 0-192 0,-1-5 0 0,0 0 0 16,-1 0 0-16,1 0 0 0,1 0 0 0,3-4 0 16,-1-9-1600-16,5 2-352 0,4 7-80 0,-4-10-16 15,4 1-816-15,4-4-160 16,4-6-48-16,2 5 0 0</inkml:trace>
  <inkml:trace contextRef="#ctx0" brushRef="#br0" timeOffset="18529.29">17192 4669 23951 0,'0'0'512'0,"0"0"128"0,-6-9 0 0,6 9 64 0,0 0-576 0,-11 0-128 16,2 2 0-16,0 4 0 0,0 1 848 0,-2 4 144 16,0-1 32-16,-2 5 0 0,0 3 816 0,-3 1 160 15,-2 7 48-15,-1 2 0 0,0-3-1648 0,-3 2-400 16,1-1 0-16,-3 5 0 0,1 1 896 0,3-2 112 15,3-2 16-15,2-3 0 0,-2 1-832 0,2-1-192 0,4-3 0 16,-2 0 0 0,2-4-768-16,3-1-208 0,3 3-48 0,0-8 0 15,5-12-816-15,0 0-160 0,0 0-48 0,0 0-7104 0,0 0-1408 0</inkml:trace>
  <inkml:trace contextRef="#ctx0" brushRef="#br0" timeOffset="18892.52">17143 4935 23951 0,'0'0'512'15,"0"0"128"-15,0 0 0 0,11 5 64 0,0-8-576 0,-1-1-128 0,1 2 0 0,-1-1 0 0,0 3 848 0,-10 0 144 16,12 0 32-16,-12 0 0 0,11 0 0 0,-11 0 0 15,6 7 0-15,-6-7 0 0,0 13-832 0,-2-1-192 16,-5 3 0-16,-1 3 0 0,-5-1 864 0,-1 0 128 16,-2 0 32-16,-1 0 0 0,-1 0-832 0,1 0-192 15,3-5 0-15,1 1 0 0,0 3 864 0,3-2 128 16,5-5 32-16,5-9 0 0,0 0-832 0,0 0-192 16,9 9 0-16,6-5 0 0,3-3 864 0,3-2 128 15,0-2 32-15,3-6 0 0,1-1-832 0,4-3-192 16,0 2 0-16,-1 2 0 0,0 3 0 0,-1-2 0 15,0 3 0-15,-6 2 0 0,-6-2 0 0,2 2 0 16,2 2 0-16,-3 4 0 16,-4 1-2416-16,-12-4-528 0,15-4-96 0,-15 4-32 0</inkml:trace>
  <inkml:trace contextRef="#ctx0" brushRef="#br0" timeOffset="20513.62">17242 5100 12895 0,'0'0'272'0,"0"0"64"0,0 0 16 0,0 0 32 0,0 0-384 0,9-5 0 0,-9 5 0 0,9-2 0 15,-9 2 896-15,10-7 96 0,-3-1 32 0,-7 8 0 16,8-4-832-16,-8 4-192 0,10-6 0 0,-10 6 0 16,8-5 864-16,-8 5 128 0,0 0 32 0,0 0 0 15,0 0 0-15,0 0 0 0,0 0 0 0,0 0 0 16,0 0 0-16,0 0 0 0,0 0 0 0,0 0 0 15,0 0 0-15,-4 17 0 0,-1 1 0 0,-2 4 0 16,-2 1-832-16,0 5-192 0,0 4 0 0,0-2 0 16,-2-1 0-16,2 0 0 0,3-1 0 0,-1-2 0 15,2-2 864-15,1-7 128 0,0-9 32 0,4-8 0 16,0 0-832-16,0 0-192 0,0 0 0 0,0 0 0 16,5-13 0-16,5-8 0 0,0-5 0 0,0-6 0 15,2 1 864-15,-1 1 128 0,3-2 32 0,0 2 0 0,-1-2-832 16,0 1-192-16,-2 4 0 0,-1 1 0 0,-2 1 0 0,-2 1 0 15,0 6 0-15,-2 5 0 0,-2 0 0 0,0 5 0 16,-2 8 0-16,0 0 0 0,0 0 0 0,0 0 0 16,-7 11 0-16,0 4 0 0,1 5 0 0,-4 1 0 15,0 0 0-15,0 3 0 0,0 0 0 0,-1 2 0 16,2 1 0-16,-1-3 0 0,-1-6 0 0,3-4 0 16,2-2 0-16,-1-2 0 0,3 1 0 0,4-11 0 15,0 0 0-15,0 0 0 0,0 0 0 0,0 0 0 16,0 0 0-16,4-11 0 0,0 0 864 0,3-1 128 15,-1-5 32-15,2-1 0 0,1-2-832 0,-1 1-192 16,0 0 0-16,0 4 0 0,-3 3 0 0,0 3 0 16,-2 0 0-16,-3 9 0 0,0 0 0 0,0 0 0 0,0 0 0 0,0 0 0 15,-8 9 0-15,-1 3 0 0,-2 5 0 16,0 2 0-16,-2 1 0 0,2 1 0 0,-1-2 0 16,2-1 0-16,-2-2 0 0,3-2 0 0,-3-1 0 0,3-1 0 15,1-4 0-15,8-8 0 0,-6 5 0 0,6-5 0 16,0 0 0-16,0 0 0 0,0 0 0 0,0 0 0 15,-1-10 0-15,1-2 0 0,1-2 0 16,1-3 0 0,1-2-2416-16,-2 0-528 0,2-10-96 0,0 4-32 0</inkml:trace>
  <inkml:trace contextRef="#ctx0" brushRef="#br0" timeOffset="24763.21">3834 10390 12895 0,'0'0'576'0,"0"0"112"0,0 0-560 0,-5 3-128 0,0-4 0 0,-3 1 0 16,0 3 0-16,2-2 0 0,6-1 0 15,0 0 0-15,-7 3 1664 0,7-3 320 0,0 0 48 0,0 0 16 16,0 0-832-16,0 0-144 16,0 0-48-16,0 0 0 0,0 0-816 0,0 0-208 0,11-3 0 0,0 2 0 15,5-4 864-15,1 1 128 0,1 0 32 0,0 0 0 16,3 1-832-16,0-2-192 0,0 0 0 0,-1 2 0 15,3-1 0-15,-3-1 0 0,-2 1 0 0,4-1 0 32,-4 1-1600-32,-5 1-352 0,-13 3-80 0,0 0-16 0</inkml:trace>
  <inkml:trace contextRef="#ctx0" brushRef="#br0" timeOffset="24912.38">3854 10472 31327 0,'0'0'1392'0,"12"-4"272"0,3-4-1328 0,3 1-336 0,1-3 0 0,3 3 0 0,1 2 0 0,3 3 0 16,2-4 0-16,-1 3 0 0,2-1 0 0,-2 1 0 16,-1 2 0-16,0-5 0 0,-1 3 0 0,-1-1 0 15,-2 5 0-15,-4-1 0 0</inkml:trace>
  <inkml:trace contextRef="#ctx0" brushRef="#br0" timeOffset="26657.79">2378 10528 12895 0,'0'0'272'0,"4"11"64"0,-2-4 16 0,-2-7 32 0,2 7-384 0,-2 0 0 0,-2 0 0 0,2 2 0 16,4-3 1712-16,-2 1 272 0,-2-7 48 0,-2 8 16 16,1 0-1648-16,0-1-400 0,1-7 0 0,0 0 0 15,-2 7 896-15,2-7 112 0,0 0 16 0,0 0 0 16,0 0 0-16,0 0 0 0,0 0 0 0,0 0 0 0,0-12-832 15,2 1-192-15,2-4 0 0,1 2 0 0,0 1 864 16,0-3 128-16,2-3 32 0,-3-1 0 0,2 0-832 0,0-3-192 16,-1-1 0-16,-1 1 0 0,0-1 0 0,-2-1 0 15,1 1 0-15,-2-2 0 0,4 2 0 0,-2-1 0 16,0 2 0-16,0 2 0 0,1 5 0 0,3 2 0 16,-3 2 0-16,0 3 0 0,0 5 0 0,-4 3 0 15,0 0 0-15,9 3 0 0,-3 5 0 0,2 5 0 16,0 0 0-16,0 3 0 0,0 1 0 0,-1 3 0 15,1 2 0-15,0 2 0 0,-1 0 0 0,-2 2 0 16,-1 1 0-16,1 1 0 0,-1-2 0 0,1 0 0 16,0 0 0-16,-1-5 0 0,-1-4 0 0,1-5 0 15,-2-1 0-15,2-3 0 0,-4-8 0 0,8 3 0 16,-2-6 0-16,2-1 0 0,1-4 0 0,-1-5 0 0,-1-5 0 16,1 1 0-16,1 0 864 0,0-1 128 0,0-3 32 15,-1 0 0-15,-2 2-832 0,0-2-192 0,-1 1 0 0,0-2 0 16,-1 0 0-16,0 1 0 0,1 1 0 15,0 2 0-15,-1 0 0 0,-3 1 0 16,2 1 0-16,0 5 0 0,1-1 0 0,-1 5 0 0,0-2 0 0,0 1 0 31,-3 8-768-31,0 0-208 0,0 0-48 0,0 0-8736 0,0 0-1760 0</inkml:trace>
  <inkml:trace contextRef="#ctx0" brushRef="#br0" timeOffset="26972.52">3029 9856 16575 0,'0'0'368'0,"0"0"80"0,7-9 0 0,-7 9 16 0,0 0-464 0,7-2 0 0,-7 2 0 0,0 0 0 0,0 0 912 0,0 0 96 16,0 0 16-16,2 7 0 0,-2 4 0 0,-2-2 0 15,-2 4 0-15,-1 4 0 0,-2 4-832 0,-1 4-192 16,-1 3 0-16,0 6 0 0,-3 1 864 0,3 4 128 16,-2 7 32-16,0 1 0 0,-1 3 0 0,3-1 0 15,0 5 0-15,3-1 0 0,0 0-832 0,3-3-192 0,-1-4 0 16,2-1 0-16,4-2 0 0,-1-5 0 0,0-4 0 0,2-3 0 16,-1-5 0-16,2-1 0 0,3-4 0 0,1 1 0 31,-2-5-768-31,-1-10-208 0,1-2-48 0,1-4-7632 15,1-2-1536-15</inkml:trace>
  <inkml:trace contextRef="#ctx0" brushRef="#br0" timeOffset="27400.32">3255 10045 16575 0,'0'0'368'0,"2"-9"80"16,-1 1 0-16,-1 8 16 0,5-3-464 0,2-5 0 0,-1 1 0 0,2-1 0 0,1 4 912 0,2 2 96 16,0 2 16-16,1-1 0 0,-1-5-832 0,-4 0-192 15,5 2 0-15,-3 3 0 0,-1 1 864 0,0 2 128 16,1 3 32-16,-3 2 0 0,-4-1-832 0,-2 5-192 15,-2-2 0-15,1 4 0 0,-1 3 864 0,-2 2 128 16,-4-1 32-16,-1 1 0 0,0 0-832 0,-2-1-192 16,-1-1 0-16,3-2 0 0,1-1 0 0,5 0 0 15,-3-6 0-15,2 1 0 0,2 0 0 0,2 1 0 16,0-9 0-16,5 7 0 0,2-4 0 0,-1 1 0 16,5 0 0-16,-4 2 0 0,5-3 864 0,-1 2 128 15,2 0 32-15,-3 2 0 0,-5 0-832 0,-1 0-192 0,-1 0 0 0,-3 2 0 16,-4 1 0-16,-1 3 0 0,-3-2 0 15,-1 1 0-15,-2 1 0 0,-2-3 0 16,-2 2 0-16,-1-2 0 0,2-1 0 0,-1-1 0 0,1 0 0 0,-4-3 0 31,2 0-2416-31,3-3-528 0,-3-7-96 0,16 5-32 0</inkml:trace>
  <inkml:trace contextRef="#ctx0" brushRef="#br0" timeOffset="27609.55">3193 10589 27647 0,'0'0'608'0,"0"0"128"0,0 0 32 0,8-4 0 16,-1 1-624-16,4 1-144 0,-2-1 0 0,4-3 0 0,1-2 848 0,1 3 144 16,2-3 32-16,0 0 0 0,-2-2-832 0,2 1-192 15,0-2 0-15,-1 3 0 0,-3 0 0 0,1 2 0 16,-1 2 0-16,2-4 0 15,-4 2-768-15,-3 2-208 0,-8 4-48 0,0 0 0 0</inkml:trace>
  <inkml:trace contextRef="#ctx0" brushRef="#br0" timeOffset="27881.98">3262 10786 27647 0,'0'0'608'0,"0"0"128"0,0 0 32 0,0 0 0 0,9 13-624 0,-9-13-144 0,10 4 0 0,-2 0 0 16,-8-4 848-16,8 4 144 0,0 2 32 0,-4-2 0 16,-4-4-832-16,6 8-192 0,1 0 0 0,-3-2 0 15,-3 5 0-15,2-4 0 0,-2 4 0 0,2-1 0 16,-1 2 0-16,1 1 0 0,-3-4 0 0,1 3 0 15,3 0 0-15,-5 1 0 0,-3 1 0 0,1 0 0 16,3-2 0-16,-2 1 0 0,-1 0 0 0,-1 2-9232 16,0-5-1904-16</inkml:trace>
  <inkml:trace contextRef="#ctx0" brushRef="#br0" timeOffset="28264.54">3452 9816 20271 0,'0'0'448'0,"0"0"80"0,9-5 32 0,-2 2 16 0,1-2-576 0,-8 5 0 0,5-3 0 0,3 3 0 16,1 3 928-16,1 2 80 0,1 0 16 0,0 6 0 16,-1-1 0-16,1 6 0 0,2 2 0 0,2 6 0 15,2 4 0-15,1 7 0 0,0 5 0 0,2 10 0 16,-1 6 0-16,0 2 0 0,-1 2 0 0,-4 6 0 16,-2 9-832-16,-3 0-192 0,-1 2 0 0,-4 0 0 15,-4-4 0-15,-2-4 0 0,0-4 0 0,-3-6 0 16,-2-3 864-16,1-3 128 0,-5-4 32 0,3-5 0 15,-1-6-832-15,-3-3-192 0,2-2 0 0,1-7 0 16,-2-4 0-16,2-4 0 0,-1-4 0 0,-1-3-11424 16,2-7-2336-16</inkml:trace>
  <inkml:trace contextRef="#ctx0" brushRef="#br0" timeOffset="29594.25">12362 10143 23951 0,'0'0'512'0,"0"0"128"0,9-4 0 0,-1 3 64 0,1-2-576 0,4-3-128 15,4-3 0-15,2 2 0 0,2 3 848 0,4-1 144 16,-1 0 32-16,4-3 0 0,7 3-832 0,2 1-192 16,1-4 0-16,0 3 0 0,-3 1 0 0,-3-1 0 15,-2 1 0-15,-4 1 0 0,-2 2 0 0,-6 1 0 16,-2 0 0-16,-6-1-12240 0</inkml:trace>
  <inkml:trace contextRef="#ctx0" brushRef="#br0" timeOffset="29741.51">12505 10378 35007 0,'11'-1'768'0,"2"-5"176"0,1 0 16 0,-2 2 16 0,1 1-784 0,5 1-192 0,6-5 0 0,3 5 0 16,4-1 864-16,2 0 128 0,-1 2 32 0,0 0 0 15,-2-5-832-15,-2 1-192 0,-3 4 0 0,-1 0-11424 16,-6-1-2336-16</inkml:trace>
  <inkml:trace contextRef="#ctx0" brushRef="#br0" timeOffset="30940.68">13418 10606 20271 0,'-22'13'448'0,"22"-13"80"0,0 0 32 0,2-4 16 0,0-6-576 0,2-1 0 15,1-3 0-15,0-2 0 0,0-2 928 0,0-4 80 16,1-4 16-16,0 0 0 0,1 1 0 0,0-5 0 16,3 0 0-16,-1 0 0 0,-4-5 0 0,1 2 0 15,1-1 0-15,1 0 0 0,0-2-832 0,-1 5-192 16,1-2 0-16,1 7 0 0,0 1 0 0,-1 6 0 15,-1 2 0-15,-2 2 0 0,0 4 0 0,0 1 0 16,-5 10 0-16,0 0 0 0,0 0 0 0,4 11 0 0,-1 2 0 0,-2 9 0 16,-1 2 0-16,0 4 0 0,-1 3 0 0,0 2 0 15,1 2 0-15,1 4 0 0,2-1 0 16,-2-3 0-16,3-1 864 0,1-1 128 16,0-7 32-16,-1-1 0 0,3-2-832 0,1-5-192 0,2-5 0 15,2 3 0 1,-12-16-768-16,13 1-208 0,2-6-48 0,-2-3 0 0,3-7 1648 0,2-5 320 0,2-3 64 0,1-2 16 15,1 0 0-15,-3-6 0 0,0 0 0 0,-2-5 0 16,-3 0 0-16,-1-4 0 0,-3-1 0 0,-2 5 0 16,1 2-832-16,-1 4-192 0,-1 4 0 0,-3 2 0 15,-2-3 0-15,0 6 0 0,-2 3 0 0,0 5 0 16,-2 4 0-16,0 3 0 0,2 6 0 0,-7-8 0 16,1 5-2416-16,6 3-528 15,-11 1-96-15,11-1-32 0</inkml:trace>
  <inkml:trace contextRef="#ctx0" brushRef="#br0" timeOffset="31402.1">14675 9150 20271 0,'0'0'448'0,"0"0"80"0,2-9 32 0,3 2 16 0,-1 1-576 0,0-1 0 0,-4 7 0 0,0 0 0 15,0 0 928-15,0 0 80 0,0 0 16 0,0 0 0 16,0 0 0-16,0 0 0 0,-5 9 0 0,-3-2 0 15,2 6 0-15,-2 1 0 0,-4 0 0 0,0 2 0 16,-1 1-832-16,-1 4-192 0,-2 5 0 0,-1 3 0 16,1 7 864-16,-3 7 128 0,0 3 32 0,-3 7 0 15,-1 7 0-15,0 7 0 0,-3 3 0 0,0 11 0 16,0 8-832-16,4 4-192 0,3 7 0 0,1-4 0 16,0-2 0-16,3 0 0 0,4-4 0 0,4-4 0 15,1-5 0-15,3-6 0 0,4-4 0 0,2-6 0 0,2-7 0 16,3-2 0-16,5-3 0 0,3-8 0 0,3-6 0 0,5 0 0 15,0-3 0-15,3-4 0 16,1-4 0-16,-6-10 0 0,2-5 0 0,1 0 0 16,-1-1-2416-16,0-3-528 0,27 9-96 0,-12-15-32 0</inkml:trace>
  <inkml:trace contextRef="#ctx0" brushRef="#br0" timeOffset="33645.04">15332 9079 16575 0,'0'0'736'0,"0"0"160"0,0 0-720 0,5-5-176 16,-5 5 0-16,4-8 0 0,1-1 848 0,-5 9 144 16,0 0 32-16,0 0 0 0,0 0 0 0,0 0 0 0,0-6 0 0,0 6 0 15,0 0 0-15,0 0 0 0,-4 5 0 0,-1 1 0 16,1 5-832-16,-1-1-192 0,-4 6 0 0,2 0 0 15,-2 0 864-15,-1 5 128 0,-1 8 32 0,-1-3 0 16,-1 1 0-16,-1 3 0 0,-2 2 0 0,3 2 0 16,-2 1-832-16,2-1-192 0,1 0 0 0,0 1 0 15,3 0 0-15,3-1 0 0,0-3 0 0,4-3 0 16,2-1 0-16,1-4 0 0,3 2 0 0,3-4 0 16,0 0 0-16,2-3 0 0,2-2 0 0,3-1 0 15,1-2 864-15,0 1 128 0,1-4 32 0,-1 0 0 16,0 0-832-16,-1-1-192 0,1-3 0 0,-1-1 0 15,0 1 0-15,1-5 0 0,-1 0 0 0,4-1 0 16,-5-1-768-16,-2 0-208 16,-4-5-48-16,-1 1 0 0,-6 5-1632 0,-2-9-336 0,-5-8-64 0,-4 1-16 15</inkml:trace>
  <inkml:trace contextRef="#ctx0" brushRef="#br0" timeOffset="33829.1">15001 9524 31327 0,'0'0'1392'0,"0"0"272"0,0 0-1328 0,0 0-336 16,5-14 0-16,3 4 0 0,2 8 0 0,3-1 0 15,3-7 0-15,5 2 0 0,3-1 0 0,4 1 0 16,2-5 0-16,2 1 0 0,7 0 896 0,-2 1 96 16,-7 0 32-16,1 1 0 0,2 2-832 0,-5-1-192 15,-1 2 0-15,-4 1-10336 16,-3 2-2112-16</inkml:trace>
  <inkml:trace contextRef="#ctx0" brushRef="#br0" timeOffset="34310.33">15955 9397 16575 0,'0'0'736'0,"0"0"160"0,0 0-720 0,0 0-176 16,0 0 0-16,-9 11 0 0,0 2 848 0,2 1 144 16,1 7 32-16,0-5 0 0,0-2 0 0,-2 7 0 15,-1 8 0-15,1-1 0 0,0 5 816 0,0 1 160 0,1 1 48 0,1 3 0 16,3-3-1648-16,-1 1-400 0,0 0 0 0,1-1 0 15,-1 0 896-15,3-6 112 0,2-4 16 16,0-5 0-16,-2 4-832 0,1-3-192 0,0-3 0 0,0-2 0 16,0-16 0-16,0 0 0 0,0 0 0 0,0 0 0 15,0 0 0-15,0 0 0 0,0 0 0 0,0 0 0 32,0 0-3232-32,-4-13-688 0,-1-13-144 0,1 3-32 0</inkml:trace>
  <inkml:trace contextRef="#ctx0" brushRef="#br0" timeOffset="34661.18">15782 9453 20271 0,'-11'-15'448'0,"7"7"80"0,4 8 32 0,-4-9 16 16,2-5-576-16,2 1 0 0,0-1 0 0,4 1 0 0,-1 2 928 0,5-2 80 15,3 0 16-15,-2 1 0 0,0 7 0 0,3-3 0 16,3-1 0-16,4 2 0 0,-1 1-832 0,0-1-192 16,4-3 0-16,0 3 0 0,2 3 864 0,-2-1 128 15,0 2 32-15,-1 6 0 0,0 4 0 0,0-2 0 16,-3 3 0-16,-1 1 0 0,-1 4-832 0,-3 0-192 16,0 2 0-16,-4 5 0 0,-3 2 0 0,0 3 0 15,-4 1 0-15,-2 0 0 0,-2-5 864 0,-2-1 128 16,-4 0 32-16,-3 3 0 0,-2-1 0 0,0-4 0 0,-4-2 0 15,-2 1 0-15,-5 1-832 0,0-4-192 16,-1 1 0-16,1-12 0 0,4-3 0 0,-1-2 0 16,0-1 0-16,3-3 0 15,4-5-1600-15,4 2-352 0,1 0-80 0,6-1-9296 0,6-1-1856 16</inkml:trace>
  <inkml:trace contextRef="#ctx0" brushRef="#br0" timeOffset="36243.75">17072 8789 16575 0,'0'0'368'0,"0"-8"80"0,3-3 0 0,-1 5 16 0,-2 6-464 0,0 0 0 16,4-11 0-16,-4 11 0 0,0 0 912 0,0 0 96 15,0 0 16-15,0 0 0 0,0-9 0 0,0 9 0 16,0 0 0-16,0 0 0 0,-11-2 0 0,-2 4 0 15,-2 5 0-15,0 3 0 0,-4-1-832 0,-2 6-192 16,1 3 0-16,-3 5 0 0,4 6 864 0,-5 4 128 16,2 2 32-16,-3 7 0 0,1 2-832 0,0 4-192 0,1 6 0 0,3 0 0 15,3 2 864-15,2-1 128 0,0 0 32 0,5 1 0 16,2 1-832-16,3-3-192 0,1-7 0 16,1-3 0-16,2 0 0 0,1-7 0 0,1-7 0 0,3-3 0 15,0 1 0-15,4-6 0 0,1-3 0 0,3-2 0 16,0-4 0-16,2-5 0 0,0-4 0 0,3 0 0 15,1-3-768 1,1-2-208-16,-2-4-48 0,0 0-8736 0,-2-1-1760 0</inkml:trace>
  <inkml:trace contextRef="#ctx0" brushRef="#br0" timeOffset="36560.74">17286 9340 23951 0,'0'0'512'0,"0"0"128"0,0 0 0 0,0 0 64 0,0 0-576 0,-3 13-128 15,1 4 0-15,-2 3 0 0,1 2 848 0,1 9 144 16,-2 7 32-16,-1 0 0 0,-1-3 0 0,2 3 0 15,0-1 0-15,-1 4 0 0,1-1 0 0,0 3 0 16,1-6 0-16,-1 1 0 0,0-3-832 0,1-6-192 16,2-3 0-16,0-2 0 0,-1 1 0 0,2 0 0 15,0-6 0-15,0 0 0 0,-1-5 0 0,1-14 0 16,0 0 0-16,0 0 0 16,0 0-2416-16,0 0-528 0,0-14-96 0,0-1-5488 0,1 0-1104 0</inkml:trace>
  <inkml:trace contextRef="#ctx0" brushRef="#br0" timeOffset="36857.67">17201 9502 20271 0,'2'-16'896'16,"0"4"192"-16,2-6-880 0,3 0-208 0,2 1 0 0,2-3 0 0,2-3 1680 0,3 5 304 15,0 6 48-15,6-5 16 0,1-1-832 16,5 3-144-16,0 2-48 0,1 4 0 0,-7 0 0 0,4 4 0 15,4 2 0-15,-2 3 0 0,-2-1 0 0,-3 5 0 16,-3 5 0-16,-3 5 0 0,-4 3 0 0,-1 1 0 16,-3 2 0-16,-4 1 0 0,-4 6-816 0,-1-5-208 15,-1-7 0-15,-3 6 0 0,-1 9 0 0,-6-6 0 16,-2-1 0-16,-4-1 0 0,-2-3 864 0,-6 0 128 16,-5-1 32-16,4 0 0 0,4-4-832 0,0-1-192 15,-6-3 0-15,4-4 0 0,-1-2 0 0,3-1 0 16,2-3 0-16,2-2 0 15,1-2-2416-15,4 0-528 0,2-5-96 0,2 3-32 0</inkml:trace>
  <inkml:trace contextRef="#ctx0" brushRef="#br0" timeOffset="40747.68">18424 8863 20271 0,'0'0'448'0,"0"0"80"0,0 0 32 0,0 0 16 0,0 0-576 0,0 0 0 15,0 0 0-15,0 0 0 0,-6 4 928 0,2 4 80 16,0 5 16-16,-1-4 0 0,-3 0 0 0,0 0 0 16,-1 5 0-16,0 3 0 0,-2 3 0 0,0 1 0 15,-3 1 0-15,-4 14 0 0,1 4-832 0,0-3-192 16,2-4 0-16,-1 2 0 0,0 2 0 0,2-1 0 16,1 2 0-16,1-2 0 0,2-4 0 0,2 0 0 15,3-3 0-15,2 0 0 0,2-7 0 0,2 0 0 16,1-4 0-16,1 1 0 0,3-1 0 0,0-5 0 15,1-5 0-15,1 1 0 16,-2 1-2416-16,3-3-528 0,3-6-96 0,0-6-32 0</inkml:trace>
  <inkml:trace contextRef="#ctx0" brushRef="#br0" timeOffset="41078.61">18687 9185 23951 0,'0'0'512'0,"-2"-12"128"0,-2 6 0 0,4 6 64 0,-7-7-576 0,0 5-128 0,-4 0 0 0,3 5 0 15,-1 3 848-15,-4 5 144 0,0 4 32 0,-1 4 0 16,-3-1 0-16,1 4 0 0,-2 4 0 0,2 3 0 0,3-3-832 0,2 0-192 16,-1 0 0-16,4-1 0 0,5 5 0 0,3-8 0 15,4-4 0-15,4-5 0 0,3 0 0 0,2-2 0 16,2-7 0-16,4 0 0 0,1-3 0 0,4-2 0 15,2-5 0-15,0-1 0 16,-3-5 864-16,0-4 128 0,-3-2 32 0,0 0 0 0,-2-2-832 0,-2-1-192 16,-3 0 0-16,-3 2 0 0,-2 2 864 0,-4 0 128 15,-3-1 32-15,-2 1 0 0,0 2-832 0,-6 4-192 16,-1 3 0-16,-1-1 0 0,-1-3 0 0,-2 2 0 16,-1 0 0-16,0 5 0 15,0 1-768-15,0 2-208 0,-1 0-48 0,3 2-9824 16,11 0-1968-16</inkml:trace>
  <inkml:trace contextRef="#ctx0" brushRef="#br0" timeOffset="41441.81">18972 8609 23951 0,'0'0'512'0,"0"0"128"0,0 0 0 0,0 0 64 0,0 0-576 0,0 0-128 0,4 11 0 0,1 1 0 0,0-3 848 0,4 3 144 16,-1 4 32-16,4-1 0 0,3 6 0 15,0 0 0-15,-2 0 0 0,5 5 0 0,4 3-832 0,2 8-192 16,0 9 0-16,1 1 0 0,-1-1 864 0,-2 4 128 15,0 5 32-15,-4 3 0 0,-3 4 0 0,-5-3 0 16,-2-1 0-16,-4 0 0 0,-6 4-832 0,-2-4-192 16,-5-3 0-16,0-3 0 0,-8-8 864 0,-2-1 128 15,-5-1 32-15,-3-4 0 0,-3-3-832 0,0-8-192 16,5-3 0-16,0-2 0 16,6-5-768-16,-1-8-208 0,1-5-48 0,2-7-16784 15</inkml:trace>
  <inkml:trace contextRef="#ctx0" brushRef="#br0" timeOffset="42128.14">19600 9270 23951 0,'0'0'512'0,"0"0"128"0,0 0 0 0,0 0 64 0,0 0-576 0,0 0-128 0,-6 9 0 0,6-9 0 16,0 0 1664-16,0 0 320 0,0 0 48 0,0 0 16 15,0 0-832-15,15 0-144 0,3-3-48 0,3 3 0 16,3-1 0-16,2 1 0 0,1-5 0 0,2 3 0 16,1 1-816-16,0 0-208 0,-1-1 0 0,-2 1 0 15,-2-1 864-15,-3 2 128 0,-3 2 32 0,0-2 0 0,-4-4-832 0,-2 2-192 16,-2-2 0-16,-11 4 0 0,0 0 0 0,0 0 0 15,0 0 0-15,0 0 0 16,0 0-3232-16,0 0-688 0,0 0-144 0,-18-3-32 0</inkml:trace>
  <inkml:trace contextRef="#ctx0" brushRef="#br0" timeOffset="44231">20840 8984 16575 0,'0'0'368'0,"0"0"80"0,10 1 0 0,-10-1 16 16,12 6-464-16,-3 3 0 0,-1-1 0 0,-1-2 0 0,-7-6 912 0,9 5 96 15,-9-5 16-15,0 0 0 0,6 4 0 0,-6-4 0 16,8-4 0-16,-8 4 0 0,0 0 0 0,0 0 0 16,0 0 0-16,0 0 0 0,0 0 0 0,0 0 0 15,0 0 0-15,0 0 0 0,0 0-832 0,-1-10-192 16,1 10 0-16,-7-8 0 0,1 2 864 0,-3-1 128 15,-3 1 32-15,-3-4 0 0,-1 3-832 0,-3-1-192 16,-2 6 0-16,-2 1 0 0,-1 0 0 0,2 1 0 16,3 5 0-16,-6 2 0 0,-4-2 0 0,2 7 0 15,1-1 0-15,1 5 0 0,-2 1 0 0,2 1 0 0,4 0 0 16,0 2 0-16,3-1 0 0,4 0 0 0,1-2 0 16,3 0 0-16,4-3 0 0,2 2 0 0,3-5 0 0,3 1 0 15,-2-12 0-15,9 7 0 0,6-2 0 0,0-4 0 16,4-2 0-16,3-4 0 0,4-3 0 15,1 1 0-15,2-1 864 0,-2-2 128 0,-2-6 32 16,3 2 0-16,3 2-832 0,-1 3-192 0,-3-1 0 0,-1-1 0 16,-4-4 0-16,-1 2 0 0,-2 3 0 0,-4 0 0 15,-3 0 0-15,0 3 0 0,-2 1 0 0,-10 6 0 16,0 0 0-16,0 0 0 0,12 5 0 0,-3 0 0 16,-9-5 0-16,4 13 0 0,0 4 0 0,-2-1 0 15,-2-5 0-15,-1 5 0 0,1 4 0 0,-3 3 0 16,1-2 0-16,-2 1 0 0,-1 0 0 0,-2 7 0 15,-2 2 0-15,0 6 0 0,-1 3 0 0,-4-1 0 0,-1 2 0 16,-1-1 0-16,1 2 0 0,-2 1 0 0,-3 0 0 16,-2-1 0-16,-2-3 0 0,6 0 0 0,4-1 0 15,-2-2 0-15,-2-2 0 0,0-1 0 0,-1 0 0 16,4-1 0-16,2-2 0 0,0-7 0 0,0-2 0 16,1 0 0-16,4 0 0 0,2-3 0 0,-1-5 0 0,2-1 0 15,0-6 0-15,5-6 0 0,0 0 0 0,0 0 0 16,0 0 0-16,0-9 0 0,4 0 0 0,2-5 0 15,2-5 0-15,5 1 0 0,4 1 864 0,1 0 128 16,2 0 32-16,3 2 0 0,3-1-832 0,4-1-192 16,3 2 0-16,3 1 0 0,3 4 0 0,-2-2 0 15,-1 1 0-15,-4 3 0 0,-1 4 0 0,-4 1 0 16,2-6 0-16,-4 3 0 0,-3 0 0 0,-1 4 0 16,-3 2 0-16,-2-2 0 0,-5 0 0 0,-11 2 0 15,0 0 0-15,0 0 0 0,0 0 0 0,0 0 0 0,0 0 0 16,0 0 0-1,0 0-3232-15,0 0-688 0,-9-13-144 0,-6 4-32 0</inkml:trace>
  <inkml:trace contextRef="#ctx0" brushRef="#br0" timeOffset="45264.97">21498 8328 20271 0,'0'0'448'0,"0"0"80"0,-4-6 32 0,0-2 16 0,-1 2-576 0,1 0 0 0,0-3 0 0,4 9 0 16,0 0 928-16,0 0 80 0,0 0 16 0,0 0 0 15,0 0-832-15,0 0-192 0,8 12 0 0,-1-3 0 16,-1 1 864-16,3 3 128 0,1-2 32 0,4 8 0 15,3 9-832-15,1-1-192 0,2 3 0 0,2 5 0 16,1 3 0-16,2 4 0 0,2 1 0 0,1 5 0 16,0 7 0-16,1 1 0 0,-1 0 0 0,-4 1 0 0,-2 2 864 15,-2 1 128-15,-6 1 32 0,-4-3 0 0,-5-7-832 16,-4-1-192-16,-4-4 0 0,-3 0 0 16,1-6 864-16,-4-2 128 0,-2-6 32 0,-1 4 0 15,-2 0-832-15,-2 2-192 0,-2-4 0 0,1-5 0 0,4-2 0 0,-2-5 0 16,-2 0 0-16,1-1 0 0,-2-5 0 0,3-3 0 15,1-1 0-15,2-5 0 0,1-1 0 0,0-5 0 16,2-4 0-16,2-1 0 16,7 4-3232-16,-7-10-688 0,-1-7-144 0,5-1-32 0</inkml:trace>
  <inkml:trace contextRef="#ctx0" brushRef="#br0" timeOffset="45595.39">22481 8644 23951 0,'3'-18'512'0,"0"8"128"0,0-1 0 0,-1 3 64 0,2 0-576 0,-4 8-128 0,4-6 0 0,-4 6 0 15,0 0 848-15,0 0 144 0,0 0 32 0,0 0 0 16,0 0 0-16,3 13 0 0,0-2 0 0,0 5 0 16,-3 2 0-16,-3 6 0 0,0 3 0 0,1 4 0 15,-1-1-832-15,1 4-192 0,-2 4 0 0,2 0 0 16,-3 0 0-16,1 0 0 0,-1-2 0 0,1 2 0 0,0 4 0 0,2-5 0 16,0-3 0-16,0-5 0 0,-2-6 0 0,1 0 0 15,-1-4 0-15,0-5 0 16,-5-2-2416-16,0-1-528 0,-5-4-96 0,14-7-32 0</inkml:trace>
  <inkml:trace contextRef="#ctx0" brushRef="#br0" timeOffset="45776.58">22155 9017 31327 0,'0'0'1392'0,"13"-3"272"0,0-1-1328 0,4-1-336 16,3 1 0-16,0-2 0 0,-2 2 0 0,7-4 0 0,5-3 0 0,3 6 0 15,5 4 896-15,-1 0 96 0,-5 1 32 0,0-7 0 16,-6-3-832-16,-4 6-192 0,-5 4 0 0,-4-3 0 31,-5-1-1600-31,-8 4-352 0,0 0-80 0,0 0-16 0</inkml:trace>
  <inkml:trace contextRef="#ctx0" brushRef="#br0" timeOffset="45942.42">22239 9241 27647 0,'0'0'608'0,"0"0"128"0,4 10 32 0,-4-10 0 0,9 8-624 0,0-1-144 0,1 1 0 0,1-6 0 16,-11-2 848-16,15 0 144 0,6 0 32 0,3 0 0 15,4-1 0-15,1 1 0 0,1 1 0 0,-1-2 0 16,-3-6-832-16,-1 2-192 0,-4 1 0 0,-3 0 0 16,-3-4-1600-16,0 3-352 0,-3 3-80 0,-2-5-16 0</inkml:trace>
  <inkml:trace contextRef="#ctx0" brushRef="#br0" timeOffset="46422.78">23145 8558 27647 0,'0'0'608'0,"0"0"128"0,0 0 32 0,0 0 0 0,0 0-624 0,0 0-144 0,0 0 0 0,0 0 0 0,0 0 848 0,0 0 144 15,0 0 32-15,6 15 0 0,-3 1 0 0,-3 2 0 16,0 2 0-16,-1 6 0 0,-2 3 0 0,1 6 0 15,-2 4 0-15,0 4 0 0,-2-3-832 0,0 6-192 16,-2 4 0-16,2 0 0 0,-4 1 0 0,3-2 0 16,-1-1 0-16,1-4 0 0,2-2 864 0,-1-6 128 15,0-4 32-15,0 12 0 16,1-8-1648-16,1-4-320 0,0-2-64 0,3-16-10928 16,1-14-2192-16</inkml:trace>
  <inkml:trace contextRef="#ctx0" brushRef="#br0" timeOffset="47931.48">23381 8104 20271 0,'0'0'896'0,"0"-8"192"0,0-1-880 0,1 1-208 0,0-1 0 16,1 3 0-16,-1-2 864 0,-1 8 128 0,0 0 32 15,7-4 0-15,0 0 0 0,1 4 0 0,0 0 0 0,1 4 0 16,0 4-832-16,3 1-192 0,4 1 0 0,-2 3 0 15,3 2 864-15,4 2 128 0,1 2 32 0,1 5 0 16,1 3-832-16,-1 3-192 0,1 7 0 0,1 4 0 16,-1 1 0-16,1 9 0 0,0 4 0 0,1 3 0 15,-1 6 0-15,0 5 0 0,-3 6 0 0,5 35 0 16,-3-3 576-16,-6-2 64 0,-5-6 0 0,-4-2 16 16,-5-1-464-16,-3-3-192 0,-2 0 128 0,-3-3-128 0,-3-7 192 15,-2 0-32-15,-2-5-16 0,0 3 0 0,-2 2 304 16,-1-1 48-16,-2-4 16 0,-2-3 0 0,-2-2-144 0,1 0-32 15,-1 1 0-15,-2-1 0 0,-1-6-48 16,-2 0-16-16,1 0 0 0,-3-5 0 0,-6-2-80 0,2 0-32 16,-3-2 0-16,-2-1 0 0,-1-1-160 0,3-2 128 15,4-7-128-15,0-3 128 0,0-1-128 0,4-7 0 16,3-6 0-16,5-2 0 16,-1-5-1856-16,1-5-416 0,4-8-80 0</inkml:trace>
  <inkml:trace contextRef="#ctx0" brushRef="#br0" timeOffset="48845.71">14920 10292 12895 0,'0'0'272'0,"0"0"64"0,0 0 16 0,9 0 32 0,3 1-384 0,-1-1 0 0,5-1 0 0,0 1 0 15,2 0 1712-15,3-2 272 0,2 1 48 0,5-1 16 16,2 0-1648-16,3-2-400 0,5-2 0 0,8 1 0 16,7-1 896-16,5-1 112 0,4-1 16 0,2-3 0 15,5 3 0-15,7-2 0 0,9 1 0 0,35-1 0 16,-6 3-336-16,-3-1-64 0,-3 2-16 0,4-1 0 15,-1-2-448-15,-1 1-160 0,-1 0 0 0,5 1 144 16,4-4-144-16,1 2 160 0,-7-1-160 0,-1 0 160 0,-5-4-160 0,6 2 160 16,1 2-160-16,-2-1 160 0,-8 2 0 0,2-1 0 15,4 3 0-15,-1-2 0 0,0 0 208 0,-4 3 32 16,-1 0 16-16,4 0 0 0,5-3-16 0,-1 1 0 16,-5-1 0-16,3 4 0 0,6 7 0 0,-4-2 0 15,-6-1 0-15,0 0 0 0,-1-1-144 0,4 0-48 16,8-1 0-16,-6 0 0 0,-8 0-48 0,3-1-16 15,6-2 0-15,-5 4 0 0,-5-1-144 0,-2-1 160 16,-1 2-160-16,-1-2 160 0,-1 0-160 0,-2 0 128 16,-8-6-128-16,-4 3 128 0,-1-1-128 0,-3 2 0 15,-1 0 144-15,-1 1-144 0,-6 0 144 0,-7 1-144 0,-9 2 192 16,-3-2-192-16,-5-2 176 0,-6 1-176 0,-4 0 160 0,-4 1-160 16,-2 3 0-16,-5 2 128 0,-7 0-128 15,-2-1 0 1,-2-1-944-16,-3 2-224 0,-11-1-48 0,0 0-9360 0,0 0-1872 0</inkml:trace>
  <inkml:trace contextRef="#ctx0" brushRef="#br0" timeOffset="49951.84">15293 10675 16575 0,'0'0'368'0,"0"0"80"0,0 0 0 0,0 0 16 0,0 0-464 0,0 0 0 0,0 0 0 0,0 0 0 0,0 0 912 16,0 0 96-16,0 0 16 0,6-6 0 0,-1-2 0 0,-5 8 0 16,0 0 0-16,0 0 0 0,0 0 0 0,0 0 0 15,0 0 0-15,0 0 0 0,0 0 0 0,0 0 0 16,0 0 0-16,0 0 0 0,-1 14-832 0,-2 3-192 16,2 3 0-16,-3 3 0 0,0 2 0 0,-5 1 0 15,0 4 0-15,-3 1 0 0,-3 3 864 0,3 1 128 16,0 0 32-16,0 3 0 0,-1 0-832 0,3-1-192 15,2-5 0-15,3 1 0 0,2 1 0 0,3-6 0 16,3 0 0-16,2-7 0 0,3-3 0 0,0-1 0 16,1-4 0-16,3 0 0 0,3-3 0 0,0-6 0 15,-4 0 0-15,6-1 0 0,6-2 0 0,1-2 0 16,1-6 0-16,0 2 0 0,-2-3 0 0,-1 0 0 16,-2-1 0-16,-4 0 0 15,-5-7-2416-15,-3 2-528 0,-1-7-96 0,-12 6-32 0</inkml:trace>
  <inkml:trace contextRef="#ctx0" brushRef="#br0" timeOffset="50102.36">15109 11027 31327 0,'0'0'1392'0,"8"-5"272"0,1 0-1328 0,4-4-336 0,6 1 0 0,2 5 0 16,1-2 0-16,3 1 0 0,1-1 0 0,7-3 0 15,7-1 0-15,3-2 0 0,-1 1 0 0,-3-1 0 16,-2 4 0-16,-6 1 0 0,-2 3 0 0,-5 0-9216 15,-4 4-1904-15</inkml:trace>
  <inkml:trace contextRef="#ctx0" brushRef="#br0" timeOffset="50611.21">16290 10871 23951 0,'0'0'1056'0,"0"0"224"0,5-10-1024 0,-5 10-256 15,0 0 0-15,0 0 0 0,-1-7 880 0,1 7 112 16,0 0 32-16,-9-3 0 0,0-1-832 0,-3 4-192 16,-1 4 0-16,0 1 0 0,-3 4 864 0,-1 3 128 0,-1 1 32 0,-2 4 0 15,-3 1-832-15,1 2-192 0,-2 2 0 0,0 3 0 16,-4 1 0-16,3 0 0 15,3 1 0-15,1-3 0 0,6-5 0 0,2-2 0 0,7-1 0 0,3-2 0 16,4-5 0-16,4 2 0 0,-5-1570 0 0,13 3122 0 16,3-1559 864-16,3-6 128 0,3-3 32 0,-1-4 0 15,3 1-832-15,1-2-192 0,-1-2 0 0,1-2 0 16,0-1 0-16,0 4 0 0,-3 0 0 0,0 2 0 16,-1 0 0-16,-2 6 0 0,0-1 0 0,-5 8 0 15,-2 0 0-15,-1 4 0 0,0 1 0 0,-5 8 0 16,-2 5 0-16,-4 4 0 0,0 1 0 0,-2 0 0 15,-4 0 0-15,-4 5 0 0,-4 0 0 0,3-1 0 16,1-1 864-16,-3 0 128 0,-4 3 32 0,1 0 0 16,1-2-832-16,2-2-192 0,-2-3 0 0,3 0 0 0,2-2 0 15,2-3 0-15,2-5 0 0,2-4 0 0,4-12 864 16,0 0 128-16,5 10 32 0,-5-10 0 0,10 0-832 0,6-1-192 16,0-2 0-16,2-2 0 0,0 0 0 15,4-6 0-15,4 2 0 0,-5 1 0 0,-6 6 0 0,6-3 0 16,7-5 0-16,1 3 0 15,-3 3-1600-15,0-3-352 0,-1 1-80 16,-3-3-14752-16</inkml:trace>
  <inkml:trace contextRef="#ctx0" brushRef="#br0" timeOffset="51550.64">17474 10511 20271 0,'0'0'448'15,"0"0"80"-15,0 0 32 0,0 0 16 0,-8-9-576 0,1 1 0 0,-2 4 0 0,9 4 0 0,0 0 928 0,0 0 80 16,0 0 16-16,0 0 0 0,-13 12 0 0,-1-2 0 16,2 2 0-16,-6 3 0 0,-3 4 0 0,0 3 0 15,0 10 0-15,0 2 0 0,-1 7-832 0,1 2-192 16,2 6 0-16,2 7 0 0,1 0 864 0,3 2 128 0,3 2 32 15,3-2 0-15,5 1-832 0,4-5-192 16,5-5 0-16,2-5 0 0,3-7 0 0,2-4 0 0,2-6 0 0,3-2 0 16,3-4 0-16,4-1 0 0,6-1 0 0,-2-9 0 31,-3-5-768-31,7-2-208 0,6-7-48 0,0-1 0 0</inkml:trace>
  <inkml:trace contextRef="#ctx0" brushRef="#br0" timeOffset="54997.06">17886 11079 20271 0,'0'0'448'0,"0"0"80"0,0 0 32 0,0 0 16 0,0 0-576 0,0 0 0 16,0 0 0-16,0 0 0 0,0 0 928 0,0 0 80 15,14 7 16-15,-2-3 0 0,-2-8 0 0,7 0 0 16,3-1 0-16,4 2 0 0,5 2 0 0,4-2 0 16,2-2 0-16,1 1 0 0,0 0-832 0,-2 1-192 15,-2-2 0-15,-2 1 0 0,-2-2 864 0,-4 2 128 0,-3-1 32 0,-3 1 0 16,-5 0-832-16,-2 1-192 0,-11 3 0 0,0 0 0 31,10 0-768-31,-10 0-208 0,0 0-48 0,0 0-13504 0</inkml:trace>
  <inkml:trace contextRef="#ctx0" brushRef="#br0" timeOffset="55700.7">19234 10884 20271 0,'0'0'448'0,"0"0"80"0,0 0 32 0,0 0 16 0,0 0-576 0,0 0 0 16,18 11 0-16,-18-11 0 0,0 0 928 0,0 0 80 15,0 0 16-15,0 0 0 0,0 0 0 0,0 0 0 16,-10-4 0-16,-3 3 0 0,-3 4-832 0,-1-1-192 16,0-3 0-16,-4 1 0 0,-2 3 864 0,-1-2 128 15,2 2 32-15,-1 1 0 0,-4-2-832 0,0 1-192 0,0 3 0 0,1 5 0 16,-2-2 0-16,5 3 0 0,-2-2 0 0,2 3 0 15,2 1 0-15,1 1 0 0,2-2 0 0,5 0 0 16,4-2 0-16,5 0 0 0,4-1 0 0,0-10 0 16,0 0 864-16,14 6 128 0,2-3 32 0,3 1 0 15,2-5-832-15,3-5-192 0,0-4 0 0,3 1 0 16,-1 3 0-16,0-5 0 0,-2-6 0 0,-1 6 0 16,-5-2 0-16,1 2 0 0,5 1 0 0,-5-2 0 15,1 2 0-15,-2-2 0 0,-2 4 0 0,-3 0 0 16,-3 4 864-16,-10 4 128 0,0 0 32 0,0 0 0 15,8 9-832-15,-1 4-192 0,-3 2 0 0,-2 6 0 0,-2 7 0 16,-2 1 0-16,-2 1 0 0,-1 5 0 16,-1 4 0-16,-2 6 0 0,1 0 0 0,-5 2 0 0,-4 0 0 15,-1 1 0-15,-1-5 0 0,2 3 0 0,5 4 0 16,-2-3 0-16,-3-6 0 0,0 0 0 0,1-4 0 0,-1-1 0 16,-1-4 0-16,3 0 0 0,2-12 0 15,4 0 0-15,3-4 0 0,4-7 0 0,1-9 864 0,0 0 128 16,0 0 32-16,14-9 0 0,3-7-832 0,1 0-192 15,3-6 0-15,3 3 0 0,-1-2 0 0,3 0 0 16,5 3 0-16,-2 2 0 0,1 0 0 0,3-2 0 16,1 4 0-16,-2 2 0 0,-2 3 0 0,0 0 0 15,1 0 0-15,-1 0 0 0,-1 1 0 0,2 2 0 16,1-1 0-16,-4 1 0 0,-2 4 0 0,-6-1 0 16,-6-1 0-16,-6 4 0 15,-8 0-2416-15,8 0-528 0,-8 0-96 0,0 0-12720 0</inkml:trace>
  <inkml:trace contextRef="#ctx0" brushRef="#br0" timeOffset="57597.5">19759 10322 16575 0,'0'0'368'0,"0"0"80"0,-9 0 0 0,9 0 16 0,0 0-464 0,0 0 0 0,0 0 0 0,0 0 0 16,0 0 912-16,0 0 96 0,0 0 16 0,0 0 0 15,0 0-832-15,12 5-192 0,-1 0 0 0,5 3 0 16,2 2 864-16,3 2 128 0,-1 1 32 0,3-1 0 0,1 2 0 0,1 5 0 16,1 1 0-16,1 3 0 0,2 0-832 0,-1 3-192 15,1 4 0-15,-4 4 0 0,-4 2 864 0,-1 4 128 16,1 1 32-16,-1 4 0 0,-3-1-832 15,-2 3-192-15,-1-3 0 0,-4 1 0 0,-2-1 0 0,-3-1 0 16,-4 4 0-16,-2-3 0 0,-3-1 864 0,-2-1 128 16,-2-2 32-16,-5-3 0 0,-3-2 0 0,0-4 0 15,-1-2 0-15,1 0 0 0,-1-3-832 0,-2-3-192 16,1-3 0-16,1-2 0 0,0 0 0 0,3-1 0 16,1-4 0-16,1 0 0 0,0-7 0 0,3-3 0 15,0 0 0-15,9-3 0 16,-12-4-1600-16,3-5-352 0,3-8-80 0,2 1-8208 15,1 3-1632-15</inkml:trace>
  <inkml:trace contextRef="#ctx0" brushRef="#br0" timeOffset="59038.28">20940 10397 16575 0,'0'0'368'0,"0"0"80"0,0 0 0 0,0 0 16 0,0 0-464 0,0 0 0 0,0 0 0 0,8-2 0 15,-8 2 1728-15,9-5 256 0,-2-1 64 0,-7 6 0 16,0 0-832-16,0 0-144 0,8-5-48 0,-8 5 0 16,0 0 0-16,0 0 0 0,7 1 0 0,-7-1 0 15,6 7 0-15,-2 2 0 0,-2 1 0 0,-2 6 0 0,-1 2-816 0,0 2-208 16,-3 1 0-16,2 5 0 0,-2 1 0 0,1 2 0 15,-3 1 0-15,1-4 0 16,0 1 0-16,0 2 0 0,-2-3 0 0,1 0 0 0,0-5 0 0,2 0 0 16,1-2 0-16,-3 6 0 15,1-6-768-15,1-6-208 0,0-2-48 0,0-3-8736 16,-1-1-1760-16</inkml:trace>
  <inkml:trace contextRef="#ctx0" brushRef="#br0" timeOffset="59214.58">20665 10811 27647 0,'0'0'608'0,"0"0"128"0,0 0 32 0,8-3 0 0,1-2-624 0,3 1-144 0,2-3 0 0,4 3 0 15,2 1 848-15,4-1 144 16,3 0 32-16,3-3 0 0,1 3-832 0,0-1-192 16,-1-1 0-16,-1 0 0 0,0 1 0 0,-4 4 0 0,-6 0 0 0,9-1 0 31,-9-4-768-31,-7 6-208 0,-12 0-48 0,0 0-11872 0</inkml:trace>
  <inkml:trace contextRef="#ctx0" brushRef="#br0" timeOffset="59394.1">20629 11078 27647 0,'0'0'608'0,"8"-8"128"0,10 5 32 0,0 0 0 0,8-5-624 0,5 0-144 0,3-1 0 0,7 0 0 0,0 0 848 0,2-2 144 16,-2-1 32-16,3 1 0 0,1 4-832 0,-4-2-192 15,-2 1 0-15,0 3 0 0,2 1 0 0,-3 1 0 16,-6 5 0-16,10-4 0 16,-8-1-1600-16,-5 0-352 0,-10 2-80 0,-7-1-16 15</inkml:trace>
  <inkml:trace contextRef="#ctx0" brushRef="#br0" timeOffset="59927.44">22171 10542 20271 0,'0'0'448'0,"0"0"80"0,0 0 32 0,0 0 16 0,1-8-576 0,-1 8 0 0,0 0 0 0,0 0 0 15,0 0 928-15,0 0 80 0,-6-2 16 0,-2 3 0 16,-2 7 0-16,-2 2 0 0,-3 3 0 0,0 5 0 0,-3 5-832 15,-3 5-192-15,-3 4 0 0,-2 3 0 0,-3 1 864 0,0 5 128 16,-5-1 32-16,1 3 0 0,3 4 0 0,5-4 0 16,7-1 0-16,2 1 0 0,2-1-832 0,6-5-192 15,6-3 0-15,7-1 0 0,5-8 0 0,6-3 0 16,2-3 0-16,8-4 0 0,2-2 0 0,3-5 0 16,3-5 0-16,1-3 0 0,0-5 864 0,2-4 128 15,0-6 32-15,1-4 0 0,0-2 0 0,1-5 0 16,0 0 0-16,2-4 0 0,2-1 0 0,-2-2 0 15,0-2 0-15,-6-3 0 0,-6-3 0 0,-6-1 0 16,-4-1 0-16,-8 0 0 0,-4 1-832 0,-6 2-192 16,-4-1 0-16,-3 6 0 0,-6 4 0 0,-5 3 0 15,-6 0 0-15,-6 6 0 16,-5 3-768-16,-1 4-208 0,-1 0-48 0,2 5-13104 16,-3-2-2624-16</inkml:trace>
  <inkml:trace contextRef="#ctx0" brushRef="#br1" timeOffset="76133.43">2859 11595 20271 0,'0'0'448'0,"0"0"80"0,0 0 32 0,0 0 16 0,0 0-576 0,0 0 0 16,0 0 0-16,0 0 0 0,0 0 1744 0,5 10 240 15,-2-1 64-15,1 0 0 0,-4 0-1648 0,0 4-400 16,2 5 0-16,0-2 0 0,-1 1 896 0,-2-1 112 0,-2-1 16 0,2 3 0 16,1 1 0-16,0-1 0 0,0-1 0 0,0 0 0 15,-5 0-832-15,3-2-192 0,2 0 0 0,-1 0 0 16,-2-4 0-16,1-1 0 15,-1-1 0-15,1-1 0 0,2-8 0 0,0 0 0 0,0 0 0 0,0 0 0 16,0 0-2416 0,0 0-528-16,6-18-96 0,1 1-32 0</inkml:trace>
  <inkml:trace contextRef="#ctx0" brushRef="#br1" timeOffset="76319.33">3059 11778 23951 0,'0'0'512'0,"0"9"128"0,-2-2 0 0,1 3 64 0,0-1-576 0,-2 3-128 0,3 1 0 0,-1 3 0 0,-1-2 848 0,-2 2 144 15,-1-2 32-15,-1 4 0 0,3-2 0 0,-1-3 0 16,-2-1 0-16,0 3 0 16,4 1-2464-16,-1-6-480 0,3-10-112 0,0 0-16 0</inkml:trace>
  <inkml:trace contextRef="#ctx0" brushRef="#br1" timeOffset="77004.95">2400 12894 20271 0,'0'0'448'0,"0"0"80"0,0 0 32 0,0 0 16 0,0 0-576 0,0 0 0 15,0 0 0-15,0 0 0 0,0 0 1744 0,0 0 240 16,-1-4 64-16,-2 0 0 0,3-4-1648 0,-1 1-400 16,2-3 0-16,2-5 0 0,-1-4 896 0,1 0 112 15,-2-1 16-15,2 9 0 0,2-5-832 0,-2-1-192 16,-1-4 0-16,1 0 0 0,-2 3 0 0,2-3 0 16,0-1 0-16,0 3 0 0,1 2 0 0,0 4 0 0,3 3 0 0,-2 4 0 15,-1-1 0-15,-4 7 0 0,9 2 0 0,0 5 0 16,-2 7 0-16,3-1 0 0,2 5 0 0,1 3 0 15,-4 3 0-15,0 0 0 0,0 1 0 0,0 1 0 16,1 0 0-16,-3 1 0 0,-1-5 0 0,0-2 0 16,1-4 0-16,-1-1 0 0,-1-6 0 0,1 0 0 15,0-5 0-15,-6-4 0 0,9-1 0 0,0-3 0 16,0-4 864-16,4-7 128 0,-5-5 32 0,0 7 0 16,0-4-832-16,-2-2-192 0,1-5 0 0,-2 2 0 15,3-1 0-15,-1 0 0 0,-2-1 0 0,-1 0 0 16,0 3 0-16,-2 2 0 0,3-2 0 0,1 4 0 15,-1 3 0-15,-3 2 0 0,2 3 0 0,0-6 0 16,1 8-768-16,-5 7-208 0,0 0-48 0,0 0-8736 16,0-6-1760-16</inkml:trace>
  <inkml:trace contextRef="#ctx0" brushRef="#br1" timeOffset="77317.98">3081 12253 23951 0,'0'0'512'0,"0"0"128"0,0 9 0 0,-3-3 64 0,-2 2-576 15,2 0-128-15,1 1 0 0,-2 3 0 0,-1 2 848 0,-2 0 144 0,2 3 32 0,-3 5 0 16,0 1 0-16,-1 1 0 0,-1 4 0 0,-2 0 0 15,-1 5 0-15,1 1 0 0,2 1 0 0,1-1 0 16,1-4-832-16,1 0-192 0,2-1 0 0,4-2 0 16,2 3 0-16,0-8 0 0,1-1 0 0,3 5 0 15,5-2 0-15,-1-10 0 0,0-1 0 0,6 4 0 32,-1-4-768-32,0-3-208 0,0 0-48 0,-3-4 0 0,-11-6-816 15,12-1-160-15,6-4-48 0,-5-2 0 0</inkml:trace>
  <inkml:trace contextRef="#ctx0" brushRef="#br1" timeOffset="78094.75">3542 12123 23951 0,'0'0'512'0,"0"0"128"0,0 0 0 0,0 0 64 0,0 0-576 0,0 0-128 16,12-3 0-16,0-1 0 0,-1-3 848 0,1 5 144 15,0-2 32-15,1 1 0 0,1-2-832 0,-3 4-192 16,-11 1 0-16,14 3 0 0,-2 3 0 0,-2-1 0 16,-10-5 0-16,8 9 0 0,-3-3 864 0,0 5 128 15,1-2 32-15,-5 3 0 0,-1-12-832 0,-4 15-192 16,-1 1 0-16,-2-2 0 0,1-2 0 0,-1 1 0 16,1-5 0-16,-2 2 0 0,3-2 0 0,-1 0 0 15,6-8 0-15,0 0 0 0,-5 9 0 0,3-1 0 0,2-8 0 0,0 0 0 16,6 8 0-16,1-3 0 0,-2 4 0 15,1-5 0-15,-6-4 0 0,11 3 0 0,-11-3 0 0,10 9 0 16,-2-1 0-16,-1-1 0 0,-7-7 0 0,4 10 0 16,-3-1 0-16,-1 4 0 0,-3-2 0 0,-1 0 0 15,-2-1 864-15,-2-2 128 0,-1 3 32 0,-2 0 0 16,-2-2-832-16,-1-1-192 0,1 0 0 0,-1 0 0 16,1 2 0-16,0-4 0 0,0-1 0 0,1 1 0 15,0-2-2416 1,2 0-528-16,-12 0-96 0,22-4-32 0</inkml:trace>
  <inkml:trace contextRef="#ctx0" brushRef="#br1" timeOffset="78686.77">3323 13095 27647 0,'0'0'608'0,"0"0"128"0,0 0 32 0,12 14 0 16,-4-15-624-16,0-1-144 0,-8 2 0 0,9-3 0 0,0-1 848 0,0 0 144 15,1 0 32-15,1 0 0 0,-1-1 0 0,3 1 0 16,2-1 0-16,-1 2 0 0,0-1 0 0,1 1 0 16,-1 0 0-16,0-1 0 0,-1 0-832 0,0-1-192 15,-1 1 0-15,0 1 0 0,-2 0 0 0,-1 1 0 16,-2 0 0-16,1-1 0 16,-2 0-2416-16,-6 3-528 0,4-4-96 0,-4 4-32 0</inkml:trace>
  <inkml:trace contextRef="#ctx0" brushRef="#br1" timeOffset="78957.63">3733 12904 27647 0,'0'0'608'0,"0"0"128"0,0 0 32 0,0 0 0 0,0 0-624 0,0 0-144 0,0 0 0 0,0 2 0 15,-6 7 1664-15,5 1 320 0,0 3 48 0,-2 2 16 16,-1 2-832-16,0 1-144 0,0 3-48 0,-1 3 0 16,0-1 0-16,1 1 0 0,0 4 0 0,0-6 0 15,0-4-816-15,2 0-208 0,-1 5 0 0,2-3 0 0,-2 3 0 0,3-2 0 16,-1-3 0-16,1-5 0 0,0-1 0 0,0-3 0 16,-1-2 0-16,1-1 0 15,0-6-2416-15,0 0-528 0,0 0-96 0,6-13-12720 16</inkml:trace>
  <inkml:trace contextRef="#ctx0" brushRef="#br1" timeOffset="79358.88">3923 11695 27647 0,'-29'-16'608'0,"29"16"128"0,0 0 32 0,8 6 0 0,0 4-624 0,0 0-144 0,-1 4 0 0,3 5 0 15,0 4 848-15,3 4 144 0,4 5 32 0,3 2 0 16,0 3 0-16,4 8 0 0,3 6 0 0,-1 5 0 16,-1 1 0-16,-3 7 0 0,2 4 0 0,-3 3 0 15,-3 5 0-15,-5 2 0 0,-3 4 0 0,-4-2 0 16,-5-1-832-16,-5 2-192 0,-4-4 0 0,2 0 0 16,-2-1 0-16,-3-3 0 0,-6 0 0 0,-3-7 0 0,-4-8 0 15,5-15 0-15,-8 1 0 0,1 0 0 16,-2 2-768-16,-2 0-208 0,-2 2-48 0,0 3-10912 15,-5-4-2192-15</inkml:trace>
  <inkml:trace contextRef="#ctx0" brushRef="#br1" timeOffset="86486.43">19470 7150 27647 0,'-9'5'608'0,"1"0"128"0,8-5 32 0,-5 5 0 0,-2-2-624 0,7-3-144 0,0 0 0 0,0 0 0 0,-5 0 0 0,0-1 0 16,-1-6 0-16,2-1 0 0,2-3 848 0,-1-5 144 15,-1-6 32-15,2-3 0 0,-1-4-832 0,1 1-192 16,-1-7 0-16,2-3 0 0,-1-3 864 0,1-4 128 16,0 0 32-16,-1-4 0 0,1-2-832 0,0-4-192 15,1-2 0-15,0-24 0 0,0 3 384 0,0 3 16 16,1 2 16-16,2 2 0 0,-1 0-208 16,4 0-32-16,1-1-16 0,2-4 0 0,1-2-160 0,1 3 0 15,2 3 144-15,0 0-144 0,3-2 0 0,0-1 128 16,-1 0-128-16,1 1 0 0,-2-1 0 0,-2 2 128 15,-4 0-128-15,0 0 0 0,2 3 144 0,-2 1-144 16,-3-2 192-16,-1 1-192 0,0 1 208 0,1 4-64 16,0-1-16-16,-1 4 0 0,-4-6 0 0,4 4 0 15,1 3 0-15,1 1 0 0,-2-1 0 0,0 3 0 0,-1 4 0 0,1 0 0 16,-1-1 0-16,0-1-128 0,-3-2 192 16,1 5-64-16,0 7-128 0,-1-5 192 0,-1 1-192 0,1 3 192 15,0 0-192-15,-3 2 128 0,-1-4-128 0,0 5 128 16,-1-3-128-16,1-1 0 0,-1-2 0 0,1 0 128 15,0-3-128-15,0 3 0 0,0 1 0 0,2 0 0 16,-1 1 0-16,2-1 0 0,0-3 128 0,1 1-128 16,1 0 0-16,0 3 0 0,4 0 0 0,-1 1 0 15,-1-3 0-15,-2 5 0 0,-1 4 0 0,0 1 0 16,-1-2 0-16,0-2 0 0,-5 2 0 0,4 2 0 16,-1-4 0-16,3 2 0 0,3 4 0 0,-3 0 0 0,-3-1 0 15,3 1 0-15,-1 2 0 0,0-1 0 0,-1 5 0 16,2-1 0-16,0 3 0 0,0-4 0 0,-1 0 0 0,-2-1 0 15,1 0 0-15,0-2 0 0,4 0 0 16,-2-1 0-16,0 0 0 0,1 1 0 0,2 2 0 0,-2 3 0 16,0 2 0-16,-1-3 0 0,-1-2 0 0,0 2 0 15,1 2 0-15,-2-4 0 0,0-2 0 0,0-1 0 16,0-2 0-16,1 1 0 0,-2 1 0 0,3-4 0 16,-1 3 0-16,-1 3 0 0,0 2 0 0,-1 3 0 15,1 1 0-15,0 0 0 0,1-2 0 0,0 5 0 16,-3-3 0-16,4 1 0 0,-2-1 0 0,2 2 0 15,0 2 0-15,2-2 0 0,4 1 0 0,-1 1 0 16,1 0 0-16,-1 2 0 0,-1-3 0 0,2 2 0 16,-2 0 0-16,4 3 0 0,-1-1 0 0,-1 2 0 0,1 0 0 0,-1 0 0 15,1 0 0-15,-3 2 0 0,-1-3 0 0,0 3 0 16,-2 2 128-16,-1 2-128 0,0 3 0 0,-1-1 128 16,-3 1 16-16,0 0 0 0,0 3 0 15,-2 3 0-15,6 6-144 0,0 0 0 0,-7-4 144 0,7 4-144 16,0 0-192-16,0 0-96 0,0 0-32 0,0 0 0 31,0 0-2112-31,0 0-448 0,11 6-64 0</inkml:trace>
  <inkml:trace contextRef="#ctx0" brushRef="#br1" timeOffset="87245.85">20985 442 16575 0,'0'0'368'0,"0"0"80"0,4-13 0 0,-3 7 16 0,-1 6-464 0,1-6 0 16,2-4 0-16,-1 3 0 0,-2 7 1728 0,3-7 256 15,0-1 64-15,-2 1 0 0,-1 7-832 0,0 0-144 16,0 0-48-16,0 0 0 0,0 0 0 0,0 0 0 16,0 0 0-16,0 8 0 0,0 8 0 0,-3 5 0 15,-1 6 0-15,0 7 0 0,1 6-816 0,-4 3-208 0,-1 3 0 0,0 0 0 16,3-1 0-16,0 1 0 0,0-7 0 0,1 3 0 16,0-3 0-16,3-1 0 0,-1-3 0 15,2-1 0-15,2-2 0 0,-2-4 0 0,0-4 0 16,1 5 0-1,0-4-768-15,2-7-208 0,1-5-48 0,-4-13 0 16,0 0-1632-16,0 0-336 0,0 0-64 0,11-17-16 0</inkml:trace>
  <inkml:trace contextRef="#ctx0" brushRef="#br1" timeOffset="87468.32">20633 969 27647 0,'-6'-13'608'0,"6"13"128"0,6-9 32 0,-6 9 0 0,0 0-624 16,7-2-144-16,6 0 0 0,3-2 0 0,2-1 0 0,5 1 0 15,3-4 0-15,2 1 0 0,5-3 848 0,-1 2 144 16,1-2 32-16,1 2 0 0,0-1-832 0,2 2-192 16,0 3 0-16,-3-2 0 0,1 1 0 0,-2-1 0 15,-5 4 0-15,4-2 0 16,-9 4-1600-16,-8 4-352 0,-14-4-80 0,-3 6-16 0</inkml:trace>
  <inkml:trace contextRef="#ctx0" brushRef="#br1" timeOffset="87663.01">20584 1382 27647 0,'0'0'608'0,"0"0"128"0,0 0 32 0,0 0 0 0,8 4-624 0,3 0-144 0,0-3 0 0,5-1 0 16,5-1 848-16,4-4 144 0,3 0 32 0,4-2 0 15,0 1-832-15,5-2-192 0,1 1 0 0,-1-1 0 16,2 3 864-16,1 1 128 0,-1-1 32 0,0 1 0 16,-1 3-832-16,-2-1-192 0,-3 0 0 0,8 1 0 31,-5 3-2416-31,-8 2-528 0,0 0-96 0,-13 0-32 0</inkml:trace>
  <inkml:trace contextRef="#ctx0" brushRef="#br1" timeOffset="88475.82">21828 417 20271 0,'-16'-5'896'0,"10"4"192"16,-1 1-880-16,0-1-208 0,-2 1 0 0,2-2 0 0,2 1 0 0,5 1 0 15,0 0 0-15,0 0 0 0,0 0 864 0,0 0 128 16,6-4 32-16,5 1 0 0,2-2 0 0,5 1 0 16,4 0 0-16,2 1 0 0,4 0-832 0,1-1-192 15,2 3 0-15,2 3 0 0,-1 2 0 0,4 0 0 16,-1 3 0-16,-3 2 0 0,2-3 0 0,5 10 0 15,-7 1 0-15,-10 8 0 0,-4 5 864 0,-6 2 128 16,-7 0 32-16,-4 1 0 0,-3 3-832 0,-1-10-192 16,-2-3 0-16,-3 1 0 0,-1-1 0 0,-3 1 0 15,-2-5 0-15,0 2 0 0,-1-1 0 0,2-1 0 16,3-2 0-16,-1 0 0 0,4 0 0 0,3-1 0 16,2 1 0-16,5-3 0 0,2 0 0 0,6 1 0 0,3 0 0 15,11 9 0-15,1 4 0 0,2-2 0 0,2 4 0 16,0 0 0-16,2 4 0 0,-4 3 0 0,-3-2 0 0,-4 1 0 15,-4 2 0-15,-3 1 0 0,-3 1 0 16,-5 1 0-16,-4 0 0 0,-5-1 0 0,-5-3 0 0,-5-4 0 16,-5 1 864-16,-8-4 128 0,-4 0 32 0,4-8 0 15,-6 3 0-15,-4-1 0 0,-6-2 0 0,-2-1 0 16,0-2-832-16,-1-2-192 0,0-2 0 0,-1-2 0 16,-1-11 0-16,1 0 0 0,2-4 0 0,2 0 0 15,6-7 0-15,5-2 0 0,3-5 0 0,-3-6 0 16,6 1-3232-1,13 1-688-15,6-5-144 0,6 8-32 0</inkml:trace>
  <inkml:trace contextRef="#ctx0" brushRef="#br1" timeOffset="89061.86">23244 842 23951 0,'0'0'512'0,"0"0"128"0,8-6 0 0,2 1 64 0,3-2-576 0,4 1-128 16,1-1 0-16,3 2 0 0,5-2 0 0,-1 1 0 15,0 1 0-15,1-2 0 0,0 1 0 0,0 0 0 16,-1 4 0-16,-2-3 0 16,0-1-784-16,-4 2-192 0,6 2-48 0,-12 2 0 0</inkml:trace>
  <inkml:trace contextRef="#ctx0" brushRef="#br1" timeOffset="89216.7">23154 1189 31327 0,'0'0'688'0,"7"-9"144"0,0 0 16 0,5-3 48 0,5 0-720 0,5 3-176 0,3 3 0 0,4-3 0 16,2 0 0-16,7-1 0 0,6 4 0 0,4-4 0 16,2-5 0-16,-1 3 0 0,5 1 0 0,-2 4 0 15,0-2 0-15,2 3 0 0,0 2 0 0,-5-2-13888 16</inkml:trace>
  <inkml:trace contextRef="#ctx0" brushRef="#br1" timeOffset="90629.43">25167 82 12895 0,'0'0'272'0,"0"0"64"0,4-10 16 0,1-1 32 0,-5 11-384 0,0 0 0 0,0 0 0 0,0 0 0 16,5-7 896-16,-5 7 96 0,0 0 32 0,0 0 0 15,0 0 0-15,0 0 0 0,-9 11 0 0,-1 5 0 0,1 4 0 0,-3 3 0 16,-4 2 0-16,3 5 0 0,-2 0-832 0,-2 5-192 15,-6 3 0-15,3 2 0 0,1 3 864 0,0 4 128 16,-2 7 32-16,-1 3 0 0,-3 3-832 0,3-3-192 16,6-2 0-16,1-8 0 0,0-3 0 0,5-5 0 15,3 1 0-15,3-3 0 0,3 1 0 0,4-3 0 16,3-2 0-16,2-6 0 0,2-3 864 0,2-3 128 16,0-4 32-16,2-4 0 0,4-3-832 0,2-3-192 15,0-7 0-15,3 0 0 0,-2 0 0 0,0-2 0 16,-3 0 0-16,2-2 0 0,0-4 0 0,0 3 0 0,-3 0 0 15,-1-1 0 1,-2-3-2416-16,-5 3-528 0,-5-9-96 0,-4 2-32 0</inkml:trace>
  <inkml:trace contextRef="#ctx0" brushRef="#br1" timeOffset="90821.09">24686 707 31327 0,'0'0'1392'0,"5"-9"272"0,0-3-1328 0,4 3-336 0,4 1 0 0,4-1 0 16,0-3 0-16,6 3 0 0,4-4 0 0,8-1 0 15,3-5 0-15,4 2 0 0,-2 2 0 0,0 4 0 16,2 4 0-16,-4 1 0 0,-3 2 0 0,-7 1 0 16,-5 1-752-16,-3-2-208 0,-5 0-64 15,-3 4 0-15</inkml:trace>
  <inkml:trace contextRef="#ctx0" brushRef="#br1" timeOffset="91839.96">26232 634 12895 0,'-1'-11'576'0,"1"11"112"0,0 0-560 0,0-7-128 0,0 7 0 0,0 0 0 16,0 0 848-16,0 0 144 0,0 0 32 0,0 0 0 15,0 0 0-15,0 0 0 0,0 0 0 0,-4 10 0 16,-1 3 0-16,-1 3 0 0,3 3 0 0,-4 5 0 16,2 3 0-16,0 4 0 0,-1 6 0 0,0 2 0 15,-2 0-832-15,0 7-192 0,-2 6 0 0,1 4 0 16,2 4 0-16,-3-1 0 0,-5-3 0 0,5-3 0 16,2-2 864-16,3-5 128 0,1-11 32 0,1-3 0 0,1-2-832 15,-1-4-192-15,1-3 0 0,2-5 0 0,2-5 0 0,-2-13 0 16,0 12 0-16,0-12 0 0,0 0 864 0,0 0 128 15,0 0 32-15,0 0 0 0,8-8 0 0,0-5 0 16,4-11 0-16,-3 2 0 0,-5 1-832 0,2-2-192 16,2-5 0-16,2 1 0 0,-3-6 0 0,2 0 0 15,0-5 0-15,2-1 0 0,2-3 0 0,4-2 0 16,1-2 0-16,0 0 0 0,2 3 0 0,0 4 0 16,0-4 0-16,2 5 0 0,2 1 0 0,0 1 0 15,1 5 0-15,-1 0 0 0,-1 1 0 0,1 2 0 16,0 1 0-16,1 4 0 0,-5 4 0 0,1 6 0 15,1 5 0-15,-5 6 0 0,-7 3 0 0,3 7 0 16,0 4 0-16,-2 5 0 0,-5 4 0 0,-2 5 0 0,-3 2 0 16,1 2 0-16,-5-4 0 0,-2-1 0 15,-3-1 0-15,-4-4 0 0,-3 4 0 0,-1-2 0 0,-1 2 0 0,-4-5 0 16,-4-5 0-16,-1 3 0 0,-2 0 0 16,-4 0 0-16,2 0 0 0,-2-4 0 0,0-5 0 15,0-4 0-15,-1-7 0 0,3 1 0 0,3-3 0 0,2-3-11424 16,4 0-2336-16</inkml:trace>
  <inkml:trace contextRef="#ctx0" brushRef="#br1" timeOffset="100309.84">27692 180 16575 0,'0'0'368'0,"0"0"80"0,0 0 0 0,0 0 16 0,0 0-464 0,0 0 0 15,0 0 0-15,0 0 0 0,-1-4 912 0,0-5 96 16,-1 3 16-16,-2-5 0 0,1 6 0 0,3 5 0 15,-4-10 0-15,4 10 0 0,0 0 0 0,-8-4 0 16,8 4 0-16,-8-2 0 0,0 1-832 0,0 2-192 16,-2 3 0-16,-1 1 0 0,-2 2 864 0,0 2 128 15,-1 1 32-15,0 2 0 0,-2 1-832 0,-1 2-192 16,0 2 0-16,-1 1 0 0,-2 1 0 0,0 4 0 16,-1 3 0-16,-3 0 0 0,1 6 864 0,-2 2 128 15,-1 4 32-15,2 1 0 0,2 1-832 0,1 4-192 16,1 1 0-16,4-1 0 0,3 2 0 0,4-4 0 0,0-2 0 0,1 1 0 15,4 0 0-15,0-4 0 0,1-7 0 16,3 1 0-16,3 0 0 0,0-1 0 16,-1-2 0-16,1-1 0 0,6-2 0 0,-1-4 0 0,1-3 0 0,1-1 0 15,5-3 0-15,-2-3 0 0,-2-1 0 16,4-5 0 0,0-2-768-16,2-3-208 0,-1-4-48 0,1 0-8736 0,-1-5-1760 15</inkml:trace>
  <inkml:trace contextRef="#ctx0" brushRef="#br1" timeOffset="100592.74">27585 792 23951 0,'0'0'512'0,"0"0"128"0,0 0 0 0,0 0 64 0,0 0-576 0,0 0-128 16,8 2 0-16,5-1 0 0,2 1 848 0,3-4 144 15,4 1 32-15,1-1 0 0,5-1 0 0,2 2 0 16,1-1 0-16,-1 2 0 0,-1-1-832 0,-3 1-192 16,-3 0 0-16,-3 1 0 0,-2 1 0 0,-1 0 0 15,-5 1 0-15,0-2 0 16,-3 0-1600-16,0 1-352 0,-1-2-80 0,-1 1-16 0</inkml:trace>
  <inkml:trace contextRef="#ctx0" brushRef="#br1" timeOffset="101137.02">28619 604 23951 0,'0'0'512'0,"2"-8"128"0,-2-1 0 0,0-2 64 0,-2 4-576 0,1-1-128 0,-2 1 0 0,-1 1 0 15,-2 1 848-15,-2 3 144 0,-1 6 32 0,-2-1 0 0,0-3-832 16,-4 4-192-16,0 2 0 0,-3 3 0 16,-5-1 864-16,-1 5 128 0,-4 3 32 0,0 2 0 0,-1 2-832 0,-1 1-192 15,4-1 0-15,0 3 0 0,0 1 0 0,3-3 0 16,4 0 0-16,5-3 0 0,6-2 0 0,5 0 0 15,3-5 0-15,4 0 0 0,5-2 0 0,3-1 0 16,0-4 0-16,6-3 0 0,1-4 0 0,4 1 0 16,-1-5 0-16,1 2 0 0,2-2 864 0,-2 1 128 15,-2 1 32-15,-1-1 0 0,-3 3-832 0,-2-3-192 16,0 4 0-16,-2 0 0 0,-3 2 0 16,1 3 0-16,-5 4 0 0,1-1 0 0,-2 7 0 0,-5 0 0 15,0 4 0-15,-3 3 0 0,-2 4 0 0,-1 5 0 16,-2 2 0-16,-3 3 0 0,-2 3 0 0,-2 2 0 15,-4 0 0-15,1 0 0 0,-3 3 0 0,-1-3 0 16,-4-1 0-16,3-7 0 0,-1-1 0 0,3-1 0 0,3-6 0 0,2-1 0 16,3-1 0-16,3-1 0 0,2-1 0 15,2-4 0-15,2-5 0 0,4-10 0 16,0 0 0-16,0 0 0 0,0 0 864 0,10 0 128 0,6 0 32 16,2-4 0-16,2-4-832 0,0 2-192 0,3-1 0 0,-1 1 0 15,0 1 0-15,0-2 0 0,0 1 0 0,-1 2 0 16,1 4 0-16,-2-2 0 0,-3 1 0 0,1 0 0 15,0-1 0-15,-1 2 0 0,-1 2 0 0,0-2 0 16,-1-2-2416-16,0-1-528 16,-2-1-96-16,0 0-32 0</inkml:trace>
  <inkml:trace contextRef="#ctx0" brushRef="#br1" timeOffset="101493.97">28971 194 23951 0,'3'-15'512'0,"-1"7"128"0,-2 8 0 0,3-7 64 0,2 4-576 0,-5 3-128 15,0 0 0-15,8 2 0 0,-3 5 0 0,4 3 0 0,-1-1 0 16,1 6 0-16,2 3 848 0,-1 5 144 0,1 5 32 0,-2 2 0 16,1 4-832-16,1 10-192 0,-1 3 0 15,0 8 0-15,0 5 864 0,-1 3 128 0,-3 3 32 0,-2 0 0 16,-4 1-832-16,-1 0-192 0,-3 1 0 0,-1-1 0 16,-4 0 864-16,-2-7 128 0,-1-10 32 0,-1-3 0 15,-1-4-832-15,-2-5-192 0,-2-6 0 0,-3 1 0 16,0-3 0-16,1-5 0 0,-3-2 0 0,1-3 0 15,4-6-2416 1,-2-4-528-16,-17-7-96 0,17-15-32 0</inkml:trace>
  <inkml:trace contextRef="#ctx0" brushRef="#br1" timeOffset="101943.26">29836 258 20271 0,'0'0'448'0,"7"-4"80"0,-1-5 32 0,1 3 16 0,3 1-576 0,-3-2 0 16,-7 7 0-16,10-3 0 0,0 3 928 0,-2 2 80 0,-8-2 16 0,5 9 0 15,0 0 0-15,-2 5 0 0,-5 3 0 0,1 5 0 16,-1 3-832-16,-2 4-192 0,-3 4 0 0,1 2 0 16,-1-3 0-16,-1 5 0 0,-1 3 0 0,0-1 0 15,3-1 0-15,-1-1 0 0,0-3 0 0,1-6 0 16,-2 0 0-16,3-9 0 0,1-2 0 0,1-1 0 16,1-5 0-16,-1 0 0 0,-1-3 0 0,4-8-12240 15</inkml:trace>
  <inkml:trace contextRef="#ctx0" brushRef="#br1" timeOffset="102113.43">29700 713 20271 0,'0'0'896'0,"8"2"192"0,2 3-880 0,2-1-208 16,2-2 0-16,2 2 0 0,2-2 864 0,3-2 128 15,1 0 32-15,4 0 0 0,4-3 0 0,0 0 0 16,-1 2 0-16,-3 1 0 0,-2-3-832 0,-2 0-192 15,-8-3 0-15,-1 4-8144 16,-5 2-1680-16</inkml:trace>
  <inkml:trace contextRef="#ctx0" brushRef="#br1" timeOffset="102289.56">29577 935 20271 0,'0'0'448'0,"0"0"80"0,0 0 32 0,3 8 16 0,1 1-576 0,2-3 0 0,2 1 0 0,4-1 0 16,2 0 928-16,5-2 80 0,0-3 16 0,6 0 0 15,4 2 0-15,3-2 0 0,3 0 0 0,5-3 0 16,0-7 0-16,2 2 0 0,-1-2 0 0,-3 3 0 16,-4 0-832-16,-4 0-192 0,-3 2 0 0,-4-1 0 15,-3-3-768-15,-4 1-208 0,1 2-48 16,-4-1-11872-16</inkml:trace>
  <inkml:trace contextRef="#ctx0" brushRef="#br1" timeOffset="102827.7">31297 236 12895 0,'0'0'272'0,"0"0"64"0,0 0 16 0,0 0 32 0,8-1-384 0,0 0 0 0,-8 1 0 0,8 0 0 16,-8 0 896-16,7 2 96 0,-7-2 32 0,7 1 0 16,-7-1-832-16,6 4-192 0,1 0 0 0,-1 3 0 15,0-2 864-15,-1 5 128 0,-4 2 32 0,2 3 0 16,-1 0 0-16,0 2 0 0,-4 3 0 0,1 3 0 16,0 7 0-16,-3 3 0 0,-3 7 0 0,-1 2 0 0,-2 5 0 15,0 4 0-15,-2-2 0 0,-1 3 0 0,-3-3-832 16,3 4-192-16,-1 4 0 0,1 2 0 0,1-3 864 0,0-1 128 15,1-4 32-15,1-3 0 0,4-8 0 0,-1-2 0 16,2-4 0-16,-1-3 0 0,3-2-832 0,0-3-192 16,1-2 0-16,-1-4 0 0,1-3 864 0,0-2 128 15,1-2 32-15,1-4 0 0,0 0-832 0,0-9-192 16,0 0 0-16,0 0 0 0,0 0 0 0,0 0 0 16,0 0 0-16,0 0 0 15,0 0-768-15,0 0-208 0,-6-8-48 0,-2 3-10912 16,0 1-2192-16</inkml:trace>
  <inkml:trace contextRef="#ctx0" brushRef="#br1" timeOffset="110499.37">20850 3467 12895 0,'0'0'576'0,"0"0"112"0,0 0-560 0,0 0-128 0,0 0 0 0,0 0 0 16,0 0 848-16,3-4 144 0,-3 4 32 0,0 0 0 15,0 0 0-15,0 0 0 0,0 0 0 0,0 0 0 16,0 0 0-16,-7 5 0 0,-2 2 0 0,0 2 0 15,-1 4 0-15,-3 0 0 0,-4 0 0 0,-1 6 0 16,-1 6 0-16,1 3 0 0,0 0 0 0,-2 6 0 0,-2 5-832 0,1 4-192 16,-1-2 0-16,1 3 0 0,0 3 0 15,3 4 0-15,1-6 0 0,1 1 0 0,2-4 0 0,1 2 0 16,3 0 0-16,2 1 0 0,3 0 864 0,-1-4 128 16,2-2 32-16,4-3 0 0,2 0-832 0,2-4-192 15,0-6 0-15,1 3 0 0,1-4 0 0,2-3 0 16,0-4 0-16,2-1 0 15,1 0-768-15,1 0-208 0,-2-1-48 0,2-5 0 16,-1-7 0-16,1-2 0 0,0-1 0 0,1-4-7632 16,0-8-1536-16</inkml:trace>
  <inkml:trace contextRef="#ctx0" brushRef="#br1" timeOffset="110759.49">20826 4090 23951 0,'0'0'512'0,"0"0"128"0,0 0 0 0,0 0 64 0,0 0-576 0,0 0-128 0,11-3 0 0,2-2 0 16,3 3 848-16,1 0 144 0,1 2 32 0,2-1 0 15,1-2 0-15,1 1 0 0,1-1 0 0,1-3 0 16,-2 0-832-16,0 2-192 0,-1 1 0 0,0 0 0 15,-3 3 0-15,0-3 0 0,-2 3 0 0,-3-2 0 16,-13 2 0-16,13-2 0 0,0 2 0 0,-13 0-9232 16,0 0-1904-16</inkml:trace>
  <inkml:trace contextRef="#ctx0" brushRef="#br1" timeOffset="111061.48">21686 3566 23951 0,'5'-13'1056'0,"-5"13"224"0,5-11-1024 16,-5 11-256-16,0 0 0 0,0 0 0 0,0 0 880 0,0 0 112 15,0 0 32-15,0 0 0 0,7 12 0 0,-3 2 0 16,-1 10 0-16,-3-2 0 0,-2 0-832 0,0 7-192 0,-1 9 0 0,-2 0 0 15,-4 3 864-15,1 2 128 0,3 0 32 0,-1 2 0 16,1-6-832-16,-1 1-192 0,0-2 0 0,0 1 0 16,-2 0 0-16,2 2 0 0,-1-2 0 0,3-3 0 15,-1-2 0-15,1-3 0 0,1-7 0 0,1-1 0 32,-1-3-1600-32,2-6-352 0,1-2-80 0,0-12-16 0</inkml:trace>
  <inkml:trace contextRef="#ctx0" brushRef="#br1" timeOffset="112393.51">21981 3211 12895 0,'0'0'576'0,"0"0"112"0,0 0-560 0,0 0-128 0,0 0 0 0,0 0 0 16,0 0 0-16,0 0 0 0,0 0 0 0,0 0 0 15,0 0 848-15,0 0 144 0,0 0 32 0,0 0 0 16,5-6 0-16,-1-3 0 0,1 0 0 0,-5 9 0 15,0 0 0-15,0 0 0 0,0 0 0 0,0 0 0 16,7-7-832-16,-7 7-192 0,5-9 0 0,-5 9 0 16,0 0 864-16,0 0 128 0,0 0 32 0,0 0 0 15,0 0-832-15,0 0-192 0,0 0 0 0,0 0 0 0,0 0 864 0,10-1 128 16,-10 1 32-16,0 0 0 0,11 2-832 0,-11-2-192 16,11 5 0-16,0 1 0 0,-11-6 0 0,6 7 0 15,2 3 0-15,0-3 0 0,-8-7 0 0,12 8 0 16,-2-1 0-16,2-2 0 0,0 4 0 0,-1 1 0 15,0 1 0-15,3-1 0 0,-1 2 0 0,1-2 0 16,2 1 0-16,2-1 0 0,1 2 0 0,-4 1 0 16,2 0 0-16,0 0 0 0,0-1 864 0,-1 2 128 15,-1-2 32-15,4 5 0 0,-1-1-832 0,0-1-192 16,-1 2 0-16,0 1 0 0,0 1 0 0,-3 2 0 16,1-2 0-16,-4 2 0 0,2 0 0 0,-2 1 0 15,1 3 0-15,-2 1 0 0,-2 1 0 0,1-1 0 16,0 3 0-16,-2-2 0 0,-2-1 0 0,0-3 0 15,0-1 0-15,0 0 0 0,1 3 864 0,-4-4 128 0,1-2 32 16,0 1 0-16,-1-2-832 0,1 1-192 0,-5 0 0 0,2 0 0 16,0 1 0-16,-1-6 0 0,-1 2 0 0,0-2 0 15,0 3 0-15,-2 8 0 0,0-7 0 16,0 2 0-16,-1-2 0 0,-1 0 0 0,1-1 0 0,0 1 0 16,0 2 0-16,-2 0 0 0,-1-1 0 0,2-1 0 15,-4 1 864-15,2-1 128 0,-5 0 32 0,2-1 0 16,1 1-832-16,-1-1-192 0,1-1 0 0,-1-2 0 15,1 1 0-15,0-1 0 0,-2 0 0 0,1-2 0 16,1 0 0-16,-2 1 0 0,-1 2 0 0,-1-6 0 16,0 2 0-16,3-5 0 0,2 1 0 0,9-7 0 15,-4 12 0-15,-1-1 0 0,-4-1 0 0,2-3 0 0,7-7 0 16,-8 4 0-16,-1 3 0 0,1 1 0 0,8-8 864 16,-9 6 128-16,0 2 32 0,9-8 0 0,0 0-832 15,0 0-192-15,0 0 0 0,0 0 0 0,-9 8 0 0,9-8 0 16,0 0 0-16,0 0 0 0,0 0 0 0,0 0 0 15,0 0 0-15,0 0 0 0,0 0 0 0,0 0 0 16,0 0 0-16,5-11 0 16,-2 2-1600-16,2-1-352 0,2 2-80 0,-1-4-16400 15</inkml:trace>
  <inkml:trace contextRef="#ctx0" brushRef="#br1" timeOffset="113482.26">23682 3021 12895 0,'0'0'272'0,"0"0"64"0,0 0 16 0,0 0 32 0,0 0-384 0,0 0 0 0,8-8 0 16,-8 8 0-16,0 0 1712 0,0 0 272 15,0 0 48-15,0 0 16 0,0 0-832 0,0 0-144 0,0 0-48 0,0 0 0 16,0 0-816-16,-7 4-208 0,0 3 0 0,-3-1 0 16,0 4 864-16,0 1 128 0,-5 1 32 0,1 2 0 15,-3 0-832-15,-3 5-192 0,-1 1 0 0,-2 5 0 16,-2 5 864-16,0 1 128 0,1 9 32 0,0 3 0 15,-1-2-832-15,2 8-192 0,3-2 0 0,-2 6 0 16,3 3 864-16,2 4 128 0,2 4 32 0,4-2 0 16,2 0-832-16,2-6-192 0,1 1 0 0,0-3 0 15,6-1 0-15,0-3 0 0,4-1 0 0,1-2 0 16,2-5 0-16,2-2 0 0,2-5 0 0,0-2 0 16,2-2 0-16,0-5 0 0,0-2 0 0,2-3 0 15,2-4 0-15,4-4 0 0,1-2 0 0,10 1 0 16,-3-4-768-16,-3-5-208 0,-3-5-48 15,-7 1 0-15</inkml:trace>
  <inkml:trace contextRef="#ctx0" brushRef="#br1" timeOffset="114977.69">23904 3922 16575 0,'0'0'368'0,"0"0"80"0,0 0 0 0,0 0 16 0,0 0-464 0,0 0 0 0,0 0 0 0,0 0 0 16,0 0 1728-16,0 0 256 0,6 4 64 0,-6-4 0 15,0 0-832-15,7 6-144 0,4 1-48 0,1-3 0 16,1-2 0-16,3-2 0 0,-1 0 0 0,5 2 0 16,4 0 0-16,2-1 0 0,0-1 0 0,1 0 0 15,0 0-816-15,2 0-208 0,1-1 0 0,-3 1 0 16,0-1 864-16,-1 1 128 0,-2 1 32 0,-1 2 0 16,-4-5-832-16,-2 2-192 0,-4-1 0 0,-2 1 0 15,-2 0 0-15,-9 0 0 0,0 0 0 0,0 0 0 16,0 0-1600-16,0 0-352 0,0 0-80 0,-12-6-13120 15</inkml:trace>
  <inkml:trace contextRef="#ctx0" brushRef="#br1" timeOffset="115417.84">25119 3279 20271 0,'0'0'448'0,"0"0"80"0,0 0 32 0,6-5 16 0,-6 5-576 0,0 0 0 0,8-1 0 0,-8 1 0 16,0 0 0-16,0 0 0 0,0 0 0 0,4 9 0 16,-1 1 928-16,-3 3 80 0,0 4 16 0,-3 1 0 15,0 2 0-15,-1 1 0 0,-2 0 0 0,-2 5 0 16,-1 4-832-16,-1 2-192 0,-3 3 0 0,1 1 0 16,1-1 864-16,1 0 128 0,0 4 32 0,2 2 0 15,4 3 0-15,1-4 0 0,2 1 0 0,2 12 0 16,3-12-1648-16,3-9-320 15,2-6-64-15,0-9-16 0,3-1 832 0,1-2 192 0,1 1 0 0,-1-5 0 0,1-1 0 16,1-5 0-16,-2-3 0 0,0 2 0 16,0-3 0-16,-1-1 0 0,-3-5 0 0,2-1 0 15,-3-1-2496-15,-3-3-464 0,-2 0-96 0,-6 3-16 16</inkml:trace>
  <inkml:trace contextRef="#ctx0" brushRef="#br1" timeOffset="115589.07">24848 3759 27647 0,'0'0'608'0,"0"0"128"0,3-12 32 0,1 4 0 0,3 2-624 0,5 1-144 15,-1 1 0-15,6 0 0 0,2-3 0 0,3 1 0 16,1 0 0-16,7-1 0 0,5 0 848 0,3 3 144 16,-1 3 32-16,-2-3 0 0,-3 0-832 0,-3 0-192 0,-4 0 0 0,5 2 0 31,-3 0-2416-31,-7 2-528 0,-1 2-96 0,-4-1-32 0</inkml:trace>
  <inkml:trace contextRef="#ctx0" brushRef="#br1" timeOffset="116089.36">25902 3618 20271 0,'0'0'448'15,"0"0"80"-15,0 0 32 0,0 0 16 0,0 0-576 0,0 0 0 0,0 0 0 0,0 0 0 0,-6 0 928 0,-2 3 80 16,-3 2 16-16,0 0 0 0,-2 3 0 0,-2 2 0 16,-2 5 0-16,-1-2 0 0,-1-2-832 0,-2 4-192 15,-3 3 0-15,2 0 0 0,-1 1 864 0,1-1 128 16,1 0 32-16,4 0 0 0,4-2-832 0,4-4-192 15,2-2 0-15,3-1 0 0,4-1 0 0,4-3 0 16,5-1 0-16,3-4 0 0,4-2 0 0,2-4 0 16,3-1 0-16,-2-3 0 0,3 1 864 0,-1 1 128 15,-3 2 32-15,7-4 0 16,-4-1-1648-16,-4 5-320 0,-4 2-64 0,-6 6-16 16,0 5 1648-16,-1 3 320 0,-2 5 64 0,-3 3 16 0,-1 4-832 0,-1 4-192 15,-3 1 0-15,-3 6 0 0,-2 0 0 0,-3 3 0 0,1 5 0 16,-4-2 0-16,0 0 0 0,-2 2 0 15,0 5 0-15,-2-3 0 0,1 1 0 0,0-1 0 0,0-6 0 0,1-7 0 16,4-1 0-16,2-5 0 0,2 1 0 16,4-7 0-16,1-7 0 0,4-2 0 0,0-9 0 15,6 4 0-15,5-2 864 0,2-2 128 0,3-2 32 0,1-1 0 16,1-6-832-16,1 0-192 0,0 0 0 16,-1 1 0-16,0 3 0 0,0-2 0 0,-1 3 0 0,-1 1 0 15,-3-1 0-15,-1-2 0 0,-3 4 0 0,1 0-11424 16,-2 1-2336-16</inkml:trace>
  <inkml:trace contextRef="#ctx0" brushRef="#br1" timeOffset="116928.42">26162 3035 16575 0,'0'0'368'0,"0"0"80"0,0 0 0 0,0 0 16 0,-7 4-464 0,2-3 0 15,-3-1 0-15,8 0 0 0,0 0 912 0,-5 2 96 0,5-2 16 0,-5 0 0 16,5 0 0-16,0 0 0 15,0 0 0-15,0 0 0 0,0 0 0 0,0 0 0 0,0 0 0 0,0 0 0 16,8 0-832-16,-1 0-192 0,1-3 0 0,1 3 0 16,0 1 864-16,3 1 128 0,-3-2 32 0,-9 0 0 15,6 6-832-15,-1 3-192 0,-3-2 0 0,-2 2 0 16,-2 0 0-16,-2 4 0 0,0 2 0 0,-1-2 0 16,-3-2 0-16,0-3 0 0,0 0 0 0,-5 1 0 15,4 2 0-15,9-11 0 0,0 0 0 0,0 0 0 16,0 0 0-16,1 10 0 0,5-1 0 0,-6-9 0 15,13-1 864-15,1-2 128 0,2-2 32 0,2 0 0 16,1-2-832-16,2-1-192 0,0 3 0 0,0 1 0 16,0-5 0-16,-2 1 0 0,0 1 0 0,-4 3 0 0,0 2 0 15,-2 2 0-15,-2 0 0 0,0-1 0 16,-2-3-2416-16,1 3-528 16,-10 1-96-16,12 0-32 0</inkml:trace>
  <inkml:trace contextRef="#ctx0" brushRef="#br1" timeOffset="117438.49">26467 2661 16575 0,'0'0'368'0,"0"0"80"0,0 0 0 0,0 0 16 0,-4-5-464 0,4 5 0 0,0 0 0 0,0 0 0 16,0 0 912-16,0 0 96 0,0 0 16 0,13 1 0 16,1 0-832-16,-1 2-192 0,-1 1 0 0,5 6 0 0,5 9 864 0,0-1 128 15,-1 3 32-15,4 4 0 0,4 2-832 16,3 2-192-16,2 3 0 0,-3 5 0 0,-2 3 864 0,-3 6 128 16,-2 2 32-16,-9-8 0 0,1 9-832 0,-2 5-192 15,-5 5 0-15,0 4 0 0,-3-1 0 16,-2 3 0-16,-3-1 0 0,-1 2 0 0,-1 3 864 0,-3 19 128 15,-2-10 32-15,-4-11 0 0,-2-6-832 0,-2-10-192 16,-8-3 0-16,-2 2 0 0,-3 2 864 0,-7-8 128 16,-5-3 32-16,8-3 0 0,5-2-832 0,0-2-192 15,-6 0 0-15,2-8 0 0,5-4 0 0,2-4 0 16,2-6 0-16,3-1 0 0,1-2 0 0,4-3 0 16,2-10 0-16,1-4-10336 15,1-5-2112-15</inkml:trace>
  <inkml:trace contextRef="#ctx0" brushRef="#br1" timeOffset="117873.35">27315 2309 16575 0,'0'0'368'0,"0"0"80"0,0 0 0 0,0 0 16 16,0 0-464-16,0 0 0 0,0 0 0 0,0 0 0 0,-1 11 912 0,-3 0 96 15,0 4 16-15,-1 0 0 0,0 1 0 0,-2 2 0 16,0 3 0-16,-1 0 0 0,0 5-832 0,1 3-192 16,1-3 0-16,-1 2 0 0,1-4 864 0,1 1 128 15,1 1 32-15,1-3 0 0,1-1-832 0,0 0-192 16,2-1 0-16,0-2 0 0,-1-8 0 0,1 1 0 0,0-2 0 0,3 0 0 31,0-3-2416-31,-3-7-528 0,0 0-96 0,0 0-32 0</inkml:trace>
  <inkml:trace contextRef="#ctx0" brushRef="#br1" timeOffset="118058.86">27016 2657 23951 0,'0'0'512'0,"6"-1"128"0,1-6 0 0,2 5 64 0,3 2-576 0,1 0-128 0,0 0 0 0,4-2 0 16,1 0 0-16,3-2 0 0,1-4 0 0,1 3 0 15,1 1 0-15,2 3 0 0,0-1 0 0,-3 1 0 0,-3-3 0 0,-6 2 0 16,-1-2 0-16,-1 1-10624 16</inkml:trace>
  <inkml:trace contextRef="#ctx0" brushRef="#br1" timeOffset="118232.55">26962 2911 23951 0,'0'0'512'0,"8"4"128"0,0 0 0 0,4 0 64 0,1 1-576 16,1-2-128-16,7-4 0 0,0 1 0 0,5 0 848 0,1-2 144 16,0-2 32-16,5 1 0 0,4-3-832 0,2 1-192 15,0-4 0-15,-2 1 0 0,-2-4 0 0,-1 2 0 16,-8 0 0-16,-2-1 0 15,-3 2-1600-15,-5-1-352 0,-2 0-80 0,-4 4-16 0</inkml:trace>
  <inkml:trace contextRef="#ctx0" brushRef="#br1" timeOffset="118591.66">28039 2235 27647 0,'0'0'608'0,"0"0"128"0,0 0 32 0,0 0 0 0,0 8-624 0,-1 5-144 16,-2 4 0-16,-1 5 0 0,0 1 848 0,-2 5 144 15,-1-1 32-15,-1 7 0 0,1 5-832 0,-1 4-192 16,-3-3 0-16,4 5 0 0,-3 2 864 0,3 0 128 16,-3 0 32-16,4-3 0 0,-1-8-832 0,0-2-192 15,-1-2 0-15,-1-1 0 0,2-4 0 0,-1-1 0 16,1-2 0-16,-1-3-10336 15,4-3-2112-15</inkml:trace>
  <inkml:trace contextRef="#ctx0" brushRef="#br1" timeOffset="127239.02">28597 3106 9215 0,'0'0'400'0,"0"0"96"0,-9-2-496 0,1 1 0 0,0 0 0 0,2 1 0 16,-1 2 1728-16,7-2 256 0,0 0 64 0,0 0 0 16,0 0-832-16,0 0-144 0,0 0-48 0,0 0 0 15,0 0-816-15,12 2-208 0,2-4 0 0,6 0 0 16,3-1 864-16,6 1 128 0,5 0 32 0,4-3 0 16,2-3-832-16,3-1-192 0,1 3 0 0,2-1 0 15,-2 2 864-15,2-2 128 0,-2-1 32 0,-2 1 0 16,0 3-832-16,0 0-192 0,-5 1 0 0,14-2 0 15,-13 0-1600-15,-8 1-352 16,4 1-80-16,-16 2-16 0</inkml:trace>
  <inkml:trace contextRef="#ctx0" brushRef="#br1" timeOffset="127526.54">28577 3420 18831 0,'0'0'400'0,"0"0"96"0,0 0 16 0,0 0 32 0,0 0-544 16,0 0 0-16,0 0 0 0,0 0 0 0,19 5 480 0,-4-9-16 0,2 0 0 0,7 0 0 15,4 0-48-15,6 1-16 0,3-5 0 0,3 2 0 16,5 3-112-16,-1-3-32 0,-1 2 0 0,-1 1 0 15,-2-3-96-15,3 0-32 0,0 2 0 0,-2-1 0 16,2 1-128-16,-2-3 128 0,1 2-128 16,-7 4 128-16,-6 2-128 0,-3 2-144 0,-4 1 144 0,-2 1-7008 15,-5-4-1280-15</inkml:trace>
  <inkml:trace contextRef="#ctx0" brushRef="#br1" timeOffset="127810.88">28476 3825 15663 0,'0'0'1392'0,"0"0"-1120"15,0 0-272-15,0 0 0 0,0 0 704 0,12 6 64 16,2-5 32-16,4 0 0 0,4-1 240 0,7-1 48 16,5-2 16-16,8-2 0 0,6 1-96 0,5 0-32 15,3 2 0-15,4 0 0 0,0-6-256 0,0 1-48 16,0-2-16-16,0-1 0 0,3-1-352 0,-3 0-80 16,-4-2-16-16,-1 7-13040 0</inkml:trace>
  <inkml:trace contextRef="#ctx0" brushRef="#br1" timeOffset="128945.48">30191 2756 8751 0,'0'0'384'0,"0"0"80"0,0 0-464 0,0 0 0 0,0 0 0 0,0 0 0 15,12-1 1440-15,-1-2 192 0,0 1 32 0,0-1 16 16,-1-2-464-16,1 0-80 0,2 0-32 0,1-2 0 15,3 4-224-15,0-3-48 0,5-3-16 0,-1-3 0 16,-1-4 96-16,3-1 32 0,3-1 0 0,3 1 0 16,1 2-176-16,2-1-16 0,-3 0-16 0,0-1 0 15,-2-1-288-15,-3 1-64 0,-2 0-16 0,-4 4 0 16,-4 1-176-16,2 3-48 0,-4 0 0 0,-3 3 0 0,-9 6-16 16,0 0-128-16,12 0 192 0,-12 0-64 0,0 0 32 0,0 0 0 15,0 0 0-15,0 18 0 0,-6 4-160 0,2 4 0 16,0 3 0-16,-1 6 0 0,-4 5-144 0,0 7 144 15,1 3 0-15,0-2 0 0,2 2-144 0,-2 1 144 16,0 3 0-16,0 1-144 0,1-2 144 0,-1-3 0 16,0 0 0-16,3-1 0 0,1-2 0 0,0-3 0 15,0-3 0-15,0-3 128 0,1-2-128 0,1-3 128 16,-2-7-128-16,1 1 128 0,-2-3-128 0,1-2 0 16,-1-1 0-16,1-1 0 15,-2 3-1792-15,0-5-288 0,1-5-48 0</inkml:trace>
  <inkml:trace contextRef="#ctx0" brushRef="#br1" timeOffset="129176.68">30102 3825 28047 0,'0'0'1232'0,"9"-2"272"0,1-3-1200 0,3-1-304 0,5-4 0 0,5 2 0 15,3 0 192-15,8-1-32 0,9-1 0 0,3-1 0 16,5-6 352-16,1 3 64 0,8 1 0 0,-1 4 16 16,-3-2-256-16,2 4-48 0,-1-1-16 0,4 0 0 0,-1 1-128 15,-4-2-16-15,-5 3-128 0,-3 3 192 16,-1 1-192-16,-6 4-240 0,-7 1 48 0,-3 1-9216 16,-3 2-1856-16</inkml:trace>
  <inkml:trace contextRef="#ctx0" brushRef="#br1" timeOffset="130174.85">28237 5053 14735 0,'-10'-9'640'0,"10"9"160"0,-8-4-640 0,1-2-160 16,0 3 0-16,7 3 0 0,0 0 1472 0,0 0 272 15,0 0 48-15,0 0 16 0,-8-2-544 0,8 2-112 0,-7 5-32 0,2 4 0 16,0 1-720-16,1 2-144 0,3 3-16 0,-3 3-16 16,1 3 0-16,2 3 0 0,0 4 0 0,-1-3 0 15,0-3-32-15,-1 2 0 0,0 0 0 0,1-1 0 16,-1 2 48-16,-1-5 0 0,0-2 0 0,-1 0 0 16,-1 0 176-16,0-1 32 0,2-6 16 0,-1-1 0 15,5-10-16-15,-2 8-16 0,2-8 0 0,0 0 0 16,0 0 80-16,0 0 32 0,0 0 0 0,6-14 0 15,2-2 32-15,2-5 16 0,1-4 0 0,2 1 0 16,3 4-384-16,0 1-80 0,0-2 0 0,2-1-128 16,-3-6 0-16,3 3 0 0,4 2 0 0,-1 2 0 15,0 2 0-15,1 2 0 0,-1 1 0 0,-2 2 0 16,0 1 0-16,-4 1 0 0,0 7 0 0,-2-1 0 16,-3 4 0-16,1 2 0 0,-11 0-144 0,10 8 144 0,-2 3-160 0,-2 4 160 15,-2 3-192-15,-1-1 192 0,-3-1-144 16,-1 2 144-16,-3 1 0 0,0 1-144 0,-1 1 144 0,-2-2 0 15,0-3 0-15,1 0 0 0,1-1 0 0,0 0 0 16,-1-8 0-16,6-7 128 0,0 0-128 0,0 0 0 16,0 0 0-16,0 0 128 0,0 0 0 0,12-10 0 15,0-3 0-15,1-5 0 0,2-8-128 0,1-2 192 16,5 1-64-16,-3 3 0 0,2 7-128 0,2 1 0 16,0-1 0-16,3 0 0 0,0 2 0 0,-2 0 0 15,-2 2 0-15,0 5-128 0,-4 1 128 0,-2 6 0 16,0 4 0-16,-2 3 0 0,-3-1-192 0,-2 7 64 0,-4 0 0 15,-1 6 0-15,0 4-16 0,-3 4 0 0,-3 3 0 16,-1 0 0-16,1 1 144 0,-3-3 0 16,-2 3 0-16,1 0 0 0,2 0-224 0,1-1 32 0,0-6 16 15,2-2 0 1,-1-4-1488-16,6-4-288 0,-3-13-64 0,0 0-11312 0</inkml:trace>
  <inkml:trace contextRef="#ctx0" brushRef="#br1" timeOffset="130510.26">29338 4913 13823 0,'-11'9'1216'0,"11"-9"-960"0,-4 13-256 0,-2 1 0 0,-5-1 688 0,0 5 80 16,-3 3 32-16,1 0 0 0,2 0-288 0,-2 1-48 15,-3-1-16-15,3 1 0 0,1 2 80 0,3-3 16 16,0-1 0-16,4-1 0 0,1-5-48 0,4 2-16 16,4-3 0-16,1-4 0 0,-5-9 240 0,14 2 48 15,3 0 16-15,3-2 0 0,-2-3 256 0,0-1 48 16,-1-6 16-16,2-2 0 0,3-1-464 0,1-3-80 16,-1-1-32-16,-1 2 0 0,-1 0-80 0,-3 4-32 15,-3-2 0-15,-2 1 0 0,-4 0-48 0,-4 0-16 16,-4 12 0-16,-2-7 0 0,2 7-96 0,-8-8 0 15,-3 1-16-15,0 3 0 0,2-1-512 0,-3 1-112 16,-2-1 0-16,0 1-9552 0,-1-2-1904 16</inkml:trace>
  <inkml:trace contextRef="#ctx0" brushRef="#br1" timeOffset="131053.87">30008 4811 2751 0,'0'0'256'0,"0"0"-256"16,0 0 0-16,0 0 0 0,-13 6 3120 0,2 2 576 16,2 7 112-16,-4-1 32 0,-4-2-2608 0,1 2-512 15,3 3-96-15,-1 3-32 0,-2 2-32 0,1 1-16 16,-2 1 0-16,1 2 0 0,1-3-208 0,0 1-32 16,1-2-16-16,3-1 0 0,5-4-16 0,2 1 0 15,1-1 0-15,5-4 0 0,-2-13 144 0,0 0 32 16,13 5 0-16,2-1 0 0,5-4 320 0,1-4 80 15,0-6 16-15,3-3 0 0,4-4-192 0,-1-2-32 16,1 1-16-16,-2-1 0 0,-2-6-432 0,0 4-192 16,-3 0 160-16,-2-2-160 0,0-7 144 0,-3-4-144 0,0-7 128 15,0 1-128-15,-2 1 304 0,2-7-32 0,1-1 0 0,0-2 0 16,-2 0 0-16,0 6 0 0,-2 6 0 16,-3 5 0-16,-1 8-80 0,-2 7-32 0,-5 5 0 0,-2 12 0 15,0 0 48-15,0 0 16 0,-7-1 0 0,-4 10 0 16,1 8-224-16,-1 4 0 0,-6 5 0 0,2 2 0 15,-1 1 0-15,2 6 0 0,-2 8-160 0,0 3 160 16,5 3 0-16,-1 4-160 0,3-3 160 0,1-3 0 16,3-5-128-16,2-3 128 0,3-4 0 0,1-2 0 15,2-3 0-15,2-5 0 0,3-3 0 0,3 1 0 16,0-1-736-16,2-3-192 16,0-2-32-16</inkml:trace>
  <inkml:trace contextRef="#ctx0" brushRef="#br1" timeOffset="138469.01">31180 4528 11967 0,'-3'-9'1072'16,"2"0"-864"-16,-1 0-208 0,2 9 0 15,0 0 1872-15,0 0 336 0,0 0 64 0,-1-9 16 16,1 9-1664-16,-1-11-336 0,1 3-64 0,0 8-16 0,0 0 384 0,0 0 80 15,0 0 16-15,0 0 0 0,6-8-112 0,-6 8-32 16,0 0 0-16,0 0 0 0,0 0-160 0,0 0-16 16,0 0-16-16,8 12 0 0,-1 1-80 0,-3 3-16 15,-3-2 0-15,3 3 0 0,-3 0-256 0,0 3 0 16,-2 3 128-16,0 1-128 0,-3 0 144 0,3 4-16 16,-2-3-128-16,0 4 192 0,0 3 32 0,-1-2 0 15,-2-2 0-15,2-1 0 0,1-1 96 0,-3 0 0 16,0-2 16-16,-1-3 0 0,2-1-32 0,-1-1-16 15,-2 2 0-15,3-5 0 0,-1-3 96 0,1-3 32 16,0 0 0-16,1 0 0 0,-1 4-80 0,1-2-16 16,4-12 0-16,-4 9 0 0,4-9-64 0,0 0-32 15,0 0 0-15,0 0 0 0,0 0 16 0,0 0 0 16,0 8 0-16,0-8 0 0,0 0 80 0,0 0 0 16,0 0 16-16,0 0 0 0,5-10-32 0,0-2-16 15,-2 1 0-15,2 1 0 0,2 1-48 0,-1-2-16 0,-3 0 0 0,2-2 0 16,-1 1-32-16,3-2 0 0,-4-3 0 0,4-3 0 15,1-2-32-15,-3-5-16 0,1-1 0 0,0-2 0 16,2 4-144-16,-1-1 160 0,1-1-160 0,0 2 160 16,1-1-160-16,-1-1 0 0,-2 0 0 0,4 3 0 15,-1 2 0-15,-1 3 0 0,-2 0 0 0,1 2 0 16,-1 0 0-16,1 1 0 0,-1 0 0 0,-1 1 0 16,-1-2 0-16,1 1 0 0,1 3 0 0,-2-2 0 15,0 6 0-15,-1 2 0 0,-3 8 0 0,0 0 0 16,6-9 0-16,-6 9 0 0,1-9 0 0,-1 9 0 0,0 0 0 15,0 0-144-15,0 0 144 0,-7 10 0 0,2 3-144 16,0 3 144-16,-2 2 0 0,2 2-144 0,0-1 144 16,0 2-128-16,-3 0 128 0,1 5-128 0,1 1 128 15,-1 9 0-15,-2 5 0 0,2-3-128 0,-3-7 128 0,1 3 0 16,0 9 0-16,0 2 0 0,0-4 0 0,1 0 0 16,2-6 0-16,-2-1 0 0,2-3 0 0,1-2 0 15,0-3 0-15,1-1 0 0,0-1 0 0,0 3 0 16,-1-1 0-16,3-3 0 0,2-9 0 0,-4 1 0 15,-2-1 0-15,4 2 128 0,2-5-128 0,0 1 144 16,0-12-144-16,0 0 160 0,0 12-32 0,0-12-128 16,0 0 192-16,0 0-64 0,0 0 128 0,0 0 0 15,0 0 16-15,8-9 0 0,-1-7 48 0,0-1 0 16,1-1 0-16,-3 0 0 0,0-2-128 0,2-2-32 0,-1-1 0 16,1-1 0-16,-2-2-32 0,1 0-128 0,1-3 192 15,-2 3-64-15,3-3-128 0,-1 2 0 0,-1-3 0 16,2-4 128-16,0-5-128 0,1-1 0 0,-3 1 0 0,2 1 128 15,1-5-128-15,-1 2 0 0,-1 2 0 0,0 4 0 16,1 5 0-16,0 1 0 0,-3 1 0 0,2 0 0 16,-2 0 0-16,2 2 0 0,-1-1 0 0,-1 5 0 15,-2 4 0-15,1 4 0 0,0 2 0 0,-2-1 0 16,-2 4 0-16,0 9 0 0,0 0-144 0,0 0 144 16,0 0-128-16,0 0 128 0,-6 12-192 0,-3 4 192 15,1 5-192-15,0 5 64 0,0-1 128 0,0 5-208 16,-1 0 208-16,0 4 0 0,0 3-160 0,0-1 160 15,1 1 0-15,-1 0 0 0,0 1 0 0,0 1 0 0,0 4 0 16,-1-1 0-16,4-3 0 0,-2-2 0 0,0-5 0 16,0 1 0-16,-1-7 0 0,2 1 0 0,-1-3 0 0,1-1 0 15,2-1 0-15,0-5 0 0,1-5 0 0,0 0 0 16,4-12 0-16,0 0 0 0,-4 9 0 0,4-9-144 16,0 0 144-16,0 0-208 15,0 0-720-15,0 0-144 0,0 0-16 0,1-8-16 16,2-4-1888-16,0 2-368 0,-2-2-80 0,3-1-16 0</inkml:trace>
  <inkml:trace contextRef="#ctx0" brushRef="#br1" timeOffset="139194.44">31353 4232 5519 0,'0'0'496'0,"0"0"-496"0,0 0 0 0,8-6 0 15,-8 6 1776-15,10-4 256 0,-2 0 48 0,-8 4 16 16,0 0-624-16,0 0-128 0,9-3-32 0,-9 3 0 0,0 0-224 0,0 0-32 16,0 0-16-16,0 0 0 0,0 0-176 0,0 0-32 15,0 0-16-15,0 0 0 0,0 0-256 0,0 0-48 16,0 0-16-16,-5 8 0 0,-4 4-32 0,-3 3 0 16,-2 2 0-16,0 3 0 0,-1-2-32 0,-2 2-16 15,-1-1 0-15,0-1 0 0,1 3 0 0,-1-2 0 16,-3-4 0-16,2 2 0 0,2 0-32 0,1-4-16 15,-1-1 0-15,2 1 0 0,2-3-112 0,1 2-32 16,1-3 0-16,2-1 0 0,2 0-64 0,2 1-16 16,-2-4 0-16,7-5 0 0,0 0-144 0,0 0 192 15,0 0-192-15,0 0 192 0,0 0-16 0,0 0 0 16,0 0 0-16,0 0 0 0,0 0-32 0,0 0 0 16,0 0 0-16,0 0 0 0,0 0-144 0,0 0 0 15,0 0 144-15,0 0-144 0,6-8 128 0,0-3-128 0,1-1 128 16,2 1-128-16,-3 2 256 0,6 0-32 0,-2-3 0 0,3 3 0 15,3-1-32-15,0-2-16 0,-2 0 0 0,3-4 0 16,0-3-176-16,-1 0 160 0,-1 0-160 0,2 0 160 16,0-1-160-16,1 1 0 0,1-3 144 0,-2-1-144 15,-4 1 128-15,1 1-128 0,3 2 128 0,-3 2-128 16,-3 7 0-16,-3 0 128 0,-2 4-128 0,-6 6 0 16,7-7 0-16,-7 7 0 0,0 0 0 0,0 0 128 15,0 0-128-15,-7 8 0 0,-5 5 0 0,1 0 0 16,-2 0 0-16,-2 0 0 0,0 3 0 0,-1 5-128 15,0 6 128-15,-1 1 0 0,-2 2 0 0,1 0-128 16,-1-4 128-16,1 0 0 0,-2 0 0 0,0 0 0 0,-1 1 0 16,3-3 0-16,-1-2 0 0,-2-3 0 0,-1-4 0 15,4-2 0-15,4-1 0 0,-1-1 0 0,1 2 0 16,0-1 0-16,1-2 0 0,3-3-128 16,10-7-1312-16,0 0-256 0,-9 3-48 0,9-3-8272 15,0 0-1648-15</inkml:trace>
  <inkml:trace contextRef="#ctx0" brushRef="#br1" timeOffset="139959.51">31021 5434 6447 0,'0'0'576'0,"0"0"-576"0,0 0 0 0,-9 7 0 16,-2-3 976-16,11-4 96 0,0 0 16 0,-10 0 0 16,-3-2-64-16,13 2 0 0,0 0 0 0,-6-5 0 15,6 5 320-15,0 0 48 0,0 0 16 0,0 0 0 0,-9-1-144 0,9 1-32 16,0 0 0-16,-9 5 0 0,9-5-352 0,0 0-80 16,-8-5-16-16,8 5 0 0,0 0-128 0,0 0-16 15,0 0-16-15,0 0 0 0,0 0-48 0,0 0 0 16,7-7 0-16,7 5 0 0,8 0 32 0,3 2 0 15,5 0 0-15,1-1 0 0,3-4-128 0,2 0-32 16,-4-2 0-16,2 6 0 0,-3 1-176 0,3-3-32 16,3-3-16-16,-1 0 0 0,-1 1 32 0,-2-1 0 15,-4 0 0-15,3 3 0 0,5 0-80 0,-6 2-16 16,-7 1 0-16,-5 1 0 0,-5-2-160 0,-3-2 160 16,-11 3-160-16,0 0 160 0,0 0-160 0,0 0 0 15,-17 0 144-15,-1 3-144 0,-2-3 0 0,-1 1 0 16,-4 2 0-16,-2 2 0 0,-4 1 0 0,1 2 0 0,-3-1 0 0,-1 2 0 15,0-4 128-15,-1 0-128 0,3-4 128 0,-5-1-128 16,-3 0 192-16,2 0-16 0,-3-3-16 16,1 3 0-16,-2 3 32 0,10 1 0 15,10-2 0-15,3-1 0 0,2-1-32 0,3 0 0 16,1 0 0-16,4 0 0 0,9 0-160 0,0 0 192 0,0 0-192 0,0 0 192 16,0 0-192-16,10-8 0 0,2-1 0 0,2 1 128 15,1 3-128-15,6 0 128 0,5 1-128 0,5-7 128 16,3 1-128-16,0 1 0 0,-3 0 144 0,0 1-144 15,-1 3 0-15,0 0 128 0,-1-1-128 0,0 0 0 16,-3-3 0-16,0 1 0 0,1 0 0 0,-5 3 0 16,-3 2 0-16,-5 2 0 0,-2-2 0 0,-12 3 128 0,0 0-128 15,0 0 144-15,0 0-144 0,0 0 160 16,-9 4-160-16,-6 1 0 0,-4 2 0 0,-2-3 128 0,0 0-128 16,-3-2-224-16,-2 1 48 0,0 2 16 15,-1 0-1552-15,2 1-304 0,2-2-64 0,6-1-13696 16</inkml:trace>
  <inkml:trace contextRef="#ctx0" brushRef="#br1" timeOffset="152869.79">32618 11103 20383 0,'113'-21'1808'0,"-39"17"-1440"0,-47 5-368 0,-27-1 0 0,-12 7 128 0,-8-1-128 15,-7-6 160-15,-6 5-160 0,-7 7 128 0,-4-1-128 16,-3 0 0-16,-6 5 144 0,-1 1 128 0,-4-1 32 16,0-1 0-16,-5 3 0 0,-1-2 80 0,-10 1 32 15,-10 1 0-15,-4 4 0 0,-3 1-160 0,-5-2-16 16,-5 1-16-16,-8 2 0 0,-4 4-48 0,-3 4-16 0,0 2 0 15,-4 7 0-15,-6 0-160 0,-1 4 0 0,1 0-160 16,-7 1 160-16,-9 0 0 0,-2-3 0 0,2 2 0 16,-8-2 0-16,-6-1 0 0,1 1 0 0,1-2 0 15,0-1 0-15,0 2 0 0,-2-3 0 0,-3-3 128 16,5-3-128-16,6-3 304 0,1-3 0 0,-3-6 0 0,7 1 0 16,5-7 208-16,-6 0 32 0,-6-2 16 0,2 2 0 15,0-4-48-15,-2 2 0 0,-4-1 0 0,2 0 0 16,-1-2-64-16,-2 3-32 0,-4-4 0 0,-1 3 0 15,-1 0-64-15,1 0-16 0,1-1 0 0,-1 2 0 16,-3-2-48-16,6 1-16 0,1-3 0 0,5 2 0 16,5-4-144-16,0 1-128 0,1-4 144 0,4 2-144 15,4 2 144-15,4-3-144 0,-2 0 128 0,2 1-128 16,0 0 128-16,1 2-128 0,0 1 0 0,2-5 128 16,-2-1-128-16,-1 1 0 0,-2 3 0 0,3-3 0 0,4 0 176 15,-1 0-48-15,-2-1-128 0,-1 2 192 0,0-2-192 0,3 2 144 16,3 0-144-16,-1 0 128 0,-1 0-128 0,5 1 0 15,1-1 0-15,1-1 128 0,-3 1 16 0,6 1 0 16,4 2 0-16,-2-1 0 0,-4-1 0 0,3 0 0 16,5 1 0-16,-2 1 0 0,0 0-144 0,-1 1 0 15,4-2 144-15,4 0-144 0,4 1 0 0,0-1 0 16,0 1 0-16,1-2 128 0,5 5-128 0,2-5 0 16,-1 1 0-16,1-1 0 0,3-3 0 0,0 1 0 15,5 1 0-15,4-3 0 0,2 2 0 0,1-2 0 16,-2-1 0-16,4 0 0 0,2 5 0 0,3-1 144 15,0 1-144-15,0-2 0 0,-2 3 0 0,2 1 0 16,1-2 0-16,4 2 0 0,-1-4 128 0,4 1-128 0,6 0 0 16,2 3 0-16,1-4 0 0,1 0 128 0,3-2-128 0,5 1 0 15,4 0 240-15,4-3-64 0,1 0-16 0,7 0 0 16,2-3 16-16,4 3 0 0,4-1 0 0,3 1 0 16,4-3-32-16,1 1 0 0,1 0 0 0,4 2 0 15,0 0-144-15,8 0 0 0,-6-1 0 0,6 1 0 16,0 0 0-16,0 0 0 0,-3 9 0 0,2 3 0 15,-2 0 0-15,7 1-176 0,-1 0 176 0,1 1-128 16,0 0 128-16,0 6 0 0,5 5 0 0,0 3 0 16,0 4 0-16,3 3-160 0,-1 3 160 0,2 6 0 15,0 7 0-15,2 4 0 0,-1 3 0 0,-1 1 0 16,2 5 0-16,-4 5-128 0,-3 5 128 0,0 6 0 16,0 0 0-16,-2 1 0 0,-2 0 0 0,-3 8 0 15,-2 6 0-15,-3-1 0 0,-4-3 0 0,-2-1 0 0,0 0 0 0,-1 0 0 16,-1 3 128-16,1-2-128 0,-6-3 0 0,4 1 0 15,1-3 0-15,0 3 0 0,0 2 0 0,5-2 128 16,0-7-128-16,2 0 0 0,0-4 0 0,-1 2 0 16,4 1 0-16,-1-2 0 0,1-1 0 15,-1-3 0-15,0-4 0 0,0-2 0 0,-3 1 0 0,0 3 0 16,-3 3 0-16,1 0 0 0,-1-4 0 0,-3-1 0 16,0 1 0-16,-2 1 0 0,1 2 0 0,-1-2 0 15,-3-2 0-15,2 0 0 0,2-7 128 0,1-1-128 16,2-5 0-16,2-1 0 0,-2 2 0 0,2-6 0 15,1-1 0-15,5-5 0 0,-5-1 0 0,-2-2 0 16,3 1 0-16,-6-5 0 0,2-2 0 0,-5 2 0 0,0 2 0 16,-1 1 0-16,2-3 0 0,-3 5-128 0,-4 0 128 15,2 1 0-15,-1 0 0 0,0-3 0 0,-2-8 0 16,5 3 0-16,1 1 0 0,5-3 0 0,-1-3-128 16,3-2 128-16,2 2 0 0,2-5-128 0,4 1 128 0,2-3 0 15,3 2-208-15,4-1 64 0,5 2 16 0,4-3 0 16,5-2-64-16,3 0 0 0,7-3 0 0,-3-2 0 15,0 1-128-15,1-2-48 0,1-1 0 0,-5-4-15520 16</inkml:trace>
  <inkml:trace contextRef="#ctx0" brushRef="#br1" timeOffset="158124.74">18397 13568 12895 0,'0'0'272'0,"6"-8"64"0,-6 8 16 0,7-12 32 0,-1-4-384 0,0 2 0 15,-6 14 0-15,5-11 0 0,0-2 1712 0,-1 0 272 16,-2 0 48-16,2 2 16 0,-4 11-832 0,0 0-144 16,0 0-48-16,6-9 0 0,-6 9 0 0,0 0 0 15,0 0 0-15,0 0 0 0,5 9 0 0,-4 4 0 16,3 4 0-16,-4 5 0 0,-4 3-816 0,2 6-208 15,-2 2 0-15,-3 6 0 0,-2 2 0 0,0 3 0 16,-2 7 0-16,-2 0 0 0,2 1 0 0,-2-4 0 0,-2 0 0 16,4-2 0-16,-4-8 864 0,3-1 128 0,1-1 32 15,3-5 0-15,0-6-832 0,2-7-192 0,-2-8 0 0,8-10 0 16,0 0 0-16,0 0 0 0,-8-2 0 0,4-7 0 16,3-8 864-16,1-4 128 0,5-7 32 0,-2-4 0 15,2-6-832-15,1-2-192 16,2-1 0-16,2-2 0 0,1 1 864 0,1-1 128 0,2-7 32 0,3 1 0 31,4 8-1648-31,4 0-320 0,2-2-64 0,4 4-16 0,2 5 832 0,5 4 192 0,3 5 0 0,2 3 0 16,-1-1 0-16,-4 3 0 0,1 7 0 0,-5 4 0 15,-3 0 0-15,-3 6 0 0,-6 6 0 0,-1 2 0 16,-4 4 0-16,-4 7 0 0,-6 2 0 16,-1 4 0-16,-6 3-864 0,-4 3-128 0,-4 4-32 15,-3-1 0-15,-3 2 832 0,-3 0 192 0,0 2 0 0,-2-1 0 16,-5-6 0-16,-1 0 0 0,1-9 0 0,-2 0 0 0,-2-3 0 15,1-2 0-15,1-1 0 0,1-3 0 0,-1-6 0 0,4-4 0 16,1-3 0-16,7 1 0 0,3-5 0 0,3 3 0 16,8 4 0-16,0 0 0 0,0 0 0 0,0 0 0 15,-1-6 0-15,1 6 0 0,0 0 0 0,12 8 0 16,-2 3 0-16,5 5 0 0,3 0 0 0,0 6 0 16,0 3 0-16,3 1 0 0,-3 0 0 0,1 1 0 15,-2 2 0-15,-4 3 0 0,-3 0 0 0,-1-1 0 16,-4 0 0-16,-2-1 0 0,2 3 0 0,-5-3 0 15,0-5 0-15,-1-5 0 0,-2-1 0 0,2-5 0 16,1-2 0-16,0-12-10432 16,0 0-2032-16</inkml:trace>
  <inkml:trace contextRef="#ctx0" brushRef="#br1" timeOffset="158508.84">19081 13967 23951 0,'0'0'512'0,"3"6"128"0,-3-6 0 0,5 6 64 0,-5-6-576 0,14 4-128 0,1 2 0 0,4-6 0 15,6-3 848-15,2-4 144 0,3-1 32 0,2-4 0 16,0 3 0-16,0-7 0 0,-2-2 0 0,-2 1 0 0,1 2-832 15,-2-2-192-15,1-2 0 0,-5 2 0 0,-5 0 864 0,-3 3 128 16,-5 4 32-16,-1-3 0 0,-2-3-832 0,-6 6-192 16,-6-1 0-16,-4 7 0 0,-3 4 0 0,-5 4 0 15,-5 4 0-15,0 4 0 0,-3 10 0 0,-1 4 0 16,-3-1 0-16,2 2 0 0,1 2 0 0,0 1 0 16,1 1 0-16,1-4 0 0,4 2 0 0,4-4 0 15,3-2 0-15,6 2 0 0,4-3 0 0,6-2 0 16,5-5 0-16,5 2 0 0,4 3 0 0,4-2 0 15,1-3 0-15,3-5 0 16,1-1-2416-16,1-5-528 0,11 0-96 0,-9-9-32 0</inkml:trace>
  <inkml:trace contextRef="#ctx0" brushRef="#br1" timeOffset="158806.03">20264 13781 23951 0,'0'0'512'0,"5"-8"128"0,0-4 0 0,2 0 64 0,-2 3-576 0,-5 9-128 0,4-10 0 0,-3-1 0 16,-2 3 848-16,1 8 144 0,0 0 32 0,-12-5 0 16,-1 4 816-16,-1 4 160 0,-5 2 48 0,0 0 0 15,-5 3-1648-15,1 2-400 0,-2 3 0 0,-1 5 0 0,-3 3 0 16,2 4 0-16,1 2 0 0,1-2 0 15,2 0 896-15,4 1 112 0,5 0 16 0,4-1 0 0,2-3-832 0,4-2-192 16,4 1 0-16,4-3 0 0,4-1 0 0,1-3 0 16,5-5 0-16,-1-1 0 15,3-1-768-15,5-1-208 0,1 1-48 16,4-5 0-16,3 2-1632 0,-1 0-336 0,28-4-64 16,-13-3-16-16</inkml:trace>
  <inkml:trace contextRef="#ctx0" brushRef="#br1" timeOffset="159617.28">20914 13758 23951 0,'0'-7'512'0,"0"3"128"0,0-3 0 0,-1 1 64 0,-2 3-576 0,1-2-128 0,-1 0 0 0,-2 1 0 15,0 5 848-15,-4 2 144 0,-1-2 32 0,-1 1 0 16,-4 4 0-16,-2-2 0 0,-1 6 0 0,-3-1 0 15,-2-1 0-15,2 2 0 0,1 5 0 0,0-1 0 16,0 3-832-16,-1 0-192 0,0 0 0 0,3 1 0 16,1 2 0-16,5-2 0 0,1 0 0 0,4-2 0 15,3-3 0-15,3 0 0 0,2-4 0 0,4-2 0 16,3-2 864-16,4-7 128 0,4-4 32 0,-2-2 0 16,3-2-832-16,2-2-192 0,2-4 0 0,4-2 0 15,-1 1 0-15,-2 2 0 0,-1-2 0 0,-1 4 0 16,-5 1 0-16,-2 1 0 0,-1 2 0 0,-3 0 0 15,-2 4 0-15,-7 5 0 0,0 0 0 0,0 0 0 0,4 8 0 16,0 3 0-16,-2 4 0 0,-1 0 0 0,-1-2 0 0,1 2 0 16,2-2 0-16,2 1 0 0,0-1 0 0,2-2 0 15,1-4 0-15,2 3 0 0,2-6 0 0,2-2 0 16,2-3 0-16,-1-2 0 0,6 1 0 0,1-6 0 16,3-4 0-16,1-2 0 0,2-1 0 0,0 1 0 15,1 1 0-15,0-4 0 0,-2 0 0 16,3-1 0-16,-1 1 0 0,1-1 0 0,1-2 0 0,-1 1 0 15,-3-1 0-15,-1-3 0 0,-2-1 0 0,-2 2 0 16,-2 0 0-16,-1 1 0 0,-2-3 0 0,-1 1 0 16,-4-1 0-16,-1 4 0 15,0-3-768-15,-2 1-208 0,-3 0-48 0,0 0 0 0,-3 1 832 0,0 2 192 16,-2 4 0-16,-2 1 0 0,-3 1 0 0,-1 4 0 0,0 5 0 16,-3 5 0-16,-1 4 0 0,-3 7 0 0,-2 1 0 15,-2 8 0-15,-1 4 0 0,-1 5 0 0,-3 2 0 16,0 5 0-16,0-2 0 0,2 3 0 15,0-2 0-15,4 1 0 0,2-1 0 0,5 1 0 0,3-3 0 16,5 0 0-16,5-6 0 0,3-2 0 0,2-2 0 0,3-6 0 16,4-5 768-16,3-2 208 0,1-5 48 0,2-5 0 15,3-3-832-15,2-5-192 0,2-3 0 0,-1-6 0 16,3 1 0-16,2-4 0 0,2-4 0 0,1-3 0 16,-6 2 0-16,4 1 0 0,2-7 0 0,0 2 0 15,3-3 0-15,-3 0 0 0,0-2 0 0,-2 2 0 16,-1-4 0-16,-1-2 0 0,-1-2 0 0,2-5 0 15,0-3 0-15,-3 0 0 0,-2 3 0 0,-7 2 0 16,-5 0-768-16,-3 3-208 0,-2 6-48 0,-5 6 0 16,-6 6 832-16,-1 4 192 0,1 4 0 0,-5 7 0 0,-7 1 768 0,-4 6 208 15,-2 7 48-15,-4 5 0 0,-3 1-832 0,-1 9-192 16,-1 6 0-16,1 8 0 0,0 2 0 0,3 4 0 16,1-3 0-16,3 2 0 0,1 2 0 0,5-3 0 15,6-1 0-15,3 1 0 0,3-5 864 0,5-1 128 16,5-1 32-16,3-1 0 0,2-3-832 0,5-4-192 15,2-4 0-15,4-1-12512 16,3-3-2544-16</inkml:trace>
  <inkml:trace contextRef="#ctx0" brushRef="#br1" timeOffset="160676.25">18525 16050 12895 0,'0'0'272'0,"-4"11"64"0,1-1 16 0,-1-2 32 0,4-8-384 0,-5 10 0 15,0-2 0-15,1 1 0 0,4-9 1712 0,-2 12 272 16,2-12 48-16,0 13 16 0,-2-4-832 0,-3 2-144 15,5-11-48-15,-3 6 0 0,3-6 832 0,0 0 144 16,0 0 48-16,0 0 0 0,0 0-832 0,0 0-144 16,-1-14-48-16,1 0 0 0,2-5 0 0,0-4 0 15,2-3 0-15,1-8 0 0,1-4-816 0,5-2-208 16,2-9 0-16,2 1 0 0,8-1 0 0,0-4 0 16,0 3 0-16,4 4 0 0,-3 2 864 0,0 6 128 0,-5 3 32 15,0 7 0 1,-2 3-1648-16,-3 7-320 0,-1 6-64 0,-1 2-16 0,-2 5 832 0,-10 5 192 0,12 8 0 0,-7 5 0 15,0 5 0-15,-1 7 0 0,0 5 0 0,-4 4 0 16,0 1 0-16,-3 4 0 0,2 3 0 0,0 6 0 16,-2 5 0-16,1 1 0 0,0-2 0 0,2-4 0 15,2-2 0-15,2-10 0 0,3-8 0 0,1-5 0 16,1-3 0-16,3-7 0 0,1-7 0 0,4-3 0 16,1-8 0-16,3-4 0 0,3-8 0 0,0-6 0 15,0-9 768-15,2-5 208 0,0-4 48 0,3-5 0 16,2 3-832-16,-1 0-192 0,-1-3 0 0,-3 5 0 15,-3-1 0-15,-1 5 0 0,-3 6 0 0,-2 0 0 0,-4 6 0 16,0 2 0-16,-2 4 0 0,0 2 0 0,-5 4 0 16,0 0 0-16,-4 3 0 0,1 3 0 0,-3 7 0 15,0 0 0-15,0 0 0 0,0 0 0 16,0 0-3232-16,-9-1-688 0,-6 1-144 0,15 0-32 0</inkml:trace>
  <inkml:trace contextRef="#ctx0" brushRef="#br1" timeOffset="161127.47">20187 15024 20271 0,'0'0'896'0,"-2"-8"192"0,2 8-880 0,0 0-208 0,-2-10 0 0,-3 3 0 16,5 7 864-16,-8-3 128 0,1-4 32 0,-2 4 0 15,-1 2 0-15,1 2 0 0,9-1 0 0,-13 8 0 16,-4-1 0-16,4 2 0 0,0 1 0 0,-3 3 0 0,-1 6 0 16,0 0 0-16,-1 5 0 0,1 4 0 0,1 0-832 15,-1 10-192-15,0 3 0 0,0 6 0 0,0 4 864 0,0 5 128 16,-1 3 32-16,3 1 0 0,0 2-832 0,3 2-192 16,2 0 0-16,4 1 0 0,3 4 0 0,4-3 0 15,2-9 0-15,3-5 0 0,3-6 0 0,3-2 0 16,0-2 0-16,1-6 0 0,1-6 0 0,5-1 0 15,-1-2 0-15,3-3 0 0,-3-6 0 0,0-2 0 16,2-5 0-16,1-2-11424 16,-1-7-2336-16</inkml:trace>
  <inkml:trace contextRef="#ctx0" brushRef="#br1" timeOffset="163535.81">22042 14713 16575 0,'0'0'368'0,"0"0"80"0,-7-9 0 0,4 2 16 0,3 7-464 0,-4-8 0 0,4 8 0 0,0 0 0 15,0 0 1728-15,0 0 256 0,0 0 64 0,0 0 0 16,0 0-832-16,0 0-144 0,9-4-48 0,-9 4 0 16,10-1-816-16,2 1-208 0,0 1 0 0,-2 2 0 0,3 5 864 15,0 2 128-15,1 3 32 0,1-1 0 0,-1 2-832 0,3 6-192 16,1 3 0-16,2 6 0 0,-1 2 0 0,1 6 0 15,-2 2 0-15,2 8 0 0,5 2 0 16,-5 6 0-16,3 2 0 0,-3 7 0 0,1 2 864 0,-1 1 128 16,-2 5 32-16,-1-4 0 0,-6-3-832 0,-4 0-192 15,-1-2 0-15,-3-2 0 0,-4-1 0 0,-3-3 0 16,-2 1 0-16,-1-19 0 0,-1-1 864 0,-6 1 128 16,-2-1 32-16,-4 1 0 0,-4 2-832 0,-1-3-192 15,2-1 0-15,-8-1 0 0,-2-2 864 0,0-4 128 16,2-1 32-16,0-2 0 0,0-2-832 0,-1-5-192 15,7-2 0-15,-1-8 0 0,2-1 0 0,1-6 0 16,3-2 0-16,1-3 0 16,4-1-768-16,2-7-208 0,2-2-48 0,1-4 0 15,5-1-1632-15,5-1-336 0,6-4-64 0,2 6-16 0</inkml:trace>
  <inkml:trace contextRef="#ctx0" brushRef="#br1" timeOffset="163814.41">22905 15408 27647 0,'0'0'608'0,"0"0"128"16,0 0 32-16,14-3 0 0,-1-2-624 0,2-3-144 0,3 1 0 0,3 2 0 0,-2-4 848 0,2 3 144 15,1 2 32-15,1-2 0 0,-1 0-832 0,-1 1-192 16,-3-2 0-16,0 6 0 0,-5 2 0 0,-1 4 0 16,-12-5 0-16,6 9 0 0</inkml:trace>
  <inkml:trace contextRef="#ctx0" brushRef="#br1" timeOffset="163963.87">23045 15684 31327 0,'14'-7'1392'0,"-5"2"272"0,1-7-1328 0,2 2-336 0,1 0 0 0,2 2 0 16,-1 1 0-16,2-1 0 16,-2-3 0-16,0 4 0 0,2-1 896 0,-2 2 96 0,1-1 32 0,-2 2 0 31,-3 0-2464-31,-10 5-480 0,10-3-112 0,-10 3-16 0</inkml:trace>
  <inkml:trace contextRef="#ctx0" brushRef="#br1" timeOffset="164554.14">23749 15852 20271 0,'0'0'448'0,"0"0"80"0,0 0 32 0,0 0 16 0,0 0-576 16,0 0 0-16,0 0 0 0,0 0 0 0,0 0 1744 0,6-9 240 16,1 0 64-16,2-3 0 0,1-5-832 0,2-2-144 15,1-1-48-15,0-6 0 0,-1 0 0 0,2-1 0 16,3-2 0-16,0-2 0 0,0-1-816 0,-3-4-208 0,-3-6 0 0,0-4 0 16,4-7 0-16,0-4 0 0,0-5 0 0,2 0 0 15,-3-3 0-15,2 3 0 0,-1 4 0 0,2 5 0 16,0 8 0-16,-1 8 0 0,-4 9 0 15,-2 8 0-15,-1 7 0 0,-1 8 0 0,-8 5 0 16,0 0 0-16,6 9 0 0,-2 11 0 0,3 6 0 16,-5 8 0-16,-2-2 0 0,2 9 0 0,0-2 0 0,0 4 0 15,-2 6 0-15,0 5 0 0,1-1 0 0,2 3 0 16,-1 2 0-16,1-4 0 0,1-4 0 0,2-8 0 16,5-11 0-16,2-6 0 0,-4-7 0 0,4-2 0 15,3-10 0-15,2-5 0 0,1-5 0 0,3-5 0 16,3-2 0-16,1-8 0 0,3-4 0 0,0-6 0 15,-1-5 864-15,-3-2 128 0,-3-3 32 0,-7 10 0 16,0-4-832-16,1-6-192 0,-2-2 0 0,1-1 0 0,-2-4 0 16,-2 6 0-16,1 3 0 0,-1 7 0 0,-4 2 0 0,0 4 0 15,-1 6 0-15,1-2 0 16,-4 6-768-16,-3 14-208 0,0 0-48 0,0 0-9824 16,0 0-1968-16</inkml:trace>
  <inkml:trace contextRef="#ctx0" brushRef="#br1" timeOffset="168615.84">21062 14907 20271 0,'0'0'448'0,"0"0"80"0,-15 1 32 0,7-1 16 0,8 0-576 16,-5 2 0-16,-3-1 0 0,8-1 0 0,0 0 928 0,0 0 80 16,0 0 16-16,0 0 0 0,0 0-832 0,0 0-192 15,11-4 0-15,2 0 0 0,2-4 0 0,5 2 0 16,3 0 0-16,4-1 0 0,1 1 864 0,2 4 128 16,0-6 32-16,3 3 0 0,-3 0-832 0,-4-1-192 15,-1 4 0-15,-6 2 0 0,-3 1 0 0,-4 4 0 16,-5-2 0-16,-3 5 0 0,-4 3 0 0,-5 5 0 15,-11-2 0-15,-3 9 0 0,-5-1 0 0,-3 5 0 16,-3 0 0-16,-3 0 0 0,0-1 0 0,0 0 0 16,3 2 0-16,1-3 0 0,5 0 0 0,3 0 0 0,2-7 0 15,6 0 0-15,3-1 0 0,5-5 0 0,2-2 0 0,8-2 0 16,2 0 864-16,5-3 128 0,3 3 32 16,5-3 0-16,5-5-832 0,3 0-192 0,-2 0 0 0,6 0 0 15,3 0 0-15,-1-1 0 0,2 0 0 0,-1-2 0 16,1 2 0-16,-4-1 0 0,-3 1 0 0,-4 0 0 15,-3-2 0-15,-5 2 0 0,-4 2 0 16,-3-1-9232-16,-10 0-1904 0</inkml:trace>
  <inkml:trace contextRef="#ctx0" brushRef="#br1" timeOffset="168841.98">20927 15053 23951 0,'0'0'1056'0,"7"-7"224"0,1-2-1024 15,3-1-256-15,2-1 0 0,4 1 0 0,3 1 0 0,6-3 0 16,3 0 0-16,5-1 0 0,5 0 880 0,5 0 112 16,3 3 32-16,1-1 0 0,0 4-832 0,-2-1-192 15,-2 3 0-15,-5 2 0 0,-1 4 0 0,-3-1 0 16,-5 0 0-16,8 5-12240 0</inkml:trace>
  <inkml:trace contextRef="#ctx0" brushRef="#br1" timeOffset="169120.41">20673 15590 27647 0,'0'0'608'0,"0"0"128"0,10-4 32 0,5 0 0 0,3-4-624 0,4 1-144 0,3-3 0 0,5 1 0 16,4 0 0-16,4-1 0 0,2-3 0 0,3 0 0 16,4 1 848-16,3-2 144 0,2-1 32 0,4 2 0 0,2 3-832 15,0 1-192-15,-5 0 0 0,-2 3 0 16,-4 0 0-16,-4 5 0 0,-2-2 0 0,8 2 0 15,-7 2-2416-15,-11 3-528 0,6 2-96 0,-20 1-32 0</inkml:trace>
  <inkml:trace contextRef="#ctx0" brushRef="#br1" timeOffset="169763.64">20916 15777 16575 0,'0'0'368'0,"0"0"80"0,0 0 0 0,0 0 16 0,0 0-464 0,0 0 0 0,0 0 0 0,0 0 0 15,0 0 1728-15,0 0 256 0,0 0 64 0,0 0 0 16,0 0-832-16,6 1-144 0,-6-1-48 0,8-1 0 16,-8 1-816-16,0 0-208 0,0 0 0 0,6 6 0 15,0 1 864-15,-2 6 128 0,-2 0 32 0,1 6 0 16,-3 5-832-16,0 0-192 0,-3 5 0 0,3 0 0 16,-1 3 0-16,1 1 0 0,0-4 0 0,0 1 0 0,1 0 0 15,2-4 0-15,1-3 0 0,1 1 0 16,0-5 0-16,0-2 0 0,3-3 0 0,-1-3 0 15,0-3 864-15,1-3 128 0,1-4 32 0,2-3 0 16,1-6-832-16,1 0-192 0,2-5 0 0,-2-1 0 0,2-3 864 16,0-2 128-16,1 0 32 0,1 1 0 0,-1-2-832 0,-1 0-192 15,-1 1 0-15,1 1 0 0,-6 1 0 0,4 1 0 16,-1 4 0-16,-2 1 0 0,-1 0 0 0,0 3 0 16,-1 4 0-16,0 2 0 0,-8 2 0 0,8 2 0 15,-8-2 0-15,6 8 0 0,1 3 0 0,-2 3 0 16,-2 0 0-16,-1 2 0 0,0 0 0 0,-1-1 0 15,2 1 0-15,-1-3 0 0,2-1 0 0,1-1 0 16,1-3 0-16,-1 1 0 0,4-2 0 0,0-2 0 16,0-2 0-16,3-3 0 0,1-3 0 0,1-2 0 0,1-2 0 15,0-3 0-15,1-4 0 0,2-2 0 0,-2-2 0 0,1-2 0 16,-2-1 0-16,0-1 0 0,-2-1 0 16,-2-2 0-16,1 3 0 0,-3 0 0 15,2-1 0-15,-3 4 0 0,1 1 0 0,-3 2 0 0,-1 0 0 0,1 2 0 16,-2 0 0-16,1 2 0 0,-1 2 0 15,1-1 0-15,-1-3 0 0,0 2 0 0,1 2 0 0,-4-2 0 32,-1 12-1600-32,0 0-352 0,2-5-80 0,-2 5-13120 0</inkml:trace>
  <inkml:trace contextRef="#ctx0" brushRef="#br1" timeOffset="170907.45">25540 14225 16575 0,'0'0'736'0,"1"-13"160"0,-1 0-720 0,-1 1-176 15,-2-3 0-15,2 3 0 0,-3 4 848 0,4 8 144 16,-8-5 32-16,8 5 0 0,-10-8 816 0,2 4 160 16,-2 4 48-16,2 4 0 0,-3 4-1648 0,0 4-400 15,-5 5 0-15,0 5 0 0,1 6 896 0,-2 6 112 16,0 5 16-16,-2 8 0 0,1 9-832 0,0 6-192 16,0-1 0-16,-2 9 0 0,1 6 0 0,-1 2 0 15,-1 4 0-15,3-5 0 0,1-4 0 0,5-1 0 16,2-2 0-16,5-6 0 0,2-4 864 0,4-4 128 15,3-4 32-15,4-6 0 0,4-6-832 0,-3-15-192 0,3 1 0 16,1-2 0-16,0-6 0 0,2-1 0 0,0-3 0 16,7-3 0-1,-1-3-1600-15,2-8-352 0,-2-6-80 0,2-1-11472 0</inkml:trace>
  <inkml:trace contextRef="#ctx0" brushRef="#br1" timeOffset="171309.26">26472 14153 16575 0,'0'-13'368'0,"1"2"80"0,2 1 0 0,-2 0 16 0,1 0-464 0,-4-3 0 16,0 0 0-16,-1 5 0 0,3 8 912 0,0 0 96 15,-12-3 16-15,-2 3 0 0,2 4 0 0,-2 3 0 16,-4 0 0-16,-3 5 0 0,-3 2 0 0,1 6 0 16,-3 2 0-16,-2 3 0 0,0-4-832 0,2 2-192 15,2 6 0-15,1-3 0 0,-1 4 864 0,10-4 128 0,6-1 32 0,4-4 0 16,0 1-832-16,7-1-192 0,6-3 0 0,4-4 0 15,3-1 864-15,4-5 128 0,4 0 32 16,3-3 0-16,3-3-832 0,2-2-192 16,-1-2 0-16,0 2 0 0,0-6 0 0,1 0 0 0,-1 0 0 0,-2-3 0 15,-2 1 0-15,-9 5 0 0,2-3 0 0,5-1 0 32,-7 3-1600-32,-4 4-352 0,-2-1-80 0,-12 1-11472 0</inkml:trace>
  <inkml:trace contextRef="#ctx0" brushRef="#br1" timeOffset="171731.01">26100 14843 23951 0,'0'0'512'0,"0"0"128"0,0 0 0 0,0 0 64 0,16-5-576 0,1 0-128 0,3 1 0 0,4-4 0 16,2 1 848-16,6-2 144 0,2 3 32 0,3 1 0 16,4-2 0-16,3 2 0 0,3 0 0 0,3-1 0 15,-2 0-832-15,0 2-192 0,0-1 0 0,-1-2 0 16,-2 1 0-16,-4 2 0 0,-5 4 0 0,-5-4-9232 15,-5 0-1904-15</inkml:trace>
  <inkml:trace contextRef="#ctx0" brushRef="#br1" timeOffset="172406.29">26686 15324 20271 0,'0'0'896'0,"0"0"192"0,5-10-880 0,0 4-208 15,-5 6 0-15,0 0 0 0,0 0 0 0,0 0 0 0,0 0 0 0,0 0 0 16,0 0 864-16,0-10 128 0,0 1 32 0,-1-3 0 16,1 12 0-16,-5-5 0 0,-3-2 0 0,-1 1 0 15,-3-1-832-15,2 1-192 0,10 6 0 0,-12-4 0 16,-6 1 0-16,-1 3 0 0,1 2 0 0,-1 2 0 16,-2 3 864-16,1 1 128 0,-3 3 32 0,1 0 0 15,-2 6-832-15,-1 4-192 0,3 4 0 0,0-2 0 16,1 2 0-16,3 1 0 0,1 0 0 0,5-2 0 15,6-1 0-15,2-6 0 0,2-4 0 0,5 2 0 16,1-1 0-16,5-2 0 0,1-8 0 0,5 0 0 16,0-3 0-16,5-2 0 0,1-5 0 0,1-2 0 0,2-3 0 15,0-6 0-15,4-1 0 0,-1-3 0 0,-1-5 864 16,-1 0 128-16,-6-3 32 0,5 3 0 0,-1 0-832 0,1-3-192 16,2-4 0-16,-1 0 0 0,-3-3 0 0,1 0 0 15,1-1 0-15,-1 0 0 0,1-3 0 16,-5 1 0-16,0 1 0 0,-1 1 0 0,3-1 0 0,-2-1 0 15,-2-2 0-15,-4 7 0 0,2 3 0 0,-4 2 0 16,-2 5 0-16,2 2 0 0,-2 1 0 0,0 2 0 16,-4 4 0-16,2 2 0 15,-5-2-768-15,1 6-208 0,-3 9-48 16,0 0 0-16,0 0 832 0,0 0 192 0,-5 9 0 0,-6 7 0 0,-2 5 0 0,2 6 0 16,-2 2 0-16,1 7 0 0,-1 4 0 0,0 3 0 15,-2 7 0-15,2-1 0 0,0 0 0 0,0 3 0 16,-2 1 0-16,2-1 0 0,1 2 0 0,1-3 0 15,2-2 0-15,4-1 0 0,1-3 0 0,2-2 0 0,0-6 0 16,2-4 0-16,6-2 0 0,-1-8 0 0,-3-2 0 0,4-1 0 31,-1-7-1680-31,0-4-304 0,-5-9-48 0,10 2-16 0</inkml:trace>
  <inkml:trace contextRef="#ctx0" brushRef="#br1" timeOffset="172872.29">27564 13521 16575 0,'-5'-12'736'0,"3"7"160"16,2 5-720-16,0 0-176 0,0 0 0 0,0 0 0 0,0 0 848 0,0 0 144 15,0 0 32-15,0 0 0 0,0 0-832 0,1 9-192 16,2 3 0-16,3 4 0 0,2 3 864 0,2 6 128 0,2 2 32 0,2 6 0 15,3 3-832-15,0 9-192 0,2 8 0 0,-1 7 0 16,1 3 864-16,1 8 128 0,-2 10 32 0,-3 9 0 16,-5 5-832-16,-5 6-192 15,-1 6 0-15,-8 4 0 0,-6-1 0 0,-3 1 0 0,-2-4 0 0,-3-4 0 16,-4 1 864-16,-2-3 128 0,0-5 32 0,2-10 0 16,-3-6 0-16,1-7 0 0,1 0 0 15,1-9 0-15,0-2-832 0,1-6-192 0,0-2 0 0,-7 11 0 16,4-13 0-16,0-13 0 0,2-7 0 0,2-8 0 15,2-4 0-15,1-7 0 0,4-7 0 0,2-8-15520 16</inkml:trace>
  <inkml:trace contextRef="#ctx0" brushRef="#br1" timeOffset="174219.29">29104 14619 23951 0,'5'-13'1056'0,"-5"13"224"0,0-12-1024 15,0 12-256-15,3-9 0 0,-3 9 0 0,0 0 880 0,0 0 112 16,0 0 32-16,0 0 0 0,0 0 0 0,-7 16 0 16,0 2 0-16,0 5 0 0,-2 5-832 0,0 3-192 15,-2-1 0-15,4 3 0 0,-5-1 864 0,3 3 128 16,1 2 32-16,4-14 0 0,0 1-832 0,2 1-192 16,-1-5 0-16,2 6 0 0,3-5 0 0,3-6 0 15,2-4 0-15,3-8 0 16,1-3-1600-16,2-5-352 0,4-8-80 0,1-3-7120 15,-1-3-1408-15</inkml:trace>
  <inkml:trace contextRef="#ctx0" brushRef="#br1" timeOffset="174769.86">30799 13924 27647 0,'-5'-35'608'0,"5"19"128"0,2-2 32 15,-4-4 0-15,-2-2-624 0,-1 2-144 0,-1 1 0 0,0 4 0 0,-2 3 0 0,-2 1 0 16,-3-3 0-16,-4 3 0 0,-2 1 848 0,-3 6 144 16,0 1 32-16,-4 2 0 0,-4 2 0 0,-3 2 0 15,-3 8 0-15,2-1 0 0,-2 2-832 0,-1 4-192 0,-2 6 0 0,1 5 0 16,2 9 0-16,2 4 0 16,-1 2 0-16,2 5 0 0,4 0 0 0,3 7 0 0,3 2 0 15,2 2 0-15,7 0 0 0,3 3 0 0,5-1 0 16,3 2 0-16,3-2 0 0,3-4 0 0,2 1 0 0,3-3 0 15,-1 0 0-15,3 1 0 0,-1-1 0 16,-1-1 0 0,-3-7-768-16,0-4-208 0,-1-2-48 0,-2-7-8736 0,0-2-1760 0</inkml:trace>
  <inkml:trace contextRef="#ctx0" brushRef="#br1" timeOffset="174970.54">29894 14580 31327 0,'22'-15'688'0,"-11"10"144"15,6 1 16-15,6-1 48 0,7 1-720 0,3 0-176 0,2 0 0 0,3 2 0 0,2-2 848 0,3 1 144 16,4-1 32-16,3 0 0 0,2 2-832 0,3-3-192 16,1 1 0-16,1 0 0 0,-7 0 0 0,-6 0 0 15,-5-3 0-15,-5 1 0 16,-5-2-1600-16,-5 0-352 0,18-9-80 0,-24 2-16 0</inkml:trace>
  <inkml:trace contextRef="#ctx0" brushRef="#br1" timeOffset="179826.94">20219 3171 12895 0,'0'0'272'0,"0"0"64"0,6-4 16 0,4-4 32 0,-2 4-384 0,-8 4 0 16,8-5 0-16,-2-2 0 0,-6 7 896 0,8-5 96 0,-1 0 32 0,-7 5 0 15,6-8 0-15,-6 8 0 0,5-8 0 0,-5 8 0 16,0 0 0-16,0 0 0 0,0 0 0 0,7-5 0 16,-7 5 0-16,0 0 0 0,0 0 0 0,0 0 0 15,0 0-832-15,0 0-192 0,-7 12 0 0,-1 1 0 16,-1 3 864-16,-2 1 128 0,-5 2 32 0,0 5 0 15,-1 6-832-15,0 0-192 0,0 5 0 0,-1-1 0 16,-1 0 0-16,2-1 0 0,1-4 0 0,0 0 0 16,1-2 864-16,2-2 128 0,1-4 32 0,2-2 0 15,2 0-832-15,4-4-192 0,1 0 0 0,2-9 0 16,1-6-768-16,0 0-208 0,0 0-48 16,8 3 0-16,0-6-816 0,1-1-160 0,1-5-48 0,1 0-9824 15</inkml:trace>
  <inkml:trace contextRef="#ctx0" brushRef="#br1" timeOffset="180071.54">19956 3289 23951 0,'0'0'512'0,"0"0"128"0,0 0 0 0,0 0 64 0,0 0-576 0,0 0-128 15,0 0 0-15,0 0 0 0,0 0 848 0,12 7 144 16,-1-4 32-16,4 1 0 0,0-1 0 0,4 1 0 0,0 0 0 0,2-1 0 16,5 2-832-16,-1-2-192 15,-3-1 0-15,4 4 0 0,2-3 0 0,-2 3 0 0,-3-4 0 0,-7 2 0 16,-2 1 0-16,-2-3 0 0,-3 0 0 0,-1 1 0 31,-8-3-3232-31,0 0-688 0,0 0-144 0,-16 10-32 0</inkml:trace>
  <inkml:trace contextRef="#ctx0" brushRef="#br1" timeOffset="180228.8">19895 3524 27647 0,'0'0'1216'0,"0"0"256"16,8 5-1168-16,3 3-304 0,2-1 0 0,2 3 0 16,0-2 0-16,2 4 0 0,3-4 0 0,1 2 0 0,-2 0 880 0,5 1 112 15,2-2 32-15,1 0 0 0,3-1-832 0,1 0-192 16,2-3 0-16,-2 0-9232 15,-2 0-1904-15</inkml:trace>
  <inkml:trace contextRef="#ctx0" brushRef="#br1" timeOffset="183692.81">17980 17447 12895 0,'0'0'576'0,"0"0"112"0,0 0-560 0,0 0-128 16,-7-3 0-16,1-1 0 0,0 1 848 0,-2 3 144 16,8 0 32-16,0 0 0 0,-5-2 0 0,5 2 0 15,0 0 0-15,0 0 0 0,0 0 0 0,0 0 0 16,7-7 0-16,5 2 0 0,4 5 0 0,5 0 0 16,4-1 0-16,2-1 0 0,3 0-832 0,2-1-192 15,0-3 0-15,2 2 0 0,0 0 0 0,-3 3 0 16,1 1 0-16,-4 0 0 0,-2 0 0 0,-2 2 0 15,-3 5 0-15,-3 1 0 0,-2-5 0 0,-5 5 0 16,-1 0 0-16,-5 4 0 0,-3 4 0 0,-6 3 0 0,-5 6 0 0,-2 0 0 16,-4 1 0-16,-3 2 0 0,-4 4 0 0,-3-1 0 15,-1 0 0-15,-1 1 0 0,-2-2 0 0,-1 1 0 16,-1 1 864-16,1 1 128 0,-2-6 32 0,1 1 0 31,2-1-1648-31,5-1-320 0,5-5-64 0,5 0-16 0,-3-2 1648 0,5 0 320 0,5-4 64 0,-1 1 16 16,6-6-832-16,2 2-192 0,4-4 0 0,3 1 0 15,3 0 0-15,5-1 0 0,2-3 0 0,3 2 0 16,3-1 0-16,1-3 0 0,2 1 0 0,1 0 0 16,1-3 0-16,-2 0 0 0,2-1 0 0,-2 0 0 15,-1 3 0-15,-3 0 0 0,-4-3 0 0,-1 1 0 0,0 1 0 16,-4 0 0-16,0-2 0 0,-3 0 0 16,1 0-768-16,-3 2-208 0,-8-2-48 0,0 0-7632 15,6-2-1536-15</inkml:trace>
  <inkml:trace contextRef="#ctx0" brushRef="#br1" timeOffset="183921.24">18106 17788 23951 0,'0'0'512'0,"0"0"128"0,-5-1 0 0,5 1 64 0,0 0-576 0,0 0-128 15,0 0 0-15,0 0 0 0,0 0 0 0,0 0 0 0,10 1 0 16,3-1 0-16,3-2 0 0,1 0 0 0,0 2 0 0,2-1 0 16,4-6 0-16,0 1 0 0,0 2 0 0,4-3 0 15,0 2 0-15,0 0 0 0,-1 1 0 0,2-2-7072 16,-1 4-1440 0</inkml:trace>
  <inkml:trace contextRef="#ctx0" brushRef="#br1" timeOffset="184252.47">18947 17676 20271 0,'0'0'448'0,"0"0"80"0,0 0 32 0,0 0 16 0,0 0-576 0,0 0 0 16,6 7 0-16,1-4 0 0,1 0 0 0,4-2 0 15,2-1 0-15,0-1 0 0,-1-2 928 0,4 1 80 16,4-2 16-16,4 0 0 0,0 1-832 0,1-2-192 15,-2 0 0-15,0 1 0 0,-3 1 0 0,-2 3 0 0,-2 0 0 16,-2 0-10608-16</inkml:trace>
  <inkml:trace contextRef="#ctx0" brushRef="#br1" timeOffset="184417.59">18935 17883 23951 0,'0'0'512'0,"0"0"128"0,9 2 0 0,3-1 64 0,0-1-576 0,6-1-128 0,3-1 0 0,4 0 0 16,-1-2 0-16,6 1 0 0,6-2 0 0,1 1 0 16,3-1 0-16,-3 1 0 0,-1-5 0 0,0 4 0 15,-1 3 0-15,0 1 0 0,-3-4 0 0,-4 1-7072 16,-1 0-1440-16</inkml:trace>
  <inkml:trace contextRef="#ctx0" brushRef="#br1" timeOffset="185131.09">20287 17288 12895 0,'0'0'272'0,"0"0"64"0,-8-6 16 0,8 6 32 0,0 0-384 0,0 0 0 15,0 0 0-15,0 0 0 0,-6-1 1712 0,-1 1 272 0,7 0 48 0,-5 5 16 16,-1 0-832-16,0 6-144 16,1 1-48-16,1 3 0 0,2 3 0 0,0 2 0 0,1 0 0 0,1 2 0 15,0-1-816-15,0 2-208 0,3-3 0 0,1 2 0 16,-1-3 0-16,3 2 0 0,-1 1 0 0,0-3 0 15,0-4 0-15,1 1 0 0,-4-3 0 0,2-1 0 16,-1-2-1600-16,1 2-352 0,-4-12-80 16,5 12-16-16</inkml:trace>
  <inkml:trace contextRef="#ctx0" brushRef="#br1" timeOffset="185327.84">19955 17572 31327 0,'0'0'688'0,"0"0"144"0,0 0 16 0,10-4 48 0,3 0-720 0,2 1-176 16,1-3 0-16,3 2 0 15,-1 0-784-15,4 1-192 0,4-4-48 0,3 3 0 0,3-2 832 0,2 0 192 16,0-5 0-16,0 1 0 0,-1 1 0 0,-3-2 0 16,-4 8 0-16,-3-1 0 15,-3-4-864-15,-3 4-128 0,-3 4-32 0,-2 1 0 0</inkml:trace>
  <inkml:trace contextRef="#ctx0" brushRef="#br1" timeOffset="185522.09">20086 17795 27647 0,'0'0'608'0,"0"0"128"0,11 9 32 0,-3-8 0 0,2 0-624 0,3-1-144 0,4-1 0 0,3 0 0 16,4-1 0-16,5 0 0 15,2-5 0-15,3 2 0 0,1 1 848 0,2-4 144 0,1 1 32 0,-2-1 0 16,-1 3-832-16,-1-1-192 0,0 4 0 0,-1-3 0 16,-7 1-2416-16,-1 0-528 0,19-2-96 15,-13 4-32-15</inkml:trace>
  <inkml:trace contextRef="#ctx0" brushRef="#br1" timeOffset="186308.98">21840 17374 12895 0,'0'0'272'15,"0"0"64"-15,10-6 16 0,-10 6 32 0,9-2-384 0,-1-1 0 0,0 2 0 0,-8 1 0 0,7-7 896 0,-7 7 96 16,5-6 32-16,-3 1 0 0,-2 5 0 0,2-10 0 15,-2 3 0-15,-3 0 0 0,-2 2 0 0,-2 0 0 16,-2 1 0-16,-2-4 0 0,-5 3 0 0,-1 1 0 16,-1 4 0-16,-3-1 0 0,-5-1-832 0,-2 5-192 0,1 1 0 0,-3 4 0 15,-1 1 0-15,-1 4 0 0,1 1 0 16,-1 6 0-16,-2 0 864 0,-2 3 128 0,1 0 32 16,1 6 0-16,-2-4-832 0,5 2-192 0,3 0 0 15,3 1 0-15,5-4 864 0,4 1 128 16,4-3 32-16,7 2 0 0,5-3-832 0,6-3-192 0,9 0 0 0,7-2 0 15,9-3 0-15,6 0 0 0,3 0 0 0,5-5 0 16,1 1 864-16,5-4 128 0,3 0 32 0,0 2 0 16,0-3-832-16,-1 0-192 0,2-3 0 0,-3 2 0 15,-3-1 0-15,-6 2 0 0,-4-1 0 0,-5-3 0 16,-4 0-2416-16,-6 0-528 16,15-3-96-16,-26-5-32 0</inkml:trace>
  <inkml:trace contextRef="#ctx0" brushRef="#br1" timeOffset="187355.17">23808 17016 20271 0,'0'0'448'0,"0"0"80"0,0 0 32 0,0 0 16 0,10-7-576 0,-10 7 0 16,0 0 0-16,0 0 0 0,0 0 0 0,0 0 0 16,0 0 0-16,0 0 0 0,6 13 928 0,-1 1 80 15,-1 2 16-15,-1 2 0 0,-3 3-832 0,0 0-192 0,0-1 0 0,1 1 0 16,2 3 0-16,1-3 0 0,1-2 0 0,0 2 0 15,-1-3 864-15,1 2 128 0,3-2 32 0,-1-2 0 16,-4-2-832-16,3-4-192 0,2 1 0 0,-3-5 0 16,-5-6 0-16,8 10 0 0,-8-10 0 0,0 0 0 15,0 0 864-15,0 0 128 0,0 0 32 0,0 0 0 16,0 0-832-16,0 0-192 0,-8-11 0 0,-3 5 0 16,-2-5 0-16,-2 3 0 0,-4-2 0 0,0 2 0 15,-2 2 0-15,0-1 0 0,0 2 0 0,2 2 0 16,-1-1 0-16,2 3 0 0,1 0 0 0,3 2 0 15,1 4 0-15,2-1 0 0,3 4 0 0,8-8 0 0,0 0 0 16,-4 10 0-16,3 2 0 0,4 0 0 0,1 0 0 16,2-3 0-16,3 2 0 0,3 2 0 0,1-2 0 0,1 1 0 15,1-5 0-15,0 3 0 0,1-5 0 16,0 3 0-16,-2 2 0 0,-1 0 0 0,-1-4 0 0,-1 0 0 16,1 2 0-16,-3-1 0 0,-3 6 0 0,-4-7 0 15,-2 2 0-15,0-8 0 0,0 0 0 0,-5 8 0 16,-2-2 0-16,0 3 0 0,-3-3 864 0,0-1 128 15,0 0 32-15,-2-1 0 0,0 2-832 0,0 4-192 16,1-5 0-16,0 1 0 0,2 2 0 0,0-1 0 16,0 4 0-16,1 0 0 0,2 1 0 0,2 1 0 15,1-2 0-15,0 5 0 0,6 0 0 0,-2 1 0 16,2 0 0-16,2-1 0 0,0 0 0 0,2-2 0 16,-1 1 0-16,4 0 0 0,-4 0 0 0,3 2 0 0,0-4 0 15,3 1 0-15,-3-1 0 0,2 0 0 0,-1-4 0 0,3 6 0 31,-3 0-768-31,4-4-208 0,-3-3-48 0,-2-5 0 0</inkml:trace>
  <inkml:trace contextRef="#ctx0" brushRef="#br1" timeOffset="189861.47">25282 17123 20271 0,'0'0'448'0,"0"0"80"0,0 0 32 0,0 0 16 0,1-9-576 0,-1 9 0 0,0 0 0 0,0 0 0 16,0 0 928-16,0 0 80 0,0 0 16 0,0 0 0 16,0 0 0-16,-9 3 0 0,0 3 0 0,1 1 0 15,1 4 0-15,-2 3 0 0,-1 5 0 0,-1 3 0 0,1-2-832 0,-2 3-192 16,1 2 0-16,-3 5 0 0,-1 3 0 0,-1-1 0 16,1-3 0-16,0 1 0 0,-2-1 0 0,2-1 0 15,-4-2 0-15,8-1 0 0,5-5 864 0,-1-2 128 16,-4-2 32-16,6-6 0 15,5 2-3280-15,0-12-656 0,0 0-128 0,0 0-9440 16</inkml:trace>
  <inkml:trace contextRef="#ctx0" brushRef="#br1" timeOffset="190056.46">24760 17477 23951 0,'0'0'512'0,"0"0"128"0,11 0 0 0,2 1 64 0,4 3-576 0,-2-3-128 0,4-2 0 16,3 1 0-16,2 0 0 0,4-3 0 0,7-3 0 0,0 0 0 16,0 3 848-16,6-3 144 0,3 1 32 0,-3-1 0 15,-6 0-832-15,-5 4-192 0,-5 3 0 0,-7 0 0 32,-6-2-768-32,-12 1-208 0,0 0-48 0,0 0 0 0</inkml:trace>
  <inkml:trace contextRef="#ctx0" brushRef="#br1" timeOffset="190227.18">24737 17728 27647 0,'0'0'608'0,"0"0"128"0,0 0 32 0,5 9 0 0,0 2-624 0,4-3-144 0,3 1 0 0,2-4 0 16,2 0 848-16,5-1 144 0,4-4 32 0,5 3 0 0,0-1-832 16,2-2-192-16,1 0 0 0,5-1 0 0,3-4 0 0,-2 1 0 15,-5 0 0-15,-1 0 0 16,-2-6-1600-16,-3 2-352 0,4-8-80 0,-4 2-16 0</inkml:trace>
  <inkml:trace contextRef="#ctx0" brushRef="#br1" timeOffset="192820.86">29545 16020 20271 0,'0'0'896'0,"0"0"192"0,1-8-880 0,0 2-208 0,-1 2 0 16,0 4 0-16,0 0 0 0,0 0 0 0,0 0 0 0,-5 9 0 15,-3 6 864-15,-1 1 128 16,-1 5 32-16,-2 4 0 0,0 2 0 0,2 1 0 0,1 2 0 0,1 4 0 16,0 0-832-16,3-3-192 0,-2-2 0 0,4 3 0 15,1-1 0-15,2-4 0 0,0-4 0 0,3-1 0 16,-1-1 0-16,2 1 0 0,-1-2 0 0,0-6 0 16,-1-1 0-16,1-1 0 0,1-4 0 0,1 5-12240 15</inkml:trace>
  <inkml:trace contextRef="#ctx0" brushRef="#br1" timeOffset="193000.75">29308 16243 23951 0,'0'0'512'0,"0"0"128"0,3 3 0 0,7-4 64 0,-1-3-576 0,1 0-128 15,7 0 0-15,4 1 0 0,4 1 0 0,0 0 0 16,3 1 0-16,1-2 0 0,-3-1 0 0,1 2 0 15,-2 2 0-15,-4 1 0 0,-4 0 0 0,-4 3 0 16,-4 0 0-16,-9-4-10624 0</inkml:trace>
  <inkml:trace contextRef="#ctx0" brushRef="#br1" timeOffset="193167.25">29216 16584 23951 0,'0'0'512'0,"8"5"128"0,3-5 0 0,3-3 64 0,3 1-576 0,2-1-128 0,-2-1 0 0,7 0 0 16,7-2 0-16,3 0 0 0,0 1 0 0,0 1 0 16,0-1 848-16,-2 1 144 0,-3-1 32 0,-2 2 0 31,-3-2-2464-31,-2 1-480 0,14-2-112 0,-12-1-16 0</inkml:trace>
  <inkml:trace contextRef="#ctx0" brushRef="#br1" timeOffset="193778.27">30242 15777 9215 0,'0'0'192'0,"0"-7"64"0,0 3 0 0,0-2 0 0,0 6-256 0,0-6 0 0,-1 1 0 0,0-1 0 16,1 6 864-16,0 0 128 0,0 0 32 0,0 0 0 0,-4-6 0 15,4 6 0-15,0 0 0 0,0 0 0 0,0 0 0 0,0 0 0 16,0 0 0-16,-4 12 0 0,0 4-832 0,0-1-192 16,0 6 0-16,0 5 0 0,-1 8 864 0,-1 4 128 15,-1 0 32-15,0 0 0 0,-4 1 0 0,2 0 0 16,-3 0 0-16,0 0 0 0,-1-1-832 0,4-2-192 15,-1-4 0-15,0-2 0 0,3-2 0 0,0-3 0 16,2-3 0-16,1-1 0 0,1-3 0 0,2-2 0 16,1-2 0-16,1-1 0 0,-1-5 0 0,0-8 0 15,0 0 0-15,0 0 0 0</inkml:trace>
  <inkml:trace contextRef="#ctx0" brushRef="#br1" timeOffset="198458.44">26658 17281 22511 0,'-15'-9'992'0,"7"5"224"0,8 4-976 0,-12-8-240 0,-1 0 0 0,0 6 0 16,1 4-128-16,-1 1-80 0,-1 1-16 0,1 6 0 15,0 3 368-15,0 7 80 0,0 3 16 0,0 2 0 16,0 4-240-16,2 1 176 0,0 4-176 0,0 1 160 16,1 1 64-16,3-2 16 0,3-1 0 0,2-7 0 15,-1-3-48-15,4 1-16 0,3-6 0 0,3-5 0 16,1-4 208-16,3-4 32 0,2-2 16 0,4-4 0 0,4-4 432 0,4-5 96 15,1-1 0-15,1-8 16 0,1 1-240 16,-1-3-48-16,-2-3-16 0,0 1 0 0,0 4-256 0,-2-1-48 16,-3-1-16-16,-3 5 0 0,-3 1 0 15,-2 6 0-15,-3 0 0 0,-9 9 0 0,6-7-352 0,-6 7 0 16,0 0 0-16,7 16-128 0,-5 4 128 0,0 0-192 16,-2 7 192-16,1 0-192 0,2-1 192 0,-2 0 0 15,-1-4 0-15,4 2-128 0,1-1 128 0,2-1 0 16,-1-3 0-16,3-8 0 0,4 0 0 0,-1-7 0 15,2-3 128-15,5-4-128 0,1-2 320 0,3-8 0 16,0-5 0-16,4-2 0 0,3-1 336 0,0-5 64 16,0 0 16-16,-6-2 0 0,-7-2-176 0,-2-3-48 15,0 2 0-15,-3-2 0 0,-5-1-128 0,0 2-16 0,-3-1-16 16,-2 4 0-16,-4 2-224 0,2 4-128 16,-3 0 128-16,-1 8-128 15,-1 0-336-15,-1 6-144 0,-1 3-32 0,0 2 0 16,1-1-2912-16,6 5-592 0</inkml:trace>
  <inkml:trace contextRef="#ctx0" brushRef="#br1" timeOffset="198960.34">27967 17215 18431 0,'0'0'1632'0,"0"0"-1312"0,6-11-320 0,-4 2 0 0,1-3 1120 0,-3 12 160 16,0 0 16-16,-3-13 16 0,1 1 48 0,-5 2 16 15,2 2 0-15,-2-1 0 0,-2 3-480 0,0 2-112 16,-3-2-16-16,-1 8 0 0,-4 3-384 0,-2 0-96 16,-5 4-16-16,0 3 0 0,-1 1-272 0,-1 5 0 15,0 3 0-15,2 1 0 0,2 0 128 0,4 3-128 16,2-1 0-16,7-1 0 0,2-2 0 0,6-1 0 15,4-5 0-15,6-2 0 0,5-1 128 0,4-7 0 16,1-3 16-16,3-2 0 0,5 0 144 0,5-3 32 16,1-1 0-16,0-9 0 0,-2-5 64 0,-1-1 0 15,0 3 16-15,-4-4 0 0,0-5-80 0,1-2-32 16,-3 2 0-16,2-5 0 0,0 3 32 0,1-7 0 16,1-4 0-16,1-6 0 0,1-3-112 0,-4-7-16 0,-4-2 0 15,5 0 0-15,5-5 0 0,-2 6-16 0,-3 7 0 0,-3 6 0 16,-4 8-176-16,-4 4 0 15,-3 8-192-15,-4 5 192 0,-2 8-128 0,-7 9 128 0,0 0 0 0,0 0 0 16,-8 17-208-16,-2 8 16 0,-2 2 16 0,-3 4 0 16,0 5 176-16,-2 1-128 0,-3 6 128 0,-1 6-128 15,-1 3 128-15,4 3 0 0,2 2 0 0,3-2 0 16,0 1 0-16,6-3 0 0,4-7 0 0,0 1 0 16,3-3 0-16,4 2 0 0,4-6 0 0,2-1 0 15,1-6-912-15,2-3-208 16,0-3-32-16,3-2-14272 0</inkml:trace>
  <inkml:trace contextRef="#ctx0" brushRef="#br1" timeOffset="199970.21">30332 17058 16575 0,'0'0'736'0,"0"0"160"0,0 0-720 0,0 0-176 16,0 0 0-16,7-3 0 0,1 2 848 0,2-3 144 15,3-1 32-15,1 0 0 0,2 0 0 0,2 1 0 16,3-4 0-16,3 1 0 0,0 0 0 0,3 0 0 16,0 0 0-16,8-3 0 0,-5 2-832 0,-1 2-192 15,-3-2 0-15,-3 4 0 0,-4 3 0 0,-1-1 0 0,-5 0 0 0,-4 4-8144 31,-3 1-1680-31</inkml:trace>
  <inkml:trace contextRef="#ctx0" brushRef="#br1" timeOffset="200157.66">30250 17273 15663 0,'0'0'1392'0,"0"0"-1120"0,5-5-272 0,4 0 0 15,1 2 1888-15,3 2 320 0,2-4 64 0,5 3 16 16,3 4-976-16,3-4-192 0,3 2-32 0,6-1-16 15,3 1-368-15,4 0-80 0,2-1-16 0,-1-2 0 16,-4 0-304-16,-1 2-64 0,-3 0-16 0,-3 1 0 16,-8 0-224-16,-3 1 0 0,-4 0 128 0,-4 1-128 15,-13-2-2416-15,0 0-528 0</inkml:trace>
  <inkml:trace contextRef="#ctx0" brushRef="#br1" timeOffset="200314.57">30448 17362 24479 0,'0'0'1088'0,"0"0"208"0,0 0-1040 0,0 0-256 16,0 0 0-16,12 1 0 0,0-1 640 0,6 0 80 16,6 0 16-16,4-1 0 0,6-2-160 0,1-1-16 15,4 0-16-15,3 0 0 0,2-1-352 0,5-3-64 16,2-1 0-16,-1 1-128 16,3 2-576-16,-4 1-240 0,-2-4-32 0,-4 1-16 0</inkml:trace>
  <inkml:trace contextRef="#ctx0" brushRef="#br1" timeOffset="200881.08">31689 16451 8287 0,'-1'-14'736'0,"1"8"-592"0,0 6-144 0,1-13 0 16,1-3 1520-16,-1 5 272 15,-1 0 48-15,3 3 16 0,-3 8-160 0,1-9-32 0,0 3 0 16,-1 6 0-16,0 0-448 0,0 0-80 0,0 0-32 16,3 13 0-16,-2 0-288 0,-1 6-64 0,-1 6-16 0,0 6 0 15,-2 5-256-15,2 4-48 0,-6-1-16 0,2 3 0 16,-2 6 32-16,0 2 0 0,-4 2 0 0,-1 5 0 16,-2 6-48-16,-4-3 0 0,-3 0 0 0,1-2 0 15,3 0-144-15,1-9-16 0,-1-3-16 0,4-4 0 16,7-5-32-16,2-4-16 0,1-6 0 0,-3-1 0 15,2-3-176-15,2-1 160 0,0 0-160 0,2-4 160 16,0-5-336-16,0-2-64 0,0-11-16 0,0 0-9616 16,0 0-1936-16</inkml:trace>
  <inkml:trace contextRef="#ctx0" brushRef="#br1" timeOffset="201572.55">32302 16928 20271 0,'0'0'448'0,"0"0"80"0,0 0 32 0,0 0 16 0,0 0-576 16,0 0 0-16,-2 11 0 0,-2 0 0 0,-2 3 928 0,1 2 80 0,-1 2 16 0,-1 0 0 16,-1 3-832-16,2 0-192 0,-1 1 0 0,1 2 0 15,-5-3 864-15,4 2 128 0,-5-1 32 0,0 0 0 16,-1 1-832-16,1-4-192 0,1-1 0 0,0-1 0 15,-1-4 864-15,5-1 128 0,3-4 32 0,0-2 0 16,4-6-832-16,0 0-192 0,0 0 0 0,0 0 0 16,0 0 0-16,4-4 0 0,0-3 0 0,2-1 0 15,1-3 864-15,0 1 128 0,1-4 32 0,0 1 0 16,1 0-832-16,0 0-192 0,-1-4 0 0,1 1 0 16,2 0 0-16,-1 1 0 0,2-1 0 0,0 3 0 0,-1-4 0 15,2 1 0-15,0 3 0 0,2 3 0 16,-3-3 0-16,3 4 0 0,-2 2 0 0,-1 5 0 0,-4 2 0 0,-2 4 0 15,0 2 0-15,-4 3 0 0,-1 3 0 0,-2 0 0 16,-3 2 0-16,-1 2 0 0,-2 1 0 0,0-2 0 16,-4 0 0-16,1 0 0 0,-2-2 0 0,0 0 0 15,2-4 0-15,1 2 0 0,0-5 0 0,2 0 0 16,7-6 0-16,0 0 0 0,0 0 0 0,0 0 0 16,0 0 0-16,0 0 0 0,5-11 0 0,1 1 0 15,1 1 0-15,3-3 0 0,-1 0 0 0,1 0 0 16,2-1 0-16,2 3 0 0,-1-2 0 0,0 2 0 15,2-1 0-15,-1 1 0 0,2 2 0 0,-1 4 0 16,0 0 0-16,-2 3 0 0,-2 2 0 0,-2 6 0 0,-1 1 0 0,-3 3 0 31,-3 5-768-31,-2-2-208 0,-2 3-48 0,-1 1 0 0,-3 2 832 0,0 2 192 0,-2-2 0 0,0-1 0 16,2 0 768-16,-1-1 208 0,2 0 48 0,0-1 0 31,2-7-1648-31,3 1-320 0,1-2-64 0,-1-9-8752 0,0 0-1760 0</inkml:trace>
  <inkml:trace contextRef="#ctx0" brushRef="#br1" timeOffset="201890.63">32863 17080 22575 0,'0'0'992'0,"-7"-4"224"0,1 3-976 0,-5 1-240 0,1 1 0 0,-3 3 0 0,-3 4 1168 0,-1 0 192 15,-2 2 48-15,0 5 0 0,1-5-1136 16,3 3-272-16,0 1 0 0,5-2 0 0,2 1 880 0,4 0 112 16,4-4 32-16,3 1 0 0,2-3-832 0,7 2-192 15,2-5 0-15,3 2 0 0,1-3 400 0,2 0 48 16,-1-3 0-16,0-3 0 0,-3 0-80 0,1-3-16 16,0 0 0-16,-1-2 0 0,-6 0-64 0,1-4-16 15,-3 1 0-15,-2 0 0 0,-2-3-32 0,-1 2-16 16,-5 2 0-16,0-5 0 0,-2 2-224 0,-3 3 176 15,0-2-176-15,-1 3 160 0,0-1-160 0,0 3-272 16,-1 1 64-16,1 0 16 16,2 3-1824-16,0 0-352 0,6 3-80 0</inkml:trace>
  <inkml:trace contextRef="#ctx0" brushRef="#br1" timeOffset="202323.61">33327 17011 4607 0,'0'0'192'0,"-5"-6"64"0,5 6-256 0,-7-3 0 0,2-2 0 0,-2 2 0 16,1-2 3424-16,-3 5 640 0,2 4 128 0,-2-2 32 16,-1 0-2400-16,-3 3-480 0,-3 4-80 0,3-1-32 0,-3 5-400 0,3-4-64 15,-1 3-32-15,1 1 0 0,3-1-208 0,0 1-32 16,3 2-16-16,0-3 0 15,4 0-240-15,5-1-48 0,2-3-16 0,2 1 0 0,3-2 16 16,3-1 0-16,1 1 0 0,3-3 0 0,1-3 96 0,6-1 32 16,-1-4 0-16,3-1 0 0,-1-1 0 0,-1-2 0 15,0-3 0-15,0 1 0 0,-4-4-32 0,-1-1 0 16,1 0 0-16,-2-4 0 16,0-2-32-16,1-2-16 0,-1-3 0 0,1-1 0 0,2-3-64 0,0-4-16 15,1-3 0-15,1-2 0 0,3-3-160 0,1 1 128 16,0-6-128-16,3 2 128 0,2-2-128 0,-1 8 0 15,0 7 0-15,-5 6 0 0,-7 3 0 0,-3 8 160 16,-2 3-160-16,-5 7 160 0,-8 5 32 0,-10 5 16 16,-3 7 0-16,-5 5 0 0,-4 5-208 0,-3 5 128 15,0 3-128-15,-2 5 0 0,-4 3 176 0,0 7-176 0,-2 5 192 16,2 4-192-16,1 1 176 0,2 1-176 0,1 1 160 0,3-1-160 16,4-5 0-16,3-1 0 0,0-2-128 0</inkml:trace>
  <inkml:trace contextRef="#ctx0" brushRef="#br1" timeOffset="203753.89">33022 17997 10191 0,'0'0'448'0,"0"0"96"0,12 0-544 0,-3 0 0 0,-9 0 0 0,11-4 0 15,1-3 1088-15,-1-1 96 0,-5 3 32 0,2 0 0 16,-8 5-448-16,9-3-64 0,-9 3-32 0,0 0 0 16,0 0 32-16,0 0 16 0,0 0 0 0,0 0 0 0,-12-5-176 0,-1 5-32 15,-4 5-16-15,-1-1 0 16,-3-2 64-16,0 2 16 0,-1 6 0 0,-1 0 0 0,-2 7 128 15,-1 0 16-15,0 0 16 0,0 3 0 0,0 2-144 16,1 1-16-16,3-4-16 0,1-1 0 0,5 0-48 0,2-2 0 16,6-2 0-16,4 1 0 0,4-4-32 0,5-2-16 15,5 3 0-15,4-5 0 0,5-3 48 0,2 2 16 16,0-3 0-16,4 1 0 0,1 0-32 0,1 2-16 16,1-3 0-16,0-3 0 0,5 0-160 0,0 0-16 15,-2 0-16-15,-13 0 0 0,3 0-64 0,1 0-16 16,2 1 0-16,0 0 0 0,1 1-48 0,0-2-16 15,-2-3 0-15,17 3 0 0,-10 3 32 0,-7-2 0 16,-6-2 0-16,-5-2 0 0,-5 2-176 0,-7 1 0 16,0 0 0-16,0 0 0 0,4-8 0 0,-4 8 0 15,-1-7 0-15,1 7 0 0,-4-4 0 0,-4-2 0 16,-1 1 0-16,0 2 0 0,-1 3 0 0,-2 0 0 0,0 3 0 0,0-5 0 16,1-2 0-16,-1 3 0 0,-2 1-160 0,-1 0 160 15,1-2 0-15,-3-4 0 0,0 2 0 16,7 3 0-16,-5 1 0 0,-2-1 0 0,-2-2-128 0,-2 2 128 15,-3 1 0-15,1-1-144 0,0-1 144 0,-22-2-128 16,9 0 128-16,4 2 0 0,4 1 0 0,3-2 0 16,3 0 0-16,2-2 0 0,2 0 0 0,1 0 0 15,3 2 0-15,1-3 0 0,2-1 0 0,1 2 0 16,10 5 0-16,-5-8 0 0,2 0 0 0,3-2 0 16,1-2 0-16,3-1 0 0,1 4 0 0,5-3 0 15,0-2 0-15,3 1 0 0,1 4 0 0,2-4-128 0,2-6 128 16,1 0 0-16,-1-5 128 0,1 6-128 15,1 2 0-15,1 3-128 0,2-1 0 0,-2 0 0 0,-1-3 128 0,0 2 0 16,1 6 0-16,3 1 0 0,-1 1-128 0,-11 1 128 16,0 1-128-16,-1 3 128 0,1 0-144 15,-1 1 144-15,-2 0-160 0,0 2 160 0,-3 3-208 0,5 9 48 16,-6-3 16-16,-5-10 0 0,5 12-32 0,-2 1 0 16,-2 5 0-16,0-6 0 0,-1-12 32 0,0 0 0 15,0 12 0-15,0-12 0 0,0 10 144 0,0-10-128 16,0 0 128-16,0 0-128 0,-1 13-48 0,0-1 0 15,1-12 0-15,0 0 0 16,0 0-496-16,0 0-96 0,-8 7-32 0,8-7 0 16,0 0-1888-16,-6-4-368 0</inkml:trace>
  <inkml:trace contextRef="#ctx0" brushRef="#br1" timeOffset="-190511.87">19172 7040 24239 0,'-7'-14'1072'0,"7"14"224"0,0 0-1040 0,0 0-256 0,2-7 0 0,-2 7 0 16,12-5 0-16,2 4 160 0,3 0-160 0,4-1 128 15,4 1-128-15,1 1 0 0,0 0 0 0,3 0 0 16,5 0 0-16,1-1 0 0,3-2 0 0,2 3 0 15,2 1 144-15,5 2-144 0,7-2 160 16,4-1-160-16,-3 0 0 0,-2-1 0 0,4 0 0 16,3-2-160-16,6-1 160 0,3-4 0 0,2 1 0 0,2 0 0 15,0 0 0-15,0 1 0 0,0-10 0 0,2 3 0 16,3-1 0-16,3 2 0 0,0-1 0 0,-1 4 0 16,-4-1 128-16,4 3-128 0,0-2 160 0,5 0-160 15,0-7 208-15,-2 6-48 0,-1 2-16 0,-1 4 0 16,-1-1-144-16,5 0 192 0,-1-1-192 0,1 1 192 15,-3 4-192-15,0 0 160 0,0-2-160 0,2 0 160 16,1 3-160-16,1 0 192 0,-3 0-192 0,-5 0 192 16,-1-4-32-16,-1 3 0 0,-1-1 0 0,1-1 0 15,1 2 0-15,-1-1 0 0,-2 1 0 0,-1 0 0 0,-3-1 32 16,3 1 0-16,3 2 0 0,2 1 0 0,0 0-192 0,-3 4 0 16,-4-3 144-16,2 3-144 0,2-5 0 0,-1 3 128 15,-1 2-128-15,0-3 0 0,0 0 0 0,-4-1 0 16,-5 0 0-16,0 0 0 0,-5 5 0 0,1-5 0 15,-2 1 0-15,0 1 0 0,-4-2 0 0,-1 4 0 16,-4-4 0-16,-5 1 0 0,-5-3 0 0,2 2 144 16,-3 2-144-16,-3 3 0 0,0-3 240 0,-1-2-64 15,0-4-16-15,-1 6 0 0,-2 6-32 0,-3-2 0 16,1-2 0-16,-1 5 0 0,-2 3-128 0,-3 2 0 16,-1 0 144-16,-2-1-144 0,-3-3 0 0,-2 2 0 15,-2 4 0-15,-1-2 0 0,4-3 0 0,-4 3 144 0,-3-1-144 16,-2 4 0-16,1 0 192 0,-1 3-64 0,-2 5 0 0,0-4-128 15,-1 2 320-15,0 3-64 0,-1 8 0 16,-1 1 0-16,1 4 16 0,0 6 0 16,-2 4 0-16,0 1 0 0,-1 0-32 0,1-1-16 0,-1 1 0 0,0 4 0 15,0 0-224-15,0 4 176 0,0 1-176 0,0 3 160 16,0 3-160-16,-1-5 0 0,0 1 144 0,0-2-144 16,-2 0 0-16,-1 7 144 0,-1 3-144 0,1 2 0 15,-3 0 128-15,1 0-128 0,-2-6 0 0,-1 6 0 16,-2 7 144-16,-2-2-144 0,2 3 0 0,-2 1 144 15,-2-4-144-15,1 4 0 0,-3 3 0 0,0 1 0 16,0-1 144-16,0-2-144 0,-1 0 160 0,1 1-160 16,3 4 0-16,-2 0 0 0,-1-3 0 0,-3 1 0 0,-4 0 0 15,0-1 0-15,1-2 144 0,-1 2-144 0,0 0 208 0,1-2-32 16,5-7-16-16,0-2 0 0,1-3-16 16,1-5 0-16,2 2 0 0,2-2 0 0,2-2-144 0,1-3 192 15,1-2-192-15,0-4 192 0,3-4-192 0,1 1 0 16,1-4 144-16,3-1-144 15,4-1-976-15,3-2-272 0,2 0-48 0</inkml:trace>
  <inkml:trace contextRef="#ctx0" brushRef="#br1" timeOffset="-189247.95">26473 8212 20271 0,'0'0'896'0,"-2"-11"192"0,-5 1-880 0,2-1-208 0,-2 0 0 0,1 3 0 0,6 8 304 0,-11-2 16 16,-2 1 0-16,0 3 0 0,-2 3-16 0,-3 6 0 15,-3-1 0-15,-5 7 0 0,-4 1-144 0,0 9-32 16,-2 1 0-16,1 6 0 0,-2 4-128 0,6 1 192 15,5-1-192-15,2 1 192 0,2 3-192 0,8-3 0 16,7-4 0-16,3-6 128 0,4-5-128 0,4-4 192 16,4-4-192-16,3-6 192 0,2-2 192 0,5-6 64 15,6-3 0-15,0-5 0 0,1-3 16 0,0-6 16 16,-3-3 0-16,1-2 0 0,1 0-240 0,-4-1-48 16,0-8-16-16,-6 2 0 0,-2-5-176 0,-5 5 192 15,-3 0-192-15,-4 2 192 0,-4-3-192 0,-2 4 192 16,-4-1-192-16,-2 5 192 0,-3 3-192 0,-2 6 0 15,-2-2 0-15,0 6 0 16,-2 2-576-16,1 4 16 0,0 2 0 0,3 3-7488 0,2-2-1488 16</inkml:trace>
  <inkml:trace contextRef="#ctx0" brushRef="#br1" timeOffset="-188948.51">26850 8139 25279 0,'0'0'1120'0,"0"0"224"0,-9 4-1072 0,-1 4-272 0,-2 4 0 0,3 1 0 16,0 2-352-1,-3-1-128-15,0 1-32 0,2 3 0 0,0 2 512 0,0 2 0 0,-2 3 0 0,1 2 0 16,3 2 0-16,0-2 0 0,1-2 128 0,4-5-128 0,1-1 304 16,2-2-48-16,2-6-16 0,1-2 0 0,-3-9 400 0,12 5 96 15,1-6 16-15,0-5 0 0,2-3-48 0,2-1-16 16,2-7 0-16,1-3 0 0,-2-7-320 0,0 1-64 15,0-1-16-15,1 0 0 0,-1 1-64 0,0 2-16 16,-1 0 0-16,1 3 0 0,-1-3-208 16,-1 5 0-16,-2 4 128 0,1 3-128 0,0 1 0 0,-2 5 0 15,-1 2 0-15,-3 0-160 16,-9 4-1232-16,12 4-240 0,-12-4-48 0,0 0-10624 0</inkml:trace>
  <inkml:trace contextRef="#ctx0" brushRef="#br1" timeOffset="-188665">27289 8264 24639 0,'0'0'1088'0,"0"0"240"0,13 4-1072 0,2 2-256 0,0 0 0 0,4 1 0 32,2-5-544-32,1-2-160 0,2-2-48 0,1-2 0 0,0-5 752 0,0-3 336 0,-2 0-16 0,-1-4-16 15,-1 1-112-15,-1-1-32 0,-3-1 0 0,-5 6 0 16,-5-1-32-16,-3 1-128 0,-5-2 192 0,-4-1-64 15,-4 2 144-15,-4 3 32 0,-4 3 0 0,-3 2 0 16,-3 1-176-16,-1 4-128 0,-3 5 144 0,-1 1-144 16,0 4 0-16,-1 2 0 0,-1 1 0 0,3 3 0 15,-1 0 0-15,7 1 128 0,2 1-128 0,3-2 0 16,6 0 0-16,3-3 0 0,7 3 0 0,8-2 0 0,3-1 0 16,7 0 0-16,3 5 0 0,3-2 0 15,4-5-368-15,0-1-112 16,2-6-32-16,0 3-10288 0</inkml:trace>
  <inkml:trace contextRef="#ctx0" brushRef="#br1" timeOffset="-188363.28">28027 8061 28559 0,'-18'4'2544'0,"6"1"-2032"16,-3 8-512-16,-1 0 0 0,-1 9 0 0,0-1-336 15,-2-1 48-15,-2 2 16 0,-1 0 16 0,3 3 16 16,2-3 0-16,0-1 0 0,2 1 240 0,0-1 0 0,8-3 0 0,1 1 0 16,1-3 256-16,5-2-48 0,0-14-16 0,0 0 0 15,11 7 320-15,2-4 48 0,0-6 16 0,5-4 0 16,0-7 0-16,0-1 0 0,6-2 0 0,-1-3 0 16,-2-2-384-16,0-1-64 0,0 1 0 0,0-2-128 15,-2 2 208-15,2 0-64 0,-1 0-16 0,2 3 0 16,0 4-128-16,0 3-176 0,2 3 48 0,-3 0 0 15,-3 3 128-15,-1 5 0 0,-3 4 0 0,2 2-128 32,-3 0-1616-32,-13-5-320 0,5 9-64 0,-1 3-16 0</inkml:trace>
  <inkml:trace contextRef="#ctx0" brushRef="#br1" timeOffset="-187859.66">29538 7467 17503 0,'0'-15'768'0,"3"7"176"0,3 3-752 0,4-1-192 0,1 3 0 0,4 2 0 16,2 1 1904-16,2 0 336 0,3-3 80 16,4 2 16-16,3-3-1680 0,5-1-336 0,4 2-64 0,6 1 0 15,0-2 192-15,2 1 64 0,1 3 0 0,-1 3 0 16,-2-1-192-16,-4 3-48 0,1 3 0 0,-2-1 0 15,-1 1-272-15,-4 1 128 0,-4-1-128 0,-2 3 0 16,-2 4 128-16,-2 3-128 0,-3 1 0 0,-6 2 0 16,-4 7 0-16,-6 0 0 0,-5 5 0 0,-4 2 0 15,-8 4 0-15,-5 8 0 0,-5 7 0 0,-5 0 0 16,-4 1 0-16,-3 5 0 0,0 0 0 0,-5 1 0 16,0-5 0-16,-3-3 0 0,-5-4 0 0,3-1 0 15,-2 5 176-15,0-7-32 0,1-3 0 0,3-2 0 16,4-1 112-16,3-2 0 0,0-5 16 0,5-2 0 0,4-6-96 15,2-2-32-15,1-2 0 0,2-4 0 16,3-5-512-16,3-6-96 0,2-2-32 0,4-4-8640 16,9 0-1728-16</inkml:trace>
  <inkml:trace contextRef="#ctx0" brushRef="#br1" timeOffset="-187475.34">29849 7795 27647 0,'-12'-5'2448'0,"-2"0"-1952"0,1 3-496 0,-2 2 0 16,1 3 192-16,-2 2-64 16,-1-2-128-16,2 3 192 0,-4 5-192 0,5 1 0 0,0-1-192 0,-1 6 192 15,4 4 176-15,-4 5 144 0,1 2 16 0,1 4 16 16,0 3 80-16,-2 2 16 0,0 5 0 0,-1 1 0 15,-1 1-64-15,-2 3 0 0,-3 1 0 0,-2 3 0 16,-2 4-144-16,0-2-48 0,-1 1 0 0,3-4 0 16,3 1 32-16,2-1 0 0,0-6 0 0,2-1 0 15,0-6 16-15,6-1 0 0,2 1 0 0,2-7 0 16,5-3-32-16,2-5 0 0,2 0 0 0,6-2 0 16,0-4-16-16,6-5-16 0,6-6 0 0,-2 1 0 15,-2 3-176-15,4-5 160 0,6 0-160 0,3-4 160 16,4-4-160-16,-1 1 192 0,1 3-192 0,1-1 192 0,0-4-192 15,1-2 0-15,0 1 0 0,2-4-176 16,0 3-112-16,1 4-32 0,-1-2 0 0,-3 1 0 16,-7-3-464-16,-1 3-112 0,-6-2 0 15,-9 1-8912-15,-5-2-1776 0</inkml:trace>
  <inkml:trace contextRef="#ctx0" brushRef="#br1" timeOffset="-187279.46">29036 8457 42383 0,'0'0'3776'0,"0"-9"-3024"16,3-2-608-16,5 1-144 15,5 3-832-15,8 3-208 0,5 2-48 0,9 2 0 0,11-1 576 0,8-7 96 16,9-2 32-16,9-1 0 0,6 5 384 0,8-1 272 0,4 1-32 0,8 1-16 16,6-1-224-16,-5 3 0 0,-5 0 128 0,-5 3-128 31,-3 0-1568-31,-7 3-352 0,-7-1-80 0</inkml:trace>
  <inkml:trace contextRef="#ctx0" brushRef="#br1" timeOffset="-182460.68">31738 4847 8639 0,'0'0'384'0,"0"0"64"0,1-7-448 0,-1 7 0 0,-3-12 0 0,3 12 0 16,0 0 848-16,0 0 80 0,2-8 16 0,-2 8 0 15,-2-12 96-15,2 12 32 0,0 0 0 0,0 0 0 0,-4-6-144 16,4 6-32-16,0 0 0 0,0 0 0 0,-6-9-128 0,6 9-48 16,0 0 0-16,0 0 0 0,0 0-128 0,0 0-16 15,0 0-16-15,0 0 0 0,-10 4-32 0,2 1 0 16,1 3 0-16,2 3 0 0,1 1-160 0,0 2-48 15,-1 2 0-15,1 2 0 0,1 2-144 0,1-1-48 16,1 2 0-16,-1-1 0 0,1-4-128 0,1-1 192 16,1 1-192-16,2-1 192 0,1 1 0 0,0-7 0 15,-4-9 0-15,6 11 0 0,1-5 176 0,-7-6 32 16,9 5 16-16,-9-5 0 0,12-1 48 0,-2-2 16 16,0-2 0-16,1-3 0 0,1-3-32 0,-2-4-16 15,0 0 0-15,1-2 0 0,1-3-192 0,-2 1-48 16,-1-4 0-16,0 1 0 0,0-5-64 0,2 1 0 15,-3-5-128-15,5 1 192 0,0-2-64 0,2 1 0 16,1 1-128-16,2 1 192 0,-2 1-64 0,0 0 0 0,-2 0-128 16,2 2 192-16,0-4-192 0,1 3 0 0,2 1 0 0,-2 3 0 15,-3 2 0-15,0 0 0 0,1 0 0 0,-4 3 0 16,0 2 0-16,-2 1 0 0,-1 0 0 0,0 5 0 16,-2 0 0-16,1 3 128 0,-2-2-128 0,-5 9 0 15,2-8 0-15,-2 8 0 0,0 0 0 0,0 0 0 16,0 0 0-16,0 0 0 0,0 0 128 0,0 0-128 15,0 0 0-15,-9 1 0 0,9-1 128 0,-11 6-128 16,-2 0 0-16,2 1 0 0,2-1 0 0,-1 6 0 16,-2-2 0-16,1 5 0 0,1 0 0 0,-3 4 0 15,-4-2 0-15,3 2 0 0,2 1 0 0,-1 3 0 16,-4 3 0-16,0 0 0 0,-1 0 0 0,-1 2 144 16,1 3-144-16,-1 4 0 0,-1-2-192 0,2-1 192 15,0-2 0-15,-1 3 0 0,1-2 0 0,1-1 0 0,0-5 0 16,0 0 0-16,-1-3 0 0,1 1 0 0,1 4 0 0,1-7 0 15,0 1 0-15,2-4 0 0,3-5 0 16,-2 0 0-16,-1 1 0 0,1-3 0 0,3-3 0 0,9-7 0 16,-9 4 0-16,9-4 0 0,0 0 0 0,-9 2 0 15,9-2 0-15,0 0 0 0,-8-6 128 0,3-1-128 16,5 7 0-16,-3-10 128 0,1-2-128 0,-1 2 0 16,-1-2 0-16,4 1 0 0,0 1 0 0,0 0 0 15,-1 0 128-15,1 0-128 0,0 2 0 0,0-2 0 16,0 1 0-16,1-6 0 0,5 2 0 0,-4 1 0 15,-3-2 0-15,1-2 0 0,2 2 0 0,1 1 0 16,0 3 0-16,1-3 0 0,2-6 0 0,-3 5 0 16,-1 2 0-16,2-1 0 0,1-4 0 0,1 4 0 0,-2 3 0 15,-4 10 0-15,3-9 0 0,-3 9 0 16,6-9 0-16,-4 2 0 0,-2 7 0 0,0 0 0 0,0 0 0 16,0 0 0-16,0 0 0 0,0 0 0 0,-1 11 0 0,0 2 128 15,1 3-128-15,0 1 0 0,0 2-160 0,2-5 160 16,2 0 0-16,0 1 0 0,0-1 0 0,1 2 0 15,0-2 0-15,2-1-144 0,-2-2 144 0,2-2 0 16,1 2 0-16,-1-1 0 0,2-3 0 0,1-5 0 16,-10-2 0-16,11 0 0 0,1 0 0 0,-2-4 0 15,-2-4 0-15,0 0 0 0,0-5 0 0,1 3 0 16,0 0 0-16,-1-3 128 0,0-4-128 0,0 2 0 16,-1 2 0-16,1-3 144 0,-1-3-144 0,1 0 0 15,1 1 128-15,-1 0-128 0,-2 0 0 0,3-2 0 0,0-6 0 0,2 1 0 16,-1 2 128-16,1-2-128 0,0 4 0 0,1-2 0 15,0-2 0-15,4-1 0 0,-2 1 0 0,-1 0 0 16,-3 0 0-16,-1 3 0 0,1 1 0 0,-3 5-176 16,1 2 32-16,0 5 0 15,-3-4-1968-15,0 7-400 0,6-3-80 0,-11 9-16 0</inkml:trace>
  <inkml:trace contextRef="#ctx0" brushRef="#br1" timeOffset="-165894.08">27877 6117 15663 0,'-2'-8'1392'0,"2"8"-1120"16,0 0-272-16,0 0 0 15,-2-7-288-15,2 7-112 0,0-11-32 0,0 11 0 0,0 0 432 0,0 0 0 16,0 0 0-16,8-4 0 0,-8 4 224 0,12 0 32 15,0 0 0-15,1 0 0 0,-3 0 192 0,3 3 64 16,0-1 0-16,3 1 0 0,2 0-208 0,3-3-48 0,4 1 0 0,2 3 0 16,5-3 48-16,4-1 0 15,4 0 0-15,3-1 0 0,2 1-48 0,3 0 0 0,2-1 0 0,0-2 0 16,1-1-64-16,3 1-32 0,0 1 0 0,4-1 0 16,2 2-160-16,6 0 192 0,6-5-192 0,0 5 192 15,-3 1-192-15,1-1 160 0,1-3-160 0,0 1 160 16,4 2-160-16,-1 1 160 0,-1 1-160 0,-3 1 160 15,-1-2 112-15,-1 1 32 0,-3 2 0 16,4-1 0-16,2-1-144 0,-2 3-32 0,-1-1 0 0,-4 1 0 16,-3 2 0-16,-2 1 0 0,-2-6 0 0,-1 4 0 15,0 2-128-15,-1-1 0 0,-2-4 0 0,-3 0 0 16,-6 1 0-16,-1 0 0 0,-2 1 0 0,-2 1 0 16,-3-3 0-16,-2 2 0 0,-3-1 0 0,1 1 128 0,-4 1-128 15,1-1 192-15,-3-2-192 0,-1 2 192 0,-3 2-192 0,-2-2 0 16,-2 1-160-16,-2-1 160 0,-5-2 0 15,-11-2 0-15,9 8 0 0,-1-1 0 0,-8-7 0 16,0 0 0-16,0 0 0 0,0 0 0 0,0 0 0 0,0 0 0 16,0 0 0-16,-2 10 0 0,-1-1 0 0,-5-1 0 15,-5-1 0-15,-5-4 0 0,-8 0 224 0,-2 1-16 16,-3-1 0-16,-1-1 0 0,-5 2-208 0,-2-1 176 16,-1-3-176-16,-5 1 160 0,-3 3-160 0,-3-2 0 15,-2-2 0-15,-5 0 128 0,-4 0-128 0,-1 0 0 16,1 0 0-16,-1-1 0 0,-1-3 0 0,-8 4 128 15,-6 4-128-15,-1-4 0 0,-2-4 0 0,3 0 0 16,-1-1 0-16,0 3 0 0,-3-1 0 0,-2-4 0 16,0 0 0-16,1-1 0 0,5 0 0 0,0 3 0 0,-2-4 0 15,1-1 0-15,-2-1 0 0,4 3 0 0,5-1 0 0,5 2 0 16,1 1 0-16,3-1 0 0,-3 1 0 0,4 3 0 16,-1 3 0-16,3-2 0 0,3-2 0 0,0 2 128 15,8 4-128-15,4 0 0 0,2 2 0 0,4-3 128 16,1 1-128-16,1-2 0 0,2 2 0 0,4 0 0 15,5-4 0-15,2 1 0 0,6 0 0 0,4 1 128 16,3 1-128-16,11-1 0 0,-9-1 0 0,9 1 0 16,0 0 0-16,0 0 0 0,0 0 0 0,0 0 0 15,12 0 0-15,5-2 0 0,5 2 0 0,4-1 0 16,1-3 0-16,6 0 192 0,2 0-192 0,4 0 192 16,2 3-192-16,4-4 192 0,6-2-192 0,8 2 192 15,6 3-192-15,4-2 0 0,4 1 0 0,3 2 0 0,1 1 0 16,6 2 160-16,6 1 16 0,6 0 0 0,7-2-176 0,-1 0 0 15,2 4 0-15,7 1 128 0,6-1 0 0,1-3 0 16,-1 4 0-16,9 0 0 0,10 2-128 0,-4 1 128 16,-3 0-128-16,1 0 128 0,0-1-128 0,-5 0 0 15,-7 2 144-15,-3 0-144 0,-2 1 144 0,-3 0-144 16,-3-1 192-16,-9 5-192 0,-11-1 160 0,-6-2-160 16,-5-2 128-16,-5-3-128 0,-6 4 128 0,-7 0-128 15,-7-1 0-15,-6 2 128 0,-5-4-128 0,-5 5 0 16,-8-2 0-16,-4 1-8304 15,-2-3-1760-15</inkml:trace>
  <inkml:trace contextRef="#ctx0" brushRef="#br1" timeOffset="60627.56">26186 9744 19007 0,'0'0'832'0,"0"0"192"0,0 0-832 0,0 0-192 16,0 0 0-16,0 0 0 0,0 0 0 0,-9-10 0 15,9 10 0-15,-11-8 0 0,0 4 240 0,11 4 144 16,-13 0 48-16,0 0 0 0,0 4-64 0,0 2-16 16,-4-2 0-16,-1 3 0 0,-4 3-80 0,1 2-16 15,-3-2 0-15,0 2 0 0,0-1 64 0,3-1 0 16,2 2 0-16,4 0 0 0,4-5-96 0,3 0-16 15,8-7 0-15,-4 8 0 0,4 1-80 0,4-3-128 16,-4-6 176-16,12 11-176 0,1-5 272 0,4 0-48 16,1-1-16-16,1-1 0 0,1 2-32 0,-1 3-16 15,2-5 0-15,-1 3 0 0,-3 2-160 0,0-4 0 0,-4 3 0 16,-4 1-176-16,-6 4 176 0,-2-4 0 0,-1-9 0 0,-5 13 128 16,-6 3 256-16,-1 0 48 0,-3-5 16 0,-3 4 0 15,-2-1-80-15,-1 2-16 0,-1-2 0 0,-2 2 0 16,1-3-176-16,1 0-48 0,0-3 0 0,1 0 0 31,3-2-448-31,5-1-80 0,0-5-32 0,2 1 0 16,2-2-1680-16,9-1-352 0</inkml:trace>
  <inkml:trace contextRef="#ctx0" brushRef="#br1" timeOffset="60964.46">26625 9942 19343 0,'0'0'1728'0,"0"0"-1392"15,-12 0-336-15,1 3 0 16,1 3-288-16,-2-2-128 0,-2-2-32 0,-2 6 0 0,1 3 640 0,-2 4 128 16,-3-4 32-16,1 2 0 0,-1 0 96 0,2 4 0 15,1 2 16-15,4-6 0 0,0-2-16 0,2 1-16 16,5-3 0-16,6-9 0 0,0 0-16 0,0 0 0 15,0 0 0-15,6 9 0 0,-6-9 256 0,12 2 48 16,0-2 16-16,1-3 0 0,0-2-256 0,-1-2-48 16,3-2-16-16,-2 0 0 0,0-1-240 0,-1-1-48 15,-2-1-128-15,-2 5 192 0,-8 7-48 0,7-13-16 16,-5-3 0-16,1 2 0 0,1 1-128 0,-2 0 128 16,-2 5-128-16,2-1 128 0,-2 9-128 0,0 0-272 0,0 0 64 0,0 0 16 31,2-8-2048-31,-2 8-384 0,0 0-96 0,0 0-16 0</inkml:trace>
  <inkml:trace contextRef="#ctx0" brushRef="#br1" timeOffset="61210.63">27012 9546 20271 0,'9'-23'896'0,"-4"10"192"0,-1-1-880 0,-1 1-208 0,-2 0 0 0,0 4 0 0,-1 9 352 0,0 0 32 15,0 0 0-15,0 0 0 16,-9 13 704-16,-3 7 128 0,-1 6 48 0,-2 5 0 0,-4 6-688 0,1 2-128 16,-1 4-16-16,-1 4-16 0,0-5-240 0,-3 2-48 15,0-1-128-15,0 8 192 0,3 0-192 0,-3-3 0 16,0-4 128-16,3-2-128 0,5-4 0 0,3-7 0 16,3-2 0-16,-3-6 0 15,3-3-512-15,5-5-128 0,7-3-48 0,1-4-7248 16,-4-8-1472-16</inkml:trace>
  <inkml:trace contextRef="#ctx0" brushRef="#br1" timeOffset="61552.78">27168 9881 22111 0,'0'0'1968'0,"0"0"-1584"0,-8 5-384 0,-2 3 0 16,-3 3 1120-16,1 2 144 0,2-3 16 0,1 3 16 16,-1 3-944-16,1-1-192 0,-2-3-32 0,1 4-128 15,5 2 224-15,1-1-64 0,3-3-16 0,-2 2 0 16,2 2-144-16,1-2 0 0,0-4 0 0,1-3 0 16,-1-9 0-16,0 0 192 0,11 2-192 0,-1-2 192 15,1-2 192-15,-1-5 64 0,1-2 0 0,3-1 0 16,3-2-128-16,-3-5-32 0,-5-1 0 0,3-1 0 15,2-1-160-15,1-3-128 0,-1 3 192 0,0-1-192 16,2 0 160-16,-2 1-160 0,-1-1 128 0,-1 4-128 0,-1 4 0 16,-1-1 0-16,0 0 0 0,0 1 0 0,-3 4 0 15,1 2 0-15,1 2 0 0,-9 5 0 16,0 0-736-16,10 0-80 0,-10 0-16 0,0 0-12160 16</inkml:trace>
  <inkml:trace contextRef="#ctx0" brushRef="#br1" timeOffset="61855.84">27489 9885 24527 0,'0'0'1088'0,"0"0"224"0,0 0-1056 0,10 0-256 16,2 1 0-16,1 1 0 0,0-6 0 0,3 1-224 0,2-5 32 0,3 4 16 15,2 2 304-15,2-2 64 16,0-9 16-16,0 5 0 0,1-1-208 0,-7 2 0 0,-3-6 0 0,-3 3 0 15,-1 1 0-15,-4 2 0 0,-8 7 0 0,0 0 0 16,-4-14 192-16,-7 3 128 0,-7 4 48 0,1 4 0 16,-6 4 208-16,-2 2 64 0,-5 3 0 0,0 5 0 15,0 5-128-15,1-2-32 0,4 2 0 16,4 2 0-16,3 1-192 0,4 5-32 0,3-1-16 0,6 3 0 16,4 2-112-16,5-4 0 0,8-1-128 0,2-1 192 15,3-1-192-15,8-3 0 0,7-1 0 0,9-4 0 16,4-1-1216-16,5-1-256 15,1-2-32-15</inkml:trace>
  <inkml:trace contextRef="#ctx0" brushRef="#br1" timeOffset="63765.86">26507 10868 14735 0,'-1'-14'640'0,"1"14"160"0,0 0-640 0,0 0-160 0,-11-3 0 16,11 3 0-16,-7-4 2192 0,-2 8 416 0,-1 1 80 0,1 2 0 16,-4 2-1632-16,1 0-336 0,1 3-64 0,-4 5-16 15,-2 4-96-15,1 3-32 0,-3 2 0 0,1 4 0 16,1 7-144-16,0-1-48 0,1 1 0 0,3-3 0 16,4-3-128-16,1 0-48 0,3-3 0 0,5-1 0 15,4-6 32-15,3-3 0 0,2-5 0 0,3 3 0 16,1 0 32-16,4-3 16 0,1-3 0 0,1-2 0 15,1-3-224-15,1 0 0 0,5-1-144 0,-1-5 144 16,-3-4-688 0,1 1-32-16,2 0-16 0,-5 1 0 0,-5-5-1920 0,-2 2-384 0</inkml:trace>
  <inkml:trace contextRef="#ctx0" brushRef="#br1" timeOffset="63942.98">26069 11100 30399 0,'0'0'1344'0,"-6"-6"288"0,-2 2-1312 0,8 4-320 16,0 0 0-16,9-6 0 15,3 5-288-15,5-1-128 0,7-5-32 0,8 3 0 0,4 0 448 0,7 2 0 16,4-2 0-16,1-2 176 0,2 1-176 0,1 3 0 16,1 2 0-16,-3-2-8560 15,-4 1-1776-15</inkml:trace>
  <inkml:trace contextRef="#ctx0" brushRef="#br1" timeOffset="68354.89">27340 11322 12783 0,'0'0'560'0,"0"0"128"0,0 0-560 0,0 0-128 0,0 0 0 0,0 0 0 16,0 0 256-16,0 0 0 0,11-7 16 0,-1 5 0 15,1 5 112-15,3 3 32 0,-2 0 0 0,1-1 0 16,-2 2-128-16,2 5-32 0,-1 2 0 0,1 2 0 16,-4-3-32-16,-2 1-16 0,2 2 0 0,-3 2 0 15,0 3 32-15,-4 0 0 0,-2-6 0 0,-1 4 0 16,-3 1 192-16,0 3 32 0,-1-5 16 0,-4-1 0 16,-2-4 32-16,-2 0 0 0,-1 3 0 0,-2-7 0 15,-1 0-224-15,-1-4-32 0,-4 0-16 0,-1-1 0 16,-1-4-448-16,2-1-96 0,0-7-16 0,2-4 0 15</inkml:trace>
  <inkml:trace contextRef="#ctx0" brushRef="#br1" timeOffset="69362.63">29366 11064 19343 0,'4'-10'848'0,"-4"10"192"15,0 0-832-15,-4 12-208 0,-4 3 0 0,1 1 0 0,4 4 272 0,-6 2 16 16,-4 4 0-16,0 2 0 0,0-1 176 0,0-1 48 16,-2 3 0-16,0-1 0 0,-2 2-112 0,0-2-16 15,0-3 0-15,-1-5 0 0,-1 3-112 0,1-4-16 16,0 1-16-16,-2-5 0 0,1-3-80 0,-1 0-16 0,1 0 0 0,0-6-7488 31,1-5-1488-31</inkml:trace>
  <inkml:trace contextRef="#ctx0" brushRef="#br1" timeOffset="70076.48">30439 10742 13823 0,'13'-17'1216'0,"-5"5"-960"0,-1 0-256 0,-1 0 0 0,-1 1 592 0,-1 3 80 15,-4 8 16-15,0 0 0 0,-1-13-128 0,-2 2-32 16,-2 1 0-16,-1 6 0 0,-5-1 128 0,-1 4 32 16,-1-1 0-16,-5 5 0 0,-5 5-272 0,-2 2-48 15,-1 1-16-15,0 3 0 0,0-1-80 0,0 5-16 16,1 4 0-16,0-3 0 0,0-3 32 0,2 3 0 15,1-1 0-15,1 0 0 0,3-2-288 0,2-2 128 0,3-2-128 0,1 2 0 16,7-2 176-16,1-2-176 0,4-10 160 0,0 0-160 16,5 14 256-16,2-8-32 0,-7-6-16 0,13 4 0 15,0-5 80-15,2-1 16 0,1 0 0 0,2 0 0 16,2-4-48-16,2-3-16 16,2-3 0-16,0 3 0 0,0 2-240 0,1 0 0 0,1-1 0 0,0-1 0 15,-2 2 0-15,-1 1 176 16,-4 2-176-16,-3 0 160 0,-4 1-160 0,-1 1 0 0,0 2 144 0,-11 0-144 15,0 0 0-15,2 10 0 0,-2-10 0 0,2 14 128 16,-6 6-128-16,-2 2 0 0,-3 2 0 0,-5 0 128 16,-6 8-128-16,-2-1 192 0,-1 4-64 0,-2 2 0 15,-1-1 32-15,-3 3 16 0,1 6 0 0,2-9 0 16,2-1-176-16,3-6 192 0,-4-2-192 0,6-5 192 16,1 1-64-16,-1-3-128 0,2-5 192 0,3-1-64 0,2-1 48 15,5-2 0-15,1-2 0 0,6-9 0 0,0 0 80 0,0 0 32 16,0 0 0-16,15-9 0 0,2-1 224 15,2-4 64-15,2-4 0 0,4 2 0 0,1 3-256 16,4-2-64-16,2-4 0 0,5 4 0 0,1-1-16 16,2 4-16-16,2 6 0 0,2-2 0 0,1 1-224 0,-1 4 144 15,0 3-144-15,-1 0 128 0,-4 0-128 0,-3 0 0 16,-4-2 0-16,-3 1 0 0,-3 1 128 0,-5 0-128 16,-2-3 0-16,-3 3 128 15,-3-1-1696-15,-13 1-352 0,0 0-64 0</inkml:trace>
  <inkml:trace contextRef="#ctx0" brushRef="#br1" timeOffset="74137.16">28209 11017 25791 0,'0'0'1152'0,"-3"-9"224"0,-4 1-1104 0,1 2-272 0,6 6 0 0,-11 4 0 16,4-2 160-16,-4 2-32 0,1 7 0 0,1 1 0 16,-2 5 0-16,1 4-128 0,1 4 192 0,0-1-64 15,1 6 0-15,0 0-128 0,1 2 192 0,3 0-64 16,2-2-128-16,1-1 0 0,1-3 144 0,2-3-144 15,1-4 0-15,5-2 128 0,1-3-128 0,1-1 0 16,-1-3 0-16,2-6-208 0,-1-5 16 0,4 0-7808 16,3-2-1552-16</inkml:trace>
  <inkml:trace contextRef="#ctx0" brushRef="#br1" timeOffset="74526.65">28216 10908 7359 0,'0'0'656'0,"0"0"-528"15,-10-3-128-15,10 3 0 0,0 0 2016 0,0 0 368 0,0 0 80 0,0 0 16 16,5-14-1776-16,-1 5-368 0,3 0-64 0,0 0-16 15,3 0 16-15,1 0 0 0,5-2 0 0,2 2 0 16,0 3 32-16,3-3 0 0,0-2 0 0,1 1 0 16,2-1-48-16,-1 1 0 0,1 1 0 0,-1-2 0 15,1 5 128-15,-2-3 0 0,-1 0 16 0,0 6 0 16,-1 0 80-16,-1 7 16 0,-4-2 0 0,-2 5 0 16,-2 10-176-16,-3 0-16 0,-5 0-16 0,-3 4 0 15,-3 1 48-15,-4 3 16 0,-2-4 0 0,-3 0 0 16,-3 1 272-16,-2 0 48 0,-3-1 16 0,-2 0 0 15,-3-6-128-15,-1 0-32 0,-3-3 0 0,-1-2 0 16,-1 0-272-16,-2-6-64 0,0-6-16 0,3-2 0 16,6 0-320-16,5-5-64 0,0-2-16 0,6-4-8752 15,5-5-1760-15</inkml:trace>
  <inkml:trace contextRef="#ctx0" brushRef="#br1" timeOffset="77528.33">31264 10375 15663 0,'0'0'688'0,"0"0"144"0,0 0-656 0,0 0-176 15,7-5 0-15,-7 5 0 0,0 0 512 0,0 0 64 0,12-5 0 16,-6 0 16-16,-6 5-144 0,9-7-16 0,-9 7-16 0,0 0 0 16,12-9 192-16,-8 2 32 0,-4 7 16 0,0-11 0 15,0 11-128-15,-3-12-16 0,-2 0-16 0,-1 0 0 16,-5 5 192-16,2-5 32 0,-3-2 16 0,1-1 0 16,-4 3-288-16,1-3-48 0,-2-3-16 0,1-1 0 15,-2 0-192-15,0-2-64 0,-4 0 0 0,-1 3 0 16,0 1-128-16,-2-1 192 0,-2-6-192 0,-3 5 192 15,1 2-192-15,-4 1 160 0,0-2-160 0,-3-1 160 16,-3-1-160-16,1 1 0 0,2 1 0 0,0 0 0 16,0 0 0-16,-1 2 128 0,0-1-128 0,-1 0 0 15,1 1 0-15,-2-1 0 0,-1-1 0 0,-1 4 0 16,-2 3 0-16,1-3 0 0,1-2 0 0,1 2 0 16,0 2 0-16,1-2 0 0,0 0 128 0,-3-3-128 0,-3-4 0 15,1 0 0-15,-1 2 144 0,-3 2-144 0,-1 1 0 0,0-1 128 16,0-4-128-16,1 2 0 0,1-1 0 0,2 2 144 15,1-1-144-15,1 4 0 0,-1 1 144 0,-1-1-144 16,-5 1 0-16,5-2 144 0,2 3 16 0,1 3 0 16,-3 2 0-16,3-3 0 0,0-2-16 0,2 2 0 15,1-1 0-15,2 2 0 0,-1 0 0 0,-3 1 0 16,-2-1 0-16,-1 1 0 0,4 1-144 0,-3 1 0 16,-2 3 144-16,0-3-144 0,1-5 0 15,1 1 0-15,3 4 0 0,1-2 128 0,0-1-128 0,-1-3 176 16,0-1-176-16,-3 4 192 0,-1-2 0 0,6 0 0 15,-1 0 0-15,0 2 0 0,-4 1 64 0,2 2 0 0,-1 3 16 16,2-1 0-16,3 1-80 0,3-2-32 0,1 1 0 16,-1-1 0-16,0-3-160 0,1 4 160 0,-2 2-160 15,0 2 160-15,-1 0-160 0,1-3 128 0,0-3-128 0,3 5 128 16,-3 2-128-16,4 0 0 0,2 0 0 0,-2-2 0 16,2 1 0-16,2 0 128 0,1 1-128 0,-1 0 0 15,0-1 0-15,-2-5 0 0,-2 1 128 0,0 2-128 16,-1 5 0-16,-3-4 0 0,-2-1 0 15,4 0 128-15,2 4-128 0,-1 1 0 0,-1 0 0 0,-1-2 0 16,0-2 0-16,2 2 0 0,0 3 0 0,1-1 0 16,1-6 0-16,3 3 0 0,-3 1 0 0,3 3 0 15,2 1 0-15,-4 0 0 0,1-4 0 0,-1 4 0 16,2-1 0-16,2 5 0 0,-2 2 0 0,-3 1 0 16,0-1 0-16,-1 3 0 0,0-1 0 0,0 1 0 0,-1 1 0 15,4-2 0-15,0 0 0 0,1-1 0 0,-2-2 0 16,2 3 0-16,2-4 128 0,1 2-128 0,-2 1 0 0,1 1 0 15,2 1 0-15,-2-3 128 0,1-1-128 0,3-1 192 16,-1 4-192-16,1-2 192 0,1-2-192 16,-2 2 0-16,-5 2 0 0,2 1-176 0,3-4 176 0,2 2 0 15,-3-1 0-15,1 2 0 0,0 1 0 0,0 3 0 16,0-3 0-16,0-2 128 0,2 2-128 0,-2 0 0 16,0 4 0-16,0-1 0 0,-1-3 0 0,1 1 128 15,0-2-128-15,0 2 0 0,-1 2 0 0,0 0 128 16,-1-6-128-16,-1 6 0 0,-1 2 0 0,4 2 144 15,1-1-144-15,0-1 0 0,2-3 128 0,0 0-128 16,-1 4 0-16,4-2 0 0,0-2 0 0,2 1 0 0,0-2 0 16,-1 3 0-16,0 1 128 0,-2 1-128 15,3-2 0-15,0-2 0 0,1 0 128 0,0 2-128 0,1 1 0 16,2 0 0-16,-5 0 128 0,4 3-128 0,-2 3 0 0,3-2 0 16,-1-3 0-16,-1 0 0 0,1-1 0 0,2 0 0 15,-2 0 128-15,2 1-128 0,0 3 0 16,0-3 0-16,2 1 0 0,-1-2 128 0,-2 0-128 0,1 1 0 15,2-1 192-15,-1 1-64 0,-1 0 0 0,3-1-128 16,1-1 0-16,0 0 0 0,-1 0 0 0,1 1 0 16,0-1 0-16,2 0 0 0,-2-1 0 0,2 1 0 15,-1 1 0-15,1 1 0 0,1 1 0 0,0-1 0 16,-1 0 0-16,1 0 0 0,0 0 0 0,-1-1 0 16,2 0 128-16,-1 0-128 0,2 1 0 0,1 3 0 15,-2-1 128-15,1-1-128 0,0-1 0 0,3 0 0 0,1 0 128 16,1-1-128-16,-1 0 0 0,3 2 0 0,-2-3 0 15,3-1 128-15,-2 1-128 0,2-1 0 16,0-3 128-16,0 3-128 0,0 1 0 0,1-2 0 0,-3 1 0 16,1 0 0-16,-1-6 0 0,-2 4 0 0,3 3 0 15,0 0 0-15,-2-1 0 0,1 0 0 0,0-2 128 0,1 3-128 16,0 1 0-16,0-4 0 0,-2-1 0 0,1-2 0 16,1 1 0-16,1 1 0 0,0-2 128 0,1 1-128 15,0-1 0-15,1-1 0 0,2 6 0 0,-1-2 0 16,0-5 0-16,1 2 0 0,1-1 128 0,0 2-128 15,1 2 0-15,0-4 0 0,1-3 0 0,0 2 0 16,1 2 0-16,0-1 0 0,0-1 0 0,1 2 0 16,-1-4 0-16,1 4 0 0,0-1 176 0,1 2-176 15,-1-7 160-15,0 4-160 0,0 0 0 0,1 3 0 0,-1-3 0 16,0 2 0-16,0-6 0 0,1 3 0 0,-1 1 0 0,1 1 0 16,0 1 0-16,-1 0 0 0,0-5 0 15,0 7 0-15,1-2 0 0,-1 3 0 0,3-3 0 0,0-2 0 16,1 3 0-16,-1-3 0 0,-2 0 0 0,1-1 0 15,1 0 0-15,-1-1 0 0,-1 2 0 0,2 0 0 16,-1-3 0-16,4 2 0 0,-3-3 0 0,1 3 0 16,1 1 0-16,0-2 0 0,-4-1 0 0,2 1 0 15,0 3 0-15,-2-3 0 0,1 1 0 0,-2-2 0 16,-1-3 0-16,1 2 128 0,2 0-128 0,1 2 0 16,0-6 0-16,2 0 0 0,-3-1 0 0,4-1 0 15,1 2 0-15,0 2 0 0,-3-3 128 0,0 1-128 0,0 2 0 16,-1-1 0-16,2 1 128 0,-3-2-128 0,1 1 0 15,0-1 0-15,-1 2 128 0,-1-1-128 0,-1 1 0 0,-1-3 0 16,-1-2 128-16,0 5-128 0,1 1 0 0,-2 1 128 16,0-5-128-16,-1 3 0 0,-1 2 128 15,1 0-128-15,-1 0 0 0,2 1 0 0,0-2 128 16,2-2-128-16,0 2 0 0,2-1 0 0,0 1 0 0,-1 0 0 16,1-2 0-16,-1 1 0 0,1 1 0 0,1-2 0 15,-1 0 0-15,4-1 0 0,-2 0 0 0,2 2 128 16,-3 2-128-16,-1 0 0 0,-1-4 0 0,-1 2 0 15,-1 0 0-15,1-1 0 0,-3 2 0 0,1 1 0 16,-2-3 0-16,0 2 0 0,0 1 0 0,0 1 0 16,1-3 0-16,-1 1 0 0,-1-1 0 0,2-1 0 15,3 3 0-15,0-2 0 0,-1-3 0 0,2 0 128 16,2 0-128-16,0 0 0 0,0 1 0 0,1 1 0 16,0-4 0-16,-2 2 0 0,-1 2 0 0,2-2 0 0,1 0 128 0,-2-2-128 15,-2 2 0-15,-1 2 0 0,0 1 128 0,-1 0-128 16,2-3 0-16,-1 1 0 0,0 2 0 0,-2 0 0 15,0-2 144-15,2-1-144 0,-2-1 128 0,2 3-128 16,1-1 0-16,1 1 128 0,-2-2-128 0,2 0 0 16,0 0 0-16,2 0 0 0,-2 0 0 0,3 0 0 15,0-2 0-15,1 1 0 0,3 1 128 0,-2 0-128 16,-5 0 0-16,3-1 0 0,4-3 0 0,0 3 128 16,-2 2-128-16,1-2 0 0,-1-2 0 0,-1 0 0 15,-1 2 0-15,0 0 0 0,0 1 128 0,0-1-128 16,0-1 0-16,0 1 0 0,-2 1 0 0,3 0 0 15,-2 0 0-15,1-1 0 0,0-1 0 0,1 0 0 0,2 0 0 16,3 0 0-16,-1-2 128 0,-2 1-128 0,4 1 0 16,-2-4 0-16,0 3 0 0,0-1 0 0,0 0 0 0,0 1 0 15,0-1 0-15,-1 0 0 0,0-1 0 0,-2 1 0 16,1-2 0-16,0 2 0 0,0 0 0 0,-3 0 0 16,1-3 0-16,1 1 0 0,2 1 0 0,0-1 0 15,-2 3 0-15,1-3 0 0,-1 2 0 0,-1-1 128 16,-1 3-128-16,2-1 0 0,1-1 0 0,0 1 0 15,-3 1 0-15,1-2 0 0,1 1 0 0,-1 1 0 16,-1-2 176-16,0 0-176 0,0 0 0 0,0 0 0 16,0 1 0-16,0 1 0 0,-2-2 0 0,2 3 0 15,1-1 0-15,2 2 0 0,-1-5 0 0,2 4 0 0,4 0 0 16,-1 1 0-16,1-2 0 0,-2 1 0 0,-2 0 0 0,1 1 0 16,1 1 0-16,0 2 0 0,0-1 0 15,-2 1 0-15,-2-3 0 0,-1 2 0 0,-1 0 0 16,0-1 0-16,-1-2 0 0,0 1 0 0,-4 0 0 0,2-2 0 15,3 1 0-15,-1-3 0 0,-1 0 0 0,2-1 0 16,0 2 0-16,1 0 0 0,0-3 0 0,1 1 0 16,-1 1 0-16,1-2 0 0,-1 0 0 0,-2 3 0 15,-4-1 144-15,2-2-144 0,4 1 128 0,0 0-128 16,-2 0 0-16,-1-3 0 0,-1 0 128 0,2 0-128 16,-2 3 0-16,1 1 0 0,-2 2 0 0,-1-6 0 15,-1-1 0-15,3-2 0 0,0 5 128 0,1-1-128 16,-4-1 0-16,3 0 0 0,1-3 0 0,0-1 0 15,3 3 0-15,-2-2 0 0,1 2 0 0,1-4 0 0,0 3 0 16,0-1 0-16,0 2 0 0,1-1 0 0,-1-2 0 0,0 2 128 16,0-1-128-16,-1 2 0 0,-3-4 0 15,3 1 0-15,-1 1 0 0,-2-2 0 0,-1 1 0 0,-1 1 0 16,-1-4 0-16,-1 2 0 0,1 0 0 0,-2 1 0 16,-1-2 128-16,-1-1-128 0,-2 2 0 0,2 0 0 15,-3-2 0-15,1-2 128 0,0-3-128 0,1 1 0 16,-2-1 0-16,1 2 128 0,0-1-128 0,1-3 192 15,-3-6-192-15,1 4 192 0,0 3-192 0,1-2 160 16,0-3-160-16,-1 4 160 0,-1-3-160 0,-1 1 160 16,3 1-160-16,-2 2 160 0,-1-2-160 0,0-1 160 15,0 5-160-15,1-2 160 0,-1 0-160 0,-1 3 0 16,-2-6 144-16,1 6-144 0,1 2 0 0,-2-1 144 16,-3 0-144-16,1 0 0 0,2 3 128 0,-1 2-128 0,-2 2 0 0,-1-2 0 15,-3 0 0-15,-1-2 0 0,-2 0 0 0,-1 2 0 16,1 0 0-16,-6 1 0 0,-4-1 0 0,-2 3 0 15,-2 5 0-15,1-3-256 0,-3-1 64 0,1 3 0 32,0-1-1152-32,1 0-240 0,0 4-32 0,2-1-16 15,1-5-1552-15,2 3-304 0</inkml:trace>
  <inkml:trace contextRef="#ctx0" brushRef="#br1" timeOffset="147489.24">3313 12401 8175 0,'0'0'352'0,"0"0"96"0,0 0-448 0,0 0 0 15,0 0 0-15,0 0 0 0,-4 9 976 0,3-3 112 16,-2 0 32-16,3-6 0 0,-5 8-288 0,5-8-48 16,-3 4-16-16,-1 1 0 0,4-5-176 0,0 0-32 15,0 0-16-15,0 0 0 0,-10 3-64 0,10-3-16 16,0 0 0-16,-9 1 0 0,9-1 48 0,-9 4 16 15,9-4 0-15,0 0 0 0,0 0 0 0,0 0 0 0,0 0 0 0,0 0 0 16,0 0-128-16,0 0-16 0,0 0-16 0,0 0 0 16,0 0-128-16,0 0-32 0,-3-16 0 0,3 16 0 15,5-10-80-15,2 1-128 0,0-3 176 0,3 4-176 16,-10 8 128-16,9-9-128 0,0 2 0 0,-1 3 0 16,-1-5 0-16,-7 9 0 0,8-6 0 0,-8 6 0 15,0 0 144-15,0 0-144 0,7-9 0 0,-7 9 144 16,0 0-144-16,0 0 0 0,0 0 144 0,0 0-144 15,0 0 128-15,-7 9-128 0,-2-1 160 0,0 1-160 16,1-4 192-16,-1 2-48 0,-4 0-16 0,0 0 0 16,0-1-128-16,0 0 192 0,1-2-192 0,0-1 192 15,1 3-16-15,3-1 0 0,8-5 0 0,0 0 0 16,0 0-176-16,0 0 192 0,0 0-192 0,0 0 192 0,0 0-192 0,0 0 192 16,9-1-192-16,1-5 192 0,0 0-192 0,1 1 192 15,2-7-192-15,0 5 192 0,0 2-192 0,0 1 0 16,-1-1 0-16,0 1 0 0,0-1 0 0,-3 4 0 15,-9 1 0-15,0 0-12416 16</inkml:trace>
  <inkml:trace contextRef="#ctx0" brushRef="#br1" timeOffset="151629.11">12328 9794 8287 0,'0'0'736'0,"0"0"-592"16,0 0-144-16,0 0 0 0,0 0 1024 0,0 0 192 15,0 0 16-15,0 0 16 0,0 0-624 0,-8 0-128 0,2 0-32 16,-1-3 0-16,-2-1-80 0,-1-1 0 0,-1 1-16 0,1-2 0 15,-2-2 352-15,0-3 80 0,-1 1 16 0,-1 2 0 16,-3 0-112-16,-4-1-32 0,-4-1 0 0,0 2 0 16,6-3-160-16,-6 4-16 0,-5-1-16 0,-2 1 0 15,-2-2-16-15,0 0 0 0,-1 3 0 0,-2-2 0 16,-1-3-16-16,-1-4-16 0,-3-1 0 0,-1 2 0 16,-2 3-112-16,-5-1-32 0,-3 5 0 0,-1-4 0 15,0 3-160-15,-1 1-128 0,0 3 192 0,-2-2-192 16,-1-4 0-16,0 3 0 0,-1 7 0 0,2-5 0 15,1-4 0-15,1-1 128 0,0-2-128 0,0 3 0 16,1 0 0-16,-2 0 0 0,-3-2 0 0,0 3 0 0,-1 7 160 16,-4 0-160-16,-5-2 128 0,3 3-128 0,-2-1 0 15,0 1 0-15,0 2 128 0,-1-2-128 16,-2-2 0-16,0 1 0 0,2 1 0 0,5 1 0 0,3 0 0 16,1-1 0-16,-1 0 0 0,1 3 0 0,-3-1 0 0,3 4 0 15,1-4 0-15,1-1 0 0,-2-1 0 0,0 3 0 16,2 1 0-16,0 0 0 0,-5 0 144 0,1-2-144 15,-1 0 160-15,1 2-160 0,-1 0 128 0,3-1-128 16,7 1 0-16,-2-1 144 0,1 4-144 0,1 2 0 16,-2-4 0-16,2 1 0 0,3 1 0 0,3 1 0 15,-1 7 0-15,2 1 0 0,5-6 0 0,0 5 192 16,2 0-192-16,3 1 192 0,-1 0-192 0,-1-3 192 16,-1 0-192-16,1 2 192 0,-1 5-192 0,5-2 0 15,3 0 144-15,-2 1-144 0,-3-1 0 0,2-1 0 0,3-3 0 16,1-1 0-16,0-1 0 0,2 1 0 0,4-1 0 15,-1 1 128-15,-3 1-128 0,5 1 144 0,1-4-144 16,0 2 160-16,0 6-32 0,-2-5 0 0,2 0 0 0,4-2 0 16,3 2-128-16,2 1 128 0,-1-1-128 15,2-5 128-15,4 0 0 0,1-2-128 16,0-1 192-16,7-6-64 0,-3 13 48 0,2-1 0 0,1-12 0 0,0 0 0 16,8 16 96-16,1-1 32 0,0-2 0 0,3 0 0 15,1-1-176-15,1 0-128 0,5 1 144 0,3 0-144 16,0-3 144-16,1 3-144 0,3-2 128 0,-1 1-128 15,1 1 0-15,2-4 128 0,0-4-128 0,4 4 0 16,0 0 0-16,2 0 0 0,4 3 128 0,4-4-128 16,3 2 0-16,1-2 0 0,3 3 0 0,1-5 0 0,1-1 0 15,2 2 128-15,2-3-128 0,4 0 128 0,5-2 0 0,5 0 0 16,4-2 0-16,-2 0 0 0,0 1-128 16,0 0 160-16,2-1-160 0,4 0 160 0,3-1-160 15,-2 3 0-15,-2 5 144 0,-3-3-144 0,-4-1 0 0,0-1 0 16,0 2 0-16,-2 1 0 0,-5-2 0 0,5 1 0 15,-2-3 128-15,-1 3-128 0,-3 3 0 0,3-4 0 16,4 3 0-16,3 0 0 0,1-3 0 0,0-2 192 16,-3 4-64-16,-1 0 0 0,-3 2-128 0,3-3 0 15,1 1 0-15,-1 2 128 0,-6-3-128 0,1-1 0 16,-3-3 0-16,-2 4 128 0,-3 3-128 0,0-4 0 16,-2-3 0-16,2 0 128 0,1-2-128 0,0 2 0 15,-2 2 0-15,0-2 128 0,4-8-128 0,-4 2 0 16,-4 3 0-16,0 0 0 0,0-2 128 0,1 1-128 0,0-3 160 15,-1 3-160-15,4-2 192 0,0 1-48 0,-2-1-16 16,-1-3 0-16,0 2-128 0,-4-5 160 0,-3 0-160 16,0-1 160-16,1-4-160 0,-1-3 160 0,0-4-160 0,-1-4 160 15,-5-3-32-15,0-4-128 0,-2-6 192 0,-3 1-64 16,0 1 144-16,-6-1 32 16,-4-6 0-16,-6 3 0 0,-5 5 112 0,-4 0 32 0,-2 3 0 0,-4 0 0 15,-5-2-128-15,-1 3 0 0,-1 4-16 0,-3 4 0 16,-2 3-304-16,-2-3 0 0,-2 4 0 0,-3 5 0 15,-3 5-320 1,-2 3-80-16,-4-2-16 0,-1 8 0 0,-3 1-2256 0,-6 9-448 16</inkml:trace>
  <inkml:trace contextRef="#ctx0" brushRef="#br2" timeOffset="204432.2">6345 15159 1839 0,'0'0'160'0,"0"0"-160"16,0 0 0-16,0 0 0 0,0 0 2608 0,0 0 480 15,9-6 112-15,-9 6 0 0,0 0-1888 0,0 0-384 16,0 0-80-16,0 0-16 0,9 6-192 0,-9-6-32 15,10 5-16-15,-10-5 0 0,0 0-144 0,0 0-48 16,10 6 0-16,-10-6 0 0,0 0 32 0,0 0 0 16,0 0 0-16,0 0 0 0,0 0 176 0,0 0 32 15,0 0 16-15,0 0 0 0,0 0 176 0,0 0 48 16,0 0 0-16,0 0 0 0,0 0-400 0,0 0-80 16,0 0-16-16,0 0 0 0,-9-2-80 0,0-1-32 15,-2-1 0-15,2 2 0 0,9 2-64 0,-9 0-16 16,-4-3 0-16,0 2 0 0,-1 1 0 0,-1 0-16 15,0 0 0-15,-1 0 0 0,-1-4-16 0,0 0 0 16,-1 1 0-16,0 1 0 0,-2-5 48 0,3 1 16 0,4 0 0 16,-5 0 0-16,-6 1 80 0,1 1 16 0,1-5 0 15,-3 2 0-15,-1 2-64 0,0-2 0 0,-2 2 0 16,2 1 0-16,0-6-32 0,-4 2-16 0,-2 4 0 0,0-4 0 16,1 2-80-16,-3-1-128 0,-2-1 176 0,1 3-176 15,1 4 128-15,0 0-128 0,-1-2 0 0,1 2 0 16,1-1 160-16,3 2-160 0,-4 0 128 0,3 0-128 15,-2-1 0-15,-1 1 0 0,-2 1 128 0,-2-1-128 16,-1 0 0-16,0 0 0 0,1 0 0 0,3 3 0 16,1 1 0-16,1-2 0 0,5 1 128 0,-1 0-128 15,0 1 0-15,1 2 0 0,-1-3 144 0,2 1-144 16,-2-2 0-16,2 1 0 0,-3-1 0 0,2 4 128 16,-2-4-128-16,-1 1 0 0,-2-2 0 0,3 3 128 0,2 3-128 15,2-5 0-15,1-1 0 0,-1 3 0 0,0 2 0 16,0 0 0-16,-1-3 0 0,4 1 0 0,1 0 0 0,1 1 0 15,3-3 0-15,-4 1 0 0,-1 1 0 16,1 0 0-16,3-2 0 0,-2 4 128 0,-3-2-128 0,5-1 144 16,-2 1-144-16,1 3 160 0,2-3-160 0,0 1 192 15,0-1-192-15,1 2 192 0,1 1-192 0,2 3 192 16,-3-4-192-16,2 3 192 0,2-1-192 0,3-3 160 16,1 3-160-16,0-1 160 0,0 6-160 0,2-1 0 15,-1 0 144-15,3 1-144 0,0-4 0 0,1 4 0 16,0 1 0-16,1 0 128 0,1 0-128 0,2 3 0 15,1 0 0-15,-1 0 0 0,-3 0 0 0,5 0 0 16,2 0 0-16,1 1 0 0,-3-3 0 0,4 0 144 0,0-3-144 16,2 1 0-16,-1-3 192 0,0 2-64 0,0 1 0 15,5-3-128-15,-2 1 256 0,2-2-64 0,-2-1-16 16,3 1 0-16,4 1-32 0,0 1 0 0,-1-4 0 0,1 5 0 16,0-1-16-16,-2-5 0 0,4 2 0 0,-2 0 0 15,-3 2-128-15,3 1 160 0,0-4-160 16,0 1 160-16,-2 0-32 0,4-3-128 0,0 2 192 0,2-2-64 15,0-2-128-15,1-1 192 0,4 2-192 0,-1 1 192 16,-2 2-192-16,1-5 128 0,-1 1-128 0,5 0 128 16,3 2-128-16,0 0 0 0,1-2 0 0,-4 2 0 15,2 1 0-15,-1 2 0 0,-4 0 128 0,-1 0-128 16,1-6 0-16,0 1 0 0,-3-2 0 0,2 2 0 16,-4 0 0-16,3-2 0 0,0 2 0 0,1-1 128 0,-1-1-128 15,1-1 0-15,-1-1 0 0,-1 1 0 0,-2-1 0 16,2 1 0-16,3 1 128 0,1-1-128 15,-2-9 0-15,1 4 0 0,1 1 144 0,0 1-144 0,-2-5 0 16,1 3 0-16,-2 1 0 0,1-1 128 0,-2 3-128 0,0 0 0 16,0 1 0-16,2 2 0 0,0 1 0 0,4-1 0 15,0-1 0-15,1 0 0 0,-3 0 0 0,0 0 0 16,2-1 0-16,-1-1 0 0,0 0 0 0,-3-2 0 16,-1 0 0-16,1-3 0 0,0 2 0 0,1 1 0 15,0-5 0-15,-2 1 128 0,-2 0-128 0,2 3 0 16,-3 0 0-16,1 1 0 0,0-5 0 0,1 2 0 15,-1 3 0-15,3-3 128 0,-5 0-128 0,3-2 0 16,3 0 0-16,-3 1 0 0,-2 0 0 0,2 2 0 16,4-3 0-16,-1 2 0 0,-3-3 0 0,-1 2 0 0,-2 5 0 15,1-5 0-15,-2 1 0 0,-2-1 128 0,-3-1-128 16,-1 2 0-16,-2 2 176 0,-2-2-48 0,-8 7 0 0,6-6 0 16,-6 6 64-16,7-9 16 0,-3-2 0 0,0 2 0 15,-4 9-80-15,2-10 0 0,1-1-128 0,0 2 192 16,-2-3-192-16,-1 1 128 0,0 11-128 15,0-11 0-15,-3 0 128 0,2 0-128 0,1 1 0 16,-1-2 0-16,-3 2 0 0,0-1 0 0,-1-1 0 0,1 2 0 16,-2-2 0-16,0 0 0 0,-3 1 0 0,1-1 0 15,-1 0 0-15,-3 1 128 0,-2-4-128 0,-1 0 0 16,0-1 0-16,-1 0 144 0,1 2-144 0,-2 0 128 16,-2 2-128-16,2 1 0 0,2-2 0 0,-2 6-176 15,-3-3 176-15,1 3 0 0,-3-5 0 0,1 1 0 0,1 2 0 16,-1 3 0-16,-1-5 0 0,0 5 0 0,-3-3 0 15,-1 2 0-15,0-2 0 0,-1 1 0 0,2 0 0 16,-4-1 0-16,-1 0 0 0,-2 1 0 0,-5 2 0 16,1-3 0-16,-1 2 0 0,1 3 0 0,-2-2 0 0,1 2 0 15,3 0 0-15,3 3 0 0,-3-1 0 0,2-4 0 16,0 1 0-16,0 1 0 0,-1 2 0 0,-3-3 0 16,-4 1 0-16,1 0-128 0,0 2 128 15,3 0 0-15,1 1 0 0,-1 1 0 0,4-2 0 0,-2-1 0 16,0 3 0-16,1 0 0 0,1 0 0 0,-1-1 0 15,2-1 0-15,0 2 0 0,-2 3 0 0,0 1 0 16,1-3 0-16,-1-1 0 0,2 4 0 0,1 1 0 16,3 3 0-16,-2-3 0 0,-1 2 0 0,0 1 0 0,1-3 0 15,4 5-128-15,-1-2 128 0,4 0 0 0,1-2 0 16,1 4 0-16,-3 0 0 0,2 0 0 0,2-2 0 0,-1 1-128 16,0 0 128-16,-1 2 0 0,1-1 0 0,-1 1 0 15,-1-5 0-15,3 3 0 0,-2 4 0 0,0-1 0 16,-1-1 0-16,2-2 0 0,2 5 0 0,2-2 0 15,2 1 0-15,0 1 0 0,-1-1 0 0,2 3 0 16,-1 1 0-16,-1-2 0 0,1-1 0 0,2 1-128 16,2 0 128-16,1 0 0 0,0-1 0 0,0 1 0 15,2 0 0-15,-1-1 0 0,2-1 0 0,2 1 0 16,1 2 0-16,1-5 0 0,0 0 0 0,1 2-128 16,0 0 128-16,1-1 0 0,0-1 0 0,2-2 0 15,-2-9 0-15,4 15 0 0,3-1 0 0,-1-4 0 0,-6-10 0 16,11 11 0-16,0 3 0 0,1-5 0 15,0 2 0-15,1-2 0 0,1 0 0 0,3 0 0 0,-1 3 0 16,1-2 0-16,-2-1 0 0,5 3 0 0,2-1 0 0,3 0 0 16,1 0 0-16,3-1 0 0,1-1 0 15,-3 0 0-15,0 1 0 0,1 0 0 0,0-2 0 0,0 1 0 16,3-2 0-16,0 2 0 0,1-2 0 0,0 1 0 16,2-5 0-16,-3 1 0 0,1-2 0 0,2 2 0 15,2 2 0-15,-1-5 0 0,-2-1 0 0,0 1 0 16,-1 3 0-16,1-3 0 0,-3-5 0 0,-2 3 0 15,0-1 0-15,-1-1 0 0,2 3 0 0,-2-1 0 16,1-5 0-16,0 4 0 0,1 3 0 0,-3-1 0 16,-4 0 0-16,3 1 128 0,2-3-128 0,1-1 0 15,-2 1 0-15,1-2 0 0,1 1 0 0,-2 0 0 16,-3 0 0-16,1-1 0 0,-2 4 0 0,0-3 0 0,-1-2 0 16,0 1 0-16,-2 3 128 0,-1-1-128 15,3 0 160-15,-2 0-160 0,-1-3 0 0,0 3 0 0,-4 0 0 16,2 0-160-16,1-2 160 0,3 1 0 0,-1 3 0 0,-1-2 0 15,-1-4 0-15,2 4 0 0,-2-1 0 0,1 0 0 16,0 1 0-16,2-2 0 0,-1 0 0 0,1 0 0 16,-1-1 0-16,1 4 0 0,-3-2 0 0,1-1 0 15,0-1 0-15,0 0 0 0,-1 2 0 0,-1-2 0 16,0 2 0-16,-1-1 0 0,1-1 0 0,-2 4 0 16,2-2 0-16,-2 1 0 0,-1-1 0 0,-1 2 0 15,1-3 0-15,1 0 0 0,3 3 0 0,-1-5 0 16,-3 0 0-16,1 1 0 0,3 3 0 0,-1 0 128 15,-4-4-128-15,-2 3 0 0,-2-3 0 0,5 2 0 0,1-3 0 16,-1 0 0-16,-2 3 0 0,-1-4 128 0,2 1-128 0,0-1 0 16,-2 0 0-16,1 0 0 0,-1 0 0 0,-1 3 0 15,3-5 0-15,-3 2 128 0,-2 1-128 0,0 1 0 16,-1 1 0-16,0-5 0 0,-1 3 0 0,-5 7 0 16,8-8 0-16,-1 0 0 0,-2-1 0 0,0 0 0 15,0 1 0-15,-1-5 0 0,-4 0 0 0,2-3 128 16,0-1-128-16,-2 0 0 0,-2-1 128 0,-1-2-128 15,-1-2 160-15,-1-1-160 0,-3-1 160 0,-2-2-160 16,-5 4 160-16,0 0-160 0,-2-3 0 0,-3 3 128 16,-3 0-128-16,0 2 0 0,-1 2 0 0,-6 0 0 15,0-2 0-15,-4 2 0 0,-1 2 0 0,-1 2 0 16,1 2 0-16,0 1-160 16,-2 1-1152-16,1 8-224 0,-2 3-64 0</inkml:trace>
  <inkml:trace contextRef="#ctx0" brushRef="#br2" timeOffset="207764.5">8945 14722 3679 0,'0'0'320'0,"0"0"-320"15,0 0 0-15,13 0 0 0,-13 0 2528 0,10 0 432 16,-10 0 96-16,11 0 16 0,-11 0-1584 0,10 0-304 16,-10 0-64-16,11-3-16 0,-11 3-336 0,9-5-80 0,-9 5-16 15,9-3 0-15,-1-2-96 0,-8 5 0 0,0 0-16 0,0 0 0 16,10-2-48-16,-10 2 0 0,8-7 0 0,-8 7 0 15,0 0 96-15,0 0 16 0,0 0 0 0,4-8 0 16,-4-1 16-16,0 9 16 0,0 0 0 0,-4-9 0 16,-3 0-144-16,2 4-16 0,5 5-16 0,-9-6 0 15,-3 2-176-15,1-3-48 0,-1-1 0 0,-1 4 0 16,-2-1-112-16,1 1-16 0,0 0-128 0,-2 1 192 16,-2-3-192-16,1 1 144 0,-1-1-144 0,1 2 128 15,1-2-128-15,-5 2 0 0,3 0 144 0,-3 3-144 16,0-2 0-16,0-1 0 0,2 2 0 0,1 2 0 15,-1 1 0-15,1 0 0 0,1 2 0 0,0-1 0 16,2 1 0-16,-1 2 0 0,0-1 0 0,1 1 128 16,-4-2 0-16,1 0 0 0,0 2 0 0,0 3 0 0,-2-1-128 15,0 0 0-15,0 0 0 0,-3-1 0 0,1 6 0 16,-1 0 0-16,1-3 0 0,0 0 0 0,2 3 0 0,0 2 0 16,1 3 0-16,1-5 0 0,1-1 176 0,0 2-48 15,0-1 0-15,0 1 0 0,4 0 48 16,0 1 0-16,1 2 0 0,0 2 0 0,-1-2-176 0,4 4 192 15,-3-2-192-15,2 0 192 0,-1 2-192 0,1-2 128 16,1-1-128-16,0 0 128 0,0-2-128 0,0 1 192 16,-2-2-192-16,-1-1 192 0,1 0-192 0,0-1 0 15,1-1 0-15,-2 0 0 0,-1 4 128 0,3-5-128 16,-1 1 128-16,1 0-128 0,-3-2 192 0,4 4-64 16,-2-1 0-16,2 1 0 0,0-1 16 0,0 0 0 15,0 2 0-15,3 2 0 0,3-1-144 0,-4 1 192 16,-2-7-192-16,4 5 192 0,3 3-192 0,1 2 160 15,-3-5-160-15,4 3 160 0,4 0-16 0,1 1 0 0,0-2 0 16,2 1 0-16,1-3 48 0,0 2 0 0,-1-1 0 0,3 2 0 16,0 0-192-16,0-4 160 0,5 2-160 0,-2-2 160 15,-1 1-160-15,-1-2 128 0,2 1-128 0,-1 0 128 16,0-1-128-16,0-1 0 0,1-3 0 16,-3 0 128-16,0 0-128 0,2 1 128 0,-1-1-128 0,0 0 128 15,-11-8-128-15,13 3 192 0,0 1-192 0,0 0 192 16,-1-1-192-16,0-1 192 0,0 0-192 0,-2-1 192 15,2 0-192-15,0 1 128 0,2-2-128 0,0-2 128 16,2 2-128-16,0 0 128 0,0 0-128 0,-1 0 128 16,-3-1-128-16,2-2 0 0,3 0 144 0,1 0-144 15,2-1 128-15,0 0-128 0,1 2 128 0,2-5-128 0,0 2 128 16,0 1-128-16,1-3 128 0,-1 1-128 16,1-2 176-16,-1-2-48 0,-1 3 0 0,3-3 0 0,0 2-128 15,1-4 0-15,1 0 0 0,1 1 0 0,-2-1 0 16,0-1 0-16,0 0 0 0,-4-2 0 0,-2 0 0 0,-1 2 0 15,0 0 0-15,-1-3 0 0,0 0 0 0,-1-1 0 16,-3 1 144-16,-2-1-144 0,-1-2 0 0,-1 1 144 16,0-1-144-16,1 0 0 0,-3-2 160 0,-1 2-160 15,1-2 128-15,0 1-128 0,-1 2 144 0,0 0-144 16,1 0 160-16,-1-2-160 0,-1 3 128 0,0 0-128 16,0-1 0-16,-1 0 0 0,0 1 128 0,-1 0-128 15,-1-1 0-15,0 1 0 0,-2 0 0 0,0 0 128 16,1-3-128-16,-2 2 0 0,-3 0 0 0,0 1 144 15,-1-2-144-15,0 0 128 0,-1-2-128 0,0 2 0 16,-3 0 0-16,0 1 0 0,-1-2 0 0,-1 4 0 16,-2-3 0-16,-2 2 0 0,2 2 0 0,-2-2 0 0,-3 1 128 0,0 4-128 15,-1 5 0-15,-1 0 0 0,0 0 0 0,1 1 0 16,-1 2 0-16,0 0 0 0,-5 2 0 0,2 2 0 16,0-3 0-16,1-2 0 0,-1 1 0 0,1 2 0 15,1 1 0-15,1 0 0 0,1-2 0 0,-1 3 0 16,1 4 0-16,0-1 0 0,0-3 0 0,-1 1 0 15,0 2 0-15,-1-1 0 0,1 4 0 0,-2-3 0 16,-3 3 0-16,0 1 0 0,0-1 0 0,-1 2 0 16,1 2-144-16,0-1 144 0,-1-4 0 0,3 6 0 15,-1 3 0-15,-1 0-128 0,2 1 128 0,0-4 0 0,1 3 0 16,0 1 0-16,0 2 0 0,2 1 0 0,-2 1 0 16,1 0 0-16,2 3 0 0,0-2 0 0,0-2 0 15,-1 0 0-15,1 1 0 0,1 0 144 0,3 2-144 16,1 0-144-16,1 2 144 0,2-4-208 0,-1 0 208 0,3 2 0 15,3 0 144-15,-1-2-144 0,-2 1 0 0,1 0 0 16,3 0 0-16,1 4-160 0,-1-3 160 0,1 0 0 16,0-4 0-16,2 1 0 0,0 3 0 0,2 1 0 15,3-1 0-15,1 1 0 0,0-1 0 0,2 0 128 16,1-2-128-16,1 1 128 0,0-2-128 0,1 0 0 16,2-2 0-16,0-1 0 0,-2-1 0 0,1-1 0 15,-1-3 0-15,1-1 0 0,-1 4 0 0,0 0 128 16,1-6-128-16,-1-1 0 0,1 3 0 0,-1-2 0 15,1-2 0-15,-1 0 128 0,-10-5-128 0,16 2 0 0,-2 0 0 0,0 0 128 16,1-2-128-16,0 0 0 0,-2 0 128 0,4 1-128 16,2 0 0-16,0-1 144 0,2-2-144 0,4 0 0 15,0 1 128-15,-3 1-128 0,-3-1 0 0,5 1 0 16,3-7 0-16,2 3 0 0,0 2 0 0,-1-1 0 16,1-1 0-16,0 1 0 0,-3-3 128 0,1 1-128 15,-2 1 0-15,-2-1 0 0,-1-3 0 0,-1 1 0 16,0-2 128-16,0 1-128 0,0-1 0 0,0 0 0 15,5-5 0-15,-3 2 0 0,-2 2 128 16,0-3-128-16,-3-1 0 0,3-1 0 0,-3-1 128 0,1-1-128 16,-1 0 0-16,0 0 0 0,-2-1 128 0,1 0-128 15,-3-2 0-15,0 1 160 0,-1-1-160 0,-1-6 128 0,-3-3 32 16,2-1 0-16,0 2 0 0,-1-4 0 0,-3 0-32 16,0-2-128-16,-1-3 192 0,0 2-64 0,-1 0 0 15,-1 0-128-15,-3-2 192 0,3 6-64 0,-4 0 0 0,-1 5-128 16,-2-2 192-16,0 4-64 0,0-1-128 15,-1 7 0-15,-2 4 144 0,-1-1-144 0,-4 1 0 0,-1 0 0 16,-1 4-192-16,-1 5 64 16,-4 2-1600-16,1 10-304 0,-4 1-64 0</inkml:trace>
  <inkml:trace contextRef="#ctx0" brushRef="#br2" timeOffset="212969.8">9292 10275 6447 0,'0'2'576'0,"0"-2"-576"0,0 0 0 0,0 0 0 0,0 0 1088 0,-2 4 128 16,1-2 0-16,1-2 16 0,0 0-160 0,0 0-48 15,0 0 0-15,0 0 0 0,0 0-128 0,0 0-48 16,0 0 0-16,0 0 0 0,0 0-208 0,0 0-64 15,0 0 0-15,0 0 0 0,0 0-144 0,0 0-48 16,0 0 0-16,0 0 0 0,0 0 16 0,0 0 0 16,-3-16 0-16,3 16 0 0,0 0-32 0,0 0-16 15,0 0 0-15,0 0 0 0,0 0-16 0,0 0 0 16,0 0 0-16,0 0 0 0,0 0-32 0,0 0-16 16,0 0 0-16,11-8 0 0,-3 4-64 0,2 2-16 15,-2 2 0-15,4-2 0 0,1 4-32 0,-2-1-16 0,-11-1 0 0,13 0 0 16,2 4-16-16,2-3 0 0,2-1 0 0,2 1 0 15,-1 5 0-15,-1-5 0 0,2 2 0 0,1-2 0 16,0 0 0-16,2 2 0 0,-2-1 0 0,3 0 0 16,-2-4-16-16,2 1-128 0,2 0 192 0,0 1-64 15,0 2 0-15,0 0 0 0,2-4 0 0,0 2 0 16,-1 4-128-16,1 0 0 0,-2-2 0 0,5-1 0 16,0-1 0-16,0 1 0 0,-2-1 0 0,-3 1 128 15,-1-1-128-15,0 0 0 0,-1-1 0 0,-2 1 0 16,-1 1 0-16,1 2 160 0,-3-3-16 0,1-1 0 15,-1 5-144-15,1 0 0 0,-2-2 0 0,0-1 0 16,-2 2 0-16,2 0 0 0,2-1 0 0,-3 2 0 16,-5-4 0-16,3 0 0 0,-2 3 0 0,-1-2 0 15,-2 0 0-15,-1 1 0 0,-1-2 0 0,-9 0 128 0,11 1 48 0,0 2 0 16,-11-3 0-16,0 0 0 0,0 0 0 16,11 1 0-16,-11-1 0 0,0 0 0 0,0 0-16 0,0 0 0 15,0 0 0-15,0 0 0 0,0 0 48 0,0 0 16 16,0 0 0-16,0 0 0 0,0 0-224 0,-15 0 176 15,1-1-176-15,0-1 160 0,-1 1-32 0,1 0-128 16,-2 1 192-16,1 0-64 0,-9-3-128 0,2-1 0 16,0 3 0-16,-1 1 0 0,-1 0 128 0,1-1-128 15,-1-5 128-15,-1 6-128 0,2 3 0 0,-2-2 0 16,-1-1 0-16,0 0 0 0,-1 0 0 0,1 0 0 16,-7 0 0-16,-1-1 0 0,-4 0 0 0,0-1 0 15,-1 1 0-15,-1 1 0 0,-2 1 192 0,3-1-64 16,3-1 0-16,0-2 0 0,4 3-128 0,-2 0 0 0,3-1 0 15,1-1 0-15,1-4 0 0,2 2 0 16,-1 4 0-16,1-2 0 0,-1-2 0 0,4-1 208 0,1 1-48 16,1 3-16-16,1-1-144 0,1 2 192 0,-3-1-192 0,3 0 192 15,-1 5-192-15,0-2 0 0,4-1 144 0,0 3-144 16,3-1 0-16,1 0 0 0,2-1 0 0,-1 1 0 16,12-3 0-16,-9 2 0 0,9-2 0 0,0 0 128 15,0 0-128-15,0 0 0 0,0 0 0 0,0 0 0 16,0 0 144-16,0 0-144 0,0 0 192 0,0 0-192 15,11 0 224-15,2 2-64 0,2 2-16 0,4-4 0 16,3-3 16-16,4 2 0 0,4 1 0 0,2 0 0 16,2 0-16-16,5 0 0 0,6-2 0 0,2 1 0 15,2 4-144-15,2 1 128 0,0-4-128 0,5-3 128 0,1 2-128 16,3-1 0-16,2 2 0 0,-2 0 128 0,-2 0-128 0,-4 0 0 16,-6 2 144-16,-1-2-144 0,0 0 0 0,-2 0 0 15,1-3 0-15,-2 2 0 0,-3 3 0 0,-6 1 128 16,-4 0-128-16,-3-2 0 0,-1 1 0 0,-1 0 0 15,0 0 0-15,-5 0 0 0,-8-2 0 0,-1 1 0 16,-2 2 0-16,-10-3 0 0,0 0 0 0,0 0 0 16,0 0 0-16,0 0 0 0,0 0 0 0,0 0 176 15,-11 1-176-15,-1 0 192 0,-4-1-192 0,-1 3 160 16,-2-1-160-16,-1-2 160 0,1-1-160 0,-2 0 0 16,-4-2 144-16,0 3-144 0,0 0 0 0,-1-1 0 15,0-2 0-15,-4 3 0 0,2 2 0 0,-2-1 0 16,-2-2 0-16,1 1 128 0,-3 0-128 0,2-2 0 15,-6 1 0-15,-3-2 0 0,-2-1 0 0,-2 3 0 0,-2 0 0 16,0 0 0-16,5-3 0 0,3 2 0 16,4 0 0-16,3 0 128 0,5 2-128 0,2 0 0 0,4 0 0 0,1 2 0 15,0-1 0-15,2 0 0 0,2 2 0 0,3 0 128 16,3-3-128-16,10 0 0 16,0 0 0-16,0 0 0 0,0 0 0 0,0 0 0 0,0 0 0 0,0 0 0 15,14 2 0-15,4-2 0 0,4-1 0 0,6 1 0 16,1 0 0-16,6 0 128 0,3 0-128 0,6 0 0 15,0-7 0-15,4 5 144 0,1 0-144 0,0 2 0 16,2 0 128-16,-1-2-128 0,-3 1 0 0,-2-1 0 16,-1 2 128-16,2-1-128 0,0-2 0 0,-2-1 0 15,-1 3 160-15,-3 0-160 0,-2 0 128 0,-4 1-128 16,-5 0 0-16,-4 1 0 0,-6 0 128 0,-2 4-128 0,-3-2 0 16,-14-3 0-16,0 0 0 0,0 0 0 0,0 0 0 0,0 0 0 15,0 0 128-15,-9 4-128 0,-5 1 0 16,-4 3 192-16,-6-6-192 0,-3 1 192 0,-4-2-192 0,-2 1 0 15,-1 0 144-15,-2 0-144 0,-3-1 0 0,1-1 0 16,0 0 0-16,-1 1 128 0,-2-1-128 0,1 0 0 16,-3 0 0-16,0 0 0 0,-5 0 0 0,2 3 0 15,0-2 0-15,5-1 0 0,0-1 0 0,7 1 0 16,2 0 0-16,3 0 0 0,3 0 0 0,3-3 0 16,2 1 0-16,8 0 128 0,1 2-128 0,12 0 0 15,-8-2 0-15,8 2 0 0,0 0 0 0,0 0 0 16,14 0 0-16,5-2 0 0,4-2 0 0,7 3 0 15,5-1 0-15,4-2 0 0,5 1 0 0,4 0 0 16,4 1 0-16,1 1 0 0,-1 1 0 0,-1 0 0 0,-2-2 0 16,-1 1 0-16,0 0 0 0,-1-1 0 0,0 2 0 15,-1-4 0-15,-1 2 0 0,-4-1 0 0,-6 3 0 0,-1 0 0 16,0 0 0-16,-8 0 0 0,-4 0 0 0,-5 2 0 16,-5 1 0-16,-12-3 0 0,0 0 0 0,0 0 0 31,0 0-1008-31,0 11-160 0,-7-5-48 0,-5 3-10144 0,-6-3-2032 0</inkml:trace>
  <inkml:trace contextRef="#ctx0" brushRef="#br2" timeOffset="214176.61">8657 10374 3679 0,'0'0'160'0,"0"0"32"0,0 0-192 0,0 0 0 0,-7-5 0 0,7 5 0 0,0 0 2208 0,0 0 400 15,-9 0 80-15,9 0 0 0,-9-3-1392 0,9 3-272 16,0 0-64-16,0 0-16 0,0 0 32 0,0 0 16 15,-9-4 0-15,9 4 0 0,0 0-16 0,0 0 0 16,0 0 0-16,0 0 0 0,0 0-144 0,0 0-48 16,10-5 0-16,3-3 0 0,3 2-128 0,2 0-16 15,2-4-16-15,3 5 0 0,-1 1-192 0,2-3-48 16,-2-1 0-16,4 5 0 0,-1-1-160 0,0 0-32 16,-3 0-16-16,-3 1 0 0,-2 3-176 0,-2 0 0 15,-6 0 0-15,-9 0 0 0,0 0 0 0,0 0 0 16,0 0 0-16,0 0 0 0,0 0 0 0,-12 5 0 15,-4 1 0-15,-1 0 0 0,0-1 128 0,0-1-128 16,1-1 128-16,-4 1-128 0,-2 0 0 0,0-2 0 16,1 2 0-16,3 0 0 0,1-3 0 0,1 3 0 0,2-1 0 15,1-2 0-15,1-1 0 0,1 0 0 0,4 0 0 16,7 0 0-16,0 0 0 0,0 0 0 16,0 0 0-16,0 0 0 0,0 0 0 0,0 0 0 0,0 0 128 0,14-1-128 15,-1 0 0-15,4-2 160 0,4-1-160 0,0 2 160 16,0-4-160-16,-1 4 0 0,1-2 0 0,0 0 128 15,0 1-128-15,-2 1 160 0,0-1-160 16,-4 2 160-16,0 1-32 0,-5 2 0 0,-10-2 0 0,0 0 0 16,0 0-128-16,0 0 128 0,0 0-128 0,0 0 128 15,-8 6 16-15,-6-4 0 0,-3 1 0 0,0-2 0 16,0 2 48-16,-1-1 0 0,-2 0 0 0,2-1 0 16,1-1 48-16,3 0 16 0,-1 1 0 0,2 1 0 15,0-2 32-15,2 0 16 0,2 1 0 0,9-1 0 0,-8-1-128 0,8 1-32 16,0 0 0-16,0 0 0 0,0 0-144 0,0 0 128 15,-7-3-128-15,7 3 128 0,0 0-128 0,0 0 0 16,0 0 0-16,0 0 128 0,0 0-128 0,0 0 0 16,0 0 0-16,12-5 128 0,-2 3-128 0,-10 2 0 15,11-6 0-15,-11 6 0 0,0 0 0 0,10-1 0 16,-10 1 0-16,8-4 0 0,-8 4 0 0,0 0 0 16,0 0 0-16,0 0 0 0,0 0 0 0,0 0 0 15,0 0 0-15,0 0 0 0,0 0 0 0,-9-2 0 16,0 2 0-16,9 0 0 0,-9-1 0 0,9 1 0 15,-8 1 0-15,8-1 0 0,0 0 0 0,-9 2 0 16,9-2 0-16,0 0 0 0,0 0 0 0,0 0 0 16,0 0 0-16,0 0 0 0,0 0 0 0,0 0 0 15,0 0 0-15,0 0 0 0,0 0 0 0,0 0 0 0,0 0 0 16,0 0 0-16,0 0 0 0,-7 6 0 0,-1 1 0 0,-1-2 0 16,0-2 0-16,1 0 0 0,0 4 0 0,1-3 0 15,-2-3 0-15,2-1 0 0,-2 2 0 0,9-2 0 16,0 0 0-16,-8 2 0 0,8-2 0 0,0 0 0 15,0 0 0-15,0 0 0 0,0 0 0 0,0 0 0 16,0 0 0-16,0 0 0 0,0 0 0 0,0 0 0 16,10-1 0-16,2-2 0 0,1-1-192 0,-2 3 192 15,0 1-464 1,2 0 16-16,-2-4 16 0,-1 1 0 0,-10 3-512 16,12 6-96-16,-12-6-32 0</inkml:trace>
  <inkml:trace contextRef="#ctx0" brushRef="#br2" timeOffset="-213718.08">8616 10435 12783 0,'0'0'560'0,"0"0"128"0,0 0-560 16,0 0-128-16,0 0 0 0,0 0 0 0,0 0 384 0,0 0 32 15,-5 13 16-15,0-4 0 0,0 2-32 0,-2-1 0 16,-1 5 0-16,2 3 0 0,-1 3 48 0,-2 1 0 16,0 3 0-16,-1 1 0 0,-3 5-96 0,-3 0-16 15,2-5 0-15,-2 6 0 0,-1-1-48 0,-1 1-16 0,-2 1 0 0,1-2 0 16,-1-3 0-16,0 2 0 0,2 0 0 0,3-2 0 16,0 2 64-16,2-6 16 0,1-2 0 0,-1 4 0 15,-1 0-48-15,1-1-16 0,0-7 0 0,1 0 0 16,1 1-64-16,0-2-16 0,1-4 0 0,1-2 0 15,-1-4 176-15,1 1 48 0,-1 2 0 0,1-1 0 16,0-2-80-16,0-1-16 0,-1 0 0 0,1 0 0 16,0 2-208-16,-1 0-128 0,1-4 128 0,-1 2-128 15,3 2 0-15,1-3 144 0,1 2-144 0,5-7 0 16,0 0 176-16,-6 8-176 0,0-2 160 0,6-6-160 16,0 0 192-16,0 0-48 0,0 0-16 0,-7 7 0 15,-1 0 32-15,8-7 0 0,-8 3 0 0,8-3 0 16,-10 12-32-16,0-3 0 0,1-1 0 0,1-2 0 15,2 2-128-15,-1 0 128 0,0-2-128 0,0 5 128 0,7-11-128 16,-6 6 160-16,0 3-160 0,6-9 160 0,-6 8-160 0,6-8 192 16,-7 8-192-16,7-8 192 0,0 0-192 0,-2 12 192 15,-1-2-192-15,3-10 192 0,0 0-32 0,0 0 0 16,0 0 0-16,0 0 0 0,0 0-160 0,0 0 160 16,0 0-160-16,-4 8 160 0,4-8-160 15,0 0 0-15,0 0 144 0,0 0-144 0,0 0 0 0,-2 12 0 16,2-12 0-16,0 0 128 0,0 0-128 0,0 0 128 15,0 9-128-15,0-9 128 0,0 0 0 0,0 0 16 16,0 0 0-16,0 0 0 0,0 0 0 0,0 0 0 16,0 0 0-16,0 0 0 0,0 0-16 0,0 0 0 15,6 10 0-15,-6-10 0 0,0 0-128 0,0 0 128 16,9 8-128-16,-9-8 128 0,0 0-128 0,0 0 0 0,0 0 0 0,0 0 0 16,0 0 0-16,9 9 0 0,-9-9 0 15,0 0 0-15,9 11 0 0,-1-2 0 0,-8-9 0 16,8 12 0-16,-5-1 0 0,1 2 0 0,0-2 0 15,-2 1 0-15,2-1 0 0,0-2 0 0,-1 3 0 16,-1-3 0-16,1 3 0 0,-1-2 0 0,-2-10 0 0,3 16 0 16,1 0 0-16,0-2 0 0,1 0 0 0,0-3 0 15,-1 1 0-15,1 1 0 0,-1-3 0 0,2 4 128 16,-1-1 0-16,3-1-128 0,-3 0 192 0,1 2-64 16,1-3-128-16,-2 2 0 0,0 0 144 0,0-4-144 15,1 4 0-15,0 1 128 0,1-1-128 0,1 2 0 16,-1-1 0-16,1 2 0 0,0 1 0 0,2-2 128 15,2-4-128-15,0 3 0 0,-3 4 128 0,3 2-128 0,1 1 160 16,1-4-32-16,2-6-128 0,1 8 192 0,-3 0-64 16,2-1 0-16,-1-1-128 0,1 2 192 15,0 0-192-15,-3 2 0 0,1 2 0 0,3-2 0 0,0-1 0 0,0-1 128 16,1 5-128-16,-1-5 0 0,-4 1 0 0,3-2 128 16,-2-2-128-16,0 3 0 0,-1 4 0 0,1-3 0 15,-3-1 0-15,2 3 0 0,-2 4 0 0,-1-4 0 16,-1 4 0-16,0-2 0 0,2-5 0 0,-1 1 128 15,2 2-128-15,-4-1 0 0,0-3 0 0,-2 0 0 16,-1 1 0-16,2 1 0 0,1 5 128 0,-2-4-128 16,-1 0 0-16,1 2 144 0,-2 1-144 0,1 1 0 15,-1 1 0-15,-2-2 0 0,-2-3 0 0,2 1 128 0,0 5-128 16,1-1 0-16,-2-2 0 0,2-1 128 16,-1-5-128-16,1 8 0 0,-3 4 128 0,0 0-128 15,0-5 128-15,-1 2-128 0,1 4 176 0,-2-2-48 0,0 1-128 0,-1-4 192 16,1-1-64-16,-1-2 0 0,0 5-128 15,-1-2 192-15,0-2-64 0,2 1 0 0,-1 0-128 16,1 1 192-16,-1 3-192 0,-2 1 0 0,0-2 128 16,1 5-128-16,0 0 0 0,0-1 128 0,0-1-128 0,0-1 0 15,1-5 144-15,1 1-144 0,-1-2 128 0,1-5-128 16,-4 0 144-16,3-1-144 0,0-4 160 0,0-1-160 16,2 2 192-16,-3-2-64 0,1-3-128 0,1 2 192 15,-2 1-192-15,0-1 176 0,-1 1-176 0,1 1 160 16,1-4-160-16,2 3 0 0,0 4 0 0,-1-2 0 15,0-4 0-15,2-11 0 0,0 0 0 0,1 13 0 16,2 3-544-16,-3-16-96 16,0 0 0-16,0 0-16 0,2 14-1552 0,0-4-304 15,-2-10-64-15</inkml:trace>
  <inkml:trace contextRef="#ctx0" brushRef="#br2" timeOffset="-213411.4">8319 13787 14735 0,'-14'-10'640'0,"7"7"160"0,7 3-640 0,0 0-160 16,0 0 0-16,-6 13 0 0,0 4 2704 0,4 3 512 0,2-1 112 15,2 3 0-15,1 3-2288 0,1 2-464 16,1 2-80-16,0-2-32 0,5 0-80 0,0-1 0 0,2-6-16 0,1 4 0 15,4 2-176-15,0-5-16 0,1-5-16 0,1-3 0 16,2 1 112-16,0-2 32 0,4-6 0 0,1-3 0 16,1-5 80-16,3-1 0 0,3-1 16 0,1-8 0 15,1-5-144-15,3-1-16 0,2-1-16 0,-1 0 0 16,-1-2-224-16,-4-1 144 0,-4 1-144 0,-3-1 128 16,-2 4-2352-1,-4-3-464-15,4-14-112 0,-7 5-16 0</inkml:trace>
  <inkml:trace contextRef="#ctx0" brushRef="#br2" timeOffset="-211757.98">9848 10326 4607 0,'0'0'400'0,"0"0"-400"0,0 0 0 0,0 0 0 0,11-3 1680 0,-11 3 256 15,0 0 48-15,0 0 16 0,0 0-832 0,0 0-160 16,0 0-48-16,0 0 0 0,8 5-224 0,-8-5-48 15,0 0-16-15,0 0 0 0,0 12-96 0,0 0-32 16,2-1 0-16,-2 3 0 0,0-14-96 0,-4 13-32 16,0 3 0-16,0 0 0 0,-2-3 112 0,-1 4 32 15,0 4 0-15,-1 1 0 0,-4 0-16 0,0 3 0 16,-1-3 0-16,-1 7 0 0,-2 1-176 0,-2 4-48 16,-2 0 0-16,1 1 0 0,-1-3-64 0,-2-3-32 15,0 1 0-15,0-2 0 0,0-4-80 0,-2 0-16 0,-1 1 0 16,-1 1 0-16,0-2-128 0,-1 2 192 15,-2 1-192-15,3-3 192 0,0 2 0 0,0-2 0 0,-1-1 0 0,-1-1 0 16,0 2-48-16,-1-2 0 0,3 5 0 0,0-2 0 16,1-6-16-16,0-1-128 0,0 0 192 0,-5 2-64 15,0 0 0-15,-1 1-128 0,-1-2 192 16,-2 1-64-16,-3 5-128 0,2-3 0 0,2 2 0 0,-1-1 0 16,-2 1 0-16,2-2 0 0,-1 3 0 0,0-2 0 15,2-2 128-15,0-1-128 0,0-1 0 0,0 1 128 16,-4-2-128-16,1 0 128 0,-1-1-128 0,-2 0 128 15,-2 1-128-15,0 1 0 0,5 0 0 0,-1-2 0 16,1-1 160-16,1 1-160 0,-1 0 192 0,5-3-192 0,0-2 192 16,1-1-64-16,1 1 0 0,-4 1-128 15,1 0 176-15,-2 0-176 0,-1-1 160 0,1 2-160 0,0 5 128 0,1-4-128 16,0 1 0-16,-3 0 144 0,2-2-144 0,2 2 160 16,-1 2-160-16,3-1 160 0,2-4-160 0,0 1 192 15,0 0-192-15,0 3 192 0,1 0-192 16,-2-1 128-16,0-4-128 0,3 3 128 0,2 4-128 0,-3 0 0 15,1-2 0-15,-1 0 128 0,-2 1-128 0,-1 2 0 16,2 1 0-16,-5 0 128 0,0-4-128 0,1-1 0 16,-1 1 0-16,1 2 128 0,0-1-128 0,0-2 0 15,-1-3 0-15,-1 2 0 0,2 1 192 0,-1 0-64 16,1-3 0-16,2 1 0 0,1-2 64 0,3 2 0 16,2 0 0-16,1-1 0 0,-3-5-32 0,2 4 0 15,1 1 0-15,2 0 0 0,0 0-32 0,-1 0-128 0,1-2 192 16,0 3-64-16,2 3-128 0,-2 0 0 15,0-2 0-15,-1 4 0 0,-3 0 0 0,3 1 128 0,2 2-128 0,-1-3 0 16,-1-2 0-16,1 0 128 0,3 0-128 0,0 0 0 16,-2-4 0-16,1 2 128 0,-1-4-128 0,3 5 0 15,4 2 0-15,-2 1 128 0,-2-6-128 0,0 4 0 16,0 2 0-16,0 3 0 0,-1-2 128 0,1-1-128 16,0 0 0-16,1-1 128 0,-1 3-128 0,3-2 128 15,-3 1-128-15,0-2 0 0,1-1 144 0,2 1-144 16,1 6 128-16,0 2-128 0,1-7 128 0,-2 4-128 15,1 1 0-15,1 2 0 0,0-6 0 0,1 1 128 16,-3-2-128-16,3 2 0 0,-1-1 128 0,0-1-128 16,-2 0 0-16,1 0 128 0,-3-2-128 0,5 4 0 15,-1 2 0-15,1-2 144 0,-3-2-144 0,2 0 0 0,2 5 128 0,1-2-128 16,-2-1 0-16,5-3 0 0,2-1 0 16,-4 1 128-16,-1 0-128 0,2-2 0 0,2-2 160 0,0-1-160 15,-2-1 128-15,5 1-128 0,-1 1 0 0,1 1 128 16,-2-5-128-16,-2 5 0 0,-1 3 128 15,0 3-128-15,1-2 0 0,-2 1 128 0,-3-1-128 0,4 2 0 16,-4 0 0-16,1-5 0 0,-1-3 0 0,6-2 0 16,-1 1 0-16,0 1 0 0,1 2 128 0,0-2-128 15,0-7 0-15,1 5 128 0,-1-4-128 0,2 5 0 16,0-1 0-16,1 0 128 0,2-11-128 0,-5 9 0 16,-1 0 0-16,1 2 0 0,1-1 0 0,-2 3 0 15,-1-2 0-15,1 2 0 0,-1 1 0 0,1-1 0 16,-1-4 0-16,2 3 0 0,1 1 0 0,3-2 0 0,-3-5 0 0,4-6 0 15,0 0 0-15,-5 9 0 0,5-9 0 0,-4 5 0 16,4-5 128-16,0 0-128 0,0 0 0 0,0 0 128 16,-6 8-128-16,2 0 0 0,4-8 0 0,-3 8 0 15,-3 0 0-15,2 1 0 0,1 1 0 0,-1 2 0 16,-2 1 0-16,0 0 0 0,-2 4-128 0,2 0 128 16,-1-1 0-16,0-2 0 0,1 0 0 0,1 1 0 15,-2 0 0-15,2-2 0 0,-1 0 0 0,0-1 0 16,1 0 0-16,2-2 0 0,1 2 0 0,2-12 0 15,0 0 0-15,0 0 0 0,-1 8 0 0,1-8 0 16,0 0 0-16,0 0 128 0,0 0-128 0,0 0 0 16,0 0 128-16,0 0-128 0,0 0 128 0,0 0-128 0,0 0 0 15,0 0 0-15,0 0 128 0,0 0-128 16,0 0 0-16,0 0 0 0,0 0 0 0,0 0 0 0,0 0 0 0,0 0 0 16,0 0 0-16,0 0 0 0,6 9 0 0,-6-9 0 15,0 0 0-15,0 0 0 0,0 0-336 0,0 0 0 16,0 0 0-16,0 0 0 15,0 0-1584-15,12-7-304 0,-12 7-64 0,8-10-11888 16</inkml:trace>
  <inkml:trace contextRef="#ctx0" brushRef="#br2" timeOffset="-211424.53">5073 14242 14735 0,'-7'-3'1312'0,"1"6"-1056"0,-1-6-256 0,7 3 0 15,-5 3 2176-15,0 4 368 0,-2 6 80 0,6 1 0 16,2 3-1680-16,-1 2-352 0,-4 1-64 0,4 3-16 16,0 0 0-16,6-1 0 0,-1-3 0 0,0 2 0 15,-2 1-64-15,3-2-32 0,1-3 0 0,0-3 0 16,3 2-96-16,1-1 0 0,2 0-16 0,6-1 0 15,-2-5-32-15,2 0 0 0,2-5 0 0,0 0 0 16,2-4 112-16,3-1 0 0,2-3 16 0,-1-5 0 16,2 0 0-16,1-4 0 0,1-6 0 0,6-1 0 15,2-3-176-15,1-4-32 0,2 0-16 0,1-1 0 0,0 0-176 16,-5-1 160-16,-3 4-160 0,-5 4 160 16,1 6-1856-16,-3-4-368 15</inkml:trace>
  <inkml:trace contextRef="#ctx0" brushRef="#br2" timeOffset="-154943.05">29459 7484 6447 0,'0'0'576'0,"0"0"-576"15,-11-2 0-15,2 0 0 0,9 2 448 0,-8-2-32 16,-1 0 0-16,9 2 0 0,0 0-128 0,0 0-32 16,0 0 0-16,0 0 0 0,0 0 512 0,-1-9 80 15,1 1 32-15,0 8 0 0,0 0-80 0,0 0-16 16,7-7 0-16,0 5 0 0,4 0-208 0,-1 1-64 16,5 0 0-16,-1-1 0 0,0 1-64 0,3 0-32 15,3 1 0-15,-1 0 0 0,2-1-96 0,1-3-32 16,3 0 0-16,1 1 0 0,3 3-32 0,0 0-16 15,3-1 0-15,5 1 0 0,2 1-96 0,0 2-16 16,0 1 0-16,0 0 0 0,1-6-128 0,0 2 128 0,-4 0-128 16,-2-2 128-16,-1-1-128 0,-2 0 0 0,-2 1 144 15,-1 0-144-15,2 4 0 0,1-2 0 16,-3-3 0-16,1 2 0 0,-1 1 0 0,0 4 0 0,-4 2 0 0,-1 0 0 16,-3-6 0-16,0 2 0 0,-2 1 0 0,-2 1 128 15,-4 0-128-15,-1 1 0 0,-11-5 0 0,9 4 0 16,1 1 0-16,-10-5 144 0,7 8-16 0,-7-8-128 15,0 0 432-15,0 0-32 0,0 0 0 0,3 11 0 16,-4 3-144-16,-1 0-48 0,0-4 0 0,-2 5 0 16,-3 4-48-16,-3-1-16 0,-4 1 0 0,-2 2 0 15,0 1 128-15,-2 4 32 0,-2 1 0 0,-3 3 0 16,-4 5-112-16,-2 4 0 0,-1 4-16 0,1 4 0 16,1 4-176-16,2 1 128 0,-1-2-128 0,1-2 128 15,-1-3-128-15,2-2 0 0,0-6 144 0,1 2-144 0,-2 4 144 16,-2 0-144-16,1-5 192 0,0 0-192 0,2 0 208 15,-1 1-64-15,-4-1-16 0,2-2 0 0,2-2 0 0,0 1-128 16,-1-5 192-16,5 0-64 0,3-4-128 16,1 1 0-16,-1-1 144 0,2-4-144 0,4-4 0 0,1-1 128 15,-1-3-128-15,2 1 0 0,4-1 0 0,1-5 0 16,6-9 0-16,0 0-8256 16,0 0-1536-16</inkml:trace>
  <inkml:trace contextRef="#ctx0" brushRef="#br2" timeOffset="-154331.37">30125 7626 17215 0,'0'0'768'0,"0"0"144"15,0 0-720-15,0 0-192 0,0-9 0 0,0 9 0 0,0 0 0 0,0 0 192 16,0 0-192-16,-12 6 192 0,1 1 64 0,-3 7 32 15,1 3 0-15,-1 0 0 0,-2-3 80 0,-2 6 16 16,-4 3 0-16,3 2 0 0,0 6-32 0,-3 3 0 16,-5 0 0-16,-2 5 0 0,-4 5-48 0,0 3-16 15,0-1 0-15,-2 4 0 0,-2 2-16 0,2-3 0 16,1-2 0-16,0-1 0 0,2-2-80 0,0-2 0 16,1 0-16-16,1-1 0 0,1-2-176 0,7-1 160 15,4-8-160-15,2 2 160 0,2-1-160 0,7-1 0 16,2-5 0-16,1-2 0 0,0-1 0 0,1-2 128 15,-3-3-128-15,5-3 0 0,2 0 0 0,-1 2 128 0,-1-3-128 16,1-1 0-16,0-12 0 0,-1 13 0 16,-3-1 128-16,4-12-128 0,2 13 0 0,1-2 0 0,-3-11 0 15,5 12 128-15,-5-12-128 0,7 13 0 0,4-1 0 0,1-3 0 16,3 0 0-16,3 0 0 0,3 0 0 0,1-3 0 16,3-6 0-16,1 2 0 0,1 2 0 15,0 4 0-15,1 4 0 0,-1-6 0 0,2-6 0 0,-2 1 0 16,1 6 0-16,-1 1 0 0,6-2 0 0,-1-4 0 15,1-6 0-15,-2 1 0 0,2-2 0 16,1 2 0-16,-1-1-240 0,-3 0 32 0,-3 1 0 0,-3-1 0 16,-2 4-432-1,-2-3-64-15,-4-2-32 0,-3 0-9104 0</inkml:trace>
  <inkml:trace contextRef="#ctx0" brushRef="#br2" timeOffset="-153983.28">29396 8470 5519 0,'0'0'496'0,"-5"-3"-496"15,-5-3 0-15,0 2 0 0,5 1 1392 0,-3 0 176 16,-1-5 32-16,9 8 16 0,0 0-1184 0,0 0-240 16,-9 0-64-16,9 0 0 0,0 0 416 0,0 0 80 0,0 0 16 15,0 0 0-15,0 0 256 0,0 0 64 0,0 0 16 0,0 0 0 16,11-5-16-16,6 0 0 0,7 2 0 0,8 0 0 16,3 7-496-16,7-5-96 0,3-7-32 0,9 2 0 15,6 2-80-15,9-5 0 0,12-3-16 0,5 0 0 16,2 0-48-16,3 5-16 0,2-2 0 15,1-1 0-15,-2-5-48 0,0 2-128 0,-8 1 192 0,-5 0-64 16,-5 3-128-16,-4 1 0 0,-3 2 0 0,-7 2-7136 16,-8 4-1456-16</inkml:trace>
  <inkml:trace contextRef="#ctx0" brushRef="#br1" timeOffset="-53569.32">17519 1250 14559 0,'4'-11'640'0,"-4"11"144"0,0 0-624 0,4-8-160 0,-4 8 0 0,3-8 0 0,-5-4 0 0,1 2 0 15,-3 0 0-15,0-2 128 0,-1-4-128 0,-3 3 160 16,-1-1-160-16,0-3 160 0,0-1 224 0,-3-2 32 16,-2 0 16-16,-2 2 0 0,-1 3 80 0,0-2 0 15,-1-3 16-15,1 0 0 0,-1 1-80 0,0 3-32 16,-2 3 0-16,-1-4 0 0,-1-5-128 0,0 5-32 16,0 4 0-16,-2 1 0 0,-2-1 80 0,0-1 16 15,-1-2 0-15,-2 3 0 0,-4 3 16 0,2 1 0 16,-3-2 0-16,-1 4 0 0,1-4-192 0,0 5-48 15,-1-1 0-15,2 3 0 0,0 0-128 0,-1 2 0 16,0 0 0-16,-3 2 128 0,-1 6-128 0,-3-3 0 16,-5 0 0-16,-1 4 0 0,2 2 128 0,-2 0-128 0,0-3 128 15,1 5-128-15,3-1 0 0,0 3 0 0,-1 2 0 0,2-2 0 16,-1-4 0-16,-1 5 0 0,-5 3 0 16,1-3 0-16,-3 1 0 0,2-1 128 0,1 0-128 15,2 5 128-15,0 2-128 0,5 3 0 0,0 5 144 0,2 1-144 16,1 0 0-16,0 1 0 0,1-2 0 0,0 1 0 15,1 3 0-15,2-1 0 0,5-1 0 0,2 6 128 16,2-2-128-16,1 2 0 0,4-2 0 0,1 1 128 16,4 2-128-16,2 3 0 0,1 3 0 0,1 0 128 15,2 1-128-15,1-4 0 0,2 4 0 0,2-2 0 16,0-4 0-16,2-2 0 0,-2 3 0 0,4-3 0 16,1-4 0-16,3 1 0 0,2-3 0 0,2 3 0 15,0 7 0-15,0-5 176 0,0-2-176 0,1 1 192 0,1-1-192 16,2 0 0-16,-2-3 0 0,3-2 0 0,3 1 0 15,-2 0 0-15,-1 2 0 0,6-3 0 0,7-8 0 16,1 2 0-16,3 5 0 0,1-5 0 0,3 1 0 0,-2-2 0 16,0 1 0-16,1 0 128 0,-1 1-128 0,2 1 128 15,5-1-128-15,-1-4 128 0,3-1-128 0,2-1 0 16,1 4 0-16,3-2 128 0,2-3-128 0,1 0 0 16,-2-1 0-16,-1 0 0 0,-1 1 176 0,2 0-48 15,-1 0-128-15,2-3 192 0,-4-1-192 0,6 2 0 16,2-1-144-16,2-4 144 0,-2-2 0 0,-2-1 0 15,-3-3 0-15,-1 1 0 0,0-2 0 0,0-2 128 16,0-2-128-16,4 1 0 0,0-2 144 0,1-2-144 16,0 0 0-16,-2-1 144 0,-2-1-144 0,-2-6 160 15,-2-1-160-15,0 2 160 0,-1-4-32 0,2-1-128 0,4-2 192 16,-5-2-64-16,-4 0 96 0,1-10 16 0,4-4 0 16,-4-2 0-16,-3-1 48 0,-1-8 16 0,-4-7 0 15,0-1 0-15,-4 1 0 0,-1-5 0 0,4-4 0 0,-2-7 0 16,0-6-128-16,-2-1-32 0,1-1 0 0,-3-1 0 15,0-3-144-15,-2 1 192 0,-3-2-192 0,-3 2 192 16,-4 3-32-16,-9 8 0 0,-7 4 0 0,-6 7 0 16,-5 7-32-16,-5 6-128 0,-6 0 192 0,-6 5-64 15,-6 2-1088 1,-6 2-240-16,-4 4-32 0,-6 1-11760 0</inkml:trace>
  <inkml:trace contextRef="#ctx0" brushRef="#br1" timeOffset="-52496.43">16505 1454 12895 0,'0'0'272'0,"0"0"64"0,-9-5 16 0,0 2 32 0,1-3-384 0,-1 2 0 0,1 0 0 0,0 1 0 16,2 0 0-16,-1-2 0 0,2 1 0 0,5 4 0 16,-7-2 896-16,7 2 96 0,-6-4 32 0,6 4 0 15,-7-4-832-15,7 4-192 0,-7-5 0 0,-1 3 0 16,-1 2 864-16,9 0 128 0,0 0 32 0,0 0 0 16,0 0-832-16,0 0-192 0,0 0 0 0,0 0 0 15,0 0 0-15,0 0 0 0,0 0 0 0,-9 2 0 16,3-1 864-16,6-1 128 0,0 0 32 0,0 0 0 15,-6 8-832-15,6-8-192 0,-8 9 0 0,8-9 0 16,-5 9 0-16,1 0 0 0,0 0 0 0,1 0 0 0,1 3 0 0,0 3 0 16,2-2 0-16,-1 1 0 15,-2 2 0-15,3 1 0 0,-1 1 0 0,1 0 0 0,-1-1 864 16,-2-1 128-16,1-5 32 0,-1 4 0 0,0 3-832 0,2-2-192 16,0-3 0-16,0-6 0 0,1-7 0 0,-3 11 0 15,0-3 0-15,3-8 0 0,0 0 0 0,0 0 0 16,0 0 0-16,0 0 0 0,6-9 864 0,-3-6 128 15,0-3 32-15,-2 1 0 0,5 3-832 0,-1-5-192 16,1-1 0-16,-4 4 0 0,0-2 0 0,0-2 0 16,-1-1 0-16,1 0 0 0,0 1 0 0,-1 0 0 15,0 2 0-15,-1 2 0 0,0 3 0 0,0 7 0 16,0 6 0-16,0 0 0 0,0 0 864 0,0 0 128 16,0 0 32-16,-9 15 0 15,1 6-1648-15,-1 1-320 0,0 3-64 0,4-5-16 0,-2 4 832 0,2 0 192 0,1 2 0 0,-1 1 0 16,0-1 0-16,1 0 0 0,1-3 0 0,2-3 0 15,1 0 0-15,1-3 0 16,2-3 0-16,3 2-13968 0</inkml:trace>
  <inkml:trace contextRef="#ctx0" brushRef="#br1" timeOffset="-51804.84">17324 1719 12895 0,'0'0'272'0,"0"0"64"0,0 0 16 0,0 0 32 0,0 0-384 0,0 0 0 0,0 0 0 0,-3-8 0 16,-1 2 896-16,0 3 96 0,-1-5 32 0,0 3 0 16,0 1 0-16,0 2 0 0,-1-2 0 0,0 2 0 15,-1-1-832-15,-1 1-192 0,-1-1 0 0,-1 3 0 16,-1 3 864-16,0 0 128 0,-2 4 32 0,0-2 0 15,-2 3-832-15,0 1-192 0,-2 2 0 0,1 0 0 16,-5 4 864-16,3 2 128 0,2 0 32 0,2 1 0 16,0 0-832-16,2 0-192 0,3 1 0 0,4-1 0 15,1-3 0-15,4 2 0 0,4-1 0 0,2-3 0 0,3 1 0 0,3-2 0 16,4 0 0-16,-1-4 0 0,2-3 0 0,1-4 0 16,1-1 0-16,0 0 0 0,2-1 864 0,1-4 128 15,0-2 32-15,2-1 0 0,-1-3-832 0,1-1-192 16,-1-2 0-16,3-2 0 0,-2-1 864 0,-3 0 128 15,-2 1 32-15,-1-2 0 0,1-3-832 0,-4 0-192 16,-2 2 0-16,-3-2 0 0,-5-2 864 0,-4 2 128 16,-2 0 32-16,-2 3 0 0,-5 2-832 0,1 2-192 15,-1-1 0-15,-4 4 0 0,-5 5 0 0,-3 2 0 16,-2 3 0-16,-10 5 0 16,-1 0-2416-16,2 4-528 0,-12 3-96 0,8 4-32 0</inkml:trace>
  <inkml:trace contextRef="#ctx0" brushRef="#br1" timeOffset="-50200.13">16625 4795 9215 0,'0'0'400'0,"0"0"96"0,0 0-496 0,0 0 0 0,0 0 0 0,0 0 0 15,0 0 912-15,0 0 96 0,0 0 16 0,0 0 0 16,-9 6-832-16,2-1-192 0,3 0 0 0,-1 1 0 15,5-6 864-15,-5 6 128 0,2-1 32 0,3-5 0 16,0 0-832-16,0 0-192 0,0 0 0 0,0 0 0 16,0 0 864-16,7 9 128 0,-1-5 32 0,4 0 0 15,3-8-832-15,0 3-192 0,-2-1 0 0,5 1 0 16,2 0 0-16,1-2 0 0,-1 2 0 0,3 1 0 16,-2 0 0-16,2-2 0 0,-1 0 0 0,-3 2 0 0,-4-1 0 15,0 1 0-15,1 0 0 0,-4 2 0 0,-10-2 0 0,6 9 0 16,-2-2 0-16,-6 2 0 0,2-9 0 0,-8 8 0 15,2 4 0-15,-2-2 0 0,-2 2 864 0,1 3 128 16,-5-4 32-16,1 0 0 0,0 0-832 0,-1-1-192 16,-3-2 0-16,4 0 0 0,0 0 0 0,3 0 0 15,0-2 0-15,10-6 0 0,0 0 0 0,0 0 0 16,0 0 0-16,0 0 0 0,4 9 0 0,2-2 0 16,-6-7 0-16,10 4 0 0,3-3 0 0,-1 0 0 15,-2 2 0-15,-1 0 0 0,-9-3 0 0,12 2 0 16,-12-2 0-16,0 0 0 0,0 0 0 0,0 0 0 15,0 0 0-15,-6 12 0 0,-5 1 0 0,-2 0 0 16,-3-1 0-16,-2-2 0 0,-4 1 0 0,-1-4 0 0,-3 6 0 0,-2-2 0 16,1-1 0-16,1-1 0 0,1 1 0 0,4-3 0 15,1 1 0-15,6-5 0 0,4-2 0 16,10-1 0-16</inkml:trace>
  <inkml:trace contextRef="#ctx0" brushRef="#br1" timeOffset="-49866.65">17130 4647 12895 0,'0'0'576'0,"0"0"112"0,-7 7-560 0,2 1-128 15,-2 4 0-15,-2 5 0 0,-1 0 848 0,-1 2 144 16,-4 1 32-16,-1 1 0 0,-2 2-832 0,-2 6-192 16,-2 1 0-16,-1 3 0 0,-3-3 864 0,1 1 128 15,0 0 32-15,-2 3 0 0,-2 1-832 0,3-1-192 16,2 0 0-16,5-5 0 0,2-1 0 0,3-3 0 15,2 0 0-15,1 0 0 0,5-2 0 0,2-2 0 16,1-1 0-16,2-9 0 0</inkml:trace>
  <inkml:trace contextRef="#ctx0" brushRef="#br1" timeOffset="-49507.06">17079 5089 20271 0,'-9'-6'448'0,"9"6"80"0,0 0 32 0,0 0 16 0,0 0-576 0,0 0 0 0,0 0 0 0,13-1 0 0,4-3 0 16,2 2 0-16,6-4 0 0,4 4 0 0,2-1 0 0,3 1 0 15,0-2 0-15,2 2 0 0,-1 4 0 0,-3 2 0 16,-8-1 0-16,-3 5 0 0,-5 0 0 0,-4 4 0 16,-6-3 0-16,-3 4 0 0,-6 5 928 0,-2 2 80 15,-2-1 16-15,-3 4 0 0,-6 0-832 0,-1-1-192 16,-1-2 0-16,1-3 0 0,2-3 864 0,5 0 128 16,5-1 32-16,4-5 0 0,1-8-832 0,10-1-192 15,7-4 0-15,5-1 0 0,7 0 0 0,8-4 0 16,4-5 0-16,6 0 0 15,2-4-1600-15,0-2-352 0,21-12-80 0,-12 8-16 16</inkml:trace>
  <inkml:trace contextRef="#ctx0" brushRef="#br2" timeOffset="-36192.63">15505 6782 10127 0,'-14'4'448'0,"5"-1"96"0,0-2-544 0,-2 0 0 15,2 3 0-15,0 1 0 0,0 2 960 0,2-1 64 16,7-6 32-16,-6 11 0 0,-1-1-752 0,5-2-160 16,2-8-16-16,0 12-128 0,0-12 400 0,0 0-16 15,2 10-16-15,2 1 0 0,-4-11-112 0,0 0 0 16,0 0-16-16,7 14 0 0,-2-4 304 0,-4 2 64 16,-1-12 16-16,0 0 0 0,0 0 208 0,0 0 32 15,0 0 16-15,0 0 0 0,0 0 144 0,-5 5 16 16,5-5 16-16,0 0 0 0,-9-1-176 0,1-3-48 15,-1-2 0-15,2-3 0 0,-1-2-192 0,2 1-32 16,-1-5-16-16,4-3 0 0,0-4-192 0,0-4-32 0,1-1-16 16,-1-3 0-16,2-3-96 0,-2 0-32 15,1-3 0-15,-1-2 0 0,2-2-64 0,-1-2-16 16,0-2 0-16,-1-3 0 0,2 1-144 0,0-4 160 0,-2-2-160 0,3 0 160 16,0 3-160-16,-1-4 0 0,-1 0 144 0,1 0-144 15,-4-6 0-15,4 2 144 0,-1-7-144 0,2 2 0 16,-1 4 160-16,0-2-160 0,-3 1 128 0,2-1-128 15,0-2 144-15,-2-1-144 0,-1 0 160 16,-1-1-160-16,3 3 192 0,1-1-64 0,1 0-128 16,1 2 192-16,0-3-48 0,0-1-16 0,0 0 0 0,4-1 0 15,2-6-128-15,1 3 0 0,-2 2 0 0,3-3 128 16,1-2-128-16,1 1 0 0,1-2 0 0,-1 2 0 16,2 3 0-16,-3 0 0 0,2 3 0 0,0-3 0 15,0 2 0-15,-2-3 0 0,-3 0 0 0,0 2 0 16,-1-1 0-16,-3 5 0 0,1 1 0 0,-3 2 0 0,-3-4 0 15,2 3 0-15,-1-1 0 0,-2 4 128 0,-2-2-128 16,4 4 0-16,-3 1 0 0,1 3 0 0,-2-3 0 0,3 2 0 16,-5-3 0-16,3 1 0 0,-1-2 0 15,2 2 0-15,2 1 0 0,-1 2 0 0,-1 3 0 0,-1-5 0 16,-1 4 0-16,-1 2 0 0,-2-3 0 0,-2 1 0 16,0-2 0-16,0 3 0 0,1 0 0 0,-2 5 0 15,-2-3 0-15,5 3 128 0,3 0-128 0,-1-1 0 16,-5-1 0-16,1 0 128 0,2-1-128 0,0-4 0 15,0 1 0-15,1 2 0 0,0 1 0 0,3 2 0 16,0 1 0-16,0-1 0 0,1 1 0 0,0-2 0 0,1 0 0 16,1-4 0-16,-1-4 0 0,2 3 0 15,1-2 0-15,-1 0 0 0,-2 3 0 0,2 3 0 0,1 0 0 16,-2 3 0-16,1 3 0 0,0 1 0 0,-3-4 0 16,3 4 0-16,-1 0 0 0,2-2 0 0,-1-3 0 0,0 1 0 15,-2 2 0-15,0 4 0 0,1 0 0 0,0 1 0 16,2 2 0-16,-3 1 0 0,-1-1 0 0,2 0 0 15,0 2 0-15,0-4 0 0,1 3 0 0,1-1 0 16,-1-2-128-16,1 4 128 0,-3-1 0 0,3 3 0 16,-2 5 0-16,0 1 0 0,0 2 0 0,0-1 0 15,1 4 0-15,0 1 0 0,-1 1-144 0,1 0 144 16,-1-2 0-16,0 2 0 0,2 1 0 0,2-1 0 16,-2-2 0-16,0 2 0 0,1 6 0 0,1-5 0 15,0 0 0-15,-1 1 0 0,-1-1 0 0,0 6 0 0,0-2 0 16,1 5-128-16,-1-2 128 0,0 9 0 0,0-8 0 0,0 8 0 15,0 0 0-15,0 0 0 0,6-7 0 0,-6 7 0 16,6-4-176-16,-6 4 176 0,9-4-128 0,3 1 128 16,0-1 0-16,-1 2 0 0,1-2 0 15,1 0 0-15,2 1-144 0,2 1 144 0,-1-2 0 0,4 1 0 16,1 2 0-16,5-2 0 0,4-1 0 0,4 3 0 16,4 0 0-16,2-3 0 15,-2 0 0-15,2-3 0 0,2-2 0 0,5 0 0 0,2 0 0 0,4-1 0 16,1-1 0-16,5 2 0 0,4-5 0 0,-2 3 0 15,-2 2 0-15,1 0 0 0,-2-1 0 0,2 0 0 16,4 3 0-16,-4 0 0 0,1-2 0 0,-1 2 0 16,4-3 0-16,-4 2 0 0,-5-2 0 0,4 2 0 15,4-1 0-15,5 2 0 0,5-1 0 0,-5 2 0 0,0 2 0 16,-2-1 0-16,-2-4 0 0,0 3 0 0,1 4 0 16,0-3 0-16,1-3 0 0,-1 3 0 0,0-3 0 15,-2 3 0-15,-7 1 0 0,-3 1 0 0,-1-3 0 16,-2 2 0-16,-1 0 0 0,2 1 0 0,-3 1 0 0,-1-2 0 15,-1 1 0-15,-3 3 0 0,-3 0 0 16,-2 1 0-16,-4-2 0 0,-1-2 0 0,-2 1 0 16,-1 0 0-16,-5 4 0 0,-2-1 0 0,-2-1 0 0,-1 1 0 15,-2 2 0-15,-1 4 0 0,-4-1 0 0,1 2 0 16,-2 0-144-16,-3-2 144 0,-2 6 0 0,2 0-144 16,1-2 144-16,-3 4 0 0,-3-1 0 0,-1 3 0 15,-1 2 0-15,2 2 0 0,0 2 0 0,2 2-128 16,1 3 128-16,-1 2 0 0,2 3 0 0,-3 1 0 0,2 2 0 15,-1 7 0-15,-6-3 0 0,0 3-128 0,0 1 128 16,-4 2 0-16,0 5 0 0,-1 6 0 0,0 2 0 16,-3 6 0-16,0 4 0 0,-1 0 0 0,0 0 0 15,1-2 0-15,3-2 0 0,-1 4 0 0,-1 11 0 0,1-4 0 16,0-2 0-16,2-4 0 0,2-1 0 0,-1 1 0 16,2 4 0-16,-2 5 0 0,1 5 0 0,-2-6 0 15,-1-1 0-15,2 0 0 0,0 0 0 0,1 7 0 16,-1-1 0-16,-2 1 0 0,1 1 128 0,-1-2-128 15,1 0 128-15,-1 1-128 0,2-1 0 0,2 1 128 16,1-1-128-16,-2-3 0 0,1-3 0 0,1 2 128 16,1-1-128-16,-1 0 0 0,-1 1 128 0,0-4-128 15,1-3 128-15,1-3-128 0,2 1 240 0,-2 0-32 0,-1 3 0 16,1-2 0-16,3-1-16 0,-1-1-16 16,-1 0 0-16,1-1 0 0,0 4-48 0,1-1-128 15,-1 1 192-15,0 2-64 0,-3 4-128 0,-1-2 0 0,-3 1 144 0,0 3-144 16,1-2 0-16,2 0 128 0,0-3-128 15,1-2 0-15,0-3 128 0,0-2-128 16,0-2 128-16,0 1-128 0,-2-6 192 0,1 0-16 0,0-1-16 16,-2 1 0-16,1-3 32 0,-1 1 0 0,0-5 0 0,1-1 0 15,-1-3-32-15,-1 1 0 0,0 5 0 0,0-1 0 16,2-4-160-16,-2 3 0 0,-4-3 144 0,4 1-144 16,-1-1 0-16,0-2 144 0,0-1-144 0,-1 1 0 15,2-2 128-15,-1 2-128 0,-3 0 0 0,3-2 0 16,0-3 0-16,0 0 128 0,-2-3-128 0,1 0 0 15,-2-4 128-15,1-2-128 0,2 1 0 0,-3-5 0 16,2-1 0-16,-1 0 128 0,-1-2-128 0,3 5 0 0,0-2 128 16,0-2-128-16,0-3 0 0,-1 1 0 0,0-3 192 0,-1 2-64 15,2 0 0-15,-1-2-128 0,-1 2 0 16,-1 1 0-16,3-1 0 0,0 0 0 0,0 1 0 16,-1-4 0-16,1 0 0 0,1 1 0 0,0 5 0 0,0-1 0 15,1-2 0-15,0-3 0 0,3-1 0 0,0 1 0 16,-1 3 0-16,1-3 0 0,1 0 0 0,0-1 0 15,-1-3 0-15,3-1 0 0,1-1 0 0,0-3 0 16,-2 0 0-16,1 1 160 0,0 1-160 0,-1-2 0 16,-2-13 0-16,4 10 0 0,-1 2 0 0,-3-12 0 15,4 12 0-15,-3-2-176 0,-2 3 176 0,-1 1 0 16,1-2 0-16,1 0 0 0,0 0 0 0,-1-3 0 0,-3 3 0 16,1-3 0-16,1 2 0 0,-1-2 0 0,3-9 0 15,-5 12 0-15,-1 1 0 0,1-5 0 0,-1-1 0 16,-1 0 0-16,1 0 0 0,-5-1 0 15,2-2 0-15,-3 2 128 0,-3-1-128 0,-1 0 0 0,0-2 128 0,-2 1-128 16,-4-1 0-16,1 0 128 0,6-2-128 0,-4-2 0 16,-2-3 0-16,-2 2 128 0,-3 0-128 0,0 0 0 15,0-2 128-15,-3-2-128 0,-2 3 128 0,-4-3-128 16,-3 2 144-16,-5-3-144 0,-7-1 192 0,-5 3-192 16,1 1 304-16,-5 1-48 0,-2-2-16 0,-2 4 0 15,-1 1-48-15,-6 0 0 0,-7 0 0 0,-3 0 0 16,-2 0-16-16,7 2-16 0,0 2 0 0,2 1 0 15,-2 2-160-15,2-2 160 0,2 2-160 0,1-1 160 0,-2-3-160 16,10 1 0-16,4 2 0 0,4-1 128 0,3-1-128 16,1 0 0-16,1 1 0 0,2 1 0 15,4 0-576-15,5-1 16 16,5-1 0-16,5-1 0 0,8-3-1760 0,3-1-368 0,7-5-64 0</inkml:trace>
  <inkml:trace contextRef="#ctx0" brushRef="#br2" timeOffset="-35511.54">15801 7793 28559 0,'-13'-15'2544'0,"13"15"-2032"16,0 0-512-16,0 0 0 0,-6-12 0 0,3 1 0 15,4-2-128-15,6 5 128 16,6-4-544-16,-2 0 0 0,-1-5 0 0,5 3 0 0,6-3 224 0,4 0 32 16,1-2 16-16,-1 0 0 15,-2-4-224-15,2 2-32 0,-5 2-16 0,-1 0 0 0,-1 1 352 0,-1 1 192 16,-4 3-192-16,0 1 192 0,-2 2 0 0,-2 3 0 0,-3-1 192 0,-6 9-48 15,0 0 400-15,0 0 80 0,0 0 16 0,8 12 0 16,-4 2-144-16,-1 5-32 0,-1 5 0 0,0 4 0 16,0 0 48-16,1 1 16 0,-2 0 0 0,2 0 0 15,1-3-144-15,0 0-48 0,0-5 0 0,-1 3 0 16,3-2-128-16,-1 2-16 0,1-6-16 16,1 0 0-16,-1-3-176 0,0-1 192 0,1-3-192 0,1-1 192 15,0 0-192-15,0-2 0 0,0-1-192 0,1-6 192 16,1-4-1936-1,2-3-272-15,-3 1-48 0</inkml:trace>
  <inkml:trace contextRef="#ctx0" brushRef="#br2" timeOffset="-35236.42">16209 7682 10127 0,'0'0'896'0,"-8"-2"-704"15,-1 0-192-15,0-1 0 0,-1 2 2464 0,-1 1 464 16,3 1 80-16,1 4 32 0,-1 1-2304 0,1 0-464 15,1 2-80-15,-1 0-32 0,1 2 176 0,0 1 48 16,1-1 0-16,3 4 0 0,2 3 64 0,0-2 0 16,0-2 16-16,1 1 0 0,2 3 96 0,-1 0 16 15,-1 1 0-15,3 0 0 0,2-1-256 0,-1 2-32 16,-1-1-16-16,4 0 0 0,-1-1-96 0,4-3-32 16,-1 0 0-16,2-3 0 0,2-4 176 0,5-1 48 15,0 1 0-15,5-6 0 0,3-1 32 0,0-1 16 16,-1-3 0-16,7-3 0 0,5 2-208 0,2-1-32 0,2-5-16 15,-2 6 0-15,-2-3-416 0,0 3-64 16,-3 0-32-16,0-2 0 16,-1 1-2048-16,-1 1-416 0</inkml:trace>
  <inkml:trace contextRef="#ctx0" brushRef="#br2" timeOffset="-34709.89">17762 7721 18431 0,'-7'-15'1632'16,"3"8"-1312"-16,1-4-320 0,-3 5 0 0,-2-2 800 0,1 0 96 0,-1-1 0 0,-1-1 16 0,0-2-512 0,-1 3-96 15,1 1-32-15,-2 3 0 0,-2-1 304 0,-2 4 48 16,-2-2 16-16,-2 4 0 0,-3 4-192 0,-5 0-16 16,-5 2-16-16,3 5 0 0,4 0-160 0,-2 4-48 15,-6 2 0-15,2 0 0 0,2 1 48 0,3 0 16 16,3-1 0-16,3 0 0 0,2-1-96 0,5-6-32 16,4 1 0-16,4-2 0 0,5-9-144 0,-4 9 0 15,4-9 144-15,0 0-144 0,0 0 144 0,0 0-144 16,0 0 192-16,14-2-192 0,-1-3 144 0,2 0-144 15,-2-1 0-15,2-4 144 0,1 0-144 0,0-3 0 0,2 0 0 0,3 2 0 16,-2 1 0-16,-2 2 128 0,-6-1-128 0,-1 4 0 16,0 1 128-16,-10 4-128 0,0 0 128 0,11 6-128 15,-3 4 320-15,-3 3-32 0,-5 6 0 0,-4 5 0 16,3-2-64-16,-3 5-16 0,-3 3 0 0,2 3 0 16,0 2-16-16,-4-1-16 0,-2-3 0 0,-3-1 0 15,-3-2-16-15,-1-4 0 0,-2 0 0 0,1-3 0 16,-1-3 48-16,2-2 16 0,-2-3 0 0,1 0 0 15,-1-3-224-15,2 0 0 0,1-6 128 0,3-1-128 16,1-6-416 0,1 1-128-16,0-5-32 0,3-1 0 0,2-2-1824 15,4 0-368-15,0-5-80 0,3 1-4816 0,4-2-960 16</inkml:trace>
  <inkml:trace contextRef="#ctx0" brushRef="#br2" timeOffset="-34431.97">17884 7589 27519 0,'0'0'1216'0,"0"0"256"0,0 0-1168 0,0 0-304 16,0 0 0-16,0 0 0 0,-9 5 400 0,1 3 32 0,3 4 0 15,-1 0 0-15,-1 1 64 0,2 2 16 0,0 4 0 0,1-1 0 16,0-3-208-16,0 4-48 0,-1 0 0 16,0 1 0-16,1-1-96 0,1 0-32 0,0-2 0 0,1-2 0 15,-1 0-128-15,3-2 0 0,0-13 0 0,2 10-176 32,-1 0-592-32,-1-10-128 0,0 0-32 0,0 0-8032 0,0 0-1600 0</inkml:trace>
  <inkml:trace contextRef="#ctx0" brushRef="#br2" timeOffset="-34097.96">18150 7598 20271 0,'0'0'896'0,"0"0"192"0,0 0-880 0,0 0-208 0,0 0 0 0,0 0 0 0,-9 11 976 0,0-1 160 15,0 1 16-15,2 2 16 0,0-3-544 0,-2 4-112 16,-3 1-32-16,5 2 0 0,2-2-48 0,0 0-16 16,-3-2 0-16,1 1 0 0,4 3-64 0,-1-7-16 15,4-10 0-15,0 0 0 0,-4 11-64 0,4-11-16 16,0 0 0-16,0 0 0 0,10 0 0 0,2-3 0 16,2-3 0-16,2-3 0 0,1-4-48 0,2-3-16 15,0-2 0-15,-1-2 0 0,-1 1-192 0,0 0 128 16,0-3-128-16,-2 3 0 0,-2 2 0 0,-1 1 128 15,0 0-128-15,-2 5 0 0,1 0 0 0,-2 5 0 16,-9 6 0-16,9-3 0 16,0-2-368-16,-9 5-64 0,0 0-16 0,11-1 0 15,-11 1-2208-15,10 3-448 0</inkml:trace>
  <inkml:trace contextRef="#ctx0" brushRef="#br2" timeOffset="-33771.01">18414 7600 11967 0,'0'0'1072'0,"0"0"-864"0,0 0-208 0,0 0 0 16,0 0 2368-16,0 0 416 0,0 0 96 0,0 0 0 15,10 1-2272-15,2-1-464 0,0-1-144 0,-1-2 0 16,0 0 256-16,1 1-16 0,1-1-16 0,-2-3 0 0,-2-3-48 0,2-1-16 16,1 1 0-16,-2 4 0 0,-1-3 32 0,-2 0 16 15,-3-1 0-15,-2 3 0 0,-2 6 112 0,1-8 32 16,-2-1 0-16,1 9 0 0,-8-4 352 0,-1 3 64 15,-3 2 0-15,-2 3 16 0,-2 1-144 0,-4 4-16 16,-3 0-16-16,1 6 0 0,1 2-32 16,1 2-16-16,-1-2 0 0,0 0 0 0,4 1-288 0,4-1-48 15,2-1-16-15,5-3 0 0,1-1-208 0,3-1 128 16,0-4-128-16,4 1 0 0,-2-8 0 0,7 10 0 16,2-2 0-16,3-2 0 0,1 0 0 0,5-4-128 15,3-2-16-15,1-1 0 16,0 0-752-16,6-1-160 0,2-3-32 0,5-3-8128 15,-3 2-1648-15</inkml:trace>
  <inkml:trace contextRef="#ctx0" brushRef="#br2" timeOffset="-33389.76">19099 7404 22111 0,'-7'-4'1968'0,"-2"4"-1584"0,-1 0-384 0,10 0 0 16,-2 11 640-16,-5 0 64 0,-4-2 0 0,-1 7 0 16,-1 4-128-16,0-1 0 0,0-2-16 0,0 3 0 15,1-1-64-15,-1 3-16 0,-1 2 0 0,-1-5 0 16,1 0-32-16,2-4 0 0,2-2 0 0,2-1 0 16,1-4-112-16,7-8-16 0,0 0-16 0,0 0 0 0,0 0-48 0,0 0 0 15,0 0 0-15,9-12 0 0,2-3 0 0,1-1 0 16,3-2 0-16,2-2 0 0,1-2-128 0,1-2-128 15,0-2 192-15,0 4-192 0,-1 3 128 0,3-1-128 16,1 3 0-16,0 3 0 0,0 6 0 0,-1-1 160 16,-1 4-160-16,-3-2 128 0,-2 5 80 0,-1 8 16 15,1 4 0-15,-3 6 0 0,-3 1-96 0,0 4 0 16,0 6-128-16,0-2 192 0,-1 2-192 0,0 1 128 16,-2-2-128-16,1 0 0 0,-2 0 0 0,-1-1 0 15,5-4-128-15,-2-3 128 16,-2-6-816-16,1-1-48 0,3-3-16 0,1 0-8848 15,-1-5-1760-15</inkml:trace>
  <inkml:trace contextRef="#ctx0" brushRef="#br2" timeOffset="-32461.55">20076 7400 3679 0,'0'0'320'0,"0"0"-320"0,0-9 0 0,0 9 0 16,0 0 4048-16,-1-9 752 0,1 9 128 0,1-9 48 0,-1 9-4016 15,0 0-784-15,0 0-176 0,4-9 0 0,0-1 0 0,-2 1 128 16,-2-1-128-16,3 0 192 0,-3-1-32 0,0 11 0 15,0-12 0-15,-3 3 0 0,1-3 144 0,-3 1 16 16,-2-1 16-16,1 0 0 0,-1 2 176 0,-1 1 48 16,-4-4 0-16,1 1 0 0,-2-4-320 0,0 3-64 15,-2 0-16-15,0 0 0 0,-5-2 144 0,2-2 16 16,-2 4 16-16,-2 0 0 0,-4-1 112 0,-3 3 32 16,-2-1 0-16,-5 4 0 0,-7 4-32 0,1 3-16 15,-1-2 0-15,-3 1 0 0,-2 6-144 0,0-2-32 16,-1 2 0-16,0 0 0 0,-5-1-256 0,-3 1 0 15,-4-2 128-15,2 1-128 0,-2 1 0 0,1-2 128 16,-4 1-128-16,5 1 0 0,-2-2 256 0,1 4-48 0,-1-2-16 16,-2 2 0-16,2-3 0 0,-3 5 0 15,0 2 0-15,3-2 0 0,2 2-64 0,-2-1-128 16,-3 4 176-16,-5 3-176 0,-7-2 0 0,10-1 0 0,10 3 0 16,1 1 0-16,-1 0 128 0,3 1-128 0,0 0 0 0,0 2 0 15,-3-2 288-15,4 3-48 0,4-1-16 0,-2 4 0 16,-1 1 16-16,3 3 0 0,4-1 0 0,3 0 0 15,3 2-240-15,3 1 144 0,0-5-144 0,0 2 128 16,1 1-128-16,1 3 0 0,1-4 0 0,0 3 0 16,2-2 0-16,3 2 0 0,2-2 0 0,4 1 0 15,6 1 0-15,2-1 0 0,-2 2 0 0,5 2 0 16,2-5 0-16,6 1 0 0,2-2 0 0,3-1 0 16,1-2 0-16,5-2 0 0,3 0 0 0,3-4 0 15,0-1 0-15,6-2 0 0,4-1 0 0,2 0 0 0,3-2 0 0,5-2 0 16,1-2 0-16,0 1 0 0,1 1 0 15,2 0 0-15,2-2 128 0,5 1-128 0,2 0 0 16,1 0 128-16,-3-2-128 0,5-1 0 0,5-2 0 0,0-3 128 16,-1 2-128-16,4-2 0 0,1-1 0 0,2-2 128 15,5-2-128-15,5-1 0 0,6 2 0 0,-3-2 128 16,2-3-128-16,2-1 0 0,0 1 128 0,5-2-128 16,2 3 0-16,0-6 128 0,0-3-128 0,2 2 0 15,1 0 0-15,4-2 128 0,2-2-128 0,-5 1 0 16,-3-1 0-16,4-2 0 0,2 1 0 0,-2-6 0 15,-1 1 144-15,-3 1-144 0,-2-3 128 0,0-2-128 16,0-2 160-16,3 0-160 0,5-4 128 0,-4-1-128 16,-7-3 0-16,-4-1 144 0,-5-2-144 0,-1-4 160 15,-6-7-160-15,-3 0 160 0,-2 0-16 0,-4 0 0 0,-3-3 0 16,-7 3 0-16,-12 1 208 0,-1 5 32 0,-7 3 16 16,-5 4 0-16,-6 3 96 0,-6 2 16 0,-6 3 0 15,-5 1 0-15,-6-3-96 0,-4 2-16 0,-8 1 0 16,-7-3 0-16,-7 3-400 0,-10 1 128 0,-11 2-128 0,-5 4 0 15,-3 2-128-15,-3 1-128 0,-4 2 0 0,-2 2-16 16,-1 1-368 0,-1 0-64-16,-2 6 0 0,-1 1-16 0,2-1-1888 15,3 3-368-15</inkml:trace>
  <inkml:trace contextRef="#ctx0" brushRef="#br2" timeOffset="-19608.43">6786 8212 2751 0,'0'0'256'0,"0"0"-256"0,-9-1 0 0,9 1 0 0,0 0 1520 0,-9 0 256 16,-3-4 48-16,5 4 16 0,7 0-304 0,0 0-64 15,-9 5-16-15,-1-5 0 0,-3 3-432 0,4 1-96 16,9-4-16-16,-12 9 0 0,-5-3-528 0,4 1-96 16,4 1-32-16,1-4 0 0,0-2-64 0,8-2-32 15,0 0 0-15,0 0 0 0,0 0 256 0,0 0 48 16,12 4 16-16,2-4 0 0,6-2-16 0,2-1 0 16,0 2 0-16,5-2 0 0,3 1-256 0,0-4-48 15,-1 2-16-15,0 2 0 0,1 0-144 0,0 0 0 16,1-2 0-16,3 1 128 0,2 7-128 0,4-2 0 15,0-2 0-15,4-2 128 0,1 1 48 0,3 1 0 16,4 3 0-16,1-3 0 0,2-3 128 0,0-1 16 16,4 0 16-16,-2-1 0 0,2 1-112 0,-1-1-32 0,1 2 0 15,1 2 0-15,-3 0-16 0,-2-1-16 0,-1 0 0 16,-2-1 0-16,2 0-160 0,3 0 192 0,-3-1-192 16,6 1 192-16,0 0 48 0,-2 1 16 0,-4 2 0 0,1 0 0 15,-1-1 0-15,-1-1 16 0,-2-2 0 0,0 3 0 16,0 6-128-16,1-2-16 0,0-2-128 0,-1 2 192 15,-2 1-48-15,-1 0-16 0,-3 1 0 0,2-4 0 16,0 0-128-16,-4 2 0 0,1 0 0 0,0-1 0 16,-1 1 160-16,0 1-160 0,4-3 192 0,-2 2-192 15,-2 3 160-15,-2 2-160 0,0-3 128 0,-2 0-128 16,-1-1 176-16,5 3-48 0,-2-3-128 0,2 0 192 16,1-4-192-16,-1-2 0 0,-2 1 128 0,2 1-128 15,3 1 160-15,-3 1-16 0,-3-2 0 0,-1 0 0 16,-1 0 112-16,1-2 32 0,0-2 0 0,5 3 0 0,-3 1-96 15,2-1 0-15,-1-4-16 0,2 2 0 0,-3 2-176 16,4 1 128-16,-3 0-128 0,-2 1 128 0,-2-2-128 0,-1-2 0 16,-2-2 0-16,0 2 128 0,-1 2-128 0,1-2 0 15,2 1 144-15,-3 0-144 0,-3 2 160 0,-2 2-32 16,-1 3-128-16,1-4 192 0,1-2-48 0,-1-2-16 16,-1 2 0-16,0 1 0 0,-2 1-128 0,-3-2 0 15,-2 0 0-15,0 2 0 0,-3 4 0 0,1-2 0 16,-4-2 0-16,1 0 0 0,-2-1 0 0,-1 0 0 15,-1 0 128-15,-4 0-128 0,-8 0 0 0,10-1 0 16,-2 1 0-16,-8 0 0 0,0 0 0 0,0 0 128 16,0 0-128-16,0 0 128 0,0 0-128 0,0 0 0 15,0 0 0-15,0 0 128 0,0 0 0 0,0 0 0 0,-10 0 0 0,-2-1 0 16,-3 0-128-16,-3-1 0 0,0 1 144 16,-4-2-144-16,-4-1 0 0,-6 1 128 0,-3-1-128 15,-4 2 0-15,-5 1 0 0,-3-3 0 0,-1 2 0 16,-3-1 128-16,-5 0-128 0,0 3 0 0,-3 2 0 0,-4-4 0 15,-4-3 0-15,-6-1 0 0,-3 0 0 0,-2 2 0 16,-2 2 0-16,-6-6 0 0,-1-1-144 0,-2 2 144 16,-3 3 0-16,0 1 0 0,1-3 0 0,0 0 0 15,-3 1 0-15,-1 1 0 0,-4 1 0 0,2 3 0 16,2-3 0-16,-1 1 0 0,-3-2 0 0,-1 3 0 16,1 1 0-16,4 0 0 0,3-3 0 0,-4 3 0 0,-3 1 0 15,3 2 0-15,-2 1 0 0,6 0 0 16,4-3 0-16,1 3 0 0,-2 1 0 0,1 2 0 0,0-3 0 15,7 1 0-15,6 0 0 0,2 2 0 0,1-5 0 16,3 3 0-16,1 5 0 0,4-5 0 0,4 0 0 0,3 1 0 16,-2-3 0-16,5 2 0 0,-1-1 0 0,3 3 0 15,3-2 0-15,5 1 0 0,2 1 0 0,3-2 0 16,1 2 0-16,7-3 0 0,8-4 0 0,3 4 0 16,1-2 0-16,6-1 0 0,3 2 0 0,10-3 0 15,0 0 0-15,0 0 0 0,0 0 0 0,0 0 0 16,13 4 0-16,4-3 0 0,4-2 0 0,5-2 0 15,4-1 0-15,6 2 0 0,1-5-128 0,9 2 128 16,3 0 0-16,6 1 0 0,3-4 0 0,4 0 0 16,6 1 0-16,6-1 0 0,5-1 0 0,3 1 0 15,4 3 0-15,6-3 0 0,5 0 0 0,4 4 0 16,4 1 0-16,-5 1 0 0,-3-2 0 0,6 1 0 0,6 2 0 0,1 1 0 16,-5 1 0-16,3 1 0 0,3-2 0 15,1 3 0-15,-2 5 0 0,-1-3 0 0,-3 2 0 16,2 0 0-16,-2-4 0 0,-2 4 0 0,-2 2 0 0,-2-4 0 15,2-2 144-15,-3 0-144 0,1-1 160 0,-3 3-160 16,-7-3 0-16,-2 0 0 0,4-3 0 0,-2 1 0 16,-3 3 0-16,-5-2 176 0,-6 0-48 0,-3-1-128 15,-4-1 0-15,-1-2 0 0,-2 1 0 0,-2 0 0 16,-3 2 0-16,-5 0 0 0,-2 0 0 0,-7 0 0 16,-2 0 0-16,-6-2 0 0,-7-2 0 0,-1 3 0 15,-5 1 128-15,-2 0-128 0,-4-2 0 0,-3 1 0 16,-2 0 0-16,-5 1 0 0,-10 0 0 0,0 0 0 15,0 0 160-15,0 0-160 0,-6-6 128 0,-6 5-128 0,-5-2 0 0,-4 1 0 16,-4 1 128-16,-6-2-128 0,-5 0 0 0,-6-1 0 16,-8 1 0-16,-3-3 0 0,-6 2 0 0,-2 2 0 15,-7 2 0-15,2-2 0 0,0 0 0 0,-3-1 0 16,-4-3 0-16,-4 2 128 0,-5 0-128 0,0 1 0 16,-3 2 0-16,-2-3 0 0,-2 3 0 0,-3 0 0 15,-6-1 128-15,2 2-128 0,-1 3 0 0,-5 1 0 16,-5-4 0-16,1 2 128 0,-4 0-128 0,2 0 0 15,1 0 0-15,-3 1 0 0,0 5 0 0,5-4 0 16,6 0 0-16,0 1 0 0,-3 2 0 0,3 1 0 16,2 1 128-16,5-5-128 0,6 0 0 0,0 0 128 15,-2-2-128-15,0 3 128 0,3-2-128 0,6 3 0 0,2 2 0 16,5-5-176-16,7-3 176 0,0-1 0 16,4 1 0-16,2 1 0 0,6 3 0 0,0 0 0 0,3-2 0 15,3 2 0-15,2 0 0 0,4 0 0 0,0 3 0 16,3-2 0-16,2-5 0 0,2 2 0 0,-1 0 128 15,3 2-128-15,1 0 0 0,4 1 0 0,2-3 0 0,7 0-192 16,5 0 192-16,4 1 0 0,9-3 0 0,0 0 0 16,0 0 0-16,0 0 0 0,0 0 0 0,17 0 0 15,7 2 0-15,8-2-160 0,3-1 160 0,8 0 0 16,6 0 0-16,7-1-128 0,7 0 128 0,13-1 0 16,10-3 0-16,8-2 0 0,5-3 0 0,8 3 0 15,7 3 0-15,8 0 0 0,5 2 0 0,-2 1 0 16,2-2 0-16,2 3 0 0,5 1 128 0,1-3-128 0,-1-2 0 15,0 2 0-15,-1 2 0 0,-1 1 0 0,-1 0 0 0,-1 2 128 16,-3 1-128-16,-3 1 0 0,-7-3 0 16,5-1 0-16,-5-1 0 0,-4 1 0 0,-4 3 0 15,-2-2 0-15,1 1 0 0,-5 2 0 0,-5-4 128 0,-7 2-128 16,-6-2 0-16,-3 2 144 0,-3 2-144 0,-3 0 0 16,-6-1 0-16,-5 1 0 0,-6-2 0 0,-8 0 0 15,-7-2 128-15,-6 0-128 0,-4 0 0 0,-5 0 0 16,-8 5 0-16,-5-5 128 0,-2-4-128 0,-4 1 0 15,-10 3 0-15,0 0 0 0,0 0 0 0,-8-1 0 16,-5-4 0-16,-5 2 0 0,-7 3 0 0,-5 0 0 16,-5 0 0-16,-7 0 0 0,-7-1-128 0,-6-2 128 15,-8-1-160-15,-2 0 160 0,-3 0 0 0,-2 1 0 16,-1 1 0-16,-4-2 0 0,-7 0 0 0,-7 1 0 16,-6-1 0-16,0 1 0 0,0-3 0 0,-8 0 0 0,-8 1-128 15,1 0 128-15,3 2 0 0,-6 2 0 0,-6 0 0 0,1-1 0 16,-5 0 0-16,-1-1 0 0,-1 2 0 0,-5 1 0 15,-6 1 0-15,2 2 0 0,1-3 0 16,4 2 0-16,4 2 0 0,6-1 0 0,6-3 0 0,4 4 0 16,8-3 0-16,6 3 0 0,6 4 0 0,7-2 0 15,7-4 0-15,2 2 0 0,6-1 0 0,4 4 0 16,7-3 0-16,4 1 0 0,-2 0 0 0,9 1 0 16,4-4 0-16,5 2 0 0,1 0 0 0,5-1 0 15,2 2 0-15,5-3 0 0,3 2 0 0,2-1 0 16,5-3 0-16,4 0 0 0,9 0 0 0,0 0 0 15,0 0 0-15,0 0 0 0,18-3-128 0,7 2 128 0,9 1 0 16,7-1 0-16,13-2-160 0,11-3 160 0,11-1 0 16,10 2-176-16,8-3 176 0,13 1-128 0,10 1 128 0,8-2 0 15,3 3 0-15,3 1-128 0,2-2 128 16,4 0 0-16,2 1 0 0,0 2 0 0,1 0 0 0,-4 3 0 16,-1 1 0-16,-2-2 0 0,-2-3 0 0,1 2 0 15,1 5 0-15,-3 1 0 0,-1 1 0 0,-5 0 0 16,1 2 0-16,-6-1 0 0,-7 1 0 0,0-3 0 15,-3-2 0-15,-10 4 0 0,-8 1 0 0,-5 1 0 16,-5-4 0-16,-4-4 0 0,-4 0 0 0,-7 0 0 16,-2 0 0-16,-8 0 128 0,-6 0-128 0,-7 0 0 15,-8 3 0-15,-6-1 0 0,-7-2 0 0,-4-1 0 16,-5-2 0-16,-13 3 128 0,0 0-128 0,0 0 0 0,0 0 0 16,-17-1 0-16,-6-1-192 0,-9 0 32 0,-7 0 16 15,-8-1 0-15,-10-2 0 0,-4 1 0 0,-7 1 0 16,-3-1 0-16,-5 2 144 0,-8-2 0 0,-7-3 0 15,-6 2-128-15,-6 5 128 0,-4-1 0 0,-3-2 0 0,-10 1-128 16,-11-2 128-16,0 2 0 0,-5 2 0 0,-5 3 0 16,-3 0 0-16,-1 2 0 0,1 0 0 0,1-1 0 15,4 1 0-15,4-1 0 0,5-3 0 0,2 5 0 16,3 1 0-16,9 4 0 0,8-5 0 0,1 3 0 16,-1-2 0-16,2 2 0 0,3 2 0 0,4 0 0 15,5-3 128-15,5 4-128 0,6-3 128 0,3 1-128 16,3-2 0-16,7 1 0 0,8-3 0 0,4 1 0 15,5 4 0-15,6-2 0 0,8-1 0 0,11-4 0 0,10-4 0 16,10 0 0-16,8 0 0 0,15 0 0 0,11-3 0 16,21-1 0-16,14-5 0 0,21-1 0 0,20-5 128 15,15 2 16-15,17 3 0 0,16-2 0 0,14 7-144 16,9 0 0-16,3 2 0 0,3 2 128 0,3-2-128 0,7 2 0 16,6 1 0-16,1-1 128 0,-1-3-128 0,0 4 192 15,-4 2-192-15,2 0 192 0,-2-5-192 0,-2 0 0 16,2-3 0-16,-7 6-176 0,-7 6 176 0,-5 1 0 15,-5 3 0-15,-4-2 0 0,-4 0 0 0,-6 5-160 16,-7 4 16-16,-9 0-15984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5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18 835 6447 0 0,'0'0'142'0'0,"0"0"22"0"0,0 0 13 0 0,-1-2-20 0 0,-1-7-125 0 0,-4-9-43 0 0,4-4 1849 0 0,2 19-1617 0 0,-2-41 1827 0 0,2 42-2037 0 0,-2-16-6 0 0,1 14 146 0 0,1 1 0 0 0,-1 0 0 0 0,1-1 0 0 0,0 1 0 0 0,0-1 0 0 0,0 1 0 0 0,0 0 0 0 0,1-2-151 0 0,1-18 824 0 0,2-7-808 0 0,0-2-16 0 0,-4 22 0 0 0,0-2 0 0 0,2-6 0 0 0,-2 0 0 0 0,0 17-2 0 0,0-1 1 0 0,0 1-1 0 0,0-1 0 0 0,0 1 0 0 0,0-1 0 0 0,0 1 1 0 0,0-1-1 0 0,0 1 0 0 0,1-1 0 0 0,0-1 2 0 0,-1 2 9 0 0,1 0 0 0 0,-1-1 0 0 0,0 1 0 0 0,0-1 0 0 0,0 1 0 0 0,1-1 0 0 0,-1 1 0 0 0,0-1 0 0 0,-1 1 0 0 0,1-2-9 0 0,-1-6 447 0 0,1 7-296 0 0,0 1 1 0 0,-1-1-1 0 0,1 0 1 0 0,0 1 0 0 0,0-1-1 0 0,1 0 1 0 0,-1 1-1 0 0,0-1 1 0 0,0 0-152 0 0,3-8 149 0 0,0-8-129 0 0,-2 16-21 0 0,3-14-2 0 0,-1 3 3 0 0,-1 0 0 0 0,2 2 0 0 0,6-12 0 0 0,1 2 0 0 0,-4 4 0 0 0,2-1 0 0 0,-3 7 0 0 0,1 0 0 0 0,5-6 0 0 0,-3 2 0 0 0,-2 6 0 0 0,1 0 0 0 0,-1 0 0 0 0,1 1 0 0 0,1 0 0 0 0,3-3 0 0 0,-9 9 0 0 0,0 0 0 0 0,6-9 0 0 0,-7 8 0 0 0,7-16 0 0 0,-3 8 0 0 0,2 2 0 0 0,0-2 0 0 0,2 0 0 0 0,-1 0 0 0 0,-4 5 0 0 0,10-9 0 0 0,-7 5 0 0 0,7-9 0 0 0,-11 16 0 0 0,9-9 0 0 0,-11 11 0 0 0,1-1 0 0 0,17-19 0 0 0,-10 11 0 0 0,0 2 0 0 0,1 0 0 0 0,-2 3-133 0 0,-7 5-563 0 0,-2 0-257 0 0,0 0-58 0 0,0 0-12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6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2382 2759 0 0,'0'-3'107'0'0,"1"0"-41"0"0,0-15 49 0 0,0 11-44 0 0,-1 6 294 0 0,0 0-220 0 0,0 1-1 0 0,1-1 0 0 0,-1 0 1 0 0,0 0-1 0 0,0 0 0 0 0,0 1 0 0 0,0-1 1 0 0,-1 0-1 0 0,1 0 0 0 0,0 0 1 0 0,0 1-1 0 0,0-1 0 0 0,-1 0 0 0 0,1 0-144 0 0,0 0 512 0 0,0 1 0 0 0,0 0-69 0 0,-1-1-72 0 0,1 1-300 0 0,0 0-1 0 0,0 0 0 0 0,0-1 0 0 0,0 1 0 0 0,0 0 1 0 0,0 0-1 0 0,0 0 0 0 0,0-1 0 0 0,0 1 1 0 0,0 0-1 0 0,0 0 0 0 0,0 0 0 0 0,0-1 1 0 0,0 1-1 0 0,0 0 0 0 0,0 0 0 0 0,0 0 1 0 0,-1-1-1 0 0,1 1 0 0 0,0 0 0 0 0,0 0 0 0 0,0 0 1 0 0,0 0-1 0 0,0-1 0 0 0,-1 1 0 0 0,1 0-70 0 0,-2 7 475 0 0,-1 0 0 0 0,1 0-1 0 0,1 1 1 0 0,-1 3-475 0 0,0 2 170 0 0,4-9-179 0 0,-1-1 13 0 0,-1 1-4 0 0,5 17 0 0 0,5 9 0 0 0,-9-27 0 0 0,-1-1 0 0 0,1 1 0 0 0,0-1 0 0 0,0 0 0 0 0,0 0 0 0 0,0 0 0 0 0,1 0 0 0 0,-1 1 0 0 0,1-1 0 0 0,0 0 0 0 0,2 3 0 0 0,-1-1 160 0 0,3 3 414 0 0,-1 1 1 0 0,-1-1-1 0 0,2 3-574 0 0,-5-7 149 0 0,15 18-130 0 0,-10-15-22 0 0,2 6 3 0 0,-8-9 0 0 0,0 0 0 0 0,5 8 0 0 0,11 18 0 0 0,-14-26 0 0 0,0 0 0 0 0,0 0 0 0 0,0-1 0 0 0,0 1 0 0 0,1 0 0 0 0,-1-1 0 0 0,2 1 0 0 0,5 7 0 0 0,-7-8 0 0 0,0 0 0 0 0,-1-1 0 0 0,1 1 0 0 0,0 0 0 0 0,0-1 0 0 0,0 1 0 0 0,0-1 0 0 0,0 0 0 0 0,2 1 0 0 0,-3-1 0 0 0,0-1 0 0 0,-1 1 0 0 0,1-1 0 0 0,0 1 0 0 0,0-1 0 0 0,0 1 0 0 0,-1 0 0 0 0,1-1 0 0 0,0 1 0 0 0,-1 0 0 0 0,1-1 0 0 0,0 1 0 0 0,4 7 0 0 0,2 0 0 0 0,-3-4 11 0 0,-1-1 192 0 0,1 1 0 0 0,0-1 1 0 0,0 0-1 0 0,0 0 0 0 0,0 0 0 0 0,1 0 0 0 0,3 2-203 0 0,-7-5 7 0 0,1 1 146 0 0,1 0-4 0 0,6 9 141 0 0,-2-3-283 0 0,0-1-1 0 0,0 1 1 0 0,5 2-7 0 0,19 16-4 0 0,-29-22 4 0 0,0-2 0 0 0,10 4 0 0 0,14 6 0 0 0,6 1 0 0 0,-16-8 0 0 0,-13-4 0 0 0,-1 0 0 0 0,1 1 0 0 0,-1-1 0 0 0,1 1 0 0 0,1 0 0 0 0,13 7 0 0 0,-14-7 0 0 0,1 1 0 0 0,0-2 0 0 0,0 1 0 0 0,0 0 0 0 0,0-1 0 0 0,0 0 0 0 0,0 1 0 0 0,0-2 0 0 0,0 1 0 0 0,4-1 0 0 0,-4 1 0 0 0,5 0 0 0 0,-2 2 0 0 0,-5-1 0 0 0,1 0 0 0 0,-1 0 0 0 0,1 0 0 0 0,-1-1 0 0 0,1 1 0 0 0,1-1 0 0 0,14 3 0 0 0,-11-5 0 0 0,-2 0 0 0 0,4 1 0 0 0,2 2 0 0 0,-7 0 0 0 0,1 0 0 0 0,0-1 0 0 0,-1 0 0 0 0,4 0 0 0 0,-6-1-10 0 0,0 1 4 0 0,13 3 94 0 0,4-1 1348 0 0,9-2-896 0 0,-26 1-540 0 0,8-1 0 0 0,7-2 0 0 0,-7 2 0 0 0,21 0 0 0 0,-11-3 0 0 0,-7 4 0 0 0,8 2 0 0 0,0 2 0 0 0,-11-4 0 0 0,0 0 0 0 0,42-1 1440 0 0,-51 0-1420 0 0,-1 0 0 0 0,1 0-1 0 0,0 0 1 0 0,-1 0 0 0 0,1 0 0 0 0,0 0-1 0 0,-1 0 1 0 0,1 1 0 0 0,0-1-1 0 0,-1 0 1 0 0,1 0 0 0 0,0 1 0 0 0,-1-1-1 0 0,1 1 1 0 0,-1-1-20 0 0,4 2-122 0 0,-2-1 42 0 0,-1-1 1 0 0,1 0 0 0 0,-1 1 0 0 0,0-1 0 0 0,1 0 0 0 0,-1 0 0 0 0,1 0 0 0 0,-1 0 0 0 0,1 0 0 0 0,-1-1 0 0 0,1 1-1 0 0,-1 0 1 0 0,1-1 0 0 0,-1 1 0 0 0,1-1 79 0 0,24-5-371 0 0,-21 5 371 0 0,1 0 0 0 0,-1 0 0 0 0,0 0 0 0 0,0-1 0 0 0,0 0 0 0 0,4-2 0 0 0,4-2 0 0 0,10-4 0 0 0,-10 5 0 0 0,-1-1 0 0 0,6 0 0 0 0,42-18 0 0 0,-34 10 0 0 0,-20 10 0 0 0,0 0 0 0 0,0 1 0 0 0,6-2 0 0 0,-9 4 0 0 0,10-6 0 0 0,-1 0 0 0 0,-4 1 0 0 0,6-5 0 0 0,-2-1 0 0 0,-7 6 0 0 0,0 1 0 0 0,0 0 0 0 0,2-1 0 0 0,-6 4 26 0 0,13-12 9 0 0,-6 3 306 0 0,20-28 1249 0 0,-16 20-1991 0 0,-11 18-74 0 0,-1 1-33 0 0,1-2 134 0 0,4-4 590 0 0,11-13 555 0 0,-1-1 0 0 0,1-4-771 0 0,-9 14 0 0 0,7-12 0 0 0,-4 2 0 0 0,-2 5 0 0 0,0-1 0 0 0,3-11 0 0 0,1-3 0 0 0,-4 10 0 0 0,-4 13 0 0 0,7-12 0 0 0,-9 15 0 0 0,0 1 0 0 0,0 0 0 0 0,0-1 0 0 0,-1 1 0 0 0,1-1 0 0 0,-1 0 0 0 0,1-1 0 0 0,-2 1 0 0 0,0 3 0 0 0,0 0 0 0 0,0 0 0 0 0,0-1 0 0 0,1 1 0 0 0,-1 0 0 0 0,0 0 0 0 0,1 0 0 0 0,-1 0 0 0 0,0 0 0 0 0,1 0 0 0 0,0 0 0 0 0,-1 0 0 0 0,1-1 0 0 0,3-5 0 0 0,-1-1 0 0 0,-1 0 0 0 0,1 0 0 0 0,-1 0 0 0 0,0 0 0 0 0,0-4 0 0 0,-2 11 0 0 0,0-1 0 0 0,0 0 0 0 0,1 0 0 0 0,-1 1 0 0 0,1-1 0 0 0,-1 0 0 0 0,1 1 0 0 0,0-1 0 0 0,0 0 0 0 0,0 1 0 0 0,0-1 0 0 0,0 0 0 0 0,13-22 0 0 0,-13 21 0 0 0,1 1 0 0 0,-1 0 0 0 0,0-1 0 0 0,0 0 0 0 0,0 1 0 0 0,0-1 0 0 0,-1 0 0 0 0,1 1 0 0 0,-1-1 0 0 0,1 0 0 0 0,-1 0 0 0 0,0 0 0 0 0,0-1 0 0 0,0 3 0 0 0,0-1 0 0 0,0 1 0 0 0,0-1 0 0 0,1 1 0 0 0,-1-1 0 0 0,1 1 0 0 0,-1 0 0 0 0,1-1 0 0 0,-1 1 0 0 0,1-1 0 0 0,0 1 0 0 0,0 0 0 0 0,0-1 0 0 0,1 0 0 0 0,-1 0 0 0 0,0 0 0 0 0,0 0 0 0 0,0 0 0 0 0,0 0 0 0 0,-1 0 0 0 0,1 0 0 0 0,11-43 0 0 0,-7 30 0 0 0,-2 4 0 0 0,0-1 0 0 0,-1 0 0 0 0,1-7 0 0 0,-2 7 0 0 0,1 0 0 0 0,0 1 0 0 0,4-10 0 0 0,-4 15 0 0 0,0 0 0 0 0,0-1 0 0 0,-1 1 0 0 0,0 0 0 0 0,0-1 0 0 0,0 1 0 0 0,-1-1 0 0 0,1-18 0 0 0,6-19 0 0 0,-1 2 0 0 0,-3 15 0 0 0,-1 6 0 0 0,-1-9 0 0 0,0 16 0 0 0,0 0 0 0 0,3-10 0 0 0,-2 10 0 0 0,-1 8 0 0 0,0 0 0 0 0,1 1 0 0 0,-1-1 0 0 0,2-2 0 0 0,-2 5 0 0 0,0-1 0 0 0,0 1 0 0 0,0-1 0 0 0,0 1 0 0 0,-1 0 0 0 0,0-1 0 0 0,0 1 0 0 0,0-1 0 0 0,0 0 0 0 0,3-60 0 0 0,-6-13 0 0 0,2 57 0 0 0,-1-1 0 0 0,-1 1 0 0 0,-4-10 0 0 0,4 14 0 0 0,3 14 0 0 0,-1-1 0 0 0,1 1 0 0 0,-1 0 0 0 0,0 0 0 0 0,0 0 0 0 0,0 0 0 0 0,-1-2 0 0 0,-9-17 0 0 0,-13-32 0 0 0,17 34 0 0 0,3 10 0 0 0,0-1 0 0 0,1 1 0 0 0,0-1 0 0 0,-1-6 0 0 0,-6-52 0 0 0,2 36 0 0 0,8 30 0 0 0,-1 1 0 0 0,1-1 0 0 0,0 0 0 0 0,0 1 0 0 0,-1-1 0 0 0,1 0 0 0 0,0 1 0 0 0,0-1 0 0 0,1 0 0 0 0,-1 1 0 0 0,0-2 0 0 0,1-3 0 0 0,-1-21 0 0 0,0 24 0 0 0,0 0 0 0 0,-1 0 0 0 0,1 0 0 0 0,-1 1 0 0 0,0-1 0 0 0,1 0 0 0 0,-1 1 0 0 0,-1-1 0 0 0,1 0 0 0 0,0 1 0 0 0,0-1 0 0 0,-2 0 0 0 0,2 0 0 0 0,-1 0 0 0 0,0 0 0 0 0,1 0 0 0 0,-1-1 0 0 0,1 1 0 0 0,0 0 0 0 0,0-1 0 0 0,1 0 0 0 0,-2-5 0 0 0,1 0 0 0 0,-2 0 0 0 0,1 1 0 0 0,-1-1 0 0 0,-1-2 0 0 0,-6-16 0 0 0,8 14 0 0 0,2 11 0 0 0,0 0 0 0 0,-1 1 0 0 0,1-1 0 0 0,0 0 0 0 0,-1 0 0 0 0,0 1 0 0 0,1-1 0 0 0,-1 0 0 0 0,-1-1 0 0 0,-2-6 0 0 0,4 6 0 0 0,1 1 0 0 0,-2-1 0 0 0,-2-11 0 0 0,1 8 0 0 0,1 0 0 0 0,0 4 0 0 0,1 0 0 0 0,0 0 0 0 0,-1-1 0 0 0,0 1 0 0 0,0 0 0 0 0,0 0 0 0 0,0-1 0 0 0,-3-6 0 0 0,0 1 0 0 0,-1-1 0 0 0,-4-4 0 0 0,3 3 0 0 0,0 1 0 0 0,-3-8 0 0 0,4 8 0 0 0,0 0 0 0 0,-1 0 0 0 0,0 1 0 0 0,0 0 0 0 0,-1 0 0 0 0,-1 0 0 0 0,-1-3 0 0 0,0 0 0 0 0,-7-11 0 0 0,15 20 0 0 0,-9-8 0 0 0,-8-10 0 0 0,-18-20 0 0 0,28 32 0 0 0,7 6 0 0 0,-3-10 0 0 0,-1 2 0 0 0,3 0 0 0 0,1-1 0 0 0,1 3 0 0 0,-1 1 0 0 0,-3-2 0 0 0,3 8 0 0 0,-1-1 0 0 0,-4-14 0 0 0,-4-5 0 0 0,0 2 0 0 0,6 11 0 0 0,0 2 0 0 0,1-1 0 0 0,0 1 0 0 0,0-3 0 0 0,2 8 0 0 0,-4-8 0 0 0,-4-12 0 0 0,8 19 0 0 0,0-1 0 0 0,0 1 0 0 0,0 0 0 0 0,-1 0 0 0 0,1-1 0 0 0,-1 1 0 0 0,1 0 0 0 0,-2-1 0 0 0,1 1 0 0 0,0 0 0 0 0,0-1 0 0 0,0 1 0 0 0,0-1 0 0 0,1 1 0 0 0,-1-1 0 0 0,1-1 0 0 0,0 2 0 0 0,-6-10 0 0 0,5 10 0 0 0,0-1 0 0 0,-1 0 0 0 0,1 1 0 0 0,-1-1 0 0 0,0 1 0 0 0,-2-2 0 0 0,5 3 0 0 0,-13-10 0 0 0,-4-6 0 0 0,1-1 0 0 0,0-1 0 0 0,-5-10 0 0 0,17 24 0 0 0,0 0 0 0 0,0 0 0 0 0,-1 1 0 0 0,0-1 0 0 0,1 1 0 0 0,-1-1 0 0 0,1 0 0 0 0,0 0 0 0 0,0 0 0 0 0,1 0 0 0 0,1 2 0 0 0,0 0 0 0 0,-1 0 0 0 0,1 0 0 0 0,0 1 0 0 0,-1-1 0 0 0,0 1 0 0 0,-2-4 0 0 0,1-1 0 0 0,2 1 0 0 0,-1-1 0 0 0,0 1 0 0 0,-3-6 0 0 0,5 10 0 0 0,1 2-5 0 0,0-1-1 0 0,0 1 1 0 0,0 0 0 0 0,0 0-1 0 0,0 0 1 0 0,0-1-1 0 0,0 1 1 0 0,-1 0-1 0 0,1 0 1 0 0,0-1 0 0 0,0 1-1 0 0,0 0 1 0 0,0 0-1 0 0,0-1 1 0 0,0 1-1 0 0,0 0 1 0 0,0 0 0 0 0,0-1-1 0 0,0 1 1 0 0,1 0-1 0 0,-1 0 1 0 0,0 0 0 0 0,0-1-1 0 0,0 1 1 0 0,0 0-1 0 0,0 0 1 0 0,0-1-1 0 0,0 1 6 0 0,5 0-79 0 0,-3 0-2199 0 0,-2 0-3861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8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2924 105 6447 0 0,'0'0'142'0'0,"0"0"22"0"0,0 0 13 0 0,0 0 55 0 0,0 0 181 0 0,2 1 78 0 0,10 11 3117 0 0,-11-11-3120 0 0,-1-1 21 0 0,0 0 3 0 0,0 0 0 0 0,1 2 0 0 0,0-2-345 0 0,1 3-72 0 0,-1 7 835 0 0,-1-9-559 0 0,0-1 117 0 0,0 0 21 0 0,-1 2-66 0 0,-4 4-294 0 0,3-5-147 0 0,0 0-1 0 0,0-1 1 0 0,0 1-1 0 0,0 0 1 0 0,-1 0-1 0 0,1-1 0 0 0,0 0 1 0 0,0 1-1 0 0,0-1 1 0 0,-2 0-2 0 0,-1 1 1 0 0,4-1 37 0 0,0 0 0 0 0,0 0 0 0 0,0 0 0 0 0,0 1 0 0 0,0-1-1 0 0,0 0 1 0 0,0 0 0 0 0,0 0 0 0 0,0-1 0 0 0,-1 1 0 0 0,1 0 0 0 0,0 0 0 0 0,0-1-1 0 0,0 1 1 0 0,0 0 0 0 0,0-1 0 0 0,0 1 0 0 0,0-1 0 0 0,0 1-38 0 0,-2-2 211 0 0,-3-1 59 0 0,0 0 1 0 0,0 1-1 0 0,-1 0 1 0 0,0 0-271 0 0,5 1 35 0 0,-5-1-35 0 0,0-2 0 0 0,1 1 0 0 0,0 0 0 0 0,-1 0 0 0 0,0 0 0 0 0,0 1 0 0 0,0 0 0 0 0,0 1 0 0 0,0-1 0 0 0,-1 1 0 0 0,-21-5 0 0 0,-4-2 21 0 0,-23-2-21 0 0,39 7 51 0 0,-63-8 1925 0 0,60 7-1976 0 0,10 2 0 0 0,0 0 0 0 0,0 0 0 0 0,-1 1 0 0 0,1 1 0 0 0,-8 0 0 0 0,1 0 0 0 0,-3 0 0 0 0,15 0 0 0 0,0 1 0 0 0,0-1 0 0 0,1 0 0 0 0,-1-1 0 0 0,-2 0 0 0 0,1 1 0 0 0,0-1 0 0 0,1 1 0 0 0,-5 0 0 0 0,-23 1 0 0 0,1 0 0 0 0,0-3 0 0 0,-23 1 0 0 0,32-1 0 0 0,17 1 0 0 0,0 0 0 0 0,0 1 0 0 0,-3 0 0 0 0,-2-1 0 0 0,-5-2 0 0 0,-3-1 0 0 0,-1 1 0 0 0,1 0 0 0 0,-10 1 0 0 0,15 2 0 0 0,0 0 0 0 0,0-1 0 0 0,1-1 0 0 0,-10-3 0 0 0,3 0 0 0 0,-7-1 0 0 0,21 3 0 0 0,4 3 0 0 0,1-1 0 0 0,0 0 0 0 0,0 1 0 0 0,0-1 0 0 0,0 1 0 0 0,-1 0 0 0 0,1-1 0 0 0,0 1 0 0 0,0 0 0 0 0,-1 0 0 0 0,1-1 0 0 0,0 1 0 0 0,-1 0 0 0 0,1 1 0 0 0,-1-1 0 0 0,-20 0 0 0 0,17 0 0 0 0,-1 0 0 0 0,0 0 0 0 0,1 0 0 0 0,-1-1 0 0 0,1 0 0 0 0,-1 0 0 0 0,-2-2 0 0 0,6 3 0 0 0,-10-1 0 0 0,4 1 0 0 0,-5 1 0 0 0,10-1 0 0 0,0 1 0 0 0,0-1 0 0 0,0 0 0 0 0,0 0 0 0 0,-1 0 0 0 0,-31-2 0 0 0,28 2 0 0 0,0 0 0 0 0,0 0 0 0 0,0 0 0 0 0,1 1 0 0 0,-4 1 0 0 0,-10 1 0 0 0,-23-2 0 0 0,34-2 0 0 0,1 1 0 0 0,-1 0 0 0 0,1 1 0 0 0,0 0 0 0 0,-1 0 0 0 0,1 1 0 0 0,0 0 0 0 0,-2 1 0 0 0,-29 6 0 0 0,35-7 0 0 0,1-1 0 0 0,-1 0 0 0 0,1 0 0 0 0,-1 0 0 0 0,-1-1 0 0 0,-17 4 0 0 0,7-2 0 0 0,12-2 0 0 0,1 0 0 0 0,-1 0 0 0 0,1 1 0 0 0,-1-1 0 0 0,1 1 0 0 0,-1-1 0 0 0,1 1 0 0 0,-1 0 0 0 0,-1 1 0 0 0,-10 4 0 0 0,0 0 0 0 0,-1-1 0 0 0,0 0 0 0 0,-10 1 0 0 0,16-4 0 0 0,-6 1 0 0 0,12-3 0 0 0,-1 0 0 0 0,1 1 0 0 0,0 0 0 0 0,-1 0 0 0 0,0 0 0 0 0,-1 1 0 0 0,0-1 0 0 0,-1 0 0 0 0,-4 1 0 0 0,4-1 0 0 0,1 0 0 0 0,0 1 0 0 0,-6 1 0 0 0,-21 6 0 0 0,7-2 0 0 0,13-3 0 0 0,-5 1 0 0 0,1 1 0 0 0,0 1 0 0 0,-2 1 0 0 0,6 0 0 0 0,0 0 0 0 0,0 0 0 0 0,1 1 0 0 0,-4 4 0 0 0,12-10 0 0 0,-5 3 0 0 0,1-1 0 0 0,-1 0 0 0 0,1 0 0 0 0,-14 8 0 0 0,-7 6 0 0 0,16-12 0 0 0,1 1 0 0 0,-3 2 0 0 0,-4 2 0 0 0,14-10 0 0 0,0 1 0 0 0,0-1 0 0 0,1 1 0 0 0,-1 0 0 0 0,1 0 0 0 0,0 0 0 0 0,0 0 0 0 0,-19 19 0 0 0,21-21 0 0 0,-1 0 0 0 0,1 0 0 0 0,0 0 0 0 0,0 1 0 0 0,-1-1 0 0 0,1-1 0 0 0,-1 1 0 0 0,1 0 0 0 0,-1 0 0 0 0,1-1 0 0 0,-1 1 0 0 0,-1 0 0 0 0,-3 1 0 0 0,-40 30 0 0 0,12-12 0 0 0,2 2 0 0 0,-24 21 0 0 0,26-14 0 0 0,17-15 0 0 0,-9 6 0 0 0,-3 3 0 0 0,1 2 0 0 0,-5 6 0 0 0,5-5 0 0 0,-16 20 0 0 0,-24 38 0 0 0,63-83 0 0 0,0 1 0 0 0,-1-1 0 0 0,1 0 0 0 0,0 1 0 0 0,-1-1 0 0 0,1 0 0 0 0,-1 0 0 0 0,1 0 0 0 0,-1 0 0 0 0,1 0 0 0 0,-1 0 0 0 0,0-1 0 0 0,0 1 0 0 0,1 0 0 0 0,-1 0 0 0 0,1 0 0 0 0,0 0 0 0 0,-1 0 0 0 0,1 0 0 0 0,0 0 0 0 0,0 1 0 0 0,0-1 0 0 0,0 0 0 0 0,0 1 0 0 0,0-1 0 0 0,0 2 0 0 0,-10 10 0 0 0,-9 7 0 0 0,14-14 0 0 0,0 1 0 0 0,-1-1 0 0 0,1-1 0 0 0,-6 4 0 0 0,4-3 0 0 0,0 0 0 0 0,1 0 0 0 0,-4 5 0 0 0,-12 9 0 0 0,6-5 0 0 0,1 0 0 0 0,1 1 0 0 0,-5 7 0 0 0,3 4 0 0 0,5-9 0 0 0,7-10 0 0 0,-1 4 0 0 0,6-8 0 0 0,1-1 0 0 0,-2 0 0 0 0,-6 14 0 0 0,6-16 0 0 0,0 1 0 0 0,0 0 0 0 0,0 0 0 0 0,-1-1 0 0 0,1 1 0 0 0,0-1 0 0 0,-1 1 0 0 0,0 0 0 0 0,0 0 0 0 0,0 1 0 0 0,0-1 0 0 0,0 1 0 0 0,1-1 0 0 0,-1 1 0 0 0,1-1 0 0 0,0 1 0 0 0,0 0 0 0 0,0-1 0 0 0,0 3 0 0 0,-5 10 0 0 0,0 0 0 0 0,-3 3 0 0 0,4-5 0 0 0,-3 2 0 0 0,4-8 0 0 0,0 0 0 0 0,0 1 0 0 0,-2 7 0 0 0,6-11 0 0 0,-6 11 0 0 0,2-9 0 0 0,3-4 0 0 0,-1 1 0 0 0,1 0 0 0 0,0 0 0 0 0,0 0 0 0 0,0-1 0 0 0,0 2 0 0 0,-8 14 0 0 0,4-5 0 0 0,5-10 0 0 0,0 0 0 0 0,-1 2 0 0 0,1 1 0 0 0,-2 0 0 0 0,1 0 0 0 0,-1 0 0 0 0,0 0 0 0 0,0 2 0 0 0,1-6 0 0 0,1 1 0 0 0,-1-1 0 0 0,0 1 0 0 0,1 0 0 0 0,0-1 0 0 0,0 1 0 0 0,0 2 0 0 0,0 14 0 0 0,0-8 0 0 0,0-1 0 0 0,1 4 0 0 0,-1-13 0 0 0,-2 14 0 0 0,2-5 0 0 0,1-1 0 0 0,-1-4 0 0 0,-4 8 0 0 0,3 5 0 0 0,-1-2 0 0 0,2-13 0 0 0,3 22 0 0 0,-3-21 0 0 0,2 13 0 0 0,1-9 0 0 0,4 11 0 0 0,-1-1 0 0 0,-2-10 0 0 0,1 0 0 0 0,-1 0 0 0 0,0 0 0 0 0,1 0 0 0 0,0 1 0 0 0,1 0 0 0 0,-1-2 0 0 0,2 1 0 0 0,10 14-20 0 0,-14-19-24 0 0,-2-2-293 0 0,1 1-138 0 0,3 4-33 0 0,-4-4 66 0 0,1-1 292 0 0,0 1 138 0 0,11 10-64 0 0,-7-3-294 0 0,-4-7-118 0 0,-2-2-22 0 0,0 0-138 0 0,0 0-572 0 0,0 0-253 0 0,0 0-51 0 0,0 0-11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9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6447 0 0,'0'0'142'0'0,"0"0"22"0"0,0 0 13 0 0,1 2-20 0 0,12 22 822 0 0,-13-23-470 0 0,0-1-66 0 0,1 2-294 0 0,2 6-133 0 0,-2-5-138 0 0,0 0 0 0 0,0 0 0 0 0,-1 0-1 0 0,1 0 1 0 0,0 0 0 0 0,-1 0-1 0 0,0 1 1 0 0,0-1 0 0 0,0 0 122 0 0,1 6-1417 0 0,-1-7-1442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49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 6447 0 0,'0'2'142'0'0,"-1"3"-82"0"0,-1 0 1 0 0,0-1-1 0 0,0 1 1 0 0,0 0-1 0 0,0-1 1 0 0,-1 1-1 0 0,0-1 1 0 0,0 1 0 0 0,0-1-1 0 0,-1 1-60 0 0,0-2 386 0 0,1 1 1 0 0,0-1-1 0 0,-1 0 0 0 0,0 0-386 0 0,-4 3 444 0 0,-6 7-444 0 0,10-8 0 0 0,2 3 0 0 0,4 0-64 0 0,-1-6-95 0 0,0-1 0 0 0,0 1 0 0 0,0 0 0 0 0,0-1-1 0 0,0 0 1 0 0,0 1 0 0 0,1-1 0 0 0,-1 0 0 0 0,0 1-1 0 0,2-1 160 0 0,-2 0-1928 0 0,-1-1-496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50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2759 0 0,'0'0'0'0'0,"0"0"112"0"0,0 0-32 0 0,0 0 16 0 0,0 0-96 0 0,5 8 0 0 0,-5-8 0 0 0,8 14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08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4607 0 0,'0'0'102'0'0,"0"0"20"0"0,0 0 6 0 0,0 0 51 0 0,0 0 213 0 0,0 0 96 0 0,0 0 21 0 0,0 0-66 0 0,0 0-222 0 0,0 0 166 0 0,0 0 101 0 0,0 0 21 0 0,0 0-66 0 0,0 2-294 0 0,1 6-133 0 0,-2 4-16 0 0,2-4 0 0 0,0-1 0 0 0,1 1 72 0 0,-1-6 53 0 0,-1-1 0 0 0,1 1 0 0 0,0-1 1 0 0,0 1-1 0 0,0-1 0 0 0,0 1 0 0 0,0-1 0 0 0,0 0 0 0 0,0 1 0 0 0,1 0-125 0 0,-1-1 117 0 0,1 0 326 0 0,-2 1-365 0 0,2 1 18 0 0,7 8-105 0 0,-3-4 9 0 0,1-1 0 0 0,1 0 0 0 0,2-4 0 0 0,-4-2 0 0 0,-2-1 0 0 0,-1 1 0 0 0,0 1 0 0 0,0-1 0 0 0,0 0 0 0 0,0 1 0 0 0,2 0 0 0 0,5 0 0 0 0,1 1 0 0 0,9-1 0 0 0,-8-1 0 0 0,0 1 0 0 0,5 2 0 0 0,-1 0 0 0 0,-7-1 0 0 0,1-1 0 0 0,-1 0 0 0 0,1 0 0 0 0,3-1 0 0 0,14 1 0 0 0,-25-1 0 0 0,-1 0 0 0 0,1 0 0 0 0,0 0 0 0 0,-1 0 0 0 0,1 0 0 0 0,0 1 0 0 0,-1-1 0 0 0,1 0 0 0 0,-1 1 0 0 0,1-1 0 0 0,0 1 0 0 0,3 1 0 0 0,4 0 0 0 0,2 2 37 0 0,-8-3-105 0 0,7-1-647 0 0,-9 0-3019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0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0 800 4607 0 0,'0'0'102'0'0,"0"0"20"0"0,0 0 6 0 0,2-2-21 0 0,5-8 973 0 0,-1-1 1 0 0,4-9-1081 0 0,-6 13 324 0 0,-4 6 188 0 0,0 0-448 0 0,1 0 0 0 0,-1 1 0 0 0,0-1 0 0 0,0 0 0 0 0,1 1 0 0 0,-1-1 0 0 0,0 1 0 0 0,1-1 0 0 0,-1 0 0 0 0,0 1 0 0 0,1-1 0 0 0,-1 1 0 0 0,1-1-64 0 0,1-2 123 0 0,-1-1 10 0 0,11-12-101 0 0,0 0 261 0 0,1 2-1 0 0,1 0 1 0 0,0 0 0 0 0,1 1-1 0 0,0 1 1 0 0,1 1-1 0 0,16-9-292 0 0,-20 11 0 0 0,0 0 0 0 0,-1 0 0 0 0,8-9 0 0 0,16-12 0 0 0,-25 21 323 0 0,0 1 0 0 0,2-5-323 0 0,9-8 1237 0 0,-3 3-1069 0 0,-6 5-171 0 0,11-8 3 0 0,-18 11 0 0 0,0 0 0 0 0,-2 4 0 0 0,0-1 0 0 0,1 1 0 0 0,2-4 0 0 0,4-4 0 0 0,-1 5 0 0 0,-1 0 0 0 0,-1 0 0 0 0,5-10 0 0 0,-8 15 0 0 0,9-17 0 0 0,-8 15 0 0 0,8-6 0 0 0,1-1 0 0 0,1 2 0 0 0,-12 9 0 0 0,11-15 0 0 0,-2 4 0 0 0,0 1 1440 0 0,-11 11-1065 0 0,5-6-1968 0 0,0 2 1656 0 0,-6 3-233 0 0,0-1 503 0 0,5-6 1251 0 0,1 4-1568 0 0,2 1-16 0 0,-1 0 0 0 0,0 0 0 0 0,0-1 0 0 0,-2-1 0 0 0,1 2 0 0 0,0-1 0 0 0,2 0 0 0 0,4-1 0 0 0,-11 6 0 0 0,0 0 0 0 0,0 0 0 0 0,0 0 0 0 0,0-1 0 0 0,0 1 0 0 0,-1 0 0 0 0,1 0 0 0 0,0-1 0 0 0,0 1 0 0 0,0-1 0 0 0,0 1 0 0 0,0-1 0 0 0,0 1 0 0 0,-1-1 0 0 0,18-6 0 0 0,-10 4 0 0 0,1 0 0 0 0,0 1 0 0 0,-1-1 0 0 0,0 1 0 0 0,2 0 0 0 0,-1 1 0 0 0,1 0 0 0 0,4 1 0 0 0,-12-1 0 0 0,9-3 0 0 0,1 1 0 0 0,-11 2 0 0 0,10-1 0 0 0,-2 1 0 0 0,0 1 0 0 0,-1-1 0 0 0,-6 1 0 0 0,0 0 0 0 0,0-1 0 0 0,0 1 0 0 0,0 0 0 0 0,0 0 0 0 0,0 0 0 0 0,0 1 0 0 0,0-1 0 0 0,1 0 0 0 0,3 2 0 0 0,3-2 0 0 0,2-2 0 0 0,-9 1 0 0 0,8-2 0 0 0,-2-1 0 0 0,-2 0 0 0 0,-1-2 0 0 0,-3 3-123 0 0,0 1 0 0 0,-1 0 0 0 0,1-1 0 0 0,-1 1 0 0 0,1 0 0 0 0,-1-1-1 0 0,0 0 1 0 0,1-1 123 0 0,-1-1-215 0 0,1 1-1 0 0,0-1 0 0 0,1 0 0 0 0,-1 1 0 0 0,3-4 216 0 0,-1 3-370 0 0,-3 4-118 0 0,-1-1-22 0 0,3-4-2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1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66 6447 0 0,'0'0'298'0'0,"0"0"-10"0"0,0-1-188 0 0,-2-6-90 0 0,-1-1-10 0 0,2 4 0 0 0,-1-9 0 0 0,2 10 0 0 0,-4-13 0 0 0,-1 3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2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1 385 4607 0 0,'0'0'102'0'0,"0"0"20"0"0,0 0 6 0 0,0 0 51 0 0,0 0 213 0 0,0-3 96 0 0,1 1-268 0 0,-1 1-80 0 0,1 1 1 0 0,-1-1-1 0 0,0 0 0 0 0,0 0 1 0 0,1 1-1 0 0,-1-1 1 0 0,0 0-1 0 0,0 0 1 0 0,0 0-1 0 0,0 1 1 0 0,0-1-1 0 0,0 0 0 0 0,0 0-140 0 0,1 0 512 0 0,4-4-72 0 0,5-10-272 0 0,-1 0-168 0 0,-5 11 283 0 0,0-1 0 0 0,-1 0 0 0 0,6-3-283 0 0,1-3 591 0 0,-9 9-148 0 0,1 1-294 0 0,2-2-133 0 0,-1 1-16 0 0,-1 0 0 0 0,1 0 0 0 0,0 1 0 0 0,0-1 0 0 0,3-1 0 0 0,64-32 2048 0 0,-52 27-2048 0 0,0 3 0 0 0,7-3 0 0 0,-16 5 0 0 0,-5 2 0 0 0,8-8 0 0 0,-11 9 0 0 0,1-1 0 0 0,-1 1 0 0 0,0-1 0 0 0,0 0 0 0 0,1 0 0 0 0,-1 0 0 0 0,0 1 0 0 0,0-1 0 0 0,0 0 0 0 0,0 0 0 0 0,0-1 0 0 0,1 0 0 0 0,7-10 0 0 0,-4 6 0 0 0,-1-2 0 0 0,1 0 0 0 0,-2 0 0 0 0,-1 3 212 0 0,1-1-1 0 0,-2 1 0 0 0,1-1 1 0 0,-1 1-1 0 0,0-1-211 0 0,1-4 330 0 0,1 0 1 0 0,0 0-1 0 0,0-1-330 0 0,1 2 0 0 0,-4 7 0 0 0,-1-9 0 0 0,1-5 0 0 0,1 10 0 0 0,-2-12 0 0 0,0 11-201 0 0,1 6-850 0 0,-2-2-385 0 0,-3-6-78 0 0,4 6-20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5:40:58.97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2455 301 16575 0,'0'0'368'0,"0"0"80"0,0 0 0 0,0 0 16 0,0 0-464 0,0 0 0 0,0 0 0 0,0 0 0 16,0 0 912-16,0 0 96 0,-8-10 16 0,8 10 0 15,0 0 0-15,0 0 0 0,0-18 0 0,8 3 0 16,0 6 0-16,3-1 0 0,4-1 0 0,6-2 0 16,1-2-832-16,3-2-192 0,6 1 0 0,0-1 0 15,0 2 0-15,3-1 0 0,4-1 0 0,-1 5 0 0,-6 3 864 16,0 3 128-16,1 2 32 0,-6 5 0 0,2 4-832 0,-7 8-192 16,-3 4 0-16,-5 3 0 0,-6 2 0 0,-6 8 0 15,-6-3 0-15,-7 6 0 0,-3 2 0 16,-7 0 0-16,-6 3 0 0,-1-1 0 0,-1-1 0 0,-2-1 0 15,-3-3 0-15,2 3 0 0,3 1 864 0,3-3 128 16,1-2 32-16,6-7 0 0,6-6-832 0,5-4-192 16,5 0 0-16,4-6 0 0,6 0 0 0,7-3 0 15,6-1 0-15,4 0 0 0,7 0 0 0,4 1 0 16,6-2 0-16,3 5 0 0,2 1 0 0,3 3 0 16,5 2 0-16,-2 7 0 0,-3 5 0 0,-5 1 0 15,-5 3 0-15,-6 5 0 0,-8 3 0 0,-4 3 0 16,-6 0 0-16,-6 4 0 0,-7-2 0 0,-5-2 0 15,-5 0 0-15,-6-3 0 0,-4-6 864 0,-7 1 128 16,-6-2 32-16,-7 2 0 0,-8-3 0 0,-3 5 0 0,-1 5 0 16,-5 2 0-16,-6-5-832 0,0-5-192 0,4 1 0 15,-2-3 0-15,-4-4 0 0,1-1 0 16,2-5 0-16,8-1 0 0,7-4 0 0,5-6 0 0,5-1 0 0,5-4 0 16,5-4 0-16,5-2 0 0,3-6 0 15,4 0 0 1,3-4-2416-16,8-2-528 0,3-4-96 0,5-2-32 0</inkml:trace>
  <inkml:trace contextRef="#ctx0" brushRef="#br0" timeOffset="410.41">4285 601 20271 0,'0'0'448'0,"0"0"80"0,0 0 32 0,0 0 16 0,0 0-576 0,0 0 0 0,13 3 0 0,2-3 0 15,-1-4 928-15,6-4 80 0,2 0 16 16,4-2 0-16,3 2-832 0,-1-2-192 0,0 2 0 0,0-1 0 15,1 3 864-15,1 3 128 0,-3-7 32 0,-2 5 0 16,-5 1-1648-16,-5 4-320 16,-2 2-64-16,-13-2-6560 0,0 0-1328 0</inkml:trace>
  <inkml:trace contextRef="#ctx0" brushRef="#br0" timeOffset="562.37">4287 870 27647 0,'0'0'608'0,"0"0"128"0,6 10 32 0,-1-3 0 0,2 1-624 0,3-3-144 0,3 1 0 0,3 1 0 0,2-2 848 0,7 0 144 15,4-1 32-15,3 0 0 0,2-4-832 0,5 0-192 16,2-1 0-16,2-2 0 0,1 1 864 0,-1-2 128 16,1-2 32-16,14-4 0 15,-6 1-3280-15,-10-3-656 0,8-4-128 0,-14 7-32 0</inkml:trace>
  <inkml:trace contextRef="#ctx0" brushRef="#br0" timeOffset="1521.51">6469 644 20271 0,'0'0'448'0,"0"0"80"0,0 0 32 0,0 0 16 0,0 0-576 0,0 0 0 16,0 0 0-16,0 0 0 0,0 0 1744 0,9-4 240 16,4 2 64-16,2-2 0 0,1 3-1648 0,3-1-400 15,0 1 0-15,2 1 0 0,1 0 896 0,2 1 112 16,1 1 16-16,2 1 0 0,3 1-832 0,-1 2-192 0,-3 0 0 0,-2 1 0 16,-1-6 0-16,0 2 0 0,-2 0 0 0,-1 1 0 15,-1 2 0-15,-1-5 0 0,-2 0 0 0,-3 0 0 16,-1 1 0-16,-3-1 0 0,-1 0 0 0,2-1 0 31,-10 0-2416-31,11-2-528 0,3 0-96 0,-14 2-32 0</inkml:trace>
  <inkml:trace contextRef="#ctx0" brushRef="#br0" timeOffset="2188.27">7917 640 31327 0,'-9'-10'688'0,"9"10"144"0,-2-11 16 15,4 5 48-15,4 1-720 0,3 1-176 0,2 4 0 0,5 0 0 0,0 0 0 0,6 1 0 16,1-1 0-16,5-1 0 0,3-2 0 0,6-3 0 15,2-2 0-15,6 4 0 0,5-1 0 0,2 2 0 16,3 1 0-16,-2-2 0 0,-3-4 0 0,-3 0 0 16,0 3 0-16,-3-4 0 15,-2 0-3248-15,-3-5-672 0,31-9-144 0,-20 5-32 0</inkml:trace>
  <inkml:trace contextRef="#ctx0" brushRef="#br0" timeOffset="3414.68">8262 326 16575 0,'0'0'368'15,"0"0"80"-15,0 0 0 0,0 0 16 0,0 0-464 0,0 0 0 0,0 0 0 0,0 0 0 0,0 0 912 0,0 0 96 16,0 0 16-16,0 0 0 0,-17 3 0 0,13-14 0 16,4 11 0-16,0 0 0 0,0 0 0 0,0 0 0 15,0 0 0-15,0 0 0 0,0 0 0 0,-9 8 0 16,0-3 0-16,1 8 0 0,-3 0 0 0,1 7 0 15,1 6 0-15,0 9 0 0,-1 4-832 0,1 11-192 16,-2 5 0-16,-4-1 0 0,2 0 0 0,-1 3 0 16,-2-5 0-16,2 1 0 0,0-4 0 0,1 2 0 15,1-3 0-15,1-4 0 0,2-3 864 0,0-2 128 16,1 1 32-16,3 1 0 0,-1-9 0 0,0 0 0 16,2-1 0-16,2-4 0 0,1-1-832 0,3-5-192 15,3-1 0-15,2-1 0 0,1 1 0 0,2-2 0 0,3 1 0 16,2-4 0-1,1-4-768-15,4-2-208 0,3-3-48 0,4 3 0 0,1-3 832 0,2-3 192 0,2-3 0 0,-1-2 0 32,3-5-2496-32,0 0-464 0,-1 0-96 0,-1-1-16 0</inkml:trace>
  <inkml:trace contextRef="#ctx0" brushRef="#br0" timeOffset="4165.1">9246 773 20271 0,'0'0'448'0,"0"0"80"0,0 0 32 0,0 0 16 0,0 0-576 0,0 0 0 0,0 0 0 0,0 0 0 16,0 0 928-16,-4 13 80 0,-2-1 16 0,-1 4 0 15,0 3 0-15,0 6 0 0,-1 0 0 0,-1 13 0 16,-2 11-832-16,2 5-192 0,-4 2 0 0,0 1 0 0,-1 2 864 16,-1 2 128-16,-3 2 32 0,1 0 0 15,-1 1-832-15,1-2-192 0,0-5 0 0,0-5 0 16,-1-4 0-16,2-7 0 0,4-5 0 0,2-6 0 0,1-8 864 0,2-3 128 16,4-6 32-16,0-4 0 0,2-3 0 0,1-6 0 15,0 0 0-15,7-10 0 0,4-6-832 0,-2-5-192 16,1-6 0-16,2-3 0 0,1-5 0 0,2-7 0 15,-2-5 0-15,2-2 0 0,0-2 0 0,0-4 0 16,1-2 0-16,2-5 0 0,2-1 0 0,0 0 0 16,1 3 0-16,3 7 0 0,1 8 0 0,-1 11 0 15,1 6 0-15,-3 5 0 0,-3 5 0 0,0 7 0 16,2 4 0-16,-1 8 0 0,-4 8 0 0,0 6 0 16,-3 6 0-16,-2 3 0 0,-6-1 0 0,-8 3 0 0,-3 8 0 15,-6 1 0-15,-2 1 0 0,-3-2 0 0,1-4 0 16,-2-4 0-16,-3 0 0 0,-1-1 0 15,-2-8 0-15,3-3 0 0,2 1 0 0,2-4 0 16,1-3 0-16,-2-5 0 16,5-7-3232-16,6-5-688 0,4-9-144 0,9-3-32 0</inkml:trace>
  <inkml:trace contextRef="#ctx0" brushRef="#br0" timeOffset="4839.66">10478 952 16575 0,'0'0'736'0,"0"0"160"0,5-8-720 0,0 0-176 15,2 3 0-15,1-5 0 0,-2 1 0 0,-1-5 0 16,2-1 0-16,-3 0 0 0,-3 5 0 0,-1-3 0 16,0 0 0-16,-2-1 0 0,-2 1 848 0,-3-2 144 15,-1 4 32-15,-1 0 0 0,-4 3 0 0,1 3 0 16,1 2 0-16,-4 3 0 0,0 6 0 0,-4 3 0 0,-1 0 0 0,-4 7 0 15,-2 4-832-15,-3 8-192 0,-1 2 0 0,-2 4 0 16,-1 4 864-16,1 3 128 0,-2 6 32 16,0 3 0-16,0-2-832 0,7-4-192 0,4-5 0 15,8-5 0-15,3-5 0 0,9-4 0 16,5-7 0-16,4-5 0 0,5-3 0 0,0-3 0 0,5-2 0 0,2-5 0 16,2-6 864-16,3-2 128 0,1-1 32 0,-1-2 0 15,1 0-832-15,-2-4-192 0,-1-2 0 0,1 0 0 16,1-1 0-16,-2 4 0 0,0-2 0 0,-3 4 0 15,-2 3 0-15,-2 1 0 0,-1 3 0 0,-1 6 0 16,-4 9 0-16,-2 1 0 0,0 8 0 0,-2 3 0 16,-3 3 0-16,-2 2 0 0,-2 2 0 0,-4 6 0 15,-2 1 0-15,-2 5 0 0,-4 4 0 0,-3 4 0 16,-3 3 864-16,-1 1 128 0,0 1 32 0,-3-2 0 16,-2-4-832-16,-1-1-192 0,1-3 0 0,0-2 0 0,-1-6 0 0,2-2 0 15,3-2 0-15,3-4 0 0,6-4 0 16,3-2 0-16,5-5 0 0,3-3 0 0,3-6 0 0,0-8 0 15,8 5 0-15,5-1 0 0,4-8 0 0,3-2 0 16,3-2 0-16,3-5 0 0,0 0 0 0,7 1 0 16,1-3 0-16,2 3 0 0,1 3 0 0,0 0 0 15,1 2 0-15,1-1 0 0,0 0 0 0,2 3 0 16,-5-3 0-16,10 1 0 16,-8 0-1600-16,-7 2-352 0,-5-2-80 0,-5-1-13120 0</inkml:trace>
  <inkml:trace contextRef="#ctx0" brushRef="#br0" timeOffset="5384.22">11915 359 23951 0,'5'-13'512'0,"0"-3"128"0,-1 3 0 0,0 7 64 0,0 2-576 0,-4 4-128 15,0 0 0-15,0 0 0 0,0 0 848 0,0 0 144 16,0 0 32-16,1 10 0 0,-1 4-832 0,-2 6-192 0,-4 6 0 0,0 5 0 16,-3 4 864-16,-2 6 128 0,0 5 32 15,-3 0 0-15,0 4-832 0,0 1-192 0,-2-4 0 0,3-2 0 16,-1 0 864-16,-1-2 128 0,1-4 32 0,1-1 0 16,0-2-832-16,1-1-192 0,2-3 0 0,-2 9 0 31,3-12-768-31,1-7-208 0,2-4-48 0,2-3 0 15,2-2-816-15,2-13-160 0,0 0-48 0,0 0-9824 0</inkml:trace>
  <inkml:trace contextRef="#ctx0" brushRef="#br0" timeOffset="5575.77">11474 922 27647 0,'0'0'1216'0,"0"0"256"15,-4 8-1168-15,4-8-304 0,-3 6 0 0,3 5 0 0,4 2 0 0,0 1 0 16,0 0 0-16,3-4 0 0,3-1 880 15,1-1 112-15,-1 1 32 0,2-3 0 0,3 1-832 0,6-1-192 16,5 1 0-16,3-2 0 0,2-4 0 0,1-2 0 16,0-3 0-16,-1 0 0 0,1 1 0 0,-4 2 0 15,0-4 0-15,4-3 0 16,-8 2-768-16,-6-1-208 0,-2 3-48 0,-16 4-11872 0</inkml:trace>
  <inkml:trace contextRef="#ctx0" brushRef="#br0" timeOffset="5768.52">11457 1330 31327 0,'-5'7'688'0,"-2"-1"144"0,5 7 16 0,0-4 48 0,2 0-720 0,2 0-176 16,0 2 0-16,6 3 0 0,3-1 0 0,2 0 0 0,2-1 0 0,7-3 0 16,6 2 0-16,6-4 0 0,1 0 0 0,4-3 0 15,3 1 0-15,1-4 0 0,0-1 0 0,4-5 0 16,2-3 0-16,-1-2 0 0,-2 1 0 0,17-4 0 31,-9-2-2432-31,-5 2-512 0,11-6-96 0,-13 2-32 0</inkml:trace>
  <inkml:trace contextRef="#ctx0" brushRef="#br0" timeOffset="6221.65">13796 295 27647 0,'0'0'608'0,"-7"8"128"0,-2 0 32 0,-1 6 0 0,-2 4-624 0,-5 7-144 0,-5 9 0 0,1 10 0 15,3 13 848-15,-3 9 144 0,-2 5 32 0,-2 8 0 16,-1 7-832-16,0 4-192 0,1 5 0 0,1 0 0 16,2-6 864-16,4-5 128 0,4-5 32 0,2-6 0 15,2-3-832-15,2-7-192 0,0-6 0 0,4-6 0 16,-1-11 0-16,2-6 0 0,1-4 0 16,-1-8 0-16,2-4 0 0,1-6 0 0,0-12 0 15,0 0-15520-15</inkml:trace>
  <inkml:trace contextRef="#ctx0" brushRef="#br0" timeOffset="7138.49">17684 875 23951 0,'0'0'1056'0,"-4"-5"224"0,-2 0-1024 0,0 2-256 16,-1 3 0-16,-3-3 0 15,0-6-768-15,-2 3-192 0,1 3-64 0,2 3 0 0,-4 4 1648 0,-2 4 320 16,-6 2 64-16,-3 5 16 0,0 2 0 0,-6 3 0 16,-4 5 0-16,-3 9 0 0,-2 8-832 0,3 5-192 15,-1 4 0-15,6-3 0 0,2-1 864 0,6-8 128 0,3-4 32 16,7-1 0-16,5-5-832 0,6-2-192 0,3-9 0 0,5-2 0 16,5-6 0-16,3-1 0 0,4-6 0 0,3-3 0 15,4-4 0-15,2-5 0 0,3 0 0 0,-2-7 0 16,-3-2 864-16,-1-3 128 0,2-2 32 0,-2 2 0 15,-5 0-832-15,-2-1-192 0,-4-3 0 0,-3-1 0 16,-5-1 0-16,-3-3 0 0,-3 0 0 0,0 2 0 16,-2 2 0-16,-1 1 0 0,-1 5 0 0,2 1 0 15,-1 2 0-15,3 3 0 0,1 4 0 0,7-3 0 16,4 0 0-16,6 1 0 0,4-3 0 0,4 2 0 16,5 4 0-16,3 0 0 0,0 4 0 0,3-2 0 15,0 0 0-15,5 3 0 0,3 2 0 0,0 4 0 0,1-2 0 16,-1 5 0-16,2 1 0 0,-3 4 0 0,-8 3 0 15,-1-2 0-15,-6 4 0 0,-5 6 0 0,-8 7 0 16,-6 3 0-16,-3 6 0 0,-6 2 0 0,-3-5 0 16,-2 0 0-16,-2-2 0 0,-2 0 0 0,3-4 864 0,0-1 128 15,4-3 32-15,2-4 0 0,4-2-832 0,3-2-192 16,5-3 0-16,5 0 0 0,5-3 864 0,3 1 128 16,1-5 32-16,5 1 0 0,6-5-832 0,-2 1-192 15,2-2 0-15,4-1 0 16,1-1-768-16,0 1-208 0,-1 1-48 0,-4-1 0 15,-4 0-1632-15,-5 0-336 0,19-6-64 0,-18 3-16 0</inkml:trace>
  <inkml:trace contextRef="#ctx0" brushRef="#br0" timeOffset="7738.57">21505 1015 23951 0,'0'0'512'0,"-7"-7"128"0,3-2 0 0,4 9 64 0,0 0-576 0,0 0-128 0,0 0 0 0,0 0 0 15,0 0 848-15,4 12 144 0,8 2 32 0,0-5 0 16,0-2-832-16,3-4-192 0,3 5 0 0,3 0 0 16,1-3 864-16,4 1 128 0,3 1 32 0,-3-4 0 15,-1-4-832-15,4 2-192 0,6 2 0 0,3 1 0 16,1-1 0-16,-1 4 0 0,-1-3 0 0,-3 0 0 16,-2-2 0-16,-4 0 0 0,-2-2 0 0,-2 0 0 15,-5 0-2416-15,1-2-528 16,-2 2-96-16,0 2-32 0</inkml:trace>
  <inkml:trace contextRef="#ctx0" brushRef="#br0" timeOffset="8242.34">22722 592 31327 0,'-6'-9'1392'0,"3"0"272"0,2-2-1328 0,4 2-336 16,-3 9 0-16,10-6 0 16,2-6-752-16,3 6-208 0,5-5-64 0,4 7 0 0,0 4 1648 0,6-1 320 0,5 1 64 0,3 2 16 15,1 4-832-15,0-1-192 0,1 0 0 16,-14 3 0-16,-2 4 0 0,1 2 0 0,-3 2 0 0,-1 2 0 15,-4 3 0-15,-4 1 0 0,-4 3 0 0,-6 3 0 16,-6 5 864-16,-6 0 128 0,-5 3 32 0,-6 2 0 16,-3 2-832-16,-19 11-192 0,0-7 0 0,3-7 0 15,2-2 0-15,7-5 0 0,7-2 0 16,8-8 0-16,4-3 0 0,9-1 0 0,6-2 0 0,9-1 0 16,7 4 0-16,-1-5 0 0,4 2 0 0,5-1 0 15,2 3 0-15,1 0 0 0,0 2 0 0,-1 2 0 16,-2 0 0-16,-4 5 0 0,-2-1 0 0,-3 3 0 15,-6 3 0-15,-5 1 0 0,-6-3 0 0,-4 4 0 16,-6 5 864-16,-5 1 128 0,-7-2 32 0,-5-2 0 16,-6-3 0-16,-24 7 0 0,-7-7 0 0,2-2 0 0,-3-2-832 0,5-2-192 15,-2-5 0-15,5-3 0 0,3-7 0 0,-1 1 0 16,1-2 0-16,3-1 0 0,-1-6 0 0,3-2 0 16,4-1 0-16,11-3 0 15,6-8-1600-15,6-1-352 0,8 1-80 0,5-3-9296 16,4 0-1856-16</inkml:trace>
  <inkml:trace contextRef="#ctx0" brushRef="#br0" timeOffset="8742.94">24632 1044 20271 0,'0'0'448'0,"0"0"80"0,-6-1 32 0,6 1 16 16,-5-5-576-16,5 5 0 0,-4-8 0 0,4 8 0 0,0 0 928 0,0 0 80 15,13-4 16-15,2 0 0 0,2-3 0 0,4 0 0 16,1 3 0-16,3-6 0 0,1 2 0 0,3-3 0 16,0 4 0-16,1-4 0 0,0 1-832 0,0 1-192 0,-2 3 0 0,-2-3 0 31,-2 1-768-31,-6 6-208 0,-18 2-48 0,0 0-11872 0</inkml:trace>
  <inkml:trace contextRef="#ctx0" brushRef="#br0" timeOffset="8898.95">24476 1380 27647 0,'0'0'608'0,"0"0"128"0,20 3 32 0,4 3 0 0,4-4-624 0,4-2-144 0,0-2 0 0,4-2 0 15,2 1 0-15,1 1 0 0,0-1 0 0,4-1 0 16,3-6 0-16,2 2 0 0,2 0 0 0,-1 0 0 15,1 0-784-15,-5 0-192 0,-4 3-48 16,-6-4 0-16</inkml:trace>
  <inkml:trace contextRef="#ctx0" brushRef="#br0" timeOffset="9434.51">26087 977 16575 0,'0'0'736'0,"-11"-2"160"0,-1 1-720 0,1 4-176 0,2 1 0 0,9-4 0 0,-9 5 0 0,9-5 0 15,-9 1 0-15,0 2 0 0,0 5 1664 0,9-8 320 16,0 0 48-16,0 0 16 0,0 0-832 0,12 9-144 16,3-5-48-16,2 1 0 0,0 1 0 0,5-2 0 15,6-1 0-15,6-2 0 0,2-1 0 0,2 0 0 16,0 0 0-16,1-2 0 0,-1-1-816 0,-1 2-208 15,0-5 0-15,-1 4 0 0,1-1 0 0,-2 2 0 16,-7 1 0-16,-1-1 0 0,-8-3 0 0,0-3 0 16,-4 2 0-16,0 1 0 15,-4 3-2416-15,0-1-528 0,-11 2-96 0,0 0-32 0</inkml:trace>
  <inkml:trace contextRef="#ctx0" brushRef="#br0" timeOffset="9810.42">27541 515 23951 0,'0'0'1056'0,"7"-5"224"0,-7 5-1024 0,0 0-256 0,0 0 0 0,0 0 0 16,0 0 0-16,0 0 0 0,10 5 0 0,-6 8 0 0,-7 4 0 0,-3 7 0 15,-5 8 0-15,-4 1 0 0,-5 5 880 0,-2 2 112 16,-1-1 32-16,-4 5 0 0,-1 5 0 0,-2 7 0 16,-3 2 0-16,3 6 0 0,4 2-832 0,3-3-192 15,-2-4 0-15,8-2 0 0,6-6 0 0,5-2 0 16,1-5 0-16,5-1 0 0,8-1 0 0,1-5 0 15,1-3 0-15,6-1 0 0,2-2 0 0,3-1 0 16,4-2 0-16,-2-2 0 0,1-3 0 0,-2-5 0 16,-1-5 0-16,-3-1 0 15,-4-5-768-15,-1-3-208 0,-1-7-48 0,-4-2-11872 0</inkml:trace>
  <inkml:trace contextRef="#ctx0" brushRef="#br0" timeOffset="10010.6">26840 1235 31327 0,'11'-8'688'0,"5"1"144"0,4 2 16 0,0 1 48 0,7 2-720 0,1-5-176 16,9 3 0-16,2 2 0 0,3 0 0 0,10 2 0 0,9 3 0 0,4 0 0 16,-1-2 0-16,-3 0 0 0,-3-1 0 0,-8-1 0 15,0 0 0-15,-6-1 0 0,-5 1 0 0,-6-4 0 16,-2 1-2432-1,-3-4-512-15,-4-2-96 0,-1 2-32 0</inkml:trace>
  <inkml:trace contextRef="#ctx0" brushRef="#br0" timeOffset="10454.91">28447 1174 27647 0,'0'0'608'0,"0"14"128"15,-5 4 32-15,-8 11 0 0,-5 3-624 0,-5 5-144 0,-3 2 0 0,-4 4 0 0,-2 4 0 0,1 4 0 16,1 1 0-16,-2 5 0 0,0 7 848 0,-4-2 144 16,3-6 32-16,3-4 0 0,2-3 0 0,5-2 0 15,2-6 0-15,4-7 0 0,3-10-832 0,2-3-192 16,3-3 0-16,3-5 0 0,6-13 864 0,0 0 128 15,0 0 32-15,0 0 0 0,12-13-832 0,4-7-192 16,2-8 0-16,0-4 0 0,1 0 864 0,3-4 128 16,0-5 32-16,1-4 0 0,1-5-832 0,3-5-192 0,6-1 0 15,-1-6 0-15,1-1 0 0,6 6 0 0,3 1 0 0,-10 19 0 32,5 3-768-32,1 2-208 0,-2-2-48 0,2 7 0 0,0 6 832 0,-3 2 192 15,-2 4 0-15,-3 6 0 0,-3 3 0 0,-3 9 0 0,-8 7 0 16,-4 2 0-16,0 5 0 0,-7 3 0 0,-6 3 0 0,-6 1 0 15,-7 3 0-15,-4 0 0 0,-4 1 0 0,-6-1 0 16,0-1 768-16,-19 6 208 0,1-9 48 0,-2-3 0 16,-4-4-832-16,2-4-192 0,3-4 0 0,3-3 0 15,1-3-768 1,10-6-208-16,6-5-48 0,6-2 0 0,3 1-1632 0,5-7-336 16,2-4-64-16,7 3-16 0</inkml:trace>
  <inkml:trace contextRef="#ctx0" brushRef="#br0" timeOffset="11085.78">29637 1177 16575 0,'16'2'736'0,"-3"-2"160"0,3-2-720 0,-2 0-176 0,-2-1 0 0,-2-6 0 16,-1 0 0-16,-3 0 0 15,-6 0 0-15,2-6 0 0,2 2 848 0,-4 3 144 0,-5 0 32 0,-2-1 0 16,-2-5 0-16,-2 3 0 0,-5 0 0 0,-4 4 0 15,-3 8 0-15,-5 4 0 0,-3 6 0 0,-7 1 0 16,-6 3-832-16,0 5-192 0,2 2 0 0,0 3 0 16,4 7 0-16,2-1 0 0,3 2 0 0,9-2 0 15,4-3 0-15,8-4 0 0,4-1 0 0,8-4 0 16,7 0 864-16,5-4 128 0,3-4 32 0,10-1 0 16,8-7-832-16,3-2-192 0,3-4 0 0,7-3 0 15,2 1 864-15,0 0 128 0,-3-1 32 0,-5-3 0 0,-1 0-832 16,-2-1-192-16,-7 3 0 0,-4 4 0 0,-5 2 0 15,-4 4 0-15,-4 5 0 0,-7 4 0 0,-7 4 0 0,-7 7 0 16,-4 5 0-16,-5 8 0 0,-6 4 0 0,-4 9 0 16,-5 2 0-16,-3 9 0 0,-3-1 864 0,-6 3 128 15,-6-3 32-15,1 1 0 0,1-3-832 0,-1-1-192 16,0 0 0-16,5-5 0 0,6-6 0 0,4-5 0 16,5-7 0-16,7-3 0 0,8-5 0 0,1-4 0 15,5-6 0-15,5-4 0 0,3-9 864 0,0 0 128 16,15 0 32-16,3-7 0 0,3-7-832 0,6-2-192 0,6-1 0 15,3-1 0-15,3-4 0 0,6 2 0 16,5 1 0-16,1 2 0 0,-1 0 0 0,-5 4 0 0,-4 2 0 16,-2 1 0-1,-4 9-768-15,-2 2-208 0,-3 2-48 0,-3-2 0 16,-2-2-816-16,-3 1-160 0,2 2-48 0,-9-1 0 16,1-1-816-16,-2 0-160 0,8 0-48 0,0-5 0 0</inkml:trace>
  <inkml:trace contextRef="#ctx0" brushRef="#br0" timeOffset="11429.39">31039 413 27647 0,'-4'-11'1216'0,"4"11"256"0,0 0-1168 0,0 0-304 15,0 0 0-15,0 0 0 0,0 0 0 0,0 0 0 16,-10 4 0-16,-1 5 0 0,6 5 0 0,-3 2 0 16,0 2 0-16,-1 9 0 0,-4 5 0 0,0 6 0 15,-1 6 0-15,-3 0 0 0,-1 2 0 0,-1-2 0 16,4 2 0-16,-2-3 0 0,1 0 880 0,4 1 112 15,3-5 32-15,0 0 0 0,-3-2-832 0,5-5-192 16,1-3 0-16,1-3 0 0,-1-5 0 0,2-1 0 0,1-5 0 16,0 0 0-1,1-8-2416-15,2-7-528 0,0 0-96 0,0 0-32 0</inkml:trace>
  <inkml:trace contextRef="#ctx0" brushRef="#br0" timeOffset="11629">30377 945 31327 0,'9'-1'688'0,"2"0"144"0,5-2 16 0,6 2 48 0,7 1-720 0,2 0-176 0,1 0 0 0,0 0 0 16,3 0 0-16,-1-1 0 0,1-3 0 0,3 2 0 16,3 0 0-16,-2-3 0 0,2 1 0 0,-1 0 0 15,-4 1 0-15,-3 2 0 0,-5-3 0 0,-3 1 0 0,-3 1 0 16,-3 0 0-16,-5 1 0 0,-6 0-9248 15,-8 1-1888-15</inkml:trace>
  <inkml:trace contextRef="#ctx0" brushRef="#br0" timeOffset="11820.11">30397 1297 27647 0,'0'0'608'0,"8"7"128"0,1 2 32 0,3 0 0 0,2 0-624 0,6-1-144 16,6-1 0-16,2 2 0 0,-1-1 848 0,3 1 144 15,2-5 32-15,1 0 0 0,0-2-832 0,1-1-192 16,1-1 0-16,1 0 0 0,1 0 0 0,-3 0 0 16,-6-1 0-16,2 0 0 0,3 0 0 0,-4-2 0 15,-5-1 0-15,0 4 0 16,1-1-2416-16,-3-1-528 0,13-5-96 0,-12 1-32 0</inkml:trace>
  <inkml:trace contextRef="#ctx0" brushRef="#br0" timeOffset="12141.66">32313 363 27647 0,'0'0'608'0,"2"7"128"0,-3 7 32 0,-2 4 0 0,-1 3-624 0,-2 13-144 15,-6 10 0-15,-3 5 0 0,-6 7 0 0,-4 4 0 16,-5 6 0-16,-5 7 0 0,-7 9 848 0,-2 5 144 16,2 7 32-16,-1-3 0 0,0-2 0 0,2 3 0 15,4 1 0-15,1-6 0 0,3-8-832 0,3-8-192 16,5-8 0-16,3-2 0 0,2-5 0 0,4-6 0 15,3-5 0-15,2-7 0 0</inkml:trace>
  <inkml:trace contextRef="#ctx0" brushRef="#br0" timeOffset="53018.35">4602 4383 20271 0,'0'0'448'0,"0"0"80"0,0 0 32 0,0 0 16 0,0 0-576 0,0 0 0 0,0 0 0 0,11 0 0 15,2 0 928-15,4 0 80 0,3-1 16 0,3 2 0 16,-1 2 0-16,2-2 0 0,1-2 0 0,4 1 0 16,0-1-832-16,5-1-192 0,-1 2 0 0,3-2 0 15,0-1 0-15,2-3 0 0,-2 2 0 0,4 1 0 16,-3 0 0-16,-1 3 0 0,-5 0 0 0,-2 0 0 15,-5 4 0-15,-4-1 0 0,-6-2 0 0,-14-1-12240 16</inkml:trace>
  <inkml:trace contextRef="#ctx0" brushRef="#br0" timeOffset="53215.15">4772 4739 31327 0,'0'0'1392'0,"0"0"272"0,0 0-1328 0,13 8-336 15,-2-9 0-15,5 2 0 0,1 4 896 0,5 0 96 16,4 1 32-16,-4-9 0 0,7-1-832 0,4-2-192 16,4 0 0-16,8-1 0 0,6 0 0 0,-1-2 0 15,0-3 0-15,-3-1 0 0,-4 3 864 0,-4-1 128 16,-2-2 32-16,11-5 0 16,-8 1-3280-16,-7 1-656 0,3-3-128 0,-15-1-32 0</inkml:trace>
  <inkml:trace contextRef="#ctx0" brushRef="#br0" timeOffset="54190.05">6554 4712 9215 0,'-12'0'192'0,"12"0"64"0,0 0 0 0,0 0 0 0,-8-1-256 0,2 1 0 16,-2-2 0-16,1 2 0 0,1 2 864 0,-2-2 128 0,3-3 32 0,-2 0 0 15,1 6 816-15,-1 0 160 0,2-1 48 0,5-2 0 16,-6-1-832-16,6 1-144 0,-6-1-48 0,6 1 0 16,0 0 832-16,0 0 144 0,0 0 48 0,0 0 0 15,0 0-1648-15,9 1-400 0,3-1 0 0,4-1 0 16,3-1 896-16,4-3 112 0,4 1 16 0,4-1 0 15,6 1-832-15,3-3-192 0,4 1 0 0,2 2 0 16,-2-2 0-16,1 0 0 0,-4 1 0 0,-1 1 0 16,-5-1 0-16,-3 1 0 0,-2 1 0 0,4 0 0 15,-10 0-1600-15,-3 2-352 0,-8 1-80 0,-13 0-11472 16</inkml:trace>
  <inkml:trace contextRef="#ctx0" brushRef="#br0" timeOffset="54774.97">8483 3645 20271 0,'0'0'448'0,"0"0"80"16,13-9 32-16,-13 9 16 0,8-1-576 0,-8 1 0 0,0 0 0 0,0 0 0 0,8 1 0 0,-8-1 0 15,0 0 0-15,1 11 0 0,-2-2 928 0,-3 5 80 16,-1 6 16-16,-3 2 0 0,-1 4 0 0,-4 3 0 15,-3 7 0-15,-2 3 0 0,-3 4 0 0,-2 3 0 16,-3 3 0-16,-1 6 0 0,1 4-832 0,0 2-192 16,2 2 0-16,1-1 0 0,3-4 0 0,5-5 0 15,2-5 0-15,4 1 0 0,4-4 0 0,5 1 0 16,4-4 0-16,4-3 0 0,6-5 864 0,2-2 128 16,-1-6 32-16,6 0 0 0,6-2-832 0,5-2-192 15,4-4 0-15,1-3 0 0,-3-9 0 0,1-1 0 16,-3 1 0-16,-2-8 0 0,0-6 0 0,-4 1 0 15,-2-6 0-15,5-7 0 16,-6 0-2416-16,-9 0-528 0,-3-17-96 0,-11 3-32 0</inkml:trace>
  <inkml:trace contextRef="#ctx0" brushRef="#br0" timeOffset="54955.32">8063 4312 35007 0,'2'-13'768'0,"-2"13"176"0,6-10 16 0,2 3 16 0,3 0-784 0,3 2-192 0,5-3 0 0,13 2 0 16,2 2-768 0,6 2-208-16,11-2-48 0,-12 4 0 0,5 0 1648 0,5-1 320 0,0-3 64 0,6-1 16 15,4-3-832-15,-3 0-192 0,-3 2 0 0,-3-2 0 16,-3 1-2416 0,-6 2-528-16,26-13-96 0,-24 2-32 0</inkml:trace>
  <inkml:trace contextRef="#ctx0" brushRef="#br0" timeOffset="55901.92">9524 4319 16575 0,'-4'-15'736'0,"4"15"160"0,1-12-720 0,0 3-176 0,1 1 0 0,0 2 0 15,-2-2 848-15,0 8 144 0,0 0 32 0,0 0 0 16,0 0 0-16,0 0 0 0,3 12 0 0,-2 6 0 15,-1 7-832-15,-1 6-192 0,-2 3 0 0,1 1 0 16,-1 3 864-16,-1 3 128 0,-4 8 32 0,-2 0 0 16,-2 3-832-16,-3 2-192 0,-2 2 0 0,-2-3 0 15,1-2 864-15,0-1 128 0,0-10 32 0,1-3 0 16,0-6 0-16,2-5 0 0,4-1 0 0,-1-7 0 16,0-6-832-16,3-3-192 0,1-3 0 0,8-6 0 15,-5-10 864-15,2-6 128 0,2-3 32 0,2-9 0 0,3-7 0 16,3-8 0-16,1-6 0 0,1-6 0 0,1-2-832 15,1-5-192-15,-2 0 0 0,6-2 0 0,8-3 0 16,4 2 0-16,4 3 0 0,15-22 0 16,-3 16-768-16,-1 14-208 0,-3 9-48 15,-11 23 0-15,4 5 832 0,3 3 192 0,1 2 0 0,1 5 0 0,-3 7 0 0,-2 10 0 16,-3 1 0-16,-4 6 0 0,-4 2 0 0,-8 7 0 16,-8 2 0-16,-8 6 0 0,-8 3 0 0,-8-1 0 15,0-1 0-15,-7-2 0 0,-7 0 0 0,-2-7 0 16,-2-3 0-16,1-5 0 0,-2-5 0 0,2-5 0 15,-1-3 0-15,-11-6 0 16,10-11-1680-16,5-2-304 0,11-3-48 0,5-4-13120 0</inkml:trace>
  <inkml:trace contextRef="#ctx0" brushRef="#br0" timeOffset="56252.62">11185 3297 23951 0,'0'0'512'15,"0"0"128"-15,0 0 0 0,0 0 64 0,-7 3-576 0,-3 2-128 0,-5 6 0 0,-2 2 0 0,-4 6 848 16,-5 6 144-16,-6 8 32 0,-2 3 0 0,-1 4-832 0,-2 6-192 16,-2 8 0-16,1 8 0 0,3 6 864 0,4 1 128 15,1-3 32-15,4 1 0 0,4 1-832 0,6 0-192 16,4-6 0-16,6-3 0 0,3-7 0 16,6-4 0-16,2-5 0 0,4-4 0 0,3-2 0 0,1-6 0 15,5-5 0-15,0-1-9232 16,3-8-1904-16</inkml:trace>
  <inkml:trace contextRef="#ctx0" brushRef="#br0" timeOffset="56789.87">11683 3836 23951 0,'0'0'512'0,"0"0"128"0,0 0 0 0,0 0 64 0,0 0-576 0,0 0-128 0,5 18 0 0,-6-5 0 0,-1 5 0 15,-2 3 0-15,-1 4 0 0,-1 4 0 0,-2 1 0 16,-3 6 0-16,2 5 0 0,-3 4 0 0,-1 7 848 0,-2 6 144 16,-3 2 32-16,1 1 0 0,1-2-832 0,-1-2-192 15,-3-1 0-15,1-4 0 0,-1-1 864 0,1-7 128 16,-1-3 32-16,3-6 0 0,0-6-832 0,4-7-192 16,3-5 0-16,1-3 0 0,1-6 864 0,1-6 128 15,3-7 32-15,2-5 0 0,1-3 0 0,1-7 0 16,1-6 0-16,3-3 0 0,1-12-832 0,3-1-192 15,0-1 0-15,2-1 0 0,3-3 0 0,3-3 0 16,5-3 0-16,-1 2 0 0,7 4 0 0,3 1 0 16,1 1 0-16,5 4 0 0,1 4 0 0,2 4 0 15,-3 6 0-15,1 3 0 0,-1 5 0 0,-4 4 0 0,0 7 0 16,10 2 0 0,-8 6-768-16,-8 8-208 0,-6 6-48 0,-11-2 0 0,-5 3 832 0,-6 5 192 15,-3 2 0-15,-5 4 0 0,-6 4 0 0,-5 0 0 0,-4 0 0 0,-5-4 0 16,0 0 0-16,-5-4 0 0,-3-2 0 0,1-3 0 15,-1 0 0-15,1-8 0 16,5-1 0-16,-6-4 0 16,12-4-1680-16,10-5-304 0,3-10-48 0,11 3-16 0</inkml:trace>
  <inkml:trace contextRef="#ctx0" brushRef="#br0" timeOffset="57776.23">12469 3958 20271 0,'0'0'448'0,"0"0"80"0,0 0 32 0,4 12 16 0,-6-3-576 0,0 0 0 16,-2 2 0-16,-3 3 0 0,3 2 928 0,-1 2 80 0,-1 0 16 0,-1-1 0 15,1 1-832-15,-2 1-192 0,4-1 0 0,0-1 0 16,1 0 864-16,2-3 128 0,-2-2 32 0,2-3 0 15,1-9-832-15,0 0-192 0,0 0 0 0,0 0 0 16,0 0 864-16,0 0 128 0,0 0 32 0,0 0 0 16,4-5-832-16,0 0-192 0,-4 5 0 0,5-8 0 15,-2-1 0-15,1 2 0 0,-4 7 0 0,0 0 0 16,2-6 0-16,-2 6 0 0,3-6 0 0,-3 6 0 16,0 0 0-16,0 0 0 0,0 0 0 0,0 0 0 15,0 0-768-15,0 0-208 0,0 0-48 16,0 0 0-16,0 0 832 0,0 0 192 0,0 0 0 0,0 0 0 15,0 0 0-15,4-7 0 0,0-3 0 0,0 3 0 16,1 0 0-16,-1 2 0 0,0-3 0 0,-2 0 0 0,5-1 0 0,-2 0 0 16,2 0 0-16,0 0 0 0,-1 0 0 15,-1 1 0-15,-1 3 0 0,-4 5 0 0,5-8 0 0,0 3 0 16,-1-1 0-16,-4 6 0 0,0 0 0 0,4-6 0 16,0-1 0-16,0 2 0 0,-2-3 0 0,1 2 0 15,-3 6 0-15,5-9 0 0,0-2 0 0,1-1 0 16,-4-2 0-16,2 0 0 0,3-2 0 0,-2-3 0 15,-1-6 0-15,0-1 0 0,1 1 0 0,0-4 0 16,2 2 0-16,-3-4 0 0,1-2 768 0,1 3 208 16,1 1 48-16,1 3 0 0,1 1-832 0,0 2-192 15,0 3 0-15,0 2 0 0,0 0 0 0,0 1 0 16,-1 3 0-16,1 2 0 0,-2 4 0 0,2 3 0 0,-4-3 0 16,-1 3 0-16,-4 5 0 0,0 0 0 15,0 0 0-15,0 0 0 0,0 0 0 0,5 8 0 16,-5 1 0-16,-2 4 0 0,-2 0 0 0,-3 5 0 0,-3 3 0 15,1 4 0-15,-3 7 0 0,-1 7 0 0,-4 6 0 0,0 4 0 16,3 5 0-16,-3 1 0 0,-1-2 0 0,-1 3 0 16,0-1 864-16,-1 0 128 0,1-1 32 15,-1-3 0-15,1-1-832 0,0-2-192 0,2-6 0 0,2-3 0 16,2-1 864-16,-2-6 128 0,2-2 32 0,3-8 0 16,2-2-832-16,2-6-192 0,0-3 0 0,6-11 0 15,0 0 864-15,0 0 128 0,0 0 32 0,9-11 0 16,3-7-832-16,2-3-192 0,3-5 0 0,3-1 0 15,1-7 0-15,2 0 0 0,2 0 0 0,1 1 0 0,0 5 0 16,3 0 0-16,0 4 0 0,1 1 0 0,0 4 0 16,-2 2 0-16,-2 5 0 0,-2 7 0 0,-3 4 0 15,0 2 0-15,-6 5 0 0,0 5 0 0,-6 5 0 0,-4 2 0 16,-4 3 0-16,-3 5 0 0,-5 4 0 16,-3 4 0-16,-6-4 0 0,-4 0 0 0,-4 0 0 0,-5-4 0 15,-2 1 0-15,-1-4 0 0,1-3 0 16,0-3 0-16,-1 0 0 0,4-5 0 0,2-3 0 15,1-3 0-15,2-2 0 0,-6-2 0 16,8-6-2416-16,5-6-528 0,6-4-96 0,6 1-32 16</inkml:trace>
  <inkml:trace contextRef="#ctx0" brushRef="#br0" timeOffset="58030.81">13205 4111 27647 0,'0'0'1216'0,"11"0"256"0,3 0-1168 0,0 0-304 0,3 0 0 0,4 1 0 15,1 2 880-15,3-1 112 0,1 2 32 0,2-1 0 16,0 1-832-16,2-2-192 0,0-4 0 0,-1 2 0 15,-3 2 0-15,-2 1 0 0,-5-2 0 0,-3-1 0 16,-6-4 0-16,-2 0 0 0,-8 4 0 0,0 0-13888 16</inkml:trace>
  <inkml:trace contextRef="#ctx0" brushRef="#br0" timeOffset="58641.89">14696 3975 20271 0,'0'0'448'0,"0"0"80"0,0 0 32 0,-3 17 16 0,-5-26-576 0,-1 4 0 16,-3 1 0-16,0-1 0 0,-1-3 0 0,0 0 0 0,0 0 0 0,0 2 0 16,0-2 0-16,0 3 0 0,0-1 0 0,3 0 0 15,-3 1 0-15,1 1 0 0,0 3 0 0,-1-1 0 16,2 2 928-16,-4 2 80 0,1-1 16 0,-3 3 0 16,-4 0 0-16,-1 3 0 0,-2-1 0 0,-2 3 0 15,-1 3-832-15,0 2-192 0,-1 3 0 0,1 0 0 16,1 1 864-16,2-1 128 0,1 1 32 0,3 1 0 15,5-5-832-15,3 1-192 0,4 0 0 0,3-2 0 16,4-7 0-16,1-6 0 0,0 0 0 0,10 3 0 0,3 0 0 16,1-2 0-16,2-1 0 0,4-4 0 0,4-5 864 0,4-2 128 15,2 2 32-15,1-2 0 0,-1 0-832 16,-1 2-192-16,-3 3 0 0,-3-2 0 0,-1 2 0 16,-3 4 0-16,-5 1 0 0,-1 2 0 0,-4 5 0 0,-2 6 0 15,-3 1 0-15,-3 8 0 0,-4 5 0 0,-2 7 0 16,-5 2 0-16,-6 4 0 0,-2 5 0 0,-3 3 0 15,-4 5 0-15,-5-5 0 0,-3 0 0 0,-2 0 0 16,1-1 0-16,3-2 0 0,1-1 864 0,5-5 128 16,1-5 32-16,4-5 0 0,6-3-832 0,3-3-192 15,3-7 0-15,4-2 0 0,4-2 864 0,4-7 128 16,4-2 32-16,5-6 0 0,6-8-832 0,0 1-192 16,2-4 0-16,4 0 0 0,5 1 0 0,1-2 0 15,0 1 0-15,12-9 0 16,-6 2-768-16,-6 3-208 0,-6 0-48 0,-3 4 0 15,-2 2-816-15,-2 2-160 0,-3 3-48 0,-3 2-8192 0,-1-2-1632 0</inkml:trace>
  <inkml:trace contextRef="#ctx0" brushRef="#br0" timeOffset="58995.92">15394 3999 27647 0,'-5'-11'608'0,"1"1"128"0,0 1 32 0,-1 4 0 0,-7 2-624 0,1 3-144 0,-5 3 0 0,-2 2 0 15,-3 4 848-15,-4 1 144 0,-2 3 32 0,-2 6 0 0,-1 1-832 0,1 7-192 16,1-3 0-16,3 2 0 0,4-1 0 0,4-3 0 16,4 0 0-16,5-1 0 0,4-2 0 0,4-5 0 15,4-2 0-15,4-7 0 0,2-4 864 0,5-3 128 16,0-4 32-16,4-5 0 0,0-4-832 0,5 0-192 15,-3-2 0-15,1-2 0 0,-1 0 864 0,-2-1 128 16,-1 1 32-16,-2 0 0 0,-2 4-832 0,-1 3-192 16,0-2 0-16,-2 9 0 0,-2 2 0 0,-1 6 0 15,0 0 0-15,-2 7 0 0,2 0 0 0,-1 4 0 16,-1 5 0-16,1 4 0 0,0 6 0 0,1-2 0 16,1 3 0-16,3-2 0 0,2 0 0 0,2-3 0 15,-3-2 0-15,3 1 0 16,1-3-1600-16,0-4-352 0,1-6-80 0,9-4-13120 0</inkml:trace>
  <inkml:trace contextRef="#ctx0" brushRef="#br0" timeOffset="59310.81">15981 3063 20271 0,'0'0'896'0,"0"0"192"15,0 0-880-15,9 0-208 0,0 0 0 0,0 4 0 0,2 2 864 16,-1 6 128-16,1 5 32 0,0 5 0 0,2 5 0 0,0 7 0 16,2 4 0-16,-1 6 0 0,0 7-832 0,1 7-192 15,-1 5 0-15,-1 10 0 0,-1 8 864 0,-6 8 128 16,4 3 32-16,-8-2 0 0,-4-2-832 0,-4-5-192 15,-1-2 0-15,-4-7 0 0,-3-6 864 0,-3-4 128 16,-1-12 32-16,-3-5 0 0,-3-5-832 0,-1-8-192 16,-1-4 0-16,-1-7 0 0,1-1 0 0,-1-2 0 15,-1-3 0-15,2-8-10336 16,7-10-2112-16</inkml:trace>
  <inkml:trace contextRef="#ctx0" brushRef="#br0" timeOffset="59712.87">17298 3323 20271 0,'0'0'448'0,"0"0"80"0,0 0 32 0,0 0 16 15,0 0-576-15,0 0 0 0,0 0 0 0,0 0 0 0,0 0 928 0,0 0 80 16,0 0 16-16,0 2 0 0,-3 7 0 0,-2 3 0 15,-4 2 0-15,-2 8 0 0,0 7 0 0,-1 2 0 16,0-4 0-16,2 7 0 0,-5 0-832 0,4 5-192 16,-1 2 0-16,1 2 0 0,0 0 0 0,0-3 0 15,-2-1 0-15,4-5 0 0,0-6 0 0,-1-5 0 16,-3-10 0-16,1 3 0 16,1-3-1600-16,-2-2-352 0,-4-8-80 0,-1-3-9840 0</inkml:trace>
  <inkml:trace contextRef="#ctx0" brushRef="#br0" timeOffset="59873.16">16735 3755 20271 0,'0'0'448'0,"0"0"80"0,0 0 32 0,13 3 16 0,2-2-576 0,6 3 0 0,3 0 0 0,4 1 0 15,5-3 928-15,6 0 80 0,3-1 16 0,6 3 0 16,3 5-832-16,0-5-192 16,1-4 0-16,-1-1 0 0,-1-2 864 0,0-1 128 0,-1 2 32 0,-19 2 0 31,-3-3-1648-31,-4 2-320 0,-1 1-64 0,-1-3-10256 0</inkml:trace>
  <inkml:trace contextRef="#ctx0" brushRef="#br0" timeOffset="60028.64">16780 4067 27647 0,'0'0'1216'0,"0"0"256"0,3 14-1168 0,2 3-304 0,1 0 0 0,6-3 0 0,1-1 0 0,7-4 0 15,5 0 0-15,3-2 0 0,4-1 0 0,3-2 0 16,5-4 0-16,2-1 0 0,1 2 0 0,0-5 0 15,0-2 0-15,-13 1 0 16,0-3-1584-16,0-1-368 0,-1-2-80 0,-2 1-16 0</inkml:trace>
  <inkml:trace contextRef="#ctx0" brushRef="#br0" timeOffset="60519.28">18571 3713 23951 0,'7'-6'512'0,"-1"-2"128"0,4-4 0 0,-1 2 64 0,-5-1-576 0,0-2-128 0,-2-4 0 0,-3 4 0 15,-3 2 848-15,-1 3 144 0,-4 0 32 0,-3 4 0 16,-2 3-832-16,-5 2-192 0,-4 3 0 0,-3 5 0 16,-4 3 864-16,-4 7 128 0,0 7 32 0,-3 6 0 15,0 7-832-15,-4 4-192 0,0 0 0 0,0 5 0 16,1 4 864-16,2-1 128 0,4 0 32 0,8-3 0 16,8-10-832-16,6 0-192 0,7-3 0 0,7-1 0 0,5-8 0 0,8-1 0 15,5-4 0-15,5-8 0 16,3-4 864-16,4-5 128 0,3-8 32 0,1-8 0 0,2-2 0 0,1-6 0 15,-1-3 0-15,1-2 0 0,-1-5-832 16,-1 1-192-16,-2 2 0 0,-1 2 0 0,-2 0 0 16,-3 6 0-16,-3 2 0 0,-4 5 0 0,-5 2 0 0,0 6 0 15,-4 4 0-15,-1 5 0 0,-3 7 0 0,-1 3 0 16,-2 2 0-16,0 5 0 0,-4 3 0 0,5 6 0 16,-2 5 0-16,1 0 0 0,2 1 0 0,1 0 0 15,3-3 0-15,2-2 0 0,3-1 0 0,4 0 0 16,4-7 0-16,4-5 0 15,3-3-2416-15,4-4-528 0,0-6-96 0,6 1-32 0</inkml:trace>
  <inkml:trace contextRef="#ctx0" brushRef="#br0" timeOffset="61637.88">2589 3795 20271 0,'0'0'448'0,"-1"20"80"0,1-20 32 0,-9-1 16 0,1-3-576 0,8 4 0 0,0 0 0 0,0 0 0 16,0 0 928-16,0 0 80 0,9-9 16 0,4 3 0 16,3 2 0-16,5-3 0 0,3-1 0 0,4 1 0 15,3 5-832-15,4-2-192 0,3 2 0 0,1 1 0 16,2 1 0-16,0 4 0 0,-3 6 0 0,1 2 0 15,-2 5 0-15,-9 3 0 0,-7 1 0 0,-5 2 0 16,-7 1 0-16,-6-2 0 0,-9-3 0 0,-5 5 0 16,-6-2 864-16,-7 1 128 0,-6 1 32 0,-2-1 0 15,-5-2 0-15,1 1 0 0,-1 2 0 0,6-2 0 16,4-1-832-16,4 0-192 0,6-1 0 0,6 3 0 0,7-4 0 16,5-1 0-16,6-1 0 0,7 3 0 15,11 1 0-15,3 4 0 0,5-2 0 0,9 4 0 0,6 3 0 16,-1 3 0-16,-3 0 0 0,-1-3 0 0,-2 1 0 0,-5 3 0 15,-5-2 0-15,-5-2 0 0,-5 2 0 16,-8-4 0-16,-6 0 0 0,-8-1 0 0,-7 3 864 0,-7 0 128 16,-8-4 32-16,-12 3 0 0,-11-3 816 0,-14 3 160 15,-13-6 48-15,-2 1 0 0,-6-4-1648 0,2-3-400 16,0-2 0-16,-8-2 0 0,-5 1 0 0,8-6 0 16,5-2 0-16,10 0 0 0,8-6 0 0,8-4 0 15,4-2 0-15,10 0 0 16,7-1-736-16,7 2-224 0,7 0-64 0,7 0 0 15,11 5-1632-15,7-9-336 0,4 0-64 0,14-3-16 0</inkml:trace>
  <inkml:trace contextRef="#ctx0" brushRef="#br1" timeOffset="102759.43">1943 7132 16575 0,'0'0'736'0,"1"9"160"0,-4 0-720 0,1 0-176 0,-1 0 0 0,0 1 0 16,-2 2 848-16,0 1 144 0,0-4 32 0,1 4 0 15,1 2-832-15,1-2-192 0,-4 1 0 0,3-1 0 16,0 0 864-16,0-4 128 0,1 2 32 0,0-5 0 16,2-6 0-16,0 0 0 0,0 0 0 0,0 0 0 15,0 0 0-15,7-8 0 0,-1-7 0 0,4-1 0 16,0-1 0-16,0-2 0 0,3-2 0 0,-1-5 0 15,-1-2-832-15,0-2-192 0,4 0 0 0,-1-5 0 16,-4-3 0-16,2-1 0 0,3 1 0 0,-4 2 0 16,1 2 0-16,-2 1 0 0,-2 1 0 0,1 8 0 0,-1 6 0 15,-1 4 0-15,-3 3 0 0,0 4 0 0,-4 7 0 0,0 0 0 16,0 0 0-16,0 13 0 0,1 0 0 0,-1 5 0 16,0 4 0-16,0 2 0 0,1 4 0 0,0 2 0 15,-1 1 0-15,3 3 0 0,1-4 0 0,1-1 0 16,3-3 0-16,0-4 0 0,0-1 0 0,1-7 0 15,3 0 0-15,-1-4 0 0,2-7 0 0,2-1 0 16,2-3 0-16,1-2 0 0,-1-6 0 0,5-1 0 16,4-7 0-16,1-3 0 0,-1-3 0 0,2-2 0 15,-2 0 0-15,0-2 0 0,-3 1 0 0,0-6 0 16,-5 1 0-16,-1 1 0 0,-2-1 0 0,-1 2 0 16,-4 3 0-16,-2 3 0 0,0-1 0 0,-3 2 0 15,-1 4 0-15,-2 3 0 0,0 5 0 0,-2 2 0 0,-2-2 0 16,2 10 0-1,0 0-768-15,-9 2-208 0,0 4-48 0,1 0-13504 0</inkml:trace>
  <inkml:trace contextRef="#ctx0" brushRef="#br1" timeOffset="103101.51">3034 7055 20271 0,'0'0'448'0,"0"0"80"0,0 0 32 0,0 0 16 0,0 0-576 0,0 0 0 0,0 0 0 0,-5 1 0 0,-2-2 1744 16,-1-2 240-16,-2 6 64 0,-2-1 0 0,0 1-1648 0,-2 3-400 16,1 3 0-16,0 3 0 0,-1 3 896 0,2-1 112 15,3 2 16-15,2-2 0 0,5 0-832 0,2 1-192 16,5-4 0-16,4 1 0 0,3-2 0 0,3-2 0 15,6-1 0-15,3-5 0 0,-1-3 864 0,2 0 128 16,0-6 32-16,-1-1 0 0,0-2-832 0,-2-2-192 16,-1-6 0-16,-3 1 0 0,-6 0 864 0,-3 0 128 15,-4 0 32-15,-1 2 0 0,-4-5-832 0,-4 3-192 16,-4 0 0-16,-1 2 0 0,-2-1 0 0,-3 0 0 16,-1 3 0-16,-6-2 0 15,3 5-1600-15,1 0-352 0,1 3-80 0,7 5-8208 0,1-1-1632 0</inkml:trace>
  <inkml:trace contextRef="#ctx0" brushRef="#br1" timeOffset="103368.05">3863 6094 27647 0,'0'0'608'0,"0"0"128"0,0 0 32 0,0 0 0 0,-7 5-624 0,0 3-144 0,0 2 0 0,-3 7 0 16,-1 8 848-16,-1 2 144 0,-1 7 32 0,0 4 0 16,-1 6-832-16,-2 1-192 0,1 4 0 0,0 1 0 0,2-1 864 15,2 1 128-15,-1-3 32 0,0 1 0 0,4 3-832 0,1-2-192 16,-1 1 0-16,1-2 0 16,1-3-768-16,3-5-208 15,-1-2-48-15,0-6 0 0,0-3-1632 0,3-7-336 0,-4 12-64 0,2-20-16 16</inkml:trace>
  <inkml:trace contextRef="#ctx0" brushRef="#br1" timeOffset="103524.4">3457 6610 27647 0,'0'0'608'0,"0"0"128"0,0 0 32 0,6 8 0 0,1-4-624 0,7 1-144 15,1 2 0-15,5-4 0 0,2 1 0 0,3 0 0 16,3 0 0-16,1 0 0 0,-2-4 0 0,3-1 0 0,2-3 0 15,-2 1 0-15,-3 1 0 0,0-2 0 0,-2-1 0 16,-1-3-12256-16</inkml:trace>
  <inkml:trace contextRef="#ctx0" brushRef="#br1" timeOffset="103829.82">4075 6829 20271 0,'25'0'896'0,"-10"-1"192"0,3-2-880 0,4-2-208 0,1 1 0 0,2-2 0 15,1-4 0-15,3-1 0 0,-3 2 0 0,0-6 0 0,-2 1 864 0,-2 1 128 16,-7 1 32-16,2-2 0 0,-5-1 0 16,-2 4 0-16,-7-1 0 0,-3 3 0 0,-5 1 0 0,-3 5 0 15,-2 3 0-15,-2 3 0 0,-5 1-832 0,-3 5-192 16,-2 1 0-16,-1 9 0 0,-1 4 864 0,1 5 128 15,-2 3 32-15,2-1 0 0,0 1 0 0,5 2 0 16,3-1 0-16,4 0 0 0,7-1-832 16,7 0-192-16,6-2 0 0,4-3 0 0,3-5 0 0,4-3 0 15,7-1 0-15,1-7 0 0,5 0 0 0,5-3 0 16,2-5 0-16,6-5-11424 16,3-2-2336-16</inkml:trace>
  <inkml:trace contextRef="#ctx0" brushRef="#br1" timeOffset="104578.66">6151 6597 27647 0,'0'0'608'0,"-1"-10"128"0,-1 3 32 0,2 7 0 0,0 0-624 0,0 0-144 0,-6 5 0 0,1 8 0 0,1 0 0 0,0 6 0 15,-1 3 0-15,-3 5 0 0,-1 7 848 0,-1 4 144 16,0 0 32-16,0-1 0 0,-1-1-832 0,2-2-192 16,1-1 0-16,3-4 0 0,0 0 0 0,1-4 0 15,1-5 0-15,2-3 0 16,0-5-1600-16,1-12-352 0,0 0-80 0,0 0-16 0</inkml:trace>
  <inkml:trace contextRef="#ctx0" brushRef="#br1" timeOffset="104752.72">6125 6250 31327 0,'-1'-21'688'0,"-2"6"144"0,-1-1 16 0,-1 3 48 0,0 4-720 0,5 9-176 0,0 0 0 0,-3-11 0 16,-1 5 0-16,4 6 0 0,0 0 0 0,0 0 0 15,0 0 0-15,0 0 0 0,7-9 0 0,-7 9 0 31,0 0-2432-31,0 0-512 0,0 0-96 0,0 0-32 0</inkml:trace>
  <inkml:trace contextRef="#ctx0" brushRef="#br1" timeOffset="105070.75">7306 6005 23951 0,'0'0'1056'0,"7"-6"224"0,-4-5-1024 0,0 2-256 16,-3 3 0-16,-1-4 0 0,-3 3 0 0,-4-4 0 16,-5 3 0-16,-1-2 0 0,-3 5 880 0,-3 2 112 15,-3-2 32-15,-2 5 0 0,-1 4-832 0,-2 0-192 16,0 4 0-16,-2 3 0 0,-3 5 0 0,1 3 0 16,-2 2 0-16,0 4 0 0,0 2 864 0,0 2 128 15,-1 5 32-15,0 6 0 0,1 10-832 0,-8 24-192 16,11-3 0-16,11-3 0 0,6-9 0 0,6-2 0 15,-1-8 0-15,8-18 0 0,4 2 0 0,4 0 0 16,0 4 0-16,3-5 0 0,2-8 0 0,-2-3 0 0,2-4 0 16,-2-1 0-16,1-2 0 0,-1-5 0 0,-2-6 0 0,-8-3 0 31,0 0-2416-31,3-8-528 0,-5-18-96 0,-8 1-32 0</inkml:trace>
  <inkml:trace contextRef="#ctx0" brushRef="#br1" timeOffset="105191.82">6449 6512 27647 0,'0'0'608'0,"-5"-6"128"0,5 6 32 0,0 0 0 0,7-12-624 0,3 7-144 0,6 5 0 0,6 0 0 16,7 0 0-16,-5 2 0 0,5 1 0 0,10 1 0 16,10 0 0-16,1 1 0 0,5-1 0 0,0-1 0 15,2-2 0-15,-1-1 0 0,3-1 0 0,-4-2 0 16</inkml:trace>
  <inkml:trace contextRef="#ctx0" brushRef="#br1" timeOffset="106453.12">8998 6046 16575 0,'0'0'368'0,"4"-8"80"0,-1 0 0 0,-1-3 16 0,0 5-464 0,-1-3 0 0,-1 2 0 0,0 2 0 16,0-3 912-16,0 3 96 0,0 5 16 0,0 0 0 15,0 0 0-15,0 0 0 0,0 0 0 0,0 0 0 16,-7 1 0-16,1 3 0 0,1 0 0 0,-2 4 0 16,1 5-832-16,-1 1-192 0,-1 5 0 0,2 4 0 15,-1 1 864-15,0 7 128 0,-1 3 32 0,0 7 0 16,-1 6-832-16,0 7-192 0,2 6 0 0,-3 1 0 0,-1-1 864 15,2-3 128-15,0-3 32 0,0-3 0 0,-2 2-832 16,2-1-192-16,1-7 0 0,1 0 0 0,-4-7 0 0,5-3 0 16,-2-3 0-16,1-4 0 0,2-3 0 0,1-5 0 15,3-5 0-15,-2 0 0 16,3-15-2416-16,0 0-528 0,7-16-96 0,5-1-32 16</inkml:trace>
  <inkml:trace contextRef="#ctx0" brushRef="#br1" timeOffset="106961.33">9478 6481 20271 0,'0'0'448'0,"0"0"80"0,0 0 32 0,0 8 16 0,-4 1-576 0,2 4 0 0,-4 3 0 0,2 3 0 16,0 1 928-16,-1 2 80 0,-1 4 16 0,-2 3 0 15,-1 7-832-15,0 3-192 0,0 0 0 0,-1 4 0 16,3 3 864-16,0 1 128 0,-1-1 32 0,2 1 0 16,-2-2 0-16,-1-1 0 0,-2-4 0 0,2-5 0 15,3-5-832-15,0-3-192 0,3-5 0 0,-3-2 0 0,1-1 864 16,1-4 128-16,2-2 32 0,2-13 0 0,0 0-832 15,0 0-192-15,0-16 0 0,4-1 0 0,-1-2 864 16,4-2 128-16,1-5 32 0,0-4 0 0,-2-7-832 0,1-2-192 16,-1-5 0-16,-1-1 0 0,3 0 0 0,3-1 0 15,6-2 0-15,0 5 0 0,1 0 0 0,3 5 0 16,2-1 0-16,1 6 0 0,-2 3 0 0,0 4 0 16,0 4 0-16,0 3 0 0,0 0 0 0,1 5 0 15,-3 4 0-15,0 3 0 0,1 5 0 0,-6 3 0 16,0 3 0-16,-1 1 0 0,-2 8 0 0,-3 1 0 15,-1 5 0-15,-6-1 0 0,-3 0 0 0,-3 2 0 16,-2 2 0-16,-3-1 0 0,-4-3 0 0,-3 3 0 16,-4-3 0-16,-2 0 0 0,-4 1 0 0,-1-5 0 15,-3-8 0-15,-3 2 0 0,-1 0 0 0,-1-3 0 16,2-2 0-16,6-7 0 16,5-3-3232-16,2-2-688 0,-16-12-144 0,18 4-32 0</inkml:trace>
  <inkml:trace contextRef="#ctx0" brushRef="#br1" timeOffset="107415.48">10484 5797 16575 0,'0'0'368'0,"0"0"80"0,0 0 0 0,0 0 16 0,0 0-464 0,0 0 0 16,0 0 0-16,0 0 0 0,0 6 912 0,-6 3 96 15,1 3 16-15,-2 5 0 0,-3 6 0 0,-1 2 0 16,2 6 0-16,-1 6 0 0,-1 2 0 0,1 4 0 16,-2 4 0-16,1 3 0 0,-1 0 0 0,-3 5 0 15,4 2 0-15,0 1 0 0,-2-5-832 0,1-2-192 16,1-5 0-16,-1-6 0 0,0-1 0 0,1-4 0 0,0-1 0 0,-1-5 0 15,3-2 0-15,-1-4 0 0,1-5 0 16,0-1 0-16,1-3 0 0,1-6 0 0,2-4 0 0,5-4-9232 16,-3-5-1904-16</inkml:trace>
  <inkml:trace contextRef="#ctx0" brushRef="#br1" timeOffset="107774.31">10744 6322 23951 0,'0'0'512'0,"0"0"128"0,0 0 0 0,0 0 64 0,0 0-576 0,9 0-128 16,3 1 0-16,2 1 0 0,2-1 0 0,1 0 0 0,1-1 0 15,4 0 0-15,4 1 0 0,0 1 0 0,-1-4 0 16,2 0 0-16,0 1 0 0,0 1 0 0,-1 0 0 15,-1-2 0-15,-4 0 0 0,-6-2 0 0,-4 1 0 0,-11 3 0 16</inkml:trace>
  <inkml:trace contextRef="#ctx0" brushRef="#br1" timeOffset="107923.33">10762 6559 27647 0,'0'0'608'0,"0"0"128"0,0 0 32 0,9 4 0 0,2 0-624 0,2 0-144 0,4-3 0 0,1 1 0 16,3-1 848-16,4 1 144 0,3-2 32 0,2 0 0 15,0-2-832-15,3-1-192 0,3 1 0 0,2-1 0 0,-1 2 0 16,-2-1 0-16,-1 1 0 0,-7 0 0 16,-2-2-768-16,-6-2-208 0,17-4-48 15,-19 2 0-15</inkml:trace>
  <inkml:trace contextRef="#ctx0" brushRef="#br1" timeOffset="108376.05">12285 5688 20271 0,'0'0'448'0,"0"0"80"0,8 0 32 0,0 0 16 0,-1 3-576 0,-7-3 0 0,7 6 0 0,-2 1 0 16,-2 6 1744-16,-1 4 240 0,-2 3 64 0,-1 7 0 16,-4 12-832-16,0 7-144 0,-2 2-48 0,-1 5 0 0,-1 2 0 0,0 6 0 15,0 3 0-15,-2 3 0 0,1-1-816 0,0-2-208 16,-2-3 0-16,-1-3 0 0,-2-7 0 16,2-4 0-16,-1-8 0 0,0-3 0 0,-1 1 0 15,1-6 0-15,0-4 0 0,2-6-10336 16,4-8-2112-16</inkml:trace>
  <inkml:trace contextRef="#ctx0" brushRef="#br1" timeOffset="109222.78">14696 6227 16575 0,'0'0'736'0,"-2"-7"160"0,0-4-720 0,-1-3-176 0,-1 4 0 0,-4 1 0 16,0-2 848-16,-3 4 144 0,-2-2 32 0,-2 3 0 15,-2 4 0-15,-2 2 0 0,-3-2 0 0,-3 4 0 16,-5 3 0-16,-5 5 0 0,-4 3 0 0,-4 3 0 16,-3 4-832-16,0 2-192 0,1 4 0 0,0 3 0 15,8 2 864-15,0 1 128 0,4 2 32 0,6 0 0 16,5-3-832-16,8-1-192 0,4-3 0 0,9-3 0 0,1-3 0 16,9 0 0-16,7-4 0 0,6-3 0 0,5-7 0 0,5-3 0 15,3-4 0-15,5-2 0 0,6-1 864 0,2-3 128 16,-5-5 32-16,-1-1 0 0,-4 0-832 0,-3-6-192 15,-2-3 0-15,-3-2 0 0,-8-1 0 16,-3-1 0-16,-3-2 0 0,-4 0 0 0,-6-2 0 0,-3 2 0 16,-3-3 0-16,-3 5 0 0,-2 4 0 0,-3 4 0 15,-2 1 0-15,-2 6 0 0,-1 2 0 0,0 2 0 16,1 0 0-16,0 5 0 16,1 1-2416-16,3 3-528 0,-8 3-96 0,16-6-32 0</inkml:trace>
  <inkml:trace contextRef="#ctx0" brushRef="#br1" timeOffset="109581.81">15337 6138 20271 0,'0'0'448'0,"0"0"80"0,0 0 32 0,-1 8 16 0,-3 4-576 0,-1-1 0 0,-3 5 0 0,1 5 0 15,1 5 928-15,-3-1 80 0,-6 2 16 0,1-1 0 16,-3 4 0-16,0 0 0 0,1 3 0 0,1-2 0 16,-2-4-832-16,2 0-192 0,2-5 0 0,2-1 0 15,1-3 864-15,0-4 128 0,2-2 32 0,3-2 0 0,2 1-832 0,3-11-192 16,0 0 0-16,0 0 0 16,8-4 864-16,3-3 128 0,2-3 32 0,2-2 0 0,2-6 0 0,3-4 0 15,2-4 0-15,0 0 0 0,-1-3-832 0,4 0-192 16,2-1 0-16,3 2 0 0,1-1 0 15,2 3 0-15,1 2 0 0,0 2 0 0,-3 0 0 0,0 6 0 16,1 5 0-16,-2 1 0 0,0 5 0 0,-2 3 0 16,-2 0 0-16,-1 5 0 0,-3 2 0 0,-3-1 0 15,-4 1 0-15,-2 3 0 16,-2 0-1600-16,-3 5-352 0,-3-3-80 16,-4 5-16-16</inkml:trace>
  <inkml:trace contextRef="#ctx0" brushRef="#br1" timeOffset="110323.02">5550 8205 20271 0,'0'0'448'0,"0"0"80"15,9-11 32-15,-9 11 16 0,0 0-576 0,0 0 0 0,0 0 0 0,0 0 0 0,0 0 1744 0,5 7 240 16,2-1 64-16,-2 3 0 0,-1 4-832 0,-3 2-144 15,-1 3-48-15,-1 7 0 0,-3-1-816 0,-1 5-208 16,-3-4 0-16,0 4 0 0,0-1 0 0,-1 2 0 16,0-1 0-16,0 0 0 0,1-3 0 0,0-3 0 15,-1-3 0-15,3-7 0 0,3-2 0 0,2-1 0 16,1-10 0-16,0 0-13888 0</inkml:trace>
  <inkml:trace contextRef="#ctx0" brushRef="#br1" timeOffset="110505.69">5580 7820 35007 0,'-7'-16'768'0,"5"10"176"0,2 6 16 0,0 0 16 0,-3-7-784 0,3 1-192 0,0 6 0 0,0 0 0 16,0 0 0-16,0 0 0 0,0 0 0 0,0 0 0 15,0 0 0-15,0 0 0 0,11 4 0 0,3-3 0 31,-1-1-2416-31,-1 0-528 0,-2 0-96 0,-1 1-32 0</inkml:trace>
  <inkml:trace contextRef="#ctx0" brushRef="#br1" timeOffset="110806.33">6829 7766 23951 0,'0'0'512'0,"6"-6"128"0,1-3 0 0,1-3 64 0,-3 2-576 16,-1-1-128-16,0 1 0 0,-2-1 0 0,-2-3 848 0,-1 1 144 15,-3-1 32-15,-2 2 0 0,-6-1 0 0,1 5 0 16,-2-2 0-16,-1 4 0 0,-4 6 0 0,-3 2 0 16,-2 2 0-16,-1 6 0 0,1 2-832 0,-2 7-192 15,-3 5 0-15,1 4 0 0,1 8 0 0,3 5 0 16,-1 6 0-16,2 4 0 0,1 0 0 0,1 1 0 15,4 0 0-15,1 0 0 0,2-1 0 0,3-5 0 16,2 0 0-16,1-7 0 0,3-1 0 0,3-5 0 0,2-4 0 16,-2-3 0-1,0 0-2416-15,0-6-528 0,-1-6-96 0,0-3-32 0</inkml:trace>
  <inkml:trace contextRef="#ctx0" brushRef="#br1" timeOffset="110950.08">6267 8182 31327 0,'0'0'688'0,"4"-11"144"0,4 1 16 0,0 7 48 0,5-4-720 0,-2 6-176 0,2 1 0 0,3 1 0 16,4 0 848-16,2 3 144 0,2-2 32 0,3 1 0 16,1 0-832-16,5 1-192 0,3 1 0 0,2-2 0 15,1-2-768 1,2 0-208-16,0 1-48 0,14-1-13504 0</inkml:trace>
  <inkml:trace contextRef="#ctx0" brushRef="#br1" timeOffset="111647.37">8389 7675 20271 0,'0'0'448'0,"0"0"80"0,6-9 32 0,-6 9 16 0,0 0-576 0,0 0 0 16,0 0 0-16,0 0 0 0,0 0 1744 0,0 0 240 15,-2 9 64-15,-2 4 0 0,-2 3-832 0,-3 6-144 0,-3 4-48 16,-1 3 0-16,0 10 0 0,-1 5 0 0,-2 2 0 0,2 5 0 16,-1 2-816-16,1-1-208 0,0 0 0 0,-1-2 0 15,1 0 864-15,2-2 128 0,2-5 32 0,2-3 0 16,0-2-832-16,2-5-192 0,2-5 0 0,0 6 0 31,6-4-768-31,2-9-208 0,3-7-48 0,3-6-15152 0</inkml:trace>
  <inkml:trace contextRef="#ctx0" brushRef="#br1" timeOffset="112684.17">8940 8122 20271 0,'-12'-9'448'0,"12"9"80"0,-9-5 32 0,4 1 16 0,-1 0-576 0,1 0 0 0,5 4 0 0,0 0 0 16,-5 6 928-16,-2-1 80 0,-3 4 16 0,1 4 0 15,1 3-832-15,-1 4-192 0,-2 4 0 0,4 3 0 16,0 3 864-16,2 3 128 0,0 7 32 0,-2 1 0 16,-2-1-832-16,-1 4-192 0,-2 2 0 0,0-3 0 15,2-4 864-15,-1-5 128 0,2-4 32 0,0-4 0 16,-1-4-832-16,2-3-192 0,1-6 0 0,3-3 0 0,0-2 0 15,4-8 0-15,0 0 0 0,0 0 0 0,4-15 864 0,2-4 128 16,0-6 32-16,3-4 0 0,2-3-832 16,0-5-192-16,1 0 0 0,0-6 0 0,1-3 0 15,1 2 0-15,-1 1 0 0,8 2 0 0,1 5 0 0,4-1 0 16,2 6 0-16,0 5 0 0,0 0 0 0,0 6 0 16,0 5 0-16,-2 3 0 0,-1 0 0 0,-2 6 0 15,-2-1 0-15,-3 7 0 0,-2 7 0 0,-3 2 0 16,-3 5 0-16,-4 0 0 0,-6 2 0 0,-4-2 0 15,-3 5 0-15,-5 0 0 0,-3 3 0 0,-3-2 0 16,-3-2 0-16,-3 0 0 0,-3-2 0 0,1-6 0 16,-3 1 0-16,-11-3 0 15,6-3-1600-15,5-3-352 0,6-7-80 0,8-4-11472 0</inkml:trace>
  <inkml:trace contextRef="#ctx0" brushRef="#br1" timeOffset="113133.98">9817 7594 20271 0,'0'-18'896'0,"1"13"192"0,-1 5-880 0,0 0-208 0,0 0 0 0,0 0 0 16,0 0 0-16,0 0 0 0,0 0 0 0,-4 4 0 15,-2 4 864-15,1 3 128 0,1 5 32 0,-3 4 0 16,-2 2 0-16,-1 1 0 0,-2 2 0 0,0 1 0 0,-1 9 0 16,-1 3 0-16,-2 2 0 0,-1 3 0 0,-1 3-832 0,0 1-192 15,-1-3 0-15,1-3 0 0,0-5 864 0,0-3 128 16,3-4 32-16,2-5 0 0,2-5-832 0,1-4-192 16,5-3 0-16,3-6 0 0,2-6 0 0,0 0 0 15,6-2 0-15,5-6 0 0,2-2 864 0,2-3 128 16,5-3 32-16,-1-4 0 0,1-3-832 0,1-3-192 15,1-2 0-15,3 4 0 0,-2-2 0 0,2 2 0 16,1 3 0-16,-1 6 0 0,-2 2 0 0,1 6 0 16,-2 6 0-16,-3 1 0 15,0 5-768-15,-4 7-208 0,-2 3-48 0,-5 4 0 0,-5 0 832 0,-4 2 192 16,-3 5 0-16,-4 2 0 0,-3-4 768 0,-4 1 208 0,-6 0 48 16,-1-3 0-16,-2 0-832 0,-1-2-192 15,1-5 0-15,-9 6 0 16,6-4-768-16,2-5-208 0,4-7-48 0,2-5 0 15,4-6-1632-15,3-6-336 0,-1-6-64 0,7 1-16 0</inkml:trace>
  <inkml:trace contextRef="#ctx0" brushRef="#br1" timeOffset="113853.87">10325 8036 23951 0,'-10'-1'512'0,"10"1"128"0,-7-4 0 0,7 4 64 0,0 0-576 0,0 0-128 16,0 0 0-16,0 0 0 0,12-1 848 0,5 0 144 16,7-2 32-16,3 0 0 0,2 3 0 0,6 4 0 15,5-1 0-15,3-1560 0 0,0 3118-832 0,0-1560-192 16,-1-1 0-16,-3 0 0 0,-1-1 0 0,-4-2 0 16,-3-1 0-16,7-2 0 15,-11 2-768-15,-4-1-208 0,-5 1-48 0,-4-5-11872 0</inkml:trace>
  <inkml:trace contextRef="#ctx0" brushRef="#br1" timeOffset="114402.79">11645 7833 20271 0,'0'-12'896'0,"0"12"192"0,0 0-880 0,0 0-208 0,-8-1 0 0,-1 1 0 16,-4-3 864-16,-5 1 128 0,-5 3 32 0,-1 0 0 0,-1 2-832 0,-3 3-192 15,-2-3 0-15,-1 5 0 0,0 1 0 0,1 0 0 16,0 0 0-16,1 2 0 0,3 0 864 0,1 4 128 16,2-2 32-16,6-1 0 0,5-2-832 0,4-2-192 15,3 2 0-15,4-2 0 0,1-8 0 0,6 7 0 16,5-2 0-16,5-4 0 0,-2-1 0 0,0-3 0 15,2-3 0-15,2-1 0 0,2 2 864 0,1-3 128 16,-2 2 32-16,1 2 0 0,-1-4-832 0,-1 4-192 16,-2 2 0-16,2 4 0 0,-5 5 0 0,-1 3 0 15,-5 6 0-15,-2 3 0 0,-4 5 864 0,-3 5 128 16,-6 0 32-16,-3 5 0 0,-3 2-832 0,1-6-192 16,-3 0 0-16,-1 2 0 0,-2 3 0 0,-2 1 0 15,-1 3 0-15,2-4 0 0,-1-3 0 0,-3 6 0 16,3-9 0-16,2-2 0 0,4-2 0 0,2-4 0 0,4-8 0 15,2-3 0-15,5-4 0 0,2-6 0 16,0 0 0-16,0 0 0 0,7-6 0 0,4-1 0 16,2 1 0-16,1-1 0 0,0-5 0 0,2 3 0 0,0 0 0 0,1-2 0 15,0 2 0-15,1-1 0 0,0-1 0 0,3 3 0 16,1 3 0-16,2 1 0 0,2 2 0 16,9-6 0-16,-1 0 0 0,-2 1 0 0,0 5 0 0,-2-1 0 15,-3 2 0-15,2 0 0 0,-4 1 0 0,-3 0 0 16,-3-2-768-1,-4 1-208-15,-2-2-48 0,-2 3 0 16,-2-1-1632-16,-1 0-336 0,-1-2-64 0,-3 1-16 0</inkml:trace>
  <inkml:trace contextRef="#ctx0" brushRef="#br1" timeOffset="116034.49">12329 7979 9215 0,'0'0'400'0,"0"0"96"0,3-5-496 0,-1-3 0 16,1 0 0-16,0 0 0 0,-1-1 1728 0,1 3 256 0,0-3 64 0,-1 2 0 16,1-3-832-16,-1 2-144 0,0-5-48 0,-2 1 0 15,-2 0 0-15,0-3 0 0,-1 2 0 0,-2 2 0 16,-2 1 0-16,1 4 0 0,-5 4 0 0,0 2 0 16,-4 2-816-16,-3 2-208 0,-4 6 0 0,-3 4 0 15,-4 4 864-15,3 7 128 0,-2 2 32 0,3 3 0 16,4-2-832-16,5 0-192 0,6 1 0 0,5-3 0 15,4-1 0-15,7-2 0 0,3-1 0 0,7-6 0 16,7-2 0-16,3-2 0 0,4-7 0 0,3-2 0 16,2-4 0-16,0-5 0 0,2 0 0 0,-1-8 0 15,1-5 0-15,-1 0 0 0,-2-5 0 0,-2 1 0 16,-4-1 0-16,-3 2 0 0,-2-3 0 0,-4 5 0 0,-4 3 0 16,-3 6 0-16,-3 2 0 0,-2 4 0 0,-7 5 0 15,0 0 0-15,0 0 0 0,0 0 0 0,-3 13 0 0,-1 0 0 16,0 4 0-16,2 2 0 0,-1 1 864 0,2 2 128 15,-1-2 32-15,5 8 0 16,2 1-1648-16,6-3-320 0,0-4-64 0,-3-9-8752 16,3-2-1760-16</inkml:trace>
  <inkml:trace contextRef="#ctx0" brushRef="#br1" timeOffset="116515.83">13547 7241 16575 0,'6'-18'736'0,"-6"18"160"0,6-5-720 0,-6 5-176 0,0 0 0 0,0 0 0 0,0 0 848 0,0 0 144 16,0 0 32-16,0 0 0 0,0 0-832 0,-3 13-192 16,-2 6 0-16,-3 9 0 0,-2 3 864 0,-3 9 128 15,-2 6 32-15,0 7 0 0,-1 5 0 0,-1 4 0 16,0 2 0-16,1 5 0 0,-2 4 0 0,0 3 0 16,0-2 0-16,1-2 0 0,1-2-832 0,4-8-192 15,1-5 0-15,-1-4 0 0,1-6 0 0,4-8 0 16,-1-3 0-16,0 7 0 15,4-7-1600-15,3-8-352 0,1-13-80 0,2-8-16 0</inkml:trace>
  <inkml:trace contextRef="#ctx0" brushRef="#br1" timeOffset="116870.61">14300 7617 23951 0,'0'0'512'0,"0"0"128"0,0 0 0 0,0 0 64 0,0 0-576 0,0 0-128 16,14 7 0-16,-3-3 0 0,4 0 0 0,2 3 0 16,1-1 0-16,4-1 0 0,1-2 0 0,5-2 0 15,-1 1 0-15,2-1 0 0,2 2 0 0,-1-2 0 16,0-1 0-16,9-1-10624 0</inkml:trace>
  <inkml:trace contextRef="#ctx0" brushRef="#br1" timeOffset="117030.27">14287 7783 31327 0,'0'0'688'0,"10"3"144"0,1 2 16 0,0-2 48 0,3 1-720 0,3 0-176 0,3 1 0 0,12 1 0 31,2 4-784-31,0-4-192 0,1-2-48 0,-6-1 0 0,2 0 832 0,3 1 192 0,4-1 0 0,1-3-8240 16,1 0-1600-16</inkml:trace>
  <inkml:trace contextRef="#ctx0" brushRef="#br1" timeOffset="117398.36">16199 7162 23951 0,'0'0'512'0,"0"0"128"0,0 0 0 0,0 0 64 0,-2 6-576 0,-3 3-128 0,-1 4 0 0,-3 8 0 16,-2 9 848-16,-2 9 144 0,-1 6 32 0,-1 4 0 15,-2 6-832-15,-1 0-192 0,1 1 0 0,0 1 0 16,0 2 0-16,2 2 0 0,2-5 0 0,2 0 0 15,2-3 0-15,3-3 0 0,3-4 0 0,-2-5-8144 16,0-5-1680-16</inkml:trace>
  <inkml:trace contextRef="#ctx0" brushRef="#br1" timeOffset="118737.29">2902 9876 12895 0,'0'0'272'0,"-10"4"64"0,-3-6 16 0,5 4 32 0,-5-1-384 0,2 2 0 0,3-2 0 0,1-1 0 15,0-1 1712-15,7 1 272 0,0 0 48 0,0 0 16 16,0 0-1648-16,5-4-400 0,3-3 0 0,3 2 0 15,-1 0 896-15,3 0 112 0,4-2 16 0,4 3 0 0,6 2-832 16,3 0-192-16,3-3 0 0,1 4 0 0,2 1 864 16,5-2 128-16,0 0 32 0,5 1 0 0,5 1-832 15,1-2-192-15,1 4 0 0,2-1 0 0,0 1 0 16,-2 0 0-16,-4-2 0 0,-1 0 0 0,-5 2 0 16,-3 1 0-16,-3-3 0 0,5 1 0 15,-12 2-1600-15,-8 1-352 0,-5-2-80 0,-17-2-16 16</inkml:trace>
  <inkml:trace contextRef="#ctx0" brushRef="#br1" timeOffset="118978.53">3034 10043 23951 0,'-19'-4'1056'0,"13"4"224"0,-1 1-1024 0,1 2-256 0,6-3 0 15,0 0 0-15,0 0 0 0,0 0 0 16,0 0 0-16,10 0 0 0,5 4 0 0,2 0 0 0,2-1 0 0,5 0 0 16,2-3 0-16,6-3 0 0,2-2 0 0,8 3 0 15,8-1 0-15,3-2 0 0,2-2 0 0,6 3 0 16,4 4 880-16,0-6 112 0,-3-3 32 0,-2 2 0 16,-2 2-832-16,-2 1-192 0,-4 0 0 0,-3 2-8144 15,-5-5-1680-15</inkml:trace>
  <inkml:trace contextRef="#ctx0" brushRef="#br1" timeOffset="119362.74">3514 9417 23951 0,'0'0'512'0,"0"0"128"0,0 0 0 0,0 0 64 0,0 0-576 0,0 0-128 15,0 0 0-15,0 0 0 0,0 0 0 0,11 6 0 16,4 4 0-16,2-1 0 0,6 0 0 0,2 1 0 16,3 5 0-16,4-2 0 0,0 1 0 0,6 4 0 15,4 3 0-15,1-1 0 0,1-5 0 0,4 4 0 0,5 0 0 0,0 2 0 16,-2 4 848-16,-2-2 144 0,-2-1 32 0,-5 3 0 15,0-1-832-15,-6 2-192 0,-2 1 0 16,-6 2 0-16,-6 1 0 0,-5 2 0 0,-6-2 0 16,-4 2 0-16,-7-4 864 0,-5-3 128 0,-6 1 32 0,-2 2 0 15,-1 3 0-15,-6-5 0 0,-4-1 0 0,-4 1 0 16,-3 1-832-16,-4-1-192 0,-6-5 0 0,-3 1 0 16,-3-1 0-16,3-1 0 0,5-3 0 0,-19 5 0 15,10-8-768 1,5-3-208-16,5-6-48 0,15-1 0 0</inkml:trace>
  <inkml:trace contextRef="#ctx0" brushRef="#br1" timeOffset="169970.9">5564 9772 16575 0,'0'0'368'0,"0"0"80"0,0 0 0 0,0 0 16 0,0 0-464 0,0 0 0 16,0 0 0-16,0 0 0 0,0 0 912 0,0 0 96 15,-4-13 16-15,2 7 0 0,2 6 0 0,0 0 0 16,0 0 0-16,0 0 0 0,-5-1 0 0,5 1 0 16,0 0 0-16,0 0 0 0,-11-1 0 0,3 1 0 15,8 0 0-15,-5 4 0 0,-5 5-832 0,3 2-192 16,2 1 0-16,0-1 0 0,-2 6 864 0,1 3 128 0,-2 8 32 0,1-1 0 15,1 2-832-15,-2 0-192 0,0-2 0 16,0 2 0-16,2 1 0 0,-2 0 0 0,1-6 0 0,0 2 0 16,-2 1 0-16,3-5 0 0,1-3 0 15,1-2 0-15,0 0 0 0,2-3 0 0,-1-2 0 0,0 0 0 32,3-12-768-32,0 0-208 0,0 0-48 0,0 0 0 15,6-9-1632-15,1-6-336 0,4-11-64 0,-1 4-16 0</inkml:trace>
  <inkml:trace contextRef="#ctx0" brushRef="#br1" timeOffset="170364.34">5808 9796 20271 0,'0'0'448'0,"0"0"80"0,0 0 32 0,0 0 16 0,0 0-576 0,0 0 0 16,0 11 0-16,-1-2 0 0,-2 5 928 0,-1 1 80 16,-1-4 16-16,0 5 0 0,1 5 0 0,-3-2 0 15,1 0 0-15,1-1 0 0,-3 0 0 0,1 0 0 16,1-2 0-16,-1 1 0 0,1-3-832 0,1 1-192 16,1-5 0-16,0-1 0 0,4-9 0 0,0 0 0 15,0 0 0-15,0 0 0 0,0 0 864 0,10-6 128 16,2-5 32-16,1-2 0 0,0-2-832 0,1-2-192 0,1 1 0 0,-2-5 0 15,0 2 0-15,0 2 0 16,0 2 0-16,0 1 0 0,-1 2 0 0,-1 3 0 0,0 1 0 0,-1 6 0 16,1 4 0-16,-1 6 0 0,-1 0 0 15,-1 5 0-15,-2 3 0 0,1 2 0 0,0 3 0 0,-5 2 0 16,-3 3 0-16,1-2 0 0,0 2 0 0,0-1 0 16,-3-5 0-16,-1 0 0 0,0-2 0 0,0 6 0 31,2-10-768-31,1-4-208 0,1-10-48 0,0 0-8736 0,0 0-1760 0</inkml:trace>
  <inkml:trace contextRef="#ctx0" brushRef="#br1" timeOffset="170635.37">6447 9461 20271 0,'0'0'896'0,"0"-5"192"0,1-4-880 0,0 4-208 0,-1 1 0 0,0 4 0 0,0 0 864 0,0 0 128 16,-2 10 32-16,-2 3 0 0,-1 2 0 0,0 3 0 15,-2 4 0-15,1 7 0 0,-1 3 0 0,-1 4 0 16,-1 3 0-16,1 0 0 0,0-1-832 0,1 2-192 16,0-4 0-16,1 1 0 0,2 2 0 0,-2-1 0 15,2-2 0-15,2-2 0 0,2-6 0 0,0 0 0 16,1-7 0-16,-1-1 0 15,0-6-2416-15,-1-5-528 0,-7 3-96 0,8-12-32 0</inkml:trace>
  <inkml:trace contextRef="#ctx0" brushRef="#br1" timeOffset="170818.25">6174 9799 23951 0,'0'0'512'0,"0"0"128"0,0 0 0 0,7 6 64 0,-1-2-576 0,6 2-128 0,1-1 0 0,5 0 0 16,5-2 848-16,0-1 144 0,2 0 32 0,1-2 0 16,1-2-832-16,1 1-192 0,-2 1 0 0,1-3 0 15,-3 2-768-15,-4-3-208 16,-1 3-48-16,-4-2-10240 0</inkml:trace>
  <inkml:trace contextRef="#ctx0" brushRef="#br1" timeOffset="171108.2">6618 9946 20271 0,'0'0'448'0,"9"2"80"0,-1 3 32 0,2-5 16 0,3-5-576 0,5-1 0 16,3 0 0-16,1-2 0 0,3 0 0 0,-1 0 0 16,-1-2 0-16,-1 0 0 0,-1 0 928 0,-1 0 80 15,-5 0 16-15,-3-2 0 0,-3-1 0 0,-2 2 0 16,-3 0 0-16,-1 4 0 0,-3 1 0 0,0 6 0 15,-6-3 0-15,-3 4 0 0,-3 6-832 0,-2-1-192 0,-8 5 0 0,-1 2 0 16,3 6 0-16,-4 6 0 16,1-4 0-16,0 2 0 0,3 3 0 0,1-2 0 15,4 1 0-15,2 1 0 0,2-3 0 0,5-2 0 0,3-5 0 16,4-1 0-16,5-3 0 0,1 0 0 0,9 0 0 0,2-7 0 31,2-3-768-31,2-2-208 0,3-3-48 0,2-3 0 0</inkml:trace>
  <inkml:trace contextRef="#ctx0" brushRef="#br1" timeOffset="171454.44">7438 9752 20271 0,'0'0'448'0,"0"0"80"0,0 0 32 0,-7 1 16 0,-2-1-576 0,-1 0 0 0,-2 3 0 0,-2 1 0 0,-3 1 928 16,-2 2 80-16,-3-2 16 0,0 3 0 15,0 2-832-15,0 2-192 0,1-3 0 0,4 3 0 0,3 3 864 0,2 0 128 16,1 3 32-16,4-4 0 0,-3-2-832 0,7-3-192 16,1-1 0-16,4-2 0 0,-2-6 0 0,9 6 0 15,2-1 0-15,2-4 0 0,3-1 0 0,0-1 0 16,2-2 0-16,0-2 0 0,0 2 864 0,-1 1 128 16,-1-2 32-16,-2 4 0 0,-1 6-832 0,-2 5-192 15,-3-1 0-15,-3 3 0 0,-1 2 864 0,-2 3 128 16,-3 5 32-16,0 6 0 0,-3-2-832 0,-5 5-192 15,0 3 0-15,-6-1 0 0,0-2 864 0,-2 2 128 16,-5-1 32-16,1-1 0 0,1-3-832 0,2-1-192 16,0 0 0-16,2-3 0 15,-1-7-768-15,1 1-208 0,3-3-48 0,3-5 0 16,1-2-1632-16,0-8-336 0,-7-2-64 0,16 1-16 0</inkml:trace>
  <inkml:trace contextRef="#ctx0" brushRef="#br1" timeOffset="171898.26">7953 9772 16575 0,'0'0'368'0,"-9"2"80"0,-1-2 0 0,0 1 16 0,-3 3-464 0,4 2 0 0,0 0 0 0,0 3 0 0,-1 2 912 0,0 4 96 15,-3 2 16-15,0 3 0 0,1 1 0 0,-1 3 0 16,0 4 0-16,1-3 0 0,3 2 0 0,0-5 0 15,0-1 0-15,1-1 0 0,3-3 0 0,1-2 0 16,0 1 0-16,2-7 0 0,2-9-832 0,0 0-192 16,0 0 0-16,10-9 0 0,-3-7 864 0,4-1 128 15,-2-1 32-15,4-2 0 0,3-6-832 0,1 0-192 16,-3-2 0-16,1 2 0 0,-1 3 0 0,2 0 0 0,1 2 0 16,0 3 0-16,-2 1 0 0,1 5 0 0,-1-1 0 0,1 3 0 15,0 0 0-15,-2 7 0 0,0 0 0 0,0 3 0 16,-3 3 0-16,0-2 0 0,-11-1 0 0,11 5 0 31,0 4-3232-31,-5-2-688 0,-6-7-144 0,9 13-32 0</inkml:trace>
  <inkml:trace contextRef="#ctx0" brushRef="#br1" timeOffset="172420.46">8427 9757 20271 0,'0'0'448'0,"-6"4"80"0,-3 3 32 0,-4-3 16 0,-3 1-576 0,-8 7 0 0,5 1 0 0,-2 0 0 0,0 0 928 0,3 2 80 16,2-2 16-16,-1 4 0 0,-4 0 0 0,6-1 0 15,4-3 0-15,5-3 0 0,2-1-832 0,4-9-192 16,0 0 0-16,10 8 0 0,2-3 864 0,2-5 128 16,5-5 32-16,-2 0 0 0,-3-3-832 0,0-1-192 15,5 0 0-15,0-3 0 0,-1 1 0 0,-1 0 0 16,-2 1 0-16,-1 2 0 0,-2 1 0 0,-2 3 0 15,1 3 0-15,-4 1 0 0,-7 0 0 0,8 5 0 16,-1 3 0-16,-2 3 0 0,-1 0 0 0,0 2 0 16,0 0 0-16,0 0 0 0,1-1 0 0,0 0 0 15,2-2 0-15,0 1 0 0,3-5 0 0,1 1 0 0,2 1 0 16,3-6 0-16,1-4 864 0,1-6 128 0,0-1 32 16,2-2 0-16,1-1-832 0,2-3-192 0,2-1 0 0,0 1 0 15,0-2 0-15,-1-3 0 0,0-2 0 0,-1 1 0 16,2-2 0-16,-3-1 0 0,3-1 0 0,1-3 0 15,-4-1 0-15,2-5 0 0,-2 0 0 0,0-4 0 16,-1-3 0-16,-2-4 0 0,0 5 0 0,-5 2 0 16,0 3 0-16,-2 2 0 0,-3 1 0 0,-2 7 0 15,-2 7 0-15,-2 3 0 0,-3 4 0 0,-3 1 0 16,-2 8 0-16,-4 4 0 0,-3 6 0 0,-4 3 0 16,-3 3 0-16,-5 7 0 0,-4 6 0 0,-2 5 0 15,0 5 0-15,0 6 0 0,1 0 0 0,2 4 0 16,3 3 0-16,3-3 0 0,6-3 0 0,2-1 0 0,3-4 0 0,7-2 0 15,3 2 0-15,3-5 0 0,5-4 0 16,3-3 0-16,2-2 0 0,4 0 0 16,2-4-2416-16,3-6-528 0,25 4-96 0,-9-10-32 15</inkml:trace>
  <inkml:trace contextRef="#ctx0" brushRef="#br1" timeOffset="172946.73">9919 9457 20271 0,'0'0'448'0,"0"0"80"16,0 0 32-16,0 0 16 0,-4-7-576 0,4 7 0 0,0 0 0 0,0 0 0 0,0 0 928 0,0 0 80 15,-7 9 16-15,1 1 0 0,1 4 0 0,-5 7 0 16,-1 8 0-16,-4 0 0 0,-3 2 0 0,2 3 0 15,5 1 0-15,0 0 0 0,1-5-832 0,1 2-192 16,1-1 0-16,0-4 0 0,0 1 0 0,4-5 0 16,2-2 0-16,-2 0 0 0,-1 2 0 0,1-7 0 15,-2-4 0-15,6-12 0 16,0 0-2416-16,0 0-528 0,0 0-96 0,0 0-32 0</inkml:trace>
  <inkml:trace contextRef="#ctx0" brushRef="#br1" timeOffset="173097.87">9586 9701 27647 0,'0'0'608'0,"0"0"128"0,0 0 32 0,15-2 0 0,-1 4-624 0,2 1-144 0,1-1 0 0,5 1 0 15,5-3 848-15,2 1 144 0,2-1 32 0,4 3 0 16,6 0-832-16,-10-1-192 0,5 1 0 0,6-2 0 16,2-1 0-16,-1 1 0 0,-2 2 0 0,-5 2-9232 15,-2-1-1904-15</inkml:trace>
  <inkml:trace contextRef="#ctx0" brushRef="#br1" timeOffset="173732.03">10770 9683 20271 0,'-8'-12'448'16,"4"3"80"-16,-1-3 32 0,2 5 16 0,3 7-576 0,0 0 0 0,-9-8 0 0,2 5 0 0,7 3 928 0,-11 8 80 15,1 1 16-15,1 5 0 0,-1 1 0 0,0-1 0 16,-3 4 0-16,0 6 0 0,1-1-832 0,-1 2-192 16,-3 0 0-16,5-2 0 0,0 3 864 0,2-1 128 15,1-1 32-15,-1-5 0 0,3-3-832 0,3-2-192 16,3-3 0-16,0-11 0 0,0 0 0 0,0 0 0 15,0 0 0-15,0 0 0 0,0 0 864 0,12-6 128 16,-3-7 32-16,3 3 0 0,-1-3 0 0,2 0 0 16,1 0 0-16,0-3 0 0,-4-2-832 0,3 2-192 15,-1-1 0-15,2 4 0 0,1 3 0 0,-1-3 0 16,0 1 0-16,1 3 0 0,-1 5 0 0,0-3 0 0,-1 2 0 0,1 1 0 31,-1 4-1600-31,0 0-352 0,1 0-80 0,-4 0-13120 0</inkml:trace>
  <inkml:trace contextRef="#ctx0" brushRef="#br1" timeOffset="174070.72">11228 9597 20271 0,'0'0'448'0,"0"0"80"0,0 0 32 0,0 0 16 0,-8 2-576 0,1 4 0 0,-3-2 0 0,-1 5 0 16,-2 1 928-16,-2 3 80 0,-2-1 16 0,-12 11 0 15,-1 0 0-15,3 0 0 0,2 1 0 0,4-2 0 16,7 0-832-16,3-4-192 0,5-7 0 0,2 0 0 0,1 4 864 0,-1-8 128 16,-1 4 32-16,5-11 0 0,9 2-832 0,3-4-192 15,0-3 0-15,2-1 0 0,2 0 0 0,2-3 0 16,0-4 0-16,2-3 0 0,-1-2 0 0,-2 2 0 16,0-2 0-16,-2 1 0 0,0 1 0 0,-2 2 0 15,-1 4 0-15,-4-2 0 0,0 4 864 0,-2 0 128 16,-1 3 32-16,-5 5 0 15,6 6-1648-15,-1 5-320 0,-1 1-64 0,0 1-16 16,0 4 1648-16,-1 1 320 0,0 1 64 0,1 2 16 0,3-1-832 0,-2 1-192 16,4-3 0-16,0-5 0 15,1-1-768-15,1-6-208 0,-1 2-48 0,2-4 0 16,0 0 0-16,1-3 0 0,2-3 0 0,0-5 0 0</inkml:trace>
  <inkml:trace contextRef="#ctx0" brushRef="#br1" timeOffset="174267.87">11853 9227 23951 0,'0'0'512'0,"0"0"128"0,-4 6 0 0,-2 5 64 0,-3 3-576 0,-2 7-128 0,-2 5 0 0,-2 3 0 15,-4-1 848-15,0 4 144 0,-2 1 32 0,-1 4 0 16,1 3-832-16,0 1-192 0,0-5 0 0,6 2 0 15,-1 1 0-15,2-5 0 0,-1-1 0 0,2-2-8144 16,3-2-1680-16</inkml:trace>
  <inkml:trace contextRef="#ctx0" brushRef="#br1" timeOffset="174445.4">11511 9656 27647 0,'0'0'608'0,"6"3"128"0,4-1 32 0,5-1 0 0,3 4-624 0,3-1-144 16,1 1 0-16,2-1 0 0,0-1 0 0,2 0 0 16,-2-3 0-16,-1 1 0 0,-2 0 0 0,-1-1 0 15,-1-1 0-15,0 0 0 16,-5-1-784-16,2 1-192 0,-3-2-48 0,-2 3 0 0</inkml:trace>
  <inkml:trace contextRef="#ctx0" brushRef="#br1" timeOffset="174675.99">12241 9583 23951 0,'-13'7'512'0,"7"0"128"0,0 3 0 0,-2 5 64 0,-2-1-576 0,-2 6-128 0,-2 2 0 0,-3 0 0 15,-2 4 848-15,4 0 144 0,-1-5 32 0,2 1 0 16,-2 0-832-16,2-1-192 0,-1-4 0 0,2-1 0 16,2-2-2416-16,0-2-528 0,-6-1-96 15,17-11-32-15</inkml:trace>
  <inkml:trace contextRef="#ctx0" brushRef="#br1" timeOffset="175068.98">12556 9601 16575 0,'0'0'368'0,"0"0"80"0,0 0 0 0,0 0 16 0,-4 9-464 0,-1-3 0 0,1 1 0 0,-1-2 0 15,-2 2 0-15,1 1 0 0,-1-5 0 0,1 4 0 16,-1 1 912-16,2-4 96 0,-1-2 16 0,6-2 0 15,-4 4-832-15,4-4-192 0,0 0 0 0,0 0 0 16,0 0 0-16,0 0 0 0,0 0 0 0,0 0 0 16,0 0 0-16,0 0 0 0,0 0 0 0,0 0 0 15,0 0 0-15,0 0 0 0,1-8 0 0,-1 8-5952 16,0 0-1248-16</inkml:trace>
  <inkml:trace contextRef="#ctx0" brushRef="#br1" timeOffset="176525.2">12616 9521 20271 0,'0'0'448'0,"0"0"80"0,0-5 32 0,0 5 16 0,-5-6-576 0,5 6 0 0,-11-3 0 0,0 6 0 15,-2 3 0-15,-4 2 0 0,-3 4 0 0,1 3 0 16,-2 4 928-16,-1 1 80 0,1 5 16 0,5-7 0 15,3 2-832-15,-1 1-192 0,1 1 0 0,2-4 0 16,3-1 0-16,3-4 0 0,1 0 0 0,3 0 0 16,1-4 864-16,4 2 128 0,2-7 32 0,2-2 0 15,1-2-832-15,3-2-192 0,0-2 0 0,3-5 0 0,1 0 864 0,0-6 128 16,1-2 32-16,-2 0 0 0,-3 0-832 16,2 0-192-16,-2-3 0 0,-3 0 0 0,-4-1 0 0,1 3 0 15,-2 0 0-15,0 3 0 0,-1 2 0 0,-3 3 0 16,0 10 0-16,3-5 0 0,0-6 0 0,-1 6 0 15,-2 5 0-15,0 0 0 0,0 0 0 0,8 4 0 16,-8-4 0-16,9 5 0 0,3 3 0 0,0-3 0 16,2 2 0-16,0 1 0 0,2 1 0 0,0 0 0 15,-2 1 0-15,-1-2 0 0,-1-5 0 0,-2 2 0 16,-1 0 0-16,-1 2 0 0,-3-1 0 0,1-1 0 16,-6-5 0-16,3 7 0 0,-1 2 0 0,0-1 0 15,-2-8 0-15,3 5 0 0,-3-5 0 0,4 10 0 16,2-2 0-16,2 0 0 0,1-4 0 0,3-3 0 0,0 1 0 15,2-2 0-15,3 2 0 0,1-1 0 16,1-2 0-16,-2-1 0 0,0-1 0 0,1 2 0 0,-4-3 0 16,2 0 0-16,-3-1 0 0,0 2 0 0,-1-2 0 0,-2 2 0 15,-2 1 0-15,0 0 0 0,-1 1 0 16,-7 1 0-16,0 0 0 0,0 0 0 0,0 0 0 0,0 0 0 16,0 0 0-16,7 4 0 0,-7-4 0 0,9 2 0 15,-9-2 0-15,9 2 0 0,-1-2 0 0,0 0 0 16,-8 0 0-16,9 0 0 0,1 0 0 0,0 0 0 15,-1-2 0-15,-9 2 0 0,4-7 0 0,2 3 0 16,3 1 0-16,0 1 0 0,-1 0 0 0,0 1 0 16,-1-2 0-16,-7 3 0 0,0 0 0 0,0 0 0 15,0 0 0-15,0 0 0 0,0 0 0 0,0 0 0 16,-4 11 0-16,0-3 0 0,1 2 0 0,-2-2 0 0,1 2 0 16,1-3 0-16,3-7 0 0,-5 9 0 0,0-3 0 15,1 1 0-15,1 1 0 0,3-8 0 0,0 0 0 16,0 0 0-16,3 5 0 0,-3-5 0 0,0 0 864 0,0 0 128 15,8 7 32-15,1 0 0 0,0-3-832 16,4 0-192-16,1-3 0 0,2-1 0 0,0 0 0 0,-1 0 0 16,1 0 0-16,5-2 0 0,-2-2 0 0,1 0 0 15,1-5 0-15,0 1 0 0,0-4 0 0,1-3 0 16,1-5 0-16,2 1 0 0,1-2 0 0,3-3 0 16,2-8 0-16,-1-1 0 0,-1-2 0 0,2-2 0 15,2-4 0-15,2-2 0 0,1-7 0 0,1-2 0 16,-2-4 0-16,0-5 0 0,-2-8 864 0,-4 7 128 15,-5 5 32-15,-2 10 0 16,-5 7-1648-16,-4 6-320 0,-3 6-64 0,-3 10-16 0,-5 8 1648 0,-2 10 320 16,-7 0 64-16,-5 5 16 0,-5 8-832 0,-6 5-192 0,-3 7 0 15,-7 9 0-15,-4 9 0 0,0 5 0 0,2 5 0 0,0 4 0 16,-1-1 0-16,6-2 0 0,6-2 0 0,4 2 0 16,3-2 0-16,8-5 0 0,4-3 0 0,6-5 0 15,4-3 0-15,6-6 0 0,4-2 0 0,4-3 0 16,4-4 0-16,6-5 0 0,7-5 0 0,3-2 0 31,1-2-1600-31,-3-7-352 0,-3-5-80 0,-2-2-16 0</inkml:trace>
  <inkml:trace contextRef="#ctx0" brushRef="#br1" timeOffset="177093.2">5251 9378 23951 0,'0'0'512'15,"-9"-1"128"-15,-1 3 0 0,2 3 64 0,-1-1-576 0,-3 7-128 0,-2 4 0 0,-3 6 0 0,-1 5 848 0,-2 4 144 16,-2 5 32-16,1 7 0 0,1 4-832 0,4 3-192 16,1 5 0-16,5 3 0 0,-1 4 864 0,6 2 128 15,5-4 32-15,8-1 0 0,2 2-832 0,9-4-192 16,9-3 0-16,6-7 0 0,7-5 0 0,4-3 0 16,0-3 0-16,5-4-9232 15,5-6-1904-15</inkml:trace>
  <inkml:trace contextRef="#ctx0" brushRef="#br1" timeOffset="177752.03">14621 8837 16575 0,'3'-22'368'0,"-2"11"80"0,-1 11 0 0,3-6 16 0,-1-6-464 0,1 2 0 15,-2 2 0-15,2 3 0 0,-3 5 912 0,0 0 96 0,6-2 16 0,-6 2 0 16,9 2 0-16,1-1 0 0,-1 8 0 0,0 1 0 15,0 1 0-15,3 10 0 0,1 5 0 0,-2 8 0 16,-1 0-832-16,-3 5-192 0,1 6 0 0,-3 10 0 16,-1 8 0-16,-1-1 0 0,-3 5 0 0,-4-3 0 15,-4-1 864-15,-3-3 128 0,-3-1 32 0,-1-3 0 16,-2-4-832-16,-1-3-192 0,-3-6 0 0,0-6 0 16,0-4 0-16,2-6 0 0,-1-3 0 0,0-6 0 15,2 2 0-15,1-9 0 0,0-4 0 0,-2-6-13888 16</inkml:trace>
  <inkml:trace contextRef="#ctx0" brushRef="#br1" timeOffset="178080.48">15303 9041 20271 0,'-9'-9'448'0,"9"9"80"0,0 0 32 0,0 0 16 0,0 0-576 0,-8 6 0 16,-1-1 0-16,-4 7 0 0,1 1 928 0,-3 6 80 0,-4 3 16 0,1-1 0 15,-2 3-832-15,4 0-192 0,-1 4 0 16,5-5 0-16,3-3 864 0,5-2 128 16,4-4 32-16,5 1 0 0,5-1-832 0,5-5-192 0,3-2 0 0,6-3 0 15,3-3 864-15,0-1 128 0,1-3 32 0,2-6 0 16,0-3 0-16,0-1 0 0,-2-2 0 0,-2-2 0 15,-2-1-832-15,-3 1-192 0,-4-3 0 16,-4 1 0-16,-4-1 864 0,-3 0 128 0,-3-4 32 0,-4 4 0 16,-3 7-832-16,-4 0-192 0,-4 3 0 0,-3 0 0 15,-4 1 0-15,-2 4 0 0,1 4 0 0,-5-1 0 16,3 2-3232 0,5 2-688-16,-9 4-144 0,11-2-32 0</inkml:trace>
  <inkml:trace contextRef="#ctx0" brushRef="#br1" timeOffset="178369.89">16358 8584 23951 0,'0'0'512'0,"0"0"128"0,0 0 0 0,-7 5 64 0,-3 4-576 0,-2 2-128 16,-1 3 0-16,-5 6 0 0,-4 6 848 0,-3-2 144 16,-3 2 32-16,0 7 0 0,-2 6-832 0,-1 7-192 15,-2 1 0-15,2 1 0 0,3-2 864 0,5-1 128 16,5 6 32-16,3-5 0 0,5-3-832 0,3-3-192 0,5-3 0 16,3-1 0-1,3-6-768-15,5-4-208 0,0-4-48 0,4-5 0 16,3-1-816-16,2-6-160 0,20 1-48 0,-6-11 0 0</inkml:trace>
  <inkml:trace contextRef="#ctx0" brushRef="#br1" timeOffset="178876.91">17166 8527 12895 0,'-1'-15'576'0,"1"7"112"0,-2-6-560 0,1 2-128 15,-1 2 0-15,-1-1 0 0,0 5 848 0,-1-1 144 16,4 7 32-16,0 0 0 0,-5-5 0 0,5 5 0 16,0 0 0-16,-6 12 0 0,-1 5-832 0,-1 4-192 15,2 5 0-15,-5 4 0 0,4 5 864 0,-6 1 128 0,-1 5 32 0,-1 3 0 16,-2 4-832-16,-4 3-192 16,-4 3 0-16,2-1 0 0,2 2 864 0,4-5 128 0,-4-4 32 15,5-6 0-15,-2-7-832 0,5-4-192 0,4-3 0 16,3-6 0-16,0-5 0 0,4-5 0 0,2-10 0 0,0 0 0 15,0 0 864-15,9-4 128 0,3-7 32 0,1-2 0 16,1-1-832-16,3-6-192 0,1-1 0 16,2-5 0-16,2 2 0 0,0 0 0 0,-1 3 0 15,-2-1 0-15,1 0 0 0,-3 8 0 0,-3 6 0 0,-2 4 0 16,-2-1 0-16,0 7 0 0,-4 2 0 0,-1 10 0 16,-1 6 0-16,-2 2 0 0,-4 4 0 0,1 3 0 15,0-2 0-15,-2 1 0 0,-1-1 0 0,0-1 0 16,0-1 0-16,0-3 0 0,2-1 0 0,0-3-9232 15,1-2-1904-15</inkml:trace>
  <inkml:trace contextRef="#ctx0" brushRef="#br1" timeOffset="179211.23">17727 8872 20271 0,'0'0'448'0,"0"0"80"0,0 0 32 0,0 0 16 0,-9 1-576 0,-2 3 0 15,-2 8 0-15,-4-3 0 0,-4 2 928 0,-1-1 80 16,-3 3 16-16,1 4 0 0,-3 5 0 0,4 2 0 16,2 0 0-16,5-4 0 0,7-2-832 0,4-1-192 0,5 1 0 0,4-6 0 15,4-1 0-15,5-4 0 0,3-1 0 0,2-6 0 16,3-4 0-16,1-3 0 0,1-2 0 0,2-4 0 15,0 1 864-15,-2-2 128 0,-1-2 32 0,-3-2 0 16,-1-3-832-16,-5 2-192 0,-1 0 0 16,-3 1 0-16,-4-5 864 0,-1 2 128 0,-3 2 32 0,-2 4 0 15,-2-1-832-15,-1 4-192 0,-3-1 0 0,0 7 0 32,-1 1-1600-32,1 3-352 0,-3 1-80 0,-3 0-11472 0</inkml:trace>
  <inkml:trace contextRef="#ctx0" brushRef="#br1" timeOffset="179734.65">18715 8413 20271 0,'-4'-5'448'0,"0"0"80"0,-2 1 32 16,-2 1 16-16,2-5-576 0,-3 7 0 0,-2 5 0 0,-1 2 0 0,-2 2 928 0,-1 1 80 0,0-1 16 0,0 4 0 15,1 4-832-15,1 2-192 0,0 1 0 0,1 4 0 16,2 1 0-16,-2 2 0 0,-1-2 0 0,0 5 0 16,1-1 864-16,0 2 128 0,1 2 32 0,2-4 0 15,1-4-832-15,0-3-192 0,5 2 0 0,1-2 0 16,0 1 0-16,4-4 0 0,2-3 0 0,2-5 0 15,1-2 0-15,-1-2 0 0,5 2 0 0,-1-5 0 16,0-6 0-16,0-1 0 0,-10 4 0 0,7-6 0 0,2-2 0 16,-1-2 0-16,3 3 0 0,-5-1 0 0,1 2 0 15,-1 2 0-15,0-1 0 0,-6 5 0 0,0 0 0 0,0 0 0 16,0 0 0-16,0 0 0 0,0 0 0 0,0 0 0 16,0 0 0-16,0 0 0 15,-4-6-1600-15,4 6-352 0,0 0-80 0,-7-4-8208 16</inkml:trace>
  <inkml:trace contextRef="#ctx0" brushRef="#br1" timeOffset="179939.64">18517 8833 6143 0,'0'0'0'0,"0"0"0"0,0 0 0 0,0 0 0 16,0 0 0-16,5 4 0 0,-5-4 2448 0,0 0 496 16,0 0 112-16,0 0 16 0,0 0-2464 0,4 6-480 15,0 2-128-15,-4-8 0 0,0 0 832 0,0 0 160 16,0 0 32-16,0 0 0 0,0 0-832 0,0 0-192 16,0 0 0-16,0 0 0 0,0 0 0 0,0 0 0 0,5 0 0 0,-5 0 0 15,0 0 0-15,0 0 0 0,0 0 0 0,0 0 0 16,0 0 0-16,0 0 0 15,0 0 0-15,0 0 0 0,0 0 0 0,0 0 0 0,0 0 0 0,0 0 0 16,0 0 0-16,0 0 0 0,0 0 0 0,0 0 0 16,0 0 0-16,0 0 0 0,0 0 0 0,0 0 0 15</inkml:trace>
  <inkml:trace contextRef="#ctx0" brushRef="#br1" timeOffset="181277.18">17626 8975 16575 0,'0'0'368'0,"0"0"80"0,-4-7 0 0,2 4 16 0,2 3-464 0,0 0 0 0,-5-10 0 0,-1 5 0 15,0 3 912-15,6 2 96 0,-11 2 16 0,2 0 0 16,0-5 0-16,3 0 0 0,-1-2 0 0,-1 3 0 16,0 2 0-16,8 0 0 0,-9-3 0 0,9 3 0 0,0 0-832 0,0 0-192 15,0 0 0-15,0 0 0 0,-9 9 0 0,7-1 0 16,2-8 0-16,0 0 0 0,3 12 864 0,4-1 128 15,2 6 32-15,3 2 0 0,1 0-832 0,-3-2-192 16,2 6 0-16,0 0 0 0,1 1 0 0,0 5 0 16,-1-4 0-16,-2 2 0 0,-2-1 0 0,-3 0 0 15,2 0 0-15,-4-2 0 0,-3-5 864 0,-1 1 128 16,0-4 32-16,-2-1 0 0,-1 1-832 0,-1 0-192 16,0-6 0-16,0 2 0 0,-6 1 0 0,-2-1 0 15,2-3 0-15,-4-4 0 0,-3 1 864 0,0 1 128 16,1-6 32-16,2-1 0 0,2-2-832 0,2-4-192 0,-5 4 0 15,3-1 0-15,1-1 0 0,12 4 0 0,2-5 0 0,-1-4 0 16,-1 9 0-16,0 0 0 0,-4-13 0 16,4 2 0-16,0 11 0 0,4-11 0 0,1-2 0 15,4 1 0-15,-1-4 0 0,4 5 0 0,1 1 0 0,0-3 0 16,-1-2 0-16,-1-3 0 0,1-2 0 0,-3 10 0 16,0-3 0-16,0-2 0 0,-1-2 0 0,0-1 0 15,0-3 0-15,-2 2 0 0,0-1 0 0,-3-1 0 16,0-1 0-16,-2-1 0 0,-2-1 0 0,0 2 0 15,-3 2 0-15,1-1 0 0,-1-2 0 0,-3 2 0 16,0 7 0-16,2 5 0 0,5 9 0 0,-7-9 0 16,2-2 0-16,0 7 0 0,5 4 0 0,0 0 0 15,0 0 0-15,-5 8 0 0,-2 6 0 0,5 2 0 16,-5-2 0-16,4 7 0 0,3 1 0 0,0 3 0 0,2 5 0 16,0-4 0-16,2-4 0 0,0-5 0 15,0 5 0-15,3 7 0 0,-1-3 0 0,-1-6 0 0,-1-5 0 0,-1 1 0 16,1 1 0-16,-4-8 0 15,0-9-768-15,0 8-208 0,0-8-48 0,0 0 0 16,0 9-816-16,0-9-160 0,0 0-48 0,0 0-11456 16</inkml:trace>
  <inkml:trace contextRef="#ctx0" brushRef="#br1" timeOffset="181827.07">18485 8473 12895 0,'0'0'576'0,"0"0"112"0,3-4-560 0,-3 4-128 0,0 0 0 0,0 0 0 15,0 0 0-15,0 0 0 0,3-9 0 0,-3 4 0 16,0 5 1664-16,0 0 320 0,0 0 48 0,0 0 16 0,0 0-1648 0,0 0-400 16,0 0 0-16,0 0 0 0,0 0 896 0,0 0 112 15,-4 12 16-15,-3 1 0 0,-1 2 0 0,1 5 0 16,-4 5 0-16,-2-1 0 0,0 8-832 0,-1-4-192 15,-3 2 0-15,1 5 0 0,0 1 864 0,3-1 128 16,3-1 32-16,5-2 0 0,3-2-832 0,5 2-192 16,2-4 0-16,4 0 0 0,2-7 0 0,5-3 0 15,-1 0 0-15,2-5 0 0,1-2 864 0,2-5 128 16,1-2 32-16,2-7 0 0,2 1-832 0,2-5-192 16,2-3 0-16,0-1 0 0,-2 0 864 0,-1-2 128 15,-2 0 32-15,-2-6 0 0,-3-2-832 0,-2-5-192 16,-2 2 0-16,-4-2 0 0,-1 1 0 0,-4 0 0 15,1-1 0-15,-7 2 0 0,0 1 864 0,-6 5 128 16,1-1 32-16,-3 3 0 0,-1 0-832 0,-3 3-192 0,1 4 0 16,-4-2 0-1,1 3-768-15,0-1-208 0,-2 4-48 0,2 1 0 16,-1 6-1632-16,2-2-336 0,0 0-64 0,-2-2-11072 0</inkml:trace>
  <inkml:trace contextRef="#ctx0" brushRef="#br1" timeOffset="182307.37">19033 7907 27647 0,'0'0'608'0,"0"0"128"0,0 0 32 0,0 0 0 0,0 0-624 0,0 0-144 16,8 7 0-16,-8-7 0 0,0 0 0 0,6 8 0 15,-2-1 0-15,-4-7 0 0,5 8 0 0,-5-8 0 16,3 9 0-16,0 2 0 0,-1 6 0 0,2 0 0 15,0 1 0-15,4 2 0 0,-2-1 0 0,4 3 0 16,-1 2 0-16,2 3 0 0,1-1 848 0,2 3 144 16,1 0 32-16,0 3 0 0,4 6-832 0,-2 4-192 0,-2 3 0 15,0 6 0-15,-4 3 864 0,-1 0 128 0,-4-2 32 0,-3 3 0 16,-6 4-832-16,-3 0-192 0,-5 1 0 0,-3-1 0 16,-3 4 0-16,-3-4 0 0,-1-2 0 0,-1-2 0 15,-1-6 864-15,-1-4 128 0,0 0 32 0,-1-6 0 16,0 2 0-16,0-5 0 0,0-2 0 0,1-1 0 15,0-7-832-15,3-1-192 0,-2-1 0 0,1-4 0 16,0 0 0-16,2-5 0 0,3-3 0 0,3-2 0 31,2-4-1600-31,3-5-352 0,0-4-80 0,2-2-14752 0</inkml:trace>
  <inkml:trace contextRef="#ctx0" brushRef="#br1" timeOffset="187529.34">4657 10868 16575 0,'0'0'368'0,"0"0"80"16,0 0 0-16,-12 9 16 0,-2-8-464 0,-3 3 0 0,3 2 0 0,-2-3 0 0,-6 4 912 0,1 2 96 16,-1-2 16-16,0 6 0 0,-6-2 0 0,1 4 0 15,-1-1 0-15,-2 7 0 0,-2 9-832 0,-1 1-192 16,-2 4 0-16,0 7 0 0,-2 0 864 0,0 7 128 16,-1 2 32-16,2 3 0 0,4 0-832 0,3 4-192 15,3 2 0-15,9-4 0 0,9-4 0 0,3-2 0 16,4-2 0-16,3-14 0 0,4-4 0 0,3 2 0 15,1-2 0-15,6-2 0 0,2-4 0 0,2-4 0 16,4-1 0-16,5-3-8144 16,0-7-1680-16</inkml:trace>
  <inkml:trace contextRef="#ctx0" brushRef="#br1" timeOffset="188251.83">5021 11138 16575 0,'0'0'368'0,"0"0"80"0,0 0 0 0,0 0 16 0,-7 5-464 0,-1-1 0 0,-2 6 0 0,3 2 0 16,-3 3 912-16,-2 0 96 0,-1 6 16 0,1 0 0 16,-1 4-832-16,0 1-192 0,-1-2 0 0,0 8 0 0,-5-4 0 15,4 4 0-15,0 0 0 0,-2 5 0 16,2-6 0-16,2 0 0 0,2-2 0 0,2-4 0 0,1-3 864 15,3-4 128-15,1-1 32 0,4-5 0 0,5-3-832 0,-5-9-192 16,7-3 0-16,3-2 0 0,2-4 864 0,3-4 128 16,-2-5 32-16,2-7 0 0,3-1-832 0,-1-1-192 15,-2-1 0-15,2 1 0 0,1 0 0 0,-1-2 0 16,-1 1 0-16,0 4 0 0,5-4 0 0,-4 5 0 16,-4 3 0-16,0 2 0 0,3 4 0 0,0 2 0 15,-2 2 0-15,-1 3 0 0,-1 4 0 0,-2 5 0 16,1 4 0-16,-2-1-8144 15,-1 2-1680-15</inkml:trace>
  <inkml:trace contextRef="#ctx0" brushRef="#br1" timeOffset="188615.61">5723 11255 16575 0,'0'0'368'0,"-10"3"80"0,-6-1 0 0,5 2 16 0,-4 2-464 0,-2 1 0 0,-4 4 0 0,-1 1 0 15,0 2 912-15,-3 2 96 0,0 0 16 0,-1 3 0 16,2 0-832-16,1 0-192 0,3-4 0 0,4-3 0 16,6 1 0-16,0 0 0 0,8-4 0 0,2-9 0 0,0 0 0 15,12 4 0-15,-1-4 0 0,5-3 0 0,2-2 864 0,2 0 128 16,1-5 32-16,-1 2 0 0,1-5-832 15,-4 0-192-15,2-2 0 0,-3 4 0 0,0-1 0 16,-2 3 0-16,-2-2 0 0,-3 5 0 0,-3 3 864 0,-6 3 128 16,0 0 32-16,0 0 0 0,6 5-832 0,-3 6-192 15,-3 1 0-15,0 2 0 0,0 2 0 0,2-1 0 16,3 0 0-16,3 1 0 0,0 0 0 0,3-2 0 16,0 1 0-16,8-3 0 15,1-2-768-15,3-4-208 0,-1-4-48 0,-5-5-10240 0</inkml:trace>
  <inkml:trace contextRef="#ctx0" brushRef="#br1" timeOffset="188814.52">6367 10942 27647 0,'0'0'608'0,"0"0"128"0,0 0 32 0,0 0 0 0,0 0-624 0,-4 7-144 0,-1 5 0 0,1 1 0 15,-1 5 0-15,0 0 0 0,0-1 0 0,-2 5 0 16,5 6 0-16,-2 2 0 0,1-4 0 0,-1 2 0 16,-1-2 0-16,0 4 0 0,-1-5 0 0,0 10 0 15,-2-2-1600-15,0-8-368 16,-5 6-64-16,-1-10-16 0</inkml:trace>
  <inkml:trace contextRef="#ctx0" brushRef="#br1" timeOffset="188969.17">6049 11288 23951 0,'9'-13'1056'0,"-1"10"224"0,5 1-1024 0,2 0-256 16,-1 1 0-16,7 1 0 0,4-3 0 0,1 2 0 15,0 1 0-15,5 0 0 0,0-1 0 0,2-1 0 16,2 0 0-16,-4 1 0 0,-1 1 0 0,-1 0 0 16,1 0 0-16,-5-3-10592 0</inkml:trace>
  <inkml:trace contextRef="#ctx0" brushRef="#br1" timeOffset="189825.71">2777 11459 20271 0,'13'-7'448'0,"-13"7"80"0,0 0 32 0,10-3 16 0,3 1-576 0,2 1 0 15,-5 1 0-15,5-2 0 0,-1 1 0 0,5 1 0 0,2-1 0 16,-1-1-5888 0,1 0-1296-16</inkml:trace>
  <inkml:trace contextRef="#ctx0" brushRef="#br1" timeOffset="189975.87">2839 11661 23951 0,'0'0'512'0,"-2"5"128"0,-3 0 0 0,5-5 64 0,0 0-576 0,6 7-128 0,1-5 0 0,1 3 0 15,2-1 848-15,4 3 144 0,6-5 32 16,5 1 0-16,3-2-832 0,4-1-192 0,1 0 0 16,3-1 0-1,2-4-1600-15,2-4-352 0,43-13-80 0,-19 3-16 0</inkml:trace>
  <inkml:trace contextRef="#ctx0" brushRef="#br1" timeOffset="190575.48">7067 11236 16575 0,'0'0'736'0,"0"0"160"0,0 0-720 0,0 0-176 15,0 0 0-15,0 0 0 0,-1 9 848 0,-3 1 144 16,-2-1 32-16,-1 3 0 0,-1 2 0 0,-2 1 0 15,0 3 0-15,-4-1 0 0,1-1-832 0,-1 2-192 16,-3 1 0-16,-1 1 0 0,1 0 864 0,0-1 128 16,0-3 32-16,3 1 0 15,2 0-1648-15,0-3-320 0,2-1-64 0,2-5-16 16,1-2-816-16,7-6-160 0,0 0-48 0,0 0 0 0</inkml:trace>
  <inkml:trace contextRef="#ctx0" brushRef="#br1" timeOffset="191538.54">7327 11290 20271 0,'0'0'448'0,"0"0"80"0,0 0 32 0,0 0 16 0,0 0-576 0,0 0 0 0,0 0 0 0,0 0 0 16,0 0 0-16,-3 8 0 0,1 4 0 0,-5-2 0 16,-2 2 0-16,3 2 0 0,-2-6 0 0,-1 4 0 15,-1 1 0-15,3-1 0 0,-1 0 0 0,4-3 0 16,3 1 928-16,2-1 80 0,1 0 16 0,5-3 0 15,2-3-832-15,2 0-192 0,-1-3 0 0,3-1 0 16,3-1 0-16,-1-1 0 0,0-3 0 0,-1 0 0 0,-1-2 0 0,-1 0 0 16,-3-4 0-16,-1 3 0 15,0-1 0-15,-2 1 0 0,-1 0 0 0,-2 0 0 0,-3-1 0 16,-1 0 0-16,-2 0 0 0,0 0 0 0,1 3 0 16,0-1 0-16,1 0 0 0,1 3 0 0,0 5 0 0,3-8 0 15,2 0 0-15,3 2 0 0,2-2 0 0,5 3 0 16,3-2 0-16,4 0 0 0,1 1 0 0,2-2 0 15,0 2 0-15,1 2 0 0,1-3 0 0,0 3 0 16,-7 2 0-16,3 2 0 0,-5 2 0 0,-1 3 0 16,-4 2 0-16,-1 0 0 0,-5 3 0 0,1-1 0 15,-1 4 0-15,-3 3 0 0,-3-6 0 0,-2 3 0 16,-3 0 0-16,-3 0 0 0,-2 0 0 0,0-1 0 16,2-3 0-16,1-1 0 0,-2 0 0 0,3-3 0 15,5-5 0-15,0 0 0 0,0 0 864 0,0 0 128 0,0 0 32 0,8-3 0 16,1-2-832-16,1 0-192 0,-1-3 0 0,3 0 0 15,2-1 0-15,2 1 0 0,-3-1 0 16,0 1 0-16,0 3 0 0,-1-1 0 0,0 2 0 16,-2 3 0-16,-2 1 0 0,-8 0 0 0,5 6 0 0,-2 2 0 15,1 0 0-15,-3 2 0 0,-1 4 0 16,0-2 0-16,0 0 0 0,1 1 0 0,2-5 0 0,1 2 0 16,1-2 0-16,1 1 0 0,4-6 0 0,1-2 0 15,4-1 0-15,0 0 0 0,4-1 0 0,-1-4 0 16,3-3 0-16,0 1 0 0,-1-2 0 0,1 1 0 15,0-5 0-15,0 2 0 0,-1-1 0 0,-2 0 0 16,0 4 0-16,-4-1 0 0,-1 1 0 0,-3 2 0 0,-1 2 0 16,-9 4 0-16,0 0 0 0,0 0 0 0,0 0 0 15,-4 9 0-15,-3 0 0 0,1 2 0 0,-5-1 0 0,3 0 0 16,-2 1 0-16,0 1 0 0,-3 1 0 16,0-2 0-16,5-2 0 0,0-2 0 15,1 2 0-15,2-4 0 0,1 2 0 0,4-7 0 0,0 0 0 0,0 0 0 16,0 0 0-16,0 0 0 0,9 0 0 0,2 0 0 15,-1-3 0-15,1 3 0 0,-2 2 0 0,3-1 0 16,-1 1 0-16,0 1 0 0,-1 0 0 0,1 1 0 16,-2-1 0-16,-3 3 0 0,-6-6 0 0,0 0 0 15,8 5 0-15,-1-1 0 0,-7-4 0 0,0 0 0 16,0 0 0-16,10 2 0 0,2-2 0 0,1-2 0 16,2-3 0-16,2-3 0 0,0 1 0 0,3-1 0 15,1-5 0-15,1 3 0 0,3-2 0 0,-2-2 0 16,1 0 0-16,0-2 0 0,1-4 0 0,0-1 0 15,0-1 0-15,1-4 0 0,1-4 0 0,2-1 0 16,-1-2 0-16,1-1 0 0,-3 2 0 0,2-5 0 0,-4-3 0 16,0 0 0-16,-2-1 0 0,-1 1 0 0,-3 1 0 0,-2 1 0 15,-2 1 0-15,-5 5 0 0,0 6 0 0,-6 5 0 16,-3 5 0-16,-3 7 0 0,-7 6 0 0,-4 9 0 16,-6 5 864-16,-2 9 128 0,-6 6 32 0,1 7 0 15,0 4-832-15,-1 10-192 0,1 4 0 0,2 4 0 16,0-2 0-16,5 2 0 0,1 1 0 0,6-2 0 15,3-5 0-15,5-1 0 0,2-8 0 0,3-1 0 16,4-2-768 0,4-3-208-16,0-4-48 0,10 4-11872 0</inkml:trace>
  <inkml:trace contextRef="#ctx0" brushRef="#br1" timeOffset="191819">9887 10869 23951 0,'0'0'512'0,"0"0"128"0,-9 3 0 0,3 2 64 0,-1 4-576 0,-3 0-128 0,-1 4 0 0,-2 6 0 16,-1 0 848-16,0 7 144 0,-2 4 32 0,0 2 0 16,1-2-832-16,0 1-192 0,4 1 0 0,0 2 0 15,2-4 0-15,1-1 0 0,2-4 0 0,-2 6-12240 16</inkml:trace>
  <inkml:trace contextRef="#ctx0" brushRef="#br1" timeOffset="191987.78">9588 11094 31327 0,'13'-15'1392'0,"-6"13"272"0,4 3-1328 0,2 0-336 0,1-2 0 0,4 1 0 16,6 4 0-16,2-2 0 0,7 2 0 0,11-6 0 15,-1-2-752-15,-1 3-208 0,1 2-64 0,0-1-11872 16</inkml:trace>
  <inkml:trace contextRef="#ctx0" brushRef="#br1" timeOffset="192330.76">10670 10890 23951 0,'0'0'512'0,"-10"7"128"0,0 1 0 0,2-2 64 0,-2 4-576 0,-2 3-128 0,0 6 0 0,-3 2 0 16,0-1 0-16,2 4 0 0,2-5 0 0,1 2 0 15,1 2 0-15,2-1 0 0,0-5 0 0,3 0 0 16,1 0-1600-16,2-3-368 0,1 4-64 0,0-18-16 16</inkml:trace>
  <inkml:trace contextRef="#ctx0" brushRef="#br1" timeOffset="192664.84">10973 11015 23951 0,'0'0'512'0,"-7"8"128"0,-3 4 0 0,1 1 64 0,0 1-576 0,-4 2-128 16,0 0 0-16,0-1 0 0,0 1 0 0,3-4 0 15,-1-1 0-15,2 0 0 0,0-5 0 0,4-1 0 0,5-5 0 16,0 0 0-16,0 0 848 0,6-5 144 0,3-6 32 16,3-3 0-16,2 1-832 0,2-4-192 0,2-1 0 0,-2 0 0 15,0 2 0-15,-1 2 0 0,1-2 0 0,1 5 0 16,2-1 0-16,1 4 0 0,-2 2 0 0,-1 0 0 16,-1 2 0-16,-3 4 0 15,-4 4 0-15,-1 4 0 0,-2 3 0 0,0 3 0 0,-4 3 0 0,-3 1 0 16,1 3 0-16,-3 2 0 0,1 1 0 0,-4 2 0 15,0-5 864-15,-1 0 128 0,0-2 32 0,-4 3 0 16,3-6-1648 0,6-5-320-16,2-11-64 0,0 0-7648 0,5 5-1536 0</inkml:trace>
  <inkml:trace contextRef="#ctx0" brushRef="#br1" timeOffset="192947.34">11930 10412 23951 0,'0'0'1056'0,"0"0"224"0,0 0-1024 0,0 0-256 15,0 0 0-15,-5 8 0 0,-1 5 0 0,-2 5 0 16,0 4 0-16,-5 7 0 0,0 1 0 0,-3 5 0 15,-1 4 0-15,-2 4 0 0,-2-4 880 0,-1 3 112 16,-6 1 32-16,1 1 0 0,-2 2-832 0,1-1-192 0,-2-2 0 0,1 0 0 16,3-1 0-16,1-4 0 15,7-3 0-15,1-5 0 16,3-2-1600-16,3-5-352 0,3-3-80 0,2-2-8208 0</inkml:trace>
  <inkml:trace contextRef="#ctx0" brushRef="#br1" timeOffset="193129.14">11577 10945 23951 0,'0'0'1056'0,"0"0"224"0,0 0-1024 0,0 0-256 0,0 0 0 0,0 0 0 16,12-1 0-16,2-1 0 0,0 2 0 0,2 2 0 0,2-2 0 15,3 0 0-15,-1-4 0 0,2 2 0 0,1 1 0 0,1 1 0 16,-1 0 0-16,1-1-7040 15,-1-2-1472-15</inkml:trace>
  <inkml:trace contextRef="#ctx0" brushRef="#br1" timeOffset="193414.64">12066 10974 16575 0,'0'0'368'0,"10"-4"80"0,2 0 0 0,0 1 16 0,3 3-464 0,2-2 0 0,2-5 0 16,0 2 0-16,2 2 0 0,1 1 0 0,-1-5 0 0,-1 1 0 15,-2-1 0-15,-2-2 0 16,-1 2 0-16,-3 1 0 0,-3-3 912 0,-1 2 96 0,-6-2 16 0,-2 9 0 16,0 0 0-16,-6-5 0 0,-4 2 0 0,-5 3 0 15,-2 3-832-15,-2 3-192 0,-3 4 0 0,-3-3 0 16,1 5 864-16,1 0 128 0,2 3 32 0,3-1 0 15,2-4-832-15,4 2-192 0,2-1 0 0,2 2 0 16,2-1 0-16,2 0 0 0,2-6 0 0,6 5-8144 16,4-3-1680-16</inkml:trace>
  <inkml:trace contextRef="#ctx0" brushRef="#br1" timeOffset="193742.34">13027 10895 20271 0,'4'-15'896'0,"-4"15"192"0,0 0-880 0,-6-5-208 0,1 2 0 0,-3-1 0 0,-2 0 0 0,-3 4 0 15,-4 4 0-15,-1-1 0 0,-3-2 864 0,-1 3 128 16,-2 1 32-16,1 3 0 0,-2-2-832 0,0 4-192 16,-1-4 0-16,5 2 0 0,3 4 0 0,1-3 0 15,0 0 0-15,5 0 0 0,5-1 0 0,0-2 0 16,3 1 0-16,4-7 0 0,0 0 864 0,8 2 128 15,2 2 32-15,2-1 0 0,4-2-832 0,1-1-192 16,0-1 0-16,0 2 0 0,0 4 0 0,0 1 0 16,-3-1 0-16,-1 3 0 0,-3 2 0 0,1 4 0 0,-6 3 0 15,-1 2 0-15,-3-2 0 0,-1 3 0 16,-2 1 0-16,-4 2 0 0,-1-1 864 0,-1 2 128 16,-4-4 32-16,0 1 0 0,-3-2-832 0,0-2-192 0,1-1 0 0,0 0 0 15,-1-3 0-15,4-2 0 0,0 1 0 0,2-5-9232 16,1-1-1904-16</inkml:trace>
  <inkml:trace contextRef="#ctx0" brushRef="#br1" timeOffset="194150.72">13375 10788 23951 0,'-16'10'1056'0,"8"-5"224"0,-2 3-1024 0,-2 2-256 16,-1 4 0-16,-1 1 0 0,-2-1 0 0,1 0 0 15,-1 1 0-15,2 0 0 0,-1 1 0 0,2-4 0 16,3-2 0-16,1-1 0 0,1-1 0 0,3-1 0 16,2-1 0-16,3-6 0 0,0 0 880 0,0 0 112 0,10-4 32 0,3-2 0 15,3-5-832-15,1 1-192 0,1-4 0 16,1 1 0-16,-1 0 0 0,0-2 0 0,-1 0 0 0,0 0 0 16,-1 2 0-16,2 1 0 0,-1 2 0 0,-2 2 0 15,0 0 0-15,-1 3 0 0,0 1 0 16,-1 3 0-16,-1 0 0 0,0 2 0 0,0 0 0 0,1 4 0 31,-5 3-1600-31,1-3-352 0,-9-5-80 0,17 10-16 0</inkml:trace>
  <inkml:trace contextRef="#ctx0" brushRef="#br1" timeOffset="194640.03">13758 10809 23951 0,'0'0'512'0,"-12"8"128"0,-1 0 0 0,3 1 64 0,-4-2-576 0,-1 4-128 0,1 0 0 0,0 1 0 0,1 1 0 0,-1-4 0 15,3 1 0-15,2-1 0 0,2 3 0 0,2-3 0 16,1-2 0-16,4-7 0 0,0 0 0 0,0 0 0 16,0 0 0-16,0 0 0 0,0 0 848 0,0 0 144 15,13 6 32-15,-1-3 0 0,-12-3-832 0,10-2-192 16,-10 2 0-16,0 0 0 0,11 2 0 0,-11-2 0 15,11-2 0-15,-11 2 0 0,0 0 864 0,7 12 128 16,-7-12 32-16,9 11 0 0,1-1-832 0,3-3-192 16,4-4 0-16,3 1 0 0,1-8 0 0,2 2 0 0,-1-2 0 15,5-1 0-15,0-3 0 0,-1-3 0 16,-1-2 0-16,0-1 0 0,-1-3 0 0,2 2 0 16,-2-2 0-16,-1-2 0 0,1 1 0 0,-3-4 0 0,-2 0 0 0,3-2 0 15,2-1 864-15,-3-4 128 0,-2-3 32 0,-1-2 0 16,-2-1-832-16,2 0-192 0,6-5 0 15,-2 4 0-15,-4 5 0 0,-1 1 0 0,-2 8 0 0,-5 4 0 32,-2 3-768-32,-4 6-208 0,-4 9-48 0,0 0 0 0,0 0 832 0,-15 4 192 0,-5 5 0 15,-3 4 0-15,0 8 0 0,-4 6 0 0,-6 1 0 0,-2 8 0 16,-4 9 0-16,3-1 0 0,3 2 0 0,3-2 0 16,2-4 0-16,7-3 0 0,6-5 0 0,4 1 0 15,6-7 0-15,4-1 0 0,3-6 0 0,4 0 0 0,3-2 0 16,4-3 0-16,4-4 0 0,3 0 0 15,4-1-1680-15,5-4-304 16,11-4-48-16,-1-3-16 0</inkml:trace>
  <inkml:trace contextRef="#ctx0" brushRef="#br1" timeOffset="195151.33">14471 10034 23951 0,'0'0'512'0,"0"0"128"0,0 0 0 0,-1 22 64 0,4-12-576 0,2 6-128 15,1 2 0-15,3 7 0 0,4 7 0 0,6 6 0 16,-1 4 0-16,2 5 0 0,-1 1 0 0,2 12 0 16,0 5 0-16,-2 6 0 0,-3 0 848 0,1 5 144 15,-4-2 32-15,-6 1 0 0,-7-2-832 0,-2-4-192 16,0-1 0-16,-4-24 0 0,-3 7 0 0,-2-4 0 15,-3-3 0-15,1-5 0 0,0-5 0 0,-1-3 0 16,0-3 0-16,-5 4-12240 0</inkml:trace>
  <inkml:trace contextRef="#ctx0" brushRef="#br1" timeOffset="196277.41">15770 10599 20271 0,'-8'-10'448'0,"1"3"80"0,-2 2 32 0,0 0 16 0,-3 4-576 0,1 1 0 0,-2 1 0 0,0 6 0 15,-6 2 0-15,1 1 0 0,-3 1 0 0,2 2 0 16,-5 1 0-16,1 4 0 0,-2 4 0 0,11-6 0 15,-2 1 928-15,2 0 80 0,1 0 16 0,5 1 0 16,4 3-832-16,5-3-192 0,6-2 0 0,3-3 0 0,6 0 0 16,3-1 0-16,5-3 0 0,2-1 0 0,1-6 0 0,3 1 0 15,3-3 0-15,1-4 0 0,0-3 0 0,0-2 0 16,-1-2 0-16,0 0 0 0,-4-2 864 16,-3-3 128-16,-4-2 32 0,-2 0 0 0,-6-2-832 15,0-7-192-15,-5-2 0 0,-7 5 0 0,-6-3 864 0,-7 5 128 16,-3 3 32-16,-2 3 0 15,-3 3-1648-15,0 4-320 0,3 4-64 16,-1 3-16-16,-2 5-816 0,5-2-160 0,0-1-48 0,2 3 0 0</inkml:trace>
  <inkml:trace contextRef="#ctx0" brushRef="#br1" timeOffset="196599.46">16972 10197 20271 0,'-5'-11'896'0,"5"11"192"0,0 0-880 0,-8-4-208 0,0 2 0 0,-2 2 0 16,-2-2 0-16,-4 6 0 0,-3 1 0 0,-5 5 0 15,-2 4 864-15,-3-2 128 0,-1 2 32 0,-1 3 0 16,0 4 0-16,1 4 0 0,-1-2 0 0,1 6 0 0,0 1-832 16,0 6-192-16,1 5 0 0,4 2 0 15,3-3 0-15,12-11 0 0,3 3 0 0,2 4 0 0,5 0 0 0,5-3 0 16,4-5 0-16,8 13 0 16,1-9-1600-16,6-4-352 0,15 0-80 0,-3-9-16 15</inkml:trace>
  <inkml:trace contextRef="#ctx0" brushRef="#br1" timeOffset="197071.48">17432 10143 20271 0,'0'0'448'0,"0"0"80"0,0 0 32 0,0 0 16 0,0 0-576 0,0 0 0 0,-3 13 0 0,-7-6 0 15,-2-2 0-15,1 7 0 0,-1 2 0 0,-4 6 0 16,0 2 0-16,0 2 0 0,-3 4 0 0,1 6 0 15,-2 2 928-15,1 6 80 0,-2 1 16 0,0 4 0 16,0 1-832-16,7-15-192 0,-2 3 0 0,1-2 0 16,-1-3 0-16,2 2 0 0,1-7 0 0,1-1 0 0,3-3 864 0,2-4 128 15,1-6 32-15,3-2 0 0,2-2-832 0,1-8-192 16,0 0 0-16,8 2 0 0,1-4 864 0,3-2 128 16,1-2 32-16,7-10 0 0,1-1-832 0,-1-1-192 15,1-3 0-15,0 0 0 0,-2-3 0 0,2 3 0 16,0 1 0-16,0 3 0 0,-2 3 0 0,0 3 0 15,1 2 0-15,-4 7 0 0,-3 3 0 0,-1 5 0 16,-3 4 0-16,-3 4 0 0,-2 4 0 0,-2 4 0 16,-4 6 0-16,0-2 0 0,-1 4 0 0,-3-3 0 15,-1 3 0-15,-2-1 0 16,-5 0-1600-16,2 1-352 0,1-4-80 0,1-2-16 0</inkml:trace>
  <inkml:trace contextRef="#ctx0" brushRef="#br1" timeOffset="197406.18">17789 10851 23951 0,'0'0'512'0,"0"0"128"16,0 7 0-16,0 3 64 0,-1-1-576 0,0 4-128 0,-2 3 0 0,0-2 0 0,-1 3 848 0,-1 3 144 15,0 3 32-15,-1-1 0 0,-4 2-832 0,1-2-192 16,-1 0 0-16,-2-1 0 0,-1-2 0 0,0 1 0 15,-1-2 0-15,-10 6 0 0,1-5 0 0,-1-4 0 16,2-4 0-16,3-4-8144 16,-1-4-1680-16</inkml:trace>
  <inkml:trace contextRef="#ctx0" brushRef="#br1" timeOffset="197854.67">18496 10406 23951 0,'0'0'512'0,"0"0"128"0,-1-2 0 0,-3-6 64 0,-3-1-576 0,1 2-128 0,-2 4 0 0,-3 1 0 16,-2-2 848-16,-2 8 144 0,-5 0 32 0,-1 4 0 15,-2 1-832-15,-3 5-192 0,-2 2 0 0,1 5 0 0,0 1 864 0,0 4 128 16,1 3 32-16,-5 7 0 0,8 0-832 16,7-8-192-16,7 0 0 0,6-10 0 0,7-1 0 0,1 0 0 15,5-6 0-15,1 1 0 0,5-1 0 0,2-5 0 16,2-3 0-16,3-3 0 0,5-2 0 0,-1-1 0 15,2-5 0-15,-1-1 0 0,1-7 864 0,-2 2 128 16,3-1 32-16,-5-2 0 0,-3-4-832 0,-2-1-192 16,-2 1 0-16,-2 1 0 0,-3-3 0 0,-1-3 0 15,-5 2 0-15,0 1 0 0,-2 1 0 0,-4 3 0 16,-3 3 0-16,-2 3 0 0,1-1 0 0,-3 2 0 16,-1 3 0-16,2 2 0 15,-2 2-2416-15,2 1-528 0,-1 0-96 0,1-1-32 16</inkml:trace>
  <inkml:trace contextRef="#ctx0" brushRef="#br1" timeOffset="198174.08">18950 9880 20271 0,'14'-13'896'0,"-6"9"192"0,0-3-880 0,3 3-208 0,2 0 0 0,3 3 0 15,0 4 864-15,-1 2 128 0,1 3 32 0,0 4 0 16,-1 1 0-16,-1 5 0 0,3 5 0 0,2 5 0 0,-1 4-832 0,-1 5-192 16,0 5 0-16,-2 7 0 0,1 3 864 0,-4 3 128 15,1 2 32-15,-4 5 0 0,-2 8-832 0,-5 2-192 16,-3 2 0-16,-4-5 0 0,-4-1 864 0,-2-3 128 15,-3-1 32-15,-2-7 0 0,-3-3-832 16,-4-6-192-16,0-1 0 0,-18 14 0 16,-3-3-768-16,-1-9-208 0,-2-10-48 0,-6 0 0 15</inkml:trace>
  <inkml:trace contextRef="#ctx0" brushRef="#br1" timeOffset="202176.03">2832 12775 14047 0,'0'0'624'0,"0"0"128"0,0 0-608 0,0 0-144 16,-9 4 0-16,9-4 0 0,0 0 832 0,0 0 128 16,0 0 16-16,0 0 16 0,13 5-208 0,4-2-32 0,1-4-16 0,8-2 0 15,6-2 80-15,2 0 16 0,0 1 0 0,3-1 0 16,3-1-432-16,1-3-80 0,-1 0 0 0,2 0-16 15,1 1-80-15,1 0-16 0,2-1 0 0,-3 3 0 16,-4 4-48-16,-3 4-16 0,0 3 0 0,-8-1 0 31,-6-2-1360-31,-7 8-288 0,-4 4-48 0,-13 2-16 0</inkml:trace>
  <inkml:trace contextRef="#ctx0" brushRef="#br1" timeOffset="202370.93">3118 13044 30399 0,'0'0'2704'0,"10"-4"-2160"15,3 3-544-15,5-1 0 0,3 0 192 0,5-1-192 16,5-2 192-16,3 2-192 0,1 2 176 0,4-2-176 16,4 0 160-16,6-4-160 0,3-1 192 0,0 4-64 15,-1 2-128-15,-4-4 192 16,-2-1-976-16,0 4-208 0,-1 0-32 0</inkml:trace>
  <inkml:trace contextRef="#ctx0" brushRef="#br1" timeOffset="-207707.3">4845 12624 7359 0,'0'0'656'0,"6"-8"-528"15,1 2-128-15,-7 6 0 0,5-9 1184 0,-5 9 208 16,4-8 32-16,-4 8 16 0,0 0-48 0,0 0-16 16,2-13 0-16,1 6 0 0,-3 7-304 0,0 0-64 15,0 0-16-15,0 0 0 0,0 0-304 0,0 0-64 16,-3 8-16-16,-2 5 0 0,0-2-176 0,0 4-48 16,0 3 0-16,-1 10 0 0,1 3-96 0,-3 4-32 15,4 2 0-15,-1 2 0 0,0 1-96 0,0-2-32 16,-2 0 0-16,2-7 0 0,0-3-128 0,1-2 192 15,0 0-192-15,1-5 192 0,1-3 96 0,-1-2 32 16,3-16 0-16,0 0 0 0,-2 10 352 0,2-10 80 16,0 0 16-16,0 0 0 0,0 0 224 0,9-9 48 0,-2-4 16 0,3-8 0 15,0-6-320-15,2-1-64 0,2 3-16 0,-1-6 0 16,0-3-400-16,2-2-96 0,0-5-16 0,2 4 0 16,1 4-144-16,5 0 0 0,1 1 0 0,-2 6 0 15,-2 5 0-15,2 4 0 0,4 4 0 0,0 2 0 16,0 0 0-16,0 5 0 0,-6 4-128 0,-2 3 128 15,-1 2-144-15,-4 1 144 0,-2 0-192 0,-1 5 192 32,-1 8-1472-32,0-6-176 0,-1-3-32 0,0 1-8096 0,0 3-1616 0</inkml:trace>
  <inkml:trace contextRef="#ctx0" brushRef="#br1" timeOffset="-207288.04">6064 12685 20271 0,'0'0'896'0,"0"0"192"0,0 0-880 16,-3-9-208-16,-4 3 0 0,7 6 0 0,-9-3 624 0,-1-1 80 16,-3 0 0-16,-1 4 16 0,-3 4-160 0,-2 1-48 15,0-1 0-15,-3 3 0 0,-3 1-192 0,-1 0-64 16,-2 5 0-16,1 0 0 0,0-4 240 0,-2 4 32 15,-1 1 16-15,4 2 0 0,5 6-368 0,5-1-176 16,3 0 160-16,4-1-160 0,4 1 144 0,6-1-144 16,5-3 128-16,7-3-128 0,0-1 352 0,6-5-16 0,6-1 0 0,2-2 0 15,1-5 336-15,0-2 64 0,2-4 16 16,0-2 0-16,-1-1-368 0,0-3-80 0,-1-1-16 16,0-1 0-16,-2-2-144 0,-4 3-16 0,-4-1-128 15,-1 2 192-15,0 2-32 0,-3 1-16 0,-6 2 0 0,-8 7 0 16,11-3 80-16,-11 3 16 0,0 0 0 0,0 0 0 15,2 16 16-15,4 0 0 0,-3 2 0 16,-3 0 0-16,-2 4-256 0,1-3 144 0,3-4-144 16,5 2 128-16,3 2-128 0,4-4 0 0,6-2 144 0,1-1-144 15,0-7 0-15,1-1 0 0,1-4 0 0,1 1-128 16,-2 2-1264 0,1-4-240-16,0-5-48 0,-1 0-7952 0,-1-1-1584 0</inkml:trace>
  <inkml:trace contextRef="#ctx0" brushRef="#br1" timeOffset="-207019.43">7002 12103 24991 0,'0'0'1104'0,"0"0"240"16,0 0-1088-16,-10 1-256 0,1 3 0 0,0 6 0 0,-1 6 304 0,-1 5 0 15,-4 5 0-15,1 8 0 0,-2 6 400 0,1 6 64 16,-1-4 32-16,-1 6 0 0,0-4-256 0,2 8-48 16,2 7-16-16,-1-2 0 0,1-3-256 0,6-3-48 15,5-1-16-15,2-4 0 0,2-4-160 0,-1-7 192 16,2-4-192-16,-1-2 192 0,1-6-448 0,-1-2-64 0,1-5-32 16,1-3-8800-16,-4-13-1776 15</inkml:trace>
  <inkml:trace contextRef="#ctx0" brushRef="#br1" timeOffset="-206847.1">6559 12602 31327 0,'-8'-8'1392'0,"8"8"272"0,0 0-1328 0,0 0-336 0,0 0 0 0,7 8 0 16,1 1 192-16,5-1-48 0,6 4 0 0,2-5 0 15,1-1 320-15,8 0 64 0,7 2 16 0,4 2 0 16,6-2-176-16,-2-3-48 0,-6-2 0 0,0 0 0 15,-1 3-320-15,-3-3-256 0,-1-4 32 0,-6-2 16 16,0 0-2688-16,-6 2-544 0</inkml:trace>
  <inkml:trace contextRef="#ctx0" brushRef="#br1" timeOffset="-206635.27">7575 12509 20271 0,'-3'15'896'0,"0"-5"192"0,-3 2-880 0,2 2-208 15,-3 3 0-15,-2 4 0 0,-2 3 1408 0,-1 2 256 0,-1-3 32 0,-3 4 16 16,-1 2-976-16,-1 1-192 0,0-6-32 0,-1-2-16 16,3-1-320-16,0-1-176 0,2-3 192 0,4-2-192 31,6-2-1888-31,2-3-480 0</inkml:trace>
  <inkml:trace contextRef="#ctx0" brushRef="#br1" timeOffset="-206311.86">8057 12537 23951 0,'0'0'2128'0,"-9"5"-1696"0,0 3-432 0,-3 2 0 16,-1 3 208-16,-3 3-32 0,-1 6-16 0,0-2 0 0,0-2 32 0,2 1 16 16,-2 6 0-16,3 0 0 0,2 0 80 0,4-6 16 15,4-3 0-15,5 4 0 0,3-1-64 0,4-2-16 16,4-5 0-16,2-3 0 0,2-4 352 0,2-2 80 16,2 1 16-16,-1-4 0 0,1-6-160 0,-2-3-48 15,-1-4 0-15,-1-2 0 0,-5-2-208 0,1-2-64 16,-2-1 0-16,-3-3 0 0,-4 1 64 0,-3 1 0 15,-3-1 0-15,-1 0 0 0,-6-3 176 0,-2 6 32 16,-1 0 16-16,-3 4 0 0,-1-1-480 0,0 2 0 16,-1 5 0-16,1 2 0 15,0 6-1856-15,4 0-400 0,3-3-96 0</inkml:trace>
  <inkml:trace contextRef="#ctx0" brushRef="#br1" timeOffset="-205579.25">8722 12479 18591 0,'0'0'832'0,"-8"-1"160"0,8 1-800 0,-10 7-192 0,-5 2 0 0,4 1 0 16,0-1 608-16,1 7 80 0,-3 5 16 0,0 2 0 16,-2-1 64-16,0-1 32 0,-1 0 0 0,2 3 0 15,1 3-288-15,2-2-64 0,2-4-16 0,3-3 0 16,0-4 96-16,4-2 32 0,2-2 0 0,0-10 0 15,0 0 144-15,13-1 48 0,1-2 0 0,2-3 0 16,-1-10-64-16,2-2-16 0,0-3 0 0,2 3 0 0,-1 0-416 0,0-1-96 16,0 0-16-16,-1-3 0 0,-2 0-144 0,0 2 0 15,1 2 0-15,0 2 128 0,-2 4-128 0,-1 2 128 16,-3 6-128-16,-10 4 128 0,12 0 0 0,-12 0 0 16,0 16 0-16,1 2 0 0,3 5-128 0,-1 1 192 15,-3-3-192-15,0 5 192 0,0 6-192 0,1 0 128 16,0 0-128-16,-1 1 128 0,0-2-128 0,4-5 128 15,3 2-128-15,3-6 128 0,3-4-128 0,3-2-176 16,1-5 48-16,3 1 0 16,0 1-2064-16,4-8-416 0</inkml:trace>
  <inkml:trace contextRef="#ctx0" brushRef="#br1" timeOffset="-204974.55">9606 12551 19343 0,'-13'-13'1728'0,"2"7"-1392"0,0 3-336 0,-4 0 0 16,-2 1 1264-16,-5 2 176 0,-4 5 32 0,-4 5 16 16,-4 1-912-16,5 2-192 0,2 1-48 0,0 3 0 15,-2 1 64-15,6 1 16 0,3 0 0 0,2-1 0 16,1 3-256-16,5 1-160 0,3 2 192 0,5-2-192 15,3-8 128-15,5 2-128 0,0-4 0 0,3-3 0 16,3-1 224-16,1-4-64 0,2-6-16 0,2 1 0 16,0 0 160-16,0-3 16 0,2-4 16 0,-4 2 0 0,-2-6-112 0,0 1-32 15,-2-2 0-15,1 2 0 0,2 0 112 16,0-1 16-16,-4 2 0 0,1 2 0 0,-9 8-48 0,0 0 0 16,0 0 0-16,0 0 0 0,0 0-64 0,0 0-16 15,0 0 0-15,1 13 0 0,2 0-192 0,2 0 144 16,0-1-144-16,3 0 128 0,1-1-128 0,4 3 0 15,4-5 0-15,3-2 0 0,2-5 0 0,1-2 128 16,5-7-128-16,-1 2 128 0,0 0 0 0,1-6 0 16,2-4 0-16,-2-1 0 0,1-5 0 0,-2 3 0 15,-2 0 0-15,1-3 0 0,3-3-128 0,0 1 0 16,-2-3-160-16,0 1 160 0,-1 2 0 0,3-5 0 16,-3 0 0-16,3-5 0 0,1 0 160 0,-1-2-32 15,-1-5 0-15,0-5 0 0,-4-4-128 0,0 2 0 16,-1 1-160-16,0 3 160 0,-3 2-128 0,-1 4 128 0,-4 4 0 15,-3 5-144-15,-3 4 144 0,-2 3 0 0,-3 7 0 16,-4 0 0-16,-4 6 0 0,4 8 0 0,-12-3 0 0,-1 3 0 16,-4 3 0-16,-1 5-160 0,-3 6 160 0,0 3 0 15,0-1-128-15,-2 7 128 0,-3 3 0 0,-3 9 0 16,3 7 0-16,-2 5 0 0,-4 5 0 0,2 4 0 16,1-1-208-16,6 0 64 0,2-7 16 0,7-1 0 15,6-1 128-15,2-2 0 0,1 0 0 0,3-6 0 16,2-7 0-16,6 2 176 0,7 2-48 0,4-4 0 15,0-2-320-15,3-3-64 0,1-1 0 0,3-4-9664 16,2 0-1936-16</inkml:trace>
  <inkml:trace contextRef="#ctx0" brushRef="#br1" timeOffset="-203908.79">11351 12358 7359 0,'0'0'656'0,"0"0"-528"0,0 0-128 0,0 0 0 0,0 0 1344 0,0 0 256 15,0 0 32-15,0 0 16 0,0 0-656 0,0 0-128 16,-6-2-32-16,-1 3 0 0,0-1-64 0,-3 4 0 16,0 4-16-16,-2 3 0 0,-2 4-80 0,4-1-16 15,-2-1 0-15,1 3 0 0,2-1-288 0,4 1-64 16,2 0-16-16,5-6 0 0,3-1-32 0,1-1-16 16,8 2 0-16,0-6 0 0,3-6 400 0,2 0 64 15,1 1 32-15,2-4 0 0,0-3 0 0,4-2 0 16,-1-3 0-16,0-2 0 0,-6 5-400 0,-2-1-80 15,-6-2 0-15,-3-1-16 0,-7-2 144 0,-2 1 48 0,-6-2 0 16,-2 0 0-16,-4-3 64 0,-8 3 16 16,-6 3 0-16,1 2 0 0,2 3-320 0,2 1-64 0,-1 2-128 0,2 3 192 15,2 3-192-15,5 3-208 0,2-1 32 0,12-2 16 32,0 0-2400-32,0 11-496 0,8 4-80 0,10-9-32 0</inkml:trace>
  <inkml:trace contextRef="#ctx0" brushRef="#br1" timeOffset="-203504.08">12504 11869 17391 0,'0'0'768'0,"-7"-5"160"0,-2 2-736 0,-2 3-192 15,-1 4 0-15,-1 2 0 0,-3 0 512 0,-1 3 64 0,-2 7 0 0,-2 2 16 16,-3 3 192-16,-2 6 48 0,-4 5 0 0,-2 7 0 16,-4 5-304-16,1 4-48 0,0 2-16 0,6-1 0 15,6 4-256-15,9-7-48 0,7 1-16 0,3-7 0 16,2-7 48-16,5 3 0 0,8-1 0 16,3-5 0-16,7-4 16 0,5-7 16 0,3 0 0 15,2-2 0 1,-1 0-608-16,0-7-128 0,-1-5-32 0,-2-5-10560 0</inkml:trace>
  <inkml:trace contextRef="#ctx0" brushRef="#br1" timeOffset="-203168.86">12894 11934 16575 0,'0'0'1472'0,"0"0"-1168"15,-7 7-304-15,2 2 0 0,5-9 1024 0,-10 13 160 16,2 8 32-16,-3 4 0 0,4 2-592 0,-5 2-112 16,0 1-32-16,0 2 0 0,-1 5-32 0,-1 2-16 15,-2 1 0-15,1-3 0 0,4-6-112 0,1 1-32 16,-2-1 0-16,3-6 0 0,1-6-64 0,3-1-16 16,1-2 0-16,3-2 0 0,1-3-16 0,0-11 0 15,0 0 0-15,13 5 0 0,-3-1 192 0,4-3 48 16,0-3 0-16,1-4 0 0,1 0-128 0,-2 2-32 15,3 3 0-15,-1-1 0 0,-2 1-272 0,-1 1 128 16,-2 3-128-16,-2 6 0 0,-1 4 144 0,-2 1-144 0,-1 1 0 16,-1 3 144-16,-4 8-144 0,0 3 0 0,0-6 0 15,-1 2 0-15,0 1 128 0,-1-3-128 0,1 3 0 0,1-6 128 32,0-6-1792-32,4-2-352 0</inkml:trace>
  <inkml:trace contextRef="#ctx0" brushRef="#br1" timeOffset="-202974.45">13380 12715 23039 0,'-9'8'2048'0,"-2"1"-1648"16,-2 4-400-16,0 3 0 0,-1 2 1088 15,1 1 128-15,-1-1 16 0,-1 0 16 0,0 0-736 0,2 1-128 16,1-1-48-16,4-3 0 0,-2-2-336 0,4 0 144 15,4 1-144-15,-2-7 0 16,4-7-1984-16,0 0-496 0</inkml:trace>
  <inkml:trace contextRef="#ctx0" brushRef="#br1" timeOffset="-202619.28">14111 12181 20271 0,'-13'-11'1792'0,"4"8"-1424"0,-2 6-368 16,-4 1 0-16,-3 3 1024 0,-2 3 128 0,-3 2 16 0,-1 6 16 16,1 6-672-16,0-2-128 0,-2 1-16 0,7 5-16 15,-1-2 32-15,9 4 0 0,2-5 0 0,7-1 0 16,2-1-160-16,9-4-32 0,2-2 0 0,5-3 0 15,4-2 128-15,4 0 32 0,2-7 0 0,0 0 0 16,3-1 80-16,4-4 16 0,-1-2 0 0,1-5 0 16,-2-2-208-16,0-2-48 0,-5-2 0 0,-1-4 0 15,-4-2 0-15,-3-2 0 0,-8-2 0 0,-3-3 0 16,-3-4 320-16,-6-6 48 0,-7-1 16 0,-5 1 0 16,-5 2-288-16,-2 7-48 0,3 4-16 0,-2 3 0 15,-3 4-224-15,-3 7 0 0,-1 1 0 0,4 6 0 16,3 1-704-16,3 2-48 0,-1 0 0 15,4 2-13984-15</inkml:trace>
  <inkml:trace contextRef="#ctx0" brushRef="#br1" timeOffset="-202300.72">14504 11704 18431 0,'1'-16'1632'0,"-1"16"-1312"0,4-8-320 16,-4 8 0-16,0 0 768 0,12 5 64 0,-4 5 32 16,-1 4 0-16,0 8-144 0,1 4-16 0,-3 5-16 0,0 5 0 15,0 0-96-15,-1 2-16 0,0 2 0 0,-1 5 0 16,-2 4 16-16,-2 7 0 0,-3 6 0 0,-3 1 0 15,-2 1-16-15,-4-2 0 0,-4-4 0 16,-1 1 0-16,-1 1-272 0,-2-3-64 0,-2-8-16 16,0-4 0-16,0-6-32 0,-1-1-16 0,-1-4 0 0,1-7 0 15,-1-5-1648 1,1-5-320-16,3-4-64 0</inkml:trace>
  <inkml:trace contextRef="#ctx0" brushRef="#br1" timeOffset="-201781.14">15222 12259 11055 0,'0'0'480'0,"0"0"112"16,0 0-464-16,0 0-128 0,0 0 0 0,5 8 0 0,-5-8 1568 0,19 3 288 16,4-3 64-16,3-2 16 0,2 1-800 0,7 0-176 15,7-6-16-15,2 3-16 0,0 2-480 0,0-2-112 16,0-4-16-16,-3 4 0 0,0 1-144 0,-4 3-48 16,-3 0 0-16,-5 3-6864 15,-5-2-1392-15</inkml:trace>
  <inkml:trace contextRef="#ctx0" brushRef="#br1" timeOffset="-201631.23">15300 12485 3679 0,'0'0'320'0,"3"-12"-320"15,2 4 0-15,6-1 0 0,6 4 6000 0,5 1 1120 0,6-3 240 0,5 5 32 16,2 0-5712-16,3 1-1136 0,1 2-224 0,2-2-64 16,-1-2-112-16,4 2-16 0,2 0-128 0,1 0 192 31,0-1-1728-31,-3-2-368 0,15-1-64 0,-14 3-16 0</inkml:trace>
  <inkml:trace contextRef="#ctx0" brushRef="#br1" timeOffset="-201134.58">16852 12110 12895 0,'-7'-6'1152'0,"1"-1"-928"16,-1-2-224-16,1 5 0 0,6 4 1648 0,-11 4 272 0,2-1 64 0,0 6 16 15,1 3-1472-15,0 6-288 0,-1 5-64 16,0 4-16-16,-3 4 256 0,1 5 48 0,-1 2 16 0,0 0 0 16,1-3-160-16,-1 0-16 0,-1 2-16 0,1-3 0 15,0-4 0-15,1-2 0 0,-1-4 0 0,3-2 0 16,1 4 128-16,3-8 32 0,1-7 0 0,4-11 0 15,0 0 384-15,0 0 64 0,0 0 32 0,9-9 0 16,3-10 208-16,1-1 32 0,0-5 16 0,2 1 0 16,0 1-672-16,0-3-128 0,1-3-16 0,0-1-16 15,2-1-208-15,0 1-144 0,7-5 192 0,-2 3-192 16,2 4 0-16,2 2 0 0,3 6 0 0,-1 6-144 16,-4 3-16-16,1 6 0 0,-4 4 0 0,-2 5 0 15,-3-2-1008-15,-4 5-208 16,-4 3-32-16,-1 3-7936 0,-1 4-1600 0</inkml:trace>
  <inkml:trace contextRef="#ctx0" brushRef="#br1" timeOffset="-200775.47">17699 12249 17503 0,'-4'-16'768'0,"-1"9"176"0,-3 1-752 0,-1 1-192 16,-3 1 0-16,-2 3 0 0,-4 2 1120 0,-3 4 192 15,-2 8 32-15,-4-4 16 0,-4 3-800 0,1 4-176 16,4 2-16-16,-3 0-16 0,-1 0-208 0,3 1-144 16,4-1 192-16,3-1-192 0,6 0 224 0,3-6-64 15,5 0-16-15,3-2 0 0,3-9 96 0,5 9 16 0,4-1 0 0,5-5 0 16,0-5 512-16,3 0 128 0,1-1 0 0,3-2 16 16,0-4-288-16,-3 0-64 0,0-3-16 15,3 4 0-15,1 0-336 0,-1 2-64 0,-1-2-16 0,-5 4 0 16,-3 1-128-16,0 5 192 0,-12-2-192 0,6 9 192 15,-6-9 64-15,3 14 0 0,-2 3 16 0,-2 0 0 16,-4 0-128-16,1 1-16 0,1 2-128 0,2-2 192 16,0 0-192-16,3-2 0 0,5-2 0 0,2-1 0 15,1-6 160-15,5-1-160 0,2 0 160 0,2-8-160 16,2-6-160-16,2 1-128 0,1-5-32 0,-1 0 0 16,0-1-2192-1,-3-4-448-15,3 0-96 0,-5-1-8128 0</inkml:trace>
  <inkml:trace contextRef="#ctx0" brushRef="#br1" timeOffset="-200532.07">18325 11848 19343 0,'10'-18'848'0,"-3"10"192"0,1 1-832 0,-8 7-208 15,6-7 0-15,-6 7 0 0,0 0 1024 0,0 0 144 16,0 0 48-16,-1 12 0 0,-4 1-576 0,-3 5-96 15,-2 4-32-15,-3 4 0 0,-2 3-64 0,0 4-32 16,-1 3 0-16,0 3 0 0,1 7-32 0,-1 3-16 16,0 2 0-16,3 1 0 0,0 0-176 0,3-1-16 15,1-6-16-15,2-5 0 0,2-6-32 0,0-1 0 16,0-1 0-16,1-7 0 16,0-4-544-16,-2-6-112 0,0-3-32 0,6-12-7824 0,-12 3-1552 15</inkml:trace>
  <inkml:trace contextRef="#ctx0" brushRef="#br1" timeOffset="-200367.01">17952 12251 23727 0,'0'0'1040'0,"0"0"240"0,0 0-1024 0,0 0-256 0,0 0 0 0,11-4 0 16,-1 2 464-16,4 0 48 0,7 4 16 0,5 0 0 16,0 5 176-16,4-2 16 0,0 0 16 0,0-1 0 15,-1 3-416-15,2 2-64 0,-2-7-32 0,-2 2 0 16,-1-1-816-16,-2-3-176 0,-5 0-16 0,0-1-11344 15</inkml:trace>
  <inkml:trace contextRef="#ctx0" brushRef="#br1" timeOffset="-200181.94">18835 12208 9215 0,'0'0'816'0,"-1"12"-656"16,-5 4-160-16,1 2 0 0,-4-2 2496 0,0 3 448 15,-2 2 112-15,-2 1 16 0,-2 3-1920 0,-4-3-384 16,1-2-80-16,0-1-16 0,-3 2-192 0,-1 0-32 16,0-2-16-16,1 2 0 0,1-1-288 0,2-2-144 15,1-4 160-15,4-3-160 16,4-6-1408-16,9-5-368 0</inkml:trace>
  <inkml:trace contextRef="#ctx0" brushRef="#br1" timeOffset="-199133.45">19139 12393 23327 0,'-30'2'1024'0,"13"2"224"0,-2 1-992 0,1 3-256 0,1 3 0 0,2-2 0 16,0-2 0-16,5 2 0 0,1 2 128 0,3-2-128 15,6-9 176-15,0 0-16 0,0 0 0 0,0 0 0 0,10 11 32 0,1-4 0 16,4-6 0-16,-1-1 0 0,-1-1 0 0,0 0 16 16,4-1 0-16,-3-4 0 0,2-5-16 0,-2 2 0 15,-2 0 0-15,-2-1 0 0,-2-1-192 0,-2-3 0 16,-3 1 0-16,-1 4 0 0,-2 9 192 0,-3-12 64 16,-2 0 0-16,-2 3 0 0,1 1 16 0,6 8 16 15,-8-7 0-15,8 7 0 0,-6-12-288 0,4 4 128 16,2 8-128-16,7-7 0 0,2 0 128 0,7 0-128 15,4-3 0-15,3 4 0 0,-3 4 160 0,3-2-32 16,0-3 0-16,-2 2 0 0,-2 3-128 0,-2 2 128 16,-2 1-128-16,-4 2 128 0,1-5-128 0,-12 2 0 15,8 12 0-15,-3-3 128 0,-5 3-128 0,0-2 192 16,0-10-192-16,-6 18 192 0,-1 2-48 0,2 0 0 16,-4-7 0-16,2-2 0 0,1 2-144 0,1 0 128 15,-1 0-128-15,4-2 128 0,2-11 32 0,0 0 0 0,0 0 0 0,4 9 0 16,-4-9 304-16,10 4 64 0,3-4 16 0,2-1 0 15,-2-1 32-15,3-3 0 0,3-4 0 0,-1 0 0 16,-2 0-352-16,2 0-64 0,0 2-16 0,-1-2 0 16,-1 0-144-16,-3 2 0 0,-3 3 0 0,2 2 128 15,-3-2-128-15,-9 4 0 0,0 0 0 0,0 0 0 16,3 8 0-16,-5 1-176 0,2-9 176 0,-4 12-128 16,3 1 128-16,-1-3 0 0,-1 2 0 0,0 0 0 15,3-12 0-15,0 0 0 0,2 14 0 0,2-4 0 16,-4-10 0-16,10 7 0 0,2-5 0 0,3 2 0 15,0-2 0-15,3-2 0 0,4-6 128 0,4 2-128 16,2 2 208-16,0-1-16 0,0 1-16 0,-2-1 0 0,-3-3-176 16,-1 2 128-16,-2 1-128 0,-3 2 128 0,-4-1-128 0,-3 2 0 15,-10 0 0-15,0 0 0 0,0 0 0 0,0 0 0 16,0 0 0-16,0 0 0 0,0 16 0 0,-1-6 0 16,1-10 0-16,-5 11 0 0,5-11 0 0,-5 12 0 15,1 1 0-15,1-3 0 0,3-10 0 0,0 0 0 16,0 0 0-16,0 0 0 0,0 0 0 0,9-2 0 15,0-2 0-15,6 1 128 0,-4 3-128 0,2-1 0 16,-2-1 0-16,1 0 128 0,-2-2-128 0,0 4 0 16,2 0 0-16,-12 0 0 0,9-3 0 0,-9 3 0 15,0 0 0-15,0 0 0 0,0 0-128 0,0 0 128 16,0 0 0-16,0 0 0 0,9 5 0 0,-9-5 0 16,8 6 0-16,-8-6 0 0,11-2 0 0,-1 2 0 0,3 0 0 0,0-1 0 15,2-4 0-15,0-2 0 0,2 2 0 16,3-3 128-16,2-5-128 0,1 0 0 0,2-2 0 15,1 2 0-15,2-3 0 0,-1-1 0 0,0-4 0 0,-1-6 128 16,0-3-128-16,0-5 0 0,2-3 144 0,-1-9-144 16,1-5 128-16,-1-7-128 0,0-1 160 0,5-3-160 15,0-3 0-15,2-1 0 0,-1 0 0 0,-5 12 0 32,-4 16-448-32,-6 9-48 0,-4 2 0 0,-7 14 0 0,-2 4 496 0,-5 10 0 0,-6 2 0 0,-6 7 0 15,-6 6 0-15,-4 7 0 0,-5 12 0 0,-2 9 0 16,-5 4 0-16,0 4 0 0,-1 1 0 0,-11 29 0 15,9-2 0-15,7-7 0 0,6-3 176 16,7-4-48-16,6-9-128 0,5-2 0 0,3-5 0 0,4-7 0 16,5-6 192-16,1-6-48 0,5-2 0 0,0-2 0 15,1-5 64-15,3-4 16 0,3-8 0 0,1-1 0 0,1 1 32 16,1-8 0-16,0-2 0 0,1-3 0 16,1-4-544-16,-3 1-96 0,-4-2-32 0,-4 1 0 15,-4-5-1440-15,-3 3-272 0,-3-4-64 0,-6 1-16 16</inkml:trace>
  <inkml:trace contextRef="#ctx0" brushRef="#br1" timeOffset="-198971.02">19441 11791 46991 0,'-16'-29'2080'0,"9"18"432"0,-1-1-2000 0,8 12-512 16,0 0 0-16,0 0 0 0,0 0 384 0,5 6-32 15,3 6 0-15,2 1 0 16,3 4-640-16,-2-3-128 0,-2 2-32 0,-1-3-13568 0,-3-1-2736 0</inkml:trace>
  <inkml:trace contextRef="#ctx0" brushRef="#br1" timeOffset="-109720.04">2074 13835 11055 0,'-15'-4'976'0,"5"2"-784"16,1-1-192-16,0 2 0 0,9 1 1296 0,-10-1 224 15,-1 1 32-15,11 0 16 0,0 0-832 0,-10 0-160 0,10 0-48 16,0 0 0-16,0 0 128 0,0 0 32 0,0 0 0 0,0 0 0 15,0 0-384-15,0 0-80 0,0 0-16 0,10 6 0 16,2 1 64-16,4-2 16 0,3-1 0 0,1 0 0 16,-1 1 0-16,7 0 0 0,3-8 0 0,4 1 0 15,2 1-48-15,4-1-16 0,5 1 0 0,5-3 0 16,5-1 32-16,4 2 0 0,-1-2 0 0,2 1 0 16,-2 0 0-16,4-1 16 0,-2-4 0 0,10 5 0 15,9 3-48-15,3-1-16 0,-3 2 0 16,6 0 0-16,2-9-80 0,4 4 0 0,1 2-128 0,2 1 192 15,1-6-192-15,2 1 176 0,2 0-176 0,6 1 160 16,7 4-160-16,0-2 0 0,-3-1 0 0,7-5 0 16,6 4 128-16,0-2-128 0,-3 2 0 0,7 0 128 15,1-3-128-15,-1 3 0 0,-2-3 0 0,1 2 0 0,6 5 0 16,-1-6 0-16,-1 0 0 0,-2 3 0 0,1 1 0 16,1-1 0-16,-1-3 0 0,0 0 128 0,-1 8-128 0,6-1 0 15,2-2 0-15,1 0 0 0,-1 2 0 16,4 0 0-16,3-2 0 0,3-1 0 0,3 2 0 0,-4 0 192 15,-2 4-192-15,3-2 192 0,8-2-32 0,-5 2 0 16,-4 0 0-16,3 2 0 0,4 0 16 0,-4 3 0 16,-2-1 0-16,-1 0 0 0,2-1-16 0,-2 3 0 15,-1 2 0-15,1-3 0 0,-3-5 32 0,2 6 16 16,-2 0 0-16,2 1 0 0,0-3-16 0,-2-2-16 16,-6 2 0-16,7-1 0 0,6-3 32 0,-1 1 16 15,-5 2 0-15,1-2 0 0,3-1-96 0,-3 4-128 16,-5 0 176-16,3-3-176 0,-5-1 128 0,0 1-128 15,-3 1 0-15,0 0 0 0,-1 0 0 0,1-1 0 0,-7-1 0 16,3 1 0-16,0 1 160 0,-3 0-32 0,0-1 0 16,0-1 0-16,0-1-128 0,-2-1 0 0,-4 0 0 0,0 2 0 15,4 0 0-15,-3 0 0 0,-5-1 0 0,5 1 0 16,0 1 0-16,-2 3 192 0,-2-1-32 0,-4-2 0 16,-2-1-32-16,3 1-128 0,5-1 192 0,-4 0-64 15,-3-1-128-15,3 2 192 0,2 2-192 0,-2-3 192 16,-2-3-64-16,1 2-128 0,1-2 192 0,1 3-64 15,0 3 48-15,1-2 0 0,-3-1 0 0,6 4 0 16,3 1-48-16,-2 1-128 0,-4-6 192 0,2 2-64 16,-2 5-128-16,-2 2 128 0,0-4-128 0,-1 0 128 15,2-1-128-15,2 3 0 0,2-5 0 0,1 2 0 16,-7-1 0-16,2 3 0 0,8 1 128 0,-3-3-128 0,-4-4 0 16,0 1 128-16,2 3-128 0,-6 0 128 0,-6-3 0 15,0 1 0-15,-1 1 0 0,-3 3 0 0,-2-1-128 16,-8-5 0-16,-10-4 0 0,-1 4 128 0,-6 5-128 0,-2-3 0 15,-2-2 0-15,-6 0 0 16,-10 0-1808-16,-6-2-304 0,-10-4-48 16</inkml:trace>
  <inkml:trace contextRef="#ctx0" brushRef="#br1" timeOffset="-108091.14">2276 5542 17503 0,'0'0'1552'0,"0"0"-1232"16,0 0-320-16,0 0 0 0,-5 15 384 0,2-1 32 15,3-14 0-15,6 10 0 0,2 1-416 0,2-3 0 16,3 0 0-16,5-5 0 0,6-1 0 0,4-2 0 16,2-2 0-16,4 2 0 0,4-2 0 0,2 2 128 15,2 0 0-15,1-3 0 0,0-3-128 0,3 2 0 16,3 0 0-16,6 1 0 0,0-3 0 0,4-1 0 15,2 1 144-15,0-2-16 0,0 4 0 0,5 0 0 16,1-5 0-16,4 2 0 0,1 0 64 0,2-1 32 0,3 0 0 0,1-4 0 16,0-1 32-16,0 3 0 0,1-2 0 15,7 4 0-15,8-2 32 0,-2 2 16 0,-3-2 0 16,3 2 0-16,3-5-128 0,3 2-32 0,3 3 0 16,0 2 0-16,0-5-144 0,3 0 160 0,3 0-160 0,-3 2 160 15,-1 0-32-15,-1-1-128 0,2-5 192 0,3 5-64 16,8 2 0-16,-3 0 0 0,-5-2 0 0,1 1 0 15,2 3 112-15,-5-3 16 0,-2 0 0 0,-1-1 0 16,0 3 16-16,6 2 16 0,8 2 0 0,-5-2 0 16,-8-3-64-16,6 1-16 0,3 4 0 0,-1 0 0 15,-4 1-80-15,0-5-128 0,0 2 176 0,2 1-176 16,2 0 144-16,-5-1-144 0,-3 1 0 0,1 1 144 0,4 2-144 16,-2-1 192-16,-3-2-192 0,1-2 192 0,0 2-192 15,2 1 0-15,2-1 144 0,-1 1-144 16,-5-1 0-16,-1 0 0 0,2-2 0 0,2-1 128 0,0 2-128 0,0-3 0 15,-4-1 0-15,5 3 128 0,-4 2-128 0,-2-3 0 16,-2 2 0-16,-3 0 0 0,-1-2 0 0,1 1 0 16,2 0 0-16,-4 5 0 0,-4 0 0 0,0-2 128 15,2 1-128-15,-1-1 0 0,-1 0 0 0,-3 2 0 16,-4 0 0-16,5-1 128 0,4 0-128 0,2-2 0 16,1 3 0-16,-3-1 128 0,-2 1-128 0,2-2 0 15,-2-2 0-15,2 4 0 0,0 0 0 0,-5 1 0 16,-2 1 0-16,-4-1 0 0,3 2 0 0,1 1 0 15,5 1 0-15,-2-1 0 0,-3-3 0 0,0 4 0 16,3-2 0-16,-3 2 0 0,2-1 0 0,0 1 128 16,2 2-128-16,-1-3 0 0,-1-2 0 0,3-1 0 0,-1-1 0 15,6 2 0-15,1 3 0 0,-1 0 0 0,-2-2 0 16,1 2 0-16,4-2 0 0,1-2 0 0,-6 0 0 16,5 0 0-16,1 0 0 0,1 0 0 0,2 0 0 0,-2 0 128 15,-6-6-128-15,0 3 0 0,-2-1 0 0,3 1 128 16,2 2-128-16,-3-1 0 0,-5 0 0 0,-2-2 0 15,0 1 0-15,3 2 0 0,1 1 0 0,-4 0 0 16,-8 0 0-16,2 0 0 0,-1 1 0 0,2 1 0 16,1-1 0-16,-5 0 0 0,0 3 0 0,0-3 0 15,-1-1 0-15,1 0 0 0,6 0 0 0,0 2 0 16,2 2 0-16,-3 1 0 0,-3 3 0 0,0-4 0 16,2-2 0-16,4 2 0 0,1-1 0 0,-4 2 0 0,-1 3 0 15,-3 1 0-15,-2-4 0 0,0 0 0 0,8 2 0 16,-1-3 0-16,-3 1 0 0,-1 0 0 0,1 2 0 15,1-2 0-15,1 3 0 0,3 1 0 0,-1 0 0 16,1 0 0-16,-1 0 0 0,2 2 0 0,-2-1 0 0,8-5 0 16,1-1 0-16,0 0 0 0,-7 4 0 0,3-3 0 15,-1 2 0-15,2-2 0 0,2-4 0 0,-6 3 144 16,-3 5-144-16,1-2 0 0,0-7 144 0,1 2-144 16,0 4 0-16,-3 1 144 0,-3 0-16 0,2-3-128 15,-3-7 192-15,1 4-64 0,-1 10-128 0,-3-5 0 16,0 0 0-16,-6 1 0 0,-3 4 0 0,-2-3 0 15,0-3 0-15,-3-1 0 0,-2-2 0 0,-4 4-176 16,-4-2 48-16,-6 6-8656 16,-7 4-1728-16</inkml:trace>
  <inkml:trace contextRef="#ctx0" brushRef="#br0" timeOffset="-99331.02">2250 14560 3679 0,'0'0'320'0,"0"0"-320"0,0 0 0 0,0 0 0 16,0 0 1520-16,0 0 224 0,0 0 48 0,0 0 16 16,0 0-1104-16,-8 3-240 0,8-3-32 0,-5 5-16 0,5-5 96 0,0 0 0 15,0 0 16-15,0 0 0 0,-8 4 48 0,8-4 0 16,0 0 0-16,0 0 0 0,-9 5 80 0,3-1 32 16,-1 0 0-16,7-4 0 0,0 0-48 0,0 0-16 15,-8 5 0-15,8-5 0 0,0 0 16 0,0 0 0 16,0 0 0-16,0 0 0 0,-9 1-128 0,9-1 0 15,0 0-16-15,0 0 0 0,0 0-112 0,0 0-32 16,0 0 0-16,0 0 0 0,0 0-96 0,0 0 0 16,12-7-16-16,-3 0 0 0,-9 7-96 0,16-8-16 15,-1 2 0-15,1 1 0 0,-2 1-128 0,2-3 160 16,1 2-160-16,5 0 160 0,6-2-160 0,0 2 0 16,2 1 144-16,1 3-144 0,3-4 0 0,-4 2 0 15,-4 4 0-15,1-1 128 0,-3 2-128 0,-2 1 0 0,-2 0 0 16,0 1 128-16,-4 4-128 0,-1 0 0 15,-2-2 0-15,-1 3 0 0,-2 0 0 0,-2 2 0 0,-3 1 0 0,-4-2 0 16,-3 2 0-16,-3-2 0 0,-5 3 128 0,0 0-128 16,-3-4 144-16,-1 4-144 0,-3 3 192 0,0-3-192 15,-3 1 160-15,1 1-160 0,-1-1 128 0,2-2-128 16,0-2 160-16,2 2-160 0,2-3 192 0,2 2-192 16,4-5 144-16,0 1-144 0,0-1 0 0,8-6 144 15,0 0-144-15,8 8 0 0,1 0 0 0,4-2 0 16,3 6 0-16,2-4 0 0,1-2 0 0,0 5 0 15,2 4 0-15,0 2 0 0,-2 0 0 0,0-2 0 16,-1-1 0-16,-1 3 0 0,-3 0 0 0,-1 1 0 16,-2-2 0-16,-1-1 0 0,-1 2 0 0,-2 0 0 15,-5-1 224-15,-2 1 16 0,-2 0 0 0,-4 0 0 0,-3-2 288 16,-1 2 64-16,-2 2 16 0,-2-4 0 0,-4 1 96 16,-3-2 0-16,-4 2 16 0,0-2 0 0,-1-2-96 0,-5-2-32 15,-6-2 0-15,-1 1 0 0,-2 2-288 0,5-2-64 16,2 0-16-16,1-4 0 0,-2-1-224 0,3-1 0 15,3 1 0-15,6-4 0 0,4-4-176 0,6 1-128 16,12 3-16-16,-7-5-16 16,2-2-2912-16,9-3-576 0</inkml:trace>
  <inkml:trace contextRef="#ctx0" brushRef="#br0" timeOffset="-97875.43">3430 14544 5519 0,'0'0'496'0,"0"0"-496"0,0 0 0 0,0 0 0 16,0 0 1968-16,0 0 288 0,0 0 64 0,0 0 16 15,0 0-1344-15,0 0-272 0,0 0-48 0,16 0-16 16,1-1 48-16,2-1 16 0,2 0 0 0,1 0 0 16,2-5-80-16,-3 3 0 0,1-1-16 0,0 2 0 15,3-3-160-15,-3 1-16 0,-1 1-16 0,-2 0 0 16,1-3-48-16,-1 2-16 0,0 1 0 0,-2 2 0 0,-2 2-192 0,0-3-48 16,-2 0 0-16,-2 2 0 0,1 1-128 0,-12 0 0 15,0 0 0-15,0 0 0 16,0 0-1024-16,0 0-304 0,0 0-48 0</inkml:trace>
  <inkml:trace contextRef="#ctx0" brushRef="#br0" timeOffset="-97612.89">3720 14529 20207 0,'0'0'896'0,"0"0"192"0,0 0-880 15,0 0-208-15,0 0 0 0,0 0 0 0,0 0 144 0,0 0-16 16,0 0 0-16,0 0 0 0,1 10 496 0,-1 1 80 0,-1 2 32 0,1 0 0 16,0 2-112-16,0-2-32 0,0 0 0 0,0 3 0 15,-2 0-144-15,2 1-48 0,-1-6 0 0,0 6 0 16,1 3-160-16,0-2-48 0,0-7 0 0,0 4 0 16,0 2-192-16,1-2 128 0,0 0-128 0,1-2 0 15,-2 0 128-15,2-4-128 0,1 2 0 0,-3-11 0 31,1 9-240-31,-1-9-144 0,0 0-16 0,0 0-7600 0,4 10-1536 0</inkml:trace>
  <inkml:trace contextRef="#ctx0" brushRef="#br0" timeOffset="-97403.33">3382 14964 18431 0,'0'0'816'0,"0"0"160"0,0 0-784 15,10-9-192-15,2-1 0 0,5 1 0 0,3 1 640 0,3 1 96 16,3-2 16-16,4 3 0 0,3-6-64 0,-2 4-16 16,2-2 0-16,-2 1 0 0,0-3-288 0,-2 1-64 15,-3 1-16-15,-1 5 0 0,-3-1-144 0,-1 4-32 16,1 1 0-16,-4 1 0 0,-4 2-128 0,-1 2 0 16,-1 3-160-16,0-3-7248 15,0-1-1440-15</inkml:trace>
  <inkml:trace contextRef="#ctx0" brushRef="#br0" timeOffset="-96698.9">4721 14581 13183 0,'0'0'576'0,"-7"-5"128"0,1-3-560 0,-3 4-144 15,-2-2 0-15,1 2 0 0,-1-3 144 0,-2 2 0 16,-2 1 0-16,-2-1 0 0,-3 0 256 0,-1 1 48 16,-1 1 16-16,3 3 0 0,2 3 144 0,1 1 32 0,-1-2 0 15,-1 6 0-15,-4 2 64 0,-1 6 0 0,6 1 16 0,-1 1 0 16,0 3-96-16,0 5-32 0,2 3 0 0,3 0 0 16,1-2-160-16,6 0-48 0,3 1 0 0,4-1 0 15,5-3-240-15,3-2-144 0,3-3 160 0,2-2-160 16,2-4 128-16,3-5-128 0,3-3 0 0,3-5 144 15,1-4 16-15,0 2 0 0,2-5 0 0,2-3 0 16,2-5 80-16,-1 0 16 0,-3-2 0 0,-5-1 0 16,1-2-32-16,-5 1 0 0,-4-4 0 0,-4 5 0 15,-2 5 96-15,-2-1 0 0,0 3 16 0,-4 2 0 16,-1 0 176-16,-2 9 48 0,0 0 0 0,0 0 0 16,0 0-240-16,0 0-64 0,-2 17 0 0,1 1 0 15,0 0-256-15,1-1 0 0,1-1 0 0,2 2 0 0,1 2 128 16,2 1-128-16,1 0 0 0,1-3 0 0,3-3 160 15,0 1-160-15,0 4 128 0,4-5-128 0,2-2 128 16,1-1-128-16,2 0 0 0,0 1 128 16,1-1-1344-16,3-3-288 0,0-4-48 15</inkml:trace>
  <inkml:trace contextRef="#ctx0" brushRef="#br0" timeOffset="-96124.83">6048 14581 3679 0,'0'0'320'0,"0"0"-320"16,0 0 0-16,0 0 0 0,0 0 2688 0,0 0 480 15,0 0 96-15,0 0 0 0,0 0-2048 0,16-1-400 0,2 1-96 0,1-3-16 16,2 0-32-16,5-3-16 0,6-2 0 0,2 2 0 16,2-4-432-16,1 4-96 0,-2-3 0 15,-1 1-128-15,-3 2 128 0,-4 2-128 0,-3 1 0 0,-5 2 0 31,-3-2-1216-31,-16 3-320 0</inkml:trace>
  <inkml:trace contextRef="#ctx0" brushRef="#br0" timeOffset="-95976.52">6068 14760 20271 0,'0'0'1792'0,"0"0"-1424"0,0 0-368 0,13-2 0 16,-2-4 1216-16,4 1 192 0,0-2 16 0,7 6 16 15,6 1-496-15,4-2-112 0,2-1 0 0,3 0-16 16,1 2-496-16,-1-2-80 0,-1-2-32 0,-1 3 0 15,-3 2-208-15,1 0 0 0,-2 0 0 0,2 2-12912 16</inkml:trace>
  <inkml:trace contextRef="#ctx0" brushRef="#br0" timeOffset="-94381.11">8071 14178 23439 0,'0'0'1024'0,"0"0"240"0,-8-4-1008 0,8 4-256 0,-9-4 0 0,9 4 0 15,-9-1 128-15,9 1-128 0,-9 1 176 0,9-1-176 16,-12 6 512-16,3 1-16 0,1 4 0 0,1 2 0 16,-3-3 32-16,1 3 16 0,0 3 0 0,1 2 0 15,1 6-80-15,0 0-16 0,1 1 0 0,-1 3 0 16,-1 2-64-16,4 1-32 0,-1-2 0 0,0 2 0 15,-3 3-32-15,0-3-16 0,0 4 0 0,3-4 0 16,0 1-112-16,2-2-32 0,-1 2 0 0,4-3 0 16,3-7-160-16,1-2 192 0,2-5-192 0,0 2 192 0,2-5-48 15,2 0 0-15,3 0 0 0,1-7 0 0,-1-3 128 16,2 1 32-16,2 0 0 0,1-5 0 0,1-3-80 0,2 0-16 16,-5 1 0-16,2-4 0 0,3 2-208 0,-4-2-208 15,0-3 32-15,-3 2 16 16,-5 0-2000-16,-1 1-400 0,-1 3-64 0</inkml:trace>
  <inkml:trace contextRef="#ctx0" brushRef="#br0" timeOffset="-94200.15">7641 14667 24879 0,'-8'-10'2208'0,"8"10"-1760"15,-1-8-448-15,1 8 0 0,8-7 592 0,4 3 48 0,2 2 0 16,0-1 0-16,3 1-320 0,1 2-64 0,2 0-16 0,7 0 0 15,10-6 112-15,2 2 32 0,5 0 0 0,-3 1 0 16,-4-1-224-16,-1-3-32 0,-4-1-128 0,0 4 192 31,-6-1-1088-31,0 3-240 0,-1-1-32 0</inkml:trace>
  <inkml:trace contextRef="#ctx0" brushRef="#br0" timeOffset="-93688.05">8964 14451 25567 0,'-13'-4'1136'0,"13"4"224"0,-11 2-1088 0,0 4-272 16,1 1 0-16,-1 2 0 0,1 3 0 0,-1 5 128 15,1 3-128-15,0 1 0 0,-2 1 480 0,0 6-16 16,0 2 0-16,3 2 0 0,1 0-144 0,1-2-16 16,-3 0-16-16,3 3 0 0,-1 1 0 0,-1-4 0 15,2 0 0-15,-1-2 0 0,1-2 16 0,1-2 0 16,2-3 0-16,2-6 0 0,-1-4 128 0,3-11 16 0,-1 8 16 0,1-8 0 15,0 0 48-15,0 0 0 0,12-9 0 0,-5-7 0 16,1-2 0-16,0-4 0 0,1-11 0 0,2-1 0 16,-1-5-288-16,3 1-48 0,0-2-16 0,3-3 0 15,1 1-160-15,2 2 0 0,2-1 144 0,3 5-144 16,0 0 0-16,2 4 0 0,1 4 0 16,-3 6 0-16,-2 5 0 0,1 2 0 0,-2 0 0 0,-2 4 0 15,-2 7 0-15,-1 4 0 0,-6 4 0 0,1 2 128 16,-4 2-128-16,1 4 144 0,-7 5-144 0,-1 2 160 15,-1-1-160-15,-4 1 0 0,-3 0 144 0,-4 2-144 16,-3-1 0-16,-2-2-160 0,-3-5 16 0,-2 1 0 16,-3 1-240-16,-1-2-64 0,-1-6 0 15,3-1 0-15,6-5-1296 0,3-1-272 16,1 0-48-16</inkml:trace>
  <inkml:trace contextRef="#ctx0" brushRef="#br0" timeOffset="-93098.34">10260 13936 2751 0,'0'0'256'0,"0"0"-256"15,0 0 0-15,4-13 0 0,0 0 3264 0,-1 1 592 16,-3 12 128-16,1-13 32 0,0 0-2416 0,-1 4-496 15,-1-2-80-15,1 11-32 0,0 0-64 0,0 0-16 16,0 0 0-16,-10 3 0 0,-2 6-288 0,-1 3-64 16,-3-2-16-16,2 4 0 0,-3 5 64 0,0 4 16 15,0 5 0-15,-1-1 0 0,-2 4-80 0,-1 6-16 16,0 1 0-16,4 3 0 0,4 5-176 0,3-2-32 16,2 1-16-16,3-5 0 0,1 0-304 0,4-4 128 15,4-3-128-15,4-3 0 0,2-3 0 0,3-5 0 16,2-3 0-16,2-1 0 0,0-3 0 0,1-5 0 0,1-2 0 15,1-1 0 1,-1 0-640-16,2-4-64 0,0-2-32 0,1-2-12432 0</inkml:trace>
  <inkml:trace contextRef="#ctx0" brushRef="#br0" timeOffset="-92511.93">10783 14263 21183 0,'0'0'1888'0,"0"0"-1504"15,0 0-384-15,-9 2 0 0,9-2 672 0,-11 14 64 16,1 0 16-16,2 5 0 0,-2 6-432 0,1-1-96 15,-2 2-16-15,1 1 0 0,-3 6 288 0,0 1 48 16,-2-2 16-16,1 2 0 0,-3 1-240 0,1 2-64 16,1 1 0-16,0-4 0 0,2-3 16 0,3-4 0 15,2-5 0-15,3-1 0 0,0-3 80 0,1-5 16 16,4-13 0-16,-1 14 0 0,1-4 112 0,0-10 32 16,0 0 0-16,0 0 0 0,13 1-64 0,-2-6 0 15,2-3 0-15,-1-4 0 0,-1-3-96 0,-1-3-32 16,0-3 0-16,1 0 0 0,-2-1-320 0,0 0 0 15,1-6 0-15,0 2 0 0,-4 5 0 0,2-1 0 16,0 0 0-16,1 1 128 0,0 0-128 0,1 0 144 0,1 2-144 16,-1-2 160-16,1-1-160 0,-1 0 0 0,-1-2 0 15,2 5 0-15,-1 2 0 0,2 1 0 0,0-1-160 0,1 3 160 16,-4 2 0-16,1-2-144 0,-1-1 144 16,3 4 0-16,2 3 0 0,1 2 0 0,-1 4 0 0,-1-5 0 15,0 1 0-15,-13 6 0 0,0 0 0 0,0 0-128 16,12 4 128-16,-12-4 0 0,0 0-144 15,4 13 144-15,1 5 0 0,0 4-176 0,2 2 176 0,-2 2-128 16,-4 0 128-16,-1 1 0 0,-1 2 0 0,1-2 0 16,3-2 0-16,-6-1 0 0,-4-1 0 0,1-3 0 15,-1-5 0-15,-2-2 128 0,-4-1-128 0,-1 2 0 16,-2-3 240-16,-1-1-32 0,-2-1 0 0,-1-1 0 16,1-1-80-16,-2-3-128 0,1-4 176 0,1-3-176 0,-1-4 0 15,3-3-304-15,2-2 48 0,2-5-15184 16</inkml:trace>
  <inkml:trace contextRef="#ctx0" brushRef="#br0" timeOffset="-91920.4">11541 14079 6447 0,'1'-16'272'0,"1"10"80"0,-2 6-352 0,0-8 0 0,0 8 0 0,0 0 0 16,6-8 2080-16,-2-1 352 0,-4 9 64 0,0 0 0 16,5-9-1632-16,1-1-336 0,-1 0-64 0,1 1-16 15,-6 9 192-15,0 0 16 0,6-8 16 0,-6 8 0 16,0 0 80-16,0 0 16 0,0 0 0 0,0 0 0 16,0 0 16-16,-4 12 16 0,-2 5 0 0,-3 0 0 15,-2 1 48-15,0 5 16 0,-1 3 0 0,-1 1 0 0,-2 6 720 16,2 0 144-16,2 1 16 0,-1 4 16 15,-4 0-1760-15,2-1-448 0,0-2-32 16,4-8-16-16,5 0 496 0,-1-6 288 0,-3 0-32 0,3-6-16 0,4-4-96 16,2-11-16-16,0 0 0 0,0 11 0 0,0-11 80 0,0 0 16 15,0 0 0-15,14-3 0 0,2-1 0 0,-1-5 0 16,0-1 0-16,2-6 0 0,1-4-224 0,3-2 144 16,2 1-144-16,1 2 128 0,-1 1-128 0,-1 1 0 15,-2 0 0-15,-3 6 0 0,-3 9 0 0,-2-1 0 16,-12 3 0-16,13 4 0 0,-4 8 0 0,-2 6 160 15,-3 8-160-15,-4 4 160 0,-2 1 48 0,-3 3 16 16,-3 1 0-16,-4-1 0 0,2-5-224 0,0 2 144 16,-1 2-144-16,-1-1 128 0,-1-2-128 0,4-2 0 15,4-10-160-15,2 2 160 16,3-1-832-16,3-2-80 0,2-6-16 0,7-4-9488 16,4-7-1888-16</inkml:trace>
  <inkml:trace contextRef="#ctx0" brushRef="#br0" timeOffset="-90649.63">11491 14073 12895 0,'-1'-10'1152'0,"1"1"-928"0,0 0-224 0,-2-1 0 16,-3 1 448-16,3-3 64 0,2 4 0 0,-2-5 0 16,0 3 496-16,-1-1 96 0,2 2 32 0,1 3 0 15,0 6-208-15,0 0-32 0,0 0-16 0,0 0 0 16,0 0 0-16,0 0 0 0,-9 3 0 0,2 8 0 0,7-11-144 15,-8 15-32-15,-1 5 0 0,0 6 0 0,0 7-160 16,2 2-32-16,-2 1-16 0,1 6 0 0,-1 8-80 16,-1 1-16-16,-3-3 0 0,1 0 0 0,0-1-96 0,-1-3-32 15,-1-3 0-15,1-5 0 0,1-3-80 0,0-6-32 16,-1-1 0-16,2-5 0 0,0-3 192 0,5-1 32 16,1-6 16-16,5-11 0 0,-7 11-16 0,7-11 0 15,3 10 0-15,-3-10 0 0,0 0-80 0,6-10-32 16,3 0 0-16,3-2 0 0,0-6-32 0,3 0-16 15,-2-6 0-15,4 3 0 0,3-1-224 0,-1 1 128 16,0 1-128-16,-1 0 0 0,0-1 0 0,6 3 0 16,0-2 0-16,0 3 0 0,-2 0 0 0,3 4 0 15,0 2 0-15,3 2 0 0,4-2 0 0,-4 6 0 0,-2 5 0 16,-2 5 0-16,-3 6 0 0,-3 4 0 16,-5 2-128-16,-3 3 128 0,-3 3 0 0,-1 6 0 15,-4-2 0-15,-2 3 0 0,-2-4 0 0,-3 4 144 0,-3-2-144 0,-1 0 192 16,-1 0-192-16,-4-2 192 0,-5-7-192 0,-3 1 192 15,-3-3 128-15,-5 0 48 0,-4-4 0 0,3 0 0 16,2-1 80-16,-1-1 32 0,0-2 0 0,2-2 0 16,0-2-256-16,4-3-48 0,-1-4-16 0,3-3 0 15,3-3-160-15,1-2 128 0,4-2-128 0,1-4 128 16,0 1-432 0,4-1-80-16,2-1-32 0,6 0 0 0,3 0-1696 15,6 0-352-15,5 0-64 0,6 3-12752 0</inkml:trace>
  <inkml:trace contextRef="#ctx0" brushRef="#br0" timeOffset="-90265.07">12306 14535 23439 0,'0'0'1024'0,"0"0"240"0,0 0-1008 0,0 0-256 0,0 0 0 16,8-9 0-16,1 4 864 0,4 2 128 0,1 3 32 0,4-3 0 16,-2-1-256-16,4 1-64 0,7 0 0 0,0 1 0 15,1-1-192-15,-1-1-32 0,3 0-16 0,5 2 0 16,7-1-160-16,0 3-48 0,-4-2 0 0,-5 0 0 16,1 2-256-16,-5 2 0 0,-3 0 0 0,-2-2 0 15,-5-1-1824-15,1 1-416 0,-3-1-96 0</inkml:trace>
  <inkml:trace contextRef="#ctx0" brushRef="#br0" timeOffset="-89672.36">13611 14434 21999 0,'0'0'960'0,"-3"-8"224"0,-1-1-944 16,-1 2-240-16,0-2 0 0,0 0 0 0,1 0 368 0,0 0 16 16,-3 2 16-16,2-2 0 0,0-1 96 0,0 2 16 0,5 8 0 0,-9-4 0 15,-2-1-256-15,1 3-32 0,-1 2-16 0,1 7 0 16,-2-2 176-16,-1 4 48 0,0-2 0 0,-1 2 0 15,-2 5-160-15,0 1-16 0,1 0-16 0,-1 1 0 16,0-6 80-16,-1 5 0 0,3 2 16 0,1 0 0 16,0-3-208-16,4-4-128 0,0 2 160 0,4 0-160 15,-2-3 144-15,7-9-144 0,0 0 128 0,0 0-128 16,0 0 288-16,8 8-32 0,1-2 0 0,3-4 0 16,1-4 96-16,1 0 16 0,-1-4 0 0,3 4 0 15,-1-1-112-15,0 2 0 0,-2 0-16 0,1 1 0 16,-3 1-240-16,0 1 144 0,1 1-144 0,-1 5 128 15,-4 0-128-15,1 5 128 0,0 1-128 0,-3-1 128 16,-3 1 32-16,-1 3 0 0,0 3 0 0,-2 0 0 0,-4-2 64 16,-1 0 16-16,1 2 0 0,-3-1 0 0,-2 6-48 0,-1-4-16 15,0-2 0-15,-2 1 0 0,-4 2-48 16,0-1 0-16,0-2 0 0,0-2 0 0,-1-2-128 0,1 0 160 16,0 4-160-16,2-2 160 0,4-4-160 0,2-2 0 15,1 0 144-15,4-5-144 0,4-6 0 0,0 0 0 16,0 0 0-16,9 7 0 0,3-3 128 0,3-4-128 15,4-4 128-15,1 0-128 0,1-3 128 0,1 4-128 16,2-4 160-16,-1 0-160 0,0 2 0 0,-1-4 0 16,-1 3 0-16,-2-2 0 0,2 1 0 0,-1 2 0 15,0-1 0-15,0-2-160 16,-2 3-544-16,0-3-128 0,1 2 0 0,0 3-9616 16,1-4-1920-16</inkml:trace>
  <inkml:trace contextRef="#ctx0" brushRef="#br0" timeOffset="-89161.38">14536 14410 22111 0,'-1'-15'976'0,"1"7"208"0,-1 0-944 0,1 8-240 16,0 0 0-16,0 0 0 0,-1-14 304 0,-2 3 16 16,-1 1 0-16,4 10 0 0,-6-5 224 0,-2 1 48 15,-1 0 16-15,-2 5 0 0,-1 4-240 0,-2 0-48 16,-3 1-16-16,-1 3 0 0,-3 1 128 0,-1 2 16 15,-3 2 16-15,-1 3 0 0,-1 1 208 0,-1 1 32 16,1 3 16-16,7 1 0 0,7-2-208 0,4-1-64 16,3-2 0-16,2-1 0 0,4 0-256 0,4-1-48 15,1-2-16-15,5-1 0 0,3-5 0 0,6-3 0 16,3 0 0-16,0-5 0 0,3-4 192 0,1-1 16 16,-4-1 16-16,1-1 0 0,1-1-64 0,-3-1-16 15,0-4 0-15,-3 3 0 0,-3 2-64 0,1 0-16 0,-2 1 0 16,-2 2 0-16,-3-3 64 0,-9 8 0 0,11-1 0 15,-11 1 0-15,0 0 0 0,0 0 0 0,10 8 0 0,-3 0 0 16,-7-8-64-16,6 13 0 0,-1 1 0 0,2-1 0 16,1 1-192-16,2 1 128 0,1-3-128 0,2-1 0 15,4 1-160-15,1-2-128 0,1 2-32 0,4-3 0 16,3-2-1936 0,5-2-400-16,3-2-80 0,2-2-16 0</inkml:trace>
  <inkml:trace contextRef="#ctx0" brushRef="#br0" timeOffset="-88702.31">15221 13850 17503 0,'-4'-2'1552'0,"4"2"-1232"0,0 0-320 0,0 0 0 15,0 0 1216-15,0 0 176 0,0 0 32 16,1 0 16-16,2 4-672 0,3 3-144 0,1-2-32 0,3 3 0 15,2 1 336-15,4 5 64 0,1-1 16 0,4 6 0 16,3-1-80-16,5 5-16 0,4-2 0 0,-1 4 0 16,-1 5-112-16,1 9-32 0,-2 5 0 0,-4 6 0 15,-4 1-112-15,-4 6-16 0,-3 7-16 0,-6 1 0 16,-1-1 48-16,-2 4 16 0,-1 5 0 0,-2-3 0 16,-2-1-128-16,-1-4-32 0,-4-1 0 0,2-5 0 15,-1-4-16-15,-2-4-16 0,-3-4 0 0,0-3 0 16,0-4-176-16,-2-3-48 0,-3-2 0 0,0-5 0 15,-3-5-96-15,1-4-32 0,-4-2 0 0,1-3 0 16,-4-1-144-16,1-8 160 0,0-4-160 0,-1-2 160 16,-1-2-1712-16,-1-3-352 0,1-2-64 15</inkml:trace>
  <inkml:trace contextRef="#ctx0" brushRef="#br0" timeOffset="-85988.3">2095 16507 14559 0,'0'0'640'0,"0"0"144"0,0 0-624 0,0 0-160 0,0 0 0 0,0 0 0 15,0 0 272-15,14-4 32 0,3 2 0 0,3-2 0 16,2-3 256-16,4 0 48 0,3-1 16 0,1 0 0 16,1 3-208-16,-2-1-32 0,2-1-16 0,3 3 0 15,4-2-144-15,-2 3-32 0,-2 1 0 0,0-1 0 0,0-1-192 0,-3 3 128 16,-6-1-128-16,-3-1 0 0,-4-3 0 0,1 4 0 15,-5 0-176-15</inkml:trace>
  <inkml:trace contextRef="#ctx0" brushRef="#br0" timeOffset="-85746.01">2177 16642 6447 0,'0'0'272'0,"-8"0"80"0,8 0-352 0,0 0 0 16,0 0 0-16,0 0 0 0,0 0 2576 0,0 0 448 16,13 5 96-16,2-2 16 0,0-3-1696 0,5-1-336 15,5-1-64-15,2 2-16 0,-3-2-320 0,4-3-64 0,6 1 0 0,4 0-16 16,1 1-416-16,-2 1-80 0,-1-6 0 0,-2 2-128 16,0 4 128-16,-3-3-128 0,-3-1 0 0,-2 1 0 15,-2 1 0-15,-3-3 0 0,-5 0 0 0,1 4-144 31,0-3-768-31,-3 1-160 0,-2-1-16 0</inkml:trace>
  <inkml:trace contextRef="#ctx0" brushRef="#br0" timeOffset="-85357.51">2422 16212 11967 0,'0'0'1072'0,"0"-7"-864"0,0 7-208 0,0 0 0 16,0-9 592-16,0 9 80 0,3-8 16 0,-3 8 0 0,10-2-32 0,1-3 0 16,-1 1 0-16,6 2 0 0,6 5-208 0,1-2-64 15,2-1 0-15,3 2 0 0,0 0 64 0,4 2 0 16,0-1 0-16,2 1 0 0,0 0-48 0,2 0 0 15,2 1 0-15,0-1 0 0,0 3 64 0,1 4 16 16,0 3 0-16,-4 2 0 0,-3 0-160 0,-5 6-16 16,2 1-16-16,-7 1 0 0,-5-2-80 0,-4 3-16 0,-3-2 0 15,-3 3 0-15,-5 0 256 0,-2 0 64 0,-2 0 0 0,-7 0 0 16,-7 6 224-16,0-4 48 0,-7-2 16 16,-6 1 0-16,-7 0 64 0,-1-1 16 0,-1 3 0 0,1-5 0 15,-1 1-352-15,1 0-64 0,2 1-16 0,2 0 0 16,2-5-256-16,3-1-64 0,3 0-128 0,5 3 192 31,5-1-1360-31,5-3-288 0</inkml:trace>
  <inkml:trace contextRef="#ctx0" brushRef="#br0" timeOffset="-83529.29">4331 15942 13183 0,'0'0'576'0,"0"0"128"16,0 0-560-16,-8 7-144 0,8-7 0 0,-9 6 0 0,-1 5 688 0,2-1 96 16,-1 3 32-16,-1 4 0 0,1 1 32 0,0 2 16 15,0 3 0-15,1 2 0 0,0 1-144 0,-1 1-16 16,-2 1-16-16,-1 3 0 0,1 0 16 0,0 3 0 16,-4-1 0-16,2 3 0 0,2 5-128 0,0-2-32 15,1-1 0-15,-1-3 0 0,1-1-224 0,1 0-32 16,2-2-16-16,5-6 0 0,-4-2-48 0,5 1-16 15,2-3 0-15,5-1 0 0,0-3-80 0,6-2-128 16,0-2 176-16,2-4-176 0,3 1 256 0,2-3-48 16,2-2-16-16,1-3 0 0,2-2 144 0,-2-1 32 15,-1 0 0-15,0-1 0 0,-2-6-368 0,0 2 0 16,-4 1 0-16,0 0 0 0,-4-4 0 0,0 1-320 16,-5-3 64-16,0 3 16 15,-6 7-2320-15,0 0-448 0</inkml:trace>
  <inkml:trace contextRef="#ctx0" brushRef="#br0" timeOffset="-83309.02">3974 16467 18431 0,'0'0'1632'0,"-3"-11"-1312"0,3 11-320 0,0 0 0 16,1-12 1536-16,-1 12 224 0,0 0 48 0,8-10 16 15,1 3-1136-15,3-1-240 0,2 2-32 0,3 2-16 16,2 4 112-16,2-1 32 0,1-5 0 0,2 4 0 0,3 0-384 0,-3 1-160 16,1 0 128-16,-1 2-128 0,-2-2 0 0,-1-1-320 15,-2 1 48-15,2 0-12208 16</inkml:trace>
  <inkml:trace contextRef="#ctx0" brushRef="#br0" timeOffset="-82549.53">4992 16272 12543 0,'0'0'560'0,"8"-8"112"0,-3-2-544 0,-1 1-128 0,-4 9 0 0,1-11 0 15,3 3 1040-15,0-2 176 0,-1 2 48 0,-3 8 0 0,0 0-256 0,0 0-48 16,0 0-16-16,0 0 0 0,0 0-240 0,0 0-32 16,-4 10-16-16,-2 6 0 0,0-2-64 0,-1 7-16 15,1 8 0-15,1-3 0 0,0 4-192 0,-1 1-64 16,1 8 0-16,-1 2 0 0,-2 3-32 0,0 3-16 15,1-3 0-15,-3 3 0 0,0-2-80 0,0 0 0 16,4-3-16-16,-5-2 0 0,1-2 16 0,1-3 0 16,2-1 0-16,0-1 0 0,1-10 224 0,2 0 48 15,1-5 16-15,-1-2 0 0,0-2 64 0,-2-4 16 16,6-10 0-16,0 0 0 0,-6 9-80 0,6-9-16 16,0 0 0-16,0 0 0 0,-8-5-80 0,4-5-32 15,2 1 0-15,-1-7 0 0,0-2-96 0,2-3 0 16,0-8-16-16,1 3 0 0,1-4-96 0,3-2-16 0,3-4 0 15,-1 5 0-15,-1-2-128 0,8 2 0 0,2-1 0 0,0 2 128 16,2-2-128-16,3 2 0 0,3 0 0 16,1-2 0-16,2-1 0 0,5 2 0 0,10 2 0 0,-1 6 0 15,0-1 0-15,-3 7-144 0,-5 4 144 0,0 0 0 16,-6 4 0-16,-1 4-128 0,-5 2 128 0,-4 2 0 16,-5 5 0-16,-4 5-128 0,0 1 128 0,-3 5 0 15,-4 2-160-15,-3 1 160 0,-2 2-128 0,-4-2 128 16,-3-1 0-16,-4-2 0 0,1-3 0 0,-6 1-128 15,-1-1 128-15,-6-2 0 0,-3-2 160 0,-3 0-160 16,-5 0 208-16,5 0-48 0,6 1-16 0,0-4 0 16,-1 0-144-16,6-1 0 0,3-4 144 0,7 0-144 15,2-1-1216 1,11 1-320-16,4-8-64 0</inkml:trace>
  <inkml:trace contextRef="#ctx0" brushRef="#br0" timeOffset="-81385.22">6405 15676 7359 0,'0'0'656'0,"0"0"-528"16,1-9-128-16,-1 9 0 0,0 0 1392 0,0 0 240 15,0 0 48-15,0 0 16 0,0 0-96 0,0 0-32 0,-11 0 0 16,2 5 0-16,3 0-624 0,0 3-128 0,-3 1-32 16,1 2 0-16,1 6-256 0,2 6-48 0,0-1-16 0,-2 6 0 15,-2 3 80-15,3 6 16 0,2 3 0 0,-4 6 0 16,-4-3 96-16,2 2 32 0,2 2 0 0,-1 3 0 16,-3-3-16-16,-1 1 0 0,4 3 0 0,-3-3 0 15,-1 2-112-15,4-1-32 0,-3-3 0 0,5-2 0 16,-4-5-64-16,3 0-16 0,-2-2 0 0,2-3 0 15,-4-6-16-15,3 0-16 0,4-2 0 0,1 1 0 16,0-2-32-16,0-3 0 0,0-5 0 0,0 0 0 16,1 1-96-16,-1-2-32 0,-2-2 0 0,3-1 0 15,1 0-64-15,4-1 0 0,0-3-16 0,-2-9 0 16,0 0-16-16,0 0 0 0,8 8 0 0,-8-8 0 16,0 0-160-16,13-3 0 0,0-4 0 0,5 0 0 15,4 3-2256-15,5-6-432 0,13-7-96 16,-6 2-16-16</inkml:trace>
  <inkml:trace contextRef="#ctx0" brushRef="#br0" timeOffset="-80250.09">7313 16155 5519 0,'0'0'496'0,"0"0"-496"16,0 0 0-16,0 0 0 0,0 0 1488 0,0 0 208 15,0 0 32-15,0 0 16 0,0 0-1024 0,0 0-208 0,9-8-32 0,-2 3-16 16,-7 5-176-16,11-3-32 0,-11 3-16 0,13-3 0 16,-13 3 32-16,12-2 16 0,-12 2 0 0,13-2 0 15,-2-1 32-15,-11 3 0 0,0 0 0 0,0 0 0 16,0 0-16-16,0 0 0 0,0 0 0 0,0 0 0 15,0 0 32-15,0 0 16 0,0 0 0 0,0 0 0 16,0 0 16-16,0 0 0 0,0 0 0 0,0 0 0 16,-5-10-160-16,5 10-16 0,0 0-16 0,0 0 0 15,-11-4-32-15,1 2 0 0,4-1 0 0,6 3 0 16,0 0-144-16,-8 3 0 0,8-3 0 0,0 0 0 16,0 0 0-16,0 0 128 0,0 0-128 0,0 0 0 15,0 0-304-15,0 0-144 0,0 0-16 0,0 0-16 16,0 0-544-16,0 0-96 0</inkml:trace>
  <inkml:trace contextRef="#ctx0" brushRef="#br0" timeOffset="-79817.91">7602 15801 11679 0,'0'0'512'0,"0"0"128"0,0 0-512 0,0 0-128 0,0 0 0 0,-4-8 0 15,0 2 672-15,4 6 112 0,-6-4 32 0,-1 0 0 16,7 4-176-16,-10 0-16 0,-1 1-16 0,1 5 0 15,-1 1-32-15,0 4-16 0,-4-2 0 0,-2 3 0 16,-2 2 144-16,-1 4 48 0,2 4 0 0,-3 5 0 16,-9 3-48-16,1 3-16 0,-1 4 0 0,1 2 0 15,-1 5-192-15,5 1-48 0,1-6 0 0,3 5 0 16,2 3-144-16,3 0-48 0,2-1 0 0,6-1 0 16,0 1 0-16,3-3-16 0,1 0 0 0,4-7 0 15,3-3 16-15,-1-3 16 0,1-4 0 0,2-1 0 0,3-2-64 16,2-3-16-16,1-4 0 0,1-1 0 0,-1 2-16 15,6-4-16-15,4-1 0 0,3-2 0 0,-5-7-160 16,9 1 0-16,1 0 0 0,0-4 0 16,-4-4-1744-16,1-1-384 0,9-11-80 15,-6 6-16-15</inkml:trace>
  <inkml:trace contextRef="#ctx0" brushRef="#br0" timeOffset="-79320.89">7859 16022 14735 0,'0'0'1312'0,"5"-11"-1056"0,4 6-256 0,4-2 0 16,4 0 256-16,3 3-16 0,-1 0 0 0,1 0 0 16,-2 3 48-16,0 1 16 0,2 0 0 0,-1 1 0 15,0 5 16-15,-2 1 16 0,-3 5 0 0,-2 1 0 16,-2 2-112-16,-2 2-32 0,-3 2 0 0,-1-1 0 16,-3 1 144-16,-2 1 32 0,-3-1 0 0,-1 0 0 15,0 0 64-15,-2-2 16 0,-2-4 0 0,1 2 0 16,-1 2-48-16,3-2 0 0,-1-4 0 0,1 2 0 0,0 1-80 15,4-2-32-15,0 1 0 0,4 0 0 16,0 0-288-16,4 1 128 0,-1 3-128 0,1 0 0 16,1-1 128-16,1 2-128 0,2 2 0 0,-3 0 0 0,-2 4 0 0,0 1 0 15,0-5 128-15,-1 4-128 0,-1-4 192 16,-3-2 0-16,-3 0-16 0,-1-2 0 0,-1-3 544 0,0 1 112 16,-3-1 32-16,-2 0 0 0,-2-1 96 0,-1-6 0 15,-3 0 16-15,-2 1 0 0,-6 3-144 0,-2-1-16 16,-4-3-16-16,-1 1 0 0,-2-2-560 0,1-4-112 15,-1 2-128-15,6-3 176 0,3-3-176 0,8 1 0 16,4-4 0-16,5 1 0 16,2-4-2336-16,5-5-496 0,8-6-112 0,9 4-9584 0</inkml:trace>
  <inkml:trace contextRef="#ctx0" brushRef="#br0" timeOffset="-78767.41">8655 16085 12783 0,'0'0'560'0,"-6"-2"128"0,6 2-560 0,0 0-128 0,0 0 0 0,0 0 0 16,-9-1 1136-16,9 1 192 0,0 0 32 0,0 0 16 15,0 0-384-15,14-3-80 0,3 0-16 0,3-1 0 16,-1 3-368-16,6-1-80 0,2-2 0 0,2 0-16 16,0 1-240-16,2-1-64 0,0 3 0 0,1-2 0 15,-1 1 0-15,-3-1 0 0,0 0 0 0,-3 3 0 16,-3-2-128-16,-4-1 192 0,0 2-192 0,-3 1 192 16,-4 0-192-16,-11 0 0 0,11-1 0 0,-11 1 128 15,0 0-400-15,0 0-96 0,0 0-16 0</inkml:trace>
  <inkml:trace contextRef="#ctx0" brushRef="#br0" timeOffset="-78512.38">8940 16048 14447 0,'0'0'640'0,"0"0"128"0,0 0-608 0,0 0-160 16,0 0 0-16,-8 6 0 0,0 1 1216 0,0 3 224 15,2 3 32-15,-1 3 16 0,-2 2-304 0,1 2-64 16,0-1-16-16,2 2 0 0,-2 3-352 0,0 2-80 16,0 1-16-16,1 0 0 0,1-1-304 0,2 2-64 15,0-3-16-15,1-1 0 0,-1 0-272 0,-2-3 0 16,-1 1 0-16,1 0 0 0,2-1 160 0,2-3-160 16,-2-4 128-16,1-1-128 0,1 2 0 0,-1-3 0 0,-1-3-192 0,4-9-7872 15,0 0-1600 1</inkml:trace>
  <inkml:trace contextRef="#ctx0" brushRef="#br0" timeOffset="-78284.49">8581 16524 13823 0,'0'0'608'0,"0"0"128"0,0 0-592 0,0 0-144 0,0 0 0 0,0 0 0 15,0 0 1520-15,12-3 272 0,0 2 48 0,-1 1 16 16,1 2-432-16,2 2-80 0,1-3 0 0,2 2-16 0,1 1-512 16,-1 0-112-16,0-3 0 0,1 2-16 0,0-2-368 0,2 2-64 15,1-1 0-15,2 2-16 0,3-4-240 0,0 0 176 16,-1-2-176-16,-3 2 160 16,0 0-1552-16,-2 0-304 0</inkml:trace>
  <inkml:trace contextRef="#ctx0" brushRef="#br0" timeOffset="-77356.79">9998 15999 3679 0,'0'0'160'0,"-9"-5"32"0,-4 0-192 0,-3 1 0 0,-2-4 0 0,1 6 0 15,0 0 2240-15,-1 2 416 0,-4 0 80 0,-2 4 16 16,-2 4-1520-16,0-1-288 0,1 4-64 0,1 1-16 16,-2 2 128-16,1 3 32 0,0 0 0 0,2 3 0 15,-2 1-256-15,3 1-32 0,2-1-16 0,4 2 0 0,5-2-336 0,3 0-80 16,4-3-16-16,4 0 0 0,3 1 48 0,4-2 16 16,5-2 0-16,1 0 0 0,3-9-80 0,2-1-16 15,2-1 0-15,1-2 0 0,-1-4 0 16,4-2 0-16,-3-2 0 0,1 1 0 0,0-4-112 0,0-1-16 15,0-4-128-15,-5 2 192 0,2 3-192 0,-4-3 144 16,-2 5-144-16,-1-5 128 0,-2 1 48 0,2 1 0 16,-1 1 0-16,0 2 0 0,-11 7 80 0,0 0 32 15,0 0 0-15,0 0 0 0,0 0 16 0,0 0 0 16,7 10 0-16,-1 1 0 0,1 2-304 0,1 3 128 16,2 1-128-16,3 1 0 0,0-2 0 0,5 2 0 15,1 0 0-15,3 1 0 0,1-4 128 0,5 1-128 16,-1-1 0-16,4 1 0 15,1 1-224-15,3-7-160 0,-1-2-16 0</inkml:trace>
  <inkml:trace contextRef="#ctx0" brushRef="#br0" timeOffset="-76652.97">10598 15508 9263 0,'0'0'400'0,"12"-3"112"0,-2-1-512 0,1 3 0 0,-1 4 0 0,0-2 0 16,2-2 1088-16,-3 1 128 0,3 1 32 0,2 4 0 16,-1 0-352-16,3 2-64 0,-2-2 0 0,2 2-16 15,-2 6-96-15,5 0-16 0,-1-1 0 0,0 1 0 0,-1-3-128 0,1 4-48 16,2 5 0-16,-2 0 0 0,-4 3-80 0,3 4 0 16,0 2-16-16,-4 4 0 0,-5 5 128 0,0 1 16 15,1-2 16-15,-2 7 0 0,-2 5-16 0,-5 2 0 16,-5-1 0-16,-2-2 0 0,-5-2 96 0,-1 3 16 15,-6 4 0-15,-1-1 0 0,1-7-160 0,-5 2-16 16,-1-2-16-16,1 3 0 0,0-5-16 0,1-4 0 16,-1-6 0-16,0-2 0 0,-4 0-48 0,2-2-16 15,-1-2 0-15,1-3 0 0,-7-2-208 0,3 3-32 16,1-2-16-16,2-1 0 0,2-3-160 0,2-3 0 16,2-4 0-16,-1 1-10272 15,-3 2-2160-15</inkml:trace>
  <inkml:trace contextRef="#ctx0" brushRef="#br0" timeOffset="-75414.61">8406 16040 10127 0,'0'0'896'0,"0"0"-704"15,-11-4-192-15,0 5 0 0,1 2 1056 0,1-2 176 16,0-2 48-16,9 1 0 0,0 0-400 0,0 0-80 16,0 0-16-16,0 0 0 0,0 0-32 0,10 0-16 0,2 1 0 0,3-1 0 15,4-4-320-15,1 2-64 0,3 0-16 0,1 0 0 16,4-1 16-16,-1 1 0 0,2-1 0 0,1-2 0 16,0 2 32-16,2 0 0 0,2 0 0 0,-1 0 0 15,-1-1 0-15,1-1 0 0,-2 4 0 0,3-2 0 16,3 0-64-16,-2 2 0 0,-1 0 0 0,-7 1 0 15,-1-3-128-15,-4 2-48 0,-3-2 0 0,-5 3 0 16,2 3-16-16,-5-3-128 0,-1 0 192 0,-10 0-64 16,0 0-128-16,0 0 128 0,11 0-128 0,-11 0 128 15,0 0 16-15,0 0 0 0,0 0 0 0,0 0 0 16,0 0 144-16,0 0 32 0,0 0 0 0,-13 1 0 0,-1 2-48 16,-2-2 0-16,-3-1 0 0,-3 1 0 0,-1-1-64 15,-3 2-16-15,-2-2 0 0,-4 1 0 0,-3-1-64 16,3 1-128-16,0 1 176 0,1 0-176 0,-2 2 160 15,2-3-160-15,1-1 128 0,0 3-128 0,1 0 128 0,2-1-128 16,1 1 128-16,0-3-128 0,1-2 128 0,2 2-128 16,3 2 0-16,1 0 128 0,-1-3-128 0,4 0 0 15,5 3 0-15,11-2 0 0,0 0 0 0,0 0 0 16,0 0 0-16,0 0 0 0,0 0 240 0,17 7-48 16,2-6 0-16,7 1 0 0,0-2-64 0,4-2 0 15,2 2-128-15,3-2 192 0,1-5-192 0,-1 3 0 16,5 0 0-16,0 3 0 0,2 0 0 0,3 1 128 15,-2-2-128-15,0 4 0 0,-2-1 0 0,-5 2 0 16,1-3 0-16,-5 0 0 0,-3-2 0 0,-2 2 0 0,-2-1 0 0,-4 1 0 16,-1-3 0-16,-3 2 0 15,-3 1 128-15,-1-3-128 0,-13 3 0 0,12 0 0 0,-12 0 0 0,0 0 0 32,0 0-2080-32,0 0-352 0,0 0-80 0,0 0-9776 0</inkml:trace>
  <inkml:trace contextRef="#ctx0" brushRef="#br0" timeOffset="-74819.08">8868 16100 6447 0,'0'0'576'0,"5"-11"-576"0,4 5 0 0,-1 2 0 16,0-5 1600-16,0 2 224 0,1-1 32 0,-1 3 16 15,-8 5-912-15,0 0-192 0,10-8-48 0,-10 8 0 16,0 0-96-16,0 0-32 0,0 0 0 0,0 0 0 16,0 0-48-16,0 0-16 0,0 0 0 0,0 0 0 15,-5 8-32-15,0 3-16 0,-2-3 0 0,1 3 0 16,-1 5 0-16,-3-3 0 0,2 1 0 0,-4 3 0 15,2 4 96-15,2 4 0 0,1 0 16 0,-2 5 0 16,-3 1-64-16,1 4-16 0,-2 2 0 0,0 2 0 16,-2 5-32-16,4-2-16 0,1-1 0 0,1 3 0 15,-1-5-176-15,1-5-32 0,1-7-16 0,0 3 0 16,0 1 16-16,2-2 0 0,2-4 0 0,1-1 0 16,2-3 64-16,-2 0 0 0,-1-3 16 0,2-2 0 0,1-2-96 15,-1-2-32-15,0 1 0 0,-1 0 0 16,0-2-64-16,1-1-16 0,2-10 0 0,-4 12 0 0,0-2-128 15,1-2 128-15,3-8-128 0,0 0 128 0,-5 7 64 0,5-7 0 16,0 0 0-16,0 0 0 0,0 0-416 0,0 0-80 16,0 0-16-16,0 0 0 15,1-10-2320-15,2 0-480 0</inkml:trace>
  <inkml:trace contextRef="#ctx0" brushRef="#br0" timeOffset="-74438.42">8548 16586 11055 0,'0'0'976'0,"0"0"-784"0,0 0-192 0,0 0 0 16,0 0 1120-16,0 0 176 0,0 0 48 0,0 0 0 16,0 0-336-16,8-5-64 0,1 0-16 0,2 2 0 15,1 2-160-15,1-3-48 0,1 1 0 0,2 1 0 16,1 0 16-16,2 0 0 0,1-1 0 0,2-1 0 16,3-2-96-16,-1 2 0 0,1 2-16 0,1 0 0 15,2-2-80-15,-2-1-16 0,-2 1 0 0,-1 0 0 16,-3 4-48-16,-1 0-16 0,-5-1 0 0,-2 1 0 15,-12 0-208-15,0 0-32 0,0 0-16 0,0 0 0 0,0 0-208 16,0 0 144-16,0 0-144 0,0 0 128 0,-13 1 0 0,1 2 0 16,2-1 0-16,-5 1 0 15,-2 2-1632-15,0-1-336 0</inkml:trace>
  <inkml:trace contextRef="#ctx0" brushRef="#br0" timeOffset="-55103.52">22183 2621 1839 0,'0'0'160'0,"0"0"-160"16,-7 5 0-16,7-5 0 0,-4 13 2048 0,-1-7 384 16,5-6 80-16,0 0 16 0,-6 12-1456 0,0-1-304 15,2-4-48-15,4-7-16 0,-3 8 32 0,3-8 0 16,0 0 0-16,0 0 0 0,0 0-32 0,0 0-16 16,0 0 0-16,0 0 0 0,0 0 240 0,13-4 48 15,1-5 16-15,4-3 0 0,2-4-352 0,2-1-64 0,3-2 0 0,3-3-16 16,6-5-384-16,3-1-176 0,1 2 160 0,-2 2-160 15,-3 0 0-15,-2 1 128 0,-1 3-128 0,-4 2 0 16,-1 0 0-16,-3 5 0 0,-8 1 0 0,-2 7 0 16,-3-2 0-16,-9 7 0 0,0 0 128 0,7 11-128 15,-6 3 256-15,-2 2 0 0,-3 2 0 0,-1 3 0 16,-1-1-96-16,0 5-16 0,-2 0 0 0,3 0 0 16,1 2-144-16,1-2 0 0,2-4 0 0,2-2 128 15,3-2-128-15,1-1 0 0,3-7 0 0,4-1 0 16,4-7 320-16,3-2 48 0,3-6 0 0,7-3 0 15,4-4 16-15,6-3 16 0,4-3 0 0,1 2 0 16,3-2-272-16,-1 2-128 0,-3 1 0 0,-3 1 128 16,-2 2-128-16,-3 2 0 0,-4 2 0 0,-2 2 128 0,-3 2-128 15,-4 4 0-15,-2 5 0 0,-3 2 0 0,-4 0 0 0,0 3 0 16,-1 3 0-16,-2 3 0 0,0 4 0 0,1 0 0 16,1-1 0-16,-1-1 0 0,1 2 0 0,4-5 0 15,2-4 0-15,3-2 0 0,5-2 0 0,3-1 128 16,3-3-128-16,3-3 0 0,1-6 128 0,0 1-128 15,2-3 0-15,2 2 128 0,1-4-128 0,2 2 128 16,0-4-128-16,-2 2 128 0,0 4-128 0,-2-1 0 16,-1 1 0-16,-4 4 128 0,-4-2-128 0,-4 3 0 15,-4 3 0-15,-1 3 0 0,-3-1 0 0,-1 4 0 16,-1-3 0-16,-1 3 0 0,2 4 0 0,0-2 0 16,0 2 0-16,3 0 0 0,-2 0 0 0,3-4 0 0,1 0 0 15,4-1 0-15,5-3 0 0,2 2 0 0,1-2 0 16,5-4 0-16,4-3 0 0,3-5 0 0,2 2 0 0,-1 0 0 15,1 0 0-15,2 2 0 0,0-2 0 0,2 3 0 16,-1 2 0-16,-2 1 0 0,-2-1 0 16,-3 7 0-16,-4 0 0 0,-3 4 0 0,-5 2 0 0,-3 3 0 15,-3-1 0-15,-2 2 0 0,-4 0 0 0,1 5 0 16,1 2 0-16,-2-2 0 0,0-2 0 16,0-1 0-16,4-1 128 0,2-3-128 0,3-3 0 0,3 2 128 15,2-2-128-15,5-3 0 0,6-1 0 0,0 1 128 16,5-6-128-16,2 0 0 0,1-2 0 0,2-3 128 15,2-1 0-15,2-1 0 0,0-6 0 0,-2 7 0 16,3 0-128-16,-2 4 128 0,-8 0-128 0,-3 2 128 16,-5 2-128-16,-3 2 0 0,-6 2 0 0,-3-1 0 0,-4 6 0 15,-1-1 0-15,1 2 0 0,-4 4 0 0,-1 2 0 0,-1 1 128 16,3 0-128-16,-1-1 0 0,0 0 0 16,7-2 0-16,5-4 128 0,3-1-128 0,2-3 0 0,2-1 0 15,3-6 144-15,-1-2-144 0,4-6 192 0,4-1-48 16,0-2 0-16,4 1 0 0,3-3 32 0,-2 2 0 15,-5-3 0-15,-1 2 0 0,-3 2-176 0,-3-3 0 16,-4 3 144-16,-2-1-144 0,-3 2 0 0,-1 1 0 16,0 3 0-16,-4 3 0 0,-4 2 0 0,0 3 0 15,2 3 0-15,-5 2 0 0,-1 3 0 0,1-2 0 16,-1 1 0-16,4 2 0 0,-1-2 0 0,1 1 0 16,1-3 0-16,3-2 0 0,-1-2 0 0,3-2 0 0,5-3 0 15,3-2 0-15,6-2 0 0,1 0 0 16,0-3 0-16,2-2 128 0,3-5-128 0,1 3 0 0,-5 0 128 15,0 1-128-15,-4-1 128 0,3 1-128 16,-4 1 128-16,0 0-128 0,-2 5 128 0,-5 3-128 0,-1 1 160 0,-5 3-160 16,-5 4 0-16,-1 3 0 0,-2 3 0 0,-1 0 0 15,-4 2 0-15,-3-1 0 0,-1 1 192 16,0-1-48-16,1-1-144 0,1-1 160 0,-1-3-160 0,3 0 160 16,3 0-160-16,3-2 0 0,2-4 0 0,3-1 0 15,5-5 128-15,6 1-128 0,7-6 128 0,5-1-128 16,-1-2 208-16,5 1-32 0,-3-5-16 0,1 2 0 15,-3-1-160-15,0 2 0 0,-4-2 0 0,-1 2 128 16,0 0-128-16,-2 1 0 0,-4 4 0 0,-3 5 0 16,-3 2 0-16,-3 2 0 0,-2 3 0 0,1 3 0 15,-3 0 0-15,-1 2 0 0,-2 2 0 0,0 1 0 16,-4-2 0-16,6 0 0 0,0 1 0 0,1-3 0 0,1 2 0 0,3-5 0 16,4-1 0-16,0 1 0 0,5-5 0 0,3 0 0 15,1-1 0-15,2 0 0 0,1-2 0 0,0-2 0 16,-2 0 0-16,0 0 0 0,-1 3 0 0,2-2 0 15,-2 2 0-15,1-1 0 0,0 2 0 0,3 3 0 16,-1-2 0-16,0 3 0 0,-2 0 0 0,0 4 0 16,-2-2 0-16,-2 2 0 0,1-1 0 0,0-1 0 15,2 2 0-15,4-3 0 0,3 1 0 0,1-2 0 16,0-3 0-16,2-1 0 0,2 0 0 0,-2 0 0 16,-3-1 0-16,-1-2 0 0,0-1 0 0,-1 1 0 0,-1 1 0 15,1 0 0-15,2-3 0 0,-6 3 0 16,-5-1 0-16,-3 3 0 0,0 1 0 0,-5 2-144 0,-4-2 144 15,-2 4-160 1,-1 1-1312-16,-1 0-272 0,-1 3-48 0</inkml:trace>
  <inkml:trace contextRef="#ctx0" brushRef="#br0" timeOffset="-34382.65">20932 5 6447 0,'-2'-20'576'0,"1"0"-576"16,-1 2 0-16,1 5 0 0,1 4 3424 0,0 9 576 16,0 0 112-16,-1-10 32 0,-1 3-3184 0,2 7-640 15,0 0-128-15,0 0-32 0,0 0 0 0,11-3 0 16,-1 2 0-16,1 2 0 0,-1 0 16 0,1 2 0 15,-2-3 0-15,2 4 0 0,1 2 16 0,-1 0 16 16,-2-2 0-16,0 2 0 0,-1 4-16 0,-1 5-16 16,1-1 0-16,-4 2 0 0,1-2 160 0,-1 0 48 15,-1 3 0-15,0 6 0 0,-3 5-16 0,0 1 0 0,0 1 0 16,-3 5 0-16,3-2-80 0,-1 2-16 0,1 0 0 16,0 3 0-16,-2 4-64 0,2 3-16 0,3 7 0 0,0 1 0 15,-2 0-192-15,0-1 0 0,-1 0 0 16,3-1 0-16,1-1 0 0,-2 2 0 0,-3-3 0 0,2 4 0 15,2 5 128-15,1 2-128 0,-2-1 0 0,1-4 144 16,-2-3-144-16,1 0 0 0,0-1 0 0,1 0 128 16,-1-1 0-16,2 4-128 0,0 1 192 0,0-1-64 15,-1 1 48-15,1-3 0 0,5-6 0 0,-3 2 0 16,0-2-48-16,-1-1 0 0,1 1 0 0,2 0 0 16,0 2 32-16,-3 0 0 0,-1 2 0 0,-1-1 0 15,2 0-16-15,-3-1 0 0,-3-5 0 0,2 5 0 0,3-4-144 16,-2 3 160-16,-5-2-160 0,0 4 160 15,2-2-160-15,1 3 160 0,0 0-160 0,3-3 160 0,1-1-160 0,0-2 128 16,-3 3-128-16,0-4 128 0,2 3 0 0,1-2 0 16,1-1 0-16,-4 2 0 0,-1 2 0 0,3-1 0 15,-1-1 0-15,2-1 0 0,0-1 0 16,0-1 0-16,1 1 0 0,1-5 0 0,-4 1 32 0,0 1 0 16,-2 2 0-16,0 0 0 0,0-3 0 0,-2 2 0 15,2 1 0-15,3 3 0 0,-1-4-160 0,0 1 160 16,0-3-160-16,0 3 160 0,0-4-160 0,1-2 0 15,-1 1 0-15,0-1 0 0,-2 1 0 16,2 2 0-16,1 0 128 0,1 0-128 0,0-4 0 0,-2 0 0 16,1-1 0-16,0 1 128 0,-1-3-128 0,3 0 128 15,-2 2-128-15,0-1 128 0,-1-2-128 0,1-1 0 16,-1 1 0-16,2 3 128 0,-1 3-128 0,0-1 0 16,-1-1 144-16,2-2-144 0,-1 0 0 0,2-1 144 0,-2 1-144 15,0 1 0-15,3-4 144 0,-2 0-144 0,-3-2 0 0,2 1 144 16,-1 2-144-16,1-3 0 0,-3-1 144 0,1 1-144 15,-1 2 0-15,0-2 0 0,0 0 0 0,-1 0 128 16,-1 4-128-16,0-1 0 0,-1 1 0 0,1-4 128 16,-1-1-128-16,0-1 0 0,1 4 0 0,-1-4 0 15,2 3 0-15,-2-3 128 0,-1 1-128 0,2-2 0 16,0 3 0-16,1 0 128 0,-1 4-128 0,0-4 0 16,2 0 0-16,0-1 0 0,-1 2 0 0,1-1 128 15,0 0-128-15,0 0 0 0,-1 2 0 0,1 0 0 16,0-1 0-16,0 0 0 0,0-1 0 0,0 1 128 0,-2 0-128 15,2-3 0-15,0 4 0 0,-1-1 128 0,-2-1-128 16,2 4 0-16,-2 0 0 0,3 1 0 0,0-1 0 0,0-2 0 16,0-2 0-16,0 3 0 0,0 0 0 15,-1 2 0-15,-3-3 0 0,3 0 0 0,1-2 0 0,3 2 0 16,-1-2 0-16,-1 3 0 0,2 0 0 0,-2 3 0 16,2 5 0-16,0-3 0 0,2-2 0 0,-1 1 0 15,0 0 0-15,1 0 0 0,1 0 0 0,2 1 0 16,1-1 0-16,0 0 0 0,-2 0 0 0,-1-1 0 15,0 0 0-15,-1 1-128 0,0 0 128 0,0 3 0 16,2 1 0-16,-1 4 0 0,0 0 0 0,0 2 0 16,-1-2 0-16,2-3 0 0,-3-1 0 0,1-1 0 15,1 0 0-15,1 0 0 0,0 1 0 0,0 0 0 16,1 0 0-16,1 1 0 0,-1 5 0 0,0-1 0 16,1-2 0-16,0-2 0 0,-1 1 0 0,0-4 0 0,-3-1 0 15,3-1 0-15,-3 1 0 0,0 2 0 0,1 2 0 16,-3 1 128-16,0-5-128 0,0 4 0 0,-2 4 0 0,0 0 0 15,1-3 0-15,0-1 0 0,-1 0 0 0,2 2 0 16,-2-4 0-16,1-3 0 0,-2-4 0 0,0 5 0 16,0 4 0-16,2 2 0 0,1-3 0 0,0 3 0 15,-3 3 0-15,1-3 0 0,-1 0 0 0,4-2 0 16,-2 0 0-16,1 1 0 0,0-2 0 0,0-1 0 16,0-2 0-16,2 3 0 0,-2 2 0 0,-1 3 0 15,1-1 0-15,1 2 0 0,0-5 0 0,-1-2 0 16,0 1 0-16,3 0 0 0,0-1 0 0,-2 1 0 15,-1 0 0-15,2 3 0 0,3-1 0 0,-3 2 0 16,-2-2 0-16,0 1 0 0,4-3 0 0,0 1 0 0,-6 2 0 16,1 1 0-16,1-7 0 0,1 0 0 0,-4-4 0 15,3 3 0-15,-1 1 0 0,-1 1 128 0,1 2-128 16,0-1 0-16,1 1 0 0,-2 1 128 0,1 0-128 0,0 0 0 16,2-1 0-16,-1-1 0 0,-2 0 0 0,-1 0 0 15,-1 1 0-15,-1-6 0 0,0 3 0 0,0-1 0 16,2 3 0-16,0 0 0 0,-1 0 0 0,-1 1 0 15,0-1 0-15,1-1 0 0,-4 0 0 0,2-1 0 16,2 0 0-16,0-2 128 0,-2-1-128 0,3 0 0 16,1 0 0-16,-1 1 0 0,-1-3 0 0,2 1 128 15,2 0-128-15,1 0 0 0,1-4 0 0,0 4 0 16,-1 3 0-16,3 1 0 0,2-4 0 0,0-2 0 16,-3 0 0-16,2 0 0 0,1-2-208 0,2-2 32 0,-2-2 16 15,1-1 0 1,-4 0-1296-16,-1-1-256 0,0-1-48 0</inkml:trace>
  <inkml:trace contextRef="#ctx0" brushRef="#br0" timeOffset="-31758.09">11600 16750 6447 0,'-26'-4'272'0,"12"4"80"0,4 2-352 0,-2 0 0 0,0 0 0 0,2 0 0 15,10-2 2624-15,-9 3 448 0,-4 2 80 0,2 0 32 16,1-3-1936-16,10-2-384 0,-7 6-80 0,7-6-16 0,0 0 208 0,-8 0 48 16,8 0 0-16,0 0 0 0,0 0-192 0,0 0-16 15,0 0-16-15,0 0 0 0,4-10-256 0,-4 10-48 16,8-8-16-16,0-1 0 0,-2 0-112 0,2 1-32 15,-8 8 0-15,0 0 0 0,11-5-32 0,-11 5-16 16,0 0 0-16,0 0 0 0,0 0 96 0,0 11 0 16,-4 0 16-16,-1 2 0 0,-3 4 64 0,-3-2 16 15,-3-3 0-15,1 0 0 0,1 0-192 0,2-5-32 16,2 3-16-16,3-4 0 0,5-6-96 0,0 0-16 16,0 0 0-16,-4-9 0 0,3-3-128 0,3-2 128 15,3-4-128-15,1-2 128 16,3-1-1696-16,0 2-352 0,0-2-64 0</inkml:trace>
  <inkml:trace contextRef="#ctx0" brushRef="#br0" timeOffset="-31428.31">12714 16035 19343 0,'-13'-9'1728'0,"5"5"-1392"0,-1-4-336 0,1 3 0 16,2 2-160-16,6 3-96 0,-8-4-32 0,8 4 0 0,0 0 944 0,0 0 192 15,0 0 48-15,0 0 0 0,0 0-16 0,8-4 0 16,3 0 0-16,8 0 0 0,3 2-64 0,4-6-16 15,2-1 0-15,5-2 0 0,0 2-144 0,3-5-16 16,2 0-16-16,0 4 0 0,-3 1-352 0,-2 4-64 16,-3 1-16-16,-7 3 0 0,-7-3-192 0,-2 7 0 15,-2-1 0-15,-12-2 0 16,0 0-2208-16,0 0-480 0</inkml:trace>
  <inkml:trace contextRef="#ctx0" brushRef="#br0" timeOffset="-31196.77">12827 15977 30399 0,'0'0'2704'15,"0"0"-2160"-15,0 0-544 0,0 0 0 0,0 0 832 0,0 0 64 0,5 12 16 0,-2 6 0 16,-2 4-384-16,-1 3-80 0,-1 0 0 0,-2 2-16 16,0 3-64-16,-1 3-16 0,-3-3 0 0,-1 3 0 15,2 2-224-15,-3 3-128 0,0-1 128 0,-2 4-128 16,-1 0 128-16,1-1-128 0,-1-3 128 0,3 0-128 15,2-2 0-15,-2-5 0 0,3-3 0 0,2 0-192 32,1-1-336-32,3-3-80 0,1-3-16 0,3-2 0 0,2-4-592 15,0 1-128-15,2-4-32 0,-2 0-12560 0</inkml:trace>
  <inkml:trace contextRef="#ctx0" brushRef="#br0" timeOffset="-31008.18">12467 16744 23039 0,'0'0'2048'0,"0"0"-1648"16,8-8-400-16,5-1 0 0,6 2 1552 0,0 1 240 16,2-1 32-16,5 1 16 0,8-5-1200 0,2 4-224 15,6-3-48-15,0 3-16 0,-2-4 96 0,-1 5 32 16,1 3 0-16,-7-2 0 0,1 1-336 0,-2 0-144 16,-5 0 128-16,0 3-128 0,-1 0 0 0,-1 1-256 15,-1 1 48-15,-2-1 0 16,-1-4-2640-16,-2 3-528 0</inkml:trace>
  <inkml:trace contextRef="#ctx0" brushRef="#br0" timeOffset="-30681.22">14001 16087 18879 0,'7'-22'832'0,"-1"9"192"0,0 1-832 0,-2-5-192 0,-4-4 0 0,0 0 0 16,0 3 416-16,-1 4 32 0,-2-2 16 0,-1 2 0 16,-1-2 352-16,-3 2 64 0,-2 2 16 0,-1 1 0 15,2 5-192-15,0 3-16 0,-5-2-16 0,-1 6 0 16,0 5 112-16,-3 3 32 0,-6 2 0 0,-2 8 0 16,1 3-240-16,-2 7-32 0,-2 1-16 0,2 5 0 15,2 3-112-15,2 1-32 0,0 4 0 0,3-2 0 0,1 1-96 16,5 0-32-16,1-6 0 0,5 0 0 15,3-1-128-15,6-3-128 0,3-3 192 0,1-2-192 16,1 1 0-16,3-3 0 0,1-3 0 0,0-3 0 0,0-3-176 0,-5 0-144 16,-5-3-16-16,2-4-16 15,5 0-1920-15,-7-9-384 0,0 0-80 16,0 0-16-16</inkml:trace>
  <inkml:trace contextRef="#ctx0" brushRef="#br0" timeOffset="-30536.32">13351 16464 21183 0,'-9'-20'944'0,"8"11"192"0,1 9-912 0,8-5-224 16,5 1 0-16,2 0 0 0,5 0 2480 0,2 3 448 16,3 1 80-16,8 0 32 0,7-2-2208 0,4 1-448 15,2-2-96-15,6 3-16 0,5 4-80 0,-1 2 0 16,-3 0-16-16,-4-2 0 16,-5 0-1248-16,-2 0-240 0,-1 1-48 0</inkml:trace>
  <inkml:trace contextRef="#ctx0" brushRef="#br0" timeOffset="-30082.07">15227 16196 11967 0,'-13'-14'528'0,"3"7"112"0,-2 2-512 0,-1 0-128 16,0 0 0-16,-1 3 0 0,-3 2 2544 0,-1 3 464 16,-2 1 112-16,-1 1 16 0,-2 2-1856 0,-1 3-352 15,1-1-80-15,-1 3-16 0,1 2-384 0,-1-1-64 16,1 3-32-16,2 2 0 0,4 3 0 0,3-1 0 15,1-2 0-15,4-2 0 0,2-2 112 0,3 0 32 16,4 3 0-16,4-4 0 0,3-2-144 0,2-5-32 16,2 1 0-16,3-5 0 0,1 2-160 0,5-2-32 15,-2-6-128-15,2 0 192 0,-1-4 0 0,1-1 0 16,-2 0 0-16,-1 0 0 0,-3-4-192 0,-3 6 176 0,0 0-176 16,-4 2 160-16,2 0-160 0,-9 5 192 0,0 0-192 0,0 0 192 15,0 0 0-15,3 16 0 0,-3-2 0 0,0 8 0 16,-2 3-16-16,2 1 0 0,0-1 0 15,3-3 0-15,1 0-176 0,2 2 0 0,2-2 144 16,4-5-144-16,2-6-192 0,4 0-128 0,3-2 0 0,4-1-9840 16,2-8-1952-16</inkml:trace>
  <inkml:trace contextRef="#ctx0" brushRef="#br0" timeOffset="-29715.79">15731 16275 13823 0,'0'0'1216'0,"0"0"-960"0,-9 0-256 16,9 0 0-16,0 0 1888 0,0 0 336 0,0 0 64 0,0 0 16 16,0 0-1280-16,10-3-240 0,4 0-48 0,5 1-16 15,3-2-272-15,0 0-64 0,-3-4-16 0,4 2 0 16,4-1-368-16,0 3 0 0,-1 2 0 0,-2 0 128 15,-5 0-128-15,-3 2 0 0,-3 4-176 0,-4-1 176 32,-9-3-2272-32,0 0-352 0</inkml:trace>
  <inkml:trace contextRef="#ctx0" brushRef="#br0" timeOffset="-29574.97">15706 16520 3679 0,'0'0'160'0,"0"0"32"0,0 0-192 0,8-7 0 0,3-1 0 0,6 2 0 16,6-2 4816-16,-1 1 928 0,-1 0 176 0,3 1 32 0,6 1-3840 0,3 1-784 15,1-2-160-15,0 4-16 16,0 4-640-16,0-2-112 0,-3-3-16 0,-4 2-16 0,1 1-368 0,-4 1 0 16,0 2 0-16,-2-1-13600 15</inkml:trace>
  <inkml:trace contextRef="#ctx0" brushRef="#br0" timeOffset="-29036.94">16852 15874 3679 0,'0'0'320'0,"4"-15"-320"0,-4 15 0 0,8-15 0 0,1 2 2944 0,-1 4 512 16,-2-3 96-16,-6 12 32 0,8-7-2128 0,-8 7-432 16,0 0-64-16,0 0-32 0,0 0 0 0,0 0 0 15,0 0 0-15,6 3 0 0,-3 4 64 0,-2 7 16 16,-1 5 0-16,-1 7 0 0,-3 4-80 0,1 7-16 15,-3 4 0-15,-1 3 0 0,0-5-160 0,-1 3-48 16,1-2 0-16,1 3 0 0,-1 2-256 0,2-5-64 16,1-6-16-16,0 0 0 0,0-3-176 0,2-3-16 15,-1-1-16-15,2-5 0 0,1-2-160 0,0-3 128 16,0-2-128-16,1-3 128 0,2 1-336 0,-1-1-80 16,-2-12-16-16,0 0-14880 0</inkml:trace>
  <inkml:trace contextRef="#ctx0" brushRef="#br0" timeOffset="-27533.37">17512 16245 15135 0,'0'0'672'0,"0"0"144"0,0 0-656 0,-2 6-160 0,7 2 0 0,-1-3 0 15,-4-5 144-15,8 8 0 0,1 2 0 0,2-2 0 16,-2 1 176-16,5-1 48 0,1 0 0 0,1-2 0 15,0 1 80-15,0 1 32 0,1 5 0 0,1-3 0 16,2 2 96-16,-2-5 0 0,0-1 16 0,0 2 0 16,2-2-160-16,-1 0-48 0,1-2 0 0,0-3 0 15,0-1-96-15,1 1-32 0,0-2 0 0,3-2 0 0,-2-5 64 0,-1 2 16 16,-3-3 0-16,3-2 0 0,3 0 240 0,3-1 64 16,0 0 0-16,-1-4 0 0,-1-3-192 0,0-1-48 15,-2 1 0-15,-1-1 0 0,-1-1 32 0,0-1 0 16,-2 1 0-16,1 0 0 0,-3 2-64 0,0-2-16 15,0-1 0-15,0-3 0 0,0 0-112 0,-2-1-32 16,1-6 0-16,1-1 0 0,1-3-80 0,-2-1 0 16,1 1-128-16,-2-1 192 0,1 1-192 0,0-2 144 15,-3 0-144-15,0 3 128 0,0 2-128 0,-3 3 160 16,-3-4-160-16,-2 2 160 0,0-2-32 0,-5 0 0 16,0 0 0-16,0 3 0 0,0-3 0 0,0 3-128 15,-2 4 192-15,0 1-64 0,2-1-128 0,-1 0 192 0,-3-1-192 16,2 2 192-16,-1 3-192 0,-1 1 128 0,-1 1-128 15,0-1 128-15,1-1-128 0,0 3 128 0,0-1-128 16,1 0 128-16,-1-1-128 0,-1 1 0 0,0-4 0 0,2 4 128 16,5 2-128-16,-2-1 0 0,-4-2 0 0,4 5 0 15,2 4 0-15,0 2 0 0,-2-3 0 0,-2 0 0 16,1-4 0-16,-2 3 0 0,-1 3 0 0,4-2 0 16,6 1 0-16,-4-1 0 0,-4 2 0 0,2-2 0 15,2 1 0-15,1 0 0 0,-1 1 0 0,2 0 0 16,0 2 0-16,2-3 0 0,1-2 0 0,2 5 0 15,2-2 0-15,1 2 0 0,1-1 0 0,2 2 128 16,1 0-128-16,1-3 0 0,2 4 0 0,-2-2 0 16,0 2-128-16,2-2 128 0,-1 1-160 0,0-2 160 0,2 6-128 15,-2-2 128-15,-1 1 0 0,1 1-144 0,0 2 144 0,2-2 0 16,-1 2 0-16,2-1 0 0,-2 1 0 0,0 1 0 16,2 0 0-16,-1-1 0 0,-2 2 0 0,0 1 0 15,0 0 0-15,2 1 0 0,1 3 0 0,1-3 0 16,0 1 0-16,2 0 0 0,0 2 0 0,0 1 0 15,-2 0 0-15,0-1 0 0,0 0 0 0,-1 0 0 16,-4 3 0-16,0-3-192 0,-1 1 192 0,-1-3 0 16,-2-2 0-16,0 2 0 0,-2 3 0 0,-1 0 0 15,-10-5 0-15,0 0 0 0,11 5-192 0,-2 1-96 16,-9-6-32-16,0 0 0 16,0 0-688-16,0 0-144 0,10 1-16 0,-10-1-7808 15,0 0-1568-15</inkml:trace>
  <inkml:trace contextRef="#ctx0" brushRef="#br0" timeOffset="-27170.05">19315 14271 20271 0,'-15'-11'896'0,"6"1"192"0,0-2-880 0,1 2-208 0,8 10 0 0,0 0 0 16,-6-8 784-16,3 1 112 0,-1 0 32 0,4 7 0 16,0 0-480-16,0 0-80 0,8-7-32 0,2 3 0 15,1 4-192-15,2 1-144 0,0 2 192 0,3 1-192 0,-1 1 208 0,5 2-64 16,1 6-16-16,1-3 0 0,1 1 0 0,3 3-128 16,3 2 192-16,-3 2-64 0,0 3 128 0,-1 0 0 15,-2 2 16-15,-2 2 0 0,3 1-16 0,-6-1 0 16,-2 1 0-16,-6-5 0 0,-1-1 96 15,-4 1 16-15,-3 0 0 0,-4 1 0 0,-2-5 240 0,-5-1 48 16,-5-2 16-16,0 1 0 0,-2-5-16 0,0 2 0 16,-3-1 0-16,-3 0 0 0,-2 2-224 0,1 0-48 15,2-4-16-15,1 1 0 0,1-4-608 0,2 2-112 16,4-1-32-16,1-1-9856 16,2-6-1984-16</inkml:trace>
  <inkml:trace contextRef="#ctx0" brushRef="#br0" timeOffset="-25725.94">20620 14172 8287 0,'0'0'736'0,"6"-8"-592"0,3-3-144 0,-1 2 0 16,-8 9 1280-16,9-8 240 0,2 1 32 0,-2 1 16 16,-1 2-480-16,-8 4-112 0,0 0-16 0,0 0 0 15,0 0-64-15,0 0 0 0,0 0-16 0,0 0 0 16,0 0-160-16,0 0-16 0,-7 4-16 0,-1 8 0 15,-2 9 16-15,2 1 16 0,-2 0 0 0,-1 4 0 16,-1-1-192-16,1 4-32 0,-2-2-16 0,0 3 0 16,1 1-144-16,1-1-16 0,4 0-16 0,-3-1 0 15,4-3-176-15,3-1-128 0,5-4 192 0,0-2-192 16,1 0 144-16,2-2-144 0,2-6 0 0,3 4 144 16,2-4 32-16,2 1 0 0,-2 2 0 0,3-8 0 15,4-1-32-15,-4-1 0 0,-2 1 0 0,2-4 0 0,3 2-144 0,0-3-176 16,0-4 48-16,-1 4 0 15,-1 1-1600 1,-2-1-320-16,-2-1-64 0,-12 1-16 0</inkml:trace>
  <inkml:trace contextRef="#ctx0" brushRef="#br0" timeOffset="-25540.54">20398 14462 27519 0,'0'0'1216'0,"0"0"256"0,0 0-1168 0,14-4-304 16,2 2 0-16,2 1 0 0,2-2 0 0,3 2 0 16,3 1 0-16,3 0 0 0,2-2 0 0,-1 1 0 15,-4 1 0-15,2 0 0 0,0 0 0 0,2 1 0 0,-1-2 0 0,-2 0-144 32,-4-2-1888-32,-4-1-368 0</inkml:trace>
  <inkml:trace contextRef="#ctx0" brushRef="#br0" timeOffset="-25107.35">21341 14319 5519 0,'0'0'496'0,"-8"5"-496"0,-1 3 0 0,-1 6 0 16,3 7 4352-16,-1 4 784 0,-1 1 160 0,1 5 16 0,1 5-4048 0,0 1-816 15,-4 2-176-15,1 1-16 0,-1-1-32 0,3-3 0 16,3-3 0-16,1-2 0 0,-2-2-224 0,1-3 128 16,-1-7-128-16,1 0 0 0,-1-4 384 0,3 0 0 15,-1-5-16-15,4-10 0 0,0 0 208 0,0 0 32 16,0 0 16-16,0 0 0 0,0 0-16 0,8-10 0 16,2-3 0-16,1-6 0 0,-5 0-176 0,3-7-48 15,2-4 0-15,2-3 0 0,3 2-144 0,-1-2-48 16,1-3 0-16,-1 1 0 0,6 3-48 0,0 0-16 15,3 0 0-15,-1 5 0 0,1 0-128 0,0 2 128 16,2 4-128-16,-1 1 128 0,-3 3-128 0,1 3 128 16,-3 4-128-16,-3 6 128 0,-2 6-128 0,-4 5 0 15,0-3 0-15,-6 9 128 0,-1 1-128 0,-3 6 0 16,-1 2 0-16,-5-3 0 0,-3 1 0 0,-3-2 0 16,-4-1 0-16,0 0 0 0,-2-5 0 0,-3 0 0 0,-1-3 0 15,0-3 0-15,0 1 0 0,1-5 0 0,-1-2 0 0,1-2 128 31,2-3-432-31,1-3-80 0,3-1-32 0,2-2-9872 0,3-1-1968 0</inkml:trace>
  <inkml:trace contextRef="#ctx0" brushRef="#br0" timeOffset="-24411.13">22798 13680 12319 0,'-1'-16'544'0,"1"16"112"0,0 0-528 0,0 0-128 0,8-11 0 0,-1-1 0 16,1 2 448-16,-8 10 64 0,0 0 16 0,8-8 0 16,-3-1-96-16,-5 9-32 0,0 0 0 0,0 0 0 15,0 0 176-15,0 0 16 0,0 0 16 0,0 0 0 16,0 0 160-16,0 0 48 0,0 0 0 0,6 7 0 0,-6-7 112 0,1 12 32 15,-5 4 0-15,-3 1 0 0,-2 0-80 0,-1 4-16 16,-1 6 0-16,1 6 0 0,0 8-96 16,-1 2-32-16,-1-1 0 0,1 2 0 0,-1 1-16 0,0 2 0 15,-1 1 0-15,4-1 0 0,0-3-272 0,2 3-48 16,1-1-16-16,1-2 0 0,-1-1-64 0,1-5 0 16,0-4-16-16,1-2 0 0,1-4 0 0,2-2 0 15,0-5 0-15,0-1 0 0,-2 1-16 0,0-2 0 16,2-1 0-16,0-1 0 0,1-2-48 0,0 0-16 15,-3-3 0-15,3-1 0 0,0-11-96 0,0 12 0 16,0-12-128-16,0 0 192 0,0 0-64 0,0 0 0 16,0 0-128-16,0 0 192 0,0 0-192 0,0 0 0 15,0 0 0-15,0 0 0 16,0 0-448-16,0 0-64 0,0 0-32 0,12-9 0 16,0 1-1952-16,-2-4-400 0</inkml:trace>
  <inkml:trace contextRef="#ctx0" brushRef="#br0" timeOffset="-22659.33">23413 13932 1839 0,'0'0'160'0,"-2"-5"-160"0,2 5 0 0,0 0 0 0,0 0 2336 0,0 0 432 15,-1-7 96-15,-1 4 16 0,2 3-1584 16,0 0-304-16,0 0-64 0,0 0-16 0,0 0-144 0,0 0-16 16,0 0-16-16,0 0 0 0,0 0 16 0,0 0 0 15,0 0 0-15,0 0 0 0,0 0 48 0,0 0 16 16,11-9 0-16,2 1 0 0,2 5-64 0,4-4-16 15,-1-3 0-15,3 0 0 0,1 3-224 0,3 1-64 16,-3 0 0-16,1-2 0 0,1-2-128 0,1 3-16 16,-2 5-16-16,-2-1 0 0,-2-1-80 0,0 1-16 15,-1 2 0-15,-4 5 0 0,-3 6-192 0,-5 3 128 16,-6-13-128-16,4 17 0 0,-3-1 0 0,-2 1 128 16,-3 0-128-16,-2 1 0 0,-5 2 0 0,0-5 128 15,-1-2-128-15,-3 2 0 0,1-3 144 0,0-1-144 0,2 0 128 16,-2-2-128-16,2 3 128 0,2-3-128 0,2 0 0 15,8-9 128-15,-7 6-128 0,7-6 0 0,-1 11 0 0,1-11 128 16,0 0-128-16,10 9 0 0,1 0 0 0,2 0 0 16,0 3 0-16,2 1 0 0,1-1 0 0,1 6 0 15,1 5 0-15,1 0 0 0,-4-8 0 16,-2 7 0-16,-1 3 0 0,-2 4 0 0,0-3 0 0,-3 1 0 16,-3-2 0-16,-1-2 0 0,-4 0 0 0,-2-3 0 15,-2-1 224-15,-4-2 112 0,-6-2 32 0,0 0 0 16,-4-1 336-16,-1 2 64 0,-4-7 0 0,-3 0 16 15,-1-4-144-15,-4 0-16 0,-5-1-16 0,-2 0 0 16,-1-5-224-16,1-2-32 0,2 1-16 0,3-4 0 16,4 0-144-16,3-3-48 0,1 1 0 0,5-4 0 0,4 3-400 15,3-1-64-15,3-3-32 0,3 2 0 16,7-2-2448 0,2 3-480-16,5-3-112 0</inkml:trace>
  <inkml:trace contextRef="#ctx0" brushRef="#br0" timeOffset="-21859.27">24481 13890 9951 0,'0'0'448'0,"0"0"80"0,0 0-528 0,0 0 0 0,0 0 0 0,0 0 0 15,0 0 1104-15,0 0 112 0,0 0 32 0,0 0 0 16,0 0-224-16,0 0-64 0,4-6 0 0,4 2 0 16,6 4-48-16,5-2-16 0,1-3 0 0,5 0 0 15,0 0-128-15,2 2-16 0,5 3-16 0,-4-3 0 0,0-3-144 0,0 2-16 16,1 1-16-16,1 1 0 0,0 0-64 16,0-3-16-16,0-3 0 0,-3 6 0 0,-1 3-224 0,-1 2-32 15,-3-3-16-15,-5 1 0 0,-6 3-208 0,-11-4 144 16,8 8-144-16,-8-8 128 15,0 0-1728-15,0 0-368 0,-6 10-64 0,0-2-16 0</inkml:trace>
  <inkml:trace contextRef="#ctx0" brushRef="#br0" timeOffset="-21577.67">24791 13877 16575 0,'0'0'368'0,"0"0"80"0,0 0 0 0,0 0 16 0,0 0-464 0,0 0 0 16,0-8 0-16,0 8 0 0,0 0 816 0,0 0 64 0,0 0 16 16,-5 11 0-16,-1 0-176 0,1 4-16 0,-1-1-16 15,2 2 0-15,1 1-96 0,0 1-16 0,0 0 0 0,2 0 0 16,0 1-208-16,-1-1-48 0,1-2-16 0,0-2 0 16,-2 4-176-16,-1 0-128 0,2-1 144 0,-4 2-144 15,1 0 176-15,-3 3-176 0,1-1 192 0,-1-3-192 16,3-5 144-16,-2 2-144 0,0-1 0 0,4 0 144 15,0 1-336-15,2-5-64 0,1-10 0 0,0 13-16 16,0-1-576 0,0-12-112-16,0 0-32 0,0 0-5904 0,-2 10-1168 0</inkml:trace>
  <inkml:trace contextRef="#ctx0" brushRef="#br0" timeOffset="-21325.97">24434 14344 23951 0,'0'0'2128'0,"0"0"-1696"16,7-12-432-16,2 3 0 0,3 2 384 0,1 0-16 15,1-1 0-15,4 4 0 0,6-1 96 0,3 2 32 16,2 2 0-16,3-1 0 0,1 1-304 0,3-2-48 15,0 2-16-15,-1-1 0 0,-1-4-128 0,0 4 128 0,-3-2-128 0,0 5 128 16,-1 3-128-16,-4 0-192 16,-4 2 32-16,-5-4-7984 0,-6 0-1600 15</inkml:trace>
  <inkml:trace contextRef="#ctx0" brushRef="#br0" timeOffset="-19214.57">26010 13711 20495 0,'2'-13'896'0,"-2"13"208"0,0-6-880 0,0 6-224 0,1-11 0 16,-1 11 0-16,-1-13 640 0,1 13 64 0,0 0 32 0,0 0 0 16,0 0 32-16,0 0 0 0,0 0 0 0,0 0 0 15,0 0-384-15,0 0-64 0,0 0 0 0,-8 8-16 16,3 1 144-16,2 4 48 0,2 4 0 0,0 3 0 15,-1 3 64-15,-2 6 16 0,3 0 0 0,-2 3 0 16,1 4-64-16,-1 1 0 0,1 2 0 0,-1 1 0 16,-2-3-64-16,2 5-32 0,-1-3 0 0,2 0 0 15,-2-4-144-15,1 1-16 0,2-1-16 0,-1-6 0 16,0-3 16-16,-1-3 16 0,1 2 0 0,-1 0 0 16,0-4 64-16,1-1 16 0,-2-3 0 0,1-1 0 15,1 0-112-15,-1-5-32 0,1 1 0 0,0-3 0 16,2-9-80-16,-2 11-128 0,2-11 176 0,-2 7-176 0,2-7 0 15,0 0-192-15,0 0 0 0,0 0 0 16,0 0-2368-16,0 0-448 0,4-9-112 0,-2-4-16 16</inkml:trace>
  <inkml:trace contextRef="#ctx0" brushRef="#br0" timeOffset="-18478.39">23695 13388 4607 0,'0'0'400'0,"0"0"-400"0,-1-10 0 16,1 10 0-16,0 0 1968 0,0 0 304 0,0 0 64 0,0 0 16 15,-8-7-1280-15,8 7-256 0,0 0-48 0,-10 3-16 16,0-6-176-16,1 4-16 15,0 2-16-15,-1 4 0 0,-1-1 48 0,-2 2 16 0,2-2 0 0,-4 5 0 16,-3 2 96-16,0 3 0 0,-3-1 16 0,-4 2 0 16,-1 3 16-16,-1 4 0 0,0 6 0 0,1 6 0 15,-1 0-160-15,1 5-48 0,0 4 0 0,0 6 0 16,2 4-160-16,3 0-48 0,1-1 0 0,5-2 0 16,4 1-176-16,5 0-144 0,4-2 192 0,4-2-192 15,2 0 144-15,4-1-144 0,1 3 0 0,6-2 144 16,1-6-144-16,7 2 0 0,1-6 144 0,4 1-144 15,0 3 0-15,9 2-240 0,7-8 48 0,3 5-8256 16,3 0-1664-16</inkml:trace>
  <inkml:trace contextRef="#ctx0" brushRef="#br0" timeOffset="-17758.82">26352 13344 6447 0,'0'0'576'16,"0"0"-576"-16,0 0 0 0,10-4 0 0,1 3 1728 0,-1 3 224 16,1 3 48-16,0 1 16 0,1-1-1312 0,1 4-256 15,-1 1-48-15,2 3-16 0,3 4 144 0,0 3 32 16,1-1 0-16,2 4 0 0,1 3-112 0,1 4-32 16,0 5 0-16,-1 1 0 0,-3 1 160 0,5 7 16 0,-1-1 16 0,-1 8 0 15,-2 3-64-15,-1-5-16 0,-2-2 0 0,0 3 0 16,-1-4-16-16,0 5 0 0,-6-1 0 0,-3-6 0 15,-1 2 64-15,-2-3 0 0,-3 4 0 16,-3-4 0-16,-6-3 176 0,0-1 32 0,-4-1 16 16,-1-3 0-16,-2-1-32 0,-2 0 0 0,-4-3 0 0,2-2 0 15,5 1-176-15,-5 0-32 0,-5-3-16 0,0 0 0 16,2-3-272-16,0-2-48 0,0 5-16 0,0-4 0 16,2-3-208-16,3-2 144 0,2 0-144 0,1-4 128 15,3 2-128-15,3-7-224 0,9-9 48 0,0 0-15312 16</inkml:trace>
  <inkml:trace contextRef="#ctx0" brushRef="#br0" timeOffset="-16162.75">27503 14015 11231 0,'0'0'496'0,"0"0"96"0,-9 4-464 0,9-4-128 0,0 0 0 0,-8 3 0 16,-2-2 848-16,10-1 160 0,-8 3 16 0,8-3 16 15,0 0 48-15,-8 0 0 0,8 0 0 0,0 0 0 16,0 0-192-16,0 0-16 0,0 0-16 0,0 0 0 15,16 1-96-15,2-1 0 0,3-1-16 0,5 1 0 16,3 2-144-16,7-2-32 0,3-2 0 0,6 0 0 16,0 2-352-16,2 2-80 0,1-2-16 0,-3-2 0 15,-6 1-128-15,-4 0 192 0,-2 1-192 0,-6 0 192 16,-5-3-576-16,-1 7-96 0,-1-1-32 16,-5 2-7360-16,-3-1-1472 0</inkml:trace>
  <inkml:trace contextRef="#ctx0" brushRef="#br0" timeOffset="-15979.67">27593 14252 23151 0,'0'0'1024'0,"13"0"208"0,-4 4-976 0,6 2-256 16,0-4 0-16,7-2 0 0,3 0 176 0,3 0-16 15,-1 3 0-15,6 1 0 0,3-4 192 0,1 0 32 16,-2 0 16-16,-3 0 0 0,-3 0-400 0,-3-2 128 0,-2 1-128 0,-2 1 0 31,-1 4-512-31,-2-1-192 0,-3-3-48 0</inkml:trace>
  <inkml:trace contextRef="#ctx0" brushRef="#br0" timeOffset="-15656.97">27926 13840 23951 0,'2'-9'2128'15,"2"2"-1696"-15,1-5-432 0,3 5 0 16,3-1 256-16,3 6-48 0,3 1 0 0,5 1 0 16,-1 2-208-16,8 2 0 0,3 1 0 0,7 0 0 0,6 2 144 0,-2 2-16 15,0 2 0-15,1 2 0 0,0 4 48 16,-3 1 0-16,-7 3 0 0,-6 3 0 0,-3 0 32 0,-7 1 16 15,-5-4 0-15,-3 3 0 0,-5 0-80 0,-4-2-16 16,-2-1 0-16,-7 0 0 0,-3 1 96 0,-3-1 16 16,-5 1 0-16,-6-3 0 0,-4-4 112 0,-2-1 32 15,-3-5 0-15,7 2 0 0,4-5-176 0,3 1-16 16,-1-1-16-16,4-1 0 16,2-1-1184-16,5 2-224 0,10-6-48 0</inkml:trace>
  <inkml:trace contextRef="#ctx0" brushRef="#br0" timeOffset="-15097.25">29598 13516 13935 0,'0'0'608'0,"0"0"144"0,0 0-608 0,0-9-144 15,0 9 0-15,0 0 0 0,0 0 672 0,0 0 96 16,-6-7 32-16,6 7 0 0,-11 0 48 0,1 5 16 15,-1 1 0-15,-2 3 0 0,3 6-96 0,-3 6-32 16,-1 0 0-16,1 5 0 0,0 0-32 0,1 4 0 0,1 3 0 0,2-1 0 16,0 1-48-16,1 0-16 15,3 1 0-15,3 1 0 0,0-3-240 0,2-2-48 0,0-2-16 0,4-5 0 16,1 1-128-16,2-2-16 0,1-3-16 0,1 0 0 16,1-4-16-16,2 1 0 0,0 0 0 0,2-2 0 15,0-6 32-15,1 0 16 0,-4-5 0 0,4 3 0 16,-3-1-208-16,-2 0 0 0,2-4 128 0,-12-1-128 31,10-1-1472-31,-10 1-320 0,0 0-80 0,5-13-9888 0</inkml:trace>
  <inkml:trace contextRef="#ctx0" brushRef="#br0" timeOffset="-14945.75">29225 13913 17503 0,'-15'-5'768'15,"15"5"176"-15,0 0-752 0,0 0-192 0,-3-9 0 0,3 9 0 0,0 0 1088 0,11-5 192 16,3-3 48-16,6 4 0 0,3 2-464 0,3 0-96 15,3 2 0-15,1 0-16 0,5 0-400 0,3 0-80 16,-2 0-16-16,1 0 0 0,-5-1-256 0,-4 0 128 16,-1-2-128-16,-5 0 0 15,-2 1-448-15,-5 1-208 0,-3-1-48 0</inkml:trace>
  <inkml:trace contextRef="#ctx0" brushRef="#br0" timeOffset="-14496.43">29972 13897 14735 0,'0'0'1312'0,"-5"11"-1056"0,-1 8-256 0,1 3 0 16,2 0 1024-16,-6 0 128 0,-4 3 48 0,1 2 0 15,2 6-320-15,-3 1-64 0,-6 2-16 0,5-1 0 16,-3-2-304-16,1-2-64 0,1 4-16 0,2-7 0 15,0-6-128-15,2-4-32 0,5-1 0 0,-2-4 0 16,-1-4 624-16,9-9 112 0,0 0 32 0,0 0 0 16,0 0-64-16,0 0-16 0,0 0 0 0,0-10 0 15,4-6-240-15,2-3-64 0,2-6 0 0,2 3 0 16,3-4-192-16,1 1-32 0,-1-2-16 0,5-2 0 16,0-4-208-16,0 1-32 0,3-1-16 0,0 3 0 0,4-2-144 15,0 2 0-15,1 1 0 0,1 8 128 0,0 3-128 16,1 2 0-16,-2 4 0 0,-1 5 0 0,-3-3-128 15,-1 7 128-15,-1 3-160 0,-4 3 160 0,-3 5-128 16,-1 1 128-16,-4 3 0 0,-2 5-144 0,-6 1 144 0,-2 1 0 16,-1-4-144-16,-2 1 144 0,-3 2 0 0,-5 0 0 15,0-1 0-15,-1-4 0 0,-3-2 0 0,-2-7 0 16,-1 3 0-16,-4-3 0 0,-1-4 0 0,-1-2 128 16,-1-5-128-16,1 1 128 0,1-2-128 0,2-1 0 15,2-8 0-15,2 1 0 16,5 3-1552-16,5 3-192 0,4-3-48 0,5-2-12080 0</inkml:trace>
  <inkml:trace contextRef="#ctx0" brushRef="#br0" timeOffset="-13099.86">31014 13199 2751 0,'0'0'256'0,"0"0"-256"16,11 0 0-16,-11 0 0 0,10-9 2384 0,-2 4 432 15,-8 5 96-15,0 0 16 0,8-6-1648 0,-8 6-336 0,0 0-64 0,0 0-16 16,0 0-32-16,0 0 0 0,0 0 0 16,0 0 0-16,0 10 128 0,-2 3 32 0,-3 4 0 0,-1 2 0 15,-4 5-256-15,3 4-48 0,-2 2-16 16,-1 6 0-16,-1 0 64 0,0 3 16 0,3 3 0 0,-2 0 0 15,-6 1-112-15,5 1 0 0,1-2-16 16,3 2 0-16,-2 0-256 0,-1 1-48 0,1 0-16 0,1-7 0 16,2-3 112-16,1-6 32 0,1 0 0 0,0-5 0 15,0 0 0-15,0-2 16 0,0-2 0 0,0-2 0 16,3-4-96-16,0-1-32 0,1-13 0 0,-2 16 0 16,1-1-128-16,1 0-16 0,0-6-16 0,0 0 0 15,0-9-48-15,0 0-128 0,0 0 192 0,0 0-64 16,0 0-128-16,0 0 0 0,12 1 0 0,-12-1 128 15,6-6-1344-15,1-3-256 0,-1-3-64 16,1 3-8528-16,-2-3-1712 0</inkml:trace>
  <inkml:trace contextRef="#ctx0" brushRef="#br0" timeOffset="-8152.21">31916 13266 13823 0,'0'0'1216'0,"0"0"-960"16,0 0-256-16,0 0 0 0,8-10 592 0,-1 1 80 0,-7 9 16 15,0 0 0-15,6-13 528 0,-2 2 96 0,-3 0 32 16,-1 11 0-16,0 0-256 0,0 0-64 0,-6-10 0 0,6 10 0 16,-12 5-176-16,-1 5-32 0,0 2-16 0,0 5 0 15,-1 1-176-15,1 4-48 0,4 7 0 0,-1 0 0 16,3-4-176-16,3 2-32 0,1-2-16 0,3-2 0 15,1 1-128-15,3-4-32 0,1 1 0 0,3-6 0 16,1 0 144-16,3-2 32 0,2 0 0 0,5-6 0 16,0-1 0-16,3 0 0 0,1-5 0 0,1 2 0 15,2-6-112-15,1-2-32 0,-3 0 0 0,0-2 0 16,-3 0-592 0,-3-2-112-16,-2-1-32 0,-6 1 0 0,-10 9-2112 0,8-9-448 15,-4-8-64-15,-3 2-32 0</inkml:trace>
  <inkml:trace contextRef="#ctx0" brushRef="#br0" timeOffset="-7939.24">32296 13212 21183 0,'0'0'1888'0,"0"0"-1504"16,0 0-384-16,0 0 0 0,0 0 768 0,0 0 96 16,-6 11 16-16,-1 3 0 0,-2 4 512 0,-5 8 96 15,-1 9 32-15,-3 1 0 0,-1-1-768 0,-5 1-160 16,-3 2-16-16,-1 4-16 0,-2 2-288 0,4-2-48 15,4 0-16-15,-1-2 0 0,3 2-208 0,1-3 176 16,4 0-176-16,2 0 160 0,1-4-160 0,-2-1 0 16,-2-1 0-16,2-5 0 15,6-2-1728-15,-4-2-384 0,2 1-80 0</inkml:trace>
  <inkml:trace contextRef="#ctx0" brushRef="#br0" timeOffset="-7132.57">28591 15035 17503 0,'0'0'1552'0,"-7"-4"-1232"0,7 4-320 0,-9-4 0 16,-3 0 448-16,2 3 48 0,-1-1 0 0,1 5 0 16,1 1-96-16,-3 2-16 0,0 1 0 0,1 2 0 15,-3-1-64-15,1 5-32 0,-1-3 0 0,1 3 0 16,1 2 48-16,3-4 16 0,1 4 0 0,4-3 0 16,4-12 48-16,4 14 16 0,2-2 0 0,4-1 0 15,3-3 160-15,3 0 16 0,-1-7 16 0,2 1 0 16,-1-1-176-16,1-1-48 0,0-3 0 0,-1 2 0 15,-1-4-112-15,-1-2-16 0,-2-1-16 0,-1-3 0 0,-2 3-112 16,-3-5-128-16,-3 0 176 0,0 1-176 0,-2-1 192 16,-1 0-192-16,-4-3 192 0,1 3-192 0,-1-1 128 15,0 4-128-15,1 0 0 0,-1 0 0 0,0 1 0 16,4 9 0-16,0 0 128 0,0 0-128 0,1-11 0 0,-1 11 0 16,12-6 0-16,2 5 0 0,0-1 0 0,6 2 0 15,5 2 0-15,1-1 0 0,0 4 0 0,1 2 128 16,1 0-128-16,-1 5 0 0,-1 1 0 0,-4 4 0 15,-3 0 0-15,-4 0 0 0,-2 0 0 0,-2 0 0 16,-6 1 0-16,-1 0 0 0,-2 1 240 0,1-2 32 16,-3-17 16-16,3 14 0 0,-3 2 32 0,2-5 16 15,-2-11 0-15,0 0 0 0,8 9-48 0,0-1-16 16,0-1 0-16,-8-7 0 0,13-1-64 0,-2 1-16 16,0 2 0-16,-1-3 0 0,1-3-192 0,0 0-160 0,0-3 32 15,-2 2 0 1,-9 5-2496-16,13-2-480 0,3-4-96 0,-2 1-32 0</inkml:trace>
  <inkml:trace contextRef="#ctx0" brushRef="#br0" timeOffset="-6766.56">29729 14780 11967 0,'0'0'528'0,"4"-11"112"0,-4 11-512 0,3-11-128 0,1 0 0 0,-4 11 0 0,0 0 1280 0,0 0 240 16,0 0 32-16,0 0 16 0,0 0-480 0,4 9-80 16,0 1-32-16,-4 4 0 0,-4 5-240 0,0 3-48 15,0 0-16-15,1 4 0 0,-4 3 16 0,2 2 0 16,0 0 0-16,-1-1 0 0,0-1 48 0,-1 1 16 15,0-3 0-15,1 1 0 0,4-5-320 0,0-1-64 16,0-1-16-16,2 3 0 0,2-2-160 0,1-3-48 16,0-8 0-16,2 1 0 0,0 1 0 0,0-3 0 15,2 1 0-15,-7-11 0 0,0 0 32 0,12 5 0 16,1 0 0-16,-4-4 0 0,-9-1-320 0,11-5-64 16,1 0-16-16,-1 1 0 15,-11 4-2272-15,5-12-464 0</inkml:trace>
  <inkml:trace contextRef="#ctx0" brushRef="#br0" timeOffset="-6613.46">29557 15086 4607 0,'0'0'192'0,"0"0"64"0,-4-12-256 0,4 12 0 0,0 0 0 0,0 0 0 16,13-9 4352-16,1 6 832 0,0 2 176 0,2 1 16 16,0 0-3536-16,3 1-720 0,2-5-144 0,3 3-16 15,0 1-512-15,1 1-112 0,-3-2-16 0,-1 0 0 16,1-2-320-16,-1 2 0 0,-3 1 0 0,-2 1-8448 15,-2-2-1664-15</inkml:trace>
  <inkml:trace contextRef="#ctx0" brushRef="#br0" timeOffset="-6213.02">30185 15044 14735 0,'0'0'1312'0,"-9"9"-1056"15,-2 5-256-15,2 1 0 0,0 3 1600 0,0 1 272 16,1 2 48-16,0 1 16 0,-1 6-928 0,0-1-192 16,0-2-48-16,1 0 0 0,0-2-320 0,1-3-64 15,-1 1 0-15,3-4-16 0,1-4-16 0,4-13 0 16,-4 11 0-16,4-11 0 0,0 0 496 0,0 0 112 16,0 0 0-16,0 0 16 0,0 0-16 0,9-6 0 0,-1-6 0 0,-1-2 0 15,3-4-448-15,0-3-80 0,-1 1-32 16,2-2 0-16,-1-2-160 0,-1-2-48 15,2 0 0-15,-1 3 0 0,3-1-192 0,0 4 144 0,0-1-144 16,3 1 128-16,-2 2-128 0,3 2 0 0,0 3 0 0,1 3 0 16,0 2 0-16,-2 3 0 0,-2 3 0 0,-2 5 0 15,-12-3-128-15,8 10 128 0,0 5 0 0,-6-2 0 16,-4 2 0-16,-3 2-144 0,-1 0 144 0,-4 2 0 16,-6-1 0-16,-1 0 0 0,-2-1 0 0,-1-1 0 15,1-5 0-15,-1 0 176 0,1-3-176 0,-1-3 160 16,1-5-160-16,2 0 192 0,2 0-192 0,5-4 192 15,2-3-192-15,4-2 0 0,1-6 0 0,5-2-176 16,2 6-1952-16,3 0-400 0,4-5-80 16,3-1-16-16</inkml:trace>
  <inkml:trace contextRef="#ctx0" brushRef="#br0" timeOffset="-5789.67">31036 14577 14975 0,'0'0'656'0,"0"0"144"0,0 0-640 0,0 0-160 0,0 0 0 0,0 0 0 16,3 11 992-16,-3-1 160 0,0-10 48 0,-1 19 0 16,-2 5 32-16,-1 5 16 0,0 7 0 0,-2 1 0 15,-2-1-32-15,-1 5-16 0,-3 4 0 0,2 2 0 16,0 1 0-16,1-1 0 0,-2-2 0 0,0-1 0 15,1 0-528-15,-1-3-96 0,1-5-32 0,-2-1 0 16,0-5-192-16,3-2-32 0,1-3-16 0,1-5 0 16,-3 0-112-16,5-3-32 0,3-4 0 0,0-1 0 15,2-12-32-15,0 7-128 0,0-7 192 0,0 0-64 16,0 0-1056-16,0 0-224 0,16-2-32 16,-2-2-13824-16</inkml:trace>
  <inkml:trace contextRef="#ctx0" brushRef="#br0" timeOffset="-4607.27">31726 14960 2751 0,'0'0'128'0,"0"0"16"0,0 0-144 0,0 0 0 0,0 0 0 0,0 0 0 15,0 0 2944-15,0 0 576 0,0 0 96 0,0 0 32 16,0 0-2048-16,0 0-416 0,-9-1-80 0,9 1-16 0,0 0-160 0,0 0-32 16,0 0-16-16,0 0 0 0,-1-12 16 0,2 1 0 15,1-1 0-15,2 1 0 0,2 2-240 0,1-4-32 16,3-4-16-16,-1 3 0 0,0 4-64 0,1-3-16 15,1-1 0-15,2 1 0 0,-3-3-208 0,2-1-32 16,1 0-16-16,-1 4 0 0,-2-2-112 0,3 5-32 16,4-3 0-16,-1 5 0 0,-2 0-128 0,-1 3 0 15,3 1 144-15,1-1-144 0,-3 3 0 0,2 4 0 16,-1 2 0-16,-3-2 0 0,1-2 0 0,-3 7 0 16,0 5 0-16,-4 3 0 0,1-3 128 0,-2 4-128 15,-3-1 128-15,-4 6-128 0,-5 3 224 0,0 2-32 16,-3-2 0-16,0 6 0 0,-2 0-32 0,0 2-16 15,-1-2 0-15,-1-4 0 0,0 0 16 0,-1-5 0 16,4 1 0-16,-4-3 0 0,1-2 112 0,-2-1 32 16,3-2 0-16,-1-1 0 0,-2 2 32 0,-1-1 16 0,3-5 0 0,-3 2 0 15,-1-1-80-15,-2 0-16 16,-2 2 0-16,1-7 0 0,-4-1-48 0,1 1-16 0,-1 3 0 0,1-1 0 16,2-1 0-16,3 0-16 0,1-3 0 15,4 0 0-15,14-3-176 0,-10 1 160 0,2-2-160 0,8 1 160 16,0 0-160-16,0 0 128 0,8-3-128 0,6 1 128 15,6 1-128-15,3-1 192 0,1 1-192 0,5-4 192 16,2 1-192-16,-2 0 160 0,-3 0-160 0,-2 3 160 16,0 1-160-16,-2 0 0 0,0 1 0 0,2 0 0 15,-1 3 0-15,1 0 0 0,-1 1 0 0,3-2 0 16,3-2 128-16,1 3-128 0,-2 1 0 0,5-2 128 16,0-4-128-16,-3 1 128 0,-3 0-128 0,-1 1 128 0,-5 2-128 15,-3-6 128-15,-2-1-128 0,-3 1 128 0,-3 3-128 16,-10 0 0-16,0 0 0 0,0 0 0 15,9 6-352-15,-9-6-96 0,0 0-32 0,0 0-11200 16,-6 10-2240-16</inkml:trace>
  <inkml:trace contextRef="#ctx0" brushRef="#br0" timeOffset="13860.25">19240 16295 4607 0,'0'0'192'0,"0"0"64"0,0 0-256 0,0 0 0 0,0 0 0 0,0 0 0 16,-2 11 1808-16,2-11 320 0,-2 10 64 0,2-10 16 0,0 0-1200 0,0 0-240 15,7 8-64-15,2-3 0 0,3-5 208 0,2-1 48 16,0-2 0-16,5-1 0 0,2 1-272 0,2-1-48 16,-1-4-16-16,3 1 0 0,1 1-240 0,1 1-64 15,3 1 0-15,-1 1 0 0,0-5-128 0,-3 6-16 16,-1 2-16-16,-2-2 0 0,-2 0-32 0,-3 2-128 16,-4 2 192-16,1 2-64 15,-5 3-1184-15,-10-7-240 0,11 9-48 0,-11-9-16 0</inkml:trace>
  <inkml:trace contextRef="#ctx0" brushRef="#br0" timeOffset="14109.47">19549 16264 16575 0,'0'0'1472'0,"-10"0"-1168"0,10 0-304 0,0 0 0 15,-9 0 176-15,9 0-32 0,-8 5 0 0,1 4 0 16,1 1 176-16,-1 3 48 0,1 1 0 0,1 0 0 15,-2 1-80-15,2 0-16 0,1 4 0 0,1 4 0 16,1 4 96-16,-1 3 16 0,1-1 0 0,-1 2 0 16,0-2-64-16,2 2 0 0,-2 2 0 0,1-6 0 15,-2 1-144-15,1-1-48 0,-3 3 0 0,1-3 0 16,-1-2-128-16,1-1 160 0,0 0-160 0,0 1 160 16,1-5-160-16,-1-2 0 0,2-8-160 0,0 3-6528 15,1 2-1312-15</inkml:trace>
  <inkml:trace contextRef="#ctx0" brushRef="#br0" timeOffset="14310.31">19135 16898 18431 0,'0'0'1632'0,"0"0"-1312"16,0 0-320-16,0 0 0 0,0 0 416 0,9 5 16 15,4-5 0-15,1 0 0 0,2 1 96 0,2 2 32 16,2 3 0-16,0-2 0 0,1-5-48 0,3 1-16 15,-1 0 0-15,2 0 0 0,1 0 96 0,-1-3 32 16,0-2 0-16,-1 4 0 0,3 5-304 0,-4-2-64 16,0-3-16-16,-3 1 0 0,-6 1-240 0,-1-1 0 15,-2-1-144-15,-11 1-11760 0</inkml:trace>
  <inkml:trace contextRef="#ctx0" brushRef="#br0" timeOffset="14684.84">20631 16337 11343 0,'12'-10'496'0,"-5"3"112"0,-2-2-480 0,-3-1-128 15,0-5 0-15,-2 4 0 0,-2 0 912 16,2 1 176-16,3-1 16 0,-3 0 16 0,-3 1-368 0,-1 1-80 16,4 9-16-16,-6-8 0 0,1-5-16 0,-2 7-16 15,-2-1 0-15,-1 3 0 0,-3 2-32 0,-2 2 0 16,1 0 0-16,-3 4 0 0,-1 2-112 0,-2 3-32 16,1 3 0-16,-1 1 0 0,-1 2-48 0,0 5-16 15,-1 6 0-15,0 1 0 0,1 1-64 0,-1 2 0 16,0 5-16-16,4 2 0 0,3-1-144 0,1-2-32 15,0-1 0-15,3-3 0 0,2 0 0 0,3-1 0 16,-1-5 0-16,2-2 0 0,1-2-128 0,3 0 0 16,2-2 0-16,0-3 0 0,-1-3 0 0,3 0-176 15,-1-2 48-15,-2-10-7840 16,0 0-1568-16</inkml:trace>
  <inkml:trace contextRef="#ctx0" brushRef="#br0" timeOffset="14855.38">20064 16561 20271 0,'0'0'1792'0,"0"0"-1424"0,11-4-368 0,0 2 0 16,6-5 464-16,2 5 32 0,0 2 0 0,7 4 0 15,2 0-16-15,4-2 0 0,5 2 0 0,0 1 0 16,3 4-352-16,1-1-128 0,0-1 0 0,0-1 0 16,0 3 0-16,1 0 0 0,1-1 0 0,-4 0 0 15</inkml:trace>
  <inkml:trace contextRef="#ctx0" brushRef="#br0" timeOffset="15616.19">21959 16165 12895 0,'0'0'1152'0,"0"0"-928"16,0 0-224-16,0 0 0 0,-6-9 320 0,0 5 32 0,6 4 0 0,-11-1 0 15,1-1 288-15,-1 5 48 0,0-2 16 0,-2 8 0 16,-4 4-96-16,1 4-16 0,0 0 0 0,0 3 0 15,-3 6 64-15,4 4 16 0,6 4 0 0,-3 1 0 16,0 2-80-16,3-1-16 0,1 3 0 0,4-1 0 16,-2-3-304-16,6-1-64 0,4-7-16 0,-1 2 0 15,1-4-192-15,3-4 144 0,2-6-144 0,0 0 128 16,-1 0 32-16,0 1 0 0,0-4 0 0,2-3 0 16,0-6-32-16,2-1 0 0,0 2 0 0,-2-3 0 15,3-2-128-15,-2-3-176 0,-2-1 48 0,-1-3-7296 16,-8 8-1440-16</inkml:trace>
  <inkml:trace contextRef="#ctx0" brushRef="#br0" timeOffset="15787.92">21560 16504 16575 0,'0'0'1472'0,"0"0"-1168"16,0 0-304-16,3-10 0 0,3 0 592 0,3 5 64 15,3-1 16-15,3 3 0 0,3 4-80 0,7-1-16 16,5-1 0-16,2 1 0 0,-1 3-320 0,4-1-80 15,5 4-16-15,1-3 0 0,-2 0-160 0,-1 2 192 16,0 3-192-16,-5-4 192 0,-3 1-192 0,-2-1 0 16,-6 0 0-16</inkml:trace>
  <inkml:trace contextRef="#ctx0" brushRef="#br0" timeOffset="16185.06">22399 16437 15135 0,'-8'14'672'0,"6"-1"144"0,-1 2-656 0,-2 5-160 0,-3 1 0 0,-1 1 0 16,0 3 848-16,0 1 144 0,-2 1 32 0,1 0 0 16,-3 2-512-16,0-2-112 0,-2 0-16 0,2-1 0 15,0-2 96-15,2-1 16 0,-1-5 0 0,1-1 0 16,2-3 128-16,0 0 16 0,1-2 16 0,3-4 0 15,5-8-32-15,0 0-16 0,0 0 0 0,0 0 0 16,0 0-32-16,0 0 0 0,4-9 0 0,3-3 0 16,0-4 0-16,5-2 0 0,1-4 0 0,3 0 0 0,-4 0-240 0,5 0-48 15,1-1-16-15,1-1 0 0,1-2-144 0,2 1-128 16,4-1 192-16,0 4-192 0,0 1 0 16,0 2 0-16,0 1 0 0,-1 4 0 0,-3-1 128 0,-2 5-128 15,-2-2 0-15,-2 6 0 0,-2 6 0 0,-3 0 0 16,-11 0 0-16,6 8 0 0,-1 3-128 0,-3 4 128 15,-5-5 0-15,-4 2-144 0,-2 0 144 0,-1-2 0 16,-6 2 0-16,-1-2 0 0,-1 2-128 0,0-4 0 16,0-2 0-16,1-2 0 15,2 0-640-15,4-3-128 0,0-3-32 0,3-2-12048 0</inkml:trace>
  <inkml:trace contextRef="#ctx0" brushRef="#br0" timeOffset="16600.37">23426 15925 5519 0,'0'0'240'0,"0"0"64"16,0 0-304-16,7-6 0 0,-7 6 0 0,0 0 0 0,0 0 2448 0,0 0 432 16,0 0 96-16,7 10 16 0,-4 3-1520 0,-3 3-288 15,-6 2-64-15,-1 4-16 0,0 4 112 0,-4 0 0 16,-1 4 16-16,-2 5 0 0,-2-1-192 0,-2 4-32 15,-4 3-16-15,-1 4 0 0,-2 3-352 0,1 3-64 16,2-4 0-16,3 1-16 0,0-2-352 0,2-3-64 16,2-6-16-16,2-3 0 0,4-3-128 0,-1 0 0 15,3-5 0-15,1-2 128 0,1-3-128 0,3-2 0 16,-1-1 144-16,3-2-144 0,3-2 0 0,-3-14-256 16,0 0 32-16,10 7-8864 15,3-3-1760-15</inkml:trace>
  <inkml:trace contextRef="#ctx0" brushRef="#br0" timeOffset="17297.43">23932 16284 4607 0,'-7'-3'400'0,"3"-1"-400"0,4 4 0 0,0 0 0 15,-7-6 2240-15,7 6 384 16,-4-8 64-16,2-1 0 0,2 9-1280 0,0-9-272 0,0 9-48 0,2-12-16 16,3 3-560-16,1-2-96 0,-1 3-32 0,0-1 0 15,3 3-16-15,1-1-16 0,4-1 0 0,1 3 0 16,2-1 32-16,5 0 0 0,-2 1 0 0,2 3 0 16,-1-2-48-16,-1 6 0 0,2 1 0 0,-1 3 0 15,-3 4-64-15,-2 0-16 0,0 7 0 0,-2 1 0 16,-5 1 80-16,-2 1 16 0,-2 5 0 0,-4 1 0 15,-3 7 160-15,-4-3 16 0,-6 1 16 0,-2 3 0 16,-3 1-144-16,-4-1-16 0,-3-7-16 0,-1 1 0 16,0-5-128-16,-1-2-32 0,-3-3 0 0,3-1 0 15,4-4 80-15,0-1 16 0,-2-3 0 0,6 0 0 0,4-1 80 16,3-3 32-16,3-2 0 0,9-3 0 16,0 0-32-16,0 0 0 0,0 0 0 0,0 0 0 0,0 0-48 0,13 3-16 15,4 2 0-15,1-4 0 0,2 0-96 16,1 2-32-16,2 1 0 0,4 1 0 0,2 0-192 0,2 1 128 15,1-2-128-15,-1 3 0 0,0 2 0 16,-2-1 0-16,0-5 0 0,-2 1 0 16,0-2-960-16,-3 1-176 0,-2 0-32 15,-2-3-13440-15</inkml:trace>
  <inkml:trace contextRef="#ctx0" brushRef="#br0" timeOffset="18180.41">25121 16331 6447 0,'0'0'576'0,"0"0"-576"16,-1-7 0-16,1 7 0 0,0 0 1552 0,0 0 208 15,1-6 32-15,-1 6 16 0,0 0-608 0,0 0-128 16,0 0-32-16,12-3 0 0,-3-1-272 0,3 3-48 16,2-1-16-16,3 1 0 0,0-4 64 0,5 2 0 15,0-1 0-15,5 0 0 0,1 2-64 0,6-3 0 16,7-2 0-16,3 2 0 0,2 2-256 0,0 1-48 15,1-1-16-15,-1 2 0 0,-3-2-240 0,-5 2-144 16,-6 1 160-16,-3 1-160 0,-5 0 0 0,-6 1 128 16,-3 0-128-16,-3 2 0 15,-12-4-416-15,0 0-128 0,0 0-32 0,0 0-10512 0</inkml:trace>
  <inkml:trace contextRef="#ctx0" brushRef="#br0" timeOffset="18423.14">25327 16430 7359 0,'0'0'656'0,"0"0"-528"0,0 0-128 0,0 0 0 16,0 0 1808-16,0 0 336 0,7 7 64 0,-7-7 16 16,12 3-1072-16,-1 0-192 0,2-2-64 0,4-1 0 0,2-1-208 0,0-3-48 15,3-1-16-15,4 1 0 0,2 1-16 0,-1 2 0 16,0-4 0-16,2 2 0 0,-1 0-288 0,-2 2-64 15,-2 1-16-15,-3-1 0 0,-1-2-240 0,-5 2 0 16,-3 1 128-16,1 0-128 16,-1 1-336-16,-12-1-112 0,10-1-32 0,-10 1-6352 15,11 0-1264-15</inkml:trace>
  <inkml:trace contextRef="#ctx0" brushRef="#br0" timeOffset="18856.59">25644 16074 9215 0,'-16'-7'816'0,"16"7"-656"0,-6-6-160 0,-1 0 0 16,0 3 1248-16,7 3 224 0,0 0 32 0,0 0 16 15,0 0-496-15,0 0-112 0,0 0-16 0,0 0 0 16,15 0-320-16,2 1-80 0,3-1-16 0,3 5 0 16,5 0 96-16,2 2 32 0,0 1 0 0,3-2 0 15,3 1-80-15,1 1-16 0,3 1 0 0,0 0 0 16,2 1-64-16,-2 2-32 0,-1 1 0 0,-1 3 0 0,-3-3 0 0,-1 2 0 16,-1 2 0-16,-5 2 0 0,-3 0-144 15,-3 2-16-15,-3-2-16 0,-5 5 0 0,-2-1-32 16,-3 2 0-16,-4 1 0 0,-2-2 0 15,-3 0 128-15,-3 1 32 0,-2-4 0 0,-3 3 0 0,-2-2 144 0,-5-3 48 16,-2 0 0-16,-2 0 0 0,-3 1 80 0,-2-2 32 16,-2-2 0-16,-1-1 0 0,-3 1-64 0,0-1-16 15,-2 1 0-15,4-4 0 0,-2-4-224 0,1 3-48 16,4 4-16-16,6-3 0 0,-2-6-304 0,5 1 0 16,4-2 0-16,3 3 0 15,9-8-1264-15,0 0-144 0,0 0-48 0,0 0 0 0</inkml:trace>
  <inkml:trace contextRef="#ctx0" brushRef="#br0" timeOffset="24232.94">27433 16161 2751 0,'0'0'256'0,"0"0"-256"0,0 0 0 0,0 0 0 16,0 0 2112-16,0 0 384 0,4-8 80 0,-4 8 16 15,0 0-1440-15,0 0-272 0,0 0-64 0,0 0-16 16,0 0-80-16,0 0-16 0,0 0 0 0,0 0 0 15,0 0-64-15,0 0 0 0,0 0-16 0,0 0 0 16,0 0-208-16,-8 11-32 0,1-2-16 0,-2 0 0 16,0 3-48-16,1 2 0 0,-1 2 0 0,0-5 0 15,0 1 128-15,-1 2 0 0,0 3 16 0,-1 0 0 16,2-4-128-16,-2 2-16 0,-1-1-16 0,2 3 0 16,0-4-16-16,-2 5 0 0,3 1 0 0,2 1 0 0,3 0-96 15,2 0-32-15,-1-2 0 0,4 1 0 0,5 1 32 16,1-2 16-16,1 2 0 0,4-3 0 0,1 0-32 15,1-2-16-15,1 0 0 0,0-1 0 0,1-2-16 0,0-3 0 16,-1-1 0-16,2-2 0 0,-4 6-144 0,0-3 192 16,0-1-192-16,0-2 192 0,-1 2-192 0,-2-1 0 15,0-2 144-15,-10-5-144 0,10 5 0 0,-10-5 128 16,10 7-128-16,-10-7 0 0,0 0 0 0,0 0 0 16,0 0-160-16,0 0 160 15,0 0-880-15,0 0-64 0,0 0-16 0,0 0-10848 0</inkml:trace>
  <inkml:trace contextRef="#ctx0" brushRef="#br0" timeOffset="24519.94">27076 16367 14623 0,'-11'-9'640'0,"11"9"144"0,0 0-624 0,-4-5-160 0,4 5 0 0,0 0 0 15,0 0 656-15,11-7 112 0,2 3 0 0,2 0 16 16,4 0-256-16,0-1-48 0,1 3-16 0,5 0 0 16,8 2-112-16,3-2-32 0,-2-3 0 0,1-2 0 15,0 3-96-15,-1 0-32 0,-4 0 0 0,-3 3 0 0,-1-4-64 0,-5 2 0 16,0 3-128-16,-5 0 192 0,-5 0-192 0,-11 0 0 15,9-1 0-15,-9 1-6288 16,0 0-1312-16</inkml:trace>
  <inkml:trace contextRef="#ctx0" brushRef="#br0" timeOffset="24902.03">27877 16421 6447 0,'0'0'576'0,"0"0"-576"0,0 0 0 0,0 0 0 16,0 0 1952-16,0 0 288 0,0 0 48 0,12 0 16 16,2 1-1168-16,1-1-240 0,-3-3-32 0,1 1-16 15,1-2-288-15,2 0-64 0,-2 1-16 0,3-3 0 16,1-2-288-16,3 1-64 0,-3 1-128 0,2 2 192 0,1 3-192 0,-2-1 0 15,-4-3 0-15,0 4 0 0,-3 7 0 0,0 3-336 16,-12-9 48-16</inkml:trace>
  <inkml:trace contextRef="#ctx0" brushRef="#br0" timeOffset="25088.62">27920 16574 14559 0,'0'0'640'0,"0"0"144"0,12-4-624 0,0 1-160 15,0 0 0-15,-1 2 0 0,0 2 640 0,2-1 112 16,-3-1 16-16,3-1 0 0,0 1-192 0,3 1-48 16,1-1 0-16,1-1 0 0,2 1-160 0,-1-1-48 15,6 0 0-15,-4 4 0 0,-3-2-192 0,0 1-128 16,1 0 160-16,-8 2-160 16,-11-3-944-16,0 0-272 0,15 2-64 0,-15-2-16 0</inkml:trace>
  <inkml:trace contextRef="#ctx0" brushRef="#br0" timeOffset="25576.81">28840 16121 6447 0,'0'0'576'0,"0"0"-576"15,0 0 0-15,5-6 0 0,-5 6 1744 0,0 0 240 16,0 0 64-16,0 0 0 0,0 0-960 0,0 0-176 0,0 0-32 0,-3 11-16 16,3-11-160-16,-5 14-48 0,-3-1 0 0,2 3 0 15,0-3-112-15,1 1-32 0,0-2 0 0,1 2 0 16,3 5-32-16,-1-6-16 0,0 1 0 0,2 3 0 15,0 3-192-15,1-5-32 0,2-1-16 0,-2-2 0 16,-1-12-96-16,3 16 0 0,-1 0-128 0,1-3 192 16,-3-13-192-16,2 11 128 0,-2-11-128 0,4 12 0 15,-4-12 0-15,3 13 0 0,-3-13 0 0,0 0 0 16,-1 9-768 0,1-9-128-16</inkml:trace>
  <inkml:trace contextRef="#ctx0" brushRef="#br0" timeOffset="25811.49">28666 16337 15663 0,'1'-6'1392'0,"-1"-4"-1120"15,-1 0-272-15,2 1 0 0,-1 9 352 0,10-7 16 16,-5 0 0-16,3 3 0 0,3 1 48 0,1 2 16 15,0-2 0-15,2 1 0 0,3-1-288 0,1 3-144 16,2 3 160-16,-1-1-160 0,0-2 0 0,-2 4 0 16,-2 0 0-16,0 4 0 15,-4 1-432-15,0-3-80 0,-11-6 0 0,0 0-16 0</inkml:trace>
  <inkml:trace contextRef="#ctx0" brushRef="#br0" timeOffset="25998.87">28662 16475 13823 0,'0'0'1216'0,"0"0"-960"0,0 0-256 0,0 0 0 16,0 0 560-16,0 0 64 0,13 4 16 0,0-1 0 15,-2 1 32-15,2-2 16 0,0-2 0 0,1-1 0 16,2 0-96-16,1 1-16 0,1 1 0 0,2-2 0 16,2-2-352-16,0 2-80 0,0 0-16 0,-1-1 0 15,-3 0 0-15,-1-1 0 0,-1 0 0 0,-3 2 0 16,-13 1-384-16,12 0-96 0,-2 0-16 0</inkml:trace>
  <inkml:trace contextRef="#ctx0" brushRef="#br0" timeOffset="26390.68">29584 16134 13071 0,'0'0'576'0,"0"0"128"0,0 0-576 0,0 0-128 0,-8 10 0 0,0 3 0 15,-1 2 704-15,1 1 128 0,-1 1 0 0,0 3 16 16,0 0-64-16,0 3-16 0,0 4 0 0,0-2 0 16,-2 1-16-16,-1 0-16 0,5 2 0 0,-4-1 0 15,5 0-288-15,-2 1-64 0,1-3-16 0,3-3 0 16,2-3-208-16,2 0-32 0,1-1-128 0,2-3 192 15,1-2-816-15,3 1-160 0</inkml:trace>
  <inkml:trace contextRef="#ctx0" brushRef="#br0" timeOffset="27738.5">28609 17084 12895 0,'0'0'576'0,"0"0"112"16,-2-12-560-16,2 12-128 0,2-9 0 0,-2 9 0 0,0 0 1040 0,0 0 176 15,1-8 48-15,-1 8 0 0,0 0-496 0,0 0-112 16,0 0-16-16,0 15 0 0,1 2-368 0,-1 0-80 16,-2 0 0-16,0-2-16 0,2 2 80 0,0-1 32 15,-1-2 0-15,1 2 0 0,1 0-144 0,-1-2-16 16,0 0-128-16,0 1 192 0,0-1-192 0,2 0 0 16,-4-5 128-16,2 3-128 0,0-12 0 0,0 0 0 15,0 9 0-15,0-9 0 16,0 0-512-16,0 0-160 0</inkml:trace>
  <inkml:trace contextRef="#ctx0" brushRef="#br0" timeOffset="27920.05">28497 17220 19343 0,'0'0'1728'0,"0"0"-1392"0,0 0-336 0,11-4 0 15,4-3 272-15,-2 3-16 0,1-1 0 0,0 3 0 16,1-1 304-16,3-2 48 0,2 0 16 0,2 1 0 15,0 2-368-15,-1 1-64 0,0-4 0 0,-2 2-16 16,-4 1-176-16,-2 2 0 0,-2 1 0 0,-11-1 128 16,0 0-1280-16,0 0-272 0,0 0-48 0</inkml:trace>
  <inkml:trace contextRef="#ctx0" brushRef="#br0" timeOffset="28092.88">28488 17393 15663 0,'0'0'1392'0,"0"0"-1120"15,0 0-272-15,0 0 0 0,9 7 608 0,1-3 64 16,-1-1 16-16,2 0 0 0,0 1 80 0,4-4 0 16,0-4 16-16,4 3 0 0,0-1-432 0,-1 0-96 15,1-3 0-15,-1 3-16 0,0 5-240 0,-2 1 176 16,-4-7-176-16,1 1 160 0,-2 0-160 0,-11 2-176 16,12 0 48-16,-12 0-9584 0</inkml:trace>
  <inkml:trace contextRef="#ctx0" brushRef="#br0" timeOffset="28459.38">29042 17132 10127 0,'0'0'896'0,"0"0"-704"0,5-10-192 0,3 1 0 16,1 1 1040-16,1 0 176 0,-1 3 48 0,3 1 0 15,0 4-496-15,0 0-112 0,-2 0-16 0,0 3 0 0,-2 2-32 0,1 4-16 16,-1 1 0-16,-3 2 0 0,-3 2-224 0,-1-2-48 16,-1 0-16-16,-1 2 0 0,-5 5 144 0,1-1 48 15,0-3 0-15,-1 0 0 0,-2-1 16 0,0 0 16 16,0 1 0-16,2 0 0 0,0-4 32 0,4 1 0 15,0-2 0-15,2-10 0 0,0 0-128 0,0 0-32 16,0 0 0-16,12 4 0 0,4-4 48 0,1-5 0 16,-2-3 0-16,5 0 0 0,3 0-256 0,1 2-32 15,2-6-16-15,-5 6 0 0,-3-1-144 0,-1 2 0 16,0 0 0-16,-1 2 0 16,-1-2-1776-16,-3 3-336 0</inkml:trace>
  <inkml:trace contextRef="#ctx0" brushRef="#br0" timeOffset="29820.62">30703 16325 14623 0,'0'0'640'0,"0"0"144"0,-6-6-624 0,6 6-160 0,-9 2 0 0,9-2 0 16,-9 2 384-16,0 3 32 0,0 3 16 0,1 1 0 0,-1 5 448 0,1 2 80 16,0 0 32-16,0 3 0 0,-1 7-288 15,0 2-64-15,1 2-16 0,-1-2 0 0,0 2-16 0,0-2 0 16,0 3 0-16,0-5 0 0,0 0-240 0,-3-3-48 15,3 2-16-15,1-3 0 0,1-3-176 0,2-2-128 16,1-3 192-16,3-2-192 0,0-2 208 0,1-10-64 16,0 0-16-16,0 0 0 0,0 0-128 0,0 0 160 15,0 0-160-15,0 0 160 0,5-14 16 0,1-1 0 16,2-1 0-16,-3 2 0 0,-1 0-176 0,-1 0 0 16,1-4 0-16,-2-1 128 0,0 1-304 0,0 1-64 15,4-1-16-15,-1 0 0 0,-1-2 256 0,1 3 0 16,0-1 0-16,2-2-144 0,-1-2 144 0,2 1-192 15,1 0 192-15,0 2-192 0,-1-1 192 0,1 1 0 16,2-3 0-16,-1 3-128 0,2 2 128 0,0 0 0 16,1-2 0-16,-2 1 0 0,5-1 0 0,0 2 0 0,-1 2 0 15,1 2 0-15,-3 1 176 0,3-1-48 0,1 3 0 0,-3 3 0 16,-2 3-128-16,-1 3 0 0,2 1 0 0,-2 4 0 16,-3 4 128-16,-1 2-128 0,-7-10 0 0,2 18 128 15,-2 0-128-15,-4 5 0 0,-5 1 144 0,-2 0-144 16,0-3 192-16,-3 0-16 0,-1-1-16 0,-1-1 0 15,1-2 112-15,0-4 32 0,1-3 0 0,0-1 0 16,-1-1 16-16,0-1 0 0,2-2 0 0,-3-1 0 16,2-3-64-16,-1 2 0 0,0-3 0 0,4-3 0 15,2-2-256-15,2 0-304 0,2-2 64 0,5 7-8624 16,0 0-1728-16</inkml:trace>
  <inkml:trace contextRef="#ctx0" brushRef="#br0" timeOffset="30225.54">31279 16272 12431 0,'0'0'544'0,"0"0"128"0,0 0-544 0,9-1-128 0,1-3 0 0,2 0 0 16,-1 0 768-16,2-1 128 0,0 3 32 0,1 0 0 15,0-2-352-15,3 0-80 0,4-4-16 0,-1 3 0 16,-5 2-240-16,4-1-48 0,0-2-16 0,1 3 0 16,-3 2-176-16,-4 1 0 0,-13 0 144 0,0 0-5520 15,0 0-1120-15</inkml:trace>
  <inkml:trace contextRef="#ctx0" brushRef="#br0" timeOffset="30378.87">31264 16435 12895 0,'0'0'1152'0,"0"0"-928"15,0 0-224-15,12-4 0 0,-1 1 1088 0,0 2 192 16,2-2 16-16,2-2 16 0,-1 4-224 0,2-2-32 16,-1 2-16-16,4-2 0 0,0 0-464 0,-1-3-80 15,-3 2-32-15,3 2 0 0,5-1-272 0,0 1-64 16,-3-1-128-16,0-2-6800 15,-2 3-1472-15</inkml:trace>
  <inkml:trace contextRef="#ctx0" brushRef="#br0" timeOffset="31087.29">32184 15969 3679 0,'0'0'320'0,"0"0"-320"0,0 0 0 0,0 0 0 16,0 0 1536-16,0 0 256 0,-10 2 32 0,10-2 16 15,0 0-1456-15,0 0-384 0,-9 5 0 0,9-5 0 16,0 0 128-16,0 0-128 0,-1 12 0 0,1-12 0 16,0 0 432-16,0 0-32 0,0 0 0 0,0 0 0 15,0 0-32-15,0 0-16 0,0 0 0 0,0 0 0 16,0 0-224-16,0 0-128 0,0 0 160 0,9-2-160 15,-9 2 160-15,0 0-160 0,0 0 160 0,11-2-160 16,-11 2 0-16,0 0 0 0,0 0 0 0,0 0 0 0,10-5 0 0,-10 5 0 16,0 0 0-16,0 0 0 0,0 0 0 0,0 0 0 15,0 0 0-15,0 0 0 0,0 0 0 0,0 0 0 16,7 9 0-16,-7-9 0 0,0 0 0 0,0 0-336 16,0 0 48-16</inkml:trace>
  <inkml:trace contextRef="#ctx0" brushRef="#br0" timeOffset="32294.31">32228 16015 9215 0,'0'0'816'0,"0"0"-656"0,5-8-160 0,0 4 0 0,-5 4 1056 0,0 0 176 0,7-10 48 0,-3 5 0 0,-4 5-320 0,0 0-64 16,0 0-16-16,0 0 0 0,0 0-48 0,0 0 0 15,0 0 0-15,0 0 0 0,0 11-208 0,-3 4-48 16,-1-1-16-16,-1 4 0 0,-1 2 0 0,-1-1 0 16,-1-2 0-16,0 0 0 0,-1 4-240 0,1 0-64 15,1-1 0-15,0-3 0 0,2-3-128 0,1 0-128 16,1 5 192-16,3-4-192 0,3-3 144 0,-3-12-144 15,0 0 0-15,5 14 144 0,3-1-144 0,-8-13 0 16,0 0 0-16,0 0 0 16,9 8-1232-16,-9-8-288 0,0 0-48 0,0 0-16 0</inkml:trace>
  <inkml:trace contextRef="#ctx0" brushRef="#br0" timeOffset="32480.92">32011 16255 14735 0,'0'0'1312'0,"0"0"-1056"0,0 0-256 0,16-1 0 16,1-1 736-16,-3 1 96 0,1 0 0 0,0 1 16 16,2-2 48-16,3 5 16 0,-1 0 0 0,1-3 0 15,-2-3-496-15,-1 0-96 0,-1 0-32 0,-2 3 0 16,-1 0-288-16,-2-2 128 0,-4 0-128 0,-7 2 0 16,0 0-208-16,0 0-160 0,0 0-16 0,0 0-9136 15</inkml:trace>
  <inkml:trace contextRef="#ctx0" brushRef="#br0" timeOffset="32631.72">31955 16402 11967 0,'0'0'1072'0,"0"0"-864"16,0 0-208-16,8 7 0 0,4-3 1568 0,1-2 272 15,-1-2 48-15,2 2 16 0,6 0-896 0,1-2-176 16,-1-4-48-16,4 2 0 0,2 0-336 0,0 0-64 16,0 1 0-16,-1-3-16 0,-3 1-368 0,-1 2 0 15,-3 1 0-15,-2-2 0 0,-3-2 0 0,-1 2-128 16,-12 2 0-16,10-1-6608 15,-10 1-1328-15</inkml:trace>
  <inkml:trace contextRef="#ctx0" brushRef="#br0" timeOffset="32950.18">32786 15998 12895 0,'0'0'1152'0,"0"0"-928"0,0 0-224 0,0 0 0 16,0 0 1360-16,-9 8 240 0,-4 0 32 0,1 6 16 15,0 4-432-15,1 2-64 0,-3-2-32 0,4 2 0 16,1 1-480-16,1 3-112 0,0-1-16 0,0-3 0 0,1-3-336 0,1 2-176 16,3-1 160-16,0-1-160 0,2 0 128 0,-1-2-128 15,2-2 0-15,0-1 0 16,-1-1-1296-16,1-11-368 0</inkml:trace>
  <inkml:trace contextRef="#ctx0" brushRef="#br0" timeOffset="37326.05">32078 16719 12895 0,'0'0'576'0,"0"0"112"0,0 0-560 0,-1 8-128 15,-2-2 0-15,-3 4 0 0,-6 3 848 0,3 0 144 16,2 2 32-16,2 5 0 0,-2 5 0 0,2-5 0 15,1 0 0-15,2 0 0 0,-2-1-832 0,1-1-192 16,2-1 0-16,0 0 0 0,-1 2 0 0,2-3 0 16,2-2 0-16,0-1 0 0,1-2 0 0,-1 4 0 15,1-6 0-15,0 0 0 0,-3-9 0 0,0 0 0 16,1 5 0-16,-1-5-8960 0</inkml:trace>
  <inkml:trace contextRef="#ctx0" brushRef="#br0" timeOffset="37542.67">31897 16933 15663 0,'0'0'1392'0,"0"0"-1120"0,5-8-272 0,-5 8 0 16,0 0 224-16,13-3-16 0,-1-3 0 0,1 3 0 15,-1 2 368-15,3 0 80 0,3-2 16 0,3-1 0 16,-4-1-288-16,4 1-48 0,1 0-16 0,0 3 0 15,-1 1-160-15,-1 0-32 0,-2-3-128 0,-1 3 192 16,-3 2-192-16,-2-1 0 0,-12-1 0 0,0 0-6080 16,0 0-1136-16</inkml:trace>
  <inkml:trace contextRef="#ctx0" brushRef="#br0" timeOffset="37710.32">31871 17082 14735 0,'0'0'640'0,"0"0"160"0,0 0-640 0,0 0-160 16,7 11 0-16,-1 0 0 0,-6-11 1040 0,13 5 176 15,2 0 48-15,1 2 0 0,-2-3-480 0,5-2-80 16,1 1-32-16,3-1 0 0,0 1-256 0,2-2-48 16,1-2-16-16,0 0 0 0,-1-2-176 0,0 3-48 15,-2 0 0-15,-3-1 0 0,-6-3-128 0,-1 1 0 16,-3-3 0-16,-10 6-6976 16,0 0-1344-16</inkml:trace>
  <inkml:trace contextRef="#ctx0" brushRef="#br0" timeOffset="38103.68">32436 16907 10127 0,'4'-17'448'0,"-4"17"96"16,0 0-544-16,12-4 0 0,1 0 0 0,0-1 0 16,4-2 1504-16,1 5 192 0,2-1 32 0,0-3 16 15,-1-4-512-15,3 3-96 0,0 3-32 0,2 1 0 0,-1 1-176 0,-3 0-32 16,-4 1-16-16,-5 4 0 0,-3 7-176 0,-4 2-48 16,-4 1 0-16,-5 2 0 0,-4 4-272 0,-4 1-48 15,-6 5-16-15,-4 4 0 0,-7-2-128 0,1 3-48 16,3-1 0-16,-1 0 0 0,-2-3 64 0,4-3 16 15,6-5 0-15,2-2 0 0,4 0 160 16,4-3 16-16,3-1 16 0,6-12 0 0,7 9-16 0,3 0 0 16,3-3 0-16,7-2 0 0,6-4 32 0,3 0 0 15,-1 0 0-15,8-1 0 0,8-3-208 0,-1 0-32 16,-3-6-16-16,0 2 0 0,-4 3-176 0,-5-1 0 16,-2 2 144-16,-3 1-144 0,-4 1-144 0,-4 2-112 15,1 2 0-15</inkml:trace>
  <inkml:trace contextRef="#ctx0" brushRef="#br0" timeOffset="42638.96">27491 17784 6447 0,'0'0'272'0,"0"0"80"0,0 0-352 0,0 0 0 0,0-9 0 0,0 9 0 16,0 0 1696-16,0 0 272 0,0 0 48 0,0 0 16 15,-9-8-1088-15,0 4-224 0,0-1-32 0,0 3-16 16,0 2-160-16,-2 1-16 0,-2-1-16 0,-1 2 0 16,-2 2-320-16,-2-1-160 0,-1 1 160 0,-2-2-160 15,0 0 192-15,-3 2-64 0,-2 2-128 0,5 1 192 16,5-3-16-16,0 2-16 0,0-1 0 0,10-1 0 16,1 0 112-16,1 1 32 0,4-5 0 0,0 6 0 15,2 3-304-15,5-1 0 0,2-3 0 0,4 3 0 16,4-2 144-16,2 3-16 0,4 0-128 0,-1 3 192 15,0-4-192-15,-1 4 0 0,1-2 0 0,-1 1 0 16,-2 0 0-16,14 13 0 0,-10-6 0 0,-6 2 0 0,-5-3 0 16,-5-3 0-16,-5 1 0 0,-2 0 0 0,-4-2 0 15,-2-1 256-15,-5-2-64 0,-2-2 0 0,-2-2 336 0,-6-3 64 16,-3-3 16-16,-2 0 0 0,-4 1-224 16,-1-3-32-16,-4-2-16 0,2-3 0 0,2 3-192 0,2-2-144 15,2-3 192-15,14 3-192 0,1 1 0 0,-1-3-352 16,4 1 48-16,2 0 16 0,2 1 288 0,4 0 0 15,5 0 0-15,2-1 0 0</inkml:trace>
  <inkml:trace contextRef="#ctx0" brushRef="#br0" timeOffset="42912.27">27820 17832 11967 0,'0'0'528'0,"0"0"112"0,4-3-512 0,2 0-128 0,1 4 0 0,-7-1 0 16,0 0 464-16,0 0 64 0,5 4 16 0,-2 4 0 16,-1 8 0-16,-3 2 0 0,-3 3 0 0,2 2 0 15,-2 1 32-15,-2 0 16 0,-1 1 0 0,-1 0 0 16,1 0-80-16,-1-4-32 0,-1 1 0 0,0 0 0 15,0-3-224-15,3 1-64 0,-1-6 0 0,2-1 0 16,1 0-192-16,3-5 0 0,-1-1 0 0,2-7-5984 16,0 0-1280-16</inkml:trace>
  <inkml:trace contextRef="#ctx0" brushRef="#br0" timeOffset="43399.91">28374 17934 4607 0,'0'0'400'0,"0"0"-400"0,0 0 0 0,-12-2 0 15,-1-1 1712-15,2 2 256 0,-5 1 48 0,-1 2 16 16,-3 0-1008-16,4 0-192 0,0-2-32 0,-1 3-16 15,-4 2-96-15,0 1-32 0,2-3 0 0,-2 4 0 16,3 0-144-16,-1 1-16 0,6 4-16 0,2-4 0 16,1-7-256-16,4 7-48 0,-1 2-16 0,7-10 0 15,0 0 48-15,0 0 16 0,0 0 0 0,13 7 0 16,3-3 160-16,2-4 16 0,1-4 16 0,3 0 0 16,0 1-272-16,0-2-144 0,-1-5 160 0,-2 2-160 15,0 4 208-15,-2-1-48 0,-2 3-16 0,-3 0 0 16,-12 2-144-16,10-4 0 0,-2 0 0 0,-8 4 0 15,0 0 0-15,0 0-144 0,-8 5 144 0,-1 6-208 16,-2 0 208-16,0 5 208 0,1 1-32 0,-2 0-16 0,-1-1-32 16,0 1 0-16,0 1 0 0,1 1 0 0,-2-2-128 15,2-4 0-15,-1 0 0 0,3 0 128 0,0 2-128 0,4-6 0 16,-1-1 144-16,2-2-144 0,0 1 144 16,5-7-144-16,-4 8 192 0,4-8-192 0,0 0 0 0,0 0 0 15,0 0 0-15,0 0 0 0,0 0 0 0,0 0 0 16,0 0 0-16,0 0-192 15,0 0-672-15,0 0-128 0,0 0-32 0,0 0 0 16,0 0-256-16,0 0-64 0</inkml:trace>
  <inkml:trace contextRef="#ctx0" brushRef="#br0" timeOffset="44101.93">28734 17857 14447 0,'0'0'640'0,"-13"9"128"0,-4 2-608 0,4-2-160 0,-1-1 0 16,-1 5 0-16,0 8 512 0,-1-3 64 0,4-2 0 15,2 2 16-15,1-1-80 0,1 5-32 0,-1-3 0 0,3-3 0 16,1-5-144-16,4-1-16 0,0-4-16 0,1-6 0 16,0 10 224-16,0-10 48 0,0 0 16 0,0 0 0 15,10 5 160-15,1-5 16 0,-1-9 16 0,2 0 0 16,1-1-416-16,1 1-96 0,3-5-16 0,0 1 0 16,-1 1-128-16,-2-3-128 0,2-2 144 0,-2 4-144 15,-1 5 0-15,-1-3 128 0,-2 3-128 0,1 1 0 16,-4 1 0-16,0 1 0 0,-3-5 0 0,-4 10 0 15,0 0 0-15,0 0 0 0,4 15 0 0,-3 0 0 16,-1-15-144-16,-3 15 144 0,1 5 0 0,-3 2-144 16,1-1 144-16,-2 0 0 0,0 0 0 0,1 2 0 0,1-2 0 15,3-3 0-15,3-5 0 0,1 2 0 0,-3-1 0 16,4-1 0-16,3-5 0 0,1-3 0 16,-8-5-960-16,15 5-256 0,11-3-48 0,0-2-16 0</inkml:trace>
  <inkml:trace contextRef="#ctx0" brushRef="#br0" timeOffset="45328.53">29446 17915 7359 0,'0'0'656'0,"0"0"-528"0,-5 9-128 0,5-9 0 16,0 0 1728-16,-15 1 304 0,-2 6 64 0,2-4 16 15,0-3-928-15,2 3-176 0,-5 2-48 0,1 2 0 16,0-3-160-16,1 2-32 0,1 2-16 0,0-4 0 16,4 1-304-16,0 3-48 0,3-1-16 0,2-2 0 15,6-5-160-15,0 0-32 0,0 0-16 0,-4 10 0 0,0-1 64 0,4-9 16 16,0 0 0-16,3 11 0 16,-3 2-80-16,1-2-16 0,3 1 0 0,-3 0 0 0,1-4-160 15,-1 2 0-15,-1-1 0 0,0 0 0 0,0-9 0 0,-1 10 0 16,-5 1 0-16,2-4 0 0,4-7 0 0,-5 6 0 15,-4 0 0-15,0-1 0 0,1 3 128 0,-1-3-128 16,-1-4 128-16,-1 2-128 0,1-2 128 0,-1-1-128 16,1-4 0-16,1 3 128 0,9 1-368 0,-8-8-80 15,3-1 0-15,3-2-10512 0</inkml:trace>
  <inkml:trace contextRef="#ctx0" brushRef="#br0" timeOffset="45989.68">30077 17995 9215 0,'-4'-7'816'0,"-1"1"-656"15,-3 1-160-15,-1 3 0 0,0 0 672 0,-3 0 96 16,-1-1 32-16,-3 3 0 0,-2 4-80 0,0 1-16 16,-1 4 0-16,0-3 0 0,-3-1 64 0,2 5 0 15,3 3 0-15,4-2 0 0,1-1-240 0,2 0-32 16,-2 2-16-16,7 1 0 0,5-13-96 0,7 8-32 15,-7-8 0-15,15 9 0 0,3-5 32 0,3-1 16 16,0-6 0-16,4 1 0 0,5-8-144 0,-1 3-48 0,2-3 0 0,-1 0 0 16,-3-7-80-16,1 0 0 0,-2 0-128 15,-4-2 192-15,-3-1-192 0,1 0 128 0,-2-3-128 16,0 1 0-16,-1 1 128 0,0-2-128 0,0-4 0 16,-2 1 0-16,-1 3 0 0,-2-2 128 0,1 2-128 15,-3 2 0-15,-3 1 0 0,-2 5 0 0,-2 4 128 0,-3 11-128 16,-2-10 0-16,2 10-160 0,-10 2 32 0,-3 6 0 15,-2 5 128-15,0 4 0 0,-2 0 0 0,2 7 0 16,-1 6 0-16,0 1 176 0,2-4-48 0,2 6 0 16,1 5-128-16,4-3 0 0,1-1 0 0,2-6 0 15,2 1 0-15,2-3 0 0,2-1 0 0,2-4 0 16,-1-4 0-16,1-4 192 0,2-1-32 0,1-1 0 16,1-2-160-16,2 1 0 0,2-7 0 0,0 0 0 15,1-6-1632-15,1 1-352 0,6-9-80 16,-5 4-6480-16</inkml:trace>
  <inkml:trace contextRef="#ctx0" brushRef="#br0" timeOffset="46273.58">30546 17977 3679 0,'-9'0'320'0,"0"7"-320"15,0 1 0-15,-2 2 0 0,-2-5 2608 0,0 4 448 16,0 4 80-16,3-1 32 0,3-2-1728 0,1 2-352 15,2 1-64-15,2-2 0 0,4 0-352 0,2 0-64 16,0-3-16-16,2-1 0 0,2 0-144 0,1-4-48 0,3-3 0 0,-2 0 0 16,3 0-80-16,0-2-32 0,0-3 0 15,0 1 0-15,-2-1-128 0,-2-2-32 0,0-1564 0 0,-5 3119 0 16,-1-1557 0-16,-3-2-128 0,0 1 192 0,-4-3-64 16,-3 1-128-16,-2 2 160 0,0 3-160 0,-2-1 160 15,0-3-160-15,0 6 0 0,-2 3 0 0,3 4 0 16,-1 0 0-16,2 1 0 0,1-3 0 0,8 0 0 15,-3 11-160-15,3-11-112 0,0 0-32 0,0 0-6784 16,2 12-1360-16</inkml:trace>
  <inkml:trace contextRef="#ctx0" brushRef="#br0" timeOffset="46611.38">30746 18010 15599 0,'0'0'688'0,"0"0"144"16,0 0-656-16,-10 9-176 0,1-3 0 0,0 5 0 0,0-1 688 0,1 3 96 15,0-2 32-15,-1 0 0 0,0 3-208 0,0-4-32 16,4-1-16-16,-3-1 0 0,-1 1-304 0,1-2-48 16,2-1-16-16,6-6 0 0,0 0 64 0,0 0 16 15,0 0 0-15,0 0 0 0,0 0 96 0,0 0 16 16,0 0 0-16,0 0 0 0,11-4-64 0,1-2-16 15,0-2 0-15,-2-1 0 0,-1 0-176 0,0-1-128 16,1 0 144-16,-1 2-144 0,-2 4 128 0,0-1-128 16,-7 5 0-16,0 0 0 0,0 0 0 0,9 4 0 0,-9-4 0 15,0 0 0-15,4 10 0 0,-1 2 0 0,-2 0 0 16,-1 1 0-16,-1 0 0 0,-3 3 0 0,1-3 0 0,1 0 0 16,-1-3 0-16,3-10-192 0,-4 9 192 0,4-9-160 31,0 12-1664-31,0-12-336 0</inkml:trace>
  <inkml:trace contextRef="#ctx0" brushRef="#br0" timeOffset="46924.1">31383 17650 15663 0,'0'0'1392'0,"-10"8"-1120"0,-2 1-272 0,0 3 0 0,0 2 384 0,-1 2 0 16,-4 2 16-16,2 0 0 0,-1 2 320 0,2-1 64 15,0 1 16-15,0 2 0 0,0 1-272 0,0 3-48 16,-1-3-16-16,4 1 0 0,-1 1-288 0,3-4-176 15,1-4 192-15,3-1-192 0,1-6 224 0,3 2-64 16,1-12-16-16,0 0 0 0,1 9-144 0,-1-9-192 16,0 0 32-16,0 0-6432 15,0 0-1280-15</inkml:trace>
  <inkml:trace contextRef="#ctx0" brushRef="#br0" timeOffset="47985.33">31044 17775 11055 0,'0'0'976'0,"0"0"-784"16,0 0-192-16,13-3 0 0,2 2 864 0,4 1 128 15,1 0 32-15,3 3 0 0,6-1-320 0,-2 1-64 16,2 1-16-16,2-3 0 0,3 2-368 0,1-1-64 16,0 0 0-16,2-1-16 0,-2 0-176 0,0 2 0 15,-1 1 144-15,-3-3-5376 16,-3 0-1072-16</inkml:trace>
  <inkml:trace contextRef="#ctx0" brushRef="#br0" timeOffset="48246.68">31178 17460 20207 0,'-15'-6'896'0,"3"4"192"0,-2-2-880 0,-3 4-208 0,-4 2 0 0,-1 4 0 16,-2 8 528-16,1 2 64 0,-2 2 16 0,3 5 0 16,5 1-224-16,0 5-32 0,0-5-16 0,4 2 0 15,1 0-336-15,4-1 128 0,4 1-128 0,1-4 0 16,0-3-224-16,7-1-112 0</inkml:trace>
  <inkml:trace contextRef="#ctx0" brushRef="#br0" timeOffset="48915.25">31919 17864 6447 0,'0'0'576'0,"0"0"-576"0,-11 5 0 0,4 1 0 16,7-6 1360-16,-12 8 176 0,-1 7 16 0,0 0 16 0,0 2-288 0,1-1-64 15,-1 0-16-15,1 4 0 0,2 3-496 0,-1-3-80 16,2-4-32-16,2 0 0 0,-3-5-208 0,6 1-32 16,1-4-16-16,3-8 0 0,0 0 64 0,0 0 16 15,0 0 0-15,0 0 0 0,0 0 288 0,10-5 48 16,0-3 16-16,2-4 0 0,0-1-384 0,0-2-64 15,1-5 0-15,-2 0-16 0,2 5-176 0,-1 0-128 16,-3-2 144-16,3 1-144 0,1-3 0 0,0 4 128 16,-1 3-128-16,0 1 0 0,1-3 0 0,-2 4 0 15,0 6 0-15,-11 4 0 0,0 0 0 0,0 0 0 16,10-1 0-16,-10 1 0 0,3 18 0 0,-5 0 0 0,-3 0-160 16,-1 3 160-16,-3 4 0 0,0-2 0 15,-1 5 0-15,1 0-128 0,-4-2 128 0,4 1 0 0,3-5 0 16,-1 0 0-16,-1 0 0 0,4-4 0 0,2-3 0 15,-1-1 0-15,0 0 0 0,3-3 128 0,-3-2-128 16,3-9 128-16,0 0-128 0,6 9-192 0,-1 0 64 0,-5-9-7328 16,11 0-1456-16</inkml:trace>
  <inkml:trace contextRef="#ctx0" brushRef="#br0" timeOffset="49236.28">32161 18008 14735 0,'0'0'640'0,"0"0"160"16,11 3-640-16,2-3-160 0,3-3 0 0,2 2 0 0,-1 2 432 0,1 1 48 16,2-2 16-16,-1-3 0 0,1-1-272 0,-2-2-48 15,0 1-16-15,-2 1 0 0,-2 0-160 0,-1-3 0 16,0-1 0-16,-2 3 128 0,-11 5-128 0,0 0 0 15,0 0 0-15,0 0 128 0,0-13-128 0,-6 8 0 16,-7 2 144-16,0 2-144 0,-1-2 272 0,-3 5-16 16,-3 4 0-16,0-2 0 0,-1 0 80 0,0 3 16 15,1 3 0-15,2 3 0 0,1-3-32 0,4 5 0 16,3-2 0-16,4-1 0 0,4 2 0 0,3-1-16 16,3 3 0-16,4-5 0 0,2 1 16 0,5 1 16 15,2-3 0-15,2 1 0 0,1-2-464 0,1-1-112 0</inkml:trace>
  <inkml:trace contextRef="#ctx0" brushRef="#br0" timeOffset="49590.31">32440 18062 8287 0,'0'0'736'15,"11"-3"-592"-15,-1 3-144 0,3-5 0 16,2-1 1440-16,0 2 256 0,1 4 48 0,-2-3 16 16,2-5-1328-16,0-1-272 0,-1 0-160 0,1 2 192 0,-1 5-192 0,0-3 0 15,-2-10 0-15,-1 6 128 0,-2 4-128 16,-10 5 0-16,0 0 144 0,7-8-144 0,-5-2 352 0,-2 10 0 16,0 0 0-16,-9-4 0 0,-4-3 208 0,-4 5 32 15,-3 2 16-15,0 5 0 0,3-1-160 0,-2 2-16 16,-3 0-16-16,3 3 0 0,0 4 0 0,4 0 0 15,0 4 0-15,5-4 0 0,4-4-48 0,3 1-16 16,-1 3 0-16,5-2 0 0,-1-11-32 0,11 9-16 16,-1-3 0-16,3 2 0 0,4-4-48 0,1 0 0 15,2-4 0-15,0 1 0 0,-2-1-256 0,1 0-304 16,3-1 64-16,-1-2 16 16,-2 0-640-16,-2-3-128 0,-3 4-32 0</inkml:trace>
  <inkml:trace contextRef="#ctx0" brushRef="#br0" timeOffset="49993.63">32855 18067 11055 0,'-14'8'976'0,"5"-3"-784"0,-3 4-192 0,-1 0 0 0,-2-2 1216 0,0 2 192 0,-2-1 32 0,2 2 16 16,2 1-64-16,0-3-16 0,3-2 0 0,2 3 0 15,4-1-656-15,4-8-128 0,0 0-16 0,0 0-16 0,7 13-80 16,3-8-16-16,3-1 0 0,3-2 0 0,3-5-144 0,2-1-48 16,0-3 0-16,1-3 0 0,2 0-112 0,-1-5-32 15,-1-3 0-15,1 0 0 0,-3 0-128 0,0-6 0 16,1-2 144-16,0 3-144 0,0-5 0 0,-1 2 144 15,-1-1-144-15,-8 10 0 0,4-7 128 0,0-1-128 16,1 1 0-16,-2 2 0 0,-2 1 0 0,-3 1 0 16,-1 1 0-16,-3-4 0 0,-6 12 0 0,-4 9 160 15,-6 4-160-15,-4 4 128 0,-6 6 128 0,-1 6 32 16,2 6 0-16,-2 3 0 0,1 3-32 0,-15 31 0 16,7-1 0-16,5-1 0 0,6-4-96 0,4-4-32 15,2-5 0-15,3-4 0 0,2 0-128 0,2-2 0 16,1-3 0-16</inkml:trace>
  <inkml:trace contextRef="#ctx0" brushRef="#br0" timeOffset="50539.32">28493 18623 15663 0,'6'-23'688'0,"-1"14"144"16,2 1-656-16,0 1-176 0,-1-4 0 0,1 2 0 0,0 4 320 0,-7 5 48 0,0 0 0 0,0 0 0 16,0 0 240-16,0 0 48 0,3 9 16 0,-3 4 0 15,-5 4 0-15,0 2 0 0,-2 8 0 0,1 0 0 16,-2-1-80-16,-1 1-16 0,-2-3 0 0,1 1 0 16,1 1-208-16,-1-4-48 0,0-1-16 0,1 0 0 15,0-1-144-15,1 0-32 0,1-3 0 0,0-4 0 16,3-1-128-16,4-12 0 0,-6 10 144 0,6-10-144 15,0 0-128-15,0 0-112 0,0 0-16 0,0 0 0 16,0 0-720-16,0 0-160 0,6-13-16 0,-2 1-5472 16,0-1-1088-16</inkml:trace>
  <inkml:trace contextRef="#ctx0" brushRef="#br0" timeOffset="50839.98">28370 18772 2751 0,'0'0'128'16,"0"0"16"-16,-9-5-144 0,9 5 0 0,0 0 0 0,0 0 0 0,0 0 2880 15,0 0 560-15,0 0 96 0,0 0 32 0,0 0-2544 0,13 8-512 16,1-1-112-16,5 0-16 0,2-3 0 0,1 2-16 15,0-1 0-15,1 3 0 0,1-5 16 0,1 3 16 16,-2-1 0-16,1-1 0 0,-2-3-208 0,1 0-64 16,-1-1 0-16,-1 0 0 0,-3-1 0 0,-3 0 0 15,-5 1 0-15,-10 0 0 0,12-1 32 0,-12 1 0 16,0 0 0-16,0 0 0 0,0 0 224 0,0 0 64 16,0 0 0-16,0 0 0 0,-8 3-32 0,0 3 0 15,0 0 0-15,8-6 0 0,0 0-192 0,0 0-32 16,0 0-16-16,0 0 0 0,0 0-176 0,0 0 0 0,0 0 144 0,0 0-144 15,0 0 160-15,16 4-32 0,1-4-128 16,-4 0 192-16,0-4-32 0,0-1-16 16,0 2 0-16,-2-2 0 0,-4 0-144 0,-7 5 160 0,7-11-160 15,-7 11 160-15,0 0-160 0,0-7 0 0,0 7 0 0,-4-8 0 16,-9 4 0-16,4 3 0 0,1 1 0 0,-1 1-7856 16,-1 2-1488-16</inkml:trace>
  <inkml:trace contextRef="#ctx0" brushRef="#br0" timeOffset="51350.56">29940 18799 6447 0,'0'0'272'0,"0"0"80"0,4-8-352 0,-4 8 0 0,0 0 0 0,-4-11 0 0,0 5 1984 0,-5-2 336 16,-4 4 64-16,-2 1 16 0,1 3-1184 0,-4 2-224 15,-3-1-48-15,-4 3-16 0,-1 2-208 0,-1 1-32 0,-1 3-16 0,4-2 0 16,1-1-64-16,5 1-16 16,4 1 0-16,3 0 0 0,2-3-272 0,9-6-48 0,0 0-16 0,0 12 0 15,0-12 80-15,6 9 16 0,4-2 0 0,3-5 0 16,1 2-48-16,5-4-16 0,0-4 0 0,5-2 0 16,2-1-160-16,-2 1-128 0,-1-5 192 0,1 2-192 15,2-4 192-15,-3 1-64 0,-6 1 0 0,-3-1-128 16,-2 4 0-16,-5 2 0 0,-1-2 0 0,-6 8 0 15,0 0 0-15,0 0 0 0,0 0 0 0,0 0 160 16,-11 2-160-16,1 4 0 0,-1 3 0 0,0 0 0 16,-1 1 0-16,4 1 0 0,4-1 0 0,0 2 0 15,0-2 0-15,4-10 0 0,11 12 0 0,-1-3 0 16,-3 2 0-16,4-4 0 0,5 0 0 0,4-4 0 16,3-1-576-16,-2-2-32 15,2-1-16-15,2 0-10704 0</inkml:trace>
  <inkml:trace contextRef="#ctx0" brushRef="#br0" timeOffset="51773.95">30687 18791 7359 0,'0'0'320'0,"0"0"80"0,0 0-400 0,4-11 0 15,-2 5 0-15,-2 6 0 0,-1-11 2112 0,1 11 352 16,-8-8 64-16,2 3 16 0,-3 0-1328 0,-3 1-272 16,-2 3-48-16,-3-2-16 0,-3 3-240 0,-1 0-32 15,-1 0-16-15,-1 3 0 0,-3 1-80 0,6 1 0 0,6 1-16 16,1 2 0-16,-3 1-176 0,7-1-16 0,5 1-16 0,4-9 0 16,0 0-64-16,8 11-16 0,3-1 0 0,4-5 0 15,2 1 32-15,4-1 0 0,1-2 0 0,0-2 0 16,0 0-96-16,-1-1-16 0,-1-1 0 0,-2 0 0 15,-3-1-128-15,-2 2 0 0,-2 0 144 0,-11 0-144 16,0 0 0-16,0 0 0 0,0 0 0 0,5 9 0 16,-5-9 0-16,-3 17 0 0,0 0 0 0,-4 1 0 15,-2 2 176-15,-2 0-48 0,0-3 0 0,-2-2 0 16,0 1 128-16,-2-3 32 0,-2 1 0 0,2-1 0 16,-2-4-32-16,-1 0 0 0,-3-2 0 0,1 1 0 15,3-6-80-15,2 0-32 0,-2-5 0 0,1 2 0 0,2-4-144 16,-2-2 0-16,4-2 144 0,-1-1-144 15,1 2-368-15,2-1-144 16,2 2-16-16,2-5-8048 0,-1 1-1600 0</inkml:trace>
  <inkml:trace contextRef="#ctx0" brushRef="#br0" timeOffset="52302.13">31117 18714 3679 0,'0'0'320'0,"0"0"-320"0,0 0 0 0,0 0 0 16,0 0 2496-16,0 0 448 0,0 0 64 0,0 0 32 15,0 0-1488-15,-13 8-288 0,-1-1-64 0,-3 5-16 16,1 2-320-16,1 3-64 0,0-2-16 0,2-1 0 0,5-1-272 0,-2 3-64 15,2-1-16-15,2-3 0 0,6-12-240 16,-4 11-32-16,4-11-16 0,-3 11 0 0,-2-2 80 0,5-9 16 16,0 0 0-16,0 0 0 0,0 0 128 0,0 0 16 15,12-1 16-15,-1-1 0 0,2-5-80 0,-1 1 0 16,-3-2-16-16,2-4 0 0,0 0-176 0,0 2-128 16,-3-5 192-16,-1 2-192 0,1 3 144 0,1-3-144 15,0 3 0-15,1 0 144 0,-1 6-144 0,-9 4 0 16,10-7 0-16,2 3 0 0,1 2 0 0,0 4 0 15,-3-2 0-15,2 1 0 0,0 0 0 0,0 3 0 16,-1 1 0-16,-2-1 0 0,-9-4-160 0,15 7 160 16,-2-1 0-16,0 0-144 15,-1 0-1584-15,-2 1-320 0</inkml:trace>
  <inkml:trace contextRef="#ctx0" brushRef="#br0" timeOffset="52703.2">31491 18870 13823 0,'0'0'1216'0,"0"0"-960"0,0 0-256 0,0 0 0 16,0 0 848-16,0 0 128 0,0 0 32 0,0 0 0 15,0 0-64-15,11 8-16 0,-1-1 0 0,6-5 0 16,5 1-352-16,1-2-80 0,0 0-16 0,3-1 0 0,1-1-208 0,0-2-32 15,-1 1-16-15,-2-1 0 0,-2-3-16 0,-1 1 0 16,-2-2 0-16,-3-1 0 0,-2 2 48 0,-1 0 0 16,-1-1 0-16,-5 0 0 0,-6 7-48 0,4-10 0 15,-4 1 0-15,0 9 0 0,-5-11-16 0,-2 3-16 16,-3 2 0-16,-3 2 0 0,-3 0 32 0,-2 3 16 16,-3 2 0-16,-2 2 0 0,-1 2-64 0,-1 1-16 15,-2 1 0-15,2 3 0 0,4 1 0 0,1 2 0 16,1 1 0-16,8 0 0 0,0-2-16 0,6 2-128 15,4 1 192-15,2 0-64 0,0-1-128 0,3 0 192 16,4-1-192-16,2-4 192 0,2-1-48 0,2-3 0 16,3 2 0-16,2-1 0 0,-1-2-144 0,1 1 0 15,0-1 0-15,-1 0 128 16,2-4-1472-16,-2 1-288 0,-1 2-64 0,-2-3-9760 0</inkml:trace>
  <inkml:trace contextRef="#ctx0" brushRef="#br0" timeOffset="53201">32247 18921 13823 0,'-7'-8'608'0,"7"8"128"16,0 0-592-16,0 0-144 0,0 0 0 0,0 0 0 0,0 0 848 0,0 0 144 15,0 0 32-15,0 0 0 0,0 0-320 0,0 0-48 16,10 8-16-16,0-1 0 0,1-1-96 0,1-1-32 16,1-2 0-16,0 0 0 0,1-1 160 0,2-1 32 15,-2-2 0-15,4 0 0 0,1 0-32 0,3-1 0 16,0 1 0-16,1 1 0 0,0-4-336 0,1-1-64 15,4 1-16-15,-4 0 0 0,-5 1-64 0,-2-1-32 16,1-6 0-16,3 5 0 0,-3 0-32 0,-4 1 0 16,-3-3 0-16,-3 2 0 0,-8 5-128 0,0 0 192 15,0 0-192-15,0 0 192 0,-7-12-48 0,-6 7 0 0,-8-2 0 16,0 5 0-16,-1 1 48 0,-1 1 0 0,-3 2 0 16,-2 3 0-16,0-1-32 0,1 4 0 0,3 1 0 0,2 0 0 15,1 3 0-15,4 2 0 0,4 0 0 16,2 0 0-16,3-1-32 0,5 3 0 0,0-2 0 0,3 2 0 15,3 0 32-15,3 0 0 0,3-2 0 0,3 3 0 16,2-1 32-16,6-4 16 0,5 0 0 0,3 2 0 16,4-2-208-16,1 2 0 0,1 0 0 0,5 3 0 31,3 0-1472-31,-3 1-400 0,11 6-80 0,-12-3-16 0</inkml:trace>
  <inkml:trace contextRef="#ctx0" brushRef="#br0" timeOffset="60406.3">21839 11575 20671 0,'-21'-4'912'0,"9"1"192"0,0 0-880 0,-2 0-224 16,-3 1 0-16,3 1 0 15,1-2-1136-15,0 3-272 0,-2 3-48 0,3 1-16 0,3-4 1472 0,-1 4 0 16,-1-3 256-16,11-1-32 0,-10 1 144 0,10-1 16 16,-9 4 16-16,9-4 0 0,-8 12 16 0,3 0 0 15,1 2 0-15,0 6 0 0,1 6-16 0,1 2 0 16,-1 6 0-16,2 4 0 0,0 3-112 0,-1 4-32 16,0 7 0-16,-2 3 0 0,-1 4 32 0,1 5 0 15,2 5 0-15,0 0 0 0,-1 0-112 0,1-8-32 0,4-2 0 16,-1-3 0-16,2 0-144 0,0-1 128 0,-1-2-128 15,4-5 128-15,0-5-256 0,3-3-64 0,0-5-16 16</inkml:trace>
  <inkml:trace contextRef="#ctx0" brushRef="#br0" timeOffset="60910.41">27030 12661 5519 0,'-5'13'496'0,"0"0"-496"0</inkml:trace>
  <inkml:trace contextRef="#ctx0" brushRef="#br0" timeOffset="61182.68">27034 12788 3679 0,'0'0'320'0,"0"0"-320"0,0 0 0 0,9 7 0 0,-9-7 2064 15,8 4 352-15,-8-4 64 0,0 0 16 0,0 0-1136 0,0 0-208 16,0 0-64-16,2 8 0 0,-2-8 112 0,0 0 16 15,0 0 0-15,-2 9 0 0,2-9-192 0,0 0-16 16,0 0-16-16,0 0 0 0,0 0-96 0,-5-8 0 16,1-2-16-16,2-5 0 0,2-3-48 0,3-2 0 15,1-2 0-15,0-6 0 0,2-5-224 0,2-2-48 16,1 0-16-16,-1-5 0 0,-1 3-256 0,-1-3-48 16,-1 0-16-16,-2 0 0 0,-3 1-224 0,8-6 176 15,5 1-176-15,2 3 160 0,-1 1-160 0,-1 6 0 16,-2 2 144-16,2 3-144 0,2 3 0 0,-4 4 0 15,-1 2 0-15,0 3 0 0,0 2 0 0,-2 3 0 0,-6 4 0 16,-2 8 0 0,9-8-496-16,-9 8-16 0,0 0 0 0,0 0 0 15,0 0-1328-15,0 0-272 0,9 7-48 0,-1-2-5984 0,-8-5-1200 0</inkml:trace>
  <inkml:trace contextRef="#ctx0" brushRef="#br0" timeOffset="61532.7">27606 12359 9215 0,'0'13'816'0,"3"-1"-656"0,1 0-160 0,2 2 0 0,1-2 1744 0,-1 1 320 15,1 0 64-15,-2 0 16 0,-5-13-1104 0,5 12-208 16,-1 0-64-16,4-6 0 0,-8-6 320 0,0 0 64 15,0 0 16-15,0 0 0 0,9 0-128 0,-9 0-16 16,5-8-16-16,2-6 0 0,1-3-112 0,-1-1 0 16,-1-3-16-16,-4-1 0 0,0-4-400 0,0-2-80 15,1-4-16-15,1-2 0 0,-4-4-64 0,2-2-32 16,2-3 0-16,1 0 0 0,2 0-112 0,-2-2-32 16,3-2 0-16,0 3 0 0,1 1-144 0,1 5 0 15,1 4 0-15,-1 3 128 0,1 1-128 0,-1 3 0 16,-2 4 0-16,-2 3 0 0,1 0 0 0,-2 3 0 15,-2 3 0-15,1 3 0 16,0 0-464-16,-4 11-32 0,0 0 0 0,0 0 0 16,0 0-2080-16,0 0-432 0,0 0-64 0</inkml:trace>
  <inkml:trace contextRef="#ctx0" brushRef="#br0" timeOffset="62063.81">26898 12313 21071 0,'-11'6'928'0,"11"-6"208"16,0 0-912-16,-8 4-224 0,8-4 0 0,0 0 0 0,0 0 0 0,0 0-128 16,0-10 128-16,5-1-208 0,-1-3 784 0,4-3 144 15,3-3 48-15,2-1 0 0,2-1-480 0,3-5-96 16,3-4 0-16,1-1-16 0,-1 1 128 0,4 0 16 16,1-1 16-16,0 0 0 0,0 2 128 0,1 1 32 15,-1-2 0-15,4 1 0 0,2 1-32 0,-2-3 0 16,-3-1 0-16,3 0 0 0,3 3-96 0,-2-6-32 15,-4-2 0-15,2 2 0 0,-2-2-128 0,2 1-16 16,1 2-16-16,-1 3 0 0,-2 3-48 0,0 3 0 16,1 2 0-16,-2 1 0 0,0 3 0 0,0 3-128 0,-1 3 192 15,-2-2-64-15,-2 3 0 0,-1 4 0 0,-3 0 0 0,1 3 0 16,-2 3 16-16,-2 0 0 0,0 2 0 0,1 6 0 16,-1 0 32-16,2 7 0 0,-2-1 0 0,2 4 0 15,-1 5-176-15,1 5 160 0,-3 2-160 0,2 6 160 16,2 0-16-16,0 5 0 0,-1 1 0 0,0 2 0 15,-2-6 0-15,3-1 0 0,-1 0 0 0,1-6 0 16,1 0-16-16,-1-7-128 0,-3-2 192 0,0-2-64 16,3-1-128-16,-1-6 0 0,2-1 0 0,-2-5 0 15,-3-1-1024 1,3-6-304-16,1 1-48 0</inkml:trace>
  <inkml:trace contextRef="#ctx0" brushRef="#br0" timeOffset="64976.33">22652 9669 11455 0,'0'0'512'0,"0"0"96"16,0 0-480-16,0 0-128 0,0 0 0 0,0 0 0 0,-9 9 544 0,0-4 96 15,1-1 0-15,1 5 16 0,1 1 32 0,-3 5 0 16,-2 0 0-16,1 5 0 0,0-1-80 0,0 5-16 16,-3 3 0-16,0 1 0 0,0-1-80 0,0 3 0 15,-1 1-16-15,1 1 0 0,1-5-240 0,3 0-64 16,1-2 0-16,4-1 0 0,3-1-192 0,1-3 0 15,0-5 0-15,1-2 0 0,6 2 160 0,-1-4-160 16,3-3 160-16,2-3-160 0,1-5 320 0,2-1-48 16,3 0 0-16,2-3 0 0,1-1 16 0,2-3 0 15,0-4 0-15,3 4 0 0,3 3-288 0,-2 0 128 16,-2-7-128-16,1 4 0 16,0 1-272-16,-2 0-176 0,-2 2-16 0,-1-3-6192 15,-3 1-1248-15</inkml:trace>
  <inkml:trace contextRef="#ctx0" brushRef="#br0" timeOffset="65163.13">22520 9925 5519 0,'0'0'240'0,"-1"-7"64"0,2-6-304 0,3 5 0 0,3 0 0 0,3 3 0 16,2 2 3328-16,2-3 592 0,2-1 128 0,4 4 32 15,3 6-3184-15,3-4-640 0,1-3-128 0,2-1-128 16,1 3 0-16,-2 2 0 0,-4 0 0 0,-2-1-6096 16,-1-2-1168-16</inkml:trace>
  <inkml:trace contextRef="#ctx0" brushRef="#br0" timeOffset="65325.57">22660 9727 6447 0,'0'-21'272'0,"4"10"80"0,1-5-352 0,2 2 0 16,0 3 0-16,5 0 0 0,4-6 2992 0,-1 4 528 16,4 3 96-16,3-1 32 0,4 2-2640 0,1 1-528 15,-3 0-96-15,7 1-32 0,3 5-224 0,0 3-128 16,-2-1 160-16,0 0-6368 16,-5 0-1280-16</inkml:trace>
  <inkml:trace contextRef="#ctx0" brushRef="#br0" timeOffset="65569.05">23252 9740 16575 0,'0'0'1472'0,"0"0"-1168"0,0 0-304 0,6 13 0 16,0 3 496-16,-4 2 32 0,1 0 16 0,-3 1 0 15,-3 2-128-15,1 2-32 0,-1 2 0 0,-2 1 0 16,-4 0-192-16,-1 0-64 0,0-4 0 0,1 0 0 16,-2-1-128-16,2-3 0 0,3-4 144 0,1 0-144 0,-1-4 0 0,2-1 0 15,4-9 0-15,0 0-9168 16</inkml:trace>
  <inkml:trace contextRef="#ctx0" brushRef="#br0" timeOffset="65841.42">23939 9241 20671 0,'0'0'912'0,"0"0"192"0,0 0-880 0,0 0-224 0,-12 17 0 0,0-1 0 16,-1-2 144-16,-1 8-16 0,0 2 0 0,-3 8 0 16,2 3 0-16,-3 4-128 0,-1 1 192 0,-2 5-64 15,-1 9-128-15,-1-2 0 0,3-1 0 0,-1-4 0 32,5-6-512-32,4-4-128 0,3-6-16 0,1-2-5328 0,1-3-1056 0</inkml:trace>
  <inkml:trace contextRef="#ctx0" brushRef="#br0" timeOffset="66594.93">23609 9686 18831 0,'0'0'832'0,"0"0"176"0,0 0-816 0,4-8-192 16,-4 8 0-16,9-11 0 0,1 7 144 0,4 0-16 15,-3-3 0-15,5 3 0 0,3 0-128 0,2 3 0 16,3-2 0-16,-2-4 0 15,3-2-384-15,-1-1-128 0,5-1 0 0,-3-4-16 16,2-3 80-16,-5-1 32 0,-5-2 0 0,1-2 0 0,-2-4 416 0,1 3 0 16,0-2 0-16,-1 3 176 0,-1 3 112 0,-2 0 32 15,-1 2 0-15,-1 1 0 0,-4 2-160 0,-2 2-32 16,-6 13 0-16,0 0 0 0,0-10 336 0,0 10 64 16,-9 4 16-16,-3 4 0 0,-3 4-208 0,-2 1-32 15,0 0-16-15,-2 10 0 0,0 9 240 0,-3 2 48 16,-2 0 16-16,-1 6 0 0,-1 6-128 0,4-1-16 0,3 1-16 15,4-7 0-15,4-5-208 0,1-5-32 0,3-3-16 16,3-4 0-16,2 0-176 0,4-4 0 0,-2-18 144 16,6 14-144-16,2 1 144 0,0-7-144 0,0-3 192 0,2-1-192 15,1-4 208-15,2-2-64 0,2-3-16 0,1 1 0 16,-3-5-128-16,0-1 160 0,0 3-160 16,0 1 160-16,0 1-160 0,-2 1 0 0,-1 0 0 0,-1-1 0 15,-9 5 128-15,12-2-128 0,-2 1 128 0,1 2-128 16,-1 3 0-16,1 0 0 0,-1-4 0 0,3 0 0 15,1 1 0-15,2-1 0 0,0-5 0 0,2 0 0 16,0 0 0-16,0-4 0 0,1-3 0 0,0 0 0 16,-1 6 0-16,-1-7 0 0,0-2 0 0,-2 3 0 15,-4-1 0-15,0 2 0 0,-3-1 144 0,-2-4-144 0,-4 2 0 16,-1 2 128-16,-1 12-128 0,-5-6 0 0,-2 1 0 16,-2 5 128-16,-1 1-128 0,-2 5 0 0,-3 6 0 15,0 2 144-15,-1-2-144 0,2 5 0 0,1 3 192 16,0-2-192-16,2-2 192 0,5 0-192 0,1 1 128 15,5-1-128-15,0 0 0 0,3-5 0 0,4 0 0 0,1-5 0 16,5 0 128-16,1-2-128 0,1-3 0 0,2-2 0 16,1-5 0-16,1 2 0 0,2-2 176 0,1-2-176 15,0 0 160-15,1-2-160 0,-2-2 0 0,-2-1 128 16,1-1-128-16,-2 2 0 0,-1-1 0 16,0 1 0-16,-3 0 128 0,0-1-128 0,-1 3 0 0,-2 1 0 15,-2 0 0-15,-1 5 0 0,-8 4 0 0,0 0 0 16,0 0 0-16,8 4 0 0,-8-4 0 0,5 10 0 15,-1 6 0-15,1-4 0 0,-2 1 0 0,1 0 0 0,-4-13 0 16,6 18 0-16,3-1 0 0,3 0 0 0,0-4 0 0,1-1 0 16,0-2 0-16,2-1 0 0,1 3 0 0,1-6 0 15,0 0 0-15,0-1 128 0,-1 0-128 0,-1 2 192 16,0 0-192-16,-1-3 0 0,-2 1 0 0,-2 2 0 16,-10-7-352-16,10 9-16 0,-2 2 0 0</inkml:trace>
  <inkml:trace contextRef="#ctx0" brushRef="#br0" timeOffset="72219.73">25961 9101 8287 0,'0'0'368'0,"-5"0"80"0,5 0-448 0,-11-1 0 0,3 6 0 16,-2 6 0-16,2 4 1600 0,-2 5 256 0,2 3 32 0,-2 5 16 16,-1-1-1008-16,1 8-208 0,1 5-48 0,-3 4 0 15,-4 2-256-15,1 3-64 0,-4 4-16 0,-2 5 0 16,-1 2 128-16,1-3 16 0,-3-3 16 0,0-2 0 16,1 0-304-16,1-3-160 0,1-7 160 0,4-3-160 15,2-2 192-15,4-6-64 0,2-9-128 0,2-3 192 16,4-6 256-16,3-13 32 0,0 0 16 0,0 0 0 15,0 0 496-15,-5-12 96 0,0-8 32 0,2 1 0 16,3-1-528-16,3-9-96 0,2-7-32 0,0-2 0 16,2 0-208-16,2-5-32 0,1-5-16 0,5 1 0 15,2-8-80-15,1 3-128 0,0 4 176 0,2 0-176 16,1-3 0-16,2 0 0 0,2 5 0 0,-2 6 0 16,1 4 0-16,2 0 0 0,-1 5 0 0,-3 1 0 0,0 7 0 0,0 3 0 15,-1 3 0-15,0 1 0 0,-2 5 0 0,0 4 0 16,-5 6 0-16,-1 5 0 0,-1 2-128 0,-4 5 128 15,-3 4 0-15,-3 4-144 0,-2 5 144 0,-3 4-160 16,-4-3 160-16,-3 5-160 0,-3 0 160 0,-2-2-128 16,-3-2 128-16,1 2-128 0,0-6 128 0,0-1 0 15,1-3 0-15,1-2 0 0,0-3 0 0,2-7 0 16,2-1 0-16,0 2-128 16,2-5-304-16,9-2-48 0,-10-6-16 0,3 1-11664 0</inkml:trace>
  <inkml:trace contextRef="#ctx0" brushRef="#br0" timeOffset="72617.62">26695 9167 11055 0,'0'0'976'0,"0"0"-784"16,0 0-192-16,0 0 0 16,0 0-304-16,0 0-96 0,10 4-32 0,5-3 0 0,-2-4 976 0,1 2 192 15,2 0 32-15,2 1 16 0,0-2-32 0,3 0-16 16,1-9 0-16,2 6 0 0,0-1-112 0,1 2-32 16,1-4 0-16,3-1 0 0,0 2-320 0,-1 3-64 15,1-2-16-15,-4 1-5376 16,0-1-1072-16</inkml:trace>
  <inkml:trace contextRef="#ctx0" brushRef="#br0" timeOffset="72770.02">26718 9343 12895 0,'0'0'1152'0,"0"0"-928"0,0 0-224 0,13-6 0 16,2 1 1744-16,3 3 304 0,2 0 64 0,2 2 16 15,1-6-1456-15,3 3-288 0,2 1-64 0,3-1-16 16,4 2-176-16,4-1-128 0,3 1 192 0,4 1-6656 15,1-3-1312-15</inkml:trace>
  <inkml:trace contextRef="#ctx0" brushRef="#br0" timeOffset="74211.68">28471 8602 21183 0,'2'-8'1888'0,"-2"-2"-1504"16,-1 3-384-16,1 7 0 0,0 0 0 0,0 0 0 15,0 0-192-15,0 0 64 0,0 0 416 0,0 0 96 16,-4 11 0-16,-1 3 16 0,-2 2 32 0,-2 5 0 15,1 5 0-15,-2 2 0 0,-1-2-96 0,0 3-16 16,-4 2 0-16,1 1 0 0,0 2-144 0,-1-2-48 16,2 0 0-16,3-2 0 0,3 2-128 0,2-2 0 0,-1-6 0 0,2-4 0 15,2-1 0-15,0-4-192 0,-3 2 0 0,3-5 16 32,2-12-800-32,0 0-176 0,0 0-16 0,0 0-16 0</inkml:trace>
  <inkml:trace contextRef="#ctx0" brushRef="#br0" timeOffset="74412">28070 8944 26719 0,'0'0'2368'16,"0"0"-1888"-16,0 0-480 0,0 0 0 15,0 0-160-15,9-5-128 0,3 2-32 0,4 3 0 16,2 0 320-16,4 0-192 0,6-3 192 0,0 1-160 0,2-1 32 0,4-2 0 15,3-3 0-15,-1 4 0 16,-2 3-320-16,0-2-48 0,-4-10-16 0,-4 9-6528 16,-4 4-1328-16</inkml:trace>
  <inkml:trace contextRef="#ctx0" brushRef="#br0" timeOffset="74596.53">28005 9185 15663 0,'-14'6'688'0,"3"-2"144"0,4 2-656 0,-1-1-176 15,5 4 0-15,2 0 0 0,1-9 320 0,6 7 48 16,5-4 0-16,4 1 0 0,6-2-48 0,5-4 0 16,6-7 0-16,3 3 0 0,4 2-80 0,3 0-32 15,1-1 0-15,4-2 0 0,2-5-80 0,1 3-128 16,-3-1 176-16,-2 2-176 0,0-2 0 0,-2 2 0 0,-4-4-160 16,-1 4-8288-16</inkml:trace>
  <inkml:trace contextRef="#ctx0" brushRef="#br0" timeOffset="74889.5">30065 8469 34095 0,'-13'-1'3024'0,"3"5"-2416"16,-3 6-480-16,-4 11-128 0,-2 8 0 0,-3 3 0 16,-3 2 0-16,5 3 0 0,3-1 0 0,2 2 0 15,4 0 0-15,0 1-128 0,2-4 128 0,4 0-160 16,3 1 160-16,2 0-160 15,0-5-1408-15,3 1-288 0,1-4-48 0,-1-3-11120 0</inkml:trace>
  <inkml:trace contextRef="#ctx0" brushRef="#br0" timeOffset="75953.9">23378 10961 10127 0,'0'0'448'0,"-4"-10"96"0,-2 5-544 16,-1 3 0-16,1-8 0 0,6 10 0 0,-11-1 1808 0,1 2 256 16,0 2 48-16,-1 0 16 0,-2 1-912 0,0 0-176 15,0 5-32-15,-3 1-16 0,3 2-400 0,0 1-80 16,0 4 0-16,1 4-16 0,1 2-48 0,2-2-16 15,2-1 0-15,4-1 0 0,3 1-112 0,4-2-32 16,3-1 0-16,3-1 0 0,3-9-48 0,3 2-16 16,5-5 0-16,4-2 0 0,3-6 16 0,2-1 0 15,0-3 0-15,0 1 0 0,-1-3-96 0,-2 1-16 16,-1-7 0-16,-3 0 0 0,-4 5-128 0,-3-1 192 16,-4-4-192-16,-5 1 192 0,-1-5-192 0,-3 0 192 0,0 4-192 0,-4 0 192 15,-3 2-192-15,-3-1 192 0,-2 2-192 16,-1-1 192-16,-1 3-192 0,2 1 192 0,0-3-192 0,3 5 192 15,0 0-192-15,6 8 0 0,0 0 0 16,0 0 0-16,4-10 0 0,7 1 0 0,3 4 0 0,6 1 0 16,4-6 0-16,1 4 0 0,4-2 0 15,1 4 0-15,2 3 0 0,1 0 0 0,-2-2 0 0,1 4 0 16,-4 5 0-16,1 4 0 0,-2 4 0 0,-6 3 0 16,-8-2 0-16,-2 5 0 0,-2 5 0 0,-1 3 0 15,-6 2 144-15,2 2 0 0,-1-4 0 0,-3 5 0 16,-4 4 128-16,0-4 32 0,-1-7 0 0,3 0 0 15,4-4-160-15,4-4-16 0,2-4-128 0,6-6 192 16,7-4 32-16,8-1 0 0,7-1 0 0,7-7 0 16,3-3 96-16,4-2 32 0,2-6 0 0,3 3 0 0,3-2-352 15,1 2 128-15,0-2-128 0,-2 6 0 16,-2 7-1712-16,-6 0-400 0,-6 4-96 0,-6 0-16 0</inkml:trace>
  <inkml:trace contextRef="#ctx0" brushRef="#br0" timeOffset="77552.31">25802 10589 16527 0,'0'0'720'0,"0"0"176"0,0 0-720 0,-3-7-176 16,-1 2 0-16,4 5 0 0,0 0 304 0,0 0 16 16,-7-6 16-16,0 3 0 0,7 3 176 0,-10 0 48 15,0 0 0-15,3 0 0 0,-4 0-176 0,-1 1-48 16,-1-1 0-16,-2 3 0 0,-3-3 384 0,-2 4 80 15,-1-1 16-15,-2-1 0 0,-3 3-144 0,0 3-32 16,3-4 0-16,-1 7 0 0,-2 2-256 0,5 2-48 16,1 0-16-16,7-2 0 0,1-3-192 0,6 2-128 15,3-2 128-15,6-1-128 0,-3-9 0 0,10 3 144 16,5 0-144-16,0-3 0 0,3-3 176 0,3-1-176 16,1-10 160-16,3 3-160 0,5 2 192 0,0-1-64 15,0-2-128-15,-1-2 192 0,1 2 0 0,-4 4 0 16,-1-1 0-16,-4 1 0 0,1-1 0 0,-5 5 0 0,-3 4 0 15,-4 3 0-15,-10-3-16 0,10 8-16 0,-10-8 0 0,6 15 0 16,-3 2-16-16,-3 1 0 0,-2 1 0 16,0-1 0-16,-3-1-144 0,1 1 128 0,-2 0-128 0,0-2 128 15,-2-3-128-15,3 0 160 0,1-4-160 0,0 0 160 16,4-9-160-16,0 0 0 0,0 0 0 0,0 0 0 16,0 0 128-16,0 0-128 0,0 0 128 0,0 0-128 15,0 0 128-15,-9-5-128 0,9 5 128 0,0 0-128 16,-7-10 0-16,5 2 0 0,2 8 0 0,-3-8 0 15,3 8 0-15,0 0 0 0,-1-9 0 0,1 9 0 16,0 0 0-16,0 0 0 0,0 0 0 0,0 0 0 16,0 0 0-16,0 0 0 0,0 0 0 0,0 0 0 15,0 0-224-15,0 0 80 0,0 0 16 0,0 0 0 0,0 0-96 0,0 0-16 16,0 0 0-16,0 0 0 0,0 0 112 0,0 0 128 16,8-5-208-16,-8 5 80 0,0 0 128 0,0 0-192 15,0 0 192-15,0 0-192 16,0 0-336-16,0 0-80 0,0 0-16 0,0 0 0 15,0 0-480-15,0 0-112 0,0 0 0 0,0 0-16 16,0 0 64-16,0 0 16 0,0 0 0 0,0 0 0 16,0 0 80-16,0 0 32 0,0 0 0 0,2-9-3920 15,0-4-784-15</inkml:trace>
  <inkml:trace contextRef="#ctx0" brushRef="#br0" timeOffset="78362.42">25773 10506 6447 0,'0'0'576'0,"0"0"-576"0,-2-10 0 0,0 4 0 16,2 6 1216-16,0 0 144 0,0 0 32 0,0 0 0 15,0 0-688-15,0 0-128 0,0 0-16 0,0 0-16 16,0 0-400-16,0 0-144 0,0 0 0 0,0 0 144 15,0 0-144-15,0 0 0 0,4-4 0 0,-4 4 0 16,0 0 0-16,0 0 0 0,0 0 0 0,0 0 128 16,0 0 336-16,0 0 64 0,0 0 16 0,0 0 0 15,5-8 64-15,-5 8 16 0,0 0 0 0,0 0 0 16,0 0-240-16,0 0-32 0,0 0-16 0,0 0 0 0,0 0-208 16,0 0-128-16,0 0 160 0,0 0-160 0,0 0 352 15,0 0-32-15,0 0 0 0,0 0 0 0,0 0 304 0,3-5 48 16,-3 5 16-16,0 0 0 0,0 0 64 0,0 0 16 15,-1-10 0-15,1 10 0 0,0 0-192 0,0 0-16 16,0 0-16-16,0 0 0 0,0 0-224 0,0 0-32 16,0 0-16-16,0 0 0 0,0 0-272 0,0 0 160 15,0 0-160-15,0 0 128 0,0 0 112 0,1 11 16 16,-1 4 0-16,-1 4 0 0,-2 6 48 0,0 4 16 16,0 3 0-16,-3 2 0 0,1 8 96 0,-1 0 32 15,-1 4 0-15,-1 0 0 0,-1 2-160 0,-1 2-32 16,-1 5 0-16,1 3 0 0,1 0-96 0,1-1-32 15,0-3 0-15,0-1 0 0,2-4-128 0,1-3 160 0,1-8-160 16,0-4 160-16,1 0-160 0,1-8 160 16,0-3-160-16,1-3 160 0,-2-5 96 0,2-3 0 0,1-12 16 15,-3 8 0-15,3-8 160 0,0 0 16 0,0 0 16 0,-6-5 0 16,1-3 32-16,-1-5 0 0,3-3 0 0,-1-1 0 16,0-2-336-16,1-2-160 0,0 0 160 0,2-4-160 15,0-2 144-15,-2-2-144 0,-3-1 128 0,2-2-128 16,3-6 0-16,1-1 0 0,1-2 128 0,3-2-128 15,2 4 0-15,2-3 0 0,1-2 0 0,3 1 0 16,1 3 0-16,1 2 0 0,3 0 0 0,0 0 0 16,0-2 0-16,1 6 0 0,2 0-128 0,0 3 128 15,-1 2 0-15,2 3 0 0,2 1 0 0,0 4 0 16,0 4 0-16,2 3 0 0,2 0-144 0,-2 2 144 16,-2 2-144-16,2 6 144 0,-3 8 0 0,-1 2-144 0,-1 3 144 15,-6 3 0-15,-5 2 0 0,-5 6-128 0,1 5 128 16,-5-2 0-16,-5 3 0 0,-4 3 0 0,-1 3 0 15,-7-3-160-15,1 0 16 0,-2-4 0 0,-2-2 144 0,2 1 0 16,-4-6 0-16,-2-5 0 0,0-1 0 0,-1-1 0 16,0-2 128-16,0-1-128 0,-1-4 0 0,0-1 144 15,-1-5-144-15,1 1 0 0,1 0 0 0,0-4 0 16,6-2 0-16,3 2 0 16,4-4-576-16,7 0-112 0,5 9-16 0,8-15-16 15,6-3-2272-15,6 1-448 0,7 0-80 0</inkml:trace>
  <inkml:trace contextRef="#ctx0" brushRef="#br0" timeOffset="78808.88">26656 10169 28559 0,'-11'-18'1264'0,"5"10"272"0,-3 3-1232 0,-2 4-304 0,0 2 0 0,-2 3 0 16,-2 4 0-16,0 7 128 0,-2 6-128 0,0 5 0 15,-2 4 272-15,2 3-48 0,2 1-16 0,-2 4 0 16,-3 5-64-16,1 5-16 0,0 4 0 0,1 0 0 0,1-5 0 0,3-1-128 16,4-5 192-16,2-4-64 0,4-7-128 0,1-7 128 15,2-3-128-15,2-6 128 0,3-1 64 0,0-8 16 16,-4-5 0-16,14 0 0 0,1-2 256 0,3-7 48 15,3-2 16-15,1-7 0 0,1-5-208 0,4-1-32 16,0-1-16-16,2-1 0 0,-2-1-272 0,-1 1 128 16,-1 0-128-16,-3 4 0 0,-1 1 128 0,0 2-128 15,0 4 0-15,-2-1 0 0,-1 4 128 0,-2 7-128 16,-3 4 192-16,-3 5-192 0,-10-4 208 0,7 14-64 16,-6 4-16-16,-2 2 0 0,-3 0-128 0,-4 0 192 15,-4 3-192-15,-3 1 192 0,1 1-64 0,-6 0 0 16,-4-3 0-16,-3-2 0 0,-4 0-128 0,-2-3 192 15,1-1-192-15,-1-6 192 0,2 1-192 0,-1-2 160 16,2-1-160-16,4-6 160 0,3-2-320 0,3-1-64 16,6-3-16-16,4-1 0 15,2 0-2288-15,8 5-464 0,5-12-80 0</inkml:trace>
  <inkml:trace contextRef="#ctx0" brushRef="#br0" timeOffset="79236.43">27296 10420 20271 0,'0'0'896'0,"0"0"192"0,0 0-880 0,14-7-208 15,3-3 0-15,3 2 0 0,1 1 1024 0,2 2 144 0,2 0 48 0,4 1 0 16,2-4-448-16,3 3-64 0,1 2-32 0,3-2 0 16,1-1-464-16,3 0-80 0,2 1-128 0,-1 1 176 15,0 3-400-15,-5 1-80 0,-4-4-16 0</inkml:trace>
  <inkml:trace contextRef="#ctx0" brushRef="#br0" timeOffset="79746.83">28664 10100 17503 0,'-11'-16'1552'0,"3"10"-1232"15,-3 1-320-15,-2 1 0 0,-3 3 1968 0,-2 2 336 16,-3 3 64-16,0 1 0 0,0 0-1776 0,-2-1-352 16,-2 3-80-16,3 3-16 0,2 3 112 0,-3 0 0 15,-1 0 16-15,3 1 0 0,3 2-272 0,4-2 0 16,-1 1-176-16,8-1 176 0,0-1 0 0,4-2 0 15,6 0 0-15,1-2 0 0,-4-9 0 0,10 7 0 16,7-3 0-16,-2-1 0 0,-2-1 0 0,2-3 0 16,4-3 0-16,-1 1 144 0,0 2-144 0,0 1 0 0,1-4 144 15,0-1-144-15,1 0 0 0,-3 1 0 0,-2 1 0 0,0-1 128 16,-2 2-128-16,-3-1 176 0,-10 3-176 0,0 0 192 16,0 0 64-16,7 9 0 0,-7-9 16 0,0 17 0 15,-4 4 192-15,-2 0 48 0,-1 4 0 0,-1 2 0 16,-1-2-256-16,-2 3-32 0,0 1-16 0,0 1 0 15,1-1-208-15,-1-2 144 0,2-2-144 0,1-3 128 16,2-4-128-16,1-2 0 0,2-4 144 0,3-12-144 16,1 13 128-16,3-5-128 0,-4-8 128 0,11 5-128 15,0-4 192-15,4-2-48 0,-1-4 0 0,4-1 0 16,2-4-144-16,1-1 0 0,1-4 0 0,-1 2 0 16,1 1-384-16,0 3 0 0,2 2 0 0,-4 1 0 15,-1 1-64-15,-2 2-32 16,0 2 0-16,-4-1 0 0,-13 2-352 0,11 0-80 0,2 0-16 15</inkml:trace>
  <inkml:trace contextRef="#ctx0" brushRef="#br0" timeOffset="80156.07">29576 10099 26719 0,'-4'-34'1184'0,"2"16"240"0,-2 5-1136 0,1 0-288 15,-1 2 0-15,-2-2 0 0,-3 5 0 0,-2 2-224 0,-3 4 32 0,-4 6 16 16,-3 3 464-16,-5 1 96 0,-4 1 0 0,2 7 16 16,2 4-128-16,0 3-16 0,0 3-16 0,-1 2 0 15,1 4-112-15,3-2-128 0,5 2 176 0,5-3-176 16,1-7 128-16,8-4-128 0,4 0 0 0,4-3 0 15,4-5 0-15,3-1 0 0,0-6 128 0,5-2-128 16,1-2 192-16,2-2-32 0,2-3 0 0,-1-2 0 16,-3-2 160-16,2-2 16 0,2-2 16 0,0-2 0 15,0 0 32-15,-5-1 0 0,-1-1 0 0,1 1 0 16,0 1-48-16,-3 1 0 0,-2-3 0 0,1 3 0 16,-3 6-144-16,2 3-48 0,-5 0 0 0,-6 6 0 15,0 0 0-15,0 0 0 0,0 0 0 0,8 11 0 16,-2 2-144-16,0 2 0 0,-1 4 0 0,3 0 128 0,2 0-128 15,3-1 0-15,3 0 0 0,2 2 0 16,2-1-1008-16,4 1-224 0,5-5-48 0</inkml:trace>
  <inkml:trace contextRef="#ctx0" brushRef="#br0" timeOffset="80804.35">30301 9819 7359 0,'0'0'320'0,"0"0"80"0,0 0-400 0,0 0 0 0,0 0 0 15,0 0 0-15,8-6 2128 0,4 2 352 0,-1 3 64 0,6 0 16 16,5-4-1472-16,2 1-272 0,-1-2-64 0,5 3-16 15,2-5-368-15,1 2-80 0,2 1-16 0,-2 0 0 16,-2 4-144-16,1-1-128 0,-2 1 144 0,-2 1-144 16,0-1 0-16,-3 1 0 0,-5 1 0 0,-3 2-9088 15</inkml:trace>
  <inkml:trace contextRef="#ctx0" brushRef="#br0" timeOffset="80989.36">30434 10018 25679 0,'0'0'1136'16,"12"-8"240"-16,6-1-1104 0,0 3-272 0,0 0 0 0,3-2 0 0,1 3 0 0,5 1 0 15,0-2 0-15,3 1-144 0,1-1 144 0,3 4 0 16,4 0 160-16,1 0-160 16,1-1-336-16,3 1-176 0,0-1-16 0</inkml:trace>
  <inkml:trace contextRef="#ctx0" brushRef="#br0" timeOffset="81424.48">31816 9407 15487 0,'0'0'688'0,"0"0"144"0,0 0-672 0,0 0-160 0,0-6 0 0,0 6 0 0,0 0 1152 0,0 0 192 16,-7 8 32-16,0 4 16 0,-3-2-496 0,1 7-80 16,2 4-32-16,-4 5 0 0,1-1-224 0,-1 5-48 15,1-1-16-15,1 2 0 0,-2 2-192 0,2-5-48 16,1 0 0-16,3-2 0 0,0 2-256 0,1-6 0 15,0-5 0-15,1 0 0 0,1 2 0 0,-1-2 0 16,1-2 0-16,0-6 0 0,2-9 0 0,0 0-256 16,0 0 32-16,0 0-7376 15,0 0-1472-15</inkml:trace>
  <inkml:trace contextRef="#ctx0" brushRef="#br0" timeOffset="81611.13">31399 9790 3679 0,'0'0'160'0,"0"0"32"0,0 0-192 0,0 0 0 0,0 0 0 0,8-8 0 15,2 4 5152-15,3 1 992 0,1 3 192 0,5 0 32 16,3 2-5024-16,3 0-992 0,7 2-208 0,-1 2-144 16,2-6 0-16,1 1-320 0,-3-1 32 0,-2 0 16 31,-4 0-1920-31,-4-3-384 0</inkml:trace>
  <inkml:trace contextRef="#ctx0" brushRef="#br0" timeOffset="81812.92">31360 10038 21183 0,'0'0'1888'16,"0"0"-1504"-16,0 0-384 0,0 0 0 15,0 0-688-15,0 0-208 0,1 11-32 0,-1-11-16 0,9 7 1696 0,4-1 336 16,0-3 64-16,4-3 0 0,3 0-384 0,2 0-96 15,1 4-16-15,6-5 0 0,4-2-336 0,0-2-80 16,1 2-16-16,3 0 0 0,-1 2-224 0,0-3-160 16,-4-5 32-16,2 3 0 15,-3 2-1536-15,-1-1-288 0,8-14-64 0,-8 8-16 0</inkml:trace>
  <inkml:trace contextRef="#ctx0" brushRef="#br0" timeOffset="82231.25">32559 9274 17503 0,'0'0'1552'0,"-3"9"-1232"16,-2 0-320-16,0 3 0 0,0 6 832 0,0 4 128 15,-2 4 0-15,2 7 16 0,-2-1 368 0,0 11 80 16,-4 7 16-16,-3 7 0 0,-6 3-400 0,-1 1-80 16,2 3 0-16,-1 1-16 0,-1 7-432 0,2 0-96 15,-1-4-16-15,2-7 0 0,1-8-400 0,3-2 128 16,3 0-128-16,0-9 0 0,-3-7 0 0,4-4 0 16,2-6 0-16,3-4 0 15,0-3-400-15,2-5-176 0,3-13-16 0,0 0-12656 0</inkml:trace>
  <inkml:trace contextRef="#ctx0" brushRef="#br0" timeOffset="85449.16">14127 15153 2751 0,'25'-1'256'0,"0"0"-256"0,-2-2 0 0,6 2 0 16,-1 1 976-16,4 0 160 0,0-1 16 0,2 1 16 15,1 1-528-15,-1 1-128 0,-1 0 0 0,3-2-16 16,1-2-48-16,-1 2 0 0,4 2 0 0,-4-2 0 15,-2-2 64-15,2 1 0 0,0-1 0 0,-1 0 0 16,-1 4 192-16,-3-2 64 0,-2-2 0 0,-3 2 0 16,-1 0 32-16,-6 0 16 0,-2-1 0 0,-4 0 0 15,-2-1-352-15,-11 2-64 0,9-2-16 0,-9 2 0 16,0 0-384-16,0 0 0 0</inkml:trace>
  <inkml:trace contextRef="#ctx0" brushRef="#br0" timeOffset="91254.67">19884 14363 3679 0,'0'0'320'0,"-2"-8"-320"0,-4-1 0 0,6 9 0 15,-3-9 2096-15,3 9 336 0,0 0 80 0,0 0 16 16,0 0-1392-16,0 0-288 0,-4-10-48 0,4 10-16 15,0 0-208-15,0 0-32 0,0 0-16 0,0 0 0 16,0 0-112-16,0 0-32 0,6 10 0 0,-1 1 0 16,-2 2 352-16,1 4 64 0,-3 3 16 0,1 1 0 15,-1 4-32-15,-1-1 0 0,0-1 0 0,0 4 0 16,0-1-320-16,1 3-64 0,3-4-16 0,-1 1 0 0,-2 0-144 16,2 0-48-16,0 2 0 0,3-5 0 0,-1 0-64 0,1-2-128 15,1-2 176-15,2 1-176 0,0 3 192 0,3-5-192 16,-4-2 192-16,3 0-192 0,1 1 192 0,3 0-192 15,0-4 192-15,3 2-192 0,1 0 256 0,0 1-48 16,2-3-16-16,3 0 0 0,2 0 0 0,0-1 0 16,0 0 0-16,1-1 0 0,1-3-32 0,0 1-16 15,4-2 0-15,-1-1 0 0,1 2-16 0,2-4 0 16,2 0 0-16,0 0 0 0,2 0-128 0,5 0 160 16,1-2-160-16,2 2 160 0,-2 1-160 0,2 1 0 15,-2-5 144-15,0 3-144 0,-1 1 0 0,-1 2 0 16,-1-5 0-16,2 3 0 0,1 2 0 0,2-1 0 15,0-3 0-15,4 2 0 0,1 4 0 0,0-5 0 0,-2 2 0 16,2-1 0-16,-4 0 0 0,3 1 128 16,2 4-128-16,1-5 0 0,2 0 0 0,0-1 0 0,-1 1 0 0,2-2 0 15,-3-2 0-15,1 0 128 0,0 1-128 0,-1 0 0 16,-1 1 0-16,3 2 0 0,3-2 0 0,-1-2 128 16,2 0-128-16,-6 2 0 0,2 0 0 0,-4-1 0 15,-2 3 0-15,1-2 0 0,-1-3 0 0,2 1 0 16,1 4 0-16,2-2 0 0,0-3 0 0,3 1 0 15,1 2 0-15,-2 1 0 0,0-3 0 0,-1 1 0 16,-1-1 0-16,2 1 0 0,1 1 0 0,0 0 0 16,1-1 0-16,-4 3 0 0,0-1 0 0,1 3 0 15,-4-1 0-15,1-4 0 0,-2-2 0 0,4 2 0 16,1 2 0-16,-2 1 0 0,1 1 0 0,-2-4 0 0,5 2 0 16,-3-1 0-16,-4-1 0 0,3 1 0 0,-1-3 0 15,-1-3 0-15,-1-3 0 0,5 3 0 0,0 3 0 16,0 2 0-16,-3-1 0 0,-1 0 0 0,-2 2 0 0,-2-2 144 15,-1 2-144-15,1-3 0 0,-2-3 128 0,2 3-128 16,-1 4 0-16,0 0 0 0,-1-4 896 0,1 1 128 16,-2 1 32-16,-1 0 0 15,-4 1-1696-15,-1-3-320 0,-3 0-80 0,0 0-16 16,1 0 848-16,0 0 208 0,-2 0 0 0,1 0 0 0,-1-2 0 0,1 4 0 16,-1 2 0-16,1 1 0 0,2-3 0 0,-2 0 0 15,-1-2 0-15,0 1 0 0,-1 4 0 0,-2-1 0 16,0-4 0-16,0 4 0 0,-2 0 0 0,2 0 0 15,-2-7 0-15,0 2 0 0,-1 1 0 0,4 1 0 16,-1 1 0-16,0-1 0 0,-3-1 144 0,4 0-144 0,1 1 0 16,-2 1 144-16,-1 0-144 0,1-1 192 0,2-1-192 0,0 2 192 15,1-2-192-15,-1 0 128 0,1-2-128 0,2 1 128 16,1 0-128-16,1 1 0 0,0 2 144 0,1 0-144 16,1 0 0-16,1 0 0 0,-2-2 0 0,3 2 128 15,-2 2-128-15,1-1 0 0,-1-3 0 0,2 2 128 16,1 4-128-16,2-4 0 0,0-2 0 0,3 0 0 15,1 2 0-15,1 1 0 0,-2 3 0 0,0-1 0 16,-3-5 0-16,-2 0 0 0,0-3 0 0,1 2 0 16,2-2 0-16,-1 2 128 0,2 1-128 0,2 3 0 15,-3-1 0-15,-1 2 0 0,-1-3 0 0,-3 1 0 16,-2 0 0-16,-2 4 0 0,1-2 0 0,3-1 0 0,0-3 0 16,5 2 0-16,2-1 0 0,3 3 0 15,-3 0 0-15,1 0 0 0,-1 0 0 0,-1-2 0 0,-3 4 0 16,2-1 0-16,-3 0 0 0,1-2 0 0,2-2 0 15,1 1 0-15,2 2 0 0,-1-1 0 0,-1 0 0 16,-1 0 0-16,0-1 0 0,-2 0 128 0,-2 1-128 0,1 0 0 16,-2-3 0-16,2 2 0 0,0 1 0 0,0-1 128 15,-2-4-128-15,3 1 128 0,6 4-128 0,-3 0 128 16,-3 0-128-16,0-1 128 0,-1 1-128 0,-4-1 128 16,-2 1-128-16,2 1 128 0,3-3-128 0,0 2 0 15,1 0 0-15,2 0 0 0,1 4 0 0,-2-3 0 16,-2 0 0-16,1 0 0 0,0 0 0 0,-1 1 128 15,-2 0-128-15,-1-1 128 0,0-3-128 0,4 2 0 16,2 2 0-16,-2-4 0 0,-2 2 0 0,4-2 0 0,3-2 0 16,-2 4 0-16,-3 0 0 0,-4 3 0 0,0-4 0 15,-1 1 0-15,-2 1 0 0,2 1 0 0,1 0 0 0,3-2 0 16,-1-2 0-16,2 0 0 16,2 3 0-16,-2-4 0 0,0-1 0 0,-1-2 192 0,-2 2-32 0,-1 1-16 15,-2 0-144-15,-1-1 0 0,1 0 0 0,-1-2 0 16,-1 0 0-16,3 1 0 0,3-1-192 0,-6 1 192 15,-4-2 0-15,4 2 0 0,3 1 0 16,-3 0 0-16,-1-5 0 0,0 3 0 0,-1-1 0 0,-2 2 0 16,0 2 0-16,2-1 0 0,-2-2 0 0,0 0 0 15,5 3 0-15,-1 0 0 0,1 1 0 0,2-1 0 16,-1-3 0-16,-1 1 0 0,-2-1 0 0,-1 0 0 16,-1 1 0-16,-3-3 0 0,-2-1 0 0,-1 1 0 0,0 0 0 15,-1-4 0-15,-1 0 144 0,-2-2-144 0,1 5 0 16,3-5 0-16,0-2 0 0,0 2 128 0,1-5-128 15,0 2 0-15,0-1 0 0,-1 1 0 0,-3-3 0 0,1-1 0 16,4-4 0-16,-1 1 128 0,2 2-128 0,-2 1 0 16,1-1 0-16,-2-1 128 0,-2-1-128 0,1 0 0 15,-1 2 0-15,-1-1 0 0,-1 1 0 0,2-1 128 16,-1-2-128-16,1 2 0 0,-1 1 0 0,1-2 0 16,2-1 0-16,-12 9 0 0,3-3 0 0,1-2 0 15,4-4 0-15,-2-3 0 0,1 0 0 0,0 0 0 16,-2 1 0-16,16-26 0 0,-9 4 0 0,-6 5 0 15,-4 4 0-15,-3 1 0 0,-4-2 0 0,1 0 0 16,-3 3 0-16,-1 1 0 0,1 3 0 0,-1-4 0 0,0-3 0 0,0 0 0 16,3-3 0-16,-2 5 0 0,1 3 0 0,-1-3 0 15,1-6 0-15,-1 6 0 0,-2 6 0 0,0 0 0 16,-2-2 0-16,2 5 0 0,-5 4 0 0,0-4 0 16,-5 3 0-16,0-1-160 0,-1-2 160 15,-2 2 0-15,1-1-176 0,-2 0 176 0,-2-7-160 16,1 7 160-16,-1 0-144 0,-1 1 144 0,1 2-128 0,-2-5 128 15,0 1 0-15,-2 0-160 0,0 4 160 0,-1 3 0 16,-2 0-144-16,2-1 144 0,-5-4 0 0,11 16-144 16,-4-1 144-16,-5 1-128 0,-3-6 128 0,-1 2-128 15,-2 0 128-15,-1 1-192 0,-4 1 192 0,-28-11-192 16,9-1 192-16,2 5-128 0,0 0 128 0,0-2-128 16,-2 2 128-16,0-1 0 0,0-1 0 0,-2 3 0 15,-2 3 0-15,3-1-160 0,4-2 160 0,3 0 0 0,0 2 0 16,0 2 0-16,0 0 0 0,-4-2 0 0,-5 0-128 0,0 3 128 15,1-1 0-15,-1 3 0 0,-3-2 0 16,0 0-128-16,1-1 128 0,-4 3 0 0,-3-1 0 16,-4 1-160-16,-5-1 160 0,0 4-128 0,3-4 128 0,1 3-128 15,3 0 128-15,-1-2-128 0,1-7 128 0,-2 3 0 16,-3 1 0-16,-1 1-128 0,-1-4 128 0,2 3 0 16,1-1 0-16,2 2 0 0,0-3 0 0,-3 0 0 15,-4 1 0-15,-1 3 0 0,0 1 0 0,2 4 0 16,-1-2 0-16,-2 0 0 0,-4-3 0 0,-2 6 0 15,-1 5 0-15,2 3 0 0,2-2 0 0,1 0 0 16,2-1 0-16,-1 4 0 0,0 0 0 0,-1 1 0 16,1-1 0-16,2 4 0 0,6 0 0 0,-3 0 0 0,-3-4 0 15,0-2 0-15,-3-2 0 0,2 4 0 0,1 7 0 16,1-6 0-16,2-4 0 0,-5 2 0 16,-5-1 0-16,-1 5 0 0,1-1 0 0,2 4 0 0,1-5 0 0,0 1 0 15,-2 2 0-15,-6-1 0 0,-4 6 0 0,3-7 0 16,4-3 0-16,1-1 0 0,2 6 0 0,-1-5 0 15,-1-3 0-15,2 0 0 0,3 0 0 16,3 2 0-16,1 2 0 0,-1-1 0 0,-2-3 0 0,-5 4 0 16,-3 1 0-16,2 3 0 0,1 0 0 0,0-2 0 15,-5 0 0-15,0 0 0 0,-1 2 0 0,1 1 0 16,2-5 0-16,-2 0 0 0,-1 1 0 0,0 0 128 16,-3-3 720-16,5 0 160 0,2 1 16 0,2-2 16 15,2-2-1616-15,0 1-336 16,-3 0-64-16,0 0-16 0,-5-3 800 0,2 2 192 0,4 1 0 0,-4 0 0 0,-3 0 0 15,-2 0 0-15,2-1 0 0,2 2 0 0,3 1 0 16,0 0 0-16,-3-4 0 0,2 4 0 0,1 2 0 0,5 0 0 16,1-1 0-16,7-1 0 0,2-2 0 15,0 1 0-15,-5 4 0 0,4-3 0 0,0-5 0 0,4 2 0 16,-1-1 0-16,3 5 0 0,-1 0 0 0,-1-1 0 16,-2-2 0-16,-1 3 0 0,5 3 0 0,-1 3 0 15,1 1 0-15,3-3 0 0,3-3 0 0,1 3 0 16,-2 2 0-16,-2-1 0 0,-2-7 0 0,1 3 0 15,1 3 0-15,2 0 0 0,-1-1 0 0,1 3 0 16,6-4 0-16,0 5 0 0,0 7 0 0,-1-1 0 16,-2-2 0-16,-3 2 0 0,0-2 0 0,1 1 0 15,1 4 0-15,1-2 0 0,1-3 0 0,1-1 0 16,0 3 0-16,0 0 0 0,-1-4 0 0,0-2 0 16,3-2 0-16,0 2 0 0,3 1 0 0,4 0 0 0,1 1 0 0,2-1 0 15,1-1 0-15,-2 2 0 0,1 1 128 0,-6 0-128 16,1-2 0-16,2 5 160 0,1 2-160 0,-1 3 128 15,-3 3-128-15,3-3 0 0,3-1 144 0,-1 6-144 16,4 7 0-16,0 0 144 0,1-1-144 0,-1 0 0 16,2-2 144-16,4 1-144 0,1 1 0 0,0-3 144 15,1 0-144-15,0-3 0 0,3 1 0 0,0 1 0 16,4 2 0-16,0-6 0 0,1-3 0 0,-1 5 0 16,2 2 0-16,1 0 0 0,0-4 0 0,2 2 0 15,-1 4 0-15,5 2 0 0,3 4 0 0,1-5 0 16,3 2-1984-16,4-2-288 15</inkml:trace>
  <inkml:trace contextRef="#ctx0" brushRef="#br0" timeOffset="116048.23">32951 16876 14735 0,'0'0'640'0,"0"0"160"16,0 0-640-16,0 0-160 0,0 0 0 0,7-6 0 15,1 1 1568-15,-2-3 288 0,1 2 48 0,2 1 16 0,3-3-1104 0,-2 1-224 16,-1 1-32-16,6-2-16 0,5 1-336 0,-8 1-64 16,0-3-16-16,0-3 0 0,-1 3 144 0,2-4 32 15,0 0 0-15,-1 1 0 0,3-4 96 0,8-15 32 16,-3 6 0-16,-3 1 0 0,-3 1-16 0,-1 3 0 15,-3-1 0-15,2 0 0 0,-2-4-96 0,2 0-32 16,1 1 0-16,0-5 0 0,0 3-64 0,0-3-16 16,0 2 0-16,2-3 0 0,-2 4-80 0,0-3 0 15,-3 3-128-15,2-1 192 0,0 2-192 0,-1-3 128 16,-3 2-128-16,1 2 0 0,3-1 0 0,-3 0 0 16,0-4 0-16,1 2 0 0,0-6 128 0,-1 2-128 0,0 1 0 15,0-3 0-15,-1 0 0 0,-1-1 128 0,0 1-128 16,0 2 0-16,-3-4 0 0,1-1 0 0,-1 1 128 15,0 1-128-15,-1 2 128 0,2-1 0 0,-3-1-128 0,2 0 192 16,0-1 16-16,0 1 0 0,0-2 0 0,-1 0 0 16,2 1-208-16,-1 0 0 0,-2-1 128 0,2 0-128 15,-4 1 0-15,2 3 0 0,-2-4 0 0,0 1 0 16,-2-1 0-16,2-1 0 0,-4-1 0 0,2 2-160 16,-2-2 160-16,1 0 0 0,1 0 0 0,0 2 0 15,1-3 0-15,1 1 0 0,0 0 0 0,1 0 0 16,1 1 0-16,0 0 0 0,2-1 0 0,-1 0 0 15,-1 1 0-15,2-2 0 0,-2-1 0 0,1 1 0 16,1-1 0-16,0 1 0 0,2-2 0 0,0 4 0 0,2 0 0 0,1 2 0 16,0-2 0-16,2 2 0 0,0 1 0 15,1 2-160-15,-2-2 160 0,2-3 0 0,0-2-160 0,-4-4 160 16,0 0-128-16,-2 3 128 0,-2 1 0 16,1-1-160-16,-4 4 160 0,-1 2 0 0,0 0-160 0,2 0 160 15,-2 4-128-15,0 0 128 0,0-4 0 0,2-2 0 16,2-2 0-16,-1-1 0 0,-3-4 0 0,1 3-128 15,6-2 128-15,-3 5 0 0,-2 2 0 0,2 3 0 16,1 0 0-16,1 2 0 0,-2-1 0 0,-2 1 0 16,-1 1 0-16,1-1 0 0,2 0 0 0,-4-2 0 15,0 0 0-15,0-3 0 0,0-4 0 0,-2 3 128 16,-2 3-128-16,2 3 128 0,1-4-128 0,-1 3 176 16,0 1-176-16,-1 1 192 0,0 2-192 0,3-3 0 15,0-1 0-15,0 1 0 0,-1 0 128 0,1-2-128 16,4 1 128-16,-3 1-128 0,-2-4 0 0,1 0 128 0,3-1-128 0,-5 1 0 15,-2 2 0-15,0 0 0 16,4 4 0-16,-1 2 0 0,-1-2 0 0,-2 2 0 0,0 3 0 0,-3-3 0 16,2 2 0-16,-3 2 0 0,-1-3 128 15,0 0-128-15,0 2 0 0,-2-3 0 0,0 1 144 0,2 2-144 16,-3-2 0-16,1 1 0 0,0 1 0 0,0-2 0 16,1 2 0-16,-1 2 0 0,1 1 0 0,-2 2 0 15,-2 0 0-15,-1-1 0 0,1 1 0 0,-1 0 0 16,-2-2 0-16,1 2 0 0,2 0 0 0,-1 0 0 15,0-2 0-15,2 2 0 0,0 1 0 0,-1 0 0 16,1-1 128-16,-2-1-128 0,0 1 128 0,1 0-128 16,-2-2 208-16,0 2-16 0,-1 0-16 0,1 0 0 0,-2-1 16 15,1 1 16-15,-2 0 0 0,1 1 0 0,0-1-48 16,0 1-16-16,-2 1 0 0,-1 0 0 0,3 5-144 0,-3-2 192 16,2 1-192-16,7 7 192 0,0-2-192 0,-1-1 0 15,0 1 0-15,0-1 0 0,-3-1 0 0,2 2 0 16,0-3 0-16,-10-5 0 0,2 5 0 0,6-2 0 15,3 3 0-15,3-1 0 0,-2 2 0 0,3-1 0 16,0 2 128-16,0-2-128 0,1 1 0 0,0 2 0 16,8 6 0-16,-9-9 0 0,1 2 0 0,2-1 0 15,6 8 0-15,-8-6 0 0,8 6 0 0,-8-7 128 16,8 7-128-16,-9-6 128 0,9 6-128 0,0 0 0 16,-10-7 144-16,2 2-144 0,8 5 0 0,0 0 0 15,-11 0 0-15,11 0 128 0,0 0-128 0,-11 4 0 0,11-4 0 16,-11 6 128-16,3 6-128 0,2 0 0 0,-2 0 0 15,1 3 0-15,4 5 0 0,-4 2 0 0,-2 0 0 0,0 5 0 16,-2 2 0-16,1 4 0 16,0 3 0-16,-2-2 0 0,-1-1 0 0,2 1 0 0,5 2 0 0,-2-3 128 15,0-1-128-15,3 0 0 0,1-4 0 0,3 1 0 16,-1 2 0-16,-2-3 0 0,-1-2 0 0,3-4 0 16,0 0 0-16,0-1 144 0,-5 1-144 0,3-2 0 15,2-5 160-15,-2 0-160 0,0-1 128 0,-1 0-128 16,5-14 192-16,-4 9-64 0,4-9 0 0,0 0 0 15,-2 13 32-15,2-13 0 0,0 0 0 0,0 0 0 16,0 0 64-16,0 0 16 0,-5-13 0 0,0-2 0 16,2-1 16-16,0-2 0 0,-1-3 0 0,0 0 0 0,0-1-256 15,1 0 176-15,1-4-176 0,2 0 160 0,2 0-160 16,-1-1 0-16,-1-1 144 0,3 0-144 0,2 1 0 16,1-3 128-16,-1-1-128 0,0-2 0 0,0 2 0 15,2-2 0-15,2 3 0 0,3 2 128 0,-2-5-128 0,0 3 0 16,0 1 0-16,0-1 0 0,0 6 0 0,2-5 0 15,-1 2 0-15,-2 0 0 0,0 5 0 0,1 1 0 16,1 2 0-16,-2-1-128 0,-1 2 128 0,-2 1 0 16,1 4 0-16,-1 1 0 0,-2-1 0 0,-1 2 0 15,1-2 0-15,0 3 0 0,-2 5 0 0,1-4 0 16,-2 3 0-16,2-1 0 0,-3 7 0 0,0 0 0 16,0 0 0-16,0 0 0 0,0 0 0 0,13 7 0 15,-3 2 0-15,2 1 0 0,2 6 0 0,2-4 128 16,1-3-128-16,1 2 128 0,-1 4-128 0,5-2 0 0,4 0 0 15,2-4 0-15,-1 1 0 0,-10-6-208 16,2 0 48-16,4 0 16 16,3 1-1120-16,2-2-208 0,4 0-64 0</inkml:trace>
  <inkml:trace contextRef="#ctx0" brushRef="#br0" timeOffset="121698.26">27684 8387 13535 0,'0'0'592'0,"0"0"128"0,0 0-576 0,-5 9-144 0,-3-2 0 0,8-7 0 15,0 0 304-15,0 0 16 0,0 0 16 0,0 0 0 16,0 0 704-16,0 0 144 0,0 0 32 0,0 0 0 0,0 0-192 0,0 0-16 16,0 0-16-16,0 0 0 0,0 0-32 0,0 0-16 15,-1-13 0-15,4 0 0 0,1-4-176 0,0-3-48 16,-2-5 0-16,5 2 0 0,3-1-304 0,1-3-64 15,-2-2-16-15,0-2 0 0,0 0-192 0,1 1-144 16,1-2 192-16,-1 0-192 0,-1-2 0 0,0 3 0 16,2-3 0-16,-1 8 0 0,-1 4 0 0,1 1-256 15,-3 0 64-15,1 4 0 16,1 4-1328-16,-1 5-256 0,-8 8-48 0</inkml:trace>
  <inkml:trace contextRef="#ctx0" brushRef="#br0" timeOffset="122013.51">28091 8255 19119 0,'0'0'832'0,"0"0"192"0,0 0-816 0,0 0-208 0,-1-9 0 0,1-3 0 16,4 3 0-16,-2 0 0 0,1 0 0 0,2-1 0 15,4-3 864-15,2-2 224 0,-1 1 64 0,3-3 0 16,2 0-256-16,-1-2-32 0,3-6-16 0,-5 1 0 0,-2 1-464 0,-1 1-80 16,-2-4-32-16,3 2 0 0,3 1-272 0,-4-1 128 15,-5 5-128-15,1-1 0 0,2 2 0 0,-2 1-304 16,-2 1 48-16,-2 4 0 15,-1 12-832-15,0 0-144 0,0 0-48 0</inkml:trace>
  <inkml:trace contextRef="#ctx0" brushRef="#br0" timeOffset="122424.38">27548 8085 21935 0,'0'0'960'0,"0"0"224"0,0 0-944 0,0 0-240 0,0 0 0 0,0 0 0 31,9-11-368-31,1 1-112 0,-1-3-32 0,3-4 0 0,1-4 832 0,4-1 176 0,3-6 16 0,0 2 16 16,1 0-368-16,4-3-160 0,1-7 128 0,1 1-128 15,1-2 128-15,2-1-128 0,1-2 128 0,0-2-128 16,1 3 0-16,-2 4 0 0,0 2 0 0,0 5 0 16,0 2 0-16,-3 1 336 0,0 1-32 0,-1 9-16 0,1 8 336 15,-1 3 64-15,0 4 16 0,0 7 0 0,0 1-176 0,0 5-16 16,-4 4-16-16,2 4 0 0,-4 3-368 15,1 4-128-15,0 0 0 0,-3 1 144 0,-1 1-144 0,-4-1-224 16,-2 2 48-16,-3 2 16 16,-2-5-1952-16,-1 1-400 0</inkml:trace>
  <inkml:trace contextRef="#ctx0" brushRef="#br0" timeOffset="123287.57">25426 6751 21183 0,'-2'-14'944'0,"-1"4"192"0,2-4-912 0,1 0-224 0,-1 1 0 0,1 4 0 16,0 9 256-16,5-11 0 0,1-1 0 0,0 5 0 15,-6 7-256-15,0 0 176 0,11-3-176 0,0 3 160 16,-11 0 96-16,0 0 32 0,9 8 0 0,-4 2 0 15,-2 6 208-15,-2 2 32 0,-1 4 16 0,-1 6 0 16,-2 6-160-16,-1-1-48 0,-1 7 0 0,0-3 0 16,-2 2-64-16,-1 3-16 0,1 0 0 0,1-6 0 15,4-4-80-15,2-4-32 0,0-4 0 0,4-2 0 16,1-4-144-16,1-3 128 0,3-5-128 0,3-2 128 16,1-2 48-16,3-3 0 0,0-6 0 0,4-3 0 15,5-6-32-15,3-4 0 0,2 0 0 0,0-7 0 16,1-3-144-16,-1-2 0 0,0 0 0 0,-3-3 0 0,-2 0 0 15,-3-5 0-15,-1-1 0 0,-5-1 0 0,2 1-192 16,-1 2 192-16,-3 3-160 0,-1-2 160 0,-2 2-144 0,-1 1 144 16,0 6-128-16,-4 3 128 0,-1 4 0 0,0 2 0 15,0 7 0-15,-5 9 0 0,0 0 0 0,0 0 0 16,0 0 0-16,0 0 0 0,-2 22 320 0,-5 2-16 16,2 2 0-16,-2 4 0 0,0 4-304 0,0 4 128 15,3 3-128-15,-2 1 0 0,-3-2 128 0,6-1-128 16,-1-1 0-16,3-3 0 0,-1-3 0 0,5-4 0 15,5-1 0-15,0-4 0 0,0-5 0 0,3-5-272 16,4-2 16-16,3-1 16 16,1-2-2384-16,4-3-496 0</inkml:trace>
  <inkml:trace contextRef="#ctx0" brushRef="#br0" timeOffset="123565.66">27126 6688 30287 0,'0'0'1344'0,"-9"8"272"16,3 6-1296-16,-5 3-320 0,4 6 0 0,-4-3 0 16,3 0-576-16,-1 0-192 0,3 0-48 0,0 0 0 0,3 1 576 0,1-3 240 15,2-4-192-15,2 3-7872 16,-1-1-1584-16</inkml:trace>
  <inkml:trace contextRef="#ctx0" brushRef="#br0" timeOffset="123747.33">27098 6353 35007 0,'-12'-1'3120'0,"2"2"-2496"0,0 6-496 0,10-7-128 31,-7-5-2560-31,7 5-512 0,0 0-128 0,0 0-9152 0</inkml:trace>
  <inkml:trace contextRef="#ctx0" brushRef="#br0" timeOffset="124116.86">28126 6347 15663 0,'-9'-8'688'0,"9"8"144"0,-9 4-656 16,-4 0-176-16,-3 4 0 0,-2-2 0 0,-1-2 2048 0,-2 2 368 16,-3 5 80-16,1-1 0 0,-2 1-1744 0,2 1-368 15,0-3-64-15,1 2 0 0,1 6 32 0,2-4 16 16,1 0 0-16,3 0 0 0,2 2-160 0,5-3-16 15,3-1-16-15,3 4 0 0,2-2-176 0,4 1 0 16,-1 2 0-16,8-3 128 0,-1-3-128 0,-1 0 0 16,-2 0 0-16,3 0 0 0,-2-2 0 0,0 1 0 0,-4 1 0 15,-4-10 0-15,4 11 0 0,-3-3 0 0,-1-8 0 0,-4 10 0 16,-1 3 0-16,-3-1 0 0,-1-3 0 16,-4-1 0-16,-5 0 0 0,1-1 0 0,1 1 0 0,2-4-8304 15,1 0-1568-15</inkml:trace>
  <inkml:trace contextRef="#ctx0" brushRef="#br0" timeOffset="124819.83">29134 6169 25919 0,'0'0'1152'0,"0"0"224"0,0 0-1104 0,-6 15-272 0,-3 2 0 0,-1 4 0 16,0 1-144-16,0 8-96 0,-1 5-16 0,1 4 0 0,-1 1 448 0,0 6 96 15,-3-3 16-15,-2 4 0 0,1-4-112 0,0-1 0 16,-4-4-16-16,4-2 0 0,2-1-176 0,2-6 160 16,1-7-160-16,3-5 160 0,5-5 112 0,2-12 32 15,0 0 0-15,0 0 0 0,10-5 384 0,3-6 80 16,1-7 0-16,3-9 16 0,-1-7-176 0,2-2-32 16,3 1-16-16,0-1 0 0,-3-1-336 0,2-2-64 15,-1-3-16-15,1 2 0 0,1 0-144 0,0 2 0 16,0 3 0-16,-1 5 0 0,5 5 0 0,1 7 0 15,0 2 0-15,-2 4 0 0,-5 4 0 0,0 7-176 16,-2 4 176-16,1 1-128 0,1 1 128 0,-3 4-128 16,-6 5 128-16,1-1-128 15,1 3-320-15,-2 5-48 0,-1 4-16 0,0-3-8912 16,2-1-1792-16</inkml:trace>
  <inkml:trace contextRef="#ctx0" brushRef="#br0" timeOffset="125235.4">29987 6289 25791 0,'-13'-2'2304'0,"13"2"-1856"0,-9 1-448 0,-2-1 0 16,-2 0 0-16,-2 1 0 0,-4 6 0 0,1 2 0 15,-2 0 224-15,0 5 0 0,-3 6 0 0,1 0 0 0,3-2 192 0,-1 3 32 16,2 1 16-16,4 3 0 16,4 1-336-16,4-2-128 0,1-3 0 0,2-1 144 0,3-2-144 0,5-4 0 15,3-4 0-15,3-1 0 0,0-7 0 0,6-2 0 16,3-2 0-16,-1-5 0 0,-2 1 192 0,7-6-64 16,4-4 0-16,1-2 0 0,-4 0-128 0,0-4 128 15,-1-3-128-15,-1 3 128 0,-5 0-128 0,-1 3 160 16,-2 2-160-16,-1 4 160 0,-4-1-160 0,-2 4 128 15,-8 10-128-15,0 0 128 0,0 0 0 0,0 0 0 16,0 0 0-16,0 14 0 0,-2 5 112 0,1 2 16 16,-1-1 0-16,-1 3 0 0,0 2-256 0,3 2 0 15,3-2 128-15,2-4-128 0,3-3 0 0,2-3 0 16,3 0 0-16,3-4 0 16,0-2-384-16,3-5-128 0,2-2-32 0,1-2 0 15,3-2-512-15,1-2-96 0,2-7-32 0,-1 1-10608 0</inkml:trace>
  <inkml:trace contextRef="#ctx0" brushRef="#br0" timeOffset="125476.86">30765 5645 20271 0,'-19'19'896'0,"8"0"192"0,-1 6-880 0,-1 7-208 0,-2 8 0 0,-1 4 0 0,-1 5 1904 16,-1 2 336-16,0 1 64 0,1 2 0 0,0-5-1808 0,2 5-368 15,1 1-128-15,2 5 0 0,3 1 0 0,7-1 0 16,-1-3 0-16,2-5 0 16,-2-3-1760-16,7-9-416 0,2-5-96 0</inkml:trace>
  <inkml:trace contextRef="#ctx0" brushRef="#br0" timeOffset="125669.11">30383 6222 30399 0,'0'0'2704'0,"12"-6"-2160"0,0 4-544 0,2 0 0 31,2-3-400-31,1 1-192 0,-1 0-48 0,7 0 0 0,3-6 384 0,1 2 80 0,0-1 16 0,2 1 0 32,1 2-224-32,-1 1-64 0,-2 1 0 0,-1 0-7424 0,-2-3-1504 0</inkml:trace>
  <inkml:trace contextRef="#ctx0" brushRef="#br0" timeOffset="125936.21">31055 6252 21471 0,'-15'9'960'0,"7"1"192"0,1 4-928 0,-4 1-224 15,-3 2 0-15,1-3 0 0,2-1 0 0,2 1-160 16,0-1 32-16,0 2 0 0,-1-1 128 0,3 2 128 16,3-1-128-16,1-4 176 15,3-11-624-15,0 0-112 0,0 0-16 0,0 0-16 0</inkml:trace>
  <inkml:trace contextRef="#ctx0" brushRef="#br0" timeOffset="126851.76">31214 6242 16575 0,'-13'10'1472'0,"3"0"-1168"0,-1 7-304 0,0 1 0 15,1-1 1344-15,1-3 224 0,1-2 32 0,3-3 16 16,2 4-1360-16,2-1-256 0,1-12 0 0,5 12-192 15,3-6 192-15,-8-6 224 0,10-1-48 0,2 0-16 16,0 1-16-16,-1-3 0 0,0-3 0 0,-1-4 0 0,2-1-144 16,-2-5 0-16,4 0 144 0,-3 0-144 0,0-3 0 15,0 1 128-15,1-2-128 0,0 4 0 0,-2 2 0 0,3 3 144 16,-2 0-144-16,2 2 0 0,0-1 192 0,0 3-64 16,0 1 0-16,1 3-128 0,1 2 208 0,-5 1-64 15,0 4-16-15,2 1 0 0,1-2 16 0,-5 2 0 16,-8-5 0-16,10 11 0 0,2 1 16 0,-5 1 0 15,-9-1 0-15,4 0 0 0,2-1 0 0,-2 2 0 16,0-2 0-16,-2-11 0 0,0 0-160 0,3 10 0 16,3 1 0-16,-6-11 0 0,0 0 0 0,13 2 0 15,1-6 0-15,-1 3 0 0,-1 2 128 0,0-3 64 16,-1-3 0-16,2 1 0 0,2-3-16 0,-2 3 0 16,-2 0 0-16,1 3 0 0,-1 2-176 0,-11-1 192 15,9 4-192-15,-9-4 192 0,10 6-192 0,-10-6 160 16,8 10-160-16,0 2 160 0,-2-3-160 0,1 3 0 15,-7-12 144-15,0 0-144 0,12 6 0 0,-1-2 0 0,2-4 0 0,0-3 128 16,2-2-128-16,2-1 128 0,1-3-128 0,1 1 128 16,1-4 16-16,3 0 16 0,1-1 0 0,-1-2 0 15,-2 2 64-15,0-2 16 0,0 0 0 0,-5 1 0 16,-2 4-64-16,-1 2-16 0,-3 3 0 0,2 0 0 16,-1 0-32-16,-11 5-128 0,0 0 192 0,0 0-64 15,0 0 80-15,0 0 16 0,-4 10 0 0,2 0 0 16,0 2-32-16,-2 0 0 0,-3 1 0 0,2 0 0 15,1-3-192-15,2 0 0 0,2-10 0 0,-3 11 0 16,0 2 128-16,5-1-128 0,-2-12 0 0,4 8 0 16,-4-8 0-16,0 0 0 0,15 2 0 0,0 2 0 0,-2-1 0 15,0-2 0-15,1-2 0 0,0 1 0 0,-1 1 0 16,-1-1 0-16,-1-2 0 0,0 0 0 0,2 0 0 16,-1 0 0-16,-1 1 0 0,0-1 0 0,1-1 0 0,0-1 128 15,-1 3-128-15,1-4 0 0,0-3 0 16,1 0 0-16,0-3 0 0,1 5 0 0,2-3 128 0,2 1-128 15,2-1 0-15,-1-2 0 0,0-6 128 0,0 2-128 16,6-2 0-16,-2-3 0 0,2-2 160 0,-3-4-160 16,-1-1 160-16,-1-6-160 0,3-1 224 0,2-5-48 15,-3-4-16-15,4-6 0 0,-2-2-160 0,-2-3 128 16,-3-3-128-16,2-3 128 0,-2-3-352 0,-1-2-80 16,-4 0-16-16,0 6 0 0,-2 7 32 0,-5 13 0 15,-2 10 0-15,-2 6 0 0,-3 11 288 0,-3 4 192 0,-4 8-16 16,-4 8-16-16,-5 5-160 0,-9 9 0 0,-5 4 144 15,-5 11-144-15,-5 10 192 0,-1 4-48 16,2 9 0-16,-1-2 0 0,-3 5-144 0,2 5 0 0,6 3 0 16,4 1 128-16,3-5-128 0,8-6 0 0,4-6 0 0,5-7 0 15,4 0 0-15,3-5-224 0,4-4 48 16,0-5 16 0,1-4-224-16,0-2-64 0,-1-4 0 0,0-5 0 15,0-2-1840-15,0-6-368 0,0-11-80 0,0 0-16 0</inkml:trace>
  <inkml:trace contextRef="#ctx0" brushRef="#br0" timeOffset="127012.33">31553 5760 42383 0,'-25'-23'1872'0,"13"11"400"0,4 7-1824 0,-1 2-448 0,-3 2 0 0,12 1 0 15,0 0-720-15,0 0-240 0,0 0-64 0,0 0 0 0,0 0 752 16,12 4 144-16,1-3 128 0,3 2-192 15,2-1-1408-15,0 2-272 0,-2 1-64 0</inkml:trace>
  <inkml:trace contextRef="#ctx0" brushRef="#br0" timeOffset="159667.99">22415 3512 8287 0,'0'0'736'0,"0"0"-592"16,0 0-144-16,0 0 0 0,2-7 1280 0,-2 7 208 15,0 0 48-15,0 0 16 0,2-12-496 0,-2 12-96 16,0 0-32-16,0 0 0 0,0 0-176 0,0 0-48 16,0 0 0-16,0 0 0 0,0 0-288 0,-8 10-64 0,-1 6-16 0,-2 4 0 15,-3 4 80-15,0 5 16 0,-3 5 0 16,1 2 0-16,2 2-144 0,5 1-32 0,-1 2 0 0,3-1 0 15,-4-1-128-15,3-1-128 0,1-8 192 16,4-1-192-16,4-6 208 0,3-5-64 16,1-3-16-16,2-6 0 0,-2 1 128 0,4-4 32 0,3-3 0 0,4-4 0 15,2-3 96-15,3-5 0 0,1-3 16 16,3-3 0-16,-1-1-80 0,1-2-32 0,-1-4 0 0,-3 1 0 16,-2 0-160-16,-1-3-128 0,-2 2 192 0,-3 3-192 15,-3 2 128-15,1 5-128 0,-5 4 0 0,-6 8 0 16,0 0 128-16,0 0-128 0,0 0 0 0,3 19 0 15,-4 1 0-15,-1 3 0 0,0 1 0 0,-1 1 0 16,1 4 0-16,-1-4 0 0,2-1 0 0,1 0 0 16,0-5 0-16,2 0 0 0,1-6 128 0,2-2-128 15,-5-11 0-15,13 7 0 0,0-6 0 0,-1-3 0 0,1-4 128 16,3-3-128-16,2-6 192 0,1-4-192 0,1 0 240 0,1-6-64 16,1-2-16-16,-1-2 0 0,-2 0-160 0,-2-5 192 15,-1 0-192-15,0 1 192 0,-2-1-192 0,-1 5 192 16,-4 3-192-16,0 4 192 0,0 0-192 0,-2 3 0 15,-2 2 144-15,-2 6-144 0,-3 2-160 0,0 9-96 16,0 0-32-16,0 0 0 16,0 0-1856-16,0 0-368 0,0 0-80 0,0 0-16 0</inkml:trace>
  <inkml:trace contextRef="#ctx0" brushRef="#br0" timeOffset="160075.94">23562 3279 28559 0,'0'0'2544'0,"0"0"-2032"0,-10 0-512 0,1 3 0 31,-1 6-320-31,3 5-144 0,-1 3-48 0,-1 3 0 0,-3 2 256 0,3 4 64 0,1 1 0 0,-4 2 0 16,3-2 192-16,0 2 0 0,2 4 0 0,0-2 0 15,0 1 0-15,3 0 0 0,-1-5 128 0,2-1-128 16,2-1 144-16,1-4-16 0,1-4-128 0,3-5 192 16,3-5-48-16,-7-7-16 0,12 4 0 0,1-5 0 15,1-4 160-15,0-3 32 0,1-5 0 0,-1-1 0 0,0-6-64 0,2 2-16 16,1-2 0-16,-4 2 0 0,1 0-240 0,-2 2 128 16,-2 3-128-16,0 1 0 0,-3 3 0 0,-7 9 0 15,0 0 0-15,0 0 0 0,0 0 0 0,8 9 0 16,-4 7 0-16,-4 2 0 0,-1 2 0 0,-2-1 0 15,1 3 0-15,-2 3 0 0,0 1 0 0,-1 0 0 16,-1 2 0-16,2-5 0 0,2-2 0 0,1-1 0 16,1-5 0-16,2-2 0 0,2-2-320 0,-4-11-16 15,10 8 0-15,3-6 0 16,1-2-1904-16,0-2-384 0</inkml:trace>
  <inkml:trace contextRef="#ctx0" brushRef="#br0" timeOffset="160413.94">24164 3758 22111 0,'0'0'976'0,"-10"2"208"0,-2 2-944 0,3 0-240 0,9-4 0 0,-9 8 0 15,-1-2 0-15,2 3-208 0,1-2 32 0,1 1 16 16,0 0 160-16,3 2 176 0,1 0-48 0,2 3 0 15,2-3-128-15,0 0 0 0,2 2 0 0,3-2 128 16,0-3-128-16,4-1 0 0,2-3 144 0,-3-1-144 16,3-2 224-16,0-2-32 0,0-2 0 0,2-3 0 15,-3 2 32-15,-1-1 0 0,0-2 0 0,-2 0 0 0,-1-4-16 0,-1 3 0 16,-1-1 0-16,-1 2 0 0,-1-4 48 0,0 3 0 16,-4 9 0-16,0-9 0 0,0 9-64 0,0-7-16 15,0 7 0-15,0 0 0 0,0 0-176 0,0 0 0 16,0 0 144-16,0 0-144 0,0 0 0 0,0 0 0 15,2 10 0-15,-2-10 0 0,7 9-160 0,2-4-48 16,3-1-16-16,2-4 0 16,3-3-2048-16,0-1-416 0</inkml:trace>
  <inkml:trace contextRef="#ctx0" brushRef="#br0" timeOffset="160677.11">24966 3226 18431 0,'-14'-7'1632'0,"14"7"-1312"0,-13 3-320 0,0 2 0 16,-2 9 512-16,0 1 16 0,-2 3 16 0,-1 5 0 15,-2 3-272-15,0 3-48 0,1-2-16 0,1 3 0 16,-1 3-16-16,2-2 0 0,1 2 0 0,0 2 0 15,2 2-192-15,0-1 128 0,3-1-128 0,3-1 0 16,3-4 128-16,1-1-128 0,1-2 0 0,3-3 0 16,2-5-384-16,0-3-192 0,2-6-16 0,1 1-5600 15,0-5-1104-15</inkml:trace>
  <inkml:trace contextRef="#ctx0" brushRef="#br0" timeOffset="160837.94">24459 3632 22223 0,'-21'-4'976'0,"11"3"224"0,2-8-960 0,8 9-240 16,0 0 0-16,0 0 0 0,0 0 384 0,12-4 48 16,3 0 0-16,10 3 0 0,10-3 16 0,4 0 0 15,7-1 0-15,4 1 0 0,-1-3-320 0,3 4-128 16,6 0 128-16,-4-1-128 16,2 0-1120-16,3-1-304 0,1 2-64 0</inkml:trace>
  <inkml:trace contextRef="#ctx0" brushRef="#br0" timeOffset="161129.85">25934 3705 23039 0,'0'0'2048'0,"0"0"-1648"0,0 0-400 0,1 13 0 15,-1-3 976-15,0 1 112 0,0 4 32 0,-1-4 0 16,-1 1-368-16,0 2-80 0,-2-2-16 0,0 3 0 0,-1-1-320 0,1 0-64 16,1-3-16-16,0 2 0 0,-2 1-256 15,4-4 160-15,1-10-160 0,-5 10 128 16,1-4-576-16,4-6-128 0,-5 9-32 0,5-9-8096 15,0 0-1600-15</inkml:trace>
  <inkml:trace contextRef="#ctx0" brushRef="#br0" timeOffset="161300.73">25864 3356 29487 0,'0'0'1296'0,"6"-9"288"0,-6 9-1264 0,5-9-320 15,-5 9 0-15,0 0 0 0,0 0-144 0,4-9-96 16,-4 9-16-16,0 0 0 0,0 0-80 0,0 0-32 0,0 0 0 16,0 0 0-1,0 0-2176-15,0 0-432 0</inkml:trace>
  <inkml:trace contextRef="#ctx0" brushRef="#br0" timeOffset="161654.44">27085 3446 27647 0,'9'-12'1216'0,"-9"12"256"0,12-6-1168 0,-3-3-304 16,-1 1 0-16,-2-1 0 15,-3-2-1024-15,-1 1-256 0,0-5-48 0,-2 4-16 0,0 0 1632 0,-2 2 320 16,-2-3 64-16,3 5 16 0,-2-1 64 0,-2 3 16 16,-5 1 0-16,-3 1 0 0,1 3-192 0,0 3-16 15,-3 3-16-15,-2 5 0 0,-3-2-352 0,-1 5-192 16,0 2 192-16,1 5-192 0,-1 2 160 0,0 4-160 16,-1-2 128-16,1 5-128 0,0 0 0 0,3 5 0 15,-1 3 0-15,1 1 0 0,4-2 0 0,3 2 0 16,5-1 0-16,3-3 0 0,5-4-288 0,-1 0-32 15,-1 2-16-15,3-7 0 16,0-5-752-16,0-1-128 0,-3-4-48 0,1-1-6640 16,2-2-1328-16</inkml:trace>
  <inkml:trace contextRef="#ctx0" brushRef="#br0" timeOffset="161788.34">26443 3862 26607 0,'0'0'1168'0,"0"0"256"0,6-12-1136 0,3 3-288 0,2 2 0 0,8 4 0 15,4-3 0-15,6 1 0 0,5-1 0 0,6 2 0 16,10 1 0-16,3 0 0 0,2 0 0 0,1 0-7792 16,0 0-1664-16</inkml:trace>
  <inkml:trace contextRef="#ctx0" brushRef="#br0" timeOffset="163859.25">28472 3438 10127 0,'0'0'896'0,"6"-6"-704"0,-6 6-192 0,8-11 0 15,-1 1 1344-15,-2 2 256 0,-5 8 32 0,4-11 16 16,-2 2-608-16,0 0-112 0,-4 0-32 0,2 9 0 16,0 0 112-16,0 0 16 0,0 0 0 0,-9 4 0 15,0 0-496-15,-3 6-80 0,-1 2-32 0,-1 2 0 16,-2 5-112-16,-2 3-32 0,-4 4 0 0,-3 5 0 15,-3 2-16-15,3 2 0 0,3 3 0 0,0 4 0 16,-2 3-112-16,3-3-16 0,2 0-128 0,3-3 192 0,4-5-192 16,3-2 144-16,1-4-144 0,4-4 128 0,4-4-128 0,3-3 0 15,1-5 144-15,2-1-144 0,2 1 0 16,4-7 0-16,1-1 0 0,0-1 0 16,-3 1-400-16,4-7-48 0,0-1-16 15,2-1 0-15,-1 0-2032 0,-3-4-384 0</inkml:trace>
  <inkml:trace contextRef="#ctx0" brushRef="#br0" timeOffset="164033.93">28057 3717 24527 0,'0'0'1088'0,"0"0"224"0,0 0-1056 0,9-6-256 0,2 0 0 0,1 2 0 31,2-3-512-31,4 1-176 0,4 3-16 0,3 0-16 0,0-2 720 0,5 1 0 0,9 0 0 0,1 0 0 16,-4 4-256-16,0 0-48 0,-3 0-16 0</inkml:trace>
  <inkml:trace contextRef="#ctx0" brushRef="#br0" timeOffset="164436.77">28967 3846 19343 0,'0'0'848'0,"-6"11"192"0,-2 4-832 0,-2 5-208 16,-4 1 0-16,0 1 0 0,-3 1 752 0,-5 3 96 15,-4 2 32-15,2-6 0 0,5-1-496 0,-1-2-112 16,1 1-16-16,-1-2 0 0,1-4 320 0,2 2 48 15,2-4 16-15,4-2 0 0,3-2 32 0,8-8 16 16,0 0 0-16,0 0 0 0,0 0-96 0,0 0-16 16,0 0 0-16,4-12 0 0,2-6 0 0,5-1-16 15,0-4 0-15,4-1 0 0,3-2-240 0,-2-3-64 16,1 2 0-16,5-6 0 0,3-1-128 0,1 1-128 16,-3 0 192-16,1 3-192 0,0 3 0 0,1 5 0 0,-3 4 0 15,0 2 0-15,-1 5 0 0,-1 3 0 0,-4 7 0 16,-5 3-192-16,-3 6 192 0,0 2 0 0,-4 6-160 15,-3 4 160-15,-3 3 0 0,-4 3 0 0,-4 2-144 0,-3 3 144 16,-4-3 0-16,-7-1 0 0,1 0-128 16,-3-5 128-1,0-1-1456-15,1-4-224 0,4-1-48 0,4-7-11136 0</inkml:trace>
  <inkml:trace contextRef="#ctx0" brushRef="#br0" timeOffset="165058.37">29926 3303 19983 0,'0'0'880'0,"0"0"192"0,5-19-864 0,-1 5-208 0,-4 14 0 0,5-14 0 0,-5 14 0 0,0 0 0 15,0 0 0-15,0 0-160 0,0 0 160 0,0 0 176 16,0 0-48-16,-8 13 0 0,-1 6 176 0,-2 7 16 16,0 3 16-16,-4 4 0 0,-3 2 96 0,1 1 16 15,0 3 0-15,-2 4 0 0,-3 4-32 0,1 4 0 16,-1-1 0-16,5-1 0 0,-2 1-96 0,2-7 0 15,0-4-16-15,3-4 0 0,1-4-16 0,1-6 0 16,1-4 0-16,0-3 0 0,1-3-144 0,1-1-16 16,1-2-128-16,8-12 192 0,0 0-192 0,0 0-128 15,0 0 128-15,0 0-12032 0</inkml:trace>
  <inkml:trace contextRef="#ctx0" brushRef="#br0" timeOffset="165459.7">30470 3327 23903 0,'0'0'1056'0,"0"0"224"15,-2 12-1024-15,-2 0-256 0,-3-3 0 0,1 3 0 0,-3 5 0 16,1-3-160-16,-1 3 32 0,0 1 0 0,-2 2 128 0,3 2 256 16,2-1-64-16,2 0-16 0,-2-1 224 0,0 0 48 15,2 0 16-15,2 0 0 0,-1 6 32 0,3-6 0 16,5-4 0-16,1-6 0 0,-1 1-96 0,1-2-16 15,1 0 0-15,2-1 0 0,1 1 0 0,2-5 0 16,1 0 0-16,2-2 0 0,0-1-128 0,-2-1-48 16,0-1 0-16,2-1 0 0,0-2-80 0,1 1 0 15,-2-1-128-15,1-2 192 16,-2 0-512-16,-2 4-96 0,0-2-32 0,-1-3 0 16,-1-2-2240-16,-1 1-448 0</inkml:trace>
  <inkml:trace contextRef="#ctx0" brushRef="#br0" timeOffset="165686.24">30935 3303 24879 0,'0'0'2208'0,"0"0"-1760"0,-10 14-448 0,0 5 0 16,-2 6 448-16,-1 4 16 0,-4 0 0 0,-1 4 0 15,-3 4-288-15,2 3-176 0,-2 3 192 0,3 0-192 16,-2 7 528-16,2 3 0 0,1 1 0 0,1-6 0 15,2-1-144-15,2-1-48 0,3-6 0 0,2-3 0 16,1-6-144-16,2-2-48 0,1-5 0 0,1-3 0 16,0-4-144-16,1-3 0 0,1 1 0 0,1-3-9088 15,1-1-1744-15</inkml:trace>
  <inkml:trace contextRef="#ctx0" brushRef="#br0" timeOffset="171076.04">22000 6122 2751 0,'0'0'256'0,"0"0"-256"0,-9-1 0 0,9 1 0 16,-8 1 896-16,8-1 144 0,-6 0 32 0,6 0 0 16,-11 3-224-16,11-3-32 0,0 0-16 0,0 0 0 15,0 0 64-15,0 0 16 0,0 0 0 0,0 0 0 16,0 0-48-16,0 0-16 0,0 0 0 0,0 0 0 16,0 0-32-16,0 0 0 0,0 0 0 0,0 0 0 0,0 0 0 15,0 0 0-15,13 3 0 0,-1-3 0 0,-12 0 48 0,14-4 0 16,-1 1 0-16,3-3 0 0,2 0 96 0,3 1 32 15,1-4 0-15,4 0 0 0,6 0-448 0,4 0-96 16,3-7-16-16,7 3 0 0,7-1-128 0,4 2-16 16,1-2-16-16,2-2 0 0,1-2 48 0,5-1 16 15,5 0 0-15,5-1 0 0,1 1-64 0,1-1-16 16,4 2 0-16,0 1 0 0,0 3-48 0,3 1-16 16,1 1 0-16,-2 0 0 0,-1 2-160 0,1-5 128 15,-5-2-128-15,5 2 128 0,3 1-128 0,-1 0 0 16,-1 0 144-16,-4-2-144 0,-3 2 192 0,3 0-16 15,-1-1-16-15,5 1 0 0,-1 5 112 0,-5 0 32 16,-5-2 0-16,1 2 0 0,-1 1-80 0,2 3-16 16,1 0 0-16,-4-3 0 0,-2 2-48 0,-3 2-16 0,-5-1 0 15,3 2 0-15,-2-2-144 0,3 0 192 0,2-1-192 0,-2 4 192 16,-1 0-48-16,-3 1 0 0,-3-1 0 16,0 0 0-16,-1 2 32 0,2 0 0 0,1-1 0 0,2 1 0 15,1 3-16-15,1 0 0 0,-2 0 0 0,-1 2 0 16,-2-3-32-16,2-1-128 0,2 1 192 0,1 1-64 15,1 1-128-15,-3-3 128 0,-4-1-128 0,-2 0 128 16,-3 4-128-16,1-4 160 0,3 0-160 0,-1-2 160 16,2-1-32-16,0 2-128 0,0 1 192 0,-2 2-64 15,-4 2 0-15,-1-1-128 0,-3-5 192 0,4 4-64 16,2 0-128-16,0 1 160 0,1-3-160 0,2 3 160 16,-3 1-160-16,-4-1 0 0,-1-1 0 0,0-4 128 15,2-1-128-15,3 1 0 0,4 2 0 0,2-1 128 0,-5-3-128 16,2 1 0-16,-1 1 0 0,-2 2 0 0,-3-2 0 15,0 1 128-15,0-4-128 0,2 2 0 0,0 2 0 0,1 0 0 16,0-1 0-16,0 2 0 0,-1 2 0 0,-4-2 0 16,-3 0 128-16,-1 0-128 0,-3-2 0 0,3 1 0 15,3-1 0-15,1 0 0 0,-2 1 0 0,3 1 0 16,0-3 0-16,-1 3 0 0,-3 3 0 0,-2-2 0 16,-2 1 0-16,3-4 0 0,3 2 0 0,2 0 0 15,3 2 0-15,0 1 0 0,1-3 0 0,-2 3 0 16,-3 1 0-16,-1 1 0 0,-2-2 0 0,2-2 0 15,-1-2 0-15,3 1 0 0,3 1 0 0,-3-1 0 16,-1 0 0-16,1 0 0 0,2 0 0 0,-4 1 0 16,0 1 128-16,-3-2-128 0,-1-2 0 0,6 1 0 0,4 0 0 15,0 1 0-15,-1 1 0 0,-1 0 0 0,2-1 0 0,-1 0 0 16,-3 3 0-16,2-3 0 16,2-1 0-16,5-2 0 0,2 2 0 0,-1-1 0 0,0 2 0 15,-1-1 0-15,-1-3 0 0,-2 3 0 0,-2 0 0 0,3-2 0 16,1-1 0-16,1 0 0 0,2-4 0 0,0 5 0 15,-2 3 0-15,-4-2 0 0,-3 0 0 0,-4-2 0 16,1-4 0-16,4 1 0 0,4 0 0 0,-4-1 0 16,-3 0 0-16,-1-3 0 0,1 5 0 0,-4-2 0 15,0 3-176-15,-2-4 176 0,-6-3-128 0,3 3 128 16,-2 5 0-16,0 0 0 0,1-1 0 0,-18 1-128 16,2 0 128-16,1 0 0 0,3 3 0 0,4-2-128 15,-4 1 128-15,0-4 0 0,-1 4-144 0,19-3 144 0,-9-1 0 16,-5 1-144-16,-6 3 144 15,-4-1 0-15,-3 0-144 0,0 2 144 0,-1 0 0 0,1-1-144 16,-1 2 144-16,-2 2 0 0,0-2 0 0,1 0-128 0,-1 0 128 16,-1-3 0-16,-3-1-144 0,1 3 144 0,-1 1 0 0,-2 0 0 15,-2-1 0-15,-2-1 0 0,-8 2 0 0,10-1 0 16,-2-3 0-16,-8 4 0 0,0 0 0 0,9 1 0 16,-9-1 0-16,8-4 0 0,-1 2 0 0,-7 2 0 15,0 0 0-15,0 0 0 0,0 0 0 0,0 0 0 16,6-4 0-16,-6 4 0 0,0 0 0 0,3-8 0 15,-3 2 0-15,0 6 0 0,0 0-144 0,-6-8 144 16,1 1 0-16,-1 5 0 0,-2-4-128 0,8 6 128 16,-13 6 0-16,0-8 0 0,-1-7-176 0,-3 3 176 15,0-2-160-15,-2 4 160 0,1 0-144 0,-1 1 144 0,-4-3-128 16,1 2 128-16,-1 0-144 0,-2 2 144 0,-1-1-160 16,-4-2 160-16,-4 2-160 0,-2 0 160 0,-6 5-160 0,-3-4 160 15,-7-3-176-15,24 4 176 0,-6 1-192 16,-5 0 192-16,-7 0-144 0,-1 0 144 0,-4-1 0 15,-6-1-144-15,-4 1 144 0,-61-3-208 0,19 0 80 0,10 2 128 16,8-2-144-16,0 4 144 0,2 0 0 0,-7 0 0 16,-7 0-128-16,5-2 128 0,2 1 0 0,-6 1 0 15,-4 0 0-15,-2-1 0 0,2-3 0 0,2 0 0 16,-1 0 0-16,-5 1-128 0,-6 1 128 0,2-3 0 16,3-2 0-16,0 3 0 0,1 4 0 0,0-4 0 0,-3-2 0 15,8 3 0-15,3 2 0 0,1 1 144 0,-2 1-144 16,-1 0 128-16,0 1-128 0,5-2 128 15,7 4-128-15,-1 0 0 0,-4-2 0 0,-3-2 0 0,-3-2 0 16,6 0 0-16,5 2 0 0,-5 0 0 0,-7-2 0 16,3 2 0-16,0 0 128 0,2 4-128 0,4-2 0 0,-2 0 0 15,-7-1 0-15,3 1 0 0,1 1 0 0,6-2 0 16,4 1 0-16,-3 2 0 0,-2-2 0 0,1 1 0 16,0 3 0-16,5-2 0 0,2-4 0 0,-2 4 0 15,-3-1 0-15,0 1 128 0,-1 0-128 0,5-1 0 16,3 3 0-16,-1-1 0 0,-1 1 0 0,-2 2 0 15,-3-5 0-15,1 2 0 0,2 0 0 0,1 3 0 16,-2 1 0-16,1 0 0 0,1-1 0 0,2 1 0 16,2 2 0-16,2-1 0 0,-1-2 0 0,3-2 0 15,1-3 0-15,1 5 0 0,3 9 128 0,3-2-128 16,4-1 128-16,4-4-128 0,0-2 0 0,-3 1 0 16,1 1 128-16,-2 3-128 0,-1-3 0 0,2 3 0 0,-1 2 0 15,4-3 0-15,0 0 0 0,2-3 0 0,-2-3 0 0,0 2 0 16,1 4 0-16,0 0 0 0,-1-2 0 0,5 0 0 15,1-2 0-15,1 0 0 0,1 0 0 0,1 0 0 16,-1 0 0-16,-3-1 0 0,1 3 0 0,-2-4 0 16,2 4 0-16,0-2 0 0,0 0 0 0,2 3 0 15,-1 2 0-15,3-3 0 0,1 3 0 0,2 1 0 16,-5-3 0-16,2 1 0 0,1-1 0 0,1-3 0 16,1-1 0-16,3-1 0 0,4 1 0 0,3 2 0 15,5-4 0-15,0 2 0 0,-1 0 0 0,2 0 0 16,2 3 0-16,-2-3 0 0,0-2 0 0,0 4 0 0,-1-2 0 15,0 4 0-15,-1 0 0 0,1-1 0 0,2 1 0 16,0-1 0-16,3 3 0 0,-1-1 0 0,-2 5 0 16,0-2 0-16,0 0 0 0,1 0 0 0,1 1 0 0,0 1 0 15,0-3 0-15,0 1 0 0,0-2 0 0,0 2 0 16,-1-4 0-16,1 1 0 0,0 1 0 0,-2-3 0 16,-1 3 0-16,3-2 0 0,3-2 0 0,2-2 0 15,2 1 0-15,-1 1 0 0,-1 1 0 0,3-3 0 16,1 0 0-16,4-3 0 0,-3 1 0 0,4-1 0 15,3-1 0-15,-2 0 0 0,1-1 0 0,3-1 0 16,-1 2 0-16,8-3 0 0,-8 0 0 0,8 0 0 16,-4-4 0-16,4 4 0 0,0 0 0 0,0 0 0 15,0 0 0-15,0 0 0 0,0 0 0 0,0 0 0 16,0 0 0-16,0 0 0 0,0 0 0 0,14-3 0 16,-1-1 0-16,4 0 0 0,6-4-128 0,-1-2 128 0,1 2 0 15,6-1 0-15,4 0 0 0,3-1 0 0,4-1 0 16,3-2 0-16,0 0 0 0,0 3 0 0,1-2 0 0,1-2 0 15,3-3-128-15,6 0 128 0,2 2 0 0,5 0 0 16,4-2 0-16,-1 1 0 0,1-2-144 0,1 1 144 16,-4-1 0-16,6-1 0 0,4 0 0 0,1-1 0 15,0 1 0-15,-2 2 0 0,1 1 0 0,1-2 0 16,4-2 0-16,-3 1 0 0,-1-2 0 0,3 3 0 16,1-1 0-16,-4 5 0 0,-3 1 0 0,1 1 0 15,0-3 0-15,2 0 0 0,3 2 0 0,-6 2 0 16,0-3 0-16,-3 4 0 0,-1 1 0 0,1 0 0 0,2-3 0 15,2 0 0-15,1 1 0 0,-3 1 0 0,-4 5 0 16,-1-5 0-16,1 1 0 0,3-3 0 0,3 2 0 16,4 0 0-16,-1 1 0 0,-1 3 0 0,-1 1 0 15,-3 1 0-15,0-3 0 0,-1 1 0 0,-3 0 0 0,3 0 0 16,1 2 0-16,-1 0 0 0,-5 1 0 0,0-3 0 16,2-2 0-16,0 3 0 0,3-4 0 0,-1 2 0 15,-3-2 0-15,-1 3 0 0,0 0 0 0,-2 0 0 16,-2 2 0-16,4-1 0 0,2-3 0 0,1 0 0 15,2 0 0-15,0 3 0 0,-3 1 0 0,-1 0 0 16,-3 2 0-16,2-5 0 0,1 4 0 0,2 0 0 16,2 0 0-16,-3 2 0 0,-4 2 0 0,-3 0 0 15,0 1 0-15,4-2 0 0,2-2 0 0,1 2 0 0,-4 0 0 16,2 2 0-16,0-1 0 0,-4 0 0 0,0 0 0 16,-3 1 0-16,0 0 0 0,3-2 0 0,2-1 0 0,0 1 0 15,0 3 0-15,-1 1 0 0,-1-2 0 0,-4 1 0 16,-3-3 0-16,4 1 0 0,0-1 0 15,0 0 0-15,-1 0 0 0,5-1 0 0,0-2 0 16,-2 3 0-16,-3 4 0 0,-3-1 0 0,-1-3 0 0,1 0 0 16,3 1 0-16,1-2 128 0,2-1-128 0,0 2 0 15,2 3 0-15,0 0 0 0,-8 2 0 0,0-5 0 16,1-3 128-16,0 1-128 0,2-4 0 0,2 1 0 16,3 4 0-16,-4 0 0 0,-1-2 0 0,-2 6 0 15,0-1 0-15,-3 1 0 0,0-3 0 0,1 1 0 16,2 3 0-16,3 1 0 0,0 2 0 0,-1 2 0 15,4-1 0-15,-4-2 0 0,-2 1 0 0,-3 1 0 0,-1 2 0 16,3-1 0-16,2-2 0 0,0 0 0 0,3 1 0 0,-1 1 0 16,0-2 0-16,-2 3 0 0,1 0 0 15,-4 0 0-15,-3-5 0 0,2 2 0 0,1-6 0 0,3 0 0 16,1-1 0-16,0 4 0 0,-2-1 0 16,-1 1 128-16,-3-2-128 0,-1 1 0 0,-4 0 0 15,2-3 0-15,2-2 0 0,2 1 0 0,2-2 0 0,1 2 0 16,2 1 0-16,1-1 0 0,-2-2 128 0,-4 2-128 15,-1 1 0-15,-4 0 0 0,0-2 0 0,-1 1 0 16,0-4 0-16,-18 5 0 0,2 0 0 0,2 0 0 16,1 0 0-16,0 0 0 0,2 1 0 0,-4 2 0 15,1-2 0-15,16 2 0 0,-9-3 0 0,-6 1-128 16,-2 0 128-16,-8 1-160 0,-3-2 160 0,-1 1-128 16,0 0 128-16,-3 1-128 0,2-2 128 0,0 0 0 0,-1 0 0 15,1 0-128-15,-3-2 128 0,4 1-128 0,-2 0 128 16,1-2-128-16,0 2 128 0,-1-3-128 0,0-1 128 0,-1 2-128 15,0 0 128-15,-1 1 0 0,-2-1 0 0,-3 2-128 16,-8 1 128-16,8-1 0 0,-8 1 0 0,0 0 0 16,6-7 0-16,-6 7 0 0,4-6 0 0,-4 6 0 15,0 0 0-15,-3-8 0 0,3 8 0 0,-9-5 0 16,-1 1 0-16,-3 1 0 0,-2-1 0 0,-2 0 0 16,-1 2 0-16,-1 2 0 0,-2 1 0 0,0-1-128 15,-2-1 128-15,-2-2 0 0,1-1 0 0,-2 1 0 16,-4 1 0-16,0-5 0 0,-4 1 0 0,-2 1 0 15,-7-3 0-15,17 4 0 0,-4 0 0 0,-5 1-128 16,-5 1 128-16,-3 0 0 0,-2 1 0 0,-5-1-128 16,-1-4 128-16,-50-3 0 0,9 1 0 0,4 4 0 0,0 2 0 0,8-2 0 15,1 0 0-15,1 1 0 0,-1 1 0 0,-5-1 0 16,-3-3 0-16,-1 4 0 0,4 8 0 0,-4-5 0 16,-3-2 0-16,-3-2 0 0,-2-1 0 0,3 3 0 15,5-1 0-15,-6 0 0 0,0-2 0 0,-4 3 0 16,-1-3 0-16,4 6-128 0,4-2 128 0,-1-2 0 15,2-2 0-15,-5 5-128 0,0 6 128 16,6-5-160-16,6 1 160 0,-2-1-160 0,-3-4 16 0,-4 4 0 16,0 5 0-16,6 0 0 0,5-1 144 0,-4-2 0 15,-4-4-144-15,1 4 144 0,-1 0 0 0,4 2 0 16,2 2-144-16,-1-3 144 0,0 3-128 0,-2 0 128 16,-4-2-192-16,4 1 192 0,4-2-304 0,1-1 48 15,1-4 16-15,-1 3 0 0,-1-1 240 0,1 2 0 0,2 1 0 0,2 1 0 16,5-1 0-16,-2 0 0 0,-4-5 0 0,-2 3 0 15,-2 2 0-15,4 1 0 0,5 1 0 16,-1-4 0-16,-2-2 0 0,-1 2 0 0,-3-1 0 0,4 2 0 16,1 1 0-16,5-3 0 0,2-1 0 0,-1 0 0 15,-3 0 0-15,-1 1 0 0,-2-2 0 0,2 2 0 16,2 5 0-16,1-3 0 0,-2 1 0 0,2 2 0 16,1-1 0-16,-2-1 0 0,-2 4 0 0,3-2 0 15,3 2 0-15,5 0 0 0,-2-1 0 0,3 0 0 16,-3 1 192-16,0 0-192 0,0 0 192 0,4 0-192 15,0 2 0-15,4-2 0 0,2-1 0 0,0 1 0 0,-4 1 0 16,-2 2 0-16,-2 0 0 0,-2-2 0 16,-1 3 0-16,1 3 0 0,0-4 0 0,0-1-144 15,-2 1 144-15,-5-3 0 0,1 3 0 0,-3-4 0 0,2 2 0 0,5 1 0 16,2-1 0-16,0 0 128 0,3 0-128 16,-3-1 0-16,0-2-176 0,4 3 176 0,1 1 0 0,5 2-144 15,-1-2 144-15,5 2 0 0,3 0 0 0,3 3 0 16,1-5 0-16,-1 4 0 0,-2-2 0 0,3 2 0 15,0-2 0-15,3 3-128 0,-2 1 128 0,4-1 0 16,3-1 0-16,0-3 0 0,2 1 0 0,2-1-192 16,0-3 192-16,1 0-192 0,2-3 0 0,1 1 0 15,-2-2 0-15,3 0 0 0,-4 1 192 0,0-1-160 16,0-3 160-16,1 4-160 0,3-1 160 0,0 3 0 16,-1-4 0-16,1 1 0 0,-2 1 0 0,5 1-160 15,-3 2 160-15,1 0 0 0,-1-2 0 0,3-1 0 16,0-1 0-16,3 5 0 0,-1-1 0 0,2 0 0 15,1-1 0-15,1 1 0 0,0 0 0 0,0-3-128 0,2 3 128 0,-1-3 0 16,0-2 0-16,0 3 0 0,1-1 0 0,1 0 0 16,1-1 0-16,-2-1 0 0,2-1 0 0,0 3 0 15,0 4 0-15,-1-4 0 0,2 2 0 0,2-3-160 16,-1 0 160-16,4 2 0 0,1-1 0 0,0 2 0 16,-5 0 0-16,4-3 0 0,1 2 0 0,6-7 0 15,-7 6 0-15,1-2 0 0,-3 0 0 0,3 0 0 16,6-4 0-16,-7 3 0 0,1-5 0 0,-2 4 128 15,-3 2-128-15,4-3 0 0,0 1 0 0,1 0 0 16,0-2 0-16,-3 2 0 0,1 2 0 0,-1-1 0 16,-1 1 0-16,-1-2 0 0,1 2 0 0,0 0 0 0,-2 3 0 15,1-5 0-15,2 1 0 0,0 0 0 0,-1 0 0 16,1 1 0-16,2 0 0 0,1-2 128 0,-4 0-128 0,4 1 0 16,6-3 0-16,-9 4 0 0,9-4 0 0,0 0 0 15,0 0 0-15,0 0 0 0,0 0 0 0,0 0 0 16,0 0 0-16,0 0 128 0,0 0-128 0,0 0 0 15,9-11 128-15,1 0-128 0,-1 0 0 0,4 2 128 16,2 2-128-16,0-6 0 0,2-4 0 0,2 1 0 16,0 1 0-16,7 3 0 0,3-2 0 0,0 0 0 15,-1-2 0-15,5-1 0 0,6 0 0 0,0 0 0 16,0 2 0-16,0-2 128 0,3 0-128 0,2 0 176 16,-2 1-176-16,4 0 192 0,3-3-192 0,7-1 128 15,8 1-128-15,-1-1 128 0,5 2-128 0,1-2 0 0,0 1 0 16,3-5 0-16,3 1 0 0,5 1 128 15,2-2-128-15,0 0 0 0,-1 1 0 0,1 0 0 0,1-3 0 16,5 1 0-16,2 2 0 0,-3-3 128 0,-1-1-128 16,1 7 0-16,2 1 0 0,1 2 0 0,1-1 0 0,-2 1 0 15,-4 0 0-15,-1 3 192 0,-1 2-192 0,1-1 192 16,2 3-192-16,2 1 160 0,-4-2-160 0,0 3 160 16,-2-1-160-16,4 0 0 0,5 0 0 0,-1 2 0 15,-1 4 128-15,-3 0-128 0,-4-4 0 0,2 2 128 16,-4 1-128-16,2 3 0 0,2-2 0 0,-2 1 0 15,-5 0 0-15,1 0 0 0,4-5 0 0,-1 5 128 16,-1-3-128-16,-3 2 0 0,-4 2 0 0,1-3 0 16,2-3 0-16,0-2 0 0,1 3 0 0,2 2 0 0,0 1 144 15,-5 0-144-15,-2-3 160 0,0 2-160 0,1-4 144 16,2 2-144-16,4 0 128 0,-2 0-128 0,-4 2 0 0,-2 0 128 16,-3 1-128-16,4 1 0 0,3-7 0 0,0 5 128 15,-2 4-128-15,-2 2 0 0,-3 2 160 0,-1-1-160 16,-2-3 192-16,4-1-192 0,4-3 144 0,0 4-144 15,1 0 0-15,-3 2 144 0,-2 1-144 0,-4-4 0 16,2-3 0-16,2 0 128 0,5 1-128 0,0 2 0 16,-3-4 0-16,-4 3 0 0,-1 4 0 0,-1-2 0 15,1-3 128-15,2-1-128 0,4-1 0 0,0 4 0 16,-2 2 0-16,-2-1 128 0,-4-1-128 0,1-1 0 16,-1 0 0-16,1-1 128 0,0-3-128 0,0 2 0 15,0 1 0-15,-2 1 128 0,-4 0-128 0,-2 0 0 16,-1-6 144-16,3 4-144 0,3-1 0 0,0 1 0 15,-1 0 0-15,1 3 0 0,-2 2 0 0,-1 0 0 16,0-2 0-16,-2-3 0 0,4-8 0 0,1 7 0 0,-2 0 0 0,5 1 128 16,7-1-128-16,-5 1 192 0,-5 1-64 0,-2-2 0 15,-2 0-128-15,4 1-128 0,4 1 128 0,-2 2-192 16,-2 1 192-16,4 0 0 0,-6 1 128 0,-4 0-128 16,-3 2 0-16,4 2 0 0,3 3 0 0,0-5-128 15,-2-1 128-15,0 2 0 0,1 0 0 0,-1 4 0 16,-8-2 0-16,0 1 0 0,-3-2 0 0,1-1 0 15,2 0 0-15,-5 0 0 0,-4 0 0 0,-19-3 0 16,0 0 0-16,0-1 0 0,2 2 0 0,-5-2 0 16,1 2-192-16,-2 1-96 0,-1 0-32 0,8 4 0 15,-7 0-1440-15,-6 1-288 0,-5 0-64 16,-1 1-16-16</inkml:trace>
  <inkml:trace contextRef="#ctx0" brushRef="#br0" timeOffset="-204801.37">31197 4600 9215 0,'0'0'816'0,"0"0"-656"0,0 0-160 0,0 0 0 16,-11 0 448-16,11 0 48 0,0 0 16 0,-10 1 0 15,-1 3 128-15,11-4 16 0,0 0 16 0,0 0 0 0,0 0 416 0,-2 8 96 16,2-8 16-16,0 0 0 0,0 0-416 0,0 0-80 16,0 0 0-16,0 0-16 0,0 0 16 0,11 4 0 15,3-6 0-15,0-2 0 0,0 1-48 0,4-3 0 16,-2 2 0-16,4-5 0 0,-1 3-144 0,3-6-16 16,1 3-16-16,1-5 0 0,5-2-80 0,-6 0-16 15,-3 2 0-15,0 1 0 0,0-5-128 0,0 1-16 16,0 0-16-16,-5 1 0 0,-4 0-96 0,-2 2 0 15,0-2-128-15,-4 3 192 0,-5 0 128 0,-3 2 32 16,0 0 0-16,-5 2 0 0,-4 0 48 0,-2 4 16 16,-3-2 0-16,-2 5 0 0,0 3-176 0,-3 7-48 15,-4 1 0-15,-2 5 0 0,1 3-64 0,-2 3-128 16,2-1 176-16,2 5-176 0,2 3 144 0,0-2-144 16,1 0 0-16,5-1 144 0,0 1-144 0,4-1 0 15,4-1 0-15,4-3 0 0,2-2 0 0,5 0 0 0,2 0 0 0,5-1 0 16,0-2 0-16,5-5 0 0,3-6 0 0,3 1 0 15,1 7 0-15,3-3 0 0,4-6 0 16,2-3 0-16,1 0 0 0,-1 0 0 0,-3-5 0 0,1 1 0 16,-2-4-320-16,-3-1 0 0,-2-2 0 0,1 1 0 31,3 1-1248-31,-3-4-240 0,-3 1-48 0,0 0-6560 0,2-5-1312 0</inkml:trace>
  <inkml:trace contextRef="#ctx0" brushRef="#br0" timeOffset="-204338.96">32124 3937 25791 0,'0'0'2304'0,"-7"-7"-1856"15,7 7-448-15,0 0 0 0,-9-3 176 0,9 3-176 16,-9 7 192-16,-2 2-192 0,-2 0 208 0,2 3-64 15,3 2-16-15,1 4 0 0,-1 3 528 0,2 4 112 16,-1 0 0-16,5 2 16 0,2 5-288 0,0 2-64 16,-3 0-16-16,7-4 0 0,4 0-224 0,-2 2-32 15,-2-5-16-15,3 3 0 0,5-5-144 0,-2-1 0 16,-2-1 144-16,1-4-144 0,-1-2 0 0,1-1 128 0,0-1-128 0,-2 0 0 16,-7-15-144-16,6 10-112 0,-1-3 0 15,-5-7-16 1,0 0-624-16,0 0-112 0,0 0-16 0,0 0-16 15,-7-6-512-15,0-1-112 0,-1-4 0 0,3-1-16 16,-3-1-272-16,-2 0-48 0,-5-4-16 0,0 1 0 16,2 1-160-16,-2 2-48 0,0 1 0 0,2-1 0 0,2 3 1728 0,1 1 352 0,-2-2 144 0,0 2-128 15,1 0 768-15,1 1 176 0,3 2 16 0,-1-1 16 16,0 3 624-16,8 4 112 0,-5-5 16 0,5 5 16 16,0 0-432-16,0 0-96 0,0 0 0 0,0 0-16 15,12-5-416-15,3 2-80 0,5 2 0 0,1-2-16 16,-1-2-240-16,8-3-64 0,4 1 0 0,1 1 0 15,-2-1-256-15,-2 1 0 0,-2 1 128 0,-2-1-128 16,-1 2-1344-16,-5-2-320 0</inkml:trace>
  <inkml:trace contextRef="#ctx0" brushRef="#br0" timeOffset="-204041">32719 4030 11167 0,'0'0'496'0,"0"0"96"0,0 0-464 0,0 0-128 16,0 0 0-16,-5 8 0 0,-1 1 1344 0,-3-1 240 15,-3-2 48-15,-1 7 16 0,-3 7 80 0,-1 5 32 16,-1-1 0-16,-2 3 0 0,-3-1-576 0,1-2-112 16,2 5-32-16,-1-3 0 0,3 0-368 0,4 2-80 15,3 2-16-15,2-8 0 0,1-4-160 0,7 0-32 0,5-2-16 0,4-4 0 16,4-2 32-16,3-2 16 0,3-2 0 0,3 0 0 15,1-1-112-15,5-4-32 0,-1-2 0 16,4-2 0-16,3-3-144 0,-1-5-128 0,-4 2 144 0,0-5-144 16,-2-2 0-16,-3-1 0 0,-3 0-176 0,-2 3 176 31,-3 3-1728-31,-4 2-208 0,-3 2-48 0</inkml:trace>
  <inkml:trace contextRef="#ctx0" brushRef="#br0" timeOffset="-202899.72">33160 4107 14735 0,'12'-8'1312'0,"-3"3"-1056"0,0 0-256 0,1 2 0 16,2-3 832-16,-1 0 128 0,-4 1 0 0,0-3 16 15,-1 0-976-15,1 2 0 0,-2-4 0 0,2 4-208 16,-2-2 800-16,0 2 176 16,-1-3 16-16,-1 0 16 0,-3-2-32 0,-2 1 0 0,0-2 0 0,-3 3 0 0,1-3-32 0,-3 4-16 15,-2-6 0-15,0 1 0 0,-2-1-80 0,0-3-32 16,-1 0 0-16,-1 1 0 0,-3-5-48 0,2 2-16 16,-3-2 0-16,8 12 0 0,-2-4-96 0,0-2-32 15,-4-2 0-15,2 6 0 0,-4-2-80 0,2 2-16 16,-3 0 0-16,-15-9 0 0,4 2-96 0,6 3-32 15,-1 9 0-15,1-2 0 0,-2 2-64 0,-1 3 0 16,-1-1-128-16,-5 1 192 0,-2-1-48 0,-3 1-16 16,-9 0 0-16,0 2 0 0,1 1 0 0,-2 1-128 15,-1-1 192-15,-1 3-64 0,1-2-128 0,0 1 128 16,1 1-128-16,-4 4 128 0,-4-1-128 0,2 1 128 16,1-1-128-16,1 2 128 0,0 5-128 0,3 1 0 15,5-3 0-15,4 2 0 0,1 1 0 0,-1 1 128 16,-2 1-128-16,1 4 0 0,-2 1 0 0,-1 1 0 15,-4-1 0-15,4 4 0 0,7-1 0 0,-3-3 0 0,-4 3 0 0,2-2 0 16,5 3 0-16,0-3 0 0,0-1 0 0,-1 1 0 16,1 0 0-16,-1 3 0 0,-2-3 0 15,2 3 0-15,-3 3 0 0,4 2 0 0,2 0 0 0,4 2 0 16,1 0 0-16,3-2 0 0,1 2 0 0,2 1 0 16,0 3 0-16,2-4 0 0,4 2 128 0,2-3-128 15,1 1 0-15,4-1 0 0,0 2 0 0,5-1 0 16,0 1 0-16,4 1 0 0,1-2 128 0,4 3-128 15,2 5 0-15,2-5 0 0,1-4 0 0,4 0 0 16,5-3 0-16,3 0 0 0,3 1 0 0,2-4 0 16,4-4 0-16,2 0 0 0,4-4 0 0,3-2 0 15,1 2 0-15,4-4 0 0,-2 2 0 0,-1-4 0 0,-4 2 0 16,1-2 0-16,3 0 0 0,-1 0 0 0,2 2 0 0,-1-1 0 16,3-5 0-16,1 0 128 0,3-4-128 0,2-3 0 15,-1-4 0-15,0 2 128 0,-4 0-128 16,1-2 192-16,0 0-192 0,-1-3 192 0,6 2-48 0,-3-1 0 15,-2-1 0-15,1-1 0 0,2-3-144 0,-4 0 192 16,-2-3-192-16,-4 2 192 0,-1 2-192 0,-2-2 160 16,-2-2-160-16,0-1 160 0,-1-2-32 0,0 0 0 15,3 2 0-15,-1-1 0 0,-1 0-128 0,2 3 128 16,5 3-128-16,-2-3 128 0,-1-4-128 0,-3-3 160 16,-1 2-160-16,0 0 160 0,-1 0-160 0,-1-6 0 15,-4 1 0-15,2-5 128 0,0 2-128 0,2-4 160 16,-2-1-160-16,-13 10 160 0,1-5-160 0,1-4 160 0,2-2-160 15,1-1 160-15,2-4-160 0,-2 1 160 16,-1-4-160-16,14-34 160 0,-10 9-160 0,-7 11 192 0,-3 4-192 0,-8 10 192 16,-3 4-48-16,-6 9 0 0,-2 1 0 0,-7 5 0 15,1 3-144-15,-6 1 160 0,-3 0-160 0,-5 1 160 32,-1 2-592-32,11 5-112 0,-4 2-32 0,0-2 0 15,-1 0-2432-15,1 1-512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3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4607 0 0,'0'0'96'0'0,"0"0"32"0"0,0 0 0 0 0,0 0 0 0 0,0 0-128 0 0,0 0 0 0 0,0 0 0 0 0,0 0 0 0 0,0 0 0 0 0,0 0 0 0 0,0 0 0 0 0,0 0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5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1 403 2759 0 0,'0'0'107'0'0,"0"0"-19"0"0,0 0 60 0 0,0 0 233 0 0,0 0 106 0 0,0 0 22 0 0,0 0 3 0 0,0 0 0 0 0,0 0 0 0 0,0 0 0 0 0,0 0-69 0 0,0 0-222 0 0,0 0 166 0 0,0 0 101 0 0,0 0 21 0 0,0 0-66 0 0,0 0-222 0 0,0 0 166 0 0,0 0 101 0 0,0 0 21 0 0,0 0-66 0 0,0-2-294 0 0,0-15-131 0 0,1-5-20 0 0,-1 20 2 0 0,7-20 0 0 0,-7 21 0 0 0,2-5 0 0 0,0 0 0 0 0,1 1 0 0 0,-1-1 0 0 0,2-2 0 0 0,4-8 0 0 0,-1 5 0 0 0,7-9 0 0 0,-11 15 0 0 0,10-13 0 0 0,-8 12 0 0 0,-2 3 0 0 0,-1 0 0 0 0,0 0 0 0 0,0 0 0 0 0,0 0 0 0 0,2-4 0 0 0,0-1 0 0 0,0-7 32 0 0,-4 9 157 0 0,-1 3 33 0 0,-2-22 1383 0 0,3 9-1605 0 0,-1 14 0 0 0,1 0 0 0 0,0-1 0 0 0,-1 1 0 0 0,1 0 0 0 0,-1-1 0 0 0,0 1 0 0 0,0-1 0 0 0,-4-13 0 0 0,1 0 0 0 0,3 13 0 0 0,-1-12 0 0 0,1 7 0 0 0,2 0 0 0 0,0 0 0 0 0,1 0 0 0 0,-1-3 0 0 0,-1 8 0 0 0,-1 1 0 0 0,-1-7 0 0 0,-2 3 0 0 0,-2 4-64 0 0,5 1-273 0 0,1 1-138 0 0,0 0-487 0 0,0 0-1916 0 0,0 0-822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16.9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53 223 6447 0 0,'0'0'142'0'0,"0"0"22"0"0,0 0 13 0 0,0-1-20 0 0,0-1-133 0 0,-1 0-23 0 0,5-8 81 0 0,-4 9 299 0 0,0 1 110 0 0,-6-22 698 0 0,1 1 787 0 0,1 6-1973 0 0,4 14 2 0 0,-1 0 0 0 0,1 0-1 0 0,0 0 1 0 0,-1-1-1 0 0,1 1 1 0 0,0 0 0 0 0,0 0-1 0 0,0 0 1 0 0,0-1-1 0 0,0 1 1 0 0,0 0 0 0 0,0 0-1 0 0,0 0 1 0 0,1-1-1 0 0,-1 1-4 0 0,0 0 371 0 0,0-7 626 0 0,0 0-692 0 0,1-15-2 0 0,-1 20-303 0 0,1 3 0 0 0,-1-1 0 0 0,0 0 0 0 0,1 0 0 0 0,-1 1 0 0 0,0-1 0 0 0,0 0 0 0 0,0 0 0 0 0,0 0 0 0 0,1 0 0 0 0,-1 1 0 0 0,0-1 0 0 0,-1 0 0 0 0,1 0 0 0 0,0 0 0 0 0,0 0 0 0 0,0-12 0 0 0,0 9 0 0 0,-1-8 0 0 0,-3-3 0 0 0,0 5 0 0 0,2 8 0 0 0,0 0 0 0 0,-2-4-5 0 0,1 3-5 0 0,-6 0 97 0 0,8 3 284 0 0,1 0 117 0 0,0 0 21 0 0,-1-1-66 0 0,-4-1-294 0 0,-1 1-197 0 0,5 1-289 0 0,1 0-138 0 0,0 0-33 0 0,0 0 66 0 0,0 0 220 0 0,0 0-164 0 0,0 0-102 0 0,0 0-22 0 0,0 0-2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20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3058 423 4607 0 0,'0'0'102'0'0,"0"0"20"0"0,0 0 6 0 0,0 0 51 0 0,0 0 213 0 0,0 0 96 0 0,0 0 21 0 0,0 0-66 0 0,0 0-222 0 0,0 0 166 0 0,0 0 101 0 0,0 0 21 0 0,0 0 3 0 0,0 0 0 0 0,0 0 0 0 0,0 0 0 0 0,0 0-69 0 0,-4 0-278 0 0,-2-2-165 0 0,0-3 72 0 0,1 0 664 0 0,-3-1 488 0 0,-1 2-1204 0 0,6 3-22 0 0,-4-4 0 0 0,-4-2 591 0 0,7 5-346 0 0,0 0 0 0 0,0 0 1 0 0,0-1-1 0 0,1 1 0 0 0,-1-1 0 0 0,0-1-243 0 0,3 2 0 0 0,-9-5 0 0 0,7 6 0 0 0,1 1 0 0 0,-7-6 0 0 0,-14-14 0 0 0,20 17 0 0 0,-10-8 0 0 0,5 6-11 0 0,6 4 18 0 0,0 0 1 0 0,0 0-1 0 0,0-1 1 0 0,0 1 0 0 0,0 0-1 0 0,0-1 1 0 0,1 0-1 0 0,-1 1 1 0 0,1-1 0 0 0,-1 0-1 0 0,0-1-7 0 0,2 3 34 0 0,0 0 0 0 0,0 0 0 0 0,-1-1-1 0 0,1 1 1 0 0,0 0 0 0 0,0 0 0 0 0,-1 0-1 0 0,1 0 1 0 0,0 0 0 0 0,0 0 0 0 0,-1-1-1 0 0,1 1 1 0 0,0 0 0 0 0,0 0 0 0 0,-1 0-1 0 0,1 0 1 0 0,0 0 0 0 0,-1 0-1 0 0,1 0 1 0 0,0 0 0 0 0,-1 0-34 0 0,0 0 150 0 0,1 0-113 0 0,-5-1 83 0 0,0 0 0 0 0,0 0 0 0 0,0-1 0 0 0,1 1 0 0 0,-1-1 0 0 0,1-1 0 0 0,-1 1 0 0 0,1-1 0 0 0,-2-1-120 0 0,-3-1 0 0 0,5 4 0 0 0,3 2 0 0 0,0-1 0 0 0,0 0 0 0 0,1 0 0 0 0,-1 0 0 0 0,0 0 0 0 0,0 0 0 0 0,0-1 0 0 0,0 1 0 0 0,0 0 0 0 0,0 0 0 0 0,1 0 0 0 0,-1-1 0 0 0,0 1 0 0 0,0 0 0 0 0,0-1 0 0 0,0 1 0 0 0,-47-20 0 0 0,47 19 0 0 0,-2 0 0 0 0,0 0 0 0 0,0 1 0 0 0,0-1 0 0 0,0 1 0 0 0,1-1 0 0 0,-1 1 0 0 0,-1 0 0 0 0,-4-1 0 0 0,2-3 0 0 0,0 0 0 0 0,-11-5 0 0 0,9 6 0 0 0,-3 1 0 0 0,9 2 0 0 0,-1 1 0 0 0,1 0 0 0 0,-12-5 0 0 0,13 4 0 0 0,1 0 0 0 0,-1 0 0 0 0,0-1 0 0 0,1 1 0 0 0,-1 0 0 0 0,0 0 0 0 0,1-1 0 0 0,-1 1 0 0 0,0-1 0 0 0,1 1 0 0 0,-1-1 0 0 0,1 1 0 0 0,-1-1 0 0 0,1 1 0 0 0,-17-13 0 0 0,-10-9 0 0 0,24 20 0 0 0,2 1 0 0 0,-1 0 0 0 0,1 0 0 0 0,-1 0 0 0 0,0 1 0 0 0,1-1 0 0 0,-1 0 0 0 0,0 1 0 0 0,0-1 0 0 0,1 1 0 0 0,-1 0 0 0 0,1 0 0 0 0,-4-2 0 0 0,3 2 0 0 0,1-1 0 0 0,-1 0 0 0 0,0 1 0 0 0,0-1 0 0 0,1 0 0 0 0,-1 0 0 0 0,0 0 0 0 0,1-1 0 0 0,-1 1 0 0 0,1 0 0 0 0,-1-1 0 0 0,0-1 2 0 0,0 1-8 0 0,-9-3 82 0 0,3 2 418 0 0,0-1 0 0 0,0 0 0 0 0,0-1 0 0 0,-2-2-494 0 0,8 5 0 0 0,0 0 0 0 0,-10-1 0 0 0,6 1 0 0 0,1 0 0 0 0,-1 0 0 0 0,1 0 0 0 0,0-1 0 0 0,0 0 0 0 0,-14-7 0 0 0,-3-2 0 0 0,15 8 0 0 0,-1-1 0 0 0,1 1 0 0 0,-8-2 0 0 0,-17-5 0 0 0,7 7 0 0 0,21 4 0 0 0,1-1 0 0 0,-1 1 0 0 0,0-1 0 0 0,1 0 0 0 0,-1 0 0 0 0,0 0 0 0 0,1 0 0 0 0,-2-2 0 0 0,2 2 0 0 0,0 0 0 0 0,0 0 0 0 0,-1 0 0 0 0,1 0 0 0 0,0 0 0 0 0,0 1 0 0 0,-1-1 0 0 0,-10-1 0 0 0,11 1 0 0 0,0 0 0 0 0,0 0 0 0 0,0 0 0 0 0,0 1 0 0 0,0 0 0 0 0,0 0 0 0 0,0-1 0 0 0,-2 2 0 0 0,-2-1 0 0 0,-27-2 0 0 0,23 1 0 0 0,-1 0 0 0 0,1 1 0 0 0,-3 1 0 0 0,10-1 124 0 0,0 0 0 0 0,-1-1 0 0 0,1 1 0 0 0,0-1 0 0 0,0 0 0 0 0,-2-1-124 0 0,-12-1 696 0 0,9 2-360 0 0,-3-1-268 0 0,0 1 0 0 0,0 0 0 0 0,0 0 0 0 0,0 2-68 0 0,5-1 0 0 0,1 0 0 0 0,-1-1 0 0 0,-6 0 0 0 0,6 0 0 0 0,0 0 0 0 0,0 0 0 0 0,-7 2 0 0 0,-6 2 0 0 0,13-2 0 0 0,1 0 0 0 0,-1 0 0 0 0,0-1 0 0 0,1 0 0 0 0,-1 0 0 0 0,-3-1 0 0 0,-9 0 0 0 0,8-1 0 0 0,0 1 0 0 0,-1 1 0 0 0,1 0 0 0 0,-9 1 0 0 0,2 1 0 0 0,-14 0 0 0 0,9-1 0 0 0,21-1 0 0 0,-33 2 0 0 0,-3 2 0 0 0,27-3 0 0 0,0 0 0 0 0,0-1 0 0 0,0 0 0 0 0,-2-1 0 0 0,0 1 0 0 0,-1 1 0 0 0,-10 0 0 0 0,16-1 0 0 0,0 1 0 0 0,0 0 0 0 0,0 0 0 0 0,1 0 0 0 0,-66 13 0 0 0,16-4 0 0 0,34-5 0 0 0,0 1 0 0 0,1 1 0 0 0,0 1 0 0 0,-7 1 0 0 0,19-7 0 0 0,1 1 0 0 0,-6 2 0 0 0,-1 2 0 0 0,11-4 0 0 0,-1 0 0 0 0,0 0 0 0 0,0-1 0 0 0,0 0 0 0 0,0-1 0 0 0,0 1 0 0 0,-1-1 0 0 0,-5 1 0 0 0,-14-1 0 0 0,18-1 0 0 0,-1 1 0 0 0,1-1 0 0 0,0 0 0 0 0,-1-1 0 0 0,-2-1 0 0 0,-26-4-20 0 0,24 5 5 0 0,1-1 1 0 0,-1-1-1 0 0,-10-3 15 0 0,7 0 0 0 0,-1 2 0 0 0,1 0 0 0 0,-1 1 0 0 0,0 0 0 0 0,-1 2 0 0 0,-4-1 0 0 0,19 2 0 0 0,0 1 0 0 0,0-1 0 0 0,1 0 0 0 0,-1 0 0 0 0,0 1 0 0 0,0 0 0 0 0,0-1 0 0 0,1 1 0 0 0,-1 0 0 0 0,-2 1 0 0 0,-17 5 0 0 0,1 1 0 0 0,-12 7 0 0 0,16-8 0 0 0,12-6 0 0 0,0 1 0 0 0,1 0 0 0 0,-1 1 0 0 0,1-1 0 0 0,-1 1 0 0 0,1 0 0 0 0,-3 2 0 0 0,3-1 0 0 0,-1-1 0 0 0,0 1 0 0 0,0-1 0 0 0,0 0 0 0 0,1-1 0 0 0,0 0 0 0 0,1 0 0 0 0,-1 1 0 0 0,0 0 0 0 0,1-1 0 0 0,0 1 0 0 0,-1 1 0 0 0,-17 23 67 0 0,-13 23-67 0 0,24-34 5 0 0,-19 35-5 0 0,10-16 0 0 0,-9 23 0 0 0,13-24 0 0 0,9-20 0 0 0,1 0 0 0 0,-1 4 0 0 0,3-6 0 0 0,-1 0 0 0 0,-1-1 0 0 0,-2 5 0 0 0,-6 12 0 0 0,0 1 0 0 0,0 10 0 0 0,1-6 0 0 0,-3 6 0 0 0,-17 30 0 0 0,23-49 0 0 0,1 0 0 0 0,-2 8 0 0 0,-8 19 0 0 0,-9 23 0 0 0,10-25 0 0 0,-5 7 0 0 0,5-17 0 0 0,6-14 0 0 0,0 1 0 0 0,2 1 0 0 0,1-1 0 0 0,-1 5 0 0 0,-39 145 0 0 0,35-134 0 0 0,3-9 0 0 0,1 3 0 0 0,-4 29 0 0 0,-1 37 0 0 0,10-73 0 0 0,-1 9 0 0 0,1-12 0 0 0,2 1 0 0 0,-1 15 0 0 0,1 6 0 0 0,1-23 0 0 0,1 13 0 0 0,0 89 0 0 0,0-7 0 0 0,-1-92 0 0 0,1-15 0 0 0,0 1 0 0 0,1 5 0 0 0,0-8 0 0 0,0 0 0 0 0,-1 1 0 0 0,0-1 0 0 0,0 0 0 0 0,-1 0 0 0 0,0 0 0 0 0,0 1 0 0 0,-2 9 0 0 0,1 1 0 0 0,2-1 0 0 0,-1 1 0 0 0,2 5 0 0 0,0 10 0 0 0,1 22 0 0 0,7 32 0 0 0,-4-38 0 0 0,-3-17 0 0 0,-1-15 0 0 0,3 16 0 0 0,10 82 0 0 0,-2-38 0 0 0,-7-35 0 0 0,-5-28 0 0 0,2 0 0 0 0,2 9 0 0 0,6 31 0 0 0,-5-26 0 0 0,2 0 0 0 0,5 17 0 0 0,-7-28 0 0 0,0 0 0 0 0,0 8 0 0 0,-2-7 0 0 0,1-1 0 0 0,3 9 0 0 0,1 1 0 0 0,3 16 0 0 0,-9-34 0 0 0,9 46 0 0 0,10 37 0 0 0,13 52 0 0 0,-28-122 0 0 0,0 1 0 0 0,2-2 0 0 0,6 12 0 0 0,-1-1 0 0 0,-1 2 0 0 0,0 0 0 0 0,1 0 0 0 0,2 0 0 0 0,5 5 0 0 0,-8-18 0 0 0,7 8 0 0 0,-8-14 0 0 0,-1 1 0 0 0,-1 1 0 0 0,0 0 0 0 0,-4-7 0 0 0,1-1 0 0 0,0 0 0 0 0,0 0 0 0 0,1 0 0 0 0,5 5 0 0 0,5 6 0 0 0,31 35 0 0 0,-45-53 0 0 0,20 23 0 0 0,1-1 0 0 0,13 10 0 0 0,36 32 0 0 0,-40-38 0 0 0,-14-11 0 0 0,10 5 0 0 0,3 4 0 0 0,-24-19 0 0 0,1 0 0 0 0,0 0 0 0 0,1 0 0 0 0,0-1 0 0 0,9 4 0 0 0,53 25 0 0 0,-59-29 0 0 0,-6-3 0 0 0,0 0 0 0 0,0 0 0 0 0,6 0 0 0 0,-5 0 0 0 0,0 0 0 0 0,0 0 0 0 0,0 1 0 0 0,6 4 0 0 0,9 3 0 0 0,-17-8 0 0 0,-1 0 0 0 0,0 0 0 0 0,1 1 0 0 0,-1 0 0 0 0,25 16 0 0 0,-14-9 0 0 0,-2-1 0 0 0,1 0 0 0 0,14 8 0 0 0,38 19 0 0 0,-63-35 0 0 0,0 0 0 0 0,0-1 0 0 0,0 1 0 0 0,0-1 0 0 0,2 0 0 0 0,-1 0 0 0 0,0 1 0 0 0,-1-1 0 0 0,1 1 0 0 0,0 0 0 0 0,1 0 0 0 0,-1 0 0 0 0,1 0 0 0 0,0 0 0 0 0,0-1 0 0 0,4 1 0 0 0,-2-1 0 0 0,0 1 0 0 0,0 0 0 0 0,1 1 0 0 0,2 0 0 0 0,-1 1 0 0 0,1-2 0 0 0,0 0 0 0 0,1 0 0 0 0,-1-1 0 0 0,7 0 0 0 0,2-2-286 0 0,0 0 0 0 0,0-2 0 0 0,-1 0 0 0 0,1-1 0 0 0,15-6 286 0 0,-6 1-7154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22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1375 0 0,'0'0'263'0'0,"0"0"566"0"0,0 0 253 0 0,0 0 50 0 0,-2 0-102 0 0,-6 0-468 0 0,6 0-208 0 0,2 0-39 0 0,0 0-23 0 0,0 0-59 0 0,0 0-29 0 0,0 0-4 0 0,0 0-1 0 0,0 0-6 0 0,0 0-1 0 0,0 0 0 0 0,0 0-2 0 0,0 0-13 0 0,0 0-8 0 0,0 0-1 0 0,1 2-1 0 0,6 9 2 0 0,0-1 0 0 0,1 0 0 0 0,0 0 0 0 0,0-1 0 0 0,1 0 0 0 0,0-1 0 0 0,0 1 0 0 0,4 0-169 0 0,-11-7 22 0 0,0-1 0 0 0,0 0 0 0 0,0-1 0 0 0,0 1 1 0 0,0 0-1 0 0,0-1 0 0 0,0 1 0 0 0,1-1 0 0 0,-1 1 0 0 0,1-1-22 0 0,13 4 147 0 0,-6-1-63 0 0,-6-1-18 0 0,1 0 1 0 0,-1-1-1 0 0,1 0 0 0 0,-1 0 0 0 0,1 0 0 0 0,1 0-66 0 0,13 1 277 0 0,-14-1-203 0 0,-1 0-1 0 0,1 0 1 0 0,-1-1 0 0 0,1 0 0 0 0,-1 0 0 0 0,1-1-74 0 0,79-8 782 0 0,-80 9-756 0 0,0 0 1 0 0,1 0-1 0 0,-1 1 0 0 0,3-1-26 0 0,14 2 79 0 0,-14-3-66 0 0,1 1 1 0 0,-1 0 0 0 0,1 0 0 0 0,-1 1 0 0 0,1 0-1 0 0,4 1-13 0 0,-2 0 9 0 0,0 0-1 0 0,0-1 1 0 0,0-1-1 0 0,0 0 0 0 0,0 0 1 0 0,0-1-1 0 0,0 0 1 0 0,0-1-9 0 0,0 1 10 0 0,1-1 0 0 0,-1 2 0 0 0,1-1 0 0 0,-1 1 0 0 0,1 1 0 0 0,9 1-10 0 0,0 2 0 0 0,1-2 0 0 0,-1 0 0 0 0,1-2 0 0 0,0 0 0 0 0,5-2 0 0 0,-15 1 8 0 0,-1 0 0 0 0,8-3-8 0 0,-7 2 24 0 0,0 0 0 0 0,9 0-24 0 0,13 0 11 0 0,18-5-11 0 0,-42 6 18 0 0,0 0-1 0 0,0 1 1 0 0,1 0-18 0 0,-3 1 3 0 0,0-1-1 0 0,0-1 1 0 0,0 1 0 0 0,4-2-3 0 0,-1 1 11 0 0,0-1 0 0 0,1 2 1 0 0,1-1-12 0 0,-3 1 6 0 0,0 0 1 0 0,1-1-1 0 0,7-2-6 0 0,-5 1 14 0 0,1 0-1 0 0,-1 1 0 0 0,1 0 0 0 0,0 1 0 0 0,-1 1 1 0 0,5 0-14 0 0,28 1 38 0 0,-45-2-38 0 0,30 0 42 0 0,0 2 1 0 0,7 1-43 0 0,-32-2 13 0 0,21 0 27 0 0,21-2-29 0 0,11-2-11 0 0,-51 2 13 0 0,0 0 1 0 0,-1-1-1 0 0,1 0 1 0 0,2-1-14 0 0,16-5 53 0 0,8-1 53 0 0,-20 5-14 0 0,1 1 0 0 0,13-2-92 0 0,-1 0 11 0 0,-16 4 16 0 0,-1-1-1 0 0,7 0-26 0 0,-9 1 1 0 0,0 0 0 0 0,0 0 0 0 0,1-1-1 0 0,1-1 0 0 0,-4 1 6 0 0,-1 1 0 0 0,1-1-1 0 0,0 1 1 0 0,-1 0-1 0 0,1 1 1 0 0,0-1-1 0 0,0 1 1 0 0,0 0-1 0 0,0 0 1 0 0,-1 0-1 0 0,2 1-5 0 0,2 1 0 0 0,-3 0 0 0 0,0-1 0 0 0,-1 0 0 0 0,1 0 0 0 0,0-1 0 0 0,1 1 0 0 0,17 1 0 0 0,-12 0 0 0 0,-2-3 0 0 0,23 2 0 0 0,-10-1-2 0 0,-1 0 58 0 0,-7 1-46 0 0,-12 0-10 0 0,0 0 0 0 0,19 9 0 0 0,-8-5 11 0 0,0-2 32 0 0,11 2-31 0 0,-19-5-14 0 0,9 0 2 0 0,5 0 0 0 0,-15 1 0 0 0,0 1 0 0 0,14 2 28 0 0,-17-4-8 0 0,17 7-4 0 0,-5-2-16 0 0,0-3 0 0 0,2-1 0 0 0,24 1 48 0 0,-37-2-125 0 0,0-1-4 0 0,23-11-815 0 0,-14 6-18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5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0 6447 0 0,'0'0'142'0'0,"0"0"22"0"0,0 0 13 0 0,0 0 55 0 0,0 0 181 0 0,0 0 78 0 0,0 0 18 0 0,0 0 3 0 0,0 0 0 0 0,0 0 0 0 0,0 0 0 0 0,0 0-69 0 0,-1 2-294 0 0,-1 0-27 0 0,1 0-1 0 0,0 0 0 0 0,0 0 1 0 0,0 0-1 0 0,0 0 0 0 0,0 0 1 0 0,0 0-1 0 0,1 0 0 0 0,-1 1 1 0 0,1-1-1 0 0,0 0 0 0 0,-1 0-121 0 0,-5 143 608 0 0,6-145-608 0 0,0 54 0 0 0,5 22 0 0 0,-4-57 657 0 0,-1 12-657 0 0,-1-19 275 0 0,1 0 0 0 0,1 0 0 0 0,0 0 0 0 0,1 0 0 0 0,2 10-275 0 0,-2-16 2 0 0,0 0-1 0 0,1 0 1 0 0,0 0-1 0 0,0 0 1 0 0,0 0-1 0 0,1-1 1 0 0,-1 1 0 0 0,1-1-1 0 0,1 0 1 0 0,-1 0-1 0 0,1 0 1 0 0,0-1-1 0 0,0 1-1 0 0,0-2 0 0 0,-1 0 0 0 0,1 0-1 0 0,0 0 1 0 0,0 0 0 0 0,0-1 0 0 0,0 0-1 0 0,0 0 1 0 0,1 0 0 0 0,-1-1 0 0 0,1 1-1 0 0,-1-1 1 0 0,1-1 0 0 0,-1 1 0 0 0,1-1-1 0 0,2 0 1 0 0,4-1 0 0 0,-1 0 0 0 0,0 0 0 0 0,0-1 0 0 0,0-1 0 0 0,0 0 0 0 0,-1 0 0 0 0,-3 0 0 0 0,-1 0 0 0 0,0 1 0 0 0,0-2 0 0 0,0 1 0 0 0,0-1 0 0 0,-1 0 0 0 0,1 0 0 0 0,-1-1 0 0 0,0 1 0 0 0,2-4 0 0 0,0 1 0 0 0,0-2 0 0 0,0 1 0 0 0,-1-1 0 0 0,0 0 0 0 0,-1 0 0 0 0,2-4 0 0 0,1-5 186 0 0,-1 0 1 0 0,0-1-1 0 0,-2 0 0 0 0,0-1 0 0 0,-1 1 0 0 0,-1-1 1 0 0,-1 1-1 0 0,0-1 0 0 0,-2 0 0 0 0,0 0 0 0 0,-2-8-186 0 0,0-12 0 0 0,1 29-158 0 0,-1 9 38 0 0,1 1-3 0 0,1-1-352 0 0,0 2-669 0 0,0 0-2676 0 0,0 0-1148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8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5 167 4607 0 0,'0'0'208'0'0,"0"0"67"0"0,0 0 154 0 0,0 0 69 0 0,0 0 12 0 0,0 0 2 0 0,0 0 0 0 0,-1 1 0 0 0,-2 4 4369 0 0,9-11-4038 0 0,10-13-420 0 0,-11 10-271 0 0,1-1 89 0 0,0 0 1 0 0,0 1-1 0 0,1 0 0 0 0,7-8-241 0 0,11-9 0 0 0,-17 16 0 0 0,1 1 0 0 0,0 0 0 0 0,0 1 0 0 0,10-7 0 0 0,-8 9 0 0 0,-8 5 0 0 0,0 2 0 0 0,4-2 72 0 0,-5 1 299 0 0,0 3-247 0 0,0-1 0 0 0,-1 0 0 0 0,1 1 0 0 0,0 0 0 0 0,-1-1 0 0 0,1 1 0 0 0,-1 0 0 0 0,0-1 1 0 0,0 1-1 0 0,0 0 0 0 0,0 0 0 0 0,-1 0 0 0 0,1 0 0 0 0,-1 1-124 0 0,1 7-86 0 0,0-1 0 0 0,-2 0 0 0 0,0 6 86 0 0,0-2 126 0 0,1-7-126 0 0,-1 27 0 0 0,-3 1 0 0 0,0 1 0 0 0,0-18 0 0 0,2-1 0 0 0,-2-1 0 0 0,0 0 0 0 0,-3 8 0 0 0,5-19 0 0 0,-4 14 0 0 0,6-18-7 0 0,1-2 8 0 0,1-5 45 0 0,5-10 357 0 0,1-11-202 0 0,2 1-1 0 0,1 0 1 0 0,1 1 0 0 0,1 0-1 0 0,1 1 1 0 0,1 0 0 0 0,1 1-1 0 0,3-1-200 0 0,-15 19 0 0 0,-1 1 0 0 0,2 0 0 0 0,-1 1 0 0 0,0-1 0 0 0,1 1 0 0 0,0-1 0 0 0,2 1 0 0 0,1 6 0 0 0,-1 2 0 0 0,-5-3 0 0 0,-1 0 0 0 0,1 0 0 0 0,-1-1 0 0 0,0 1 0 0 0,0 0 0 0 0,0 1 0 0 0,0-1 0 0 0,0 0 0 0 0,1 2 0 0 0,-1 2 0 0 0,0-1 0 0 0,0 1 0 0 0,-1 0 0 0 0,0 0 0 0 0,0 2 0 0 0,0-8 0 0 0,-1 12 0 0 0,-2 6 0 0 0,3-18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0,3-4 0 0 0,6-10 0 0 0,-6 9 0 0 0,13-23 0 0 0,-8 14 0 0 0,0 0 0 0 0,1 0 0 0 0,-6 11 0 0 0,-1-1 0 0 0,1 1 0 0 0,0 0 0 0 0,0 0 0 0 0,0 0 0 0 0,1 0 0 0 0,-1 1 0 0 0,0-1 0 0 0,4-1 0 0 0,-5 3 0 0 0,0 1 0 0 0,-1-1 0 0 0,1 1 0 0 0,0-1 0 0 0,-1 1 0 0 0,1-1 0 0 0,0 1 0 0 0,0 0 0 0 0,0 0 0 0 0,-1 0 0 0 0,1 0 0 0 0,0 0 0 0 0,0 0 0 0 0,-1 1 0 0 0,1-1 0 0 0,0 0 0 0 0,0 1 0 0 0,-1 0 0 0 0,1-1 0 0 0,0 1 0 0 0,-1 0 0 0 0,1 0 0 0 0,-1 0 0 0 0,1 0 0 0 0,-1 0 0 0 0,1 0 0 0 0,-1 0 0 0 0,0 0 0 0 0,0 1 0 0 0,1 0 0 0 0,4 4 0 0 0,-1 1 0 0 0,0 0 0 0 0,0 1 0 0 0,-1-1 0 0 0,3 5 0 0 0,0 4 0 0 0,-1-1 0 0 0,0 1 0 0 0,0 0 0 0 0,-2 1 0 0 0,0-1 0 0 0,-1 1 0 0 0,0 0 0 0 0,-1 7 0 0 0,1 11 11 0 0,0-17-423 0 0,-1 15 412 0 0,-1 21-2428 0 0,-1-52 1437 0 0,0-2-29 0 0,0 0-4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8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6 6447 0 0,'0'0'142'0'0,"0"0"22"0"0,0 0 13 0 0,-1 1-20 0 0,-6 1-50 0 0,6-1 274 0 0,-7 1 619 0 0,6-1-488 0 0,2-1 0 0 0,0 0 0 0 0,0 0 0 0 0,0 0-69 0 0,0 0-222 0 0,0 0 166 0 0,0 0 101 0 0,0 0 21 0 0,0 0 3 0 0,0 0 0 0 0,0 0 0 0 0,0 0 0 0 0,0 0-69 0 0,2 0-294 0 0,10 0-22 0 0,-6 0 205 0 0,0 0 1 0 0,1 0-1 0 0,-1 0 0 0 0,4-2-332 0 0,21-3 587 0 0,14 1-587 0 0,-42 4 21 0 0,16-1-21 0 0,0 1 0 0 0,0 1 0 0 0,-1 0 0 0 0,13 4 0 0 0,-27-5 0 0 0,9 2 0 0 0,-1 0 0 0 0,0 1 0 0 0,0 0 0 0 0,1 1 0 0 0,-1-1 0 0 0,-9-2 0 0 0,0-1 0 0 0,0 1 0 0 0,0 0 0 0 0,-1 0 0 0 0,1 0 0 0 0,0 0 0 0 0,-1 1 0 0 0,1-1 0 0 0,-1 1 0 0 0,2 0 0 0 0,1 2-64 0 0,-4-3-273 0 0,-1-1-138 0 0,0 0-1022 0 0,0 0-3962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29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10135 0 0,'0'0'231'0'0,"0"0"29"0"0,0 0 19 0 0,1 2 37 0 0,4 7 125 0 0,-4-7 58 0 0,-1-2 11 0 0,1 1 2 0 0,11 10 125 0 0,0-2 0 0 0,1 1 0 0 0,0-2-1 0 0,6 3-636 0 0,-6-3 329 0 0,0 0 0 0 0,-1 0 0 0 0,0 1 0 0 0,-1 1 0 0 0,7 6-329 0 0,-12-9 0 0 0,-2-4 0 0 0,0 1 0 0 0,-1 0 0 0 0,1 1 0 0 0,-1-1 0 0 0,0 0 0 0 0,0 1 0 0 0,-1 0 0 0 0,1 0 0 0 0,-1 0 0 0 0,1 3 0 0 0,-3-6-5 0 0,2 2 77 0 0,-1 0 0 0 0,0 0 0 0 0,0 0 0 0 0,0 0 0 0 0,0 0 0 0 0,-1 0 0 0 0,0 0 0 0 0,0 0 0 0 0,0 0 0 0 0,0 0 0 0 0,-1 0 0 0 0,1 0 0 0 0,-2 3-72 0 0,-3 8 243 0 0,-1-1 0 0 0,0 1 0 0 0,-1-1 0 0 0,-1-1 0 0 0,-8 12-243 0 0,-3 0-49 0 0,-1 0 0 0 0,-9 8 49 0 0,19-23 114 0 0,1-1 0 0 0,-2 1-114 0 0,8-7-364 0 0,-1-1-1 0 0,1 0 1 0 0,0 0-1 0 0,-1 0 1 0 0,1 0-1 0 0,-1 0 1 0 0,1-1-1 0 0,-5 2 365 0 0,7-3-1514 0 0,1 0-20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0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28 6447 0 0,'0'0'142'0'0,"0"0"22"0"0,0 0 13 0 0,-1-1-20 0 0,0-4-125 0 0,-1-10 409 0 0,3 10 784 0 0,0 3 4709 0 0,-7 95-5326 0 0,4-47-608 0 0,-3 10 0 0 0,3-41 0 0 0,0 7 0 0 0,-1 0 0 0 0,-2 1 0 0 0,0-1 0 0 0,-1-1 0 0 0,-9 20 0 0 0,0 2 0 0 0,12-36 0 0 0,3-7 0 0 0,0 0 0 0 0,0 0 0 0 0,0 0 0 0 0,0 0 0 0 0,0 0 0 0 0,0 0 0 0 0,0 0 0 0 0,0 0 0 0 0,-1 1 0 0 0,1-1 0 0 0,0 0 0 0 0,0 0 0 0 0,0 0 0 0 0,0 0 0 0 0,0 0 0 0 0,0 0 0 0 0,0 0 0 0 0,0 0 0 0 0,0 0 0 0 0,0 0 0 0 0,0 0 0 0 0,0 0 0 0 0,0 0 0 0 0,0 0 0 0 0,0 0 0 0 0,0 0 0 0 0,0 0 0 0 0,0 0 0 0 0,0 0 0 0 0,0 0 0 0 0,0 0 0 0 0,0 0 0 0 0,0 0 0 0 0,-1 0 0 0 0,1-1 0 0 0,0 1 0 0 0,0 0 0 0 0,0 0 0 0 0,0 0 0 0 0,0 0 0 0 0,0 0 0 0 0,0 0 0 0 0,0 0 0 0 0,0 0 0 0 0,0 0 0 0 0,0 0 0 0 0,0 0 0 0 0,0 0 0 0 0,0 0 0 0 0,0 0 0 0 0,0 0 0 0 0,0 0 0 0 0,0 0 0 0 0,0 0 0 0 0,0 0 0 0 0,0 0 0 0 0,-1-5 0 0 0,1 1 73 0 0,0 1 0 0 0,1-1 0 0 0,-1 1 0 0 0,1-1 0 0 0,-1 1-1 0 0,1-1 1 0 0,0 1 0 0 0,1-3-73 0 0,15-28 1029 0 0,-5 7-609 0 0,-7 16-410 0 0,1-5-8 0 0,1 1 0 0 0,1 0 0 0 0,6-10-2 0 0,-1 5 0 0 0,2-3 0 0 0,1 0 0 0 0,2 1 0 0 0,2-2 0 0 0,-16 20 0 0 0,8-9 0 0 0,10-8 0 0 0,-17 17 0 0 0,0 0 0 0 0,1 1 0 0 0,-1-1 0 0 0,1 1 0 0 0,-1 0 0 0 0,5-1 0 0 0,0 2 0 0 0,0 3 0 0 0,-8 0 0 0 0,5 3 0 0 0,2 13 0 0 0,-8-14 0 0 0,0-1 0 0 0,0 1 0 0 0,-1 0 0 0 0,1-1 0 0 0,-1 1 0 0 0,0 0 0 0 0,0 0 0 0 0,0-1 0 0 0,0 1 0 0 0,0 0 0 0 0,0 0 0 0 0,-1-1 0 0 0,0 1 0 0 0,1 0 0 0 0,-1-1 0 0 0,-1 2 0 0 0,-2 7 0 0 0,-1-1 0 0 0,0 0 0 0 0,-3 3 0 0 0,7-12 0 0 0,-3 6 41 0 0,0-1 1 0 0,0 0-1 0 0,-1 0 0 0 0,0 0 0 0 0,-1-1 0 0 0,1 0 0 0 0,-1 0 1 0 0,0 0-1 0 0,-5 2-41 0 0,7-4-171 0 0,-1 0 0 0 0,0-1 0 0 0,-1 1 0 0 0,1-1 0 0 0,0-1 0 0 0,-2 1 171 0 0,3-1-648 0 0,0 0 0 0 0,0 0 0 0 0,0-1 0 0 0,0 0 0 0 0,0 0 0 0 0,0 0-1 0 0,0 0 1 0 0,-3-1 648 0 0,-6-2-4968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5:56:40.83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22327 9924 16575 0,'0'0'736'0,"-2"-4"160"0,2 4-720 0,-5-4-176 0,1-4 0 0,4 8 0 16,0 0 848-16,0 0 144 0,0 0 32 0,0 0 0 15,-5-2 0-15,5 2 0 0,0 0 0 0,0 0 0 16,0 0 0-16,0 0 0 0,0 0 0 0,0 0 0 16,-4 9-832-16,-4-4-192 0,0 2 0 0,0 2 0 0,0 3 864 0,0 3 128 15,2 2 32-15,-2 3 0 0,-1 1 0 0,0 5 0 16,-2 4 0-16,2 2 0 0,-4 5-832 16,2-1-192-16,-1-1 0 0,3 2 0 0,1-1 0 15,0 0 0-15,0-4 0 0,2 3 0 0,1-2 0 0,2 0 0 16,2-2 0-16,3-1 0 0,0-5 864 0,1 1 128 15,1-3 32-15,3-2 0 0,1-3-832 0,2 1-192 16,2-6 0-16,2 1 0 0,2 0 0 0,2-1 0 16,2-5 0-16,-1 3 0 0,-1-4 0 0,2 3 0 15,1-5 0-15,-4 1 0 0,4-1 0 0,-3-2 0 16,-2-2 0-16,6 1 0 16,-4-1-768-16,-4-1-208 0,-3-4-48 0,-11 4 0 15,0 0-1632-15,6-9-336 0,-4-8-64 0,-2 4-16 0</inkml:trace>
  <inkml:trace contextRef="#ctx0" brushRef="#br0" timeOffset="270.7">21986 10319 23951 0,'-8'0'512'0,"-2"0"128"0,-3-1 0 0,5 1 64 0,1 2-576 0,7-2-128 0,0 0 0 0,0 0 0 16,0 0 848-16,0 0 144 0,0 0 32 0,5 6 0 15,-5-6 0-15,14 1 0 0,1 3 0 0,6-2 0 0,1-2-832 0,6-1-192 16,3 0 0-16,4 0 0 0,5-2 864 0,3-1 128 16,2 1 32-16,2-2 0 0,2 1-832 0,-2 0-192 15,-4 2 0-15,-5-1 0 0,-4-2 0 0,-4 2 0 16,-8 1 0-16,-1 0-10336 15,-4 1-2112-15</inkml:trace>
  <inkml:trace contextRef="#ctx0" brushRef="#br0" timeOffset="849.75">23454 10193 20271 0,'0'0'896'0,"0"0"192"0,0 0-880 0,0 0-208 16,0 0 0-16,0 0 0 0,0 0 864 0,0 0 128 0,8 6 32 15,0-2 0-15,2-1 0 0,2 1 0 0,2-3 0 0,2 2 0 16,1-3 0-16,0 0 0 16,1 0 0-16,0 1 0 0,0-2-832 0,-1-1-192 0,2 1 0 0,-5 1 0 15,0-1 0-15,-1-1 0 0,0 0 0 0,-1 4 0 32,-12-2-1600-32,0 0-352 0,0 0-80 0,0 0-16 0</inkml:trace>
  <inkml:trace contextRef="#ctx0" brushRef="#br0" timeOffset="1045.55">23352 10416 27647 0,'0'0'608'16,"0"0"128"-16,1-4 32 0,-1 4 0 0,0 0-624 0,8-2-144 0,1 2 0 0,3 2 0 0,3-1 848 16,3 0 144-16,5 2 32 0,2 0 0 0,2-1-832 0,1 1-192 15,0-2 0-15,1 2 0 0,0-2 864 0,-2-1 128 16,-1-4 32-16,-1 4 0 0,-4 5-832 0,-2-5-192 15,-2 0 0-15,3-1 0 16,-7 1-2416-16,0-1-528 0,-13 1-96 0,0 0-32 0</inkml:trace>
  <inkml:trace contextRef="#ctx0" brushRef="#br0" timeOffset="2036.45">24862 9992 16575 0,'0'0'736'0,"0"0"160"0,-1-9-720 0,1 1-176 0,0 4 0 0,0 4 0 16,0 0 1664-16,0 0 320 0,0-6 48 0,0 6 16 15,0 0-832-15,0 0-144 0,0 0-48 0,0 0 0 16,0 0-816-16,0 0-208 0,-2 9 0 0,1 0 0 16,0 1 864-16,-1 1 128 0,0-1 32 0,-2 7 0 0,-1 6 0 15,-1 5 0-15,1-1 0 0,0 6 0 0,0 5-832 0,-2-1-192 16,1 3 0-16,-1-3 0 0,-1 0 0 0,2 1 0 15,-1 1 0-15,1-3 0 0,-1-4 864 0,2-4 128 16,0-2 32-16,1 0 0 0,0-3-832 0,1-5-192 16,1-1 0-16,-1-4 0 0,3-1 0 0,0-2 0 15,0-5 0-15,0-5 0 0,0 0 864 0,0 0 128 16,0 0 32-16,5-8 0 0,1-5-832 0,-1-6-192 16,0-7 0-16,0 0 0 0,1-2 0 0,-1-2 0 15,0-2 0-15,0-2 0 0,0 0 864 0,1-1 128 16,-1-2 32-16,1-1 0 0,1-1-832 0,-1-1-192 15,2 1 0-15,3-11 0 16,-2 11-768-16,0 8-208 0,-3 3-48 0,0 15 0 16,-5 4 832-16,2 1 192 0,-1 3 0 0,-2 5 0 0,-2 11 0 0,-2 4 0 0,0 5 0 15,-3 6 0-15,-1 9 0 0,1 2 0 0,-3 0 0 0,3 5 0 16,-1 2 0-16,0 2 0 16,0 0 0-16,2-1 0 0,-1 1 0 0,2-2 0 0,-2-5 0 15,2-1 0-15,0-3 0 0,0-2 0 16,0-8 0-16,1-2 0 0,0 1 0 0,1-6 0 0,0-5 0 0,1 4 0 31,-1-8-1680-31,3-9-304 0,0 0-48 0,0 0-16 0</inkml:trace>
  <inkml:trace contextRef="#ctx0" brushRef="#br0" timeOffset="5818.13">22618 7081 12895 0,'0'0'272'0,"0"0"64"0,0 0 16 0,-4-4 32 0,4 4-384 0,-5-3 0 0,0-3 0 0,5 6 0 16,-4-7 0-16,1 3 0 0,3 4 0 0,0 0 0 16,-2-8 896-16,2 8 96 0,-2-5 32 0,2 5 0 15,0 0 0-15,0 0 0 0,-1-6 0 0,1 6 0 16,0 0-832-16,0 0-192 0,0 0 0 0,1-8 0 15,-1 8 864-15,0 0 128 0,0 0 32 0,0 0 0 16,0 0-832-16,0 0-192 0,0 0 0 0,0 0 0 16,0 0 864-16,0 0 128 0,0 0 32 0,0 0 0 0,8 2-832 0,0 4-192 15,-1-2 0-15,-1 1 0 0,1 0 0 0,-1 2 0 16,3 0 0-16,-1 2 0 0,1-3 0 0,0 0 0 16,0 3 0-16,2 2 0 0,-1 2 864 0,2 1 128 15,1 1 32-15,1-2 0 0,2 2-832 0,1 2-192 16,3 1 0-16,-2 1 0 0,0 0 0 0,2 1 0 15,2-1 0-15,3 5 0 0,1-2 0 0,-2 3 0 16,0-1 0-16,-2 1 0 0,0 5 0 0,0-4 0 16,-1 0 0-16,0 0 0 0,-1 1 0 0,-1 0 0 15,-1-2 0-15,1 2 0 0,-1-5 864 0,2 3 128 16,-1-2 32-16,1 2 0 0,-2 0-832 0,1-2-192 16,4 1 0-16,-1-2 0 0,0 3 0 0,1 1 0 0,2-4 0 15,3 4 0-15,-1 0 0 0,0 2 0 0,-1-1 0 16,-1-4 0-16,3 1 0 0,-4-2 0 15,0 0 0-15,-1-1 0 0,1 1 0 0,-1-1 0 0,-1-1 0 0,0-1 0 16,2-2 0-16,-1 0 0 0,1 0 0 0,-1 1 0 16,1 2 0-16,1-1 0 0,2 1 0 0,-2 0 0 15,-4-1 0-15,1 3 0 0,1-1 0 0,1-1 0 16,-1-1 0-16,1 1 0 0,-1 1 0 0,-1 1 0 16,-2 3 0-16,1-5 0 0,-2-1 0 0,6 7 0 15,-5 0 0-15,-1-5 0 0,-3-4 0 0,-2 0 0 16,0-3 0-16,-1 4 0 0,-1 2 0 0,0-6 0 15,-3-2 0-15,0-2 0 0,0 1 0 0,0 2 0 16,-1-3 0-16,0-1 0 0,-8-9 0 0,9 9 0 0,-2 1 0 0,1-4 0 16,1 3 0-16,-9-9 0 0,0 0 864 15,0 0 128-15,8 4 32 0,-8-4 0 0,0 0-832 0,0 0-192 16,0 0 0-16,0 0 0 0,6-4 0 0,-6 4 0 16,3-13 0-16,-5 4 0 0,2 9 0 0,-5-10 0 15,0-2 0-15,-3 1 0 0,-2 0 0 0,-2-1 0 16,-1-1 0-16,-1-4 0 0,-1 3 0 0,-2-3 0 15,-1-3 0-15,0-2 0 0,-2-3 0 0,-2-2 0 16,-4-3 0-16,-3 0 0 0,-2-4 0 0,0 0 0 16,-2-4 0-16,-2 3 0 0,-2 1 0 0,0 0 0 15,-4-1 0-15,1 0 0 0,-1 1 0 0,2-3 0 16,0 1 0-16,0-4 0 0,0-2 0 0,0-1 0 16,-3-2 0-16,-2 2 0 0,-2 2 0 0,0-2 0 15,2 1 0-15,0 3 0 0,-2 4 0 0,4-1 0 16,2 1 0-16,4-1 0 0,-2-3 0 0,0-3 0 0,-1-2 0 0,0 3 0 15,0 5 0-15,2-1 0 0,3-3 0 16,-1 3 0-16,0 5 0 0,0 3 0 0,-1-2 0 0,4 2 0 16,3 0 0-16,2 3 0 0,-1 0 0 0,4 3 0 15,0-2 0-15,3 2 0 0,2 0 0 0,-1 1 0 16,2-1 0-16,1 2 0 0,1 0 0 0,3 3 0 16,2 7 0-16,1-2 0 0,1 0 0 0,3 4 0 15,1 0 0-15,5 9 0 0,0 0 0 0,-7-7 0 16,7 7 0-16,0 0 0 0,0 0 0 0,0 0 0 15,0 0 0-15,0 0 0 0,10 7 0 0,2 5 0 16,1-2 0-16,2 4 0 0,2 3 0 0,1 3 0 16,1 1 0-16,4 4 0 0,0-2 0 0,3 3 0 15,4 0 0-15,3 3 0 0,2 1 0 0,4 1 0 0,3-2 0 0,2 1 0 16,2 0 0-16,1 6 0 0,-1 6 0 0,0 1 0 16,-3-1 0-16,-1 1 0 0,-3-4 0 0,1 3 0 15,1-2 0-15,2 3 0 0,2-2 0 0,1 2 0 16,0 1 0-16,-1-1 0 0,1 3 0 0,-3 0 0 15,-3 4 0-15,0-4 0 0,-3 1 0 16,1-7 0-16,0-2 0 0,1 0 0 0,0 1 0 0,-2 0 0 16,-6-1 0-16,0 1 0 0,2-7 0 0,-2 1 0 15,-1-2 0-15,-3 2 0 0,0-3 0 0,0 0 0 16,-5-2 0-16,-1 0 0 0,-3-1 0 0,2-2 0 16,-5-5 0-16,0-2 0 0,-2 1 0 0,-1-3 0 15,-2-3 0-15,2-1 0 0,-6-1 0 0,1-3 0 16,-1 3 0-16,-6-11 0 0,0 0 0 0,8 4 0 0,-8-4 0 15,0 0 0-15,0 0 0 0,0 0 0 0,0 0 0 0,0 0 0 16,0 0 0-16,0 0 0 0,-3-13 0 0,-2 1 0 16,-3-5 864-16,-2 0 128 0,-2-1 32 0,-3-1 0 15,-4-3-832-15,0-5-192 0,-5-4 0 0,0 1 0 16,-4 2 0-16,-3-2 0 0,-3-5 0 0,0 0 0 16,0 2 0-16,-2-1 0 0,-6 3 0 15,0-1 0-15,1-5 0 0,0 1 0 0,2-2 0 0,-4-5 0 16,1-4 0-16,-1-1 0 0,-5 2 0 0,0-2 0 15,-3-1 0-15,0 2 0 0,2-3 0 0,-1 5 0 16,0 1 0-16,4 1 0 0,1-3 0 0,0-1 0 16,-4-1 0-16,-1 5 0 0,-3 9 0 0,5-2 0 15,4-5 0-15,2 4 0 0,0 0 0 0,3 4 0 0,1 6 0 16,5 1 0-16,1-3 0 0,2 5 0 0,4 1 0 16,0 4 0-16,3-1 0 0,2-1 0 0,1-2 0 0,2 5 0 15,1 2 0-15,3 3 0 0,2-3 0 0,2 6 0 16,-1 2 0-16,5 3 0 0,6 5 0 0,0 0 0 15,0 0 0-15,0 0 0 0,0 0 0 0,11 6 0 16,6 7 0-16,3 0 0 16,1 4-768-16,3 4-208 0,3 4-48 0,3 4 0 15,2 1 832-15,5 2 192 0,3 5 0 0,4 1 0 0,3 1 0 0,3 1 0 16,3-1 0-16,1 6 0 0,0 4 0 0,4 3 0 16,-9 3 0-16,5-4 0 0,1-7 0 0,2 2 0 15,3-1 0-15,1 2 0 0,0 2 0 0,-3-5 0 16,-6-1 0-16,-4 1 0 0,-1-1 0 0,-1-2 0 0,-3-5 0 15,-3-1 0-15,3-1 768 0,-6-2 208 0,-5-4 48 16,-4-3 0 0,-7-7-1648-16,-3-1-320 0,-5-2-64 0,-1-2-16 15,-7-3-816-15,-5-10-160 0,0 0-48 0,-5 9-13104 0</inkml:trace>
  <inkml:trace contextRef="#ctx0" brushRef="#br0" timeOffset="6798.45">24137 7010 16575 0,'0'0'368'0,"0"0"80"0,0 0 0 0,8 0 16 0,-2-4-464 0,3 0 0 0,-9 4 0 0,11-7 0 16,-3-1 0-16,0 3 0 0,-8 5 0 0,10-4 0 16,-10 4 912-16,9-8 96 0,-1-4 16 0,-8 12 0 15,0 0 0-15,0 0 0 0,0 0 0 0,0 0 0 16,0 0-832-16,0 0-192 0,0 0 0 0,5 9 0 0,-5-9 864 0,1 15 128 16,-2-4 32-16,-3 4 0 0,-1 0-832 0,-3 2-192 15,-2 2 0-15,-3 1 0 0,0 5 0 0,-3 1 0 16,-1-4 0-16,-2 4 0 0,-5 4 864 0,-1 3 128 15,3 2 32-15,-1-6 0 0,3-2 0 0,1-5 0 16,-1-1 0-16,-1 2 0 0,-1 3-832 0,4-4-192 16,2 1 0-16,3-3 0 0,3-3 0 0,1-4 0 15,1-4 0-15,2-1 0 0,6-8 0 0,0 0 0 16,-1 8 0-16,1-8 0 0,0 0 0 0,0 0 0 16,12-10 0-16,0-1 0 0,2-4 864 0,2-2 128 15,-1-2 32-15,2-2 0 0,-1 1-832 0,0 1-192 16,-2-1 0-16,3-3 0 0,1-5 0 0,2 1 0 15,0-3 0-15,1 5 0 0,-2 1 0 0,3 3 0 0,-1 1 0 16,-2 1 0-16,-2-1 0 0,0 2 0 16,1 1 0-16,-2 1 0 0,-4 4 0 0,-1-1 0 0,0 2 0 15,-2 3 0-15,-9 8 0 0,0 0 0 0,0 0 0 0,0 0 0 16,0 0 0-16,0 0 0 0,-7 10 0 0,-2 3 0 16,-2 3 0-16,-5 2 0 0,-2 3 0 0,-6 1 0 15,-2 2 0-15,-1-1 0 0,-2 3 0 0,0 0 0 16,1-5 0-16,3 0 0 0,3-1 0 0,1-2 0 15,-3-1 0-15,4 0 0 0,1-2 0 0,2-3 0 16,3-5 0-16,1-3 0 0,3-2 0 0,10-2 0 16,-8 9 864-16,8-9 128 0,0 0 32 0,0 0 0 15,0 0-832-15,0 0-192 0,10-6 0 0,3-2 0 16,3-1 0-16,2-2 0 0,-1 0 0 0,3-2 0 16,-1-3 0-16,1-2 0 0,-2-3 0 0,3 0 0 0,0-1 0 15,1 2 0-15,-1 2 0 0,-2 4 0 0,-2 3 0 16,-2 1 0-16,-1 3 0 0,-2-1 0 0,-3 3 0 15,-9 5 0-15,0 0 0 0,0 0 0 16,0 0-1600-16,0 0-352 0,0 0-80 0,0 0-9296 16,0 0-1856-16</inkml:trace>
  <inkml:trace contextRef="#ctx0" brushRef="#br0" timeOffset="7537.5">22784 8454 12895 0,'5'-6'272'0,"2"0"64"0,-7 6 16 0,9-7 32 0,0 5-384 0,0-4 0 0,-3 0 0 0,4-1 0 0,-3 0 896 0,1-3 96 15,0 0 32-15,2 2 0 0,3 6-832 16,0-5-192-16,1-1 0 0,-1-2 0 0,-2-2 864 0,0 0 128 15,0 5 32-15,-1-1 0 0,-3 0 0 0,1 1 0 16,-1 2 0-16,-7 5 0 0,0 0 0 0,0 0 0 16,0 0 0-16,0 0 0 0,0 0-832 0,0 0-192 15,0 0 0-15,0 0 0 0,-9 13 864 0,-7 4 128 16,-4 4 32-16,0-3 0 0,-4-2-832 0,-1 2-192 16,-2 0 0-16,-2 3 0 0,1 4 864 0,-2 0 128 15,-2-4 32-15,4-2 0 0,2 2-832 0,2 0-192 16,1-5 0-16,3-1 0 0,2 0 864 0,2-5 128 15,4 2 32-15,2-4 0 0,2-1-832 0,8-7-192 16,0 0 0-16,0 0 0 0,0 0 0 0,0 0 0 16,0 0 0-16,9-9 0 0,4 0 864 0,3-7 128 0,2-2 32 15,3 0 0-15,3-3-832 0,2-2-192 0,1-2 0 0,6-4 0 16,3-2 0-16,-1-2 0 0,-2 2 0 0,1 4 0 16,2-2 0-16,-2 6 0 0,-2-1 0 0,-4 2 0 15,-3 2 0-15,-4 6 0 0,-4 0 0 0,-6 5 0 16,-3 3 0-16,-8 6 0 0,0 0 0 0,0 0 0 15,0 0 0-15,-10 6 0 0,-3 1 0 16,-5 6 0-16,-6 8 0 0,-2 1 0 0,-5 3 0 0,-2 4 0 16,-1 2 0-16,-1 2 0 0,-3-1 0 0,2 5 0 15,3 1 0-15,2-2 0 0,1-3 0 0,4-1 0 16,1-7 0-16,2-1 0 0,-1-2 0 0,3 0 0 16,2-4 0-16,0-4 0 0,3 0 0 0,1-1 0 15,3-2 0-15,1 1 0 0,4 1 0 0,3-3 0 0,4-10 0 16,0 0 0-16,0 0 0 0,0 0 0 15,11 2-768-15,0-4-208 0,0 0-48 0,2-2-10912 16,3-1-2192-16</inkml:trace>
  <inkml:trace contextRef="#ctx0" brushRef="#br0" timeOffset="9187.27">22816 2720 12895 0,'0'0'576'0,"-2"-7"112"0,-2 1-560 0,4 6-128 16,-4-8 0-16,4 8 0 0,-8-7 0 0,2 1 0 15,6 6 0-15,0 0 0 0,-7-4 848 0,7 4 144 16,-10-1 32-16,10 1 0 0,-9 1 0 0,9-1 0 15,0 0 0-15,0 0 0 0,-8 5-832 0,8-5-192 16,0 0 0-16,-7 8 0 0,7-8 864 0,-6 10 128 16,6 1 32-16,0 1 0 0,4-2 0 0,1 3 0 15,3 3 0-15,3 1 0 0,4 1-832 0,3 0-192 0,1-4 0 0,6 5 0 16,4 3 0-16,4-1 0 16,2-2 0-16,1-2 0 0,1-1 864 0,2-4 128 0,0-1 32 0,1 2 0 15,-1-3-832-15,6 1-192 0,4-3 0 16,2 3 0-16,0-5 0 0,1-1 0 0,3-1 0 0,-6-3 0 15,0-1 864-15,-2-1 128 16,-2-3 32-16,4 0 0 0,0-2-832 0,2-1-192 0,0 1 0 0,0-2 0 16,-4-5 0-16,-2 0 0 0,-2-1 0 0,-2 1 0 15,-5-3 0-15,-2 0 0 0,-1-2 0 0,-5 0 0 16,0-1 0-16,-5 1 0 0,-1 0 0 0,-2 0 0 16,-5-1 0-16,-1 4 0 0,-3 3 0 0,-2-1 0 15,-2 3 0-15,-2 1 0 0,0 1 0 0,-5 8 0 16,0 0 0-16,0 0 0 0,-2-8 0 0,2 8 0 15,0 0 0-15,-11 0 0 0,1 2 0 0,-1 1 0 0,-2-3 0 16,3 7 0-16,-3-1 0 0,1 6 0 0,-5-4 0 16,0 5 0-16,-1-2 0 0,-1 5 0 0,-1 1 0 0,-7 0 0 15,-1 0 0-15,-3 1 0 0,-3 6 0 0,-3 0 0 16,0-1 0-16,-6 0 0 0,-6-1 0 16,0 2 0-16,-3-2 0 0,5 0 0 0,1 0 0 15,-1 0 0-15,0 0 0 0,-5-5 0 0,0-4 0 0,-3-3 0 16,2-5 0-16,1 1 0 0,1 5 864 0,3-1 128 15,3-6 32-15,2-4 0 0,2-4-832 0,-4-4-192 16,-2 2 0-16,-1-8 0 0,0-3 0 0,2 0 0 16,3-2 0-16,3 1 0 0,1-1 0 0,3-2 0 15,4-1 0-15,3 2 0 0,3-2 0 0,3 0 0 16,3-2 0-16,3 2 0 0,1 4 0 0,6 0 0 0,0-1 0 16,2 0 0-16,1-2 0 0,2 0 0 0,1 3 0 15,0 5 0-15,2 0 0 0,0 2 0 0,1 0 0 16,1 3 0-16,0 8 0 0,0 0 0 15,0 0 0-15,-3-8 0 0,3 8 0 0,0 0 0 0,0 0 0 0,0 0 0 16,-1-11 0-16,1 11 0 0,0 0 0 0,0 0 0 16,1-9 0-16,1 1 0 0,-2 1 0 0,0 7 0 15,0 0 0-15,0 0 0 0,0 0 0 0,0 0 0 16,6 7 0-16,1 4 0 0,-1 2 0 0,2-1 0 16,0 3 0-16,2 4 0 0,2 0 0 0,2 2 0 15,2 1 0-15,2-2 0 0,1-2 0 0,3 2 0 16,1-2 0-16,8 1 0 0,5 0 0 0,1-2 0 15,3-2 0-15,3-2 0 0,2 3 0 0,2-3 0 0,1-3 0 16,1 1 0-16,-1-1 0 0,1-6 0 0,2-1 0 16,5-3 0-16,3-3 0 0,4 0 0 0,0-3 0 15,-3 1 0-15,0 0 0 0,-1-5 0 0,0 1 0 0,1-4 0 16,4 0 0-16,-2 0 0 0,-2-4 0 0,0-2 0 16,-1-3 0-16,-4-2 0 0,-3-3 864 0,0-6 128 15,-4-1 32-15,-4 4 0 0,-3 2-832 0,-7 1-192 16,-7 4 0-16,-3 5 0 0,-9 7 0 0,-3 3 0 15,-12 8 0-15,5-6 0 0,-1-7 0 0,-9 8 0 16,-7 3 0-16,-2 2 0 16,-5 2-2416-16,-1 2-528 0,-4 3-96 0,-1 5-12720 0</inkml:trace>
  <inkml:trace contextRef="#ctx0" brushRef="#br0" timeOffset="10391.21">22857 4528 12895 0,'0'0'576'0,"-7"3"112"0,-2-2-560 0,0 2-128 16,0 0 0-16,-2 1 0 0,1-2 848 0,-4 0 144 16,1 0 32-16,0 0 0 0,0-1 0 0,0-1 0 15,1-1 0-15,1 1 0 0,0 1 0 0,-1-1 0 0,5-1 0 0,1-1 0 16,-1-1 0-16,3-4 0 0,1 1 0 0,1 1 0 15,4-3 0-15,1 1 0 0,-3 7 0 0,10-10 0 16,1 0-832-16,1-4-192 16,4 0 0-16,3 2 0 0,3-2 0 0,6 1 0 0,-1-1 0 0,6 1 0 15,2-3 0-15,3 2 0 0,2-2 0 0,2 0 0 16,0-1 864-16,-1 2 128 0,1-2 32 0,2-1 0 16,1 1-832-16,0 0-192 0,6 0 0 15,-4 4 0-15,1 2 0 0,-1 0 0 0,-1 1 0 0,-2 4 0 16,-1 2 0-16,0 3 0 0,0 2 0 0,0 2 0 15,2-1 0-15,-4 7 0 0,-2-1 0 0,-1 5 0 16,0-2 0-16,-3 3 0 0,-2 3 0 0,-2 4 0 0,-2 5 0 0,-3 0 0 16,-4 1 0-16,-2-1 0 0,-3 4 0 15,-2-4 0-15,-2 3 0 0,-1-4 0 0,-2-2 0 16,0 3 0-16,-1-2 0 0,-3 1 0 16,-1-2 0-16,2-1 0 0,-4-3 0 0,0 1 0 0,0 1 0 0,0-1 0 15,-2-3 0-15,0-3 0 0,1 2 0 0,0-7 0 16,-2 1 0-16,2-3 0 0,-2-7 864 0,2 9 128 15,1-4 32-15,-3-5 0 0,0 0-832 0,0 0-192 16,4-4 0-16,0-2 0 0,-4 6 0 0,0 0 0 16,3-9 0-16,0-2 0 0,-2-1 0 0,1-1 0 15,-2 2 0-15,-2 0 0 0,0-4 0 0,0 2 0 16,-3 0 0-16,1 1 0 0,-1-3 0 0,-1 2 0 16,-1 0 0-16,-1-1 0 0,-1-3 0 0,-1-1 0 0,-3-2 0 15,1-1 0-15,0 2 0 0,-1-3 0 0,-2 0 0 16,-4-3 0-16,-2 0 0 0,-2-2 0 15,-2 1 0-15,-1-4 0 0,0 0 0 0,-3 2 0 0,-2 0 0 0,-3 1 0 16,-1 3 0-16,0 2 0 0,-2 1 0 0,3 1 0 16,-2 2 0-16,-2 2 0 0,-5 2 0 0,-3 2 0 15,-4 3 0-15,-1 4 0 0,2 2 0 0,-3 3 0 16,1 1 0-16,1 3 0 0,-3 4 0 16,0 3 0-16,-2 6 0 0,-1 1 0 0,-2-1 0 0,0 2 0 15,1 4 0-15,3 3 0 0,4-2 0 0,1 5 0 16,4-4 0-16,0 5 0 0,2-5 0 0,2-1 0 15,0 1 0-15,5-3 0 0,3-1 0 0,3-1 0 16,3-2 0-16,5-1 0 0,6-1 0 0,3-2 0 16,0-4 0-16,4 1 0 0,1-2 0 0,3 0 0 0,5-9 0 0,0 0 0 15,0 0 0-15,7 3 0 0,4-5 0 0,2 0 0 16,1-7 0-16,6 1 0 0,2-5 864 16,3-2 128-16,3-2 32 0,2-1 0 0,2-1-832 0,3-2-192 15,1-3 0-15,5 2 0 0,3-4 0 0,3 4 0 16,1 2 0-16,7 3 0 0,5 0 0 0,1 2 0 15,1-1 0-15,0 6 0 0,2 2 0 0,0 3 0 16,-1 2 0-16,0 3 0 0,1 3 0 0,-4 2 0 16,-2 4 0-16,-5 4 0 0,-3-1 0 0,-2 3 0 15,0 2 0-15,-1 2 0 0,-1-1 0 0,-2 3 0 16,-1 1 0-16,-1 3 0 0,-1-3 0 0,-3 3 0 16,-3-5 0-16,-2 3 0 0,-3-5 0 0,-3-2 0 15,-4-2 0-15,4 5 0 16,-7-2-768-16,-7-1-208 0,-7 1-48 0,-5-4-10912 15,-2-1-2192-15</inkml:trace>
  <inkml:trace contextRef="#ctx0" brushRef="#br0" timeOffset="15327.37">27009 9890 17503 0,'0'0'1552'0,"-1"-9"-1232"0,-3-3-320 0,4 12 0 16,-3-11 448-16,3 11 16 0,0 0 16 0,0 0 0 15,-4-11-480-15,4 11 0 0,0 0 0 0,0 0 0 16,0 0 0-16,0 0 128 0,-6 11-128 0,1 3 0 16,-2 4 0-16,1 4 0 0,-2 2 128 0,0 2-128 15,0 5 288-15,-2 7 16 0,-3 4 0 0,1 3 0 16,-4-3 80-16,1 0 0 0,-1 1 16 0,0-5 0 16,1-6 16-16,-4-2 0 0,4-5 0 0,0 0 0 15,1-4 96-15,4-3 32 0,-3-4 0 0,5-5 0 16,3 2 96-16,5-11 0 0,0 0 16 0,0 0 0 15,0 0-192-15,10-11-32 0,6 2-16 0,-3-3 0 0,2-2-112 16,2-3-32-16,2-2 0 0,-1 2 0 0,3 4-272 16,-3-2 0-16,-1 1 0 0,-1 2-144 0,-1 4 144 15,-3 4 0-15,1 6 0 0,-3 2 0 0,-10-4 0 0,11 13-160 16,-5 5 160-16,-2 0 0 0,-5-1 0 0,-2 1 0 16,-1 1 0-16,-1 2 0 0,-5 5 0 0,-2-6 0 15,-2-4 0-15,-2 0 0 0,-1 1 128 0,1-2-128 16,0 0 176-16,-4-7-176 0,-1-6 208 0,0-2-64 15,0-1-16-15,2-2 0 0,2-2 16 0,1-5 0 16,1-3 0-16,4 1 0 0,6 1-144 0,0 1-272 16,0-6 64-16,2 3 16 15,3 0-1696-15,1 3-336 0,-1 10-64 0,7-13-16 0</inkml:trace>
  <inkml:trace contextRef="#ctx0" brushRef="#br0" timeOffset="15550.08">27441 10241 22111 0,'-8'-8'1968'0,"8"8"-1584"0,-8 0-384 0,-1 5 0 16,0 6 816-16,0 3 80 0,-2 0 0 0,1 5 16 15,1-1-752-15,-2 5-160 0,1 0 0 0,1 0 0 16,2-1 0-16,-2 3 0 0,0-2 0 0,1 0 0 0,0-4 0 15,2-3 0-15,1-6 0 0,5-10 0 16,-4 13-464-16,4-13-208 0,0 0-32 0,0 0-16 0</inkml:trace>
  <inkml:trace contextRef="#ctx0" brushRef="#br0" timeOffset="16042.95">27845 10195 23039 0,'-16'-2'2048'0,"6"7"-1648"15,-1 8-400-15,-2-1 0 0,-1-1 256 0,2 2-48 16,3-1 0-16,3 4 0 0,0 2-208 0,4-1 0 16,2-1 128-16,4-1-128 0,5 2 0 0,1-4 0 0,2 2 0 0,2-5 0 15,5-3 0-15,0 0 0 0,1-3 0 0,0-1 0 16,1-6 0-16,0-1 0 0,0-3 0 0,-3-1 0 15,1-1 272-15,-5 0 16 0,-1-6 0 0,-1 1 0 16,-2 3 352-16,-1-3 80 0,-5 1 16 0,-4 0 0 16,-4 1 80-16,-2-3 16 0,-3-1 0 0,-3 2 0 15,-1 2-336-15,-3-1-64 0,2 1-16 0,-1 3 0 16,1 0-256-16,0 1-160 0,-1 3 192 0,2 0-192 16,0 2 0-16,3 2 0 0,10 1 0 0,0 0 0 15,0 0 0-15,0 0 0 0,0 0 0 0,0 0 0 16,0 0 0-16,0 0 0 0,9-7-160 0,2 5 160 15,-1-2 0-15,2 1-144 0,-2-2 144 0,2 2 0 16,0 3 0-16,-1 0 0 0,0-1 0 0,-1-4 0 0,1 1 0 16,-1-1 0-16,-1 1 0 0,2-4 0 0,0 0 0 15,0 3 0-15,3 0 0 0,3-1 0 0,1 1 0 16,4-5 0-16,5 1 0 0,1-2 0 0,1 6 0 0,0 1 0 16,4-4 0-16,3 4 0 0,-1 0 160 0,-1 2-160 15,-3-5 160-15,-2 2-160 0,-3 1 0 0,-4-4 0 16,-8 4 0-16,-1 2 0 0,-13 2 0 0,0 0 0 15,0 0 0-15,0 0-160 16,0 0-1392-16,-7 5-288 0,-7 2-48 0,-1-4-16 0</inkml:trace>
  <inkml:trace contextRef="#ctx0" brushRef="#br0" timeOffset="16241.61">27588 9679 38015 0,'-14'-21'1680'0,"7"11"352"0,7 10-1632 0,0 0-400 0,0 0 0 0,9-4 0 16,6 3-304-1,7 1-144-15,8 0-16 0,6 5-10512 0,1 3-2096 0</inkml:trace>
  <inkml:trace contextRef="#ctx0" brushRef="#br0" timeOffset="21370.16">19583 10263 1839 0,'-6'3'160'0,"-1"1"-160"0,2 0 0 0,1 1 0 15,4-5 2480-15,0 0 464 0,0 0 80 0,-3 6 32 16,3-6-1792-16,0 0-368 0,0 0-64 0,0 0 0 15,0 0-48-15,0 0 0 0,0 0 0 0,0 0 0 16,0 0-96-16,0 0-32 0,0 0 0 0,13-4 0 16,-1-2-208-16,-1-2-32 0,-4-4-16 0,5 2 0 15,1-5-48-15,4 0-16 0,3-3 0 0,-1 1 0 16,-1 1-32-16,3-2-16 0,-2-3 0 0,-1 1 0 16,1 3-112-16,0 2-32 0,-1 2 0 0,-2 0 0 15,-1-2 128-15,-2 10 32 0,-13 5 0 0,8 1 0 16,1 3 64-16,-4 3 16 0,-1 2 0 0,2 5 0 15,-4 5-384-15,1 1 0 0,-3 6 0 0,-2 3 0 16,1 2 0-16,-1 2 0 0,-4 1 0 0,1 14 0 0,-3-7 464 16,2-1 32-16,-2-1 0 0,3-2 0 0,1-7-496 0,0-6 128 15,1-3-128-15,1 3 0 0,-1-2 0 16,2-3-128-16,1-3 128 0,0 0-208 16,0-5-432-16,-2 0-64 0,2-11-32 15,0 0 0-15,0 0-1888 0,0 0-384 0,15-4-80 0,-15 4-16 0</inkml:trace>
  <inkml:trace contextRef="#ctx0" brushRef="#br0" timeOffset="21717.8">19819 10254 16575 0,'0'0'736'0,"0"0"160"0,0 0-720 0,0 0-176 0,-8 3 0 0,3 0 0 16,-3 4 848-16,3 0 144 0,-1 2 32 0,-2 0 0 16,-3 4 0-16,-2 2 0 0,-2-2 0 0,-2 6 0 15,-2-2-832-15,1 6-192 0,0 2 0 0,-4 6 0 16,-4 0 864-16,-3 6 128 0,2 3 32 0,-13 19 0 16,5-4-176-16,4 0-16 0,4-1-16 0,1-1 0 15,2-7-464-15,1 7-96 0,-1 3 0 0,5 2-16 16,0 4-112-16,2-4 0 0,3 5-128 0,4 1 192 15,0-6-192-15,3 6 128 0,1 1-128 0,5-2 0 16,4-2 128-16,5-5-128 0,3-1 0 0,5-5 0 0,1-7 176 16,5-4-176-16,2-5 192 0,4-3-192 0,3 0 144 15,6-3-144-15,5-7 0 0,3-1 144 0,4 1-144 16,7-3-192-16,6-2 32 0,2 0-14224 16</inkml:trace>
  <inkml:trace contextRef="#ctx0" brushRef="#br0" timeOffset="23867.22">20360 11755 17503 0,'-6'3'1552'0,"6"-3"-1232"16,-8 3-320-16,8-3 0 0,0 0 768 0,0 0 80 15,0 0 32-15,0 0 0 0,0 0 144 0,0 0 16 0,0 0 16 0,0 0 0 16,0 0-400-16,14-6-80 0,0 0 0 0,5-2-16 16,-1 1-176-16,3-1-16 0,0 3-16 0,7-1 0 15,1-7-32-15,1 2 0 0,5-1 0 0,2 0 0 16,-1 3 16-16,3-4 0 0,4-1 0 0,0 6 0 16,-2 5 0-16,-3-1 0 0,-3 2 0 0,-4 0 0 15,-5 4-144-15,-4 0-16 0,-3 5-16 0,-1-5 0 16,-4 2-160-16,-2 6 192 0,-2-1-192 0,-2 4 192 15,0-2-16-15,-3 1 0 0,-1 1 0 0,-1 4 0 16,-2 3-48-16,0-2-128 0,1 0 192 0,-1 4-64 16,-1 1-128-16,0 0 0 0,-1 2 144 0,1 0-144 15,-2 1 0-15,2-2 144 0,0 4-144 0,2 0 0 16,2 5 128-16,0-2-128 0,-1 2 0 0,3-1 0 0,3 4 0 16,-3-2 0-16,2-1 0 0,1-1 0 0,2 0 0 15,0 0 0-15,1-4 0 0,1 1 0 0,1-6 144 0,1 2-144 16,-2-1 0-16,1-2 144 0,4 0-144 0,-2-2 0 15,-2-3 0-15,1 2 128 0,-1 5-128 0,-1-5 128 16,-2-2-128-16,-2-3 128 0,-1 2-128 0,-2 0 0 16,1-2 0-16,-6 0 0 0,-1-14 160 0,-1 11 0 15,-7 1 0-15,-1-2 0 0,-2-2 160 0,-1 0 48 16,-1-2 0-16,-5-1 0 0,-5 4-32 0,-1-2 0 16,3-3 0-16,-3 0 0 0,-4 2-96 0,-2 0-32 15,-5 1 0-15,1 0 0 0,-2-4 32 0,-3-2 0 16,-4 1 0-16,-6 1 0 0,-5 0 48 0,-1 3 16 0,0 2 0 15,-2 4 0-15,-2-3-112 0,2 3 0 16,2 1-16-16,0-3 0 0,-2 2-176 0,-1 0 0 0,1-3 0 16,5 0 128-16,2 0-128 0,7-3 0 15,4 2 0-15,5-4 128 0,2-3-128 0,6 1 0 0,5-4 0 16,3 2 128-16,1 0-256 0,5-1-64 0,3-1-16 16,2-4 0-1,2 0-1408-15,5 6-288 0,3-9-48 0,4-4-8800 0,0-2-1776 0</inkml:trace>
  <inkml:trace contextRef="#ctx0" brushRef="#br0" timeOffset="24127.03">20240 12475 33631 0,'-8'-6'1488'16,"8"6"304"-16,0 0-1424 0,11-8-368 0,4-1 0 0,6 0 0 0,4 1 128 0,4 2-128 16,5-5 160-16,5 2-160 0,5-4 384 0,6 0 0 15,3-1-16-15,3 1 0 0,2-3-176 0,-2 5-16 16,-3 2-16-16,-5 3 0 0,-5 5-160 0,-6-1 0 16,-7 0 0-16,-5 0 0 15,-7 1-896-15,-5 0-64 0,-3 3-16 0,-10-2-9008 16,0 0-1792-16</inkml:trace>
  <inkml:trace contextRef="#ctx0" brushRef="#br0" timeOffset="24579.1">21008 11104 18591 0,'0'0'832'0,"0"0"160"0,0 0-800 0,0 0-192 16,0 0 0-16,0 0 0 0,0 0 448 0,0 0 32 15,0 0 16-15,-5 14 0 0,1 5 192 0,-4 7 32 16,-1 0 16-16,-3 5 0 0,-2 6-64 0,-2 2-16 16,-1 6 0-16,-5 7 0 0,-6 7 304 0,-5 9 48 15,-7 7 16-15,-1 9 0 0,1 7-208 0,-2 4-48 16,-2 4 0-16,-1 3 0 0,1 4-304 0,1-7-64 15,1-7-16-15,3-3 0 0,-1-2-112 0,5-8-16 0,-5-5-16 16,7-6 0-16,-1-6-32 0,6-7 0 16,5-4 0-16,1-7 0 0,2-6-80 0,3-4-128 15,3-5 176-15,5-1-176 16,6 2-816-16,3-9-272 0,3-9-48 0</inkml:trace>
  <inkml:trace contextRef="#ctx0" brushRef="#br0" timeOffset="25519.52">22523 11843 13823 0,'0'-13'608'0,"0"13"128"0,4-8-592 0,-1-3-144 0,0 0 0 0,1 1 0 0,-1 1 896 0,-3 9 160 15,0 0 32-15,5-10 0 0,-2-1 0 0,-3 11 0 16,0 0 0-16,0 0 0 0,0 0-400 0,0 0-80 16,-3-5-16-16,3 5 0 0,-10 6-64 0,-1 4-16 15,0 5 0-15,0 3 0 0,1 3 96 0,-2 5 16 16,-2 8 0-16,-1 2 0 0,0 2-112 0,-2 5-32 16,0 7 0-16,0 5 0 0,0 3-224 0,3 3-32 15,1-2-16-15,2 1 0 0,2 0-208 0,5-5 144 16,5-4-144-16,-2-4 128 0,0-10-128 0,3 0 0 15,5-7 0-15,5-4 128 0,2-5 48 0,3-4 0 16,1-3 0-16,4-7 0 0,3-3 336 0,2-7 64 16,1-5 0-16,2-5 16 0,1-1 48 0,2-6 16 15,-2-5 0-15,2-2 0 0,-1-2-352 0,2-3-80 16,1-1-16-16,-2-2 0 0,-2-3-208 0,-1-4 144 0,0-2-144 16,3-5 128-16,-1-4-128 0,1-1 128 0,-4-5-128 15,-2 4 128-15,-4 8-128 0,-2 6 0 0,-4 4 0 0,-4 6 0 16,-1 3 128-16,-3 9-128 0,-4 2 0 0,-1 7 128 15,-1 2 0-15,-3 8 0 0,0 0 0 0,0 0 0 16,0 0-128-16,-11 13 192 0,-2 9-192 0,0 3 192 16,-4 7-192-16,2 5 0 0,-2 3 0 0,0 6-176 15,0 2 176-15,3 3 0 0,-1 2 0 0,6-2 0 16,0-9 0-16,5-2 0 0,4-4 0 0,3-4 0 16,1-6 0-16,3-2 0 0,6-3 0 0,3-6 128 15,0 2-128-15,6-5 0 0,1 0 0 0,3-5-128 16,1 0 0-16,3-2 0 0,1-4 0 0,4-1-11008 15,4-6-2208-15</inkml:trace>
  <inkml:trace contextRef="#ctx0" brushRef="#br0" timeOffset="26717.05">24705 12138 11967 0,'-5'-9'1072'0,"0"0"-864"16,-2-1-208-16,4 5 0 0,3 5 2496 0,-7-4 464 16,7 4 96-16,-8 2 16 0,2 4-2512 0,-1 5-560 15,-3 3 0-15,5-1 0 0,1 3 0 0,0 3-144 16,1 6 144-16,1-2-128 0,0 3 128 0,4 1 0 15,0-7 0-15,1 4 0 0,3-2 0 0,1-1 0 16,1-8 0-16,2-1 0 0,0-2 0 0,1-2 0 16,1 0 0-16,-1-4 0 0,1-4 272 0,0 2-16 15,1-2 0-15,0-4 0 0,0-1 96 0,0-1 16 16,0-5 0-16,0 3 0 0,-3 1-48 0,2-3 0 16,0-1 0-16,-2-2 0 0,-2 2-32 0,3-2-16 0,-4 1 0 15,1-2 0-15,-3-3-16 0,1 3-16 0,-2 1 0 16,1 0 0-16,-1-4 0 0,0 2 0 0,0 4 0 0,-2 2 0 15,-2 9-96-15,0 0-16 0,0 0 0 0,0 0 0 16,0 0-128-16,0 0 0 0,-4 9 0 0,4-9 0 16,0 0 0-16,0 13 0 0,-1 2 0 0,-2 0 0 15,3-4 0-15,2 1 0 0,-2-12 0 0,4 15 0 16,-1-5 0-16,4-1 0 0,-7-9 0 0,12 7 0 16,-2 0 128-16,1-3-128 0,2-2 0 0,-2-4 128 15,1 0-128-15,5-5 0 0,3 1 144 0,0-1-144 16,3-2 144-16,-1 0-144 0,-3-4 192 0,2 1-192 15,0 4 160-15,-3-1-160 0,-3 0 128 0,-6 3-128 16,-1 2 320-16,-2 0 0 0,1 0-16 0,-1 1 0 0,1-3-304 16,-2 0 0-16,-1 1 0 0,-4 5 0 0,4-6 0 15,-2-1 0-15,-2 2 0 0,0-1 0 0,0 6 0 0,0 0 0 16,-2-7 0-16,0 2-9216 16,2 5-1920-16</inkml:trace>
  <inkml:trace contextRef="#ctx0" brushRef="#br0" timeOffset="27266.07">25851 11597 16575 0,'3'-12'368'0,"0"2"80"0,-3 10 0 0,0 0 16 0,5-10-464 0,-1 0 0 0,0 5 0 0,0-2 0 16,-4 7 912-16,0 0 96 0,0 0 16 0,0 0 0 15,3 11-832-15,0 0-192 0,-3 1 0 0,-1 4 0 16,-1 1 0-16,0 5 0 0,-2 5 0 0,-1 2 0 16,-3 2 864-16,-1 5 128 0,-2-1 32 0,-2 3 0 0,-2 1-832 15,-4 0-192-15,-1-1 0 0,-3-1 0 16,1 1 864-16,3-3 128 0,0-3 32 0,5-5 0 0,2-2-832 0,2-4-192 16,0-2 0-16,4-4 0 0,5-5 0 0,1-10 0 15,0 0 0-15,0 0 0 0,10-1 864 0,3-6 128 16,2-6 32-16,2-2 0 0,2 1-832 0,2-2-192 15,0-4 0-15,-1-2 0 0,-2 1 0 0,3 1 0 16,-3 2 0-16,0 1 0 0,-2 3 0 0,2 0 0 16,-2 2 0-16,-2 5 0 0,-1 3 0 0,1 0 0 15,-3 3 0-15,-2 4 0 0,-1 6 0 0,-2 7 0 16,0-2 0-16,-3 1 0 0,-1 10 0 0,-2-3 0 16,-2 2 0-16,1 1 0 0,-3-2 0 0,3 3 0 15,-4 2 0-15,2 8 0 16,2-7-768-16,2-4-208 0,2-10-48 0,2-6-7632 0,0 3-1536 15</inkml:trace>
  <inkml:trace contextRef="#ctx0" brushRef="#br0" timeOffset="27815.46">26331 12083 12895 0,'0'0'272'15,"0"0"64"-15,0-4 16 0,0 4 32 0,0 0-384 0,0 0 0 0,0 0 0 0,0 0 0 0,0 0 896 0,0 0 96 16,0 0 32-16,0 0 0 0,8-2 0 0,0 0 0 16,0 0 0-16,-1 2 0 0,0 0-832 0,0 0-192 15,3-2 0-15,0 1 0 0,1 4 864 0,1-2 128 16,-1-2 32-16,1-1 0 0,1 1-832 0,1 0-192 15,2-2 0-15,1 1 0 0,0-5 0 0,0 2 0 16,1 0 0-16,0 1 0 0,2-3 864 0,-2 1 128 16,-2-1 32-16,-2-2 0 0,-3 5-832 0,0-1-192 15,0-6 0-15,-3 4 0 0,-3-1 0 0,-1 1 0 16,0 1 0-16,0-2 0 0,-3 1 0 0,-2 0 0 16,1 7 0-16,0 0 0 0,-6-8 0 0,0 1 0 15,-2 2 0-15,-1 1 0 0,2 3 0 0,-2-1 0 16,0 2 0-16,-3 2 0 0,2-1 0 0,-2 0 0 15,0 1 0-15,1 0 0 0,-2-2 0 0,1 0 0 0,2 7 0 16,-2-5 0-16,0 0 0 0,0 2 0 0,2 1 0 16,-3 3 0-16,0 0 0 0,2 3 0 0,0 0 0 15,0 2 0-15,2 1 0 0,1 3 0 0,4-1 0 0,2-2 0 16,0 0 0-16,2 3 0 0,3 2 0 0,1-3 0 16,2-1 0-16,2-1 0 0,0-6 0 0,1 4 0 15,0-3 0-15,2 1 0 0,1-5 0 0,2 1 0 16,-1-4 864-16,3 2 128 0,-2-2 32 0,2-2 0 15,-1-2-832-15,2 1-192 0,-1-2 0 0,1 1 0 16,0-1 0-16,-2 0 0 0,0 0 0 0,2 0 0 16,-6-1-1600-16,1 3-352 15,-12 1-80-15,7-2-16 0</inkml:trace>
  <inkml:trace contextRef="#ctx0" brushRef="#br0" timeOffset="28218.79">27153 11903 20271 0,'1'-13'448'0,"-1"13"80"0,-3-10 32 0,3 10 16 0,0 0-576 0,0 0 0 16,0 0 0-16,0 0 0 0,-6 2 928 0,-1 5 80 15,-1 2 16-15,1 3 0 0,-4-1-832 0,2 2-192 0,1-1 0 0,-1 4 0 16,-1 2 0-16,-1-1 0 0,2-1 0 0,1 1 0 16,0 1 864-16,3-2 128 0,1-5 32 0,2-2 0 15,2-2-832-15,0-7-192 0,0 9 0 0,0-9 0 16,0 0 864-16,9-5 128 0,0 0 32 0,3-3 0 16,3-3-832-16,-3 1-192 0,0-6 0 0,1 2 0 15,1-2 0-15,-1 1 0 0,-2-1 0 0,0 0 0 16,1-2 864-16,-1 1 128 0,4 0 32 0,1-1 0 15,1 2-832-15,0 2-192 0,0 2 0 0,7-3 0 16,-3 2-768-16,0 2-208 16,-3 3-48-16,-8 6 0 0,0 2 832 0,0 1 192 0,-1 3 0 0,3 2 0 15,-3 4-2496-15,0 0-464 16,3 3-96-16,0-1-16 0</inkml:trace>
  <inkml:trace contextRef="#ctx0" brushRef="#br0" timeOffset="28509.39">27737 12000 20271 0,'0'0'896'0,"5"-4"192"0,4 5-880 0,4-1-208 15,0 0 0-15,3-1 0 0,2-2 864 0,4 1 128 16,2 0 32-16,0-3 0 0,1 0-832 0,1 0-192 16,-1-1 0-16,1-1 0 0,1 0 0 0,-1-2 0 15,-2 0 0-15,-3-2 0 0,-3 1 0 0,-2-3 0 16,-3 2 0-16,-5 0 0 0,-3-6 864 0,-4 1 128 15,-4 0 32-15,-3 5 0 0,-3-1 0 0,-4 2 0 16,-2 0 0-16,-2 4 0 0,-3 6 0 0,-1 4 0 16,-1 0 0-16,-2 4 0 0,-1 2-832 0,2 6-192 0,-1 1 0 15,4 3 0-15,-1 0 0 0,6 2 0 0,4 8 0 0,5-2 0 16,6 2 0-16,6-3 0 0,1 3 0 0,8 2 0 16,3 4 0-16,4 1 0 0,3 3 0 0,15 14 0 31,2-7-1600-31,2-1-352 0,2-4-80 0,-13-15-16 0</inkml:trace>
  <inkml:trace contextRef="#ctx0" brushRef="#br0" timeOffset="33893.97">19029 14086 12895 0,'0'-13'576'0,"0"6"112"0,0-2-560 0,1-2-128 0,2 0 0 0,-2 0 0 16,-1-2 0-16,2 2 0 0,-1-1 0 0,0-1 0 16,-1 5 1664-16,0 0 320 0,-1 2 48 0,1 6 16 15,0 0-1648-15,0 0-400 0,0 0 0 0,0 0 0 0,-7 2 896 0,0 3 112 16,0 5 16-16,1 0 0 0,-1 6-832 16,-1 3-192-16,-1 2 0 0,-1 8 0 0,-2 6 0 0,-2 7 0 15,2 6 0-15,-3 4 0 0,0 5 0 0,0 1 0 16,1 0 0-16,4-2 0 0,1-3 0 0,-1-1 0 15,5-4 0-15,3-2 0 0,0-7 0 0,5-4 0 16,2-2 0-16,3-9 0 0,1 1 864 0,3-7 128 16,2-6 32-16,3-3 0 0,3-5 0 0,3-4 0 15,2-4 0-15,1-8 0 0,3-3-832 0,1-3-192 16,1-2 0-16,15-13 0 0,-5 0 208 0,-3 0 0 16,-4-1 0-16,-4-2 0 0,-1 0-80 0,-3-1-128 15,-1-3 176-15,-2-3-176 0,-2 2 144 0,1 0-144 16,-4 3 0-16,1 2 144 0,-1 1-144 0,-3 2 0 15,0 7 0-15,-6 8 0 0,0-2-256 0,1 2-64 16,2 1-32-16,-3 0 0 0,-2 3 352 0,-1 1 0 0,0 2 0 0,-3 1 0 16,-1 3 0-16,-2 7 0 0,0 0 0 0,0 0 0 15,0 9 0-15,-4 3 0 0,-5 5 0 0,1 5 0 16,-3 7 0-16,0 5 0 0,-4 8 0 0,-4 19 0 16,3 1 240-16,2-3 112 0,1-9 32 0,6-18 0 15,3 1-624-15,2 1-112 0,2-3-32 0,2 0 0 16,4-1 384-16,0-2 0 0,3-2 0 0,7 8-9344 15,1-8-1808-15</inkml:trace>
  <inkml:trace contextRef="#ctx0" brushRef="#br0" timeOffset="34420.83">20504 14418 23951 0,'0'0'512'0,"-7"-8"128"0,2-1 0 0,0 6 64 0,5 3-576 0,-6 4-128 0,1 4 0 0,-1 0 0 0,-1 4 0 0,-1 5 0 15,1 1 0-15,-1 0 0 0,0 2 0 0,1-2 0 16,1 2 0-16,1 2 0 0,1 1 0 0,1-2 0 15,2-4 0-15,2 8 0 16,2-3-784-16,-1-4-192 0,0-5-48 0,-2-13 0 0</inkml:trace>
  <inkml:trace contextRef="#ctx0" brushRef="#br0" timeOffset="34570.21">20492 14159 27647 0,'0'0'608'0,"0"0"128"0,0 0 32 0,0 0 0 0,0 0-624 0,0 0-144 0,0 0 0 0,0 0 0 31,-5 10-1600-31,5-10-368 0,0 0-64 0,0 23-16 0</inkml:trace>
  <inkml:trace contextRef="#ctx0" brushRef="#br0" timeOffset="34959.17">21398 14249 20271 0,'-8'-3'448'0,"-2"-6"80"0,2 0 32 0,-1 5 16 0,-3-3-576 0,-1 3 0 0,-3 3 0 0,1 1 0 0,-1 3 0 0,0 2 0 16,-1 3 0-16,-1 0 0 0,-1 3 0 0,0 4 0 15,2-4 0-15,2 4 0 0,-2 2 0 0,4 2 0 16,1 2 0-16,4-3 0 0,3-2 0 0,2-2 0 16,3 1 0-16,6-4 0 0,4-2 0 0,2-2 0 15,1-3 0-15,1-2 0 0,7 4 928 0,-1-6 80 16,2-3 16-16,0-3 0 0,0 3-832 0,0-1-192 16,0 1 0-16,-2 1 0 0,-4-3 0 0,-2 2 0 15,-2 3 0-15,-2 4 0 0,-3 2 0 0,-2 1 0 16,-4 3 0-16,-1 1 0 0,0 6 864 0,-4 0 128 15,-1 0 32-15,-3 0 0 0,-1 0-832 0,-1 1-192 16,-3 0 0-16,-4 0 0 0,-3 1 0 0,-2-1 0 0,-2 0 0 16,-2 0 0-16,-2 2 0 0,-1-3 0 15,-4-3 0-15,-10 4 0 16,4 3-1600-16,4-9-352 0,-12-4-80 0,13-7-16 0</inkml:trace>
  <inkml:trace contextRef="#ctx0" brushRef="#br0" timeOffset="43534.78">22429 14538 12895 0,'0'0'272'0,"0"0"64"0,-6 6 16 0,6-6 32 0,0 0-384 0,-4 11 0 0,-1-5 0 0,1 2 0 16,4-8 896-16,-3 9 96 0,3-9 32 0,0 0 0 15,-1 10-832-15,1-10-192 0,0 0 0 0,0 0 0 16,0 0 864-16,0 0 128 0,0 0 32 0,9-2 0 0,0-4 0 0,3-1 0 16,1-6 0-16,2-4 0 0,0-1 0 0,2-4 0 15,1-4 0-15,1-4 0 0,1-2-832 0,1-1-192 16,0-5 0-16,2-5 0 0,-1-3 0 0,1-1 0 16,-1 0 0-16,1-2 0 0,5-6 0 0,-5 5 0 15,-3 2 0-15,-1 5 0 0,3 5 864 0,-2 6 128 16,-3 4 32-16,-2 0 0 15,0 8-1648-15,-4 10-320 0,-3 4-64 0,-8 6-16 0,7 6 832 0,-2 8 192 16,0 7 0-16,-1 6 0 0,-3 3 0 0,2 3 0 16,-3 2 0-16,0 3 0 0,-3 4 0 0,2 2 0 15,-1-4 0-15,-2 2 0 0,2-2 0 0,2 0 0 16,0-7 0-16,3 0 0 0,2-4 0 0,0-5 0 16,1-1 0-16,1-8 0 0,3-3 768 0,0-5 208 15,4-4 48-15,2-5 0 0,1-6-832 0,2-5-192 0,1-7 0 16,1-3 0-16,0 1 864 0,0-6 128 0,-3 1 32 15,1-6 0-15,-2 1-832 0,2-2-192 0,-4 0 0 16,4-2 0-16,-1-2 0 0,0-1 0 0,0 0 0 16,1 2 0-16,-3 3 0 0,1 7 0 0,-1-1 0 0,1 2 0 15,-5 8 0-15,-3 8 0 0,-9 10 0 0,0 0 0 32,8 10-768-32,-4 6-208 0,-4 5-48 0,0 5 0 0,1 2 832 0,-1 2 192 0,-1 5 0 15,1 2 0-15,1 1 0 0,0-12 0 0,-1 1 0 0,0 6 0 16,-1 5 0-16,0-2 0 0,-2-3 0 0,2 11 0 15,1-1-1680-15,0-5-304 16,0-6-48-16,0-9-16 0</inkml:trace>
  <inkml:trace contextRef="#ctx0" brushRef="#br0" timeOffset="43894.33">24033 14083 28223 0,'-12'-1'1248'0,"4"1"256"0,-1 1-1200 0,0 0-304 16,-2 2 0-16,2 2 0 0,-4 2 0 0,2-1-256 0,0 5 64 0,-1-1 0 15,-1 7 192-15,-2 0 0 0,2 1 0 0,1 0 0 16,0 1 0-16,6 0 0 15,-1-1 0-15,2-1 0 0,5-4 0 0,5-1 0 0,2 0 0 0,6-6-144 16,4 1 288-16,1-8 64 0,3-6 16 0,4 2 0 16,3 0-16-16,5 1 0 0,-3-7 0 0,0 1 0 15,-3-2 16-15,-2 0 0 0,-4 3 0 0,-3-5 0 16,-6 0-224-16,-2 1 0 0,-10 13 0 0,3-13 0 16,-6-2 176-16,-3 1-16 0,-5 0 0 0,-3 3 0 15,-3 3-32-15,-3 6 0 0,-2 2 0 0,0 0 0 16,0 0-592-1,1 4-128-15,3 0-32 0,1-3-8128 0,5-2-1616 0</inkml:trace>
  <inkml:trace contextRef="#ctx0" brushRef="#br0" timeOffset="44222.92">24450 13953 16575 0,'0'10'1472'0,"0"2"-1168"16,-1 2-304-16,-3-2 0 0,-3 1 624 0,1 3 64 15,2 2 16-15,-5 0 0 0,-3 0 96 0,0 3 32 16,4 1 0-16,-2 3 0 0,-2-3-304 0,0-4-48 16,2-4-16-16,0-4 0 0,0 3 144 0,0 1 32 15,2-3 0-15,3-3 0 0,5-8 0 0,0 0 16 16,0 0 0-16,0 0 0 0,7-16 240 0,0-2 32 16,5-4 16-16,2-1 0 0,1 3-624 0,2-3-112 15,0 0-16-15,0 2-16 0,1 4-176 0,0 0 0 0,-1-1 0 0,1 2 0 16,1 2 0-16,0 3 0 0,1 4 0 15,-2 1 0-15,-2 5 0 0,-2 1 0 0,2 4 0 16,-6 4 0-16,-1 4 0 0,-2 5 0 0,-2 1 0 16,-1 3 0-16,-4-1 0 0,0 5 0 0,-2-1 0 0,1-2 0 15,0-1-144-15,-3 0-16 0,-3-2 0 0,5 2 0 32,-1-8-1952-32,2 0-384 0,1-13-64 0,0 0-32 0</inkml:trace>
  <inkml:trace contextRef="#ctx0" brushRef="#br0" timeOffset="44532.73">25523 13207 17503 0,'-5'-17'768'0,"5"17"176"0,-9 4-752 0,-1 1-192 16,1-4 0-16,0 3 0 0,1 8 1264 0,-2 4 208 15,-2 8 64-15,0 6 0 0,-1 3-1024 0,2 4-192 16,-1 0-32-16,0 5-16 0,0-3-80 0,2 4 0 16,-3 7-16-16,0 4 0 0,0 4 0 0,0 4 0 15,-1 2 0-15,-2-5 0 0,-1-2-32 0,0-6 0 16,1-5 0-16,-1-2 0 0,-1-7-144 0,4-3 0 0,-1-8 0 15,2-4 128 1,2-3-848-16,0-7-176 0,11-12-48 0</inkml:trace>
  <inkml:trace contextRef="#ctx0" brushRef="#br0" timeOffset="44748.67">25120 13769 23039 0,'-8'4'2048'0,"8"-4"-1648"0,0 0-400 0,0 0 0 16,0 11 304-16,4 0-32 0,3 4 0 0,6-1 0 0,5-3 432 15,4 1 64-15,4 1 32 0,4-4 0 0,1-2-416 0,2-5-96 16,1-2-16-16,5 0 0 0,0 2-272 0,0-2 160 16,-1-2-160-16,0 1 128 15,4 1-1392-15,-3 0-272 0,-5-1-64 0,-3-2-9280 16</inkml:trace>
  <inkml:trace contextRef="#ctx0" brushRef="#br0" timeOffset="45067.28">25832 13847 20271 0,'0'0'448'0,"0"0"80"0,10 3 32 0,2-2 16 0,0-1-576 0,2-1 0 15,2-2 0-15,2 2 0 0,2 1 0 0,2-3 0 0,4-1 0 16,-1-2 0-16,-3-1 928 0,0 2 80 0,0-3 16 0,-2 0 0 16,-5-6-832-16,0 5-192 0,-1 4 0 0,-4-2 0 15,-3-3 0-15,-3 1 0 0,-7-5 0 0,1 7 0 16,-4-2 0-16,-1 3 0 0,-5 1 0 0,-3-1 0 16,1 4 864-16,-11 1 128 0,-1 1 32 0,0 3 0 15,0 1-832-15,1 5-192 0,3 6 0 0,1 4 0 16,2-3 0-16,1 1 0 0,1-1 0 0,4 2 0 15,2 1 0-15,5-2 0 0,2-3 0 0,5 0 0 16,2 2 0-16,7-1 0 0,3-4 0 0,5-1 0 16,3-1 0-16,5 1 0 0,3-4 0 0,4-2-12240 15</inkml:trace>
  <inkml:trace contextRef="#ctx0" brushRef="#br0" timeOffset="45446.41">27034 13582 16575 0,'0'0'736'0,"-12"-10"160"0,-2-2-720 0,-1 6-176 16,2 3 0-16,-1 2 0 0,-3 1 976 0,-1 0 176 0,-2 0 16 0,-1 4 16 15,1 3-512-15,-1 3-96 0,-1-1-32 0,3 1 0 16,2 3-384-16,4 0-160 0,4 4 128 0,4-2-128 16,5-4 144-16,5 4-144 0,3-2 160 0,4 2-160 15,2 2 528-15,2-2 16 0,1-5 0 0,-3 3 0 16,3 4-288-16,0-1-64 0,-3-2-16 0,-1-4 0 16,-1 0-48-16,-3 0 0 0,-2 2 0 0,-5-4 0 15,-2-8 0-15,-2 7-128 0,-3 1 192 0,-5 1-64 16,0-1 352-16,-7-3 64 0,-5-2 16 0,-6 0 0 15,-2 0-192-15,-6 1-48 0,-3-4 0 0,6 0 0 16,2-1-176-16,4 0-144 0,1 1 192 0,5-2-192 16,4-1 0-16,4 1 0 0,4-2-192 0,9 4 48 15,0 0-2096-15,5-10-400 16,5-2-96-16</inkml:trace>
  <inkml:trace contextRef="#ctx0" brushRef="#br0" timeOffset="45710.9">27520 13477 15663 0,'0'0'1392'15,"0"0"-1120"-15,-8 6-272 0,8-6 0 0,-7 3 1968 0,-4 5 336 16,2 3 64-16,-3 2 0 0,-1 6-1152 0,-1 0-256 15,-2 0-32-15,-1 8-16 0,0 4-528 0,0 2-128 16,-1-2 0-16,1-2-16 0,-1-4-112 0,1 1-128 0,0 0 176 0,5-3-176 16,1 1 128-16,0-2-128 0,1-4 0 0,4-1 0 31,4-3-1248-31,2-2-304 0,0-12-64 0,0 0-9552 0</inkml:trace>
  <inkml:trace contextRef="#ctx0" brushRef="#br0" timeOffset="46349.44">28152 13478 13823 0,'0'0'1216'0,"0"0"-960"0,0 0-256 0,-9 0 0 16,0-1 1024-16,9 1 144 0,-10 6 48 0,-1 5 0 15,1-2-208-15,0 3-48 0,0 2 0 0,0 3 0 16,-2 4-368-16,2 0-80 0,-1-1 0 0,1 1-16 15,-1-1-176-15,1-1-16 0,-2 0-16 0,6-6 0 16,-2-3 144-16,8-10 16 0,-5 12 16 0,5-12 0 16,0 0 208-16,0 0 32 0,0 0 16 0,13-3 0 15,-1-2 0-15,2-5 0 0,3-7 0 0,1-2 0 16,2 6-464-16,1-2-80 0,1-1-32 0,-1-2 0 16,-1-2-144-16,1 2 0 0,1 2 0 0,-1 1 0 0,-1-2 128 15,-1 4-128-15,2 0 128 0,1 4-128 0,-5 7 0 0,2 2 0 16,-2 0 0-16,-4 5-176 0,-3 6 176 0,-3 3-192 15,-5 7 192-15,-2-1-192 0,-2-3 192 0,-4 5-128 16,-3 8 128-16,-1 0-128 0,-2-5 128 0,0 1 0 16,-1 1 0-16,0 0 0 0,1 3 0 15,3-4 0-15,4-5 0 0,1-1 128 0,3-2-128 0,6-4-160 16,2-2 160-16,6-4-208 16,2-3-2304-16,4-5-464 0</inkml:trace>
  <inkml:trace contextRef="#ctx0" brushRef="#br0" timeOffset="46690.71">29013 13524 20271 0,'0'0'896'0,"-9"-4"192"15,1-1-880-15,-2 2-208 0,-2 3 0 0,-3 1 0 0,-1 3 1488 0,-3 3 256 0,0-2 48 0,-1 4 16 16,2 5-752-16,0 2-160 0,-1 0-16 0,6 1-16 15,4 1-544-15,4 1-128 0,1 0 0 0,8-6-16 16,5-3 112-16,5-1 32 0,3 0 0 0,6 1 0 16,4-3 0-16,2-1 16 0,2-5 0 0,-1 0 0 15,-3 0-112-15,1-2-32 0,-4-4 0 0,-1-2 0 16,-4-6-192-16,-1 2 0 0,-2 0 0 0,-3-3 0 16,-5 0 192-16,0-3 32 0,-2-2 16 0,-3 4 0 0,-6 2 224 15,-1-3 48-15,-1-1 16 0,-5 3 0 0,-1 1-240 16,-2 1-48-16,-2 3-16 0,-2 0 0 0,-2-4-224 15,1 5 0-15,-1 3 128 0,-1-1-128 0,2 0 0 0,1-1-160 16,1 3 32-16,4 3 0 16,3 1-528-16,9 0-112 0,0 0 0 0,0 0-16 15,0 0-2752-15,0 0-560 0</inkml:trace>
  <inkml:trace contextRef="#ctx0" brushRef="#br0" timeOffset="47072.57">30009 13388 18543 0,'9'-16'816'0,"-4"9"176"0,-1-5-800 0,-1 4-192 0,-3 8 0 0,0-12 0 16,-3 1 1264-16,-2 3 208 0,-5 3 32 0,-2 3 16 16,-2 5-560-16,-5-1-96 0,-4 2-32 0,-1 6 0 15,2 1-320-15,0 2-64 0,2 3 0 0,2 0-16 16,1-2-144-16,4 3-32 0,1 0 0 0,6 0 0 15,5-4-64-15,2 1 0 0,2 3-16 0,4-1 0 16,6-1 208-16,3 2 64 0,1-1 0 0,4 2 0 16,5 6-112-16,0 0-16 0,0-4 0 0,0 3 0 15,-1 1-112-15,-3 2-16 0,-5 3-16 0,-3-1 0 16,-2-3-16-16,-4 3 0 0,-5-1 0 0,-3 0 0 16,-3-3 64-16,-2-3 16 0,-4-2 0 0,-4 1 0 15,-3-1 80-15,-2-2 0 0,-7-1 16 0,-1-4 0 0,-2-5 112 16,-2 1 0-16,-1-3 16 0,0-1 0 0,1-5-96 15,0-3-32-15,-1 2 0 0,1-4 0 0,2 2-128 0,1-3-16 16,-1-5-16-16,1-1 0 0,0 2-304 0,1-2-64 16,0-4-16-16,1-1 0 15,3 0-2752-15,2-2-560 0</inkml:trace>
  <inkml:trace contextRef="#ctx0" brushRef="#br0" timeOffset="47317.1">29091 12947 38751 0,'-8'-3'1728'0,"8"3"336"0,0 0-1648 0,0 0-416 0,0 0 0 0,0 0 0 15,0 0 512-15,-2-14 0 0,2 14 16 0,0 0 0 16,0 0-352-16,0 0-176 0,0 0 160 0,0 0-160 31,0 0-1536-31,0 0-416 0,6 4-80 0,-6-4-16 0</inkml:trace>
  <inkml:trace contextRef="#ctx0" brushRef="#br0" timeOffset="49718.18">18935 15474 4607 0,'0'0'400'0,"0"0"-400"0,0 0 0 0,8-9 0 15,-1 0 1488-15,-1 1 224 0,-1 0 32 0,0 3 16 16,-5 5-480-16,7-11-80 0,-3 6-32 0,-4 5 0 16,0 0-208-16,1-10-32 0,-1 10-16 0,0 0 0 15,-4-7 112-15,4 7 32 0,-8-1 0 0,-1 1 0 16,-1 3-192-16,-2 2-32 0,0 1-16 0,-1 3 0 16,0 7-160-16,-1 2-16 0,-2 1-16 0,1 4 0 15,-1 6-272-15,0-2-48 0,-2 2-16 0,3 0 0 16,-4 1-80-16,4 2-16 0,-1 2 0 0,3-1 0 15,0-2-48-15,5-1-16 0,2 0 0 0,2-1 0 16,4-2-128-16,2-2 128 0,1-3-128 0,2 0 128 16,2-1-128-16,3-2 0 0,2-4 144 0,1 0-144 0,1 2 144 15,3-1-144-15,1 0 192 0,2-5-192 16,0 0-1088-16,2-1-336 0,2-2-64 16,4-1-16-16</inkml:trace>
  <inkml:trace contextRef="#ctx0" brushRef="#br0" timeOffset="50160.86">20049 15565 23151 0,'0'0'1024'0,"-11"-6"208"0,1 2-976 0,-1 1-256 0,1 1 0 0,-1 0 0 15,-3 5 0-15,0 1 176 0,-3 4-176 0,-1-2 160 16,-1 6 32-16,-2-2 16 0,-2 1 0 0,1 2 0 16,0 1 16-16,-1 2 0 0,1-1 0 0,3 1 0 15,2-2 160-15,5-1 48 0,6 1 0 0,4-1 0 16,5-3-208-16,5 3-32 0,5 1-16 0,2-1 0 15,5-2-16-15,1 1 0 0,1-3 0 0,-1 4 0 16,0 2-32-16,-2 1 0 0,-1-4 0 0,-1 2 0 16,-4 2-128-16,-1-1 0 0,-3 1 0 0,-3-4 0 0,-5 0 0 15,-1 1 128-15,-1-4-128 0,-2 1 0 0,-6-2 432 16,-4 1 0-16,-5-4 0 0,-2 2 0 0,-2 1 208 16,-4-3 64-16,-6 1 0 0,1-3 0 0,-3-4-400 0,0 1-80 15,0-2-16-15,4 0 0 0,6-2-208 16,3 1 0-16,0 1 0 0,5-5 0 15,2 1-544-15,5-1-208 0,5-3-32 0,5 3-8608 16,-1 7-1712-16</inkml:trace>
  <inkml:trace contextRef="#ctx0" brushRef="#br0" timeOffset="50583.27">20530 15608 20207 0,'-4'-14'896'0,"4"14"192"0,0 0-880 0,0 0-208 0,0 0 0 0,0 0 0 15,-8-8 576-15,8 8 64 0,0 0 0 0,0 0 16 16,0 0 16-16,-8 3 0 0,8-3 0 0,-10 10 0 15,3 1-368-15,2 0-80 0,0 1-16 0,1 2 0 16,0 2 160-16,3 0 16 0,1-1 16 0,0 4 0 16,1 1-80-16,1 0-32 0,1-2 0 0,1-1 0 15,1-1-96-15,2-7-32 0,-1 1 0 0,2-2 0 0,1 0 160 16,3-7 48-16,0-2 0 0,1-4 0 0,0 1 272 0,1-1 48 16,-1 0 16-16,3-7 0 0,-1-4-192 15,-2 1-16-15,-2-1-16 0,-2-2 0 0,-1-3-128 0,-3 0-32 16,0 0 0-16,-2 1 0 0,-3 4-32 0,1-3-16 15,2 1 0-15,-2 1 0 0,-2 0-272 0,1 1 160 16,2 3-160-16,2-1 128 0,-1 1-256 0,2 4-64 16,3 1-16-16,2 2 0 15,1 2-1840-15,-1-2-352 0,1 3-80 0,0 1-11024 0</inkml:trace>
  <inkml:trace contextRef="#ctx0" brushRef="#br0" timeOffset="51083.75">21166 15447 10127 0,'0'0'896'0,"0"0"-704"0,-8 10-192 0,3 1 0 16,1 0 2928-16,-1 4 544 0,-2 2 112 0,-1 2 32 15,2 1-2464-15,-2-1-480 0,0 2-96 0,-1 0-32 16,0 1 32-16,-1-4 16 0,-1 1 0 0,1-2 0 15,-1-1-16-15,2 0 0 0,0-2 0 0,1 0 0 16,3-8 144-16,5-6 32 0,0 0 0 0,0 0 0 16,0 0-80-16,0 0-16 0,0 0 0 0,1-8 0 15,2-5-32-15,2-1-16 0,2-4 0 0,0 1 0 16,3 0-224-16,-1-2-32 0,-2 1-16 0,7-1 0 16,1-1-208-16,2 1-128 0,-1-1 160 0,2 3-160 15,2 0 0-15,-2 1 0 0,0 2 0 0,0 4 0 0,2 4 0 0,-2 1 0 16,-2 3 128-16,-2 4-128 0,0 6 0 0,-2 0-128 15,-3 4 128-15,-2 5-208 0,-3-2 208 0,1 3 0 16,-4 2 0-16,-1 0-144 0,-1-2 144 0,0 0 0 16,-3 0 0-16,2-2 0 0,0-4 0 0,2-12 0 15,0 0 0-15,0 0 0 0,2 13 0 0,-2-13 0 16,0 0 0-16,13 0 128 0,1-3-128 0,0-5 176 16,4-2-176-16,-2-2 192 0,1-2-48 0,1 1 0 15,-1-4 0-15,0 1 0 0,0 1-144 0,0 0 0 16,0 1 0-16,-2 2 128 0,0 2-128 0,0 2 0 15,0 1 0-15,-2 2 0 0,-2 3 0 0,1 3 0 0,1 4-128 16,-5 5 128-16,-3 3-144 0,0 2 144 0,2 6-192 16,-2-2 192-16,-1 1-208 0,-1-2 64 0,-1 0 16 15,1 2 0 1,3-1-2448-16,0 1-496 0</inkml:trace>
  <inkml:trace contextRef="#ctx0" brushRef="#br0" timeOffset="51852.44">23055 15449 16575 0,'0'0'736'0,"0"0"160"0,0 0-720 0,-3-9-176 16,-1 3 0-16,4 6 0 0,-5-8 576 0,-1 1 64 0,-3-2 32 0,-1 3 0 15,0 3 32-15,-2 3 0 0,-1 0 0 0,-1 3 0 16,-3-2-176-16,0 4-16 0,0 7-16 0,0-3 0 16,0-1-32-16,3-2 0 0,2 3 0 0,4 1 0 15,4 1-128-15,3 1-16 0,1-12-16 0,0 0 0 16,0 13-96-16,5-2-16 0,4-5 0 0,7-1 0 15,2-1 256-15,1-4 64 0,1-5 0 0,5 1 0 16,1-2 80-16,0-2 32 0,-2-3 0 0,-2 1 0 16,0-1-320-16,-4-3-64 0,-3 1-16 0,-2 3 0 15,-4-3-224-15,-1 1 144 0,-3 0-144 0,0 0 128 16,-5 3-128-16,0 1 128 0,-2 1-128 0,2 7 128 16,-4-10 0-16,0 4 0 0,0 1 0 0,4 5 0 0,0 0-128 15,0 0 0-15,0 0 0 0,0 0 0 0,0 0 0 0,0 0 0 16,10 0 0-16,2-3 0 0,1-2 0 0,3 0 0 15,3-3 0-15,3 0 0 0,2-2 0 16,1 1 0-16,3-3 0 0,-2 3 0 0,4-3-144 0,-1 0 144 16,0-1 0-16,-1-4 0 0,1-1 0 0,-2 0 0 15,-1-2 0-15,-1 1 0 0,-1-5 0 0,-2 5 0 16,-3-1 0-16,1-1 0 0,-3-4 0 0,-4 2 0 16,-3 1 128-16,0 1-128 0,-1 3 0 0,-3 2 0 15,-1 6 0-15,-1 2 0 0,-4 8 0 0,0 0 0 16,0 0 0-16,-8 6 0 0,-2 3 0 0,0 8 0 15,-3 8 0-15,0 1 0 0,0 2 0 0,-4 2 0 16,0 2 0-16,0 5 0 0,-3 0 0 0,-3 5 0 16,-1-3 0-16,1 8 0 0,1 3 0 0,1 1 0 0,2-3 0 15,2-3 0-15,1-2-256 0,0-5 16 0,4-2 0 0,2-5 0 32,-2-5-848-32,2-4-192 0,-2-2-16 0,1-5-7280 0,1-2-1472 0</inkml:trace>
  <inkml:trace contextRef="#ctx0" brushRef="#br0" timeOffset="51984.01">23192 15569 22863 0,'2'-13'1008'0,"-2"13"208"0,10-8-960 0,3 2-256 0,0-2 0 0,4 3 0 15,1 0 512-15,7 1 64 0,3 1 16 0,2 0 0 16,2 0-224-16,4 1-48 0,7 1-16 0,0 2 0 0,-1-1-304 16,-3 2 0-16,-1 0 128 0,-3 1-11728 15</inkml:trace>
  <inkml:trace contextRef="#ctx0" brushRef="#br0" timeOffset="52365.04">24480 15113 16575 0,'-7'-14'736'0,"7"14"160"0,0 0-720 0,-9-2-176 16,-1 0 0-16,-1 4 0 0,2 6 1664 0,-1 0 288 0,-2 5 64 0,0 4 16 15,-2 0-1328-15,0 4-256 0,1-3-48 0,0 3-16 16,1 0-128-16,3-2-16 0,1-1-16 0,0-1 0 16,-1 3-64-16,2-6-16 0,7-14 0 0,-5 11 0 15,1-3 128-15,4-8 32 0,0 0 0 0,0 0 0 16,0 0 464-16,6-8 112 0,0-1 16 0,3-4 0 15,0-7-240-15,2 0-32 0,0 1-16 0,1-1 0 16,1 1-224-16,0-1-32 0,0 1-16 0,2 0 0 16,2 4-336-16,-2 2 0 0,0 2 0 0,0 1 0 15,1 1 0-15,0 1 0 0,-1 4 0 0,1 1 128 16,-2 3-128-16,1 0-192 0,-2 0 64 0,0 4 0 16,-3 2-1280-1,-1 0-240-15,-9-6-48 0,13 7-7328 0,-1 0-1456 0</inkml:trace>
  <inkml:trace contextRef="#ctx0" brushRef="#br0" timeOffset="52704.55">25052 15113 16575 0,'0'0'1472'0,"0"0"-1168"16,0 0-304-16,-8-3 0 0,8 3 752 0,-10 2 80 15,1 0 32-15,-2 2 0 0,-3 3-32 0,0-1 0 16,-2 6 0-16,-1-2 0 0,0 2-288 0,0 4-64 15,0-5-16-15,4 8 0 0,2 0 16 0,0-3 0 16,3-4 0-16,4 2 0 0,0 3-160 0,6-7-48 16,-2-10 0-16,9 9 0 0,3-3 48 0,2-2 0 15,0-2 0-15,5-4 0 0,1-5 80 0,1-1 32 0,-1 0 0 16,1-3 0-16,2-4-224 0,2 0-32 0,0-2-16 0,-4 5 0 16,-1 3-160-16,-1-3 128 0,-5 2-128 0,-1 2 128 15,-3 3-128-15,-10 5 0 0,0 0 0 0,0 0 0 16,0 0 0-16,0 0 0 0,0 0-144 0,4 11 144 15,-1 5 0-15,-2 0 0 0,1-3 0 0,0 2 0 16,3-2 0-16,2 2-160 0,3-2 160 0,2 1-128 16,0-3-688-1,2-2-128-15,2-4-16 0,2-5-11456 0</inkml:trace>
  <inkml:trace contextRef="#ctx0" brushRef="#br0" timeOffset="52956.25">25983 14688 13823 0,'0'0'608'0,"0"0"128"0,0 0-592 15,0 0-144-15,-6 16 0 0,-1 0 0 0,-2-1 1776 0,-2 6 320 16,0 3 64-16,-2 8 16 0,0 0-1120 0,1 4-224 15,-2 1-32-15,1 0-16 0,-2-2-336 0,0-1-64 16,3-3 0-16,0 2-16 0,2-3-208 0,2-1-32 16,0-3-128-16,3-4 192 0,1-4-192 0,1-1 0 15,1-1 0-15,-1-3 0 16,3-13-1408-16,0 0-368 0</inkml:trace>
  <inkml:trace contextRef="#ctx0" brushRef="#br0" timeOffset="53112.33">25651 15043 24991 0,'0'0'1104'0,"0"0"240"0,17-4-1088 0,2 0-256 0,2 1 0 0,0-1 0 15,1 0 544-15,3 2 48 0,1-1 16 0,1 2 0 16,1 1-256-16,0-2-48 0,4 1-16 0,-2 0 0 16,0 1-416-16,0 0-96 0,-2-1-16 0,-2-2-12064 15</inkml:trace>
  <inkml:trace contextRef="#ctx0" brushRef="#br0" timeOffset="53692.28">26645 15018 20271 0,'0'0'896'0,"0"0"192"0,-10-3-880 0,1 2-208 15,0 2 0-15,0 3 0 0,-1 1 368 0,0 4 16 16,-2 1 16-16,1 3 0 0,-1 2 0 0,1 1 0 15,-2-4 0-15,2 2 0 0,-1 2-224 0,0-1-48 16,0 2-128-16,2-4 192 0,0 0-64 0,-1-1-128 16,5 1 176-16,-1 0-176 0,-1-3 0 0,8-10-352 15,0 0 48-15</inkml:trace>
  <inkml:trace contextRef="#ctx0" brushRef="#br0" timeOffset="54684.5">27051 14979 19119 0,'-18'11'832'0,"6"0"192"0,-2 3-816 0,-2-1-208 0,0 3 0 0,2-1 0 15,1 1 144-15,1-2-16 0,0 1 0 0,3-3 0 16,4 1 176-16,2 0 16 0,3-13 16 0,0 0 0 15,4 10-144-15,-4-10-16 0,9 8-16 0,2-6 0 16,1-2 432-16,1-2 96 0,1-5 16 0,0 0 0 0,-2-3-128 0,2 0 0 16,2-4-16-16,-3 2 0 0,-2 1-336 0,-4-2-64 15,-1 2-16-15,-3-1 0 0,0 0-144 0,-4 2 192 16,-3-2-192-16,-1 3 192 0,-1-2-64 0,0 1 0 16,-3 1 0-16,1 2 0 0,1 2-128 0,7 5 0 15,-6-5 144-15,6 5-144 0,0 0 0 0,0 0 0 16,6-4 0-16,9-1 0 0,3 6 0 0,2-1-128 15,4-1 128-15,1 1-192 0,-3 1 192 0,6 3-128 16,4-1 128-16,-2 2-128 0,0-2 128 0,-5 0 128 16,-2 3-128-16,-4 1 176 0,-4 4-176 0,-4-1 0 15,-3 1 0-15,-6 3 0 0,-2-2 0 0,-2 2-224 16,-7-1 80-16,-1 2 16 0,0-5 128 0,-3 2 192 0,-3-6-32 16,3 2-16-16,0-4-16 0,0 0-128 0,-2-3 192 0,7-1-64 15,8 0 256-15,0 0 64 16,-3-5 0-16,7-2 0 0,3 1 64 0,4-2 0 0,0-4 16 0,3 2 0 15,3-2-224-15,1-2-48 0,-1 1-16 0,1 1 0 16,1-2-240-16,-2 2 128 0,-2 3-128 16,0-2 0-16,-2 4 0 0,-2 0 0 0,1 2 0 0,-1 2 0 15,-11 3 0-15,0 0 0 0,10 4 0 0,-10-4 0 16,8 11 0-16,-3-1-160 0,-1 0 160 0,0 4-128 16,-2-4 128-16,1 3 0 0,-2 0 0 0,5-3 0 15,-1 2 0-15,-5-12 0 0,0 0 0 0,12 9 0 16,-1 0 0-16,2-6 0 0,0-4 0 0,3-1 0 15,2 0 0-15,2-3 0 0,1-2 0 0,-1 2 0 16,0-6 0-16,1 2 176 0,1-1-176 0,-1 3 192 16,-3 0-192-16,-1-1 0 0,-1-3 144 0,-2 6-144 0,-3 1 0 15,-11 4 0-15,10-1 0 0,-10 1 128 0,0 0-128 0,0 0 0 16,0 0 0-16,0 0 0 0,0 0 0 0,-4 8-160 16,-2 2 160-16,0-1-208 0,1 2 208 0,-1-2 0 15,-2-1-160-15,1 1 160 0,2 1 0 0,1-3 0 16,4-7 0-16,0 0 0 0,0 0 0 0,0 0 0 15,1 10 0-15,-1-10 0 0,0 0 0 0,11 1 0 16,2-1 0-16,0 0 0 0,5 0 0 0,-2 0 0 16,-1-1 0-16,0 1 0 0,-1 1-128 0,2 1 128 15,-4-1 0-15,-1-1 0 0,0 0 0 0,-11 0 0 16,10 3 0-16,1-2 0 0,-11-1 0 0,11-1 0 0,0-2 0 16,0 0 0-16,1 1 0 0,1-5 0 15,0-2 0-15,3-1 0 0,2 1 0 0,2-4 0 0,-1-3 128 0,7-2-128 16,0-3 176-16,2-3-48 0,-2-2-128 15,3-2 192-15,3-8-16 0,1 1-16 0,2-1 0 0,0-2 0 16,0-3-32-16,-1-2 0 0,-1-1 0 16,-3 1 0-16,-1-4-128 0,-2 3 0 0,0-6 0 0,-5 10 128 15,-6 2-128-15,-4 11 0 0,-6 8 0 0,-2 9 0 16,-5 0-128-16,1 10 128 0,-17 4 0 0,-1 6 0 16,-3 8 0-16,-3 3-144 0,0 5 144 15,-5 5 0-15,-2 6-192 0,-2 2 192 0,-2 1-192 0,4 5 192 16,2-4 0-16,4 4-128 0,3 0 128 0,6-3 0 15,5-5 0-15,7-3 0 0,8-2 0 0,3 1 0 16,4-7-128-16,4-3 128 0,5-3-192 0,4-2-9440 16,0-1-1888-16</inkml:trace>
  <inkml:trace contextRef="#ctx0" brushRef="#br0" timeOffset="55019.31">29308 14569 20271 0,'0'0'1792'0,"-12"7"-1424"0,0-2-368 0,0 7 0 15,1-2 1936-15,-1 10 320 0,-2 6 64 0,1 1 16 16,1 2-1824-16,0 5-352 0,0 1-160 0,3-1 128 16,3 1-128-16,-1-2 192 0,-1-2-192 0,2-1 192 15,-1 0-192-15,2 0 0 0,-1-7 0 0,2-2 0 31,-4-3-1344-31,4-2-320 0,1-2-48 0,-1-4-9552 0</inkml:trace>
  <inkml:trace contextRef="#ctx0" brushRef="#br0" timeOffset="56126.97">29116 14890 23263 0,'0'0'1024'0,"0"0"224"0,14-7-992 0,2-2-256 15,-2 2 0-15,2-3 0 0,0 4 192 0,3-2-16 16,5-2 0-16,3 0 0 0,2 1 64 0,-1 5 16 16,-6-2 0-16,1-1 0 0,-1-2-256 0,-4 3 0 15,-1 2 128-15,-7 1-128 0,-2-2 0 0,-8 5 0 16,0 0 0-16,0 0 0 0,0 0 320 0,-10 10-16 16,-6-3-16-16,1 3 0 0,-1 9-96 0,2-2-32 15,-1 0 0-15,2-6 0 0,0 5-160 0,1-2 0 0,2 1 0 16,3-6 0-16,7-9 0 0,0 0 0 0,0 0 0 15,0 0 0-15,0 0 272 0,0 0 80 0,13-4 16 0,2-1 0 16,0-2 208-16,4-2 32 0,0-3 16 0,1 1 0 16,-2-4-352-16,-1 3-64 0,-1 2-16 0,-1-3 0 15,0 0-192-15,-2 4 144 0,-3-2-144 0,-2 4 128 16,0-1-128-16,-8 8 0 0,4-8 0 0,-4 8 0 16,0 0 0-16,0 0 0 0,0 0 0 0,0 0 0 15,-8 9 0-15,1 3 0 0,1 2 0 0,2-3-176 16,4-11 176-16,-3 11 0 0,3 2 0 0,4-5 0 15,-4-8 0-15,12 8 0 0,0-5 0 0,1-2 0 16,1 0 0-16,2-1 0 0,-1-2 0 0,4-4 0 16,-1 1 0-16,0-1 176 0,0-4-48 0,2 1 0 0,2 0-128 15,-4 1 128-15,1 1-128 0,0 1 128 0,2 2-128 16,-4-1 0-16,-4-4 0 0,1 5 128 0,1 3-128 16,-4 0 0-16,-11 1 0 0,11 2 0 0,-11-2 0 15,0 0 0-15,5 9 0 0,-1 2 0 0,-4-11 0 0,0 14 0 16,-4-3-144-16,4 0 144 0,0 2 0 0,0-13 0 15,0 0-128-15,4 9 128 0,-4-9 0 0,12 8 0 16,3-5 0-16,2-3 0 0,2-1 0 0,1-2 0 16,3-1 0-16,1-2 0 0,0-2 0 0,-2-3 0 15,-1 5 0-15,-2-5 144 0,-2 2-144 0,-1-1 0 16,-3 2 0-16,-1-1 128 0,-1 2-128 0,-1-1 0 16,-4 1 0-16,-6 7 0 0,0 0 0 0,0 0 0 15,0 0 128-15,0 0-128 0,0 0 0 0,0 0 0 16,0 0 0-16,0 0 0 0,-6 6 0 0,6-6-144 0,0 0 144 15,-10 9 0-15,1 3-128 0,3-2 128 0,-1-2 0 16,2 0 0-16,0 0 0 0,5-8 0 0,-5 10 0 0,5-10 0 16,0 0 0-16,0 0 0 0,-4 8 0 0,0 3 0 15,4-11 0-15,-5 10 0 0,-1 2 0 0,1 3 0 16,-3 4 0-16,3-1-128 0,-3 0 128 0,-1 2 0 16,0 1 0-16,-1-2 0 0,-2 1 0 0,0-2 0 15,0-1 0-15,1 0 0 0,-2 0 0 0,2-2 0 16,2-7 0-16,4 1 0 0,-3-3 0 0,8-6 0 15,-9 5 0-15,9-5 0 0,0 0 0 0,-9 1 0 16,0-1 0-16,9 0 0 0,0 0 0 0,0 0 144 16,0 0-144-16,0 0 0 0,0 0 0 0,4-12 128 0,6-2-128 15,2 2 0-15,0 2 0 0,3-1 0 0,3 2 0 16,3-2 0-16,1-1-160 0,2 0 160 0,2 2 0 16,0-1 0-16,0-4 0 0,4-1 0 0,0-2 0 0,4-3 0 15,4-8 0-15,1 2 0 0,-1-6 0 0,5-5 0 16,6-6 0-16,1 0 0 0,-2 1 0 15,-1-7 0-15,-3-1 0 0,-2 1 0 0,-5 0 0 0,-1 0 0 16,-1 3 0-16,-3 6 0 0,-5 2 0 0,-8 9 0 16,-2 8-128-16,-7 5 128 0,-7 5 0 0,-4-1 128 15,-5 6 0-15,-5 3-128 0,-2 11 160 0,-5 3-160 16,-6 2 128-16,1 5-128 0,0 6 0 0,-2 5 0 16,0-2 0-16,0 5 0 0,-1 0 0 0,0 2 0 15,-1 0 0-15,2-1 0 0,3-2 0 0,5-4 0 0,4-4 0 16,5-1 0-16,3-1-128 0,3-6 128 0,2-14 0 15,7 13 0-15,1-4 0 0,5-1 0 0,0-6 0 16,5-1 0-16,0-1 160 0,2-1 48 0,-1-2 16 16,1-4 0-16,1 0-16 0,0-1 0 0,-2-1 0 0,1 0 0 15,-3-1-208-15,0 1 144 0,0 1-144 0,-2 3 128 16,1-1-128-16,-3 3 0 16,-3 0 0-16,2 2 0 0,0 1 0 0,-12 0 0 0,0 0 0 0,8 4 0 15,-8-4-1008 1,6 11-128-16,1-1-16 0</inkml:trace>
  <inkml:trace contextRef="#ctx0" brushRef="#br0" timeOffset="57402.94">31204 13810 11967 0,'-11'-18'1072'0,"4"8"-864"0,1 1-208 0,0 3 0 16,6 6 832-16,-3-7 112 0,0 0 16 0,3 7 16 15,0 0-544-15,0 0-112 0,8-2-32 0,2 5 0 16,2 9 144-16,1-1 16 0,1 0 16 0,3 4 0 15,3-4 176-15,1 6 48 0,2 4 0 0,3 5 0 16,4 0-48-16,-2 3 0 0,-4-3 0 0,1 8 0 16,0 5-208-16,-3 3-48 0,-4 1-16 0,-3 6 0 15,-6 11-112-15,-5 3-32 0,-6 3 0 0,-5-2 0 16,-6 0 48-16,-3-1 16 0,-2-3 0 0,-3-4 0 0,4-7-48 16,-5-2-16-16,0-2 0 0,-2-4 0 0,-3 0-48 15,-1-7-16-15,0-3 0 0,-4-2 0 16,-3-6 112-16,-3-2 32 0,-2-3 0 0,-3 2 0 15,-1-3-1216-15,2 0-240 0,4 0-64 16</inkml:trace>
  <inkml:trace contextRef="#ctx0" brushRef="#br0" timeOffset="58400.33">21105 16775 12895 0,'0'0'1152'0,"0"0"-928"0,10-9-224 0,-3 0 0 0,-1 1 800 0,-6 8 112 16,0 0 32-16,8-9 0 0,-3-3 80 0,0 3 32 15,-2-1 0-15,-3 10 0 0,0 0-272 0,0 0-48 16,-4-12-16-16,-3 3 0 0,-2 5-32 0,0 1-16 16,-1 3 0-16,-3 2 0 0,-3-1-160 0,-2 5-48 15,-3 6 0-15,-2-1 0 0,-2 0-128 0,-3 5-16 16,1 2-16-16,-4 7 0 0,-3 5-48 0,0 3-16 16,0-7 0-16,5 5 0 0,5 0-80 0,5 2-16 15,8-2 0-15,7 0 0 0,2-6-144 0,10-1 0 16,7-4 144-16,8-1-144 0,3-6 128 0,7-3-128 15,3-7 128-15,2-2-128 0,0-2 304 0,1-6-16 16,0-3 0-16,1-2 0 0,2-2 32 0,0-2 0 16,-4-5 0-16,2 0 0 0,2-1-160 0,-2 1-32 0,-3 2 0 15,-3-1 0-15,-7-2 128 0,-4-1 0 0,-4 2 16 0,-5-1 0 16,-5-2-64-16,-5-3-16 0,-3 1 0 0,-2 1 0 16,-3 3-48-16,-4 1-16 0,-3 1 0 0,-2 1 0 15,-6-1-128-15,-2 5-224 0,1 2 48 16,-1 2 16-1,1-1-1520-15,-1 5-304 0,-3-3-64 0,3 5-10944 0</inkml:trace>
  <inkml:trace contextRef="#ctx0" brushRef="#br0" timeOffset="58735.28">21496 16677 9215 0,'0'0'816'0,"0"0"-656"16,0 0-160-16,6-6 0 0,2-1 1536 0,2-2 288 15,2 1 48-15,3-1 16 0,0 3-640 0,5-2-128 16,1-3-32-16,2 1 0 0,4 0-400 0,1-1-96 16,-1 2-16-16,3-1 0 0,-1 2-112 0,5-1-16 15,1 3-16-15,-1 4 0 0,-3 2-144 0,-2 1-32 0,-3 2 0 16,-4 3 0-16,-2 5-256 0,-5 3 0 0,-3-1 0 16,-3 1 0-16,-2 2-160 0,-2 0-144 0,-1-1-16 0</inkml:trace>
  <inkml:trace contextRef="#ctx0" brushRef="#br0" timeOffset="58968.6">21597 16870 8287 0,'0'0'736'15,"0"0"-592"-15,0 0-144 0,0 0 0 0,0 0 3808 16,8 13 736-16,-1-4 128 0,3 1 48 0,2-6-3888 16,6-2-832-16,4-2 0 0,-3 0-128 15,1 0-96-15,8-1-16 0,4-2 0 0,18-3 0 16,-2 2-624-16,-4 1-128 0,-3-1-32 0,-15 2-8592 16</inkml:trace>
  <inkml:trace contextRef="#ctx0" brushRef="#br0" timeOffset="59378.37">22884 16388 21183 0,'-15'-4'1888'0,"-4"0"-1504"0,-2 0-384 0,-1 3 0 16,-1 0 208-16,-5 3-16 0,-3 5-16 0,-1 2 0 16,-4 3 112-16,0 2 32 0,-3 4 0 0,-6 4 0 15,-2 6-16-15,-3 2 0 0,-1 0 0 0,10 4 0 16,11-1-176-16,8 3-128 0,4-2 144 0,10-6-144 16,5 0 0-16,10-1 0 0,7 0 0 0,5-6 0 15,3-2 224-15,9-3-48 0,8 0-16 0,7-5 0 16,3-2 64-16,2-5 16 0,-1-6 0 0,2 1 0 15,3-3 192-15,-2-5 32 0,-1 2 16 0,4-7 0 16,3-3-272-16,-4 1-48 0,-4 1-16 0,-7-2 0 16,-8-4 80-16,-3 1 16 0,-6 4 0 0,-4-3 0 0,-8-2-64 0,-3-2-16 15,-3 1 0-15,-5-2 0 0,-7 5-160 0,-3 1 0 16,-5-1 0-16,-4 4 0 0,-6 3-320 0,-4 0-32 16,-2 6-16-16,-6-2 0 15,-3 3-656-15,0 2-144 0,1 3-32 16,5 0-10096-16</inkml:trace>
  <inkml:trace contextRef="#ctx0" brushRef="#br0" timeOffset="59795.36">23307 16512 2751 0,'0'0'256'0,"0"0"-256"0,0 0 0 0,0 0 0 0,0 0 2528 0,2-8 464 16,-2 8 80-16,9-12 32 0,2 2-1600 0,4-2-320 16,5-1-64-16,5 1-16 0,-2 1-208 0,8-4-32 15,6 0-16-15,-2 2 0 0,2 2-144 0,2 2-48 16,-3-4 0-16,1 6 0 0,-3 1-288 0,0 3-64 15,-2 3-16-15,1 4 0 0,-3-1-288 0,0 3 0 16,-6 2 128-16,-5 1-7344 16,-10 2-1472-16</inkml:trace>
  <inkml:trace contextRef="#ctx0" brushRef="#br0" timeOffset="60003.34">23404 16752 13823 0,'0'0'608'0,"0"0"128"0,-9 6-592 0,9-6-144 0,0 0 0 0,0 0 0 15,4 17 2560-15,4-4 496 0,1-1 80 0,5-3 32 16,5-4-2432-16,3 2-480 0,4 1-112 0,4-6-16 16,2-2-128-16,2-6 192 0,2 0-192 0,0 1 192 15,2 3-1456 1,2-5-272-16,2-2-64 0,-2 0-8368 0</inkml:trace>
  <inkml:trace contextRef="#ctx0" brushRef="#br0" timeOffset="60339.86">25217 16556 21183 0,'-4'-18'944'0,"4"18"192"0,0 0-912 0,7-8-224 0,5 3 0 0,0 0 0 15,0 1 224-15,1 0 0 0,0 2 0 0,1 1 0 32,0 0-1568-32,2 0-304 0</inkml:trace>
  <inkml:trace contextRef="#ctx0" brushRef="#br0" timeOffset="60481.65">25668 16520 16927 0,'0'0'752'0,"0"0"144"0,0 0-704 0,0 0-192 0,0-11 0 0,0 11 0 0,0 0 0 0,0 0 0 16,1-8 0-16,-1 8-7488 15</inkml:trace>
  <inkml:trace contextRef="#ctx0" brushRef="#br0" timeOffset="60920.45">27012 16187 19983 0,'-11'-10'880'0,"11"10"192"0,-9-8-864 0,-3 0-208 0,-1 3 0 0,0 1 0 16,-1 4 224-16,-3 0 0 0,-2 3 0 0,-4 4 0 16,0 5 96-16,-3 2 0 0,-2 2 16 0,0 0 0 15,-1 6 16-15,3 3 0 0,1 6 0 0,7-4 0 16,6 1-32-16,4-1-16 0,3 4 0 0,1 3 0 15,2-2-304-15,8-2 0 0,9-3 0 0,4-4 0 16,8 0 336-16,5-5 16 0,3-4 0 0,3-2 0 16,1-4 192-16,1-3 32 0,-1-4 16 0,1-3 0 0,-1-5-144 15,1-3-16-15,-3 1-16 0,-5-6 0 0,-1 1-160 0,-2-3-48 16,-4-4 0-16,0-1 0 0,-2 0 160 0,-7-4 16 16,-4 0 16-16,-6-3 0 0,-2 2 160 0,-8-3 16 15,-4 3 16-15,-7-1 0 0,-8 0-400 0,0 2-64 16,-1 4-128-16,-3 3 176 0,-6 0-176 0,2 5 0 15,3 4-192-15,1-1 192 16,3 6-816-16,4 4-32 0,4-1-16 0,3 2-8560 16,4 0-1712-16</inkml:trace>
  <inkml:trace contextRef="#ctx0" brushRef="#br0" timeOffset="61629.94">26632 16318 11967 0,'0'0'1072'0,"-6"-7"-864"0,6 7-208 0,-9-8 0 16,-2 0 656-16,2-1 96 0,-4 4 16 0,1-4 0 15,1 0 80-15,-4-3 32 0,1 2 0 0,1-5 0 0,0 6-176 0,0 0-48 16,-1-3 0-16,-1 4 0 0,0 1-16 0,1 1 0 16,0 1 0-16,-2 0 0 0,2 1-288 0,1 1-64 15,0 1-16-15,0 1 0 0,0-1-272 0,0 2-176 16,0 3 32-16</inkml:trace>
  <inkml:trace contextRef="#ctx0" brushRef="#br0" timeOffset="61874.56">26669 16437 21711 0,'0'0'960'0,"0"0"192"0,-9 6-912 0,0-4-240 0,-1 0 0 0,0 3 0 16,0 0 224-16,-3 2 0 0,-4-1 0 0,1 3 0 15,2-2 160-15,-5 1 16 0,-3-1 16 0,0 2 0 16,-1 2-128-16,-3-3-32 0,-1-2 0 0,-1-2 0 16,-2 3-256-16,0-1 160 0,1-2-160 0,2 1 128 31,1 1-1024-31,5 0-224 0</inkml:trace>
  <inkml:trace contextRef="#ctx0" brushRef="#br0" timeOffset="63141.63">19050 18204 12095 0,'0'0'528'0,"5"-10"112"0,-4-2-512 0,2-1-128 16,4 1 0-16,-5 0 0 0,-4 3 944 0,-1-1 144 15,-1-1 48-15,-1 1 0 0,0 1-160 0,-3 1-16 16,0 3-16-16,-2 1 0 0,-3 3-240 0,-2 1-32 15,-2 2-16-15,-1 5 0 0,-3 2-384 0,0 0-80 16,-1 3 0-16,1 3-16 0,0 2-48 0,1 0 0 0,-1-1 0 0,1 2 0 16,2 3-128-16,2-3 128 0,4-2-128 15,5 0 128-15,1-2-128 0,5-1 0 0,1-13 0 0,8 10 0 16,2-1 0-16,2-3 192 0,2-6-192 0,2-2 192 16,2-2 64-16,3 1 32 0,1-7 0 0,2 3 0 15,-1-5-16-15,2 0 0 0,-1 0 0 0,2 1 0 16,-3-2-128-16,-1 1-16 0,-2-2-128 0,1 3 192 15,-3-2-192-15,-2 0 128 0,-2 3-128 0,0 2 0 16,-2 4 0-16,-12 4 128 0,8-8-128 0,-8 8 0 16,0 0 0-16,0 0 0 0,-3 10 128 0,-2 5-128 15,-2-5 0-15,0 3 144 0,-3 2-144 0,4-1 128 16,-1-1-128-16,2 0 128 0,1 0-128 0,2-4 128 16,-1 2-128-16,3-11 0 0,0 0 0 0,8 10 0 0,0-1 0 15,2-2 0-15,-10-7 0 0,16 0 0 16,-1-3-1792-16,1 0-256 15,1 1-32-15</inkml:trace>
  <inkml:trace contextRef="#ctx0" brushRef="#br0" timeOffset="63380.01">19670 17527 17103 0,'0'0'752'0,"0"0"160"0,0 0-720 0,-9 6-192 16,-1 0 0-16,-2 7 0 0,-2 5 416 0,1 6 48 16,0 1 16-16,-2-2 0 0,0 8 16 0,0-1 0 15,1 4 0-15,0 3 0 0,-2-1-288 0,0 3-48 0,1 1-16 0,1 3 0 16,2-2 16-16,0 5 0 0,2-6 0 0,2-3 0 16,1-3-16-16,3-7 0 0,3-5 0 0,0-2 0 15,1-2-144-15,1-5-144 0,2-2 144 0,-3-11-6624 16,7 2-1200-16</inkml:trace>
  <inkml:trace contextRef="#ctx0" brushRef="#br0" timeOffset="63623.27">20038 17467 21183 0,'-4'-9'1888'0,"4"9"-1504"0,0 0-384 0,-5 13 0 0,-4 0 256 0,0 6 0 16,0 0-16-16,-2 7 0 0,-1 8-240 0,1 0 0 16,-2 3 0-16,0-1-160 0,1-2 160 0,0 4 144 15,-1 3-16-15,-1-1-128 0,-2 0 176 0,3 2-176 16,-1 2 160-16,1 2-160 0,0-1 176 0,1-3-176 16,2-3 192-16,0-5-192 15,3-4-1408-15,3-7-400 0</inkml:trace>
  <inkml:trace contextRef="#ctx0" brushRef="#br0" timeOffset="63907.44">20149 18023 17903 0,'-12'15'784'0,"2"-5"176"0,-3 1-768 0,0 1-192 0,-2-2 0 0,6 5 0 15,0-2 0-15,4-1 0 0,-2-3 0 0,7-9 0 16,0 8 0-16,0-8 176 0,8 11-176 0,1-8 160 16,2-4 96-16,2-1 32 0,5 1 0 0,2-6 0 15,0 0-80-15,1-3-16 0,-2 0 0 0,-1-2 0 16,-3 3-64-16,0-3-128 0,-5 2 176 0,-2 0-176 16,-1 0 240-16,-3 3-64 0,-4 7-16 0,0 0 0 15,-6-11 304-15,-3 5 64 0,-1 2 16 0,-2 4 0 16,-2-1-288-16,-2 1-64 0,-2 1-16 0,3-1 0 15,2 2-1456-15,4 0-304 0,-5-1-48 0,14-1-16 0</inkml:trace>
  <inkml:trace contextRef="#ctx0" brushRef="#br0" timeOffset="64309.61">20724 17968 17615 0,'-22'9'768'0,"9"-1"192"0,1-4-768 0,2 4-192 15,-2 3 0-15,1 1 0 0,2-8 0 0,9-4 0 16,0 0 144-16,0 0-144 0,0 0 208 0,0 0-16 0,0 0-16 16,0 0 0-16,0 0 80 0,13-5 0 0,2-6 16 0,0-2 0 15,2-2 128-15,-2 3 32 0,0 8 0 0,0-5 0 16,0 0-96-16,-2-2-16 0,-2 6 0 0,-11 5 0 15,0 0-64-15,0-1559 0 0,0 3118-16 0,6-1547 0 16,-6 1-96-16,-2 5-16 0,-5 3 0 0,2 1 0 16,-2 0-128-16,3-1 0 0,-1-1 144 0,3 1-144 15,0-2 0-15,5-3 0 0,1-3 0 0,2-7 0 16,3 2 128-16,4-6-128 0,4-6 160 0,2-4-160 16,2-4 368-16,-1-5-32 0,4-2 0 0,-3-4 0 15,0-1 112-15,-2-1 0 0,-2 4 16 0,-3-4 0 16,-1-5-48-16,-2 4-16 0,-3-1 0 0,0 2 0 0,-2 4-144 15,-1 0-48-15,0 1 0 0,-1 6 0 0,-1 4-208 16,-3 10 0-16,0 0 128 0,0 0-128 16,0 0-1248-16,0 0-288 0,-9 5-64 15</inkml:trace>
  <inkml:trace contextRef="#ctx0" brushRef="#br0" timeOffset="64530.05">21271 17834 13823 0,'-3'14'1216'0,"-5"-1"-960"16,-1-1-256-16,-1 0 0 0,0 1 448 0,1 2 64 0,2 2 0 0,0-1 0 16,-3-4 48-16,4 3 16 0,-1 4 0 0,1-1 0 15,1-4-432-15,-2 3-144 0,1-5 0 0,-1 0 144 16,2-2-144-16,5-10 0 0,0 0 0 0,0 8 128 15,3 2-128-15,-3-10-192 0,0 0 32 0</inkml:trace>
  <inkml:trace contextRef="#ctx0" brushRef="#br0" timeOffset="65216.94">21062 17971 8287 0,'-6'-9'368'0,"6"9"80"0,0 0-448 0,0 0 0 0,0 0 0 0,0 0 0 0,0 0 2016 0,0 0 320 16,0 0 64-16,0 0 16 0,0 0-1424 16,0 0-288-16,0 0-48 0,0 0-16 0,6 10-192 0,-1 4-64 15,-1 2 0-15,0 1 0 0,0 2-16 0,-1 2-16 16,1-2 0-16,3-4 0 0,3-3-96 0,2 1 0 16,-3 0-16-16,3-3 0 0,1 0 176 0,0-8 32 15,0-2 16-15,3 0 0 0,1-1 272 0,1-2 48 16,-3-5 16-16,4-1 0 0,-1-4-96 0,0-1 0 15,-1-2-16-15,-4-2 0 0,-1-4-176 0,-2 0-48 16,0 1 0-16,-3 0 0 0,0 1-208 0,-3-2-32 16,-2-2-16-16,1 3 0 0,-2 1-208 0,-2 7 128 15,1 4-128-15,1 0 0 0,1 1-160 0,-2 8-128 16,0 0-32-16,0 0 0 16,0 0-2640-16,0 0-544 0</inkml:trace>
  <inkml:trace contextRef="#ctx0" brushRef="#br0" timeOffset="65614.57">21746 17840 16815 0,'0'0'736'0,"-12"3"160"0,2 2-704 0,1 4-192 0,0-1 0 0,-2 2 0 16,1 2 272-16,-1 3 32 0,0-2 0 0,0 4 0 15,1-2 208-15,-1 0 32 0,1-1 16 0,-1 4 0 16,2 2-128-16,1-3-32 0,3-4 0 0,0 0 0 0,0-4 80 0,1 0 16 16,4-9 0-16,0 0 0 0,0 0 80 0,0 0 0 15,0 0 16-15,10-7 0 0,2 1 32 0,0-3 0 16,3-3 0-16,1-2 0 0,0-2-304 0,1-1-48 16,1-1-16-16,-1 2 0 0,0 2-256 0,-2-2 128 15,0-1-128-15,2 4 0 0,2 0 128 0,1 1-128 16,1-2 0-16,-6 5 0 0,0 5 0 0,-4 0 0 15,0 0 0-15,-11 4 0 0,0 0 0 0,0 0 0 16,4 17 0-16,-4 1-144 0,-5 5 144 0,-2-2 0 16,-3-3 0-16,2 3 0 0,-3 3 0 0,5 0 0 15,-3-1 0-15,2-1 0 0,3-1 0 0,0-4 0 16,2-4 0-16,2 0 0 0,2-2 0 0,4-5 0 16,3-2 0-16,2-1 0 0,4 1-176 0,3-4-96 0,3-3-32 15,1-1 0-15</inkml:trace>
  <inkml:trace contextRef="#ctx0" brushRef="#br0" timeOffset="65975.8">22553 17840 21183 0,'-8'-6'1888'0,"-4"1"-1504"0,3 1-384 0,-4 0 0 15,-2-1 320-15,-1 2-16 0,-1 4 0 0,0 3 0 16,-2-3-80-16,-1 3-16 0,-1 3 0 0,3 2 0 0,1 0-208 0,4 0 0 16,2-2 128-16,5 3-128 0,1-1 0 15,5 3 0-15,5 2 0 0,5-7 0 0,5-4 144 0,4-1-144 16,3 5 128-16,5-5-128 0,0-3 192 0,0-6-64 16,-2 0 0-16,-1 4 0 0,-2 2 64 0,-1-5 16 15,-3-1 0-15,-3 4 0 0,-2 6 80 0,-1-1 16 16,-12-2 0-16,7 9 0 0,-2 2 16 0,-4 6 0 15,-3 4 0-15,-5 7 0 0,-3 9-32 0,-2-1 0 16,-1 0 0-16,-3 1 0 0,-2 4 176 0,-4-2 48 16,-3-3 0-16,-5 1 0 0,-4-1-80 0,-1 0-16 15,-2-3 0-15,2-3 0 0,0-2-112 0,1-6-32 16,2-4 0-16,2-2 0 0,2-2-272 0,3-6 0 16,2-4-208-16,2-1-14048 0</inkml:trace>
  <inkml:trace contextRef="#ctx0" brushRef="#br0" timeOffset="67166.08">24120 17594 6447 0,'0'0'576'0,"0"0"-576"0,-4-8 0 0,4 8 0 16,0-10 2160-16,3 1 320 0,2-2 64 0,3 2 16 15,1 2-1344-15,4 0-256 0,3-5-48 0,2 5-16 16,1 5-416-16,2-1-96 0,1 2 0 0,3-6-16 16,0 1-112-16,0 2 0 0,1 4-16 0,0 0 0 15,0-1 80-15,0 3 0 0,0 3 16 0,0 7 0 0,-2 6-16 0,-2 3 0 16,-1 1 0-16,-4 3 0 0,-4 5-144 0,-3 1-48 16,1-1 0-16,-10 2 0 0,-2-1 192 15,-7 3 16-15,-1 1 16 0,-6-1 0 0,-6 3 224 0,-2-5 32 16,-2-3 16-16,-1-2 0 0,-4 2-80 0,0-6-16 15,0-3 0-15,1-1 0 0,1 0-144 0,0-2-16 16,2-7-16-16,2-1 0 0,0-1-32 0,2-5 0 16,-2-1 0-16,4-3 0 0,4-3-64 0,2-5 0 15,1-2-16-15,5-3 0 0,4 2 48 0,8-5 16 16,2-2 0-16,5-1 0 0,3 3-160 0,3 2-16 16,3 4-128-16,2 1 192 0,-1 2-192 0,1-1 0 15,0 4-192-15,1 1 192 0,1 4-128 0,1-3 128 16,-1 3 0-16,1 3 0 0,-1 5-144 0,-1-1 144 0,-2-4 0 15,2 5-144-15,-2 2-32 0,-1 6 0 0,-3-3 0 16,1-1-9632-16,0-3-1936 16</inkml:trace>
  <inkml:trace contextRef="#ctx0" brushRef="#br0" timeOffset="67519.5">26005 17405 15663 0,'-2'-16'1392'0,"0"10"-1120"16,2 6-272-16,0 0 0 0,0 0 1136 0,0 0 160 15,0 0 48-15,-9 17 0 0,-1 5-848 0,-1 8-176 16,2-2-16-16,0 9-16 0,1 3-96 0,0 3-32 16,-2-3 0-16,2 0 0 0,-2-1-160 0,2 3 0 15,0 1 0-15,2 0 128 0,-1 1-128 0,2-7 160 0,2-10-160 16,1 4 160-1,-1-3-1424-15,2-7-272 0</inkml:trace>
  <inkml:trace contextRef="#ctx0" brushRef="#br0" timeOffset="67842.62">25685 17770 19343 0,'10'1'1728'0,"4"-2"-1392"0,5-3-336 0,1 3 0 16,3 1 0-16,3-2 0 0,1-3 0 0,3 1-128 15,1 2 672-15,3-1 144 0,4-3 16 0,-1-2 16 16,-2 1-64-16,-3-2-16 0,-3 1 0 0,-3 2 0 16,-2-1 64-16,-9 3 16 0,-2 3 0 0,-13 1 0 15,0 0-272-15,0 0-64 0,-10 8-16 0,-3 4 0 16,-3 4 32-16,-2 3 16 0,-6 2 0 0,0 2 0 0,0 4-208 0,2-2-32 16,2 1-16-16,5 0 0 15,3-2-160-15,7-3 0 0,4-7 0 0,4-1 0 0,4-1 0 0,5-4 0 16,5-4 0-16,5-4 128 0,3-4 48 0,3 0 0 15,5-3 0-15,1-5 0 0,0-11 64 0,0 1 16 16,-1 1 0-16,-1 0 0 0,-5 0-112 0,-5 2-16 16,-5-3 0-16,-4 1 0 0,-4 0-128 0,-2 1 160 15,-4 1-160-15,-3 2 160 16,-4 2-1216-16,0 4-240 0,-2-1-48 16,0 5-11712-16</inkml:trace>
  <inkml:trace contextRef="#ctx0" brushRef="#br0" timeOffset="68477.92">27800 17336 17727 0,'-15'6'784'0,"3"-1"176"0,-6 7-768 0,0-3-192 15,1 3 0-15,-2 0 0 0,0 2 624 0,1 6 80 16,-1 4 32-16,1 0 0 0,1 1-96 0,0 2-32 15,0-1 0-15,2 2 0 0,0-8-272 0,0 1-48 16,3-2-16-16,1-4 0 0,4-4 208 0,0-4 32 16,7-7 16-16,0 0 0 0,0 0 240 0,0 0 64 15,0 0 0-15,9-9 0 0,0 0-96 0,3-5-16 16,0-1 0-16,1-4 0 0,1-5-368 0,4 2-80 16,3-1-16-16,1-1 0 0,-2-2-256 0,3 2 0 15,1 1 0-15,1 5 0 0,1 1 144 0,1 3-144 16,2 2 0-16,-4 0 144 0,-2 6-144 0,-2 3 0 15,-4 3 0-15,-1 3-176 0,-7-1 176 0,-9-2-160 16,6 16 160-16,-3 1-160 0,-3 3 160 0,0-1-208 16,-4 3 80-16,-1 3 128 0,-4 1 0 0,-2-2 0 0,-2-1 0 0,1-2 0 15,2 1 0-15,-2-9 0 0,3-2 0 16,0-5 0-16,9-6 0 0,0 0 0 0,0 0 0 0,0 0 0 16,0 0 240-16,6-12-48 0,5-5 0 0,3-1 0 15,3-3 64-15,1-2 0 0,2 1 0 0,0 2 0 16,0 4-256-16,0-3 144 0,-2-5-144 0,3 5 128 15,1 5-128-15,-1 2 0 0,-3 1 0 0,2 4-176 16,1 1 176-16,-3 8 0 0,-5 5 0 0,-1 4 0 16,2 5-128-16,-3 0 0 0,-4 0 0 0,0 5 0 15,-7 5 128-15,0 1 0 0,-3 1-144 0,-1 2 144 16,-1 0-256-16,0-4 0 0,0 0 16 0,1-1 0 16,0-7-2048-16,3 0-400 0,3-2-96 15</inkml:trace>
  <inkml:trace contextRef="#ctx0" brushRef="#br0" timeOffset="68814.42">28752 17372 21935 0,'-19'9'960'0,"6"-2"224"0,-3 1-944 0,-2 2-240 15,-2 7 0-15,1 3 0 0,0 2 576 0,2 1 80 16,2-2 16-16,3-1 0 0,3-1-192 0,5 2-32 16,3-3-16-16,3-2 0 0,3-2-128 0,2-5-32 0,5 2 0 0,1-7 0 15,2-2 192-15,5-3 48 0,2-4 0 0,0-3 0 16,0-2 96-16,3-3 32 0,1-6 0 0,-1 0 0 16,-4-2-208-16,-3 1-48 0,-1 2 0 0,-4 0 0 15,-2 0-48-15,-6-1-16 0,-4 1 0 0,-5 0 0 16,-4 0-64-16,-5-2-32 0,-4 2 0 0,0 1 0 15,2 4-224-15,-6 1 0 0,-4 4 0 0,2 4 0 32,-2 3-1232-32,5 1-304 0,1 0-48 0,2 1-12096 0</inkml:trace>
  <inkml:trace contextRef="#ctx0" brushRef="#br0" timeOffset="69166.85">29265 17198 19743 0,'0'0'880'0,"-6"9"176"0,-3 0-848 0,0 4-208 16,0 0 0-16,0 4 0 0,-2 2 720 0,2 7 112 15,3 2 0-15,-1 1 16 0,1-5-224 0,-2 5-48 16,0-2-16-16,4 5 0 0,-1-5-96 0,1 0-16 15,1-7 0-15,2 1 0 0,1-3 0 0,1-4 0 16,-1-14 0-16,0 0 0 0,7 10 288 0,1-4 48 0,2-6 16 0,2-4 0 16,-2-4 0-16,5-1 0 15,-1-4 0-15,2-5 0 0,1-3-368 0,0-2-80 0,-2-1-16 16,-2 2 0-16,-4 1-96 0,6-5-32 0,-1-4 0 0,2-3 0 16,-1 2-16-16,1 2-16 0,1 2 0 15,1 2 0-15,2 4-176 0,-2 1 0 0,0 4 0 0,-1 0 128 16,-5 2-128-16,1 4 0 0,-4 3 0 15,-9 7 0 1,8-5-1120-16,-8 5-208 0,0 0-32 0,0 0-13472 0</inkml:trace>
  <inkml:trace contextRef="#ctx0" brushRef="#br0" timeOffset="69553.05">29980 17347 21935 0,'0'0'960'0,"13"6"224"0,2-6-944 0,0 0-240 16,4-3 0-16,0 0 0 0,-1 1 1216 0,5-1 208 16,-3-3 48-16,3 1 0 0,0-2-416 0,2-1-80 15,1 0-16-15,1-1 0 0,-1-2-320 0,3-3-80 16,-2 4-16-16,-1-2 0 0,3-6 96 0,-7 1 0 15,-5-1 16-15,0-2 0 0,0 2-144 0,-6-3-16 16,-5-2-16-16,-5 3 0 0,-5 3-96 0,-3 4-32 16,-4 3 0-16,-3 3 0 0,-4 1-144 0,-6 4-16 15,-3 5-16-15,-6 4 0 0,-5 7-176 0,2 2 192 16,2 7-192-16,-1-1 192 0,2 2-192 0,3 2 0 16,3 0 0-16,6 4 0 0,4-4 0 0,5 3 0 0,7-3 0 15,6 1 0-15,6-2 256 0,7 1-48 0,6 1 0 0,6-1 0 16,6 0 112-16,8-3 32 0,4-7 0 0,11 0 0 15,7-5-96-15,7-1-32 0,6-1 0 0,-1-1 0 32,-2 0-1504-32,2 1-288 0,3-5-64 0</inkml:trace>
  <inkml:trace contextRef="#ctx0" brushRef="#br0" timeOffset="72598.45">12507 15009 3679 0,'0'0'320'0,"0"0"-320"0,0 0 0 0,0 0 0 15,0 0 2240-15,0 0 368 0,6 6 80 0,-6-6 0 16,0 0-1440-16,12 1-288 0,-12-1-64 0,12 2-16 16,-12-2-272-16,10 0-48 0,-10 0-16 0,10-3 0 15,-10 3-288-15,11 0-48 0,-11 0-16 0,0 0 0 16,10-6-48-16,-10 6-16 0,0 0 0 0,11-7 0 15,-3-1 16-15,-1-2 0 0,-1 3 0 0,-1-2 0 16,0 1 32-16,0-3 0 0,0-2 0 0,1 1 0 16,-2 0 112-16,1-1 32 0,0 0 0 0,0-3 0 0,-1 1-64 15,0 2 0-15,0 2 0 0,1-3 0 0,-1 0-80 16,-1 1-32-16,-3 1 0 0,0 0 0 16,2-2-144-16,-4-1 192 0,-1-3-192 0,-1 1 192 0,-1 0-192 0,0 2 160 15,-6-1-160-15,3 2 160 0,-2-1-160 0,2 2 0 16,-1-1 144-16,0 1-144 0,-5-3 0 0,2 5 128 15,1-1-128-15,1 3 0 0,0-4 176 0,-1 1-48 16,-1 0 0-16,1-1 0 0,-1 3-128 16,2 2-176-16,-1-4 48 0,1 2 0 0,-1-2 128 0,2 4 0 15,-1-1 0-15,1 0 0 0,-1-7 0 0,1 5 0 16,1 3 0-16,1-3 0 0,-2 2 0 0,-1-3 0 16,1 2 0-16,1 2 0 0,-1 4 0 0,0 0 0 15,0-5 0-15,0 3 0 0,-1 2 0 0,-1-1 0 16,-1-1 0-16,-2 1 0 0,1-7 0 0,-1 7 0 0,-5 5 0 0,1-2 0 15,-1-4 0-15,-2 1 0 0,0 0 0 16,1 2 0-16,-1-1 0 0,1 4 0 0,0 0 0 16,-2 0 0-16,1-1 0 0,0 2 0 0,0 5 0 15,3-6-128-15,0-6 128 0,1 4 0 0,0 2 0 0,0 1 0 16,0 0 0-16,1-2 0 0,2-4 0 0,0 5 0 16,-1 6 0-16,0 1 0 0,-2-7 0 15,0 3 0-15,0 2 0 0,1-1 0 0,-2 0 0 0,0-2 0 16,-1-1 0-16,-1 2 0 0,1 0 0 0,1 1 0 15,-3 1 0-15,0-3 0 0,0 1 0 0,3 1 0 16,1 4 0-16,-1-4 0 0,-3-2 0 0,2 5 0 16,-1 2 0-16,1 0 0 0,-2 2 0 0,1-4 0 0,2 1 0 15,1-3 0-15,0 2 0 0,0 1 0 16,-1 0 0-16,-1 1 0 0,-1-4 0 0,0 4 0 0,1 3 0 16,0-3 0-16,-5-5 0 0,1 4 0 0,1 1 0 15,1 0 0-15,2 0 0 0,-2-1 0 0,3 1 0 0,2-1 0 16,-2 5 0-16,1-4 0 0,-3 0 0 0,-1 0 0 15,1 0 0-15,-1-1 0 0,0 3 0 0,1-1 0 16,2-1 0-16,2 2 0 0,2 0 0 0,0 2 128 16,-1 3-128-16,2-4 0 0,2-2 0 0,1 2 0 15,1 2 0-15,0 1 0 0,-1-2 0 0,1 2 0 16,0 1 0-16,2 2 0 0,0 0 0 16,2 1 0-16,0-2 0 0,1 1 0 0,-1 1 0 0,1 4 0 15,0-3 0-15,0 4 128 0,-1-5-128 0,-2 2 0 16,4 0 0-16,0-1 0 0,0-2 0 0,2 0 0 15,0-2 128-15,-1 2-128 0,1 0 160 0,-2-1-32 0,2 0-128 16,0 1 192-16,-2 2-64 0,1 0-128 16,-1 0 176-16,2 0-176 0,-2 2 144 0,2-1-144 0,1 1 0 0,0 2 144 15,0 2-144-15,2-4 0 0,1 0 0 0,1 4 128 16,0 0-128-16,1 3 192 0,-1-7-192 0,1 2 192 16,2-2-64-16,1 0 0 0,1 0 0 15,0-2 0-15,0-3-128 0,0 1 0 0,3 0 0 0,0-1 128 16,1-4 0-16,1 0 0 0,0 1 0 0,1 1 0 15,0 0-128-15,2 0 128 0,3-5-128 0,-1 2 128 16,0 5 16-16,0-3 0 0,-1-2 0 0,2-3 0 16,1 1 0-16,0 2 0 0,-3 0 0 0,7 0 0 15,1-6-16-15,0 5-128 0,1-4 192 0,-1 5-64 16,-1-3 0-16,-3 0 0 0,-2-2 0 0,-1 5 0 0,1-2-128 0,-2 2 128 16,-1-4-128-16,0-1 128 0,-1-1-128 15,1-1 0-15,-2-1 0 0,5-2 128 0,1-2-128 0,1 0 192 16,0 0-192-16,1 0 192 0,2 0-64 15,-1 0-128-15,-2-1 192 0,0 1-64 0,3 1 0 0,-2 1 0 16,1-2 0-16,-1 0 0 0,-1 0 0 16,1 0 0-16,-1 2 0 0,-3 1 0 0,2-4-128 0,0-1 128 15,0 0-128-15,0-2 128 0,0-1 32 0,-1-3 0 16,4-3 0-16,1 1 0 0,-1 1 32 0,1 0 16 16,1-4 0-16,0-2 0 0,-1-2-48 0,-1 7-16 15,-4-1 0-15,1 1 0 0,-4-6-144 0,1 1 128 16,1-2-128-16,-2 1 128 0,-2 1-128 0,0-1 128 0,-2 0-128 15,0-2 128-15,-2-3-128 0,3 0 0 0,0-2 0 0,-2-1 0 16,-1-2 0-16,2 1 128 0,-2 2-128 16,1-3 0-16,-2 0 0 0,-1 1 128 0,0 3-128 0,-2 2 0 15,-2 3 0-15,0 2 0 0,0 0 0 0,-3 4 0 32,-2 11-480-32,0 0-80 0,0 0-16 0,0 0-13952 0</inkml:trace>
  <inkml:trace contextRef="#ctx0" brushRef="#br0" timeOffset="74089.22">15098 14747 11343 0,'0'0'496'0,"0"0"112"0,0 0-480 0,0 0-128 0,0 0 0 0,0 0 0 0,0 0 768 0,0 0 144 16,0 0 32-16,0 0 0 0,0 0-256 0,0 0-48 15,0 0-16-15,0 0 0 0,0 0-208 0,0 0-32 16,0-8-16-16,0 8 0 0,0-12-80 0,0 2-16 16,0 0 0-16,-1 0 0 0,0-2-16 0,-1-1 0 15,1 0 0-15,0 3 0 0,-2-2-64 0,1 4 0 16,-2-7-16-16,-2 2 0 0,1 3 16 0,-1-4 0 15,-1 1 0-15,-1-1 0 0,1 1-64 0,-3-2 0 16,-1 4 0-16,-1-4 0 0,0-3 0 0,-1 0-128 16,0 2 192-16,1 0-64 0,1 1-128 0,-4-2 160 0,-3-1-160 15,1 2 160-15,2 7-160 0,-2-2 160 0,0 4-160 0,0-5 160 16,-3 4-160-16,2-1 0 0,1 4 0 0,-1-3 0 16,-2 1 0-16,1 1 192 0,-1-6-192 0,2 8 192 15,0 2-192-15,-1-2 0 0,1-2 0 0,-2 3 128 16,0 4-128-16,-3-1 0 0,1-5 0 0,0 2 0 15,0 3 0-15,1 3-144 0,-1-1 144 16,1 0-208-16,-1-5 208 0,-2 3 0 0,1-1 0 0,-2 3 0 16,0 5 128-16,2-5-128 0,-1-6 144 0,4 3-144 15,0 10 0-15,-1-5 0 0,0-3 0 0,-1 3 0 16,-1 6 0-16,-1-1 0 0,1 4 0 0,1 1 0 16,-4-6 0-16,1 4 0 0,3-2 0 0,-4 2 0 15,-1-2 176-15,3 2-176 0,-2 1 192 0,-2-1-192 0,3 6 128 16,-1-2-128-16,0-3 0 0,0 1 0 0,0 2 144 15,3-3-144-15,2 1 0 0,0 0 144 0,-1-3-144 16,0 0 0-16,0 3 0 0,-1-4 0 0,0 2 0 16,2 1 0-16,0-4 0 0,4 3 0 0,-5 3 0 0,2-2 0 15,2-1 144-15,0 1-144 0,0 3 0 0,1-3 0 16,2 1 0-16,1 2 0 0,0-2 128 0,2 3-128 16,2-3 128-16,0 5-128 0,0-1 128 0,1 0-128 15,1 0 128-15,2 3-128 0,0-1 128 0,2-2-128 16,2-2 160-16,1 1-160 0,1 1 240 0,1-1-48 15,0 1-16-15,-1-2 0 0,0-1 80 0,3 1 0 16,1 1 16-16,-2 1 0 0,-2 0-112 0,2-1-32 16,0-6 0-16,1 7 0 0,-1 6-128 0,2-1 0 0,-1-5 0 15,1 3 0-15,0 1 192 0,1 2-64 0,1-1 0 0,2-1 0 16,1 1-128-16,2 0 160 0,1 2-160 0,-1 0 160 16,1 3-160-16,0-6 192 0,1-2-192 0,0 2 192 15,1 4-192-15,4-5 0 0,-2-3 0 0,2 1 0 16,3-1 192-16,0 0-64 0,1 2 0 0,2-6 0 15,-1-4-128-15,1 5 192 0,-1 0-192 0,-1-3 192 16,-1-3-192-16,1-1 192 0,-2 0-192 0,3 0 192 16,2 3 16-16,-1-1 16 0,-4-3 0 0,3 1 0 15,0 3-96-15,-1-2-128 0,0-1 176 0,1-5-176 16,-1-1 224-16,0 0-64 0,0 4-16 0,0-1 0 16,0-5-144-16,3 1 192 0,-1-2-192 0,2 2 192 15,-4-1-192-15,0 0 128 0,-1 0-128 0,5-1 128 0,-1 1 768 16,-1-1 128-16,0-2 48 0,1 0 0 15,1 1-1632-15,0 0-320 16,0 2-64-16,0 0-16 0,1-4 960 0,-1 2 0 0,-1-5 0 0,1 3 176 0,-2-1-176 16,1-3 192-16,-1-2-192 0,1 2 192 0,0 3-48 15,-3 0 0-15,3 0 0 0,-2-5 0 0,1 1-144 0,-2-2 0 16,0 0 144-16,0-1-144 0,0-6 192 0,-1 0-48 16,1 0 0-16,-3-3 0 0,-1 1-16 0,0-8 0 15,0-6 0-15,-2-3 0 0,0-2 0 0,-1-3 0 16,1-6 0-16,-2-1 0 0,-1-2-128 0,-1-3 0 15,-1 6 0-15,-2 4 0 0,-2-3 0 0,1 4 0 16,-1 0 0-16,-3 5 0 0,-2 5 0 0,-2-1 0 16,-1 3 0-16,-3 8 0 0,-1 6 0 0,-3 2 0 0,-2 2 0 15,-3 2 0-15,0-2 0 0,-3 7-176 16,-2 5 48-16,-2 2-10160 0,-1-1-2016 16</inkml:trace>
  <inkml:trace contextRef="#ctx0" brushRef="#br0" timeOffset="77184.22">10886 16042 6623 0,'12'19'288'0,"-3"-8"64"0,1 1-352 0,3 1 0 0,3 4 0 0,0-2 0 16,-2 0 192-16,2-2-16 0,2 0-16 0,4-2 0 16,-1 3 16-16,1 0 0 0,3 2 0 0,0-4 0 15,-3 1 32-15,0 1 16 0,0 3 0 0,0-3 0 16,-2-2-96-16,1 0-128 0,0-3 176 0,1 1-176 16,2 1 128-16,1-3-128 0,-1-3 0 0,3 0 0 15,0 2 192-15,2-2-64 0,-1-3 0 0,-2 2-128 16,-2 0 160-16,2-1-160 0,2 2 128 0,1 0-128 15,-2-1 0-15,0-1 128 0,1 1-128 0,-1 1 0 16,-1 4 128-16,0-5-128 0,0-3 128 0,-1 4-128 16,0 5 0-16,1-3 0 0,0 0-224 0,0-3 80 0,1 1-208 15,2 0-32-15,0 2-16 0,-1-5 0 16,2-2-32-16,0 2 0 0,-1 2 0 16,1-2 0-16,0 0 224 0,-1-2 32 0,-2 0 16 0,-1 3 0 0,0 0 160 15,-1 0 0-15,-3 1 0 0,0-1-128 0,2 0 128 0,-2 4-192 16,0-2 192-16,0 1-192 15,4 1-224-15,-1-2-48 0,0 2-16 0,-6 2 0 0,0 2 304 16,-1-3 176-16,2-1-192 0,-1 1 192 0,1 2 0 0,1-1 0 16,-3-2 0-16,-1 2 0 0,0-1 0 0,0 1 0 15,0-3 0-15,0 1 0 0,-2-1 0 0,3 0 0 16,-2 0 0-16,0 2 0 0,-2-3 0 0,-1 2 0 16,-1-1 0-16,-2 2 0 0,-1 2 0 0,-1-2 0 15,0 1 0-15,-1 0 0 0,-4 5 176 0,1 1 144 0,-1 1 16 16,-2-3 16-16,-1 0 544 0,-1 1 128 0,-2 2 0 0,1-4 16 15,-2 1-288-15,3 0-64 0,1-13-16 0,-6 11 0 16,4 2-480-16,0-1-192 0,2-12 128 0,0 0-128 16,0 12 0-16,0-2 0 0,0-10 128 0</inkml:trace>
  <inkml:trace contextRef="#ctx0" brushRef="#br0" timeOffset="78622.69">13314 17079 9503 0,'5'19'416'0,"-1"-5"96"0,1-1-512 0,0 3 0 0,-1 0 0 0,-3 1 0 15,-1 1 320-15,-4 1-16 0,-1-4-16 0,-4 5 0 16,1 3-160-16,-3-3-128 0,-6-1 144 0,1 0-144 0,-2-1 288 0,1-1-32 16,0-5-16-16,1 1 0 0,0 0 64 0,0-3 16 15,-3 2 0-15,0 1 0 0,-3-3 0 0,1 5 16 16,1 2 0-16,1 0 0 0,-2-2-208 0,0 2-128 15,1 0 160-15,2-3-160 0,0 1 0 0,1 0 0 16,-1 1 0-16,3 1 0 0,0-1-128 0,2 1-128 16,0 1-32-16,2 0 0 0,2-5-32 0,2 3-16 15,2-1 0-15,1 4 0 0,3 0 176 0,0-3 160 16,1-3-208-16,2 0 80 0,2 3 128 0,3-2 0 16,5-1 0-16,-2-1 0 0,3 1 0 0,4 0-128 15,1-4 128-15,2 0-3504 16,1-4-608-16</inkml:trace>
  <inkml:trace contextRef="#ctx0" brushRef="#br0" timeOffset="85303.21">19359 13640 11967 0,'0'0'1072'0,"0"0"-864"0,12-7-208 0,-3 1 0 16,-1 0 864-16,-8 6 128 0,9-10 32 0,-3 2 0 15,-6 8 32-15,7-8 16 0,-2 2 0 0,-5 6 0 16,0 0-128-16,0 0-32 0,0 0 0 0,0 0 0 15,0 0 112-15,0 0 32 0,0 0 0 0,0 0 0 16,-10-4-240-16,-2 1-48 0,-3 3-16 0,0 0 0 16,-5 2-368-16,-1-2-64 0,-3-2 0 0,-5 5-16 15,-4 2 0-15,-1 3 0 0,-3-1 0 0,-2-2 0 16,-1-1 48-16,1-2 16 0,-1 2 0 0,-1-1 0 16,1-1 64-16,1 1 16 0,0-2 0 0,-2 2 0 0,0-1-128 0,-1 1-32 15,-1-3 0-15,-1 3 0 0,-1 1-128 16,5-2-32-16,5-3 0 0,2 1 0 0,3 1 32 0,4 1 0 15,3-2 0-15,2 0 0 0,2 0 32 0,3 2 0 16,1 3 0-16,3-1 0 0,3 0-192 0,9-4 160 16,-9 8-160-16,3 2 160 0,0 3-160 0,3-1 0 15,-3 3 0-15,2 3 0 0,1 3 0 0,0 3 0 16,-1 1 0-16,1 6 0 0,1 2 0 0,-1 9 0 16,1 0 0-16,0 2 0 0,1 0 0 0,1 7 0 15,0 4 0-15,0 5 0 0,-1 5 0 0,1 0 0 16,0-2 0-16,-3-2 0 0,3-4 0 0,-1 2 0 15,-1 1 0-15,1 1 0 0,0 1 128 0,-2-1-128 16,1 0 128-16,-1-4-128 0,0 1 128 0,-3-5-128 0,-2 1 128 16,0-1-128-16,2 3 160 0,1-1-160 0,-1-3 192 0,0-1-192 15,-2-3 240-15,1 2-64 0,1-2-16 0,-3 0 0 16,1-2-160-16,0 1 160 0,0 4-160 0,0-2 160 16,-2 1-160-16,1-1 0 0,0 1 144 0,1-3-144 15,3 1 0-15,-3-4 144 0,-1-3-144 0,-2 2 0 16,4-2 144-16,0 2-144 0,1 2 0 0,0-5 144 15,-4-1-144-15,2 2 0 0,0 3 0 0,2-5 0 16,-1 0 128-16,-1-2-128 0,1-2 0 0,3 0 128 16,2 0-128-16,0 1 0 0,-3-5 0 0,-1 1 128 15,1 2-128-15,-1-1 0 0,-4-6 0 0,3 2 128 16,0 0-128-16,2-1 0 0,0 2 0 0,-1-1 128 16,-1 0-128-16,1-2 0 0,1 0 0 0,-1 0 0 15,-1 3 0-15,2-3 0 0,1 3 0 0,0-1 0 0,0-1 0 0,2 4 0 16,-1 1 0-16,0-3 0 0,-2-1 0 0,3 0 0 15,-4-1 0-15,2 0 0 0,2-2 0 0,-2-1 0 16,-1-4 0-16,1 2 0 0,0-2 0 0,-1-2 0 16,3-2 0-16,-2 2 0 0,-1 0 0 0,0 1 0 15,0-1 0-15,0 1 0 0,-2-2 0 0,1 3 0 16,-2 0 0-16,1 0 0 0,2 1 0 0,0-1 0 16,0-2 0-16,-2 3 0 0,1 3 0 0,0 3 0 15,1-1 0-15,1-1 0 0,-1-2 0 0,1-1 0 16,1 0 0-16,0-3 0 0,0-6 0 0,0 3 0 15,2 0 0-15,0 0 0 0,1 0-144 0,0-3 144 16,-2 1 0-16,2-3 0 0,0 2 0 0,0 0-128 0,0 1 128 16,2-4 0-16,0 1 0 0,1 2 0 15,0-2 0-15,0 1 0 0,1-1-144 0,2-2 144 0,-1 3 0 16,1 0-144-16,1 0 144 0,2-2 0 0,0-1 0 0,3-3-128 16,3-1 128-16,-1 2-128 0,0 3 128 0,3-2-128 15,1-3 128-15,3 3-192 0,1-1 192 0,-1-1-192 16,1-3-96-16,2-2-32 0,2 1 0 0,2-2 0 31,4-3-320-31,3-2-80 0,-1-7-16 0,4 5 0 16,-2 3-368-16,6-5-80 0,-2 0-16 0,3-2-13264 0</inkml:trace>
  <inkml:trace contextRef="#ctx0" brushRef="#br0" timeOffset="87901">16217 16195 19343 0,'0'0'1728'0,"0"0"-1392"0,-10-7-336 0,10 7 0 16,-14-10 720-16,14 10 80 0,-13-4 16 0,4 3 0 15,-1 2-496-15,2 3-80 0,-1 1-32 0,2 0 0 16,1 1 48-16,-1 4 16 0,1-1 0 0,1 3 0 16,-3 0-272-16,0 2 160 0,-1 4-160 0,0 2 128 15,0 1 96-15,1 2 16 0,0 2 0 0,-1-2 0 16,1 0 96-16,2 0 32 0,0 1 0 0,1-2 0 15,0-1-80-15,1 2-16 0,3-2 0 0,-1-3 0 16,2-1-112-16,2-5-32 0,0-2 0 0,3-2 0 16,1 0 0-16,0-4-128 0,-6-4 192 0,12 0-64 0,1-2 176 15,-3 2 16-15,2-2 16 0,0-6 0 0,0-1-80 0,1-3-32 16,0-2 0-16,-2 0 0 0,0-5-80 0,-2 0-16 16,0-6 0-16,0 1 0 0,-4 2-128 0,3-2 192 15,-1 0-192-15,-3 1 192 0,0 0-192 0,-3 1 0 16,2 7 0-16,-1-1 0 0,-1 2 0 0,1 5 128 15,-2 9-128-15,0 0 0 0,0 0 336 0,0 0-16 16,0 0 0-16,9 13 0 0,-3 6 16 0,1 7 0 16,-1 2 0-16,1 4 0 0,-1 3-336 0,1 2 128 15,-2-1-128-15,-2 3 0 0,-1-2 0 0,-2-1 144 16,-2 2-144-16,-2-1 0 0,-3-3 176 0,0 1-176 16,-1-1 160-16,-3-2-160 0,0 2 256 0,-1-2-32 15,0-4-16-15,0 0 0 0,-1-1-208 0,2-4 144 16,-1-3-144-16,1-3 128 0,0-1-288 0,4-6-64 0,1-5-16 15,6-5-10048-15,-9-2-2000 0</inkml:trace>
  <inkml:trace contextRef="#ctx0" brushRef="#br0" timeOffset="88260.25">16392 15981 30239 0,'-19'4'1344'0,"19"-4"256"0,0 0-1280 0,0 0-320 0,0 0 0 0,0 0 0 0,0 0 0 0,0 0-192 16,2-13 32-16,-4 3 0 0,-3 2 160 0,1-3 0 15,8-2 0-15,1-4 0 0,2-1 0 0,1 1 0 16,0 3 0-16,1-3 0 0,-2-3 0 0,-1 2 0 15,-5 2 0-15,4 3 0 0,-1 2 0 0,-3 0 0 16,1 5 0-16,-2 6 128 0,0 0 192 0,0 0 32 16,0 13 16-16,-2 1 0 0,0 6 48 0,1 3 16 15,-2 2 0-15,2 2 0 0,-2-2-304 0,3 1-128 16,5 0 0-16,0-4 128 0,1 2-128 0,1-6 0 16,3-4 0-16,0-2 0 0,0-3 0 0,1-4 0 15,1-2 0-15,-1-7 0 16,0-1-400-16,-1-2-64 0,2-4-16 0,0-2-8960 15,-3-3-1792-15</inkml:trace>
  <inkml:trace contextRef="#ctx0" brushRef="#br0" timeOffset="88652.89">16641 15518 17503 0,'0'0'768'0,"0"0"176"0,-9 9-752 0,3-1-192 0,2 4 0 0,2 1 0 16,0 8 2384-16,2 0 448 0,2-2 96 0,0 6 16 16,1 3-1920-16,0-2-368 0,-1 4-80 0,2-6 0 15,-1 0-320-15,1 1-64 0,-3-6-16 0,2-1 0 0,-1-6-176 0,1-1 0 16,-3-11 0-16,0 0 128 0,0 0 0 0,0 0 0 16,0 0 0-16,2-12 0 0,0-5 192 0,-1-3 16 15,0-3 16-15,1-1 0 0,-4-3-144 0,2 1-16 16,-1 2-16-16,1-3 0 0,0 2-176 0,0-2 0 15,0 0 0-15,1 0 0 0,1 3 0 0,0 2 0 16,1-2 128-16,1 5-128 0,0 3 0 0,1 2 0 16,1 4 0-16,-6 10 0 0,0 0 0 0,12 0 0 15,0 7 0-15,-2 3 0 0,1 5 0 0,0 2 0 16,0 0 192-16,2 2-64 0,-1 2-128 0,-1 1 0 16,0-1 0-16,-1 1 0 0,2-1 0 0,-2-1 0 15,-2-2 0-15,1-4 0 0,2-2-192 0,-3 1-80 0,-2-1-16 16,-1-6 0-1,-5-6-464-15,0 0-80 0,0 0-32 0,0 0-8288 0,0 0-1648 16</inkml:trace>
  <inkml:trace contextRef="#ctx0" brushRef="#br0" timeOffset="88977.73">16856 15354 20271 0,'-11'-9'1792'0,"11"9"-1424"0,-2-8-368 0,2-1 0 16,2-1 1376-16,2-1 208 0,0-2 32 0,0 0 16 16,1-1-1248-16,3 1-240 0,1-4-144 0,-1 1 160 15,0-1 0-15,0 0 0 0,-2-1 0 0,2 4 0 0,0 2-160 0,-2-1 0 16,0 0 0-16,-4 4 0 0,-2 9 176 0,0 0-48 16,0 0-128-16,0 0 192 0,-4-8 400 0,4 8 80 15,-9 5 16-15,0 0 0 0,-1 7-160 0,2 1-16 16,3 5-16-16,-1 2 0 0,-1 3-368 0,1-2-128 15,2 1 0-15,2 1 144 0,-2-1-144 16,5-3 0-16,4-3 0 0,1-2 0 0,-4-1 0 0,5-4 0 16,4-1 0-16,0-5 0 0,1-2-224 0,-1 0 80 15,-1 1 16-15,4-4 0 16,3-3-1152-16,1-4-240 0,-2 0-32 16,2-1-6768-16,0-1-1360 0</inkml:trace>
  <inkml:trace contextRef="#ctx0" brushRef="#br0" timeOffset="89285.04">17059 14894 12895 0,'0'0'1152'0,"0"0"-928"0,-12 4-224 0,5 4 0 16,0-1 2560-16,3 6 480 0,3 3 96 0,0 2 0 15,1-1-2240-15,2 2-464 0,3 0-96 0,2 1-16 16,-1-1-32-16,2-1-16 0,1 1 0 0,0-4 0 15,1-4-272-15,-1-1 160 0,-1 1-160 0,-1-3 128 16,-7-8 80-16,0 0 16 0,11 2 0 0,-11-2 0 16,12-4 320-16,-3-4 64 0,-3-1 16 0,-1-1 0 15,-1-1-64-15,-1-4-16 0,-2-2 0 0,-1 0 0 0,0 0-192 0,0-1-32 16,0-2-16-16,0 1 0 0,-1 0-128 0,0 1-32 16,2 0 0-16,-1 0 0 0,0 1-144 15,1 1 0-15,-1 2 0 0,3 2 0 0,-2-1 0 16,2 4 0-16,-1-2 0 0,-2 11 0 0,0 0-224 0,0 0-80 15,0 0-16-15,0 0 0 16,0 0-2080-16,0 0-416 0</inkml:trace>
  <inkml:trace contextRef="#ctx0" brushRef="#br0" timeOffset="90241.76">17360 14634 22223 0,'0'0'976'0,"0"0"224"0,-10 2-960 0,10-2-240 16,0 0 0-16,0 0 0 0,-11 4 416 0,11-4 32 0,-7 7 16 0,7-7 0 15,-6 10-96-15,2 0-32 0,4-10 0 0,-2 12 0 16,-1 0-336-16,1 1 0 0,-1-2 0 0,0 2 0 16,1-1 0-16,1-2 144 0,-1 1-144 0,2 2 0 15,-1 0 448-15,2-3-32 0,-1-10 0 0,5 11 0 16,1-1 0-16,-6-10 0 0,0 0 0 0,0 0 0 15,0 0 352-15,7 0 64 0,1-4 0 0,0 2 16 16,0-3-672-16,-2-2-176 0,0-1 0 0,-2-4 0 16,0 2 0-16,-1-2 0 0,3-1 0 0,-5 0 0 15,2 1 0-15,-2-2 0 0,-1 0 0 0,0-6 0 16,0 5 480-16,-1 2 64 0,-1 3 16 0,2 10 0 16,-2-5-80-16,-2-1-16 0,4 6 0 0,0 0 0 15,0 0-464-15,0 0-256 0,0 0 16 0,0 0 16 16,-3 10 352-16,2 1 80 0,1-1 16 0,2 3 0 0,1-3-224 0,2 1 0 15,0-2-144-15,-5-9 144 0,0 0 0 0,11 4 0 16,-3-8 0-16,2 3 160 0,-3-2-160 0,-1-1 0 16,-1-1 0-16,-2-4 0 0,1 1 0 0,0-2 0 15,-2-3 0-15,4 1 0 0,0 0 0 0,-2 2 0 16,0-2 0-16,0-5 0 0,-1-1 144 0,0 1 0 16,0 1 0-16,-3 4 0 0,-1-3-144 0,1-1 0 15,4-2 0-15,-2 5 0 0,-2 1 0 0,-1-4-192 16,-2-4 32-16,1-4 16 0,-1-1 144 0,-1 2 0 15,-2-4 0-15,-2-2 0 0,-1-5 0 0,2-4 0 16,2-1 0-16,0-3 0 0,-2-1 0 0,1 3 0 16,-3-4 0-16,1 6 0 0,0 3 0 0,0 5 0 15,-1 0 0-15,1 7 0 0,2 5 0 0,0 4 0 0,1 1 0 0,-1 4 0 16,1 6 0-16,5 3 0 0,-4 8 0 16,1 4 0-16,-1 3 0 0,1 2 0 0,5 4 0 0,0 1 0 15,0 2 0-15,2 3 0 0,2-2 0 0,1 3 0 16,-1 0 0-16,2 2 0 0,0 0 0 0,0-1 0 15,-2 1 0-15,2-7 0 0,0-1 0 0,-2-4 0 16,-3-1 0-16,2-4 0 0,0-6 0 0,4-2 0 16,1 2 0-16,0-5 0 0,2 2 0 0,-2-3 0 15,2-1 0-15,-2-2 0 0,1-2 0 0,-2 1 0 16,0-2 0-16,0-1 0 0,-1-5 0 0,0-4 0 16,-3-1 0-16,0 2 192 0,-2-1-32 0,-1 7-16 15,-2-3-144-15,0 3-192 0,0-3 32 0,2 5 16 0,-1-5 144 0,0 5 0 16,-1 6 0-16,0 0 0 0,4-7 0 0,-4 7 0 15,0 0 0-15,0 0 0 0,0 0 0 0,8 4 0 16,0-1 0-16,0 2 0 0,-2 0 0 0,2 2 0 16,-1-1 0-16,2 0 0 0,0-1 0 0,0-4 0 15,0 2 0-15,0-1 0 0,-1 2 0 0,0-1 0 16,0-3 0-16,2 0 0 0,-10 0 128 0,12 0 64 16,-3 0 16-16,-9 0 0 0,8-3-208 0,0 2-288 15,-8 1 64-15,9 1 16 0,-9-1 208 0,8 4 0 16,-8-4 0-16,9 8 0 0,-1 1 0 0,-2 4 0 15,-1 3 0-15,0-1 0 0,-1 2 0 0,0-4 0 16,0 2 0-16,1 10 0 0,-2-3 192 0,0-3 64 16,-1-3 32-16,-2-3 0 0,-2 1-288 0,-1-1 0 15,0 0 128-15,1-4-128 0,-1 3 0 0,-1-4 0 0,-4-3 128 16,8-5-128-16,-9 5 0 0,9-5 0 16,-9 0-176-16,9 0 176 15,-10 0-1136-15,2-5-112 0,-1-1-32 0,4 2-13408 0</inkml:trace>
  <inkml:trace contextRef="#ctx0" brushRef="#br0" timeOffset="90439.9">17587 13645 38703 0,'-31'-17'3440'0,"15"8"-2752"0,2-3-560 0,3 6-128 0,0-4 176 16,4 4 0-16,3 1 0 0,4 5 0 0,0 0-368 0,0 0-80 16,0 0-16-16,0 0-11200 15,4 13-2240-15</inkml:trace>
  <inkml:trace contextRef="#ctx0" brushRef="#br0" timeOffset="91549.01">16624 17496 10127 0,'0'0'896'0,"0"0"-704"16,-8 8-192-16,8-8 0 0,-8-1 1984 0,2-3 352 15,0-4 80-15,4-1 16 0,-1 0-1088 0,1-3-192 16,-1-1-64-16,3-3 0 0,0-7-256 0,0-1-48 16,-3 1-16-16,1-6 0 0,2-2-128 0,-2 0-48 15,1-5 0-15,-2 4 0 0,1-6-128 0,-1 3-16 16,1 0-16-16,-5-1 0 0,-1-3-240 0,4 7-32 15,-1 4-16-15,4 6 0 0,2 1 96 0,2 6 16 16,-1 0 0-16,1 6 0 0,-3 9-64 0,0 0-16 16,0 0 0-16,13 8 0 0,0 1 16 0,0 5 0 15,0 1 0-15,0 3 0 0,-1 2-192 0,1 2 0 0,-1 3 0 0,-1-2 128 16,0-1-128-16,2-2 0 0,-1-2 0 0,-2 0 0 16,-2-2 0-16,-3-2 0 0,-5-14 0 0,7 7 0 15,-7-7 0-15,11 4 0 0,-11-4 0 16,11-4 128-16,-11 4-128 0,8-13 128 0,-4-6-128 0,-2 0 128 15,2-2-128-15,-1-4 192 0,-1-1-192 0,1-3 192 16,-3 3-192-16,0-1 0 0,-1-2 0 0,-1 1 128 16,1-5-128-16,0 4 0 0,-1 6 0 0,1 2 128 15,0 0-128-15,-2 6 0 0,6 4 0 16,-1 2 0-16,-2 9 0 0,0 0 0 0,0 0 0 0,0 0 0 16,0 0 0-16,13 16 0 0,2-1 0 0,-1 5 0 15,-1 1 0-15,-1 3 0 0,-4 3 0 0,2-5 0 0,3-3 0 16,-4 2 128-16,-5-1-128 0,4-1 0 15,2 1 0-15,0-3-144 0,-4-4 0 0,2-1 0 16,1-2-496-16,-5-2-112 0,-4-8-16 16,0 0-8448-16,0 0-1712 0</inkml:trace>
  <inkml:trace contextRef="#ctx0" brushRef="#br0" timeOffset="92661.08">17050 16517 17503 0,'-12'-9'1552'0,"12"9"-1232"16,0 0-320-16,0 0 0 0,0 0 2160 0,0 0 368 15,-9 2 80-15,9-2 16 0,-5 12-1920 0,4 3-384 16,1-2-80-16,1 4-16 0,3 1 128 0,0 0 32 16,0 0 0-16,0 1 0 0,-2-2-384 0,1-2 144 0,-1-1-144 0,2-3 0 15,-4-11 176-15,6 9-176 0,-6-9 160 0,7 7-160 16,-7-7 432-16,0 0-16 0,0 0 0 0,13-4 0 15,-1-3 160-15,-1-2 16 0,-2-3 16 0,0-2 0 16,-4 0-352-16,2 1-64 0,-1-4 0 0,-1 2-16 16,-2 0-176-16,-3-1 0 0,0 2 144 0,-3-1-144 15,-2-2 128-15,-1 4-128 0,-1-1 128 0,-1 2-128 16,-1 2 0-16,0-1 128 0,0 1-128 0,0 1 0 16,0 5 0-16,2 1 144 0,7 3-144 0,0 0 0 15,-6-8 128-15,2 3-128 0,4 5 0 0,0 0 0 16,-2-5 0-16,2 5 0 0,0-10 0 0,0 10 0 0,0 0 0 15,7-8 0-15,-1-3 0 0,2 4 0 0,1 0 0 16,-1 3 0-16,-8 4 0 0,13-8-144 16,-1-2 144-16,-2 2 0 0,2 2 0 0,-2 2 0 0,-10 4 0 0,12-6 0 15,-3 2 0-15,-9 4 0 0,0 0 0 0,12 2 0 16,0-2 0-16,-12 0 0 0,10 4 0 0,1 2 0 16,-3 3 0-16,-2-1 0 0,-6-8 0 0,10 9 0 15,-2 0 0-15,0 3 0 0,-1 3 0 0,-1-6 0 16,-6-9 0-16,8 11 0 0,-2 0 0 0,0-2 0 15,-6-9 0-15,0 0 0 0,0 0 0 0,1 10 0 16,-1-10 0-16,0 0 128 0,0 0-128 0,0 0 128 16,0 0-128-16,0 0 128 0,-9-7-128 0,2-1 176 15,2-4-176-15,0-1 192 0,-2-4 32 0,2-1 16 16,1-2 0-16,0 1 0 0,-1-2-96 0,1 0-16 16,-1 0 0-16,4 1 0 0,-2 0-128 0,3 1 0 0,0 2 0 15,3 2 0-15,-2 0 0 0,3 2 0 0,-1 3 0 16,0-2 0-16,-3 12 0 0,6-8 0 0,-6 8 0 0,0 0 0 15,10-5 0-15,-10 5 0 0,11 5-144 0,0-1 144 16,-4 3 0-16,2 2 0 0,0 1 0 0,0 0 0 16,-1-3 0-16,0 2 0 0,-8-9 0 0,8 10 0 15,-8-10 0-15,9 9 0 0,-9-9 0 0,0 0 0 16,10 2 0-16,-10-2 0 0,11 0 0 0,-11 0 0 16,0 0 0-16,7-5 0 0,1-3 128 0,-1 0-128 15,-2-1 0-15,0 0 128 0,-1-4-128 0,0 1 0 16,1 1 0-16,3-2 128 0,0 0-128 0,-2 0 0 0,-2-3 0 15,-2 3 0-15,-5 0 0 0,0 2 0 0,-1-2 0 16,3 4 0-16,1-1 0 0,3 2 0 16,1-2 0-16,-2 2 0 0,1-1 0 0,-3 2 0 0,-3-3 0 0,2 3 0 15,1-3 0-15,1 1 0 0,1-4 0 0,-2 0 0 16,-2 1 0-16,1-4 0 0,-2-2 0 16,1-2 0-16,-1 1 0 0,1-3 0 0,-1 0 0 0,3-5 0 15,3-1 0-15,-2-1 0 0,-2-2 128 0,-3-2-128 16,-3-2 0-16,-1-2 0 0,-1-2 0 0,0 0 128 15,0-1-128-15,1 2 0 0,0 2 0 0,2 3 0 16,2 2 0-16,-1 5 0 0,-1 5 0 0,3 1 0 16,1 5 0-16,0 4 0 0,-2 3 0 0,4 8 0 15,-4-6 0-15,4 6 0 0,0 0 0 0,0 0 0 16,0 0 0-16,0 11 0 0,0 4 0 0,2 4 0 16,1 5 0-16,2 3 0 0,2-1 0 0,2 6 0 15,-1 1 0-15,3 1 0 0,4-1 0 0,0 1 0 0,1-2 0 16,-2 1 0-16,-4-4 0 0,1-3 0 0,5-5 0 0,-2-2 0 15,2 1 0-15,0-2 0 0,-1-2 0 0,0-2 0 16,-4-5 0-16,1 2 0 0,1-5 0 0,-1-1 0 16,-2 1 0-16,-10-6 0 0,11 1 0 0,-11-1 0 15,11-5 0-15,0 1 128 0,-1 0-128 0,-10 4 0 16,8-5 0-16,-8 5 0 0,8-8 128 0,-2 0-128 16,0-1 0-16,-1 0 0 0,0 0 0 0,-5 9 0 15,7-8 0-15,-7 8 0 0,2-11 0 0,2 3 0 16,-4 8 0-16,0 0 0 0,7-10 0 0,-7 10-160 15,5-9-256-15,-5 9-48 16,0 0-16-16,0 0-10192 0,2-9-2032 0</inkml:trace>
  <inkml:trace contextRef="#ctx0" brushRef="#br0" timeOffset="92849.81">17423 15619 11055 0,'-12'-13'976'0,"2"0"-784"16,8-2-192-16,4 1 0 0,0-4 5792 0,6-2 1120 15,1-3 208-15,2 2 48 0,-2 1-5920 0,5 2-1248 16,8 0-128-16,4-2-96 16,-3-2-1376-16,1 4-256 0,-1 5-64 0</inkml:trace>
  <inkml:trace contextRef="#ctx0" brushRef="#br0" timeOffset="104513.93">29138 3580 6447 0,'0'0'576'0,"0"0"-576"0,0 0 0 0,0 0 0 15,0 0 1136-15,0 0 112 0,0 0 32 0,-1-6 0 16,1 6-432-16,-4-9-80 0,4 9 0 0,-5-6-16 15,-1 1-128-15,6 5-32 0,0 0 0 0,0 0 0 0,-5-8-64 16,5 8-16-16,0 0 0 0,0 0 0 0,0 0-64 0,0 0-32 16,0 0 0-16,0 0 0 0,0 0-96 0,0 0-32 15,0 0 0-15,0 0 0 0,0 0-48 0,0 0-16 16,-4 11 0-16,4-11 0 0,-1 11 16 0,1 3 0 16,-1-1 0-16,1 2 0 0,2 3 0 0,1 1 0 15,0-1 0-15,-1 0 0 0,1 2-32 0,1 1 0 16,1-1 0-16,-1 1 0 0,-2 0-16 0,2-1-16 15,2-2 0-15,-1-2 0 0,0-1-176 0,0-2 192 16,2-2-192-16,-1-1 192 0,-6-10-192 0,9 9 0 16,-9-9 144-16,11 7-144 0,-11-7 272 0,13 1-16 15,1-2 0-15,-2-2 0 0,-2-5 224 0,-2-1 32 16,-1-1 16-16,0 1 0 0,1-6-224 0,0 2-48 16,-3 0-16-16,3 2 0 0,0-1-112 0,0 0-128 15,-3-4 176-15,-1 1-176 0,0 0 160 0,1 1-160 0,-1 2 128 16,1-3-128-16,-1-2 128 0,0 0-128 0,1-3 0 0,-1-1 128 15,1 1-128-15,3-5 160 0,1 0-160 0,2 3 160 16,2-3-160-16,-2 2 0 0,4-1 144 0,3 2-144 16,-1-1 0-16,0 3 0 0,0 2 0 0,0 0 0 15,-3-1 0-15,1 4 0 0,-4 3 0 0,-2 1 0 16,-1 4 0-16,-3-1 0 0,-5 8 0 0,0 0 0 16,0 0 0-16,0 0 0 0,0 0 0 0,0 0 0 15,0 0-288-15,0 0 32 0,0 0 0 0,0 0 0 16,0 0-352-1,0 0-64-15,0 0-16 0,0 0-11296 0</inkml:trace>
  <inkml:trace contextRef="#ctx0" brushRef="#br0" timeOffset="105585.26">29431 7594 13823 0,'0'0'1216'0,"0"0"-960"0,0 0-256 0,0 0 0 15,0 0 272-15,0 0 16 0,0 0 0 0,0 0 0 16,0 0 656-16,0 0 128 0,0 0 16 0,0 0 16 16,0 0-240-16,0 0-48 0,0 0-16 0,0 0 0 15,12 7-224-15,-4-1-32 0,0 2-16 0,-2 3 0 0,1-2-144 0,-1 3-48 16,0 1 0-16,0-2 0 0,-1 4-48 0,-1-1-16 16,0 4 0-16,0-1 0 0,-1-1-32 0,1-2-16 15,-2 2 0-15,2-2 0 0,-1 0-32 0,-1-2-16 16,1 0 0-16,-2 1 0 0,2-3-176 0,-3-10 192 15,0 0-192-15,2 12 192 0,-2-12-64 0,0 0 0 16,0 0 0-16,0 0 0 0,0 0 208 0,11-5 48 16,-3-7 0-16,1-3 0 0,0-6 48 0,1-3 16 15,-1-3 0-15,2-3 0 0,1-4-192 0,-1-4-16 16,1 2-16-16,1-3 0 0,3-2-224 0,2 2 176 16,2 1-176-16,3-2 160 0,3-2-160 0,2-1 192 15,0 3-192-15,2 1 192 0,3 1-64 0,-1 1 0 16,1 2 0-16,-2 4 0 0,-2 1-128 0,-3 1 160 15,-1 3-160-15,-3 1 160 0,-1 6-160 0,-3 3 0 0,-4 3 0 16,-2 0 128-16,-3 5-128 0,-1 2 0 0,-8 6 144 0,0 0-144 16,0 0 0-16,0 0-208 0,0 0 16 0,0 0 16 31,-1 13-1680-31,-1 1-352 0,1-4-64 0</inkml:trace>
  <inkml:trace contextRef="#ctx0" brushRef="#br0" timeOffset="119726.39">21750 8137 4607 0,'0'0'192'0,"0"0"64"0,0 0-256 0,0-11 0 16,0 11 0-16,0 0 0 0,0 0 1312 0,0 0 224 15,-3-8 32-15,3 8 16 0,0 0-1200 0,0 0-256 16,0 0-128-16,0 0 160 0,0 0-160 0,0 0 128 16,0 0-128-16,0 0 128 0,-5-9 64 0,5 9 16 15,-1-7 0-15,1 7 0 0,0 0 192 0,-3-11 48 0,3-2 0 0,0 4 0 16,0 9-64-16,0-11 0 0,0 1 0 0,1-2 0 16,2-2-64-16,0 1 0 0,-2-3-16 0,2 2 0 15,1-2-80-15,1-1-16 0,-1-2 0 0,3-1 0 16,4 2-16-16,-3-3 0 0,-6-2 0 0,0-3 0 15,2 3 0-15,-1 1 0 0,1 3 0 0,0-1 0 16,-1-3 160-16,1 2 32 0,0 3 0 0,-2 1 0 16,-2-4-80-16,3 0-16 0,1 0 0 0,0 2 0 15,0-1-288-15,1 0 128 0,-1 0-128 0,-2-5 0 16,2 3 128-16,-1 1-128 0,1 0 0 0,0 0 0 16,-2-4 128-16,-2 4-128 0,0-1 0 0,-2 3 0 15,-2-1 0-15,-1 1 0 0,-1-1 128 0,1 2-128 0,-1 1 0 16,-3-1 0-16,-2-1 0 0,-1 2 0 0,-2 2 0 15,2 0 0-15,3 1 0 0,-3 2 0 0,-3-2 0 0,2 2 0 16,6 4 0-16,-2-2 0 0,-4-3 0 16,3-1 0-16,1 1 0 0,-2 2 0 0,-2-3 0 0,0 2 0 15,0-1 0-15,-1 3 0 0,-3 0-256 0,0 1 64 16,-2-2 0-16,0 0 0 0,-1-2 0 0,2 3 0 16,-1 2 0-16,0 0 0 0,1-5 192 0,-1 1 0 15,-2 2 0-15,1-2 0 0,2 2 0 0,-3-2 0 16,-1-6 0-16,2 9 0 0,1 5 0 0,0-2 0 15,0-1 0-15,1 1 0 0,-1 0 0 0,1 3 0 16,0-2-160-16,1 1 160 0,-1-4-160 0,1 1 160 16,0 1 0-16,0 2-144 0,3-1-16 0,-2 0 0 15,2-2 0-15,-1 1 0 0,1 2 160 0,-1 1-208 16,1 1 80-16,1 1 128 0,-1 1 0 0,1 0 0 0,-2 0 0 16,0 0 0-16,-2-2 0 0,0 4-144 0,-3 1 144 15,1 1-208-15,-2-1 208 0,-3 0 0 0,0-7 0 0,-1 5 0 16,1 4 0-16,1-1 0 0,1-1 0 0,-2-2 0 15,-2-1-192-15,0 0 48 0,3 1 16 0,2 2 0 16,-1-2 128-16,2 4 0 0,1-2 0 0,0 2 0 16,0-1 0-16,1 1-128 0,-1-1 128 0,0 3 0 15,-3 3-128-15,-2-1 128 0,1-2-128 0,-2 2 128 16,0 8-208-16,-2-3 32 0,-2 2 16 0,-1-6 0 16,3 1-64-16,-1 2-16 0,3-1 0 0,1 2 0 15,0 0 80-15,1-2 16 0,-2 1 0 0,2 1 0 0,2 3 144 16,0 3 0-16,0-3-144 0,1 0 144 0,-2 0 0 15,1 0 0-15,2 1-144 0,-1 0 144 0,2-6 0 0,1 2 0 16,0 2-128-16,1 0 128 0,1-5 0 0,0 2 0 16,1 0-128-16,0 3 128 0,-2 0 0 0,3 1 0 15,3-1 0-15,1 3 0 0,-4-1 0 0,2 2 0 16,1-1 0-16,1 2 0 0,-1-3 0 0,1 2 0 16,-1-1 0-16,1 3 0 0,0 3 0 0,-1 1 0 15,-3-3 0-15,3 1 0 0,-2 2 0 0,1-1 0 16,0 0 0-16,1 0 0 0,-2-2 0 0,0 1 0 15,3 0 0-15,1-3 0 0,2-1 0 0,1 2 0 16,-1 0 0-16,1 4 0 0,0-1 0 0,2 4 0 16,2-3 0-16,-3 4 0 0,1-3 0 0,3 2 0 15,2-3 0-15,-1 3 0 0,0-3 0 0,2 2 0 16,1-3 0-16,0-1 0 0,0-4 0 0,0 4 0 0,0-2 0 16,1 1 0-16,0 0 0 0,2-1 0 0,0-1 0 15,4 2 0-15,-5 8 0 0,2-3 0 0,1-2 0 0,-1 0 0 16,1 4 0-16,2-1 0 15,-1-1 0-15,0 0 0 0,1-2 0 0,1 0 0 0,-2 1 0 0,2-6 0 16,-2-1 0-16,5 0 0 0,0 1 0 0,1-1 0 16,-2-2 0-16,2 2 0 0,-1-2 176 0,2 0-176 15,0 2 176-15,2-3-176 0,0-3 160 0,1 4-160 16,-1 3 192-16,3 1-64 0,-1 0-128 0,1-6 192 16,3-3-192-16,1 3 0 0,2 2 128 0,2-2-128 15,2-3 0-15,2-4 144 0,-1 3-144 0,1-2 128 16,1 4-128-16,-1 1 0 0,-2-1 0 0,0-4 128 15,-4 1-128-15,1-2 0 0,-3 0 0 0,1 2 0 0,-2-4 0 16,1-1 0-16,-1-1 0 0,1 3 0 0,0-3 224 16,3 0-32-16,1 0-16 0,0-2 0 0,0-2 64 0,1 1 16 15,2-5 0-15,-1 3 0 0,2-1-64 16,0-2 0-16,0-1 0 0,1-1 0 0,0-4-192 0,-3-3 144 16,-2 0-144-16,1-6 128 0,2-7 0 0,2-5-128 15,0-5 192-15,0 4-64 0,3-2 32 0,1-1 0 16,0-4 0-16,4-1 0 0,0 2-160 0,2-4 160 15,-2-2-160-15,0-1 160 0,-2-4-160 0,1-1 0 16,0-2 0-16,-2 3 128 0,-1 3-128 0,-3-1 160 16,-6 6-160-16,-2 3 160 0,1 6 96 0,-6 2 32 15,-6-2 0-15,-1 1 0 0,-3 0-16 0,-4 0 0 16,-5 0 0-16,-1 0 0 0,-3-1-272 0,-6-1-256 0,-1 2 64 16,-5-1-9328-16</inkml:trace>
  <inkml:trace contextRef="#ctx0" brushRef="#br0" timeOffset="121754.9">21644 3501 6447 0,'0'0'576'0,"0"0"-576"16,0 0 0-16,0 0 0 0,0 0 816 0,0 0 48 16,0 0 16-16,0 0 0 0,0-9-544 0,0 9-96 15,0 0-32-15,0 0 0 0,4-11-80 0,-1 1-128 16,-3 10 176-16,0-8-176 0,0 8 0 0,4-12 0 16,0 4 0-16,-4 8 0 0,6-11 0 0,-2 0 0 0,3 1 0 15,0-2 0-15,1 3-240 0,3-4 48 0,-3-1 16 0,2-1 0 16,2 0 176-16,-1-2 0 0,2-3 0 0,-3-2 0 15,-3 0 256-15,1 1 96 0,1 0 16 0,0 1 0 16,-1 1 272-16,-1 1 64 0,-3-3 16 0,-2-1 0 16,0-2-352-16,0 6-80 0,2 4-16 0,-1 2 0 15,-3-5-128-15,0 1-16 0,0 1-128 0,1 0 192 16,-1 3-192-16,0-3 0 0,-1 0 128 0,1 2-128 16,-3 2 0-16,3-2 144 0,-1 0-144 0,-2 2 128 15,-2-3-128-15,0 1 160 0,0-2-160 0,1 2 160 16,-4-2-160-16,0-1 160 0,-1 1-160 0,0 0 160 15,-2 3-160-15,4 1 128 0,3-1-128 0,-2 2 128 16,1-1-128-16,-1 1 0 0,0-6 0 0,1 3 0 0,-1 3 0 16,3-1 0-16,3 11 0 0,-2-12 0 0,-2-3 0 15,1 0 0-15,-1 2 0 0,0 2 0 0,-1-1 0 16,1-2 0-16,1 2 0 0,-4 0 0 0,-3 3 0 0,1 0-144 16,0 0 144-16,0 1-208 0,-4-1 0 0,3 0 0 15,-2 0 0-15,-2-1 0 0,2 3 48 0,0 0 16 16,-1 1 0-16,3-4 0 0,-3 3 144 0,0-1 0 15,2 1 0-15,-2 2 0 0,-1-3 0 0,-1 2 0 16,1-2 0-16,0 1 0 0,-2 1 0 0,-1-2 0 16,0 0 0-16,0 3 0 0,2-3 0 0,-4 3 0 15,2 0 0-15,-1-4 0 0,-4 2 0 0,4 1 0 16,-1 2 0-16,1 1 0 0,0 2 0 0,1-1 0 16,-4 1 0-16,0 1 0 0,0 1 0 0,3 2-128 0,1 0 128 15,-1-2 0-15,-2-1 0 0,1 3 0 0,-2 0 0 16,1 0 0-16,1 0 0 0,-2 1 0 0,-1 0 0 15,2 2 0-15,-1-2 0 0,1 0-128 0,-1-2 128 0,0 4 0 16,0-2 0-16,0 1 0 0,0 0 0 0,3 0 0 16,-2-2 0-16,2 2 0 0,0 2 0 0,-2-1 0 15,-2-5 0-15,3 3-128 0,0 2 128 0,3 0 0 16,0-3 0-16,3-1 0 0,-4 1 0 0,1 1 0 16,1 4 0-16,0-3 0 0,0 0 0 0,-1 2 0 15,-2-4 0-15,3 3 0 0,0 2 0 0,-2-5 0 16,-1 1 0-16,-1 2 0 0,1 0 0 0,-2-1 0 15,0 2 0-15,-1 2 0 0,-3 0 0 0,1 0 0 16,-2 0 0-16,-1 2-128 0,-1-1 128 0,1 2 0 0,-1 2 0 16,1 1 0-16,3 2 0 0,1-3 0 0,0 0 0 0,2 2 0 15,2-1 0-15,1 2 0 0,0 0 0 16,1-2 0-16,1-2 0 0,0 1 0 0,-2 0 0 0,4 3 0 16,-1-5 0-16,0 1 0 0,-3 2 0 0,1 1 0 15,-1 1 0-15,1 0 0 0,-2-4 0 0,0 2 0 16,-2-1 0-16,2 3 0 0,0 1 0 0,0 1 0 15,-1-1 0-15,1-1 0 0,-3 0 0 0,3 1 0 16,4 0 0-16,-2-2 0 0,0-2 0 0,3 3 0 16,-1 3 0-16,2-2 0 0,0-1 0 0,2 1 0 15,0 2 0-15,1 1 0 0,-1-2 0 0,1 1 0 16,0-2 0-16,3 0 0 0,-1 0 0 0,1 3 0 16,0-5 0-16,1 0-128 0,-1-2 128 0,0 0 0 15,0 2 0-15,1 1 0 0,-1-4 0 0,1 1 0 16,0 1 0-16,0 0 128 0,0 2-128 0,2-1 192 0,-4-3-64 15,2 4 0-15,0 1-128 0,0 3 176 0,1 2-176 0,1-2 192 16,1 1-192-16,-1 1 0 0,0 0 0 16,1 2 128-16,1-2-128 0,-1 1 0 0,1-1 0 0,1-2 0 15,0 1 0-15,-1-1 0 0,-2-1 0 16,0 0 0-16,1 5 0 0,-1-4 0 0,-1 1 0 16,2-1 0-16,-1-3 0 0,3 2 0 0,3-2 0 0,1-1 0 15,3-3 192-15,3 2-64 0,0-4 0 0,2 2 0 16,-1 2 0-16,4-2 0 0,-2-2 0 0,0 1 0 15,0 3 0-15,1 1 0 0,2-2 0 0,-2 2 0 16,1 1-128-16,0 2 0 0,2 0 144 0,1-1-144 16,2 1 0-16,0-2 128 0,0-1-128 0,3 1 0 0,0 2 0 15,1-2 128-15,-2 0-128 0,2-1 0 0,1-1 0 0,-1-1 0 16,-1 0 0-16,-1-1 128 0,0-1-128 16,2 3 176-16,-3-3-176 0,2 1 192 0,-1-1 0 15,1 0 0-15,3-5 0 0,-3 2 0 0,1-3 16 0,2 3 16 16,-2-2 0-16,3-1 0 0,-1-1 32 0,1-3 16 15,2 2 0-15,-2 2 0 0,2-1-64 0,2 1-16 16,-4-3 0-16,2 1 0 0,-2-3 0 0,0 1-16 16,-1 0 0-16,0-1 0 0,0 1-32 0,0 2 0 15,-1-2 0-15,1 1 0 0,2-1-144 0,0 4 160 16,-1-2-160-16,2-1 160 0,1-3-160 0,-2 2 0 16,0 0 0-16,-2 0 0 0,-1-1 144 0,2 0-144 15,0-3 160-15,1 0-160 0,-3 1 0 0,1-5 0 16,0-1 0-16,1-1 0 0,2-6 144 0,2-2-144 15,2-3 128-15,3-3-128 0,3-2 192 0,2-1-64 16,0-3 0-16,1-1 0 0,0-4-128 0,-2-1 192 0,-3-2-192 16,-2-4 192-16,-1-2 144 0,-3-5 48 0,-2-7 0 0,-3 3 0 15,-1 0 320-15,-2 2 64 0,-1 0 0 0,0-3 16 16,-1 1-144-16,-2 3-48 0,-4-2 0 16,-2 4 0-16,-4 1-192 0,1 6-32 0,-3 7-16 0,-1 6 0 15,-5 4-480-15,3 7-112 0,1 2-16 0,-1 4-13232 16</inkml:trace>
  <inkml:trace contextRef="#ctx0" brushRef="#br0" timeOffset="127960.87">18806 8563 2751 0,'-13'-17'128'0,"7"11"16"0,-4 0-144 0,-1 2 0 0,-1-1 0 0,-4 3 0 15,-1-2 640-15,-2 4 80 0,-2 2 32 0,-4 2 0 16,2 0 128-16,-2 3 16 0,1 0 16 0,-4 5 0 16,-2 3-320-16,0 0-64 0,0-2-16 0,-3 5 0 15,-3 2-128-15,-2 1-48 0,0-3 0 0,-2 2 0 16,-3 1-144-16,-3 1-48 0,-3 3 0 0,2-3 0 15,-4 0-144-15,1 4 128 0,2 1-128 0,-3 5 128 16,-1-4-128-16,1 4 0 0,2-1 0 0,-2-1 128 16,-1 0-128-16,-1 1 0 0,3-1 144 0,-3 3-144 15,0 1 256-15,1-1 0 0,1 0-16 0,0-2 0 16,-1 3-32-16,2 7 0 0,-3 6 0 0,0-4 0 0,-1-6 48 0,3 5 0 16,3 2 0-16,-2 6 0 0,1 0-64 0,2-1-16 15,0-2 0-15,1-3 0 0,1 7-176 0,-2 1 160 16,-1-2-160-16,-1 2 160 0,1 0-160 0,1 3 0 15,0 0 0-15,3-3 128 0,0-3-128 0,1-4 0 16,0-2 0-16,1 2 128 0,-1 6-128 0,-1-5 0 16,-1-1 0-16,-2 1 0 0,0 5 0 0,0 1 128 15,-5-5-128-15,4 0 0 0,2-3 0 0,3 2 128 16,0-3-128-16,3-1 0 0,-2-5 0 0,2 3 0 16,-1-3 0-16,4 1 0 0,1-1 128 0,4-1-128 15,1-1 0-15,-1 2 128 0,-3 2-128 0,1-1 0 16,0 0 0-16,-1 2 128 0,1 0-128 0,-1 6 0 15,0-2 0-15,-2 3 128 0,-1-4-128 0,2 4 0 0,-1-1 0 16,4 2 128-16,-1-3-128 0,4-1 0 0,0-6 0 0,2 1 0 16,3 0 0-16,5 3 128 0,-1 2-128 0,1-4 0 15,-1-1 0-15,3 3 128 0,1 1-128 0,-1-2 0 16,-2-4 128-16,1 0-128 0,-3-1 0 16,-1 0 128-16,0 0-128 0,0-2 128 0,-4-3-128 15,3 3 128-15,-2 1 64 0,1-3 0 0,3-5 0 0,1 0 0 16,0-2-32-16,-1 0 0 0,4 0 0 0,3-4 0 15,1-3 32-15,1 0 0 0,-2 0 0 0,4-1 0 16,0-2-192-16,0-5 0 0,4 1 0 0,1 0 128 16,0 2-128-16,1-1 0 0,1-3 0 0,3 0 0 15,0 2-640 1,1-1 0-16,0 1 0 0</inkml:trace>
  <inkml:trace contextRef="#ctx0" brushRef="#br0" timeOffset="128274.58">14057 12303 22111 0,'-22'-1'976'0,"8"1"208"0,1 4-944 0,0 10-240 15,-2 7 0-15,-1 8 0 16,0 3-320-16,0 6-96 0,-4 4-32 0,3 5 0 0,1 6 448 0,2 0 0 0,0-3 0 0,2-1 0 16,3 1 0-16,4 0 0 0,1-3 0 0,2-5 0 15,4-11 0-15,2-1 0 0,3-3 0 0,5-3 0 16,3-7 0-16,1-6 0 0,1-3-144 16,6 0 144-16,1 0 0 0,4-5-144 0,3-6 144 0,6-4 0 15,2 1 0-15,4-3 0 0,2-2 0 0,9-3 0 16,7-6 0-16,3 1-208 0,-3 1 32 0,8-3-5776 15,4-7-1152-15</inkml:trace>
  <inkml:trace contextRef="#ctx0" brushRef="#br0" timeOffset="129758.04">14014 11447 20271 0,'0'0'896'0,"0"0"192"0,-11 0-880 0,11 0-208 0,-9-3 0 0,9 3 0 15,-6 5 0-15,6-5 0 0,-3 12 0 0,2 1 0 16,1-2 0-16,1 3 144 0,0 2-144 0,3 1 128 16,1 1-128-16,2 0 0 0,-1 6 0 0,1-2 0 0,-2-4 0 15,0 0 128-15,1-1-128 0,-2 0 0 16,-1-1 176-16,0-1-48 0,0-4-128 0,-3-1 192 15,1-2 112-15,-1-8 16 0,0 0 0 0,0 0 0 0,0 0 320 0,0 0 64 16,0 0 0-16,-7-10 16 0,1-3 80 0,-2-6 16 16,-1-4 0-16,1-4 0 0,2-1-288 0,0-2-48 15,1-4-16-15,1 0 0 0,2 3-144 0,0-3-48 16,0 0 0-16,2 0 0 0,0 1-112 0,2 1-32 16,1 0 0-16,1 2 0 0,1 0-128 0,2 4 128 15,0 5-128-15,0 4 128 0,-2 4-128 0,2 4 0 16,-7 9 0-16,0 0 0 0,11 2 0 0,0 7 0 15,-5 2 0-15,2 6 0 0,3 4-160 0,-4 5 160 16,1 0 0-16,0 4-144 0,0-6 144 0,-2 3 0 16,-2-3 0-16,2 1 0 0,0-1 0 0,5-2 0 15,0-5 0-15,-2-3 0 0,-3 2 0 0,-1-5 0 0,-5-11 0 16,0 0 0-16,9 8 0 0,-9-8 0 0,12 8-160 0,-12-8 160 31,10-5-848-31,3-2-64 0,-4-3-16 0,3-2 0 16,0 0-1520-16,1-2-304 0,4-12-64 0,-3 5-16 0</inkml:trace>
  <inkml:trace contextRef="#ctx0" brushRef="#br0" timeOffset="130084.02">14514 10841 18431 0,'0'0'816'0,"-13"0"160"16,3-3-784-16,1 6-192 0,0 3 0 0,1 3 0 0,-1 4 960 0,1 2 160 16,-1-2 32-16,5 5 0 0,1 4-944 0,3-4-208 15,1-5 0-15,5 0 0 0,0 0 0 0,3-1 0 16,2 0 0-16,-1-6 0 0,3 1 0 0,0-2 0 16,3-2 0-16,0-3 0 0,-3-3 0 0,1 1 0 15,0-5 176-15,-1 1-48 0,0 0 0 0,-2-3 0 16,-6 1 0-16,-1-2 0 0,-4 10 0 0,0-12 0 15,-4 0 0-15,-3 2 0 0,-3 1 272 0,-4-2 64 16,-2 6 16-16,-2 3 0 0,0-1-96 0,-5-1-32 16,3 3 0-16,0 3 0 0,0 4-352 0,2-1 0 15,1-1 0-15,4 0 128 16,3 1-448-16,10-5-64 0,0 0-32 0,0 0-11072 0</inkml:trace>
  <inkml:trace contextRef="#ctx0" brushRef="#br0" timeOffset="130341.19">14868 10017 27647 0,'-6'-6'2448'16,"-1"4"-1952"-16,7 2-496 0,-11 2 0 0,-1 12 144 0,2 1-144 15,1 7 128-15,1 4-128 0,3 7 0 16,2 2 0-16,3 2-144 0,4 2 144 0,3 3 0 0,-1-3 0 16,3-2 0-16,3 1 0 0,2 0-192 0,3-1 192 15,0-2-192-15,1-3 192 16,1-3-960-16,-4-3-96 0,0 1-16 0,-2-4-9936 16</inkml:trace>
  <inkml:trace contextRef="#ctx0" brushRef="#br0" timeOffset="130512.66">14732 10450 35935 0,'-1'-28'1600'0,"2"14"320"0,4 1-1536 0,4-4-384 0,3 1 0 0,5 2 0 31,5 2-832-31,4-1-256 0,3-4-32 0,2 3-16 0,3 1 592 0,1 1 112 0,2-6 32 0,-1 1-8800 16,-2-1-1744-16</inkml:trace>
  <inkml:trace contextRef="#ctx0" brushRef="#br0" timeOffset="131124.34">15831 9588 24703 0,'0'0'1088'0,"0"0"240"0,-10-5-1072 0,-1 3-256 16,1 2 0-16,1 7 0 0,2 4 0 0,-2 5 160 16,-1 0-160-16,0 2 128 0,3 2-128 0,1-1 0 15,2-1 0-15,2 2 0 0,1 3 0 0,2-3 0 16,3-6 0-16,1-2-176 0,-5-12 176 0,8 8 0 15,-8-8-144-15,12 4 144 0,2-3 0 0,-5-4 0 16,-1-4 0-16,1-1 0 0,-1-1 272 0,0-2 32 16,-1-3 0-16,-3 1 0 0,2-1-48 0,-5 2 0 15,-2-5 0-15,-2 0 0 0,-1-1-112 0,-1 1-16 16,-2 4-128-16,1 2 192 0,-1-3-64 0,-1 7-128 16,-1 1 176-16,2 3-176 0,7 3 256 0,-10 0-64 15,10 0-16-15,0 0 0 0,0 0-176 0,0 0 0 0,8-5 0 0,3-1 0 16,0-4 128-16,5 1 0 0,4-1 0 15,0-6 0-15,3-3 160 0,0-4 32 0,2-1 0 0,-2-2 0 16,3-3-112-16,-1-2-16 0,-1-6 0 0,-2 1 0 16,-1 3-192-16,-2-3 144 0,3-5-144 0,-3-7 128 15,-2-9-128-15,-2-2 160 0,1 0-160 0,1 2 160 16,0 7-160-16,0 1 0 0,0 7-160 0,0 6 160 16,-2 2-144-16,0 6 144 0,-9 5-128 0,1 7 128 15,-2 7 0-15,-5 9 256 0,0 0-48 0,-7 7 0 16,-1 4-80-16,1 8-128 0,-5 4 176 0,-2 8-176 15,-5 6 0-15,1 6 0 0,-1 6 0 0,-2 5 0 0,0 7 0 16,3-1 0-16,2-1 0 0,2-5-144 0,2 1 144 16,3-5 0-16,1-2 0 0,3-1 0 0,-2-1 0 15,3 3 0-15,-2-2 0 0,2 0 0 0,1-13-160 16,1-3 0-16,-1 0 0 0,3-1 0 0,1-5-128 16,2 0-32-16,-1-3 0 0,2-2 0 15,4-2-1328-15,-3-5-272 0,2-1-48 0,-2-1-9120 0</inkml:trace>
  <inkml:trace contextRef="#ctx0" brushRef="#br0" timeOffset="131277.07">15933 9686 26719 0,'5'-12'2368'0,"4"0"-1888"15,4-4-480-15,4 3 0 0,3 2 0 0,2-1 0 0,3 5 0 0,1-3-160 31,1-6-256-31,4-1-48 0,3-3-16 0,3 1-7072 0,-1 2-1408 0</inkml:trace>
  <inkml:trace contextRef="#ctx0" brushRef="#br0" timeOffset="131528.51">17000 8246 24991 0,'0'0'544'0,"-6"15"112"0,-11-4 32 0,-1 8 16 0,-2 7-560 0,3 4-144 0,2 2 0 0,-1 6 0 0,0 5 0 0,2 5 0 15,-3 6 0-15,4 2 128 0,3-3-128 0,0 1 0 16,5-5 0-16,3 1 0 15,4-1-832-15,6-6-112 0,2-4-16 0,0-1-9184 0</inkml:trace>
  <inkml:trace contextRef="#ctx0" brushRef="#br0" timeOffset="132005.24">16755 8730 10127 0,'-9'3'896'0,"9"-3"-704"0,-9 0-192 0,9 0 0 16,0 0 2896-16,0 0 560 0,0 0 96 0,0 0 32 16,0 0-2688-16,14-4-512 0,2 0-128 0,2-7 0 15,3 0-256-15,3-3 128 0,2-2-128 0,2-3 0 16,4-3-208-16,-5-4-144 0,3-1-32 0,-1-2 0 16,-2 2 256-16,-1-3 128 0,0 1-160 0,-2-2 160 15,-1-5 0-15,-1 1 0 0,1 0 0 0,-1 2 0 16,-1 3 0-16,-2 0 0 0,1 3 0 0,-3 2 0 15,-2 1 0-15,-3 4 0 0,2 3 128 0,-6 3-128 16,-5 3 464-16,-3 11 48 0,0 0 0 0,0 0 0 0,-12 7-176 16,-1 3-16-16,-5 7-16 0,0 5 0 15,-3 3-304-15,-3 8 0 0,-1 3 128 0,1 3-128 0,0 2 0 0,3-1 128 16,4-2-128-16,6-2 0 0,4-2 0 0,3-2 0 16,4-4 0-16,3-4 0 0,2-9 0 15,3-1 0-15,2-3 0 0,3-6 0 0,0 1 320 0,4-1-32 16,2-6-16-16,-1-5 0 0,0 0 96 0,-1-3 16 15,4-3 0-15,-3-4 0 0,-2-1-176 0,1 0-16 16,0 4-16-16,-3 2 0 0,-2 2-176 0,-3 2 0 16,-3 3 144-16,-6 4-144 0,0 0 352 0,0 0 0 15,-4 13 0-15,1 5 0 0,-1 5-160 0,0-1-48 16,-1-4 0-16,-1 4 0 0,0 2-144 0,2-2 0 16,4 0 0-16,1-4 0 0,2-6 0 0,2 1 0 15,2 0-192-15,0-8 192 16,2 0-2160-16,-9-5-304 0</inkml:trace>
  <inkml:trace contextRef="#ctx0" brushRef="#br0" timeOffset="132226.57">17693 8258 27647 0,'0'0'608'0,"0"0"128"0,0 0 32 0,0 10 0 0,0 2-624 0,1 1-144 0,2 0 0 0,1 4 0 0,1 1 0 16,1 1 0-16,2 0 0 0,4 6-8160 16,-3-9-1664-16</inkml:trace>
  <inkml:trace contextRef="#ctx0" brushRef="#br0" timeOffset="132404.6">17659 8005 20271 0,'0'0'448'0,"0"0"80"0,0 0 32 0,0 0 16 0,0 0-576 0,-4 7 0 15,-4 0 0-15,8-7 0 0</inkml:trace>
  <inkml:trace contextRef="#ctx0" brushRef="#br0" timeOffset="132679.21">18219 8065 27647 0,'-6'3'608'16,"-14"-1"128"-16,-6 1 32 0,5-1 0 0,-2 2-624 0,1 2-144 0,1 0 0 0,4 3 0 15,3-1 0-15,5 4 0 0,5-3 0 0,5 5 0 0,5-1 288 0,5-1 32 16,2 2 0-16,3 3 0 0,1 0-320 0,-2 1 0 16,-2 2-208-16,-1 2 80 0,-3 3 128 0,-2 0 0 15,-4 2-144-15,-3 3 144 0,-2 1 0 0,-5 1 0 16,-2-5 0-16,-1-1 0 0,-2-1 0 0,-4-4 0 15,-2 0 0-15,0-4 128 0,0-3-128 0,1-4 0 16,1 2 0-16,2 0-8512 16,3-6-1568-16</inkml:trace>
  <inkml:trace contextRef="#ctx0" brushRef="#br0" timeOffset="133225.74">16294 11174 22111 0,'-24'-27'976'0,"10"11"208"0,-4 1-944 0,-3-4-240 15,3-3 0-15,-1 3 0 0,1 3 816 0,0 4 112 16,0 3 32-16,-1 1 0 0,1 2-304 0,1 3-48 16,0 6-16-16,0 5 0 0,0 3-320 0,0 6-64 15,-2 3-16-15,1 9 0 0,1 1-192 0,2 5 128 16,4 3-128-16,1 2 0 0,0 2 144 0,2 2-144 0,4-2 128 0,2 1-128 15,2-4 0-15,0 0 128 0,1 0-128 0,3-2 0 16,4-1 0-16,0-2 0 0,-1-3 0 0,3-3 0 16,0 0 0-16,-1-4 0 0,-1-2 0 15,0-2 0-15,-4-2-368 0,0-2 0 0,-1-1 0 0,4-2 0 32,-7-13-1520-32,3 8-304 0</inkml:trace>
  <inkml:trace contextRef="#ctx0" brushRef="#br0" timeOffset="133375.29">15789 11762 12895 0,'0'0'576'0,"-2"-10"112"0,0-3-560 0,5 4-128 0,4-2 0 0,0 4 0 16,4-3 3376-16,3 1 640 0,4-1 128 0,6-1 16 0,5 1-3312 0,2-2-656 16,3-2-192-16,0-2 0 15,-2-6-320-15,-1 4-128 0,-2 5-32 0,-3-2-7520 16,-5 2-1520-16</inkml:trace>
  <inkml:trace contextRef="#ctx0" brushRef="#br0" timeOffset="133655.94">16362 11225 23775 0,'0'0'1056'0,"0"0"224"0,0 0-1024 0,-4 13-256 16,-1-1 0-16,-1 4 0 0,-3-1 176 0,1 2-16 15,2 1 0-15,-1-1 0 0,1-1-160 0,-2 0 0 0,3-5 0 0,0 1 128 16,-1 0-128-16,6-12 160 0,0 0-160 0,0 0 160 16,0 0-160-16,0 0 0 0,0 0 144 0,9-8-144 15,3-2 368-15,0-6 0 0,-2-1 0 0,5-2 0 16,3-2 144-16,2-4 48 0,-2-1 0 0,0 1 0 16,-1 3-160-16,-4 1-16 0,-3-1-16 0,-4 4 0 15,-1 6-96-15,-3 3-16 0,0-2 0 0,-2 11 0 16,-3-8-256-16,-1 1 128 0,-4 1-128 0,2 4 0 15,-2 1-1376 1,8 1-384-16,-9-2-80 0</inkml:trace>
  <inkml:trace contextRef="#ctx0" brushRef="#br0" timeOffset="133973.57">16736 10868 19343 0,'0'0'1728'16,"0"0"-1392"-16,0 0-336 0,0 0 0 0,0 0 1856 0,-1 16 288 16,-1 2 64-16,0 1 16 0,0 5-1472 0,1-2-304 15,0 2-48-15,-1 3-16 0,1-2-192 0,0-1-32 16,-2-3-16-16,1-1 0 0,0 1-144 0,1-7 128 16,1-14-128-16,-3 9 128 0,2 2 96 0,1-11 16 15,0 0 0-15,0 0 0 0,0 0 272 0,0 0 48 16,5-12 16-16,2-2 0 0,1-6-224 0,1-1-32 0,0 0-16 15,1-1 0-15,1-4-304 0,0 0 128 0,1-1-128 0,1 1 0 16,-4-1 128-16,4 1-128 0,2 3 0 0,0-4 0 16,0-1 0-16,0 2 0 0,2 1 0 0,-1 3 0 15,-3 3 0-15,-1 0 0 0,-1 1 0 16,-1 5 0 0,0 3-448-16,-2 4-208 0,-8 6-48 0,0 0-8896 0,12 0-1776 0</inkml:trace>
  <inkml:trace contextRef="#ctx0" brushRef="#br0" timeOffset="134578.15">17339 10279 24879 0,'0'0'2208'0,"-3"-7"-1760"16,3 7-448-16,0 0 0 0,-10-4 784 0,10 4 80 16,-9 8 16-16,3 5 0 0,-1 4-432 0,2 5-64 15,-1 6-32-15,-1-1 0 0,2 3-352 0,0 5 128 16,-2 0-128-16,1-3 0 0,2-2 0 0,0-3 0 16,1-2 0-16,2-7 128 0,-1-2-128 0,2-7 144 15,0-9-144-15,0 0 160 0,0 0 384 0,0 0 80 16,7-7 16-16,0-6 0 0,4-6 48 0,1-3 16 15,0-8 0-15,-1 1 0 0,0-2-480 0,-1 1-96 16,1 1 0-16,-2-4-128 0,-1 3 144 0,1 2-144 16,1-5 0-16,-3 1 144 0,-3-2-144 0,2 4 0 15,5-2 0-15,0 8 0 0,2-1 0 0,-6 4 0 0,-3 1 0 16,1 6 0-16,3 8 0 0,-8 6 0 16,13 2-144-16,-13-2 144 0,5 13 0 0,0 5-160 0,1 6 160 0,-6 5-128 15,-4-2 128-15,-2 4 0 0,0 3 0 0,2-4-128 16,0-1 128-16,3-4 0 0,-4-6 0 0,3-5 0 15,2 0 0-15,0-14 0 0,0 0 0 0,0 0 0 16,0 0 0-16,0 0 256 0,9-7-48 0,2-5 0 16,-1-7 240-16,3-5 32 0,2 1 16 0,0-2 0 15,0-1-304-15,0-1-64 0,2-2-128 0,-1 0 192 16,-1-5-192-16,1 0 0 0,0-2 0 0,1 3 0 16,-4 3 0-16,2 2 128 0,1 4-128 0,0 5 0 0,1 2 0 15,-3 4 0-15,-2 5 0 0,-1 3 0 0,2 6 0 16,-3 5 0-16,0 4 0 0,0 6 0 0,1 7 0 15,-1 3 0-15,1 1 0 0,-1 3 144 0,3 3-144 0,0-3 0 16,0 1 144-16,3-1-144 0,2-8 128 0,3 0-128 16,1-2 128-16,4-2-128 0,3-5 0 0,4 0 0 15,0-5 0-15,5 1-11264 16,4-4-2272-16</inkml:trace>
  <inkml:trace contextRef="#ctx0" brushRef="#br0" timeOffset="136811.6">15884 7124 3679 0,'11'-8'160'0,"-2"5"32"0,1-3-192 0,2-1 0 15,0 2 0-15,0-1 0 0,1-2 2064 0,-3 2 368 16,2-1 80-16,-2 1 16 0,-1 1-1568 0,-1-1-304 16,0-6-64-16,-1 2-16 0,-3 2-160 0,-2-1-32 15,-3-1-16-15,0 0 0 0,-3 0-96 0,-3-3-16 0,-3 2 0 0,-3 1 0 16,-3-5-112-16,-1 0-16 0,-3-1-128 0,0 6 192 16,-3 1 0-16,0-1-16 0,-4-5 0 0,1 2 0 15,-3 2 160-15,-2 0 48 0,-2-1 0 0,-2 0 0 16,-2-4-64-16,-1 5 0 0,-2 3 0 0,-3-4 0 15,-5-2-64-15,1 1 0 0,0-3-16 0,-3 3 0 16,0 5-32-16,1-5 0 0,5-2 0 0,2 3 0 16,2 1 64-16,2 2 16 0,2 0 0 0,-1 0 0 15,0 0-80-15,0 1-16 0,-1 2 0 0,-4 0 0 16,-1 4-192-16,-2-2 144 0,-5 3-144 0,-2 4 128 16,0 1-128-16,-3-1 0 0,-4-2 0 0,-1 3 128 15,-2 3-128-15,-2-3 0 0,-1 2 0 0,5 3 0 16,4-4 0-16,5 3 0 0,5 0 0 0,0-1 0 0,5-2 0 15,2 3 0-15,1 1 144 0,-1 1-144 16,-3 3 192-16,3-2-16 0,1 2-16 0,-1 4 0 16,-3 5-160-16,1 1 0 0,-1 3 144 0,1-1-144 0,2 0 0 0,2 2 128 15,-1 5-128-15,-4-5 0 0,0 2 0 0,3-3 0 16,4 2 0-16,-2-1 0 0,2 1 0 0,1-2 0 16,2 2 0-16,2-5 0 0,1 1 0 0,4 2 0 15,-1-4 0-15,4 3 0 0,-1 2 0 0,0 0 144 16,1 3-144-16,-1-1 0 0,2 0 160 0,0-1-160 15,-1 4 128-15,2-2-128 0,2-2 176 0,2 1-48 16,1 0-128-16,2-2 192 0,0-1-48 0,2-1-16 16,4-2 0-16,1 1 0 0,2 1 0 0,2-2 0 15,-1 4 0-15,1 0 0 0,-2-4-128 0,4 0 128 16,0 2-128-16,2-1 128 0,3 2-128 0,2 2 128 16,0 4-128-16,0-5 128 0,4 2-128 0,0-4 192 0,4-1-192 15,0 1 192-15,2-3 32 0,2 0 16 0,-1-2 0 0,1-2 0 16,0-2-48-16,2 0 0 0,1-1 0 15,0 2 0-15,1-3 32 0,3 1 0 16,2 0 0-16,2 2 0 0,4 0 0 0,0-1 0 0,-2-2 0 0,3-1 0 16,3 4 96-16,1 0 0 0,2-1 16 0,-3-3 0 15,-1-1-144-15,1-1-16 0,0 1-16 0,1-1 0 16,2-1-160-16,-1-1 192 0,2-1-192 0,-2 0 192 16,-2 1-192-16,4-4 192 0,1-1-192 0,1 3 192 15,-1-2-64-15,-1 0 0 0,-2 0 0 0,1-5 0 16,-1-4 32-16,3-1 0 0,0-1 0 0,-1-2 0 15,-5 3-32-15,3 2-128 0,0-4 192 0,0 3-64 16,1 1-128-16,-2-1 0 0,0-7 144 0,-1 3-144 0,-2 3 0 16,4 0 128-16,-3-3-128 0,4-2 0 0,0-5 0 15,4 2 128-15,-1-2-128 0,4 3 0 0,2 3 0 0,-1-5 128 16,0-3-128-16,-2-2 0 0,0 1 128 0,-3 0-128 16,1-3 128-16,-1 1-128 0,-3 1 0 0,1-1 144 15,-4 1-144-15,1-3 0 0,-1-1 128 0,-2 1-128 16,-1 0 0-16,-2 1 0 0,-3-1 160 0,-1 0-160 15,-2-2 128-15,2 4-128 0,-3-3 128 0,1 1-128 16,1 1 0-16,0-1 128 0,-2-1-128 0,2-2 0 16,-2 0 0-16,0 2 128 0,-1-5-128 0,-2 2 0 15,1 0 144-15,-2-1-144 0,-1-2 0 0,-2 0 0 16,1 1 0-16,-2 0 128 0,-2 1-128 0,-2 0 0 16,0-5 0-16,-3 8 0 0,0-1 0 0,0 1 0 0,-2 2 0 15,0 0 128-15,-2-3-128 0,-1 2 0 0,1-1 0 16,-1 5 0-16,-1-1 0 0,-1-1 0 0,-1 2 0 15,-2 1 0-15,2-2 0 0,-3 2 0 0,0-2 0 0,-3 2 0 16,-2 0 0-16,0-2 0 0,-2-1 0 0,-5 2 0 16,-1-2 0-16,-2 0 0 0,-3 0 0 0,-6-5 0 15,-2-3-128-15,-5 1 128 0,-4 4-128 0,-2 2 128 16,-1-3 0-16,-3-1-128 0,-5-5 128 0,-1 7 0 16,-3 6-128-16,-2 0 128 0,-5-2-128 0,-4 0 128 15,-5-1-128-15,-4 5 128 0,-6 0-128 0,1 2 128 16,-1-4 0-16,-6 1-160 0,-5 3 160 0,-6 4 0 15,-6 4-224-15,-1 3 64 0,-2 1 16 0,-5 4 0 0,-4 5-176 16,4 2-16-16,8 5-16 0,-1 4 0 16,-6 2-384-16,7 6-80 15,7 7-16-15,11 2-13456 0</inkml:trace>
  <inkml:trace contextRef="#ctx0" brushRef="#br0" timeOffset="142321.76">22879 7113 7823 0,'33'36'336'0,"-9"-12"96"0,5 4-432 0,4 3 0 16,-2 8 0-16,-1-1 0 0,0 2 0 0,0-1 128 15,1-1-128-15,-2 5 0 0,-1 2 0 0,4-2 0 16,2-3 0-16,2-1 0 0,2 0 0 0,1 0 128 16,1-1-128-16,2 3 0 0,0-1 0 0,-2 2 0 15,-2 1 0-15,3-3 0 0</inkml:trace>
  <inkml:trace contextRef="#ctx0" brushRef="#br0" timeOffset="142705.29">24381 6989 1839 0,'0'0'160'0,"-5"13"-160"16,-3-1 0-16,-4 1 0 0,-4 0 1664 0,-3 3 288 16,-3 1 64-16,-3 4 16 0,-1-2-1520 0,-2 3-320 15,-2 2-48-15,-3 2-16 0,-1 1-128 0,0 5 0 16,0 2 0-16</inkml:trace>
  <inkml:trace contextRef="#ctx0" brushRef="#br0" timeOffset="142961.59">22608 8523 11967 0,'0'0'1072'0,"-7"-7"-864"15,-3 2-208-15,1 7 0 16,-3 10-800-16,3 3-208 0,0-5-32 0</inkml:trace>
  <inkml:trace contextRef="#ctx0" brushRef="#br0" timeOffset="143812.91">22399 4304 2751 0,'25'-11'128'0,"-7"7"16"0,2 3-144 0,3-8 0 0,5-1 0 0,4-5 0 0,-1 4 944 16,6-5 144-16,3-5 48 0,5 0 0 15,4 2-880-15,3 2-256 0,2 2 0 0,2 2 128 0,0-2-128 0,-1-1 128 16,-1 3-128-16,-1 1 128 0,-4-2 224 0,3 1 48 16,2 5 16-16,-5 0 0 0,1 6-128 0,-3 0-32 15,-2 4 0-15,-3 3 0 0,-1 0 64 0,-6 2 16 16,-4 4 0-16,-5-2 0 0,-4 2-96 0,-2 1-32 15,-3 6 0-15,-3 3 0 0,-1 0-80 0,0-1-128 16,0 3 176-16,-1 1-176 0,-3 5 0 0,0 2 0 16,-1-2 0-16,1 1-3424 15,0-4-800-15</inkml:trace>
  <inkml:trace contextRef="#ctx0" brushRef="#br0" timeOffset="144265.34">23068 2876 7359 0,'14'11'656'0,"3"2"-528"16,2-2-128-16,0 4 0 0,1 4 208 0,0 0 16 15,3-2 0-15,-1-1 0 0,0 3-224 0,3-1 0 0,1 2 0 0,5-7-160 16,2-3 160-16,2-5-192 15,3-5 192-15</inkml:trace>
  <inkml:trace contextRef="#ctx0" brushRef="#br1" timeOffset="-43888.99">29010 3501 6447 0,'0'0'272'0,"0"0"80"0,3-8-352 0,0 1 0 0,-3 3 0 0,3-2 0 16,-1 1 1312-16,2-1 192 0,1 3 32 0,-5 3 16 16,-1-10-912-16,1 10-192 0,2-6-48 0,-2 6 0 15,0 0 16-15,0 0 0 0,1-9 0 0,-1 9 0 16,0 0-16-16,0 0 0 0,0 0 0 0,0 0 0 16,0 0-16-16,0 0 0 0,0 0 0 0,0 0 0 15,0 0-160-15,0 0-32 0,-14 13-16 0,6 1 0 16,4-2-48-16,0 1-128 0,2-1 192 0,-1 3-64 15,3 5-128-15,0-2 160 0,3-5-160 0,-1 2 160 0,1 0-160 16,2 1 0-16,-1-1 144 0,1 1-144 0,-2-2 0 16,1 2 128-16,1-2-128 0,0-1 0 0,-5-13 0 15,6 8 128-15,0 0-128 0,-6-8 0 0,0 0 128 0,0 0-128 16,8 7 160-16,-8-7-160 0,9 6 192 0,-9-6-64 16,11 5-128-16,-2-3 192 0,0-4-48 0,0 0-16 15,0-3 0-15,3-2 0 0,2-2 0 0,0-3 0 16,3-5 0-16,2-1 0 0,1-7 144 0,1 0 32 15,-2 2 0-15,0-6 0 0,2 3 16 0,2 0 16 16,-3 0 0-16,4-1 0 0,0-2-32 0,1-1-16 16,0 1 0-16,-2-2 0 0,-1 1-80 0,3 1-16 15,-3-5 0-15,-1 6 0 0,-3 2 0 0,1 2-16 0,-1-2 0 16,-1 1 0-16,-3 3-48 0,1 3-128 16,-4 2 192-16,0-2-64 0,-3 3-128 0,-3 1 192 0,-4 5-192 15,2 1 192-15,-1 1-192 0,-2 8 192 0,0 0-192 0,0 0 192 16,0 0-192-16,0 0 192 0,0 0-192 0,0 0 192 15,0 0-192-15,0 0 0 0,0 0 0 0,0 0 0 16,0 0 0-16,0 0 0 0,0 0 0 0,0 0 128 16,0 0-128-16,0 0 0 0,0 0 0 0,0 0 0 15,0 0 0-15,0 0 0 0,0 0 0 0,0 0 128 16,0 0-304-16,0 0-64 0,0 0-16 0,0 0 0 16,0 0 64-16,0 0 16 0,0 0 0 0,0 0 0 15,0 0 0-15,0 0 0 0,0 0 0 0,0 0 0 16,0 0-32-16,0 0-16 0,0 0 0 0,0 0 0 15,0 0-224-15,0 0-32 0,0 0-16 0,0 0 0 0,0 0 240 16,0 0 32-16,0 0 16 0,0 0 0 0,0 0 208 16,0 0-144-16,0 0 144 0,0 0-128 0,-5 15 128 0,-1 0 0 15,-2-2 0-15,-1 4 0 0,1 1 0 0,-3 4 0 16,-2 4 128-16,0 0-128 0,-1 3 144 0,-3 4-144 16,0 2 192-16,-2 3-192 0,-1 2 192 0,-2 2-64 15,-3-3 0-15,0-1-128 0,2-2 176 0,-2-1-176 16,-2-3 160-16,3-1-160 0,3-1 176 0,2-1-176 15,-1-3 192-15,2-4-192 0,1-5 240 0,1 2-64 16,2 1-16-16,-2-2 0 0,1-1 16 0,2-1 0 16,1-1 0-16,2-2 0 0,0 2-48 0,4-2-128 15,-2-3 192-15,2 1-64 0,-1-2-128 0,1-1 0 16,6-8 144-16,0 0-144 0,0 0 176 0,0 0-48 16,-10-3 0-16,1 0 0 0,4-4 16 0,1-1 0 0,-4-5 0 15,4 0 0-15,3 0-144 0,-1-3 0 0,-1 2 0 0,-1-2 128 16,1-1-128-16,2 0 0 0,1-2 0 15,1 0 0-15,2 1 0 0,1 0 0 0,0 0 0 16,0-3 0-16,-2-4 0 0,4 0 0 0,-1 0 0 0,1 1 0 16,-1-6 0-16,2 5 0 0,0-2 0 0,-2 6 0 15,0 4 0-15,-1 1 0 0,-2 0 0 0,1 5 0 16,0 2 0-16,-3 9 0 0,0 0 0 0,0 0 0 16,0 0 0-16,0 0 0 0,0 0 0 0,0 0 0 15,-7 10 0-15,1 6 0 0,-3 2 0 0,1 7 0 16,0 5 0-16,1 1 128 0,-2 3-128 0,1 2 0 15,2 3 0-15,-1 4 0 0,3 0 128 0,1 1-128 16,-1-3 0-16,4-4 0 0,0-7 0 0,1-3 128 16,-1-3-128-16,3-4 0 0,0-4 0 0,1-3 0 0,0-2 0 15,2-2 0-15,-6-9 0 0,0 0 0 0,0 0 128 0,10 2-128 16,0-4 0-16,1-4 128 0,-1-5 64 0,1-4 16 16,-2-4 0-16,1-6 0 0,2-1-32 0,1-3-16 15,0-1 0-15,1-1 0 0,5 0-160 0,1-3 160 16,-1-1-160-16,2 1 160 0,3-1-160 0,4 1 0 15,-3-2 144-15,4 0-144 0,0-4 0 0,1-1 0 16,0 2 0-16,1-1 128 0,1-6-128 0,-2 4 0 16,1 4 128-16,-2 6-128 0,-5 7 128 0,0-1-128 15,-2 1 160-15,-2 6-160 0,-2 4 128 0,-4 6-128 16,-2-1 0-16,-4 5 144 0,-8 5-144 0,0 0 0 16,0 0 144-16,0 0-144 15,0 0-1520-15,0 0-368 0</inkml:trace>
  <inkml:trace contextRef="#ctx0" brushRef="#br1" timeOffset="-42157.86">29422 7559 11231 0,'0'0'496'0,"0"0"96"0,0 0-464 0,0 0-128 16,0 0 0-16,0 0 0 0,0 0 640 0,0 0 128 16,-10-5 0-16,10 5 16 0,0 0-32 0,-7-8-16 15,1 2 0-15,6 6 0 0,0 0-48 0,0 0-16 0,0 0 0 0,0 0 0 16,0 0-96-16,0 0-32 0,0 0 0 0,0 0 0 15,0 0-96-15,-9 6-32 0,3 2 0 0,1 2 0 16,1 1-16-16,3 3 0 0,-3 2 0 0,2-1 0 16,0 6-96-16,2 0-32 0,0 3 0 0,0-2 0 15,0 0-80-15,3 1-32 0,-1-3 0 0,1 1 0 16,-2-3-160-16,2 0 0 0,0-1 144 0,0-1-144 16,1-6 0-16,-4-10 0 0,2 11 0 0,-2-11 128 15,5 10 16-15,-5-10 16 0,0 0 0 0,0 0 0 16,0 0 32-16,0 0 0 0,10 4 0 0,1-4 0 15,-11 0 32-15,13-6 16 0,0-2 0 0,0-5 0 16,1-5-80-16,1-2-16 0,0-1 0 0,2 0 0 16,0 2-144-16,-3-6 192 0,3 0-192 0,2 0 192 0,-1-3-192 15,0-2 0-15,-1-2 144 0,1 0-144 0,2-3 0 16,2-1 144-16,0 0-144 0,4 3 0 0,0 5 128 16,3-5-128-16,0-3 0 0,2 2 0 0,3 2 0 0,-3 4 0 15,-2-1 0-15,1 3 0 0,-3 4 128 0,1-2-128 16,-5 3 0-16,2 1 0 0,-4-1 0 0,-2-1 0 15,1 1 0-15,-2 2 0 0,-2 2 0 0,-2 4 0 16,2-1 0-16,-6 4 0 0,1-2 0 0,-4 2 0 16,1 0 0-16,-3 5 0 0,-5 5 0 0,0 0 0 15,0 0 128-15,0 0-128 0,0 0 0 0,0 0 0 16,0 0 0-16,0 0 0 0,0 0 0 0,0 0 0 16,-11 4 0-16,-1 5 0 0,-1 3 144 0,0 1-144 15,-1-1 0-15,-1 6 144 0,-6 7-144 0,3 2 0 16,2 0 0-16,-4 1 128 0,0-2-128 0,-1-1 128 15,-1 3-128-15,-1 2 128 0,-3 4-128 0,-2 4 0 0,-1 1 0 16,1-1 128-16,-1-3-128 0,0 2 0 0,1-1 0 16,-1 1 0-16,3 1 128 0,0-3-128 0,0-4 0 0,2 0 128 15,5-5-128-15,-1-1 0 0,1 0 0 0,2-4 0 16,0 0 0-16,1 0 128 0,2-3-128 16,-1-1 0-16,6-4 0 0,0-2 0 0,0-3 128 0,3-1-128 15,6-7 0-15,0 0 0 0,-8 5 144 0,8-5-144 16,-11-3 160-16,3 1-32 0,8 2-128 0,-9-7 192 15,-1-2-48-15,-2-1-16 0,3-1 0 0,1 1 0 16,-2-4-128-16,3-1 160 0,1 0-160 0,1 0 160 16,-1 2-160-16,4-2 0 0,-2 0 144 0,3 0-144 15,1-4 0-15,0 1 0 0,1-2 0 0,4 2 128 0,3 0-128 16,1-2 0-16,-4 0 0 0,4 0 0 0,2 0 0 16,-1 1 0-16,-1-3 0 0,0 3 0 0,-2 5 0 15,-1 1 0-15,0 1 0 0,2 2 0 0,-3 2 0 16,-5 8 0-16,5-6 0 0,-5 6 0 0,0 0 0 0,0 0 0 15,0 0 0-15,0 0 0 0,-3 13 0 0,-1-2-160 16,-1 4 160-16,-3 6 0 0,-1 5-128 0,0 1 128 16,-1 4 0-16,-1 2 0 0,1 2 0 0,-1-2 0 15,1 1 0-15,0-1 0 0,3 0 0 0,3 0 0 16,0-5 0-16,3 0 0 0,2-7 0 0,2-3 0 16,-2-3 0-16,2-3 0 0,-1 0 0 0,-2-12 0 15,4 10 0-15,-4-10 0 0,0 0 0 0,0 0 0 16,12-5 0-16,-3-3 144 0,2-3-16 0,0-5 0 15,1-2 0-15,1-3 0 0,0-5 0 0,3-4 0 0,2-3 0 16,2-3 0-16,-2-5-128 0,4-4 0 0,1-6 144 16,5-3-144-16,2 0 0 0,5 1 128 0,3 3-128 0,2 0 0 15,5-2 0-15,-1 2 0 0,-2 5 0 16,2 2 0-16,-2 4 0 0,-2 0 0 0,-3-2 0 0,-4 6 0 16,-1 4 0-16,-5 3 0 0,-2 3 0 0,-4 2 0 15,-3 0 0-15,-6 4 0 0,-1 4 0 0,-4 4 0 16,-7 11 0-16,0 0 0 0,0 0 0 0,0 0 0 15,-8 5 0-15,-1 3 0 0,-3 3 0 0,1 2 0 16,-4 9 0-16,3-1 0 0,-2 0 0 0,4-2 0 16,-2-1 0-16,2 2 0 0,-1-1 0 0,5-3 0 15,0-2 0-15,0-3 0 0,2-2-160 0,4-9 160 16,0 14-1840-16,0-14-256 16,0 0-48-16</inkml:trace>
  <inkml:trace contextRef="#ctx0" brushRef="#br1" timeOffset="-34494.59">29111 3502 6447 0,'0'0'576'0,"0"0"-576"16,0 0 0-16,0 0 0 0,0 0 1056 0,0 0 96 16,0 0 32-16,0 0 0 0,0 0-336 0,0 0-64 15,0 17-16-15,-2 1 0 0,-4 0 48 0,-1 5 0 0,0 8 0 0,-1 2 0 16,0 2-304-16,1 3-48 0,3 2-16 0,2-2 0 16,1-2-240-16,1-4-48 0,1-4-16 0,4-3 0 15,3-2-144-15,-2-4 160 0,2-8-160 0,3-1 160 16,0-8-160-16,1-3 0 0,4-6 0 0,5-7 0 15,2-13 656-15,6-10 112 0,3-12 0 0,6-1 16 16,4-1-256-16,0-2-48 0,-3-6-16 0,0 2 0 16,0 2-160-16,-1-1-48 0,-4 0 0 0,-3-3 0 15,-2 0 0-15,3 6 0 0,5 6 0 0,-1 3 0 16,-1 2 64-16,-5 7 16 0,-3 6 0 0,-4 4 0 16,-2 6-192-16,-3 5-144 0,-4 2 192 0,-2 7-192 15,-12 5-944-15,9 6-288 16,-5 5-64-16</inkml:trace>
  <inkml:trace contextRef="#ctx0" brushRef="#br1" timeOffset="-33815">29528 7398 6447 0,'0'0'576'0,"0"0"-576"15,0 0 0-15,0 0 0 0,0 0 1408 0,0 0 192 16,0 0 16-16,0 0 16 0,0 0-400 0,0 0-80 15,0 0 0-15,0 0-16 0,1 13 160 0,-1 3 48 16,-1 7 0-16,-3-2 0 0,-1-1-560 0,0 5-96 16,-1-3-32-16,1 3 0 0,0 1-352 0,2-5-80 15,1-3-16-15,4-2 0 0,0-7-208 0,-2-9 128 16,6 9-128-16,-6-9 0 0,11 1 192 0,0-2-48 0,1-4-16 0,1-8 0 16,3-8 256-16,1-10 64 0,1-7 0 0,4-1 0 15,0-7-272-15,2 1-48 0,0-8-128 0,3 7 192 16,0 1-192-16,0 5 128 0,-1-2-128 15,-3 8 0-15,-1 2 0 0,-1 5 0 0,-2 4 0 0,-1 3 0 32,-2 2-368-32,0 4-160 0,-6 3-48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0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1 437 8287 0 0,'0'0'382'0'0,"0"0"-8"0"0,0 0-170 0 0,0 0 176 0 0,0 0 107 0 0,0 0 22 0 0,1-1 3 0 0,4-1-186 0 0,0 0 0 0 0,-1 0 0 0 0,1-1 0 0 0,-1 1-1 0 0,1-1 1 0 0,-1 0 0 0 0,0 0 0 0 0,0-1 0 0 0,0 1-1 0 0,-1-1 1 0 0,2-1-326 0 0,6-8 443 0 0,-1 0 0 0 0,-1-1-1 0 0,0 0 1 0 0,-1 0 0 0 0,0-1-1 0 0,-1-2-442 0 0,9-20 0 0 0,-4 11 0 0 0,-2-2 0 0 0,-7 19 0 0 0,0 0 0 0 0,-1-1 0 0 0,0 1 0 0 0,-1 0 0 0 0,0-2 0 0 0,0-5 0 0 0,0 9 0 0 0,0 0 0 0 0,-1-1 0 0 0,0 1 0 0 0,-1 0 0 0 0,1-1 0 0 0,-1 1 0 0 0,-1 0 0 0 0,0-3 0 0 0,-3-4 0 0 0,5 11 0 0 0,-1 0 0 0 0,0 0 0 0 0,0 0 0 0 0,0 0 0 0 0,0 0 0 0 0,0 0 0 0 0,-1 0 0 0 0,1 0 0 0 0,-1 1 0 0 0,0-1 0 0 0,0 0 0 0 0,0 1 0 0 0,0 0 0 0 0,0-1 0 0 0,0 1 0 0 0,-1 0 0 0 0,0 0 0 0 0,-7-4 0 0 0,7 7 0 0 0,1-1 0 0 0,1 1 0 0 0,-1 0 0 0 0,1 0 0 0 0,-1-1 0 0 0,0 1 0 0 0,1 0 0 0 0,0 0 0 0 0,-1 0 0 0 0,1 0 0 0 0,0 1 0 0 0,-1-1 0 0 0,1 0 0 0 0,0 1 0 0 0,0-1 0 0 0,0 0 0 0 0,0 1 0 0 0,0-1 0 0 0,0 2 0 0 0,-3 5 0 0 0,0 1 0 0 0,-2 7 0 0 0,4-10 0 0 0,-7 18 0 0 0,2 1 0 0 0,1-1 0 0 0,-2 21 0 0 0,-5 75 0 0 0,11-91 310 0 0,1 0 1 0 0,2-1-1 0 0,2 14-310 0 0,-2-34 20 0 0,1 0 0 0 0,-1 0 0 0 0,1 0 0 0 0,1-1 0 0 0,0 1 1 0 0,0-1-1 0 0,0 1 0 0 0,1-1 0 0 0,0 0 0 0 0,0 0 0 0 0,1-1 0 0 0,2 3-20 0 0,-7-8-147 0 0,1 0 0 0 0,0 0 0 0 0,1 0-1 0 0,-1 0 1 0 0,0 0 0 0 0,0-1 0 0 0,0 1 0 0 0,0 0-1 0 0,1-1 1 0 0,-1 1 0 0 0,0-1 0 0 0,0 1-1 0 0,1-1 1 0 0,-1 0 0 0 0,1 1 0 0 0,-1-1 0 0 0,0 0-1 0 0,1 0 1 0 0,-1 0 0 0 0,0 0 0 0 0,1 0-1 0 0,-1 0 1 0 0,1-1 147 0 0,6 1-578 0 0,2 0-446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1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8287 0 0,'0'0'382'0'0,"0"0"-8"0"0,0 0-102 0 0,0 0 463 0 0,0 2 234 0 0,-4 16 896 0 0,3-10-1256 0 0,-1 0 0 0 0,1 0 0 0 0,0 7-609 0 0,5 134 2759 0 0,-2-100-2854 0 0,-2-20 123 0 0,-2 5-28 0 0,1-11-215 0 0,0 1 1 0 0,2 4 214 0 0,0-21-475 0 0,0-6-33 0 0,-1-1-72 0 0,0 0-285 0 0,0 0-126 0 0,0 0-29 0 0,0 0-4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1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10135 0 0,'0'0'231'0'0,"0"0"29"0"0,0 0 19 0 0,2 1-41 0 0,5 1-65 0 0,0 0 0 0 0,0 0-1 0 0,0 0 1 0 0,0-1-1 0 0,1 0 1 0 0,-1-1 0 0 0,3 0-173 0 0,16 0 2367 0 0,13-3-2367 0 0,3-2 370 0 0,-11 1-132 0 0,0 2-238 0 0,22-3-4212 0 0,-36 4-560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2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 24 10135 0 0,'0'0'231'0'0,"0"0"29"0"0,0 0 19 0 0,-1-1-41 0 0,-8-3-5 0 0,1 1 0 0 0,-1-1-1 0 0,0 1 1 0 0,0 1-1 0 0,0-1 1 0 0,0 2-1 0 0,-4-1-232 0 0,8 1 140 0 0,0 1-1 0 0,-1 0 0 0 0,1 0 0 0 0,0 1 0 0 0,0-1 0 0 0,0 1 0 0 0,0 0 0 0 0,0 0 1 0 0,0 1-1 0 0,0 0 0 0 0,0 0 0 0 0,0 0 0 0 0,1 0 0 0 0,-2 2-139 0 0,-7 4 144 0 0,-2 1 189 0 0,-9 8-333 0 0,20-14 17 0 0,0 1-1 0 0,1-1 0 0 0,-1 1 1 0 0,1-1-1 0 0,0 1 1 0 0,0 0-1 0 0,0 0 0 0 0,0 1-16 0 0,-8 13 0 0 0,6-10 0 0 0,3 2 0 0 0,1-1 0 0 0,2-8 0 0 0,-1-1 0 0 0,0 1 0 0 0,0 0 0 0 0,0-1 0 0 0,0 1 0 0 0,0-1 0 0 0,0 1 0 0 0,1-1 0 0 0,-1 1 0 0 0,0 0 0 0 0,1-1 0 0 0,-1 1 0 0 0,0-1 0 0 0,1 1 0 0 0,-1-1 0 0 0,1 1 0 0 0,0-1 0 0 0,-1 0 0 0 0,1 1 0 0 0,-1-1 0 0 0,1 0 0 0 0,0 1 0 0 0,-1-1 0 0 0,1 0 0 0 0,0 0 0 0 0,-1 0 0 0 0,1 0 0 0 0,0 1 0 0 0,3-1 155 0 0,0 0 1 0 0,0 0-1 0 0,0 0 0 0 0,1-1 0 0 0,0 0-155 0 0,13 0 664 0 0,2 0-72 0 0,15 0-576 0 0,-26 2-16 0 0,-7 0 0 0 0,0 1 0 0 0,-1-1 0 0 0,1 0 0 0 0,0 0 0 0 0,-1 1 0 0 0,1-1 0 0 0,-1 1 0 0 0,0 0 0 0 0,0-1 0 0 0,1 1 0 0 0,-1 0 0 0 0,0 0 0 0 0,0 0 0 0 0,7 10 0 0 0,-5-8 0 0 0,-1 0 0 0 0,1 1 0 0 0,-1-1 0 0 0,0 1 0 0 0,0-1 0 0 0,0 1 0 0 0,-1 0 0 0 0,0-1 0 0 0,0 1 0 0 0,0 0 0 0 0,0 0 0 0 0,-1 0 0 0 0,0 0 0 0 0,1 15 0 0 0,-2 0 0 0 0,-2 13 0 0 0,2-20 0 0 0,-2 14 917 0 0,-2 0-1 0 0,-7 18-916 0 0,2-1 215 0 0,7-31-215 0 0,-1 1 0 0 0,1 1 0 0 0,1-1 0 0 0,1 0 0 0 0,-1 5 0 0 0,2-6 0 0 0,-1-9 0 0 0,1-1 0 0 0,0 0 0 0 0,0 0 0 0 0,0 0 0 0 0,1 1 0 0 0,-1-1 0 0 0,1 0 0 0 0,-1 0 0 0 0,1 0 0 0 0,0 0 0 0 0,0 0 0 0 0,0 0 0 0 0,1 0 0 0 0,-1 0 0 0 0,1 0 0 0 0,0-1 0 0 0,-1 1 0 0 0,1-1 0 0 0,1 2 0 0 0,4 2 0 0 0,-5-5 0 0 0,1 0 0 0 0,0 1 0 0 0,-1-1 0 0 0,1-1 0 0 0,0 1 0 0 0,0 0 0 0 0,-1-1 0 0 0,1 1 0 0 0,0-1 0 0 0,0 0 0 0 0,0 0 0 0 0,0 0 0 0 0,2 0 0 0 0,1-1 0 0 0,-1 0 0 0 0,0 0 0 0 0,0 0 0 0 0,1-1 0 0 0,-1 0 0 0 0,-2 1-135 0 0,1 0-1 0 0,-1 0 1 0 0,1-1-1 0 0,-1 0 1 0 0,0 0-1 0 0,0 0 1 0 0,0 0-1 0 0,0 0 1 0 0,0 0-1 0 0,0-1 1 0 0,0-1 135 0 0,8-6-4920 0 0,-1 1-694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33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4 103 6447 0 0,'0'0'298'0'0,"0"0"-10"0"0,-1 1-118 0 0,1-1-140 0 0,-1 0 0 0 0,1 1 0 0 0,0-1-1 0 0,0 0 1 0 0,0 0 0 0 0,0 0 0 0 0,0 0-1 0 0,0 0 1 0 0,-1 0 0 0 0,1 0-1 0 0,0 0 1 0 0,0 1 0 0 0,0-1 0 0 0,0 0-1 0 0,0 0 1 0 0,0 0 0 0 0,0 0 0 0 0,0 0-1 0 0,0 1 1 0 0,0-1 0 0 0,0 0 0 0 0,0 0-1 0 0,0 0 1 0 0,0 0 0 0 0,0 1-1 0 0,0-1 1 0 0,0 0 0 0 0,0 0 0 0 0,0 0-1 0 0,0 0 1 0 0,0 1 0 0 0,0-1 0 0 0,0 0-1 0 0,0 0 1 0 0,0 0 0 0 0,0 0 0 0 0,0 0-1 0 0,0 1 1 0 0,0-1 0 0 0,0 0-1 0 0,0 0 1 0 0,0 0 0 0 0,1 0 0 0 0,-1 0-1 0 0,0 1-29 0 0,10 1 2785 0 0,-6-2-1784 0 0,1 0-1 0 0,0 0 0 0 0,-1-1 0 0 0,4 0-1000 0 0,5-3 266 0 0,0-1-1 0 0,0-1 0 0 0,0 0 1 0 0,0 0-1 0 0,-1-1 0 0 0,2-2-265 0 0,24-13 456 0 0,-14 8-433 0 0,-17 9 37 0 0,1 1 0 0 0,0 0 0 0 0,-1 0 0 0 0,1 1 0 0 0,1 0 0 0 0,-1 0 0 0 0,6-1-60 0 0,-12 4 174 0 0,-2-1-111 0 0,1 1 0 0 0,-1 0 1 0 0,1 0-1 0 0,-1 0 0 0 0,1 0 1 0 0,-1 0-1 0 0,0 0 0 0 0,1 0 1 0 0,-1 0-1 0 0,1-1 0 0 0,-1 2 0 0 0,1-1 1 0 0,-1 0-1 0 0,1 0 0 0 0,-1 0 1 0 0,0 0-1 0 0,1 0 0 0 0,-1 0 1 0 0,1 0-1 0 0,-1 1-63 0 0,11 5 173 0 0,-8-3-188 0 0,-2 0 22 0 0,1 0-7 0 0,-1 0 0 0 0,1 0 0 0 0,-1 0 0 0 0,1 0 0 0 0,-1 0 0 0 0,0 0 0 0 0,0 0 0 0 0,0 1 0 0 0,-1-1 0 0 0,1 0 0 0 0,-1 1 0 0 0,0 1 0 0 0,0 7 0 0 0,-1 1 0 0 0,-1 9 0 0 0,0 0 0 0 0,-1 3 0 0 0,0 1 0 0 0,-4 8 0 0 0,4-20 0 0 0,-1-1 0 0 0,0 0 0 0 0,-1 0 0 0 0,0 0 0 0 0,-3 2 0 0 0,4-8 72 0 0,26-50 2003 0 0,-17 31-2100 0 0,1 0 0 0 0,0 1 1 0 0,1-1-1 0 0,6-7 25 0 0,-7 11 0 0 0,0 1 0 0 0,1-1 0 0 0,0 1 0 0 0,0 0 0 0 0,1 1 0 0 0,-1 0 0 0 0,5-2 0 0 0,-10 7 0 0 0,-1 0 0 0 0,1 0 0 0 0,0 1 0 0 0,-1-1 0 0 0,1 1 0 0 0,0-1 0 0 0,0 1 0 0 0,0 0 0 0 0,1 0 0 0 0,8 1 0 0 0,-10-1 0 0 0,1 1 0 0 0,-1 0 0 0 0,0-1 0 0 0,0 1 0 0 0,0 0 0 0 0,0 0 0 0 0,0 0 0 0 0,0 0 0 0 0,0 0 0 0 0,0 0 0 0 0,0 0 0 0 0,0 1 0 0 0,10 18 0 0 0,-5-7 0 0 0,-3-7 0 0 0,0 1 0 0 0,0 0 0 0 0,-1-1 0 0 0,0 1 0 0 0,0 0 0 0 0,-1 0 0 0 0,0 0 0 0 0,0 0 0 0 0,-1 0 0 0 0,0 6 0 0 0,0-5 72 0 0,6-16 787 0 0,4-14 14 0 0,-7 16-792 0 0,0-1 1 0 0,0 1-1 0 0,2-4-81 0 0,6-5 0 0 0,-4 3 0 0 0,1 0 0 0 0,1 1 0 0 0,1-1 0 0 0,2-2 0 0 0,-5 6 0 0 0,0 1 0 0 0,1-1 0 0 0,0 0 0 0 0,-5 6 0 0 0,0 0 0 0 0,0 0 0 0 0,1 0 0 0 0,-1 0 0 0 0,0 1 0 0 0,1-1 0 0 0,-1 1 0 0 0,1 0 0 0 0,-1 0 0 0 0,4-1 0 0 0,-1 2 0 0 0,0-1 0 0 0,0 1 0 0 0,0 0 0 0 0,0 1 0 0 0,0-1 0 0 0,0 1 0 0 0,0 0 0 0 0,0 1 0 0 0,0 0 0 0 0,0 0 0 0 0,-1 0 0 0 0,1 0 0 0 0,-1 1 0 0 0,1 0 0 0 0,-1 0 0 0 0,0 0 0 0 0,0 1 0 0 0,1 0 0 0 0,11 12 0 0 0,0 0 0 0 0,0 0 0 0 0,-2 2 0 0 0,2 2 0 0 0,-4-5 0 0 0,-13-15 0 0 0,11 14 6 0 0,1-1 0 0 0,1 0 0 0 0,4 3-6 0 0,-12-13-20 0 0,0 1 0 0 0,0-1 0 0 0,0 1 0 0 0,0-2 0 0 0,1 1 0 0 0,-1 0 0 0 0,1-1 1 0 0,0 0-1 0 0,0-1 0 0 0,0 1 0 0 0,3-1 20 0 0,40 4-4001 0 0,-33-3 2467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2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3504 6447 0 0,'0'0'142'0'0,"0"0"22"0"0,0 0 13 0 0,-1 1-20 0 0,-8 10-122 0 0,8-10-35 0 0,0 1 0 0 0,0-1-1 0 0,0 1 1 0 0,0-1 0 0 0,0 1-1 0 0,0-1 1 0 0,0 0 0 0 0,-1 0-1 0 0,1 1 1 0 0,0-2 98 0 0,-13 12 743 0 0,8-10 4215 0 0,22 1-4448 0 0,-15-3-120 0 0,9 0 464 0 0,-3-1-931 0 0,-1 0 0 0 0,0 0 1 0 0,1 0-1 0 0,-1-1 0 0 0,0 0 0 0 0,0 0 0 0 0,1-2-21 0 0,9-4 19 0 0,14-10-19 0 0,-12 7-2 0 0,-4 3 2 0 0,-9 6 0 0 0,0-1 0 0 0,0 0 0 0 0,0-1 0 0 0,-1 1 0 0 0,5-4 0 0 0,1-3 88 0 0,14-15 1872 0 0,17-20-1960 0 0,-31 32 0 0 0,1 2 0 0 0,6-5 0 0 0,14-15 0 0 0,-26 25 0 0 0,-4 5 0 0 0,-1 0 0 0 0,1 1 0 0 0,-1-1 0 0 0,1 0 0 0 0,-1 1 0 0 0,1-1 0 0 0,0 1 0 0 0,-1-1 0 0 0,1 1 0 0 0,0-1 0 0 0,-1 1 0 0 0,1-1 0 0 0,0 1 0 0 0,0 0 0 0 0,0-1 0 0 0,-1 1 0 0 0,2 0 0 0 0,1-1 0 0 0,15-8 0 0 0,-9 5 0 0 0,-1-2 0 0 0,0 1 0 0 0,25-16 0 0 0,-26 16 0 0 0,11-7 0 0 0,-2 2 0 0 0,18-16 0 0 0,-4 8 0 0 0,-15 6 0 0 0,34-20 0 0 0,-43 28 260 0 0,0 1 0 0 0,0-1 0 0 0,3 0-260 0 0,17-10 834 0 0,13-6-1506 0 0,-38 19 782 0 0,1 0 0 0 0,0-1 0 0 0,-1 1 0 0 0,1-1 1 0 0,-1 1-1 0 0,1-1 0 0 0,-1 0 0 0 0,0 1-110 0 0,6-7-209 0 0,55-51 643 0 0,-60 57-434 0 0,3-3 0 0 0,1-10 0 0 0,-5 14 0 0 0,0-3 0 0 0,3-5 0 0 0,0 0 0 0 0,1 0 0 0 0,0 1 0 0 0,4-6 0 0 0,10-23 0 0 0,-15 28 0 0 0,1 0 0 0 0,0 0 0 0 0,0 1 0 0 0,1 0 0 0 0,1-2 0 0 0,-3 4 0 0 0,7-9 0 0 0,12-12 0 0 0,-12 15 0 0 0,0-2 0 0 0,-6 6 0 0 0,0 0 0 0 0,2-7 0 0 0,0 2 0 0 0,-6 9 0 0 0,3 0 0 0 0,6-8 0 0 0,-6 8 0 0 0,-1 0 0 0 0,1 0 0 0 0,-1-1 0 0 0,0 1 0 0 0,0-1 0 0 0,-1 0 0 0 0,2-4 0 0 0,6-12 0 0 0,-3 5 0 0 0,-3 8 0 0 0,-2 5 0 0 0,-1 1 0 0 0,14-21 0 0 0,8-8 0 0 0,-11 15 0 0 0,-7 9 0 0 0,0-1 0 0 0,-1 0 0 0 0,0 0 0 0 0,0 0 0 0 0,0 0 0 0 0,-1-1 0 0 0,0 1 0 0 0,1-6 0 0 0,-1 5 0 0 0,1-2 0 0 0,8-21 0 0 0,-11 29 0 0 0,-1 3 0 0 0,2-22 0 0 0,-2 18 0 0 0,0 2 0 0 0,0 1 0 0 0,0-1 0 0 0,0 1 0 0 0,1-1 0 0 0,-1 1 0 0 0,0 0 0 0 0,1-1 0 0 0,-1 1 0 0 0,1 0 0 0 0,0-1 0 0 0,-1 1 0 0 0,1 0 0 0 0,0-1 0 0 0,1 0 0 0 0,-1 0 0 0 0,0-1 0 0 0,0 1 0 0 0,0 0 0 0 0,0 0 0 0 0,0-1 0 0 0,0-1 0 0 0,3-13 0 0 0,-2 9 0 0 0,-1 3 0 0 0,0 1 0 0 0,1-1 0 0 0,0 1 0 0 0,1-4 0 0 0,13-25 0 0 0,-10 21 0 0 0,-3 6 0 0 0,3-8 0 0 0,-4 8 0 0 0,5-12 0 0 0,1-14 0 0 0,5-18 0 0 0,-5 26 0 0 0,-6 15 0 0 0,-2 7 0 0 0,0 0 0 0 0,1-1 0 0 0,-1 1 0 0 0,1 0 0 0 0,-1 0 0 0 0,1 0 0 0 0,0 0 0 0 0,0 0 0 0 0,0-1 0 0 0,9-19 0 0 0,-7 9 0 0 0,1-5 0 0 0,-1 6 0 0 0,1 1 0 0 0,5-11 0 0 0,-8 15 0 0 0,-2-5 0 0 0,2 3 0 0 0,-1 7 0 0 0,0 2 0 0 0,0-1 0 0 0,0 0 0 0 0,0 1 0 0 0,0-1 0 0 0,0 0 0 0 0,0 1 0 0 0,0-1 0 0 0,0 0 0 0 0,1 1 0 0 0,-1-1 0 0 0,0 1 0 0 0,0-1 0 0 0,1 0 0 0 0,-1 1 0 0 0,0-1 0 0 0,1 1 0 0 0,-1-1 0 0 0,0 1 0 0 0,1-1 0 0 0,1-1 0 0 0,-2-1 0 0 0,5-10 0 0 0,8-21 0 0 0,-11 25 0 0 0,-1 8 0 0 0,-1-1 0 0 0,0 1 0 0 0,1 0 0 0 0,-1-1 0 0 0,1 1 0 0 0,0-1 0 0 0,-1 1 0 0 0,2-1 0 0 0,0-1 0 0 0,0 0 0 0 0,0 0 0 0 0,-1 0 0 0 0,1-1 0 0 0,-1 1 0 0 0,13-23 0 0 0,-11 21 0 0 0,-2 3 0 0 0,0 1 0 0 0,0-1 0 0 0,0 1 0 0 0,-1-1 0 0 0,1 1 0 0 0,0-1 0 0 0,-1 0 0 0 0,0 1 0 0 0,1-1 0 0 0,-1 0 0 0 0,0 1 0 0 0,0-1 0 0 0,0-1 0 0 0,8-24 0 0 0,-5 19 0 0 0,6-8 0 0 0,-6 10 0 0 0,-1 3 0 0 0,-1 0 0 0 0,0 0 0 0 0,0 1 0 0 0,0-1 0 0 0,0 0 0 0 0,0 0 0 0 0,0 0 0 0 0,-1 0 0 0 0,1 0 0 0 0,-1-2 0 0 0,4-17 0 0 0,1 2 0 0 0,-2 13 0 0 0,2-15 0 0 0,-2-2 0 0 0,-2 17 0 0 0,0 0 0 0 0,0 0 0 0 0,1-4 0 0 0,1 0 0 0 0,-4 7 0 0 0,1-1 0 0 0,7-15 0 0 0,18-50 0 0 0,-23 63 0 0 0,-1 4 0 0 0,3-11 0 0 0,-3 8 0 0 0,0 2 0 0 0,-1 0 0 0 0,1 0 0 0 0,-1 1 0 0 0,0-1 0 0 0,0-3 0 0 0,-1-8 0 0 0,0 14 0 0 0,1-1 0 0 0,0 0 0 0 0,0 0 0 0 0,0 1 0 0 0,0-1 0 0 0,0 0 0 0 0,0 1 0 0 0,0-1 0 0 0,1 0 0 0 0,0-15 0 0 0,-1 10 0 0 0,0 1 0 0 0,1 0 0 0 0,0-1 0 0 0,1-3 0 0 0,-1 7 0 0 0,0 1 0 0 0,-1-1 0 0 0,1 1 0 0 0,-1-1 0 0 0,0 1 0 0 0,1 0 0 0 0,-1-1 0 0 0,0 1 0 0 0,-1-1 0 0 0,1 1 0 0 0,0-1 0 0 0,-1 1 0 0 0,0-1 0 0 0,1 2 0 0 0,0 1 0 0 0,-1-1 0 0 0,1 0 0 0 0,0 0 0 0 0,0 0 0 0 0,0 1 0 0 0,0-1 0 0 0,0 0 0 0 0,0 0 0 0 0,0 0 0 0 0,0 0 0 0 0,0 1 0 0 0,0-1 0 0 0,1 0 0 0 0,-1 0 0 0 0,0-41 0 0 0,0 40 0 0 0,0 0 0 0 0,0 1 0 0 0,0-1 0 0 0,0 0 0 0 0,0 0 0 0 0,-1 0 0 0 0,1 1 0 0 0,-1-1 0 0 0,1 0 0 0 0,-1-1 0 0 0,0 1 0 0 0,0-1 0 0 0,0 1 0 0 0,1 0 0 0 0,-1-1 0 0 0,1 1 0 0 0,-1 0 0 0 0,1-3 0 0 0,-1-5 0 0 0,-2-17 0 0 0,2-23 0 0 0,1-42 0 0 0,0 77 0 0 0,2-15 0 0 0,-3 26 0 0 0,1 0 0 0 0,1 0 0 0 0,-1 0 0 0 0,0 0 0 0 0,1 0 0 0 0,0 1 0 0 0,1-4 0 0 0,-2 6 0 0 0,1-1 0 0 0,-1 0 0 0 0,1 1 0 0 0,-1-1 0 0 0,0 0 0 0 0,0 0 0 0 0,0 1 0 0 0,0-1 0 0 0,0 0 0 0 0,0 0 0 0 0,-1 0 0 0 0,1 0 0 0 0,0 1 0 0 0,1-1 0 0 0,-1 0 0 0 0,0 1 0 0 0,0-1 0 0 0,1 0 0 0 0,0 0 0 0 0,0-1 0 0 0,0-1 0 0 0,1 0 0 0 0,-1 1 0 0 0,-1-1 0 0 0,1 0 0 0 0,0 0 0 0 0,-1 0 0 0 0,0 0 0 0 0,0 1 0 0 0,0-1 0 0 0,0 0 0 0 0,-1 0 0 0 0,1 0 0 0 0,-1-4 0 0 0,1 0 0 0 0,0 0 0 0 0,1 0 0 0 0,0-6 0 0 0,-1-3 0 0 0,0 10 0 0 0,0 0 0 0 0,0 1 0 0 0,1-4 0 0 0,0 2 0 0 0,0-5 0 0 0,0-1 0 0 0,-1 0 0 0 0,0-97 0 0 0,-7 57 0 0 0,7 47 0 0 0,-5-21 0 0 0,4 23 0 0 0,1-1 0 0 0,-1 1 0 0 0,0-1 0 0 0,1 1 0 0 0,0 2 0 0 0,0 1 0 0 0,0 0 0 0 0,0-1 0 0 0,0 1 0 0 0,-1 0 0 0 0,0-2 0 0 0,0-5 0 0 0,1 2 0 0 0,-2 0 0 0 0,1 6 0 0 0,1 0 0 0 0,0 0 0 0 0,0 0 0 0 0,0 0 0 0 0,0 0 0 0 0,0 0 0 0 0,0-1 0 0 0,0 1 0 0 0,0 0 0 0 0,0 0 0 0 0,0 0 0 0 0,1 0 0 0 0,-1 0 0 0 0,1-1 0 0 0,0-2 0 0 0,-1-10 0 0 0,2 3 0 0 0,3-5 0 0 0,1-5 0 0 0,0 5 0 0 0,-5 13 0 0 0,0 0 0 0 0,0 0 0 0 0,0 0 0 0 0,-1 0 0 0 0,1-1 0 0 0,-1 0 0 0 0,3-23 0 0 0,-2 14 0 0 0,3-10 0 0 0,-3 11 0 0 0,4-5 0 0 0,-5 15 0 0 0,4-15 0 0 0,2-4 0 0 0,-4 14 0 0 0,-2-5 0 0 0,4-5 0 0 0,-3 14 0 0 0,2-8 0 0 0,-1 9 0 0 0,2-14 0 0 0,0 4-814 0 0,-2 9 605 0 0,-1-1 1 0 0,0 1 0 0 0,0-1 0 0 0,0 1-1 0 0,-1-1 1 0 0,1-3 208 0 0,0-1-966 0 0,1 0 0 0 0,0 0 0 0 0,1-1 966 0 0,4-18-2566 0 0,-7 25 2054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3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79 6447 0 0,'0'0'142'0'0,"0"0"22"0"0,0 0 13 0 0,1-1-20 0 0,1-1-155 0 0,-1 1 0 0 0,0 0 0 0 0,0 0 0 0 0,0 0 0 0 0,0-1-1 0 0,-1 1 1 0 0,1-1 0 0 0,0 1 0 0 0,0-1 0 0 0,-1 1 0 0 0,1-1-1 0 0,-1 1 1 0 0,0-1 0 0 0,1 1 0 0 0,-1-1 0 0 0,0 0-2 0 0,4-11 2 0 0,-4 12-2 0 0,0-1 0 0 0,1 0 0 0 0,-1 0 0 0 0,1 0 0 0 0,0 1 0 0 0,0-1 0 0 0,-1 0 0 0 0,1 1 0 0 0,0-1 0 0 0,0 1 0 0 0,3-5 0 0 0,-1-2 0 0 0,-2 0 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3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18 4607 0 0,'0'0'96'0'0,"0"0"32"0"0,0 0 0 0 0,0 0 0 0 0,0 0-128 0 0,0 0 0 0 0,-3-3 0 0 0,3 3 0 0 0,0 0 0 0 0,0 0 0 0 0,-4-8 0 0 0,3 2-2024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7:34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713 792 4607 0 0,'0'0'102'0'0,"0"0"20"0"0,0 0 6 0 0,0-1-21 0 0,-4-24-70 0 0,2 14 609 0 0,0-1-1 0 0,-1 0 0 0 0,-2-6-645 0 0,-16-47 2144 0 0,19 56-2144 0 0,1 6 0 0 0,0 0 0 0 0,0 0 0 0 0,0 1 0 0 0,0-1 0 0 0,-1 0 0 0 0,1 0 0 0 0,-1 1 0 0 0,0-1 0 0 0,-12-19 729 0 0,12 18-543 0 0,0-1 0 0 0,0 2 0 0 0,-1-1 1 0 0,0 0-1 0 0,1 0 0 0 0,-1 1 0 0 0,-1-1-186 0 0,-8-10 18 0 0,11 11-18 0 0,-1 1-1 0 0,0-1 1 0 0,0 1 0 0 0,0 0-1 0 0,-2-2 1 0 0,2 2 0 0 0,-1 0 0 0 0,1 0 0 0 0,-1-1 0 0 0,1 1 0 0 0,0-1 0 0 0,0 0 0 0 0,0 1 0 0 0,0-1 0 0 0,1 0 0 0 0,-2-2 0 0 0,1 0 0 0 0,-1 0 0 0 0,0 1 0 0 0,-1 0 0 0 0,1 0 0 0 0,-1 0 0 0 0,-1-1 0 0 0,-4-5 0 0 0,1 1 0 0 0,0 0 0 0 0,0 1 0 0 0,-1 0 0 0 0,-9-6 0 0 0,-35-21 1440 0 0,43 27-1023 0 0,-8-8-226 0 0,6 5-191 0 0,-9-6 0 0 0,8 7 0 0 0,-5-2 0 0 0,15 10 0 0 0,0 1 0 0 0,0-1 0 0 0,0 0 0 0 0,0 0 0 0 0,1-1 0 0 0,-3-1 0 0 0,-11-15 0 0 0,-30-31 0 0 0,42 44 0 0 0,1 3 0 0 0,1-1 0 0 0,-1 1 0 0 0,0-1 0 0 0,0 1 0 0 0,0 0 0 0 0,-1 0 0 0 0,-3-2 0 0 0,4 3 0 0 0,1 0 0 0 0,-1 1 0 0 0,1-1 0 0 0,-1 0 0 0 0,1 0 0 0 0,-1-2 0 0 0,-15-11 0 0 0,13 10 0 0 0,4 4 0 0 0,1 1 0 0 0,0-1 0 0 0,-1 1 0 0 0,0-1 0 0 0,1 1 0 0 0,-1 0 0 0 0,1-1 0 0 0,-1 1 0 0 0,1 0 0 0 0,-1 0 0 0 0,0-1 0 0 0,1 1 0 0 0,-1 0 0 0 0,0 0 0 0 0,1 0 0 0 0,-1 0 0 0 0,0 0 0 0 0,1 0 0 0 0,-3-1 0 0 0,-12-13 0 0 0,-1 1 0 0 0,-2 0 2048 0 0,-10-8-2048 0 0,25 18 0 0 0,0 0 0 0 0,0-1 0 0 0,0 1 0 0 0,0-2 0 0 0,1 2 0 0 0,0 1 0 0 0,-1-1 0 0 0,1 0 0 0 0,0 1 0 0 0,-1 0 0 0 0,1-1 0 0 0,-4-1 0 0 0,-41-25 0 0 0,46 29 1 0 0,1 0 0 0 0,-1 0 0 0 0,1-1-1 0 0,-1 1 1 0 0,1 0 0 0 0,0 0 0 0 0,-1-1 0 0 0,1 1-1 0 0,-1 0 1 0 0,1 0 0 0 0,0-1 0 0 0,-1 1 0 0 0,1-1-1 0 0,0 1 1 0 0,-1 0 0 0 0,1-1 0 0 0,0 1 0 0 0,-1-1-1 0 0,1 1 1 0 0,0-1-1 0 0,0 1-4 0 0,-1-1 1 0 0,1 1-1 0 0,0 0 0 0 0,0-1 0 0 0,-1 1 0 0 0,1 0 1 0 0,0 0-1 0 0,0-1 0 0 0,-1 1 0 0 0,1 0 0 0 0,0 0 1 0 0,-1-1-1 0 0,1 1 0 0 0,-1 0 0 0 0,1 0 0 0 0,0 0 1 0 0,-1-1-1 0 0,1 1 0 0 0,-1 0 0 0 0,1 0 0 0 0,-1 0 4 0 0,0 0-337 0 0,1 0-138 0 0,0 0-33 0 0,0 0-4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28.9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593 32 6447 0 0,'0'0'142'0'0,"0"0"22"0"0,0 0 13 0 0,1-2-20 0 0,0-17 331 0 0,-1 18 3 0 0,0 1 18 0 0,0 0 3 0 0,0 0 0 0 0,-1-2 0 0 0,-1 1-223 0 0,-1-2-284 0 0,1-1 2773 0 0,0 4-2266 0 0,-10 2 32 0 0,0 0 0 0 0,1 0 0 0 0,-11 5-544 0 0,-11 5 110 0 0,2-1 711 0 0,-29 7-821 0 0,42-12 379 0 0,1 0-1 0 0,0 1 1 0 0,-10 5-379 0 0,-1 1-19 0 0,2-1 19 0 0,2 1 0 0 0,-14 9 0 0 0,-45 35 0 0 0,25-17 0 0 0,52-37 0 0 0,1 1 0 0 0,-1 0 0 0 0,1 1 0 0 0,0-1 0 0 0,0 1 0 0 0,0 0 0 0 0,-2 3 0 0 0,0 5 0 0 0,2-2 0 0 0,5-10 0 0 0,0 1 0 0 0,0-1 0 0 0,0 1 0 0 0,0-1 0 0 0,0 1 0 0 0,1-1 0 0 0,-1 1 0 0 0,0-1 0 0 0,1 1 0 0 0,0-1 0 0 0,-1 1 0 0 0,1-1 0 0 0,0 1 0 0 0,-1-1 0 0 0,1 0 0 0 0,0 0 0 0 0,0 1 0 0 0,0-1 0 0 0,0 0 0 0 0,1 0 0 0 0,-1 0 0 0 0,0 0 0 0 0,0 0 0 0 0,1 0 0 0 0,5 4 0 0 0,0-1 0 0 0,0-1 0 0 0,0 1 0 0 0,4 0 0 0 0,-3 0 0 0 0,12 3 0 0 0,1 0 0 0 0,7 1 0 0 0,18 6 0 0 0,-9-3 0 0 0,-24-8 0 0 0,-1 1 0 0 0,0 0 0 0 0,0 1 0 0 0,0 0 0 0 0,1 2 0 0 0,-4-2 0 0 0,1 1 0 0 0,-1 1 0 0 0,-1-1 0 0 0,5 5 0 0 0,-9-6 0 0 0,0-1 0 0 0,0 1 0 0 0,0 0 0 0 0,0 0 0 0 0,-1 0 0 0 0,0 1 0 0 0,0-1 0 0 0,2 5 0 0 0,-3-3 120 0 0,1-1 0 0 0,-1 1-1 0 0,-1 0 1 0 0,1 0 0 0 0,-1 0-1 0 0,-1 0 1 0 0,1 0 0 0 0,-1 0-1 0 0,0 1 1 0 0,-1-1 0 0 0,1 0-1 0 0,-1 0 1 0 0,-1 0 0 0 0,0 2-120 0 0,0-3 23 0 0,0 0 0 0 0,-1 0 0 0 0,1-1 1 0 0,-1 1-1 0 0,0-1 0 0 0,0 1 1 0 0,-1-1-1 0 0,0 0 0 0 0,0-1 0 0 0,0 1 1 0 0,0-1-1 0 0,-1 1 0 0 0,0-1 1 0 0,0 0-1 0 0,0-1 0 0 0,-3 2-23 0 0,-35 17 72 0 0,38-18-13 0 0,1-2 21 0 0,1 0 0 0 0,-1 0 0 0 0,0 0 0 0 0,1 0 0 0 0,-1-1 0 0 0,0 1 0 0 0,0-1 0 0 0,0 0 0 0 0,0 0 0 0 0,-1-1-80 0 0,-7 1 428 0 0,-1-2 0 0 0,-4 0-428 0 0,-14-1 245 0 0,17 2-300 0 0,0-1 0 0 0,0-1 1 0 0,0 0-1 0 0,-14-4 55 0 0,20 4-272 0 0,0-1 1 0 0,0 0-1 0 0,0 0 1 0 0,0 0-1 0 0,1-1 0 0 0,-1-1 1 0 0,1 1-1 0 0,-4-4 272 0 0,9 4-512 0 0,1-7-1125 0 0,1 2-4502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5:54:46.6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25750 9898 10415 0,'0'0'448'15,"0"0"128"-15,0 0-576 0,0 0 0 0,0 0 0 0,0 0 0 16,0 0 1008-16,0 0 80 0,0 0 32 0,0 0 0 0,0 0-336 16,0 0-64-16,0-9-16 0,0 9 0 0,0 0 96 0,0 0 16 15,0 0 0-15,0 0 0 0,0 0-80 0,0 0-16 16,0 0 0-16,0 0 0 0,0 0-96 0,0 0-32 15,0 0 0-15,0 0 0 0,0 0-32 0,0 0-16 16,-9 4 0-16,9-4 0 0,-8 0 16 0,8 0 0 16,0 0 0-16,-8 4 0 0,8-4 48 0,0 0 16 15,0 0 0-15,0 0 0 0,0 0 0 0,0 0 0 16,0 0 0-16,0 0 0 0,0 0-224 0,12-4-32 16,1 3-16-16,4 1 0 0,1-2-48 0,3 0-16 15,1-4 0-15,1 4 0 0,3-2-32 0,2 3 0 16,1-1 0-16,1 1 0 0,-2-4-96 0,5 1-32 15,5-1 0-15,-3 1 0 0,-1 0 80 0,1 0 16 16,1-3 0-16,0 3 0 0,-4 2 16 0,1-2 0 16,-1-4 0-16,1 3 0 0,-3 2-96 0,0 1-16 0,0-1 0 0,-1 2 0 15,-3-3-128-15,-2 4 0 0,-1 0 0 0,-3 0 128 16,0-3-128-16,-3 3 0 0,-5 0 0 16,-2 2 0-16,1-2 0 0,-11 0 0 0,0 0 0 0,0 0 0 31,0 0-496-31,-6 7-16 0,-7 1-16 0,-1 1 0 15,-6-2-2192-15,-4 3-432 0,-6-1-96 0</inkml:trace>
  <inkml:trace contextRef="#ctx0" brushRef="#br0" timeOffset="373.37">25612 10141 5519 0,'0'0'496'0,"0"0"-496"16,-11 0 0-16,11 0 0 0,0 0 2816 0,0 0 448 16,-8-3 112-16,8 3 16 0,0 0-1488 0,0 0-304 15,0 0-48-15,0 0-16 0,0 0-272 0,7-9-64 16,2 4-16-16,4 1 0 0,3-5-240 0,3 3-48 15,5 4-16-15,0 0 0 0,4 0-112 0,3-2-32 0,2 0 0 0,2 1 0 16,3 3-160-16,2-1-16 16,6-3-16-16,-1 2 0 0,4-2-112 0,1 4-32 0,3-2 0 15,-1 1 0-15,-1 0-80 0,-3 1-32 0,-4 1 0 16,-2 2 0-16,-3 1-160 0,-4-3-128 0,-4-1 144 16,-2 0-144-16,-5 1 0 0,-4 0 128 0,-1-2-128 0,-5 2 0 15,-2 3 0-15,-12-4 0 0,0 0-192 0,0 0 192 31,0 0-1648-31,0 0-208 0,0 0-64 0,0 0-12944 0</inkml:trace>
  <inkml:trace contextRef="#ctx0" brushRef="#br0" timeOffset="1168.26">26355 9336 17503 0,'-7'-19'1552'0,"3"7"-1232"16,-1 1-320-16,2-3 0 0,-1 0 1680 0,2-1 288 15,-1 4 48-15,2 0 16 0,1 11-944 0,0 0-192 16,-1-8-48-16,1 8 0 0,0 0-432 0,0 0-96 0,0 0 0 0,0 0-16 16,0 0-304-16,-3 11 0 0,-2 3 128 0,1 2-128 15,-1-1 208-15,-2 6-16 0,-1 5 0 0,1 7 0 16,-5 5 224-16,0 2 32 0,-1 3 16 0,0 4 0 16,1 7-32-16,1-1-16 0,-5 1 0 0,2-2 0 15,1-3-64-15,-2-2-16 0,1 3 0 0,1-1 0 16,0-6-64-16,-2 3-16 0,2 0 0 0,-1-2 0 15,0 1-80-15,1-4-32 0,0-3 0 0,-2-3 0 16,1-3 48-16,2 1 0 0,0-4 0 0,2 1 0 16,0-4-48-16,2 3 0 0,3-5 0 0,-1 4 0 15,2-7-144-15,-1-2 192 0,1-1-192 0,2 1 192 16,-1-5-64-16,2-5 0 0,1-9 0 0,0 0 0 16,-3 13 64-16,3-13 16 0,0 0 0 0,0 0 0 15,0 0 64-15,0 0 16 0,0 0 0 0,7-12 0 0,-1-3 0 16,2-4 0-16,1 0 0 0,0-5 0 0,0 0-128 15,3-6-32-15,1-3 0 0,-1 2 0 0,0 0-128 16,1-2 0-16,1-4 144 0,0 0-144 0,1-3 0 16,-2 3 0-16,-3-2 0 0,2-4 128 0,2-2-128 0,1 1 0 15,-1-2 0-15,0 3 0 0,2-1 0 0,-2 1 0 16,-5 0 0-16,3 0 0 0,1 0 0 0,0 0 0 16,-1 1 0-16,0 2 0 0,-2 3 0 0,1 2 0 15,-4 0 0-15,1 3 0 0,-1 4 0 0,-1 4 0 16,2-2 0-16,-4 5-128 0,-1 1 128 0,-1 3 0 15,1 1 0-15,-2 7 0 0,-1 9 0 0,-1-12-128 16,-1 6 128-16,2 6 0 0,0 0-128 0,0 0 128 16,0 0-128-16,-7 6 128 0,-1 8-176 0,0 5 176 15,-1 2-208-15,-2 6 80 0,-2 4 128 0,0 6-128 0,0 1 128 16,2 10-128-16,-2 7 128 0,0 1 0 0,-6 1 0 16,4 0-128-16,0-1 128 0,1 3 0 0,-2 4 0 15,1-7 0-15,0-3 0 0,2-2 0 0,3 0 0 0,-2-4 128 16,-2-4-128-16,2-5 0 0,3-6 0 0,-1-2 128 15,-2-4-128-15,3-2 128 0,1-3-128 0,1-5 128 16,1 0-128-16,2-3 0 0,1 2 0 0,3-15-128 16,0 0-1584-1,0 0-304-15,0 0-64 0,0 0-13664 0</inkml:trace>
  <inkml:trace contextRef="#ctx0" brushRef="#br0" timeOffset="1537.2">25778 9903 19343 0,'0'0'1728'0,"0"0"-1392"16,-5-6-336-16,5 6 0 0,-4-9 1184 0,4 9 160 15,0-7 48-15,0 7 0 0,0 0-368 0,12-6-64 0,1-1 0 16,4 2-16-16,3 2-416 0,2-1-80 16,2 3 0-16,5-2-16 0,2-1-80 0,6 2-16 0,3 1 0 0,2-1 0 15,0-2-144-15,3 2-48 0,4 0 0 0,-2 1 0 16,-3 0-144-16,-1 1 128 0,-4-1-128 0,-4 2 128 15,-5 3-128-15,-2 1 0 0,-4-2 0 0,-4-1-176 32,-6 3-2160-32,-3 1-432 0</inkml:trace>
  <inkml:trace contextRef="#ctx0" brushRef="#br0" timeOffset="1731.23">25812 10138 30927 0,'0'0'1360'0,"0"0"304"0,0 0-1344 0,0 0-320 0,12 0 0 0,2 4 0 0,6 2 320 0,2 1 0 15,5-6 0-15,9 0 0 0,8 1-64 0,6-1 0 16,2-1-16-16,5 0 0 0,6-1-240 0,-1-2 128 16,-1 2-128-16,-1-3 0 15,-3-3-1344-15,-4 4-384 0,16-3-64 0,-21 2 0 0</inkml:trace>
  <inkml:trace contextRef="#ctx0" brushRef="#br0" timeOffset="2879.8">7867 7433 16575 0,'0'0'368'0,"0"0"80"0,-11-8 0 0,6 5 16 0,5 3-464 0,0 0 0 0,-13 0 0 0,13 0 0 16,-8-1 912-16,8 1 96 0,0 0 16 0,0 0 0 15,0 0-832-15,0 0-192 0,0 0 0 0,0 0 0 16,0 0 864-16,8-4 128 0,4 1 32 0,2 2 0 0,3 1 0 0,3 0 0 16,0 0 0-16,1 1 0 0,1 1-832 0,1 0-192 15,-1 4 0-15,1-4 0 0,-1-2 0 0,2-1 0 16,-3-7 0-16,2 5 0 16,-1 5 864-16,0-1 128 0,2-2 32 0,-2-1 0 0,-1 1-832 0,-5 1-192 15,-3 3 0-15,-3-3 0 0,2-4 0 0,-2 1 0 16,-1 1 0-16,-9 2 0 15,0 0-3232-15,0 0-688 0,0 0-144 0,0 0-32 0</inkml:trace>
  <inkml:trace contextRef="#ctx0" brushRef="#br0" timeOffset="3149.83">7691 7720 20271 0,'0'0'896'0,"0"0"192"0,0 0-880 0,0 0-208 0,0 0 0 0,0 0 0 15,0 0 864-15,9-3 128 0,2-2 32 0,4 2 0 16,2 2 0-16,4 1 0 0,2-3 0 0,4 1 0 16,5-1-832-16,2-1-192 0,0-1 0 0,2 2 0 15,2 1 864-15,1 0 128 0,0 1 32 0,4 0 0 16,0-1-832-16,-1 1-192 0,-3 0 0 0,-3 2 0 15,-2-1 0-15,-2 0 0 0,-6 0 0 0,-3 0 0 16,-2 1-768-16,-1 2-208 0,-3 1-48 0,-2-3-11872 16</inkml:trace>
  <inkml:trace contextRef="#ctx0" brushRef="#br0" timeOffset="33856.01">9346 4695 16575 0,'0'0'368'0,"0"0"80"0,0 0 0 0,0 0 16 0,0 0-464 0,0 0 0 0,0 0 0 0,0 0 0 16,-13-4 0-16,13 4 0 0,0 0 0 0,0 0 0 16,0 0 912-16,0 0 96 0,0 0 16 0,0 0 0 0,0 0 0 0,-2-7 0 15,-2 0 0-15,0-1 0 0,0 3 0 0,4 5 0 16,-5-4 0-16,1 0 0 0,1-3-832 0,-1 2-192 15,-1-1 0-15,0 2 0 0,-2-2 864 0,3 1 128 16,-1-1 32-16,-1-2 0 0,-1 1-832 0,-1 2-192 16,-2-3 0-16,0 2 0 0,-2-3 864 0,0 1 128 15,-1-1 32-15,-1 1 0 0,-1 1-832 0,1 0-192 16,-3 0 0-16,1 1 0 0,-2-2 0 0,3 1 0 16,-5-2 0-16,-2 1 0 0,1 0 0 0,-3 2 0 15,0-3 0-15,-2 1 0 0,-3 1 0 0,0 0 0 16,1 1 0-16,0 2 0 0,2-1 0 0,1 1 0 15,1 3 0-15,-1-2 0 0,1 0 0 0,1 1 0 16,-1 1 0-16,2 1 0 0,0 1 0 0,0 1 0 0,-3-1 0 0,0 1 0 16,1 2 0-16,-2 0 0 0,-3 1 0 15,-1-2 0-15,-1 2 0 0,-1 3 0 0,2-3 0 0,2 3 0 16,0 0 0-16,2 1 0 16,-1 2 0-16,2 0 0 0,-1 1 0 0,1 0 0 0,0-4 0 0,2 3 0 15,2 0 0-15,-1 0 0 0,2 4 0 0,1 2 0 16,-1-2 0-16,1 1 0 0,-2 2 0 0,1-1 0 15,1 0 0-15,-1 1 0 0,2 1 0 0,0 0 0 16,-1 1 864-16,4 3 128 0,-2-1 32 0,4 3 0 16,2 1-832-16,1-1-192 0,-1 4 0 0,1-3 0 15,4 0 0-15,0 1 0 0,1-1 0 0,1 0 0 16,0-3 0-16,3 3 0 0,1 1 0 0,3 0 0 0,-1-1 0 16,2 2 0-16,0 1 0 0,1-2 0 0,3-1 0 15,2 0 0-15,-2 3 0 0,4-3 0 0,2 2 0 16,2 0 0-16,0-1 0 0,-1-2 0 0,2-2 0 15,0 2 0-15,0-1 0 0,1-1 0 0,2-3 0 0,0-2 0 16,-1 0 0-16,1 2 0 0,-1-1 0 0,2 2 0 16,0-3 0-16,1 2 0 0,-1 0 0 0,1-1 0 15,-1 1 0-15,1-3 0 0,0-2 0 0,0-2 0 16,-1 3 0-16,1-2 0 0,2 1 0 0,1-2 0 16,1 0 0-16,1 1 0 0,1-2 0 0,-2-3 0 15,1 1 0-15,-1-3 0 0,0-1 864 0,0 0 128 16,-1-4 32-16,0 1 0 0,0-3-832 0,1-1-192 15,0-1 0-15,1 1 0 0,0 0 0 0,1-5 0 16,-2 2 0-16,3-1 0 0,2 3 0 0,0-6 0 0,0 0 0 16,-1 0 0-16,0 2 0 0,-2-1 0 15,0-1 0-15,-1-1 0 0,-1-1 0 0,-2-1 0 16,-1-3 0-16,1 1 0 0,0 0 0 0,-1-1 0 0,-1-3 0 0,1-2 0 16,-4 4 0-16,1-4 0 0,-2-1 0 0,0-3 0 15,0 0 0-15,-1 2 0 0,-2 0 0 0,0 0 0 16,2 1 0-16,0-5 0 0,-1 3 0 0,0-2 0 15,-2 1 0-15,-2-5 0 0,-2 2 0 0,1-4 0 16,-5 4 0-16,1-3 0 0,-2 3 0 0,-4-4 0 16,0 4 0-16,-1-5 0 0,-1 0 0 0,0 1 0 15,-2-1 0-15,1 1 0 0,-1 2 0 0,-1-2 0 16,-1 0 0-16,0-1 0 0,-1-2 0 0,1 2 0 16,1-3 0-16,0 4 0 0,-1-1 0 0,0 5 0 15,-2-2 0-15,1 2 0 0,-2-1 0 0,0 0 0 16,0-3 864-16,-1 3 128 0,-1 3 32 0,-3-8 0 15,2 1-1648-15,1 6-320 0,-6-1-64 0,5 11-16 0,-4-1 832 16,0 2 192-16,-4-3 0 0,1 0 0 0,-1 1 0 0,-1 2 0 16,0 1 0-16,0 0 0 0,-1-2 0 0,0 2 0 15,-1 3 0-15,-3-2 0 0,-1 3 0 0,-3-1 0 16,-1 2 0-16,-1-1 0 0,0 3 0 0,-2 4 0 16,2-5 0-16,1 7 0 0,1 3 0 0,0 2 0 15,-1-2 0-15,2 2 0 0,-2-1 0 0,2 1 0 16,2-1 0-16,-2 1 0 0,1 3 0 0,-1-4 0 15,-2 1 0-15,-1 0 0 0,-1 3 0 0,0-1 0 16,-4 2 0-16,3-1 0 0,0 3 0 0,0-1 0 0,2 1 0 16,0 1 0-16,1 1 0 0,1 0 0 15,2 3 0-15,2-1 0 0,2-3 0 0,-1 4 0 0,2 1 0 16,-2 0 0-16,0-2 0 0,-1 1 0 16,0-2 0-16,0 5 0 0,-2 1 0 0,2 1 0 0,-1-1 0 0,0 1 0 15,4-3 0-15,2 3 0 0,2 4 0 16,2-1 0-16,2 1 0 0,1 2 0 0,0-2 0 0,1 3 0 15,3-1 0-15,1 3 0 0,3-4 0 0,0 4 0 16,1-3 0-16,1 3 0 0,3-2 0 0,0 0 0 16,0-4 0-16,4 5 0 0,0-1 0 0,0 2 0 15,0-4 0-15,1 0 0 0,2-1 0 0,-1 5 0 16,-1-2 0-16,2 0 0 0,1-2 0 0,2 3 0 16,2-3 0-16,2 3 0 0,3-7 0 0,3 1 0 15,2 1 0-15,-1-1 0 0,2-3 0 0,2-1 0 16,0 0 0-16,0-1 0 0,-1-1 0 0,0 0 0 0,-1-4 0 0,1 1 0 15,-2-1 0-15,1 2 0 0,4-6 0 16,0 1 0-16,2-5 0 0,-1 2 0 0,-2-1 0 0,6 1 0 16,3-2 0-16,1 3 0 0,2-2 0 0,0 2 0 15,0-4 0-15,-3 1 0 0,-1 1 0 16,0-2 0-16,-2-7 0 0,1 3 0 0,1 3 0 0,-2-3 0 16,0-3 0-16,3 0 0 0,-2-2 0 0,0 0 0 15,3-2 0-15,0 0 0 0,-1-4 0 0,-2 1 0 16,-1-1 0-16,0 2 0 0,-1-3 0 0,-1 2 0 15,-1-3 0-15,-1 1 0 0,-2 0 0 0,1-2 0 16,-1 1 0-16,0 0 0 0,-2 1 0 0,1-1 0 16,-1 0 0-16,-2 3 0 0,-1-7 0 0,-2 0 0 0,1 0 0 15,-2-1 0-15,-1-2 0 0,0-1 0 0,1-5 0 16,-3 0 0-16,-2-1 0 0,1-2 0 16,0-2 0-16,1-2 0 0,-1 2 0 0,-1-2 0 15,-3 1 0-15,1-1 0 0,-3 2 0 0,1-3 0 0,-1 1 0 0,-2 2 0 16,-1-4 0-16,1-3 0 0,-4-4 0 0,1 1 0 15,-3-2 0-15,-3 1 0 0,3-1 0 16,-2 2 0-16,-1 1 0 0,-1 7 0 0,-2 1 0 0,-1 2 0 16,-1 2 0-16,-2 1 0 0,-2 5 0 0,-2 0 0 15,-6 0 0-15,-2-2 0 0,-4 3 0 0,-1 2 0 16,-1 2 0-16,-1 1 0 0,1 4 0 0,-2 1 0 16,-3 4 0-16,1 1 0 0,-2 2 0 0,-13 1 0 15,5 2-1680-15,3 2-304 16,2 2-48-16,13 1-16 0</inkml:trace>
  <inkml:trace contextRef="#ctx0" brushRef="#br0" timeOffset="36292.78">6979 8293 12895 0,'0'0'272'0,"0"0"64"0,0 0 16 0,0 0 32 0,0 0-384 0,0 0 0 16,0 0 0-16,0 0 0 0,0 0 0 0,0 0 0 15,0 0 0-15,0 0 0 0,0 0 896 0,0 0 96 0,0 0 32 16,0 0 0-16,0 0 0 0,0 0 0 16,0 0 0-16,0 0 0 0,0 0 0 0,0 0 0 0,9 1 0 0,0 1 0 15,0 3-832-15,2-4-192 0,0-2 0 0,1 1 0 16,0 0 864-16,2 0 128 0,3-3 32 0,0 3 0 15,1 0-832-15,4 3-192 0,3 0 0 0,1-1 0 16,2 1 0-16,3-3 0 0,3-1 0 0,1 1 0 16,2 2 864-16,0-1 128 0,2-1 32 0,2 0 0 15,-2 0-832-15,3 0-192 0,-1 2 0 0,2-2 0 16,1 0 0-16,0 1 0 0,0 2 0 0,0 1 0 16,-2-6 0-16,-1 0 0 0,-4 2 0 0,1 2 0 15,0 1 864-15,1-2 128 0,-1 0 32 0,1-1 0 16,0 0-832-16,4 0-192 0,2 0 0 0,18 0 0 15,-5-1-192-15,-5 1-96 0,-5 3-16 0,-2-2 0 0,-2-2 304 0,2-2 0 16,0 2 0-16,-1 0 144 0,2 1-144 16,0 0 192-16,0-4-192 0,1 2 192 0,1 1-192 0,-4 2 192 15,-2 3-192-15,0-4 192 0,-2-5-192 0,-1 2 192 16,1 3-192-16,2 0 192 0,1-1-192 0,-5-1 128 16,-5-1-128-16,2 2 128 0,2-1-128 0,0 2 0 15,-4 0 0-15,-2 0 0 0,-2 0 0 0,2 0 128 16,-5 3-128-16,2-3 0 0,-1-3 0 0,1 3 0 15,0 2 0-15,1-1 0 0,0-1 0 0,0 0 0 16,-2 0 0-16,4 1 0 0,2 3 0 0,0-3 0 16,-4-2 0-16,-2 2 0 0,1 2 0 0,-3 2 128 15,0-1-128-15,-1-3 0 0,-2-2 0 0,1 1 0 0,-3 3 0 16,3-1 0-16,1 0 0 0,1-1 0 0,-1-1 0 0,1 3 0 16,1 0 0-16,0 0 0 0,-3-2 128 15,2 2-128-15,0 0 0 0,4-1 0 0,-1-2 144 16,0 0-144-16,0 0 128 0,-2 2-128 0,-1-1 128 15,-1 0-128-15,2-2 128 0,-5 0-128 0,2-2 128 0,-2 3-128 16,-1 1 0-16,2 1 128 0,2-4-128 0,0 2 0 16,-2 0 0-16,2 0 0 0,0 2 0 0,0-1 128 15,1 0-128-15,-2 3 0 0,0-1 0 0,1-3 128 16,-1-2-128-16,2 1 0 0,-2-3 0 0,-2 3 0 16,0 2 0-16,-3 0 0 0,-4-1 0 0,2 0 0 15,-3 0 0-15,1 3 0 0,-3-2 0 0,-1 1 0 16,1-2 160-16,0 0-32 0,-2 2-128 0,1-2 192 15,-1-1-192-15,2 0 0 0,-2 1 128 0,2 1-128 16,-2 2 0-16,1-1 0 0,-2-2 0 0,1 1 0 16,2 2 0-16,1-2 0 0,-1-1 0 0,1 0 0 0,-1 0 0 0,-2 0 128 15,-10 0-128-15,13 4 0 0,0-6 0 0,0 2 0 16,-2 0 128-16,-11 0-128 0,13-2 0 0,-6 1 0 16,-7 1 0-16,11-3 0 0,1 2 0 15,-2 0 0-15,0 0 0 0,-10 1 0 16,12-2 0-16,-12 2 128 0,9 3-128 0,0-3 0 0,1-3 0 0,-10 3 0 15,11-2 128-15,-11 2-128 0,0 0 0 0,11 0 0 16,-2-2 0-16,-9 2 0 0,0 0 0 0,9 0 0 16,-9 0 0-16,0 0 0 0,0 0 0 0,0 0 128 15,0 0-128-15,0 0 0 0,0 0 128 0,0 0-128 16,-7-10 176-16,-2 3-176 0,0 3 160 0,-4-2-160 0,-2-1 128 16,-2 6-128-16,0 1 0 0,0 0 0 0,-3-1 128 15,-1 0-128-15,-1-1 0 0,-3 0 0 16,1 4 0-16,0-2 0 0,-5-2 0 0,1 0 0 0,-1 1 0 0,-2 1 0 15,-3-1 0-15,-3-1 0 0,-2-1 0 16,-2 0 0-16,-6 3 0 0,-2 0 128 0,0 0-128 0,-2-1 0 16,-2-1 0-16,-1 1 0 0,-1-3 0 0,-2 3 0 15,-4 1 0-15,-2-2 0 0,-5 0 0 0,-1-1 0 16,-2 2 0-16,-1 0 0 0,1-3 0 0,1 0 0 16,-4 4 0-16,1 0 0 0,-4-1 0 0,1 1 0 15,-1-2 0-15,-1 2 0 0,-3 4 128 0,2 0-128 16,-3-3 0-16,-1 1 0 0,3 0 0 0,0 1 0 0,0-1 0 15,-3-2 0-15,-3-1 0 0,3 2 0 0,2 3 0 16,4 0 0-16,3-1 0 0,-3-2 0 16,-2 1 0-16,1 0 0 0,0 1 0 0,5-1 0 0,3-2 0 0,3 0 0 15,3 2 0-15,0-2 0 0,0-2 0 0,0 1 0 16,2-2 0-16,1 2 0 0,1 4 0 0,2-1 0 16,4-4 0-16,1 2 0 0,5-2 0 0,-1 2 0 15,2 0 0-15,0-1 0 0,-1 0 0 0,3 0 0 16,6 1 0-16,0 0 0 0,1-2 0 0,3 1 0 15,6-6 0-15,1 5 0 0,0 2 0 0,2-2 0 16,1-1 0-16,6 1 0 0,1 4 0 0,1-1 0 16,1 0 0-16,4-1 0 0,-1-1 0 0,3 0 0 15,1 1 128-15,9 0-128 0,0 0 0 0,0 0 0 16,-8-2 0-16,8 2 0 0,0 0 0 0,0 0 0 16,0 0 0-16,0 0 0 0,0 0 0 0,0 0 0 0,14-1 0 0,1 1 0 15,-2-1 0-15,3 1 0 0,3 1 0 16,0-1 0-16,2-1 0 0,4-2 0 0,2-1 0 15,2 3 0-15,0 1 0 0,2-1 0 16,5-2 0-16,4 0 0 0,3 5 0 0,2-2 0 0,1 1 0 0,1-1 0 16,2 0 0-16,1 1 0 0,-1 2 0 0,5-3 0 15,6-1 0-15,0-1 0 0,0 1 0 0,1 1 0 16,2 0 0-16,-1-1 0 0,-1-2 0 0,3 2 0 16,2 2 0-16,0 2 0 0,6-1 0 15,-1-2 0-15,2-1 0 0,-1 1 0 0,-1 1 0 0,0 1 0 16,4-2 0-16,3 0 0 0,1 0 0 0,1 0 0 15,-3 0 0-15,0 0 0 0,1-2 0 0,-2 4 0 16,3 0 0-16,2 2 0 0,1-1 0 0,-1-3 0 16,-6 0 0-16,5 0 0 0,-3 1 0 0,5 2 0 0,4-2 0 15,-5 0 0-15,-5-1 0 0,0 1 0 0,4 1 0 16,1-2 0-16,0-3 0 0,-3 3 0 0,-3 4 0 16,1 0 0-16,-5-3 0 0,-1-1 0 0,-2-1 0 0,2 2 0 15,2 2 0-15,-3 0 0 0,-5-3 0 0,-4 0 0 16,-4 1 0-16,-1 0 0 0,1-1 0 0,-3 0 0 15,-2 0 0-15,-3 3 128 0,-4 1-128 0,-2 1 0 16,-4-3 144-16,-5 1-144 0,-5-4 0 0,-4 2 0 16,-5 2 0-16,-3 1 0 15,-4-1-1824-15,-12-3-336 0</inkml:trace>
  <inkml:trace contextRef="#ctx0" brushRef="#br0" timeOffset="46401.3">8121 12925 8287 0,'0'0'736'0,"0"0"-592"0,0 0-144 0,0 0 0 0,0 0 880 0,0 0 144 15,-8 4 16-15,8-4 16 0,0 0-288 16,-9 0-48-16,1 0-16 0,8 0 0 0,0 0 16 0,-6 7 0 16,6-7 0-16,0 0 0 0,-3 9 240 0,3-9 32 15,3 10 16-15,0-1 0 0,-3-9-160 0,7 15-16 16,1-1-16-16,1 2 0 0,3-1-432 0,1 5-64 16,0 2-32-16,0 3 0 0,5 2-128 0,0-1-32 15,1-6 0-15,1 6 0 0,-1 3-128 0,2 1 192 16,5-2-192-16,1-2 192 0,3-1 64 0,1-3 32 15,1 2 0-15,-1 2 0 0,0-5-32 0,0-2 0 16,2 1 0-16,-2-2 0 0,2 4-64 0,1-2 0 16,1-5-16-16,0 4 0 0,3 3-176 0,1-1 128 0,0 1-128 15,4-4 128-15,0 0-128 0,0-2 160 0,-1 1-160 16,0-1 160-16,-2-1-160 0,2 0 0 0,2-2 144 16,-1-2-144-16,2 2 128 0,-2 0-128 15,-4-3 128-15,1 1-128 0,3 5 208 0,0-6-16 0,-1 2-16 0,-2 2 0 16,-1-4 16-16,-2 0 16 0,-2-5 0 0,2-1 0 15,-1-1-80-15,3-2 0 0,0-2-128 0,0-1 192 16,-5 2 64-16,3-1 16 0,2-1 0 16,-3-2 0-16,2-3-32 0,0 1-16 0,-5-1 0 0,1-3 0 15,-2 2-48-15,1-1-16 0,-1 2 0 0,1-2 0 16,-1-4-160-16,2-1 192 0,0 2-192 0,-1 1 192 16,-3 0-64-16,0-1-128 0,-3-1 192 0,5 1-64 0,-1 4 0 15,-3-3-128-15,-1-4 192 0,-3 1-64 0,-2-4 0 16,1 2-128-16,-1-2 192 0,-1 0-64 15,-3-7-128-15,1 3 192 0,2 1-192 0,-1 0 192 0,-1-3-192 16,1-2 0-16,2-4 0 0,-2 0 128 0,2-3-128 0,-3-3 0 16,-3 0 144-16,1 2-144 0,-3 1 0 15,5 1 0-15,-4-3 0 0,2-2 128 0,0-2-128 0,-4 2 0 16,-2 4 0-16,0-3 0 0,0 2 0 0,-5-1 0 16,-2-4 0-16,0 4 0 0,0 4 0 15,-1 1 0-15,-2-4 0 0,-1 1 0 0,-3-1 0 0,1 0 0 16,-3 4 0-16,-2-1 0 0,-2-3 0 0,2 2 128 15,0 2-128-15,-3-2 0 0,0 4 0 0,0 0 0 16,-1-3 0-16,1 2 0 0,-5 1 0 0,2 3 0 16,-1-3 0-16,0 2 0 0,-2-1 0 0,-1 2 0 15,0 3 0-15,-2 0-128 0,-4-3 128 0,0 0 0 16,-2 2-144-16,0-1 144 0,-1 2 0 0,-1 1 0 0,-2 1-144 16,-1 0 144-16,-2-1 0 0,-1-1-128 0,-1 1 128 15,-1-1 0-15,-2-2 0 0,1 5-128 0,-1-1 128 16,0 3 0-16,-4-3 0 0,2 1 0 0,1 0-128 15,1 2 128-15,-3 1 0 0,1-2 0 0,-1-4 0 0,-1 5 0 16,-2 2 0-16,0 5 0 0,-4 5 0 0,3-2 0 16,0-7 0-16,1 5 0 0,1 4-192 0,2-2 192 15,1-5-144-15,-2 5 144 0,2-3 0 0,-1 7-144 16,-3 1 144-16,0 0 0 0,-2 0 0 0,0 2 0 16,2 2 0-16,0 2 0 0,1-1 0 0,-1 0-128 15,0-2 128-15,0 5 0 0,1-1-144 0,-1 3 144 16,3-1 0-16,-1 1-144 0,1 0 144 0,1 1 0 0,0 4 0 0,-2 2-128 15,3-6 128-15,2 6 0 16,1 5 0-16,2-1-128 0,0 1 128 0,2 1 0 0,2-3 0 16,-2 2-128-16,0-1 128 0,-2 5 0 0,-2-6 0 0,-1 3 0 15,-2 0 0-15,4 2 0 0,4 3 0 0,0-2 0 16,0-1-128-16,1 3 128 0,2 4 0 0,2-1 0 16,2-3-128-16,2 0 128 0,3-3 0 0,1 6 0 15,2 0-128-15,2 0 128 0,0-1 0 0,1 1 0 16,1 2 0-16,-2-1 0 0,2 3 0 0,2-1-128 15,1-6 128-15,3 7 0 0,2 4 0 0,3 0 0 16,3 0-128-16,1 1 128 0,1 1 0 0,2 1 0 16,2 3 0-16,3-5 0 0,1-1-128 0,1-1 128 15,2 1 0-15,-1-1 0 0,2-2 0 0,3-5-128 16,3-3 128-16,5 2 0 0,0 6 0 0,6-1 0 0,-1-3 0 16,5 0 0-16,3 0 0 0,2 0 0 0,4 4 0 15,2 0 0-15,-1-4 0 0,1-4 128 0,2 1-128 0,3-2 0 16,0 0 0-16,4-1 144 0,-1-3-144 0,0 0 128 15,-3 0-128-15,-3-2 0 0,-3 0 0 0,-2-1 0 32,-5 0-1104-32,-2 0-256 0</inkml:trace>
  <inkml:trace contextRef="#ctx0" brushRef="#br0" timeOffset="47576.2">5697 16617 11055 0,'0'0'480'0,"0"0"112"0,0 0-464 0,0 0-128 16,0 0 0-16,0 0 0 0,9-5 512 0,-9 5 96 15,11-2 16-15,-11 2 0 0,12-7-208 0,-2 3-32 16,0 0-16-16,1 3 0 0,-11 1-80 0,13 1-16 16,-13-1 0-16,16 3 0 0,0 3-80 0,3 1-32 15,-1-5 0-15,2 4 0 0,-2-2 80 0,3 2 16 16,1 3 0-16,3-1 0 0,1-7-64 0,2 3 0 0,4 2 0 16,-2 0 0-16,-3-2-64 0,3 1 0 0,3-1-128 15,0 4 192-15,7-3-64 0,-3 0 0 0,0 1-128 0,-2-4 192 16,-2-1 64-16,-2 3 0 0,-1 0 0 0,0-1 0 15,0-3 64-15,-3 1 32 0,3 3 0 0,-2-3 0 16,-7-1-224-16,-3 2-128 0,-3-1 160 0,-2 2-160 16,-1 1 0-16,0-1 128 0,-12-3-128 0,9 6 0 15,0 3 0-15,-4 1 0 0,2 2 0 0,-2-2 0 32,-5-10-832-32,4 13-48 0,0-2-16 0,0-1 0 0</inkml:trace>
  <inkml:trace contextRef="#ctx0" brushRef="#br0" timeOffset="47928.16">6998 16620 8287 0,'0'0'736'0,"0"0"-592"15,0 0-144-15,0 0 0 0,0 0 1408 0,0 0 240 16,-7 9 48-16,-4-4 16 0,-1-2-624 0,-1 0-128 16,-1 2-32-16,-2 0 0 0,-2 2-288 0,-1 0-64 0,-6-1-16 0,-1 3 0 15,-4 1-96-15,-3 3-16 0,-3-4 0 0,4 2 0 16,1-2-112-16,-2 1-16 0,2 1-16 0,-3-1 0 15,3 2-176-15,1-3-128 0,3 1 144 0,1 0-144 16,5 0 0-16,1-1 128 0,2-1-128 0,5-2 0 16,0 5 0-16,2-2 0 0,2 3-192 0,3-3-6528 15,-1 0-1328-15</inkml:trace>
  <inkml:trace contextRef="#ctx0" brushRef="#br0" timeOffset="48203.13">6463 16934 11679 0,'0'0'512'0,"0"0"128"0,0 0-512 0,0 0-128 15,-2 9 0-15,2-9 0 0,0 0 560 0,2 13 80 16,0-2 32-16,-1-1 0 0,-1-1-480 0,0 0-192 16,0-9 128-16</inkml:trace>
  <inkml:trace contextRef="#ctx0" brushRef="#br0" timeOffset="59824.18">9099 4525 12895 0,'0'0'272'0,"0"0"64"0,0 0 16 0,0 0 32 0,18-6-384 0,-18 6 0 15,0 0 0-15,4-5 0 0,-4 5 0 0,6-6 0 0,-2 1 0 0,-4 5 0 16,5-6 0-16,1 1 0 0,-6 5 0 0,2-7 0 16,0-1 896-16,-2 8 96 0,0 0 32 0,-2-5 0 15,1-4-832-15,0 1-192 0,1 2 0 16,-6-1 0-16,1 0 0 0,-1 0 0 0,-1-1 0 0,-1 0 0 16,-1 1 0-16,-1 1 0 0,-1-1 0 0,-3 1 0 15,1-1 0-15,-1 0 0 0,-2 1 0 0,-1 1 0 16,-2-4 864-16,-2 3 128 0,-1 2 32 0,-1-2 0 15,-3 2-832-15,0 2-192 0,0-1 0 0,-3 3 0 16,-2 3 0-16,1 1 0 0,0 2 0 0,-1 0 0 16,0-1 0-16,1 4 0 0,2-3 0 0,0 3 0 0,-2 1 0 15,1-1 0-15,0 0 0 0,1 4 0 0,-2-1 0 16,-3 1 0-16,0 1 0 0,1 2 0 0,0-2 0 0,1 2 0 16,-1 1 0-16,0 0 0 0,1 1 0 0,1-1 0 15,0 1 0-15,1 0 0 0,1 2 0 0,-1 2 0 16,0 4 0-16,1-1 0 0,-4 3 0 0,1 0 0 15,-2 2 0-15,3 2 0 0,0 0 0 0,4 0 0 16,4 0 0-16,-3-1 0 0,1-1 0 0,3 1 0 16,3 3 0-16,3-4 0 0,4-1 0 0,3 3 0 15,2 1 0-15,3 1 0 0,-1-2 0 0,4 2 0 16,2 0 0-16,1 1 0 0,3 2 0 0,2-2 0 16,3-1 0-16,0-1 0 0,5-3 0 0,0 0 0 15,-1-4 0-15,4 0 0 0,1 1 0 0,3-1 0 16,1-1 0-16,2-3 0 0,3-2 864 0,0 1 128 0,1-3 32 0,1 1 0 15,2 1-832-15,1-3-192 0,1-4 0 16,1 0 0-16,2 0 0 0,0-3 0 16,1 0 0-16,1-1 0 0,1-4 0 0,1 1 0 0,-2 0 0 0,0-5 0 15,-1 3 864-15,1-4 128 0,-4-1 32 0,1-2 0 16,-1 3-832-16,3-5-192 0,-1-1 0 0,1-1 0 16,-1-2 0-16,1-1 0 0,0 1 0 0,2 0 0 15,-4-5 0-15,1 1 0 0,-3-2 0 0,2 2 0 16,-3-2 0-16,2-1 0 0,-3-2 0 0,-2 1 0 15,0 0 864-15,-1-1 128 0,0-3 32 0,-5 0 0 16,-4-1-832-16,-1 1-192 0,4-6 0 0,-1 2 0 16,-4-5 0-16,-1 2 0 0,-1-4 0 0,-1-1 0 15,-2-1 0-15,-1-2 0 0,-1-2 0 0,1 2 0 0,-1 0 0 16,0 2 0-16,-2 2 0 0,-1-2 0 0,0 1 0 16,-4 3 0-16,1 2 0 0,-1-1 0 0,0 2 0 0,-1-1 0 15,-3 3 0-15,-1 2 0 0,-1-3 0 0,-4 1 0 16,-3-1 0-16,-2-1 0 0,-3 5 0 0,-3-3 0 15,-1 1 0-15,-3 2 0 0,0 0 0 16,-1 0 0-16,0 4 0 0,-1 1 0 0,-3-4 0 16,0 3 0-16,0 2 0 0,1 2 0 0,-1-2 0 0,0 3 0 15,-1 2 0-15,1 1 0 0,-4 3 0 0,0 0 0 16,-4 0 0-16,-2 3 0 0,-6-1 0 0,2 2 0 16,-3 1 0-16,-20 0 0 15,2 2-768-15,4 3-208 0,2 0-48 0,18 2 0 16,-2-2 832-16,-1 0 192 0,-3 0 0 0,1 5 0 0,-2 0 0 15,-1 5 0-15,0-2 0 0,1 4 0 0,0 0 0 0,1 2 0 16,1 0 0-16,0 3 0 0,0-1 0 0,0 4 0 0,1 3 0 16,1-2 0-16,-1 3 0 0,1 1 0 0,2 4 0 15,-1-1 0-15,1 3 0 0,5 1 0 0,0 1 0 0,4 2 0 16,2 1 0-16,3 4 0 0,4-1 0 0,5 2 0 16,2 3 0-16,3 0 0 0,2 0 0 15,3 1 0-15,3-5 0 0,1 0 0 0,1-1 0 0,4-3 0 16,3 0 0-16,1 1 0 0,-1-5 0 0,1 0 0 15,2 0 0-15,2 2 0 0,4-2 0 0,0-3 0 16,0 0 0-16,4 0 0 0,3 0 0 0,4-4 0 16,0 1 0-16,2-2 0 0,2-1 0 0,-1-2 0 15,4 2 0-15,-1-3 0 0,1-3 0 0,2-3 0 16,2-4 768-16,1 0 208 0,2-1 48 0,2-3 0 0,2-1-832 0,0-4-192 16,-1-1 0-16,0-3 0 0,-2-2 0 15,0-2 0-15,-2-1 0 0,1-4 0 0,1-3 0 16,1 0 0-16,1-5 0 0,-1 0 0 0,-1 0 0 0,1-2 0 15,-1-1 0-15,-1 1 0 0,0-6 0 16,-4 0 0-16,-2 0 0 0,-2-3 0 0,0 2 0 16,-1-7 0-16,-3-1 0 0,0-1 0 0,-2-2 0 15,0 0 0-15,-4-3 0 0,1 1 0 0,0 0 0 0,-2-2 0 16,1-1 0-16,-2-1 0 0,-2 0 0 0,-4 0 0 16,-1 0 0-16,-2-2 0 0,-1 2 864 0,-5 0 128 15,-3-4 32-15,-4 3 0 0,-4-4-832 0,-5-2-192 16,-6-6 0-16,-4 3 0 0,-1 2 0 0,-8 0 0 15,-4 2 0-15,-2 4 0 0,-2 0 0 0,0 2 0 16,-2 5 0-16,0 4 0 0,1 1 0 0,-3 5 0 0,-1-2 0 0,-5 6 0 16,-2 1 0-16,-2 8 0 0,2 2 0 0,-21 5 0 31,5 7-768-31,5 6-208 0,2 3-48 0,19 1-8736 0,-7 0-1760 0</inkml:trace>
  <inkml:trace contextRef="#ctx0" brushRef="#br0" timeOffset="62886.66">27521 5851 23951 0,'0'0'512'0,"0"0"128"0,0 0 0 0,0 0 64 0,2 4-576 0,2-13-128 15,0 0 0-15,1 0 0 0,-1-4 0 0,0 0 0 16,0-2 0-16,-1 4 0 0,1 0 0 0,0 1 0 16,-1-5 0-16,-1 0 0 0,0-2 0 0,-2 0 0 15,0-1 0-15,-2 1 0 0,1 0 0 0,-1-3 0 16,-2-2 0-16,-2 0 0 0,0 1 848 0,-2-2 144 15,-1-2 32-15,-1 0 0 0,-2-2-832 0,-3 1-192 16,0 3 0-16,-2-3 0 0,-1-1 0 0,-1 2 0 16,-4 2 0-16,1 2 0 0,-2 3 0 0,2 1 0 0,-3 1 0 15,1 2 0-15,-2 1 0 0,2-4 0 0,1 0 0 16,-1 1 0-16,1 3 0 0,-2 3 0 0,-1-3 0 0,-2 1 0 16,4-1 0-16,-1 0 0 0,0 2 0 0,-1 1 0 15,-3-2 0-15,1 3 0 0,-4-3 0 0,0 6 0 16,-5-2 0-16,1 3 0 0,1 1 0 15,-3-1 0-15,-4 2 0 0,0 0 0 0,2 1 0 0,0 2 0 16,0 1 0-16,1 2 0 0,-1-1 0 16,1 5 0-16,0-5 0 0,0 2 0 0,-1 2 0 0,0 0 0 15,0 1 0-15,-1 3 0 0,-2-3 0 0,3 4 0 16,1-2 0-16,1 6 0 0,1 3 0 0,0 2 0 16,0-2 0-16,2 3 0 0,-2 2 0 0,-1 5 0 15,-1 3 0-15,-1 0 0 0,2 3 0 0,0 1 0 16,-1 4 0-16,1-3 0 0,3-4 0 0,1 2 0 15,3 1 0-15,-2-2 0 0,1 2 0 0,2-1 0 0,1-1 0 0,2 0 0 16,-2 4 0-16,2-1 0 0,1 0 0 0,0 0 0 16,0 3 0-16,3 2 0 0,6 0 864 0,3 2 128 15,0-2 32-15,6-1 0 0,4-1-832 16,4 2-192-16,3-1 0 0,3-1 0 0,5 2 0 0,4 0 0 16,5 2 0-16,3-3 0 0,2-3 0 0,2 0 0 15,3-2 0-15,2 0 0 0,2-2 0 0,2-1 0 16,2 0 0-16,2 2 0 0,3-3 0 0,0 0 0 15,3-2 0-15,1 0 0 0,2 3 0 0,1-1 0 16,0-2 0-16,-1-3 0 0,1-2 0 0,2-2 0 16,0-1 0-16,0-4 0 0,1-2 0 0,2 0 0 0,0-1 0 15,-2-4 0-15,-2 1 0 0,-1-2 0 16,-2-3 0-16,-1 0 0 0,1-1 0 0,-1 0 0 16,-1-1 0-16,-1-1 0 0,-2-3 0 0,0-2 0 0,-3 1 0 15,0 0 0-15,-1-4 0 0,-1-1 0 16,0 0 0-16,0-1 0 0,-1-2 0 0,2-3 0 0,3-1 0 0,0-4 0 15,0-2 0-15,-1-5 0 0,6 0 0 0,-1-1 0 16,-2-5 864-16,-1-1 128 0,-1 1 32 0,-2-3 0 16,-3 2-832-16,-3-1-192 0,-2 1 0 0,-2-1 0 15,-1-1 0-15,-3 0 0 0,-4-1 0 0,-1-1 0 16,-1-1 0-16,-2-2 0 0,-4-1 0 0,-2 1 0 16,-4-1 0-16,-2 1 0 0,1-1 0 0,-2-14 0 15,-1 6-768 1,-3 1-208-16,-2 3-48 0,-2 12 0 0,-1-3 1648 0,-1-1 320 0,0-3 64 15,-1 1 16-15,-5 5-832 0,-1 0-192 0,-2-4 0 0,-8-15 0 16,0 8-768-16,0 5-208 16,-2 6-48-16,8 12 0 0,-2-5 832 0,0 1 192 0,-2-5 0 0,0 3 0 0,-1 2 0 0,-1 0 0 15,-5-3 0-15,0 1 0 0,-2-4 0 0,-1 3 0 16,-5 1 0-16,-1 1 0 0,-2-6 0 0,-1 4 0 16,-3 0 0-16,-17-5 0 15,6 4-864-15,5 4-128 0,1 0-32 0,13 11 0 0,-5 3 832 0,-3 1 192 16,-1 0 0-16,-3 3 0 0,-1 0 0 15,-1 2 0-15,-1 3 0 0,2-1 0 0,1 1 0 0,-1 4 0 16,0 2 0-16,-1 3 0 0,-2-3 0 0,1 1 0 16,-2 1 0-16,-1 3 0 0,-3 5 0 0,0 2 0 15,2 0 0-15,1 1 0 0,1 4 0 0,0 3 0 0,-1 2 0 16,0 2 0-16,0 1 768 0,2 4 208 16,2 1 48-16,1 1 0 0,1 2-832 0,5 1-192 0,3-1 0 15,4 1 0-15,4 0 0 0,4 3 0 0,4-3 0 0,2 4 0 16,3 5 0-16,4 1 0 0,1-1 0 15,3 1 0-15,3-2 0 0,1 2 0 0,2 3 0 0,3-4 0 16,1 0 0-16,2 2 0 0,2 2 0 0,2 0 0 16,0 3 0-16,3-3 0 0,0-3 0 0,3 2 0 15,3-2 0-15,1-3 0 0,2 0 0 0,5 0 0 16,2-3 0-16,4 0 0 0,4-1 0 0,2-2 0 16,2-2 0-16,2 0 0 0,2-5 0 15,1-1 0-15,0-4 0 0,1 0 0 0,2-5 0 0,1-1 0 16,-1-1 0-16,3-2 0 0,5-5 0 0,0-2 0 0,1-2 0 15,1-2 0-15,0-4 0 0,0-2 0 0,0 1 864 16,2-3 128-16,0-3 32 0,1-1 0 0,0 1-832 16,-1-5-192-16,0-1 0 0,-4-2 0 0,0 1 0 15,-2-3 0-15,-2 0 0 0,0-4 0 0,3-3 0 0,-1-2 0 16,-3-3 0-16,2-2 0 0,1-2 0 16,-1-5 0-16,-5-1 0 0,-1-4 0 0,-4 2 0 0,-2 0 0 15,-1-2 0-15,-2-3 0 0,-2 0 0 0,-3 0 0 16,-2-2 0-16,0 0 0 0,-4 1 0 0,-2-3 0 15,-3 3 0-15,-3-3 0 0,-4 0 0 0,-3-4 0 16,-3 3 0-16,-2-1 0 0,-4-2 0 0,-2-1 0 16,-8-2 0-16,-3-2 0 0,-4-1 0 0,-1-1 0 15,-2 1 0-15,-3 1 0 0,-3 0 0 0,-1 2 0 16,-2 1 0-16,-2 2 0 0,-2-2 0 0,-3 0 0 0,-3-3 0 16,-1 5 0-16,-7 5 0 0,0 1 0 0,-1 3 0 15,-2 3 0-15,-2 3 0 0,-2 5 0 0,3 1 0 0,-1 5 0 16,0-1 0-16,-1 5 0 0,-8 3 0 0,2 4 0 15,-2 2 0-15,-2 4 0 0,4 1 0 0,-24 2 0 32,9 4-768-32,5 1-208 0,3 0-48 0,18 3 0 0,-3 3 832 0,-2 3 192 0,-4 3 0 0,0 1 0 15,0 2 0-15,-2 2 0 0,0 3 0 16,-1 3 0-16,0-1 0 0,-1 3 0 0,4 2 0 0,2 3 0 16,-1 2 0-16,5 4 0 0,2 4 0 0,2 2 0 15,3 2 0-15,0 5 0 0,2-2 0 0,2 3 0 16,2 2 0-16,4 5 0 0,2 2 0 0,5 2 0 15,3 4 0-15,3-1 0 0,3-1 0 0,4 0 0 0,8-2 0 16,2 2 0-16,3-4 0 0,4 1 0 0,4 2 0 16,5-6 0-16,5-1 0 0,4 0 0 0,-1-4 0 0,5 2 0 15,4-5 0-15,3 2 0 0,-2-4 0 0,3 0 0 16,0-1 0-16,4-3 0 0,1-3 0 0,5-2 0 16,2-3 0-16,6-1 0 0,5-1 0 15,2-1 0-15,2-7 0 0,-1-3 0 0,2-2 0 0,3-3 0 16,5-2 0-16,3-4 0 0,2-3 0 0,3-1 0 15,0-4 0-15,4-3 0 0,5 0 0 0,0-8 0 16,-4-2 0-16,-1-2 0 0,0-2 0 0,0-5 0 16,0-3 0-16,-1-2 0 0,4-5 768 0,-4-5 208 15,0-4 48-15,-2-9 0 0,-2-5-832 0,0-3-192 16,1-1 0-16,-1-1 0 0,-6-12 0 0,-4-4 0 16,-5-7 0-16,-4-4 0 0,-7-4 0 0,-4-3 0 0,-5-6 0 15,-7 4 0-15,-8 1 0 0,-7 5 0 0,-11 6 0 0,-10-21 0 31,-14 20-768-31,-11 11-208 0,-11 5-48 0,-3 25-8736 16,-14-4-1760-16</inkml:trace>
  <inkml:trace contextRef="#ctx0" brushRef="#br0" timeOffset="64097.18">9259 4909 16575 0,'9'-13'736'0,"-9"13"160"0,0-8-720 0,5 0-176 0,-1 3 0 0,1-4 0 16,-1 1 0-16,3 0 0 0,-2 2 0 16,2 0 0-16,-1-2 0 0,1 2 0 0,-2 1 0 0,-1-3 0 15,1 0 848-15,-2 4 144 0,-3 4 32 0,1-8 0 16,2 1-832-16,-5-4-192 0,-4 3 0 0,-2-1 0 15,0 1 0-15,-2-3 0 0,-2-2 0 0,-2 0 0 16,-3 1 864-16,-2-1 128 0,-2-4 32 0,-1 2 0 0,0-1-832 0,-5-3-192 16,-1 1 0-16,1-2 0 0,-4-4 0 15,-2 0 0-15,-2 1 0 0,-2-2 0 0,-2 0 0 0,0 0 0 16,0 1 0-16,-3 0 0 0,1 1 0 16,-2 3 0-16,0 1 0 0,-3 0 0 0,-1 1 864 0,-1 3 128 15,-3 3 32-15,-1 5 0 0,-2 5-832 0,-2 2-192 16,-1 6 0-16,1 7 0 0,4 7 0 0,-2 2 0 15,0 1 0-15,-1 5 0 0,0 6 0 0,2 1 0 16,2 3 0-16,2 1 0 0,0 4 0 0,5 5 0 16,5 8 0-16,5 0 0 0,5 0 0 0,5 0 0 15,4-1 0-15,8 1 0 0,3 0 0 0,5 3 0 16,6 1 0-16,6-2 0 0,5 2 0 0,6-1 0 16,3-2 0-16,4-4 0 0,4-4 0 0,1-3 0 15,0-3 0-15,6-3 0 0,2-1 0 0,1-1 0 16,1-3 0-16,-1-1 0 0,1-1 0 0,0-7 0 15,2-3 0-15,3-3 0 0,4-4 0 0,-2-5 0 0,4-4 0 16,1-2 0-16,3-2 864 0,2-9 128 0,-2-4 32 0,3-3 0 16,-3-4-832-16,0-4-192 0,1-4 0 0,0-3 0 15,-1-2 0-15,-2-4 0 0,-5-3 0 16,-2-2 0-16,-6-3 864 0,-6-3 128 0,-4-5 32 0,-6-3 0 16,-1-2-832-16,-8 7-192 0,-2 5 0 0,-7 9-10336 15,-3 5-2112-15</inkml:trace>
  <inkml:trace contextRef="#ctx0" brushRef="#br0" timeOffset="67513.27">6738 8334 9615 0,'-13'1'416'0,"13"-1"96"0,-12-1-512 0,0-2 0 0,3-1 0 16,1 1 0-16,-2 2 1104 0,10 1 112 0,-11-1 32 0,1-2 0 16,-1-1-416-16,4 0-96 0,7 4-16 0,0 0 0 15,0 0-16-15,0 0 0 0,0 0 0 0,0 0 0 16,0 0-176-16,0 0-32 0,10-6-16 0,3 5 0 15,3 1-160-15,3 1-16 0,5 2-16 0,2-1 0 16,5 1 96-16,3-1 0 0,4 4 16 0,2-3 0 16,5 1-192-16,4 0-32 0,5 1-16 0,3-1 0 15,3 2 32-15,5-2 0 0,3-6 0 0,5 1 0 16,6 0 192-16,5-2 32 0,2 0 16 0,5-3 0 16,4-1 96-16,-1 2 32 0,-4-1 0 0,3 2 0 15,3-1-80-15,2 1-16 0,1-3 0 0,-1 3 0 0,-2 2-192 16,3-1-32-16,4 0-16 0,-4 1 0 0,-1 2-64 0,1 0-16 15,0-3 0-15,0 1 0 0,1-5-144 0,-4 3 0 16,-3 4 0-16,-1 0 0 0,3-1 0 0,1-1 0 16,-1 2 144-16,-4 2-144 0,-6 0 128 15,-1-2-128-15,2 2 128 0,-3 2-128 0,-3 5 0 0,-5-4 0 16,-5 0 0-16,-5 0 128 0,-5 1-128 0,-1-2 0 16,-3 1 0-16,-4-1 0 0,-4-6 0 0,1 2 0 15,-1 0 0-15,-4 6 128 0,-3-3-128 0,-5 0 0 16,-3-4 0-16,-5 1 0 0,-3 2 0 0,-3 1 128 15,-2-3-128-15,-4 0 0 0,-3-3 0 0,-3 2 128 16,-10 1-128-16,0 0 0 0,10-4 128 0,-10 4-128 16,0 0 160-16,0 0-160 0,0 0 160 0,-7-2-160 0,-4-6 160 0,-2 4-160 15,-4 3 128-15,-2-1-128 0,-5 0 0 16,-3-4 144-16,-4 4-144 0,-6-1 0 0,-5 1 0 16,-2-2 0-16,-2-3 0 0,-3 2 0 0,-6 1 0 0,-1 1 0 15,-3 3 0-15,-6-2 0 0,-7-3 0 0,-7 1 0 16,-6 0 0-16,-5 1 0 0,-4 3 0 0,-7-1 0 15,-8-2 0-15,-5 3-192 0,-2 2 64 0,-4-2 128 16,-5-2-208-16,-1 2 80 0,-1 2 128 0,-4 0-208 16,-3-1 208-16,1 3 0 0,0 2-160 0,1 1 160 15,-1 0 0-15,3 2 0 0,1-2 0 0,4 3 0 16,6-2 0-16,3 4 0 0,4-2 0 0,8 0 0 16,5-4 0-16,9 0 0 0,4 2 0 0,5 1 0 15,5 0 0-15,3-2 0 0,1-5 0 0,5 5 0 0,3-1 0 16,0 2 0-16,0-3 0 0,5-2 0 0,6 1 0 0,3 0 0 15,2-2 0-15,4 4 0 0,2-5 0 0,6 2 0 16,3-2 128-16,7-2-128 0,5 1 0 0,5 0 0 16,6 0 0-16,10 0 0 0,0 0 0 0,0 0 0 15,13-4 0-15,7-2 0 0,3 3 0 0,10-1 0 16,7-2 0-16,10-3 0 0,4 1 0 0,10 2 0 16,5 1 0-16,10-2 128 0,4 1-128 0,10-2 0 15,6-3 0-15,6 2 0 0,6 3 0 0,12-2 0 16,4 1 0-16,5 4 0 0,0-3 0 0,9 4 0 15,2-2 0-15,2 1 128 0,-1 2-128 0,6 1 192 16,5 0-192-16,-2 1 192 0,-3 1-192 0,0 0 128 16,0 2-128-16,-3 1 128 0,-2-1-128 0,-2 0 128 15,-3 0-128-15,-3 0 128 0,-3 1-128 0,-5-2 0 0,-5-2 0 16,-7-1 0-16,-10 0 0 0,-3 3 0 0,-3-1 0 16,-6 1 128-16,-5-1-128 0,-7 2 0 0,-10-5 0 15,-8 4 128-15,-6 4-128 0,-9 3 0 0,-10-5 0 16,-6 1 128-16,-5 1-288 0,-11-1-64 0,-10 6-16 0,-4-4 0 31,-4-8-2784-31,-8 12-560 0</inkml:trace>
  <inkml:trace contextRef="#ctx0" brushRef="#br0" timeOffset="74949.23">2538 982 12895 0,'0'0'272'0,"0"0"64"0,0 0 16 0,0 0 32 0,0 0-384 0,0 0 0 0,0 0 0 0,0 0 0 15,8-3 896-15,-9-5 96 0,1 8 32 0,0-6 0 16,-3-2 0-16,2 2 0 0,-2-5 0 0,3 5 0 16,0 6 0-16,0 0 0 0,0 0 0 0,0 0 0 15,0 0-832-15,0 0-192 0,0 0 0 0,-1 10 0 16,1 6 864-16,-1 3 128 0,1 9 32 0,1 2 0 15,0 6-832-15,3 5-192 0,0-1 0 0,0 6 0 16,-1 1 0-16,-1 1 0 0,0 1 0 0,3 3 0 16,-1 1 0-16,0-1 0 0,-3-7 0 0,0 0 0 0,2-6 0 15,-1-4 0-15,-2-8 0 0,3 1 0 0,0-7 0 16,-2-3 0-16,0-2 0 0,2-6-8144 16,-1 0-1680-16</inkml:trace>
  <inkml:trace contextRef="#ctx0" brushRef="#br0" timeOffset="75781.17">2348 1213 16575 0,'0'0'368'0,"0"0"80"0,0 0 0 0,0 0 16 0,0 0-464 0,0 0 0 0,0 0 0 0,7-3 0 15,0-2 0-15,2-4 0 0,2 1 0 0,1-4 0 16,2-1 0-16,0-3 0 0,2-2 0 0,1-1 0 16,1-3 912-16,0-1 96 0,1-4 16 0,-2 1 0 15,1 2-832-15,-1 4-192 0,0-4 0 0,0 2 0 16,-2 1 0-16,0 3 0 0,-1 3 0 0,0 4 0 15,-3-4 864-15,-1 4 128 0,-1 4 32 0,-1 5 0 16,-8 2-832-16,0 0-192 0,5 5 0 0,-1 7 0 16,-1 1 0-16,1 10 0 0,-3 3 0 0,0 7 0 0,-2-1555 864 0,-1 3118 128 15,-1-1560 32-15,2 1 0 0,2-2-832 16,-1-5-192-16,3-4 0 0,-1-2 0 0,1-3 0 16,1-3 0-16,0-4 0 0,1-1 0 0,1-6 0 15,1-2 0-15,-7-5 0 0,10 1 0 0,1-3 864 0,-1-4 128 16,-2 0 32-16,2-6 0 0,-2 0-832 0,3-2-192 15,-1-4 0-15,2 0 0 0,-1-1 0 0,0 2 0 16,-2-1 0-16,0 1 0 0,2 3 0 0,-1 2 0 16,-1 2 0-16,0 3 0 0,-1 5 0 0,3 3 0 15,-4 4 0-15,4 3 0 0,-5 6 0 0,1 3 0 16,-2-1 0-16,2-1 0 0,2 4 0 0,-3-2 0 16,-1 0 0-16,2-3 0 0,-1-2 0 0,1-6 0 15,-7-6 0-15,9 4 0 0,2-1 0 0,0-3 0 16,1-3 0-16,1-3 0 0,-1-4 0 0,0-1 0 0,2-5 0 15,-2-1 0-15,-2-2 0 0,4-1 0 0,1-2 0 16,-4-3 0-16,0 3 0 0,-1 1 0 0,1 4 0 16,-1 3 0-16,-1 2 0 0,-1-1 0 0,-1 5 0 0,-1 4 0 15,-6 4 0-15,0 0 0 0,4 8 0 0,1-1 0 16,0 4 0-16,-1 1 0 0,-4 4 0 0,2-2 0 16,-2 0 0-16,0 5 0 0,2-4 0 0,-2-2 0 15,0-2 0-15,0-3 0 0,0-8 0 0,0 0 0 16,0 0 0-16,0 0 0 0,0 0 0 0,7-6 0 15,1-4 0-15,-2-3 0 0,3-1 0 0,0-5 0 16,-2-3 0-16,2 1 0 0,1 0 0 0,1 3 0 16,-1 3 0-16,-1-1 0 0,1 0 0 0,-1 5 0 15,0 1 0-15,1 3 0 0,-2 0 0 0,-1 4 0 16,-7 3 0-16,7 4 0 0,0 3 0 0,-2 1 0 0,-5-8 0 0,4 13 0 16,0-1 0-16,1-1 0 0,0-2 0 15,2-1 0-15,1-3 0 0,1 1 0 0,0-4 0 0,0 2 0 16,2-3 0-16,2-1 0 0,2-2 0 0,1-3 0 15,0 1 0-15,-1 1 0 0,2 0 0 0,-1 1 0 16,-2-3 0-16,0 5-9232 16,1 6-1904-16</inkml:trace>
  <inkml:trace contextRef="#ctx0" brushRef="#br0" timeOffset="77488.42">2640 1975 16575 0,'0'0'368'0,"0"0"80"0,0 0 0 0,0 0 16 0,0 0-464 0,0 0 0 0,1 8 0 0,-6-4 0 15,1 3 912-15,-2-3 96 0,-2-1 16 0,1 1 0 16,1-1-832-16,-3 2-192 0,1-2 0 0,0 3 0 16,0 2 864-16,-1-1 128 0,-1-1 32 0,-1 3 0 15,0 2-832-15,0-1-192 0,1-1 0 0,1-1 0 16,-1-3 0-16,3 1 0 0,-1 0 0 0,0-2 0 0,-1 1 864 0,0 2 128 16,2-5 32-16,1 2 0 0,-2-1-832 0,4-1-192 15,-1 1 0-15,5-3 0 16,0 0 0-16,0 0 0 0,0 0 0 0,0 0 0 0,0 0 0 0,-6 7 0 15,4-2 0-15,2-5 0 0,0 0 0 0,-4 8 0 16,3-1 0-16,-2 1 0 0,-1 0 0 0,2-1 0 16,2-7 0-16,-3 9 0 0,-1-3 0 0,0 3 0 15,0 0 0-15,-1 3 0 0,0-3 0 0,-2 3 0 16,1 0 0-16,1 0 0 0,-1 1 0 0,1-4 0 16,1 1 0-16,-1 2 0 0,-2 0 0 0,4-1 0 15,3-3 0-15,0 3 0 0,-3-2 0 0,2 1 0 16,1-1 0-16,0 0 0 0,4-2 0 0,1 2 0 15,0-2 0-15,1 0 0 0,2 1 0 0,0-1 0 16,-4 1 0-16,3-3 0 0,0 0 0 0,1-1 0 0,0 1 0 16,-8-5 0-16,7 4 0 0,-1 0 0 0,-6-4 0 0,8 4 0 15,-2 1 0-15,-6-5 0 0,7 3 0 16,-7-3 0-16,0 0 0 0,0 0 0 16,9 5 0-16,-2-3 0 15,-7-2-768-15,0 0-208 0,0 0-48 0,0 0 0 16,9-1-816-16,-9 1-160 0,0 0-48 0,10-8 0 0</inkml:trace>
  <inkml:trace contextRef="#ctx0" brushRef="#br0" timeOffset="77786.48">2759 1962 20271 0,'0'0'448'0,"0"0"80"0,0 0 32 0,0 0 16 0,0 0-576 0,0 0 0 15,-6 3 0-15,1 2 0 0,0 2 0 0,1-1 0 16,0 7 0-16,-1-1 0 0,-3 2 0 0,3 3 0 16,0 0 0-16,0 1 0 0,-1 5 928 0,2-1 80 15,2 0 16-15,0-1 0 0,1-2-832 0,1 1-192 16,0 1 0-16,1-3 0 0,2-4 0 0,0 2 0 15,-1-4 0-15,1-1 0 16,0-1-768-16,-1-3-208 0,-2-7-48 0,0 0 0 0,0 0 832 0,0 0 192 16,0 0 0-16,7-1 0 0</inkml:trace>
  <inkml:trace contextRef="#ctx0" brushRef="#br0" timeOffset="78135.25">2618 1926 16575 0,'0'0'368'0,"0"0"80"0,0 0 0 0,0 0 16 0,0 0-464 0,6-3 0 0,2 1 0 0,0-2 0 16,2 1 0-16,2 2 0 0,0-2 0 0,1 2 0 0,0 0 0 0,1 1 0 15,2 0 0-15,1 2 0 0,2 3 0 0,0 2 0 16,-2-4 0-16,0 3 0 0,0 4 912 0,0 2 96 16,-3 1 16-16,2 3 0 0,-1 1-832 0,-2 4-192 15,-2 1 0-15,-2 0 0 0,-3 3 864 0,-2-4 128 16,0-1 32-16,-3 1 0 0,-2-1-832 0,-4-2-192 16,-3-1 0-16,-2 0 0 0,-2 0 864 0,0 0 128 15,-2-1 32-15,1-1 0 0,-4-3-832 0,0 0-192 16,-3-1 0-16,2-4 0 15,1-1-2416-15,3-3-528 0,-17-7-96 0,11-1-32 16</inkml:trace>
  <inkml:trace contextRef="#ctx0" brushRef="#br0" timeOffset="78597.56">3013 1648 16575 0,'-5'-2'368'0,"5"2"80"0,-4-6 0 0,1 1 16 0,2 0-464 0,1-3 0 0,0 2 0 0,2 0 0 15,4-3 0-15,-1 4 0 0,1 1 0 0,2-2 0 16,-1-1 912-16,3 3 96 0,-2-2 16 0,0 0 0 0,0 1-832 15,-2 1-192-15,-1-2 0 0,-5 6 0 0,7-4 0 0,-7 4 0 16,0 0 0-16,0 0 0 0,0 0 0 0,9 5 0 16,-1 3 0-16,-2 2 0 0,1 3 0 0,-1 0 0 15,2-1 0-15,0 2 0 0,0 1 0 0,1 2 0 16,3 0 0-16,-2 1 0 0,2 0 0 0,0 0 0 16,-1 2 0-16,2 0 0 0,3-2 0 0,-2 1 0 15,-1 0 0-15,2 1 0 0,0 0 0 0,0 0 0 16,-6-2 0-16,1 1 0 0,2 2 864 0,-3 3 128 15,-5-5 32-15,0 1 0 0,1 2-832 0,-1-2-192 16,-4-2 0-16,-1 3 0 0,-2 3 0 0,-1 0 0 16,2-2 0-16,-4 0 0 0,0 2 864 0,2-2 128 15,0 1 32-15,-1 1 0 0,-3 1-832 0,2-5-192 16,-1 3 0-16,1 1 0 0,-1 1 0 0,0-3 0 0,2 0 0 16,0 1-8144-1,0 0-1680-15</inkml:trace>
  <inkml:trace contextRef="#ctx0" brushRef="#br0" timeOffset="83137.2">27258 5720 4607 0,'4'-16'192'0,"4"7"64"0,4-2-256 0,1 2 0 0,1 1 0 0,2-1 0 16,-1-1 768-16,1 1 128 0,-2 0 0 0,2 3 16 15,0 1-192-15,-2 0-32 0,-1-3-16 0,0 2 0 16,-1 3-208-16,-1-1-32 0,0-1-16 0,3-2 0 15,1 4-112-15,-2 0-32 0,0-2 0 0,0-3 0 16,-2 1-128-16,0 3-16 0,-11 4-128 0,10-7 192 16,-3 0-48-16,-1-1-16 0,-1-1 0 0,-2 1 0 15,-3 8 32-15,0-11 0 0,0-1 0 0,-3 0 0 0,-2-2 32 0,0-2 16 16,-1 2 0-16,-6-2 0 0,-1-1-16 16,-3-2-16-16,-1-5 0 0,-1 3 0 0,-3 2-32 0,-1-1 0 15,-5-5 0-15,-1 3 0 0,-4 3-144 16,-4-2 0-16,-1-1 144 0,1 2-144 0,5-1 128 15,-2 3-128-15,-3 1 128 0,2-1-128 0,3-2 176 0,1 3-48 16,0 0 0-16,0 0 0 0,2 3-128 0,-2 1 0 16,-2 3 0-16,-3-2 0 0,-3 4 0 0,-3 0 0 15,-3 4 224-15,-3 2-64 0,-5 0-32 0,-1 4 0 16,-2 3 0-16,0 0 0 0,0 0-128 0,2 2 128 16,-2 3-128-16,0-2 128 0,-1 4-128 0,4-3 192 15,4 1-192-15,1 2 192 0,3 1-192 0,3 0-176 16,5 2 48-16,1-5 0 0,3 2 128 0,1 1 0 15,-2-3 0-15,2 3 0 0,0 3 0 0,-1 1 144 0,0 1-16 16,2 2-128-16,1 2 224 0,2 4-64 16,1 1-16-16,2 7 0 0,2 4 16 0,4 2 0 0,2 1 0 0,5 3 0 15,0-1-32-15,3 3-128 0,0-2 192 0,2 4-64 16,-1 6-128-16,0 2 0 0,0 0 144 0,-2 4-144 16,1 2 0-16,2-5 0 0,-2-9 0 0,4 0 0 15,3 0 0-15,1 0 128 0,2-2-128 0,6-2 0 16,2-4 0-16,3-3 128 0,4 4-128 0,4-2 0 15,5-5 192-15,3 0-16 0,0 0-16 0,1-4 0 16,1 0 32-16,2 0 16 0,-1-7 0 0,2 4 0 16,-1 5-64-16,1-1-16 0,-1 2 0 0,3-3 0 15,0 1 128-15,3-1 0 0,3-4 16 0,1-1 0 16,3-4-144-16,4-1-128 0,4 1 192 0,1-3-192 0,-2-1 448 16,3-4-32-16,3-2 0 0,2-3 0 0,3-2-48 15,1-1-16-15,0-1 0 0,1 0 0 0,-4 0-128 0,1-3-32 16,-5-1 0-16,4-5 0 15,3-5-192-15,1-3 176 0,2 0-176 0,1-3 160 0,-1-6-32 0,4-5 0 16,-4-7 0-16,2-3 0 0,3-2-128 0,-3 0 0 16,-2-4 144-16,-7 3-144 0,-7-3 192 0,-9 2-16 15,-8-2-16-15,-8-4 0 0,-7-8 320 0,-5-1 64 16,-4-8 16-16,-9 6 0 0,-6 2-352 0,-4-2-64 16,-5 1-16-16,-5 0 0 0,-7-3-128 0,-7-3 0 15,-7-2 0-15,-10 5 0 0,-7 8-128 0,-6 9-64 16,-6 5-16-16,-3 7 0 15,-2 6-1616-15,-3 5-320 0,-6 2-64 0,1 6-16 0</inkml:trace>
  <inkml:trace contextRef="#ctx0" brushRef="#br0" timeOffset="84393.21">9787 4765 10127 0,'-4'-18'896'0,"4"5"-704"16,-4-1-192-16,3 2 0 0,-2-2 528 0,-1 3 80 15,0-1 16-15,2-1 0 0,-2 0-96 0,0 3-16 16,-1-3 0-16,0 4 0 0,-1 2-384 0,0 1-128 15,-1-5 0-15,1 1 0 0,-1-4 192 0,-1-1-192 16,-1 0 192-16,-1-1-192 0,-2-1 0 0,-2 0 0 16,0 3 0-16,-3-3 0 0,-2-2 0 0,0 1 0 0,-3 3 0 0,-2-1 0 15,-2-1 0-15,-3 0 0 0,-2-3 0 0,0 4 0 16,2 0 0-16,-1 2 0 0,-1-3 0 0,0 1 0 16,-1 3 320-16,1 1 0 0,0 0 0 0,-2 1 0 15,3-4-64-15,-1 6 0 0,-3 4 0 0,-3 0 0 16,-2 1-256-16,-5 4 160 0,-4 4-160 0,-3 4 128 15,-3 2-128-15,1 2 0 0,0 2 0 0,0-2 0 16,3 0 0-16,1 2 0 0,1 2 0 0,-1-5 0 16,-4 0 0-16,6 4 0 0,2 1 0 0,0 0 0 15,1 1 0-15,2 0 0 0,5-2 0 0,1 3 0 16,4 3 176-16,-1 0-48 0,2-1-128 0,1 1 192 16,-1-1-192-16,2 4 144 0,3 2-144 0,1 1 128 15,2 1-128-15,2 2 160 0,3 2-160 0,2 4 160 0,3 0-32 16,0 3-128-16,0 5 192 0,5 1-64 0,0-3-128 15,3-2 160-15,1-1-160 0,-1 3 160 0,1-3-160 16,3 4 0-16,2 4 0 0,0-4 128 0,-1-7-128 16,3 1 0-16,2 1 0 0,3-1 128 0,1 1-128 0,3-1 0 15,-1-5 144-15,4 1-144 0,2-3 0 0,1 0 144 16,3-3-144-16,4-1 0 0,3-1 128 0,4 1-128 16,0-2 0-16,3 2 0 0,2-1 208 0,3-5-64 15,5 1-16-15,4-4 0 0,6-4-128 0,5-4 192 16,0 1-192-16,2-3 192 0,1 4-64 0,0-7 0 15,0-6 0-15,3 0 0 0,4-3 0 0,2-1-128 16,-1 1 192-16,1-7-64 0,-3-3 0 0,4-3-128 16,0-3 192-16,0-4-64 0,-1-4 32 0,0 1 0 15,-2-6 0-15,-3-3 0 0,-3-3 224 0,-5-9 64 16,4-8 0-16,-4-2 0 0,-5-2 80 0,-3 1 32 16,-5 2 0-16,-7-1 0 0,-2-4-48 0,-9 2 0 0,-6 1 0 0,-6 0 0 15,-7 1 0-15,-5 2 0 0,-7 2 0 0,0 6 0 16,-3 3-160-16,-4 8-32 0,-6 2-16 0,-2 4 0 15,-3 5-304-15,-6 2-256 0,-3 7 64 0,-4 4-8704 16,-5 5-1728-16</inkml:trace>
  <inkml:trace contextRef="#ctx0" brushRef="#br1" timeOffset="98504.71">15865 7224 20271 0,'0'0'896'0,"0"0"192"0,0 0-880 0,0 0-208 0,0 0 0 0,0 0 0 16,0 0 0-16,0 0 0 0,0 0 0 0,10-2 0 15,-2-5 864-15,-8 7 128 0,11-4 32 0,-5-2 0 16,-2-4 0-16,1 3 0 0,2-1 0 0,-5-3 0 16,-3 1-832-16,-2 0-192 0,0-5 0 0,-4 2 0 15,-2-3 864-15,-2 2 128 0,0-3 32 0,-5-1 0 16,-3-2-832-16,-5-2-192 0,2 0 0 0,-2 0 0 15,1 4 864-15,-2-2 128 0,-1-2 32 0,1 1 0 16,-1 0-832-16,2 0-192 0,-1 2 0 0,0-1 0 16,-1 1 864-16,-1-1 128 0,-1 3 32 0,-2 0 0 15,-4 0-832-15,-1-1-192 0,0 0 0 0,-2 1 0 16,-3 1 0-16,1 2 0 0,0-3 0 0,4 4 0 16,1 4 0-16,-2-3 0 0,0 0 0 0,-2 3 0 15,0-4 0-15,-2 4 0 0,-3-1 0 0,0 3 0 0,2-2 864 16,-2 1 128-16,-2 2 32 0,-1 2 0 0,3 2-832 0,0 0-192 15,0-5 0-15,0 3 0 0,3 4 0 0,-2 2 0 16,-1 2 0-16,1-2 0 0,0 2 0 0,3 1 0 16,0 2 0-16,-1-2 0 0,-1 4 0 0,1 0 0 15,1 0 0-15,1 2 0 0,-1-1 0 0,0-2 0 16,-7 2 0-16,3-2 0 0,-1 7 0 0,0-5 0 16,1 3 0-16,1 1 0 0,0 2 0 0,3-2 0 15,0 7 0-15,2-1 0 0,5-2 0 0,-1 2 0 16,-1 2 0-16,2 3 0 0,-4 1 0 0,0-2 0 15,-2 0 0-15,4 7 0 0,3 4 0 0,-2 2 0 16,-3-3 0-16,1 1 0 0,-2-4 0 0,5 1 0 0,0-1 0 16,2 1 0-16,2-2 0 0,2 0 0 15,-1-2 0-15,0 6 0 0,1 5 0 0,1 1 0 16,-2-1 0-16,3 0 0 0,2 4 0 0,4-1 0 0,1-1 0 0,1-4 0 16,2 3 0-16,4-3 0 0,1 0 0 0,3-2 0 15,1 2 0-15,2-2 144 0,1 1-144 0,1 1 128 16,1 2-128-16,1 0 0 0,-1 0 0 0,4-2 128 15,2-2-128-15,2-1 0 0,-1-2 0 0,3-3 0 16,-2 1 0-16,4-1 0 0,1-1 0 0,-2 4 0 16,6-5 0-16,2 3 0 0,0 0 0 0,2 3 0 15,0-2 0-15,1 0 0 0,4-6 0 0,0 4 0 16,0-1 0-16,6 1 0 0,1-6 0 0,4 1 0 16,1 1 0-16,1-5 128 0,0 3-128 0,4-1 0 0,1-4 128 15,2 2-128-15,0-1 0 0,-1-2 128 0,0 0-128 16,1 0 0-16,3 0 144 0,-2-1-144 15,-3-2 176-15,8 0-48 0,8-1 0 0,0-1 0 0,-3-4-128 16,0 2 0-16,0 2 0 0,-1-5 0 0,1-9 0 0,3 1 0 16,3 2 0-16,3-6 0 0,1-3 0 0,1-3 0 15,-1-3 0-15,3 0 0 0,-1 2 0 0,1-2 0 16,6 0 0-16,-3-5 0 0,-7 1 0 0,-2 0 128 16,0 0-128-16,-2-4 0 0,1-2 0 0,-3-1 128 15,-3 1-128-15,-1-3 0 0,3-1 128 0,-3-4-128 16,-4-1 0-16,-3-4 128 0,-4-3-128 0,2 1 0 15,-1-4 0-15,-1 0 128 0,0 1-128 0,-1-4 0 16,-1 3 144-16,-1-2-144 0,-2-1 0 0,-2-1 144 16,-3-4-144-16,-1 2 0 0,0 0 0 0,-5 2 0 0,-2-5 0 15,-3 4 0-15,-1 1 0 0,-2-1 0 0,-3 5 0 16,-2-5 0-16,-3-3 0 0,-3 0 0 0,-3 0 0 16,-5-1-144-16,-3 2 144 0,-2 2 0 0,-3 1 0 15,-2 5 0-15,-2-1 0 0,-3 4 0 0,-3 0 0 0,-1 3-128 16,-3-1 128-16,0 2 0 0,-3 1 0 0,3 2 0 15,-5 0 0-15,-1 1 0 0,-3 4 0 0,-4-2-128 16,-4 0 128-16,-1 4 0 0,1 1 0 0,-3 0-128 16,-3 1 128-16,0 1 0 0,0 1-144 0,-1 2 144 15,0 1 0-15,-4 3-144 0,0 2 144 0,-5 1 0 16,-6-3 0-16,-1 5 0 0,1 3 0 0,-1 4 0 16,-1-4-144-16,0 3 144 0,-2 0-208 0,-2 3 80 15,-4 0 128-15,-2 2 0 0,0 0 0 0,0 3-128 0,5-1 128 16,-1 2 0-16,0-1 0 0,0-2-128 0,1 1 128 15,2 1-128-15,-1 3 128 0,3-4-128 0,4 3 128 16,0 1 0-16,3 0 0 0,-2 1 0 0,-2 1 0 16,-1 1-128-16,2 2 128 0,-2 1 0 0,-1 4 0 0,2 0 0 15,2 3 0-15,3 3-128 0,2 1 128 0,-2 6-128 16,-4 3 128-16,3 3-128 0,4-1 128 0,2 4 0 16,0 0 0-16,5 1-128 0,4-2 128 0,3 1 0 15,3-2 0-15,6-2 0 0,2 0 0 0,1 2-128 16,1-2 128-16,3 3 0 0,3 1 0 0,1 3 0 15,2 2 0-15,0 3-128 0,0 0 128 0,0-3 0 16,4 0-144-16,0-1 144 0,2 2 0 0,1-2 0 16,0 1 0-16,4 3 0 0,3 3 0 0,2-6 0 15,3 0-144-15,4-1 144 0,3 0 0 0,0-1 0 0,2 1 0 16,0-4 0-16,6 0 0 0,-2 0 0 0,1 2 0 0,4 2 0 16,0-3 0-16,2 1 0 0,-1-4 0 15,2 3 0-15,4-1 0 0,-1 0 0 0,2-3 0 16,2 1 0-16,1-6 0 0,1 2 0 0,2-3 128 0,-1-3-128 15,1 0 0-15,3-3 0 0,2-2 0 0,-2 2 0 16,0-1 0-16,0-3 0 0,0-3 0 0,4-1 0 16,4 5 0-16,1-4 0 0,-1-6 0 0,7-2 0 15,1 3 128-15,2-3-128 0,0-1 0 0,1-1 0 16,-1 1 128-16,7-4-128 0,2-4 0 0,2-1 144 16,-3-4-144-16,4 1 160 0,1 1-160 0,-1-3 160 15,-2-4-160-15,4 1 0 0,-1-1 144 0,1-5-144 16,-1 0 0-16,-1 1 0 0,-2 0 0 0,-2-1 0 0,-3-6 0 15,2 1 0-15,0 0 0 0,-3-3 0 0,2 0 0 0,-2-1 0 16,1-4 0-16,-4 0 128 0,-2-2-128 0,-1-3 0 16,0-7 128-16,-2 0-128 0,1 0 128 0,-2-5-128 15,-1 1 128-15,-2 0-128 0,-1-2 0 0,-5 4 0 16,-2 1 0-16,-5-1 0 0,-2 0 0 0,-4-5 0 16,-2 3 0-16,-5-3 0 0,-3 1 0 0,-2 1 0 15,-4-1 0-15,-1 0 0 0,-1 3 0 0,-5 2 0 16,-4-2 0-16,1 0 0 0,-2-4 0 0,-4-2 0 15,0-3 0-15,-3 0 0 0,-2-1 0 0,-2 2-160 16,0 1 160-16,-2 1-208 0,-2 6 48 0,-2-2 16 16,0 4 0-16,-2 2 0 0,-2-1 144 0,-3-1 0 15,1 0 0-15,-4 1-128 0,-4-1 128 0,-3 1 0 0,-3 5 0 16,-5 1 0-16,-1 3 0 0,-2-1 0 0,-3 2 0 16,4 2-128-16,-1 2 128 0,2-2 0 0,-4 5-144 0,1 1 144 15,0 2 0-15,-5-1 0 0,-3-2-144 0,0 3 144 16,0 2 0-16,-1 2-128 0,-5 5 128 0,1-4 0 15,-1 2-176-15,1 4 176 0,-3-3-160 0,0 6 160 16,-5-3-128-16,0 5 128 0,1 2 0 0,0 4-144 16,1 0 144-16,2 2 0 0,0 3-144 0,0-1 144 15,-2 3 0-15,3 1 0 0,3 3 0 0,-1 4 0 16,1 0 0-16,0 1-144 0,4 1 144 0,0 1 0 16,1 1 0-16,-3 0 0 0,-2-1 0 0,2 5 0 15,2-1 0-15,0 2-128 0,0 0 128 0,1 4 0 16,2 4 0-16,-1 0 0 0,3 0 0 0,-1 1 0 0,-4-1 0 15,3 2 0-15,1 3 0 0,2 0 0 16,0-1 0-16,3-1 0 0,4-3 0 0,3 2 0 0,3 1 0 0,4-1 0 16,2 1 0-16,3 3 0 0,1 3 0 0,4 3 0 15,1-5 0-15,4 4 0 0,0-1 0 0,4 2 0 16,0-3 0-16,2 1 144 0,3 3-144 0,0-1 0 16,1 0 0-16,1-1 0 0,3 2 0 0,2 0 0 15,2 1 0-15,2 0 0 0,3-4 0 0,4-2 0 16,2-3 0-16,2 2 0 0,-1-7 0 0,3 2 0 15,3 1 0-15,3-1 128 0,-2-1-128 0,3-1 0 16,2-1 0-16,2-1 128 0,1 2-128 0,2-4 0 16,2-1 0-16,5 1 0 0,-5 3 0 0,5-3 0 15,-1-3 128-15,1 0-128 0,0-1 0 0,2 0 0 0,-1-3 0 16,2-3 0-16,1 0 128 0,3 0-128 0,1-1 0 16,2-1 128-16,2-3-128 0,2-1 0 0,2-2 144 15,1-3-144-15,0-5 0 0,-1 1 128 0,0 2-128 0,2-5 0 16,3-4 0-16,1-1 0 0,-1-2 0 15,4 0 128-15,0-3-128 0,0-4 0 0,-1-1 0 0,3 0 0 16,2-3 0-16,1-1 0 0,1-1 0 0,1 0 128 16,-2 3-128-16,-3-3 0 0,-2-3 0 0,0 1 0 15,4-4 0-15,-3-1 0 0,-1 0 0 0,-1-6 128 16,-1-3-128-16,-2-3 0 0,-4-7 0 0,-1 1 128 16,0-3-128-16,-1-1 0 0,1 1 0 0,0-1 0 15,-3 1 0-15,-1-1 0 0,-2 2 0 0,-4-1 0 16,-5 1 0-16,-3-6 0 0,-3-3 0 0,-4 1 0 15,-4 1 0-15,-4 3 0 0,-1-1 0 0,-4-1 0 16,-6-1 0-16,0-2 0 0,-3-3 0 0,-4-2 0 0,-4 0 0 16,-3 2-192-16,-4-3 64 0,-2 4 0 0,-2 3-32 0,-4 3 0 15,-2 3 0-15,-2 0 0 0,-3-4 160 0,-2 2 0 16,-3 3 0-16,-3-1 0 0,-3 6 0 0,-1 1 0 16,-5 3 0-16,-1 3 0 0,-6 2 0 0,-1 8 0 15,-4-1 0-15,2 1-128 0,1 0 128 0,-2-1 0 16,-1 3 0-16,-2 2-128 0,-5 2 128 0,0 2 0 15,-1 3 0-15,-4 1-128 0,-2 9 128 0,0 0 0 16,1-1-144-16,-4 1 144 0,-2 1 0 0,-2 2-176 16,-1 2 176-16,2 5-128 0,-2-1 128 0,2 2 0 15,2 1 0-15,-1 2-128 0,2-1 128 0,-1 2 0 16,-2-3 0-16,5 5-128 0,3 3 128 0,2 4 0 0,1-2 160 16,-1 1-160-16,-2 3 0 0,1 3 0 15,0 1 0-15,1 6 0 0,1 2 0 0,3 3-160 0,3 2 160 16,5 0-128-16,-1 1 128 0,3-2 0 0,0-1 0 0,2 1 0 15,-1 0 0-15,6 0 0 0,-2 0 0 0,1 3 0 16,2-3 0-16,3 4 0 0,2 3 0 0,3 1 0 16,2 3 0-16,0 3 0 0,2-4 0 0,2-1 0 15,2-1 0-15,-1 0 0 0,2 2 0 0,0 1 0 16,6-1 0-16,1 1 0 0,2 0 0 0,2 2 0 16,6 3 0-16,1-6 0 0,1 1 0 0,3-4 0 15,4-2 0-15,3 3 0 0,2 1 0 0,1 2 0 16,3-5 0-16,4 4 0 0,3 0 0 0,3-5 0 15,2-2 0-15,3 1 0 0,0-4 0 0,4-2 0 16,1-1 0-16,5 1 0 0,4-7 0 0,2 1 0 0,2 2 0 16,3 1 0-16,4-4 0 0,-1-1 0 0,0 3 128 0,1-9-128 15,1-2 128-15,6-4-128 0,4-4 128 0,6-2-128 16,2 2 160-16,1-3-160 0,0-6 176 0,2 1-176 16,4-2 192-16,-2-3-192 0,3-3 128 0,3-1-128 15,0-1 0-15,-1-7 0 0,0-2 0 0,6-2 0 16,0-1 0-16,2-1 0 0,0 0 0 0,-5-3 0 15,-2-4 0-15,-2 2 0 0,0-5 128 0,-2 2-128 16,4-8 0-16,-5 3 0 0,-5 0 128 0,-3 0-128 16,1-6 0-16,-4-5 0 0,0-2 144 0,-3-2-144 15,-3-3 0-15,-2-1 144 0,-6-3-144 0,-3-2 0 16,-7 2 0-16,0-1 0 0,-4 2 128 0,0-7-128 0,-1-2 0 16,-2-3 128-16,-3-5-128 0,-6 4 0 15,-10 1 0-15,2 1 0 0,-5 1 0 0,-4 1 0 0,-6-5 0 16,-4 6 0-16,-2-1 0 0,-6 2 0 0,-1-1 0 0,-6 4 0 15,1 3 0-15,-2 1 0 16,-2 1-144-16,-4 3 144 0,-3 1 0 0,-1 2 0 0,-3-1 0 0,-1 3 0 16,-1-2-144-16,-1 5 144 0,-2 3 0 0,-3 2-144 15,-3-1 144-15,-2 2 0 0,-6 5 0 0,-1 2-128 16,0 1 128-16,-2 3 0 0,-1 1 0 0,-1-1-128 16,-1 3 128-16,-2 2-160 0,-1 1 160 0,-3 1-160 15,-2 3 160-15,0 0-160 0,-3 7 160 0,1-1-160 16,0 3 160-16,0 2-208 0,0-2 80 0,2 3 128 15,-5 1-160-15,1 1 160 0,-1 3 0 0,3 4-144 16,2 1 144-16,3 1 0 0,-1-1 0 0,1 4 0 0,-1-2 0 0,0 4-128 16,-1 2 128-16,0 3 0 0,2 1 0 15,2 0 0-15,1 1 0 0,0-1-128 0,0-2 128 0,0 2 0 16,-1 0 0-16,4 2 0 0,2 7 0 0,0 3 0 16,-1-2 0-16,5 4 0 0,2 2 0 0,0 1 0 15,2 2 0-15,0-1 0 0,-2 0 0 0,0 3 0 16,1-3 0-16,0 4 0 0,-5-1 0 0,6 4 0 15,-1-1 0-15,4 2 0 0,2 1 0 0,3 2 0 16,3-3 0-16,5-2-128 0,5 0 128 0,0 0 0 16,2-3 0-16,4 2 0 0,3 2 0 0,3-2 0 15,1-1 0-15,4 3 0 0,3 4 0 0,4 0 0 16,-1-3 0-16,4 0 128 0,2 0-128 0,2-1 0 16,3-2 0-16,1 2 128 0,1-3-128 0,3 5 0 15,5-2 0-15,1 1 0 0,4-6 0 0,0 0 0 0,6-2 0 16,2 1 0-16,3-2 0 0,3-1 0 15,2-9 0-15,4 2 0 0,0 3 0 0,3-7 0 0,2-1 0 16,0-3 0-16,-1-6 0 0,2 0 0 0,3 3 0 0,3-6 128 16,1-3-128-16,3-2 0 0,2 0 128 0,0-3-128 15,-1-5 0-15,4 0 128 0,1-1-128 0,4-1 0 16,4-3 0-16,0 1 0 0,-1-2 0 0,3-3 128 16,-1 0-128-16,1-3 0 0,2 1 0 0,4-3 0 15,-2-4 0-15,-2-3 0 0,-3-1 0 0,-2 0 0 16,2-4 0-16,-1-4 128 0,0-3-128 0,-3 2 0 15,-3-3 0-15,-5-4 144 0,-4-2-144 0,0-6 0 16,2 2 128-16,0-3-128 0,0 2 0 0,-4 0 0 16,-5 0 0-16,-3-3 0 0,-4-1 0 0,-2-1 0 0,-3-3-144 15,-3-2 16-15,-2-1 0 0,-3 0 0 0,-2 1 128 0,-6 3 0 16,-5 1-144-16,-4 1 144 0,-2 0 0 16,-5-4 0-16,-1-1 0 0,-7 1 0 0,-9-1 0 0,1-1 0 15,1 2 0-15,-6 2 0 0,-7 1 0 0,-3 3 0 16,-2-3 0-16,-1 7 0 0,-5 4 0 0,0-2 0 15,-2-5 0-15,-3 6 0 0,-1 4 0 0,-2 1 0 16,-5 3 0-16,-4-1 0 0,-6 1-176 0,-4-2 176 16,-4 5-128-16,-1 5 128 0,-1-1-224 0,0 1 32 15,-1 2 16-15,-4-2 0 0,-3 4 48 0,-3 3 0 16,-1 1 0-16,0 4 0 0,-1 3 128 0,0 3 0 16,1-2-144-16,-3 2 144 0,-2 0 0 0,-2 4 0 0,1 4 0 15,3 2 0-15,3 3 0 0,-3 0 0 0,3-3 0 16,-1 5 0-16,-2 5 0 0,5 0 0 0,2 0 176 0,2 3-176 15,1 2 224-15,-3 1-48 0,-4-1-16 0,4 1 0 16,3 1-160-16,2 1 0 0,2 5 144 0,2 3-144 16,1 3 0-16,1 2 144 0,-4-3-144 0,4 6 0 15,0 7 128-15,1-1-128 0,-2 4 0 0,6-3 0 16,1 5 0-16,3-4 0 0,6 4 128 0,2-5-128 16,-1 3 0-16,3 0 0 0,1 4 0 0,4 1 0 15,3 1 0-15,5 1 0 0,4-2 0 0,1-1 0 16,-1 1 0-16,3-1 0 0,6-2 0 0,5-2 0 15,1-1 128-15,3 2-128 0,1 0 0 0,3 2 0 16,3-5 0-16,2 4 0 0,1-4 0 0,4 0 0 16,1-1 176-16,5 2-176 0,0-3 160 0,6 3-160 0,5 0 160 15,3-2-160-15,1-2 160 0,5 0-160 0,-1-2 128 16,3 1-128-16,2-1 0 0,2-6 144 0,2-3-144 0,4 2 0 16,3 0 0-16,4-4 0 0,2-1 0 15,2-2 0-15,1-3 128 0,-1 1-128 0,-2 1 0 0,3-4 0 16,5-5 0-16,0 1 128 0,-1 0-128 0,1 0 0 15,2-2 0-15,1-8 0 0,-2-7 0 0,1 2 0 16,-1 3 128-16,3-2-128 0,2-5 0 0,0 1 0 16,1-2 0-16,-2 1 0 0,3-5 128 0,3 2-128 15,-3-4 0-15,1 1 128 0,5-6-128 0,-2-1 0 16,-4 1 144-16,0 0-144 0,-2-7 0 0,2 1 144 16,3 5-144-16,-2-6 0 0,-1 0 128 0,-2-3-128 15,-6-6 0-15,0 3 0 0,-2 1 0 0,0-4 0 0,4-4 0 16,-2-1 0-16,-1-2 128 0,-3-2-128 15,-5-1 0-15,-4-4 0 0,-3-2 0 0,-2 0 0 0,-3 1 0 16,3-1 0-16,-3-1 0 0,-5-4-144 0,-6-2 144 0,-3-1-128 16,-3 0 128-16,-1-1-160 0,-5-1 160 0,-4 0-160 15,-3-2 160-15,-2 4 0 0,-3 0-144 0,-2-1 144 16,-5-2 0-16,-3-2 0 0,-3 3 0 0,-1 2 0 16,-1-2 0-16,-4 2-144 0,-1 5 144 0,-5 0 0 15,-2 4-128-15,-2-1 128 0,-3-1 0 0,-2 1 0 16,-1 3-192-16,-3 4 192 0,-2 2-192 0,-4 1 192 15,-3 0-192-15,-2 2 64 0,-2 3 128 0,-4 2-208 16,-1 2-16-16,-5-2 0 0,-5 4 0 0,-6 3 0 16,1 2 64-16,0 2 16 0,2 0 0 0,0 1 0 15,-2 0 144-15,0 1-160 0,-3 2 160 0,1-2-160 0,1 5 160 16,1 3 0-16,2-1 0 0,3 0 0 0,2-2 0 16,0 3 0-16,1 0 0 0,-4 3 0 0,0 3 0 0,-1 0 0 15,6 1 0-15,-2 4 0 0,0 2 0 0,3 0 0 16,-2 0 0-16,0-1 0 0,-1 1 0 0,-1 5 0 15,-2-3 0-15,-2 4 0 0,3-1 0 0,0 2 0 16,-1 2 0-16,1 2-128 0,0-2 128 0,-3 2 0 16,-3 1 0-16,4 1 0 0,3 3 0 0,0 4 0 15,-2-2 0-15,6 5 0 0,2 4 0 0,4 5 0 16,3 7 0-16,-1-4 0 0,-2 1 0 0,1 1 0 16,0 1 0-16,2-2 0 0,0 2 0 0,2 4 0 15,-1-2 0-15,2 0 0 0,0-4 0 0,3 6 0 16,1 5 0-16,2 0 0 0,1 1 0 0,0 0 0 0,0-3 0 15,3 0 0-15,3-2 0 0,1 2 0 0,0-3 0 0,5 0 0 16,7-1 0-16,5 3 0 0,3 0 0 16,4-4 128-16,2 0-128 0,6-3 0 0,7 0 0 0,4 2 128 15,2-4-128-15,3 2 0 0,2 4 0 0,5-2 0 16,1 6 0-16,3-2 128 0,1 0-128 0,1 2 0 16,3-5 128-16,3 2-128 0,5-2 128 0,1-4-128 15,1 0 0-15,4-4 144 0,6-1-144 0,-1-2 0 16,-1 1 128-16,3-1-128 0,2-2 0 0,0-4 0 15,1-8 192-15,5 0-192 0,8 0 192 0,-1-5-192 16,0-3 192-16,-1-2-64 0,0-2 0 0,6-4-128 16,4-4 160-16,2 3-160 0,-1-1 128 0,1-2-128 15,-1-6 0-15,2 1 0 0,2-2 128 0,0-1-128 0,-4 3 0 16,-1-7 0-16,-4-6 0 0,1 0 128 16,0 0-128-16,3-3 0 0,0-3 0 0,-5 2 0 0,-5-5 0 15,2-2 128-15,1-6-128 0,1-2 0 0,-5 0 0 0,0-8 128 16,-4-2-128-16,-3-8 0 0,-4-3 0 0,0-9 128 15,-1 0-128-15,-4-3 0 0,-2 3 128 0,-3-6-128 16,-1-2 0-16,-3 1 128 0,-5 0-128 0,-5 1 192 16,-6 1-192-16,-5 0 192 0,-6 3 0 0,-7-1 0 15,-6-1 0-15,-4 0 0 0,-6-4 144 0,-6 8 48 16,-6 1 0-16,-9 6 0 0,-4 3-176 0,-10 0-16 16,-7-2-16-16,-2 7 0 0,-1 2-176 0,-4 2 0 15,-3 2-192-15,1 6 192 16,-1 7-608-16,-3 5 0 0,5 4 0 0,-6 3 0 15,1 1-1936-15,-4 3-384 0</inkml:trace>
  <inkml:trace contextRef="#ctx0" brushRef="#br1" timeOffset="-155309.41">13145 1557 7359 0,'0'0'656'0,"0"0"-528"0,0 0-128 0,0 0 0 15,-2-12 896-15,2 12 128 0,0 0 48 0,8-6 0 0,-2-2-640 16,-6 8-128-16,11-5-32 0,-4-1 0 0,-7 6-272 0,9-6 0 15,2-1 0-15,-11 7 0 0,0 0 0 0,8-6 0 16,-8 6 0-16,5-9 0 0,-5 9 528 16,0-8 48-16,0 8 16 0,0 0 0 0,-3-12 144 0,2 3 32 15,-2-3 0-15,1 6 0 0,2 6-256 0,-4-11-64 16,-1 0 0-16,1-1 0 0,0 0-48 0,0 3-16 16,1-3 0-16,-2 1 0 0,0-3 0 0,1 0-16 15,0 2 0-15,-6 2 0 0,-3-4 16 0,1 1 0 16,3-2 0-16,-2 4 0 0,-2-1-32 0,0 0 0 15,0 0 0-15,0-1 0 0,-1-2-160 0,1-1-16 16,-3 0-16-16,-1-1 0 0,4 0-160 0,-2-2 0 16,-1-5 144-16,0 4-144 0,1-1 128 0,-2 0-128 15,-3-1 160-15,-1 2-160 0,-1 2 208 0,-3 1-48 16,-1 0-16-16,-2 3 0 0,-2-1 16 0,-2 5 0 0,0-2 0 0,-3 4 0 16,-3-5-160-16,1 4 192 0,-3 1-192 0,2 1 192 15,0-7-192-15,3 5 0 0,2 4 144 0,-2 0-144 16,-1-3 160-16,0 3-32 0,1 1-128 0,-1 1 192 15,-1 2-192-15,2 0 0 0,0 1 0 0,0 0 0 16,-2 0 0-16,1 2 0 0,-1 4 0 0,3-1 0 16,0 0 160-16,2-1-160 0,-1 2 160 0,1 2-160 15,0-4 0-15,1 4 128 0,0 2-128 0,1 0 0 16,1-1 0-16,0 1 0 0,-2 3-144 0,1 1 144 16,3 3 0-16,-2 2 0 0,0 0 0 0,2 5 0 15,1 4 0-15,1 2 0 0,-2 4 0 0,3 0 0 16,-1-1 0-16,3 1 0 0,1-2 0 0,1 2 0 15,-1 0 0-15,4-1 0 0,1-5 128 0,3 4-128 0,-1-1 0 16,2 4 0-16,3 0 0 0,1 3 0 0,3-3 0 16,0 3 0-16,-3 4 0 0,4 1 0 0,4 1 0 0,1-2 0 15,1-3 0-15,3 1 0 0,3-2 0 0,2-1 0 16,0-1 0-16,2 1 0 0,3 2 128 0,-1 0-128 16,2 0 192-16,2 1-192 0,0-4 160 0,2-2-160 15,0 1 128-15,3-1-128 0,0-3 160 0,2 0-160 16,0-1 192-16,2-2-192 0,3 0 128 0,4 0-128 15,-2 0 0-15,2 1 0 0,3 1 144 0,1 1-144 16,-1-3 0-16,1 2 144 0,0-3-144 0,1 0 0 16,-2 0 144-16,1-1-144 0,1-7 0 0,1-2 144 15,2-5-144-15,1 1 0 0,-2-1 192 0,4-6-192 0,0-1 192 16,1-1-192-16,-2 0 240 0,1-4-64 0,0-4-16 16,-2 2 0-16,2-6-32 0,2-3-128 0,2 1 192 15,1-4-64-15,-2-1-128 0,0 1 160 0,0 0-160 16,2-2 160-16,-3 2-32 0,2-1 0 0,0 0 0 0,2-6 0 15,-3-5 96-15,3 0 16 0,-1 3 0 16,-3 0 0-16,-5-4-48 0,-3-1-16 0,-2 5 0 0,-2-3 0 16,-2 1 16-16,-3-1 0 0,-4-3 0 0,0 0 0 15,-5 2-16-15,-2-4 0 0,-1-4 0 0,-2-1 0 16,-4 0-48-16,-2-3 0 0,-2-3 0 0,-4 3 0 16,-2 0-128-16,-2-2 0 0,-1 5 144 0,-3-1-144 15,-1 2 0-15,-1 1 128 0,-2-1-128 0,-4 0 0 16,0 2 0-16,-1-1 128 0,-2-1-128 0,-1 0 0 15,0 1 0-15,-1 0 0 0,0 0 0 0,-3 0 0 0,-4 4 0 16,-1 3 0-16,-1-2 0 0,0 2 0 16,-4 1 0-16,0 0 0 0,-1 0 0 0,0 1 0 0,-2 2 0 15,2 0 0-15,-2-3 0 0,3 2 0 0,-1 1 0 16,0-3 0-16,-2-1 0 0,0 1 0 0,-2-2 0 0,0 6 0 16,-2 0-160-16,0 3 160 0,-5-4-176 0,2 4 176 15,-1 1-160-15,2 1 160 0,-1 6-160 16,0-2 160-16,1 3-160 0,2 1 160 0,0 1 0 0,1 0-144 15,-4 3 144-15,3 0 0 0,-6 1-128 0,0 1 128 16,-2 2-128-16,4 1 128 0,-1 2-160 0,0 2 160 16,0 3-192-16,2-3 192 0,0 1-144 0,-1 0 144 15,1 0 0-15,-1 1-144 0,2 5 144 0,0 1 0 16,-4 4-144-16,1 2 144 0,1 0 0 0,-1 7-176 0,-1 5 176 16,2 4-128-16,2 2 128 0,2 2 0 15,0 3 0-15,1-2 0 0,-1-2 0 0,1 1 0 0,-2-4 0 16,2 1 0-16,4 2 0 0,3-1-128 0,3 1 128 15,5-1 0-15,0 1 0 0,1 1-160 0,-1 2 160 16,4 3 0-16,2 1-144 0,4 3 144 0,0-5 0 0,3 1-144 16,1 0 144-16,4-1 0 0,4 2 0 0,3 3 0 15,1 4 0-15,5 0 0 0,3 0 0 0,2 0 0 16,3-2 0-16,3-1 0 0,2 1 0 0,4-8-128 16,5-4 128-16,5-5 0 0,3-2 0 0,3 0-128 15,2 2 128-15,0-2 0 0,2-7 0 0,4 2 0 16,4 0 0-16,4-5 0 0,2 3 0 0,-1-1 0 15,1-1 128-15,2-3-128 0,-5-1 128 0,5-4-128 16,1-3 128-16,1-4-128 0,0-1 128 0,2-1-128 0,0 0 160 16,-1-4-32-16,-4-3-128 0,3-4 192 15,3-4-192-15,1-2 144 0,0-6-144 0,2 1 128 0,-2-1-128 16,0-4 128-16,-4 1-128 0,-1-2 128 0,-1-4-128 0,-3-2 0 16,-4-1 144-16,-4 4-144 0,-3-3 0 0,-3-2 144 15,-2-3-144-15,-3-1 0 0,-3-1 208 0,-3-2-64 16,-4 0-16-16,-1-7 0 0,-1-11 48 0,-6 2 0 15,-1 6 0-15,-2-5 0 0,-4-1-176 0,-2 2 160 16,-4-2-160-16,-4 0 160 0,-6 1-160 0,-3-1 192 16,-5 0-192-16,-2 2 192 0,-6 3-192 0,-1 3 160 15,-2 3-160-15,-4-1 160 0,-1 2-160 0,-4-3 160 16,0 1-160-16,-5-4 160 0,-2-3-160 0,-4 1 0 16,-4 1 144-16,-2 1-144 0,0 6 0 0,-2 1 0 15,0 0 0-15,0 4 0 0,0 3 0 0,0 3 0 0,0 2 0 16,-1-2 0-16,-2 4 0 0,-1 0-160 0,-1 3 160 15,0 1 0-15,-3 4 0 0,3 3-128 0,1 0 128 16,2 4 0-16,-1 0 0 0,-2 1 0 16,-5 3 0-16,-1 1 0 0,0 3-160 0,-1 5 160 0,-1 8-128 0,3 2 128 15,1 4 0-15,0 2-160 0,1 5 160 0,-1 1 0 16,-2 5-160-16,-2 1 160 0,3 5-128 0,1 1 128 16,1 0 0-16,4 2 0 0,5 3 0 0,0-2-128 15,0 2 128-15,1 0 0 0,-1 4 0 0,4 4 0 16,-1 5 0-16,3-1-128 0,-1 2 128 0,4-2 0 15,3-1 0-15,1-1 0 0,2 2 0 0,3 4-128 16,4 4 128-16,2 2 0 0,2-2 0 0,4 0 0 16,3 5 0-16,3-5-128 0,2 0 128 0,3 1 0 0,5 1 0 15,0 0 0-15,2 6 0 0,4-3-128 0,1-2 128 0,5-3 0 16,4-4 0-16,5-2-128 0,2-2 128 16,6-2 0-16,5-4 0 0,5-5-128 15,6 1-752-15,8-4-144 16,4-3-16-16,6-2-16 0,0-10 1696 0,9-3 352 0,6-4 64 0,8-5 16 0,7-1-720 0,2-6-144 15,0-3-16-15,3-3-16 0,1-7-32 0,0 1 0 16,-4-4 0-16,-5-2 0 0,-6-3-144 0,-5-3 160 16,-3-2-160-16,-7-5 160 0,-2 2-352 0,-9-1-80 15,-7-2-16-15,-9-1-10144 16,-10 4-2048-16</inkml:trace>
  <inkml:trace contextRef="#ctx0" brushRef="#br1" timeOffset="-153681.55">9554 4931 15663 0,'10'-3'1392'0,"2"-2"-1120"15,1 1-272-15,0 2 0 0,1 0 0 0,-1 2 0 16,-1 0 128-16,0 0-128 0,-1 2 384 0,2 1 0 0,-3 4 16 15,-10-7 0-15,10 3-256 0,-10-3-144 0,10 1 160 0,-10-1-160 16,0 0 144-16,0 0-144 0,0 0 128 0,0 0-128 16,0 0 208-16,0 0-32 0,11-3-16 0,-11 3 0 15,6-6 240-15,0-1 48 0,-4-2 16 0,0-3 0 16,-1-3 112-16,-1-4 0 0,-1 0 16 0,-3-2 0 16,-2-6 128-16,0 1 32 0,-2-3 0 0,-2 3 0 15,-3 0-48-15,-4 2 0 0,-2 2 0 0,0 0 0 16,-2-3-128-16,-2 2-16 0,-4-1-16 0,1 0 0 15,-4 1-128-15,-2 0-32 0,-3 1 0 0,1-3 0 16,1 0-64-16,-1 2-32 0,-2 2 0 0,-2-3 0 16,-3 1-160-16,1 2-128 0,1 0 144 0,-3 2-144 15,-2-6 0-15,-2 5 0 0,-1 2 0 0,0 6 0 0,0 1 896 0,1 3 64 16,-1-1 32-16,-2 3 0 16,1 5-1632-16,0 1-320 0,0 1-64 15,-2 5 0-15,1 0 768 0,-5 2 256 0,-3 5 0 0,2-3-160 0,2 2 160 0,3 4 0 16,2-3 0-16,5 3 0 0,2-1 0 0,2 1-128 15,0-1 128-15,1 1 0 0,3 1 0 0,0 1 0 16,1 3 0-16,0 1 0 0,0 4 0 0,4 4 0 16,-1 2 0-16,2-2-128 0,-1 1 128 0,3 3 0 15,3 4 0-15,4 2-128 0,-1 2 128 0,2 2 0 16,3 2 0-16,-1-1 0 0,0 2 0 0,2-2 0 16,4-2 0-16,0-3 0 0,3-2 0 0,2-2 0 15,1 0 0-15,1 0 128 0,1 1-128 0,2-2 0 16,2 3 0-16,4-3 0 0,2-1 0 0,2-2 0 0,0 1 0 15,3-3 0-15,1 2 0 0,1-2 0 0,3-3 0 16,3-1 128-16,1 0-128 0,3 0 0 0,4 0 0 16,2-4 128-16,0-1-128 0,4 1 144 0,2 1-144 0,3-2 160 15,2-1-32-15,-1-2-128 0,0 2 192 0,1 1-64 16,-2 3-128-16,1-5 128 0,1-8-128 0,3 2 128 16,2-1-128-16,2 2 0 0,0 2 0 0,2-4 0 15,3-8 0-15,-2-2 128 0,0 1-128 0,1-3 128 16,0-1-128-16,2-5 128 0,0-3-128 0,5 0 128 15,4 0-128-15,-2 0 128 0,-1-4-128 0,-3-3 128 16,-2-1-128-16,0-1 0 0,-1-2 144 0,1 1-144 16,1-3 0-16,2 1 144 0,0-4-144 0,-2 3 0 15,-3 1 160-15,-4-1-160 0,-3-2 128 0,-2 0-128 16,-6 0 0-16,1-1 0 0,-3-6 128 0,0-3-128 0,-4-2 0 16,-2-1 192-16,-4-1-192 0,-1-3 192 0,-4-5-64 0,-1 2 0 15,-4-1 0-15,-1 0 0 0,-3-3 0 0,-3-1 0 16,-3-4 0-16,-2 1 0 0,-5 0 0 0,-2-1 0 15,-3 0 0-15,-3 0 0 0,-2 4-128 0,-5 0 160 16,-4 3-160-16,-3-2 160 0,-4 0-160 0,0 1 0 16,-5 1 0-16,-2 0 0 0,1 3 0 0,-4 0 0 15,1 0 0-15,-4 0 0 0,0 6 0 0,-4 1-192 16,-5 5 32-16,1 0 16 0,-3 6 0 0,-1 0 0 16,-2 2 0-16,1 3 0 0,4 2 144 0,-1 2-128 15,-2 1 128-15,-4 3-128 0,-5 0 128 0,1 3-128 16,-3 3 128-16,-1 6-128 0,0 5 128 0,5 1-160 15,-5 0 160-15,1 4-160 0,-1-1 160 0,0 4 0 0,-2 3 0 16,3 1 0-16,2 2-128 0,4 1 128 0,3-1-128 16,5 7 128-16,-4 4-128 0,4 4 128 0,1-2-128 0,1 8 128 15,1 3 0-15,3 3-128 0,4 2 128 0,0 1 0 16,1 1-128-16,4 2 128 0,3 2-128 0,5-2 128 16,2-1 0-16,2 3 0 0,5 4 0 0,2 0-128 15,0 2 128-15,3-2 0 0,2-7 0 0,4 1 0 16,3 1 0-16,3 1 0 0,3-1 0 0,2 2 0 15,3 0 0-15,2-2 0 0,4 0 0 0,3-3 0 16,4-6 0-16,3 1 0 0,6 0 0 0,1-4 0 16,4-1 0-16,2-5 0 0,2-3 0 0,4-4 0 15,1 5 0-15,3-3 0 0,1-4 160 0,0 0-160 16,-2-5 128-16,2 0-128 0,2-6 0 0,2 1 0 16,1-4 144-16,4-2-144 0,-1 1 128 0,1-2-128 0,-1-1 128 15,0-6-128-15,-1-2 0 0,1-2 128 0,3-4-128 0,1 0 160 16,2-10-160-16,3 1 160 0,3-2-160 0,-3-4 0 15,-3-3 144-15,0-7-144 0,-2-3 0 0,0 2 0 16,0 2 0-16,1-4 128 0,1-3-128 0,-2 1 0 16,-4-2 128-16,-6-4-128 0,0-1 128 0,-3-3-128 15,0-6 128-15,-4-1-128 0,-1-3 176 0,-2-5-48 16,-2-2 0-16,-2 2 0 0,-2-3-128 0,-4-1 160 16,-5-7-160-16,-4-4 160 0,-3-2-32 0,-4 0 0 15,-4 2 0-15,-3 2 0 0,-3 1-128 0,-4 0 192 16,-4 0-192-16,-3 8 192 0,-5 9 0 0,-4 7 0 15,-5 2 0-15,-3 10 0 0,-8 4-192 0,-2 6 0 16,-3 5 0-16,-6 2 0 0,-4 4 0 0,-3 7-256 0,-1 3 48 16,-5 3 0-1,-1 3-304-15,-2 3-48 0,-1 4-16 0,-1 5 0 16,-3 4-2256-16,0 2-464 0,-19 8-96 0,11 2 0 0</inkml:trace>
  <inkml:trace contextRef="#ctx0" brushRef="#br2" timeOffset="-148065.78">13075 1189 23951 0,'0'0'512'0,"0"0"128"0,22 7 0 0,-22-7 64 0,0 0-576 0,7-8-128 0,0-3 0 0,0 5 0 15,-2-4 0-15,3 2 0 0,2-5 0 0,4 0 0 16,1 0 0-16,-1-3 0 0,-2 2 0 0,-3 2 0 15,0 0 0-15,-1-2 0 0,0-1 0 0,-4 1 0 16,0-2 848-16,-3 3 144 0,-1-4 32 0,-2 1 0 16,-5-4 0-16,-2 3 0 0,-4 0 0 0,-1 1 0 15,-5-1-832-15,-4 2-192 0,-4 1 0 0,-3-3 0 16,-3 0 0-16,-2-2 0 0,1 1 0 0,0 1 0 0,-1-1 0 0,-2 1 0 16,-2 1 0-16,0 1 0 0,-7-2 864 15,1 1 128-15,-3 4 32 0,-1-1 0 0,0 5-832 0,-1-1-192 16,1 3 0-16,0 2 0 0,1 0 0 0,-4 4 0 15,-3 1 0-15,1 6 0 0,0 2 0 16,1 5 0-16,-3 5 0 0,1 1 0 0,0 1 0 0,0 3 0 16,-1-1 0-16,-2 5 0 0,-6 3 0 0,0 3 0 15,1 2 0-15,2 5 0 0,1 8 0 0,0 6 0 16,-1 5 0-16,2 1 0 0,-1 3 0 0,3 1 0 16,3 2 0-16,2 3 0 0,3 5 0 0,4 0 0 15,6 1 0-15,5-2 0 0,8-1 0 0,4 1 0 16,8 2 0-16,2 1 0 0,7-1 0 0,7-3 0 15,5-3 0-15,6-6 0 0,5-3 0 0,6-1 0 16,3-4 0-16,9-1 0 0,8-2 0 0,4-3 0 0,4-3 0 16,1-4 0-16,1-3 0 0,4-3 0 15,9-7 0-15,2-2 0 0,3-4 0 0,1-5 0 0,1-4 0 0,2-3 0 16,-2-3 0-16,2-4 0 0,1-4 0 16,1-6 0-16,3-3 0 0,-3-6 0 0,-4-4 0 0,0-5 0 15,3-7 0-15,-2-2 0 0,-2-3 0 0,0-5 0 16,-4-3 0-16,-3-6 0 0,-3-3 0 0,-4-2 0 15,-5-2 864-15,-2-4 128 0,-3-5 32 0,-5-1 0 16,0-5-832-16,-3 5-192 0,-2 3 0 0,-4 3 0 16,-4-1 0-16,-5 1 0 0,-3 0 0 0,-3-4 0 15,-4 0 0-15,-4 0 0 0,-7 4 0 0,-4 2 0 0,-1 2 0 16,-6-6 0-16,-6 0 0 0,-9-27 0 16,-6 7-768-16,-7 6-208 15,-6 3-48-15,11 28 0 0,-4 2 832 0,-5 0 192 0,-5 0 0 0,-4 0 0 0,2 4 0 0,-5-2 0 16,-2 2 0-16,-3 2 0 0,-2 2 0 0,1 4 0 15,0 1 0-15,-1 7 0 0,1 3 0 16,1 3 0-16,1 1 0 0,0 6 0 0,-4 2 0 0,0 4 0 16,-1-2 0-16,-1 7 0 0,-4 6 0 0,0 0 0 15,0 9 0-15,-2 2 0 0,-2 3 0 0,-4 3 0 16,-1 2 0-16,2 6 0 0,0 6 0 0,3 2 0 16,2 5 0-16,-1 3 0 0,0 3 0 0,3 6 0 15,2 6 0-15,5 3 0 0,2 5 0 0,8-1 0 16,7-3 0-16,3 2 0 0,9 2 0 0,6 4 0 15,6 0 0-15,7 2 0 0,6-1 0 0,5 1 0 0,4-2 0 16,6 2 0-16,3 3 0 0,8 1 0 0,5-6 0 16,6 0 0-16,3-2 0 0,6-4 0 15,5-3 0-15,3 1 0 0,1-2 0 0,3-4 0 0,1-6 0 16,8-6 0-16,3-6 0 0,2-3 0 0,3-7 0 0,1-4 0 16,2-1 0-16,1-10 0 15,3-1 0-15,3-9 0 0,0-6 0 0,0-3 0 0,0-7 0 0,2-5 0 16,0-5 768-16,4-4 208 0,3-7 48 15,-1-2 0-15,-3-6-832 0,2-7-192 0,1-3 0 0,-1-4 0 16,-2-2 0-16,-5-1 0 0,-6-1 0 0,-5-1 0 16,-3-2 0-16,-3-5 0 0,-1-3 0 0,-6 0 0 15,-6 4 0-15,-5-2 0 0,-4 1 0 0,-7-1 0 16,-6-2 0-16,-8-1 0 0,-5 2 0 0,-9-1 0 16,-5 1 0-16,-10 5 0 0,-8 4 0 0,-8-1 0 0,-5 1 0 15,-9-1 0-15,-8 0 0 0,-8-1 0 0,-3-2 0 16,-6 6 0-16,-5 4 0 0,-6 1 0 0,-5 7 0 0,-1 5 0 15,2 6 0-15,-6 4 0 0,3 1 0 0,-6 5 0 16,-4 4 0-16,4 6 0 0,0 7 0 0,1 4 0 16,3 3 0-16,1 5 0 0,-3 8 0 0,6-1 0 15,3 3 0-15,5 6-11424 16,8 3-2336-16</inkml:trace>
  <inkml:trace contextRef="#ctx0" brushRef="#br2" timeOffset="-146879.37">12909 4630 20271 0,'10'-8'448'0,"-1"-1"80"0,0 1 32 0,-3 4 16 0,1 1-576 0,-1-2 0 16,1 0 0-16,-2 0 0 0,-5 5 928 0,4-7 80 0,3-1 16 15,-4 3 0-15,1-7-832 0,-1 3-192 0,-2-4 0 0,2 2 0 16,-3 0 864-16,-3-4 128 0,3-2 32 16,-4-2 0-16,-1-2 0 0,-1-2 0 15,-4-3 0-15,-1-1 0 0,-1-3-832 0,-2 0-192 0,-3 0 0 0,-3-3 0 16,-3 0 0-16,-2 3 0 0,-1 3 0 0,-3 2 0 15,-2-2 864-15,-3 2 128 0,-1 4 32 0,-2 3 0 16,2 2-832-16,-1 2-192 0,-2 2 0 0,0 4 0 16,1 5 0-16,-2 0 0 0,-1 4 0 0,-3 1 0 15,-1 0 0-15,-5 5 0 0,-3 2 0 0,1 0 0 16,2 4 0-16,-2 3 0 0,0-5 0 0,0 8 0 16,0 0 0-16,1 5 0 0,-3-2 0 0,1 4 0 15,-1 1 0-15,1 7 0 0,1 3 0 0,1 2 0 16,3 1 0-16,3 4 0 0,2 3 0 0,3 3 0 0,1 3 0 15,3 3 0-15,0 2 0 0,4 3 0 0,2 6 0 0,2 3 0 16,3-3 0-16,5 3 0 0,2 0 0 0,5 1 0 16,7-5 0-16,3-1 0 0,6-2 0 15,7-3 0-15,-1-3 0 0,6-3 0 0,5-6 0 0,2 0 0 16,3 2 0-16,6-3 0 0,-1 2 0 0,4-1 0 16,2-5 0-16,4 1 0 0,6-4 0 0,4-4 0 15,2-2 0-15,2-1 0 0,1-3 0 0,0-4 0 16,2 1 0-16,-2-6 0 0,0 1 0 0,1-3 0 15,1-2 0-15,-1 0 0 0,2-2 0 0,-2-3 0 16,-1-2 0-16,0-2 0 0,0 0 0 0,0-4 0 16,0-1 0-16,3-5 0 0,3-2 0 0,1-4 0 15,0-2 0-15,-2-4 0 0,-1-5 0 0,0-4 0 0,-1-2 0 16,-2-3 0-16,0-4 0 0,-1 0 0 16,-1-6 0-16,-3-3 0 0,-4 0 0 0,-3-5 0 0,-6-2 0 0,-3-3 0 15,-3 0 0-15,-4-1 0 0,-5-1 0 0,-3-2 0 16,-4-1 0-16,-4-2 0 0,-2 1 0 0,-5 0 0 15,-3 1 0-15,-4 2 0 0,-6 2 0 16,-1 1 0-16,-5 2 0 0,-1-2 0 0,-4 1 0 16,-5-1 0-16,-3-1 0 0,-4-1 0 0,-4 3 0 0,-3 3 0 15,-4 3 0-15,-2 4 0 0,-1 0 0 0,1 7 0 16,-4 1 0-16,0 5 0 0,0-3 0 0,-2 3 0 16,-2 3 0-16,-1 1 0 0,-6 0 0 0,3 0 0 15,-2 2 0-15,1 4 0 0,0 4 0 0,1-1 0 16,4 1 0-16,0 4 0 0,1-2 0 0,-3 5 0 0,-1-2 0 15,0 7 0-15,2 3 0 0,-1 5 0 0,-5 8 0 16,1 5 0-16,-2 1 0 0,-23 15 0 16,7-1-768-16,2 3-208 0,1 4-48 0,22-7 0 15,-3 7 832-15,-1 11 192 0,2 12 0 0,1 8 0 0,2 6 0 0,3 5 0 16,3 0 0-16,8 7 0 0,9 7 0 0,10 0 0 16,6-6 0-16,11 0 0 15,8-3-1680-15,11-4-304 0,9-1-48 0,7-10-9840 16</inkml:trace>
  <inkml:trace contextRef="#ctx0" brushRef="#br2" timeOffset="-136114.18">13333 4801 5519 0,'0'0'0'0,"-4"0"224"0,-6-17-64 0,-3 0 32 0,-3 0-192 0,-1-2 0 0,0 0 0 0,0-1 0 16,0-6 0-16,7 11 0 0,-3 0 0 0,-4-2 0 15,-3-2 0-15,-2-1 0 0,0-2 0 0,-1 2 0 16,-4 1 0-16,1 1 0 0,-1-2 0 0,0 1 0 16,-2-1 0-16,0 0 0 0,1 2 0 0,-2 0 0 15,-2 0 0-15,1-1 0 0,-5-1 0 0,-1 3 0 16,1 1 0-16,-2 2 0 0,-7 1 0 0,2 0 0 16,-1 9 0-16,0-3 0 0,1 1 0 0,-19-2 0 15,5-1-784-15,4 2-192 16,0 5-48-16,18-1 0 0,-3 2 832 0,-2 2 192 0,-3 2 0 0,1 0 0 0,-2 3 0 15,1-1 0-15,0 1 0 0,0 2 0 0,-1 1 0 16,-1-1 0-16,0 3 0 0,0-1 0 0,0 3 0 0,0 3 0 16,1 2 0-16,1 3 0 0,4 0 768 0,-2 1 208 15,5 0 48-15,1 1 0 0,3-2-832 0,0 3-192 16,-2-1 0-16,1 2 0 0,2 2 0 0,2 2 0 16,2 2 0-16,2 1 0 0,4 3 0 0,3 4 0 15,1 4 0-15,2-1 0 0,2-1 0 0,3 4 0 16,4-4 0-16,-1 1 0 0,1-1 0 0,1 0 0 15,3-2 0-15,1 2 0 0,-2-3 0 0,3 1 0 16,3 0 0-16,0 3 0 0,-2-1 0 0,3 1 0 16,2 2 0-16,5-3 0 0,3-3 864 0,2-1 128 15,-1 0 32-15,6-1 0 0,3 2-832 0,2 0-192 0,1-3 0 16,2 3 0-16,3 1 0 0,2 0 0 0,3-5 0 16,3-3 0-16,2-1 864 0,4-1 128 0,-2-4 32 0,2 1 0 15,2-4-832-15,0 3-192 0,-1-2 0 0,-1-2 0 16,-2-1 0-16,0-2 0 0,1-1 0 0,-1 0 0 15,-2 1 0-15,1-1 0 0,0-5 0 0,1 0 0 16,-1-2 0-16,0-1 0 0,0-1 0 0,1-3 0 16,-1-6 0-16,4-3 0 0,-1-1 0 0,6-2 0 15,4-6 0-15,2-1 0 0,-2-3 0 0,1 0 0 16,0 3 0-16,-1-2 0 0,-2-1 0 0,-1 1 0 16,-2-1 864-16,0 2 128 0,0-5 32 0,-4 1 0 15,-5-1-832-15,-2-1-192 0,-2 0 0 0,-3-3 0 0,-4 0 0 0,-2-1 0 16,-2-5 0-16,-3 3 0 0,-3-6 0 15,-2 0 0-15,-1-5 0 0,-1 0 0 0,-2 0 0 0,-2-6 0 16,-3-3 0-16,-1-5 0 0,-1-7 0 0,-3-4 0 16,-2 0 0-16,-2-4 0 0,-2 2 0 0,-3-3 0 15,-4 2 0-15,-2-1 0 0,-3 1 0 0,-3 3 0 16,-3 0 0-16,-5 6 0 0,-3 6 0 0,-5 4 0 16,-5 6 0-16,-5-2 0 0,-5 2 864 0,-3 3 128 15,-3 4 32-15,-2 2 0 0,-1-3-832 0,-1 3-192 16,-3 0 0-16,-1 10 0 0,-1 3 0 0,2 6 0 15,0 6 0-15,6 4-5952 16,3 8-1248-16</inkml:trace>
  <inkml:trace contextRef="#ctx0" brushRef="#br2" timeOffset="-133419.85">8159 6091 9151 0,'0'0'400'15,"0"0"96"-15,0 0-496 0,-6-5 0 0,6 5 0 0,0 0 0 0,-5-8 608 0,1 2 32 16,-1 0 0-16,5 6 0 0,0 0-112 0,0 0-16 16,-5-9 0-16,5 9 0 0,0 0-192 0,0 0-64 15,-7-2 0-15,7 2 0 0,0 0 128 0,0 0 0 16,11-6 16-16,4 0 0 0,8-3 96 0,5 0 16 15,6-3 0-15,5 3 0 0,4 1-176 0,3-1-16 16,2-2-16-16,2 1 0 0,-1 2-176 0,2-2-128 16,3-2 144-16,0-4-144 0,4-2 192 0,2 3-64 15,1 0-128-15,-1 3 192 0,-4 3-64 0,-1-1 0 16,-3-2-128-16,-3 0 192 0,-2 7 0 0,-2-1 0 16,-6-3 0-16,-7 3 0 0,-7 1 0 0,-5 3 0 0,-7 0 0 15,-13 2 0-15,0 0 128 0,0 0 32 0,-17 3 0 0,-11 2 0 16,-11-2-144-16,-6 6-16 0,-6 4-16 15,-5 1 0-15,-6-5-176 0,0 3 0 0,-1 1-160 0,-2 0 160 16,4 4 0-16,1 0 0 0,3 0 0 0,-1-4 0 16,2-3 0-16,-3 0 0 0,-3-3 0 0,3 2 0 15,2-2 0-15,2 2 0 0,2-2 0 0,4-1 0 16,8 2 0-16,8-7 0 0,6-2 128 0,7 1-128 16,6 0 0-16,14 0 0 0,0 0 0 0,0 0 0 15,8-13 240-15,10 0-64 0,8 1-16 0,12-6 0 16,10-3 64-16,8-1 16 0,5 1 0 0,2 3 0 15,2 3-240-15,-1 2 144 0,-3-5-144 0,2 4 128 0,1 3 0 16,1 2-128-16,0 4 192 0,2-4-64 0,-1 2 16 16,-2 1 0-16,-4-2 0 0,-3 3 0 15,-2-2-16-15,-5 3 0 0,-7-1 0 0,-8 4 0 0,-7 5 0 0,-8-2-128 16,-20-2 192-16,0 0-64 0,7 10-128 0,-14-4 0 16,-15-1 144-16,-9 4-144 0,-12 2 176 0,-7-1-48 15,-5-1 0-15,-6 2 0 0,-5 1-128 0,-5-5 0 16,-5 1 0-16,1 1 0 0,-2 4 0 0,-1-4 0 15,-2 1 128-15,-1-4-128 0,-1 5 0 0,4-4 0 16,5 5 144-16,10-5-144 0,11-2 0 0,11 0 128 16,8-2-128-16,10-5 0 0,6-2 144 0,9 1-144 15,8 3 192-15,0 0-192 0,14-8 240 0,7-3-64 16,10-3-16-16,14 1 0 0,11-4-160 0,4 3 192 16,3-1-192-16,5 4 192 0,4-4-192 0,2 2 0 15,2-2 144-15,2-2-144 0,2 0 0 0,-3 4 128 0,-3 0-128 0,-6 5 0 16,-7-1 0-16,-9 3 0 0,-8 5 0 15,-12 0 128-15,-11 1-128 0,-10 2 0 16,-11-2 128-16,-8 6-128 0,-11 3 128 0,-18-1-128 0,-12 3 160 0,-14-2-160 16,-8 3 256-16,-9-1-32 0,-3-1-16 0,-3 0 0 15,-3 0-208-15,-2-1 0 0,-2-2 0 0,4 3 0 16,6-3 0-16,11-1 0 0,11-4 0 0,10 0 0 16,9-4 0-16,10 0 0 0,7-2 0 0,8 0 0 15,7-4 0-15,10 8 0 0,0 0 0 0,11-7 0 16,8-2 128-16,5 2-128 0,5 0 0 0,6-3 0 15,3 0 0-15,8 0 128 0,7 2-128 0,6-2 0 16,4-1 0-16,0 2 0 0,1-1 0 0,-4 1 0 16,-4 3 0-16,-5 1 144 0,-7 3-144 0,-7 2 128 0,-8 2-128 15,-10 3-144-15,-4-1 144 0,-15-4-208 0,0 0 208 0,-7 8 0 16,-10 1 0-16,-8-2 0 0,-7 3 0 0,-6-2 0 16,-5 3 0-16,-7-6 0 0,-7 0 0 0,-6 4 0 15,-3 2 0-15,-3-1 0 0,-2-4 128 0,5 0-128 16,6-1 0-16,7-3 0 0,6 2 128 0,2-1-128 15,6 0 0-15,4 1 0 0,4-2 0 0,6 3 128 16,5-1-128-16,3 0 0 0,3 0 0 0,5-3 0 16,9-1 0-16,0 0 0 0,0 0-256 0,0 0-48 15,0 0-16-15,12 6 0 16,1-1-528-16,5-3-112 0,3-2-32 0,5 4-7200 16,3 2-1456-16</inkml:trace>
  <inkml:trace contextRef="#ctx0" brushRef="#br2" timeOffset="-131420.89">8311 6159 3679 0,'17'-9'160'0,"-5"1"32"0,2-2-192 0,3 0 0 16,-2 1 0-16,-1 0 0 0,0-1 1536 0,1 2 256 15,-1-1 48-15,-2 0 16 0,-3 1-912 0,-1-1-176 0,-3 0-48 0,0 1 0 16,-5 8-288-16,4-7-64 0,1-3-16 0,-5 10 0 16,0 0-48-16,0 0-16 0,-9-4 0 0,-1-3 0 15,-3 1-144-15,-3 1-16 0,-4 1-128 0,-3-1 192 16,-5 1-192-16,1 0 0 0,0 1 128 0,-3-2-128 16,-4 2 160-16,1-1-16 0,2-1 0 0,2 1 0 15,-1-2 208-15,7 1 32 0,2 1 16 0,4-4 0 16,4-1 240-16,4 0 32 0,2 1 16 0,7 8 0 15,0-9-128-15,7-2-32 0,5-3 0 0,8 2 0 16,9 2-224-16,9-2-48 0,6-2-16 0,8 3 0 16,7 5-240-16,1-2 0 0,1 0 0 0,2-2 0 15,-3 2 144-15,4-1-144 0,-2 6 128 0,5-2-128 16,1-4 128-16,-2 1-128 0,-3 4 0 0,-6 0 128 0,-2 3 48 16,-3 2 0-16,-6 3 0 0,-7 0 0 0,-7 4-48 0,-7 2-128 15,-8 2 192-15,-9-2-64 0,-8-10-128 0,-9 15 0 16,-10 3 144-16,-11 0-144 0,-9 4 416 0,-11 0 16 15,-12-2 0-15,-6 1 0 0,-7 2-80 0,-2-2-16 16,0 0 0-16,0-1 0 0,3-1-128 0,-2-1-16 16,-3-3-16-16,6-1 0 0,5-5-48 0,8 3-128 15,6-4 192-15,13-3-64 0,9-2 0 0,10-3 0 16,8-3 0-16,5 3 0 0,9 0 16 0,0 0 0 16,15-7 0-16,13 1 0 0,10-4-144 0,10-1 128 15,8-3-128-15,6 2 128 0,6 0-128 0,0-2 128 16,-3 1-128-16,2-1 128 0,1-2 48 0,-5 3 0 15,-3 2 0-15,-10 5 0 0,-12 5 288 0,-10 1 64 16,-7 0 16-16,-10 1 0 0,-11-1-304 0,-9 10-64 0,-14-2-16 0,-11 3 0 16,-10 2 16-16,-12 4 0 0,-9 2 0 0,-3 1 0 15,-1-5-176-15,3 2 0 0,2 0 144 0,6 0-144 32,6 1-1280-32,10-1-336 0,9 0-64 0</inkml:trace>
  <inkml:trace contextRef="#ctx0" brushRef="#br2" timeOffset="-130207.2">26476 6920 9951 0,'-7'-21'448'16,"0"11"80"-16,-6-4-528 0,2-2 0 0,-1-1 0 0,-2 5 0 0,2 7 1472 0,-1 0 192 15,-1-7 48-15,-2 4 0 0,2 2-768 0,-2 3-160 16,1 3-16-16,-2-1-16 0,0-4-192 0,1 3-48 16,3 5 0-16,0-4 0 0,1-3 64 0,2-3 16 15,2 2 0-15,8 5 0 0,0 0 272 0,0 0 48 16,0 0 16-16,17 3 0 0,9-1-80 0,11 4-16 16,3-3 0-16,10 0 0 0,8 0-416 0,7-1-96 15,6 7 0-15,2-6-16 0,1-2-304 0,-2-1 0 16,-4-1 0-16,-1 0 0 0,1 2 160 0,-3 0-32 15,-3-2 0-15,-6 2 0 0,-7 3-128 0,-7 1 0 16,-9 2 0-16,-11-6 0 0,-8-2 0 0,-14 1 192 16,0 0-192-16,0 0 192 0,-25 0 16 0,-9 0 16 0,-16 0 0 0,-10 0 0 15,-8 5 96-15,-3-4 0 0,1-7 16 0,-6 6 0 16,-4 6-96-16,-7 2-32 0,-5-4 0 0,-1-2 0 16,2-5-208-16,2 0 0 0,2 1 128 0,2-2-128 15,2-3 0-15,6 3 144 0,7-2-144 16,10 5 128-16,9 2-128 0,10-1 0 0,10-3 144 0,13 5-144 15,10 1 0-15,8-3 0 0,16 8 0 0,11-3 0 16,15-5 0-16,15 2 0 0,15 0 0 0,7-2 0 16,7-2 0-16,3-1 0 0,1 1 0 0,6 0 128 15,7 2-128-15,-1-1 0 0,-4 0 0 0,-4 2 0 16,-3 3 0-16,-1 2 0 0,-1 2 0 0,-6-3 0 16,-3 5 0-16,-15-1 0 0,-13 5 0 0,-13 0 0 15,-13-6 0-15,-8 3 0 0,-18-11 0 0,0 0 0 0,-7 11 0 16,-14-2 0-16,-14-7 0 0,-15 2 0 0,-14 1 160 15,-9 3-32-15,-6-4-128 0,-2 1 192 0,0-3-192 16,0 0 0-16,-2-2 0 0,0 2 0 0,3 0 0 0,4-2 128 16,6-4-128-16,6 1 0 0,5 1 0 0,10-2 128 15,4 0-128-15,14-1 0 0,11 2 0 0,10 2 0 16,10 1 128-16,0 0-128 0,14 4 0 0,12 1 0 16,12 3 0-16,9-3 0 0,5-5 0 0,12-2 0 15,7-1 0-15,0 3 0 0,1 2 0 0,-2-1 0 16,-1-2 0-16,-1 0 0 0,-4 1 0 0,-3-1 0 15,-2-3 0-15,-9 1 0 0,-10 3 0 0,-9 3 0 16,-10 2 0-16,-9-3 0 0,-12-2 0 0,-9 4 0 16,-17-1 0-16,-12 6 0 0,-12 3 0 0,-10-2 128 0,-7-2-128 15,-9 1 192-15,-7 3-192 0,-6 0 176 0,-4-3-176 16,6 0 160-16,4-8-160 0,3 2 0 0,8-3 144 0,-1-1-144 16,3-2 0-16,10-2 0 0,8 1 0 0,11 1 128 15,10 3-128-15,10-1 0 0,6-3 0 0,15 4 0 16,0 0 0-16,0 0 0 0,13 0 0 0,11-1 0 15,12-1 0-15,8 4-160 0,7-1 16 0,3 3 0 32,5 0-320-32,0 4-64 0,-2-1-16 0,-1 6-9664 0,4 1-1936 0</inkml:trace>
  <inkml:trace contextRef="#ctx0" brushRef="#br2" timeOffset="-128675.16">13003 1456 10127 0,'33'-9'896'0,"-8"5"-704"16,2-5-192-16,-1 1 0 0,-1-5 0 0,1 3 0 15,0 2 0-15,-1 4 0 0,-3-2 352 0,0 1 192 16,0-2 32-16,-2 2 16 0,-2 1-368 0,0-1-80 16,1-1-16-16,-1 1 0 0,-3 3-128 0,2-1 128 0,-1 0-128 0,0 2 128 15,-2-1-128-15,2 2 0 0,-3-2 144 0,0-2-144 16,-3-1 128-16,-2-1-128 0,-1-2 128 0,-5-1-128 15,2-2 256-15,-4 1 0 0,-1-1-16 0,-3 1 0 16,-3-4 32-16,-2 2 16 0,0 3 0 0,0-6 0 16,-5 0-96-16,-1 2-32 0,1 2 0 0,-2-3 0 15,-2 0-160-15,0 3 128 0,-2-1-128 0,-1 6-4608 16,-2 2-1024-16</inkml:trace>
  <inkml:trace contextRef="#ctx0" brushRef="#br2" timeOffset="-125889.47">13621 9905 16575 0,'-5'-6'368'0,"1"0"80"0,4 6 0 0,0 0 16 0,-6-9-464 0,0 1 0 16,1 0 0-16,0 3 0 0,5 5 912 0,-9-8 96 16,1 0 16-16,-1 4 0 0,-2 0-832 0,1 3-192 15,1 1 0-15,-3 4 0 0,-3-1 864 0,-2 3 128 16,-2 5 32-16,-2 2 0 0,-1 5-832 0,-2 7-192 15,-3-1 0-15,-1 8 0 0,-2-2 864 0,1 4 128 16,2 1 32-16,3 1 0 0,2 2-832 0,5 1-192 16,3-2 0-16,5-5 0 0,5-2 0 0,4-5 0 0,5 2 0 15,3-6 0-15,4-2 0 0,2-6 0 0,2-2 0 0,3 1 0 16,3-4 0-16,2-3 0 16,-1-2 0-16,-1-6 0 0,3 0 0 0,-1 0 0 15,-1-4 0-15,-1-2 0 0,-2-2 864 0,-2-3 128 0,-1 1 32 16,-4 0 0-16,-1-3-832 0,-3-1-192 0,-1 0 0 0,-4 2 0 15,-4 2 0-15,-2 2 0 0,-2-2 0 0,-3 3 0 16,-4 1 0-16,-1 5 0 0,2-1 0 0,-6 2 0 16,1 0 0-16,-1 3 0 0,-1 4 0 0,4 2 0 15,1-3 0-15,3-1 0 0,9-2 0 0,0 0 0 16,-6 6 0-16,6-6 0 0,0 0 0 0,0 0 0 16,0 0-768-16,0 0-208 15,0 0-48-15,9 4 0 0,-9-4-1632 0,0 0-336 0,13 3-64 16,-13-3-16-16</inkml:trace>
  <inkml:trace contextRef="#ctx0" brushRef="#br2" timeOffset="-125454.63">13825 10066 16575 0,'0'-13'736'0,"0"13"160"0,0 0-720 0,0 0-176 0,0 0 0 0,0 0 0 16,0 0 848-16,-2 12 144 0,-2-2 32 0,0 3 0 16,2 0 0-16,-3 4 0 0,-2 2 0 0,-1 0 0 15,-1 3-832-15,0 1-192 0,0 0 0 0,1 2 0 0,0-3 864 0,2-1 128 16,-5-3 32-16,4 0 0 0,-5-2-832 0,5 0-192 15,2-1 0-15,1-3 0 0,-1-2 0 0,1-2 0 16,4-8 0-16,0 0 0 16,0 0-1600-16,0 0-352 0,0 0-80 0,13-8-16 0</inkml:trace>
  <inkml:trace contextRef="#ctx0" brushRef="#br2" timeOffset="-125154.77">14070 10032 16575 0,'0'0'368'0,"0"0"80"0,-4 13 0 0,0-1 16 0,1 1-464 0,1 1 0 0,0 1 0 0,0-2 0 16,-1 2 912-16,1 1 96 0,-2 0 16 0,1-1 0 16,3-2 0-16,0 2 0 0,-1 0 0 0,2-2 0 15,2-3-832-15,-3-10-192 16,0 0 0-16,0 0 0 0,7 10 864 0,-7-10 128 0,11 3 32 0,1-5 0 15,2-2-832-15,-1-5-192 0,0 0 0 0,0-4 0 16,4-4 864-16,-3-1 128 0,-1-3 32 0,0 3 0 16,-2 0 0-16,-1 1 0 0,-1 0 0 15,1 4 0 1,-3 2-1648-16,1 2-320 0,0 3-64 0,0-1-16 0,-2-1 832 0,-6 8 192 16,0 0 0-16,9-1 0 0,-9 1 768 0,0 0 208 0,0 0 48 0,0 0-10928 15,0 0-2176-15</inkml:trace>
  <inkml:trace contextRef="#ctx0" brushRef="#br2" timeOffset="-124831.09">14514 10026 20271 0,'0'0'448'0,"0"0"80"16,8 6 32-16,-8-6 16 0,11 4-576 0,0-5 0 0,2-4 0 0,2 2 0 0,0 2 928 0,-2-4 80 15,2-3 16-15,-1 3 0 0,-1-2 0 0,-3-1 0 16,-3-2 0-16,1-1 0 0,0 1-832 0,-6 1-192 16,-2-4 0-16,-1 2 0 0,-2 1 0 0,-2-1 0 15,-4 0 0-15,-1 4 0 0,-3 7 864 0,1 3 128 16,-4 2 32-16,1 0 0 0,-2 2-832 0,1 1-192 0,2 5 0 16,1 1 0-16,-3 4 0 0,2 3 0 15,2 1 0-15,1 0 0 0,4 1 0 0,1-1 0 0,5-3 0 0,2 1 0 16,3-1 0-16,3-3 0 0,3-4 0 0,3-3 0 15,4-3 0-15,0-6 0 0,1-2 0 16,2-3 0 0,0-2-2416-16,-1-2-528 0,7-9-96 0,-1-1-32 0</inkml:trace>
  <inkml:trace contextRef="#ctx0" brushRef="#br2" timeOffset="-124517.52">14978 9902 20271 0,'-7'13'896'0,"1"-3"192"0,-1 9-880 0,-3 2-208 16,0-1 0-16,1 3 0 0,0-4 864 0,0 1 128 15,-1-2 32-15,3-1 0 0,0-4 0 0,3-1 0 16,3-1 0-16,1-5 0 0,0-6 0 0,0 0 0 16,10-2 0-16,3-3 0 0,0-9-832 0,4-3-192 15,0-4 0-15,5-4 0 0,-1 0 0 0,2 2 0 16,-3-2 0-16,1 0 0 0,-1 1 0 0,-1 4 0 15,2 3 0-15,-3 3 0 0,3 3 0 0,-1 5 0 16,-3 2 0-16,0 4 0 0,-2 4 864 0,-3 6 128 16,-5 2 32-16,0 8 0 0,-3 6-832 0,-4-3-192 15,-2 2 0-15,-2 2 0 0,-1 6 0 0,-1-2 0 0,0 2 0 16,-1-3 0-16,0-3 0 0,3-1 0 16,1-6 0-16,2-1 0 15,-1-3-768-15,2-7-208 0,0-9-48 0,0 0 0 0</inkml:trace>
  <inkml:trace contextRef="#ctx0" brushRef="#br2" timeOffset="-123788.46">16183 9270 16575 0,'0'0'736'0,"0"0"160"0,0 0-720 0,0 0-176 0,-3-11 0 0,3 11 0 15,0 0 848-15,-9-1 144 0,0 1 32 0,0 3 0 16,-1 0 0-16,-2 4 0 0,-2 1 0 0,-2 5 0 15,-1-1-832-15,-3 4-192 0,-3 4 0 0,-1 0 0 0,-2-1 864 0,2 5 128 16,1-2 32-16,1 0 0 0,5-1-832 0,6-2-192 16,4 0 0-16,4-4 0 0,3-3 0 0,0-12 0 15,12 7 0-15,4-4 0 0,2-4 864 0,3-3 128 16,1 0 32-16,0-5 0 0,0-1-832 0,2-7-192 16,-1-3 0-16,0 2 0 0,-4-2 0 0,-2 1 0 15,-1-1 0-15,-2 2 0 0,0 0 0 0,-1 2 0 16,-1 4 0-16,-3 1 0 0,-1-2 0 0,-3 2 0 15,-5 11 0-15,0 0 0 0,0 0 0 0,0 0 0 16,0 0 0-16,0 0 0 0,-1 16 0 0,0 2 0 16,-2 0 0-16,1 1 0 0,-2-4 0 0,0 5 0 15,0 1 0-15,1 1 0 0,1-1 0 0,0-2 0 16,2 0 0-16,0-3 0 16,0-1-1600-16,0-2-352 0,0-13-80 0,0 16-9840 0</inkml:trace>
  <inkml:trace contextRef="#ctx0" brushRef="#br2" timeOffset="-123536.08">15749 9899 23951 0,'0'0'512'0,"0"0"128"0,13-5 0 0,4 1 64 0,0 0-576 0,4-1-128 0,3-1 0 0,6 0 0 16,4 0 848-16,5 1 144 0,-5-3 32 0,3 3 0 0,-1-1-832 0,0 1-192 16,-3 0 0-16,0 0 0 0,0-4 0 0,-3 3 0 15,-3 5 0-15,-4-2 0 0,-3 0 0 0,-4 0 0 16,-5 0 0-16,-11 3 0 16,0 0-1600-16,0 0-352 0,0 0-80 0,0 0-16 0</inkml:trace>
  <inkml:trace contextRef="#ctx0" brushRef="#br2" timeOffset="-123158.21">15971 10081 23951 0,'0'0'512'0,"0"0"128"0,0 0 0 0,-4 11 64 0,0 9-576 0,-1-3-128 0,-1-2 0 0,-2 5 0 15,1 3 848-15,-1 1 144 16,0-5 32-16,0 4 0 0,0 0-832 0,3-3-192 0,-3-3 0 0,2-2 0 16,1-3 864-16,2-3 128 0,2 0 32 0,1-9 0 15,0 0-832-15,0 0-192 0,0 0 0 0,10 3 0 16,2-4 864-16,1-3 128 0,3-8 32 0,2 0 0 16,3 2-832-16,-6 1-192 0,2-1 0 0,8-1 0 15,-3 0 0-15,-2 1 0 0,-3 5 0 0,-2-1 0 16,-2 5 0-16,-1 5 0 0,-1 1 0 0,-4 6 0 15,0 0 0-15,-2 4 0 0,-4 2 0 0,-2 1 0 16,-4 2 0-16,-4-1 0 0,-4-1 0 0,-2 2 0 16,-4-4 864-16,-5 1 128 0,-3-1 32 0,-6-3 0 0,-3-1-832 15,-1-1-192-15,1-6 0 0,2-3 0 0,4-2 0 16,4-5 0-16,2-8 0 0,5-2 0 16,3-2-3232-16,4-3-688 0,2-9-144 15,13-2-32-15</inkml:trace>
  <inkml:trace contextRef="#ctx0" brushRef="#br2" timeOffset="-122838.66">16689 9783 20271 0,'0'0'896'0,"0"0"192"0,-3 15-880 0,1-1-208 0,-2 3 0 0,0 1 0 16,-3 0 864-16,1 3 128 0,-1 0 32 0,1 5 0 15,-3 0 0-15,0 0 0 0,-1-1 0 0,1-4 0 16,1 4-832-16,-1-3-192 0,0-8 0 0,3 1 0 15,-1-2 864-15,2-3 128 0,5-10 32 0,0 0 0 16,0 0-1648 0,0 0-320-16,0 0-64 0,0 0-16 0</inkml:trace>
  <inkml:trace contextRef="#ctx0" brushRef="#br2" timeOffset="-122415.89">16844 9171 20271 0,'0'0'448'0,"0"0"80"0,0 0 32 0,0 0 16 0,12 0-576 0,-2-3 0 0,1 3 0 0,2-1 0 15,1 1 928-15,6-2 80 0,2 1 16 0,1-3 0 16,3 0-832-16,0 0-192 0,2 0 0 0,-10 4 0 16,2-2 864-16,-1-2 128 15,-1 3 32-15,-2 4 0 0,-2 1-832 0,-3 2-192 0,-2-1 0 0,-3 3 0 16,-2 2 0-16,-4 2 0 0,-1 2 0 0,-3 4 0 16,-1 1 864-16,-3 0 128 0,-2 3 32 0,-7 11 0 15,-2-4-832-15,1-5-192 0,0-1 0 0,2 1 0 16,3 5 0-16,3-5 0 0,1-9 0 0,3 1 0 15,4-1 0-15,2-2 0 0,2 1 0 0,5-3 0 16,2-3 0-16,3 0 0 0,1-4 0 0,-3-2 0 16,2-2 0-16,2-1 0 0,2-1 0 0,0-4 0 15,-1 4 0-15,-2-2 0 0,0-3 0 0,-1 1 0 16,-3-1-2416-16,-1 3-528 0,0-7-96 16,-8 11-32-16</inkml:trace>
  <inkml:trace contextRef="#ctx0" brushRef="#br2" timeOffset="-122256.8">16826 9442 23951 0,'0'0'512'0,"0"0"128"0,14-9 0 0,2 2 64 0,1 3-576 0,5-2-128 16,4 2 0-16,1-1 0 0,2-6 0 0,2 6 0 16,1 6 0-16,-9-3 0 0,2-4 848 0,0 0 144 15,-1 1 32-15,1 1 0 0,0 1-832 0,-2-1-192 16,0 2 0-16,-5-1 0 0</inkml:trace>
  <inkml:trace contextRef="#ctx0" brushRef="#br2" timeOffset="-121993.2">16907 9878 23951 0,'0'0'512'0,"0"0"128"0,0 0 0 0,0 0 64 0,10-6-576 0,3 1-128 0,1 1 0 0,6-1 0 0,2-1 848 0,3 1 144 16,1 1 32-16,-6-1 0 16,2 0 0-16,1 0 0 0,1 1 0 0,0-3 0 0,1-1-832 0,0 2-192 15,0-2 0-15,-2 3 0 0,-1 4 0 0,-2-1 0 16,-2-2 0-16,-4 3-9232 15,-2 0-1904-15</inkml:trace>
  <inkml:trace contextRef="#ctx0" brushRef="#br2" timeOffset="-121115.08">16995 10228 12895 0,'0'0'576'0,"0"0"112"0,0 0-560 0,0 0-128 0,0 0 0 0,0 0 0 16,0 0 848-16,5-8 144 0,-3 2 32 0,-2 6 0 16,0 0 0-16,0 0 0 0,0 0 0 0,0 0 0 15,0 0-832-15,0 0-192 0,0 0 0 0,0 0 0 16,0 0 864-16,0 0 128 0,-4 7 32 0,4-7 0 15,-5 11-832-15,5-11-192 0,-3 13 0 0,3-3 0 16,0 2 864-16,3 2 128 0,-1-3 32 0,2 2 0 16,0 1-832-16,-1 0-192 0,3 3 0 0,-1-1 0 15,-1 0 0-15,2-1 0 0,-1 1 0 0,0 1 0 16,0-4 0-16,0 1 0 0,-1-1 0 0,0 2 0 16,0-4 864-16,-4-11 128 0,0 0 32 0,4 13 0 0,0 2-832 0,-4-15-192 15,0 0 0-15,0 0 0 0,0 0 0 0,0 0 0 16,5 8 0-16,-5-8 0 0,0 0 864 0,0 0 128 15,0 0 32-15,7-8 0 0,-1-1-832 0,-1 0-192 16,-2-4 0-16,0 1 0 0,1 0 0 0,-2 3 0 16,2-1 0-16,1-5 0 0,2 1 864 0,1-1 128 15,-1-1 32-15,3 1 0 0,1-4-832 0,-2-4-192 16,2 3 0-16,-1-3 0 0,1 3 0 0,-1-1 0 16,1 1 0-16,-2 2 0 0,0 1 0 0,-1 4 0 15,-1 4 0-15,0-3 0 0,0 2 0 0,-2 1 0 16,-1-1 0-16,0 4 0 15,-4 6-768-15,0 0-208 0,0 0-48 0,0 0-9824 16,0 0-1968-16</inkml:trace>
  <inkml:trace contextRef="#ctx0" brushRef="#br2" timeOffset="-119700.33">13169 11157 16575 0,'0'0'368'0,"0"0"80"0,0 0 0 0,0 0 16 0,-5-6-464 0,5 6 0 0,0 0 0 0,-9-5 0 16,-2-2 912-16,2 5 96 0,0 0 16 0,-3 5 0 15,-2 6 0-15,1 1 0 0,0 1 0 0,0 3 0 16,-3 3-832-16,0 3-192 0,2-1 0 0,0 1 0 16,-1-1 864-16,1 2 128 0,1 0 32 0,1 1 0 15,2 0-832-15,3-2-192 0,2-6 0 0,1 3 0 0,2 3 0 16,2 1 0-16,2-7 0 0,3 0 0 0,1-1 0 15,4-1 0-15,0-1 0 0,3-6 0 0,2-4 0 16,0 0 0-16,-2-1 0 0,6-2 0 16,-1-5-1600-16,0-2-352 0,1-1-80 15,-5-1-16-15</inkml:trace>
  <inkml:trace contextRef="#ctx0" brushRef="#br2" timeOffset="-119380.2">13405 11332 20271 0,'0'0'448'0,"0"0"80"0,-9 1 32 0,-2 3 16 0,3 4-576 0,-2-3 0 15,0 3 0-15,0 0 0 0,1 2 0 0,2 2 0 0,-1 1 0 16,1-2 0-16,-1-1 928 0,2 1 80 0,3 0 16 0,1 0 0 16,2-11-832-16,0 0-192 0,0 0 0 0,0 0 0 15,11 5 864-15,1-4 128 16,1-3 32-16,0-1 0 0,0-4-832 0,0 0-192 0,0-4 0 0,-1 2 0 15,-3-4 864-15,0 4 128 0,-1-2 32 0,-1 5 0 16,-2-3-832-16,-5 9-192 0,0 0 0 0,0 0 0 16,0 0 0-16,0 0 0 0,0 0 0 0,10 10 0 15,-2 2 0-15,-3 1 0 0,-1 0 0 0,0-1 0 16,-1 0 0-16,1 1 0 0,1-3 0 0,-1 0 0 16,-4-10 0-16,0 0 0 0,10 6 0 0,-10-6 0 15,0 0-768-15,13 0-208 16,-1-7-48-16,2-2-11872 0</inkml:trace>
  <inkml:trace contextRef="#ctx0" brushRef="#br2" timeOffset="-119076.68">13928 11210 20271 0,'0'0'896'0,"0"0"192"0,0 0-880 0,-7 9-208 16,2 0 0-16,-2 3 0 0,1-1 864 0,-2 4 128 15,0 2 32-15,3 0 0 0,-2-2 0 0,0 1 0 16,-4 1 0-16,2-4 0 0,3 0-832 0,-2-3-192 16,8-10 0-16,0 0 0 0,-4 8 864 0,4-8 128 15,0 0 32-15,0 0 0 0,0 0-832 0,0 0-192 0,13-5 0 16,0-3 0-16,0-2 0 0,0-1 0 0,-1 1 0 0,1 1 0 16,-2 0 0-16,1 2 0 15,0 2 0-15,-2 3 0 0,2 5 0 0,-4 5 0 0,2-2 0 16,-2 9 0-16,3 2 0 0,-6 2 0 0,0 2 0 0,0 1 0 15,-2 2 0-15,-1 2 0 0,-2-5 0 0,0 3 0 16,0 3 0-16,0-8 0 0,0-3 0 16,3-5 0-1,1 1-1600-15,-4-12-352 0,0 0-80 0,14 3-16 0</inkml:trace>
  <inkml:trace contextRef="#ctx0" brushRef="#br2" timeOffset="-118610.2">14971 10945 16575 0,'0'0'736'0,"-3"-9"160"0,-1 0-720 0,-1-3-176 0,1 4 0 0,-3-2 0 15,1 3 848-15,-3-1 144 16,-2 3 32-16,1 3 0 0,-1 2 0 0,0 2 0 0,-4 3 0 0,0 4 0 16,-1 6 0-16,-2-1 0 0,-3 3 0 0,3 1 0 15,0 1-832-15,2 7-192 0,2 4 0 0,2 1 0 16,1-1 864-16,4 0 128 0,3 4 32 0,1-2 0 16,0 0-832-16,5-5-192 0,2 0 0 0,0-4 0 15,-1-3 0-15,1-1 0 0,0-4 0 0,0 1 0 16,-1-4 0-16,-2-1 0 0,-2 0 0 0,1-11 0 15,0 0-2416-15,0 0-528 16,-13 4-96-16,13-4-32 0</inkml:trace>
  <inkml:trace contextRef="#ctx0" brushRef="#br2" timeOffset="-118474.55">14564 11241 20271 0,'0'0'896'0,"0"0"192"0,0 0-880 0,0 0-208 15,12 5 0-15,-1-2 0 0,4-1 864 0,0 4 128 16,2-4 32-16,4 1 0 0,4-3-832 0,0-2-192 15,-2 0 0-15,2 1 0 0,4-1 0 0,-3-2 0 16,-4-1 0-16,-1 0-7056 16,-3 2-1456-16</inkml:trace>
  <inkml:trace contextRef="#ctx0" brushRef="#br2" timeOffset="-118293.45">15066 11150 23951 0,'0'0'512'0,"0"0"128"0,0 0 0 0,0 0 64 0,1 13-576 0,-1-2-128 0,-1 5 0 0,-1 2 0 16,0 3 848-16,-1 1 144 0,-1 0 32 0,-1-1 0 16,-3 1-832-16,0 1-192 0,-1-1 0 0,2 0 0 15,-4-4 0-15,6-3 0 0,-2-1 0 0,1-1 0 32,-1 1-1600-32,2-5-352 0,5-9-80 0,0 0-16 0</inkml:trace>
  <inkml:trace contextRef="#ctx0" brushRef="#br2" timeOffset="-117960.33">15255 11169 20271 0,'0'0'896'0,"0"0"192"0,-9 16-880 0,5 1-208 16,-1-4 0-16,-2 2 0 0,-1 4 864 0,2-1 128 15,0-1 32-15,-1 1 0 0,0-1 0 0,3 1 0 16,-4 1 0-16,3-4 0 0,0-2 0 0,1-4 0 15,4-9 0-15,0 0 0 0,-3 12-832 0,3-12-192 16,0 0 0-16,0 0 0 0,0 0 0 0,12-2 0 16,1-6 0-16,-2 0 0 0,0-5 864 0,2-1 128 15,3 0 32-15,-3-2 0 0,-2 0-832 0,-1 2-192 16,0-1 0-16,1 5 0 0,-1-2 0 0,1 6 0 16,0-2 0-16,1 5 0 0,-12 3 0 0,13 8 0 15,-1-2 0-15,-3 6 0 0,-1-1 0 0,0 2 0 0,-3 2 0 16,-1 1 0-16,-2-3 0 0,-2 1 0 0,-2 1 0 15,1 0 0-15,1-4 0 0,1-1 0 0,-1-10 0 16,0 0 0 0,0 0-768-16,12 5-208 0,1-3-48 0,0-6-8736 0,1-3-1760 15</inkml:trace>
  <inkml:trace contextRef="#ctx0" brushRef="#br2" timeOffset="-117524.16">15973 11210 20271 0,'0'0'448'0,"0"0"80"0,0 0 32 0,9-8 16 0,-2 1-576 0,-2-1 0 0,0-2 0 0,-5 1 0 0,0 9 928 0,0 0 80 16,-6-9 16-16,0 4 0 0,-3 3 0 0,-1 5 0 16,-2 1 0-16,0 4 0 0,-3 2-832 0,-1 4-192 15,-1 3 0-15,0 2 0 0,-1-1 864 0,0 3 128 16,1-1 32-16,5 3 0 0,3-4-832 0,4-1-192 15,-2-1 0-15,3-4 0 0,3 0 0 0,4 1 0 16,-3-14 0-16,9 5 0 0,2-3 0 0,5-2 0 16,4-1 0-16,1-4 0 0,2-8 864 0,2-2 128 15,-2 0 32-15,1-1 0 0,-2-1-832 0,-1-6-192 16,-2-3 0-16,1 2 0 0,-3-1 0 0,0 1 0 16,-3-5 0-16,0-1 0 0,-1-7 0 0,1 2 0 15,-4 3 0-15,3-3 0 0,-1-2 0 0,-1 4 0 0,1 6 0 16,0 6 0-16,0 3 0 0,-2 2 0 0,-2 5 0 0,-2 3 0 15,-6 8 0-15,0 0 0 16,0 0 0-16,0 0 0 0,3 14 0 0,-3 4 0 0,-3 3 0 16,1 5 0-16,-5-2 0 0,2 4 0 0,0 4 0 15,-2 4 0-15,0 2 0 0,-1 2 0 0,2 1 0 0,0-1 0 16,-1 2 0-16,4-6 0 0,0-4 0 0,-1-2 0 31,0-2-1600-31,-1-5-352 0,-4 4-80 0,0-6-16 0</inkml:trace>
  <inkml:trace contextRef="#ctx0" brushRef="#br2" timeOffset="-117376.55">15658 10756 38703 0,'0'0'848'0,"0"0"176"0,0 0 48 0,0 0 16 0,11 2-880 0,-1 1-208 0,0-2 0 0,0 3 0 16,2 2-768-16,1-1-208 0,-13-5-48 0,9 5-9824 15,-4 4-1968-15</inkml:trace>
  <inkml:trace contextRef="#ctx0" brushRef="#br2" timeOffset="-116780.4">13396 12069 16575 0,'0'0'736'0,"2"-7"160"0,-2 7-720 0,4-10-176 16,-4 10 0-16,4-8 0 0,-4 8 848 0,0 0 144 16,0 0 32-16,0 0 0 0,0 0 816 0,0 0 160 15,0 0 48-15,-8 12 0 0,-2 6-1648 0,-1 3-400 16,0 2 0-16,-1 3 0 0,-1 6 896 0,-1 2 112 15,-1 1 16-15,1-4 0 0,0 0-832 0,3 1-192 0,3-4 0 0,2-2 0 16,-1-3 864-16,6-4 128 0,5-3 32 0,1 1 0 16,0 0-832-16,6-2-192 0,-1-4 0 0,2 0 0 15,1 1 0-15,0-3 0 0,0-4 0 16,0-1 0-16,-1-1 0 0,-12-3 0 0,10 0 0 0,-10 0 0 31,0 0-1600-31,5-9-352 0,-5 0-80 0,-3-3-11472 0</inkml:trace>
  <inkml:trace contextRef="#ctx0" brushRef="#br2" timeOffset="-116625.8">13144 12292 23951 0,'0'0'512'0,"0"0"128"0,11-2 0 0,2 1 64 0,1 1-576 0,2 0-128 0,-1 1 0 0,3-2 0 0,5-2 848 0,0 1 144 16,1-1 32-16,0-2 0 0,1 0-832 15,0 0-192-15,-2-3 0 0,-3 1 0 0,-2 2 0 0,-1-3 0 16,-1 2 0-16,-3 2-8144 15,-2-3-1680-15</inkml:trace>
  <inkml:trace contextRef="#ctx0" brushRef="#br2" timeOffset="-116243.83">14089 11966 9215 0,'0'0'400'0,"0"0"96"0,0 0-496 0,0 0 0 0,0 0 0 0,0 0 0 16,0 0 912-16,9 9 96 0,-2 0 16 0,-4 0 0 15,-3-9 816-15,-3 16 160 0,-1 1 48 0,-1 2 0 16,-2 1-832-16,-1 5-144 0,-2 3-48 0,-4 4 0 16,-5 7 0-16,0 0 0 0,-2 0 0 0,-2 4 0 15,-6 4 0-15,-2 0 0 0,-5 2 0 0,-4 2 0 0,-4 0-816 0,3-3-208 16,5 2 0-16,2 1 0 16,3-4 0-16,2-2 0 0,0-7 0 0,3-1 0 15,1-2 0-15,3-8 0 0,3-3 0 0,0-1 0 0,4-3 0 0,-2-1 0 16,2-2 0-16,4-5-9232 15,2-7-1904-15</inkml:trace>
  <inkml:trace contextRef="#ctx0" brushRef="#br2" timeOffset="-115692.95">13727 12841 20271 0,'0'0'448'0,"0"0"80"0,0 0 32 0,0 0 16 0,0 0-576 0,0 0 0 0,-1 11 0 0,-2 0 0 15,0 0 928-15,-1 4 80 0,-2-2 16 0,1 4 0 16,-1 1 0-16,0 0 0 0,-2 1 0 0,4 0 0 16,6 5-832-16,-5-2-192 0,-5 0 0 0,7-4 0 15,5-5 864-15,4 0 128 0,-1-1 32 0,6-3 0 16,2-8-832-16,2-1-192 0,1-4 0 0,1-5 0 16,2 0 864-16,0-5 128 0,-1-4 32 0,2-1 0 15,-3 2-832-15,0 0-192 0,-4 3 0 0,0-2 0 0,-4 3 0 16,0 0 0-16,-3 6 0 0,-8 7 0 0,8-8 0 0,-8 8 0 15,0 0 0-15,0 0 0 0,6 8 0 0,-1 2 0 16,-5-10 0-16,4 17 0 0,-1 1 0 16,-1-1 0-16,-2 0 0 0,0 0 0 0,4-7 864 0,1 1 128 15,1-2 32-15,-6-9 0 0,11 4-832 0,2-7-192 16,1-2 0-16,1-3 0 0,3-6 0 0,2-3 0 16,1-5 0-16,2 0 0 0,-1-4 0 0,-2 0 0 15,-4-2 0-15,2 1 0 0,1-3 864 0,-4 5 128 16,-5 0 32-16,-1 3 0 0,-2-1-832 0,-2 3-192 15,-2 4 0-15,-1 5 0 0,0 0 0 0,-2 3 0 16,-3 2 0-16,2 1 0 0,1 5 0 0,0 0 0 0,0 0 0 16,0 0 0-1,0 0-3232-15,-8-3-688 0,8 3-144 0,0 0-32 0</inkml:trace>
  <inkml:trace contextRef="#ctx0" brushRef="#br2" timeOffset="-114892.33">15131 12127 12895 0,'0'0'272'0,"0"0"64"0,0 0 16 0,-4-9 32 0,1-2-384 0,3 11 0 0,-1-10 0 0,1 10 0 16,0 0 1712-16,0 0 272 0,0 0 48 0,0 0 16 15,0 0-832-15,0 0-144 0,0 0-48 0,0 0 0 16,0 0-816-16,7 12-208 0,-2-1 0 0,0 0 0 16,-2 1 864-16,2 1 128 0,0 4 32 0,2 0 0 15,-1-4-832-15,2 1-192 0,-5 1 0 0,3-1 0 16,1-2 864-16,-1 0 128 0,1-2 32 0,-2-2 0 0,-5-8-832 0,5 10-192 16,-1-3 0-16,-4-7 0 15,0 0 0-15,0 11 0 0,-1-4 0 0,-3-1 0 16,4-6 0-16,-8 8 0 0,-1-4 0 0,0 1 0 0,-2 1 864 0,1-1 128 15,-2-3 32-15,2 4 0 0,-3 3-832 0,2-4-192 16,-1 0 0-16,2-1 0 0,0 1 0 0,2 1 0 16,1-1 0-16,7-5 0 0,0 0 0 0,0 0 0 15,-5 8 0-15,5-8 0 0,0 0 0 0,3 9 0 16,-3-9 0-16,0 0 0 0,9 10 0 0,3-1 0 16,-1-1 0-16,2-1 0 0,0-2 0 0,0 1 0 15,2 2 0-15,-5 1 0 0,-10-9 0 0,11 8 0 16,-11-8 0-16,6 13 0 0,-5 3 0 0,-1-6 0 15,0-10 0-15,-4 13 0 0,-2 3 864 0,-3 1 128 16,0-1 32-16,-3-2 0 0,0 2-832 0,2-1-192 16,-1 2 0-16,2-1 0 0,0-1 0 0,3-3 0 15,-2 0 0-15,5 1 0 0,3-1 0 0,3-3 0 0,-3-9 0 0,0 0 0 16,10 5 0-16,2-2 0 0,1-6 0 16,1-2 0-1,1-4-768-15,0 0-208 0,4-2-48 0,-1 1-9824 16,-1-6-1968-16</inkml:trace>
  <inkml:trace contextRef="#ctx0" brushRef="#br2" timeOffset="-109123.61">15981 12100 11967 0,'0'0'1072'0,"0"0"-864"16,0 0-208-16,0 0 0 0,0 0 752 0,5-9 96 16,-5 9 32-16,7-11 0 0,-1 0-368 0,-1 0-64 15,1 1 0-15,-1 5-16 0,-5 5 96 0,6-8 32 16,0 1 0-16,-6 7 0 0,0 0-112 0,0 0 0 16,0 0-16-16,0 0 0 0,0 0 80 0,0 0 32 15,0 0 0-15,6 8 0 0,-6-8-272 0,3 16-48 16,-3 2-16-16,0 4 0 0,-5 4-16 0,1 0-16 15,-2 2 0-15,2 0 0 0,-1 9 16 0,1-2 16 16,0-1 0-16,1 0 0 0,-1 1-64 0,2-6-16 16,4-1 0-16,3-1 0 0,1-7-128 0,3-1 160 0,2-2-160 0,1-2 160 15,2 0 208-15,0-5 32 16,2-7 16-16,2-2 0 0,0 5 224 0,2-2 64 0,0-8 0 0,0-1 0 16,-1-3-144-16,3 1-32 0,-1 0 0 0,-2-3 0 15,0-2-272-15,1 0-64 0,3-1-16 0,-7 4 0 16,-5-3-176-16,1 1 128 0,1-5-128 0,0 3 128 15,0-1 0-15,1-1-128 0,-1-2 192 0,1 0-64 16,0-1 64-16,-1-2 16 0,0 0 0 0,0-4 0 16,0-2-64-16,0 1-16 0,-2 2 0 0,0 2 0 15,-1-2-128-15,-1 3 0 0,-2 0 144 0,-1 3-144 16,1 1 160-16,0 1-32 0,-1 0-128 0,1 1 192 16,-1 1-192-16,1 3 176 0,-2-3-176 0,0 4 160 0,-1-3-160 15,0 6 0-15,-4 6 0 0,0 0 0 0,5-10 0 0,-5 10 0 16,3-7 0-16,-3 7 0 0,0 0 0 0,0 0 0 15,0 0 0-15,0 0 0 0,4-11 0 0,-4 11 0 16,0 0 0-16,0 0 0 0,0 0 0 0,0 0 0 16,0 0 0-16,0 0 0 0,0 0 0 0,0 0 0 15,1-6 0-15,-1 6 0 0,0 0 0 0,0 0 0 16,0 0 0-16,0 0 0 0,-4 9 0 0,3 3 0 16,-2 1 0-16,0-2 0 0,0 0-176 0,-1 6 176 15,1 1-128-15,2 3 128 0,1 4 0 0,-2 1-128 16,-3-2 128-16,1 8 0 0,0 0 0 0,0 4 0 15,1-5 0-15,1 1 0 0,0 1 0 0,2-3-128 16,0-3 128-16,1-2 0 0,2-3 0 0,0 2 0 16,4-3 0-16,-1-3 176 0,0 1-176 0,0-4 0 0,2-6 0 15,1 4 0-15,2-1 0 0,0-1 0 16,1-1 224-16,1-5-64 0,1-1 144 0,2-2 16 0,2 1 16 0,2-4 0 16,2-9-48-16,0 1-16 0,2 4 0 0,-3-1 0 15,-2-6-96-15,-1 4-32 0,-2-4 0 0,-2 7 0 16,-2 4-400-16,-12 1-64 0,8-4-32 0,-8 4-10432 15,0 0-2080-15</inkml:trace>
  <inkml:trace contextRef="#ctx0" brushRef="#br2" timeOffset="-108322.42">15775 13478 11055 0,'0'0'976'15,"0"0"-784"-15,0 0-192 0,4-12 0 0,-4 2 1728 0,0 1 320 16,0 9 48-16,0 0 16 0,0 0-1216 0,0 0-224 16,0 0-48-16,0 14-16 0,0 4-208 0,0 2-32 15,-4 2-16-15,1 4 0 0,1-4-16 0,0 10 0 16,1 5 0-16,0-5 0 0,-3-6-96 0,3 1-32 16,-2 3 0-16,0-1 0 0,0-2-208 0,0-2 176 15,3-2-176-15,-1-4 160 0,-2-6-160 0,3 0 192 16,3 0-192-16,-3-13 192 0,0 0 208 0,0 0 48 15,0 0 16-15,10 0 0 0,2-11 208 0,0 1 32 16,-3-6 16-16,2-2 0 0,1 0-352 0,0 0-80 16,0-1-16-16,-1 4 0 0,1 3-272 0,1 3 0 15,-1 2 0-15,-2 3 0 0,-10 4 0 0,9 2 0 0,3 4 0 0,-12-6 0 16,0 0 0-16,5 16 0 0,-3 2 0 0,-2 0 0 16,-4-2 0-16,-3-2 0 0,-1-2 144 0,-2 0-144 15,-6 1 240-15,2 0-48 0,0-4-16 0,-5-1 0 16,1 0 48-16,2-1 16 0,-2-3 0 15,1-1 0-15,-1-4-112 0,2-3 0 0,2-5-128 0,5 1 192 16,0-4-368-16,4-1-80 0,1-1 0 0,4 1-16 16,2 2-2224-1,3-1-432-15</inkml:trace>
  <inkml:trace contextRef="#ctx0" brushRef="#br2" timeOffset="-108012.83">16276 13539 14735 0,'0'0'1312'0,"0"0"-1056"0,-10 8-256 0,4-4 0 16,6-4 2368-16,-8 13 432 0,2 3 80 0,-1 5 0 0,1-3-2208 0,0 0-448 16,1 0-96-16,0 2 0 0,4 1 48 0,-1-3 16 15,1 0 0-15,2-3 0 0,2-5-192 0,2 2 192 16,2-4-192-16,2-3 192 0,-9-5-16 0,14-1 0 15,2-2 0-15,-1-1 0 0,1-6 80 0,1-3 0 16,0-6 16-16,-3 1 0 0,-2 4-16 0,0 1 0 16,0-7 0-16,-1 3 0 0,0 4-16 0,0-3-16 15,-3 1 0-15,-1-1 0 0,-5-1 32 0,1 3 16 16,-2 2 0-16,-1 12 0 0,-2-15-144 0,0 3-128 0,1 3 192 16,0-2-192-16,1 11 0 0,0 0 0 0,-4-6 0 0,4 6 0 31,0 0-1808-31,0 0-368 0,0 0-80 0,0 0-16 0</inkml:trace>
  <inkml:trace contextRef="#ctx0" brushRef="#br2" timeOffset="-107776.93">16781 13108 20271 0,'0'-17'1792'0,"0"17"-1424"0,0 0-368 0,0 0 0 15,0 0 896-15,0 0 96 0,0 0 32 0,-5 17 0 0,-1 0-608 0,1 2-112 16,-1 1-32-16,1 5 0 0,-1 7 80 0,0 3 16 16,1 2 0-16,1-2 0 0,0-1-368 0,3-3 144 15,-2 3-144-15,1-1 0 0,-1-5 144 0,2 0-144 16,-2-2 0-16,-1 0 144 0,3 0-288 0,0-4-64 16,1-6-16-16,-2-3 0 15,0 1-2112-15,2-14-416 0</inkml:trace>
  <inkml:trace contextRef="#ctx0" brushRef="#br2" timeOffset="-107640.72">16664 13481 23951 0,'0'0'512'0,"0"0"128"0,-4-13 0 0,2 3 64 0,0 0-576 0,2 4-128 15,0 6 0-15,0 0 0 0,6-6 848 0,0 0 144 0,1 1 32 0,4 1 0 16,5 1-1024-16,2 2-128 16,3-6-64-16,4 7-16 0,2 4 208 0,4 1 0 0,3-5 0 0,2 2-7936 15,1-1-1664 1</inkml:trace>
  <inkml:trace contextRef="#ctx0" brushRef="#br2" timeOffset="-105940.78">16113 14396 12895 0,'0'-5'272'0,"0"-4"64"0,1 1 16 0,-1 8 32 0,0 0-384 0,0 0 0 0,0 0 0 0,0 0 0 0,0 0 896 0,0 0 96 16,-1 8 32-16,-1 1 0 0,1-2 0 0,-2 5 0 16,3 4 0-16,-1-1 0 0,0 2-832 0,0 2-192 15,-1-2 0-15,1 10 0 0,-2-6 320 0,1 0 32 16,-1-3 0-16,-1-1 0 0,2-1 16 0,-1-2 0 15,2-4 0-15,1-10 0 0,0 0 80 0,0 0 0 16,0 0 16-16,0 0 0 0,0 0 304 0,0 0 48 16,6-10 16-16,5-4 0 0,-4 1-272 0,4-4-48 15,-3-3-16-15,2 0 0 0,-2 2-288 0,1 0-48 16,0 0-16-16,2-1 0 0,-4-1-144 0,4 3 0 0,-3 2 0 16,0 5 0-16,-2-1 0 0,1 5 0 0,-7 6 0 15,0 0 0-15,9 4 0 0,-9-4 0 0,0 0-128 16,9 16 128-16,-5 2 0 0,0 1-144 0,-3 1 144 15,0-2 0-15,-1-2 0 0,0-2 0 16,-1-2 0-16,0 0 0 0,1-12 0 0,-2 13 0 0,2-13 0 0,0 0 0 16,0 0 0-16,0 0 0 0,0 0 0 0,0 0 0 15,12-7 192-15,1-1-48 0,1-5-16 0,1 0 0 16,-1-1-128-16,3-3 160 0,-4 0-160 0,0 3 160 16,-4-1-160-16,4 2 0 0,-1 0 0 0,0 5 128 15,-2 3-128-15,-2 1 0 0,-8 4 0 0,0 0 0 16,12 8-160-16,-6 3 160 0,-2 0 0 0,-1 4-144 15,-3 0 144-15,-2 1 0 0,1 2 0 0,-3-1 0 16,-2 0 0-16,-1 0 0 0,1-5 0 0,-1 2 0 16,1-1 0-16,0-4 0 0,6-9 0 0,-6 8 0 15,-1 0-576-15,7-8-96 0,0 0-16 16,0 0-12048-16</inkml:trace>
  <inkml:trace contextRef="#ctx0" brushRef="#br2" timeOffset="-105559.1">16861 14185 23951 0,'0'0'1056'0,"-8"0"224"0,-1-4-1024 0,-1 2-256 16,0 2 0-16,-3 3 0 0,2 4 0 0,-4-4 0 15,4 1 0-15,-1 6 0 0,-1 3 0 0,2 1 0 16,-2 0 0-16,0 3 0 0,0 4 0 0,2 0 0 15,-1 0 0-15,4-2 0 0,0 0 0 0,3-2 0 0,2-2 0 0,2 3 0 16,2-3 288-16,5-6 0 0,-6-9 0 0,13 2 0 16,1-2-32-16,2-3 0 0,1-7 0 0,1-1 0 15,1-2 48-15,0-2 0 0,-4-3 0 0,2-3 0 16,1 2-112-16,-3 0-32 0,-2 4 0 16,-4 4 0-16,-4 4-160 0,0-5 0 0,-2-1 0 0,0 6 0 15,-3 7 0-15,0 0 0 0,0 0 0 0,0 0 0 16,0 0 0-16,0 0 0 0,-4 9 0 0,-2 6 0 15,3 0 512-15,0 0 32 0,-2-4 0 0,2 4 0 16,2 0-544-16,1 0 0 0,0-1 0 0,2-3 0 0,2-1-192 16,3-1-160-16,-7-9-32 0,9 4 0 15,-9-4-2272-15,10-1-464 0,3-6-80 16,2-1-32-16</inkml:trace>
  <inkml:trace contextRef="#ctx0" brushRef="#br2" timeOffset="-105097.02">17216 13979 16575 0,'0'0'736'0,"0"0"160"0,0 0-720 0,0 0-176 0,0 0 0 0,1 7 0 16,-1-7 848-16,0 0 144 0,1 10 32 0,2 1 0 0,-2 5-832 0,2-3-192 16,-2 0 0-16,2 3 0 0,1 2 864 0,2 0 128 15,-1-1 32-15,3 0 0 0,0-4-832 0,0 2-192 16,0 0 0-16,1-2 0 0,0-1 0 0,1-4 0 15,-1-2 0-15,2 2 0 16,-2-5-768-16,1-3-208 0,3-11-48 0,-3 3 0 0</inkml:trace>
  <inkml:trace contextRef="#ctx0" brushRef="#br2" timeOffset="-104935.5">17510 13933 20271 0,'0'0'448'0,"0"0"80"0,-5 9 32 0,2 2 16 0,-3 0-576 0,-1 4 0 15,0 2 0-15,-1 3 0 0,0 7 928 0,-1-1 80 0,1 4 16 0,-1 4 0 16,-2 2-832-16,-3 3-192 16,0 0 0-16,-1 4 0 0,1 3 0 0,1-4 0 0,-1-1 0 0,1 0 0 15,-2-2 0-15,5-5 0 0,-1-2 0 0,2 1 0 16</inkml:trace>
  <inkml:trace contextRef="#ctx0" brushRef="#br2" timeOffset="-103820.52">15972 15258 16575 0,'0'0'368'0,"0"0"80"0,0 0 0 0,0 0 16 0,0 0-464 0,0 0 0 0,0 0 0 16,0 0 0-16,0 0 0 0,0 0 0 0,-8 0 0 0,2 5 0 15,0 4 912-15,1 0 96 16,-1 3 16-16,0 3 0 0,2 4-832 0,-1 3-192 0,-1 3 0 0,0-1 0 16,1 0 0-16,0 1 0 0,-1 2 0 0,0-5 0 15,0-2 864-15,1-3 128 0,2 0 32 0,0-3 0 16,1-4-832-16,-2 1-192 0,4-5 0 0,0-6 0 15,0 0 864-15,0 0 128 0,0 0 32 0,9-6 0 16,0-3-832-16,4-3-192 0,-1-5 0 0,0 1 0 16,1-4 0-16,-2-1 0 0,1-3 0 0,0 2 0 15,0 0 0-15,-1 1 0 0,1 0 0 0,0 2 0 16,0 3 0-16,-1 2 0 0,-2 1 0 0,0 3 0 16,1 1 0-16,-3 5 0 0,1 3 0 0,-8 1 0 0,0 0 0 0,8 8 0 15,-1 2 0-15,-2 5 0 0,0 0 0 16,-1 0 0-16,-1-1 0 0,-2 0 0 0,-1 2 0 15,0 1 0-15,0-4 0 0,-1 1 0 0,-1-3 0 0,1-2 0 16,0-1 0-16,1-8 0 0,0 0 0 0,0 0 0 16,0 0 0-16,4-8 0 0,-1-1 864 0,3-3 128 15,2-4 32-15,1 1 0 0,0-1-832 0,1-1-192 16,2 0 0-16,0-1 0 0,-1 0 0 0,1 2 0 16,0 3 0-16,-2 4 0 0,-1-2 0 0,-1 6 0 15,-8 5 0-15,8 2 0 0,-8-2 0 0,8 6 0 16,-3 2 0-16,0 2 0 0,-1 6 0 0,0 2 0 15,-1 2 0-15,-1 2 0 0,-2 3 0 0,0-4 0 16,0 1 0-16,-1-3 0 0,0-3 0 0,-1 0 0 16,2-5 0-16,2 2 0 15,0-2-768-15,-2-11-208 0,0 0-48 0,0 0-7632 16,9-5-1536-16</inkml:trace>
  <inkml:trace contextRef="#ctx0" brushRef="#br2" timeOffset="-103597.04">16665 15173 23951 0,'0'0'512'0,"-5"10"128"0,5-10 0 0,-5 8 64 0,0 3-576 0,1 3-128 0,0 0 0 0,-1 2 0 15,0 0 848-15,-1 0 144 0,2 3 32 0,2 0 0 0,-1 1-832 16,2 1-192-16,2-4 0 0,0 7 0 15,1-3-192-15,0-5-64 0,-2-4-32 0,2-3 0 16,-2-9-1744-16,0 0-336 0,0 0-80 0,0 0-16 0</inkml:trace>
  <inkml:trace contextRef="#ctx0" brushRef="#br2" timeOffset="-102948.41">16969 15056 12895 0,'0'0'272'0,"0"0"64"0,0 0 16 0,0 0 32 0,0 0-384 0,0 0 0 0,0 0 0 0,0 0 0 16,0 0 0-16,0 0 0 0,9 2 0 0,-3 1 0 16,-6-3 0-16,0 0 0 0,0 0 0 0,0 0 0 15,0 0 0-15,0 0 0 0,0 0 0 0,0 0 0 0,0 0 0 0,0 0 0 16,0 0 0-16,0 0 0 0,0 0 0 0,0 0 0 15,0 0 0-15,0 0 0 0,3-5 0 0,-3 5 0 16,0 0 0-16,0 0 0 0,6-4 0 0,-6 4 0 16,4-7 0-16,-1 2 0 0,-3 5 896 0,0 0 96 15,0 0 32-15,0 0 0 0,2-7 0 0,-2 7 0 16,0 0 0-16,0 0 0 0,0 0-832 0,0 0-192 16,-9-5 0-16,0 5 0 0,-1 3 0 0,3-1 0 15,-4 0 0-15,1 3 0 0,1 1 864 0,-2 2 128 16,2 0 32-16,1 1 0 0,0-2-832 0,2 2-192 15,1 0 0-15,1 0 0 0,0-4 0 0,4-5 0 16,-3 8 0-16,3 0 0 0,2-2 0 0,-2-6 0 16,0 0 0-16,9 8 0 0,1-1 0 0,2-1 0 15,1 1 0-15,1-2 0 0,2-2 0 0,-2 2 0 0,3 4 0 16,0-2 0-16,-1-4 864 0,-1 4 128 16,0 1 32-16,-4 1 0 0,1-3-832 0,-3 2-192 0,-5-1 0 0,-4-7 0 15,0 14 176-15,-2-3-16 16,-5-1 0-16,-3-2 0 0,-5-3 288 0,-3 2 64 0,-4 0 16 0,-3 0 0 15,-2-5-192-15,2-2-32 0,0 0-16 0,8 0 0 16,-2 2-288-16,0-2 128 0,3-2-128 0,-7-3 0 16,6 1-704-1,4 2-256-15,7-1-64 0,6 3-11872 0</inkml:trace>
  <inkml:trace contextRef="#ctx0" brushRef="#br2" timeOffset="-102605.52">17564 14838 20271 0,'0'0'896'0,"-8"-4"192"0,-1 3-880 0,-3-1-208 16,-1 0 0-16,0 2 0 0,0 2 864 0,2 1 128 15,2 2 32-15,0 3 0 0,0-2-832 0,0 2-192 16,0 3 0-16,1-2 0 0,0 1 864 0,2 2 128 15,-1-2 32-15,2 1 0 0,1-1-832 0,4 1-192 16,-1-2 0-16,2 3 0 0,2-1 0 0,1 0 0 16,-1 0 0-16,3 3 0 0,-1-4 0 0,1 3 0 15,4 3 0-15,-1-1 0 0,-8-2 864 0,4 3 128 16,3 0 32-16,-1-1 0 0,-2 2-832 0,-1-1-192 16,-2-4 0-16,-2 2 0 0,-2-1 0 0,-1-1 0 15,0-3 0-15,-3 0 0 0,-3 0 864 0,-4 0 128 0,-6-1 32 16,-3-3 0-16,-2-1-832 0,-4-1-192 15,-2 1 0-15,-13-3 0 16,4 0-768-16,3-2-208 0,2-6-48 0,2 4-13504 0</inkml:trace>
  <inkml:trace contextRef="#ctx0" brushRef="#br2" timeOffset="-101457.95">16139 16132 9503 0,'0'0'416'0,"0"0"96"0,0 0-512 0,0 0 0 15,0 0 0-15,0 0 0 0,0 0 1152 0,0 0 128 16,0 0 16-16,0 0 16 0,0 0-432 0,0 0-96 16,-8 13-16-16,-1 2 0 0,-2-1 128 0,1 6 0 15,-2 3 16-15,2 6 0 0,-3 6-192 0,1 2-32 16,-2-1-16-16,2 3 0 0,1 4-224 0,0 2-64 0,2-6 0 16,2 0 0-16,2-5-192 0,4-6-64 0,1 0 0 0,2-4 0 15,3-5 0-15,3-2-128 0,-1-3 192 16,4 0-64-16,0-2 160 0,2-1 32 0,1-6 0 0,1 3 0 15,0-2-128-15,0 2-32 0,-1 0 0 0,0-3 0 16,-1-4-160-16,0 1 0 0,-1 0 0 0,-12-2-176 31,0 0-1200-31,12-2-240 0</inkml:trace>
  <inkml:trace contextRef="#ctx0" brushRef="#br2" timeOffset="-101254.18">15913 16567 3679 0,'-9'-13'320'0,"9"13"-320"0,0 0 0 0,0 0 0 0,-4-12 4544 0,4 1 832 0,4 1 160 0,4 2 32 0,4 3-4192 0,5-2-848 16,2 0-160-16,5 0-48 0,2 1 128 0,2-4 0 16,2 3 16-16,0-3 0 0,0 1-256 0,0 0-48 15,2 1-16-15,-2 2 0 0,-2 1-144 0,-2 1 0 16,-1 1 0-16,-3 2-11984 0</inkml:trace>
  <inkml:trace contextRef="#ctx0" brushRef="#br2" timeOffset="-100698.78">16519 16376 14335 0,'0'0'640'0,"0"0"128"0,12-1-624 0,0-2-144 0,0-2 0 0,1 2 0 16,2 2 352-16,2 0 32 0,0-2 16 0,1-1 0 15,-1-2-176-15,0 2-32 0,0 4-16 0,0-1 0 16,1-3-176-16,1 2 0 0,-1 2 0 0,-2 2 128 16,-2-2-128-16,-1-2 128 0,-1 1-128 0,-12 1 128 15</inkml:trace>
  <inkml:trace contextRef="#ctx0" brushRef="#br2" timeOffset="-100532.49">16509 16581 21183 0,'0'0'1888'0,"0"0"-1504"0,0 0-384 0,0 0 0 16,13 3-576-16,1-1-176 0,1-3-32 0,-1 2-16 0,0 3 976 0,2-1 192 15,1-3 32-15,0 0 16 0,-1 1-208 0,1 2-32 16,-3-1-16-16,3-2 0 0,-3-4-160 0,-1 2 160 16,-2 2-160-16,-1-2-9072 15</inkml:trace>
  <inkml:trace contextRef="#ctx0" brushRef="#br2" timeOffset="-100188.02">17273 16007 11967 0,'0'0'528'0,"6"-8"112"0,0-1-512 0,-6 9-128 0,5-6 0 0,-5 6 0 16,0 0 1200-16,0 0 208 0,0 0 32 0,0 0 16 15,3 12-496-15,-5 3-112 0,0 3-16 0,-4 2 0 16,-1 2 32-16,-3 4 0 0,1-1 0 0,0 2 0 15,-1-3-256-15,1 2-48 0,1 1-16 0,3 1 0 16,-1 2-256-16,2-3-48 0,2-4-16 0,1 0 0 16,-1 1-224-16,2-3 0 0,0-4 0 0,2-1 0 15,0-3-176-15,2 0-80 0,-3-7 0 0,-1-6-7312 16,0 0-1456-16</inkml:trace>
  <inkml:trace contextRef="#ctx0" brushRef="#br2" timeOffset="-100007.84">17042 16260 13823 0,'0'0'608'0,"0"0"128"0,0 0-592 0,0 0-144 15,12-6 0-15,1 0 0 0,1 3 1088 0,1 0 176 16,2 2 32-16,2-2 16 0,3 0-704 0,-1 1-144 16,4-2-16-16,1 1-16 0,0 2-96 0,1-2-16 15,1 1 0-15,1 0 0 0,-1 1-128 0,1 1-16 16,-7 5-16-16,-6-2-9760 0</inkml:trace>
  <inkml:trace contextRef="#ctx0" brushRef="#br2" timeOffset="-99828.21">17047 16486 21183 0,'0'0'944'0,"0"0"192"0,0 0-912 0,0 0-224 0,0 0 0 0,0 0 0 16,13 1 400-16,4 2 48 0,0-1 0 0,2 3 0 15,0-5-96-15,3 0-16 0,0-2 0 0,3 2 0 16,0 0-128-16,2-1-16 0,1-3-16 0,0 1 0 16,-3 0-176-16,0 2 192 0,0 0-192 0,-4 0-10960 15</inkml:trace>
  <inkml:trace contextRef="#ctx0" brushRef="#br2" timeOffset="-99400.16">17813 15902 8287 0,'0'-9'736'0,"0"9"-592"0,0 0-144 0,0 0 0 15,0 0 1728-15,0 0 304 0,0 0 64 0,0 0 16 16,-3 20-528-16,-2 5-112 0,-3 3 0 0,0 2-16 16,-1 3-224-16,1 3-32 0,0 0-16 0,1 2 0 15,-2 1-240-15,-1 3-48 0,1 3-16 0,0 5 0 0,3-2-208 0,-1 0-32 16,1-2-16-16,-1-2 0 0,2-5-400 16,0-2-80-16,-2-3-16 0,2-7 0 0,-2 1-304 15,2-5-64-15,1-1-16 0</inkml:trace>
  <inkml:trace contextRef="#ctx0" brushRef="#br2" timeOffset="-98596.93">16179 17435 2751 0,'0'0'256'0,"-5"-9"-256"0,0 1 0 0,-2 1 0 16,7 7 2848-16,-10-2 528 0,-1 0 96 0,1 1 32 16,-2 0-2000-16,0 1-400 0,1 0-80 0,-1 2 0 15,0 2-512-15,2 3-112 0,-1-2-16 0,4 4 0 16,0-1 0-16,7-8-16 0,-4 10 0 0,3 1 0 15,5 2-48-15,0 4-16 0,3-4 0 0,5 1 0 16,1 2-32-16,2-2 0 0,3 2 0 0,-1-3 0 16,-2-1-272-16,0-1 160 0,-5 1-160 0,1 0 128 15,-5 0-128-15,-1-2 0 0,-5-10 0 0,0 14 0 16,-4 1 224-16,-3 0-32 0,-5-2-16 0,-5 2 0 16,-1-1 496-16,-7 0 96 0,-2-3 32 0,-5 2 0 0,-3-4-368 15,-1-2-80-15,-2-4-16 0,3 3 0 0,3 0-160 16,5-6-48-16,2-6 0 0,7-1 0 0,4 3-128 0,4-2 128 15,5-2-128-15,4 1 128 16,3-3-704-16,6 2-160 0,4-2-32 0</inkml:trace>
  <inkml:trace contextRef="#ctx0" brushRef="#br2" timeOffset="-97614.99">16476 17461 14735 0,'-9'6'1312'0,"-2"2"-1056"0,0 5-256 16,-3-4 0-16,-3 3 768 0,4 0 80 0,2 5 32 15,0 1 0-15,-4 0 16 0,6-1 0 0,1-1 0 0,4 0 0 16,4-1-464-16,4 1-96 0,7-3-16 0,2-3 0 16,2-2 208-16,8 0 48 0,4-4 0 0,2 1 0 15,-2-5-128-15,4-3 0 0,-1-2-16 0,-2 0 0 16,-5-3 48-16,-2 2 16 0,-4-6 0 0,-3 3 0 15,-3-3-176-15,-3 2-48 0,-3-2 0 0,-1 0 0 16,-4 2-112-16,-3-3-32 0,-2 2 0 0,-3 0 0 16,-2-6 16-16,-3 0 0 0,-4 1 0 0,-2 4 0 15,0 3-144-15,-1 5 0 0,1-2 0 0,2 3 0 16,1 2 0-16,6 3 0 0,10-2 0 0,0 0-176 16,0 0 176-16,0 0-160 0,11 8 160 0,6-5-160 15,4-2 160-15,4-2 0 0,2-2-144 0,1-2 144 16,-2-1 0-16,2-4 0 0,4 0 0 0,-1-4 0 0,-1-2 0 15,0-1 0-15,-1 0 0 0,1-1 0 0,0-3 0 16,-2 1 0-16,-2 3 0 0,1-1 128 0,-3 0-128 16,0-2 0-16,-3-2 0 0,-4 1 0 0,-3 1 0 0,-4-4 0 15,-4-2-176-15,-4 3 176 16,-2-2-464-16,-2 4-16 0,-4 1 0 0,0 6 0 16,-1 4 144-16,-1 6 16 0,-1 2 16 0,-4 5 0 0,-5 4 176 0,-1 4 128 15,-1 7-192-15,-1 2 192 0,-1 5-128 0,2 2 128 16,0-2 0-16,1 2 0 0,1 2 0 0,1 4 0 15,3 2 0-15,-2-1 0 0,4-3 0 0,3 3 0 16,0-2 0-16,5-2 0 0,4-7 0 0,4-2 192 16,1-3-48-16,3-3-16 0,3 1 256 0,0-8 32 15,2-4 16-15,3-2 0 0,2 2 80 0,2-4 0 0,2-5 16 16,0-3 0-16,3-1-160 0,1 1-48 16,1 4 0-16,1-5 0 0,-5-1-320 0,-1-2 128 0,2 2-128 0,-5 4 0 15,1 5 0-15,-3 1 0 0,-4 1 0 0,-3 7 0 16,-2 3 0-16,-1 3 0 0,-3 4 0 0,-2 1 0 15,-3-1 0-15,0 3 0 0,-2 1 0 0,-1-1 0 16,-2 0 0-16,0-6 144 0,1 0-144 16,1-1 160-16,0 0-160 0,4-14 192 0,0 0-192 0,0 0 192 15,3 9-192-15,-3-9 192 0,0 0-192 0,12 0 192 16,-1-4 64-16,2-1 0 0,2-7 16 0,0 3 0 16,1-6-48-16,1 0-16 0,1 0 0 0,2-1 0 15,-1 3-208-15,1-1 0 0,-2 2 0 0,-1 3 0 16,-1-2 0-16,-1 6 0 0,-3 4-192 0,-1 1 192 0,-11 0-144 0,7 10 144 15,1 3 0-15,-1 0-144 0,-2-1 144 0,-2 1-128 16,-1 0 128-16,-1-1-128 0,5 0 128 16,-1-1 0-16,-5-11 0 0,6 8 0 0,2 1 0 0,1-5 0 15,4-1 0-15,-1-3 0 0,0-1 0 0,2-2 192 16,4 2-32-16,-1-5-16 0,-1 3 0 0,0-4 0 16,-2-2 0-16,0 2 0 0,-1 2-144 0,-1-1 128 15,-1-1-128-15,-2 3 128 0,-1-2-128 0,-8 6 0 16,0 0 0-16,10 2 0 0,-10-2 0 0,0 0 0 15,6 9 0-15,1 2 0 0,-7-11 0 0,0 12-176 16,0 1 176-16,0 1-128 0,-4 2 128 0,0-3 0 16,-1 0 0-16,0 0 0 0,-4 2 0 0,-1-2 256 0,1 0-64 15,-2 0-16-15,-2-3 112 0,-2-1 32 0,-2-3 0 0,-2-1 0 16,-3 2 16-16,-2-6 16 0,2-2 0 16,0 1 0-16,-2-1-160 0,3-3-16 0,2-5-16 0,1 3 0 15,-1 0-160-15,1 1 128 0,5-1-128 0,3 0 128 31,1-1-1072-31,9 7-208 0,-4-7-64 0,4-4-14272 0</inkml:trace>
  <inkml:trace contextRef="#ctx0" brushRef="#br2" timeOffset="-97412.45">17429 17121 34095 0,'0'0'3024'0,"0"0"-2416"16,0 0-480-16,0-16-128 0,0 16 448 0,0 0 80 15,0 0 16-15,0 0 0 0,0 0-32 0,0 0 0 16,0 0 0-16,0 0 0 16,0 0-2112-16,0 0-416 0,0 0-96 0,-15 7 0 0</inkml:trace>
  <inkml:trace contextRef="#ctx0" brushRef="#br2" timeOffset="-82096.91">16414 7208 13823 0,'26'-13'1216'0,"-10"4"-960"16,2-2-256-16,-1 1 0 15,-2 0-1152-15,1 4-288 0,0-1-48 0,-2 0-16 0,-1 2 1264 0,0-1 240 16,-1 1 0-16,-2-1 144 0,-2 0-144 0,-8 6 0 15,7-11 0-15,-4 1 0 0,1-1 0 0,-4 1 0 0,0-4 0 16,-4-1 0-16,1 0 0 0,-4-4 0 0,-2 1 176 0,-4 1-176 16,-3-1 176-16,-3 1-176 0,-5 0 192 0,-3-1-192 15,-4-2 128-15,-3 1-128 0,-3 1 0 0,-1 2 0 16,-1 0 0-16,0-1 0 0,-1-1 0 0,-1 0 0 16,2 3 0-16,-1 2 160 0,-2 2-160 0,-2-1 192 15,-7-1 0-15,-1 1 0 0,-2 6 0 0,-4-5 0 16,-5 2-48-16,-1-1 0 0,-1 2 0 0,-7 0 0 15,-7 3-144-15,-2 1 0 0,-3-3-160 0,1 3 160 16,0 1-832 0,-2-1-80-16,-1-4-16 0,0 1 0 0,1 2 336 15,3 0 64-15,2 2 16 0,3-2 0 0,2-1 512 0,3-2 0 0,2 4 0 0,-1 4 0 16,1 2 0-16,2 2 256 0,3-5-32 0,0 8 0 16,-2 0-48-16,1 5-16 0,-3 0 0 0,-2 1 0 0,1 1-160 0,2 4 0 15,3 3 0-15,0 1 0 0,-2-2 0 0,6 6 128 16,4-1-128-16,-3 7 128 0,-3 5 176 0,4 1 16 15,2 0 16-15,5 3 0 0,0 6-144 16,1-1-48-16,1-1 0 0,2-3 0 0,2-1-144 0,6-1 0 16,6 3 0-16,7-5 0 0,2-3 0 0,7-4 0 15,5 2 0-15,0 1 0 0,2 4 0 0,3-2-176 16,1-1 176-16,0 2-192 0,2-2 192 0,-2 3 0 16,0 0 0-16,0-1 0 0,2 1 0 0,2 3 0 15,2 2 0-15,2 1 0 0,2 0 0 0,1-1 0 16,1 2 0-16,1 0 0 0,2 1 176 0,9-2-48 15,1-5 0-15,5 1 0 0,-1-1 240 0,4 1 32 0,4 2 16 16,2-4 0-16,5-1 160 0,-1 0 16 16,4-1 16-16,0 1 0 0,2-6-32 0,2 1 0 0,3-3 0 0,2 0 0 15,4-1-240-15,1 0-48 0,2 0-16 0,4-1 0 16,-1-2-272-16,4 0 0 0,-1-5 0 0,5 0 0 16,3-1 0-16,4-3 0 0,5-3 0 0,0-4 0 15,1-2 0-15,1 1 0 0,-1 2 0 0,1-5 0 16,-3-1 0-16,2-1 0 0,-3 1 0 0,0-2 0 15,-2 0 0-15,4-2 0 0,1-2 0 0,3 0 0 16,-1-3 0-16,-3-1 0 0,-2 1 0 0,4-4 0 16,4-1 176-16,-2-7-32 0,-2-3 0 0,0-6 0 15,-2-3 80-15,4-7 16 0,4-3 0 0,0-7 0 16,-1-2-112-16,-2-6-128 0,-5-7 176 0,1-3-176 16,-3-5 0-16,-2-4 0 0,-2-4 0 0,-4-6 0 15,-2-6 144-15,-10 4-144 0,-7 2 0 0,-11 7 144 0,-13 7 464 16,-9 4 96-16,-11-3 0 0,-8 7 16 0,-9 5 448 0,-7 2 96 15,-11 7 16-15,-6 3 0 0,-9 4-1152 0,-3 1-128 16,-4 7-192-16,0 8-10672 16</inkml:trace>
  <inkml:trace contextRef="#ctx0" brushRef="#br2" timeOffset="-64842.41">2048 14564 2751 0,'0'0'256'0,"0"0"-256"0,0 0 0 0,0 0 0 15,0 12 2240-15,0-12 416 0,0 0 80 0,-5 12 16 16,1-1-1696-16,1 2-336 0,2-4-64 0,1-9-16 15,-1 13-272-15,1-13-64 0,0 0-16 0,-2 15 0 16,2-5-80-16,0-10-16 0,0 0 0 0,0 0 0 16,0 0 144-16,6 11 32 0,-6-11 0 0,0 0 0 15,0 0 192-15,11 5 32 0,0-3 16 0,-1-4 0 16,2-5-96-16,-3-2 0 0,6 0-16 0,0-5 0 16,3-6-48-16,3-2 0 0,3-7 0 0,3-1 0 0,4-5-208 15,5-8-48-15,0-4-16 0,1 0 0 0,-1 4-176 16,1 3 128-16,-1-2-128 0,-2 4 128 0,-1 3-128 0,-3 5 0 15,-4 1 0-15,-4 7 0 0,-4 4 0 0,-1 2 0 16,-3 1 0-16,-2 6-7216 16,-3 2-1488-16</inkml:trace>
  <inkml:trace contextRef="#ctx0" brushRef="#br2" timeOffset="-62991.76">1963 14396 6447 0,'0'0'576'0,"0"0"-576"16,2-12 0-16,-1 4 0 0,-1 8 1168 0,0 0 128 15,1-11 32-15,-1 1 0 0,-1 0-400 0,1 10-80 16,3-9-16-16,-3 9 0 0,-2-12-432 0,2 4-80 16,0 1-32-16,0 7 0 0,0 0-160 0,0 0-128 15,0-11 192-15,0 1-192 0,0 10 224 0,0 0-64 16,0 0-16-16,0 0 0 0,0 0 128 0,0 0 32 16,0 0 0-16,0 0 0 0,0-12-32 0,0 4 0 15,0 8 0-15,0 0 0 0,0 0-144 0,0 0-128 16,0 0 192-16,0 0-192 0,0 0 128 0,0 0-128 15,0 0 0-15,0 0 0 0,3 13 0 0,2 0 0 16,0 4 128-16,-1-3-128 0,-4-2 128 0,3 1-128 16,1 3 144-16,1 0-144 0,-2 0 160 0,1 0-160 15,-1 0 160-15,3 1-160 0,-1-4 144 0,1 0-144 16,2-1 128-16,0-2-128 0,0 0 144 0,-2 2-144 0,0-1 160 16,0-2-160-16,-6-9 224 0,0 0-48 0,9 4-16 0,-9-4 0 15,11 6 32-15,-11-6 16 0,0 0 0 0,0 0 0 16,9 9-48-16,-9-9-16 0,0 0 0 0,0 0 0 15,10 2-16-15,-10-2 0 0,11 2 0 0,-11-2 0 16,11-4 64-16,2-2 16 0,2 0 0 0,-2 0 0 16,-1-6 32-16,-1 1 0 0,5-1 0 0,0-1 0 15,-2 1-240-15,3-1 176 0,2-5-176 0,1-1 160 16,-2 1-160-16,0-3 0 0,-1-3 144 0,4-1-144 16,3-4 0-16,-1 3 0 0,-2 3 0 0,1-5 128 15,-1 1-128-15,-1-3 128 0,-3 4-128 0,0 1 128 16,-3 7-128-16,-2 2 0 0,-1 2 0 0,-2 1 0 15,-3 8-1152-15,-6 5-320 16</inkml:trace>
  <inkml:trace contextRef="#ctx0" brushRef="#br2" timeOffset="-61339.89">1597 12783 11967 0,'0'0'528'0,"0"0"112"0,0 0-512 0,-3-6-128 0,1-6 0 0,2 12 0 16,0 0 880-16,0 0 144 0,0 0 16 0,0 0 16 16,-9 14-400-16,2 2-80 0,-2-4 0 0,4 3-16 0,0 2 80 0,1 3 32 15,1 2 0-15,1 1 0 0,-1-2-208 0,0 0-32 16,2 0-16-16,0 1 0 0,-1 4 48 0,1-2 16 16,0-1 0-16,-2 3 0 0,2 2-240 0,-4 2-48 15,1-3-16-15,-1 0 0 0,-2-2-176 0,0-4 160 16,2-3-160-16,1 0 160 0,-3-1-160 0,0-1 192 15,3-3-192-15,-2-4 192 0,0 0-48 0,1-1 0 16,5-8 0-16,0 0 0 16,-5 11-512-16,5-11-96 0,0 0-32 0</inkml:trace>
  <inkml:trace contextRef="#ctx0" brushRef="#br2" timeOffset="-60935.14">2036 12532 11055 0,'-9'-7'480'0,"9"7"112"0,0 0-464 0,-8 12-128 0,1-3 0 0,1 4 0 16,4 4 2640-16,-2 2 512 0,-1 2 112 0,-2 0 0 15,1 1-2480-15,-1 4-496 0,-1 0-96 0,0 4-32 0,1 0 48 0,1 0 16 16,-1 0 0-16,1-2 0 0,4 2-224 0,-1 0 176 16,-1-3-176-16,2-2 160 0,2-4-160 0,2 4 0 15,1 1 0-15,0-3 128 0,0-5-128 0,1 1 0 16,2 1 0-16,0-4 0 0,2 5 128 0,0-7-128 15,-3-3 128-15,3 3-128 0,2 0 128 0,3 2-128 16,-2-4 128-16,0 0-128 0,0-7 0 0,1 3 0 16,-3-1 0-16,2-3 0 15,1-8-400-15,-1 2-176 0,-11 2-16 0,11-5-16 16,1-1-1488-16,-2 0-288 0</inkml:trace>
  <inkml:trace contextRef="#ctx0" brushRef="#br2" timeOffset="-60672.98">1825 12996 17503 0,'-9'-17'768'0,"9"17"176"0,0 0-752 0,0 0-192 0,4-13 0 0,4 4 0 16,4-1 1728-16,2 7 320 0,0-4 64 0,1 2 16 16,-1-2-1424-16,3 1-272 0,1 1-64 0,2-1-16 15,-2 0-352-15,0-1 128 0,0 1-128 0,-1-1 0 16,-2 5-512 0,0 0-192-16,1 1-16 0,-3 0-10352 0</inkml:trace>
  <inkml:trace contextRef="#ctx0" brushRef="#br2" timeOffset="-60349.77">2341 12293 16575 0,'0'0'1472'0,"0"0"-1168"0,0 0-304 16,0 0 0-16,-2 10 640 0,-1 5 80 0,-2-1 16 0,1 10 0 16,2-4 32-16,-1 5 0 0,2 1 0 0,-2 4 0 15,3 7-16-15,3 2 0 0,-3 1 0 0,0 2 0 16,-3 2-176-16,-1 5-16 0,0 1-16 0,0-4 0 16,2-4-352-16,0-2-192 0,5-6 192 0,-3 0-192 15,-3-3 192-15,1-1-64 0,0-6 0 0,4-1-128 16,-2 3 176-16,0-5-176 0,0-3 160 0,2-1-160 15,4-4 0-15,-4-1 0 0,-2-12 0 0,0 0-160 16,0 0-1536-16,0 0-304 16</inkml:trace>
  <inkml:trace contextRef="#ctx0" brushRef="#br2" timeOffset="-59887.68">2593 12511 23039 0,'0'0'2048'15,"0"0"-1648"-15,0 0-400 0,0 0 0 0,0 0 256 0,0 0-48 16,0 0 0-16,0 0 0 0,0 0 128 0,0 0 32 0,0 0 0 0,0 0 0 16,11 4-96-16,-1 0-16 0,-10-4 0 0,13 3 0 15,0 1-48-15,1 2-16 0,1 0 0 0,-1-3 0 16,-1-2-64-16,1 2-128 0,2 0 176 0,-2 1-176 16,2-4 192-16,0 4-192 0,2-1 192 0,-2 0-192 15,-3 0 176-15,-2 1-176 0,0 2 160 0,-3-3-160 16,-1 5 0-16,-7-8 128 0,0 0-128 0,6 12 0 15,0 0 0-15,-3-2 176 0,-10 3-176 0,2-1 160 16,5-12 32-16,-6 9 0 0,-6 3 0 0,0-2 0 16,-1 3-64-16,-1 0-128 0,-3-5 192 0,1 5-64 15,0 4 208-15,1-4 48 0,-1 0 0 0,4-1 0 16,-1 0-64-16,0 1 0 0,-1-2 0 0,1-5 0 0,0-1-160 16,1 3-32-16,3-4-128 0,1 1 192 0,8-5-192 15,0 0 0-15,0 0 0 0,0 0 0 16,-8 6-2048-16,8-6-416 0,0 0-80 0</inkml:trace>
  <inkml:trace contextRef="#ctx0" brushRef="#br2" timeOffset="-59051.8">3284 12299 20271 0,'-10'-11'1792'0,"10"11"-1424"0,0 0-368 0,-13 0 0 16,0-4 672-16,0 5 64 0,-1 4 16 0,1 3 0 16,-1-1-256-16,2 2-48 0,-1-1-16 0,3 2 0 15,1 4 64-15,2 2 16 0,2-3 0 0,2-1 0 16,2 2-320-16,0 1-64 0,1-1-128 0,0-1 192 15,-1-1-192-15,-1-1 176 0,2-11-176 0,-1 16 160 16,1-2-160-16,-1-1 0 0,1-13 0 0,-3 15 128 16,-1 0-128-16,0-2 0 0,0 0 0 0,2 0 0 15,-2 2 128-15,1-2-128 0,2 3 0 0,-2-3 128 16,3-13 48-16,-5 10 0 0,5-10 0 0,0 0 0 0,-6 9 64 16,6-9 16-16,0 0 0 0,0 0 0 0,0 0-64 15,0 0 0-15,-8 1 0 0,8-1 0 16,0 0-64-16,0 0-128 0,0 0 176 0,0 0-176 0,0 0 144 0,0 0-144 15,-11 3 0-15,11-3 144 0,0 0-144 16,0 0 0-16,0 0 0 0,0 0 0 0,0 0 0 0,0 0 0 16,-6-4 144-16,6 4-144 0,0 0 0 0,0 0 0 15,0 0 0-15,0 0 0 0,-2-13 0 0,2 4 144 16,2 0-144-16,0 0 160 0,2-6-160 16,1 0 128-16,2-1-128 0,0 0 128 0,-4 2-128 0,1-3 128 15,0-1-128-15,0 0 128 0,-1-1-128 0,1 0 128 16,-3-1-128-16,0-5 128 0,-1 1-128 0,0 2 0 15,-1-2 0-15,2 5 0 0,1-4 0 0,-1 4 0 0,-1 1 0 16,2 5 0-16,1 3 0 0,-3 10 0 16,3-7 0-16,-3 7 0 0,0 0 0 0,0 0 0 0,1 13 0 0,2 2-176 15,-2 4 176-15,2 3-128 0,-1 6 128 0,-1 4-128 16,-3 2 128-16,-1 2 0 0,-2 1 0 0,4 7 0 16,-3 8 192-16,0-2-16 0,1-4-16 0,1 0 0 15,-2-2-32-15,1-1-128 0,1-2 192 0,-1-9-64 16,0-3-128-16,2-4 128 0,-2 0-128 0,0-6 128 15,1-6 32-15,0-1 0 0,2-12 0 0,0 0 0 16,-2 9 240-16,2-9 48 0,0 0 16 0,0 0 0 16,0 0 288-16,0 0 48 0,0-10 16 0,2-7 0 15,0-4-160-15,2-3-16 0,1 2-16 0,-1-4 0 16,-2-9-416-16,-1-1-80 0,1-4 0 0,0-5-128 16,2-1 224-16,-2-2-64 0,1 5-16 0,-2 1 0 15,3 6-144-15,0 4-224 0,0 0 48 0,1 7 16 0,-1 2 160 16,0 6-160-16,-3 6 160 0,-1 11-160 0,0 0 160 15,0 0-208-15,0 0 80 0,3 18 128 0,-6 6-224 16,1 5 80-16,-4-3 16 0,1 11 0 0,0 10 128 16,-2 6 128-16,0 3-128 0,-2 1 176 0,-1 0-176 0,3-2-224 15,4-1 48-15,0-9 16 16,1-2-528-16,3-2-96 0,3 0-32 0,-1-2-15504 0</inkml:trace>
  <inkml:trace contextRef="#ctx0" brushRef="#br2" timeOffset="-47294.84">3527 11910 13935 0,'0'0'608'0,"0"0"144"0,9-6-608 0,-9 6-144 15,10-5 0-15,-10 5 0 0,11-2 0 0,-2-4 0 16,4 3 0-16,-13 3 0 0,0 0 352 0,11-2 32 16,0 1 16-16,-11 1 0 0,10-3 160 0,-10 3 16 15,12-1 16-15,-3 0 0 0,-9 1 32 0,0 0 0 16,11-2 0-16,-11 2 0 0,0 0-256 0,0 0-48 16,0 0-16-16,0 0 0 0,0 0 16 0,0 0 0 15,0 0 0-15,0 0 0 0,-4-10-48 0,-5 3 0 16,-4 0 0-16,-4 1 0 0,-2 0-48 0,-2-3-16 15,-2 0 0-15,-2 0 0 0,-2 2 80 0,1-1 16 16,0-2 0-16,0 1 0 0,-3 2-64 0,0 2-16 16,-1-4 0-16,-1 4 0 0,0-1-224 0,1-2 0 0,0 1 128 15,-2-4-128-15,1 3 0 0,-1 1 0 0,-4-4 0 0,-1 3 0 16,0 4 144-16,1-1-144 0,-1 3 128 0,1 0-128 16,-1 5 160-16,-1 0-160 0,0 0 192 0,2 3-192 15,-1 0 144-15,-2 3-144 0,-5 0 0 0,1 2 144 16,1-1-144-16,-3 3 0 0,-1-2 0 0,2 0 128 15,-2 6-128-15,3-4 0 0,1 1 0 0,6 0-176 16,2 0 176-16,3-2 0 0,2 2 0 0,-1-1 0 16,0 0 0-16,3-2 0 0,-2 0 0 0,3 4 0 15,-3-3 0-15,-1 1 0 0,-2 0 0 0,2 0 0 16,3 2 0-16,0 0 0 0,1-1 0 0,1 2 0 16,-1-5 0-16,3 4 0 0,-1-2 0 0,3 2 0 15,2-2 0-15,-1 6 0 0,-1 2 0 0,3 1 0 0,0-5 0 16,0 1 0-16,-2 3 0 0,-2-2 0 0,-2 2 0 0,2 0-128 15,3-1 128-15,-3-1 0 0,-5 2 0 16,4 2 0-16,-2-2 144 0,0-1-144 0,-2 1 0 0,2 0 0 16,2 1 0-16,-1 3 0 0,0-3 0 0,0 1 0 15,5 3 0-15,0-1 0 0,2 1 0 0,3 0 240 16,0-5-48-16,1 5-16 0,0 3 16 0,0-3 0 16,-2-1 0-16,4-2 0 0,0 2-192 0,1 1 192 15,-3-3-192-15,4 0 192 0,1-3-64 0,-3 1 0 16,3 1 0-16,-2-2 0 0,0-3-128 0,0 1 192 15,4 2-192-15,-3 1 192 0,4 1 0 0,1 0 16 16,1 1 0-16,2-2 0 0,1-2-16 0,0 0 0 0,4 6 0 16,-3-3 0-16,2-2-64 0,1 2-128 0,-1-1 176 0,4 1-176 15,1-3 192-15,2 1-64 0,-5 1 0 0,3-2-128 16,1 0 224-16,2-2-64 0,-2-3-16 16,0 3 0-16,-1 0-144 0,2 1 160 0,1 0-160 15,-1 2 160-15,3-3 32 0,0 0 0 16,0-2 0-16,3 4 0 0,2-4-16 0,0 3 0 0,7 1 0 0,0 2 0 15,1-2 64-15,-1 1 16 0,5-3 0 0,0 1 0 16,1 1-80-16,6 1-16 0,0 1 0 0,0-2 0 16,-2-2-160-16,-1-1 0 0,0 0 0 0,1-5 128 15,0 2-128-15,0 2 0 0,-1-7 0 0,3 3 128 16,2-3-128-16,-1 1 0 0,-3-3 0 0,3-1 0 16,1 1 0-16,-3-3 0 0,-2 1 128 0,2-2-128 0,3 1 0 15,1-3 128-15,-2-3-128 0,2 1 128 0,1-2-128 16,-1 0 160-16,1-4-160 0,3 2 160 0,3 2-160 15,0-4 0-15,-2 1 0 0,-2 1 128 0,-4 1-128 16,-2 1 0-16,-2 0 0 0,-1-4 0 0,-3-1 0 0,2 2 0 16,1 3 0-16,-2 1 0 0,-3-4 0 0,2-3 0 15,3-2 128-15,-2 3-128 0,-1 3 0 0,-1-3 0 16,0 0 144-16,0-1-144 0,0 3 0 0,-1-3 0 16,-3-3 0-16,1 0 128 0,0-3-128 0,-1 0 0 15,2 0 128-15,0-3-128 0,-1 0 0 0,0-1 144 16,-1-2-144-16,-1 1 0 0,0-1 144 0,1-1-144 15,-3-4 0-15,2 1 144 0,0 3-144 0,-2 1 128 16,-1 0-128-16,-1-4 128 0,-1-1 0 0,-2 3 0 16,0-1 0-16,0-1 0 0,1-5-128 0,-2-3 128 0,0-3-128 15,-2 2 128-15,0 0-128 0,-2 0 192 0,-2-1-192 0,1 0 192 16,1-1 16-16,-2 0 16 0,-2-1 0 16,0-4 0-16,0-4 96 0,0-2 32 15,0 2 0-15,-2 0 0 0,-1-3-48 0,-1 5-16 0,-1 5 0 0,0 0 0 16,-1 0 48-16,-2 5 16 0,-1 0 0 0,-1 0 0 15,-4 1-64-15,-1-2-16 0,1 1 0 0,-3 3 0 16,1-2-144-16,-5 5-128 0,0-1 192 0,-1 2-192 16,-3-1 0-16,-1 2 0 0,-1 5 0 0,-3 2 0 15,-1-1-528 1,1 5-16-16,-2 3 0 0,-1-1 0 0,0 4-1584 16,-1 5-320-16,0 4-64 0,-1 2-16 0</inkml:trace>
  <inkml:trace contextRef="#ctx0" brushRef="#br0" timeOffset="-12811.19">14603 752 9215 0,'0'0'400'0,"0"0"96"0,0 0-496 0,0 0 0 0,0 0 0 15,6-2 0-15,-6 2 1728 0,0 0 256 0,0 0 64 0,0 0 0 16,0 0-832-16,7-3-144 0,-7 3-48 0,0 0 0 15,0 0-816-15,0 0-208 0,0 0 0 0,0-8 0 16,-3 2 864-16,-1 2 128 0,1-5 32 0,-4 5 0 16,-1 1 0-16,0 1 0 0,-1-2 0 0,-2 3 0 15,-1 1-832-15,0 1-192 0,-1 3 0 0,-3-2 0 16,-1 5 864-16,3 2 128 0,-3 0 32 0,-1 4 0 16,-2 2-832-16,-2 0-192 0,-3 3 0 0,2 5 0 15,1-4 0-15,2 5 0 0,3 2 0 0,0 1 0 16,0 0 864-16,3-2 128 0,2-3 32 0,6-2 0 15,2-1-832-15,4 0-192 0,2-2 0 0,4-3 0 16,0-2 0-16,5-2 0 0,-1 1 0 0,11-2 0 16,2 0-768-16,1-5-208 0,-2-4-48 15,-5 0 0-15,0-3 832 0,4-2 192 0,-2 0 0 0,1 0 0 0,-2-3 0 0,0-1 0 16,1-2 0-16,-2 1 0 0,-4-1 0 0,0-3 0 16,0 2 0-16,-3 2 0 0,-1 1 0 0,-1-4 0 15,-3 0 0-15,-1 3 0 0,-1 1 0 0,-3 3 0 16,0 6 0-16,-3-8 0 0,-1 0 768 0,-4 3 208 15,2 2 48-15,-3 1 0 0,-2 2-832 0,0 0-192 16,-1-2 0-16,0 6 0 0,-1-1 0 0,0 1 0 16,1 0 0-16,3 0 0 0,4 2 0 0,5-6 0 15,0 0 0-15,0 0 0 0,0 0 0 0,0 0 0 16,7 7 0-16,2-2 0 0,1 0 0 0,2-4 0 16,2-1 0-16,1 3 0 0,-1 2 0 0,2 0 0 0,2 1 0 0,7 0 0 31,-7 3-768-31,0 0-208 0,-5 4-48 0,-4-2 0 0,0 3 832 0,-2 2 192 0,-3 1 0 15,-2-1 0-15,0 0 0 0,-4 1 0 0,-2 0 0 16,-1 2 0-16,-1-4 768 0,-1 2 208 0,-2-1 48 0,-3 3 0 31,2-3-1648-31,2-4-320 0,2-6-64 0,6-6-16 16,0 0-1632-16,0 0-336 0,0 0-64 0,5-18-16 0</inkml:trace>
  <inkml:trace contextRef="#ctx0" brushRef="#br0" timeOffset="-11948.39">15594 934 20271 0,'0'0'448'0,"0"0"80"0,0 0 32 0,6 6 16 0,1 3-576 0,-2-3 0 0,-5-6 0 15,10 1 0-15,-2-1 928 0,3-1 80 0,-3-2 16 16,1 0 0-16,-2-4 0 0,0 1 0 0,-7 6 0 0,7-6 0 16,-2-6-832-16,-1 3-192 0,0 0 0 0,-3 0 0 15,-2 1 864-15,-2 1 128 0,-1-2 32 0,-1 4 0 16,-2 4-832-16,1 1-192 0,-2-2 0 0,-2 4 0 16,2 2 0-16,-3 2 0 0,3 2 0 0,-2 2 0 15,2 3 0-15,0 3 0 0,1 2 0 0,0 2 0 16,1-1 0-16,4 1 0 0,0-3 0 0,0 1 0 15,2 0 0-15,3 2 0 0,0-6 0 0,3 1 0 16,1-4 0-16,-2 0 0 0,4-3 0 0,-1 1 0 16,1-5 0-16,0-2 0 0,-1-2 0 0,1-1-9232 15,0-2-1904-15</inkml:trace>
  <inkml:trace contextRef="#ctx0" brushRef="#br0" timeOffset="-8089.31">15059 936 9215 0,'0'0'400'0,"0"0"96"0,0 0-496 0,0 0 0 15,-5-10 0-15,5 10 0 0,0 0 912 0,0 0 96 0,0 0 16 0,0 0 0 16,-6-12 0-16,0-2 0 0,4 2 0 0,2 12 0 15,0 0 0-15,0 0 0 0,0 0 0 0,0 0 0 16,0 0 0-16,0 0 0 0,0 0 0 0,0 0 0 16,0 0 0-16,0 0 0 0,-9 9 0 0,3-1 0 15,2 1-832-15,2 3-192 0,-1 2 0 0,3 7 0 16,-1 6 0-16,0 7 0 0,1-2 0 0,2 3 0 16,0-6 864-16,0-1 128 0,1 0 32 0,-1-2 0 15,5 1-832-15,-3-6-192 0,0-4 0 0,-2 0 0 16,0-7 0-16,-2-1 0 0,0-9 0 0,0 9 0 15,0-1 0-15,0-8 0 0,0 0 0 0,0 0 0 16,0 0-2416-16,0 0-528 0,4-18-96 16,1 4-32-16</inkml:trace>
  <inkml:trace contextRef="#ctx0" brushRef="#br0" timeOffset="-7688.29">15501 915 16575 0,'0'0'368'0,"0"0"80"0,0 0 0 0,0 0 16 0,0 0-464 0,0 0 0 15,0 0 0-15,-1 10 0 0,-2-1 912 0,2 1 96 0,-2 2 16 0,2 3 0 16,0 5 0-16,-1 2 0 0,1 2 0 0,1 0 0 16,1 3-832-16,1-4-192 0,0 2 0 0,1-4 0 15,0-3 864-15,-1-2 128 0,2-1 32 0,0-4 0 16,1-1-832-16,2-5-192 0,1 0 0 0,-1-3 0 16,1-4 864-16,3-3 128 0,-1-3 32 0,1-3 0 15,2 0-832-15,0 0-192 0,-3-9 0 0,4-4 0 16,-2 1 864-16,-1-3 128 0,0-3 32 0,0 1 0 15,-1-5-832-15,1 4-192 0,-2 3 0 0,0 5 0 16,-1 2 0-16,-2 2 0 0,1 0 0 0,-2 5 0 0,-1 4 0 16,-4 8 0-16,0 0 0 0,0 0 0 15,0 0-1600-15,0 0-352 0,-8 13-80 16,0-2-16-16</inkml:trace>
  <inkml:trace contextRef="#ctx0" brushRef="#br0" timeOffset="-7233.28">16118 973 16575 0,'0'0'736'0,"0"0"160"0,0 0-720 0,0 0-176 0,0 0 0 0,-5 8 0 15,5-8 848-15,0 0 144 0,0 0 32 0,0 0 0 16,-2 9-832-16,2-9-192 0,4 9 0 0,-4-9 0 16,0 0 864-16,11-5 128 0,-2-2 32 0,-1-1 0 15,-1 2 0-15,1-2 0 0,0-2 0 0,-1-1 0 16,-2 1-832-16,-3-3-192 0,2 0 0 0,-2 2 0 15,-2-1 0-15,0 12 0 0,-6-9 0 0,4 0 0 16,-5 3 864-16,-2 4 128 0,-1 1 32 0,-1 2 0 16,1 1-832-16,-2 4-192 0,-1 6 0 0,0-2 0 0,-1 3 0 15,1 6 0-15,1 2 0 0,-2 5 0 0,1-2 0 0,3 2 0 16,3-1 0-16,4 0 0 0,3 0 0 16,3-2 0-16,1-1 0 0,3-3 0 0,4-4 0 0,1-3 0 15,-1-5 0-15,2 0 0 0,3 0 0 0,1-5 0 16,0-4 0-16,2-6 0 15,2 0-768-15,1-7-208 0,2-5-48 16,-1 0-11872-16</inkml:trace>
  <inkml:trace contextRef="#ctx0" brushRef="#br0" timeOffset="-6903.23">16642 845 23951 0,'0'0'512'0,"-1"13"128"0,-5 0 0 0,1 1 64 0,0-1-576 0,-3 7-128 0,-2 6 0 0,2 3 0 16,-1-1 848-16,0 2 144 0,-2 2 32 0,1-2 0 15,-1-4 0-15,2-3 0 0,1-4 0 0,3-5 0 16,1-2-832-16,2-6-192 0,2-6 0 0,0 0 0 16,0 0 864-16,0 0 128 0,11-13 32 0,2-4 0 15,3-2-832-15,1-4-192 0,1-1 0 0,1-5 0 16,0-1 864-16,-1 3 128 0,1 3 32 0,-1 2 0 15,-1 4-832-15,-2 5-192 0,0 0 0 0,0 7 0 16,1 5 0-16,-3 4 0 0,0 6 0 0,0 5 0 0,0 4 0 16,-2 6 0-16,-3 3 0 0,-2 7 0 0,-1 4 0 15,-2 0 0-15,-2-2 0 0,-3 1 0 16,-4-1 0-16,4 0 0 0,-2-6 0 0,1-3 0 0,-1-4 0 0,0-3 0 16,0-3 0-16,2-4-11424 15,1-4-2336-15</inkml:trace>
  <inkml:trace contextRef="#ctx0" brushRef="#br0" timeOffset="-3844.98">14406 1947 9215 0,'0'0'400'0,"0"0"96"0,3-1570-496 0,-1 3120 0 16,-2-1550 0-16,2-6 0 0,-2 6 912 0,0 0 96 15,6-12 16-15,-6 12 0 0,4-9 0 0,-4 9 0 16,5-11 0-16,-5 11 0 0,0 0 0 0,0 0 0 16,0 0 0-16,0 0 0 0,0-10 0 0,0 10 0 15,0 0 0-15,0 0 0 0,-9-3-832 0,0 5-192 0,0 1 0 16,-2 4 0-16,0 1 0 0,-1 4 0 0,-1-2 0 0,0 2 0 16,0 3 864-16,-1 4 128 0,-3 3 32 0,4-4 0 15,2-4-832-15,2 2-192 0,2 1 0 0,0-1 0 16,-1-1 0-16,5 0 0 0,-1-5 0 0,4-10 0 15,0 0 0-15,12 7 0 0,2-6 0 0,1-1 0 16,0 0 0-16,2-1 0 0,3-2 0 0,1-4 0 16,-3-6 864-16,2-1 128 0,-2-3 32 0,0 5 0 15,-4-1-832-15,1 2-192 0,-2 0 0 0,-3-2 0 16,2 3 0-16,-6 1 0 0,2-1 0 0,-8 10 0 16,0 0 0-16,0 0 0 0,0 0 0 0,7 11 0 15,-7-11 0-15,4 18 0 0,0 3 0 0,-4-1 0 0,-2-2 0 16,2 0 0-16,-2 0 0 0,0-2 0 0,1-2 0 0,1-5 0 15,0-9 0-15,0 0 0 16,1 12-768-16,-1-12-208 0,0 0-48 0,0 0-7632 16,11-2-1536-16</inkml:trace>
  <inkml:trace contextRef="#ctx0" brushRef="#br0" timeOffset="-3479.88">14963 1819 12895 0,'0'0'272'0,"0"0"64"0,0 0 16 0,0 0 32 0,0 0-384 0,0 0 0 0,0 0 0 0,-11 3 0 16,0 2 896-16,0 1 96 0,-1 2 32 0,1 1 0 15,-4 3 0-15,0 2 0 0,-4 2 0 0,1 5 0 16,-1 0 0-16,-1 5 0 0,-1 4 0 0,-1 1 0 16,0 2 0-16,-4 4 0 0,-2 6 0 0,1 6 0 15,1 1-832-15,0-3-192 0,-1 0 0 0,2-5 0 16,-1 0 0-16,1-3 0 0,3-4 0 0,1-1 0 16,3-3 864-16,2-5 128 0,-1-2 32 0,3-5 0 15,2-2-832-15,4-5-192 0,0-3 0 0,8-9 0 16,0 0 0-16,0 0 0 0,0 0 0 0,0 0 0 15,0-13-1600-15,3 0-352 0,2 3-80 16,3-7-6016-16,1-3-1200 0</inkml:trace>
  <inkml:trace contextRef="#ctx0" brushRef="#br0" timeOffset="-3016.36">14798 2336 12895 0,'0'0'272'0,"0"0"64"0,0 0 16 0,10-5 32 0,-10 5-384 0,7-2 0 16,-7 2 0-16,0 0 0 0,0 0 896 0,0 0 96 0,0 0 32 0,0 0 0 15,-1 10 0-15,0 2 0 0,0 1 0 0,-3 0 0 16,-4 8 0-16,0 0 0 0,-1-1 0 0,0 4 0 15,0-1 0-15,-1 3 0 0,1 2 0 0,0-2 0 16,-3-1-832-16,1 1-192 0,3-3 0 0,0-2 0 16,2-5 864-16,2-5 128 0,4-11 32 0,-2 11 0 15,2 1-832-15,0-12-192 0,0 0 0 0,0 0 0 16,13-11 0-16,0-1 0 0,0-1 0 0,1-2 0 16,-3-3 0-16,4-2 0 0,3 0 0 0,0 2 0 15,0 1 0-15,1 2 0 0,-1-1 0 0,0 8 0 16,0 0 0-16,-2 3 0 0,-2 1 0 0,-1 4 0 0,-2 4 864 15,-1 4 128-15,-2 5 32 0,-3 1 0 16,-3 2-1648-16,0 1-320 16,-2 1-64-16,-2 0-16 0,-4 1 832 0,-3-2 192 0,-4-4 0 0,-2 4 0 0,-4 0 768 15,-4-1 208-15,-7 3 48 0,0-5 0 0,1 0-832 0,-1-4-192 16,-1 0 0-16,4-5 0 0,0 0 0 0,4 2 0 16,6-7 0-16,3-5 0 15,1-2-2416-15,4-3-528 0,2-5-96 0,4 0-32 16</inkml:trace>
  <inkml:trace contextRef="#ctx0" brushRef="#br0" timeOffset="-2175.92">15591 1911 9215 0,'0'0'400'0,"0"0"96"0,0 0-496 0,0 0 0 16,0 0 0-16,0 0 0 0,0 0 912 0,0 0 96 0,0 0 16 0,0 0 0 15,0 0 0-15,0 0 0 0,0 0 0 0,0 0 0 16,0 0 0-16,0 0 0 0,0 0 0 0,0 0 0 15,0 0 0-15,-1 12 0 0,1-12 0 0,0 13 0 16,0 0-832-16,0 0-192 0,0 2 0 0,0-2 0 16,-1 0 864-16,1 2 128 0,1 2 32 0,0 0 0 15,-2-5-832-15,1 4-192 0,1 1 0 0,-1 0 0 16,-1-4 864-16,1-3 128 0,0-10 32 0,2 12 0 16,0 1-832-16,-2-5-192 0,0-8 0 0,0 0 0 15,0 0 0-15,0 0 0 0,0 0 0 0,0 0 0 16,0 0 0-16,0 0 0 0,5 10 0 0,-5-10 0 15,0 0 864-15,0 0 128 0,0 0 32 0,0 0 0 0,0 0-832 16,0 0-192-16,0 0 0 0,0 0 0 16,0 0 0-16,0 0 0 0,0 0 0 0,0 0 0 0,-5-6 0 0,5 6 0 15,0 0 0-15,0 0 0 0,0 0 0 0,-9-2 0 16,9 2 0-16,-11 0 0 0,2 7 0 0,1-2 0 16,-1-2 0-16,0 0 0 0,-1 3 0 0,-1-2 0 15,2 3 0-15,-1 1 0 0,-2-5 0 0,1 3 0 16,2 6 0-16,3-4 0 0,6-8 0 0,-5 9 0 15,1-2 0-15,2 3 0 0,5 0 0 0,0 1 0 16,-3-11 0-16,5 8 0 0,1-1 0 0,2-3 0 16,3 0 0-16,-4 2 0 0,1 1 0 0,0-1 0 15,0 0 0-15,-2 1 0 16,-6-7-768-16,7 7-208 0,-7-7-48 0,5 13-8736 16,-2 3-1760-16</inkml:trace>
  <inkml:trace contextRef="#ctx0" brushRef="#br0" timeOffset="-1699.28">16414 1885 12895 0,'0'0'576'0,"0"0"112"16,0 0-560-16,0 0-128 0,0 0 0 0,0 0 0 0,0 0 848 0,0 0 144 16,0 0 32-16,0 0 0 0,0 0 0 0,0 12 0 15,-2 4 0-15,-3-1 0 0,-5 4 0 0,3-1 0 16,3 0 0-16,1 2 0 0,-1 4 0 0,-3 1 0 16,-3 1 0-16,1 6 0 0,1 2-832 0,0 1-192 0,1-7 0 0,1 1 0 15,-2-3 0-15,3 0 0 0,1-4 0 0,3-2 0 16,1-4 0-16,1-2 0 15,-1-14 0-15,5 12 0 0,0-2 0 0,1-2 0 0,-6-8 0 16,0 0 0-16,10 9 0 0,0-6 0 0,-10-3 0 0,0 0 0 16,0 0 0-16,0 0 0 0,0 0 0 0,0 0-8144 15,0 0-1680-15</inkml:trace>
  <inkml:trace contextRef="#ctx0" brushRef="#br0" timeOffset="-1517.98">16084 2260 20271 0,'0'0'448'0,"0"0"80"0,0 0 32 0,14 3 16 0,-1 3-576 0,2-2 0 0,3 1 0 0,0-4 0 15,4-3 928-15,2-2 80 0,2-4 16 0,4 3 0 0,2-1 0 0,2-1 0 16,-1-4 0-16,1 2 0 0,-2-1 0 0,-2 2 0 16,-3 0 0-16,-7 4 0 15,-4-3-1648-15,-4 2-320 0,-12 5-64 0,6-6-7648 16,-1-5-1536-16</inkml:trace>
  <inkml:trace contextRef="#ctx0" brushRef="#br0" timeOffset="-1143.48">16912 1947 12895 0,'0'0'272'0,"12"-6"64"0,-2 0 16 0,-3 1 32 0,-7 5-384 0,7-7 0 0,1 1 0 0,-8 6 0 16,0 0 896-16,0 0 96 0,0 0 32 0,0 0 0 15,0 0 0-15,0 0 0 0,-9 6 0 0,0 5 0 16,2 2 0-16,-2 2 0 0,-1 4 0 0,-2 1 0 15,0 6 0-15,-2 4 0 0,-3 2 0 0,-1 4 0 16,-3 3 0-16,3 4 0 0,1 3 0 0,-1-3 0 16,-2 0-832-16,2-2-192 0,-1-4 0 0,1 0 0 0,1-2 0 15,2-4 0-15,0 1 0 0,2-2 0 16,0-4 0-16,1-2 0 0,3-1 0 0,0-4 0 16,0-5 0-16,4 0 0 0,1-1 0 0,4-13 0 15,0 0-768-15,0 0-208 0,0 0-48 0,8-13 0 0</inkml:trace>
  <inkml:trace contextRef="#ctx0" brushRef="#br0" timeOffset="-669.23">16903 2318 20271 0,'0'0'896'0,"0"0"192"0,0 0-880 0,-3 11-208 15,-2-1 0-15,-2 3 0 0,1 0 0 0,-1 3 0 0,-1 1 0 16,-1-2 0-16,-1 2 1680 0,1 3 304 0,1 3 48 0,1 1 16 16,-3-5-1648-16,5-2-400 0,2-1 0 0,3 2 0 15,0 3 896-15,4-5 112 0,-4-16 16 0,5 10 0 16,-5-10-832-16,9 7-192 0,3-5 0 0,0 0 0 16,1-4 864-16,-1 1 128 0,2 0 32 0,3-3 0 15,1-11-832-15,1 0-192 0,0-3 0 0,2-1 0 16,0 5 0-16,-2 0 0 0,0 2 0 0,-2-4 0 15,-3 2 0-15,0 2 0 0,-2 0 0 0,0 5 0 16,-12 7 0-16,10-4 0 0,-10 4 0 0,0 0 0 16,0 0 0-16,5 9 0 0,-2 0 0 0,-3 4 0 15,-3 3 0-15,2-3 0 0,0-2 0 0,1 1 0 0,0-12 0 16,0 12 0-16,0-12 0 0,0 0 0 0,0 0 864 0,0 0 128 16,10 8 32-16,1-8 0 0,0-4-832 15,0-7-192-15,2 1 0 0,0-2 0 0,1-1 0 16,1-1 0-16,-1-3 0 0,-1 0 0 0,0-1 0 0,-3 2 0 15,-2-5 0-15,-1 2 0 0,-2-1 0 0,-1 2 0 16,-4 1 0-16,1 5 0 0,0-2 0 0,1 2 0 16,-4 3 0-16,2 9 0 0,-3-11 0 0,0 2 0 15,-1 3 0-15,4 6 0 16,0 0-1600-16,0 0-352 0,-14-4-80 0,14 4-16 0</inkml:trace>
  <inkml:trace contextRef="#ctx0" brushRef="#br0" timeOffset="1540.76">13698 3471 12895 0,'0'0'272'0,"0"0"64"0,0 0 16 0,0 0 32 0,0 0-384 0,0 0 0 15,0 0 0-15,0 0 0 0,-5 5 896 0,-4 0 96 16,1 0 32-16,0 2 0 0,-1 1-832 0,5 2-192 15,7 1 0-15,-3 2 0 0,-4 0 864 0,3 2 128 16,1 4 32-16,0-4 0 0,0-2-832 0,1-1-192 16,0 1 0-16,-1 0 0 0,-1-1 0 0,1-12 0 0,0 0 0 15,9 10 0-15,1 1 0 0,-10-11 0 0,0 0 0 0,12 1 0 16,0 0 864-16,0 1 128 0,-2-4 32 0,0 0 0 16,2-4-832-16,-1 4-192 0,-11 2 0 0,11-5 0 15,0-5 0-15,-2 0 0 0,-1 4 0 0,-8 6 0 16,8-10 0-16,-3 4 0 0,-5 6 0 0,8-8 0 15,-8 8 0-15,0 0 0 0,0 0 0 0,0 0 0 16,0 0 0-16,10 8 0 0,-2 4 0 0,-2-2 0 16,-6-10 0-16,8 10 0 0,-3 2 0 0,2 1 0 15,1-4 0-15,-2-1 0 0,-6-8 0 0,13 3 0 16,-1 1 0-16,0-3 0 0,-1-4 0 0,1 1 0 16,1 0 0-16,-1-4 0 0,0-4 0 0,1-5 0 15,0-3 864-15,0 1 128 0,0 1 32 0,-3 2 0 16,-1 0-832-16,1-2-192 0,-1 3 0 0,-1 0 0 0,-2 0 0 15,-1-1 0-15,0 2 0 0,-1 3 0 0,-4 9 0 0,3-11 0 16,-3 11 0-16,0 0 0 16,0-8-1600-16,0 8-352 0,0 0-80 0,0 0-16 0</inkml:trace>
  <inkml:trace contextRef="#ctx0" brushRef="#br0" timeOffset="1949.29">14336 3180 12895 0,'0'0'272'0,"0"0"64"0,0 0 16 0,0 0 32 0,-3 10-384 0,0 3 0 0,0-2 0 0,-1 2 0 15,-2 4 896-15,1 1 96 0,-4 2 32 0,3 2 0 16,-1 0-832-16,-1 3-192 0,-1-4 0 0,-1 3 0 15,-1 4 864-15,0-3 128 0,-1 1 32 0,1-2 0 16,4-4-832-16,-4-3-192 0,2-4 0 0,6 0 0 16,9-1 864-16,-1-2 128 0,-5-10 32 0,0 0 0 15,0 0-832-15,0 0-192 0,0 0 0 0,9-8 0 16,1 3 0-16,2-5 0 0,2-2 0 0,1 0 0 16,2-5 864-16,-2 3 128 0,0 2 32 0,-1 0 0 15,0 2-832-15,1 2-192 0,-6 0 0 0,0 4 0 0,-9 4 0 16,10-1 0-16,-10 1 0 0,10 7 0 0,-3 4 0 0,-1 5 0 15,-4 2 0-15,2 1 0 16,-1-1-768-16,-3 1-208 0,-2 1-48 16,0-1 0-16,-2 2 1648 0,0-1 320 0,0-3 64 0,1-3 16 0,2-1-832 0,1-13-192 15,0 0 0-15,0 0 0 16,0 0-768-16,0 0-208 0,12 2-48 0,1-6 0 16</inkml:trace>
  <inkml:trace contextRef="#ctx0" brushRef="#br0" timeOffset="2284.29">14682 3488 16575 0,'0'0'368'0,"0"0"80"0,0 0 0 0,0 0 16 0,0 0-464 0,12 1 0 0,1-1 0 0,-1 0 0 15,-2-1 912-15,2-3 96 0,2 0 16 0,0-4 0 16,4 1-832-16,-3 2-192 0,0-1 0 0,-1-2 0 15,-1-2 0-15,-1 2 0 0,-3-4 0 0,-2 5 0 16,-2-3 864-16,-5 10 128 0,4-9 32 0,-4 9 0 16,-3-11-832-16,3 11-192 0,-9-7 0 0,-2 4 0 15,0 3 0-15,-1 3 0 0,-2 3 0 0,1 6 0 16,-3-2 0-16,2 3 0 0,1 2 0 0,2 0 0 16,-1-2 864-16,1 3 128 0,-1 0 32 0,3-2 0 15,2-2-832-15,5-1-192 0,3 1 0 0,-1-12 0 16,5 16 0-16,2-6 0 0,2-1 0 0,0-3 0 15,3-2 0-15,-1-2 0 0,3-1 0 0,2-1 0 16,3-1-768-16,-1-1-208 0,-2-5-48 0,2 0-10240 16</inkml:trace>
  <inkml:trace contextRef="#ctx0" brushRef="#br0" timeOffset="2571.88">15102 3408 20271 0,'0'0'448'0,"0"0"80"0,-6 11 32 0,-1 3 16 0,1 3-576 0,-1 1 0 15,1-1 0-15,-2 1 0 0,1-1 928 0,2 0 80 16,-1-4 16-16,2 2 0 0,0-5 0 0,0 0 0 0,1 0 0 0,3-10 0 16,0 0-832-16,0 0-192 0,0 0 0 15,7-4 0-15,1-3 864 0,1-1 128 0,2-2 32 0,1-3 0 16,0-5-832-16,1-1-192 0,0 1 0 0,1 1 0 15,-1-1 0-15,2 1 0 0,-5 0 0 0,2 3 0 16,2-1 0-16,-2 4 0 0,1-4 0 0,1 6 0 16,1 4 0-16,-1 5 0 0,-4 1 0 0,-10-1 0 15,0 0 864-15,7 13 128 0,2 3 32 0,-4 0-10928 16,-6-2-2176-16</inkml:trace>
  <inkml:trace contextRef="#ctx0" brushRef="#br0" timeOffset="3108.68">16143 3193 16575 0,'0'0'736'0,"0"0"160"0,0 0-720 0,-7-4-176 0,7 4 0 0,-8 0 0 15,-1 1 0-15,0 5 0 0,1 4 0 0,-1 0 0 16,0 4 848-16,-1 2 144 0,-2 7 32 0,0 0 0 15,-1 2 0-15,0 2 0 0,-1 5 0 0,3 1 0 16,-1-5 0-16,6-1 0 0,-1-2 0 0,6 0 0 0,2 1-832 0,3-1-192 16,3-6 0-16,1-2 0 0,1-3 0 0,3-1 0 15,-1 1 0-15,2-4 0 0,0-2 0 0,2-2 0 16,-1-1 0-16,0-3 0 0,-1-5 0 0,0-2 0 16,-1-4 0-16,-1 0 0 0,-5 2 0 0,1-1 0 15,-2-2 0-15,-4 0-8144 16,-1-2-1680-16</inkml:trace>
  <inkml:trace contextRef="#ctx0" brushRef="#br0" timeOffset="3270.81">15771 3456 23951 0,'0'0'512'0,"0"0"128"0,8-9 0 0,0 7 64 0,3 2-576 0,5 0-128 15,5 1 0-15,2 2 0 0,3-2 0 0,2 1 0 0,1 0 0 16,2-1 0-16,1 4 0 0,1-3 0 0,-2-2 0 0,-1-2 0 15,-2 0 0-15,0-1 0 0,-3-2 0 0,-5 2 0 16</inkml:trace>
  <inkml:trace contextRef="#ctx0" brushRef="#br0" timeOffset="4020.17">15819 3133 16575 0,'0'0'368'0,"0"0"80"0,-8 5 0 0,2 7 16 0,-3-3-464 0,2 7 0 16,-2 5 0-16,-1 5 0 0,1 1 912 0,-4 6 96 15,1 2 16-15,1 0 0 0,2 2-832 0,1-2-192 16,2-3 0-16,-1 4 0 0,1 3 864 0,2 1 128 16,1-1 32-16,1-2 0 0,-1-3-832 0,3-7-192 15,2 0 0-15,-1-4 0 0,-1-5 0 0,1-1 0 16,-1-6 0-16,3-3 0 0,-3-8 0 0,0 0 0 15,0 0 0-15,9-6-7056 16,-9 6-1456-16</inkml:trace>
  <inkml:trace contextRef="#ctx0" brushRef="#br0" timeOffset="4352.96">16386 3052 16575 0,'0'0'368'15,"0"0"80"-15,0 0 0 0,0 0 16 0,0 0-464 0,0 0 0 0,4 16 0 0,-2 0 0 0,-4 2 912 0,1-1 96 16,-2-2 16-16,0 8 0 0,3 8-832 0,-4 0-192 15,-3 2 0-15,4 3 0 0,6 2 864 0,-3 2 128 16,-3 5 32-16,-2-5 0 0,-3-3 0 0,1-1 0 16,-1 2 0-16,0-3 0 0,0-1-832 0,0-1-192 15,2-6 0-15,1 0 0 0,-1-3 0 0,4-6 0 16,2-5 0-16,1-5 0 0,0 1 0 0,-1-9 0 16,0 0 0-16,0 0 0 15,0 0-1600-15,11-9-352 0,-2-9-80 0,0-1-16 0</inkml:trace>
  <inkml:trace contextRef="#ctx0" brushRef="#br0" timeOffset="7820.96">14158 4458 12895 0,'0'0'272'0,"0"0"64"16,0 0 16-16,0 0 32 0,0 0-384 0,0 0 0 0,0 0 0 0,0 0 0 0,-2-4 896 0,2-8 96 16,-2 4 32-16,2 8 0 0,0 0 0 0,0 0 0 15,-6-8 0-15,-1 4 0 0,1 1-832 0,6 3-192 16,-11-2 0-16,2 5 0 0,-1 3 864 0,-1 5 128 16,1 4 32-16,0-2 0 0,-1 3-832 0,1 0-192 15,-2-1 0-15,0 6 0 0,2 4 0 0,1 0 0 16,0-4 0-16,1-2 0 0,3-3 0 0,2 1 0 15,3-4 0-15,3 1 0 0,0-1 864 0,7 2 128 16,-1-6 32-16,4-2 0 0,1-5-832 0,4-4-192 16,1-3 0-16,1 0 0 0,4-1 0 0,-3-1 0 15,-4-1 0-15,4-4 0 16,5-4-1600-16,-2 1-352 0,-1 0-80 0,-3 2-4928 16,-1 1-976-16</inkml:trace>
  <inkml:trace contextRef="#ctx0" brushRef="#br0" timeOffset="8137.02">14420 4469 12895 0,'0'0'272'0,"0"0"64"0,0 0 16 0,0 0 32 0,0 0-384 0,0 0 0 0,-9 8 0 0,0 0 0 16,3-3 896-16,-2 2 96 0,0 2 32 0,0 0 0 16,0 3 0-16,2-3 0 0,1 1 0 0,5-10 0 15,0 0-832-15,0 0-192 0,0 0 0 0,0 0 0 16,2 11 864-16,-2-11 128 0,8 8 32 0,-8-8 0 0,14 0 0 0,-2-3 0 15,-1-1 0-15,0 0 0 0,-2-2-832 0,3 0-192 16,-5-3 0-16,2 3 0 0,-3-5 0 0,-6 11 0 16,7-9 0-16,-7 9 0 0,0 0 0 0,0 0 0 15,0 0 0-15,0 0 0 0,0 0 0 0,0 0 0 16,0 0 0-16,1 9 0 0,-2 3 0 0,1 2 0 16,1-1 0-16,0 0 0 0,-1-13 0 0,0 0 0 15,0 0 0-15,10 13 0 0,-3-5 0 0,-7-8 0 16,12 8 0-16,0-7 0 15,0-7-1600-15,-1-2-352 0,0-2-80 0,2 1-16 0</inkml:trace>
  <inkml:trace contextRef="#ctx0" brushRef="#br0" timeOffset="8431.7">14870 4375 20271 0,'0'0'448'0,"0"0"80"0,-8 12 32 0,3 1 16 0,0 3-576 0,0-2 0 0,-2 2 0 0,1 0 0 16,-1-2 0-16,2 0 0 0,1-3 0 0,0-1 0 16,2 1 0-16,2-11 0 0,0 0 0 0,0 0 0 15,0 0 928-15,0 0 80 0,0 0 16 0,0 0 0 16,0 0 0-16,9-7 0 0,2 0 0 0,1-6 0 16,-3-2-832-16,3-1-192 0,0-1 0 0,-1 4 0 15,0 0 0-15,-1 3 0 0,1 1 0 0,-2 3 0 16,-1 0 0-16,-8 6 0 0,10 1 0 0,-1 7 0 15,0 2 0-15,-3 5 0 0,-1 3 0 0,-3 4 0 16,-2 2 0-16,-1-4 0 0,-3-1 0 0,0 0 0 0,0 3 0 16,-1 2 0-16,0-1 0 0,1-4 0 15,3-9-1600-15,1-10-352 0,0 0-80 0,0 0-16 0</inkml:trace>
  <inkml:trace contextRef="#ctx0" brushRef="#br0" timeOffset="9025.78">15838 4379 12895 0,'0'0'272'0,"-8"-9"64"0,-1 1 16 0,-1 1 32 0,0 1-384 0,-2 4 0 0,-1-1 0 0,3 2 0 16,1 1 896-16,0 1 96 0,-2 3 32 0,-1 3 0 0,1 3-832 16,-1 3-192-16,0 0 0 0,1 1 0 0,-1 1 864 0,1 0 128 15,2 2 32-15,0-2 0 0,1-1-832 0,3-2-192 16,1-2 0-16,2 1 0 0,0 2 0 0,2-13 0 16,0 0 0-16,5 10 0 0,-5-10 864 0,11 7 128 15,1-6 32-15,1-4 0 0,0-4 0 0,0-1 0 16,0-1 0-16,2-3 0 0,1-6-832 0,0-3-192 15,-2 0 0-15,0-1 0 0,1-2 0 0,-2 2 0 16,-2-5 0-16,1-1 0 0,1-3 0 0,2 1 0 16,0 0 0-16,1-3 0 0,0 1 0 0,-1 2 0 15,2 0 0-15,-3 5 0 0,-6 4 0 0,0 7 0 16,0 0 0-16,-3 7 0 0,-5 7 0 0,0 0 0 16,0 0 0-16,-4 14 0 0,-2 6 0 0,-6 5 0 15,0 0 0-15,-3 7 0 0,-1-1 0 0,2 9 0 16,2 1 0-16,1 1 0 0,0-3 0 0,0-1 0 0,2-3 0 15,4-2 0-15,1-2 0 0,1-6 0 0,1-3 0 0,2-4-8144 16,4-5-1680-16</inkml:trace>
  <inkml:trace contextRef="#ctx0" brushRef="#br0" timeOffset="10687.39">16118 4126 9215 0,'0'0'192'0,"0"0"64"0,0 0 0 0,0 0 0 0,6-9-256 0,-4 3 0 15,-2 6 0-15,4-7 0 0,-4 7 864 0,0 0 128 16,0-11 32-16,0 3 0 0,0 8 0 0,-2-11 0 15,2 11 0-15,-4-9 0 0,0-3 0 0,1 3 0 0,-4 2 0 0,2 1 0 16,0-2 0-16,-1 2 0 0,0 1 0 0,-2 3 0 16,0 5-832-16,-2 1-192 0,-1 1 0 0,1 2 0 15,-2-3 864-15,0 3 128 0,-4 4 32 0,-1-1 0 16,-2 2-832-16,1 5-192 0,-1 5 0 0,-4 2 0 16,2-1 0-16,3 2 0 0,1 5 0 0,0 0 0 15,3 5 0-15,0 4 0 0,2-1 0 0,0-3 0 16,2-4 864-16,1-1 128 0,1-4 32 0,1-1 0 15,3-1-832-15,-1-2-192 0,1-1 0 0,3-3 0 16,0-5 0-16,2-1 0 0,0 1 0 0,-1-13 0 16,2 12 0-16,-2-12 0 0,0 0 0 0,0 0 0 15,0 0-1600-15,0 0-352 0,11 0-80 0,-2-8-9840 16</inkml:trace>
  <inkml:trace contextRef="#ctx0" brushRef="#br0" timeOffset="10867.21">15689 4433 20271 0,'0'0'448'0,"0"0"80"0,0 0 32 16,0 0 16-16,6 6-576 0,-6-6 0 0,11 10 0 0,-2-3 0 0,0 0 928 0,2-1 80 15,0 0 16-15,4-4 0 0,0-2 0 0,2-1 0 16,1-2 0-16,2 2 0 0,0-2-832 0,2-2-192 16,-3 0 0-16,0 0 0 0,-4-3 0 0,-2 0 0 15,-2-1 0-15,-3 2 0 16,-8 7-1600-16,6-5-352 0,1-3-80 0,-1 1-16 0</inkml:trace>
  <inkml:trace contextRef="#ctx0" brushRef="#br0" timeOffset="11047.33">16178 4309 12895 0,'0'0'272'0,"0"0"64"0,-1 13 16 0,-1-1 32 0,1 2-384 0,0 0 0 0,-2-1 0 0,-1 3 0 16,-2 5 896-16,-1 0 96 0,-2 0 32 0,2-3 0 15,-2-2 0-15,1-3 0 0,1 0 0 0,0 1 0 16,-1 3-832-16,3-4-192 0,0-1 0 0,5-12 0 16,-4 11 0-16,4-11 0 0,0 0 0 0,0 0-8960 15</inkml:trace>
  <inkml:trace contextRef="#ctx0" brushRef="#br0" timeOffset="11391.51">16385 4373 16575 0,'0'0'368'0,"0"0"80"0,0 0 0 0,-6 12 16 0,-2 2-464 0,4-2 0 16,1 2 0-16,3 0 0 0,-5 1 912 0,0-5 96 16,-2-1 16-16,-1 2 0 0,5-1-832 0,-4 3-192 15,1-5 0-15,-1 1 0 0,7-9 864 0,0 0 128 16,0 0 32-16,0 0 0 0,0 0 0 0,0 0 0 15,0 0 0-15,0 0 0 0,9-13 0 0,2 0 0 0,0-3 0 0,0 1 0 16,-5 0-832-16,9-2-192 0,2 1 0 0,-1-1 0 16,1-2 0-16,2 4 0 0,0 0 0 0,1 6 0 15,-2 0 0-15,-2 5 0 0,-3 2 0 0,-2 3 0 16,-11-1 0-16,11 8 0 0,-11-8 0 16,8 15 0-16,-4 4 0 0,-2 0 0 0,-2-1 0 0,-2 1 0 15,-4-4 0-15,1 1 0 0,-1-2 0 0,0 2 0 16,3-3 0-16,0 1 0 0,0-2 0 0,3-12 0 31,0 0-1600-31,0 0-352 0,13 4-80 0,0-5-9840 0</inkml:trace>
  <inkml:trace contextRef="#ctx0" brushRef="#br0" timeOffset="11817.75">16916 4336 12895 0,'0'0'272'0,"0"-7"64"16,4 0 16-16,0-1 32 0,-4 8-384 0,0 0 0 0,0 0 0 0,3-8 0 0,0-3 1712 0,-3 11 272 16,0 0 48-16,0 0 16 0,0 0-1648 0,0 0-400 15,-10 6 0-15,2 2 0 0,3 1 896 0,-2 3 112 16,-3 4 16-16,-1 2 0 0,1 3-832 0,-1-1-192 16,1-1 0-16,2-1 0 0,2-2 864 0,0-1 128 15,2 2 32-15,4-6 0 0,0-11-832 0,6 10-192 16,-6-10 0-16,8 5 0 0,-8-5 864 0,14-2 128 15,1-2 32-15,0 0 0 0,-2-4-832 0,3-1-192 16,2-5 0-16,-1-2 0 0,1-1 0 0,-1 0 0 16,0-4 0-16,0 0 0 0,0 0 0 0,-2 1 0 0,-2-5 0 15,2-3 0-15,-2-2 864 0,0 2 128 0,0-5 32 16,0 2 0 0,-1 1-1648-16,-1 0-320 0,1 0-64 0,0 4-16 0,0 5 832 0,-2 3 192 0,-2 3 0 15,-2 6 0-15,-6 9 0 0,0 0 0 0,0 0 0 0,0 0 0 16,2 12 0-16,-4 2 0 0,-2 6 0 0,-1 3 0 15,-1 6 0-15,-1 1 0 0,1 4 0 0,-1 2 0 16,-1 5 0-16,2 1 0 0,-1-3 0 0,2-3 0 16,0-1 0-16,1-6 0 0,0-2 0 0,0-6 0 15,0-5-1680-15,0-7-304 16,-1 0-48-16,5-9-9840 0</inkml:trace>
  <inkml:trace contextRef="#ctx0" brushRef="#br0" timeOffset="11982.92">16680 4042 35007 0,'0'0'768'0,"0"0"176"0,0 0 16 0,0 0 16 0,0 0-784 0,0 0-192 16,0 0 0-16,0 0 0 16,6 11-768-16,-6-11-208 0,3 7-48 0,-3-7 0 0,5 7 832 0,-5-7 192 15,0 0 0-15,0 0-9328 16,0 0-1808-16</inkml:trace>
  <inkml:trace contextRef="#ctx0" brushRef="#br0" timeOffset="13213.51">14139 5525 16575 0,'0'0'368'0,"0"0"80"0,0 0 0 0,0 0 16 0,0 0-464 0,0 0 0 0,0 0 0 0,0 0 0 16,-13-10 0-16,0 3 0 0,-2 7 0 0,2 2 0 16,3 4 912-16,-2-2 96 0,-3 3 16 0,2 2 0 15,2 6-832-15,1-4-192 0,-2-1 0 0,1 6 0 16,2 4 864-16,-2-1 128 0,4 5 32 0,-2 0 0 16,2-2-832-16,5-3-192 0,-1-5 0 0,3 3 0 15,3-1 0-15,1-5 0 0,-4-11 0 0,8 7 0 0,1 2 864 0,-9-9 128 16,13-4 32-16,-2 2 0 0,3-2-832 0,0-2-192 15,-1-4 0-15,0 0 0 0,-1-7 0 0,-1-2 0 16,1 2 0-16,1 3 0 0,-1 0 0 0,-6-1 0 16,-3 1 0-16,0 2 0 0,-3 12 864 0,0 0 128 15,2-8 32-15,-2 8 0 0,0 0-832 0,0 0-192 16,0 8 0-16,-1 7 0 16,-3 2-768-16,3-2-208 0,1-2-48 0,2 3 0 0,0 0 832 15,2-3 192-15,-4-13 0 0,10 9 0 0,2 1 0 0,1-3 0 16,0-5 0-16,0-2 0 0,-13 0 768 0,18-5 208 15,3-3 48-15,0-4 0 0,-2 1-832 0,4 0-192 16,1-2 0-16,1 0 0 0,-1-2 0 0,-2 0 0 16,-4 0 0-16,0-2 0 0,0-2 0 0,-1 1 0 0,-2 1 0 15,-1 0 0-15,-1 0 0 0,0-1 0 0,2-1 0 16,-2-1 0-16,-3-2 0 0,2-4 0 0,-2-3 0 0,1 2 0 16,-2-2 0-16,0-2 0 0,-3 1 0 15,1 0 0-15,-3-5 0 0,0 5 0 0,-2 3 0 16,0 0 0-16,-1 2 0 0,-1 7 0 0,-1 5 0 0,-1 4 0 15,2 9 0-15,0 0 0 0,0 0 0 0,0 0 0 16,-5 10 0-16,-1 3 0 0,-5 4 0 0,1 7 0 31,-1 4-768-31,1 5-208 0,-2 2-48 0,2 7 0 0,-2 0 832 0,0 2 192 0,0 2 0 0,2-1 0 16,1-3 0-16,1-4 0 0,0-4 0 0,3-4 0 16,2 0 0-16,3-2 0 0,2 1 0 0,2-8 0 15,1-8 0-15,3-3 0 0,-8-10 0 0,14 12 0 0,-1 1 0 16,3-6 0-16,-2-7 0 0,2-3 0 0,-1-1 768 15,4-5 208-15,0-4 48 0,2-4 0 16,0-1-1648-16,-2 0-320 16,1-1-64-16,0 0-16 0,-1-6 832 0,-1-1 192 0,-3-3 0 0,0 2 0 0,4-2 0 0,-1-1 0 15,0-6 0-15,-1-1 0 0,0-2 0 0,0 1 0 16,0-1 0-16,-3 0 0 0,-1 1 0 0,0 2 0 16,-2-1 0-16,-2 6 0 0,-4 1 0 0,0 5 0 15,-1 3 0-15,-1 5 0 0,-3 5 0 0,0 12 0 16,0 0 0-16,0 0 0 0,0 0 0 0,-9 9 0 15,0 10 0-15,-4 5 0 0,-3 6 0 0,-1 6 0 16,-3 3 0-16,1 6 0 0,-1 2 0 0,1 5 0 16,-2 1 0-16,1-1 0 0,3-3 0 0,4-2 0 15,4-4 0-15,3-1 0 0,0-4 0 0,3-3 0 0,0-2 0 16,3-6 0 0,1-8-864-16,3-3-128 0,-4-16-32 0,8 9 0 0</inkml:trace>
  <inkml:trace contextRef="#ctx0" brushRef="#br0" timeOffset="14049.14">15463 5098 12895 0,'0'0'272'0,"0"0"64"0,-9 4 16 0,9-4 32 0,-9-2-384 0,9 2 0 0,0 0 0 0,0 0 0 0,0 0 0 0,-5 8 0 16,5-8 0-16,0 0 0 0,0 0 896 0,0 0 96 16,0 0 32-16,0 0 0 0,12 7 0 0,1-1 0 15,0 3 0-15,0-6 0 0,0-3-832 0,-1 0-192 16,3-4 0-16,1 0 0 0,-2 3 864 0,1 0 128 16,-1 1 32-16,0-2 0 0,1-2-832 0,-4 2-192 15,4 2 0-15,-4 0 0 0,-11 0 0 0,13 1 0 16,-13-1 0-16,8 5 0 0,-8-5 864 0,0 0 128 15,0 0 32-15,0 0 0 0,-1 16-832 0,-3-2-192 16,-1 1 0-16,-3-1 0 0,-2 4 0 0,-2 0 0 16,-1 1 0-16,0 0 0 0,-2 1 0 0,1 2 0 15,0-3 0-15,1 2 0 0,0 0 0 0,0 0 0 16,2-1 0-16,2-1 0 0,0-1 0 0,2-3 0 0,3-2 0 16,3-3 0-16,1 2 864 0,3 1 128 0,1-3 32 0,-4-10 0 15,0 0-832-15,13 7-192 16,0-4 0-16,-2-1 0 0,1-1 0 0,0-1 0 0,-2-1 0 15,0-1 0-15,-10 2 0 0,11-6 0 0,-4 1 0 0,-7 5 0 32,0 0-768-32,0 0-208 0,6-8-48 0,-6 8 0 15,0 0-1632-15,0-9-336 0,-4-3-64 0,4 12-16 0</inkml:trace>
  <inkml:trace contextRef="#ctx0" brushRef="#br0" timeOffset="14259.62">15358 5334 12895 0,'-9'-7'576'0,"9"7"112"16,0 0-560-16,0 0-128 0,-8 5 0 0,8-5 0 0,0 0 848 0,0 0 144 16,0 0 32-16,0 0 0 0,0 0 0 0,0 0 0 15,8 7 0-15,2-2 0 0,1 0 0 0,4-5 0 16,5-5 0-16,2 3 0 0,4 0 0 0,1-2 0 16,5-5 0-16,-2 1 0 0,-2 3-832 0,0-3-192 15,-1 1 0-15,-3 0 0 0,-1 0 0 0,-3 2 0 16,-6 1 0-16,-1-2 0 15,-1 1-1600-15,-12 5-352 0,0 0-80 0,0 0-16 0</inkml:trace>
  <inkml:trace contextRef="#ctx0" brushRef="#br0" timeOffset="14531.08">15225 5621 12895 0,'0'0'576'0,"0"0"112"0,0 0-560 0,0 0-128 0,0 0 0 0,0 0 0 15,0 0 848-15,0 0 144 0,12-3 32 0,-1 3 0 16,1 3 816-16,0-2 160 0,1-4 48 0,2 2 0 16,4 4-832-16,2-5-144 0,5-2-48 0,2 3 0 15,2-2-816-15,2 1-208 0,-1 2 0 0,-1-3 0 16,-1-3 0-16,-3 2 0 0,-4-1 0 0,0 3 0 15,-3 2 0-15,-3 0 0 0,-4 0 0 0,-12 0 0 16,10 2 0-16,-10-2 0 0,11 0 0 0,-11 0-8144 16,0 0-1680-16</inkml:trace>
  <inkml:trace contextRef="#ctx0" brushRef="#br0" timeOffset="14902.19">15413 5760 20271 0,'-7'-8'448'0,"7"8"80"0,0 0 32 0,0 0 16 0,0 0-576 0,0 0 0 15,0 0 0-15,-5 4 0 0,5-4 0 0,-4 11 0 0,1-2 0 0,-1 2 0 16,3 2 928-16,1 4 80 0,1 3 16 0,3 1 0 15,-2 0-832-15,4 2-192 0,1-5 0 0,2 1 0 16,1-1 864-16,2-1 128 0,1-4 32 0,1-4 0 16,-2-2-832-16,1-4-192 0,0 1 0 0,0-4 0 15,0-1 864-15,0-4 128 0,0-3 32 0,-1-2 0 16,0-1 0-16,-1-4 0 0,1-5 0 0,-1 2 0 16,-2-1-832-16,0 0-192 0,0-6 0 0,0 0 0 15,-1 2 0-15,2 2 0 0,-2 3 0 0,3 2 0 16,-2 2 0-16,0 2 0 0,0 2 0 0,0 2 0 15,-9 8 0-15,9-4 0 0,-9 4 0 0,0 0 0 16,0 0-768-16,0 0-208 0,0 0-48 16,0 0-13504-16</inkml:trace>
  <inkml:trace contextRef="#ctx0" brushRef="#br0" timeOffset="16449.39">16167 5145 16575 0,'0'0'736'0,"0"0"160"16,0 0-720-16,0 0-176 0,0 0 0 0,0 0 0 0,0 0 0 0,0 0 0 16,3 11 0-16,-3-11 0 0,0 0 848 0,-1 13 144 15,-1 6 32-15,1 2 0 0,0 1-832 0,1 3-192 16,0 1 0-16,1 0 0 0,0 2 0 0,2-2 0 15,0 0 0-15,-1-5 0 0,1 0 864 0,-1 1 128 16,2-2 32-16,0-2 0 0,0-3-832 0,0-2-192 16,-4-13 0-16,5 10 0 0,-1-1 0 0,-4-9 0 15,0 0 0-15,0 0 0 0,0 0 864 0,0 0 128 16,0 0 32-16,0 0 0 0,0 0-832 0,0 0-192 16,8-10 0-16,-8 10 0 0,4-11 0 0,-4 0 0 15,-1 3 0-15,1 8 0 0,0 0 864 0,0 0 128 0,-7-11 32 0,2 6 0 16,5 5-832-16,-8-6-192 15,0 0 0-15,8 6 0 0,-10-2 0 0,1-1 0 0,9 3 0 0,-9-1 0 16,-1-3 0-16,3-3 0 0,-1 2 0 0,8 5 0 16,-9-1 0-16,9 1 0 0,-9-4 0 0,9 4 0 15,0 0 0-15,0 0 0 0,-7-5 0 0,7 5 0 16,0 0 0-16,0 0 0 0,0 0 0 0,0 0 0 16,0 0 0-16,0 0 0 0,-6 8 0 0,0-2 0 15,6-6 0-15,-4 9 0 0,4-9 0 0,0 0 0 16,0 0 0-16,0 0 0 0,0 0 0 0,0 0 0 15,0 0 0-15,0 0 0 0,0 0 0 0,0 0 0 16,0 0 0-16,0 0 0 0,0 0 0 0,0 0 0 16,0 0 0-16,0 0 0 0,0 0 0 0,0 0 0 0,0 0 0 0,0 0 0 15,0 0 0-15,0 0 0 0,0 0 0 0,0 0 0 16,0 0 0-16,-5 3 0 0,5-3 0 0,0 0 0 16,-6 1 0-16,6-1 0 0,-7 4 0 0,7-4 0 15,-6 4 0-15,6-4 0 0,0 0 0 0,0 0 0 16,0 0 0-16,-4 6 0 0,1 0 0 0,0 1 0 15,2 1 0-15,0-2 0 0,1-6 0 0,-1 6 0 16,1-6 0-16,0 0 0 0,0 9 0 0,1-1 0 16,-1-8 0-16,0 0 0 0,0 0 0 0,6 6 0 15,-6-6 0-15,8 2 0 0,0-1 0 0,0 0 0 16,-2 1 0-16,4-1 0 0,-3 0 0 0,1 1 0 16,-8-2 0-16,9 2 0 0,-1 1 0 0,0 1 0 15,-8-4 0-15,8 1 0 0,-8-1 0 0,8 3 0 16,-8-3 0-16,0 0 0 0,0 0 0 0,7 4 0 15,-7-4 0-15,0 0 0 0,0 0 0 0,0 0 0 0,0 0 0 0,0 0 0 16,0 0 0-16,0 0 0 0,0 0 0 0,0 0 0 16,0 0 0-16,-2 6 0 0,2-6 0 0,-7 5 0 15,1 1 0-15,-2-1 0 0,3 1 0 0,-2-2 0 16,1 1 0-16,0 3 0 0,1-1 0 0,0-1 0 16,1 2 0-16,4-8 0 0,0 0 0 0,0 0 0 15,-2 8 0-15,2-8 0 0,0 0 0 0,0 0 0 16,0 0 0-16,6 9 0 0,1-4 0 0,0 0 0 15,1-1 0-15,1 2 0 0,0-4 0 0,1-1 0 16,0-2 864-16,-1 0 128 0,0 1 32 0,-1 1 0 16,0 3-832-16,-2 0-192 0,-6-4 0 0,0 0 0 15,4 9 0-15,-1 2 0 0,-3 0 0 0,0 5 0 16,-3-2-2416-16,-1-2-528 16,1 4-96-16,1-7-32 0</inkml:trace>
  <inkml:trace contextRef="#ctx0" brushRef="#br0" timeOffset="17149.3">16749 5151 16575 0,'0'0'368'0,"0"0"80"0,0 0 0 0,0 0 16 0,-1-6-464 0,1 6 0 0,0 0 0 0,0 0 0 16,-6 4 912-16,1-2 96 0,1 5 16 0,-1 2 0 16,-2 0 0-16,2 4 0 0,1 4 0 0,0 1 0 0,1 2 0 15,-1 5 0-15,-3 2 0 0,4 8 0 0,-2-1-832 0,0 1-192 16,0-2 0-16,2-2 0 0,1-2 864 0,0-3 128 15,2-4 32-15,2-2 0 0,-1-1-832 0,0-5-192 16,1 0 0-16,-1-7 0 0,4 2 0 0,0-6 0 16,-5-3 0-16,7 3 0 0,1-2 864 0,1-2 128 15,0-2 32-15,1-3 0 0,1-1-832 0,0 1-192 16,1-8 0-16,6-4 0 0,3 0 864 0,1-3 128 16,3 0 32-16,0-5 0 0,1-1-832 0,-1-4-192 15,-3-2 0-15,0 2 0 0,4-3 0 0,-9 9 0 16,0-1 0-16,-1 2 0 0,-1 0 0 0,0 1 0 15,-2 4 0-15,-1 2 0 0,-5 3 0 0,4 1 0 16,-6 1 0-16,-1 8 0 0,-4 4 0 0,0 0 0 0,-5 10 0 0,-3 5 0 16,-3 0 0-16,-2 5 0 15,0 2 0-15,-1 5 0 0,0 2 0 0,1 4 0 0,0 1 0 16,6-8 0-16,3 0 0 0,3 0 0 0,1 1 0 0,3-5 0 16,2 1 0-16,4-3 0 0,4-3 0 0,3 0 0 15,8 3 0-15,1-6 0 0,1-2 0 0,0-4 0 16,0 0 0-16,2-4 0 0,-1-4 0 0,12-7 0 31,-5 0-768-31,-3 2-208 0,-3-3-48 0,-14 5 0 0</inkml:trace>
  <inkml:trace contextRef="#ctx0" brushRef="#br0" timeOffset="24020.36">16725 3170 12895 0,'0'0'272'0,"0"0"64"0,0 0 16 0,0 0 32 0,0 0-384 0,0 0 0 0,-6 5 0 0,6-5 0 0,0 0 896 15,0 0 96-15,0 0 32 0,0 0 0 0,0 0 0 0,0 0 0 16,0 0 0-16,-1 12 0 0,1-12-832 0,0 0-192 16,0 0 0-16,5 10 0 0,0 0 864 0,2-1 128 15,-7-9 32-15,11 11 0 0,0-2-832 0,-1 0-192 16,6 0 0-16,-2-1 0 0,0 0 864 0,2 0 128 16,2-3 32-16,1 0 0 0,-4 0-832 0,3 1-192 15,1-1 0-15,-1 0 0 0,-4 3 0 0,3-2 0 16,-1 0 0-16,0 0 0 0,-2-1 0 0,-1 1 0 15,-1 1 0-15,-1-4 0 0,0 1 864 0,-11-4 128 16,8 5 32-16,-8-5 0 0,0 0-832 0,0 0-192 16,0 0 0-16,0 0 0 0,-2 12 0 0,-3-4 0 15,-5-2 0-15,-2 2 0 0,-1 2 0 0,-5 1 0 0,-1-2 0 16,-1 1 0-16,-5 3 864 0,4 2 128 0,-3 0 32 0,2 2 0 16,-1-4-832-16,5 2-192 15,5-2 0-15,1 0 0 0,1-3 0 0,2 1 0 0,9-11 0 16,-6 6 0-16,6-6 0 0,0 0 0 0,0 0 0 0,0 0 0 31,6-8-1600-31,3-3-352 0,2-1-80 0,2 0-16 0</inkml:trace>
  <inkml:trace contextRef="#ctx0" brushRef="#br0" timeOffset="24382.19">17424 2904 20271 0,'0'0'896'0,"3"-8"192"0,-3 8-880 0,0 0-208 15,0 0 0-15,0 0 0 0,-2-13 0 0,1 6 0 16,1 7 0-16,0 0 0 0,0 0 864 0,0 0 128 16,0 0 32-16,0 16 0 0,1 2 0 0,-1 3 0 15,-1 0 0-15,2 4 0 0,3 2 0 0,0 3 0 0,3 6 0 16,-2 2 0-16,-2 0-832 0,1 4-192 0,1 2 0 0,-4 2 0 16,-5-5 0-16,2-1 0 0,2-5 0 0,-2 0 0 15,0 0 0-15,2-2 0 0,2-6 0 0,1 2 0 31,-4-4-768-31,-1-3-208 0,4 6-48 0,-5-9 0 0</inkml:trace>
  <inkml:trace contextRef="#ctx0" brushRef="#br0" timeOffset="43939.77">19189 291 9215 0,'0'0'400'0,"0"0"96"0,0 0-496 0,0 0 0 0,0 0 0 0,0 0 0 16,0 0 912-16,0 0 96 0,0 0 16 0,0 0 0 16,3-7 0-16,-3 7 0 0,-1-6 0 0,1 6 0 15,0 0 0-15,0 0 0 0,-5-4 0 0,-1 1 0 16,1-2-832-16,5 5-192 0,-8 0 0 0,-1 1 0 15,-3 2 0-15,1 0 0 0,-2-1 0 0,-3 4 0 16,-1 1 864-16,0 0 128 0,-1 1 32 0,-2 2 0 16,-1 6-832-16,1-2-192 0,-3 0 0 0,1 3 0 15,0 3 0-15,0 3 0 0,2 2 0 0,3 3 0 0,2-1 0 16,4-1 0-16,0 1 0 0,4-1 0 0,1 2 0 16,4-6 0-16,4-1 0 0,1-2 0 0,3 0 0 15,2-4 0-15,1-2 0 0,5-1 0 0,0-4 0 0,1-2 0 16,0-3 0-16,1-6 0 0,1-2 864 0,-1 0 128 15,-2-2 32-15,0 0 0 0,-2-5-832 0,0 1-192 16,-1-3 0-16,-1 0 0 0,-3-1 0 0,0 2 0 16,-1-2 0-16,0-1 0 0,-4 2 0 0,1 1 0 15,-1 2 0-15,1-2 0 0,1 4 0 0,-4 1 0 16,0 8 0-16,0 0 0 0,0 0 0 0,0 0 0 16,4-6 0-16,-4 6 0 0,0 0 0 0,8 12 0 15,0-2 0-15,-2 3 0 0,1-1 0 0,-2 2 0 16,0 3 0-16,-1 1 0 0,-2 1 0 0,-2-2 0 0,0-1 0 15,-1 0 0-15,-4-3 0 0,0 1 0 16,-2 0 0-16,1-1 0 0,-2-6 0 0,1 4 0 0,1-3 0 16,6-8 0-16,0 0 0 0,0 0 0 15,0 0 0-15,0 0 0 16,0 0-1600-16,6-7-352 0,5-5-80 0,1 1-16 0</inkml:trace>
  <inkml:trace contextRef="#ctx0" brushRef="#br0" timeOffset="44229.89">19420 460 20271 0,'0'0'448'0,"0"0"80"0,0 0 32 0,0 0 16 16,0 0-576-16,0 0 0 0,-4 15 0 0,0 0 0 0,2-3 928 0,-3 1 80 15,-1 0 16-15,1-1 0 0,-1 6 0 0,-1 2 0 16,1 2 0-16,0-1 0 0,0-2-832 0,1 2-192 16,2-1 0-16,-4 1 0 0,6-4 0 0,0-2 0 15,0 1 0-15,1-4 0 0,0-2 0 0,0-10 0 16,0 0 0-16,0 0 0 0,5 13 0 0,-5-13 0 16,0 0 0-16,0 0 0 15,12 0-1600-15,-1-4-352 0,-2 0-80 0,2-5-16 0</inkml:trace>
  <inkml:trace contextRef="#ctx0" brushRef="#br0" timeOffset="44633.75">19651 423 20271 0,'0'0'448'0,"0"0"80"0,0 0 32 0,0 0 16 0,0 0-576 0,0 0 0 0,0 0 0 0,6 10 0 16,-3 3 0-16,-3 1 0 0,-4 2 0 0,0 4 0 16,0 0 928-16,0 5 80 0,-1 1 16 0,0 0 0 0,1 0 0 15,0-2 0-15,0-1 0 0,-1 0 0 0,0-1-832 0,1-7-192 16,1 0 0-16,2-4 0 0,1-11 864 0,0 0 128 15,0 0 32-15,0 0 0 0,0 0-832 0,10 4-192 16,2-5 0-16,3-4 0 0,-2-6 864 0,0 1 128 16,-2-4 32-16,1-5 0 0,1-3-832 0,-2-3-192 15,-1 2 0-15,0 1 0 0,1-4 0 0,-2 2 0 16,0 1 0-16,0 3 0 0,0 2 0 0,0 5 0 16,1 1 0-16,-1 2 0 0,-1 1 0 0,-1 2 0 15,-7 7 0-15,0 0 0 0,0 0 0 0,0 0 0 16,12 5 0-16,-2 3 0 15,-10-8-2416-15,10 5-528 0,-10-5-96 0,0 0-32 0</inkml:trace>
  <inkml:trace contextRef="#ctx0" brushRef="#br0" timeOffset="44963.98">19986 532 16575 0,'0'0'736'0,"0"0"160"0,10 7-720 0,0-1-176 0,1-3 0 0,1-2 0 16,0 2 848-16,2-5 144 0,2-2 32 0,-2-3 0 16,-1-2 0-16,-4-2 0 0,0 3 0 0,2-2 0 15,1-3 0-15,-2 2 0 0,-1 1 0 0,-1 0 0 16,-2-6 0-16,-2 3 0 0,-2 2 0 0,-4 0 0 16,1 2-832-16,-4 1-192 0,0 3 0 0,-7-3 0 0,-2 5 0 0,0 4 0 15,1 6 0-15,-1 2 0 0,-3 4 0 0,0 3 0 16,0 1 0-16,3 2 0 0,-2 2 0 0,5 6 0 15,1 2 0-15,1 0 0 0,4-3 0 16,2-1 0-16,2 1 0 0,5-5 0 0,0-3 0 16,3-3 0-16,3-4 0 0,2 1 0 0,2-5 0 0,0 0 0 15,2-4 0-15,-4-3 0 16,1-2-768-16,1-3-208 0,2 0-48 16,1-2-11872-16</inkml:trace>
  <inkml:trace contextRef="#ctx0" brushRef="#br0" timeOffset="45265.3">20547 329 16575 0,'-7'17'736'0,"4"-9"160"0,0 3-720 0,-3 6-176 0,0 1 0 0,-2 2 0 16,-2 2 848-16,-1 3 144 0,2 1 32 0,-4 0 0 15,3 1 0-15,-2-4 0 0,1-3 0 0,1-1 0 16,-2-1 0-16,4-4 0 0,1-3 0 0,3-3 0 15,-2-2 0-15,6-6 0 0,0 0 0 0,0 0 0 16,0 0-832-16,6-8-192 0,0-3 0 0,3-2 0 16,3-4 864-16,1 1 128 0,1-5 32 0,2 2 0 15,0 0-832-15,1 5-192 0,0-2 0 0,0 7 0 16,-2 3 0-16,1 4 0 0,-1 2 0 0,2 4 0 16,0 3 0-16,-1 3 0 0,-3 6 0 0,-1 3 0 15,3 4 0-15,0 1 0 0,-2 2 0 0,-3-1 0 0,-2-1 0 16,-1-1 0-16,-2-2 0 0,-1-1 0 0,-3-1 0 15,0-2 0-15,-1-3 0 0,-1-5-10336 16,1-9-2112-16</inkml:trace>
  <inkml:trace contextRef="#ctx0" brushRef="#br0" timeOffset="46435.53">18775 1627 12895 0,'6'-14'576'0,"0"7"112"0,-4 1-560 0,-2 6-128 15,4-7 0-15,-4 7 0 0,4-11 848 0,-1 4 144 0,-3 7 32 16,0 0 0-16,-4-12 0 0,-2 6 0 0,3-2 0 0,-5 4 0 16,-1 5 0-16,-2 2 0 15,-1 2 0-15,-2 2 0 0,-2 7-832 0,1-1-192 0,-1 1 0 0,1 6 0 16,-1 4 0-16,0-2 0 0,1 4 0 0,2-1 0 15,2-3 0-15,1-4 0 0,1-1 0 0,2-1 0 16,4-6 0-16,3 2 0 0,0-12 0 0,8 6 0 16,3-1 864-16,2-1 128 0,-2-4 32 0,5-6 0 15,4-3 0-15,1-3 0 0,-2-1 0 0,2-1 0 16,-3-3-832-16,0-3-192 0,1-2 0 0,-4 2 0 16,-2-1 0-16,0 1 0 0,-2-3 0 0,-2 5 0 15,-4 3 0-15,2 4 0 0,-1 2 0 0,-6 9 0 0,0 0 0 0,0 0 0 16,0 0 0-16,3 13 0 0,-2 0 0 15,0 7 0-15,-1 3 0 0,0 3 0 16,0 3 0-16,2-4 0 0,0 2 0 0,4-2 0 0,-4 1 0 0,3-1 0 16,2-6 0-16,-1-2 0 15,0-5-1600-15,-1 0-352 0,1-1-80 0,-6-11-9840 16</inkml:trace>
  <inkml:trace contextRef="#ctx0" brushRef="#br0" timeOffset="46705.16">18514 2130 20271 0,'0'0'448'0,"0"0"80"0,0 0 32 0,0 0 16 0,0 0-576 0,12-3 0 0,1 1 0 0,4 0 0 15,4-2 928-15,1 0 80 0,1 0 16 0,3 0 0 16,0-4 0-16,4 2 0 0,-1-1 0 0,0-3 0 16,-1 3 0-16,-1-2 0 0,-3 1 0 0,-2 4 0 15,-2-1-832-15,-4 3-192 0,-3-1 0 0,-3 2 0 16,-10 1 0-16,0 0 0 0,12 2 0 0,-12-2-9232 16,0 0-1904-16</inkml:trace>
  <inkml:trace contextRef="#ctx0" brushRef="#br0" timeOffset="47264.5">18704 2476 16575 0,'0'0'368'0,"0"0"80"0,0 0 0 0,0 0 16 0,0 0-464 0,0 0 0 15,0 0 0-15,-5 10 0 0,1 2 912 0,0 0 96 0,-1-3 16 0,0 4 0 16,-2 4 0-16,5 3 0 0,-2 2 0 0,0 0 0 16,1-4-832-16,1 2-192 0,-1 3 0 0,3-2 0 15,0 0 864-15,0-3 128 0,4-1 32 0,-1-3 0 16,1-4-832-16,1 0-192 0,-5-10 0 0,0 0 0 16,10 4 864-16,1-3 128 0,2-5 32 0,-2-2 0 15,1-2 0-15,0-3 0 0,-2-2 0 0,1-5 0 16,-1 0-832-16,-1-2-192 0,0 2 0 0,2 0 0 15,-1 1 0-15,2-1 0 0,-4-2 0 0,2 6 0 16,2 5 0-16,0 2 0 0,-2 2 0 0,1 4 0 16,-11 1 0-16,13 7 0 0,-3 5 0 0,-2 4 0 0,-2-3 0 15,-2 3 0-15,-2 2 0 0,-2 4 0 0,-3 4 0 0,-1-1 0 16,-1 1 0-16,-3-3 0 0,-1 3 0 0,0-1 0 16,-4-4 0-16,-2-3 0 0,-1 1 864 0,-4-5 128 15,-1-2 32-15,-2-2 0 0,-1-3-832 0,-1-4-192 16,-1-1 0-16,2-5 0 0,0-3 0 0,5-5 0 15,2-2 0-15,4-4-11424 16,1-1-2336-16</inkml:trace>
  <inkml:trace contextRef="#ctx0" brushRef="#br0" timeOffset="48672.43">19448 1664 12895 0,'0'-15'576'0,"1"9"112"0,-1 6-560 0,2-9-128 0,0 2 0 0,-2 7 0 16,0-11 848-16,1 1 144 0,0 3 32 0,-1 7 0 16,0 0 0-16,0 0 0 0,-1-11 0 0,1 11 0 0,0 0 0 0,0 0 0 15,0 0 0-15,0 0 0 0,-6 12-832 0,0 1-192 16,2 3 0-16,2-2 0 0,-1 4 0 0,2 4 0 16,0-1 0-16,-1 1 0 0,2 2 0 0,3 1 0 15,0-5 0-15,2 3 0 0,1-1 0 0,1-3 0 16,-2-3 0-16,2 0 0 0,-5-1 0 0,3 1 0 15,-1-4 0-15,0-1 0 0,-4-11 864 0,5 12 128 16,1-4 32-16,-6-8 0 0,0 0-832 0,0 0-192 16,0 0 0-16,0 0 0 0,0 0 864 0,0 0 128 15,0 0 32-15,7-5 0 0,-7 5-832 0,2-11-192 16,-2 11 0-16,-3-8 0 0,-2 1 0 0,-2 1 0 16,0 4 0-16,-3 1 0 0,0-1 0 0,0 2 0 15,-1 0 0-15,2 4 0 0,-3 1 0 0,3 3 0 16,-1-3 0-16,1 2 0 0,9-7 0 0,-8 8 0 15,1-3 0-15,7-5 0 0,0 0 0 0,0 0 0 0,0 12 0 0,0-12 0 16,0 0 0-16,4 9 0 0,-4-9 0 16,9 9 0-16,-1-1 0 0,0 1 0 0,-8-9 0 0,12 5 0 15,-2-1 0-15,-10-4 0 0,9 9 0 0,-1-2 0 16,-8-7 0-16,7 15 0 0,-2 2 0 0,-4 0 0 16,-5-2 0-16,0 0 0 0,-1 2 0 0,-1 3 0 15,-1 1 0-15,-2 1 0 0,0-4 0 0,0 0 0 16,1-3 864-16,1-1 128 0,3-1 32 0,2 0 0 15,-1-3-832-15,3 1-192 0,0-3 0 0,0-8 0 16,0 0 0-16,0 0 0 0,12-2 0 0,0 0 0 16,1-1-2416-16,1-5-528 0,-1-2-96 15,1-2-32-15</inkml:trace>
  <inkml:trace contextRef="#ctx0" brushRef="#br0" timeOffset="49124.66">20043 1411 9215 0,'0'0'400'0,"0"0"96"0,0 0-496 0,0 0 0 0,0 0 0 0,0 0 0 15,0 0 1728-15,0 0 256 0,0 0 64 0,0 0 0 16,0 0-832-16,0 0-144 0,2 15-48 0,-5 0 0 16,-1 0-816-16,0 4-208 0,3 0 0 0,-3 5 0 15,0-3 864-15,1-1 128 0,1 1 32 0,2 1 0 0,1 5-832 0,-1-5-192 16,0 0 0-16,0-1 0 0,3-4 0 0,-1-3 0 16,0 0 0-16,-2-4 0 0,0-1 0 0,0-9 0 15,0 0 0-15,0 0 0 0,0 0 0 0,0 0 0 16,0 0 0-16,0 0-10608 15</inkml:trace>
  <inkml:trace contextRef="#ctx0" brushRef="#br0" timeOffset="49291.02">19850 1666 16575 0,'0'0'368'0,"0"0"80"0,0 0 0 0,8 7 16 0,0-1-464 0,2 1 0 15,1-1 0-15,1 0 0 0,1 0 912 0,1-5 96 16,2 2 16-16,2-3 0 0,0 0-832 0,0-1-192 15,2-2 0-15,-2 1 0 0,-1 0 864 0,-4 0 128 0,0 0 32 16,-13 2 0 0,0 0-1648-16,0 0-320 0,0 0-64 0,0 0-16 0</inkml:trace>
  <inkml:trace contextRef="#ctx0" brushRef="#br0" timeOffset="49453.18">19809 1957 12895 0,'0'0'576'0,"0"0"112"0,0 0-560 0,9 4-128 0,1 1 0 0,2-2 0 15,0-6 848-15,1 1 144 0,1-2 32 0,2 1 0 16,-1-3 0-16,2-1 0 0,2-2 0 0,1 1 0 16,3 4 0-16,-1-4 0 0,0 1 0 0,-3 1 0 15,0-1-832-15,-4 1-192 0,-2 2 0 0,-2-1 0 0,-11 5 0 16,10-6 0-16,-2 0 0 0,-8 6 0 0</inkml:trace>
  <inkml:trace contextRef="#ctx0" brushRef="#br0" timeOffset="49826.59">20410 1329 16575 0,'0'0'368'0,"0"0"80"0,0 0 0 0,0 0 16 0,0 0-464 0,0 0 0 0,0 0 0 0,0 0 0 16,6 8 912-16,-2-1 96 0,-4-7 16 0,4 12 0 15,-3 0 0-15,1 5 0 0,-2 5 0 0,0-1 0 16,-3-2 0-16,0 7 0 0,-2 6 0 0,4 3 0 15,-4 3 0-15,1 0 0 0,-1-3 0 0,1 0 0 16,-2-1-832-16,1-5-192 0,-1-2 0 0,2-4 0 16,0-2 0-16,-1-3 0 0,-1-3 0 0,1-1 0 15,1-5 0-15,4-9 0 0,0 0 0 0,0 0 0 16,0 0-1600-16,0 0-352 0,0 0-80 0,0 0-16 0</inkml:trace>
  <inkml:trace contextRef="#ctx0" brushRef="#br0" timeOffset="50338.71">19895 2411 12895 0,'0'0'576'0,"0"0"112"0,-11 0-560 0,1-2-128 0,1 1 0 0,9 1 0 0,-11 4 1664 0,3 1 320 16,8-5 48-16,0 0 16 15,0 0-832-15,0 0-144 0,0 0-48 0,0 0 0 0,0 0 0 16,0 0 0-16,14 0 0 0,0 0 0 0,2-1-816 0,3-3-208 15,3 0 0-15,4 0 0 0,2 0 864 0,3-2 128 16,4 1 32-16,0-2 0 0,2-2-832 0,2 2-192 16,0 4 0-16,0-4 0 0,-5 1 864 0,-3 2 128 15,-5 0 32-15,-3-2 0 16,-5 4-1648-16,-4-1-320 0,-2 1-64 0,-12 2-16 16,10-2-816-16,-10 2-160 0,0 0-48 0,0 0 0 0</inkml:trace>
  <inkml:trace contextRef="#ctx0" brushRef="#br0" timeOffset="50894.48">19978 2631 20271 0,'0'0'448'0,"0"0"80"0,0 0 32 0,0 0 16 0,0 0-576 0,0 0 0 0,-9 7 0 0,9-7 0 16,-8 5 928-16,2 3 80 0,0 3 16 0,1 4 0 0,-1 3 0 0,-1 2 0 15,2 0 0-15,-1 4 0 0,-1 2-832 16,0-1-192-16,1-2 0 0,1 1 0 0,1-3 864 0,1-1 128 15,2 1 32-15,1-4 0 0,0-2-832 0,3-2-192 16,-1-3 0-16,3-2 0 0,-5-8 864 0,11 5 128 16,1-4 32-16,1-2 0 0,1-4 0 0,3-3 0 15,2-2 0-15,1-2 0 0,-2-3 0 0,2 0 0 16,-1-2 0-16,0-1 0 0,-2-1-832 0,-3 2-192 16,-4 3 0-16,-2 1 0 0,-3 3 0 0,-5 10 0 15,0 0 0-15,0 0 0 0,0 0 0 0,0 0 0 16,0 14 0-16,-2 4 0 0,-6 3 0 0,1 1 0 15,2 2 0-15,1-3 0 0,2-1 0 0,0 1 0 16,1 1 0-16,4-6 0 0,2-4 0 0,-5-12 0 16,10 9 0-16,2-6 0 0,0-5 0 0,3-3 0 0,6-3 0 15,3-6 0-15,2-3 864 0,1-1 128 0,-1-4 32 16,0-1 0-16,-4-5-832 0,-2-1-192 16,-3-1 0-16,-3 1 0 0,-2 1 0 0,-2-2 0 0,0 1 0 15,-4 6 0-15,-3 4 0 0,1 2 0 0,-2-1 0 0,-2 8 0 16,-1 1 0-16,1 9 0 0,0 0 0 0,-8-6 0 31,-1 4-1600-31,-1 0-352 0,-1 6-80 0,1 3-16400 0</inkml:trace>
  <inkml:trace contextRef="#ctx0" brushRef="#br0" timeOffset="53325.57">19023 3729 12895 0,'0'0'272'0,"0"0"64"0,0 0 16 0,0 0 32 0,0 0-384 0,10-8 0 16,-10 8 0-16,10-9 0 0,-10 9 896 0,8-8 96 15,-8 8 32-15,0 0 0 0,0 0 0 0,0 0 0 16,0 0 0-16,0 0 0 0,0 0-832 0,0 0-192 16,0 0 0-16,0 0 0 0,0 0 0 0,0 0 0 0,0 0 0 0,-10-1 0 15,1 1 864-15,-2 2 128 16,1 4 32-16,-1 1 0 0,0 1-832 0,-1 1-192 0,0-2 0 0,-1 5 0 15,0 1 0-15,0 1 0 0,1 2 0 0,3-6 0 16,-3 2 0-16,1 1 0 0,0 2 0 0,1-3 0 16,-2 3 0-16,2-1 0 0,1 0 0 0,-1-2 0 15,3 0 864-15,1 2 128 0,4-4 32 0,-1 2 0 16,3 3-832-16,3-4-192 0,-2 1 0 0,4 2 0 16,2-3 0-16,1 1 0 0,1 1 0 0,1-4 0 15,2 1 0-15,0-1 0 0,-1 0 0 0,1-1 0 16,-1 1 0-16,2-3 0 0,0 0 0 0,0 1 0 15,0-4 864-15,0 1 128 0,2-1 32 0,0 1 0 16,-1-1-832-16,0-2-192 0,1-1 0 0,0-1 0 0,1-5 0 16,1 2 0-16,1 2 0 0,-1 0 0 0,-1 1 0 0,-2 0 0 15,-1-4 0-15,3-1 0 16,-4 3-768-16,-12 3-208 0,0 0-48 16,0 0-11872-16</inkml:trace>
  <inkml:trace contextRef="#ctx0" brushRef="#br0" timeOffset="53788.89">19591 3867 16575 0,'-5'-10'368'0,"1"0"80"0,1-3 0 0,-1 8 16 0,-2-3-464 0,-1 5 0 0,-1 1 0 0,2 4 0 16,-3 1 912-16,-2 5 96 0,0-1 16 0,-2 4 0 16,-2 0-832-16,2 3-192 0,2 5 0 0,-4-3 0 15,3 1 0-15,2-1 0 0,1 1 0 0,1-3 0 16,3 1 864-16,1-4 128 0,3-3 32 0,1 1 0 15,2-1-832-15,5 0-192 0,-1-4 0 0,3-1 0 16,3-3 864-16,1-3 128 0,3-1 32 0,1-4 0 0,-3 0-832 0,2-2-192 16,-1 1 0-16,1-4 0 0,-3 0 0 15,-1 1 0-15,-3-2 0 0,-1 2 0 16,-3 3 864-16,0 0 128 0,-5 9 32 0,0 0 0 16,0 0-1648-16,0 0-320 0,0 0-64 0,0 0-16 0,1 10 832 0,1 4 192 15,-1-4 0-15,-1 4 0 0,0 3 0 0,1-1 0 16,3-5 0-16,3 2 0 0,1 2 0 0,-1-6 0 15,7 0 0-15,0-4 0 0,1-4 0 0,4-1 0 16,0-1 0-16,1-3-8240 16,-2-4-1600-16</inkml:trace>
  <inkml:trace contextRef="#ctx0" brushRef="#br0" timeOffset="54077.77">20015 3794 20271 0,'-4'12'896'0,"2"-4"192"0,0 1-880 0,-2 2-208 0,0 4 0 0,-1 2 0 16,-2 1 0-16,2 2 0 0,-1-2 0 0,0 0 0 15,1 0 864-15,1-1 128 0,0-2 32 0,2-2 0 16,0-2-832-16,2-2-192 16,0-9 0-16,0 0 0 0,0 0 864 0,0 0 128 0,8-3 32 0,1-3 0 15,2-4 0-15,2 0 0 0,0-6 0 0,1-2 0 16,1-1-832-16,0 2-192 0,1-1 0 0,-2 1 0 15,1 0 0-15,-1 4 0 0,1 4 0 0,1 3 0 16,2 2 0-16,-2 4 0 0,0 2 0 0,-2 5 0 16,-1 3 0-16,-3 3 0 0,0 0 0 0,-4 6 0 15,-1-3 0-15,-1 1 0 0,-2-1 0 0,-2 1 0 16,-2 0 0-16,2 0 0 0,-4-1 0 0,2-2 0 0</inkml:trace>
  <inkml:trace contextRef="#ctx0" brushRef="#br0" timeOffset="54613.93">19380 4769 16575 0,'0'0'736'0,"0"-9"160"0,-2-5-720 0,0-1-176 0,-1 4 0 0,-1 2 0 0,-1-3 848 0,0 3 144 15,-4-4 32-15,2 2 0 0,-2 3-832 0,0 4-192 16,0-1 0-16,0 4 0 0,-2 1 864 0,0 5 128 15,-4 2 32-15,0 4 0 0,-2 0-832 0,0 1-192 16,0-1 0-16,-1 10 0 0,-3 4 0 0,1 6 0 16,4-2 0-16,-1 2 0 0,1 3 864 0,4 0 128 15,4-4 32-15,3 0 0 0,1-3-832 0,3 2-192 16,1-3 0-16,0-4 0 0,0-7 0 0,2-1 0 16,2-1 0-16,4 0 0 0,-2-3 0 0,2 0 0 15,-8-10 0-15,11 2 0 0,-11-2 0 0,0 0 0 16,0 0 0-16,0 0-12240 0</inkml:trace>
  <inkml:trace contextRef="#ctx0" brushRef="#br0" timeOffset="54782.01">18965 5065 20271 0,'0'0'448'0,"0"0"80"0,11 4 32 0,-1 1 16 0,4-2-576 0,1-2 0 0,0 2 0 0,4-1 0 15,3 2 928-15,3-4 80 0,2-1 16 0,3 0 0 16,3-2 0-16,-2-1 0 0,-3 2 0 0,-1-2 0 15,-5-2-832-15,-3 3-192 0,-2 0 0 0,-4 2 0 16,-13 1-768-16,13-2-208 0,-5-3-48 16,-8 5 0-16</inkml:trace>
  <inkml:trace contextRef="#ctx0" brushRef="#br0" timeOffset="54964.38">19617 4937 20271 0,'0'0'448'0,"-3"17"80"0,-2 3 32 0,3 2 16 16,-4 2-576-16,4-4 0 0,2 3 0 0,-2-1 0 0,0-1 928 0,-3-1 80 15,-2 3 16-15,3-5 0 0,2-1-832 0,-2-4-192 16,0-1 0-16,4-12 0 0,0 0 0 0,0 0 0 16,0 0 0-16,0 0 0 0</inkml:trace>
  <inkml:trace contextRef="#ctx0" brushRef="#br0" timeOffset="55292.6">19906 4876 23951 0,'0'0'512'0,"-3"7"128"0,-1 4 0 0,0 0 64 0,0 3-576 0,-3 0-128 0,1 3 0 0,1-1 0 16,-2-3 0-16,2-1 0 0,-2 0 0 0,1-3 0 15,2 1 848-15,4-10 144 0,0 0 32 0,0 0 0 16,0 0-832-16,0 0-192 0,0 0 0 0,10-10 0 16,2-1 864-16,0-3 128 0,0 1 32 0,1-4 0 15,1-3-832-15,-1 2-192 0,-1 3 0 0,1-2 0 0,0-2 0 0,1 2 0 16,0 4 0-16,-2 4 0 16,-1 7 0-16,-11 2 0 0,11 0 0 0,0 6 0 0,-5 5 0 0,-2 4 0 15,-3 5 0-15,-2 1 0 0,-1-1 0 0,-2 3 0 16,0 1 0-16,-1-3 0 0,-2-3 0 0,2-1 0 15,-2-2 0-15,2-1 0 0,0 2 0 0,2-4 0 16,3-12 0-16,0 0 0 16,0 0-1600-16,0 0-352 0,11-3-80 0,0-8-16 0</inkml:trace>
  <inkml:trace contextRef="#ctx0" brushRef="#br0" timeOffset="55715.44">20494 4718 16575 0,'0'-10'368'0,"0"-3"80"0,0 0 0 0,-1 2 16 0,0 0-464 0,1 11 0 16,-4-9 0-16,4 9 0 0,0 0 912 0,0 0 96 16,-13 6 16-16,1 6 0 0,0 2 0 0,1 6 0 0,-4 4 0 0,1-1 0 15,-2-2-832-15,1 3-192 0,0 4 0 0,2-2 0 16,2 0 864-16,1-4 128 0,5 1 32 0,3-3 0 15,0-4-832-15,6-3-192 0,-1-5 0 0,-3-8 0 16,12 2 864-16,-1-2 128 0,4-2 32 0,0-8 0 16,1-5-832-16,5-2-192 0,-2-3 0 0,1-2 0 15,-2-8 864-15,0-1 128 0,1-2 32 0,-2 2 0 16,-3 5-832-16,0-3-192 0,1-3 0 0,-1-2 0 16,0-2 0-16,-2 0 0 0,1-1 0 0,0-6 0 15,1-3 0-15,-2 0 0 0,-1 3 0 0,-2 6 0 16,-3 7 0-16,2 11 0 0,-3 6 0 0,-5 13 0 0,0 0 0 15,0 0 0-15,-7 18 0 0,-3 8 0 0,1 7 0 0,-2 3 0 16,-3 5 0-16,0-1 0 0,0 3 0 0,-2 5 0 16,1 4 0-16,-1-1 0 0,-1 1 0 0,3 2 0 15,-1 1 0-15,2-5 0 0,1-1 0 0,3-9 0 16,3-9 0-16,1-3 0 16,1-2-768-16,1-4-208 0,0-4-48 0,1-7-8736 15,2-11-1760-15</inkml:trace>
  <inkml:trace contextRef="#ctx0" brushRef="#br0" timeOffset="55863.68">19983 4316 31327 0,'0'0'688'0,"0"0"144"0,10 7 16 0,-1-1 48 0,-9-6-720 0,10 7-176 0,-1 0 0 0,-9-7-9248 16,0 0-1888-16</inkml:trace>
  <inkml:trace contextRef="#ctx0" brushRef="#br0" timeOffset="56577.18">18861 6072 16575 0,'0'0'736'0,"-1"-13"160"0,1-4-720 0,0 4-176 0,0-3 0 0,0 4 0 15,-6 4 848-15,6 8 144 0,-5-11 32 0,-1 5 0 0,-3 5-832 16,-1-1-192-16,1-4 0 0,-1 6 0 0,-3 6 864 0,0-1 128 15,-2 4 32-15,-2 3 0 0,2 1 0 0,-2 0 0 16,-1 4 0-16,1 1 0 0,0-1-832 0,1 1-192 16,2 0 0-16,5-1 0 0,3-1 0 0,4 0 0 15,2-1 0-15,6 1 0 0,6-3 0 0,4 0 0 16,2-1 0-16,3-4 0 0,1 1 0 0,4-4 0 16,0 4 0-16,0 3 0 0,-4 2 864 0,1-5 128 15,-4 0 32-15,-3 2 0 0,-5 3-832 0,-3-1-192 16,-4 1 0-16,-3-3 0 0,-3 3 0 0,-3 1 0 15,-3 2 0-15,-3-4 0 0,-2 0 0 0,0-2 0 16,-5 0 0-16,0-2 0 0,-4-3 864 0,-2 0 128 16,-1-2 32-16,1-3 0 0,-1 0-832 0,1-2-192 15,4-6 0-15,3-1 0 16,4 2-1600-16,2-4-352 0,3-1-80 0,4 1-11472 0</inkml:trace>
  <inkml:trace contextRef="#ctx0" brushRef="#br0" timeOffset="56874.03">19202 6040 23951 0,'0'0'512'0,"-5"15"128"0,-1-9 0 0,-5 5 64 0,-2 2-576 0,-1 0-128 0,-3 4 0 0,0 1 0 0,-1 3 0 16,1 2 0-16,2 1 0 0,2-1 0 0,2-3 0 0,0 2 0 15,3 0 0-15,5-4 0 0,1-3 848 0,4-5 144 16,-2-10 32-16,13 8 0 0,-2-4-832 0,4-5-192 16,3-5 0-16,3 1 0 0,1-1 864 0,0-4 128 15,-1-1 32-15,-1-5 0 0,-4-4-832 0,-3 2-192 16,-3 0 0-16,-5 1 0 0,-3 0 0 0,-4 1 0 16,-3 1 0-16,-3 4 0 0,-1 0 0 0,-3 4 0 15,0-5 0-15,0 8 0 16,-1 2-768-16,2-1-208 0,2 1-48 0,-1 2-11872 0</inkml:trace>
  <inkml:trace contextRef="#ctx0" brushRef="#br0" timeOffset="57739.96">19442 6060 20271 0,'-1'10'448'0,"-2"6"80"0,0 1 32 0,-1 1 16 0,-2-5-576 0,1 5 0 0,0 5 0 0,0-3 0 16,0 5 0-16,-1 0 0 0,1 0 0 0,0-4 0 16,1 0 928-16,1-3 80 0,1-5 16 0,-1 0 0 15,2 0 0-15,1-13 0 0,0 10 0 0,0-10 0 16,0 0-832-16,0 0-192 0,9-14 0 0,0 1 0 16,0 1 864-16,2-5 128 0,0-6 32 0,0 2 0 15,-1-1-832-15,2 0-192 0,0 1 0 0,1 1 0 16,0 2 0-16,-1 2 0 0,1 5 0 0,-3 3 0 0,-1-3 0 15,-9 11 0-15,0 0 0 0,11-1 0 0,-11 1 0 16,7 9 0-16,-3 2 0 0,-1 3 0 0,-2 0 0 16,-2 4 0-16,-3 1 0 0,-3-1 0 0,0 7 0 15,-1-2 0-15,1-3 0 0,1-3 0 0,1-2 0 0,1-2 0 16,0-2 0-16,4-11 0 0,0 0 0 0,0 0 0 16,0 0 0-16,0 0 0 0,5-9 0 0,4-4 0 15,3-3 0-15,1 0 0 0,0-2 864 0,0-3 128 16,0 0 32-16,5 1 0 0,0-3-832 0,3 4-192 15,-1 1 0-15,-1 1 0 0,1 0 0 0,-2 2 0 16,-3 5 0-16,-4 1 0 0,-11 9 0 0,0 0 0 16,0 0 0-16,0 0 0 0,7 13 0 0,-7 2 0 15,-4 4 0-15,-3 0 0 0,0 3 0 0,-5 3 0 16,0 1 0-16,0-1 0 0,-1-4 0 0,2 0 0 0,1 0 0 16,4-3 0-16,1-4 0 0,2-2 0 0,3-12 0 0,0 0 0 15,0 0 0-15,8 6 0 0,2-4 0 0,3-2 0 16,3 0 0-16,-2-2 0 0,-1 1 0 0,0 0 0 15,2-3 0-15,-3 4 0 0,-2 4 0 0,-2 4 0 16,0-2 0-16,-2 7 0 0,1-1 0 0,-1 2 0 16,-2 2 0-16,-1-2 0 0,-3-1 0 0,0-4 0 15,0 1 0-15,1 0 0 0,-1-2 0 0,0-8 0 16,0 0 0-16,0 0 0 0,0 0 0 0,0 0 0 16,0 0 0-16,0 0 0 0,0 0 0 0,0 0 0 15,0 0 0-15,7-1 0 0,-7 1 0 0,7-2 0 16,-7 2 0-16,0 0 0 0,0 0 0 0,8-1 0 0,-8 1 0 15,8 0 0-15,-8 0 0 0,0 0 0 16,8-1 0-16,-3-1 0 0,-5 2 0 0,9-2 0 0,-9 2 0 0,8-4 0 16,0-1 0-16,0-1 0 0,-2 0 0 15,2-2 0-15,0 0 0 0,-2-2 0 0,1-2 0 16,1-4 0-16,-3 2 0 0,1-3 0 0,1 1 0 0,-3 1 0 16,1 1 0-16,-1-3 0 0,1 1 0 0,-4 0 0 15,2 2 0-15,-3 1 0 0,0 0 0 0,-1 4 0 16,-1 1 0-16,2 8 0 0,-3-4 0 0,-3 3 0 15,-1 2 0-15,-3 2 0 0,0 7 0 0,0 3 0 16,-2 0 0-16,0 4 0 0,2 4 0 0,-2 2 0 16,-1 5 0-16,1-3 0 0,2 1 0 0,2 0 0 15,3 0 0-15,3 0 0 0,2-4 0 0,4-2 0 16,3-4 0-16,2 0 0 0,0 0 0 0,7-3 0 16,-1-4 0-16,4-1 0 0,1 0 864 0,4-6 128 15,2-1 32-15,14-3 0 16,-2-5-1648-16,-3 0-320 0,-3-1-64 0,-9-1-16 0</inkml:trace>
  <inkml:trace contextRef="#ctx0" brushRef="#br0" timeOffset="58490.15">18674 7270 16575 0,'0'0'736'0,"0"0"160"15,-5-5-720-15,5 5-176 0,0 0 0 0,0 0 0 16,0 0 848-16,0 0 144 0,4-8 32 0,-4 8 0 15,11-7 0-15,0 2 0 0,2 0 0 0,3-2 0 0,2 2 0 0,3 1 0 16,3 2 0-16,-1-4 0 0,1 1-832 16,2 1-192-16,-4 2 0 0,0 2 0 0,-1-2 864 0,-3 5 128 15,-2 3 32-15,-3 5 0 0,-5 1-832 0,-3 1-192 16,-4 2 0-16,-5 5 0 0,-4 5 0 0,-2 1 0 16,-4 1 0-16,-2 4 0 0,-4 6 0 0,-2-2 0 15,1-1 0-15,0-3 0 0,1-1 0 0,0-1 0 16,0-4 0-16,4 1 0 0,0-4 864 0,4-3 128 15,2 1 32-15,3-2 0 0,3-1-832 0,3-4-192 16,4-1 0-16,3 0 0 0,5-4 0 0,2 2 0 16,2-4 0-16,3 1 0 0,2-2 864 0,2-2 128 15,2 1 32-15,-1-2 0 0,-1-3-832 0,2 1-192 16,1 0 0-16,-1 0 0 0,0 1 0 0,-5 1 0 16,-3-4 0-16,-3 4 0 15,-1 0-768-15,-2 3-208 0,-10-5-48 0,0 0 0 16,0 0-816-16,0 0-160 0,0 0-48 0,0 0 0 0</inkml:trace>
  <inkml:trace contextRef="#ctx0" brushRef="#br0" timeOffset="58699.86">18673 7559 23951 0,'0'0'512'0,"0"0"128"0,0 0 0 0,0 0 64 0,0 0-576 0,0 0-128 0,8-6 0 0,4 0 0 15,1 6 848-15,4 0 144 0,2-1 32 0,5 0 0 16,2-2 0-16,2 2 0 0,2-2 0 0,3 1 0 16,0-1-832-16,1-3-192 0,-1 0 0 0,-4 2 0 0,-4 3 0 0,-3-1 0 15,-1-2 0-15,-3 2 0 16,-4 1-768-16,-3 2-208 0,-11-1-48 0,0 0 0 0</inkml:trace>
  <inkml:trace contextRef="#ctx0" brushRef="#br0" timeOffset="58971.18">18596 8103 27647 0,'0'0'608'0,"0"0"128"0,0 0 32 0,0 0 0 0,0 0-624 0,0 0-144 15,0 0 0-15,9-5 0 0,4-2 848 0,4 1 144 0,3-1 32 0,3-1 0 16,5-1 0-16,2 0 0 0,0 2 0 0,1-4 0 16,2-1-832-16,0 2-192 0,4-2 0 0,1 1 0 15,-2 0 0-15,-2 0 0 0,-1 1 0 0,-3 2 0 16,-3 7 0-16,-2-1 0 0,-4 1 0 0,-3 0 0 16,-4-2-768-1,-1 3-208-15,-13 0-48 0,0 0-13504 0</inkml:trace>
  <inkml:trace contextRef="#ctx0" brushRef="#br0" timeOffset="59438.23">18626 8391 20271 0,'3'-10'448'0,"-3"10"80"0,0 0 32 0,0 0 16 0,6-10-576 0,1 4 0 15,-7 6 0-15,12-4 0 0,-2 3 928 0,0 1 80 16,-10 0 16-16,12 5 0 0,-1 3 0 0,-4 3 0 0,0 4 0 0,-2 0 0 15,0 4-832-15,1 4-192 0,-4 6 0 0,1 1 0 16,-2 1 864-16,2 3 128 0,-2-1 32 0,0-2 0 16,-1 1-832-16,0-2-192 0,0-5 0 0,0-1 0 15,-1 2 864-15,1-8 128 0,3-2 32 0,-1-5 0 16,-2-11-832-16,0 0-192 0,8 8 0 0,2-8 0 16,2-6 864-16,3-5 128 0,-2-7 32 0,2-7 0 15,1-2 0-15,1-2 0 0,0 0 0 0,0-4 0 16,-2-4-832-16,2 1-192 0,-1-4 0 0,2 4 0 15,2 3 0-15,3 3 0 0,1 3 0 0,-5 4 0 16,-2-2 0-16,1 4 0 0,3 5 0 0,-2 6 0 16,-5-1 0-16,-1 5 0 0,0-1 0 0,-3 5 0 15,-10 2-1600-15,0 0-352 0,12 5-80 0,-12-5-9296 16,0 0-1856-16</inkml:trace>
  <inkml:trace contextRef="#ctx0" brushRef="#br0" timeOffset="60492.74">20191 7519 12895 0,'0'0'576'0,"-2"-5"112"0,2 5-560 0,0 0-128 0,0 0 0 0,0 0 0 15,-1-11 0-15,1 11 0 0,1-10 0 0,-1 10 0 16,0 0 848-16,0-7 144 0,0 7 32 0,0 0 0 16,0-6 0-16,0 6 0 0,6-8 0 0,-1 1 0 15,-5 7 0-15,0 0 0 0,0 0 0 0,0 0 0 16,0 0-832-16,10 2-192 0,-10-2 0 0,9 9 0 15,-2 0 864-15,-2 7 128 0,0 3 32 0,-1 3 0 16,0 4-832-16,-1-1-192 0,-3 1 0 0,0 0 0 16,-2-1 864-16,2 2 128 0,-1-2 32 0,0-1 0 15,-3-4-832-15,1 0-192 0,3 1 0 0,0-3 0 0,0-6 864 16,0 0 128-16,0-12 32 0,2 10 0 0,-2-10-832 0,0 0-192 16,0 0 0-16,0 0 0 0,0 0 864 0,0 0 128 15,9-3 32-15,-9 3 0 0,9-9-832 0,-3 0-192 16,0 0 0-16,-2-3 0 0,-3-2 0 15,0 1 0-15,-1-3 0 0,-1 3 0 0,0 3 0 0,-5-1 0 16,1 5 0-16,0-2 0 0,5 8 0 0,-9-5 0 16,9 5 0-16,0 0 0 0,-11 0 0 0,11 0 0 15,-6 5 0-15,6-5 0 0,-4 9 0 0,0-1 0 16,0 1 0-16,4-9 0 0,-1 9 0 0,1-9 0 16,0 0 0-16,4 15 0 0,0-5 0 0,-4-10 0 15,5 10 0-15,-5-10 0 0,0 0 0 0,8 11 0 16,-8-11 0-16,4 9 0 0,-4-9 0 0,-2 14 0 15,-3 1 0-15,0-4 0 0,-2 1 0 0,1 1 0 0,-6-4 0 16,0 3 0-16,-1 4 0 0,2 1 0 0,0 1 0 0,1 1 0 16,-1 0 0-16,1 0 0 0,-1 1 0 0,2-1 0 15,4 0 0-15,1-1 0 0,0-1 0 0,2-2 0 16,0 0 0-16,4 0 0 16,-1-3 0-16,2-1 0 0,0-2 0 0,3-1 0 0,-6-8 0 0,7 7 0 31,-7-7-768-31,0 0-208 0,8 7-48 0,-8-7-9824 0,0 0-1968 0</inkml:trace>
  <inkml:trace contextRef="#ctx0" brushRef="#br0" timeOffset="61130.53">20896 7351 20271 0,'0'0'448'0,"0"0"80"0,0 0 32 0,0 0 16 0,0 0-576 0,0 0 0 0,-8 1 0 0,0 4 0 16,-2 6 928-16,-2 0 80 0,-3 8 16 0,0 4 0 15,0 3 0-15,-1 7 0 0,-1 1 0 0,1 3 0 16,1 1-832-16,3 1-192 0,3-2 0 0,-2 1 0 15,2 1 864-15,4 0 128 0,4 0 32 0,-1-8 0 16,1-6-832-16,5-2-192 0,3-4 0 0,7-6 0 16,4-2 864-16,2-3 128 0,3-1 32 0,2-7 0 15,5-4-832-15,-1-4-192 0,-1-2 0 0,0-5 0 0,-2 1 864 16,0-3 128-16,-3-5 32 0,-2 1 0 0,1 3-832 0,-1-1-192 16,-1-4 0-16,1 0 0 0,-2-4 0 0,1 0 0 15,-1 0 0-15,1-6 0 0,-2-2 0 0,-1-5 0 16,-1-2 0-16,-1 1 0 0,1 9 0 0,-3 3 0 15,0 6 0-15,-3 4 0 0,-3 4 0 0,-2 4 0 16,-5 11 0-16,0 0 0 0,0 0 0 0,0 0 0 16,-9 11 0-16,-3 7 0 0,-2 5 0 0,0 6 0 15,-3 1 0-15,1 8 0 0,2 6 0 0,-2 1 0 16,-2-1 0-16,1-1 0 0,3 4 0 0,-1-1 0 16,5 0 0-16,2-4 0 0,4-4 0 0,4-4 0 15,4-2 0-15,4-7 0 0,3-5 0 0,5-5 0 16,2-2 0-16,6-3 0 15,3-1-1600-15,6-7-352 0,18-8-80 0,-3-5-16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29.6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20 8287 0 0,'0'0'191'0'0,"-2"-1"26"0"0,-6-1 9 0 0,6 1 42 0 0,2 1 158 0 0,0 0 72 0 0,0 0 12 0 0,0 0-67 0 0,-1 0-222 0 0,-1-3 953 0 0,6 1-508 0 0,13-3-363 0 0,-5 3-342 0 0,0 0-1 0 0,6 1 40 0 0,22 1 521 0 0,0 3 0 0 0,0 1-521 0 0,-23-2 156 0 0,0 1 0 0 0,-1 1-1 0 0,0 0 1 0 0,0 1 0 0 0,0 1-1 0 0,2 1-155 0 0,-7-1 0 0 0,0 1 0 0 0,0 0 0 0 0,-1 0 0 0 0,6 6 0 0 0,-6-3 0 0 0,-8-6 0 0 0,0-1 0 0 0,0 1 0 0 0,-1 0 0 0 0,1-1 0 0 0,-1 1 0 0 0,0 2 0 0 0,1 8 0 0 0,-4-5 128 0 0,1 1 0 0 0,-1-1 0 0 0,-1 1 0 0 0,0-1 0 0 0,0 0 0 0 0,-1 0 0 0 0,0 0 0 0 0,0 0 0 0 0,-1-1 0 0 0,0 0 0 0 0,-1 0 0 0 0,0 0 0 0 0,0 0 0 0 0,0-1 0 0 0,-1 0 0 0 0,-6 4-128 0 0,-9 2 0 0 0,22-12 0 0 0,-1-1 0 0 0,1 1 0 0 0,-1-1 0 0 0,0 1 0 0 0,1-1 0 0 0,-1 1 0 0 0,1 0 0 0 0,-1-1 0 0 0,1 1 0 0 0,-1-1 0 0 0,1 1 0 0 0,0 0 0 0 0,-1 0 0 0 0,1 0 0 0 0,0 0 0 0 0,-1 0 0 0 0,1 0 0 0 0,0 0 0 0 0,0 1 0 0 0,0-1 0 0 0,0 0 0 0 0,0 0 0 0 0,0 1 0 0 0,1 4 0 0 0,1 17 0 0 0,-5-9 0 0 0,1-9 0 0 0,0 0 0 0 0,0 0 0 0 0,-1 0 0 0 0,0 0 0 0 0,0-1 0 0 0,-1 1 0 0 0,1-1 0 0 0,-1 0 0 0 0,0 0 0 0 0,0 0 0 0 0,0-1 0 0 0,0 1 0 0 0,-1-1 0 0 0,-2 2 0 0 0,-11 5 0 0 0,0-1 0 0 0,0 0 0 0 0,-7 1 0 0 0,16-6 0 0 0,-6 1 12 0 0,0 0 0 0 0,0 0 0 0 0,0-2 0 0 0,-1 0 0 0 0,1-1 0 0 0,-1 0 0 0 0,-3-1-12 0 0,18-1-865 0 0,1 0-126 0 0,2 0-29 0 0,7 0-4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0.0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59 11975 0 0,'0'0'267'0'0,"0"0"42"0"0,0 0 17 0 0,0 0-28 0 0,2 0-196 0 0,3 3 102 0 0,0-1 1 0 0,1-1-1 0 0,-1 1 1 0 0,1-1 0 0 0,-1 0-1 0 0,1 0 1 0 0,0-1 0 0 0,-1 1-1 0 0,1-1 1 0 0,4-1-205 0 0,13-1 906 0 0,-1-1 0 0 0,4-2-906 0 0,5-1 656 0 0,78-5 969 0 0,-5 0-1581 0 0,-85 8-272 0 0,0-1-1 0 0,-1-1 1 0 0,1 0 0 0 0,4-3 228 0 0,-19 6-508 0 0,2-2-4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0.4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0 10135 0 0,'0'0'231'0'0,"0"0"29"0"0,0 0 19 0 0,-1 1-41 0 0,0 0-227 0 0,1 0-1 0 0,-1 0 0 0 0,1 0 0 0 0,-1 0 0 0 0,1 0 1 0 0,0 0-1 0 0,-1 0 0 0 0,1 0 0 0 0,0 1 1 0 0,0-1-1 0 0,-1 0 0 0 0,1 0 0 0 0,0 0 0 0 0,0 0 1 0 0,0 0-1 0 0,1 1-10 0 0,1 22 543 0 0,0-13-232 0 0,5 55 954 0 0,27 260 3612 0 0,-19-108-3757 0 0,-7-132-1120 0 0,-7-75-269 0 0,-1-9-1135 0 0,1-5-511 0 0,3-13-107 0 0,2-2-24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0.8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385 0 10135 0 0,'0'0'231'0'0,"0"0"29"0"0,0 0 19 0 0,2 0-41 0 0,5 0-112 0 0,-5 0 267 0 0,-2 2 106 0 0,1 3-413 0 0,-1-1 0 0 0,0 1 0 0 0,0-1 0 0 0,-1 0 0 0 0,1 1 0 0 0,-1-1 0 0 0,0 0 0 0 0,0 1 0 0 0,-1-1 1 0 0,1 0-1 0 0,-1 0 0 0 0,0 0 0 0 0,0 0 0 0 0,0 0-86 0 0,-7 9 281 0 0,0-1 1 0 0,0 0-1 0 0,-6 6-281 0 0,-3 4 2034 0 0,-11 20-2034 0 0,14-20 1409 0 0,-1 0 0 0 0,-4 2-1409 0 0,-39 45 337 0 0,44-54-337 0 0,1-1 0 0 0,-12 8 0 0 0,-2 2 0 0 0,-9 9-24 0 0,-24 23 1512 0 0,59-55-1045 0 0,5 0-294 0 0,11 3-152 0 0,0-1 0 0 0,0 0 1 0 0,0-1-1 0 0,1 0 0 0 0,10-1 3 0 0,1 0 473 0 0,6 3-473 0 0,83 10 1612 0 0,-58-7-1619 0 0,60 3 7 0 0,-74-7-312 0 0,-18-1-3397 0 0,5 2 3709 0 0,-18-2-7163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2.3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85 182 8287 0 0,'0'0'191'0'0,"-3"0"26"0"0,-7 0-79 0 0,4 1-85 0 0,1-1 0 0 0,0 0 0 0 0,-1 0 0 0 0,1-1 0 0 0,-1 1 0 0 0,1-1-53 0 0,-20-2 962 0 0,24 2-452 0 0,-7-2 514 0 0,60 12 2656 0 0,12 0-3680 0 0,69 2 591 0 0,-22-2-42 0 0,124 12 12 0 0,-187-18-454 0 0,241 19 389 0 0,-69-7-306 0 0,21 1-56 0 0,-150-9-118 0 0,71 7 52 0 0,73 7 172 0 0,-130-13-139 0 0,38 5 17 0 0,25 0-1 0 0,15 1 59 0 0,267 21 448 0 0,-380-31-510 0 0,-16 0-9 0 0,8-3-105 0 0,53 1 64 0 0,-104-3-46 0 0,1 0-1 0 0,0 0 1 0 0,6-3-18 0 0,-3 1 60 0 0,13-1-60 0 0,-6 1 86 0 0,0-1 1 0 0,0-1-1 0 0,13-5-86 0 0,-16 5 161 0 0,11-2 258 0 0,10-1-419 0 0,-16 4 162 0 0,1-1 0 0 0,10-4-162 0 0,2-1 89 0 0,-26 8-67 0 0,0-1-1 0 0,0 0 0 0 0,2-2-21 0 0,29-11-1 0 0,-19 7 56 0 0,21-10-55 0 0,-26 11 4 0 0,-1 1 0 0 0,1 0 0 0 0,3 1-4 0 0,24-9-2 0 0,76-28 66 0 0,38-4-64 0 0,-140 43 0 0 0,-1 0 0 0 0,2 2 0 0 0,14-3 0 0 0,-10 1 0 0 0,2 0 0 0 0,16-6 0 0 0,-18 4 0 0 0,1 2 0 0 0,13-1 0 0 0,10-2 0 0 0,2 1 74 0 0,-29 4 28 0 0,18-5-102 0 0,-17 3 0 0 0,12 0 0 0 0,16-3 0 0 0,15-2 0 0 0,-23 4 0 0 0,-10 2 0 0 0,16 1 0 0 0,3-1 0 0 0,-14 1 0 0 0,123-13 0 0 0,-134 13 0 0 0,25 1 0 0 0,-7 1 0 0 0,31 1 0 0 0,1 1 0 0 0,-10-3 0 0 0,-55 1 0 0 0,-1 1 0 0 0,1 0 0 0 0,4 1 0 0 0,-4 0 0 0 0,1 0 0 0 0,6-1 0 0 0,32 1 0 0 0,-29-1 0 0 0,-1 0 0 0 0,16-2 0 0 0,-3-3 0 0 0,-9 1 0 0 0,20 0 0 0 0,-34 3 0 0 0,0-2 0 0 0,0 1 0 0 0,0-1 0 0 0,0-1 0 0 0,3-1 0 0 0,1 0 0 0 0,1 1 0 0 0,0 0 0 0 0,0 0 0 0 0,0 2 0 0 0,0 0 0 0 0,0 0 0 0 0,0 1 0 0 0,15 3 0 0 0,-24-2 0 0 0,0-1 0 0 0,0 0 0 0 0,6 0 0 0 0,7 0 0 0 0,-11 0 0 0 0,0 0-196 0 0,-6 0-832 0 0,-2 0-397 0 0,0 0-1010 0 0,0 0-3705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2.7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8287 0 0,'0'0'382'0'0,"0"0"-8"0"0,0 0-170 0 0,0 0 176 0 0,0 0 107 0 0,0 0 22 0 0,0 0 3 0 0,2 0 0 0 0,31 6 457 0 0,0-1-306 0 0,-8-1-143 0 0,-17-3-60 0 0,0 0 0 0 0,7 3-460 0 0,16 4 592 0 0,-15-4-439 0 0,0 1 0 0 0,-1 0 0 0 0,12 6-153 0 0,-16-5 229 0 0,0-1 1 0 0,0 1-1 0 0,-1 1 0 0 0,0 0 1 0 0,0 1-1 0 0,-1 0 0 0 0,6 5-229 0 0,-6-3 215 0 0,0 1-1 0 0,0 0 1 0 0,-1 0-1 0 0,4 9-214 0 0,-9-14 99 0 0,-1-1 0 0 0,1 0 1 0 0,-1 1-1 0 0,0 0 0 0 0,-1-1 0 0 0,0 1 0 0 0,0 0 0 0 0,0 0 1 0 0,0 0-1 0 0,-1 0 0 0 0,0 0 0 0 0,-1 3-99 0 0,0-1 0 0 0,0 1 0 0 0,-1-1 0 0 0,0 0 0 0 0,-1 0 0 0 0,0 1 0 0 0,0-2 0 0 0,-1 1 0 0 0,0 0 0 0 0,0-1 0 0 0,-1 1 0 0 0,0-1 0 0 0,-12 16 0 0 0,-2-1 0 0 0,-13 12 0 0 0,17-19 0 0 0,-1-1 0 0 0,-9 5 0 0 0,8-6 0 0 0,12-9-124 0 0,1-1 0 0 0,-1 1-1 0 0,0-2 1 0 0,-1 1-1 0 0,0 0 125 0 0,4-2-255 0 0,0 0-1 0 0,-1 0 0 0 0,1-1 0 0 0,0 1 1 0 0,0 0-1 0 0,-1-1 0 0 0,1 0 0 0 0,0 0 0 0 0,-1 0 1 0 0,1 0-1 0 0,0 0 0 0 0,-1 0 0 0 0,1 0 1 0 0,-1-1 255 0 0,1 0-1534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3.5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399 42 6447 0 0,'0'0'298'0'0,"0"0"-10"0"0,0-2-118 0 0,0 0 137 0 0,0 0 1 0 0,-1 0-1 0 0,1 0 0 0 0,-1 0 0 0 0,1 1 0 0 0,-1-1 0 0 0,0 0 0 0 0,0 0 0 0 0,0 0 0 0 0,0 0 0 0 0,0 1 0 0 0,-2-2-307 0 0,0-1 247 0 0,3 3-150 0 0,-1 0 0 0 0,0 1 0 0 0,0-1-1 0 0,0 0 1 0 0,0 1 0 0 0,0-1-1 0 0,1 1 1 0 0,-1 0 0 0 0,0-1 0 0 0,0 1-1 0 0,0 0 1 0 0,0-1 0 0 0,0 1 0 0 0,-1 0-97 0 0,0 0 181 0 0,-4-2-83 0 0,-1 1 0 0 0,1 1-1 0 0,-1-1 1 0 0,1 1-1 0 0,-1 0 1 0 0,0 1 0 0 0,0 0-98 0 0,-6 0 285 0 0,1 2 0 0 0,0 0 0 0 0,-3 1-285 0 0,-10 4 630 0 0,1 2 0 0 0,0 0 0 0 0,1 2-1 0 0,0 0 1 0 0,-17 13-630 0 0,27-15 6 0 0,0 0 0 0 0,0 1 0 0 0,-3 4-6 0 0,10-7-1 0 0,-1-1 1 0 0,1 0 0 0 0,0 1 0 0 0,1 0-1 0 0,0 1 1 0 0,-1 2 0 0 0,4-8 0 0 0,1 0 0 0 0,0 1 0 0 0,0-1 0 0 0,0 1 0 0 0,0 0 0 0 0,0-1 0 0 0,1 1 0 0 0,-1 0 0 0 0,1-1 0 0 0,0 1 0 0 0,0 0 0 0 0,1-1 0 0 0,-1 1 0 0 0,1 0 0 0 0,-1-1 0 0 0,1 1 0 0 0,0 0 0 0 0,1-1 0 0 0,-1 1 0 0 0,1-1 0 0 0,-1 0 0 0 0,2 2 0 0 0,3 3 0 0 0,-1 0 0 0 0,1-1 0 0 0,1 0 0 0 0,-1 0 0 0 0,1 0 0 0 0,1-1 0 0 0,-1 0 0 0 0,2 0 0 0 0,46 33 0 0 0,24 11 0 0 0,-61-40 360 0 0,-1 1 0 0 0,-1 1 0 0 0,0 1 0 0 0,10 10-360 0 0,-23-20 52 0 0,0 0 0 0 0,-1 0 0 0 0,1 0 0 0 0,-1 0 0 0 0,0 1 0 0 0,0-1 0 0 0,0 1 0 0 0,0 0 0 0 0,0-1 0 0 0,-1 1 0 0 0,0 0 0 0 0,0 0 0 0 0,0 0 0 0 0,0 3-52 0 0,0-2 102 0 0,-1-1-1 0 0,0 1 1 0 0,-1 0-1 0 0,1-1 1 0 0,-1 1-1 0 0,0-1 1 0 0,0 1 0 0 0,0-1-1 0 0,-1 1 1 0 0,1-1-1 0 0,-1 0 1 0 0,0 0-1 0 0,0 1-101 0 0,-6 7 51 0 0,0-1 0 0 0,0 1-1 0 0,-1-2 1 0 0,0 1 0 0 0,0-1-1 0 0,-2 0 1 0 0,1-1 0 0 0,-1 0-1 0 0,0-1 1 0 0,-1 0 0 0 0,0-1-1 0 0,-5 2-50 0 0,-5 3 0 0 0,13-7 0 0 0,-1 0 0 0 0,0 0 0 0 0,0-1 0 0 0,0 0 0 0 0,-3-1 0 0 0,-6 2-67 0 0,6-2-1296 0 0,0 0 0 0 0,-11 5 1363 0 0,24-8-93 0 0,-1 0 1 0 0,1 0-1 0 0,-1 0 0 0 0,1 0 1 0 0,0 0-1 0 0,-1 0 0 0 0,1 0 1 0 0,-1 0-1 0 0,1 0 0 0 0,0-1 1 0 0,-1 1-1 0 0,1 0 0 0 0,-1 0 1 0 0,1 0-1 0 0,0 0 0 0 0,-1 0 1 0 0,1-1-1 0 0,0 1 0 0 0,-1 0 1 0 0,1 0-1 0 0,0-1 93 0 0,-2 0-3557 0 0,2 1 2021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4.3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 50 6447 0 0,'0'0'298'0'0,"0"0"-10"0"0,-1 1-188 0 0,-2 0-11 0 0,0-1 0 0 0,0 1 1 0 0,-1 0-1 0 0,1-1 0 0 0,-2 1-89 0 0,3-1 487 0 0,2 0 22 0 0,-5 0 293 0 0,5-1 2492 0 0,1-1-3166 0 0,0 0 1 0 0,1 0-1 0 0,-1 1 0 0 0,1-1 0 0 0,0 1 0 0 0,0-1 1 0 0,-1 1-1 0 0,1 0 0 0 0,0 0 0 0 0,0 0 0 0 0,2-1-128 0 0,26-11 1242 0 0,-29 13-1238 0 0,15-6 252 0 0,-1 2 0 0 0,1 0 0 0 0,0 1 0 0 0,0 0-256 0 0,-6 2 171 0 0,0 0 0 0 0,1 0-1 0 0,-1 1 1 0 0,1 1 0 0 0,-1 0-1 0 0,8 1-170 0 0,-12 0 0 0 0,0 0 0 0 0,0 0 0 0 0,1 1 0 0 0,-2 0 0 0 0,1 0 0 0 0,0 0 0 0 0,-1 1 0 0 0,1 0 0 0 0,-1 0 0 0 0,3 3 0 0 0,-7-6 0 0 0,0 0 0 0 0,0-1 0 0 0,0 2 0 0 0,0-1 0 0 0,-1 0 0 0 0,1 0 0 0 0,0 0 0 0 0,0 0 0 0 0,-1 0 0 0 0,1 1 0 0 0,-1-1 0 0 0,1 0 0 0 0,-1 1 0 0 0,1-1 0 0 0,-1 0 0 0 0,0 1 0 0 0,0-1 0 0 0,1 0 0 0 0,-1 1 0 0 0,0-1 0 0 0,0 1 0 0 0,-1-1 0 0 0,1 0 0 0 0,0 1 0 0 0,0-1 0 0 0,-1 0 0 0 0,1 1 0 0 0,-2 3 0 0 0,-1 1 0 0 0,1-1 0 0 0,-1 0 0 0 0,0 0 0 0 0,-1 0 0 0 0,1 0 0 0 0,-11 18 0 0 0,-10 22 0 0 0,21-37 0 0 0,3-6 0 0 0,0 1 0 0 0,0-1 0 0 0,0 1 0 0 0,0-1 0 0 0,1 0 0 0 0,-1 1 0 0 0,1-1 0 0 0,-1 0 0 0 0,1 0 0 0 0,1 2 0 0 0,0 3 0 0 0,1 0 0 0 0,0 0 0 0 0,1-1 0 0 0,0 1 0 0 0,0-1 0 0 0,0 0 0 0 0,1 0 0 0 0,4 4 0 0 0,9 13 0 0 0,-16-21 16 0 0,-1 0-1 0 0,0 0 0 0 0,0 0 0 0 0,0 1 1 0 0,0-1-1 0 0,0 0 0 0 0,0 1 0 0 0,-1-1 1 0 0,1 0-1 0 0,-1 1 0 0 0,0-1 0 0 0,1 1 1 0 0,-1-1-1 0 0,0 1 0 0 0,-1-1 0 0 0,1 1 1 0 0,0-1-1 0 0,-1 1 0 0 0,1-1 1 0 0,-1 0-1 0 0,0 1 0 0 0,0-1 0 0 0,0 0 1 0 0,0 1-1 0 0,0-1 0 0 0,0 0 0 0 0,-1 0 1 0 0,1 0-1 0 0,-2 1-15 0 0,0 1 209 0 0,-2 3-10 0 0,-1-1 1 0 0,1 1-1 0 0,-1-1 1 0 0,-1-1-1 0 0,1 1 1 0 0,-1-1-1 0 0,-1 0-199 0 0,-9 6 0 0 0,-1-2 0 0 0,0-1 0 0 0,-1 0 0 0 0,0-1 0 0 0,-3 0 0 0 0,18-6 0 0 0,-1 0 0 0 0,1 0 0 0 0,0-1 0 0 0,-1 1 0 0 0,1-1 0 0 0,-1 0 0 0 0,1 0 0 0 0,-4-1 0 0 0,1-1-269 0 0,5-1-1135 0 0,1-17-2533 0 0,1 18 1891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4.7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10135 0 0,'0'0'464'0'0,"0"0"-9"0"0,0 0-223 0 0,0 0 156 0 0,0 0 100 0 0,0 0 21 0 0,0 0 3 0 0,2 2 0 0 0,2 1-153 0 0,1 1 1 0 0,-1-1-1 0 0,1 1 0 0 0,0-1 0 0 0,4 1-359 0 0,30 14 857 0 0,-26-13-438 0 0,54 22 2237 0 0,43 9-2656 0 0,-100-32 0 0 0,0 0 0 0 0,0 1 0 0 0,7 4 0 0 0,-5-2 0 0 0,-4-3 4 0 0,-1 0 1 0 0,0 1-1 0 0,3 2-4 0 0,3 1-146 0 0,-11-7-550 0 0,0 0-257 0 0,5 6-58 0 0,-5-6-12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5.1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152 1 11975 0 0,'0'0'267'0'0,"0"0"42"0"0,0 0 17 0 0,0 0-28 0 0,0 0-126 0 0,-1 1 204 0 0,-25 48 2156 0 0,14-18-2154 0 0,1 0-1 0 0,2 1 1 0 0,-4 27-378 0 0,3-12 430 0 0,-11 65 1021 0 0,14-69-881 0 0,0 11 162 0 0,1-14 152 0 0,-3 9-884 0 0,2-16 8 0 0,2 1 0 0 0,1 22-8 0 0,3-52 0 0 0,-1 47 35 0 0,2-45-108 0 0,0 1 1 0 0,1-1-1 0 0,-1 0 0 0 0,1 0 1 0 0,1 0-1 0 0,0 4 73 0 0,-1-8-475 0 0,-1-2-33 0 0,0 0-72 0 0,2-2-285 0 0,3-2 124 0 0,-1 0-1 0 0,1 0 1 0 0,-1-1 0 0 0,2-2 741 0 0,7-10-5798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6:03:54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21603 18022 18143 0,'-15'-25'800'0,"4"10"160"0,-5-3-768 0,-1 4-192 0,-1 3 0 0,-3 1 0 32,-3-6-320-32,-3 2-96 0,0 2-32 0,-5 2 0 0,-3-1 288 0,-3 1 160 0,-2-6-192 0,-2-1 192 15,0-1-176-15,-1 1 176 0,-2 0-160 0,-2 0 160 16,-1 0 0-16,-5-2 0 0,-3-6 0 0,-2-1 0 15,-5 1 176-15,-6 2-32 0,-3-5 0 0,-2 5 0 16,-2 2-144-16,-3 0 128 0,-6-4-128 0,-3 6 128 16,-5 1-128-16,2 4 160 0,2 0-160 0,-4 1 160 15,-3 1 256-15,-3 7 48 0,0 3 16 0,0 0 0 16,-2 2-144-16,-4 0-16 0,-5-1-16 0,2 4 0 16,1 7 48-16,-1-2 16 0,-3 2 0 0,0 2 0 15,0 6-208-15,-2-2-32 0,0-4-128 0,1-1 192 16,-1 5-192-16,4-4-208 0,3-4 32 0,2 1 16 0,0-2 160 15,-2 4 0-15,-1-3 0 0,3 2 0 0,0 1 0 0,-2 3 0 16,-4 4 0-16,9 2 0 0,4 1 0 16,1 3 0-16,-3 1 160 0,6 5-160 0,5 0 256 0,5 3-32 15,6-1-16-15,8 6 0 0,6 4 64 0,4 2 16 16,5-2 0-16,5-2 0 0,3 2-96 0,7-3-32 16,5 0 0-16,8 0 0 0,5-2-160 0,6 1 0 15,4-2-160-15,10 5 160 0,2 2-160 0,10 2 160 16,4 2-160-16,10 3 160 0,8-1 0 0,6 1-144 15,6-3 144-15,4 0 0 0,3-3-192 0,6 0 32 16,9 2 16-16,5-3 0 0,5 1 0 0,5-6 0 16,2-1 0-16,2-1 0 0,2-7 144 0,8-2 0 0,10-1 0 0,-2-2 0 15,2-1 0-15,3-5 0 16,5 2 0-16,4-4 0 0,4-9 240 0,3 5-32 16,3-5 0-16,3-1 0 0,3-2 64 0,5-5 16 0,0-6 0 0,2 5 0 15,-3-2-160-15,6 1-128 0,2-5 192 0,-2 2-192 16,-2-3 208-16,2-2-64 0,10 2-16 0,-7-5 0 15,-5-10 176-15,5 0 16 0,2-3 16 0,-7-5 0 16,-10-6 320-16,-4-4 64 0,-5-1 16 0,-7 0 0 16,-10-1 320-16,-8 2 64 0,-8 3 16 0,-4 0 0 15,-4 1-288-15,-9-3-48 0,-8 0-16 0,-9 5 0 16,-10 2-496-16,-7-3-96 0,-8-6-32 0,-5 4 0 16,-5 8-304-16,-5 2-64 0,-6-2-16 0,-3 2 0 15,-6 3-480 1,-4 0-80-16,-4-7-32 0,-5 5 0 0,-5 2-352 0,-5 0-80 15,-4-4-16-15,-8 2-11840 0</inkml:trace>
  <inkml:trace contextRef="#ctx0" brushRef="#br0" timeOffset="1459.78">4821 12332 11055 0,'0'0'480'0,"0"0"112"0,1-18-464 0,5 6-128 15,0 3 0-15,6 0 0 0,-3 1 304 0,5 3 32 16,5 2 16-16,1 1 0 0,5 2-144 0,7-3-16 15,3-4-16-15,5 6 0 0,3 8-176 0,3-3 192 16,3-2-192-16,2 2 192 0,1 0-64 0,6 1 0 16,2-5 0-16,10 0 0 0,3-1-128 0,4 1 0 15,6 3 0-15,4-2 0 0,2 0 176 0,4-2 48 16,2 1 16-16,3 0 0 0,1 2 256 0,1 1 48 16,5-4 16-16,4 1 0 0,3 4 144 0,4 0 16 0,4 2 16 15,2-5 0-15,0-1 16 0,3 0 0 0,3 0 0 16,-1 6 0-16,-4 1-400 0,0-3-80 15,-8-2-16-15,-1 0 0 0,1 2-128 0,-3 1-128 0,-6-1 144 0,-7-4-144 16,-8-1 160-16,-5-2-160 0,-4 3 160 0,-3-1-160 16,-4-2 176-16,-4 3-176 0,-10 4 192 0,-4-1-192 15,-5-6 0-15,-2 3-256 0,-4 4 32 0,-2-1 0 32,0 1-1280-32,-7 1-256 0,2 3-48 0,-13-2-6576 0</inkml:trace>
  <inkml:trace contextRef="#ctx0" brushRef="#br0" timeOffset="5059.85">19833 4894 16575 0,'0'0'368'0,"0"0"80"0,-7-14 0 0,-2 2 16 0,-2 2-464 0,1-1 0 0,-3 6 0 0,-2 1 0 16,-2-2 912-16,0 3 96 0,-2 1 16 0,-2 2 0 15,0 0-832-15,0 5-192 0,-1 5 0 0,-1 3 0 16,-2 0 864-16,0 3 128 0,0 2 32 0,2 4 0 16,1 3-832-16,5 1-192 0,0-2 0 0,2 0 0 15,5 1 864-15,1-4 128 0,5-3 32 0,4 3 0 16,3 4-832-16,3-3-192 0,2-6 0 0,6-2 0 15,1-3 0-15,7 0 0 0,4 0 0 0,1-1 0 0,1-1 0 16,4-4 0-16,6-7 0 0,1-2 0 0,-1 0 0 0,-2-1 0 16,-2-4 0-16,-4 1 0 15,-4 3-768-15,-3-4-208 0,-4-1-48 0,-3 0-6544 16,-5 3-1328-16</inkml:trace>
  <inkml:trace contextRef="#ctx0" brushRef="#br0" timeOffset="5375.76">20122 4803 16575 0,'0'0'736'0,"0"0"160"0,0 0-720 0,0 0-176 15,0 0 0-15,0 0 0 0,0 0 0 0,-6 12 0 16,0 2 0-16,-1 6 0 0,0 7 848 0,-3 2 144 0,-1 2 32 0,0 2 0 16,2 1 0-16,-1 1 0 0,-2 3 0 0,0-2 0 15,2-5-832-15,1 2-192 0,0-2 0 0,3-2 0 16,2-4 864-16,2-7 128 0,-1-2 32 0,3-5 0 15,0-11-832-15,0 0-192 0,0 0 0 0,0 0 0 16,0 0 864-16,13-7 128 0,2-7 32 0,1-4 0 16,1-3-832-16,2-1-192 0,-1-4 0 0,2 0 0 15,-1-4 0-15,1 3 0 0,-1 2 0 0,2 0 0 16,0 0 0-16,2 2 0 0,-2 7 0 0,1 1 0 16,-1-1 0-16,0 6 0 0,-1 4 0 0,-2 4 0 15,-2 2 0-15,-3 4 0 0,-4 2 0 0,2 1 0 16,-11-7-2416-16,10 9-528 15,-3 9-96-15,-7-18-32 0</inkml:trace>
  <inkml:trace contextRef="#ctx0" brushRef="#br0" timeOffset="5677.39">20863 4892 27647 0,'0'0'1216'0,"0"0"256"0,0 0-1168 0,-5 2-304 15,0 5 0-15,-3 3 0 0,-1 1 0 0,-3 4 0 16,-1 4 0-16,-1 2 0 0,-2-2 0 0,2 2 0 16,1-3 0-16,1 4 0 0,0-1 0 0,3 1 0 15,4 1 0-15,4-4 0 0,2-3 0 0,6-2 0 16,2-1 0-16,4-5 0 0,1-4 880 0,3-2 112 16,0-2 32-16,3-1 0 0,-1-1-832 0,1-2-192 0,-2-3 0 0,-1-3 0 15,0-2 0-15,-3 0 0 0,-2-1 0 0,-2 0 0 16,-2 0 864-16,0-4 128 0,-5 2 32 0,-3-1 0 15,-3 0-832-15,-1 2-192 0,-2 1 0 0,-4-2 0 16,1 2 0-16,-1 4 0 0,-2-1 0 0,-4-2 0 31,3 3-768-31,3 5-208 0,2 2-48 0,8 2-13504 0</inkml:trace>
  <inkml:trace contextRef="#ctx0" brushRef="#br0" timeOffset="5990.22">21575 4687 20271 0,'2'-10'448'0,"-2"10"80"0,0 0 32 0,0 0 16 0,0 0-576 0,0 0 0 0,0 0 0 0,-7-2 0 0,-2 6 0 0,-2 3 0 16,0 1 0-16,-2 1 0 0,-3 0 0 0,-1 0 0 16,-1-1 0-16,0 1 0 0,1 3 0 0,4 3 0 15,-2-2 0-15,6 2 0 0,4-2 0 0,4 1 0 16,3 6 0-16,5-3 0 0,3-8 0 0,3 1 0 15,3 2 0-15,2-2 0 0,0 2 928 0,2-4 80 16,-1 1 16-16,1-1 0 0,-3 1-832 0,-3-1-192 16,1-2 0-16,-5 2 0 0,-3-3 864 0,-3 3 128 15,-3 1 32-15,-2 0 0 0,-5-2 0 0,-2-2 0 16,-1 3 0-16,-5 0 0 0,-3 0-832 0,-4-1-192 16,-2 4 0-16,-2-2 0 0,-1-1 864 0,-1 0 128 15,-2-3 32-15,1 3 0 16,4-1-1648-16,2 1-320 0,3 1-64 0,5-5-8752 0,3 0-1760 15</inkml:trace>
  <inkml:trace contextRef="#ctx0" brushRef="#br0" timeOffset="6362.35">22378 4656 16575 0,'0'0'736'0,"0"-7"160"0,0 7-720 0,0-5-176 0,0 5 0 0,-4-3 0 0,-3 5 0 0,-4 0 0 16,-3 1 0-16,1 0 0 0,-3-3 848 0,-2 3 144 15,-6 0 32-15,0 2 0 0,-4 4 0 0,1 1 0 16,-2 1 0-16,3 2 0 0,3 2-832 0,-1-1-192 16,3-1 0-16,3 3 0 0,1-1 864 0,4 1 128 15,3 0 32-15,3-1 0 0,3 0-832 0,4-4-192 16,4 5 0-16,1-3 0 0,3-1 0 0,1-4 0 15,2 1 0-15,-1-3 0 0,1 2 0 0,-2 1 0 16,1-1 0-16,-2 1 0 0,0-4 864 0,-3 2 128 16,0-1 32-16,-2 4 0 0,-2-1-832 0,-5-2-192 15,0 5 0-15,-4-1 0 0,-3-4 864 0,-4 1 128 16,0 1 32-16,-6-1 0 0,-3 3-832 0,-2-1-192 16,-2-1 0-16,-4 0 0 0,0-1 0 0,2-1 0 15,1-1 0-15,6-1 0 16,-1-3-768-16,6 2-208 0,2 0-48 0,5-4-13504 0</inkml:trace>
  <inkml:trace contextRef="#ctx0" brushRef="#br0" timeOffset="6605.15">22698 4668 20271 0,'0'-12'448'0,"0"12"80"0,0 0 32 0,0 0 16 0,0 0-576 0,-2 9 0 0,1 3 0 0,-4 3 0 16,-2 2 928-16,-2 3 80 0,-1-1 16 0,-3 6 0 0,-3 4 0 0,-1 2 0 15,-1 2 0-15,0-2 0 0,-1 2-832 0,1-6-192 16,0 2 0-16,1-3 0 0,0 2 0 0,3-3 0 16,1-1 0-16,4-2 0 0,2-7 0 0,3 1 0 15,1-3 0-15,6-1-8144 16,2-6-1680-16</inkml:trace>
  <inkml:trace contextRef="#ctx0" brushRef="#br0" timeOffset="7305.74">23154 4677 27647 0,'0'9'608'0,"-4"-1"128"0,-1-1 32 0,-3 3 0 0,-2-1-624 0,-2 2-144 0,-2 4 0 0,-1-5 0 16,0 1 0-16,-1-1 0 0,-1-1 0 0,3-1 0 15,1 0 848-15,1-4 144 0,1 0 32 0,5-2 0 16,6-2-832-16,0 0-192 0,0 0 0 0,8-4 0 16,2-5 0-16,5-1 0 0,1-1 0 0,3 1 0 15,0-3 0-15,2-1 0 0,0-3 0 0,-3 5 0 16,-1 5 864-16,-1 3 128 0,-3 1 32 0,-1 3 0 15,-5 5-832-15,0 3-192 0,-2 2 0 0,-2 4 0 16,-5 5 0-16,-1 3 0 0,-1 4 0 0,0 0 0 16,-3 1 0-16,2-6 0 0,0-1 0 0,2-2 0 15,3 0 0-15,3-2 0 0,1-6 0 0,4-1 0 0,1-5 0 0,4-2 0 16,2-5 0-16,5-1 0 0,3-5 864 16,1-1 128-16,3-6 32 0,3 0 0 0,0-3-832 15,1-1-192-15,2 2 0 0,-2 1 0 0,-2 0 0 0,-2 1 0 16,-1 5 0-16,-1 3 0 0,-3 3 0 0,-1 3 0 15,-1 2 0-15,-3 2 0 16,-3 1-768-16,-2 5-208 0,-2 4-48 0,-3 1 0 16,-3-3 832-16,-2 4 192 0,-2 0 0 0,-1 2 0 0,-2-3 0 0,1 1 0 15,-1-4 0-15,2-3 0 0,0 3 0 0,1-10 0 16,0 0 0-16,0 0 0 0,0 0 0 0,6-4 0 16,2-1 0-16,0-3 0 0,1-7 0 0,-1 0 0 15,-2 1 0-15,2 1 0 0,0-1 0 0,0-2 0 16,-2 0 0-16,-1 3 0 0,-1 2 0 0,0 3 0 0,0 1 0 0,-4 7 0 15,0 0 0-15,0 0 0 0,-4 7 0 0,-2 1 0 16,-3 1 0-16,-2 2 0 0,-1 5 0 0,-2 1 0 16,-2 4 0-16,1 1 0 0,-2 2 0 0,0 2 0 15,0-4 0-15,1 1 0 0,3 3 0 16,2-5 0-16,0-3 0 0,3 1 0 0,3-1 0 0,1 0 0 16,3-2 0-16,2-3 0 0,3 0 0 0,1 0 0 15,1-3 0-15,1 1 0 0,1-2 0 0,1 1 0 16,-2 3 0-16,-1-1 0 0,0 2 0 0,0-1 0 15,-3-5 0-15,-2 3 0 0,-2-1 0 0,-2 3 0 16,-2 0 0-16,-3 3 0 0,-2-3 0 0,-3 4 0 0,-3-2 768 16,-2 1 208-16,-5-2 48 0,1 2 0 15,0-3-2464-15,1-1-480 0,0 0-112 16,3-7-13120-16</inkml:trace>
  <inkml:trace contextRef="#ctx0" brushRef="#br0" timeOffset="7792.28">25029 4737 20271 0,'0'0'448'0,"-5"-7"80"0,-2-1 32 0,-1 4 16 0,2 3-576 0,-3 2 0 0,-4 2 0 0,-4 5 0 16,1 1 0-16,-5 4 0 0,0 1 0 0,-2 6 0 15,-3 6 928-15,-2 5 80 0,1 3 16 0,0-1 0 0,0-3 0 0,4 1 0 16,2 3 0-16,3-5 0 0,6-2-832 0,6-2-192 16,4-3 0-16,5-3 0 0,3-2 0 0,5-1 0 15,2-3 0-15,3-4 0 0,1-4 0 0,1-5 0 16,0-5 0-16,3-1 0 0,0-1 0 0,1-5 0 15,1-1 0-15,2-4 0 16,0-2-768-16,-3-3-208 0,2-2-48 0,-5 2 0 16,-3-4 0-16,-2 1 0 0,4-1 0 0,-1-1 0 0</inkml:trace>
  <inkml:trace contextRef="#ctx0" brushRef="#br0" timeOffset="8160.95">25458 4282 16575 0,'0'7'368'0,"-3"9"80"0,-2 5 0 0,-2 6 16 0,1 3-464 0,-3 4 0 0,-2 1 0 0,0 3 0 16,-2 4 912-16,-2 1 96 0,-2 1 16 0,2 2 0 15,-1 1 0-15,0-3 0 0,1-1 0 0,0-5 0 16,1-3 0-16,1-7 0 0,1-1 0 0,2-6 0 15,-1-4-832-15,2-3-192 0,0-2 0 16,3-4 0-16,2-3 864 0,4-5 128 0,0 0 32 0,0 0 0 16,0 0-832-16,10-8-192 0,2 0 0 0,1-6 0 15,0-4 0-15,0-1 0 0,4 1 0 0,-1 3 0 16,-2 1 0-16,0 0 0 0,1 2 0 0,-1 6 0 0,-2 2 0 16,-2 4 0-16,-10 0 0 0,8 6 0 15,-2 10 0-15,0 2 0 0,-4 1 0 0,-3 0 0 0,-2 1 0 0,-1 1 0 16,-1 1 0-16,0 0 0 0,1 1 0 0,-2-2 0 15,0-1 0-15,2-3 0 0,2 0 0 0,-2-7 0 16,3-1 0-16,1-9 0 16,-2 8-1600-16,2-8-352 0,0 0-80 0,9-1-16 0</inkml:trace>
  <inkml:trace contextRef="#ctx0" brushRef="#br0" timeOffset="8948.91">25907 4799 23951 0,'0'0'512'0,"0"0"128"0,-6 3 0 0,-4 1 64 0,-2 1-576 0,-3 3-128 0,-1-2 0 15,-4 5 0-15,-2-1 0 0,-2 4 0 0,0 5 0 16,-1-1 0-16,-3-1 848 0,4 0 144 0,0 1 32 0,2-1 0 16,2 0-832-16,6-4-192 0,5-1 0 0,4-3 0 15,2 0 0-15,3-9 0 0,3 7 0 0,6-5 0 16,0-4 864-16,5-4 128 0,2 0 32 0,2-3 0 15,3-2-832-15,1-4-192 0,2-2 0 0,-1 0 0 16,-1 0 864-16,1 0 128 0,-4-1 32 0,2 2 0 16,-5 0-832-16,1 5-192 0,-4-1 0 0,-4 5 0 15,0 1 0-15,-3 4 0 0,-6 2 0 0,0 0 0 16,3 11 0-16,-2 2 0 0,-1-3 0 0,-1 2 0 16,-2 2 0-16,1-2 0 0,-1 0 0 0,2 1 0 15,0-4 0-15,1 2 0 0,0-5 0 0,3 1 0 0,-3-7 0 0,0 0 0 16,8 5 0-16,1-3 0 0,1-3 0 15,0-4 0-15,3 0 0 0,-1-2 0 0,-1-2 0 16,2 2 0-16,2-3 0 0,-3 2 0 0,1 4 0 0,0 2 0 16,-2-3 0-16,0 3 0 0,2 4 0 0,-3 4 0 15,-2 2 0-15,-3 5 0 0,-1-1 0 0,-2 1 0 16,-5 1 0-16,0 2 0 0,2 1 0 0,0-3 0 16,1 0 0-16,0-3 0 0,1-2 0 0,2-1 0 15,-1-2 0-15,2-1 0 0,-4-5 0 0,8 4 0 16,2-2 0-16,6-6 0 0,0-3 0 0,1-1 0 15,1-5 0-15,0 2 0 0,0 0 0 0,-1-1 0 16,0-2 0-16,0 1 0 0,-1-3 864 0,-2 1 128 16,-2 0 32-16,0 2 0 0,-2 0-832 0,-1 2-192 0,-2 5 0 15,-2 2 0-15,-5 4 0 0,0 0 0 0,0 0 0 0,0 0 0 16,0 0 0-16,0 0 0 0,0 0 0 0,1 8 0 16,-1 3 0-16,0-5 0 0,0-6 0 0,5 8 0 15,-1 0 0-15,-4-8 0 0,7 4 0 16,-2 2 0-16,-5-6 0 0,8 3 0 0,0-3 0 0,1 0 0 15,-1-1 0-15,1-2 0 0,0-1 0 0,0 0 0 16,0 0 0-16,0-2 0 0,0 1 0 16,1 1 0-16,-1-4 0 0,0 4 0 0,-1 0 0 0,-8 4 0 15,7 0 0-15,-7 0 0 0,8 3 0 0,-8-3 0 16,6 10 0-16,-3-2 0 0,1 2 0 0,-1-1 0 16,-2 3-768-16,-1 1-208 15,0 2-48-15,-1-2 0 0,-3 1 832 0,0-4 192 0,0 2 0 0,0 2 0 0,-4 5 768 16,-2-1 208-16,0 0 48 0,-5 3 0 0,1-1-832 0,-2 2-192 15,-2 4 0-15,0-1 0 0,-2 6 0 0,1-4 0 16,-3 2 0-16,-2-4 0 0,-1-1 0 0,1 1 0 16,0-4 0-16,-3 0 0 0,-1 0 0 0,0-2 0 15,2 1 0-15,-2-3 0 16,1 0-2416-16,1-3-528 0,-23 10-96 16,17-10-32-16</inkml:trace>
  <inkml:trace contextRef="#ctx0" brushRef="#br0" timeOffset="12577.17">27464 11440 2751 0,'5'-17'256'0,"-2"12"-256"16,-3 5 0-16,4-9 0 0,-4 9 1888 0,4-8 336 15,-2-1 64-15,-2 9 16 0,0 0-1008 0,0 0-192 16,0 0-32-16,0 0-16 0,0 0-288 0,0 0-48 16,0 0-16-16,0 0 0 0,0 0-16 0,-7 13-16 15,0 4 0-15,-1 1 0 0,-1 1-32 0,0 3 0 0,-1 0 0 0,0 7 0 16,-3 7-208-16,3-1-48 0,-1 1-16 0,4-4 0 15,0-1-160-15,3 1-16 16,2-4-16-16,-1-2 0 0,6-6 16 0,-2-2 16 0,3 0 0 0,2-2 0 16,1-5 240-16,2-1 64 0,1-2 0 0,3 0 0 15,2-4 96-15,-1 1 32 0,1-4 0 0,-2-1 0 16,0 0-640-16,-2 0 0 0,1 0 0 0,-12 0-8624 16,8-6-1616-16</inkml:trace>
  <inkml:trace contextRef="#ctx0" brushRef="#br0" timeOffset="12765.69">27038 11755 17503 0,'-8'-15'768'0,"8"15"176"16,1-10-752-16,6-1-192 0,-1 5 0 0,6-3 0 0,2 2 2192 0,5-1 416 16,3 4 80-16,1 2 0 0,5-1-1968 0,6 2-400 15,3 0-64-15,4 1-32 0,4 1-224 0,-2 0 144 16,-1 1-144-16,-1-1 128 0,-1 0-128 0,-2-1 0 15,-3-2 0-15,-1 0 128 16,-2 1-1856-16,-7 2-368 0</inkml:trace>
  <inkml:trace contextRef="#ctx0" brushRef="#br0" timeOffset="13031.15">27038 12117 21183 0,'0'0'1888'0,"0"0"-1504"0,-7 6-384 0,7-6 0 16,0 0 800-16,12 3 96 0,1 0 0 0,3-1 16 16,5 1-272-16,2-6-48 0,2 1-16 0,6 2 0 15,8 1-320-15,6-2-80 0,3-5-16 0,0 1 0 16,-1-3-160-16,0 3 0 0,0 0 0 0,-2-1 0 15,1-6 0-15,-3 5 0 0,-4 6 0 0,-2-2 0 16,-2-1 0-16,-6 3-176 0,-9 1 48 0,-1 1-7840 16,-5 3-1568-16</inkml:trace>
  <inkml:trace contextRef="#ctx0" brushRef="#br0" timeOffset="13494.21">27282 12469 24015 0,'0'0'1056'0,"0"0"224"0,-12 4-1024 0,3 0-256 16,0 1 0-16,-1 0 0 0,-1 4 0 0,-1 0 0 15,3-1 0-15,0 4 0 0,4 8 304 0,1-1-48 16,1-5-16-16,0 5 0 0,0-1-240 0,3 0 0 0,0 0 0 0,0-2 0 15,-2-7 272-15,2 2-32 0,0-11-16 16,7 11 0-16,6-1 320 0,-2-4 64 0,-11-6 16 0,16 8 0 16,2-3-224-16,2-1-32 0,1-7-16 0,1 2 0 15,0-3-144-15,-4 2-16 0,3-4-16 0,-3 0 0 16,-2-5-48-16,-3 5-128 0,-2 2 192 0,-11 4-64 16,7-4-128-16,-7 4 128 0,0 0-128 0,0 0 128 15,3 9 160-15,-4 3 32 0,-3-2 0 0,0 5 0 16,0 3-144-16,1 2-32 0,1-1 0 0,4-2 0 15,1-4-144-15,2 0 0 0,2-5 0 0,4-2 0 16,5-6 128-16,5-5 0 0,4-4 0 0,6-7 0 16,6-3 192-16,3-8 16 0,3-5 16 0,1 1 0 15,-1-4-64-15,-4 2-16 0,-2-1 0 0,-7-1 0 0,-7-1 288 16,0 0 48-16,-9 4 16 0,-1-1 0 0,-4 2-208 0,-4 1-32 16,-2 1-16-16,-3 8 0 0,-1 3-368 15,-2 4 0-15,-1 3 0 0,4 11-128 16,0 0-1344-16,-12 8-256 0,1 5-48 0,-2 0-16 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5.6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432 0 10135 0 0,'0'0'231'0'0,"0"0"29"0"0,0 0 19 0 0,0 0 37 0 0,0 0 125 0 0,0 0 58 0 0,0 1 11 0 0,-3 5-381 0 0,0-1-1 0 0,0 1 0 0 0,0-1 1 0 0,0 0-1 0 0,-1-1 0 0 0,-3 5-128 0 0,-28 26 1305 0 0,21-22 204 0 0,-9 10-1509 0 0,-13 17 1635 0 0,-31 25-1635 0 0,45-45 925 0 0,-58 47-317 0 0,57-47-672 0 0,-11 5 64 0 0,14-10 497 0 0,1 0 1 0 0,-8 9-498 0 0,26-24 34 0 0,1 0-1 0 0,-1 1 1 0 0,1-1 0 0 0,0 1 0 0 0,-1-1-1 0 0,1 1 1 0 0,0-1 0 0 0,-1 1 0 0 0,1-1-1 0 0,0 1 1 0 0,-1-1 0 0 0,1 1 0 0 0,0-1-1 0 0,0 1 1 0 0,0-1 0 0 0,0 1 0 0 0,0 0-1 0 0,0-1 1 0 0,0 1 0 0 0,0-1 0 0 0,0 1-1 0 0,0-1 1 0 0,0 1 0 0 0,0 0 0 0 0,0-1-1 0 0,0 1 1 0 0,0-1 0 0 0,0 1 0 0 0,1-1-1 0 0,-1 1 1 0 0,0-1 0 0 0,0 1 0 0 0,1-1-34 0 0,-1 1 3 0 0,6 7-3 0 0,-1-4 0 0 0,0 0 0 0 0,0-1 0 0 0,1 0 0 0 0,-1 0 0 0 0,2 0 0 0 0,12 6 0 0 0,13 10-117 0 0,19 10 1200 0 0,-2 2-1 0 0,0 3-1082 0 0,69 52 0 0 0,-89-65 0 0 0,-1-2 0 0 0,19 19 0 0 0,-22-16-34 0 0,-11-10-372 0 0,-1 0 0 0 0,0 0 0 0 0,5 8 406 0 0,-14-15-558 0 0,-1 1 0 0 0,1-1 1 0 0,-1 1-1 0 0,1 3 558 0 0,2 3-719 0 0,6 7-815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6.7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91 0 8287 0 0,'0'0'382'0'0,"0"0"-8"0"0,0 0-170 0 0,0 0 176 0 0,0 0 107 0 0,0 0 22 0 0,0 0 3 0 0,0 0 0 0 0,0 0 0 0 0,0 0 0 0 0,0 0-69 0 0,0 2-294 0 0,-6 13 2 0 0,1 1 0 0 0,0 0-1 0 0,1-1 1 0 0,0 10-151 0 0,-7 68 1034 0 0,3-17-607 0 0,5-54-418 0 0,-6 41 425 0 0,-4 4-434 0 0,-5 16 1171 0 0,17-78-2769 0 0,0 1 0 0 0,0-1 0 0 0,1 5 1598 0 0,0-9-612 0 0,-2 11-4356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7.0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53 11975 0 0,'0'0'267'0'0,"0"0"42"0"0,0 0 17 0 0,0 0-28 0 0,-1-1-196 0 0,-2-7-92 0 0,2-3-10 0 0,0 0 0 0 0,4 0-65 0 0,2 2-278 0 0,-4 8-133 0 0,-1 1-486 0 0,0 0-1916 0 0,0 0-822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7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367 548 8287 0 0,'0'0'191'0'0,"-1"-2"26"0"0,1-3-125 0 0,-1 1 0 0 0,0-1 0 0 0,-1 0 0 0 0,1 0 0 0 0,-1 1 0 0 0,0-1 0 0 0,0 1 0 0 0,-1 0 0 0 0,1-1 0 0 0,-3-2-92 0 0,4 6 126 0 0,0 0 0 0 0,-1-1 0 0 0,1 1 0 0 0,-1 0 0 0 0,1 0 0 0 0,-1 0 0 0 0,1 0 0 0 0,-1 0 0 0 0,1 1 0 0 0,-2-1-126 0 0,-2-2 191 0 0,-2 0-45 0 0,-1 0 0 0 0,1 1 0 0 0,-1 0 0 0 0,1 0 0 0 0,-1 0 0 0 0,0 1 0 0 0,0 0-1 0 0,0 1 1 0 0,0 0 0 0 0,0 0 0 0 0,-4 1-146 0 0,7 0 69 0 0,0 0-1 0 0,0 1 1 0 0,1-1-1 0 0,-1 1 1 0 0,1 0-1 0 0,-1 1 1 0 0,1-1-1 0 0,0 1-68 0 0,-12 6 60 0 0,8-5-60 0 0,1 1 0 0 0,-1 0 0 0 0,1 0 0 0 0,0 1 0 0 0,0 0 0 0 0,1 1 0 0 0,0-1 0 0 0,0 1 0 0 0,0 2 0 0 0,-4 4 0 0 0,1 0 0 0 0,1 1 0 0 0,1 0 0 0 0,-5 12 0 0 0,1-1 85 0 0,-1 2 479 0 0,2-1-1 0 0,-4 17-563 0 0,12-35 84 0 0,0 1-1 0 0,0-1 1 0 0,1 1 0 0 0,0 0-1 0 0,1-1 1 0 0,0 1-1 0 0,0 0 1 0 0,1-1 0 0 0,0 1-1 0 0,2 4-83 0 0,2 2 0 0 0,2-4 0 0 0,-5-9 0 0 0,0 0 0 0 0,1 0 0 0 0,-1 0 0 0 0,1-1 0 0 0,-1 1 0 0 0,1-1 0 0 0,0 1 0 0 0,-1-1 0 0 0,1 0 0 0 0,0 0 0 0 0,0 0 0 0 0,0-1 0 0 0,0 1 0 0 0,0-1 0 0 0,0 1 0 0 0,0-1 0 0 0,0 0 0 0 0,0 0 0 0 0,0-1 0 0 0,0 1 0 0 0,0 0 0 0 0,0-1 0 0 0,0 0 0 0 0,0 0 0 0 0,7-2 0 0 0,0-1 0 0 0,0-1 0 0 0,-1 0 0 0 0,1 0 0 0 0,-1-1 0 0 0,0 0 0 0 0,0-1 0 0 0,-1 0 0 0 0,21-19 0 0 0,3-2 0 0 0,12-16 0 0 0,-35 34 0 0 0,0-1 0 0 0,0 0 0 0 0,-1 0 0 0 0,-1-1 0 0 0,0 0 0 0 0,3-7 0 0 0,29-67 0 0 0,-10 26 0 0 0,13-43 0 0 0,-35 82 0 0 0,-1 0 0 0 0,-1 0 0 0 0,-1-1 0 0 0,0 1 0 0 0,-2-1 0 0 0,-1 0 0 0 0,0-2 0 0 0,-4-61 72 0 0,-9-60-72 0 0,12 143 371 0 0,0 2-312 0 0,-1 0 0 0 0,1 0 0 0 0,0-1-1 0 0,0 1 1 0 0,0 0 0 0 0,0 0 0 0 0,0-1 0 0 0,0 1 0 0 0,-1 0 0 0 0,1 0-1 0 0,0 0 1 0 0,0-1 0 0 0,0 1 0 0 0,0 0 0 0 0,-1 0 0 0 0,1 0 0 0 0,0 0-1 0 0,0 0 1 0 0,0-1 0 0 0,-1 1 0 0 0,1 0 0 0 0,0 0 0 0 0,0 0 0 0 0,-1 0 0 0 0,1 0-1 0 0,0 0 1 0 0,-1 0-59 0 0,-8 98 543 0 0,5 1 0 0 0,3-1 1 0 0,6 23-544 0 0,25 167-229 0 0,-26-256 727 0 0,23 144-333 0 0,-7-85-505 0 0,-13-65-1591 0 0,1 0 0 0 0,6 10 1931 0 0,-2-13-1534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39.5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97 42 6447 0 0,'0'0'142'0'0,"-1"0"22"0"0,-3-2-85 0 0,0 1 1 0 0,-1-1 0 0 0,1 1 0 0 0,-1 1-1 0 0,1-1 1 0 0,-1 0 0 0 0,0 1-1 0 0,1 0-79 0 0,-2 0 631 0 0,1 0 0 0 0,-1-1-1 0 0,1 0 1 0 0,-1 0-1 0 0,1 0 1 0 0,-2-1-631 0 0,5 1 26 0 0,-12-3 439 0 0,14 4-417 0 0,0 0 0 0 0,0 0 1 0 0,0 0-1 0 0,0 0 0 0 0,0 0 1 0 0,0 0-1 0 0,1 0 0 0 0,-1 0 1 0 0,0 0-1 0 0,0 0 0 0 0,0 0 1 0 0,0 0-1 0 0,0 0 1 0 0,0-1-1 0 0,0 1 0 0 0,0 0 1 0 0,0 0-1 0 0,0 0 0 0 0,0 0 1 0 0,0 0-1 0 0,0 0 0 0 0,0 0 1 0 0,0 0-1 0 0,0 0 0 0 0,0 0 1 0 0,0 0-1 0 0,0 0 0 0 0,0 0 1 0 0,0 0-1 0 0,0 0 0 0 0,0 0 1 0 0,0 0-1 0 0,0 0 0 0 0,0 0 1 0 0,0 0-1 0 0,0 0 1 0 0,0 0-1 0 0,0 0 0 0 0,0 0 1 0 0,0 0-1 0 0,0 0 0 0 0,0 0 1 0 0,0-1-1 0 0,0 1 0 0 0,0 0 1 0 0,0 0-1 0 0,0 0 0 0 0,0 0 1 0 0,0 0-1 0 0,0 0 0 0 0,-1 0 1 0 0,1 0-1 0 0,0 0 0 0 0,0 0 1 0 0,0 0-1 0 0,0 0 0 0 0,0 0 1 0 0,0 0-1 0 0,0 0 1 0 0,0 0-49 0 0,7-2 1262 0 0,14-4-980 0 0,-9 4 375 0 0,-1-1-508 0 0,0 1 0 0 0,1 1 1 0 0,-1 0-1 0 0,3 1-149 0 0,10-2 11 0 0,-7 1-12 0 0,-1 1 0 0 0,0 0 1 0 0,1 1-1 0 0,-1 1 0 0 0,0 0 0 0 0,0 2 0 0 0,2 0 1 0 0,-5 0 9 0 0,-1 0-1 0 0,0 1 1 0 0,0 1 0 0 0,0-1-1 0 0,0 2 1 0 0,-1 0 0 0 0,0 0 0 0 0,-1 1-1 0 0,1 1-8 0 0,0 0 105 0 0,-1 0 0 0 0,-1 1 0 0 0,0 0 0 0 0,0 0 0 0 0,-1 1 0 0 0,-1 0 0 0 0,1 0 0 0 0,-2 1 0 0 0,0 0 0 0 0,0 0 0 0 0,-1 0 0 0 0,0 1 0 0 0,-1 0 0 0 0,-1 0 0 0 0,2 10-105 0 0,-3-10-197 0 0,-1 0 0 0 0,0 0 0 0 0,0 0 1 0 0,-1 0-1 0 0,-1 0 0 0 0,0 0 0 0 0,-1-1 0 0 0,0 3 197 0 0,-4 10 1 0 0,2-5 127 0 0,-1-1 0 0 0,-1 0 1 0 0,-4 9-129 0 0,-4 10 782 0 0,11-27-689 0 0,0-1 1 0 0,-1 0-1 0 0,-1 1 1 0 0,-3 5-94 0 0,-1-3-142 0 0,-1 0 0 0 0,0 0 1 0 0,-1-1-1 0 0,0 0 1 0 0,-1-1-1 0 0,0 0 1 0 0,-1-1-1 0 0,0 0 0 0 0,-1-1 1 0 0,0 0-1 0 0,-14 5 142 0 0,23-12 0 0 0,0 0 0 0 0,0 0 0 0 0,0 0 0 0 0,-1-1 0 0 0,1 0 0 0 0,0 0 0 0 0,-1 0 0 0 0,1 0 0 0 0,-1-1 0 0 0,1 0 0 0 0,-1-1 0 0 0,1 1 0 0 0,-1-1 0 0 0,1 0 0 0 0,0 0 0 0 0,-5-2 0 0 0,5 2 0 0 0,1-1 0 0 0,0 0 0 0 0,0 0 0 0 0,0-1 0 0 0,0 1 0 0 0,0-1 0 0 0,0 0 0 0 0,1 0 0 0 0,-1 0 0 0 0,1 0 0 0 0,0-1 0 0 0,0 1 0 0 0,0-1 0 0 0,1 0 0 0 0,-1 0 0 0 0,1 0 0 0 0,0 0 0 0 0,0 0 0 0 0,-1-4 0 0 0,0-1 0 0 0,1 1 0 0 0,0-1 0 0 0,1 0 0 0 0,-1 0 0 0 0,2 0 0 0 0,0 1 0 0 0,0-1 0 0 0,0 0 0 0 0,1 0 0 0 0,1-2 0 0 0,3-13 0 0 0,0 0 0 0 0,2 1 0 0 0,2-2 0 0 0,-1 6 0 0 0,0 0 0 0 0,2 1 0 0 0,0 0 0 0 0,1 1 0 0 0,0 0 0 0 0,4-2 0 0 0,-10 13 0 0 0,1 0 0 0 0,-1 0 0 0 0,1 1 0 0 0,0 0 0 0 0,1 0 0 0 0,-1 0 0 0 0,1 1 0 0 0,0 0 0 0 0,0 0 0 0 0,1 1 0 0 0,-1-1 0 0 0,1 2 0 0 0,-1-1 0 0 0,1 1 0 0 0,0 0 0 0 0,2 1 0 0 0,4-1 0 0 0,0 0 0 0 0,0 1 0 0 0,0 1 0 0 0,0 1 0 0 0,0 0 0 0 0,0 0 0 0 0,0 1 0 0 0,12 4 0 0 0,-13-2 0 0 0,-1 0 0 0 0,1 0 0 0 0,-1 1 0 0 0,4 3 0 0 0,-11-5 0 0 0,0 0 0 0 0,0 0 0 0 0,0 0 0 0 0,-1 1 0 0 0,1 0 0 0 0,-1 0 0 0 0,0 0 0 0 0,0 0 0 0 0,0 1 0 0 0,2 4 0 0 0,0 2 5 0 0,0 0 0 0 0,0 0 0 0 0,-1 1 0 0 0,1 6-5 0 0,12 48-88 0 0,-7-23-709 0 0,-6-21-1187 0 0,-5-20 961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0.1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3 10135 0 0,'0'0'231'0'0,"0"0"29"0"0,0 0 19 0 0,-1 0-41 0 0,-3-2-112 0 0,3 1 267 0 0,1 1 106 0 0,-1 1-409 0 0,1 0 1 0 0,0 0 0 0 0,0 0 0 0 0,-1 0-1 0 0,1 0 1 0 0,0-1 0 0 0,0 1 0 0 0,0 0 0 0 0,0 0-1 0 0,1 1-90 0 0,-1-1 115 0 0,0 7 226 0 0,1 1 0 0 0,1-1-1 0 0,-1 0 1 0 0,1 1 0 0 0,2 1-341 0 0,2 15 440 0 0,-1-4-443 0 0,2 12 40 0 0,2 0 1 0 0,11 28-38 0 0,51 123 1960 0 0,-53-131-1944 0 0,-2 0-16 0 0,0 1 0 0 0,-3-6-15 0 0,-5-18 473 0 0,5 9-458 0 0,-4-8 736 0 0,-8-24-738 0 0,2 1-1 0 0,-1-1 0 0 0,1 0 0 0 0,0 0 1 0 0,0 0-1 0 0,3 5 3 0 0,8 6-941 0 0,-14-18 934 0 0,1 0 0 0 0,-1 0 1 0 0,0 0-1 0 0,1 0 0 0 0,-1 0 1 0 0,1 0-1 0 0,-1 1 1 0 0,1-1-1 0 0,-1 0 0 0 0,0 0 1 0 0,1 0-1 0 0,-1-1 1 0 0,1 1-1 0 0,-1 0 0 0 0,1 0 1 0 0,-1 0-1 0 0,0 0 0 0 0,1 0 1 0 0,-1 0-1 0 0,1 0 1 0 0,-1-1-1 0 0,0 1 0 0 0,1 0 7 0 0,0-1-13 0 0,0 1 73 0 0,1-1 0 0 0,0 0 0 0 0,-1 0 0 0 0,1 0 0 0 0,-1 0 1 0 0,1-1-1 0 0,-1 1 0 0 0,1 0 0 0 0,-1-1 0 0 0,0 1 0 0 0,1-1 0 0 0,-1 1 0 0 0,0-1 0 0 0,0-1-60 0 0,12-26 986 0 0,-10 20-964 0 0,-1 0 1 0 0,0-1-1 0 0,-1 1 0 0 0,0-1 1 0 0,0 1-1 0 0,-1-1 1 0 0,-1-7-23 0 0,1-12 8 0 0,15-184 1432 0 0,-9 175-831 0 0,3-10-609 0 0,1 0-1 0 0,-4 23 1 0 0,2 0 0 0 0,0 1 0 0 0,1 0 0 0 0,11-18 0 0 0,-4 6 0 0 0,-6 14 154 0 0,7-10-154 0 0,-14 26-277 0 0,1 0 1 0 0,0 0-1 0 0,0 1 1 0 0,0-1-1 0 0,1 1 0 0 0,0 0 1 0 0,2-1 276 0 0,-6 5-2103 0 0,-1 1-4380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1.7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1 179 9991 0 0,'0'0'456'0'0,"0"0"-8"0"0,0 0-216 0 0,0 0 163 0 0,0 0 100 0 0,0 0 17 0 0,0 0-43 0 0,0 0-205 0 0,0 0-88 0 0,0 0-16 0 0,0 0-21 0 0,2 1-71 0 0,23 10 22 0 0,-11-6-74 0 0,57 2 83 0 0,-52-6 47 0 0,1 0 1 0 0,13-2-147 0 0,1 0 242 0 0,-1-1 178 0 0,-1-1 0 0 0,18-4-420 0 0,15-2 458 0 0,48-6 317 0 0,71-5 102 0 0,-101 11-417 0 0,0-3-460 0 0,73-9 198 0 0,-31 10-103 0 0,119-7 107 0 0,-166 14-86 0 0,13-5-116 0 0,-12 0 119 0 0,12 4-119 0 0,-23 2 70 0 0,6-3-70 0 0,-26 3 80 0 0,31 2-80 0 0,-15 1 63 0 0,-35 0-47 0 0,111-6 285 0 0,-111 4-207 0 0,1 0-1 0 0,-1 2 0 0 0,15 3-93 0 0,-21-1 47 0 0,1 1 28 0 0,-1-1 1 0 0,2-2-76 0 0,19-1 112 0 0,61 1 162 0 0,56 16 221 0 0,-98-8-127 0 0,0-2 1 0 0,39-3-369 0 0,-89-3 38 0 0,186-3 308 0 0,-162 3-317 0 0,23 1 14 0 0,9 3-43 0 0,-19 1 22 0 0,1-3-1 0 0,0-2 0 0 0,7-3-21 0 0,208-5 34 0 0,-191 7-4 0 0,308 2 34 0 0,-286 0-35 0 0,80 2 59 0 0,10-2-21 0 0,-60-2 9 0 0,-41 0 200 0 0,81-12-276 0 0,-112 8 61 0 0,1 3-1 0 0,-1 2 1 0 0,1 3 0 0 0,9 3-61 0 0,-37-4 45 0 0,0-2 0 0 0,18-1-45 0 0,9-1 27 0 0,130 7 37 0 0,-150-5-42 0 0,0 0 0 0 0,4-3-22 0 0,-12 1 56 0 0,0 1 1 0 0,0 1-1 0 0,1 2 0 0 0,1 1-56 0 0,-6 0 82 0 0,0-1-1 0 0,0-1 0 0 0,15-1-81 0 0,30 0 191 0 0,-42 3-123 0 0,-20-2-48 0 0,1 0 1 0 0,-1 0-1 0 0,0-1 0 0 0,0 0-20 0 0,6-2 39 0 0,0 0-1 0 0,0 0 1 0 0,-1-1-1 0 0,1 0 1 0 0,4-3-39 0 0,9-3 34 0 0,-23 9-31 0 0,0-1 1 0 0,0 1-1 0 0,0-1 0 0 0,0 1 0 0 0,0 0 0 0 0,1 0 0 0 0,-1 0 1 0 0,0 0-1 0 0,1 1-3 0 0,2-1 6 0 0,0 0 0 0 0,0 0-1 0 0,0 0 1 0 0,0 0 0 0 0,-1-1 0 0 0,5-1-6 0 0,2 0 0 0 0,-7 2 0 0 0,0-1 0 0 0,0 1 0 0 0,1-1 0 0 0,-2-1 0 0 0,1 1 0 0 0,0 0 0 0 0,0-1 0 0 0,3-2 0 0 0,-1 0 0 0 0,0 1 0 0 0,0-1 0 0 0,1 1 0 0 0,-1 0 0 0 0,0 1 0 0 0,1-1 0 0 0,5 0 0 0 0,4 0 0 0 0,-12 3 0 0 0,0 1 0 0 0,4 0 0 0 0,-4-1 0 0 0,-1 1 0 0 0,0-1 0 0 0,0 0 0 0 0,0 0 0 0 0,0 0 0 0 0,1 0 0 0 0,-1-1 0 0 0,8 0 0 0 0,2 0 0 0 0,0 4 0 0 0,1 2-28 0 0,-10-2-40 0 0,-4-3 65 0 0,0 0-1 0 0,0 0 1 0 0,0 0 0 0 0,0 0-1 0 0,0 1 1 0 0,0-1-1 0 0,1 0 1 0 0,-1 0 0 0 0,0 0-1 0 0,0 0 1 0 0,0 0-1 0 0,0 0 1 0 0,0 0 0 0 0,1 0-1 0 0,-1 0 1 0 0,0 0-1 0 0,0 0 1 0 0,0 0 0 0 0,0 0-1 0 0,1 1 1 0 0,-1-1-1 0 0,0 0 1 0 0,0 0 0 0 0,0-1-1 0 0,0 1 1 0 0,0 0-1 0 0,1 0 1 0 0,-1 0 0 0 0,0 0-1 0 0,0 0 1 0 0,0 0 3 0 0,0 0-7 0 0,1 0 0 0 0,-1 0 1 0 0,0 0-1 0 0,0 0 1 0 0,0 1-1 0 0,1-1 0 0 0,-1 0 1 0 0,0 0-1 0 0,0 0 0 0 0,0 0 1 0 0,1 0-1 0 0,-1 0 0 0 0,0 1 1 0 0,0-1-1 0 0,0 0 0 0 0,0 0 1 0 0,0 0-1 0 0,1 0 0 0 0,-1 1 1 0 0,0-1-1 0 0,0 0 0 0 0,0 0 1 0 0,0 0-1 0 0,0 1 0 0 0,0-1 1 0 0,0 0-1 0 0,0 0 7 0 0,0 0-20 0 0,0 1 1 0 0,0-1-1 0 0,0 0 1 0 0,1 0-1 0 0,-1 0 1 0 0,0 1-1 0 0,0-1 1 0 0,0 0-1 0 0,0 0 1 0 0,0 0-1 0 0,0 0 1 0 0,0 1-1 0 0,1-1 1 0 0,-1 0-1 0 0,0 0 1 0 0,0 0-1 0 0,0 0 1 0 0,0 0-1 0 0,1 1 1 0 0,-1-1-1 0 0,0 0 1 0 0,0 0-1 0 0,0 0 1 0 0,0 0-1 0 0,1 0 1 0 0,-1 0-1 0 0,0 0 20 0 0,2 2-212 0 0,6 7-4 0 0,-7-7-15 0 0,-1-2-61 0 0,1 1 167 0 0,-1-1 0 0 0,0 1 0 0 0,1-1-1 0 0,-1 1 1 0 0,0-1 0 0 0,1 1 0 0 0,-1-1-1 0 0,0 1 1 0 0,1-1 0 0 0,-1 1 0 0 0,1-1-1 0 0,-1 0 1 0 0,1 1 0 0 0,-1-1 0 0 0,1 0-1 0 0,0 1 126 0 0,11 6-3254 0 0,-9-5 3207 0 0,-1-1-598 0 0,-2-1-10 0 0,9 3-1794 0 0,-9-3 1522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2.5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49 3223 0 0,'-2'-1'240'0'0,"-5"-3"-128"0"0,3 2 128 0 0,0 0 0 0 0,-1 0 0 0 0,1 0-1 0 0,0 0 1 0 0,-1 1 0 0 0,-2-1-240 0 0,1 1 2022 0 0,0-1 1 0 0,1 1-1 0 0,-5-3-2022 0 0,-7-2 941 0 0,-2-1-146 0 0,18 6-543 0 0,-1 1-185 0 0,1-1 1 0 0,-1 1-1 0 0,0-1 0 0 0,0 1 1 0 0,1-1-1 0 0,-1 0 1 0 0,0 1-1 0 0,1-1 1 0 0,-1-1-68 0 0,0 2 83 0 0,0-1 141 0 0,2 1 0 0 0,0 0 0 0 0,0 0 0 0 0,0 0 0 0 0,0 0 0 0 0,0 0-2 0 0,0 0-13 0 0,0 0-8 0 0,0 0-1 0 0,0 0 0 0 0,0 0 0 0 0,2 3 0 0 0,4 5 59 0 0,1 1 0 0 0,0-1-1 0 0,6 6-258 0 0,-4-8 115 0 0,0 1-1 0 0,0-1 1 0 0,0 0 0 0 0,1-1-1 0 0,0 0 1 0 0,0 0-1 0 0,4 1-114 0 0,4 1 324 0 0,13 8-324 0 0,113 67 390 0 0,-124-71-345 0 0,-1 2-1 0 0,0 0 0 0 0,-1 0 1 0 0,3 6-45 0 0,-13-13 8 0 0,-2-1-1 0 0,0 1 0 0 0,0-1 0 0 0,0 1 0 0 0,0 1 0 0 0,-1-1 0 0 0,0 1 0 0 0,-1-1 0 0 0,2 4-7 0 0,1 3 21 0 0,-2-1 1 0 0,1 1 0 0 0,-2 1-1 0 0,1-1 1 0 0,-2 1-22 0 0,-2-8 24 0 0,0-1 1 0 0,0 1-1 0 0,-1-1 1 0 0,0 1-1 0 0,0-1 1 0 0,0 0-1 0 0,-1 1 1 0 0,1-1-1 0 0,-1 1 0 0 0,-1-1 1 0 0,1 0-1 0 0,-1 1 1 0 0,0-1-1 0 0,-1 2-24 0 0,-2 3 37 0 0,-1 0-1 0 0,0-1 1 0 0,-1 0-1 0 0,1-1 0 0 0,-2 1 1 0 0,-4 3-37 0 0,-1 2 11 0 0,-21 19 104 0 0,-1-1-115 0 0,23-22 19 0 0,-1 0 1 0 0,0-1 0 0 0,-1 0 0 0 0,-13 5-20 0 0,-20 10-333 0 0,-34 14-700 0 0,71-32 63 0 0,8-5 338 0 0,2-1-570 0 0,0 0-249 0 0,0 0-48 0 0,0 0-5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3.3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60 6447 0 0,'0'0'499'0'0,"-1"-1"-328"0"0,-18-9 727 0 0,17 8 84 0 0,2 2 46 0 0,0 0-70 0 0,0 0-334 0 0,0 0-146 0 0,0 0-29 0 0,-1-9 267 0 0,0 7-464 0 0,2 0-11 0 0,7-15 125 0 0,-7 15-253 0 0,1 2-8 0 0,4-3-45 0 0,0 1-33 0 0,-1 0 0 0 0,0 0 0 0 0,0 1 0 0 0,1 0-1 0 0,-1 0 1 0 0,0 0 0 0 0,4 0-27 0 0,50 2 480 0 0,-53 0-416 0 0,0 0 1 0 0,-1 0-1 0 0,1 0 0 0 0,0 1 0 0 0,3 2-64 0 0,10 2 135 0 0,-1-1-10 0 0,1 2-1 0 0,-1 0 1 0 0,0 0 0 0 0,-1 2-1 0 0,0 0 1 0 0,0 1-1 0 0,8 7-124 0 0,-1 3 103 0 0,0 0 0 0 0,-1 2-103 0 0,-12-10 43 0 0,-1 0 1 0 0,0 0-1 0 0,0 1 0 0 0,6 12-43 0 0,-6-6 27 0 0,0 0 0 0 0,-2 0 0 0 0,6 15-27 0 0,-10-20 12 0 0,0 1 0 0 0,-1-1 0 0 0,-1 1 0 0 0,0 0 0 0 0,0 11-12 0 0,-2-2 35 0 0,-1 0 0 0 0,-1-1 0 0 0,-1 1-1 0 0,-1-1 1 0 0,-1 0 0 0 0,-1 0 0 0 0,-1-1-1 0 0,-1 1 1 0 0,-1-1 0 0 0,-1-1 0 0 0,-1 0-1 0 0,-1 0 1 0 0,-5 4-35 0 0,4-8 144 0 0,-1-1 1 0 0,-1 0-1 0 0,-1-2 0 0 0,-12 11-144 0 0,16-15 67 0 0,8-7-46 0 0,-1 0 1 0 0,1 0-1 0 0,0 0 0 0 0,-1 0 1 0 0,0-1-1 0 0,1 0 0 0 0,-1 0 0 0 0,0 0 1 0 0,0 0-1 0 0,0-1 0 0 0,0 0 0 0 0,-1 0 1 0 0,1 0-1 0 0,-2-1-21 0 0,0 0 15 0 0,0 0 1 0 0,0 0-1 0 0,-1-1 0 0 0,1 0 1 0 0,0-1-1 0 0,0 0 0 0 0,0 0 1 0 0,0 0-1 0 0,-6-4-15 0 0,6 3 11 0 0,-1-1-1 0 0,2 1 1 0 0,-1-1-1 0 0,0-1 1 0 0,1 0-1 0 0,0 1 1 0 0,0-2-1 0 0,-2-1-10 0 0,-5-7 21 0 0,1 1 0 0 0,1-2 0 0 0,0 1-1 0 0,1-2 1 0 0,-4-7-21 0 0,11 16 7 0 0,0 1-1 0 0,0 0 1 0 0,1 0-1 0 0,0-1 1 0 0,0 1-1 0 0,0-1 1 0 0,1 0-1 0 0,0 1 1 0 0,0-1-1 0 0,1 0 1 0 0,0 0-1 0 0,0 0 1 0 0,1 1-1 0 0,0-1 1 0 0,0 0-1 0 0,1-2-6 0 0,3-4 0 0 0,-5 12 0 0 0,1 0 0 0 0,-1 0 0 0 0,1 0 0 0 0,-1 1 0 0 0,1-1 0 0 0,0 0 0 0 0,0 0 0 0 0,-1 0 0 0 0,2 0 0 0 0,7-4 0 0 0,0 0 0 0 0,0 0 0 0 0,1 1 0 0 0,-1 1 0 0 0,1-1 0 0 0,0 2 0 0 0,3-1 0 0 0,-1 0-4 0 0,1 0-1 0 0,0 2 0 0 0,0-1 1 0 0,0 2-1 0 0,0 0 1 0 0,0 0-1 0 0,0 1 1 0 0,0 1-1 0 0,0 0 0 0 0,0 1 1 0 0,-1 0-1 0 0,1 1 1 0 0,-1 0-1 0 0,0 1 0 0 0,0 0 1 0 0,4 3 4 0 0,8 5-72 0 0,11 2 72 0 0,-19-8-7 0 0,-7-3-314 0 0,0 1 0 0 0,0 1 1 0 0,-1-1-1 0 0,0 1 0 0 0,0 1 0 0 0,5 5 321 0 0,8 9-4421 0 0,10 15 4421 0 0,-30-35-5270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3:44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53 4607 0 0,'0'0'354'0'0,"0"0"-30"0"0,0 0 740 0 0,0 0 345 0 0,0 0 67 0 0,0-1-141 0 0,0 0-1160 0 0,-1 1-110 0 0,1 0-1 0 0,0 0 1 0 0,-1-1 0 0 0,1 1-1 0 0,0-1 1 0 0,0 1 0 0 0,-1 0-1 0 0,1-1 1 0 0,0 1 0 0 0,0 0-1 0 0,0-1 1 0 0,-1 1 0 0 0,1-1-1 0 0,0 1 1 0 0,0-1 0 0 0,0 1-1 0 0,0 0 1 0 0,0-1 0 0 0,0 1-1 0 0,0-1 1 0 0,0 1 0 0 0,0-1-1 0 0,0 1-64 0 0,1-2 14 0 0,-1 1 0 0 0,1-1 0 0 0,-1 1 0 0 0,0-1 0 0 0,1 1-1 0 0,-1-1 1 0 0,0 0 0 0 0,0 1 0 0 0,0-1-14 0 0,0 1 2 0 0,0 1 1 0 0,0 0-1 0 0,0 0 1 0 0,0-1-1 0 0,0 1 0 0 0,0 0 1 0 0,0-1-1 0 0,0 1 1 0 0,0 0-1 0 0,0 0 0 0 0,0-1 1 0 0,0 1-1 0 0,1 0 1 0 0,-1 0-1 0 0,0-1 0 0 0,0 1 1 0 0,0 0-1 0 0,0 0 1 0 0,1-1-1 0 0,-1 1 0 0 0,0 0 1 0 0,0 0-1 0 0,1 0-2 0 0,4-7 34 0 0,-1 5 75 0 0,18-1 922 0 0,-21 3-1002 0 0,0 0 1 0 0,-1 0 0 0 0,1 0 0 0 0,0 1 0 0 0,0-1 0 0 0,-1 0-1 0 0,1 0 1 0 0,0 0 0 0 0,-1 1 0 0 0,1-1 0 0 0,0 0 0 0 0,-1 0 0 0 0,1 1-1 0 0,-1-1 1 0 0,1 1 0 0 0,0-1 0 0 0,-1 1 0 0 0,1-1-30 0 0,1 2 96 0 0,3 1 44 0 0,0 1 0 0 0,-1 0-1 0 0,1 0 1 0 0,-1 0 0 0 0,0 0 0 0 0,0 1-1 0 0,-1 0 1 0 0,1 0 0 0 0,-1 0 0 0 0,0 0 0 0 0,0 0-140 0 0,5 12 393 0 0,-1-1 0 0 0,5 18-393 0 0,31 79 973 0 0,6 17-273 0 0,-47-123-664 0 0,30 96 1102 0 0,5 44-1138 0 0,-34-133 146 0 0,1-1 0 0 0,0-1 0 0 0,1 1 0 0 0,4 8-146 0 0,-8-19 64 0 0,-1-2 8 0 0,0 0 13 0 0,0 0-16 0 0,0 0-5 0 0,14-24 234 0 0,-10 18-220 0 0,0-1 0 0 0,-1 1 0 0 0,1-1 0 0 0,-1 0 0 0 0,1-4-78 0 0,6-26 85 0 0,22-82 190 0 0,-17 52-275 0 0,4-19 0 0 0,17-43 0 0 0,-6 50 0 0 0,-11 31 0 0 0,2 5 0 0 0,-17 31 0 0 0,1 3 0 0 0,0 2-10 0 0,-3 5-33 0 0,2-1 22 0 0,-3 2-33 0 0,-1 1-15 0 0,-1 3-42 0 0,-13 38-485 0 0,13-39 510 0 0,0 0 0 0 0,1-1 0 0 0,-1 1 0 0 0,0 0 0 0 0,0-1 0 0 0,0 1 0 0 0,0-1 0 0 0,-1 1 86 0 0,-4 7-337 0 0,0 3-883 0 0,3-9-3284 0 0,-5 1-1411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6:04:43.6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2121 8077 16575 0,'0'0'368'0,"0"0"80"0,0 0 0 0,0 0 16 0,0 0-464 0,0 0 0 16,0 0 0-16,0 0 0 0,0 0 912 0,-2 11 96 15,-6-7 16-15,3 4 0 0,1 0-832 0,0 5-192 16,0-4 0-16,-1 8 0 0,-1 5 864 0,1 6 128 0,0 4 32 0,-2 6 0 16,-2 4 0-16,-1 10 0 0,-2 9 0 0,-2 4 0 15,-3 2-832-15,-1 2-192 0,-2 1 0 0,0 0 0 16,1-5 864-16,1-1 128 0,2-7 32 0,2-2 0 15,5-3-832-15,-1-9-192 0,1-5 0 0,4-4 0 16,4-3 0-16,-1-5 0 0,-3-1 0 0,5-4 0 16,5-11 0-16,-3-1 0 0,-2-9 0 0,0 0 0 15,0 0-768-15,11-10-208 16,1-5-48-16,-1-4-11872 0</inkml:trace>
  <inkml:trace contextRef="#ctx0" brushRef="#br0" timeOffset="372.69">1789 8180 16575 0,'0'0'368'0,"5"-9"80"0,1-2 0 0,4 3 16 0,1 2-464 0,2-1 0 15,2-3 0-15,2 2 0 0,2 0 0 0,5 2 0 16,0 1 0-16,5-2 0 0,-3 3 912 0,4 3 96 16,-1 2 16-16,2 3 0 0,0 4-832 0,1 1-192 15,-1 4 0-15,-2 4 0 0,-3 5 0 0,-1 7 0 16,-3-1 0-16,-4 9 0 0,-4 6 864 0,1 0 128 0,-1 4 32 0,-2 1 0 16,-6 2 0-16,-2-2 0 15,-1 0 0-15,-5 0 0 0,-1-3-832 0,-5 2-192 16,0-7 0-16,-8 2 0 0,-3 2 864 0,-5-3 128 0,-1 0 32 0,-3 0 0 15,-4-2-832-15,-1-1-192 0,-4-2 0 0,2-2 0 16,-3-5 0-16,-1-3 0 0,-4 0 0 0,4-5 0 16,0-3 0-16,1-2 0 0,1-7 0 0,2 0 0 15,0-4 0-15,4-2 0 0,5-6 0 0,-3-6-13888 16</inkml:trace>
  <inkml:trace contextRef="#ctx0" brushRef="#br0" timeOffset="769.02">2776 8735 20271 0,'0'0'448'0,"0"0"80"0,0 0 32 0,0 0 16 0,-3 9-576 0,-2-1 0 0,-4 4 0 0,1 3 0 0,-3 0 928 0,2 3 80 16,-4 6 16-16,-1-1 0 0,0 3-832 0,-1 4-192 15,1 3 0-15,3 2 0 0,1-4 864 0,4 2 128 16,2-5 32-16,2-2 0 0,4-3-832 0,2-1-192 0,3-3 0 16,2-3 0-16,2-8 0 0,2-3 0 15,3-4 0-15,1-2 0 0,2-3 864 0,2-2 128 0,1-9 32 0,0-2 0 16,-1-5-832-16,-1-3-192 0,3-3 0 15,-3-1 0-15,-2 0 0 0,-4-1 0 0,-2-1 0 0,-4 1 0 16,-3 1 864-16,-5 3 128 0,-3-1 32 0,0 1 0 16,-7 4-832-16,1 0-192 0,-1 6 0 0,-1 2 0 15,1 3 0-15,0 3 0 0,-2 4 0 0,-4-1 0 16,1 4-2416 0,2 5-528-16,-2 4-96 0,6 1-32 0</inkml:trace>
  <inkml:trace contextRef="#ctx0" brushRef="#br0" timeOffset="1142.43">3348 8597 16575 0,'0'0'736'0,"0"0"160"0,0 0-720 0,0 0-176 16,-5 12 0-16,0 3 0 0,-2 4 848 0,2-1 144 15,0 0 32-15,1 3 0 0,-2 0 0 0,3 2 0 16,1-3 0-16,2-2 0 0,2-1-832 0,3-4-192 16,3 1 0-16,-2 1 0 0,3-1 0 0,0-4 0 0,3-4 0 15,1-2 0-15,1 2 864 0,2-5 128 0,0-7 32 0,2-1 0 16,2-3 0-16,-1 0 0 0,-1-2 0 0,3-6 0 15,-3-2-832-15,1 2-192 0,-2 1 0 16,-2-3 0-16,-3-3 864 0,-3 1 128 0,-2 1 32 0,-2 1 0 16,-1 5-832-16,-2 0-192 0,4 1 0 0,-2 0 0 15,-2 2 0-15,2 4 0 0,-4 8 0 0,0 0 0 32,7-10-2416-32,-1 2-528 0,5-7-96 0,0 10-32 0</inkml:trace>
  <inkml:trace contextRef="#ctx0" brushRef="#br0" timeOffset="1655.64">4620 7748 16575 0,'0'0'368'0,"0"0"80"0,0 0 0 0,0 0 16 0,0 0-464 0,0 0 0 16,0 0 0-16,0 15 0 0,0-1 912 0,0 3 96 16,-1 4 16-16,-3 3 0 0,-1 6-832 0,-3 6-192 15,0 4 0-15,-3 6 0 0,-1-2 864 0,-1 0 128 16,-3-2 32-16,2-5 0 0,2-1-832 0,-1-6-192 0,-4-1 0 0,3-3 0 15,2-1 0-15,2-6 0 0,-2-5 0 0,1 1 0 16,6 0 864-16,3 0 128 16,0-2 32-16,2-13 0 0,0 0-832 0,0 0-192 0,13 2 0 0,-1 0 0 15,-12-2 0-15,16-2 0 0,1 1 0 0,1 1 0 16,-1 0 0-16,1 0 0 0,0-5 0 0,-1 9 0 16,-1 4 0-16,0 1 0 0,1-5 0 0,-4 6 0 15,0 4 0-15,-3 3 0 0,-3 2 0 0,-4-4 0 16,0 0 0-16,-4 0 0 0,-6-2 0 0,-2 3 0 15,-3-3 864-15,-5 0 128 0,-5-4 32 0,-2 3 0 16,-1-4-832-16,-5 1-192 0,-4-4 0 0,-1 3 0 16,-1-2 864-16,1-3 128 0,4-2 32 0,4-2 0 0,1-3-832 15,3-4-192-15,4 2 0 0,2-2 0 16,4-1-768-16,4-3-208 0,2-1-48 16,5-1 0-16,2-1-1632 0,6 1-336 15,8-11-64-15,6 3-16 0</inkml:trace>
  <inkml:trace contextRef="#ctx0" brushRef="#br0" timeOffset="1923.42">5380 7501 23951 0,'0'0'512'0,"0"0"128"0,0 0 0 0,0 18 64 0,3 3-576 0,-6-1-128 0,0 3 0 16,-5 5 0-16,-3 6 848 0,0 4 144 0,-4 2 32 0,-2 3 0 16,-4 2-832-16,-2 7-192 0,-2 4 0 0,-4 5 0 15,-6 6 0-15,0-6 0 0,0-2 0 0,2-2 0 16,2 2 0-16,4-7 0 0,1-4 0 0,2 0 0 16,2-5 0-16,4-4 0 0,2-5 0 0,4-2 0 15,1-9 0-15,4-1 0 0,2-2 0 0,4-7-12240 16</inkml:trace>
  <inkml:trace contextRef="#ctx0" brushRef="#br0" timeOffset="2241.08">5379 8369 16575 0,'0'0'736'0,"8"10"160"0,0-1-720 0,2 0-176 16,2-1 0-16,-2-4 0 0,3 0 848 0,3-4 144 15,2-1 32-15,2-2 0 0,2 3-832 0,1-1-192 16,2-4 0-16,0-2 0 0,0-3 864 0,-2-1 128 16,2-4 32-16,-3 0 0 0,-2 1 0 0,-3 0 0 15,-3-1 0-15,-4 0 0 0,-2-2 0 0,-4 4 0 16,-4-2 0-16,-4 4 0 0,-4-1 0 0,-3 5 0 16,-5 2 0-16,-3 8 0 0,-6 1-832 0,-3 6-192 15,-2 6 0-15,-15 11 0 0,3-5 0 0,6 8 0 16,2-1 0-16,5 5 0 0,6 2 864 0,4 1 128 0,6-1 32 15,4 0 0-15,5-5-832 0,4-6-192 0,5-3 0 16,7-3 0-16,5-3 0 0,3-6 0 16,10-2 0-16,23 0 0 15,7-5-1600-15,8-7-352 0,6-3-80 0,4-1-13120 0</inkml:trace>
  <inkml:trace contextRef="#ctx0" brushRef="#br0" timeOffset="2939.88">8311 7437 12895 0,'11'-28'576'0,"-5"11"112"0,1-1-560 0,-1 0-128 0,-3 0 0 0,1 3 0 15,-2 6 848-15,-2 9 144 0,-2-9 32 0,2 9 0 16,0 0 0-16,0 0 0 0,-6 14 0 0,1 5 0 15,-1 3 0-15,-2 9 0 0,-1 8 0 0,-2 9 0 16,-2 7-832-16,-2 1-192 0,-2 2 0 0,-5 4 0 16,-4 2 864-16,-2 4 128 0,-2 0 32 0,0 1 0 0,0 1-832 0,3-13-192 15,3-4 0-15,0-12 0 16,0-4 0-16,3-5 0 0,2-4 0 0,3-5 0 0,6-8 864 16,3-2 128-16,3 0 32 0,4-13 0 0,0 0 0 0,5-12 0 15,3-4 0-15,7-1 0 0,1-1-832 0,3-1-192 16,0-5 0-16,2 1 0 0,1-1 0 0,-1 2 0 15,3 0 0-15,0 4 0 0,3-1 0 0,-1 4 0 16,-3 2 0-16,3 5 0 0,-4 6 0 0,-1 6 0 16,-4 6 0-16,-4 0 0 0,-2 3 0 0,-4 1 0 15,-1 3 0-15,-4 2 0 0,-3 0 0 0,-4-1 0 16,-7 2 0-16,-1-2 0 0,-5 0 0 0,-7 1 0 16,-5 0 0-16,0-1 0 0,0-1 0 0,0-5 0 15,-1-1 0-15,-2 2 0 0,-1-3 0 0,2-2 0 16,-1-9 0-16,3-5 0 15,3 0-768-15,4-1-208 0,5-3-48 0,9-3-8736 16,4-4-1760-16</inkml:trace>
  <inkml:trace contextRef="#ctx0" brushRef="#br0" timeOffset="3256.25">8691 7978 23951 0,'-4'11'512'0,"-2"0"128"0,1 3 0 0,0 3 64 0,0 3-576 0,-3 1-128 0,-2 1 0 0,-2 4 0 15,-1-1 848-15,-3 1 144 0,-2 1 32 0,0-1 0 16,-2-1-832-16,-2-6-192 0,1 1 0 0,3 0 0 0,1-1 864 0,3-1 128 16,2-1 32-16,4-4 0 0,8-13-832 0,0 0-192 15,0 0 0-15,0 0 0 0,6-11 0 0,4-1 0 16,1 0 0-16,2-5 0 0,3-2 864 0,0-1 128 15,-1 0 32-15,1-2 0 0,-2 0-832 0,1 3-192 16,2 0 0-16,-3 2 0 0,-1 3 0 0,0 2 0 16,0-2 0-16,-4 9 0 0,-1 0 0 0,0 3 0 15,-8 2 0-15,10 0 0 16,-10 0-2416-16,11 7-528 0,-11-7-96 16,13 9-32-16</inkml:trace>
  <inkml:trace contextRef="#ctx0" brushRef="#br0" timeOffset="3625.06">9143 8085 20271 0,'0'0'448'0,"-5"9"80"0,-4 1 32 0,-3 6 16 0,-4 2-576 0,-3 2 0 0,-3 3 0 0,-3-1 0 15,-1 0 928-15,1 2 80 0,4-5 16 0,3 4 0 16,1-1 0-16,5-1 0 0,6-4 0 0,3-4 0 16,6-2-832-16,3-7-192 0,3-5 0 0,3 0 0 15,2-7 0-15,3 0 0 0,3 0 0 0,1-5 0 16,0-8 864-16,1-2 128 0,-1 1 32 0,-1-1 0 16,0 3-832-16,0-1-192 0,-4-3 0 0,0 5 0 0,-3 0 0 0,-1 4 0 15,-2 2 0-15,-1 2 0 0,-2 6 0 16,-7 5 0-16,0 0 0 0,3 8 0 0,-2 2 864 0,-2 5 128 15,-2-1 32-15,-1 3 0 0,-1 1-832 0,0 1-192 16,-1-1 0-16,4 1 0 0,1 3 0 0,1-1 0 16,3-2 0-16,0-4 0 15,2 0-768-15,2-1-208 0,-1-1-48 16,2-4-8736-16,1-1-1760 0</inkml:trace>
  <inkml:trace contextRef="#ctx0" brushRef="#br0" timeOffset="4085.76">9870 7965 23951 0,'0'0'512'0,"0"0"128"0,0 0 0 0,-1 9 64 0,-1-4-576 0,-1 8-128 0,-2 0 0 0,-1 5 0 16,1 6 848-16,-1-2 144 0,-2 0 32 0,-4 11 0 15,0-5-832-15,1 0-192 0,-1-2 0 0,2-3 0 0,-1-6 0 0,5-2 0 16,0-2 0-16,3-2 0 0,3-11 0 0,0 0 0 15,0 0 0-15,0 0 0 0,0 0 0 0,0 0 0 16,7-13 0-16,0 5 0 0,1-3 864 0,2-1 128 16,-2 0 32-16,2-3 0 0,2-1-832 0,0 2-192 15,0-1 0-15,1 4 0 0,0-1 0 0,0 3 0 16,0-2 0-16,0 6 0 0,1 5 0 0,-2 4 0 16,1 3 0-16,-3 4 0 0,-1 5 0 0,-2 2 0 15,-3 2 0-15,0 3 0 0,-3 5 0 0,-1-2 0 16,0 2 0-16,-3-2 0 0,-2 3 0 0,1-4 0 15,2 0 0-15,-1-2 0 16,2-2-768-16,1-5-208 0,0-6-48 0,2-1 0 0</inkml:trace>
  <inkml:trace contextRef="#ctx0" brushRef="#br0" timeOffset="4401.6">10680 7980 20271 0,'0'0'448'0,"0"0"80"0,0 0 32 0,-5 3 16 0,-6 1-576 0,-2 2 0 0,-1 3 0 0,-4 3 0 0,-4 3 0 0,-2 1 0 16,-1 5 0-16,1 0 0 0,-1 3 928 0,-1-1 80 15,0 1 16-15,1 0 0 0,1 5-832 0,5-3-192 16,3 3 0-16,5-6 0 0,0-1 0 0,5-2 0 16,4-3 0-16,5-1 0 0,5-2 864 0,3-2 128 15,4-3 32-15,4-4 0 0,1-4-832 0,5-2-192 16,3-3 0-16,4 0 0 0,-1 3 0 0,0-4 0 16,-1-3 0-16,-2 1-8144 15,-4-3-1680-15</inkml:trace>
  <inkml:trace contextRef="#ctx0" brushRef="#br0" timeOffset="4824.34">11319 7287 20271 0,'-16'26'896'0,"11"-12"192"0,-4 10-880 0,-3 6-208 0,-2 5 0 0,-3 8 0 16,-1 4 0-16,-3 4 0 0,-4-2 0 0,2 1 0 16,-5 3 864-16,1-1 128 0,-1-1 32 0,4-5 0 15,3-3-832-15,3-3-192 0,1-2 0 0,2-5 0 0,0-5 864 16,3-3 128-16,4-5 32 0,3-3 0 0,2-7-832 15,3-2-192-15,0-8 0 0,0 0 0 0,8-4 0 0,2-4 0 16,1-2 0-16,3-3 0 0,3-3 864 0,1 2 128 16,1-1 32-16,0 4 0 0,3-3-832 15,1 8-192-15,-3-1 0 0,1 9 0 0,-2 6 0 0,0 6 0 16,-1 2 0-16,1 7 0 0,-2 2 864 0,-2 5 128 16,-2 0 32-16,0 4 0 0,-1 0-832 0,2 2-192 15,-1 2 0-15,0 0 0 0,2-3 0 0,2-3 0 16,2-2 0-16,13 11 0 15,-1-6-768-15,1-9-208 0,4-5-48 0,-1-5 0 0</inkml:trace>
  <inkml:trace contextRef="#ctx0" brushRef="#br0" timeOffset="5420.5">4641 9816 23951 0,'-4'-16'512'0,"3"5"128"0,1 11 0 0,1-14 64 0,-3 1-576 0,-1 3-128 0,-2-2 0 0,-2 3 0 16,0 1 848-16,-4 2 144 0,-3 2 32 0,-1 5 0 15,-3 3-832-15,-4 7-192 0,-4 2 0 0,-3 6 0 16,-3 2 864-16,0 6 128 0,-3 7 32 0,1 4 0 16,2 4-832-16,2 5-192 0,-3-2 0 0,4 5 0 15,3-2 0-15,4-2 0 0,4-4 0 0,5-2 0 16,5-5 0-16,5-4 0 0,6-2 0 0,6-5 0 16,4-5 0-16,7-3 0 0,3-3 0 0,6-4 0 15,5-4 0-15,6-4 0 0,7-3 0 0,3-3-9232 16,2-3-1904-16</inkml:trace>
  <inkml:trace contextRef="#ctx0" brushRef="#br0" timeOffset="5775.15">5113 9815 23951 0,'0'0'512'0,"0"0"128"0,0 0 0 0,0 0 64 0,0 0-576 0,0 0-128 16,-8 1 0-16,2 3 0 0,-2 2 848 0,0 3 144 16,-1 2 32-16,-1 5 0 0,-1 3 0 0,1 5 0 15,-1 2 0-15,2 4 0 0,-1 2-832 0,2 3-192 16,4 1 0-16,4-4 0 0,1 1 0 0,5-2 0 0,3-4 0 16,1-2 0-16,1-5 0 0,2-3 0 0,2-6 0 0,2-1 0 15,1-6 0-15,2-2 0 0,-2-4 0 0,-1-4 0 16,1-2 0-16,-2-2 0 0,-2-4 0 0,-1-3 0 15,1-1 0-15,-3-3 0 0,-2-3 0 0,-1-2 0 16,-3 3 864-16,-2-1 128 0,-4-2 32 0,-2 1 0 16,-1 1-832-16,-1-3-192 0,-4 5 0 0,0 3 0 15,0 6 0-15,-1 2 0 0,-3 0 0 0,2 5 0 16,-1 1 0-16,-2 5 0 0,-2 5 0 0,-1-1 0 16,-1 0 0-16,1 1 0 0,2 1 0 0,0 1-10336 15,-1 4-2112-15</inkml:trace>
  <inkml:trace contextRef="#ctx0" brushRef="#br0" timeOffset="6177.58">5886 9772 23951 0,'-4'-15'512'0,"4"15"128"0,0-4 0 0,0 4 64 0,0 0-576 0,0 0-128 16,0 0 0-16,0 0 0 0,7 7 848 0,-2 5 144 15,2 3 32-15,-3 0 0 0,-2 4 0 0,2 5 0 16,-3 3 0-16,3 2 0 0,-1 1-832 0,-1 2-192 0,1 1 0 0,0-1 0 16,-2 5 0-16,0-7 0 0,1-1 0 15,-2-2 0-15,0-1 864 0,2-4 128 0,1-5 32 0,-1-3 0 16,1-2-832-16,1-3-192 0,-1-2 0 0,-3-7 0 15,0 0 0-15,10-5 0 0,-1-6 0 0,2-2 0 16,2-5 864-16,2-6 128 0,0-2 32 0,0-2 0 16,0-2-832-16,-1 0-192 0,0 0 0 0,2-3 0 15,1 1 864-15,1 2 128 0,0 2 32 0,3 5 0 16,0-2-832-16,1 5-192 0,0 5 0 0,1 2 0 16,-3-2 0-16,0 5 0 0,-2 2 0 0,0 2 0 15,-2 3-1600-15,0 2-352 16,-1 1-80-16,1 1-9296 0,0 2-1856 0</inkml:trace>
  <inkml:trace contextRef="#ctx0" brushRef="#br0" timeOffset="6562.63">6894 9796 23951 0,'0'0'512'0,"0"0"128"0,0 0 0 0,-3 9 64 15,2-2-576-15,1 2-128 0,0 0 0 0,3 3 0 0,3-3 848 0,2 2 144 16,3-6 32-16,2-1 0 0,2 1 0 0,3 0 0 16,3-4 0-16,0-1 0 0,3-1-832 0,-1 0-192 15,2-4 0-15,0 1 0 0,-1-4 0 0,1-1 0 16,-1 0 0-16,-1-4 0 0,1 0 0 0,-2-1 0 16,-3-2 0-16,-2-1 0 0,-1 2 864 0,-2 0 128 0,-5-2 32 0,-2 0 0 15,-5-2-832-15,-3 1-192 16,-4 0 0-16,-2 1 0 0,-3 0 864 0,0 3 128 0,-7-1 32 0,1 5 0 15,0 1-832-15,-2 6-192 0,-5 3 0 0,-1 4 0 16,3 7 0-16,-5 3 0 0,-2 5 0 16,0 6 0-16,2 1 0 0,-1 6 0 0,1-4 0 0,1 2 0 15,1 0 0-15,5-1 0 0,3 5 0 0,6-3 0 16,2-6 0-16,7 0 0 0,3-1 0 0,9 5 0 16,4-4 0-16,8-12-128 0,4-3 128 0,5-2-208 15,5-1-224-15,5-6-32 16,1-2-16-16,4-1 0 0,2-5-1840 0,1-3-368 15,-1 0-80-15,0 0-10704 0</inkml:trace>
  <inkml:trace contextRef="#ctx0" brushRef="#br0" timeOffset="6903">8066 9641 31327 0,'0'0'688'0,"-4"5"144"0,-1 3 16 0,-2 3 48 0,1 4-720 0,-2 2-176 15,-1 2 0-15,-1 1 0 0,-2 6 848 0,-3 4 144 16,1 4 32-16,0 3 0 0,-3-6-832 0,0 0-192 16,0-1 0-16,-5 8 0 0,1-3 320 0,4-6 0 0,3-8 16 0,2-7 0 15,4-3-192-15,8-11-144 0,0 0 192 0,0 0-192 16,7-8 320-16,3-5-64 0,3-7 0 0,4-4 0 15,1-1 208-15,3-3 48 0,4-2 0 0,1-1 0 16,3 5-176-16,1-3-16 0,0 2-16 0,0 1 0 16,0 5 0-16,2 4 0 0,1 3 0 0,2 2 0 15,-2 0-112-15,0 6 0 0,4 1-16 0,1 5 0 16,1 3-176-16,-1 0 0 0,0 2 0 0,-3 6 0 16,-3-1-2432-1,1 4-448-15</inkml:trace>
  <inkml:trace contextRef="#ctx0" brushRef="#br0" timeOffset="15059.34">2704 14843 12319 0,'0'0'544'0,"0"0"112"16,9-10-528-16,-2-2-128 0,-5 1 0 0,3 0 0 0,1 2 880 0,-1-2 144 15,-3-1 16-15,4 2 16 0,-4-3-480 0,1 1-112 16,-2 2-16-16,-1-2 0 0,-1 3 0 0,-2-4-16 16,1 1 0-16,-4 0 0 0,4-2-48 0,-3 2 0 15,-3 3 0-15,0-3 0 0,0 5 112 0,-2-2 16 16,-2 2 0-16,-4 1 0 0,-1 3-144 0,0 2-32 16,-2-1 0-16,-3 6 0 0,-8 4-80 0,-2 1-32 15,0 4 0-15,-5 2 0 0,-2 1-32 0,4 4-16 16,5 5 0-16,1 5 0 0,1-2 16 0,0 5 16 15,4 4 0-15,1 4 0 0,2 6-48 0,6-2-16 0,-1-2 0 16,3-3 0-16,3 2-144 0,2-1 0 0,1 0 0 0,6-1 128 16,4-1-128-16,1 0 0 0,1-1 0 15,4-3 0-15,3-1 0 0,3 0 128 0,2-4-128 16,4 0 0-16,4-4 0 0,0-2 0 0,1-3 0 0,4-3 0 16,4-1 128-16,5-1-128 0,5-6 0 0,-1-1 128 15,-2-2 16-15,-1-2 0 0,0 1 0 0,-1-6 0 16,-2-6 80-16,3-2 16 0,5-1 0 0,-4-4 0 15,-1-4 0-15,3-3 0 0,5-4 0 0,1-3 0 16,0-3-48-16,-4-1 0 0,-3-4 0 0,-4-4 0 16,-3-8 224-16,-4 3 32 0,-2-5 16 0,-3 2 0 15,-3-2 128-15,-2-2 32 0,-5 0 0 0,-3 6 0 16,-1 0-112-16,-6 4-32 0,-3 0 0 0,-6 6 0 16,-2 8-96-16,-5 3 0 0,-1 2-16 0,-4 1 0 0,-5 0-368 0,-1 4 144 15,-1 4-144-15,-3 4 0 16,-2 0-1312-16,-3 4-368 15,-3 1-80-15,-5 4-12896 0</inkml:trace>
  <inkml:trace contextRef="#ctx0" brushRef="#br0" timeOffset="16018.4">2347 15700 12895 0,'0'0'272'0,"0"0"64"0,-7 9 16 0,-2-4 32 0,-1 0-384 0,0 4 0 16,1 0 0-16,0 3 0 0,-4-4 896 0,0 1 96 0,0-2 32 0,-1 3 0 15,-1-1 0-15,1 4 0 0,1 2 0 0,0 0 0 16,0 6 0-16,0 0 0 16,-1 0 0-16,1 2 0 0,0-1-832 0,1 2-192 0,0-2 0 0,2 0 0 15,-2 2 0-15,3 2 0 0,2-3 0 0,2 2 0 16,1 0 0-16,2-2 0 0,2-1 0 0,0 4 0 15,0 1 0-15,0 2 0 0,2 0 0 0,2-1 0 16,1-4 864-16,-1 5 128 0,3 0 32 0,-1 1 0 16,-1-4-832-16,2 0-192 0,-1-3 0 0,2-1 0 15,-1-1 0-15,1-1 0 0,-1-4 0 0,3-2 0 16,0-1 0-16,2-3 0 0,-1-2 0 0,4 0 0 16,0-3 0-16,4 0 0 0,-1-1 0 0,3-1 0 15,1-4 0-15,3-2 0 0,0 0 0 0,-3-2 0 16,6 1 864-16,1 0 128 0,1-1 32 0,1-3 0 0,1 2-832 15,-1-1-192-15,-2-3 0 0,-1 2 0 0,1-2 0 0,-3 2 0 16,0-1 0-16,1 1 0 0,2-3 0 16,0 4 0-16,0-4 0 0,-2 3 0 0,-2-2 0 0,2 2 0 15,3-1 0-15,13-1 0 0,-5-1 0 0,-3 3-288 16,-1-2 64-16,-3 3 16 0,-2-3 208 0,-3 2 0 16,0 2 0-16,-2-4 0 0,-2-1 0 0,0-1 0 15,0-4 0-15,0 2 0 0,-2-2 144 0,-1-1-144 16,0-3 0-16,-2-1 144 0,-3 0 16 0,-4-1 0 15,-3-3 0-15,-2-3 0 0,-1-3 192 0,-5 0 32 16,-6 0 16-16,1 7 0 0,-4-1 144 0,-1 1 32 16,-5-5 0-16,2 5 0 0,-3 0-576 0,0 2 0 15,-1-1 0-15,-1 4 0 0,0 2 0 0,-2 4 0 16,1 2 0-16,-8-3 0 16,2 0-1536-16,5 5-400 0,-4-6-96 0,7 5-11472 0</inkml:trace>
  <inkml:trace contextRef="#ctx0" brushRef="#br0" timeOffset="16901.66">2378 14638 16575 0,'0'0'368'0,"0"0"80"0,-5 8 0 0,5-8 16 0,-8 0-464 0,1 0 0 0,7 0 0 0,-6-2 0 16,-2-1 912-16,3-1 96 0,-3-2 16 0,3-1 0 15,0 0 0-15,1 1 0 0,1-6 0 0,0 1 0 16,1-1-832-16,1-3-192 0,-2 0 0 0,0-2 0 0,1-3 864 0,-1-2 128 15,1 0 32-15,-1-4 0 0,0-3-832 0,2-1-192 16,-2-2 0-16,2 3 0 0,1-2 0 0,1 1 0 16,3 0 0-16,0-2 0 0,0 8 0 0,1-2 0 15,2-1 0-15,-1 5 0 0,1-2 0 0,1 0 0 16,1 1 0-16,1-5 0 0,3 1 0 0,3 1 0 16,1 1 0-16,2 0 0 0,2-1 0 0,2 1 0 15,0 2 0-15,2-1 0 0,0 4 0 0,-2 0 0 16,0 0 0-16,1 4 0 0,-2 1 0 0,2 3 0 15,-2-2 0-15,0 1 0 0,-1 1 0 0,0-2 0 16,-1 4 0-16,3 0 0 0,-1 3 0 0,-1 0 0 16,-4 2 0-16,2 0 0 0,3 3 0 0,2 4 0 15,1 3 0-15,-5-1 0 0,0 4 0 0,1 3 0 0,1 4 0 16,-1 2 0-16,-2-4 0 0,1 6 0 0,0 6 0 0,-2 0 0 16,0 3 0-16,0 0 0 0,-1 1 0 15,-1-1 0-15,-2 2 0 0,1-2 0 0,-1-4 0 0,-1 2 0 16,-1 2 0-16,-1-3 0 0,0 1 0 15,-2 1 0-15,-3-2 0 0,-3 2 0 0,0 2 0 0,-2 0 0 16,-2-2 0-16,-2 2 0 0,-2-5 0 0,0 4 0 16,-3 4 0-16,0-6 0 0,-1-1 0 0,0 0 0 15,1-4 0-15,1 0 0 0,1-2 0 0,1-1 0 16,-1-2 0-16,3 0 0 0,1-4 0 0,1 3 0 16,0-2-768-16,1-13-208 15,0 0-48-15,0 0 0 0</inkml:trace>
  <inkml:trace contextRef="#ctx0" brushRef="#br0" timeOffset="17515.8">2770 14844 12895 0,'0'0'576'0,"-1"-7"112"0,0 1-560 0,-2 0-128 0,3 6 0 0,-8-4 0 16,-1 0 1664-16,0 1 320 0,-1 3 48 0,-1 0 16 15,0 3-1648-15,-3 1-400 0,-1 1 0 0,-2 3 0 0,-1 5 896 0,-3-3 112 16,0 2 16-16,1 4 0 0,1-1-832 0,3 4-192 16,3 3 0-16,0-4 0 0,4-4 864 0,5 1 128 15,7-1 32-15,1 0 0 0,-1-3-832 0,7-3-192 16,1-3 0-16,5 1 0 0,0 1 0 0,1-4 0 16,0-6 0-16,-1 0 0 0,1-3 0 0,-1-1 0 15,0-2 0-15,-2-1 0 0,-1-3 0 0,0 0 0 16,0 0 0-16,0-2 0 0,-5 2 0 0,0 2 0 15,-2-5 0-15,1 4 0 0,-5 6 0 0,-2 6 0 16,3-8 0-16,-3 8 0 0,0 0 0 0,0 0 0 16,0 0 0-16,-5 9 0 0,-2 1 0 0,1 2 0 15,-1 1 0-15,1 3 0 0,-2-6 0 0,3 1 0 16,2-1 0-16,1 2 0 16,0 1-1600-16,2-4-352 0,0-9-80 0,0 0-16 0</inkml:trace>
  <inkml:trace contextRef="#ctx0" brushRef="#br0" timeOffset="17748.62">3047 14769 16575 0,'0'0'368'0,"0"0"80"0,0 0 0 0,-9 8 16 0,-2-2-464 0,-2 7 0 0,-5 4 0 0,-2 3 0 16,0-2 1728-16,-1 5 256 0,-1 3 64 0,1 4 0 0,1 4-832 0,-2-1-144 15,-3-3-48-15,0 2 0 16,2 1-816-16,1 1-208 0,1 1 0 0,1-4 0 0,1-2 0 0,3-3 0 16,6-1 0-16,1-3 0 15,3-4-1600-15,4-3-352 0,2-15-80 0,0 0-16 0</inkml:trace>
  <inkml:trace contextRef="#ctx0" brushRef="#br0" timeOffset="18109.66">2927 15152 23951 0,'0'0'512'0,"0"0"128"0,0 0 0 0,0 0 64 0,-9 10-576 0,0 0-128 16,-1-1 0-16,4-1 0 0,6-8 848 0,-7 9 144 15,0-4 32-15,1 1 0 0,6-6-832 0,-6 8-192 0,-3-4 0 0,9-4 0 16,0 0 0-16,0 0 0 0,0 0 0 0,0 0 0 15,0 0 0-15,0 0 0 0,9-6 0 0,0-5 0 16,-1 3 864-16,2 1 128 0,3 0 32 0,2 3 0 16,-1-6-832-16,2 4-192 0,-1-1 0 0,0 3 0 15,-1 1 0-15,0 2 0 0,-2 0 0 0,0 2 0 16,-3 4 0-16,-1 4 0 0,-3-2 0 0,0 4 0 16,-5-11 0-16,3 15 0 0,-6 3 0 0,1-1 0 15,-2-3 0-15,-7-1 0 0,-6-2 0 0,2-1 0 16,-1 3 864-16,-4-2 128 0,-4-4 32 0,3 1 0 15,4 3-832-15,0-2-192 0,-3-1 0 0,2-4 0 16,0-1 0-16,2 3 0 0,2 0 0 0,-2-3 0 16,2-4-1600-16,-1-2-352 15,2-4-80-15,4 0-16 0</inkml:trace>
  <inkml:trace contextRef="#ctx0" brushRef="#br0" timeOffset="19018.88">3045 12172 20271 0,'0'0'448'0,"0"0"80"0,-7-11 32 0,7 11 16 0,0-8-576 0,0 8 0 16,0 0 0-16,0 0 0 0,0 0 928 0,0 0 80 16,0 0 16-16,0 0 0 0,0 0 0 0,-4 14 0 15,-3 0 0-15,3 7 0 0,0 6 0 0,0-1 0 16,-3 3 0-16,1 6 0 0,1 3-832 0,0 2-192 15,-3 2 0-15,0 2 0 0,1-2 0 0,0 1 0 16,-5 0 0-16,6-4 0 0,-2-2 864 0,3-2 128 16,1-5 32-16,3-1 0 0,-3-2-832 0,2-4-192 15,1-8 0-15,0 0 0 16,-1 1-768-16,2-3-208 0,0-5-48 0,0-8 0 16,0 0-1632-16,0 0-336 0,0 0-64 0,0 0-16 0</inkml:trace>
  <inkml:trace contextRef="#ctx0" brushRef="#br0" timeOffset="19264.16">2847 12741 23951 0,'0'0'512'0,"-6"13"128"0,-1 2 0 0,3 3 64 0,2 3-576 0,0 1-128 0,0-2 0 0,2-1 0 16,2 1 848-16,1-2 144 0,-2-1 32 0,6-4 0 15,6 0-832-15,-3-1-192 0,-3-6 0 0,5 0 0 16,6-1 864-16,1-4 128 0,2-2 32 0,1-1 0 15,2-5 0-15,1-1 0 0,-1-3 0 0,0 1 0 16,-3-6-832-16,0-1-192 0,-1-2 0 0,0 1 0 16,-2-3 0-16,-1-3 0 0,0 1 0 0,-1-1 0 0,-2 2 0 15,-1 1 0-15,-1 3 0 0,-2 4 0 16,-3-2-1600-16,-3 6-352 16,-4 0-80-16,0 10-16 0</inkml:trace>
  <inkml:trace contextRef="#ctx0" brushRef="#br0" timeOffset="19903.57">2280 11147 16575 0,'0'0'368'0,"0"0"80"15,0 0 0-15,0 0 16 0,0 0-464 0,0 0 0 0,0 0 0 0,0 0 0 0,0 0 912 0,0 0 96 16,0 0 16-16,0 0 0 0,0 0 0 0,0 0 0 16,-1 14 0-16,-3-3 0 0,-1 2 0 0,-4 4 0 15,-4 2 0-15,2 3 0 0,1 2-832 0,1 2-192 16,-3 0 0-16,0 3 0 0,-1-2 864 0,0 2 128 16,3-4 32-16,-1 3 0 0,-1-3-832 0,5 1-192 15,0 0 0-15,2-5 0 0,-2-1 864 0,4-5 128 16,0 0 32-16,3-4 0 0,1 1-832 0,-1-12-192 15,7 11 0-15,2-5 0 0,0 2 0 0,3-2 0 16,-1-3 0-16,4 0 0 0,0-5 864 0,5 2 128 16,0 2 32-16,2-1 0 0,1 0-832 0,-2 0-192 0,-5-1 0 15,6 2 0-15,7 0 0 0,-1 2 0 0,1-2 0 0,-2-2 0 32,2 0-768-32,-2 0-208 0,-5-2-48 0,-1 1 0 15,0-3-816-15,-3 0-160 0,6-2-48 0,-7-2 0 0</inkml:trace>
  <inkml:trace contextRef="#ctx0" brushRef="#br0" timeOffset="20334.21">3172 11000 16575 0,'0'0'368'0,"6"-11"80"0,2 5 0 0,-2-1 16 0,-6 7-464 0,6-9 0 15,-1 0 0-15,-5 9 0 0,0 0 912 0,0 0 96 16,0 0 16-16,0 0 0 0,0 0-832 0,0 0-192 0,0 0 0 16,0 0 0-16,-5 6 864 0,-1 4 128 0,-2 0 32 0,-1 6 0 15,-2 2 0-15,-1 0 0 0,-2 3 0 0,-2 4 0 16,-1 2 0-16,-7 11 0 0,0 0 0 0,3 0 0 16,-2 1-832-16,2-3-192 0,1 1 0 0,5-3 0 15,2 0 0-15,4-4 0 0,2-3 0 0,5 0 0 16,2-2 0-16,3-5 0 0,4-5 0 0,5-3 0 15,2 4 0-15,-1-7 0 0,4-7 0 0,10 1-13888 16</inkml:trace>
  <inkml:trace contextRef="#ctx0" brushRef="#br0" timeOffset="20690.43">3457 11320 20271 0,'0'0'448'0,"0"0"80"0,0-7 32 0,0-3 16 0,0 0-576 15,-2 0 0-15,-2 2 0 0,-1 0 0 0,-2 5 928 0,-1 1 80 16,4-2 16-16,-2 4 0 0,-6 4 0 0,-1 2 0 16,-1 2 0-16,-2 1 0 0,1 3 0 0,-1 2 0 15,2 3 0-15,-1-2 0 0,2 0-832 0,3 1-192 16,2-2 0-16,3 1 0 0,2-6 0 0,3 1 0 15,0-10 0-15,0 0 0 0,8 7 0 0,1-3 0 16,3-1 0-16,1-5 0 0,2-3 864 0,2-2 128 16,0 1 32-16,-1-2 0 0,-4-4-832 0,1 2-192 0,1-1 0 0,-1 2 0 15,-2 0 0-15,-1 2 0 0,-2 5 0 0,-8 2 0 16,0 0 0-16,5 5 0 0,-1 3 0 0,-3 4 0 16,-2 1 0-16,-2 4 0 0,-1 1 0 0,1 0 0 15,0 0 0-15,2 1 0 0,-1-3 0 0,4 0 0 16,0 1-1600-1,3-4-352-15,-5-13-80 0,8 9-7120 0,3-5-1408 0</inkml:trace>
  <inkml:trace contextRef="#ctx0" brushRef="#br0" timeOffset="20882.66">3729 11468 20271 0,'0'0'896'0,"0"0"192"15,-3 14-880-15,0 2-208 0,1-2 0 0,-3 0 0 0,-2 2 1680 0,-2 2 304 16,-3 3 48-16,-1 0 16 0,3-7-832 0,-2 3-144 16,-2 2-48-16,1-3 0 0,1 0-816 0,0-2-208 15,2-3 0-15,1-3 0 16,2-2-1600-16,3-2-352 0,4-4-80 0,0 0-16 0</inkml:trace>
  <inkml:trace contextRef="#ctx0" brushRef="#br0" timeOffset="21318.59">4156 10987 27647 0,'0'0'608'0,"0"0"128"0,0 0 32 0,0 0 0 0,0 0-624 0,4 13-144 0,-4 2 0 0,-4 4 0 15,-2 1 1664-15,-3 5 320 0,-2 6 48 0,-2-1 16 16,-1 4-1648-16,-3 3-400 0,-1 1 0 0,-1-2 0 16,2 1 0-16,0-2 0 0,1-1 0 0,4-3 0 15,5 2 896-15,1-10 112 0,-2-2 16 0,1-3 0 16,2-2-832-16,4-4-192 0,2-5 0 0,-1-7 0 16,0 0 0-16,0 0 0 0,11-3 0 0,0-7 0 15,2 1 0-15,0-5 0 0,3 0 0 0,1-2 0 0,0 4 0 0,1-2 0 16,2 1 0-16,-2 2 0 0,-1 0 0 0,-1 4 0 15,-2 1 0-15,0 3 0 0,-2 2 0 0,-2 2 0 16,-2 3 0-16,0 2 0 0,-3 1 0 16,-1 3 0-16,-2 1 0 0,-2 1 0 0,-2-2 0 0,0 2 0 15,-2 2 0-15,-4-2 0 0,0 1 0 0,-2 0 0 16,-3-1 0-16,0-2 0 0,-4 2 864 0,-2-4 128 16,0 1 32-16,-1-3 0 0,-1-1-832 0,3-1-192 15,0-1 0-15,0-3 0 16,3-3-768-16,6-1-208 0,5-5-48 15,0 2 0-15,0-1-816 0,1-3-160 0,1 1-48 0,2-8-13104 0</inkml:trace>
  <inkml:trace contextRef="#ctx0" brushRef="#br0" timeOffset="21721.85">4516 10852 23951 0,'0'0'512'16,"0"0"128"-16,0 0 0 0,11-1 64 0,-1-3-576 0,0 3-128 0,2 0 0 0,2 3 0 0,5 3 848 0,-1 2 144 16,0 3 32-16,3 2 0 0,-3 2 0 0,4 6 0 15,2 2 0-15,-1 5 0 0,-2 9 0 0,-2 0 0 16,-1 6 0-16,-1 5 0 0,-6-2-832 0,0 4-192 16,-3-4 0-16,-4 2 0 0,-3 0 864 0,-2 1 128 15,-2 2 32-15,-5-3 0 0,-1 0-832 0,-4-3-192 16,0 1 0-16,-4-5 0 0,-1-4 864 0,-3-2 128 15,-3-1 32-15,1-2 0 0,0-3-832 0,-1-5-192 16,-1 1 0-16,2-5 0 16,1-2-1600-16,3-7-352 0,4-4-80 0,3-4-16 0</inkml:trace>
  <inkml:trace contextRef="#ctx0" brushRef="#br0" timeOffset="23172.48">9110 12503 15663 0,'-4'-11'1392'0,"3"4"-1120"0,1-4-272 0,1 3 0 15,1-3 768-15,-1 2 80 0,0-3 32 0,1 5 0 16,-2 7 112-16,0 0 32 0,1-10 0 0,-1 10 0 16,0 0-288-16,0 0-48 0,0 0-16 0,0 0 0 15,0 0-32-15,0 0-16 0,0 0 0 0,0 13 0 16,0 4 80-16,1 2 32 0,1 1 0 0,-1 6 0 15,0 8-80-15,-1 4-16 0,-1 2 0 0,0 4 0 16,-1 1-64-16,1 3-32 0,0 3 0 0,-2-7 0 0,0-1-224 0,0 2-32 16,-1-4-16-16,0 2 0 0,-1-1-144 0,-1-3-128 15,2-2 192-15,0-4-192 0,1 0 128 0,0-6-128 16,-1-4 0-16,0-3 0 0,0 1 128 16,2 2-128-16,-1-3 0 0,3-8 0 0,0-12 0 0,1 9-272 15,1-1 48-15,-2-8 16 16,0 0-1856-16,0 0-368 0,0 0-80 0</inkml:trace>
  <inkml:trace contextRef="#ctx0" brushRef="#br0" timeOffset="23491.81">8812 13326 26319 0,'-13'19'1152'0,"5"-6"256"0,3 5-1120 0,1 2-288 0,1 1 0 0,3 0 0 15,0-1 0-15,4 3 160 0,3-2-160 0,-1 1 128 16,-1 2 272-16,1-4 48 0,-4-2 16 0,7-3 0 16,3-5-96-16,2-2-32 0,2-4 0 0,4-4 0 15,3-2 224-15,3-3 32 0,0-3 16 0,2-5 0 16,0-6 96-16,2-3 0 0,-1-2 16 0,0-2 0 15,-1-3-128-15,1-1-16 0,-2-2-16 0,5-1 0 0,-4-2-48 16,4 1 0-16,-2 4 0 0,-7 4 0 16,-7-1-272-16,-1 8-64 0,1 9-16 0,-2-2 0 0,1 4-160 0,-5 1-224 15,-3 1 48-15,-7 6-11184 16,0 0-2240-16</inkml:trace>
  <inkml:trace contextRef="#ctx0" brushRef="#br0" timeOffset="24753.48">9522 14765 14159 0,'-2'-13'624'0,"0"5"144"15,0 1-624-15,-1-3-144 0,-1 2 0 0,0-5 0 0,0-2 1072 0,1-2 176 16,-1 0 32-16,2 1 16 0,1-4-32 0,0 0-16 16,-6 0 0-16,2 2 0 0,0 1-416 0,-2 0-96 15,-3-3-16-15,-1 5 0 0,1 4-176 0,-2-3-32 16,-2 1-16-16,-2 2 0 0,-1 0-16 0,4 0 0 15,4 0 0-15,-1 1 0 0,-3 3-128 0,-3 1-32 16,-2 0 0-16,-2 2 0 0,-2 0-64 0,0 3 0 16,-3 1-16-16,2 0 0 0,-2 1-16 0,-1 3 0 15,-2 2 0-15,-2 2 0 0,-1-4-32 0,-5 1 0 16,-5 2 0-16,2 1 0 0,1 3 16 0,-1-1 0 16,-1 0 0-16,1 2 0 0,0 1-16 0,3 0-16 15,4 0 0-15,1 0 0 0,-1 3-48 0,2-1 0 16,0 1 0-16,2 1 0 0,-2 1 16 0,1 2 0 0,2 7 0 0,-2-1 0 15,0 1-144-15,4 1 0 0,3 0 0 16,3 4 0-16,-1-1 0 0,10 6 0 0,6 0 0 0,1 4 128 16,-1-1-128-16,2-1 0 0,2 0 0 0,2 2 0 15,2-3 0-15,0-1 0 0,-1 5 0 0,7-3 0 16,7-4 0-16,1-1 0 0,1-1 0 0,3-2 0 16,3-1 0-16,2 0 0 0,3-6 0 0,1 0 0 15,-1 1 0-15,0-4 0 0,4-4 0 0,-1 1 0 16,1-1 0-16,2 0 128 0,1-2-128 0,-1-1 0 15,1-2 0-15,3-5 128 0,6 3-128 0,2-5 0 16,-1-1 0-16,-2-4 0 0,0-3 0 0,-2-2 0 0,-3-3 0 16,3-2 0-16,0-7 128 0,4-3-128 15,1 1 0-15,6-2 0 0,4-5 0 0,1 0 0 0,-3-7 0 0,2 2 0 16,-6 2 0-16,2-4 128 0,0-1-128 0,-1 1 0 16,1-4 0-16,1 3 0 0,-1 2 0 0,-4-2 160 15,-7 0-32-15,-5 4-128 0,-7 2 0 0,-6-3 0 16,-7 0 0-16,-6-2 0 0,-7-3 384 0,-5-3-16 15,-5 0-16-15,-7-6 0 0,-5-4 176 0,-2 0 48 16,-5 3 0-16,-3 4 0 0,-7 4-384 0,-3 1-192 16,-2 2 192-16,5 5-192 0,6 4 0 0,-1 1-144 15,-1 2-16-15,3 2 0 16,6 2-2144-16,0 3-416 0</inkml:trace>
  <inkml:trace contextRef="#ctx0" brushRef="#br0" timeOffset="26239.25">8616 14664 9839 0,'0'0'432'0,"0"0"96"0,0 0-528 0,0 0 0 16,0 0 0-16,-9 3 0 0,9-3 768 0,-10 5 64 15,1-2 0-15,9-3 0 0,-10 4 48 0,10-4 16 16,-7 6 0-16,7-6 0 0,0 0 0 0,0 0 0 0,0 0 0 0,0 0 0 16,0 0-96-16,13 0-16 0,0 0 0 0,4-2 0 15,2-2-64-15,2 1-16 0,0 1 0 0,0 0 0 16,1 0-176-16,1 0-32 0,1 1-16 0,-1 1 0 16,-2-1-128-16,1 1-32 0,-1 2 0 0,-3 1 0 15,-2-2-160-15,-2 3-32 0,-2 0-128 0,-3 4 192 16,-9-8-192-16,0 14 176 0,0-2-176 0,-5 2 160 15,-3-1 32-15,-3 3 0 0,-5-4 0 0,2 2 0 16,-5 3-48-16,1 1 0 0,-3 2 0 0,0-3 0 16,1-3 96-16,-1 0 16 0,0 3 0 0,3-2 0 15,3-2 32-15,3 0 16 0,2-4 0 0,4 1 0 0,-4 0-112 16,5-1-32-16,5-9 0 0,0 0 0 0,0 0-160 16,0 7 0-16,3 4 0 0,2-7 128 0,-5-4-128 0,13 4 0 15,-3-2 0-15,5 0 128 0,-1-2-128 16,3 0 0-16,0-2 0 0,0 1 0 0,-1 0 0 0,3-1 0 15,3 0 0-15,3-1 0 0,0 2 0 0,-3 0 0 16,-5 1 0-16,-1 0 0 16,-2-6-464-16,-1 4-32 0,-13 2 0 0,10-3 0 15,-10 3-1744-15,0 0-368 0,0 0-64 0,0 0-16 0</inkml:trace>
  <inkml:trace contextRef="#ctx0" brushRef="#br0" timeOffset="26436.4">8657 14921 20271 0,'0'0'1792'0,"0"0"-1424"0,0 0-368 0,13-6 0 16,1-1 688-16,2 2 64 0,6-2 16 0,-1 1 0 16,-2-1-320-16,1 0-64 0,1 1-16 0,3 3 0 15,3-7-224-15,0 4-144 0,2-2 192 0,-2 3-192 31,-2 1-1472-31,-4 1-384 0,2-6-96 0,-5 7-16 0</inkml:trace>
  <inkml:trace contextRef="#ctx0" brushRef="#br0" timeOffset="26722.76">9349 14577 19343 0,'0'0'1728'0,"0"0"-1392"16,0 0-336-16,0 0 0 0,0 0 976 0,0 0 128 16,-9 16 32-16,-2 1 0 0,-2 1-368 0,-1 3-64 15,-2-2 0-15,1 7-16 0,-1 4 304 0,2 4 64 16,-1-2 16-16,-2 0 0 0,-5 1-96 0,1 1-16 16,1 1 0-16,-3-1 0 0,0-2-448 0,-1 2-112 15,0-1-16-15,-1-1 0 0,0-3-384 0,2-1 128 16,2-5-128-16,0-1 0 0,5-4 0 0,-2-2 0 15,2-4-144-15,6-2 144 16,3-3-704-16,7-7-16 0,0 0-16 0,0 0 0 16,0 0-2272-16,12-3-448 0,-3-6-80 0,3 1-32 0</inkml:trace>
  <inkml:trace contextRef="#ctx0" brushRef="#br0" timeOffset="27052">9310 14796 14735 0,'0'0'1312'0,"0"0"-1056"0,0 0-256 0,0 0 0 16,0 0 1600-16,2 11 272 0,1-1 48 0,-2 4 16 16,-2-5-832-16,0 4-160 0,-1 3-48 0,1 2 0 15,-1 5-128-15,-2-1-16 0,2 0-16 0,1 0 0 16,0 0-96-16,2-1 0 0,2-1-16 0,2-3 0 0,-3-1-176 0,1 0-16 15,-2-5-16-15,3-1 0 0,3-2-160 0,-7-8-48 16,0 0 0-16,0 0 0 16,14 5-528-16,4-9-96 0,1-4-32 0,4-2 0 0,1-1 1552 0,-1-4 304 15,1-1 64-15,-4-5 16 0,3-1-992 0,-3-3-208 16,-1 2-32-16,-2 1-16 0,-2-4-112 0,0 1-128 16,-4 0 176-16,0 4-176 0,-2 6 144 0,-1-1-144 15,0 0 0-15,-3 7 144 0,-5 9-144 0,0 0 0 16,5-8 0-16,-5 8-11088 15,0 0-2096-15</inkml:trace>
  <inkml:trace contextRef="#ctx0" brushRef="#br0" timeOffset="28372.05">8485 15620 13407 0,'0'0'592'0,"0"0"128"0,0 0-576 0,0 0-144 0,0 0 0 0,0 0 0 16,0 0 576-16,0 0 96 0,-10 1 16 0,1 2 0 15,0-2-112-15,0 3 0 0,-1 3-16 0,-1-2 0 16,-1 1 208-16,-1 4 32 0,0-4 16 0,-2 7 0 16,-5-1 272-16,1 5 48 0,0 1 16 0,4 4 0 15,4 0-368-15,-2 2-64 0,-5 2-16 0,0 3 0 0,0 2-320 16,2 0-64-16,-5 2 0 0,5-1-16 15,2 1-304-15,4-3 128 0,1-4-128 0,1-3 0 0,0 0 144 0,5-2-144 16,3-1 0-16,3-1 144 0,3-4-144 16,2 4 192-16,0-1-192 0,4-1 192 0,1-2-192 0,8 0 160 15,0-1-160-15,-1 4 160 0,-1 1-16 0,4-8 0 16,10-3 0-16,1 3 0 0,2 2-144 0,1 0 0 16,-2 2 144-16,1-4-144 0,1-2 0 0,-2-1 0 15,-2-1 0-15,2-4 128 0,4-2-128 0,-1-1 0 16,1 0 0-16,8-1 0 0,8 0 0 0,1-4 0 15,1-3 0-15,-1-1 0 0,0-2 0 0,-1 1 128 16,0-1-128-16,-1-6 0 0,0 0 0 0,3 0 0 16,3 1 0-16,-1-3 128 0,-4 0-128 0,-5 0 0 15,-4 1 0-15,-4 1 0 0,-2 0 0 0,-2 3 0 16,-3 2 0-16,0-2 0 0,-5 1 0 0,-2 4 0 0,-4-4 0 16,3 1 0-16,0 0 0 0,-4-2 0 0,-3 3 128 15,-2 0-128-15,-3-1 288 0,-2 0-16 16,-3-1 0-16,-2 0 0 0,-3 0 304 0,-4-4 48 0,-5-2 16 0,-1-1 0 15,-4 1-32-15,-7-4 0 0,-3 0 0 0,-6-2 0 16,-2 0-176-16,1 1-48 0,-2-6 0 0,4 4 0 16,-4-4-384-16,3 7 128 0,2 3-128 0,2 1 0 31,3 4-1120-31,1 0-304 0,1 4-64 0,2 0-13776 0</inkml:trace>
  <inkml:trace contextRef="#ctx0" brushRef="#br0" timeOffset="29077.91">8412 14470 2751 0,'0'0'128'0,"0"0"16"0,0 0-144 0,0 0 0 0,2 11 0 15,-2-11 0-15,0 0 2768 0,0 0 528 0,0 0 96 0,-8 6 32 16,3 2-1872-16,5-8-368 0,-9 4-80 0,-1 0-16 15,-1 1-16-15,-1-1-16 0,12-4 0 0,-10 1 0 16,0-1-80-16,0-1-16 0,10 1 0 0,-11-4 0 16,-4-1-272-16,4-6-64 0,4 1-16 0,2-3 0 15,-3 0-144-15,2-2-16 0,-2-4-16 0,0-1 0 16,1 1-96-16,2 2-16 0,1 4 0 0,0-8 0 16,2-2-80-16,3 2-32 0,6 5 0 0,0 0 0 15,1-3-208-15,0 1 144 0,-3-2-144 0,7 2 128 16,6 1-128-16,4 0 160 0,4-1-160 0,3 3 160 15,1 1-160-15,3 0 0 0,-1-3 0 0,2 1 0 16,-1 7 0-16,1-5 0 0,-2-2 0 0,4 0 0 0,1-1 0 0,1 0 0 16,1-1 0-16,3 4 0 0,8-2 0 15,-2 3 0-15,-3 0 0 0,0 3 0 0,-4 8 0 16,-1 0 0-16,-5-4 0 0,0 6 0 0,0 3 0 16,-1 2 0-16,0-1 0 0,-1 1 0 0,0 2 0 0,7-2 0 15,3 6 0-15,3-1 0 0,0 0-128 0,-2-2 128 16,-3 0 0-16,-2 3 0 0,-3 3 0 0,1 0 0 15,-3-6 0-15,-3 5 0 0,-1-1 0 0,-1 3 0 16,0 4 0-16,-9-1 0 0,-5 0 0 0,-1 2 0 16,3 2 128-16,-3 1-128 0,-2 0 128 0,-3-1-128 15,-2-4 128-15,-5 0-128 0,-3 0 272 0,-4-1-16 16,-4-2-16-16,0 3 0 0,-2 2 160 0,-3-1 48 16,-7-1 0-16,-1 1 0 0,-2-2 32 0,0 0 16 15,-3-1 0-15,3 0 0 0,-2-2-272 0,1 2-48 0,0-3-16 16,4 1 0-16,0-2-160 0,2 1 0 0,1 2 0 15,1-2 0 1,1-4-1456-16,4 1-368 0,4-3-80 0,8-7-16 0</inkml:trace>
  <inkml:trace contextRef="#ctx0" brushRef="#br0" timeOffset="30303.3">8491 10785 19743 0,'0'0'880'0,"-13"3"176"0,1 8-848 0,-2-2-208 16,-2 3 0-16,-1 3 0 0,-1 4 416 0,-1 2 32 15,-5 5 16-15,5 1 0 0,2 2 240 0,-3 2 64 16,-2 2 0-16,0 2 0 0,1 1-96 0,1 2-16 16,1 0 0-16,1 1 0 0,1-1-336 0,2-4-80 0,4-7-16 15,-1 0 0-15,-1 1-224 0,1-2 144 0,3-4-144 16,4-4 128-16,1-3 0 0,1 0 0 0,2 1 0 15,1-4 0-15,0-12 144 0,4 13 32 0,-4-13 0 16,9 14 0-16,1-2-16 0,2-2 0 0,2-2 0 0,1 0 0 16,-1-6 16-16,2 2 0 0,1 0 0 0,2-2 0 15,3-5-16-15,2 0 0 0,-1 5 0 0,5-4 0 16,3 0-96-16,2-2-32 0,-2-5 0 0,-1 5 0 16,1 1-160-16,-2 1 128 0,-3-4-128 0,-1 1 128 15,-3 4-128-15,-1 0-144 0,-3-3 144 0,-2 0-208 16,-2-5-2544-16,0 2-512 15</inkml:trace>
  <inkml:trace contextRef="#ctx0" brushRef="#br0" timeOffset="30744.59">9156 10717 11967 0,'1'-12'528'0,"-1"12"112"0,4-12-512 0,0 4-128 0,0-3 0 16,-4 11 0-16,0 0 1200 0,0 0 208 0,0 0 32 0,0 0 16 16,0 0-864-16,0 0-160 0,0 0-48 0,0 0 0 15,-3 9-32-15,-2 0-16 0,-1 0 0 0,-1 3 0 16,-2 4 368-16,-1 2 80 0,-3 1 16 0,-3 3 0 16,-1 7 176-16,-1 1 48 0,-4 3 0 0,-1 5 0 15,-1 5-192-15,-1 0-16 0,-1 6-16 0,-2 1 0 16,-2 3-352-16,10 2-80 0,3 0-16 0,2-3 0 15,0-3-352-15,3-2 144 0,3-2-144 0,5-6 0 16,3-5 0-16,4-6 0 0,4-3 0 0,2-5 0 16,2-2-128-16,7-5-48 0,7-3 0 0,5 1-8784 15,3-7-1744-15</inkml:trace>
  <inkml:trace contextRef="#ctx0" brushRef="#br0" timeOffset="31407.2">9286 10884 16991 0,'0'0'752'0,"0"0"144"0,15-3-704 0,-1 0-192 16,0 0 0-16,-2 1 0 0,2 1 144 0,3 1 0 15,4 0 0-15,5 0 0 0,3 0 176 0,0 1 48 16,-3 3 0-16,0-3 0 0,-1 2 16 0,-2 0 0 16,-2 2 0-16,1-4 0 0,-2 2 16 0,-2 2 16 15,-5 2 0-15,1-1 0 0,-3 3-48 0,-5 3-16 16,-2 0 0-16,-3 1 0 0,-1 5-352 0,-3 5 0 16,-7 2 0-16,-3 5 0 0,-5 1 176 0,-1 6-48 15,-5 3 0-15,-2-2 0 0,-3-4-128 0,3-1 0 16,2-6 0-16,3-4 0 0,2-2 0 0,2-4 192 15,1-8-192-15,4-1 192 0,4 4 416 0,3-6 96 0,5-6 0 16,0 0 16-16,0 0-208 0,0 0-32 0,0 0-16 0,11 4 0 16,3-2-288-16,0-2-176 0,2 0 192 0,3 0-192 15,5 1 0-15,0-1 0 0,1-4 0 0,0 4 0 16,-2 0 0-16,-1 3 0 0,-1-3 0 0,3 0-144 16,-3 0-192-16,-2 1-48 0,-1-1 0 0,-1 0-7712 15,-1-1-1552-15</inkml:trace>
  <inkml:trace contextRef="#ctx0" brushRef="#br0" timeOffset="31602.44">9228 11320 28559 0,'-8'-9'2544'0,"8"9"-2032"0,0 0-512 0,8-8 0 0,2 7 448 0,6 0-16 15,3 0 0-15,5 1 0 0,2 1-432 0,4 1 0 16,0 1 0-16,5-3 0 0,5-1-144 0,2 1 144 16,-1 0-192-16,-2 0-8640 15,-4 0-1728-15</inkml:trace>
  <inkml:trace contextRef="#ctx0" brushRef="#br0" timeOffset="31820.51">10125 11396 14735 0,'0'0'1312'0,"-11"7"-1056"0,1 2-256 16,2 5 0-16,1 4 3104 0,-2 2 560 0,-1 1 112 0,-2 1 32 16,-1 3-3040-16,-1 1-624 0,-3 2-144 0,-4-2 0 15,-5-2 0-15,1-1 0 0,2-2 144 0,2 0-144 16,1-3-160-16,3-1-96 0,3-2-32 0,4-6 0 31,2 0-1776-31,8-9-368 0</inkml:trace>
  <inkml:trace contextRef="#ctx0" brushRef="#br0" timeOffset="32205.27">10341 10932 22111 0,'0'0'1968'0,"0"0"-1584"0,0 0-384 0,0 0 0 0,-5 14 1296 0,2 4 176 15,3 2 48-15,0 5 0 0,-5 6-1136 0,4 2-240 16,1 1-144-16,-2 2 192 0,1 3-16 0,1-1 0 15,0-3 0-15,0-4 0 0,0-2-176 0,1-3 0 16,1-1 0-16,2-5 0 0,2-9 144 0,1 1-144 16,1-2 160-16,-1-4-160 0,4-2 256 0,1-4-64 15,-2-4 0-15,3-2 0 0,3-4 320 0,-2-3 64 0,-2-4 16 0,1-2 0 16,0-4-80-16,0 0-32 0,-3 2 0 0,3-6 0 16,-1-2-48-16,2-1-16 0,-2 3 0 0,0-2 0 15,-2 3-272-15,1-3-144 0,-1 0 160 16,1 6-160-16,-2 3 0 0,0 4 0 0,0 0 0 0,-1 4 0 15,-2 0 0-15,1 7-240 0,-7 5 32 0,8-6-10112 16,-2-1-2032-16</inkml:trace>
  <inkml:trace contextRef="#ctx0" brushRef="#br0" timeOffset="32626.48">10887 10142 23727 0,'-14'-12'1040'0,"7"4"240"0,2-1-1024 0,1 3-256 16,4 6 0-16,0 0 0 0,0-8 560 0,0 8 64 0,0 0 16 0,9-4 0 16,3 5-256-16,1 4-32 0,2-5-16 15,-1 7 0-15,-1 5 64 0,3 6 16 0,2 0 0 0,3 7 0 16,1 5-16-16,4 4 0 0,3 4 0 0,2 5 0 16,3 1-16-16,-4 8-16 0,-7 9 0 0,-2 7 0 15,-5 9-48-15,-4 1 0 0,-5 1 0 16,-3 4 0-16,-2 3 16 0,-6 3 0 0,-5-1 0 0,-5-4 0 15,-4-7-16-15,-5-3-16 0,-6 2 0 0,-4-11 0 16,-3-9 0-16,-1-1 0 0,2-2 0 0,0-3 0 16,1-6-112-16,-2-4 0 0,0-8-16 0,3-1 0 15,1-1-176-15,0-3 160 0,-2 2-160 0,-3-4-10832 16,-1 2-2272-16</inkml:trace>
  <inkml:trace contextRef="#ctx0" brushRef="#br1" timeOffset="43432.92">13619 543 20271 0,'0'0'896'0,"0"0"192"0,-6-7-880 0,6 7-208 0,0-8 0 0,0 8 0 16,-2-13 864-16,1 4 128 15,1 9 32-15,0 0 0 0,-2-9 0 0,2 9 0 0,0 0 0 0,0 0 0 16,0 0 0-16,0 0 0 0,0 0 0 0,0 0 0 15,-2 16-832-15,0 7-192 0,0 7 0 0,-1 4 0 16,-1 2 864-16,4 6 128 0,-4 6 32 0,-1 3 0 16,-4-3-832-16,4 6-192 0,-2 1 0 0,-2 6 0 15,0 7 0-15,-4-3 0 0,0-6 0 0,-1-7 0 16,-1-3 0-16,1-3 0 0,1-7 0 0,1-2 0 16,2-7 0-16,1-3 0 0,-1-4 0 0,3-3 0 15,-3-6-768-15,5-1-208 16,5-13-48-16,0 0 0 0,0 0-1632 0,0 0-336 0,-1-15-64 0,0-5-16 0</inkml:trace>
  <inkml:trace contextRef="#ctx0" brushRef="#br1" timeOffset="43628.37">13385 1144 20271 0,'0'0'448'0,"0"0"80"0,0 0 32 0,7 13 16 0,-1 0-576 0,2-6 0 15,-8-7 0-15,12 10 0 0,2-3 928 0,-2-1 80 16,1-5 16-16,3-2 0 0,2-1 0 0,3-2 0 15,1-1 0-15,3-5 0 0,6-1 0 0,-2-2 0 16,-2 0 0-16,4 4 0 0,5-3-832 0,-1 6-192 16,-3-1 0-16,-2 1 0 0,-4-3 0 0,-2 1 0 15,-5 1 0-15,-3 0 0 16,-4-1-1600-16,-2 1-352 0,-3 1-80 0,-3-2-16 0</inkml:trace>
  <inkml:trace contextRef="#ctx0" brushRef="#br1" timeOffset="43853.99">14078 537 31327 0,'0'0'1392'0,"0"0"272"0,-8-1-1328 0,8 1-336 0,-9 12 0 0,1 3 0 16,0 6 0-16,0 5 0 0,-2 6 0 0,-2 4 0 15,-2 3 0-15,-1 3 0 0,0 4 0 0,0 1 0 16,2 3 896-16,2 5 96 0,-1 4 32 0,3 3 0 0,1-2-832 0,1-5-192 15,0-4 0-15,4-7 0 16,2-1 0-16,-1-4 0 0,1-9 0 0,1-1 0 0,4-3 0 16,1-5 0-16,2-7 0 0,0-2-10336 15,3-8-2112-15</inkml:trace>
  <inkml:trace contextRef="#ctx0" brushRef="#br1" timeOffset="44367.54">14578 625 27647 0,'0'0'1216'0,"0"0"256"0,-9 15-1168 0,0 0-304 15,1-1 0-15,-1 6 0 0,-1 2 0 0,-1 1 0 0,-3 6 0 0,-1 3 0 16,0 2 880-16,0 4 112 0,2 3 32 0,2 0 0 15,-1-2-832-15,3 2-192 0,2 3 0 0,3-2 0 16,4-6 0-16,3-4 0 0,1-2 0 0,2-7 0 16,6-6 0-16,0-5 0 0,1-3 0 15,5-4 0-15,3-7 864 0,3-2 128 0,0-3 32 0,2-5 0 16,2-7-832-16,3-3-192 0,2 0 0 0,-2-5 0 16,-4 0 0-16,2-2 0 0,1-1 0 0,-1 2 0 15,-7 6 864-15,-1 3 128 0,-2 4 32 0,-3 4 0 16,-3 5-832-16,-13 6-192 0,8 9 0 0,-3 1 0 15,-2 2 0-15,-5 10 0 0,-2 8 0 0,0 7 0 0,-1 2 0 16,0 2 0-16,0-1 0 0,3 0 0 0,1-2 0 16,4-4 0-16,1-3 0 0,3-5 0 0,4-2 0 0,2-6 0 15,1-5 0-15,3-7 0 0,1-6 0 0,2-7 0 16,2-5 0-16,3-6 0 0,0-3 864 0,1-9 128 16,1-7 32-16,-1-3 0 0,0-5 0 0,-1-4 0 15,-1-11 0-15,-5 1 0 0,-3-1-832 0,-2 2-192 16,-1-5 0-16,-2 4 0 0,-4 2 0 0,0 7 0 15,-2 9 0-15,0 7 0 0,-1 3 0 0,-6 7 0 16,-2 5 0-16,-3 6 0 16,-1 2-768-16,3 3-208 0,0 4-48 0,5 4 0 15,-12 6-2448-15,2 0-496 0,-5 2-112 0,15-8-16 0</inkml:trace>
  <inkml:trace contextRef="#ctx0" brushRef="#br1" timeOffset="45641.75">17158 745 23951 0,'0'0'512'0,"0"0"128"0,-6 0 0 0,-2 0 64 0,8 0-576 0,0 0-128 16,0 0 0-16,0 0 0 0,-1-9 848 0,3-3 144 15,2-1 32-15,3-3 0 0,2 3 0 0,2 0 0 0,4 0 0 0,-3-3 0 16,1-1 0-16,-3 8 0 15,0 1 0-15,1-1 0 0,-1-1-832 0,1 1-192 0,-3 4 0 0,-1 1 0 16,-1 2 0-16,-6 2 0 0,0 0 0 0,0 0 0 16,-2 9 864-16,-2 3 128 0,-2 0 32 0,-3-2 0 15,-3 3-832-15,-1 2-192 0,-1-4 0 0,3-1 0 32,-2-5-768-32,1 0-208 0,-1 0-48 0,0-2-9824 0,6-4-1968 0</inkml:trace>
  <inkml:trace contextRef="#ctx0" brushRef="#br1" timeOffset="46049.56">17242 1103 23951 0,'-16'11'512'0,"11"-9"128"0,-4 3 0 0,-3 2 64 0,0-1-576 0,2 0-128 16,-1 1 0-16,1 0 0 0,1-6 848 0,0-1 144 16,-2 2 32-16,11-2 0 0,-8-6 816 0,3-4 160 15,1 1 48-15,3-3 0 0,1 12-832 0,1-12-144 16,2 1-48-16,1-1 0 0,1 5 0 0,0 0 0 16,-5 7 0-16,9-6 0 0,0 2-816 0,-1 2-208 15,-8 2 0-15,0 0 0 0,9 8 0 0,-2 2 0 16,-7-10 0-16,4 11 0 0,-4 2 0 0,-1 2 0 0,-7 2 0 0,-1-3 0 15,-2-2 0-15,-1 1 0 0,1-2 0 16,-2 0 0-16,0 1 864 0,0-5 128 0,0-3 32 0,2-2 0 16,1-2-832-16,10 0-192 0,-7-2 0 15,6-2 0-15,0 0 0 0,1-4 0 0,1 0 0 0,3-1 0 16,1 0 0-16,2-3 0 0,0 3 0 0,8-8 0 16,-1 7 0-16,0-1 0 0,-2 1 0 0,-3 5 0 31,0 2-2416-31,0 3-528 0,1-1-96 0,3-3-32 0</inkml:trace>
  <inkml:trace contextRef="#ctx0" brushRef="#br1" timeOffset="50222.36">19111 352 16575 0,'0'0'368'0,"0"0"80"0,-9-1 0 0,9 1 16 0,-9-4-464 0,9 4 0 16,-9 7 0-16,1 2 0 0,0-2 912 0,2 8 96 15,-1 8 16-15,-1 2 0 0,-1-1 0 0,-1 4 0 16,-1 9 0-16,2 4 0 0,1 2 0 0,1 6 0 0,-3-5 0 0,1 0 0 16,0 1-832-16,-1-2-192 0,-3 1 0 0,-2-4 0 15,0-2 0-15,0 0 0 16,1-1 0-16,1-4 0 0,3-1 0 0,-2-7 0 0,3-6 0 0,1-2 0 15,0 0 0-15,3-8 0 0,5-9 0 0,0 0 0 32,0 0-1600-32,0 0-352 0,0 0-80 0,-7-8-16 0</inkml:trace>
  <inkml:trace contextRef="#ctx0" brushRef="#br1" timeOffset="50537.57">18837 420 16575 0,'0'0'368'0,"2"-10"80"0,2 0 0 0,1 0 16 0,1 2-464 16,5-2 0-16,2 1 0 0,2-3 0 0,2 1 0 0,4 4 0 16,4 0 0-16,4-1 0 0,-1 1 912 0,8 4 96 15,4 2 16-15,2 1 0 0,-1 2-832 0,-1 3-192 16,-4 6 0-16,-6 3 0 0,-3 6 0 0,-3 8 0 15,-5 9 0-15,-3 6 0 0,-5 6 864 0,-5 5 128 16,-3 2 32-16,-2-4 0 0,-4-4-832 0,-1-3-192 16,-3-2 0-16,-4-4 0 0,-4-3 864 0,-2-2 128 15,-3-2 32-15,-6 1 0 0,-5-1 0 0,-3-1 0 16,-1 0 0-16,-1-5 0 0,1-1-832 0,7-8-192 16,4-5 0-16,2-2 0 15,0-5-1600-15,2-5-352 0,1-3-80 0,3-8-16 0</inkml:trace>
  <inkml:trace contextRef="#ctx0" brushRef="#br1" timeOffset="50857.59">19660 797 20271 0,'-10'12'896'0,"3"-1"192"0,1 1-880 0,-1 5-208 0,2 5 0 0,-2 3 0 16,-2-4 0-16,0 7 0 0,-1 6 0 0,-1 0 0 0,-1 0 864 0,-1 0 128 16,0 1 32-16,2-4 0 0,-1-1 0 0,5-9 0 15,5-8 0-15,2-13 0 0,-3 13 0 0,3-13 0 16,0 0 0-16,12-10 0 0,2-4-832 0,-1-9-192 16,0-8 0-16,4-1 0 0,3-5 864 0,3 1 128 15,1 0 32-15,1 2 0 0,-2 2-832 0,1 1-192 16,-4 2 0-16,1 3 0 0,0 1 0 0,-1 4 0 15,-2 4 0-15,-2 4 0 0,-1 4 0 0,0 4 0 16,-2 4 0-16,-3 2 0 16,-10-1-768-16,12 9-208 0,-2 0-48 0,-1 0-8736 15,0 4-1760-15</inkml:trace>
  <inkml:trace contextRef="#ctx0" brushRef="#br1" timeOffset="51986.68">20485 741 23951 0,'0'0'512'0,"-8"0"128"0,-1-3 0 0,0 4 64 0,-1 3-576 0,-1 3-128 0,0 2 0 0,-2 3 0 16,-3 2 848-16,-2 3 144 0,-3-1 32 16,0 1 0-16,1 0 0 0,1 1 0 0,-2 1 0 0,4 0 0 15,4-5-832-15,4 0-192 0,2-1 0 0,7-13 0 16,0 0 0-16,6 8 0 0,-6-8 0 0,15 0 0 15,4-5 0-15,-1-5 0 0,1 0 0 0,1-5 0 16,-1-5 864-16,1 2 128 0,-2-2 32 0,-1 2 0 0,-4 0-832 16,2 4-192-16,-4-1 0 0,-2 5 0 0,-2-1 0 15,-7 11 0-15,0 0 0 0,0 0 0 0,0 0 0 0,0 0 0 16,3 15 0-16,-2 3 0 16,-1 1-768-16,-1 1-208 0,-2 0-48 15,2-2 0-15,-1 3 832 0,0-2 192 0,2-2 0 0,0-2 0 16,5-2 768-16,0-4 208 0,2 1 48 0,-7-10 0 0,13 3-832 15,0-5-192-15,1-9 0 0,4-2 0 0,1-2 0 0,-1-2 0 16,0 0 0-16,0-1 0 0,-3 0 0 0,2 0 0 16,-2 1 0-16,0 1 0 0,-5-1 0 0,4 3 0 15,-1 3 0-15,-1 1 0 0,-4 3 0 0,-8 7 0 16,10-2 0-16,-10 2 0 0,0 0 0 0,7 8 0 16,-3 3 0-16,-2-2 0 15,-2 3-768-15,0 1-208 0,0-2-48 0,0-11 0 16,-3 11 832-16,1 0 192 0,2-11 0 0,-1 10 0 0,1-10 0 0,0 0 0 15,0 0 0-15,0 0 0 0,0 0 0 0,0 0 0 0,0 0 0 0,0 0 0 16,9-5 0-16,0-3 0 0,-2 0 0 0,1 1 0 16,-8 7 0-16,6-10 0 0,-1 3 0 15,-5 7 0 1,0 0-864-16,0 0-128 0,0 0-32 0,0 0 0 16,7-7 0-16,-7 7 0 0,0 0 0 0,8-6 0 0,-8 6 0 15,0 0 0-15,0 0 0 0,0 0 0 0,10-7 832 0,-10 7 192 0,0 0 0 0,0 0 0 16,8-5 0-16,-8 5 0 0,0 0 0 0,0 0 0 15,8-8 768-15,-8 8 208 0,2-12 48 0,-2 12 0 16,-1-10 0-16,1 10 0 0,0-9 0 0,0 9 0 0,0-11-832 0,0 11-192 16,0-10 0-16,0 10 0 0,1-11 0 15,-1 11 0-15,4-11 0 0,0 0 0 0,-4 11 0 0,0 0 0 16,5-6 0-16,-5 6 0 0,6-8 0 0,-6 8 0 16,0 0 0-16,0 0 0 0,0 0 0 0,0 0 0 15,0 0 0-15,7 9 0 0,1-2 0 0,-5 4 0 16,-1 0 0-16,-2 2 0 0,0 1 0 0,-1 2 0 15,0 1 0-15,-1-4 0 0,-3 0 864 0,1 0 128 16,0-3 32-16,1 2 0 0,-3 0-832 0,6-12-192 16,-2 10 0-16,2-10 0 0,-4 12 0 0,4-12 0 15,0 0 0-15,0 0 0 0,0 14 0 0,0-3 0 16,1 0 0-16,-1-11 0 0,0 0 0 0,0 0 0 16,0 0 0-16,8 11 0 0,-8-11 0 0,6 9 0 15,-6-9 0-15,0 0 0 0,10 8 864 0,-3 1 128 0,-7-9 32 16,0 0 0-16,0 0-832 0,13 4-192 0,-5 1 0 15,-8-5 0-15,0 0 0 0,11-1 0 0,-11 1 0 16,11-3 0-16,-1-2 0 0,-3-3 0 16,0 0 0-16,2 2 0 0,-2-5 0 0,-1 1 0 0,1-1 0 0,-1 1 0 15,-1 0 0-15,2-5 0 0,-2 1 0 0,2 1 0 16,-1 0 0-16,-1-1 0 0,0 0 0 16,1 3 0-16,0-4 0 0,1 4 0 0,-2 2 0 0,1-1 0 15,-6 10 0-15,0 0 0 0,0 0 0 0,0 0 0 16,0 0 0-16,0 0 0 0,0 0 0 0,7 8 0 15,-7-8 0-15,5 11 0 0,-2 2 0 0,-3 2 0 16,-1 1 0-16,1-3 0 0,1 0 0 0,1 1 0 16,0-3 0-16,-2-11 0 0,2 14 0 0,2-2 0 0,-4-12 0 15,7 9 0-15,-7-9 0 0,0 0 0 0,13 3 0 0,-1-3 0 16,-1-3 0-16,1-1 0 0,0-1 0 16,-1-4 0-16,3 0 0 0,-3-2 0 0,4 0 0 0,-2-3 0 15,-4 3 0-15,1 0 0 0,3 0 0 0,-1 0 0 16,-2 2 0-16,1-1 0 0,-1-2 0 0,2-1 0 15,-2 0 0-15,1 1 0 0,-3-1 864 0,-2 1 128 16,1 2 32-16,-2-3 0 0,-1 4-832 0,-2-2-192 16,0 5 0-16,-2 6 0 15,0-9-768-15,0 9-208 0,0 0-48 0,0 0 0 0</inkml:trace>
  <inkml:trace contextRef="#ctx0" brushRef="#br1" timeOffset="52759.57">23287 661 16575 0,'0'0'368'0,"0"0"80"0,0 0 0 0,0 0 16 0,0 0-464 0,0 0 0 0,0 0 0 0,-10 13 0 16,7 2 912-16,-4 4 96 0,-3 5 16 0,1 0 0 15,1 5 0-15,0 2 0 0,-2 6 0 0,-1 1 0 16,1 1-832-16,0 0-192 0,-2 5 0 0,-1-2 0 15,-2-2 864-15,2-7 128 0,0-6 32 0,2-3 0 16,0-3 0-16,3-7 0 0,3-5 0 0,5-9 0 16,0 0-832-16,0 0-192 0,0 0 0 0,3-17 0 0,2-9 864 0,3-1 128 15,2-10 32-15,2 2 0 16,1-3-832-16,1 2-192 0,1-2 0 0,2 0 0 0,-4 0 0 16,4 3 0-16,1 2 0 0,3 3 0 0,3 3 0 15,4 1 0-15,1 3 0 0,2 3 0 0,1 3 0 0,2 5 0 16,2 5 0-16,-6 5 0 0,-6 5 0 0,-3 2 0 15,-3 3 0-15,-5 2 0 0,-6 3 0 0,-4 3 0 16,-6-2 0-16,-4-1 0 0,-4 3 0 0,-8 1 0 16,-5 1 0-16,-5 0 0 0,-2-2 0 0,-1 0 0 15,2-2 0-15,4-4 0 16,2 1-768-16,4-6-208 0,3-1-48 0,5-4-8736 16,6-4-1760-16</inkml:trace>
  <inkml:trace contextRef="#ctx0" brushRef="#br1" timeOffset="52963.13">23895 545 27647 0,'-7'3'608'0,"-2"10"128"0,-2 5 32 0,0 4 0 0,-4-1-624 0,0 4-144 0,3 4 0 0,-2-3 0 15,-1-4 848-15,1 1 144 0,2-2 32 0,1-1 0 16,1-2-832-16,1-1-192 0,1-4 0 0,5-1 0 15,3-1 0-15,0-11 0 0,0 0 0 0,0 0 0 16,0 0-1600-16,0 0-352 0,0 0-80 16,15 0-16-16</inkml:trace>
  <inkml:trace contextRef="#ctx0" brushRef="#br1" timeOffset="53325.44">24712 530 16575 0,'0'0'368'0,"4"-12"80"0,-2 4 0 0,-2 8 16 0,0 0-464 0,0 0 0 16,-2-9 0-16,2 9 0 0,-11 1 1728 0,-3 6 256 0,-3-2 64 0,-5 1 0 16,-1 1-832-16,-6 3-144 0,-5 7-48 0,-1 4 0 15,0 4-816-15,1 0-208 0,1 2 0 0,4 2 0 16,3-3 864-16,4-1 128 0,4-2 32 0,5-3 0 16,4-3-832-16,4-2-192 0,3 1 0 0,4-4 0 15,5-3 0-15,5-4 0 0,2-2 0 0,7-2 0 16,5-1 0-16,4-3 0 0,3-3 0 0,6-3 0 15,1-2-768 1,2-1-208-16,-3 3-48 0,-2-5-11872 0</inkml:trace>
  <inkml:trace contextRef="#ctx0" brushRef="#br1" timeOffset="53577.59">25429 102 23951 0,'0'0'512'0,"0"0"128"0,0 0 0 0,0 0 64 0,-8 13-576 0,0 4-128 16,1 4 0-16,-5 5 0 0,-1-1 848 0,-2 7 144 16,0-1 32-16,-3 3 0 0,1-1-832 0,1 3-192 15,0 1 0-15,-1 3 0 0,0 1 864 0,2 1 128 16,0-1 32-16,2 1 0 0,2-4-832 0,0-3-192 15,2-2 0-15,1-5 0 16,2-7-2416-16,1 0-528 0,-2-4-96 0,2-5-32 0</inkml:trace>
  <inkml:trace contextRef="#ctx0" brushRef="#br1" timeOffset="53837.4">24918 631 16575 0,'0'0'368'0,"0"0"80"0,5-9 0 0,4-1 16 0,4 4-464 0,3 1 0 0,4-5 0 0,2 1 0 15,1-3 912-15,6 3 96 0,5 0 16 0,2 0 0 16,2-1-832-16,-1 1-192 0,-4-1 0 0,0-1 0 0,-2 2 864 0,-2 0 128 16,-3-1 32-16,1 2 0 0,1 1-832 0,-5 4-192 15,-3 0 0-15,-3-1 0 0,-4 1 0 0,-3 3 0 16,-10 0 0-16,0 0 0 0,0 0 0 0,9 7 0 15,-9-7 0-15,0 0 0 0,0 0 0 0,0 0 0 16,0 0 0-16,0 0-7056 16,0 0-1456-16</inkml:trace>
  <inkml:trace contextRef="#ctx0" brushRef="#br1" timeOffset="54180.46">25670 492 20271 0,'0'0'448'0,"0"0"80"0,0 0 32 0,0 0 16 0,-2 10-576 0,-4 3 0 16,0 2 0-16,-1-2 0 0,-2 2 928 0,-1 1 80 0,-3 1 16 15,1-2 0-15,2 2 0 0,-1 0 0 0,2-2 0 0,1-4 0 16,3 0 0-16,5-11 0 0,0 10 0 0,0-10 0 16,0 0 0-16,0 0 0 0,0 0 0 0,10 8 0 15,1-5-832-15,1-1-192 0,2-4 0 0,3-1 0 16,-1-2 864-16,0 0 128 0,1-2 32 0,2-3 0 15,0-1-832-15,-1-2-192 0,-2 0 0 0,-4 4 0 16,0-7 0-16,-1 2 0 0,0-2 0 0,-1 3 0 16,1-2 0-16,-2 0 0 0,-1 0 0 0,-2 0 0 15,-1 4 0-15,1 0 0 0,-3 5 0 0,0 1 0 16,-3-2 0-16,0 7 0 0,0 0 0 0,0 0 0 16,0 0 0-16,0 0 0 0,0 0 0 0,0 0 0 15,-6 4 0-15,6-4 0 0,-7 3 0 0,7-3 0 16,0 0-1600-16,0 0-352 0,-7 0-80 0,7 0-8208 15,0 0-1632-15</inkml:trace>
  <inkml:trace contextRef="#ctx0" brushRef="#br1" timeOffset="54555.16">26249 365 20271 0,'0'0'896'0,"0"0"192"0,0 0-880 0,0 0-208 16,0 0 0-16,0 7 0 0,-4 3 1680 0,-1-1 304 0,-3 3 48 0,-2 4 16 15,-3-2-832-15,-2 3-144 0,1 0-48 16,-3 4 0-16,-1 2 0 0,2-1 0 0,4 2 0 0,2-2 0 16,-3 0-816-16,1-4-208 0,3-1 0 0,0-2 0 15,0-3 0-15,2-1 0 0,3-3 0 0,2-1 0 16,2-7 864-16,0 0 128 0,0 0 32 0,9-6 0 15,1-1-832-15,2-8-192 0,1 0 0 0,1-4 0 16,5 0 0-16,2-2 0 0,-1 1 0 0,1-1 0 16,1-1 864-16,1 3 128 0,0 1 32 0,-1-1 0 15,0 2-832-15,-1 3-192 0,0-2 0 0,0 5 0 16,-1 1-768 0,2 0-208-16,-1 2-48 0,-2 0 0 0,-2 4 832 0,1 3 192 0,2 1 0 0,-5 1 0 15,-3 2-864-15,0 1-128 16,1 1-32-16,-1 0-9824 0,-2 3-1968 0</inkml:trace>
  <inkml:trace contextRef="#ctx0" brushRef="#br1" timeOffset="54889.7">26817 484 20271 0,'0'0'448'0,"0"0"80"0,0 0 32 0,0 0 16 0,0 0-576 0,7-1 0 16,0-1 0-16,0 1 0 0,2-2 928 0,2 1 80 16,1-1 16-16,1-2 0 0,1 0 0 0,2 0 0 15,-3-2 0-15,4-1 0 0,0 3 0 0,0-5 0 16,-3 0 0-16,2-1 0 0,-1 0-832 0,1 1-192 0,-4 1 0 0,-2 0 0 16,-4-1 864-16,-2 1 128 0,-2 0 32 0,-2 9 0 15,-6-5-832-15,-1 1-192 0,-4 3 0 0,-2 3 0 16,-2 2 864-16,-4 4 128 0,-2 0 32 0,-1 5 0 15,-1-1-832-15,1 3-192 0,-3 5 0 0,1 2 0 16,2 2 0-16,3-2 0 0,3 1 0 0,6 3 0 16,4-4 0-16,8 2 0 0,4-2 0 0,6 0 0 15,4-7 864-15,4-2 128 0,5-2 32 0,1-4 0 16,6-3-2464 0,0-2-480-16,7-4-112 0,11-6-14752 0</inkml:trace>
  <inkml:trace contextRef="#ctx0" brushRef="#br1" timeOffset="56243.47">27885 240 16575 0,'0'0'368'0,"0"0"80"0,0 0 0 0,-6-6 16 0,-2-2-464 0,-3 4 0 0,-2 1 0 0,-2 3 0 15,-3 3 1728-15,-5 1 256 0,0 1 64 0,-2 4 0 0,-2 0-1648 0,-1 3-400 16,2 1 0-16,2 1 0 0,-1-1 896 0,5 3 112 16,5 1 16-16,1-1 0 0,4-1-832 0,4-4-192 15,6-11 0-15,-2 11 0 0,4 4 864 0,1-5 128 16,4-1 32-16,2-1 0 0,4 0-832 0,1-2-192 16,2 8 0-16,1-3 0 0,1 4 0 0,-1-2 0 15,-2 0 0-15,-2-2 0 0,-2 6 0 0,-3 2 0 16,-5 0 0-16,-6 1 0 0,-7-1 864 0,-2 1 128 15,-5 1 32-15,-2 0 0 0,-6-5 0 0,-3 3 0 16,-3-1 0-16,-3 0 0 0,-2-5-832 0,-6-1-192 16,-1-4 0-16,-1 0 0 15,-5-2-1600-15,8 2-352 0,7-4-80 0,4 0-16 0</inkml:trace>
  <inkml:trace contextRef="#ctx0" brushRef="#br1" timeOffset="57297.21">21084 1872 16575 0,'0'0'368'0,"0"0"80"0,9-2 0 0,4-9 16 0,3 1-464 0,-2-3 0 0,-4 0 0 0,3 1 0 15,2-4 1728-15,-4 1 256 0,-4-2 64 0,-3 3 0 16,-3-1-832-16,-1 3-144 0,-2-2-48 0,-2 6 0 15,-4 0 0-15,-1 5 0 0,-3 0 0 0,-2 6 0 16,-5 3-816-16,1 4-208 0,0 6 0 0,-2 4 0 16,-1 3 864-16,-1 6 128 0,0 0 32 0,-1 3 0 15,0 5-832-15,0 4-192 0,0 5 0 0,-1 0 0 16,1 3 0-16,0 5 0 0,3 2 0 0,3-2 0 16,2-3 0-16,4-6 0 0,0-2 0 0,3-2 0 15,6-2 0-15,-1-2 0 0,-1-4 0 0,3-5 0 16,0 2 0-16,-1-6 0 0,1-5 0 0,-3-2 0 15,3-4-768-15,-3-2-208 16,-3-4-48-16,7-7 0 0,-10 0 832 0,10 0 192 0,-9-5 0 0,-3-1 0 16,-4-2 0-16,2-4 0 0,1 0 0 0,-1 1 0 0,-3-4 0 15,2 2 0-15,4 0 0 0,2-1 0 0,3 4 0 16,2 2 0-16,4 8 0 0,0 0 0 0,4-12 0 0,2 4 0 16,1 3 0-16,5 0 0 0,1-2 0 0,3 1 0 15,-1-3 0-15,6 2 0 0,3-2 0 0,7 0 0 16,6-4 0-16,3 2 0 0,3 2 0 0,0 0 0 15,-3-3 0-15,-2-2 0 0,-3 0 0 0,-1 1 0 16,-2 0 0-16,-4 0 0 0,0 5 0 0,-4 0 0 16,-3 1 0-16,-2 3 0 0,-6 4 768 0,-3 4 208 15,-2 2 48-15,-4 5 0 0,-6 1-832 0,0 5-192 16,-5 3 0-16,3 0 0 0,2 3 0 0,-2-4 0 0,-5 2 0 16,2 0 0-16,3 1 0 0,4-2 0 15,3-5 0-15,2 0 0 0,3 0 0 0,5-6 0 16,4-2 0-16,5-5 0 0,4-2 0 0,4-1 0 0,3-5 0 15,-1-5 0-15,0-3 0 0,-4-3 0 0,0-3 0 16,-4 1 0-16,-4-2 0 0,-3 1 0 0,-5 1 0 16,-6-1 0-16,-4 2 864 0,-6 0 128 0,-5 1 32 0,-5 0 0 15,-2-1 0-15,-5 6 0 0,-4 5 0 0,-2 3 0 16,-3 4-832-16,1 4-192 0,-2 3 0 0,4 3 0 16,4-1 0-16,6 2 0 0,3-2 0 0,9 1 0 15,5 1 0-15,5-1 0 0,3-2 0 0,6-1 0 16,5-3 0-16,6-1 0 0,4 1 0 0,3 3 0 15,2-6-768-15,2 3-208 16,-1 0-48-16,0 3 0 0,0-1 832 0,0 2 192 0,1 0 0 0,-1 3 0 16,0 6 0-16,-4 2 0 0,-3 3 0 0,-5-1 0 0,-2-1 0 15,-3 4 0-15,-3 2 0 0,-5-4 0 16,-3 0-864-16,-5 3-128 16,-2 1-32-16,-2-1 0 0,-4-4 832 0,1-2 192 0,-3 0 0 0,3-1 0 15,1-2-1680-15,0-3-304 0,-1-6-48 16,5-7-16-16</inkml:trace>
  <inkml:trace contextRef="#ctx0" brushRef="#br1" timeOffset="59514.02">29680 2904 12895 0,'0'0'576'0,"0"0"112"15,-2 9-560-15,-2-3-128 0,-1 5 0 0,5-11 0 0,0 0 848 0,-4 7 144 16,4-7 32-16,0 0 0 0,0 0 0 0,0 0 0 16,0 0 0-16,0 0 0 0,0 0 0 0,0 0 0 15,0 0 0-15,0 0 0 0,13 0 0 0,-3-3 0 16,1-5 0-16,-1-4 0 0,1-2-832 0,2-3-192 16,1-3 0-16,0-1 0 0,-1-1 864 0,3-5 128 15,2-5 32-15,-3 3 0 0,-4-1-832 0,2 1-192 16,4-5 0-16,0 4 0 0,0 4 0 0,-3 0 0 15,0 6 0-15,-3 3 0 0,0 6 0 0,-5 0 0 0,-6 11 0 0,0 0 0 16,0 0 0-16,0 0 0 16,0 0 0-16,-1 22 0 0,1 4 0 0,-5-1 0 0,-2 0 0 15,3 2 0-15,3 3 0 0,1-2 0 0,-1 2 0 0,1-6 0 16,-4 1-176-16,8-5-80 0,0-6 0 0,2-2-16 16,2-4 272-16,1-2 0 0,4-2 0 0,1-5 0 15,2-6 336-15,1-3-16 0,1-3-16 0,2-4 0 16,-1-4 0-16,0-1 0 0,-2-2 0 0,-2-3 0 15,1 1-112-15,-2-4 0 0,-1 3-16 0,2-3 0 16,-2 1-176-16,0 4 160 0,-3 3-160 0,1 5 160 16,0 4-160-16,0 4 0 0,-4 0 0 0,-7 9 0 15,10-6-160-15,-10 6 160 0,0 0-208 0,0 0 80 16,5 11-1536-16,0-1-288 16,0 3-64-16</inkml:trace>
  <inkml:trace contextRef="#ctx0" brushRef="#br1" timeOffset="59842.68">31027 2284 11055 0,'0'0'976'0,"0"0"-784"0,0 0-192 0,0 0 0 16,0 0 1744-16,-6-5 304 0,-3 4 64 15,-1 1 16-15,3 4-1104 0,-4 4-240 0,-3 1-32 0,-1 2-16 16,0 5 288-16,-2 2 48 0,-1 2 16 0,-5 5 0 16,-3 2-176-16,3 2-16 0,-2 5-16 0,3 3 0 15,0 4-112-15,4 2 0 0,1-3-16 0,4 2 0 16,3-2-304-16,5-1-64 0,3-2-16 0,2-4 0 15,4-5-224-15,2-4-144 0,4-1 192 0,2-3-192 16,3-5-144-16,0-2-144 0,3-1-32 0,3-7-9216 16,3 1-1840-16</inkml:trace>
  <inkml:trace contextRef="#ctx0" brushRef="#br1" timeOffset="60494.49">31358 2501 12431 0,'0'0'544'0,"0"0"128"0,0 0-544 0,0 0-128 0,0 0 0 0,0 0 0 16,0 0 912-16,0 0 160 0,0 0 16 0,0 0 16 16,0 0-64-16,0 0-16 0,0-9 0 0,0 9 0 0,0 0-256 0,0 0-64 15,0 0-16-15,16-3 0 0,2-4-176 0,-2 4-48 16,-3-1 0-16,0 2 0 0,1 1-160 15,-2 1-48-15,-12 0 0 0,12 1 0 0,2 3 0 16,-5 4 0-16,-9-8 0 0,3 12 0 0,-2 3-64 0,-3 1 0 16,-6 4-16-16,-1-2 0 0,-1 1 400 0,-3-2 96 15,-5-1 16-15,0 1 0 0,0 1-112 0,2-2-32 16,0-3 0-16,3-1 0 0,2-2-96 0,1-1-32 16,10-9 0-16,-3 9 0 0,3-9-112 0,0 0-32 15,0 0 0-15,9 7 0 0,2-6-16 0,2-2 0 16,0-3 0-16,3 3 0 0,4-3-256 0,-2 0 160 15,-4 0-160-15,6-3 128 0,3 2-128 0,-1 1 0 16,-3 2 0-16,-1-1 0 16,0 0-496-16,-3 3-80 0,0 0 0 0,0 0-16 15,-2-1-1440-15,-2 0-272 0,0-3-64 0,-1 1-9744 0</inkml:trace>
  <inkml:trace contextRef="#ctx0" brushRef="#br1" timeOffset="60796.91">32176 2346 6447 0,'0'0'272'0,"0"0"80"0,0 0-352 0,0 0 0 0,0 0 0 0,-9 0 0 0,9 0 2672 0,-13 2 464 16,-4 3 80-16,1 6 32 0,2 2-1456 0,-6 4-272 15,-3 1-64-15,0 6-16 0,3-2-288 0,-4 5-64 16,-1 2-16-16,-1 7 0 0,-1 7-160 0,1 3-16 16,1-2-16-16,0 5 0 0,1-3-240 0,0-1-64 15,2-1 0-15,2-5 0 0,2-5-304 0,2-5-64 16,3-3-16-16,3-3 0 0,2-1-64 0,4-3-128 16,0-9 176-16,4-10-176 0,2 12 0 0,-2-12 0 15,0 0-240-15,10 0 80 16,0-4-1632-16,2-5-336 0,-1 1-64 0</inkml:trace>
  <inkml:trace contextRef="#ctx0" brushRef="#br1" timeOffset="61026.32">32137 2751 11055 0,'0'0'976'0,"0"0"-784"0,0 0-192 0,0 0 0 15,-4 10 2752-15,-1 1 512 0,-3 1 112 0,0 1 16 16,0 5-1888-16,-1 1-368 0,0 4-80 0,-3-2-16 16,-2-2-144-16,3 2-16 0,0 0-16 0,3 1 0 15,1-2-400-15,5-2-80 0,-2-3 0 0,0-2-16 16,1 2-240-16,1-5-128 0,0 2 160 0,2-12-160 16,0 0-368-16,0 0-160 0,0 0-48 0,0 0-8480 15,0 0-1696-15</inkml:trace>
  <inkml:trace contextRef="#ctx0" brushRef="#br1" timeOffset="61426.46">32562 2160 13823 0,'0'0'1216'0,"0"0"-960"0,0-7-256 0,4 0 0 16,5 2 592-16,1 0 80 0,-1 3 16 0,2 4 0 15,-11-2 384-15,14 9 80 0,2 5 0 0,-1 2 16 16,0 1-384-16,0 6-80 0,2 7 0 0,-1 4-16 16,-2 4-112-16,-1 2 0 0,0 1-16 0,0 7 0 15,-2 11 16-15,-3 5 16 0,-6 2 0 0,-3 1 0 16,-3 3-96-16,-6-2-32 0,-7-7 0 0,-6 0 0 16,-4-1 128-16,-6-5 32 0,-3-7 0 0,1-2 0 15,2-6-160-15,-1-3-16 0,-2-3-16 0,3-4 0 16,1-3-1008-16,3-6-208 15,3-7-48-15</inkml:trace>
  <inkml:trace contextRef="#ctx0" brushRef="#br1" timeOffset="62045.17">31228 1321 20783 0,'-3'-17'912'0,"2"8"208"0,0-2-896 0,1 0-224 15,-2-1 0-15,1-1 0 0,0 1 528 0,-2 3 64 16,3-1 16-16,0 10 0 0,0-8 96 0,0 8 0 15,0 0 16-15,0 0 0 0,0 0-352 0,0 15-80 16,-2 1-16-16,0 8 0 0,0 2 0 0,0 4 0 16,2 2 0-16,2 1 0 0,-2 2-272 0,1 0 0 15,-1 0 0-15,1 4 0 0,1 6 0 0,-2-6 0 0,0-1 0 16,0-3 0-16,1-2 0 0,-1-5 160 16,0 0-160-16,0-6 128 0,0-3-128 0,-1 0-256 0,-2-4 64 0,2-3 16 31,1-3-1936-31,0-9-400 0,0 0-80 0,0 0-16 0</inkml:trace>
  <inkml:trace contextRef="#ctx0" brushRef="#br1" timeOffset="62324.28">31018 1725 19343 0,'-8'14'1728'0,"2"-4"-1392"0,-6 4-336 0,5 1 0 15,7 2 640-15,0 2 64 0,-1 0 16 0,1 2 0 0,1-3-576 0,6-2-144 16,5-2 0-16,-2-3 0 0,3-1 496 0,-1-2 64 16,2 1 16-16,-1-5 0 0,3 0 240 0,0-1 48 15,-1-3 16-15,3-2 0 0,5-4 80 0,-1-5 0 16,-1-3 16-16,1 0 0 0,1-3-240 0,1-3-48 16,-1-2-16-16,2 2 0 0,0 0-368 0,-3 0-80 15,-3 0-16-15,2 2 0 0,-5-1-208 0,0 2 0 16,-2 2 0-16,-4 4 0 15,-4-1-960-15,-2 3-304 0,-2 1-48 16</inkml:trace>
  <inkml:trace contextRef="#ctx0" brushRef="#br1" timeOffset="63166.96">29859 163 2751 0,'-3'-14'128'0,"3"14"16"0,0 0-144 0,3-9 0 0,1 0 0 0,-1-1 0 16,-1 1 2656-16,2 0 496 0,1 1 112 0,-5 8 0 15,3-7-1504-15,1-1-304 0,-4 8-64 0,0 0-16 16,0 0-592-16,0 0-112 0,0 0-32 0,0 0 0 0,2 11-48 16,-3 6-16-16,-1 3 0 0,-1 1 0 0,0 0-48 0,1 3-16 15,-7 4 0-15,-1-2 0 0,1 0-64 0,-1 0-32 16,-2-1 0-16,0 1 0 0,-1 4-32 16,-1-4 0-16,1-1 0 0,1 0 0 0,1 3 0 0,-1-2-16 15,0-4 0-15,3-2 0 0,1-4 0 0,3 1 0 16,1-2 0-16,1-6 0 0,3-9 0 0,0 0 0 15,0 0 0-15,0 0 0 0,0 0 16 0,0 0 0 16,17 3 0-16,-2-3 0 0,2 0-128 0,1-1-32 16,1-2 0-16,2 2 0 0,5 1-224 0,-1 1 128 15,0 0-128-15,0 2 0 0,-1 0 0 0,1-1 0 16,-1-2 0-16,-2-2 0 0,0 0 0 0,-1 1 0 16,-3-2 0-16,-2 1 0 15,-3-2-432-15,-1 0-80 0,-2-3 0 0,-2 0-16 16,-2-3-2048-16,-6 10-416 0</inkml:trace>
  <inkml:trace contextRef="#ctx0" brushRef="#br1" timeOffset="63938.78">31009 34 19695 0,'0'0'864'0,"8"-6"192"16,6 0-848-16,2 1-208 0,1 1 0 0,1-2 0 0,0 1 352 0,-1 2 32 15,-3 3 0-15,0 0 0 0,-4 4-64 0,-10-4 0 16,0 0 0-16,8 12 0 0,-7 1-80 0,-1 1-32 15,-1-1 0-15,-6 4 0 0,-1 1 112 0,-1 0 0 16,0 1 16-16,-3-2 0 0,-1-3 176 0,-1 0 48 16,-3 2 0-16,4-2 0 0,5 1-64 0,0-4-16 15,-1 0 0-15,4-2 0 0,5-9-96 0,0 10 0 16,0-10-16-16,4 13 0 0,-4-13 0 0,5 7 0 16,4-1 0-16,3-2 0 0,1-4 16 0,3-2 0 15,-2 0 0-15,-1 0 0 0,-2-2-384 0,-11 4 0 0,10-4 0 0,-2 1 0 31,-8 3-1472-31,0 0-320 0,0 0-64 0,0 0-10464 0</inkml:trace>
  <inkml:trace contextRef="#ctx0" brushRef="#br1" timeOffset="64880.48">30882 132 5519 0,'0'0'240'0,"0"0"64"15,0 0-304-15,0 0 0 0,0 0 0 0,0 0 0 0,-9 1 1760 0,9-1 288 16,0 0 64-16,-7 0 16 0,7 0-1040 0,0 0-192 15,-11 2-64-15,11-2 0 0,0 0-32 0,0 0-16 16,0 0 0-16,0 0 0 0,0 0 112 0,0-8 0 16,3-4 16-16,2 5 0 0,-5 7-160 0,8-11-48 15,1 0 0-15,1 0 0 0,1-1-208 0,0 3-48 16,0 2-16-16,1-1 0 0,2 1-112 0,2-3-32 16,-1 5 0-16,1-3 0 0,0 4-160 0,3 2-128 15,3-1 192-15,-2 5-192 0,-2 1 224 0,0 3-64 16,-1 0-16-16,-1 3 0 0,-2 3-144 0,-2 4 0 0,-3 1 144 15,-2 2-144-15,-2 1 208 0,-4 5-16 0,-3 1-16 16,-2-3 0-16,-4 1 176 0,-1-1 32 0,-4 0 16 0,-2 0 0 16,-2-3-160-16,-1 1-48 0,-3 0 0 15,3-3 0-15,1-2 128 0,0-3 0 0,-1 0 16 0,3-2 0 16,4-1 48-16,2-2 0 0,9-8 0 0,0 0 0 16,0 0-128-16,0 0-32 0,0 0 0 0,0 0 0 15,13-8 112-15,4-1 32 0,3-2 0 0,3 0 0 16,-2 4-48-16,-1-2 0 0,3 1 0 0,-1 4 0 15,-1-2-320-15,-1 2 144 0,0 0-144 0,2 0 0 16,-2 0 0-16,-2 4 0 0,-1 4 0 0,0-1 0 16,1-5 0-16,-4 4 0 0,-2-1 0 0,-12-1 0 15,11 3-720-15,-11-3-48 16,0 0-16-16,0 0 0 0,0 0-2224 0,9 5-448 0,-9-5-96 0</inkml:trace>
  <inkml:trace contextRef="#ctx0" brushRef="#br1" timeOffset="65140.16">31600 351 20559 0,'0'0'896'0,"7"-4"208"0,-7 4-880 0,0 0-224 16,0 0 0-16,0 0 0 0,8 3 688 0,-8-3 80 15,4 11 32-15,-1-4 0 0,-3-7 432 0,0 13 96 0,-3 0 16 0,-1 5 0 16,-1 2-432-16,-2-1-80 0,-6 2 0 0,2 0-16 16,0 0-480-16,-1 0-80 0,-1-2-32 0,2 0 0 15,2-3-224-15,-1-1 0 0,3 0 0 0,0-5 0 32,-1-3-720-32,8-7-240 0,-4 7-64 0,4-7-12208 0</inkml:trace>
  <inkml:trace contextRef="#ctx0" brushRef="#br1" timeOffset="67187.7">32139 510 10367 0,'0'0'448'0,"0"0"112"0,0 0-560 0,0 0 0 0,-6 8 0 0,6-8 0 16,0 0 1408-16,0 0 160 0,0 0 32 0,0 0 16 16,0 0-192-16,0 0-32 0,0 0-16 0,0 0 0 15,0 0-288-15,0 0-48 0,0 0-16 0,0 0 0 16,0 0-128-16,0 0-48 0,10-13 0 0,-2 1 0 16,4 0-80-16,-3 4 0 0,-1-5-16 0,2-4 0 15,-1-5-64-15,0 3-16 0,-3-1 0 0,0-1 0 0,3-3-96 0,-2-1 0 16,-2-1-16-16,0 1 0 0,-1 0-240 15,0-1-32-15,-1 1-16 0,0 3 0 0,1 3-80 16,0-4-32-16,-1 5 0 0,1 3 0 0,-2-1-160 16,2 0 192-16,-1 5-192 0,-3 1 192 0,1 3-192 15,1 0 160-15,-2 7-160 0,1-5 160 0,-1 5-160 0,0 0 160 16,0 0-160-16,0 0 160 0,0 0-160 0,0 0 160 16,-9 9-160-16,2 4 160 0,2 1-160 0,1 3 0 15,-4 4 0-15,3 1 0 0,0 3 0 0,-2 1 0 16,2 3-128-16,0-2 128 0,0-1 0 0,-1 0 0 15,3-2 0-15,0 1 0 0,0 1 0 0,3-5 0 16,-2-1 0-16,0 0 0 0,0-2 0 0,1 0 0 16,1-2 160-16,-2-2-160 0,-2-4 320 0,4-10-64 0,0 0 0 0,0 0 0 15,0 0 64-15,0 0 0 0,0 0 0 0,0 0 0 16,0 0 32-16,0 0 16 16,9-7 0-16,1-6 0 0,-1-5-48 0,-1-2-16 0,-3-1 0 0,1-1 0 15,1-5-160-15,-1 2-16 0,2 3-128 0,-3-5 192 16,2 0-192-16,-1-4 0 0,-2-1 128 0,1 4-128 15,1 0 128-15,-1 1-128 0,0-1 176 0,0 2-176 16,-1 1 0-16,-2 5 0 0,3 1 0 0,-1 6 0 16,-2 0 0-16,1 2 0 0,1 1 0 0,-2 2 0 15,-2 8 0-15,0 0 0 0,0 0 0 0,0 0 0 16,0 0 0-16,0 0 0 0,-5 16 0 0,1 2 0 16,0 0 0-16,-1 2 0 0,-3-2 0 0,3 3-144 15,1 4-240-15,-1-3-32 16,0 0-16-16,1 0 0 0,3 2-1984 0,1-9-400 15,1-2-64-15,3-2-7648 0,1-1-1520 0</inkml:trace>
  <inkml:trace contextRef="#ctx0" brushRef="#br1" timeOffset="69899.32">30529 755 11919 0,'0'0'512'0,"0"0"128"0,0 0-512 0,0 0-128 0,0 0 0 0,0 0 0 16,0 0 1152-16,0 0 192 0,0 0 32 0,0 0 16 16,0 0-256-16,0 0-48 0,0 0-16 0,0-6 0 15,0 6-176-15,-1-12-16 0,-3 1-16 0,1 2 0 16,3 0-288-16,-2 0-48 0,-3 0-16 0,1 0 0 16,2-2 112-16,0 2 16 0,-1 0 0 0,-3 0 0 15,0 2-176-15,1-3-16 0,0 2-16 0,1-4 0 16,0 1-64-16,1-1-16 0,2-2 0 0,-1 2 0 15,-5 1-64-15,3-3-16 0,-1-3 0 0,2 4 0 16,1 4 0-16,0-4 0 0,-3 0 0 0,3 0 0 16,2-3-16-16,-2-1-16 0,0 0 0 0,0 0 0 15,2 0-64-15,-1 3-16 0,-2 1 0 0,1-3 0 0,-1-2-16 16,2 1 0-16,1-1 0 0,0 0 0 0,-1 1-16 16,1 0-128-16,0 0 192 0,2 1-64 0,1-3-128 15,-1-1 0-15,2 1 0 0,-1-2 128 0,-2 0-128 0,4 0 0 16,5-1 0-16,-1 1 128 0,-1 1-128 0,3 5 0 15,5 4 0-15,0 0 0 0,-2-5 0 0,2 2 0 16,-3 2 0-16,1 1 0 0,0 2 0 0,-1-1 0 16,-1 2 0-16,0 0 0 0,-3 2 0 0,-1 2 0 15,-2-4 0-15,-6 8 0 0,7-5 0 0,-7 5 0 16,9-5 0-16,-9 5 0 0,0 0 0 0,0 0 0 16,0 0 0-16,0 0 0 0,0 0 0 0,0 0 0 15,0 0 0-15,0 0 0 0,0 0 0 0,0 0 0 16,4-8 0-16,-4 8 0 0,0 0 0 0,0 0 0 0,0 0 0 15,0 0 0-15,0 0 0 0,0 0 0 0,-8 0 0 0,0 1 0 16,-1 0-128-16,9-1 128 0,-9 6 0 16,1-4 0-16,0 2 0 0,8-4 0 0,-9 5-144 0,1 3 144 15,-1 3 0-15,0 0 0 0,-1 2 0 0,2-1 0 16,-3 2 0-16,1 1 0 0,-2-1 0 0,-1 4 0 16,-1 5 0-16,1 4 0 0,1 2 0 0,0 3 0 15,1 5 176-15,0-1-176 0,3 1 192 0,1-2-192 16,-3-4 192-16,9 0-192 0,8-1 192 0,-1-2-192 15,-1 2 128-15,-1-4-128 0,1 1 0 0,1-1 0 16,-1 4 144-16,0-1-144 0,-1 0 0 0,-1-3 144 16,1 0-144-16,-3-5 128 0,-1-2-128 0,2 0 128 15,2-3-128-15,-2 0 160 0,-5-4-160 0,4 0 160 16,3-2-160-16,-4-10-176 0,0 0 48 0,7 5 0 16,-7-5-1792-16,15-1-368 0,6-2-64 15</inkml:trace>
  <inkml:trace contextRef="#ctx0" brushRef="#br1" timeOffset="72620.27">32683 656 5519 0,'0'0'496'0,"0"0"-496"0,0 0 0 0,0 0 0 16,0 0 1776-16,0 0 256 0,0 0 48 0,0 0 16 15,0 0-608-15,0 0-112 0,0 0-32 0,0 0 0 16,8 5-224-16,-8-5-48 0,0 0-16 0,0 0 0 15,9-2-128-15,-9 2-32 0,10-7 0 0,-1 2 0 16,-1-2-128-16,-8 7-48 0,7-7 0 0,-7 7 0 16,10-10-144-16,1 3-16 0,-1-1-16 0,2 1 0 15,-3-3-112-15,1 1-32 0,1-6 0 0,0 1 0 16,3 0-64-16,-4-3-16 0,0-2 0 0,0 3 0 16,1 1-80-16,0 0-32 0,-2 0 0 0,0-2 0 15,1-2 16-15,-2-1 0 0,-1 1 0 0,1-1 0 0,1-1-80 16,-2-1-16-16,0-1 0 0,-2-2 0 0,0 0-128 15,2-1 0-15,-1-3 0 0,0 1 128 0,-5-1-128 16,3 1 0-16,-2 1 0 0,2 1 128 0,-2 5-128 0,-1 3 0 16,0 1 0-16,1 1 0 0,-1 1 0 0,-1-1 0 15,-1 3 0-15,-3-3 0 0,-2 3 0 16,1 0 0-16,1 2 0 0,2-1 0 0,-1 4 0 0,3 8 0 16,0 0 0-16,-4-12 0 0,2 3-160 0,2 9 160 15,0 0 0-15,0 0-144 0,0 0 144 0,0 0-160 16,-8-4 160-16,8 4-160 0,0 0 160 0,0 0-128 15,0 0 128-15,0 0-128 0,0 0 128 0,0 0 0 16,0 0 0-16,-3 9-128 0,3-9 128 0,0 9 0 16,0-9 0-16,4 12-128 0,0 1 128 0,0-2 0 0,0 2-144 15,1 2 144-15,0-2 0 0,-1 2 0 16,-3-1-144-16,3 3 144 0,0 0 0 0,-1 5 0 0,-2 6 0 16,-1-4 0-16,-1 2 0 0,-2 0 0 0,-1 1 0 0,0 1 0 15,1-3 0-15,-3 2 0 0,-3-2 160 0,3 0-32 16,-3-4 16-16,1 1 16 0,-1-1 0 0,0-3 0 15,-2 0 32-15,1 1 16 0,-1-1 0 0,1 0 0 16,-2 0-16-16,0-2-16 0,-1-2 0 0,-1 2 0 16,-2 0-16-16,-1 0 0 0,-1 1 0 0,-1-2 0 15,-4-6-32-15,0 3-128 0,-2 1 192 0,3-4-64 16,-3 0-128-16,2-1 0 0,-1 2 144 0,9-3-144 16,6 1 0-16,1-1 0 0,-1-5 0 0,9-2 128 15,0 0-128-15,0 0 0 0,-8 0 0 0,8 0 128 16,0 0-128-16,0 0 0 0,0 0 0 0,1-11-128 0,2 2 128 15,-3 9-128-15,1-12 128 0,4 6-128 16,3-2 128-16,2 3 0 0,2 1-144 0,-1 1 144 0,-1-3 0 0,2 1 0 16,-1-1 0-16,4 2 0 0,-1-2 0 0,2-1 0 15,-2 2 0-15,4-5 0 0,-1-2 0 0,2 2 0 16,-1-1 0-16,-1 1 128 0,-2-7-128 0,0 1 0 16,-1-1 144-16,-1 0-144 0,0-2 0 0,-1-1 144 15,-2-1-144-15,2 0 0 0,0-2 192 0,-2 1-192 16,-1 0 192-16,1-3-192 0,-5-6 176 0,3-2-176 15,-2-4 160-15,1-2-160 0,-4-1 128 0,1 3-128 16,-1 1 0-16,-2 1 0 0,-1 2 0 0,0 7 128 16,2 0-128-16,-2 5 0 0,-3 2 0 0,0 0 0 15,2 4 0-15,0 3 0 0,-2-1 0 0,1 4 0 16,2 9 0-16,-4-8 0 0,4 8 0 0,0 0 0 0,-8-4 0 0,8 4 0 16,-5-9 0-16,5 9 0 0,0 0 0 0,0 0 0 15,-7-8 0-15,7 8 0 0,-4-6 0 0,4 6 0 16,0 0 0-16,0 0 0 0,0 0 0 0,0 0 0 15,0 0 0-15,0 0 0 0,0 0 0 0,0 0 0 16,0 0-128-16,0 0 128 0,0 0 0 0,7 10 0 16,-2 2-144-16,-1-2 144 0,0 2 0 0,-2 4-144 15,1-2 144-15,0 3 0 0,-2 1 0 0,1 0-128 16,1 4 128-16,-3 1 0 0,-1 3 0 0,-2 1 0 16,1-3 0-16,-2 4 0 0,-3 1 0 0,-1 2 0 15,1 2 0-15,-1-4 144 0,-1-1-144 0,-2-2 0 16,1 2 256-16,-2-5-48 0,2-2-16 0,-2 0 0 15,-1 0 0-15,0-2 0 0,0-1 0 0,0-3 0 16,-2-3 0-16,2-3-16 0,0-1 0 0,2-5 0 0,0 0-176 16,11-3 160-16,-8 3-160 0,8-3 160 15,0 0-608-15,0 0-112 0,2-12-16 0</inkml:trace>
  <inkml:trace contextRef="#ctx0" brushRef="#br1" timeOffset="75378.07">22382 2571 20271 0,'0'0'448'0,"-12"9"80"0,5-7 32 0,-2-1 16 0,-3 0-576 0,4 3 0 15,0 0 0-15,8-4 0 0,-8 10 0 0,3 0 0 16,1 0 0-16,4-10 0 0,4 10 928 0,3 1 80 16,3 2 16-16,2-3 0 0,5 1-832 0,2-1-192 15,10 1 0-15,1 2 0 0,3-3 864 0,3 1 128 16,4-2 32-16,5-2 0 0,2-3-576 0,5 2-96 16,10-3-32-16,6 3 0 0,5-2-64 0,-1 1-32 15,0 3 0-15,1-6 0 0,4 1-96 0,0-2-128 16,5-1 176-16,-2 3-176 0,-4 5 144 0,-2-6-144 0,1-2 0 0,-2 0 144 15,-2 0-144-15,4 0 0 0,3 0 0 0,-2-1 0 16,-5 1 0-16,2-4 128 0,0 0-128 0,2-2 0 16,2-5 144-16,1 3-144 0,-1 3 160 15,-3-3-160-15,0 2 256 0,3-5-32 0,5-3-16 0,-3 4 0 16,-2 4-16-16,-1-3 0 0,-1 1 0 16,-1-2 0-16,0-2-16 0,3 0-16 0,2 1 0 0,1 0 0 15,0-2-160-15,-5 2 160 0,-2 0-160 0,-1-3 160 16,-3 1-160-16,3-2 128 0,2 1-128 0,-1-2 128 15,-4 6 0-15,-1 0 0 0,0-5 0 0,2 1 0 16,0 0-128-16,-1 2 0 0,-4-1 0 0,0 1 128 16,-1 2-128-16,1-3 128 0,-9 2-128 0,3-1 128 15,-1 1-128-15,4 3 160 0,-6-5-160 0,4 5 160 0,-2 0-160 16,-2 0 0-16,-5-2 144 0,-5 2-144 0,-3-4 0 16,-4 3 0-16,-2-4 0 0,-4 3 128 15,-1-2-128-15,-5 2 0 0,-1 2 128 0,-5-3-128 0,-4 4 176 0,-3-1-48 16,-2 0 0-16,-3 4 0 0,-9 4-128 0,0 0 192 15,5-10-192-15,2 4 192 0,-7 6-192 0,0 0-144 16,0 0 144-16,0 0-208 0,4-4 208 0,-4 4 0 16,0 0 0-16,0 0 0 15,0 0-864-15,-7-6-128 0,7 6-32 0,0 0 0 16,0 0-1632-16,-13-4-336 0,-4-6-64 0,17 10-16 0</inkml:trace>
  <inkml:trace contextRef="#ctx0" brushRef="#br1" timeOffset="75742.06">27040 1958 20271 0,'0'0'896'0,"-9"-6"192"0,9 6-880 0,0 0-208 0,0 0 0 0,0 0 0 16,0 0 0-16,12-4 0 0,4 3 0 0,8-1 0 16,8 1 0-16,4 1 0 0,6 1 0 0,6-1 0 15,7-1 864-15,0 1 128 0,1 0 32 0,1 0 0 16,2 0-832-16,3-1-192 0,5-1 0 0,-3 2 0 16,-4 2 864-16,-6 0 128 0,-3 2 32 0,-2 1 0 0,-5 2-832 15,-2 0-192-15,-2 2 0 0,-2 0 0 16,-4 5 864-16,-6 4 128 0,-2 3 32 0,-6 3 0 0,-6 2-832 0,-5 1-192 15,-3 8 0-15,-8 4 0 0,-8 6 0 16,-6-2 0-16,-6 4 0 0,-1-6 0 0,-2-1 864 0,0-1 128 16,-2-3 32-16,2 3 0 0,4 3-832 0,0-4-192 15,0-3 0-15,3 0-15520 16</inkml:trace>
  <inkml:trace contextRef="#ctx0" brushRef="#br1" timeOffset="82426.36">29547 17722 2751 0,'0'0'256'0,"0"0"-256"16,-3-7 0-16,3 7 0 0,0 0 1344 0,0 0 240 16,-11-5 32-16,5 2 16 0,6 3-544 0,0 0-128 0,-12-2 0 0,12 2-16 15,0 0 128-15,0 0 16 0,0 0 16 0,-9-3 0 16,2-2-144-16,7 5-48 0,0 0 0 0,0 0 0 16,0 0-16-16,0 0 0 0,-2-7 0 0,2 7 0 15,0 0-272-15,0 0-64 0,0 0-16 0,0 0 0 16,0 0 48-16,0 0 16 0,0 0 0 0,0 0 0 15,0 0-240-15,0 0-48 0,0 0-16 0,0 0 0 16,0 0-112-16,0 0 0 0,0 0-16 0,10 6 0 16,0 7-176-16,0-4 192 0,-4 2-192 0,2 3 192 15,-2-1-192-15,5 0 128 0,-1 1-128 0,1-2 128 16,-1 2-128-16,2 0 0 0,1 2 144 0,0-3-144 16,1 4 176-16,2 1-48 0,1 2 0 0,0-2 0 0,1-1-128 15,3-4 192-15,2-4-192 0,2-1 192 0,-1 6-64 16,-1 2-128-16,-1-3 192 0,6-1-64 0,4-1-128 0,0-3 192 15,-5 3-192-15,2-3 192 0,2 2-192 0,-5-4 192 16,-1 2-192-16,0-1 192 0,-1-1-192 16,0 0 160-16,-1 0-160 0,-2-3 160 0,1 1-160 0,-1-1 160 15,0 3-160-15,-1-4 160 0,-2 0-160 0,1 2 128 16,2-2-128-16,1 1 128 0,-2-1-128 0,-3 2 160 16,-3-2-160-16,1-2 160 0,-1 1-160 0,2 0 160 15,2 0-160-15,0-1 160 0,-2 0-160 0,1 3 0 16,1 1 0-16,0-4 0 0,0-4 128 0,1 0-128 15,-1 2 128-15,1-4-128 0,2 1 128 0,0-1-128 16,-3-4 128-16,3 3-128 0,3 3 160 0,-1-8-160 16,-1-5 192-16,3 0-192 0,1 3 192 0,0-1-64 15,-1-1 0-15,-3-1-128 0,-2 0 192 0,-1 5-192 0,1 1 192 0,-3 0-192 16,-4 0 128-16,1 0-128 0,2-1 0 0,-3 3 0 16,-3-2 128-16,-2 3-128 0,-1-5 0 0,1 8 0 31,-8 5-384-31,0 0-192 0,0 0-48 0,0 0-13984 0</inkml:trace>
  <inkml:trace contextRef="#ctx0" brushRef="#br1" timeOffset="83150">30212 17801 8287 0,'0'0'368'0,"0"0"80"0,0 0-448 0,0 0 0 0,0 0 0 0,0 0 0 16,0 0 1360-16,0 0 192 0,0 0 48 0,0 0 0 16,0 0-544-16,2-12-96 0,-2 12-32 0,4-13 0 15,-2 3-112-15,3-2-32 0,3 3 0 0,0-4 0 16,-1 1-16-16,0 2 0 0,4-3 0 0,-1 1 0 16,1 0-272-16,0 1-64 0,4 3-16 0,3-5 0 15,2-2-80-15,-1 5-16 0,1-4 0 0,4 1 0 0,5-3-32 16,2 2-16-16,2-1 0 0,1 0 0 15,1 3-16-15,-1-2 0 0,-3-3 0 0,-2 4 0 0,-3 1 0 16,-1 4-16-16,0-1 0 0,-3 2 0 0,0 2-112 0,0 0 0 16,0 4-128-16,-1-1 192 0,-1 1-192 15,0 1 128-15,0-1-128 0,-4 2 0 0,-16-1 176 0,15 9-176 16,4-1 192-16,-1 5-192 0,-5-1 224 0,4 7-64 16,0 6-16-16,-2-1 0 0,0-2 48 0,-1 3 0 15,2-1 0-15,-3 4 0 0,2-2 0 0,0-1 0 16,-1-3 0-16,2 2 0 0,1-4-16 0,0 1 0 15,0-2 0-15,0 2 0 0,1 1 16 0,0 2 16 16,0-5 0-16,-2 2 0 0,-3-1-64 0,1-1-16 16,-2-3 0-16,1-2 0 0,-1-3-128 0,-3-2 160 15,1-4-160-15,0 6 160 0,-3-2-160 0,1 1 160 16,-8-10-160-16,0 0 160 0,8 9-160 0,-8-9-192 0,0 0 32 16,3 11 16-1,-3-11-1728-15,0 0-352 0,0 0-64 0</inkml:trace>
  <inkml:trace contextRef="#ctx0" brushRef="#br1" timeOffset="83649.85">29481 18308 13183 0,'0'0'576'0,"0"0"128"0,0 0-560 0,0 0-144 0,0 0 0 0,0 0 0 16,0 0 384-16,0 0 32 0,-7 8 16 0,1 0 0 15,-1 4 864-15,-3-1 176 0,-4 1 48 0,-2 1 0 16,-2 3-304-16,-3-3-48 0,1-1-16 0,2 1 0 16,0 2-96-16,0-2-32 0,-1 0 0 0,1 0 0 15,-1-2-512-15,2 1-96 0,5-1-32 0,1-3 0 16,2 0-256-16,3-2-128 0,6-6 0 0,0 0 128 16,0 0-1392-1,0 0-272-15,10-9-64 0</inkml:trace>
  <inkml:trace contextRef="#ctx0" brushRef="#br1" timeOffset="84708.98">29557 17692 8287 0,'0'0'736'0,"-7"5"-592"0,7-5-144 0,-9 4 0 0,0-2 1520 0,9-2 272 0,-9 6 48 0,0-4 16 0,-1-2-640 0,10 0-112 16,-9-1-16-16,9 1-16 0,-10-7-288 0,-1 1-48 15,4 1-16-15,0-4 0 0,2 1-128 0,-2-3-16 16,-2 1-16-16,5-3 0 0,4 1-16 0,2 0 0 16,-2-3 0-16,4 0 0 0,2 1-64 0,3-3-16 15,4-2 0-15,0 0 0 0,3 2-224 0,1-4-48 16,-3-5-16-16,4 2 0 0,3 1-176 0,-2 1 192 15,-1-1-192-15,-3-1 192 0,2 3-192 0,2 2 0 16,0 1 0-16,-1-3 0 0,-1-3 0 0,6 5 128 16,0 1-128-16,3-1 0 0,-1 0 0 0,2 0 0 15,2 0 128-15,2-1-128 0,1 0 0 0,0 0 0 16,1 0 0-16,-2 1 128 0,-1-2-128 0,-3 1 0 0,2 6 144 16,-3-2-144-16,0-2 128 0,0 4-128 0,0-2 128 15,0 3-128-15,0 5 0 0,-1-2 144 0,3 5-144 16,0-2 0-16,0 2 128 0,-1 0-128 0,0 2 0 0,6-3 0 15,2 0 0-15,0 1 0 0,-2 4 0 0,0-2 0 16,-2-1 128-16,0 2-128 0,-1-3 0 0,-2 2 0 16,-2 3 0-16,-2 0 0 0,6-3 128 15,-4 2-128-15,1 1 0 0,-3 0 0 0,0-3 0 0,2 1 0 16,6-2 0-16,-3 3 0 0,-3-1 0 0,2 1 0 16,-1 0 0-16,-2-3 0 0,-6-1 0 0,0 3 0 15,-2 2 128-15,-2-1-128 0,1 1 0 0,-2 1 0 16,-1 1 160-16,-1 0-160 0,-2 3 128 0,2-3-128 15,0-1 160-15,0 3-160 0,-2 1 192 0,0 2-192 16,-10-7 128-16,13 4-128 0,3 1 0 0,-5 3 0 16,-4-2 128-16,4-1-128 0,0-2 0 0,4 3 0 0,-5 0 0 15,2 0 0-15,0 1 128 0,2-3-128 0,2 0 0 16,-5 3 0-16,-3 1 0 0,3 0 0 0,0-1 160 0,0 2-160 16,-5 1 128-16,2 3-128 0,3-4 144 15,-2 3-144-15,-9-12 160 0,10 12-160 0,2 1 160 0,-3 0-160 16,-1 2 160-16,0-4-160 0,1-1 192 0,-1 1-48 15,-1 0-16-15,0 1 0 0,-7-12 0 0,7 9-128 16,-1 3 192-16,-2-2-64 0,-3 1 96 0,1 1 16 16,-2-12 0-16,0 11 0 0,-2 4-48 0,-2-1 0 15,0-2 0-15,-1 1 0 0,0-1-48 0,-3 1-16 16,-4 1 0-16,3-1 0 0,4 0 64 0,-1-1 0 0,-6 2 0 16,1-2 0-16,2-2 0 0,0-2 0 0,-3-1 0 15,3-1 0-15,1 2-48 0,1 0 0 0,-1-2 0 0,1-1 0 16,7-5-144-16,-8 8 128 0,1-1-128 0,7-7 128 15,-11 5-128-15,11-5 0 0,0 0 0 0,0 0 0 32,0 0-2112-32,0 0-336 0</inkml:trace>
  <inkml:trace contextRef="#ctx0" brushRef="#br1" timeOffset="85861.87">31280 18070 1839 0,'0'0'160'0,"0"0"-160"15,12 1 0-15,-12-1 0 0,0 0 1536 0,13 4 288 16,0-4 48-16,-1 0 16 0,-12 0-640 0,11 1-128 16,2 1-32-16,0-1 0 0,-1 1-32 0,-3 4-16 15,-9-6 0-15,13 10 0 0,-2-1-384 0,-3 2-80 16,-4 2 0-16,-1 1-16 0,1 4-80 0,-1 1-16 16,1-4 0-16,-4 3 0 0,0 5 96 0,-3-1 16 15,-1-5 0-15,0 1 0 0,-1 2-32 0,-3-1 0 0,-1 1 0 0,-1-2 0 16,-2 0-80-16,2 0-16 0,2 3 0 0,-3-2 0 15,0-4-64-15,-1-3-32 0,2 1 0 16,-1 0 0-16,-1 1 32 0,-1-5 0 0,-2 1 0 16,-2-4 0-16,2 3-48 0,-2-1 0 0,-2-1 0 0,-3 2 0 15,1-4-128-15,-5 0-16 0,-6 0-16 0,3-1 0 16,-3 1-176-16,2 1 128 0,-2-1-128 0,-1-3 128 16,0 5-128-16,2-2 192 0,1 2-192 0,-2-5 192 15,2 2-32-15,-3-1 0 0,-2-2 0 0,-2-1 0 16,3 0-32-16,-2 0 0 0,-1 0 0 0,-4 0 0 15,-8-1 32-15,8 2 0 0,12 2 0 0,-4-1 0 16,-3-4 0-16,2 2 0 0,3 2 0 0,-3-2 0 16,3 0-160-16,-2 2 128 0,0-1-128 0,-1-1 128 15,1 0-128-15,-3-1 192 0,-1-5-192 0,0 5 192 0,1 1-192 0,0-1 160 16,1-3-160-16,3 3 160 0,0 1-32 0,4 0 0 16,-2 0 0-16,4 1 0 0,2 0 16 15,-1 2 0-15,3-1 0 0,-3-2 0 0,2-1-144 16,-1 0 128-16,1 1-128 0,-2 0 128 0,2 0-128 0,-2 0 0 15,-1-1 0-15,1-1 128 0,2 1 0 0,2 0-128 16,3-2 192-16,3 2-64 0,2-1 16 0,3 2 0 16,-5-1 0-16,2 1 0 0,0-4-16 0,0 2 0 15,-1-1 0-15,1 0 0 0,2 1-128 0,-2-1 192 16,-2-6-192-16,0 5 192 0,1 2-192 0,2 0 0 16,-2 1 144-16,1-2-144 0,0-2 0 0,1 2 128 15,2 2-128-15,-1 1 0 0,2 1 128 0,9-1-128 16,-9-5 128-16,9 5-128 0,-9-4 192 0,9 4-48 15,0 0 0-15,0 0 0 0,0 0-144 0,0 0 160 0,0 0-160 16,0 0 160-16,0 0-160 0,0 0-144 0,0 0 144 0,12-1-208 31,1 1-2096-31,0 3-432 0</inkml:trace>
  <inkml:trace contextRef="#ctx0" brushRef="#br1" timeOffset="93006.9">26531 17319 12895 0,'0'0'1152'0,"0"0"-928"0,0 0-224 0,0 0 0 16,0 0 0-16,0 0 0 0,0 0 0 0,0 0 0 16,0 0 544-16,0 0 16 0,0 0 0 0,0 0 0 15,0 0 0-15,11 1 0 0,-11-1 0 0,0 0 0 16,0 0-160-16,0 0-16 0,0 0-16 0,0 0 0 0,0 0-80 0,0 0-16 16,0 0 0-16,0 0 0 0,0 0 64 0,0 0 16 15,0 0 0-15,0 0 0 0,0 0-32 0,0 0-16 16,0 0 0-16,10 0 0 0,-10 0-48 0,0 0-16 15,0 0 0-15,11-3 0 0,-11 3-112 0,12-1-128 16,-12 1 176-16,12 0-176 0,-12 0 192 0,11 1-64 16,-11-1 0-16,12 3-128 0,-12-3 192 0,0 0-192 15,0 0 192-15,12 5-192 0,-12-5 144 0,10 4-144 16,-10-4 0-16,0 0 144 0,0 0-144 0,0 0 128 16,0 0-128-16,9 5 128 0,-9-5-128 0,0 0 192 15,0 0-192-15,0 0 192 0,0 0-64 0,0 0 0 16,10 7 0-16,-10-7 0 0,0 0 0 0,0 0-128 15,9 4 192-15,-9-4-64 0,0 0 0 0,0 0-128 0,0 0 192 0,0 0-64 16,13-1-128-16,-13 1 0 0,0 0 0 0,10 2 128 16,2 1-128-16,-2-1 0 0,-10-2 0 15,16 6 0-15,-2 0 0 0,-1-2 128 0,-1 0-128 0,1 2 0 16,3 0 128-16,-1 2-128 0,1 1 0 0,0-2 128 16,2 0-128-16,-2-2 160 0,1 3-160 0,0 1 160 15,-1 2 32-15,1 0 0 0,0 1 0 0,0-3 0 16,0 3 0-16,-1-2 0 0,-3 3 0 0,5 0 0 15,0-3-16-15,1 3 0 0,-2 1 0 0,2-2 0 16,2 1-16-16,-3 0 0 0,-5-3 0 0,3 3 0 16,5 3 16-16,0-1 0 0,-4 2 0 0,0-1 0 15,-2-4 16-15,1 1 16 0,-2 1 0 0,-1 1 0 16,-1-1 48-16,-2 0 0 0,0 1 0 0,-1 0 0 16,-1-2-64-16,1-1 0 0,-3 0 0 0,1-1 0 0,-2 5-32 15,-1-2-16-15,-4-14 0 0,2 15 0 0,1 3 32 16,-2-1 0-16,1-5 0 0,-1-1 0 0,-1-1 16 0,0 0 16 15,0 3 0-15,1-1 0 0,1-1-208 16,0 1 176-16,-2-12-176 0,0 11 160 0,0-1-160 16,0-10 0-16,3 9 0 0,1 0 0 0,0 0 128 0,1 1-128 15,-5-10 0-15,6 5 128 16,-6-5-432-16,11 5-80 0,-1 2-32 0,-10-7-9520 16,12-4-1904-16</inkml:trace>
  <inkml:trace contextRef="#ctx0" brushRef="#br1" timeOffset="93680.74">26748 17748 10127 0,'0'0'896'0,"0"0"-704"15,0 0-192-15,0 0 0 0,0 0 1344 0,0 0 256 16,0 0 32-16,-7-3 16 0,7 3-576 0,0 0-112 16,0 0-32-16,0 0 0 0,-8 4-208 0,8-4-32 15,-9 5-16-15,2 4 0 0,2 0-32 0,-2 3-16 16,0-3 0-16,0 3 0 0,2 2-32 0,0 1 0 15,-2 3 0-15,4 0 0 0,3 1-208 0,-2-1-32 16,-3 0-16-16,3 0 0 0,6-1-144 0,-1 3-48 16,1 5 0-16,1-5 0 0,3 0 32 0,1 2 0 0,0-1 0 15,0-1 0-15,-1-1-16 0,2 2 0 0,1-7 0 0,3 1 0 16,-2-2 16-16,4 0 0 0,2-2 0 0,-3 1 0 16,0-1-16-16,0-2 0 0,1 2 0 0,1-4 0 15,-1-3-32-15,-1 1-128 0,0 2 192 0,0-3-64 16,1-1-128-16,0 4 0 0,-2-3 144 0,2 1-144 15,-2 0 0-15,3 2 128 0,-1-5-128 0,-2 2 0 16,2 2 0-16,0 0 0 0,1-2 0 0,0 1 0 16,0-1 0-16,2 3 128 0,-2 0-128 0,3 1 0 15,-1-4 144-15,0 3-144 0,1 1 192 0,-2-3-192 16,-2 3 144-16,-2-2-144 0,-1-5 0 0,-1 5 144 16,-1 5-144-16,0-4 0 0,-11-7 144 0,9 8-144 0,-9-8 0 15,8 6 144-15,-8-6-144 0,0 0 0 16,10 5-832-16,-10-5-288 0,0 0-48 15,0 0-11888-15</inkml:trace>
  <inkml:trace contextRef="#ctx0" brushRef="#br1" timeOffset="94026.4">27291 18008 13535 0,'0'0'592'0,"0"0"128"0,0 0-576 0,0 0-144 0,-8 6 0 0,8-6 0 16,-7 9 1232-16,1-3 224 0,-3-2 32 0,0 4 16 15,-3-4-352-15,0 1-64 0,2-1 0 0,-2 1-16 16,-1 1-544-16,3-1-96 0,10-5-32 0,0 0 0 16,0 0-256-16,-3 9-144 0,3-9 160 0,-5 8-7376 15,5-8-1472-15</inkml:trace>
  <inkml:trace contextRef="#ctx0" brushRef="#br1" timeOffset="95977.63">26724 18483 12319 0,'0'0'544'0,"0"0"112"0,0 0-528 0,0 0-128 16,0 0 0-16,0 0 0 0,9-4 688 0,-9 4 96 15,0 0 32-15,0 0 0 0,0 0 16 0,0 0 16 16,0 0 0-16,0 0 0 0,0 0 64 0,-2 11 16 15,-3-1 0-15,-3-4 0 0,-2 4-96 0,-2-5-32 16,0 0 0-16,2 2 0 0,0-2-80 0,-3 0-16 16,1 0 0-16,-2 2 0 0,-3-1-144 0,0-1-48 15,2 1 0-15,0-2 0 0,-4 1-96 0,5-1-32 16,1 0 0-16,0 0 0 0,-1-1-64 0,-2 1-32 0,3-1 0 16,0 1 0-16,-3-2-48 0,2-3-16 15,-3-4 0-15,0 4 0 0,1 6-96 0,-2-3-128 0,-1-2 176 0,-2 0-176 16,0-1 144-16,-3 0-144 0,0-3 0 0,-1 1 144 15,-1 1-144-15,0 0 0 0,1 1 144 16,1 0-144-16,0-2 176 0,-1 3-48 0,4-1 0 0,-2 0 0 16,-1-3 32-16,2-2 0 0,1 0 0 0,2-2 0 15,-2 2-160-15,1 0 160 0,2-1-160 0,1-1 160 16,-1-1-160-16,1-2 128 0,0-1-128 0,0-1 128 16,2 0 0-16,0 2 0 0,-3-2 0 0,2 2 0 15,2-1-128-15,-2 2 0 0,-1-4 0 0,1 1 0 16,-2 1 0-16,0-1 0 0,0-4 0 0,1 3 0 15,-2 2 0-15,4 0 0 0,0 0 0 0,2 3 0 16,-2-5 0-16,4 0 0 0,4-2 0 0,0 2 0 0,-1 1 0 16,3-4 0-16,2-2 176 0,3 2-176 0,2 0 144 15,0 1-144-15,2-4 128 0,1-1-128 0,2 2 0 16,-1 0 0-16,0 2 0 0,1-1 0 0,4 1 0 0,-2 0 0 16,3 4 0-16,-3 3 0 0,-1-6 0 0,0 2 0 15,1-3 0-15,0 2 0 0,4 4 0 0,-1-4 0 16,-2 1 0-16,0 0 0 0,2-1 0 0,-1 0 0 15,0 0 0-15,0 0 0 0,-1-2 0 0,2 1 0 16,-3 3 0-16,1-3 0 0,-2-2 0 0,1 3 0 16,1 0 0-16,0 0 0 0,-1 2 0 0,0-2 0 15,-1 1 0-15,0 1 0 0,4 2 0 0,-2-2 0 16,0 3 0-16,1 1 0 0,-1 0 0 0,1-4 0 16,-2-6 0-16,4 8 0 0,-1 4 0 0,-1-2 0 15,1-1 0-15,0 0 0 0,0 4 0 0,-1-3 0 0,0-2 0 16,0-2 0-16,0 7 0 0,1-1 0 0,1 3 0 15,-2 0 0-15,0 1-128 0,1-4 128 0,2 1 0 16,-1 2 0-16,0-4 0 0,-1 3 0 0,-1 2 0 0,4 0 0 16,-4 1-144-16,3 0 144 0,0 2 0 0,-1-2 0 15,-3 1 0-15,2 1 0 0,1 3 0 0,0-1 0 16,-1-2 0-16,1 2 0 0,0 1 0 0,1 0 0 16,-1-3-128-16,2 1 128 0,-4 2 0 0,2-2 0 15,0 0 0-15,-1 4 0 0,-3-2 0 0,2 1 0 16,-2 0 0-16,-9-4 0 0,10 2 0 0,-10-2 0 15,0 0 0-15,0 0 0 0,8-4 0 0,-8 4 0 16,0 0 0-16,0 0 0 0,0 0 0 0,0 0 0 16,0 0-1424-16,0 0-384 0,0 0-80 0,-1 11-16 15</inkml:trace>
  <inkml:trace contextRef="#ctx0" brushRef="#br1" timeOffset="97201.37">27089 17281 8287 0,'0'0'736'0,"0"0"-592"16,0 0-144-16,0 0 0 0,0 0 1328 0,-11 5 224 16,11-5 48-16,0 0 16 0,0 0-544 0,-10 2-112 15,-1-4-32-15,11 2 0 0,0 0-128 0,0 0-32 16,0 0 0-16,0 0 0 0,0 0-96 0,0 0-32 16,0 0 0-16,0 0 0 0,0 0-64 0,0 0 0 15,0 0-16-15,0 0 0 0,6-10-176 0,1 5-16 16,-7 5-16-16,15-8 0 0,-1 0-144 0,0 3-16 0,2-1-16 15,-7 1 0-15,-9 5-176 0,18-5 160 0,6 2-160 0,1-2 160 16,-1 3-32-16,1-1-128 0,0 2 192 0,1-2-64 16,0 2 0-16,0 0-128 0,-1-1 192 0,0 0-64 15,-2-2-128-15,-1 1 128 0,-3 0-128 0,1 2 128 16,1 0-128-16,0 0 0 0,0-1 144 0,0 2-144 16,0 0 128-16,1 2-128 0,-1-1 160 0,1 1-160 15,0 2 192-15,3-1-64 0,1-2-128 0,-4 3 192 16,-1-1-48-16,0-2-16 0,0 2 0 0,0 1 0 15,-1-2-128-15,-1 5 192 0,-4-1-192 0,0 2 192 16,-1-1-192-16,0 0 192 0,-1 3-192 0,0-4 192 16,-1 5-192-16,0-4 0 0,-2 0 0 0,2 3 128 0,-2 3-128 15,1 3 0-15,-2-3 0 0,1 1 0 0,1 2 0 16,1-2 160-16,-1-6-32 0,1 5-128 0,-1 5 176 0,-1-1-176 16,-1-6 160-16,2 2-160 0,-1 1 128 0,0 3-128 15,1-1 0-15,-3-1 144 0,-1 0-144 0,0 0 192 16,-1 1-192-16,0 0 192 0,-2 2-32 0,-2 0 0 15,-2-2 0-15,0 1 0 0,-1 1 32 0,-2 2 0 16,1-2 0-16,-2 0 0 0,0 0-16 0,-3 2 0 16,2-1 0-16,1 0 0 0,2-1-176 0,-5 2 192 15,1 4-192-15,-2 0 192 0,4-3-192 0,-4-2 192 16,-1 1-192-16,1-1 192 0,0 5-192 0,4-5 160 16,-1-2-160-16,-1 0 160 0,-1 3-160 0,1-2 128 15,-2 0-128-15,4-3 128 0,-3 0-128 0,2-2 160 0,0 2-160 16,0-2 160-16,-1 1-160 0,1-5 0 0,1 2 144 15,-1-2-144-15,-1 2 0 0,0 2 128 0,1-3-128 16,0 1 0-16,-2-3 0 0,1 3 0 0,-2-1 0 0,2-1 128 16,-1-1-128-16,1 1 0 0,-5-4 0 0,3 2 0 15,-3-1 0-15,1-2 144 0,0 1-144 0,-2 3 0 16,1-2 144-16,-4 0-144 0,2 2 0 0,0-3 144 16,0 3-144-16,0-2 0 0,-1 1 0 0,-1-1 128 15,-2 0-128-15,6-5 0 0,2-1 144 0,-1 1-144 16,-3 1 176-16,3 0-48 0,-2-1 0 0,1 2 0 15,-3-2 0-15,3 3 0 0,0-1 0 0,1-2 0 16,-1 1-128-16,0-2 192 0,-1 0-192 0,0 0 192 16,2 1-192-16,-1-2 160 0,1-2-160 0,1 0 160 15,1-2 0-15,-1 2 0 0,-2 2 0 0,2 0 0 16,0-3-16-16,-1 0 0 0,-1-4 0 0,1 3 0 0,1 2-144 16,0-3 192-16,-2-3-192 0,1 5 192 0,-1 3-192 0,1-2 128 15,1 3-128-15,9 0 128 0,-11-5-128 0,1 2 0 16,2 2 0-16,-2 0 0 0,2-2 0 0,8 3 0 15,-11-1 0-15,11 1 0 16,0 0-1088-16,0 0-256 0,0 0-64 0</inkml:trace>
  <inkml:trace contextRef="#ctx0" brushRef="#br1" timeOffset="99718.14">28532 17711 14735 0,'0'0'1312'0,"0"0"-1056"0,10-8-256 16,3 3 0-16,2 0 1568 0,0-2 256 0,4 1 48 0,4-1 16 15,4 0-608-15,1 1-112 0,0 5-16 0,5-2-16 16,-2 2-672-16,1 0-128 0,-4 2-16 0,0 0-16 15,-4 1-160-15,-4-1-16 0,-3-1-128 0,-3 4 192 32,-2 4-864-32,-5-2-176 0,-7-6-48 0,-6 8 0 0</inkml:trace>
  <inkml:trace contextRef="#ctx0" brushRef="#br1" timeOffset="99884.26">28584 17935 24815 0,'0'0'1088'0,"12"-5"256"0,-2 4-1088 0,3-4-256 0,-1-2 0 0,4 5 0 0,-2-1 1504 0,3 0 240 16,4-1 48-16,1 3 16 0,1-1-784 0,0-1-176 15,-1 0-16-15,-4 5-16 0,-6 2-624 0,-2 1-192 16,1-5 0-16,-1 5-10096 16,-2 0-2096-16</inkml:trace>
  <inkml:trace contextRef="#ctx0" brushRef="#br0" timeOffset="115293.32">27013 11633 4607 0,'0'0'400'0,"0"0"-400"0,10-4 0 0,0-1 0 16,-1-3 1744-16,-3 2 272 0,-6 6 48 16,8-5 16-16,-8 5-672 0,7-11-144 0,-1 3-32 0,-1-1 0 15,-5 9-80-15,0 0-32 0,0-10 0 0,0 10 0 16,0 0-112-16,-8-7-32 0,-5 5 0 0,0 6 0 15,0 2-464-15,-4 3-112 0,-3 4-16 0,0 3 0 16,0 2-96-16,-4 6-32 0,-2 4 0 0,-2 1 0 16,2 4 0-16,0-1-16 0,1-4 0 0,3 0 0 15,4 0-80-15,4 0-16 0,3-3 0 0,5-4 0 16,6-2-144-16,4-3 0 0,-1-3 144 0,7 2-144 16,3-5 256-16,4-2 0 0,2-6-16 0,2-2 0 15,4-1 208-15,-1 0 32 0,3-7 16 0,-1 0 0 0,-2-1-240 16,1-1-64-16,1-3 0 0,0-2 0 0,0 2-192 0,-2-3 144 15,-3 2-144-15,-2 0 128 0,0-3-128 0,-5 0 192 16,-4 0-192-16,-4 1 192 0,-3-1 192 16,-3-2 64-16,-2-3 0 0,-3 2 0 0,-5 2 144 0,0-2 48 15,-2-1 0-15,-2 3 0 0,0 1-256 0,1 6-32 16,0-3-16-16,0 4 0 0,1 0-336 0,-1 0 0 16,1 3 0-16,3 3 0 0,0 1-192 0,9 3-96 15,-7-1-32-15,7 1 0 16,0 0-2144-16,0 0-432 0,2 13-96 0</inkml:trace>
  <inkml:trace contextRef="#ctx0" brushRef="#br0" timeOffset="115637.18">27692 11532 26431 0,'-21'2'1168'0,"11"2"240"0,2 1-1120 0,-1 4-288 0,-3 4 0 0,-1 2 0 16,3 7 0-16,-3-1 0 0,0 4-176 0,0 5 176 16,4 1 0-16,-1 3 0 0,3-2 0 0,-1 0 0 15,-1-6 0-15,3 1 0 0,3-3 0 0,-3-5 0 16,4-5 288-16,0 1 64 0,2-6 16 0,0-9 0 16,-1 10 416-16,1-10 96 0,0 0 16 0,0 0 0 15,0 0 256-15,8-6 64 0,1-3 16 0,2-4 0 0,-1-3-272 0,2-2-64 16,1-3-16-16,2-1 0 0,4-7-496 0,1 0-112 15,1-3-16-15,3 2 0 0,-2 1-80 16,4 3-32-16,1 0 0 0,3 5 0 0,2 6-144 16,-4 1 128-16,-2 3-128 0,1-1 128 0,-5 5-128 0,0 1 0 15,-1 6 0-15,0 0 0 16,-6 0-1216-16,1 6-256 0,-1 1-64 16,0 5-14720-16</inkml:trace>
  <inkml:trace contextRef="#ctx0" brushRef="#br0" timeOffset="116493.92">29270 11602 2751 0,'0'0'256'0,"0"0"-256"0,10-9 0 0,1 1 0 16,-1-2 2080-16,-10 10 368 0,0 0 80 0,3-12 16 15,4 3-928-15,-7 9-176 0,0 0-32 0,0 0-16 0,0 0-112 16,0 0 0-16,0 0-16 0,0 0 0 0,-9 8-560 0,-2-1-96 15,-1 0-32-15,0 5 0 16,-1 7-208-16,4 3-48 0,-1 6-16 0,0-3 0 0,3 1-48 0,3 0 0 16,5 0 0-16,0-3 0 0,1-2-64 0,5-5 0 15,4-2-16-15,2 0 0 0,1-2 192 0,2-7 32 16,3-1 16-16,4-1 0 0,4-3 240 0,2-3 48 16,2-2 16-16,2 0 0 0,-1-8-144 0,-1 0-16 15,-3 2-16-15,-2-6 0 0,-3-2-288 0,-2-2-48 16,-4 0-16-16,-3 0 0 0,-2-1-32 0,-4 1-16 15,-1 2 0-15,-5-1 0 0,2 3 112 0,-1 3 0 16,-2-1 16-16,-1 4 0 0,-3-2-128 0,1 2-16 16,-1 2-128-16,3 9 192 0,-6-6-448 0,6 6-112 15,-7-8-16-15,7 8 0 16,0 0-2496-16,0 0-496 0</inkml:trace>
  <inkml:trace contextRef="#ctx0" brushRef="#br0" timeOffset="116867.98">30212 11490 21183 0,'-2'-16'944'0,"2"16"192"0,0 0-912 0,0 0-224 0,0 0 0 0,0 0 0 16,-7-11 144-16,7 11-16 0,0 0 0 0,0 0 0 15,-10-8 192-15,-1 2 48 0,0 6 0 0,2 0 0 16,-2 2-32-16,-1 3 0 0,-1-1 0 0,-1 4 0 0,0 3-16 15,-5 0-16-15,4-5 0 0,-1 5 0 0,-1 1 256 16,1 1 48-16,2-2 16 0,4 4 0 0,1-2-112 0,5 1-32 16,4-4 0-16,2 2 0 0,2 1-304 0,3-1-176 15,2 2 192-15,3 2-192 0,2 1 160 0,2 0-160 16,1-4 128-16,-2 1-128 0,-1-1 192 0,0 3-32 16,-3-4-16-16,0 1 0 0,-3-4 0 0,-2-3 0 15,-2 2 0-15,-1 1 0 0,-3-9 112 0,0 0 0 16,-7 8 16-16,-2 0 0 0,-4-3 96 0,-1 0 16 15,-6 1 0-15,-2-4 0 0,-4-2-160 0,0 0-32 16,-7 0 0-16,4 0 0 0,-1-2-64 0,2-2-128 16,-1 1 176-16,6-1-176 0,2-1 0 0,6 2-304 15,9-2 48-15,6 5 0 16,0 0-2368-16,0 0-448 0</inkml:trace>
  <inkml:trace contextRef="#ctx0" brushRef="#br0" timeOffset="117272">30622 11636 17503 0,'-5'-8'1552'0,"5"8"-1232"0,0 0-320 0,0 0 0 15,0 0 368-15,0 0 16 0,-6-5 0 0,6 5 0 16,0 0 240-16,0 0 48 0,12 0 16 0,0-1 0 15,1-1 112-15,4 0 32 0,1-1 0 0,2-1 0 16,0-1-80-16,3 1-16 0,1-3 0 0,0 1 0 0,-2-2-192 0,-1-1-32 16,-2 0-16-16,1 0 0 0,-2 0-128 0,-3-2-32 15,-5 1 0-15,-1-1 0 0,-1-2 208 0,-3 5 32 16,-5 8 16-16,0-10 0 0,-2 1 32 0,-8 0 0 16,-1 4 0-16,-6 2 0 0,-5-1-208 0,-3 7-32 15,-4 1-16-15,0 0 0 0,-1 7-128 0,3 1-32 16,1 2 0-16,1 3 0 0,3 2-48 0,6-1-16 15,3 0 0-15,6 0 0 0,4 2-144 0,6 1 0 16,3 2 0-16,6 1 128 0,2-5-128 0,4-1 0 16,5 1 0-16,4-5 128 0,4-1-128 0,6-1 160 15,2-3-160-15,3 0 160 0,1 0-160 0,2-1 0 16,2-4 0-16,1 0 0 16,-2-2-368-16,-7 4-96 0,-2-4-32 0,-1 0-10320 0,1-4-2048 0</inkml:trace>
  <inkml:trace contextRef="#ctx0" brushRef="#br0" timeOffset="118669.58">26854 12889 6447 0,'0'0'272'0,"0"0"80"0,4-11-352 0,0 4 0 15,-4 7 0-15,0 0 0 0,2-11 1456 0,-2 11 208 16,3-9 64-16,-2 0 0 0,-1 9-528 0,0 0-112 16,0 0 0-16,0 0-16 0,0 0-192 0,0 0-48 15,0 0 0-15,0 0 0 0,0 0-64 0,-6 9 0 16,-2 3-16-16,0 2 0 0,-2 3-160 0,-3 4-16 16,1 2-16-16,0 3 0 0,-5 3-304 0,0 2-48 0,0 2-16 0,2 1 0 15,0 2-192-15,2-2 128 0,0-4-128 16,3-1 0-16,1-4 0 0,1-3 128 0,1-3-128 0,0 0 0 15,-4-4 0-15,6-3 144 0,5-12-144 16,0 0 128-16,-3 14 176 0,3-14 16 0,0 0 16 0,0 0 0 16,12 7 176-16,-12-7 48 0,0 0 0 0,13-7 0 15,5-3-256-15,1 0-48 0,-2-6-16 0,2 3 0 16,3 1-240-16,0 0 128 0,-1-1-128 0,-1 2 0 16,1 4 0-16,-3 4 0 0,-2 3 0 0,-2 4 0 15,-1 3 0-15,-3 2 0 0,3 4 0 0,-5-4 0 16,-8-9 0-16,7 16 0 0,-1 2 0 0,-3-4 0 15,-3-2 0-15,0 0 0 0,-3 0 0 0,-1-5 0 16,-1 3 128-16,-1-5 48 0,-1 0 0 0,-5-1 0 16,1 0 272-16,-4-2 48 0,0-2 16 0,-4 0 0 15,-1-3-128-15,-4-3 0 0,2 4-16 0,0-1 0 0,2-1-144 16,2 3-32-16,1-6 0 0,4 2 0 0,3 1-192 0,3-1 0 16,2-3-192-16,5 8 192 15,4-8-1328-15,4 1-144 0,3 1-48 16,5 0-11936-16</inkml:trace>
  <inkml:trace contextRef="#ctx0" brushRef="#br0" timeOffset="118981.75">27352 13173 24879 0,'0'0'1088'0,"-13"-1"256"0,0 1-1088 0,2 4-256 15,0 2 0-15,-1 5 0 0,3 2 384 0,-3 0 32 16,-1 0 0-16,4 1 0 0,4 3-160 0,-2-1-48 0,2-2 0 0,2 0 0 16,2-2-208-16,0-3 0 0,0-2 128 0,1-7-128 15,0 0 224-15,0 0 0 0,0 0 0 0,0 0 0 16,0 0 336-16,0 0 64 0,0 0 16 0,10-6 0 16,2 0-64-16,1-3 0 0,-2-4 0 0,4-2 0 15,0-3-304-15,4 3-64 0,-1-2-16 0,0 1 0 16,0-1-192-16,1 3 0 0,-2-1 128 0,0 5-128 15,-3-2 0-15,3 6 0 0,-4 3 0 0,3-2 0 16,-2 2 0-16,0 2 0 0,1 2 0 0,-2 2 0 16,0 2-1344-16,-3-1-192 15,3 4-64-15,-1-2-11520 0</inkml:trace>
  <inkml:trace contextRef="#ctx0" brushRef="#br0" timeOffset="119205.43">27918 13186 23039 0,'0'0'1024'0,"0"0"192"0,-12-1-960 0,6 3-256 15,-2 5 0-15,8-7 0 0,-5 10 576 0,-1 2 80 16,1-3 16-16,1 5 0 0,0 5 112 0,0 0 32 16,0-3 0-16,2 2 0 0,-1 2-448 0,1 1-96 15,0-2-16-15,1 1 0 0,0-5-256 0,1 0 128 16,2-1-128-16,1-4 0 0,0 2 0 0,-3-12 0 15,0 0 0-15,9 9 0 16,1 2-1472-16,1-7-368 0,-1-6-64 0,2 0-9248 0</inkml:trace>
  <inkml:trace contextRef="#ctx0" brushRef="#br0" timeOffset="119718.55">28460 13200 8287 0,'0'0'736'0,"0"0"-592"0,11-6-144 0,-2-2 0 16,-1-5 1408-16,-2 4 240 0,-2-2 48 0,2 5 16 15,-2-2-560-15,2 0-96 0,-2-2-32 0,-4 10 0 0,0 0-192 0,0 0-32 16,0-11-16-16,0 11 0 0,-4-7 128 16,4 7 32-16,-10 5 0 0,-3-3 0 0,-1-2-48 0,-3 6-16 15,-2 5 0-15,-2-3 0 0,-3 1-400 0,1-1-80 16,-3 3-16-16,1 2 0 0,0 9-32 0,7-3-16 15,6 0 0-15,3-1 0 0,-1 1-144 0,-1 0-16 16,6-1-16-16,2-2 0 0,3-7-160 0,2 2 128 16,3-1-128-16,4-3 128 0,-9-7 64 0,16-6 16 15,3-1 0-15,5-3 0 0,3-2 48 0,0-4 0 16,1-2 0-16,-1-1 0 0,1-2-128 0,-1-1-128 16,-4-1 176-16,1 0-176 0,-3-3 144 0,2-3-144 15,-2 3 0-15,1-4 144 0,-1-2-144 0,3-4 0 16,2-1 0-16,1-3 128 0,-1-1-128 0,-1-2 128 0,-3-5-128 15,0 4 128-15,0 11-128 0,-3 1 0 0,-6 6 0 16,-3 5 128-16,-2 6-128 0,-3 4 0 0,-5 11 0 16,0 0 0-16,0 0 0 0,0 0 0 0,-14 13 0 0,-2 3-176 15,-1 5 176-15,0 6 0 0,-1 7 0 0,-3 8 0 16,-1 5 0-16,0 0-128 0,0 0 128 0,1-3-128 16,1-1 128-16,3-3 0 0,3 3 0 15,5-5 0-15,-2-5 0 0,5-3 0 0,3-4 0 0,2 3 0 16,1-5 0-16,1-3 0 0,3-5 0 0,1-3 0 31,2-3-560-31,1-2-16 0,2-4-16 0,3-4 0 0,2-3-1904 16,0-3-368-16</inkml:trace>
  <inkml:trace contextRef="#ctx0" brushRef="#br0" timeOffset="120121.46">29314 13056 21183 0,'0'0'1888'0,"0"0"-1504"0,0 0-384 0,0 0 0 0,-3-8-240 0,-3 1-112 0,-8 2-32 0,1 4 0 0,0-1 1152 0,-3 2 240 16,-1 2 32-16,0-1 16 0,-3 0-336 0,1 3-64 16,-1 3-16-16,1 2 0 0,-2 3-32 0,3-3-16 15,1 1 0-15,1 2 0 0,0 6-64 0,5-1-16 16,-1-5 0-16,5 4 0 0,4-3-304 0,3 1-64 15,5-1-16-15,3 0 0 0,-1-5 64 0,4-2 0 0,2 1 0 16,1-5 0-16,3-3 112 0,-3 0 16 0,2-2 16 0,1-6 0 16,3-5-176-16,-6 2-32 0,-5 3-128 0,2 2 192 15,-4 3-192-15,-7 4 128 0,0 0-128 0,0 0 0 16,0 0 0-16,0 0 128 0,0 0-128 0,0 0 0 16,0 0 0-16,-5 19 144 0,0 2-144 0,-3 5 128 15,-1 2-128-15,1 1 0 0,-1 2 0 0,0 2 0 16,-2 1 0-16,1-7 0 0,-2-3 0 0,1 0 0 15,0-1 128-15,-2-3-128 0,0-1 192 0,0-1-64 16,-1-5 32-16,-3 1 0 0,0-2 0 0,1 0 0 16,1-3-160-16,1-1 0 0,3-3 0 0,2-1 0 15,9-4-1344-15,0 0-336 0,-7-5-80 16,4-2-11648-16</inkml:trace>
  <inkml:trace contextRef="#ctx0" brushRef="#br0" timeOffset="120506.95">29709 13228 26895 0,'0'0'1184'0,"0"0"256"0,8-9-1152 0,2-1-288 15,2 5 0-15,1 1 0 0,0 3 320 0,4-4 16 16,4-4 0-16,2 3 0 0,4 1 240 0,1 3 32 15,3-6 16-15,1 0 0 0,-1-1-304 0,-2 1-48 16,-3 2-16-16,-3-2 0 0,-2-7-128 0,-3 1-128 0,-3 0 192 0,-2 3-192 16,-3 5 256-16,-2-2-48 0,-3-2-16 0,-2 2 0 15,-3 8 256-15,0 0 64 0,0 0 0 0,0 0 0 16,0 0-64-16,-8-3 0 0,8 3 0 0,-12 4 0 16,-1 0-448-16,0 2 0 0,-1-2 0 0,0 4 0 15,-3 4 128-15,-2 1-128 0,0-4 0 16,1 4 144-16,-1 1-144 0,5 2 192 0,4 0-192 15,2-2 192-15,1-1-192 0,5-1 128 0,0 2-128 0,6 1 128 16,3-2-128-16,2-4 0 0,1 1 0 0,5 1 0 16,3 3 0-16,3-1 0 0,1 1 0 0,-1-3 0 15,1-1 0-15,0 1 0 0,0-2-192 0,-2-3 192 16,-3-3-1696 0,-3 2-224-16,-1 0-32 0</inkml:trace>
  <inkml:trace contextRef="#ctx0" brushRef="#br0" timeOffset="120700.4">28212 12595 41519 0,'-30'-30'1840'0,"17"20"384"0,4 3-1776 0,9 7-448 16,0 0 0-16,0 0 0 15,0 0-464-15,0 0-176 0,16 7-48 0,2-3 0 16,0-3-1648-16,-1 6-336 0,-4 3-64 0</inkml:trace>
  <inkml:trace contextRef="#ctx0" brushRef="#br0" timeOffset="121421.56">26808 14584 19343 0,'0'0'1728'0,"0"0"-1392"15,0 0-336-15,0 0 0 0,0 0 560 0,0 0 32 0,0 0 16 0,-5 9 0 16,-4 0 240-16,1 5 48 0,0 3 16 0,1 5 0 16,-4 7-288-16,2-2-64 0,0 2-16 0,0 2 0 15,0 3-272-15,-3 1-48 0,-1 2-16 0,1-2 0 16,2-1-48-16,2-1-16 0,3-5 0 0,-3-2 0 15,-3-3 16-15,2-3 0 0,-1-4 0 0,2 0 0 16,0-6 176-16,2-1 48 0,6-9 0 0,0 0 0 16,0 0 240-16,0 0 48 0,-2-11 16 0,6-6 0 15,4-4-304-15,3-4-64 0,-5-5-16 0,6-4 0 16,6-4-176-16,4-2-128 0,3-2 192 0,4 2-192 16,1-2 0-16,2 3 0 0,0 1 0 0,0 3 0 15,-1 4 0-15,-2 4 0 0,-4 7 0 0,0 3 0 16,-3 4 0-16,-1 5 0 0,-4 5 0 0,-2 3 0 0,-2 2 0 15,0 4 0-15,-6 3 0 0,1 3 0 0,1 4 0 0,-4 0 0 16,-6 1 0-16,-2 0 0 0,0 2 0 0,0-1 0 16,-9 1 0-16,0-3 0 0,0-4 0 15,-2 0 0-15,-2-1 0 0,-1-4 160 0,0-2-160 0,3-5 192 16,0-3-192-16,-1-3 192 16,1 1-528-16,1-7-112 0,0-1 0 0,4-1-16 15,4-1-2768-15,2-2-544 0</inkml:trace>
  <inkml:trace contextRef="#ctx0" brushRef="#br0" timeOffset="121621.76">27644 14441 30527 0,'-16'7'1344'0,"6"-2"288"0,-2 4-1312 0,-2 3-320 0,0 4 0 0,-2 2 0 16,0 2 208-16,1 0-16 0,-4 1-16 0,6 1 0 15,-1 1 192-15,1 1 32 0,0 2 16 0,1-2 0 16,0 3-288-16,3-1-128 0,0-1 128 0,3-3-128 16,0-2 0-16,5-3 0 0,1-3-224 0,1-1 80 15,3-2-1520 1,-4-11-288-16,13 6-64 0,-1-6-10368 0</inkml:trace>
  <inkml:trace contextRef="#ctx0" brushRef="#br0" timeOffset="121938.43">28292 14528 28271 0,'0'0'1248'0,"0"0"272"0,-1-8-1216 0,1 8-304 15,0 0 0-15,-3-9 0 0,-5 2 0 0,-1 2-272 16,-3-2 48-16,2 6 16 0,10 1 448 0,-16 5 80 15,-6 2 32-15,-4 3 0 0,1 2-32 0,-1 2 0 16,-1 5 0-16,1-1 0 0,2 0-48 0,2 3-16 16,3 0 0-16,3 1 0 0,3 3-64 0,2-3 0 0,5 0-16 0,3-1 0 15,2-5-176-15,5-1 128 16,2 0-128-16,5-5 128 0,3-1 16 0,4-5 0 0,5-4 0 0,5-3 0 16,6-6-144-16,0 0 128 0,-1 0-128 15,3-1 128-15,5-6-128 0,-5 3-144 0,-5 2 144 0,-1-2-208 31,-2-1-496-31,-6 2-80 0,-4 1-32 0,-2 3-8208 0,-2 1-1632 0</inkml:trace>
  <inkml:trace contextRef="#ctx0" brushRef="#br0" timeOffset="122175.98">29061 14226 26719 0,'0'0'1184'0,"-9"2"240"0,0 3-1136 0,0 4-288 0,-2-1 0 0,1 7 0 0,-2 4 512 0,-2 3 64 16,0 4 0-16,-2 1 0 0,-1 1 32 0,1 0 16 15,2 2 0-15,-2-2 0 0,1 2-192 0,0-2-48 16,4 1 0-16,-4 2 0 0,1-1-256 0,1 2-128 16,2 0 0-16,5-4 128 0,3-1-416 0,1-3-96 15,-4 0 0-15,3 0-16 16,3-3-1856-16,-4-3-368 0,0-6-80 0</inkml:trace>
  <inkml:trace contextRef="#ctx0" brushRef="#br0" timeOffset="122345.97">28627 14517 21183 0,'0'0'1888'0,"10"0"-1504"0,1 1-384 0,5 2 0 15,6 0 1824-15,2 1 288 0,0-2 64 0,7 1 16 16,11 2-1568-16,1-5-320 0,3-1-64 0,-1-1-16 15,0 2 32-15,-5 0 16 0,-2-2 0 0,-6 0 0 16,-3 2-272-16,-2 0-176 0,-2-1 32 0,-3 0-8928 16,-1-2-1776-16</inkml:trace>
  <inkml:trace contextRef="#ctx0" brushRef="#br0" timeOffset="122854.38">29589 14548 15263 0,'0'0'672'0,"1"-9"144"0,1-1-656 0,-2 2-160 0,0 8 0 15,0 0 0-15,1-13 928 0,-1 5 160 0,-3-1 16 16,3 9 16-16,0 0 224 0,0 0 64 0,0 0 0 0,-9 4 0 15,-1 4-240-15,-1 1-32 0,1 4-16 0,0 4 0 16,-2 1-560-16,0 3-112 0,0 1-32 0,1 6 0 16,4-2-176-16,2 1-48 0,-2-5 0 0,7-1 0 15,3-3 16-15,2-2 0 0,4-2 0 0,3-6 0 16,1-1 288-16,0-2 48 0,4-5 16 0,1-3 0 16,2-6-176-16,1 3-16 0,-3-5-16 0,3 1 0 15,0-7-96-15,0-2-32 0,-4-3 0 0,1 3 0 16,0-1-96-16,0 1 0 0,-2 0-128 0,-3 0 192 0,-1-1 16 15,0 2 0-15,-2 0 0 0,0 0 0 16,-2 1-208-16,-1 2 144 0,-2 2-144 0,-1 4 128 16,-4 9-1008-16,0 0-208 0,0-8-32 15,0 8-9104-15,0 0-1808 0</inkml:trace>
  <inkml:trace contextRef="#ctx0" brushRef="#br0" timeOffset="123335.26">30298 14507 21183 0,'0'0'1888'0,"-7"2"-1504"0,-1 2-384 0,-3 4 0 15,3 1 592-15,-2 3 48 0,-2 0 16 0,1 1 0 16,-1 2 112-16,3 4 0 0,-3-1 16 0,2-1 0 15,0-4-208-15,3 2-32 0,0-2-16 0,2 1 0 0,-2-1-80 0,6-2-32 16,1-11 0-16,0 0 0 0,0 0 128 16,0 0 32-16,0 0 0 0,0 0 0 0,4-8 64 0,3-2 0 15,0-2 16-15,2-6 0 0,1 0-224 0,0-3-48 16,2-4-16-16,-3 2 0 0,3-1-96 0,-1-2-16 16,1 1 0-16,1 3 0 0,3 1-80 0,-1-1-32 15,2 1 0-15,0 4 0 0,0 7-144 0,1-3 0 16,1 1 0-16,-2 4 0 0,-3 4 0 0,0 2 0 15,1-1 0-15,2 6 0 0,-3-1-432 0,2 2 48 16,-2 4 0-16,0 1-10304 16,1-1-2048-16</inkml:trace>
  <inkml:trace contextRef="#ctx0" brushRef="#br0" timeOffset="123683.2">30669 14560 23039 0,'0'0'1024'0,"0"0"192"0,0 0-960 0,0 0-256 0,0 0 0 0,11 5 0 15,2-1 448-15,2-1 32 0,2-6 16 0,1-2 0 16,4-3-48-16,3-4-16 0,0 1 0 0,1-1 0 16,2-1 0-16,-4 4 0 0,-3-5 0 0,0 2 0 15,-1 1-192-15,0-2-48 0,-4 2 0 0,-3 1 0 16,-3 0 144-16,-2 2 32 0,-8 8 0 0,0 0 0 15,-8-13 320-15,-4 8 64 0,-3 5 16 0,-6 4 0 16,-5 4-224-16,-3 3-32 0,-2 5-16 0,-2 2 0 0,1 3-288 16,-1 0-48-16,6 0-16 0,2 4 0 0,3-3 16 15,4 1 0-15,3 1 0 0,6-1 0 0,3-3-160 16,4-2 0-16,5 0 144 0,2-1-144 0,5-6 0 0,4-1 0 16,1-2 0-16,6 0 0 0,2-4-128 15,6-2-64-15,-1-4 0 0,3-1 0 16,1-2-1760-16,-3 2-352 0,-2-1-80 0,1-2-6560 15,-1-5-1296-15</inkml:trace>
  <inkml:trace contextRef="#ctx0" brushRef="#br0" timeOffset="124043.93">31673 14402 23951 0,'-27'-9'1056'0,"9"8"224"0,-4 1-1024 0,-4 1-256 0,-3-1 0 0,2 2 0 16,2 0 688-16,-1 1 80 0,-1 1 0 0,1-3 16 16,0-1 0-16,6 4 0 0,3 0 0 0,7 4 0 15,3-1 64-15,3 4 16 0,4 1 0 0,5 2 0 16,3-1-416-16,4 4-96 0,2-3-16 0,5 3 0 16,1 1-176-16,4 1-32 0,-5-1-128 0,7 0 192 15,4 0-192-15,-1 2 176 0,-4-2-176 0,-3 3 160 16,-2 4 96-16,-6-4 0 0,-2-3 16 0,-6 2 0 15,-2-2 224-15,-5 0 32 0,-6-1 16 0,-3-4 0 16,-3-1 208-16,-7 0 32 0,-6-3 16 0,0 1 0 0,1-5-80 16,-5 1-16-16,-4 1 0 0,-2-4 0 0,-2 0-288 15,2-3-64-15,3-4-16 0,-2 0 0 0,2-8-160 16,-2 0-48-16,-1-5 0 0,2 3 0 0,2-2-128 16,4-2 0-16,4 0 0 0,6 1 0 15,5 0-2400-15,5-1-352 0,6-4-80 16</inkml:trace>
  <inkml:trace contextRef="#ctx0" brushRef="#br0" timeOffset="175257.81">25984 6840 2751 0,'0'0'128'0,"0"0"16"0,-10 1-144 0,-2-1 0 0</inkml:trace>
  <inkml:trace contextRef="#ctx0" brushRef="#br1" timeOffset="-111525.81">15968 556 20271 0,'0'0'896'0,"-9"-4"192"0,2-2-880 0,2 0-208 0,5 6 0 0,-3-8 0 16,0-1 0-16,3 2 0 0,3 2 0 0,1-1 0 16,6-1 0-16,1 2 0 0,2-4 0 0,2 0 0 15,0 0 0-15,2 2 0 0,1 3 0 0,1-2 0 16,-1 0 0-16,2 1 0 0,-2-1 0 0,1 3 0 0,1 3 0 0,-1 4 0 16,0 3 0-16,-1 4 0 0,0 6 0 0,-3 5 0 15,-2-1 0-15,-4 9 0 0,-4 5 864 16,-2 5 128-16,-3 3 32 0,-6 0 0 0,-7 2-832 15,-1 0-192-15,-4 4 0 0,-6 1 0 0,-1 3 864 16,-2 2 128-16,0-2 32 0,-5-1 0 0,-2-3-832 0,1-9-192 16,-3-5 0-16,3 1 0 0,-1-6 864 0,4-4 128 15,5-6 32-15,4-3 0 0,5-2-832 0,7-6-192 16,7 1 0-16,2-10 0 0,0 0 0 0,15 5 0 16,7-2 0-16,7-3 0 0,6-1 0 0,6-2 0 15,-2-1 0-15,4 3 0 0,1 0 0 0,2 2 0 16,-1 0 0-16,4-1 0 0,0-1 0 0,2 0 0 15,-4-2 0-15,1 3 0 0,-1 0 0 0,-4 3 0 16,-4-1 0-16,-5-2 0 16,-5 0-1600-16,-7-1-352 0,0-6-80 0,-22 7-16 0</inkml:trace>
  <inkml:trace contextRef="#ctx0" brushRef="#br1" timeOffset="-110972.39">14500 2180 16575 0,'0'0'736'0,"-1"-12"160"0,-2 1-720 0,0 3-176 0,3 8 0 0,0 0 0 15,0 0 848-15,0 0 144 0,0 0 32 0,0 0 0 16,0 11 0-16,0 4 0 0,-2 7 0 0,-1 3 0 15,1 5 0-15,-1 1 0 0,0 4 0 0,-2 0 0 16,3 2 0-16,-2 1 0 0,-2 2 0 0,-1 4 0 16,-1 3-832-16,-1-2-192 0,0-7 0 0,-1-2 0 15,1-2 0-15,0-5 0 0,5-5 0 0,-1-4 0 16,-1 0 0-16,0-5 0 0,4-6 0 0,2-9 0 16,0 0-1600-16,0 0-352 0,5-8-80 0,3-7-16 15</inkml:trace>
  <inkml:trace contextRef="#ctx0" brushRef="#br1" timeOffset="-110774.24">14860 2089 27647 0,'0'0'608'0,"0"0"128"0,2 15 32 0,-2 4 0 0,0-1-624 16,-2 5-144-16,-2 6 0 0,0 4 0 0,-1-3 0 0,-3 2 0 15,-1-2 0-15,0 4 0 0,0-1 848 0,-2 1 144 16,-6 0 32-16,4-3 0 0,4 4-832 0,1-1-192 15,-2-3 0-15,-2 2 0 0,4-3 0 0,0-2 0 16,1-5 0-16,0-5 0 16,1-2-2416-16,-1-6-528 0,-1-4-96 0,8-6-32 0</inkml:trace>
  <inkml:trace contextRef="#ctx0" brushRef="#br1" timeOffset="-110608.95">14276 2436 27647 0,'0'0'608'0,"0"0"128"0,0 0 32 0,0 0 0 0,11-7-624 0,4 4-144 0,0 3 0 0,6 0 0 16,5 2 0-16,4-2 0 0,4-2 0 0,4 2 0 15,2-1 0-15,7-1 0 0,6-2 0 0,3-2 0 16,1 2 0-16,-1 1 0 0,-1 0 0 0,-8 0-12256 16</inkml:trace>
  <inkml:trace contextRef="#ctx0" brushRef="#br1" timeOffset="-110453.35">14229 2699 27647 0,'0'0'608'0,"10"-3"128"0,6-2 32 16,6-1 0-16,5 3-624 0,6 0-144 0,5 1 0 0,5-1 0 0,5-6 0 0,9 2 0 16,7 2 0-16,8-4 0 15,8 1-1600-15,2-5-368 0,1 0-64 0,-2 3-16 0</inkml:trace>
  <inkml:trace contextRef="#ctx0" brushRef="#br1" timeOffset="-110085.81">15521 2142 31327 0,'0'0'1392'0,"2"-9"272"0,-2 1-1328 0,0 8-336 0,0 0 0 0,0 0 0 16,0 0 0-16,4 13 0 0,-2 2 0 0,-2 3 0 15,-2 4 0-15,0 4 0 0,-2 2 0 0,-1 3 0 0,-3 3 896 0,0 0 96 16,0-3 32-16,2 3 0 0,-5-2-832 0,6 0-192 15,0-4 0-15,1-3 0 0,1-3 0 16,3-3 0-16,4-4 0 0,3 0 0 0,0-6 0 0,4 0 0 16,1-5 0-16,2-3 0 0,2-1 0 0,3-3 0 15,5-7 0-15,3 1 0 0,3-4 0 0,3 2 0 16,0 1 0-16,-8 0 0 16,3-5-768-16,0 2-208 0,2-1-48 0,-1-1 0 15,-3 2-1632-15,-3 0-336 0,-2-4-64 0,3-2-16 0</inkml:trace>
  <inkml:trace contextRef="#ctx0" brushRef="#br1" timeOffset="-109855.96">16131 1854 35007 0,'0'0'1552'0,"0"0"320"0,0 0-1488 0,-5 14-384 0,2 5 0 0,-2 5 0 16,-3 6 0-16,-4 12 0 0,-2 9 0 0,-3 8 0 15,-3 5 0-15,1 5 0 0,-2 2 0 0,-2 6 0 16,-2 5 896-16,0 2 96 0,2-1 32 0,-1-2 0 16,5 0-832-16,2-4-192 0,1-3 0 0,2-3 0 15,-2-6 0-15,2-3 0 0,-1-2 0 0,4-9 0 16,3-7-768 0,-1-10-208-16,-2-6-48 0,5-10-15152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5.9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1659 297 6447 0 0,'0'0'142'0'0,"0"0"22"0"0,0 0 13 0 0,0 0 55 0 0,0 0 181 0 0,0-2 78 0 0,1-7 18 0 0,-1 7 3 0 0,0 2 0 0 0,0 0 0 0 0,0 0 0 0 0,-1-2-69 0 0,-9-15-278 0 0,3 11-165 0 0,-2 1 72 0 0,3 3 108 0 0,0 0 0 0 0,0 0-1 0 0,-1 0 1 0 0,1 1-1 0 0,-1 0 1 0 0,1 0 0 0 0,-1 1-1 0 0,1 0 1 0 0,-1 0 0 0 0,1 0-1 0 0,-2 1-179 0 0,-39 0 0 0 0,20-1 534 0 0,20-1-232 0 0,0 1 0 0 0,-1 0 0 0 0,0 0-302 0 0,-119 13 608 0 0,91-11-608 0 0,-13 1 0 0 0,21-1 0 0 0,-11-1 0 0 0,14 0 0 0 0,-22 3 0 0 0,19 0 0 0 0,1 1 0 0 0,-1 1 0 0 0,-13 6 0 0 0,-37 12 0 0 0,44-12 0 0 0,-24 9 0 0 0,48-17 0 0 0,1 1 0 0 0,0 0 0 0 0,0 0 0 0 0,-6 5 0 0 0,-2 3 0 0 0,-13 5 0 0 0,12-7 0 0 0,-11 9 0 0 0,-49 40 0 0 0,32-27 0 0 0,16-12 0 0 0,-6 7 0 0 0,7-4 0 0 0,2 1 0 0 0,0 2 0 0 0,2 0 0 0 0,-1 4 0 0 0,10-12 0 0 0,-4 4 0 0 0,7-10 0 0 0,1 2 0 0 0,-8 10 0 0 0,-17 34 480 0 0,2 1 0 0 0,3 2 0 0 0,-4 17-480 0 0,16-30 203 0 0,3 0 0 0 0,1 1-1 0 0,-5 41-202 0 0,12-50 0 0 0,2-6 0 0 0,-1 16 0 0 0,-3 74 0 0 0,6 61 0 0 0,8 32 0 0 0,-3-208 0 0 0,3 153 0 0 0,-1-137-121 0 0,1 44 1198 0 0,4 0-1 0 0,10 41-1076 0 0,-11-81 16 0 0,-1-5-16 0 0,8 22 0 0 0,1-3 0 0 0,1 3 0 0 0,2-1 0 0 0,12 23 0 0 0,7-1 0 0 0,15 20 0 0 0,-26-51 0 0 0,1-1 0 0 0,1-1 0 0 0,4 0 0 0 0,-5-6 0 0 0,1-2 0 0 0,1 0 0 0 0,20 12 0 0 0,-13-13 0 0 0,2 2 0 0 0,29 16 0 0 0,-41-30 0 0 0,-6-2 0 0 0,2 0 0 0 0,13 4 0 0 0,-33-16 0 0 0,34 15 0 0 0,1-2 0 0 0,0-1 0 0 0,8-1 0 0 0,-14-4 0 0 0,1-1 0 0 0,0-2 0 0 0,25 0 0 0 0,-22-5 31 0 0,-1-2 0 0 0,1-1 0 0 0,4-2-31 0 0,98-24 1356 0 0,-79 16-757 0 0,-48 12-599 0 0,119-30 0 0 0,-91 21 0 0 0,-1-2 0 0 0,16-9 0 0 0,29-12 0 0 0,26-13 0 0 0,-62 23 0 0 0,13-9 0 0 0,-37 19 0 0 0,0-2 0 0 0,0 0 0 0 0,8-9 0 0 0,98-98 0 0 0,-90 84 0 0 0,28-26 0 0 0,-55 55 0 0 0,0-2 0 0 0,0 1 0 0 0,-1-1 0 0 0,-1-1 0 0 0,0 1 0 0 0,4-10 0 0 0,-10 17 0 0 0,12-16 0 0 0,0 0 0 0 0,1 1 0 0 0,4-2 0 0 0,4-6 0 0 0,-1-1 0 0 0,55-82 0 0 0,-51 76 0 0 0,-2-2 0 0 0,-1-1 0 0 0,3-12 0 0 0,-15 25 0 0 0,1-7 0 0 0,-4 11 0 0 0,14-48 0 0 0,13-69 0 0 0,-23 89 0 0 0,1 2 0 0 0,-5 20 0 0 0,1-16 0 0 0,7-57 0 0 0,-4-17 0 0 0,-9 82 0 0 0,0 5 0 0 0,-1-12 0 0 0,-1 22 0 0 0,3-17 0 0 0,0-2 0 0 0,1-17 0 0 0,-1 11 0 0 0,-2-10 0 0 0,-4-33 0 0 0,-15-87 0 0 0,9 121 0 0 0,-2-1 0 0 0,-3 2 0 0 0,-2-1 0 0 0,-2 2 0 0 0,-8-12 0 0 0,8 29 0 0 0,-1 0 0 0 0,-1 1 0 0 0,-7-6 0 0 0,-72-93 0 0 0,76 105 0 0 0,-2 2 0 0 0,-7-5 0 0 0,-53-47 0 0 0,76 72 0 0 0,1 0 0 0 0,-1 0 0 0 0,0 1 0 0 0,0 0 0 0 0,-1 0 0 0 0,1 1 0 0 0,-5-2 0 0 0,-21-9 0 0 0,1-1 0 0 0,-7-6 0 0 0,-8-5 0 0 0,21 13-1084 0 0,0-1 0 0 0,2-1 0 0 0,-12-11 1084 0 0,34 25-428 0 0,1 0 0 0 0,0 0 0 0 0,-1 0-1 0 0,1-1 1 0 0,0 1 0 0 0,0-1 0 0 0,0 0 428 0 0,-4-11-1535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7.3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 74 6447 0 0,'0'0'142'0'0,"0"0"22"0"0,0 0 13 0 0,-1 0-20 0 0,-4 2-50 0 0,4-1 274 0 0,0-1-172 0 0,-1 0 0 0 0,1 0 0 0 0,-1 1 0 0 0,1-1 0 0 0,0 0 0 0 0,-1 1 0 0 0,1-1 0 0 0,-1 1 0 0 0,0 0-209 0 0,1-1 143 0 0,0 1 369 0 0,1-1 0 0 0,-2 0-69 0 0,-5 0-294 0 0,0 1-61 0 0,5-1 283 0 0,2 0 117 0 0,0 0 21 0 0,0 0-66 0 0,0 0-222 0 0,0 0 166 0 0,0 0 101 0 0,0 0 21 0 0,0 0-66 0 0,1 0-424 0 0,1 0-1 0 0,-1 0 1 0 0,1-1 0 0 0,-1 1-1 0 0,0-1 1 0 0,1 1 0 0 0,-1-1-1 0 0,0 0 1 0 0,1 0-19 0 0,3-1-3 0 0,49-16 3 0 0,-43 15 0 0 0,0 0 0 0 0,0 1 0 0 0,1 1 0 0 0,2 0 0 0 0,21-4 0 0 0,176-25 72 0 0,-176 25 429 0 0,-8 1 228 0 0,0 2 1 0 0,6 0-730 0 0,19 3 16 0 0,29 4-16 0 0,10 2 0 0 0,-47-1 0 0 0,1-2 0 0 0,44-1 0 0 0,-69-3 0 0 0,-1 1 0 0 0,6 2 0 0 0,-2-1 0 0 0,10 0 0 0 0,-9 0-14 0 0,-20-2 119 0 0,0 1 0 0 0,1-1 0 0 0,-1 0 0 0 0,0 0 0 0 0,1 0 0 0 0,-1 0 0 0 0,0-1 0 0 0,1 0 0 0 0,2-1-105 0 0,-3 1-38 0 0,0 0-1 0 0,0-1 1 0 0,0 1 0 0 0,0 0-1 0 0,0 1 1 0 0,0-1 0 0 0,4 1 38 0 0,-8 0 24 0 0,1-1 0 0 0,0 1-1 0 0,-1 0 1 0 0,1 0 0 0 0,-1 0 0 0 0,1-1 0 0 0,-1 1-1 0 0,1 0 1 0 0,0-1 0 0 0,-1 1 0 0 0,1 0 0 0 0,-1-1-1 0 0,0 1 1 0 0,1-1 0 0 0,-1 1 0 0 0,1-1 0 0 0,-1 1-1 0 0,0-1 1 0 0,1 1 0 0 0,-1-1 0 0 0,0 0-24 0 0,1 0-1228 0 0,-1 0-3069 0 0,-2-4-1317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8.0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 6447 0 0,'0'0'142'0'0,"0"0"22"0"0,0 0 13 0 0,0-1-20 0 0,2-11 1774 0 0,8 12-1694 0 0,-7-1 32 0 0,0 1-1 0 0,1 0 1 0 0,-1 0 0 0 0,1 0-1 0 0,-1 1 1 0 0,1-1-1 0 0,2 2-268 0 0,14 3 1510 0 0,-14-4-1164 0 0,-1 1-1 0 0,1 0 1 0 0,0 0 0 0 0,-1 0 0 0 0,1 1-1 0 0,-1 0-345 0 0,14 8 272 0 0,-5-2-104 0 0,0-1 0 0 0,10 3-168 0 0,15 6 448 0 0,-17-6 269 0 0,2-2 1 0 0,7 2-718 0 0,-10-3 39 0 0,-1 0 0 0 0,0 1 0 0 0,0 1 0 0 0,1 2-39 0 0,13 7 9 0 0,0 1-9 0 0,-19-11 0 0 0,13 6 0 0 0,17 6 0 0 0,98 44 0 0 0,-122-55 117 0 0,0 1 1 0 0,10 8-118 0 0,-24-15 208 0 0,8 4 388 0 0,-11-6-430 0 0,-1 0-1 0 0,1 0 1 0 0,-1 0-1 0 0,1 1 1 0 0,-1-1-1 0 0,3 3-165 0 0,-4-2 11 0 0,13 7-6 0 0,-4-3-5 0 0,-9-4 0 0 0,-1-1 0 0 0,2 7 0 0 0,-3-6 110 0 0,-1 0 1 0 0,0 0-1 0 0,1 0 0 0 0,-1 0 0 0 0,-1 0 0 0 0,1 0 0 0 0,0 0 0 0 0,-1 0 1 0 0,1 0-1 0 0,-1 0 0 0 0,-1 1-110 0 0,-1 1 228 0 0,-1 2-155 0 0,0 0 0 0 0,-1 0-1 0 0,0-1 1 0 0,-1 0 0 0 0,1 0-1 0 0,-1-1 1 0 0,0 1 0 0 0,-5 1-73 0 0,-13 11 26 0 0,-34 26-26 0 0,19-16 0 0 0,-2 5 0 0 0,-57 43 0 0 0,57-45 0 0 0,36-27-93 0 0,1 0 1 0 0,-2 0-1 0 0,1-1 0 0 0,-6 3 93 0 0,8-5-502 0 0,1 1 0 0 0,0-2 0 0 0,0 1 0 0 0,0 0 0 0 0,-1-1 0 0 0,1 1 0 0 0,-2-1 502 0 0,-4-1-6483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39.9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1934 126 6447 0 0,'0'0'298'0'0,"0"0"-10"0"0,0-1-188 0 0,-1-12 93 0 0,-1 10-59 0 0,1 1-15 0 0,-1-1 173 0 0,0 1 0 0 0,0-1 0 0 0,-1 0-1 0 0,1 1 1 0 0,0-1 0 0 0,-1 1-1 0 0,0 0 1 0 0,-1-1-292 0 0,-6-6 710 0 0,6 6-600 0 0,1 0 0 0 0,-1 0 0 0 0,0 0 0 0 0,0 1 0 0 0,0 0 0 0 0,0 0 0 0 0,0 0 0 0 0,0 0-1 0 0,-1 0 1 0 0,1 1 0 0 0,0 0 0 0 0,-1 0 0 0 0,1 0 0 0 0,-3 0-110 0 0,5 1 88 0 0,-1-1 0 0 0,1 1 0 0 0,0-1-1 0 0,0 0 1 0 0,-1 0 0 0 0,1 0 0 0 0,0 0 0 0 0,-1-1-88 0 0,2 1 52 0 0,-1 0 0 0 0,0 0-1 0 0,0 0 1 0 0,0 0 0 0 0,0 0 0 0 0,1 1 0 0 0,-1-1-1 0 0,-2 1-51 0 0,-3-1 13 0 0,1 0 94 0 0,0 0 1 0 0,0 0-1 0 0,0 0 1 0 0,0-1-108 0 0,-9-2 654 0 0,1 0 0 0 0,-3 1-654 0 0,-4-1 297 0 0,4 2-297 0 0,0 0 0 0 0,-15 0 0 0 0,-4 0 0 0 0,18 1 89 0 0,-1 2-1 0 0,1-1 1 0 0,0 2-1 0 0,-1 1 1 0 0,-6 2-89 0 0,-51 8 1374 0 0,43-8-1297 0 0,1 1 0 0 0,-1 2 0 0 0,-14 6-77 0 0,0 4 0 0 0,1 2 0 0 0,-4 4 0 0 0,-4 3 0 0 0,24-13 0 0 0,-15 10 0 0 0,-24 15 0 0 0,17-9 0 0 0,-40 31 0 0 0,77-49 0 0 0,0 1 0 0 0,-2 4 0 0 0,2-2 0 0 0,-14 10 0 0 0,7-8 0 0 0,2 0 0 0 0,-14 16 0 0 0,-11 16 0 0 0,2 3 0 0 0,-3 8 0 0 0,-91 124 0 0 0,68-94 0 0 0,35-48 0 0 0,1 2 0 0 0,-13 27 0 0 0,32-44 0 0 0,1 0 0 0 0,1 1 0 0 0,-4 17 0 0 0,-1 5 0 0 0,0-3 0 0 0,2 1 0 0 0,-2 20 0 0 0,8-12 720 0 0,1 1 0 0 0,1 44-720 0 0,8-65 302 0 0,2-1-1 0 0,2 12-301 0 0,1 2 5 0 0,2 17-5 0 0,12 38 0 0 0,-14-75 0 0 0,0 2 0 0 0,2 0 0 0 0,3 8 0 0 0,-6-24 0 0 0,6 17 0 0 0,2 0 0 0 0,7 14 0 0 0,-5-18 0 0 0,5 10 0 0 0,14 20 0 0 0,49 58 2048 0 0,44 46-2048 0 0,-100-132 0 0 0,2-1 0 0 0,0-1 0 0 0,2-2 0 0 0,21 14 0 0 0,-21-17 0 0 0,1-1 0 0 0,1-2 0 0 0,1-1 0 0 0,22 8 0 0 0,120 38 0 0 0,-123-48 0 0 0,2-4 0 0 0,18 2 0 0 0,-67-14 0 0 0,21 4 0 0 0,1-1 0 0 0,27-1 0 0 0,-30-3 0 0 0,107-3 0 0 0,-48-3 0 0 0,1-5 0 0 0,-56 6 0 0 0,0-1 0 0 0,0-2 0 0 0,-1 0 0 0 0,21-11 0 0 0,-8 1 0 0 0,-1-2 0 0 0,6-6 0 0 0,-15 8 0 0 0,6-4 0 0 0,-1-1 0 0 0,23-21 0 0 0,41-31 0 0 0,-52 41 0 0 0,20-22 0 0 0,-39 32 0 0 0,-14 12 0 0 0,-1-1 0 0 0,11-12 0 0 0,-3 1 0 0 0,75-90 0 0 0,-78 88 0 0 0,12-20 0 0 0,-12 16 0 0 0,8-9 0 0 0,-7 11 0 0 0,11-21 0 0 0,4-5 0 0 0,-16 26 0 0 0,0-2 0 0 0,-2 0 0 0 0,7-19 0 0 0,4-13 0 0 0,-5 9 0 0 0,11-34 0 0 0,-26 62 0 0 0,-1 0 0 0 0,-1 0 0 0 0,2-22 0 0 0,-7 32 0 0 0,3-11 0 0 0,-3 0 0 0 0,0-1 0 0 0,-2-7 0 0 0,-1-12 0 0 0,-1-16 0 0 0,-1 17 0 0 0,0-20 0 0 0,3 2 0 0 0,-1-13 0 0 0,1 42 0 0 0,-1 1 0 0 0,-1-1 0 0 0,-2 0 0 0 0,-2 1 0 0 0,-1 0 0 0 0,-8-22 0 0 0,6 32 0 0 0,0-1 0 0 0,-1 1 0 0 0,-5-5 0 0 0,-7-16 0 0 0,-141-254 259 0 0,149 272-75 0 0,-6-10 217 0 0,-1 0 0 0 0,-2 2 1 0 0,-2 1-1 0 0,-8-8-401 0 0,33 40 0 0 0,-25-26 0 0 0,-9-8 0 0 0,25 27 0 0 0,0 0 0 0 0,0 1 0 0 0,-1 0 0 0 0,0 0 0 0 0,-10-4 0 0 0,-16-4 0 0 0,-30-8 0 0 0,54 20-69 0 0,-2 0 0 0 0,1 0 1 0 0,0 1-1 0 0,0 1 0 0 0,-1 1 0 0 0,1 0 0 0 0,-11 1 69 0 0,-21 5-2605 0 0,-33 8 2605 0 0,58-10-733 0 0,-8 3-1379 0 0,-6 2-4372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45.4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112 1 4607 0 0,'0'0'208'0'0,"-1"2"67"0"0,-4 4 154 0 0,4-4 69 0 0,1-2 12 0 0,0 0-67 0 0,-1 1-294 0 0,-3 9-27 0 0,1-3 239 0 0,3-5 1055 0 0,2 0-1195 0 0,-1 1 40 0 0,1-1 0 0 0,0 0 0 0 0,0 0 0 0 0,-1 0 0 0 0,1 0 0 0 0,1 0 0 0 0,0 1-261 0 0,-1-4 149 0 0,0 1-147 0 0,0 0 0 0 0,0 0 0 0 0,0 0 0 0 0,0 0 0 0 0,-1-1 0 0 0,1 1 0 0 0,0-1 0 0 0,0 1 0 0 0,0-1-2 0 0,0 0 0 0 0,0 0-1 0 0,0 1 1 0 0,0-1 0 0 0,0 1 0 0 0,0 0 0 0 0,0-1 0 0 0,0 1-1 0 0,0 0 1 0 0,1 0 0 0 0,25-2 0 0 0,-21 1 0 0 0,1 1 0 0 0,15 6 0 0 0,-20-5 0 0 0,38 9 0 0 0,-30-8 0 0 0,0 1 0 0 0,0 0 0 0 0,0 0 0 0 0,0 1 0 0 0,0 0 0 0 0,4 4 0 0 0,8 5-90 0 0,-2-1 1077 0 0,-1 1-1 0 0,13 10-986 0 0,-25-16 78 0 0,-1 0 1 0 0,3 4-79 0 0,-3-4 4 0 0,0 0 0 0 0,7 5-4 0 0,12 8 0 0 0,-20-16 0 0 0,-1 0 0 0 0,0 0 0 0 0,0 0 0 0 0,0 1 0 0 0,-1-1 0 0 0,2 4 0 0 0,1 1 0 0 0,1-1 0 0 0,-1 0 0 0 0,1-1 0 0 0,0 0 0 0 0,4 2 0 0 0,1 2 0 0 0,16 16 0 0 0,-17-13 0 0 0,1 3 0 0 0,-9-14 0 0 0,1 1 0 0 0,-1 0 0 0 0,-3-1 0 0 0,1-1 0 0 0,0 1 0 0 0,0-1 0 0 0,0 0 0 0 0,0 1 0 0 0,0-1 0 0 0,2 1 0 0 0,-2-1 0 0 0,7 7 0 0 0,-1-1 0 0 0,0 2 0 0 0,0-1 0 0 0,-1 2 0 0 0,16 23 0 0 0,-8-12 0 0 0,-5-8 0 0 0,-9-10 0 0 0,0 1 0 0 0,2-1 0 0 0,-2-2 0 0 0,0-1 0 0 0,0 1 0 0 0,0 0 0 0 0,0 0 0 0 0,0 0 0 0 0,0 0 0 0 0,0 0 0 0 0,-1 0 0 0 0,1 1 0 0 0,9 24 0 0 0,-5-16 0 0 0,0 12 0 0 0,-2-15 0 0 0,10 27 0 0 0,-5-9 0 0 0,4-1 0 0 0,-6-11 0 0 0,0 4 0 0 0,-5-15 0 0 0,5 18 0 0 0,-2-8 0 0 0,1-2 0 0 0,2 5 0 0 0,-6-15 0 0 0,0 0 0 0 0,0 1 0 0 0,-1-1 0 0 0,1 0 0 0 0,-1 1 0 0 0,1-1 0 0 0,-1 1 0 0 0,0-1 0 0 0,1 2 0 0 0,2 18 0 0 0,0-9 0 0 0,15 83 0 0 0,-10-57 0 0 0,-6-29 0 0 0,4 36 0 0 0,-4-35 0 0 0,-1-3 0 0 0,0-1 0 0 0,0 1 0 0 0,0-1 0 0 0,-1 2 0 0 0,1 16 0 0 0,-2 8 0 0 0,0-2 0 0 0,3 20 0 0 0,-2-44 88 0 0,-1 0-1 0 0,1 0 0 0 0,-1 0 0 0 0,0-1 1 0 0,0 1-1 0 0,-1 0 0 0 0,0 0 1 0 0,0-1-1 0 0,-2 6-87 0 0,0-2 145 0 0,-3 9 90 0 0,2-3-14 0 0,0-1-1 0 0,-2 0 1 0 0,1-1-1 0 0,-4 5-220 0 0,-1 2 0 0 0,9-16 0 0 0,0 1 0 0 0,0-1 0 0 0,-1 1 0 0 0,-2 2 0 0 0,0 0 0 0 0,0 2 0 0 0,0-1 0 0 0,-1 3 0 0 0,2-2 0 0 0,-1-1 0 0 0,0 0 0 0 0,-2 3 0 0 0,-7 8 0 0 0,-9 10 0 0 0,6-8 0 0 0,1-1 0 0 0,-6 12 0 0 0,-14 17 0 0 0,11-22 0 0 0,9-11 0 0 0,-39 34 0 0 0,-8 9 0 0 0,-10 2 0 0 0,53-42 0 0 0,-28 26 0 0 0,-16 10 0 0 0,59-52 0 0 0,-31 25 0 0 0,-1-1 0 0 0,-20 9 0 0 0,30-20 0 0 0,1 0 0 0 0,1 2 0 0 0,1 1 0 0 0,-7 7 0 0 0,14-9 0 0 0,11-10 0 0 0,0-1 0 0 0,-1 0 0 0 0,-2 1 0 0 0,7-5-78 0 0,-1 0-1 0 0,1 0 1 0 0,0 0-1 0 0,0 0 1 0 0,0 0-1 0 0,0 1 1 0 0,0 0 78 0 0,-5 5-280 0 0,22-28-1684 0 0,-7 8 941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46.7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865 7 6447 0 0,'0'0'142'0'0,"0"0"22"0"0,0 0 13 0 0,0 0 55 0 0,0 0 181 0 0,0 0 78 0 0,0 0 18 0 0,0 0-66 0 0,0 0-222 0 0,0 0-207 0 0,0-1 0 0 0,0 1 0 0 0,0 0 0 0 0,0 0 0 0 0,0 0 0 0 0,0 0 0 0 0,1 0-1 0 0,-1 0 1 0 0,0 0 0 0 0,0 0 0 0 0,0 0 0 0 0,0 0 0 0 0,0 0 0 0 0,0 0 0 0 0,0 0-1 0 0,0 0 1 0 0,0 0 0 0 0,0 0 0 0 0,0 0 0 0 0,0-1 0 0 0,0 1 0 0 0,0 0 0 0 0,0 0 0 0 0,1 0-1 0 0,-1 0 1 0 0,0 0 0 0 0,0 0 0 0 0,0 0 0 0 0,0 0 0 0 0,0 0 0 0 0,0 0 0 0 0,0-1 0 0 0,0 1-1 0 0,0 0 1 0 0,0 0 0 0 0,0 0 0 0 0,0 0 0 0 0,0 0 0 0 0,-1 0 0 0 0,1 0 0 0 0,0 0-1 0 0,0 0 1 0 0,0 0 0 0 0,0-1 0 0 0,0 1 0 0 0,0 0 0 0 0,0 0 0 0 0,0 0 0 0 0,0 0 0 0 0,0 0-1 0 0,0 0 1 0 0,0 0 0 0 0,0 0 0 0 0,0 0 0 0 0,0 0 0 0 0,0 0 0 0 0,-1 0 0 0 0,1 0-1 0 0,0 0 1 0 0,0 0 0 0 0,0 0 0 0 0,0 0 0 0 0,0 0-14 0 0,-2-1 72 0 0,1 1 0 0 0,0-1 0 0 0,-1 1-1 0 0,1 0 1 0 0,-1 0 0 0 0,1 0 0 0 0,-1 0 0 0 0,1 0 0 0 0,-1 0 0 0 0,1 0-1 0 0,-1 0 1 0 0,0 1-72 0 0,-7 2 85 0 0,1-1 0 0 0,0 1 0 0 0,-5 3-85 0 0,-2 2 293 0 0,-1 1-1 0 0,2 0 1 0 0,-1 1 0 0 0,2 1-1 0 0,-1 0 1 0 0,1 0-1 0 0,-4 7-292 0 0,13-15 0 0 0,1 1 0 0 0,-1-1 0 0 0,0 0 0 0 0,-1 0 0 0 0,0 0 0 0 0,1-1 0 0 0,0 1 0 0 0,0 0 0 0 0,0 0 0 0 0,0 0 0 0 0,-1 3 0 0 0,-70 74 0 0 0,58-60 0 0 0,1-2 0 0 0,-15 13 0 0 0,21-21 116 0 0,0 0-1 0 0,1 1 0 0 0,0 0 0 0 0,-5 9-115 0 0,-28 50 909 0 0,25-39-231 0 0,-19 25-678 0 0,-7 2 0 0 0,2 2 0 0 0,4 1 0 0 0,1 3 0 0 0,-13 28 0 0 0,-9 18 0 0 0,49-91 0 0 0,1 0 0 0 0,0 1 0 0 0,2 0 0 0 0,1 0 0 0 0,0 1 0 0 0,0 4 0 0 0,1-2 0 0 0,-1 0 0 0 0,-4 5 0 0 0,2-2 0 0 0,-2 15 0 0 0,4-15 0 0 0,1 15 0 0 0,4-21 0 0 0,0-1 0 0 0,3 14 0 0 0,-2-5 0 0 0,-1-20 0 0 0,0 0 0 0 0,1 8 0 0 0,2 20 0 0 0,-3-25 0 0 0,1 0 0 0 0,0 0 0 0 0,1 2 0 0 0,6 19 0 0 0,-4-16 0 0 0,0 1 0 0 0,-1 0 0 0 0,0 9 0 0 0,-1-13 0 0 0,-1 0 0 0 0,2 0 0 0 0,0 0 0 0 0,0-1 0 0 0,1 1 0 0 0,1-1 0 0 0,0 0 0 0 0,1 0 0 0 0,0-1 0 0 0,1 1 0 0 0,10 22 0 0 0,-11-20 0 0 0,1-1 0 0 0,3 3 0 0 0,30 44 0 0 0,-19-35 0 0 0,9 8 0 0 0,4 4 0 0 0,-18-19 0 0 0,2-2 0 0 0,0 0 0 0 0,0-1 0 0 0,2 0 0 0 0,-1-2 0 0 0,21 10 0 0 0,-23-12 0 0 0,0 0 0 0 0,13 12 0 0 0,-12-8 0 0 0,-5-3 0 0 0,1-1 0 0 0,0 0 0 0 0,4 1 0 0 0,-17-12 1 0 0,8 6 227 0 0,0-1-1 0 0,0 0 1 0 0,1-1-1 0 0,0 0 1 0 0,-1-1-1 0 0,1 0 0 0 0,0 0 1 0 0,0-1-1 0 0,4 0-227 0 0,-4 0 0 0 0,-6 0 0 0 0,0-1 0 0 0,0 0 0 0 0,0-1 0 0 0,0 1 0 0 0,0-1 0 0 0,2 0 0 0 0,13 1 72 0 0,-17-1 299 0 0,0 0 117 0 0,16 2-1267 0 0,-16-1 267 0 0,-2-1 0 0 0,0 0 0 0 0,0 0 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0.2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6447 0 0,'0'0'142'0'0,"0"0"22"0"0,0 0 13 0 0,0 0 55 0 0,0 0 181 0 0,0 0 78 0 0,0 0 18 0 0,0 0-66 0 0,0 0-222 0 0,0 0 166 0 0,0 0 101 0 0,0 0 21 0 0,0 0-66 0 0,0 0-222 0 0,0 0 166 0 0,0 0 101 0 0,0 0 21 0 0,0 0-66 0 0,2 1-294 0 0,12 9-129 0 0,2 0-24 0 0,39 17 4 0 0,-41-20 0 0 0,-10-7 0 0 0,0 1 0 0 0,28 10 0 0 0,-14-4 0 0 0,0-1 0 0 0,11 2 0 0 0,4 0 0 0 0,-17-3 0 0 0,15 1 0 0 0,-12-2 0 0 0,0 1 0 0 0,0 1 0 0 0,16 7 0 0 0,-18-6 0 0 0,-10-4 0 0 0,-1-1 0 0 0,1 1 0 0 0,0-1 0 0 0,0 0 0 0 0,0-1 0 0 0,5 3 406 0 0,0-1 1 0 0,0 1-1 0 0,-1 1 0 0 0,0 0 0 0 0,4 3-406 0 0,-14-8 1 0 0,6 4 2 0 0,1 1 0 0 0,-1-1 0 0 0,0 1 0 0 0,-1 1 0 0 0,1-1 0 0 0,4 6-3 0 0,13 11-2 0 0,1-1 2 0 0,4 2 0 0 0,5 2 0 0 0,-32-22 0 0 0,12 7 0 0 0,26 11 0 0 0,-38-19 0 0 0,12 4 0 0 0,22 11 0 0 0,-30-15 0 0 0,-5-2 0 0 0,1 1 0 0 0,-1-1 0 0 0,1 1 0 0 0,-1 0 0 0 0,1-1 0 0 0,-1 1 0 0 0,1 0 0 0 0,-1 0 0 0 0,0 0 0 0 0,1 0 0 0 0,-1 0 0 0 0,0 0 0 0 0,0 0 0 0 0,1 1 0 0 0,21 18 0 0 0,2-3 0 0 0,-3-1 0 0 0,-15-11 0 0 0,-2-2 0 0 0,0 0 0 0 0,0 0 0 0 0,3 5 0 0 0,4 2 0 0 0,-10-9 0 0 0,6 4 0 0 0,0-1 0 0 0,1-1 0 0 0,7 3 0 0 0,-11-2 0 0 0,-2 0 0 0 0,0-1 0 0 0,0 1 0 0 0,1-1 0 0 0,-1 0 0 0 0,1 0 0 0 0,0 0 0 0 0,4 2 0 0 0,-7-3 0 0 0,13 8 0 0 0,-11-7 0 0 0,4 5 0 0 0,6 9 0 0 0,8 9 0 0 0,-3 1 0 0 0,-10-15 0 0 0,-7-10 0 0 0,7 12 0 0 0,-4-5 0 0 0,15 33 1883 0 0,-17-39-1734 0 0,5 19-131 0 0,0 8-20 0 0,3 17 2 0 0,5 22 0 0 0,-5-31 0 0 0,-7-22 0 0 0,5 18 0 0 0,-7-31 0 0 0,0 13 0 0 0,-1 2-133 0 0,0-16-563 0 0,-2-4-257 0 0,-4-6-58 0 0,1 0-12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0.8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198 1 6447 0 0,'0'0'142'0'0,"0"0"22"0"0,0 0 13 0 0,0 0 55 0 0,0 0 181 0 0,0 0 78 0 0,0 0 18 0 0,0 0 3 0 0,0 0 0 0 0,0 0 0 0 0,0 0 0 0 0,0 0-69 0 0,0 0-222 0 0,0 0 166 0 0,0 0 101 0 0,0 0 21 0 0,0 0-66 0 0,-1 1-294 0 0,0 2-34 0 0,0 0 0 0 0,0 0-1 0 0,0 0 1 0 0,0 0-1 0 0,-1-1 1 0 0,1 1 0 0 0,-1 0-1 0 0,0-1 1 0 0,0 0-1 0 0,0 1 1 0 0,0-1 0 0 0,0 0-1 0 0,-1 0-114 0 0,-13 17 574 0 0,-10 19-574 0 0,21-32 35 0 0,1 0 0 0 0,-1 0-1 0 0,-1 0 1 0 0,1-1 0 0 0,-6 5-35 0 0,-11 10 269 0 0,8-7 495 0 0,11-11-627 0 0,0 0 1 0 0,1 1 0 0 0,-1-1-1 0 0,0 1 1 0 0,1 0-1 0 0,-2 1-137 0 0,-1 4-132 0 0,-2 0 0 0 0,-3 4 132 0 0,-6 7-1104 0 0,15-18 524 0 0,1-1-285 0 0,0 0-126 0 0,0 0-29 0 0,0 0-4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1.9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164 1 4607 0 0,'0'0'208'0'0,"0"0"67"0"0,0 0 154 0 0,0 0 69 0 0,0 0 12 0 0,0 0 2 0 0,0 0 0 0 0,0 0 0 0 0,0 0 0 0 0,0 0 0 0 0,0 0 0 0 0,0 0 0 0 0,0 0 0 0 0,0 0-69 0 0,-1 0-294 0 0,0 0-127 0 0,0 0 0 0 0,0 1 0 0 0,0-1 0 0 0,0 0 0 0 0,0 1-1 0 0,1-1 1 0 0,-1 1 0 0 0,0-1 0 0 0,0 1 0 0 0,0-1 0 0 0,1 1-1 0 0,-1 0 1 0 0,0-1 0 0 0,1 1 0 0 0,-1 0 0 0 0,1-1 0 0 0,-1 1-1 0 0,0 0 1 0 0,1 0 0 0 0,0 0 0 0 0,-1 0-22 0 0,1 0 108 0 0,-1-1 0 0 0,0 1-1 0 0,1 0 1 0 0,-1 0 0 0 0,0 0 0 0 0,1-1 0 0 0,-1 1 0 0 0,0 0-1 0 0,0-1 1 0 0,1 1 0 0 0,-2 0-108 0 0,-3 3 254 0 0,-3 6-222 0 0,-1 0 1 0 0,2 1-1 0 0,-1 0 1 0 0,-3 8-33 0 0,-14 20 1475 0 0,18-27-1329 0 0,1-1 0 0 0,0 0 0 0 0,1 1 0 0 0,-4 12-146 0 0,4-9 24 0 0,5-15-24 0 0,-7 16 0 0 0,2 1 0 0 0,-3 14 0 0 0,6-20 0 0 0,0-1 0 0 0,1 0 0 0 0,0 1 0 0 0,0 0 0 0 0,2 10 0 0 0,-1-18 0 0 0,0 1 0 0 0,1 0 0 0 0,-1-1 0 0 0,1 1 0 0 0,0-1 0 0 0,0 2 0 0 0,1 2 0 0 0,13 38 0 0 0,-11-35 0 0 0,1-3 117 0 0,0-1-1 0 0,1 1 0 0 0,-1-1 0 0 0,2 0 1 0 0,-1-1-1 0 0,1 0 0 0 0,-1 0 0 0 0,1 0 1 0 0,1-1-1 0 0,-1 1-116 0 0,19 10-106 0 0,4 6 106 0 0,-4-4 991 0 0,1 0-991 0 0,-9-5 0 0 0,15 11 0 0 0,6 5 0 0 0,7 5 0 0 0,-26-18 0 0 0,13 7 0 0 0,-20-14 0 0 0,0-1 0 0 0,0 0 0 0 0,12 4 0 0 0,6 1 0 0 0,19 11 0 0 0,17 7 0 0 0,-21-10 0 0 0,0 1 0 0 0,-2 3 0 0 0,8 7 0 0 0,-42-23 0 0 0,6 7 0 0 0,0-1 0 0 0,2-2 0 0 0,8 6 0 0 0,-11-8 0 0 0,-12-9 0 0 0,9 13 0 0 0,-3-5-4 0 0,-6-6-14 0 0,0 0-1 0 0,-1 0 1 0 0,1 1-1 0 0,0-1 1 0 0,-1 1-1 0 0,0 0 1 0 0,1 1 18 0 0,-3-4-696 0 0,-9-2-1268 0 0,-1-2 941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2.4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100 1 8287 0 0,'0'0'191'0'0,"0"0"26"0"0,0 0 9 0 0,0 0 42 0 0,0 0 158 0 0,-2 1 72 0 0,-7 5 12 0 0,7-5 2 0 0,1 0 0 0 0,-9 8 229 0 0,9-7-596 0 0,-1-1 0 0 0,0 1 1 0 0,0 0-1 0 0,1-1 0 0 0,-1 1 1 0 0,1 0-1 0 0,-1 0 0 0 0,1 0 0 0 0,-1 2-145 0 0,-12 33 239 0 0,1 0-1 0 0,2 1 0 0 0,1 0 1 0 0,0 16-239 0 0,9-46-3534 0 0,0-7-1238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5T16:07:02.6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13952 815 16575 0,'15'0'736'0,"-15"0"160"0,10-5-720 0,1 0-176 0,-1-1 0 0,-2 2 0 16,-8 4 0-16,0 0 0 0,8-5 0 16,-8 5 0-16,0 0 848 0,0 0 144 0,0 0 32 0,0 0 0 15,-3-10-832-15,3 10-192 0,-5-8 0 0,0 2 0 16,-3-4 864-16,-1 5 128 0,-3 3 32 0,2-2 0 15,-4 1 0-15,0 0 0 0,-3-1557 0 0,-2 3117 0 16,-2-1557-832-16,-4 1-192 0,-4-1 0 0,-1 2 0 16,-1 2 864-16,-2 3 128 0,-3-1 32 0,-1 4 0 15,1-5-832-15,2 4-192 0,0 0 0 0,0 0 0 16,0 0 0-16,0 2 0 0,2 0 0 0,-2 4 0 16,-1 0 0-16,-4 4 0 0,-6 0 0 0,5 2 0 15,1 1 0-15,1 2 0 0,0 0 0 0,3 6 0 16,0 8 864-16,1 5 128 0,0 0 32 0,5 2 0 0,1-5-832 15,4 2-192-15,2-1 0 0,4 4 0 16,2-2 0-16,4 6 0 0,3 2 0 0,4 0 0 0,1-1 0 0,8 2 0 16,1 1 0-16,6-2 0 0,2-3 0 0,2 0 0 15,5-2 0-15,1 0 0 0,1-2 0 0,3 0 0 16,3-4 0-16,2 0 0 0,2-1 0 0,0-4 0 16,3-5 0-16,1-5 0 0,1 0 0 0,4-2 0 15,-1-3 0-15,3-2 0 0,-4-1 0 0,1-7 0 16,0 1 0-16,2-6 0 0,2-2 0 0,0-2 0 15,2-5 0-15,7-2 0 0,6-4 0 0,1-1 0 16,-1-4 0-16,-1-4 0 0,-2-6 0 0,2 0 0 16,2-1 0-16,-5-1 0 0,-6 2 0 0,2 0 0 15,2-1 0-15,-2 4 0 0,-5 0 0 0,-3-2 0 16,-5 1 0-16,1 1 0 0,-1-4 0 0,-3 2 0 16,-1 1 0-16,-2-2 0 0,1-1 0 0,-2-3 0 0,-5-1 0 15,3-1 0-15,1-3 864 0,0-4 128 0,0-6 32 0,-5-2 0 16,-1 3-832-16,0 0-192 0,-6-5 0 0,0 0 0 15,-6-2 0-15,0 1 0 0,-3 6 0 0,-4-6 0 16,-2-1 0-16,-3 4 0 0,-5 0 0 0,2 5 0 16,-5 0 0-16,-4 5 0 0,-5 6 0 0,-5 2 0 15,-5-2 0-15,-8 6 0 0,-8-3 0 0,-4 4 0 16,-1 0 0-16,-3-2 0 0,-1 0 0 0,1 3 0 16,-3 2 0-16,2 2 0 0,0 1 0 0,1 1 0 15,0 2 0-15,4 5 0 0,3 0 0 0,15 6 0 16,-1 5-2416-16,0 0-528 0,-30 1-96 15,19 6-32-15</inkml:trace>
  <inkml:trace contextRef="#ctx0" brushRef="#br0" timeOffset="890.55">13298 1279 12895 0,'0'0'272'0,"0"0"64"0,6-8 16 0,0 4 32 0,-6 4-384 0,5-5 0 0,-1-4 0 0,0 1 0 15,-2-2 1712-15,2 2 272 0,0 0 48 0,0 0 16 16,0-1-832-16,0-1-144 0,-2 2-48 0,1 1 0 15,-2 2 0-15,2-1 0 0,-3 6 0 0,0 0 0 16,0 0 0-16,0 0 0 0,0 0 0 0,0 0 0 0,-3 10-816 0,1 5-208 16,-2 1 0-16,0 4 0 0,-3 0 0 0,1 3 0 15,-2 2 0-15,3 2 0 16,-3 3 0-16,2-2 0 0,-1 0 0 0,2-2 0 0,0-1 864 0,2 0 128 16,-2-2 32-16,2-1 0 0,3-1-832 0,0-2-192 15,0-5 0-15,0-2 0 0,0-3 0 0,0-9 0 16,5 8 0-16,-5-8 0 15,0 0-1600-15,9-7-352 0,3-3-80 0,-4-1-7120 16,1-4-1408-16</inkml:trace>
  <inkml:trace contextRef="#ctx0" brushRef="#br0" timeOffset="1188.01">13814 958 23951 0,'0'0'1056'0,"0"0"224"0,0 0-1024 0,0 0-256 0,-1 13 0 0,-2 4 0 16,-2 2 0-16,-4 0 0 0,-3 3 0 0,-1 7 0 15,-2 1 880-15,-4 4 112 0,-3 2 32 0,-1 1 0 16,-1 2 0-16,-1 0 0 0,-1 4 0 0,-2-2 0 15,-4 2-832-15,4 1-192 0,0-1 0 0,2 0 0 16,1-1 0-16,2-6 0 0,1-6 0 0,2-1 0 16,3-3 0-16,3-1 0 0,5-6 0 0,-2 2 0 15,5-5-1600-15,6-8-352 16,0-8-80-16,8 2-16 0</inkml:trace>
  <inkml:trace contextRef="#ctx0" brushRef="#br0" timeOffset="1414.14">13911 1421 23951 0,'0'0'512'0,"1"12"128"0,-4-2 0 0,-2 1 64 0,-1 3-576 0,-3 3-128 0,-5 4 0 0,0 0 0 16,0 1 0-16,-2-1 0 0,0-3 0 0,0 0 0 15,-1 3 0-15,1-5 0 0,2-2 0 0,2-1 0 16,0 0 0-16,3-4 0 0,4-1 0 0,5-8-10624 16</inkml:trace>
  <inkml:trace contextRef="#ctx0" brushRef="#br0" timeOffset="1746.23">14145 1426 23951 0,'0'0'512'0,"0"0"128"0,-2 6 0 0,-3 3 64 0,-1 3-576 0,-2 3-128 0,-3 5 0 0,-4 2 0 0,0 0 848 0,0 3 144 15,2 1 32-15,2 3 0 0,-1-3-832 0,4 1-192 16,5-3 0-16,2-2 0 0,4-3 864 0,3-2 128 15,3-4 32-15,4-2 0 0,2-5-832 0,3-6-192 16,2-2 0-16,0-8 0 0,1 0 864 0,5-6 128 16,0-4 32-16,2-4 0 0,-2-3 0 0,-1-2 0 15,-3-1 0-15,-3-1 0 0,-3 3 0 0,-4 2 0 16,-6 0 0-16,-3 0 0 0,-4 5-832 0,-3 2-192 16,-4 0 0-16,-3 4 0 0,-7 0 0 0,0 5 0 15,0 0 0-15,-3 6 0 16,-1 4-768-16,0 4-208 0,-3 3-48 0,-1 1-16784 0</inkml:trace>
  <inkml:trace contextRef="#ctx0" brushRef="#br0" timeOffset="2675.69">13336 741 12895 0,'0'0'272'0,"0"0"64"0,-12 1 16 0,5 7 32 0,1 0-384 0,-3 1 0 0,-2-3 0 0,0 5 0 15,-4-3 896-15,0-1 96 0,-4 0 32 0,1-1 0 0,0 4 0 0,1-5 0 16,0 0 0-16,0-1 0 0,0 0 0 0,3-3 0 16,3-2 0-16,0 0 0 0,2-7 0 0,2 0 0 15,4-4 0-15,3-1 0 0,3-1 0 0,2-7 0 16,3-3 0-16,1-2 0 0,3-1-832 0,2-3-192 15,3-7 0-15,1 1 0 0,2-4 0 0,0-1 0 16,2-1 0-16,0 1 0 0,1-6 0 0,1 2 0 16,-1-1 0-16,2 1 0 0,1-2 0 0,0 3 0 15,-1-2 0-15,1 5 0 0,3 0 0 0,-2 3 0 16,3 3 0-16,0 3 0 0,0 0 0 0,3 4 0 16,3 0 0-16,2 3 0 0,0 5 0 0,1 0 0 15,0 2 0-15,0 1 0 0,-1 1 0 0,0 4 0 16,2 3 0-16,-3 3 0 0,0 2 0 0,1 5 0 15,-1 4 0-15,1 1 0 0,1 1 0 0,0 4 0 16,-3 3 0-16,1 1 0 0,-2 2 0 0,-2 1 0 16,-3 1 0-16,-2 1 0 0,0 1 0 0,-2 0 0 0,-3-2 0 15,1 3 0-15,-1 2 0 0,-1 1 0 16,-1-3 0-16,-3 2 0 0,1 4 0 0,-5-3 0 0,-2 2 0 0,-4-1 0 16,-3 1 0-16,-4 2 0 0,-2 2 0 0,-3-2 0 15,-7-2 0-15,0 1 0 0,-4 1 0 0,-3-1 0 16,-3 1 864-16,-1 1 128 0,-3-3 32 0,-1 3 0 15,-2 0-832-15,0-1-192 0,1 1 0 0,1-5 0 16,1-2-768 0,1-1-208-16,1 2-48 0,2-5 0 0,2-2-816 0,2 0-160 15,-20 8-48-15,19-8 0 0</inkml:trace>
  <inkml:trace contextRef="#ctx0" brushRef="#br0" timeOffset="3472.83">13164 2413 12895 0,'0'0'576'0,"0"0"112"0,0 0-560 0,0 0-128 0,0 0 0 0,0 0 0 15,0 0 848-15,0 0 144 0,-3-5 32 0,3 5 0 0,-4-4 0 16,-2 0 0-16,6 4 0 0,-6-2 0 0,0-2 0 0,6 4 0 15,-7 1 0-15,0 3 0 0,-1-3 0 0,-1 5 0 16,-2 0 0-16,-1 5 0 0,-2 2 0 0,0 1 0 16,-2 4 0-16,-1 6 0 0,-1 2-832 0,0 5-192 15,-2 4 0-15,2 4 0 0,-2 4 0 0,2 2 0 16,2-5 0-16,2-1 0 0,1-1 0 0,4-3 0 16,4-2 0-16,2-5 0 0,3 1 864 0,4-4 128 15,4-3 32-15,2 2 0 0,2-5-832 0,4-1-192 16,4-1 0-16,4-4 0 0,2-1 0 0,3 1 0 15,3-1 0-15,3-3 0 0,-1-4 0 0,0 2 0 16,1-3 0-16,2 1 0 0,1-1 0 0,0-4 0 16,-2-4 0-16,1-1 0 0,2 1 0 0,-1-3 0 0,-1 1 0 15,1-3 0-15,0-5 0 0,2-2 0 16,5 0 0-16,2-1 0 0,1-1 0 0,-1-1 0 16,1 1 0-16,-4 0 0 0,-1 2 0 0,-1-2 0 0,0-2 0 15,0 1 0-15,-2-1 0 0,-2 0 0 0,-6-1 0 0,2-4 0 16,-1-1 0-16,-4-2 0 0,-3 1 0 0,-2-6 0 15,-1-3 864-15,-5-2 128 0,-4-4 32 0,-3-1 0 16,-5-1-832-16,-2 0-192 0,-4-4 0 0,-3 6 0 16,-3 0 864-16,-2 6 128 0,-4 4 32 0,-2 1 0 15,-3 8-832-15,-1 4-192 0,-4 5 0 16,1 4 0-16,0 0 0 0,-4 8 0 0,0 2 0 16,-11 1 0-16,3 4-2416 0,6 2-528 15,-11 2-96-15,12-1-32 0</inkml:trace>
  <inkml:trace contextRef="#ctx0" brushRef="#br0" timeOffset="5333.56">16199 1417 12895 0,'-15'2'272'0,"15"-2"64"0,-7-2 16 0,-5 1 32 0,-1 1-384 0,1 0 0 15,2-1 0-15,0 1 0 0,1 0 896 0,2 0 96 16,7 0 32-16,-7 1 0 0,7-1 0 0,0 0 0 16,0 0 0-16,0 0 0 0,0 0 0 0,0 0 0 0,0 0 0 15,0 0 0-15,16 0-832 0,3-1-192 0,2-2 0 0,6 2 0 16,9 0 0-16,1 1 0 0,4 0 0 0,8 0 0 15,9-3 0-15,4-1 0 0,1 1 0 0,0 1 0 16,-2-2 0-16,4 1 0 0,4 3 0 0,0-2 0 16,0-2 0-16,-4 1 0 0,1 1 0 0,-6 0 0 15,-4 0 0-15,-7-1 0 0,-4-3 0 0,-6 2 0 32,-5 2-768-32,-6 0-208 0,-3-2-48 0,-12 2-8592 0</inkml:trace>
  <inkml:trace contextRef="#ctx0" brushRef="#br0" timeOffset="5682.84">17133 1121 23951 0,'-5'-20'512'0,"5"8"128"0,4 1 0 0,4 1 64 0,4 1-576 0,3 2-128 16,4 2 0-16,1 1 0 15,4-1-784-15,5 1-192 0,5-1-48 0,1 1 0 0,0 4 1648 0,9 1 320 16,10 4 64-16,0 6 16 0,1-2-832 0,-1 3-192 16,-4 2 0-16,-1-1 0 0,-4 4 0 0,-3 1 0 15,-5-1 0-15,-6 5 0 0,-5 6 0 0,-8-1 0 0,-2-1 0 16,-6-2 0-16,-3 1 864 0,-7-1 128 15,-7 2 32-15,-3 2 0 0,-6-5 0 0,-2 2 0 16,-3 0 0-16,-4-3 0 0,-2 1-832 0,2 3-192 0,-1-2 0 0,7-6 0 31,-4 0-768-31,1-1-208 0,0-1-48 0,-7 2-7632 0,6-5-1536 0</inkml:trace>
  <inkml:trace contextRef="#ctx0" brushRef="#br0" timeOffset="6388.68">20467 696 16575 0,'0'0'368'0,"-14"-11"80"0,1-2 0 0,2 4 16 0,-2 2-464 0,-1-2 0 0,-2 2 0 0,-1 1 0 16,-2 1 912-16,-2-2 96 0,-4 3 16 0,-1-1 0 16,1 4-832-16,-3 2-192 0,-2-1 0 0,-2 5 0 15,-2 0 0-15,-1 3 0 0,0 1 0 0,0 6 0 16,0-4 864-16,2 5 128 0,0 2 32 0,-3-1 0 15,-1 2-832-15,1 3-192 0,-2 1 0 0,-1 6 0 16,0 3 0-16,2 6 0 0,3 5 0 0,2 5 0 16,1 10 0-16,3 2 0 0,5-2 0 0,3 4 0 0,5-1 0 0,4 0 0 15,5 1 0-15,3 0 0 0,4 3 0 16,5 1 0-16,3-4 0 0,5-6 0 0,6-1 0 0,3-7 0 16,3-5 0-16,4-2 0 0,5-2 0 15,6-3 0-15,3-3 0 0,2-5 0 0,1-1 864 0,1-7 128 16,5-1 32-16,2-5 0 0,4-6-832 0,1 0-192 15,4-6 0-15,1 0 0 0,-1-5 0 0,1-9 0 16,0-5 0-16,0-4 0 0,0-1 0 0,4-6 0 16,3-1 0-16,-4-4 0 0,-4-2 0 0,-4-5 0 15,-4-6 0-15,-3-2 0 0,-3-4 0 0,-5-4 0 16,-3 1 0-16,-7 0 0 0,-7 0 0 0,-7 3 0 16,-4 4 0-16,-4 2 0 0,-7-2 864 0,-3 5 128 0,-6 5 32 15,-5 0 0-15,-6 2-832 0,-6 2-192 16,-6 7 0-16,-14-5 0 15,0 4-768-15,-2 6-208 0,-3 3-48 0,-3 4-11872 0</inkml:trace>
  <inkml:trace contextRef="#ctx0" brushRef="#br0" timeOffset="6876">19968 1102 20271 0,'-11'-16'448'0,"6"11"80"0,5 5 32 0,-6-3 16 0,-2-2-576 0,-1 1 0 15,-2 0 0-15,-1 0 0 0,1 6 0 0,-2 2 0 16,-3-1557 0-16,-2 3119 0 0,0-1558 0 0,-2 5 0 16,-2 2 0-16,0 5 0 0,-1-1 0 0,1 1 0 15,0-1 0-15,3 1 0 0,2 0 928 0,4-4 80 16,2 0 16-16,6 0 0 0,4-4-832 0,5-1-192 16,2 0 0-16,5-6 0 0,3-1 0 0,3-3 0 15,1-2 0-15,2-2 0 0,0-3 0 0,3-5 0 16,-1 0 0-16,1-1 0 0,-1-4 864 0,1 0 128 0,-3 0 32 15,0-3 0-15,-2-2-832 0,-2 3-192 0,-2 3 0 16,-2 0 0-16,-3 5 0 0,-2 1 0 0,-3 3 0 0,-4 6 0 16,0 0 0-16,0 0 0 0,-4 11 0 0,-2-1 0 15,1 5 0-15,-1 0 0 0,-1 4 0 16,2 0 0-16,0 3 0 0,2 0 0 0,2 1 0 0,2-3 0 16,2-1 0-16,3-4 0 0,1 1 0 0,5 2 0 15,3-6-768 1,-2-4-208-16,3-3-48 0,-4-4-6544 0,-1-3-1328 0</inkml:trace>
  <inkml:trace contextRef="#ctx0" brushRef="#br0" timeOffset="7157.14">20481 1028 16575 0,'0'0'368'0,"0"0"80"0,3-12 0 0,-3 12 16 0,0 0-464 0,0 0 0 0,0 0 0 0,0 0 0 0,-3 12 0 0,-1 1 0 16,-2 0 0-16,-2 5 0 0,-2 0 912 0,-2 6 96 15,-1-1 16-15,-4 3 0 0,-3 2 0 0,-2 1 0 16,-2 4 0-16,-5 2 0 0,-1 2 0 0,-3 2 0 16,-3 4 0-16,-1 0 0 0,1 5-832 0,-1-1-192 15,2 1 0-15,1-1 0 0,3-2 0 0,3-6 0 16,5-4 0-16,2-1 0 0,2-5 0 0,3-2 0 0,3-6 0 15,-3 5 0 1,6-7-768-16,3-6-208 0,7-13-48 0,0 0-10240 0</inkml:trace>
  <inkml:trace contextRef="#ctx0" brushRef="#br0" timeOffset="7544.06">20415 1436 23951 0,'0'0'512'0,"-8"7"128"0,-1 0 0 0,4 2 64 0,-2 3-576 0,-1 1-128 0,-3 4 0 0,-1 2 0 0,-1 7 0 0,0 3 0 16,-4 0 0-16,0-1 0 0,0 1 0 15,0 2 0-15,1-1 0 0,2-1 0 0,4 0 0 0,1-6 0 16,1-3 0-16,2-3 0 0,4 0 848 0,2-6 144 15,0-11 32-15,0 0 0 0,9 2-832 0,3-4-192 16,2-4 0-16,3-3 0 0,3-4 0 0,-1-4 0 16,2-3 0-16,0-2 0 0,0 0 0 0,0-5 0 15,-2-1 0-15,1 2 0 0,-1 3 0 0,0 2 0 16,-3 1 0-16,0 5 0 0,-2 7 0 0,-3 1 0 16,-2 6 0-16,-1 5 0 0,-2 2 0 0,-2 7 0 15,-2 6 0-15,-5 4 0 0,-4 2 0 0,-2 4 0 16,-1-2 0-16,-2 4 0 0,-4 1 0 0,0-5 0 15,-4-1 0-15,-1-1 0 0,-1-2 864 0,0-1 128 16,-2-1 32-16,-8 3 0 16,3-7-1648-16,3-8-320 0,3-1-64 0,7-7-16 15</inkml:trace>
  <inkml:trace contextRef="#ctx0" brushRef="#br0" timeOffset="8271.56">19444 895 16575 0,'0'0'368'0,"-8"3"80"0,0 0 0 0,-1 1 16 0,0 0-464 0,-4 0 0 0,1-5 0 16,0 1 0-16,-2 0 0 0,-2 0 0 0,2 0 0 16,1-4 0-16,-1-2 912 0,0 1 96 0,0-1 16 0,1-1 0 15,1 2 0-15,3-6 0 0,1 1 0 0,3-3 0 16,0-1-832-16,4-1-192 0,2-3 0 0,2-3 0 16,-1-2 0-16,3-1 0 0,3-3 0 0,3 0 0 15,-1-5 0-15,3 0 0 0,3-2 0 0,-1-1 0 16,2 1 0-16,3-2 0 0,2 1 0 0,0-1 0 15,2 2 0-15,1 1 0 0,5-1 0 0,1 4 0 16,0-1 0-16,4 0 0 0,0 1 0 0,2-3 0 16,-1 2 0-16,2 2 0 0,0-1 0 0,0 3 0 15,-2 0 0-15,2 2 0 0,1-4 0 0,2 6 0 16,0-2 0-16,2 4 0 0,1 0 0 0,1 3 0 16,2 2 0-16,-1 2 0 0,-2 2 0 0,0 3 0 0,-1 1 0 15,-2 4 0-15,-2-1 0 0,-1 2 0 0,1 2 0 0,0 4 0 16,0 3 0-16,0 1 0 0,-4 3 0 0,3 1 0 15,0 2 0-15,0 2 0 0,-3-3 0 16,-1 4 0-16,-2 2 0 0,-2-1 0 0,-2 1 0 0,-3 2 0 16,-3 1 0-16,-1 3 0 0,-3 5 0 0,0 2 0 15,-6 2 0-15,-3 5 0 0,-4 1 0 0,-3 3 0 16,-6 1 0-16,-6 0 0 0,-4 5 0 0,-5 3 0 16,-5 11 0-16,-3-6 0 0,-5-2 864 0,-1-9 128 15,-3-2 32-15,-1-5 0 0,-4-1-832 0,5-7-192 16,-2-3 0-16,1-3 0 0,2-5 0 0,3-2 0 15,-1-1 0-15,4-2 0 16,4-5-1600-16,3-1-352 0,-8-5-80 0,9-5-16 0</inkml:trace>
  <inkml:trace contextRef="#ctx0" brushRef="#br0" timeOffset="8876.44">19506 2080 20271 0,'0'0'448'0,"0"0"80"0,0 0 32 0,0 0 16 0,-6-3-576 0,6 3 0 16,-6 1 0-16,-1 6 0 0,-1-2 0 0,-1 4 0 16,-3 2 0-16,0 2 0 0,-5 0 0 0,2 4 0 15,-4 0 0-15,1 2 0 0,0 3 928 0,-2 2 80 16,1 1 16-16,-1 2 0 0,2 0-832 0,1 2-192 15,1-2 0-15,2 3 0 0,1 2 864 0,4-2 128 16,4 0 32-16,2-3 0 0,3 2-832 0,5-5-192 0,3 0 0 16,5 1 0-16,5-1 0 0,5-1 0 0,3-4 0 15,4-1 0-15,5-2 0 0,7 0 0 16,6-1 0-16,4-2 0 0,3-3 0 0,1-1 0 0,1-5 0 0,0 1 0 16,0-3 0-16,-3-3 0 15,1-5 0-15,1-4 0 0,-1-1 0 0,1-6 0 0,1 0 0 16,1-3 0-16,-4 1 0 0,0-1 0 0,-2-3 0 0,-1-1 0 15,-2-1 864-15,-2-2 128 0,0 2 32 0,-2 2 0 16,-2-3-832-16,-4 0-192 0,0-2 0 0,-3 1 0 16,0 0 0-16,-3-2 0 0,-5-5 0 0,-3 0 0 15,-5-1 864-15,-5 2 128 0,-3 2 32 0,-6-4 0 16,-2 0 0-16,-7 2 0 0,-2 2 0 0,-4 2 0 16,-4 3-832-16,-4 2-192 0,-4 1 0 0,-2 3 0 15,-5 2 0-15,1 1 0 0,0 0 0 0,-13 0 0 16,3 7-1600-16,8 3-352 0,7 2-80 15,11 4-16-15</inkml:trace>
  <inkml:trace contextRef="#ctx0" brushRef="#br0" timeOffset="11906.55">6306 3729 16575 0,'3'-17'736'0,"1"6"160"0,1-4-720 0,-3 3-176 0,2 3 0 16,0 1 0-16,0 2 0 0,0 0 0 15,0-1 0-15,0 0 0 0,0 3 848 0,-4 4 144 0,0 0 32 0,0 0 0 16,0 0 0-16,0 0 0 0,0 0 0 0,0 0 0 16,0 0 0-16,4 11 0 0,-2 2 0 0,-2 6 0 15,-2 7-832-15,-2 6-192 0,0 3 0 0,-1 4 0 16,-1 1 0-16,1-8 0 0,-1 5 0 0,-2 1 0 16,3 5 864-16,-1-1 128 0,0 2 32 0,-1 2 0 15,1-3-832-15,1 0-192 0,2-1 0 0,2-7 0 16,-2-4 0-16,1-2 0 0,0-4 0 0,4-5 0 15,-1-3 0-15,0-4 0 0,2-2 0 0,-3-11 0 16,0 0-1600-16,0 0-352 16,0 0-80-16,6-7-9840 0</inkml:trace>
  <inkml:trace contextRef="#ctx0" brushRef="#br0" timeOffset="12152.71">6040 4198 20271 0,'0'0'448'16,"0"0"80"-16,-2 9 32 0,-4 3 16 0,1 4-576 0,2 2 0 0,5 3 0 0,-1 0 0 0,2 1 928 0,-2 1 80 16,0-1 16-16,5 2 0 0,4-1 0 0,3 1 0 15,0-3 0-15,3-3 0 0,2-1-832 0,3-4-192 16,1-1 0-16,3-1 0 0,2-4 864 0,-1-2 128 16,0-5 32-16,0-2 0 0,2-2-832 0,-1-5-192 15,0-3 0-15,2-5 0 0,1-4 0 0,3-5 0 16,-2-3 0-16,0-2 0 0,-1-3 864 0,2 0 128 0,0-1 32 15,7-12 0 1,-5 7-1648-16,-4 3-320 0,0 3-64 0,-9 15-16 0</inkml:trace>
  <inkml:trace contextRef="#ctx0" brushRef="#br0" timeOffset="14745.59">16223 1299 5519 0,'0'0'0'0,"-7"4"224"0,-2 0-64 0,-2 1 32 0,-2 1-192 0,0-1 0 0,0-1 0 0,-1 3 0 16,-3-2 0-16,-2 2 0 0,4-3 0 0,-2 1 0 15,0-3 848-15,0 2 144 0,0-2 32 0,0-1 0 16,0-1 0-16,0 0 0 0,0 0 0 0,2 3 0 16,-2 2 0-16,4-3 0 0,0 1 0 0,1 1 0 15,1 1 0-15,2 0 0 0,9-5 0 0,0 0 0 16,0 0-832-16,0 0-192 0,5 9 0 0,8-1 0 16,4-5 0-16,8-2 0 0,7-2 0 0,5 1 0 0,4 1 864 15,6-2 128-15,4-2 32 0,5-3 0 16,5-2-832-16,4 0-192 0,2 0 0 0,2 0 0 0,-4-2 0 0,0 3 0 15,-1-2 0-15,2 2 0 0,10-1 0 0,-3 0 0 16,-4 4 0-16,-1-3 0 0,-2 1 864 0,-3 2 128 16,-4-2 32-16,-5 2 0 0,-1 1-832 0,-7 2-192 15,-8 2 0-15,-4 0 0 0,-8 2 0 0,-2 1 0 16,-5 1 0-16,-6-1 0 0,-4 1 0 0,-9-5 0 16,0 0 0-16,0 0 0 15,0 14-768-15,-2-2-208 0,-5-5-48 0,7-7 0 16,-9 6-816-16,-1 1-160 0,-7-6-48 0,17-1 0 0</inkml:trace>
  <inkml:trace contextRef="#ctx0" brushRef="#br0" timeOffset="15067.02">16840 999 16575 0,'-19'-16'368'0,"7"8"80"0,0 1 0 0,4-6 16 0,3 0-464 0,2 3 0 0,2 3 0 0,1 7 0 16,0 0 912-16,0 0 96 0,16 2 16 0,2 2 0 15,2-4-832-15,7 3-192 0,4 1 0 0,6 3 0 16,-1 1 0-16,5 3 0 0,0-1 0 0,2 6 0 16,0 2 0-16,3 0 0 0,1-1 0 0,0 1 0 15,1 2 0-15,-1 3 0 0,-3 7 0 0,-2-1 0 0,-3 4 864 16,-4 3 128-16,-3 3 32 0,-10-1 0 0,-6-1-832 0,-9 0-192 15,-7-1557 0-15,-5 3121 0 0,-5-1559 0 0,-3-2 0 16,-6-3 0-16,-4-2 0 0,-6-4 864 16,1-1 128-16,-1 0 32 0,-1 2 0 0,-4-9-832 0,1 5-192 15,3-5 0-15,3 0-8144 16,1-4-1680-16</inkml:trace>
  <inkml:trace contextRef="#ctx0" brushRef="#br0" timeOffset="43937.43">26498 15951 6447 0,'0'0'576'0,"0"0"-576"0,0 0 0 0,-8 5 0 16,0-1 1280-16,8-4 128 0,-9-1 48 0,9 1 0 16,0 0-256-16,0 0-48 0,-10 0-16 0,10 0 0 15,0 0-16-15,0 0 0 0,-8 1 0 0,8-1 0 16,0 0-96-16,0 0 0 0,0 0-16 0,0 0 0 0,0 0-192 0,0 0-48 15,0 0 0-15,0 0 0 0,0 0-80 0,0 0-32 16,0 0 0-16,16-2 0 0,1 0-32 0,2 0-16 16,6-1 0-16,4-1 0 0,-2 0-64 0,8 0-16 15,7 1 0-15,5 0 0 0,4 3-112 0,0-1-32 16,-3-2 0-16,1-2 0 0,2-2-128 0,3 2-16 16,0-4-16-16,1 2 0 0,-3 5 32 0,-1-2 16 15,-3 3 0-15,-3-1 0 0,-7 1-80 0,-6 2-32 16,-5 2 0-16,-4 1 0 0,-5-4-160 0,-5 1 0 15,-1-1 0-15,-12 0 128 0,0 0-128 0,10 1 0 16,-10-1 144-16,0 0-144 0,0 0 0 0,0 0 0 16,0 0 0-16,0 0 0 0,0 0-336 0,8 8-48 15,-8-8 0-15,0 0 0 16,0 0-1728-16,0 0-336 0,0 0-80 0</inkml:trace>
  <inkml:trace contextRef="#ctx0" brushRef="#br0" timeOffset="44337.87">27263 15675 18431 0,'0'0'1632'0,"-7"-7"-1312"0,0 1-320 0,3 1 0 15,4 5 224-15,0 0-32 0,0 0 0 0,0 0 0 16,5-13-192-16,3 7 128 0,3 4-128 0,3-1 0 15,3 0 304-15,2 2-48 0,4 1 0 0,3 3 0 0,-3 2 0 0,3-1 0 16,2 1 0-16,2 3 0 0,1-3 256 0,1 3 32 16,2 2 16-16,4 0 0 0,3-3 96 0,0 0 32 15,1 3 0-15,-3-2 0 0,-4 0-128 0,-1 0-32 16,-3 4 0-16,-3-2 0 0,-6 2 16 0,-2-2 0 16,-5-2 0-16,0 6 0 0,-8 5 16 0,1 0 0 15,0-1 0-15,-4 2 0 0,-3-1 32 0,-1 4 16 16,-1 1 0-16,-3 0 0 0,-4-5 16 0,-1 1 0 15,-1-2 0-15,-5 0 0 0,-2 1-16 0,-5-1 0 16,-4-2 0-16,-3-1 0 0,-1 2-160 0,-2 0-16 16,-1 0-16-16,-1-1 0 0,0-2-224 0,3 0-32 15,3-3-16-15,4 1 0 0,4 1-144 0,6-6 0 16,1 0 0-16,13-7 0 16,0 0-1488-16,0 0-240 0,14-1-32 0,6-3-14256 0</inkml:trace>
  <inkml:trace contextRef="#ctx0" brushRef="#br0" timeOffset="46029.18">29699 15509 11231 0,'2'-13'496'0,"-2"13"96"0,0 0-464 0,0 0-128 16,8-5 0-16,0-2 0 0,-8 7 768 0,0 0 128 16,0 0 16-16,8-6 16 0,0 1 0 0,-8 5 0 0,0 0 0 0,2-11 0 15,1 3-48-15,-3-1-16 0,0 2 0 0,-3-1 0 16,1 0-64-16,-4-1-16 0,2-2 0 0,-1 2 0 15,-3 0-96-15,1 0-32 0,-3-1 0 0,0-1 0 16,-2 1-64-16,1-3-16 0,-6 1 0 0,1 1 0 16,-1 1-48-16,-3 0-16 0,1-6 0 0,-1 6 0 15,-2 2-112-15,0-3-16 0,-5 1-16 16,1-2 0-16,0 7-112 0,1-2 0 0,1 2-16 0,2 0 0 16,1-2 16-16,0 4 0 0,1 3 0 0,-4 0 0 15,-2 0-112-15,3 0-16 0,0 0 0 0,5 2 0 16,-1 6-128-16,0 0 128 0,0 0-128 0,2-2 128 15,1 2-128-15,-2 2 128 0,0 5-128 0,-1-5 128 16,-1 1-128-16,1 2 0 0,0-2 0 0,-2 4 0 16,-1 0 128-16,-2 2-128 0,-3 0 0 0,2 1 128 0,3 1-128 15,2 0 128-15,1 1-128 0,1 1 128 0,-6 0 48 16,3 3 0-16,0 0 0 0,2 1 0 0,-1-2-32 16,3 2 0-16,4 0 0 0,-1 2 0 0,1-1-144 0,1 4 128 15,2 0-128-15,2 0 128 0,0-1-128 0,3-2 0 16,1-1 144-16,3 3-144 0,1 3 0 0,1-2 0 15,2 2 0-15,0-1 128 0,-1-5-128 0,0 3 0 16,-2-3 128-16,3 2-128 0,1-4 0 0,0 1 144 16,0-1-144-16,0-1 0 0,1-1 160 0,0 1-160 15,2 2 128-15,-1 0-128 0,1 0 144 0,0-2-144 16,1-1 160-16,1-1-160 0,2 0 128 0,1 1-128 16,1 2 0-16,1-2 144 0,0 0-144 0,2-1 0 15,0-2 0-15,-5 3 128 0,0-3-128 0,7-2 0 16,8 1 144-16,0-1-144 0,-4-3 128 0,2 2-128 0,-2-3 160 0,1-1-160 15,1-2 160-15,1 2-160 0,-2-3 160 16,2 0-160-16,0-5 192 0,-6 1-64 0,1 2-128 16,1-1 192-16,1 1-64 0,0-2 0 0,-4-2-128 0,4-1 192 15,2-1-192-15,1 2 0 0,-2 0 128 0,-3-1-128 16,0 1 0-16,-1 1 128 0,3-3-128 0,1-1 0 16,2-1 128-16,1 1-128 0,-1 1 0 0,-2-1 0 15,0 0 128-15,-3-4-128 0,1 0 0 0,-1-1 0 16,-1 2 160-16,0 2-160 0,-1-5 160 0,1 0-160 15,2 4 192-15,-1-2-64 0,-4 1-128 0,3-3 192 16,5-1-192-16,-2 2 176 0,-3-3-176 0,2 3 160 16,1-3-160-16,-1 0 0 0,-1 1 0 0,-1-3 0 15,7 4 0-15,-2-5 0 0,-3 4 128 0,2-2-128 0,-1-1 0 16,0-3 0-16,-1 2 0 0,0 0 128 0,-1-2-128 16,-1 0 0-16,1 1 0 0,-2-1 0 0,-4-2 0 15,2-1 0-15,0 2 128 0,-3-5-128 0,-1 3 0 0,1-1 0 16,1-2 0-16,0 5 128 0,-6 0-128 0,0 1 0 15,-2 0 0-15,2-4 0 0,3-3 0 0,-2 2 128 16,-1 0-128-16,1-2 0 0,1 0 0 0,-1-2 128 16,-2-1-128-16,-1-1 0 0,1 1 0 0,1-2 0 15,-1 0 128-15,1 3-128 0,-2-3 0 0,0 2 0 16,3 1 0-16,-2 0 0 0,-2-3 0 0,-4 3 0 16,-3 1 0-16,-1 0 0 0,-1-1 0 0,4 0 0 15,4 2 0-15,-3 2 128 0,-5 1-128 0,2-3 160 16,0-4-160-16,-1 1 160 0,-5 4-160 0,0 1 0 0,0-1 0 15,-1 1 128-15,-1-1-128 0,-1 0 0 0,1 2 0 0,-2-1 0 16,3 1 0-16,-2 0 0 0,-2 2 128 16,0 0-128-16,0 1 0 0,0 1 0 0,0-4 144 0,-2 4-144 15,-2 0 0-15,0 0 0 0,0-4 0 0,0 4 128 16,-1-3-128-16,-1 6 0 0,1-2 0 0,-2 0 0 16,-2-2 0-16,0 1 0 0,0 2 0 0,-3 1 128 15,-3 0-128-15,0-1 0 0,3-1 0 0,-1 3 0 16,4 0 0-16,-3 0 0 0,-2 0 0 0,4 0 0 15,2 0-224-15,2 2-16 0,2 2 0 0,6 1 0 16,4 0-1840 0,7 4-368-16,0 0-80 0</inkml:trace>
  <inkml:trace contextRef="#ctx0" brushRef="#br0" timeOffset="48616.92">30240 15427 1839 0,'0'0'160'0,"0"0"-160"16,0 0 0-16,0 0 0 0,0 0 1248 0,0 0 224 15,0 0 32-15,0 0 16 0,0 0-304 0,10-1-48 16,-10 1-16-16,11-2 0 0,-11 2-160 0,10-5-32 16,-1-3-16-16,3 2 0 0,1-1-80 0,-3-3-16 15,-3-2 0-15,2 1 0 0,1 1 96 0,2 0 16 16,1-2 0-16,-1 3 0 0,0-1-144 0,1-1-32 15,1 0 0-15,4-3 0 0,3 1-48 0,4 2-16 16,1 0 0-16,3 3 0 0,-1-2-64 0,2 2-16 16,-1-4 0-16,0 7 0 0,-2 4-192 0,2 2-32 15,-1 2-16-15,-1 1 0 0,-4 1-240 0,-2 2-160 0,-3 0 192 16,0 2-192-16,1-1 128 0,-2 3-128 0,-3 0 0 16,-2 0 0-16,-2 1 0 0,-3-5-224 0,-7-7 32 0,0 0 16 31,10 15-2128-31,-5-5-416 0</inkml:trace>
  <inkml:trace contextRef="#ctx0" brushRef="#br0" timeOffset="49169.87">30238 16273 4607 0,'0'0'400'0,"0"0"-400"0,0 0 0 0,-5 8 0 16,5-8 2192-16,0 0 368 0,0 0 64 15,-2 7 0-15,2-7-1408 0,1 10-272 0,2-2-64 0,2 4-16 16,1-6 128-16,5 4 32 0,2-2 0 0,4 1 0 16,2-3-208-16,3 3-48 0,3 0 0 0,0-1 0 15,-2-2-144-15,3-2-48 0,7 0 0 0,1 0 0 16,0-1 144-16,-2-1 32 0,2-6 0 0,-2 2 0 16,2-1-176-16,-3-1-48 0,-3 2 0 0,1-1 0 15,1-1-112-15,-1 4-32 0,-3-1 0 0,-1-1 0 16,-3 0-224-16,-4 1-160 0,-5-1 192 0,-1 1-192 0,-2-2 144 0,2 3-144 15,1 0 0-15,-1 0 144 16,-12 0-144-16,0 0 0 0,12 0 0 0,-12 0 0 0,11 0-256 16,-11 0-96-16,0 0-16 0,0 0-8976 15,11-2-1792-15</inkml:trace>
  <inkml:trace contextRef="#ctx0" brushRef="#br0" timeOffset="51142.04">32285 15147 8287 0,'0'0'368'0,"0"0"80"0,0 0-448 0,12-3 0 0,-12 3 0 0,0 0 0 15,10-4 1088-15,-10 4 144 0,0 0 32 0,0 0 0 16,10-6-480-16,-10 6-80 0,7-7-32 0,0 3 0 15,-7 4 48-15,0 0 16 0,0 0 0 0,6-7 0 0,-6 7 0 0,0 0 0 16,0 0 0-16,0 0 0 16,7-10-112-16,-7 10-32 0,0 0 0 0,0 0 0 0,-3-11-128 0,3 11-16 15,-6-12-16-15,1 3 0 0,5 9-80 0,-10-7-16 16,0-3 0-16,0 3 0 0,-3 0 64 0,0 1 16 16,-2 2 0-16,-2-2 0 0,-2-3-160 0,-2 1-16 15,-4 1-16-15,-2 2 0 0,-3 3-64 0,4-2-16 16,1 0 0-16,1 2 0 0,2 4 0 0,1-1 0 15,-1 0 0-15,1 1 0 0,-1 0-144 0,1 1 192 16,2-2-192-16,-2 0 192 0,3 1-192 0,-1-2 192 16,1 0-192-16,0 2 192 0,0 2-64 0,-2 2 0 15,-2-6 0-15,-2 2 0 0,0 1 0 0,-4-1 0 16,-3 1 0-16,0 0 0 0,-1-1-128 0,2 2 192 16,2-3-192-16,-1 5 192 0,-2-2-64 0,1-1-128 15,1 4 192-15,2-2-64 0,2-1 16 0,2 3 0 0,0-4 0 16,4 3 0-16,-1 3 16 0,2-4 0 0,-3 0 0 0,3 4 0 15,0-1-160-15,-1 3 192 0,0-2-192 16,1 1 192-16,-1 2-192 0,1 1 160 0,0 1-160 0,2 2 160 16,4 0-160-16,-3 2 128 0,-5 0-128 0,3 0 128 15,6 2-128-15,0-1 128 0,2 0-128 0,-1 0 128 16,-3 5-128-16,1 1 0 0,3-1 0 0,-2-3 0 16,1 0 0-16,-1 0 0 0,5 0 0 0,-2 0 128 15,0-1-128-15,3-1 0 0,1-1 0 0,0-2 0 16,2 2 0-16,-2-1 0 0,0-2 144 0,0 4-144 15,0 3 0-15,0 0 0 0,1-4 0 0,2 1 128 16,-2-1-128-16,2 1 0 0,1 1 0 0,1 1 0 0,2 0 0 16,-2-3 128-16,-1-1-128 0,2 1 0 0,0 0 0 15,1 2 0-15,-2-2 0 0,1 2 128 0,0-1-128 16,2 2 0-16,0-3 0 0,1 1 0 0,0-2 0 0,3-1 144 16,1 3-144-16,0-2 0 0,-2-2 0 15,1 1 0-15,2 0 0 0,-1-2 0 0,-2 2 128 0,2-1-128 16,-1 0 0-16,-3 2 0 0,-2-1 0 0,1 0 128 15,3-3-128-15,4 3 0 0,1-1 0 0,-1 0 0 16,2-6 0-16,3 3 0 0,2 3 0 0,-1-2 0 16,-1 2 0-16,1 0 0 0,1 2 128 0,0-1-128 15,-5 0 0-15,2-1 0 0,0 0 0 0,1 1 0 16,-3-1 0-16,1-2 0 0,-1-3 0 0,2 1 0 16,-2-2 0-16,2-1 0 0,0-2 0 0,-1 2 0 0,2-3 0 15,-1 3 0-15,1 1 0 0,0-2 0 16,-3-5 0-16,4 5 0 0,1-2 0 0,-1-1 0 0,-3-1 0 15,6-1 0-15,4 2 0 0,3-4 0 16,0 0 0-16,0 0 0 0,6 0 192 0,-4 0-192 0,-3 0 192 0,0 0-192 16,0 1 0-16,-3-1 0 0,-2-2 0 15,0-1 0-15,0 3 0 0,-2 0 0 0,1-1 0 0,0 0 0 16,-1-1 0-16,2 1 0 0,0 0 0 0,2-2 0 16,-2-1 0-16,1-1 0 0,-1-2 0 0,1 2 0 15,0 1 0-15,6-5 0 0,-2 0 0 0,1-3 0 16,-1 2 176-16,0-2-32 0,-1-1 0 0,0-3 0 15,-3-2-144-15,-1-4 160 0,-1-3-160 0,0-5 160 16,0-1 0-16,0-3 0 0,-4-2 0 0,0 2 0 16,1-2-32-16,-1 1-128 0,-3-3 192 0,0 2-64 15,0-1 176-15,-1 2 16 0,-2 0 16 0,0 0 0 0,-4-2 112 0,0 6 0 16,2 4 16-16,-3 2 0 0,-2 0-48 0,-1 4-16 16,2 2 0-16,-1 3 0 0,-3 0-224 0,-3 1-48 15,2-2-128-15,0 3 192 0,1-2-192 0,0 4 0 16,-2 2 0-16,1-3 0 15,-1 1-1296-15,-1 3-160 0,0-2-16 0,3 11-9824 16,4-9-1952-16</inkml:trace>
  <inkml:trace contextRef="#ctx0" brushRef="#br0" timeOffset="54636.82">30933 15285 2751 0,'0'0'256'0,"0"0"-256"16,-10-3 0-16,10 3 0 0,-5-4 1808 0,5 4 320 16,-9 0 64-16,-1 2 16 0,1-1-1296 0,0-1-256 15,0-1-48-15,9 1-16 0,0 0-16 0,0 0-16 16,-8 0 0-16,8 0 0 0,0 0 48 0,0 0 16 15,0 0 0-15,0 0 0 0,0 0 16 0,0 0 0 16,0 0 0-16,0 0 0 0,0 0 0 0,0 0 0 16,0 0 0-16,0 0 0 0,0 0-128 0,13 9-32 15,3-4 0-15,0 2 0 0,-2 0-176 0,-1-1-48 0,0 2 0 0,3-2 0 16,4-1-16-16,1-1-16 0,-2 1 0 16,4-1 0-16,3 5 32 0,-1 1 0 0,0-3 0 15,-2 2 0-15,-1-2-64 0,-1 2 0 0,-3-2 0 16,1 0 0-16,-2 1-64 0,0 0 0 0,-3 3-128 0,3-6 192 15,-2 0-64-15,1 0-128 0,0-2 176 0,-1 2-176 16,1 0 256-16,2 2-48 0,1-3-16 0,-1 1 0 16,-3 4 0-16,2-4 0 0,-1-1 0 0,2 1 0 15,4 2-32-15,-1 1-16 0,-2 1 0 0,-1-3 0 16,0 0-144-16,-2 0 192 0,-2 1-192 0,0-1 192 16,-1 1-192-16,0-1 192 0,-2-1-192 0,-1 2 192 15,-2-1-192-15,0 2 160 0,-8-8-160 0,8 8 160 16,-2 2 32-16,-6-10 16 0,7 11 0 0,-2 1 0 15,-2 2 80-15,-1-5 16 0,-2-9 0 0,4 13 0 0,-3 4-48 0,1-5-16 16,-2-12 0-16,1 15 0 0,0 4-48 16,1-4-16-16,-2-2 0 0,0-3 0 0,0-10-176 0,2 14 128 15,-2 0-128-15,0-3 128 0,0-11-128 0,0 0 128 16,0 0-128-16,0 0 128 0,0 13-128 0,0-13 128 16,0 0-128-16,0 0 128 0,0 11-128 0,0-11 160 15,0 0-160-15,0 0 160 0,0 0-320 0,0 0-64 16,0 0-16-16,2-10 0 15,-1 0-1632-15,0-5-336 0,1 1-64 0,-1 1-10496 0</inkml:trace>
  <inkml:trace contextRef="#ctx0" brushRef="#br0" timeOffset="55125.45">32224 15140 5519 0,'0'0'496'0,"7"-6"-496"0,-7 6 0 0,9-7 0 0,-2 3 1776 0,-7 4 256 16,8-7 48-16,0 1 16 0,-8 6-1024 0,0 0-208 16,8-2-32-16,-8 2-16 0,0 0 128 0,0 0 16 15,0 0 16-15,0 0 0 0,0 0-16 0,0 0 0 16,0 0 0-16,0 0 0 0,0 0-48 0,0 0-16 15,0 0 0-15,0 0 0 0,-11 0-224 0,0 2-48 16,-1 2-16-16,-1 4 0 0,-3-4-176 0,-1 4-48 16,-1 2 0-16,-1 1 0 0,-2-5 16 0,2 1 0 15,1 6 0-15,4-4 0 0,1 1-80 0,-1-3 0 0,-2 1-16 16,3-2 0-16,1 6-112 0,0-3-32 16,1 1 0-16,0-3 0 0,2-2-160 0,1 3 0 0,3 1 0 15,5-9 0-15,0 0 0 0,0 0-192 0,-3 11 0 0,3-11 16 31,0 0-2208-31,0 0-448 0</inkml:trace>
  <inkml:trace contextRef="#ctx0" brushRef="#br0" timeOffset="55830.47">31384 15778 5519 0,'0'0'496'0,"-4"8"-496"16,4-8 0-16,0 0 0 0,-9 2 1360 0,0 2 176 0,0 1 48 15,3 1 0-15,6-6-80 0,0 0-16 0,-8 2 0 0,8-2 0 16,-9 4-64-16,9-4-16 0,0 0 0 0,-9 11 0 15,1-1-320-15,2 2-64 0,1-3 0 0,1 3-16 16,0 1-336-16,-1 1-64 0,-1 7-16 0,2-7 0 16,1-1-240-16,1 0-48 0,-2-1-16 0,2 1 0 15,2 0-48-15,3 1-16 0,0-3 0 0,-1 2 0 16,1 2 16-16,1-3 0 0,0 0 0 0,2 1 0 16,1-1-16-16,-1 1 0 0,1-2 0 0,1 0 0 15,2-3 64-15,2 1 16 0,-1 0 0 0,4-1 0 16,2 0-64-16,1-3-16 0,2-1 0 0,-2 1 0 15,-3 1-96-15,4 0 0 0,2-2-128 0,1 0 192 0,2 2-192 16,1-2 0-16,-1 4 128 0,-1-2-128 0,2-3 0 16,-3 1 144-16,-2 1-144 0,-1 2 128 0,-1-2-128 15,-1-1 0-15,-2 1 0 0,-1-1 0 0,-1 1 0 16,0 0 0-16,-1 2 0 0,1-3 0 0,-3 1 0 0,2 3 0 16,0-3 0-16,-2 3 0 0,-10-8 0 0,12 11 0 15,0 2 0-15,-2-3 0 0,-2-1 0 0,0-4 0 16,-8-5 0-16,12 12 0 0,-1-2 0 0,-3 2 0 15,0-2 0-15,0 1 0 0,1 0 0 0,0-1 0 16,-1 1 0-16,0-2 0 0,-1-1 0 0,1-3 0 16,0 2 0-16,0 1 0 0,0-3 0 0,-8-5 0 15,0 0-144-15,11 5 144 16,4 0-1600-16,-2-3-192 0,-1-6-64 0</inkml:trace>
  <inkml:trace contextRef="#ctx0" brushRef="#br0" timeOffset="56344.57">31258 16362 3679 0,'0'0'320'0,"0"0"-320"16,0 0 0-16,0 0 0 0,0 0 1936 0,0 0 320 16,0 0 64-16,0 0 16 0,0 0-816 0,0 0-176 15,0 0-16-15,0 0-16 0,-8 2-160 0,-1 1-16 0,0 2-16 0,0-1 0 16,0 1 16-16,-2 3 0 0,-2-1 0 0,-3 1 0 15,-2-1-256-15,-1 1-48 0,-3 0-16 0,-2-1 0 16,-1 2-160-16,-3-4-16 0,-5 1-16 0,6 1 0 16,6-2-112-16,0 3-32 0,-4 0 0 0,4 0 0 15,3 2-160-15,1-3-48 0,1-2 0 0,3 3 0 16,2-4-272-16,3 1 0 0,8-5 0 0,0 0 0 31,0 0-1440-31,0 0-352 0,14-3-64 0</inkml:trace>
  <inkml:trace contextRef="#ctx0" brushRef="#br0" timeOffset="56777.45">31992 16355 12895 0,'0'0'1152'0,"0"0"-928"0,0 0-224 0,0 0 0 16,0 0 1056-16,0 0 160 0,9 15 48 0,-2-5 0 16,-4 2-144-16,4 0-32 0,1-2 0 0,2 2 0 15,1-3 0-15,2 1 0 0,5-3 0 0,4 3 0 16,-1-2-320-16,-1 3-80 0,-2-4-16 0,0 5 0 15,0-7-416-15,-2 0-64 0,-3-2-32 0,-1 1 0 16,-1-4-1168-16,0-1-224 16,-2-5-48-16</inkml:trace>
  <inkml:trace contextRef="#ctx0" brushRef="#br0" timeOffset="58215.45">32285 15134 8287 0,'0'0'368'0,"0"0"80"15,0 0-448-15,0 0 0 0,0 0 0 0,0 0 0 0,0 0 1840 0,0 0 272 16,0 0 64-16,0 0 16 0,0 0-1104 0,0 0-208 16,0 0-48-16,0 0-16 0,0 0-80 0,0 0-16 15,0 0 0-15,0 0 0 0,0 0-16 0,0 0-16 16,15-4 0-16,-6 0 0 0,-1 1-112 0,3-4 0 16,0-1-16-16,0-3 0 0,2 3-176 0,-1-1-48 15,0 0 0-15,2-4 0 0,5 5-16 0,-3-5 0 16,-1 0 0-16,2-2 0 0,1 0-48 0,0-2-16 0,2-1 0 15,-5 0 0-15,-4-2 0 0,-1-1-16 0,1 2 0 16,-1-1 0-16,1 3-48 0,-1 2 0 0,0-4 0 16,0 5 0-16,-4 1-64 0,2 1 0 0,-2-1-128 0,-2 0 192 15,0-2-192-15,-1 0 176 0,-2 4-176 16,-1-1 160-16,0-1-160 0,0 0 160 0,-2-4-160 0,0 1 160 16,2 4-160-16,-1 1 128 0,-2-5-128 0,1 2 128 15,-1 1-128-15,1 0 0 0,-2-2 0 0,2 0 0 16,0-1 128-16,-3 2-128 0,-3 1 0 0,0-2 128 15,0 2-128-15,-2-1 128 0,-5 2-128 0,5-1 128 16,5 1 0-16,-1 1-128 0,-7-5 192 0,0 4-64 16,-2 3-128-16,-1-3 0 0,0-1 0 0,-2 2 128 15,-5-2-128-15,2 0 0 0,0 0 0 0,-1-2 0 16,-3 1 0-16,3 2 0 0,-3 2 0 0,0 1 0 0,-5-2 0 0,-2 2 0 16,-6 0 0-16,-1-2 128 0,-2 4-128 0,0 1 0 15,0 3 0-15,1-3 0 0,-1 0 0 16,2-1 0-16,0 2 0 0,0 1-176 0,0-1 176 0,-1 0 0 15,-3-2 0-15,-2 6 0 0,0 1 0 0,0 0 0 16,5-3 0-16,-1 3 0 0,2 3 0 16,0-3 0-16,0-1 0 0,1-1 0 0,3 0 0 0,-1 2 0 15,-2 2 0-15,-1 1 0 0,-4-2 0 0,-2 0 0 16,0-1 0-16,2 2 0 0,1 0 0 0,3 1 0 16,1-2 0-16,4-1 0 0,2-1 0 0,0 0 0 15,1 1 0-15,2 0 0 0,1-2 0 0,-2 2 0 16,-2 0 0-16,1 4 0 0,1 3 0 0,-5-5 0 15,-2 0 128-15,3 2-128 0,2 2 0 0,-1-1 0 0,-2-2 0 16,1 2 0-16,0 3 0 0,2-3 0 0,-1 2 0 0,3-1 0 16,0-3 0-16,1 1 0 0,-1-2 0 15,0 4 0-15,-2 3 0 0,2 0 128 0,-3-3-128 16,2-4 0-16,0 0 0 0,1 2 0 0,1 5 0 0,2-3 0 16,-2 0 0-16,2 3 0 0,-1 0 0 0,3 0 128 15,3 1-128-15,-1-1 0 0,-1 1 0 0,2-1 0 16,0-2 0-16,1 1 0 0,0-4 0 0,-1 1 128 15,1-1-128-15,0 2 144 0,1-5-144 0,-3 3 160 16,1 2-160-16,0 3 0 0,0-5 0 0,1 3 0 16,3 3 0-16,-2-3 0 0,1 1 0 0,-6 0 128 15,1 2-128-15,1 0 0 0,1-1 0 0,0-3 128 16,-2 5-128-16,2-5 0 0,1 1 144 0,2 1-144 16,-2-1 0-16,3 2 128 0,-1-3-128 0,1 0 0 0,0 2 0 15,-2-1 144-15,3 2-144 0,-1-3 0 0,2 5 192 0,-1-5-64 16,0 1 0-16,1 0-128 0,0 0 160 0,0 2-160 15,-1-2 128-15,0-1-128 0,4 3 128 0,-2 2-128 16,0-3 128-16,2 1-128 0,2 2 128 0,-1 2-128 16,-1 0 128-16,1 1-128 0,-1-1 128 15,3-2-128-15,0 4 128 0,0-1-128 0,-2 3 0 0,2 0 0 16,2 0 128-16,2 1-128 0,0 2 0 0,1 0 0 16,0 0 0-16,1 0 0 0,1-1 0 0,1 1 0 15,-1 1 0-15,2-3 0 0,0-3 128 0,1 0-128 16,0-1 128-16,2 2-128 0,2-4 144 0,0-1-144 0,0 0 160 15,1-1-160-15,2 3 208 0,0-5-48 0,3 1-16 16,-1-2 0-16,5 3 0 0,-1-1 0 0,3 3 0 16,2-3 0-16,-1 0-144 0,-1 0 0 0,-2 4 144 15,0 0-144-15,-2-4 0 0,2 3 0 0,-1-3 0 0,0 4 0 32,-1 2-320-32,-3 0-128 0,-2-3-16 0,2 1-10448 0,-1 0-2080 0</inkml:trace>
  <inkml:trace contextRef="#ctx0" brushRef="#br0" timeOffset="59656.5">28871 16739 2751 0,'0'0'128'0,"0"0"16"0,0 0-144 0,0 0 0 15,1-9 0-15,-1 9 0 0,0 0 2576 0,0 0 496 0,0 0 80 0,0 0 32 16,0 0-1776-16,0 0-336 0,0 0-80 0,0 0-16 16,-1-10-80-16,1 10-32 0,0 0 0 0,0 0 0 15,-11 0-16-15,0 0 0 0,-2 2 0 0,1 0 0 16,1 5-80-16,1 1-32 0,-2-2 0 0,1 3 0 15,-2-2-128-15,1 2-32 0,0 1 0 0,0 1 0 16,1-5-64-16,3 6-32 0,3-2 0 0,-2 5 0 16,-2 0-144-16,2 1-16 0,1-5-16 0,1 3 0 15,-1 3-96-15,1 1-16 0,0 0 0 0,1 1 0 16,0-1-192-16,4-1 128 0,-1 0-128 0,2-4 0 16,3-1 192-16,1 1-64 0,-1 1-128 0,1-2 192 0,7 1-16 15,0 0-16-15,1-3 0 0,4 3 0 0,1 3 16 0,0-4 0 16,1 1 0-16,3 1 0 0,4 0-176 15,3-2 192-15,1 1-192 0,1 0 192 0,-2 0-192 0,2 0 0 16,-1-1 0-16,0 2 0 0,-3-1 0 0,4 3 0 16,2 0 0-16,4-1 128 0,0 2-128 0,4-1 0 15,-1-4 0-15,5 1 0 0,3 0 144 0,0-2-144 16,-4 2 160-16,1 0-160 0,-2-1 0 0,-3 1 0 16,-2 3 0-16,4-4 0 0,2-9 0 0,2 3 128 15,-2-1-128-15,4 1 0 0,3-2 0 0,-1 2 128 16,-2-4-128-16,-1 2 0 0,-3-1 144 0,0-1-144 15,-2-3 128-15,1 1-128 0,0 1 0 0,-2 1 0 16,-2 0 128-16,1 1-128 0,0-2 0 0,5 4 0 0,-2 2 0 16,-4-1 0-16,-4 0 0 0,-1-4 0 0,1-1 0 15,-2 1 0-15,-3-1 0 0,2-2 128 0,2-2-128 16,3 3 0-16,3-2 0 0,-2-1 0 0,-4 3 128 16,4-3-128-16,5-2 0 0,-3 0 0 0,-3-2 0 0,-1 3 128 15,-1 3-128-15,-2-1 192 0,0-2-192 0,-5 1 192 16,1-2-192-16,0 1 192 0,1-1-192 0,-3 1 192 15,0-4-192-15,-1 1 160 0,-2 1-160 0,1 1 160 16,1 1-160-16,2 1 0 0,2 1 144 0,0-2-144 16,-1 2 192-16,-2 0-48 0,0-2 0 0,0-1 0 15,-1-3-144-15,-1 0 0 0,-2-1 0 0,2 0-176 16,2-3 176-16,1 4 0 0,-2 6 0 0,1-6 128 16,2-1-128-16,-2 1 0 0,-2 1 0 0,0 1 0 0,0-6 128 15,-3 0-128-15,2 2 128 0,-1-3-128 0,-1 4 0 16,-1-4 128-16,-3 1-128 0,1 2 0 0,0-2 160 0,-2 4-32 15,-3-1-128-15,0 0 192 0,-1-4-64 16,0 1 0-16,0 3-128 0,-1-2 192 0,-1 4-192 16,0-5 176-16,2-1-176 0,-1 1 160 0,-1-2-16 0,-1-1 0 15,-2 4 0-15,2-5 0 0,1-1 16 0,-3-1 0 16,-2 1 0-16,1-1 0 0,-1-3-32 0,-1-3-128 16,-3-1 192-16,-1 1-64 0,-1-4 0 0,-1 1 0 15,-2-7 0-15,-1 3 0 0,-1 5-128 0,-2 0 0 16,0 3 0-16,-1 4 128 0,-1 1-128 0,3 3 0 15,1 4 0-15,-3-1 0 16,0 0-896-16,1 3-176 0,0 1-16 0,-1 3-10320 16,-1 1-2064-16</inkml:trace>
  <inkml:trace contextRef="#ctx0" brushRef="#br0" timeOffset="60906.17">30482 16383 2751 0,'0'0'256'0,"0"0"-256"15,0 0 0-15,0 0 0 0,0 0 2112 0,0 0 384 16,0 0 80-16,0 0 16 0,0 0-1296 0,0 0-256 16,7 9-48-16,-7-9-16 0,0 0-64 0,0 0-16 15,0 0 0-15,0 0 0 0,0 0-112 0,0 0-16 16,0 0-16-16,0 0 0 0,-2 16-48 0,-3-9-16 0,-3-4 0 0,1 3 0 16,-6 0-64-16,3-1-16 0,4 0 0 0,-5 0 0 15,2-3-160-15,-2 0-16 0,-1 1-16 0,-1-2 0 16,-2-1-96-16,2 1 0 0,2 2-16 0,-1-2 0 15,-1-2 16-15,1 0 0 0,2-1 0 0,-1 1 0 16,1 1-48-16,-1 0 0 0,-2 0 0 0,4 0 0 16,2 0-48-16,0-1-16 0,-3-3 0 0,2 1 0 15,-3 2 16-15,1-6 0 0,-1 1 0 0,1 2 0 16,0 3-32-16,-1-4-16 0,-2-3 0 0,3 1 0 16,-2-1 0-16,0 3 0 0,2 1 0 0,-1-4 0 15,2-1 80-15,0 0 0 0,3 0 16 0,-1 0 0 16,1-2-64-16,0-3-16 0,2 2 0 0,-1 2 0 15,-1-3-32-15,-1 1-16 0,2 2 0 0,0-3 0 0,-2 4-144 16,1-4 192-16,-1 1-192 0,1 1 192 0,-1-2-64 0,1 3 0 16,-3-2 0-16,2-2 0 0,2 0-128 0,-2-1 192 15,-2 2-192-15,3-2 192 0,0 0-64 0,1 1-128 16,-4-1 192-16,1 2-64 0,3-2-128 0,0 0 0 16,-2 1 0-16,3 1 0 0,-2-3 128 0,2 1-128 15,3 2 0-15,1 1 128 0,0-4-128 0,1 3 160 16,0-1-160-16,2 2 160 0,-1-2-16 0,4 0 0 15,0-3 0-15,7 1 0 0,4 4 0 0,0-1 0 16,-3 0 0-16,3-1 0 0,2-4-144 0,0 2 0 16,1 0 0-16,-1-1 0 0,1-1 0 0,-1 0 128 15,1-2-128-15,0 2 0 0,-1 2 0 0,2 1 0 16,-3-2 0-16,-2 4 0 0,1 1 0 0,1-1 0 0,-1-1 0 16,-1 2 0-16,-2-1 0 0,-1 2 0 0,0 1 0 0,-1 2 0 15,-3-2 0-15,0-1 0 0,0 5 0 0,-2 2 0 16,-7 4 0-16,8-7 0 0,-2 3 0 15,-6 4 0 1,0 0-512-16,0 0-16 0,0 0-16 0,1 12 0 16,-5-1-2560-16,2 2-512 0</inkml:trace>
  <inkml:trace contextRef="#ctx0" brushRef="#br0" timeOffset="62110.68">28727 15316 12031 0,'0'0'528'0,"0"0"112"0,0 0-512 0,0 0-128 0,0 0 0 0,0 0 0 0,0 0 688 0,0 0 96 16,0-8 32-16,0 8 0 0,0 0-64 0,0 0-16 15,0 0 0-15,12-1 0 0,-12 1-96 0,13 0 0 16,-2 0-16-16,-11 0 0 0,11 0-96 0,2 0-16 16,4 1 0-16,3-1 0 0,1 0 80 0,1 0 16 15,-1 4 0-15,2 3 0 0,-3 2-256 0,-1 1-48 16,-2 1-16-16,-1 2 0 0,-2-1 32 0,2 2 0 15,0 3 0-15,-2-1 0 0,-1 1-80 0,0 1-16 16,-1 0 0-16,1 0 0 0,0 1 16 0,0-1 0 16,-1-1 0-16,2 2 0 0,-2 0 0 0,1 0 0 15,-3-1 0-15,-1 5 0 0,0 1 0 0,3 5 0 16,-3 2 0-16,-1-2 0 0,-1 0 0 0,-1-2 0 16,1 4 0-16,-3 2 0 0,-4-3-48 0,2 1 0 0,2 2 0 15,-1-1 0-15,-5-4 0 0,1 2 0 0,1-6 0 16,-1 5 0-16,-3-1 48 0,0 0 0 0,-1-2 0 0,-1 3 0 15,1-3-80-15,-3 4-16 0,-1-1 0 16,1 1 0-16,-1-3 0 0,3 0 0 0,-2 1 0 0,-1-1 0 16,0-1-144-16,1 0 160 0,0-2-160 0,-1-1 160 15,-1 1-32-15,-1-2-128 0,1-3 192 0,1 2-64 16,-2-1-128-16,1 1 128 0,-1-2-128 0,0 1 128 16,-1-2-128-16,1 2 128 0,0 1-128 0,-1-2 128 15,-1 1-128-15,0-2 0 0,-1-1 144 0,0 0-144 16,0-2 0-16,0-2 128 0,-2-1-128 0,3-3 0 15,3 3 0-15,-2-1 144 0,-1-1-144 0,1-2 0 16,4-2 192-16,-2-1-192 0,-3 1 192 0,2 0-192 16,11-6 192-16,-7 5-64 0,-1-1 0 0,-1-1-128 0,1 3 144 15,8-6-144-15,-9 0 0 0,9 0 144 0,-8 3-144 0,8-3 128 16,0 0-128-16,-8-1 128 0,8 1-128 0,0 0 160 16,0 0-160-16,-8-3 160 0,0-3-160 0,8 6 128 15,0 0-128-15,0 0 128 0,-3-8-128 0,3 8 0 16,-2-11 0-16,2 11 0 0,0 0 0 0,5-9 0 15,-5 9 0-15,6-9 0 0,0 1 0 0,1 4 0 16,-7 4 0-16,10-7 0 0,1-1 0 0,-4-1 0 16,-3 1 0-16,3 0 0 0,5 0 0 0,1 0 0 15,-2-5 0-15,5 2 0 0,2 0 0 0,2-3 0 16,-2-3 0-16,3-1 0 0,1-2 0 0,-1 1 0 16,-2-2 128-16,1-3-128 0,0-2 0 0,-2-3 0 15,1-1 0-15,0 2 0 0,-4-2 0 0,2-4 128 0,0-3-128 16,-2 0 0-16,0 1 0 0,0 0 0 0,-2-1 128 15,0 1-128-15,2 1 0 0,-3 1 0 0,-3 1 0 16,0 3 0-16,0-2 0 0,-1 2 0 0,-3 0 0 16,-1-3 0-16,-1 0 0 0,-4 0 0 0,-5-4 0 0,4 3 0 15,-3 4 0-15,-3 3 0 0,-4-1 0 0,-1 1 0 16,-3-2 0-16,2 2 0 0,0 3 0 16,-2 4 0-16,-1 1 0 0,3 1 0 0,2 4 0 0,2 2 0 15,0 3-256-15,1 1-64 0,4 0-32 0,5 8-10480 16,0 0-2096-16</inkml:trace>
  <inkml:trace contextRef="#ctx0" brushRef="#br0" timeOffset="64925.21">26366 16981 6447 0,'0'0'272'0,"0"0"80"0,0 0-352 0,0 0 0 0,0-10 0 0,0 10 0 15,0 0 2176-15,0 0 352 0,0 0 80 0,0 0 16 16,0 0-1296-16,0 0-256 0,0 0-48 0,0 0-16 16,-9 6-304-16,3 2-48 0,-1 2-16 0,2 6 0 15,0 0-144-15,1 2-48 0,-1-1 0 0,2 3 0 16,3 0-144-16,-3 0-48 0,2-1 0 0,2 0 0 15,2-2 0-15,0-4 0 0,-1 0 0 0,1 0 0 16,-1-4 0-16,2 1 0 0,-1 1 0 0,-3-11 0 16,0 0 16-16,7 10 0 0,-7-10 0 0,0 0 0 15,7 8-16-15,-7-8 0 0,0 0 0 0,0 0 0 16,12 1 64-16,-12-1 16 0,0 0 0 0,11-4 0 16,0-2 0-16,-2-3 0 0,-1-3 0 0,-1-1 0 0,-2-3-64 15,1-2-16-15,0-4 0 0,-1 1 0 0,1 2-128 16,2 0-128-16,-1 1 144 0,-2 1-144 0,0 1 128 15,0 3-128-15,1 3 0 0,-2 1 0 0,-1 0 0 0,3 1 0 16,-6 8 0-16,7-5 0 16,-7 5-1088-16,7-6-304 0,-1 1-64 0,-6 5-7088 15,0 0-1424-15</inkml:trace>
  <inkml:trace contextRef="#ctx0" brushRef="#br0" timeOffset="65160.51">26829 16922 23951 0,'0'0'2128'0,"-8"-5"-1696"0,1 0-432 15,7 5 0-15,-8-4 416 0,8 4 0 0,-9 5 0 0,1 4 0 16,3-2-416-16,-1 6 128 0,0 3-128 16,2 2 0-16,1 1 128 0,3 0-128 0,2 0 128 0,0 3-128 15,1 3 0-15,-1 0 0 0,0-5 0 0,0-1 0 16,1-1 128-16,0-1-128 0,-2-5 128 0,3 1-128 15,1-1 0-15,0-2 0 0,-5-10 0 0,7 8 0 32,-7-8-576-32,11 7-80 0,-1-2-32 0,0-5-6576 0,0-4-1312 0</inkml:trace>
  <inkml:trace contextRef="#ctx0" brushRef="#br0" timeOffset="65549.77">27261 17042 6447 0,'0'0'272'0,"5"-7"80"0,-5 7-352 0,0 0 0 16,5-10 0-16,-5 10 0 0,0 0 2672 0,0 0 464 15,0 0 80-15,-12-3 32 0,2 1-1872 0,-3 6-368 16,-8 4-80-16,4 0-16 0,4 1-384 0,0 0-80 16,-3 3 0-16,2 2-16 0,1-1-144 0,1 0-32 15,3-1 0-15,4-3 0 0,2 1 0 0,3-10 0 16,0 10 0-16,0-10 0 0,0 0 64 0,11 7 16 15,-1-3 0-15,1-2 0 0,-1-5 224 0,6-1 32 16,5-5 16-16,-1 2 0 0,0-3-224 0,2 1-32 16,0-4-16-16,-2 0 0 0,-4 1-336 0,-5-2 144 15,1 2-144-15,-3 2 0 0,-4-5 144 0,-1 6-144 16,-4 9 0-16,0 0 144 0,0-8 176 0,0 8 16 0,0 0 16 0,0 0 0 16,-9 11 128-16,-3 1 32 0,2 1 0 0,2 3 0 15,3 3-368-15,4-1-144 0,1 0 128 0,5-1-128 16,3-2 0-16,2 1 0 0,3 1 0 0,3-4 0 15,1-5 0-15,1 0 0 0,0-1 0 16,2-2 0 0,1-1-816-16,-3-4-32 0,1-4-16 0,0-1-12896 0</inkml:trace>
  <inkml:trace contextRef="#ctx0" brushRef="#br0" timeOffset="65710.08">27074 16610 35935 0,'-6'-24'3200'0,"3"12"-2560"0,2-1-512 0,1 4-128 0,1-3 0 0,3 6 0 15,-4 6 0-15,0 0-128 0,11-4 0 0,-11 4 0 16,0 0 0-16,13 7 0 16,-2-2-1472-16,0 5-304 0,-5-1-48 0</inkml:trace>
  <inkml:trace contextRef="#ctx0" brushRef="#br0" timeOffset="66438.48">26439 17899 6447 0,'0'0'576'0,"-6"-5"-576"0,-2-3 0 0,-1 3 0 16,0 1 1840-16,-2 2 256 0,-2 1 48 0,-1 2 16 15,-4 1-1152-15,-2-1-240 0,-3-2-32 0,-2 7-16 16,0 6-224-16,-1-2-48 0,0-2-16 0,0 3 0 15,-1 2-48-15,3 1 0 0,3 3 0 0,2-1 0 16,-1-5 64-16,6 8 16 0,3 2 0 0,6-5 0 16,3-2-208-16,4-1-64 0,7-2 0 0,6 1 0 15,3 0-48-15,5-6-16 0,5-1 0 0,3 3 0 16,3 1 32-16,1 2 0 0,0-3 0 0,-3 1 0 16,-4-1-160-16,-3 2 0 0,-5-2 144 0,-6 4-144 15,-4-3 0-15,-3 0 0 0,-2-3 0 0,-5 5 0 16,-3-3 304-16,-2 2-16 0,-1-3 0 0,-6 2 0 15,-4-3 192-15,-1 1 32 0,-2 1 16 0,-5-5 0 16,-4 1-208-16,-1-1-32 0,-4-3-16 0,5 0 0 0,2 3-112 0,1-3-32 16,1-3 0-16,2 0 0 0,1 1-272 0,4-2-64 15,3-3-16-15,4 2-7840 16,-2 0-1584-16</inkml:trace>
  <inkml:trace contextRef="#ctx0" brushRef="#br0" timeOffset="66789.07">26669 17951 22111 0,'-11'-3'976'0,"11"3"208"0,-9 7-944 0,0 5-240 0,-1-1 0 0,-1 6 0 15,2 7 128-15,3-2 0 0,2 0-128 0,2 2 192 16,2-2-192-16,3 1 0 0,0-2 0 0,2-3 0 16,0-2 0-16,3-4 0 0,0-3 0 0,2-1 0 15,3 1 0-15,-1-7 144 0,0-2-16 0,2-1 0 16,4 0 400-16,2-3 80 0,-2-6 16 0,0-2 0 16,2 0 32-16,-2-4 16 0,-2 2 0 0,-3-5 0 15,-1-5-192-15,-2-1-32 0,-6-1-16 0,0 4 0 16,-2-3-64-16,0 2-16 0,-4 3 0 0,1 5 0 15,1 7-208-15,0 8-144 0,0 0 192 0,0 0-192 16,-4-9 0-16,4 9 0 0,0 0-160 0,0 0 160 16,0 0-2448-16,0 0-368 15</inkml:trace>
  <inkml:trace contextRef="#ctx0" brushRef="#br0" timeOffset="67101.59">27039 18061 22111 0,'-9'10'1968'0,"-1"0"-1584"15,-3 0-384-15,2 3 0 0,2 2 192 0,0 1-64 16,-2-2 0-16,2-1 0 0,3 4 240 0,1-1 32 16,1-3 16-16,0-3 0 0,0-1-208 0,4-9-32 15,-3 12-16-15,3-12 0 0,-2 8 16 0,2-8 0 0,0 0 0 0,0 0 0 16,0 0 528-16,0 0 96 0,5-12 32 0,0 1 0 15,2-4 0-15,-1 1 0 0,1-2 0 0,-1-1 0 16,-1-2-256-16,2 0-64 0,-1 3 0 0,2 1 0 16,1 0-368-16,0-2-144 0,-3 0 0 15,5 4 144-15,4 6-144 0,-1 2 0 0,-5-6 0 0,3 8 0 16,4-1 0-16,-3-2 0 0,0 4 0 0,-2 2 0 31,-11 0-528-31,12 1-192 0,-1 0-48 0,-11-1-8640 0,13 11-1744 0</inkml:trace>
  <inkml:trace contextRef="#ctx0" brushRef="#br0" timeOffset="67485.45">27584 18079 25167 0,'-3'-14'1104'0,"0"8"240"0,-4 0-1072 0,0-1-272 16,0-3 0-16,-2 1 0 0,-2 4 144 0,-2-2-16 15,-1 3-128-15,-2 1 192 0,0 0 80 0,0 4 16 16,-3 5 0-16,1 2 0 0,-2-3-288 0,1 5 0 16,1 0 0-16,3 4 0 0,4 2 0 0,1-3 0 15,3-1 0-15,4 2 0 0,4 4 0 0,5-1 0 16,0-5 0-16,6 0 0 0,2-4 192 0,3-1-64 16,1 3 0-16,1-3-128 0,-1-5 256 0,0 0-48 15,0 0-16-15,-2 0 0 0,-4 2-48 0,-2 3-16 16,-10-7 0-16,11 6 0 0,-5 5 96 0,-2-1 16 0,-3 2 0 0,-2 2 0 15,-3-4 208-15,-1 3 32 0,-2 2 16 0,-3-3 0 16,-3 2 64-16,-3 0 16 0,-2 2 0 0,-3 0 0 16,-5-1-64-16,-3 2-16 0,-1 0 0 0,-5 0 0 15,0-1-272-15,1-5-48 0,3-5-16 0,2 0 0 16,3 2-160-16,3-3 160 0,0-4-160 0,4 1 160 16,2-1-160-16,5 0 0 0,4 1-160 0,8-2 160 15,-4-9-2048 1,7-3-304-16,2-1-64 0</inkml:trace>
  <inkml:trace contextRef="#ctx0" brushRef="#br0" timeOffset="67820.27">27960 18237 26719 0,'0'0'1184'0,"0"0"240"15,0 0-1136-15,0 0-288 0,7-6 0 0,2 1 0 0,-1 1 240 0,0-2-16 16,-8 6 0-16,12-8 0 0,0-1-96 0,-1 0 0 16,-4-2-128-16,2 2 192 0,-1 0-192 0,-2 0 176 15,0-3-176-15,-4 3 160 0,-1-3-160 0,-2 2 128 16,-1-2-128-16,-4 3 128 0,-3-1 64 0,-1 2 0 16,-1 3 0-16,-3 3 0 0,0 6 224 0,-3 0 48 15,-3 0 16-15,1 2 0 0,-2 8-208 0,-1-1-32 0,-3 3-16 16,3 1 0-16,2-1-48 0,3 0-16 0,4 1 0 15,5 0 0-15,4-3-32 0,6-2-128 0,3-2 192 16,3 1-64-16,6-1 0 0,2-2-128 16,3-2 192-16,2-3-64 0,3 0-128 0,-4-2 0 0,3-2 144 15,0-3-144 1,2-3-1664-16,-2 1-416 0,3 0-80 0,0 0-16 0</inkml:trace>
  <inkml:trace contextRef="#ctx0" brushRef="#br0" timeOffset="68134.93">28474 18149 25455 0,'-16'5'1120'0,"5"3"240"0,2 4-1088 0,-1 1-272 0,-2-1 0 0,0 1 0 0,-1 2 272 0,0 1 0 16,0-4 0-16,0 2 0 0,-3 1 256 0,3-1 48 15,3-2 16-15,1-1 0 0,0 1-240 0,1-3-48 16,1 0-16-16,7-9 0 0,0 0 64 0,0 0 16 15,0 0 0-15,0 0 0 0,0 0 368 0,0 0 80 16,8-10 16-16,2 2 0 0,2-4-224 0,1 1-32 16,0-2-16-16,3-4 0 0,1 1-256 0,0 0-48 15,0 2-16-15,1 1 0 0,3-1-80 0,-2-2-16 16,1 3 0-16,0 1 0 0,2-3-144 0,-3 2 0 16,2-1 144-16,0 4-144 0,-1 1 0 0,-1 1 0 15,2 0 0-15,-1 3 128 0,-4 1-368 0,0 4-64 0,-2 3-16 16,-2 2 0-1,3 2-2816-15,-4-2-576 0</inkml:trace>
  <inkml:trace contextRef="#ctx0" brushRef="#br0" timeOffset="68637.07">29042 18184 22111 0,'0'0'1968'0,"0"0"-1584"0,0 8-384 0,0 4 0 15,1-2 288-15,-1 5-32 0,0 2 0 0,3 1 0 16,-1 2 384-16,1 0 64 0,1 1 0 0,1 5 16 16,0 2-320-16,0 0-64 0,2-4-16 0,1 1 0 15,1-1-144-15,0-1-48 0,0 0 0 0,1-2 0 16,3-3-128-16,1-2 0 0,-3-3 144 0,4 0-144 15,-4-8-1728-15,0-2-432 16</inkml:trace>
  <inkml:trace contextRef="#ctx0" brushRef="#br0" timeOffset="68824.3">29439 18362 25791 0,'-30'9'1152'0,"12"0"224"0,-3 8-1104 0,-1 5-272 0,-4 3 0 0,1 5 0 0,-2 2 1280 0,-1 4 192 16,0 0 32-16,2 3 16 0,2-1-304 0,1-1-48 16,2-1-16-16,3-3 0 0,1-3-704 0,5 0-128 15,-1 2-48-15,4 1 0 0,2-1-400 0,3-4-96 16,2 1-16-16,2-3-15696 0</inkml:trace>
  <inkml:trace contextRef="#ctx0" brushRef="#br0" timeOffset="81366.98">21140 5564 4607 0,'0'0'400'0,"0"0"-400"0,-9 7 0 0,2-2 0 15,7-5 1488-15,-2 9 224 0,2-9 32 16,0 0 16-16,-2 13-704 0,2 0-144 0,0-13-16 0,2 15-16 16,0-5-80-16,-1 2-16 0,-1 1 0 0,0-13 0 15,0 0-32-15,4 9-16 0,-4-9 0 0,2 12 0 16,-2-12 32-16,0 0 16 0,0 0 0 0,2 8 0 15,-2-8-16-15,0 0-16 0,0 0 0 0,0 0 0 16,0 0-64-16,0 0-16 0,7-8 0 0,-3-7 0 16,-4-1-32-16,4-5 0 0,3-5 0 0,0-3 0 15,-2-4-192-15,0-6-32 0,1-8-16 0,0-1 0 16,3-2-128-16,0 1-16 0,2-2-16 0,-1-5 0 16,2-7 16-16,0 1 16 0,-2-7 0 0,2-3 0 0,-3-5-16 15,4-1-16-15,-1-5 0 0,-1 4 0 0,0 2-240 16,-1-2 128-16,-1-1-128 0,1 5 0 0,-4 0 0 15,1 4 128-15,-2 5-128 0,0 3 0 0,2-3 0 0,-1 3 128 16,-3-7-128-16,2 8 0 0,0-3 176 0,3 2-176 16,0-1 192-16,1 2-192 0,1-6 128 0,5-4-128 15,-1-5 0-15,2 0 0 0,-1-2 0 0,4 2 0 16,-1 1 0-16,0-1 0 0,-2 3 0 0,1 1 0 16,0 4 0-16,-2 2 0 0,-2 2 0 0,0 5 0 15,0 0 0-15,-2 2 0 0,-2-4 0 0,0 4 0 16,-1-1 128-16,0 4-128 0,-3 1 0 0,3 1 0 15,0 1 0-15,1-1 0 0,1-1 0 0,1-2 192 16,-1 0-64-16,0 0-128 0,6 0 160 0,-2 3-160 0,2-2 128 16,0 5-128-16,-1 2 0 0,0 2 0 0,0 3 128 0,-2-2-128 15,-2 0 0-15,0-4 0 0,1 1 0 16,1 1 0-16,-5-1 0 0,3 3 0 16,-5 0 144-16,2 3-144 0,-2 4 0 0,2 2 128 15,0-1-128-15,-1-1 0 0,-1-1 0 0,1-3 128 0,-1-1-128 0,1-1 0 16,-1-4 0-16,2 5 0 0,1 1 0 0,0 0 128 15,-2 1-128-15,4 2 0 0,-1 2 128 0,-1-1-128 16,-3 0 0-16,6 1 128 0,-2-4-128 0,1-1 0 16,-2 2 128-16,1 4-128 0,2-1 160 15,0 3-160-15,0 0 176 0,-3 4-176 0,-1-1 192 0,-1 7-192 16,0 0 128-16,-1 3-128 0,2 1 0 0,-5 3 0 16,-3 0 0-16,2 3 0 0,4 1 128 0,0 1-128 15,-1 4-144-15,2 1-96 0,-1 1-16 0,2 4 0 16,3 2-2720-16,-1 0-544 0</inkml:trace>
  <inkml:trace contextRef="#ctx0" brushRef="#br0" timeOffset="82196.16">23162 408 3679 0,'0'0'320'0,"-3"-6"-320"16,-1-6 0-16,4 12 0 0,0 0 1792 0,0 0 304 15,-4-8 48-15,3-2 16 0,1 10-1264 0,-2-9-240 16,2 9-48-16,2-13-16 0,-1 3 160 0,-1 10 16 15,0 0 16-15,0 0 0 0,0 0-80 0,0 0 0 16,0 0-16-16,0 0 0 0,0 0-64 0,3 12-16 16,-2 1 0-16,-2 8 0 0,-3 8 32 0,0 5 16 15,-1 5 0-15,-3 4 0 0,-1 2-16 0,-1 6 0 16,-5 3 0-16,2-1 0 0,-2-3-112 0,-2 1-16 16,0 2-16-16,0-5 0 0,-2-6-160 0,1-4-16 0,4-4-16 0,2-2 0 15,2-4 64-15,3-5 16 0,3-9 0 0,4-3 0 16,0-11-112-16,0 0-16 0,11-1 0 0,0-5 0 15,4-8-32-15,2-4-16 0,2-3 0 0,5-4 0 16,-1 2-80-16,3 1-128 0,0-1 176 0,2 0-176 16,-1 2 0-16,2 3 0 0,0 1 0 0,0 6 0 15,1 2 0-15,0 8 0 0,-2 4-144 0,-3 2 144 16,-3-1-128-16,-3 4 128 0,-3 2-128 0,-3 6 128 16,-3 3 0-16,-3 1-160 0,-4 2 160 0,-6-1 0 15,-4-3 0-15,-4 3 0 0,-5 0 0 0,-1 1 0 16,-5-1 192-16,-2-3 80 0,-2 0 32 0,-2-2 0 0,-2-7 144 15,4-1 16-15,1-4 16 0,1-2 0 0,2 0-144 16,1-6-16-16,2-5-16 0,2-3 0 0,1-5-304 16,6-3 128-16,-1-4-128 0,6 1 0 15,1 3-768-15,4 3-272 0,3 0-48 16,2 4-16-16,2 0-1920 0,4 1-384 0</inkml:trace>
  <inkml:trace contextRef="#ctx0" brushRef="#br0" timeOffset="82543.28">23915 912 27647 0,'0'0'1216'0,"0"0"256"0,0 0-1168 0,0 0-304 0,13 2 0 0,2-2 0 15,0-2 0-15,2-5-176 0,-4-1 32 0,3-4 0 16,0 5 144-16,-2-5 176 0,0 0-48 0,-3 0 0 16,-5-5-128-16,1 4 0 0,-7 13 0 0,0-14 0 15,-4-3 0-15,-5 3 160 0,-4-1-32 0,-3 4-128 16,-2 2 416-16,-3 3-32 0,-2 2 0 0,0 4 0 16,0 3 16-16,-1 4 0 0,1 3 0 0,2 4 0 15,0-1-144-15,4 6-48 0,3 2 0 0,2-1 0 16,2-1-208-16,2 1 0 0,7 3 0 0,1 1 0 15,4 1 0-15,5-4 0 0,5-3 0 0,7-3 0 0,5-2 0 16,1-5 0-16,-1-3 0 0,6 0 0 16,3 0-1664-16,0-2-320 15</inkml:trace>
  <inkml:trace contextRef="#ctx0" brushRef="#br0" timeOffset="83014.27">26082 741 19231 0,'0'0'848'0,"-8"-8"176"0,-2-1-816 0,1 1-208 0,0-1 0 0,-3 4 0 16,-2 3 0-16,-2 2 128 0,-1 4-128 0,-1 4 0 0,-3-5 576 16,-3 3 0-16,1 5 16 0,-4-2 0 0,1 2-16 0,-1 4 0 15,0-1 0-15,0 7 0 0,-1 0-80 0,1 4-32 16,-2 2 0-16,4-4 0 0,3 1-80 0,5-3 0 16,2-4-16-16,4-2 0 0,3 0-240 0,5 0-128 15,1-3 160-15,2-12-160 0,0 0 128 0,15 8-128 16,3-5 0-16,3-1 144 0,2 1-336 0,3-6-80 15,3-7-16-15,2-3-7568 16,2-6-1504-16</inkml:trace>
  <inkml:trace contextRef="#ctx0" brushRef="#br0" timeOffset="83360.57">26455 745 18431 0,'0'0'1632'0,"0"0"-1312"0,-8 5-320 0,0-5 0 16,-1 1 608-16,0 2 48 0,0 1 16 0,-1 1 0 16,-1 1-48-16,-1 2-16 0,-1 3 0 0,2 0 0 15,-1 1-160-15,-1 4-16 0,0-1-16 0,1 4 0 16,3-1-128-16,1 0-32 0,2 2 0 0,3-3 0 16,3-4 0-16,4-2 0 0,1 1 0 0,4-4 0 15,0 0 16-15,4-4 0 0,0-3 0 0,2-5 0 16,-1-9 176-16,3 1 16 0,1 2 16 0,-2-3 0 15,0 0-128-15,-2 1-32 0,-1-5 0 0,1 3 0 16,-4 1-176-16,-1 1-144 0,-4-4 192 0,0 5-192 0,-5 11 192 0,0 0-192 16,0 0 192-16,0 0-192 0,0 0 160 15,0 0-160-15,0 0 128 0,3 11-128 0,-1 1 0 0,1 4 0 16,-3 1 0-16,4 0 0 0,2-3 0 16,2 2 0-16,1 1 0 0,6-4 0 0,2-2-320 0,2 0 48 15,3-6 16-15,0-2-8768 16,-1-5-1728-16</inkml:trace>
  <inkml:trace contextRef="#ctx0" brushRef="#br0" timeOffset="83645.03">27111 772 27647 0,'0'13'2448'0,"-5"0"-1952"0,-1 3-496 16,1 3 0-16,-1 5 0 0,-1-2 0 0,-1-1 0 0,-1-3 0 15,0-2 0-15,1 1 0 0,0 0 192 0,2-2-48 16,1 1 208-16,-1-3 32 0,3-3 16 0,3-10 0 16,0 0-96-16,0 0-32 0,0 0 0 0,0 0 0 15,2-10 128-15,2-2 32 0,1-1 0 0,2-6 0 16,-1-7-112-16,2 1 0 0,1 5-16 0,0 1 0 16,2-2-176-16,2 0-128 0,4 5 144 0,-4-1-144 15,0 0 0-15,4 0 0 0,2 2 0 0,1 3 0 16,-2 3 0-16,-1 5 0 0,-1 0 0 0,-1 1 0 15,0 2-256-15,-1 1-64 0,-2 1 0 0,-2 2-9296 16,3 1-1872-16</inkml:trace>
  <inkml:trace contextRef="#ctx0" brushRef="#br0" timeOffset="83995.86">27780 923 23263 0,'0'0'1024'0,"13"4"224"0,0 3-992 0,0-6-256 16,1-1 0-16,2 1 0 0,-1 2 0 0,0-2 128 16,2 1-128-16,-2-4 0 0,1 0 192 0,0-2-48 15,-2-4-16-15,2-1 0 0,-5-2 256 0,2-2 32 16,-1-1 16-16,-3 1 0 0,-2 0-176 0,-2 2-48 16,-2-2 0-16,-3 2 0 0,-3-2 32 0,0 0 0 0,-5 0 0 0,1 5 0 15,-4 5 288-15,1 3 64 0,-5 1 16 0,1 5 0 16,0 3-288-16,-3 0-48 0,-1 3-16 0,-2-1 0 15,-2 6 64-15,0 2 0 0,-3-1 0 16,5 3 0-16,2 2 32 0,1-1 16 0,2 3 0 16,4-4 0-16,5-8-144 0,3 3-32 0,4-1 0 0,4 1 0 15,2-6-64-15,3 5-128 0,5-2 176 0,0-5-176 16,4-6 192-16,-1-2-192 0,4-4 192 0,2-2-192 16,0-1-160-16,1 1-144 0,0-1-16 0,0-5-16 15,-1-2-752 1,1 0-160-16,1-1-32 0,-1 0-12032 0</inkml:trace>
  <inkml:trace contextRef="#ctx0" brushRef="#br0" timeOffset="84296.29">28946 402 19343 0,'3'-17'1728'0,"-4"6"-1392"16,-4 2-336-16,1-2 0 0,0 0 1600 0,-7-1 256 16,-2 2 64-16,-1 3 0 0,1 4-1328 0,-4 3-256 15,-3 5-48-15,1 1-16 0,-1 2 160 0,-1 2 16 16,-2 2 16-16,-3 5 0 0,-3 7-128 0,3 3-16 16,1 2-16-16,2 5 0 0,-2 3-16 0,2 4 0 0,2 2 0 15,3 2 0-15,2 4-144 0,3-4-16 0,0-2-128 0,4 0 192 16,1 0-192-16,5 0 176 15,-1-1-176-15,3 1 160 0,1 1-160 0,3-3 0 0,-1-7-160 0,2-6 160 32,1-1-704-32,1-7-32 0,0-4-16 0,1 0-8112 0,-1-5-1632 0</inkml:trace>
  <inkml:trace contextRef="#ctx0" brushRef="#br0" timeOffset="84439.71">28360 1018 25791 0,'0'0'2304'15,"0"0"-1856"-15,6 12-448 0,5-1 0 16,0-8 864-16,2 4 80 0,2 1 16 0,4-2 0 16,4 1-768-16,3-2-192 0,2-10 0 0,5 0 0 0,2-3-192 15,6-1-64-15,2 1 0 0,0-4-12480 16</inkml:trace>
  <inkml:trace contextRef="#ctx0" brushRef="#br0" timeOffset="85010.35">29272 893 28559 0,'-13'4'2544'0,"4"3"-2032"16,0 4-512-16,-3 8 0 0,-3 3 320 0,-1 0-16 16,2 0-16-16,1 4 0 0,1 4-288 0,3 0 160 15,1-5-160-15,4 1 128 0,3-2 128 0,3-2 32 0,5 0 0 0,1-3 0 16,2-6-16-16,5-3 0 0,3-5 0 0,3-3 0 15,5 0 112-15,-2-8 0 0,1-4 16 0,7-3 0 16,4-4-112-16,-2-1-32 0,-3-2 0 0,-1-5 0 16,-2-2-64-16,-4 0 0 0,0 1-16 0,-5 0 0 15,-4-2-176-15,-2 9 0 0,-3 2 144 0,-2 2-144 16,-4 2 256-16,0-1-32 0,-4 2 0 0,0 12 0 16,0 0 96-16,0 0 32 0,-4 11 0 0,-1-2 0 15,-1 0-224-15,0 1-128 0,1 2 128 0,0 2-128 16,1 5 0-16,2-1 0 0,0-1 0 15,4-3 0-15,2 3 0 0,1-4 0 0,1-1 0 0,1-3 0 16,4 2 0-16,-1-1 0 0,-1-2 0 0,1-3 0 16,-10-5 0-16,14 0 0 0,2 0 0 0,-3 0 128 15,1-1-128-15,2-1 0 0,2 1 0 0,1 0 0 0,1-6 0 0,0 2 0 16,-2 0 0-16,3 2 0 0,1-3 0 16,0 0 0-16,-1 1 0 0,4-3 0 0,3-3 0 15,2-4 176-15,0-4-48 0,0 1 0 0,0-2 64 0,0 0 0 16,-1-4 0-16,2-2 0 0,-2-3 16 0,0-1 16 15,-2-4 0-15,0-4 0 0,1-7 0 0,-1-9 0 16,0-8 0-16,-1-6 0 0,-3-1-48 0,-4-3-16 16,2 0 0-16,-5 3 0 0,2 7-160 0,-5 8 0 15,-4 10 0-15,-4 14 0 0,-5 6 0 0,-1 11 0 16,-2 5 0-16,-8 7 0 0,-10 9 0 0,0 4 0 16,3 5 0-16,-4 7 0 0,-6 8-192 0,1 4 192 15,-2 5-160-15,4 0 160 0,4-1-256 0,-1 4 32 16,1 4 16-16,5 8 0 15,0 12-1824-15,2-6-352 0,-1-4-80 0,3-3-12592 0</inkml:trace>
  <inkml:trace contextRef="#ctx0" brushRef="#br0" timeOffset="85850.25">22756 2661 25279 0,'-2'-25'1120'0,"2"11"224"0,0 2-1072 0,0 4-272 0,0-1 0 0,0 9 0 16,-2-9 256-16,2 9 0 0,2-8 0 0,-2 8 0 15,0 0 256-15,0 0 64 0,0 0 0 0,-2 20 0 16,2 3-128-16,-1 3 0 0,-3 7-16 0,2 6 0 0,0 8-112 16,0 0 0-16,-3 3-16 0,1-3 0 0,-2-3-176 0,4-2-128 15,0-3 192-15,5-5-192 0,4-4 128 0,0-11-128 16,1-5 0-16,3-3 0 0,-1-1 240 0,6-7-16 15,-2-4 0-15,6-7 0 0,6-7 224 0,1-5 64 16,3-5 0-16,1 0 0 0,2-1-272 0,0-1-48 16,-3-2-16-16,-4 3 0 0,-6 4-176 0,-1-3 0 15,-4 3 0-15,-2 5 128 0,-2 8-128 0,-2 1 0 16,-9 8 0-16,0 0 0 0,10 4 128 0,-2 4-128 16,-3 6 128-16,-1 3-128 0,0 2 144 0,0 2-144 15,-1 0 160-15,1 0-160 0,1-4 128 0,1-1-128 16,2-1 0-16,1-3 144 0,1 0-144 0,1-4 0 15,4-5 0-15,0-5 0 0,0-3 192 0,3-3-32 16,3-5-16-16,-2-2 0 0,-1-2 48 0,1-1 16 0,-1-1 0 0,-1-2 0 16,-5-3-208-16,1 1 0 0,-2-5 128 15,-1 5-128-15,-4 3 0 0,-1 4-256 0,-2 0 48 16,-3 3 16 0,-1 2-400-16,-1 1-80 0,2 10-16 0,0 0 0 15,-2-7-1504-15,2 7-304 0,-8-2-64 0,8 2-9872 0</inkml:trace>
  <inkml:trace contextRef="#ctx0" brushRef="#br0" timeOffset="86132.08">24541 1998 29135 0,'5'-14'1280'0,"-5"14"288"0,0 0-1248 0,0 0-320 15,0 0 0-15,-1 15 0 0,-5-2 512 0,-6 6 64 16,-4 7 0-16,-2 8 0 0,-3 7 48 0,-2 6 16 16,-5 1 0-16,-3 7 0 0,-2 5 32 0,3 1 16 15,0 7 0-15,2 1 0 0,-5 5-160 0,2 4-16 16,-2 1-16-16,3-4 0 0,2-3-336 0,1-3-160 16,5-4 160-16,3-1-160 0,4-3 0 0,5-6-288 15,1-8 32-15,6-9 16 16,6-9-2176-16,5-6-432 0,0-11-96 0</inkml:trace>
  <inkml:trace contextRef="#ctx0" brushRef="#br0" timeOffset="86629.81">25970 2522 6447 0,'4'-10'576'0,"-4"-1"-576"0,0-1 0 0,0-2 0 0,0-1 3968 15,0 2 672-15,0 3 144 0,0 10 16 0,-3-12-3392 0,3 12-672 16,-5-9-144-16,-1 0-16 0,-4 4 224 0,0 2 48 16,-2-2 16-16,-2 9 0 0,-6 1-288 0,-3 8-64 15,-4-3-16-15,-2 3 0 0,-4 2-304 0,-3 3-48 16,-5 3-16-16,2 4 0 0,0 3 64 0,1-2 0 16,2 2 0-16,3-5 0 0,5 5 0 0,4-4 16 15,6 0 0-15,6-5 0 0,6-2-80 0,4-2-128 16,6-1 176-16,4-2-176 0,4 1 256 0,6 1-48 15,6 2-16-15,4-6 0 0,1 2 0 0,2-3 0 16,3 2 0-16,-4 2 0 0,-4 0-192 0,-4 0 0 16,-3 0 0-16,-6-2 0 0,-6 2 208 0,-3 1-48 0,-4-5-16 15,-4 2 0-15,-6 0 480 0,-3 1 80 0,-5 1 32 16,-6-3 0-16,-6-1-224 0,-5-2-32 0,-1-3-16 16,-1-1 0-16,-1 0-240 0,2 0-48 0,2-2-16 15,3-2 0-15,3-3-352 0,9-4-64 0,2-1 0 0,5-2-16 31,5 2-2064-31,5-1-416 0,2 10-64 0,4-13-11584 0</inkml:trace>
  <inkml:trace contextRef="#ctx0" brushRef="#br0" timeOffset="86871.98">26508 2419 30815 0,'0'0'1360'0,"0"0"288"0,-10 15-1328 0,0 4-320 15,1 1 0-15,-3 3 0 0,-4 1 128 0,0 6-128 16,1 4 160-16,0 3-160 0,0 0 384 0,-1 0 0 16,2-2-16-16,3 3 0 0,4-1-208 0,1-2-32 15,1-7-128-15,4 0 192 16,3-2-1024-16,4-4-192 0,-1-2-64 0,1-5-12416 0</inkml:trace>
  <inkml:trace contextRef="#ctx0" brushRef="#br0" timeOffset="87364.26">27399 2449 25743 0,'-13'-2'1136'0,"4"1"240"16,0-2-1104-16,-6 1-272 0,-3 0 0 0,-4 4 0 16,-4 3 336-16,-3 4 16 0,-2 2 0 0,0 2 0 15,1 0 176-15,-2 4 48 0,-2 0 0 0,2 2 0 0,-1 2-192 16,2 5-16-16,1 3-16 0,3-2 0 15,0 2-32-15,8-2-16 0,2-3 0 0,5-4 0 0,2-1-80 0,6-1-16 16,3-2 0-16,3-7 0 0,-2-9 32 0,11 5 0 16,2-1 0-16,4-7 0 0,3 1 144 0,4-2 16 15,3-3 16-15,6-6 0 0,3-5-288 0,2-2-128 16,-1 0 128-16,2 0-128 0,4 3 0 0,-4 3 0 16,-4 3 128-16,-2 3-128 0,-6 4 0 0,-3 6 0 15,-5 3 0-15,-2 9 0 0,-4 9 0 0,-1 4 128 16,-4 0 0-16,-3 2 0 0,-2 1 144 0,-3 3 32 15,-3-1 0-15,-1 2 0 0,-4 3-160 0,-1-4-16 16,-3-1-128-16,-2-1 192 0,-4 0 64 0,-3-1 0 16,-4 2 0-16,-1-2 0 0,3-3 64 0,-1 2 0 15,-2-5 16-15,-3 1 0 0,-1-1-144 0,2-5-48 16,0-1 0-16,4-2 0 0,0-5-144 0,6-2 0 0,-3-5-192 16,9-4 192-1,2-2-1728-15,1-2-240 0,0-7-32 0,3-2-8352 16,5-4-1664-16</inkml:trace>
  <inkml:trace contextRef="#ctx0" brushRef="#br0" timeOffset="87801.61">28473 2353 28735 0,'0'0'1280'0,"0"0"256"0,3 12-1232 0,-5 5-304 15,-3 1 0-15,-1 2 0 0,-2 3 192 0,-2 5-32 16,-2-1 0-16,0 4 0 0,-1 3 352 0,0-2 64 16,0-2 0-16,0 2 16 0,-1 5 48 0,1-2 16 15,-1-5 0-15,3-3 0 0,-4-3-144 0,1-5-48 16,4 0 0-16,3-5 0 0,5-1-32 0,2-13-16 15,0 0 0-15,0 0 0 0,0 0-16 0,0 0 0 16,1-16 0-16,5-2 0 0,5-3 48 0,2-5 0 16,2-1 0-16,6-5 0 0,4-4-224 0,1-1-32 15,0 1-16-15,3-1 0 0,1 0-176 0,0 5 0 0,-1 4 0 16,1 4 0-16,1 3 0 0,0 6 0 0,0 3 0 16,1 9 0-16,-4 5-160 0,1 9 160 0,-5 8 0 15,-2 7-144-15,-3 6 144 0,-1 5 0 0,-2 6 0 0,-4 9 0 16,-6 1 128-16,-2-2-128 0,-2 0 128 0,-4-1-128 15,-3-1 0-15,2-7 144 0,2-6-144 16,0-2 0-16,0-5 0 0,-3-3 0 0,1-8-160 0,3-7 160 31,0-11-1760-31,0 0-224 0,0 0-64 0,-6-8 0 0</inkml:trace>
  <inkml:trace contextRef="#ctx0" brushRef="#br0" timeOffset="88020.04">26471 1977 49759 0,'-29'-28'4416'0,"15"15"-3520"0,2 3-720 0,12 10-176 16,0 0-352-16,0 0-96 0,0 0-32 0,0 0 0 15,-4 6-656-15,7 2-128 0,3-5-16 0,2 5-16 16,0-1-1456-16,1 0-304 0</inkml:trace>
  <inkml:trace contextRef="#ctx0" brushRef="#br0" timeOffset="105185.17">21935 4585 11679 0,'0'0'512'0,"0"0"128"0,0 0-512 0,0 0-128 0,0 0 0 0,0 0 0 15,0 0 160-15,0 0 16 0,-1-10 0 0,1 10 0 16,0 0 240-16,0 0 48 0,0 0 16 0,0 0 0 16,0 0-32-16,0 0-16 0,0 0 0 0,6 8 0 15,-6-8 272-15,0 12 64 0,0 1 16 0,0 2 0 16,0 2-96-16,-2 4-32 0,-2 4 0 0,0 1 0 15,1-1-256-15,1 5-48 0,-1 4-16 0,-4-7 0 0,2-1-144 0,3-1-48 16,2 1 0-16,-2-1 0 0,1-6-144 16,1-1 0-16,0-2 144 0,4-3-144 0,0-3 0 0,0-2-128 15,-4-8 0-15,0 0-9840 16</inkml:trace>
  <inkml:trace contextRef="#ctx0" brushRef="#br0" timeOffset="105627.21">22103 4544 14447 0,'0'0'640'0,"0"0"128"0,-1 9-608 0,0 3-160 0,-1-1 0 0,2 2 0 15,-1-1 320-15,1 0 48 0,0 1 0 0,0 1 0 16,1 2 80-16,-2 1 32 0,-3-4 0 0,1 5 0 16,1 4 0-16,-2-1 0 0,3-3 0 0,-3 1 0 15,0-6-32-15,1 1-16 0,3-1 0 0,-2-1 0 16,2-12 48-16,-4 10 16 0,4-10 0 0,0 0 0 16,0 0-128-16,0 0-32 0,11-6 0 0,0-6 0 15,-1 3-32-15,2-7-16 0,-2-2 0 0,4 0 0 16,-4-1-160-16,0 0-128 0,1 3 192 0,-1-1-192 15,5 0 128-15,-5 2-128 0,-2 0 0 0,0 4 0 0,-1-1 0 16,3 5 0-16,-4-2 0 0,-6 9 0 0,0 0 0 0,9 7 0 16,-9-7 0-16,5 10 0 0,-5-10 0 0,4 20 0 15,-2 4 0-15,-1-3 0 0,-5 0 0 0,3 1 0 16,2 0 160-16,-1 3-160 0,-5-1 128 0,1-2-128 16,0-3 128-16,0 1-128 0,0 1 0 0,2 0 128 15,-2-8-128-15,4-2 0 16,4 0-288-16,-2-2-144 0,5-2-16 0,2-5-10544 0</inkml:trace>
  <inkml:trace contextRef="#ctx0" brushRef="#br0" timeOffset="105892.56">22677 4199 20959 0,'0'0'928'0,"0"0"192"0,0 0-896 0,0 0-224 0,-5 14 0 0,-1-4 0 15,1 2 0-15,0 5 0 0,0 2 0 0,2 6 0 16,2 4 0-16,0-1 256 0,-2 2-64 0,2 4 0 16,1-2-48-16,0 1-16 0,0 0 0 0,1 2 0 15,2 2 0-15,-2 1-128 0,0-1 192 0,4 0-64 16,1-2-128-16,-1-2 0 0,-3-5 144 0,2-2-144 15,0-3-288-15,-1-4-128 16,-2-5-32-16,2-1-9136 0</inkml:trace>
  <inkml:trace contextRef="#ctx0" brushRef="#br0" timeOffset="106088.2">22492 4546 22223 0,'0'0'976'0,"0"0"224"0,0 0-960 0,0 0-240 16,0 0 0-16,0 0 0 0,1 11 0 0,6-2 0 16,2-3 0-16,0-2-160 0,4-1 160 0,2-1 0 15,4 1 0-15,2 1 0 0,1-4 0 0,1 3 128 16,2 1-128-16,1-2 0 16,0-4-432-16,2 0-144 0,8-2-48 0,-9 6 0 0</inkml:trace>
  <inkml:trace contextRef="#ctx0" brushRef="#br0" timeOffset="106362.8">22889 4618 21183 0,'0'0'1888'0,"0"0"-1504"0,0 0-384 0,0 0 0 16,16 0-240-16,0-3-112 0,-2-4-32 0,6 1 0 15,3 4 384-15,-1-5 0 0,-2-3-144 0,3-1 144 16,-1 2 0-16,1-1 0 0,-1 2-128 0,-5-2 128 15,-4 2 0-15,-3 1-128 0,-10 7 128 0,0 0 0 16,0 0-128-16,0 0 128 0,0 0 0 0,-10 4 0 16,-3 0 0-16,-4 6 304 0,-4 2-48 0,-3 4 0 15,-3 1 224-15,1 4 32 0,1 3 16 0,0-1 0 16,-2-5 64-16,4-1 16 0,2 1 0 0,6 0 0 0,6-1-368 0,4-2-80 16,5-15-16-16,3 13 0 0,4-2-144 0,6-2 0 15,6-2 0-15,3-6 0 0,1-5-256 0,3-1-64 16,0 0-32-16</inkml:trace>
  <inkml:trace contextRef="#ctx0" brushRef="#br0" timeOffset="106671.33">23273 4555 4607 0,'0'0'400'0,"0"0"-400"0,-9 10 0 15,2-3 0-15,3 4 2832 0,-1 1 496 0,0 1 80 0,-1 2 32 16,3 2-2592-16,-1 1-512 0,-4 2-96 0,5 0-32 16,-1-5 272-16,0 1 48 0,2 1 16 0,-3-4 0 15,-1 0 80-15,2-1 16 0,2-3 0 0,2-9 0 16,0 0-176-16,0 0-16 0,0 0-16 0,9-7 0 16,0-2-32-16,3-3 0 0,2-2 0 0,0-3 0 15,1-6-176-15,0-1-32 0,0 2-16 0,3-2 0 16,-2 1-176-16,1 0 0 0,0 3 0 0,-2 2 128 15,1 3-128-15,-2 2 0 0,-2 2 0 0,0 1 0 16,-1 4 0-16,0 2 0 0,-2 3 0 0,-9 1 0 16,0 0-384-16,9 4-16 0,-1 2 0 0,-8-6-10608 15</inkml:trace>
  <inkml:trace contextRef="#ctx0" brushRef="#br0" timeOffset="107027.16">23775 4482 20271 0,'0'0'1792'0,"0"0"-1424"15,0 0-368-15,-11 2 0 0,11-2 352 0,-9 1 0 16,9-1 0-16,-12 4 0 0,1-3 144 0,0 2 16 16,1 2 16-16,-1 3 0 0,-2-3-112 0,2 3-32 15,-1 0 0-15,-3 1 0 0,4 0-176 0,2-3-32 16,-1 1-16-16,4 1 0 0,6-8-160 0,-4 10 0 0,4-10 0 0,0 0 0 15,0 0 0-15,9 8 0 16,2-1 0-16,0 0 0 0,2-1 0 0,0-1 0 0,0 1 0 0,0-2 0 16,0 2 0-16,1-1 0 0,-1 3 0 15,-2 1 0-15,-2 5 128 0,-1 0-128 0,-1-2 0 0,-2 0 128 16,-5-12 160-16,0 15 32 0,-3 1 0 0,-3-2 0 16,-5-3 256-16,-2 3 48 0,-1 4 16 0,-4-1 0 15,-2-2-272-15,-1-5-48 0,1 1-16 0,-4-1 0 16,3-1-304-16,2-4 0 0,-1-2 128 0,3-3-128 15,4-3-1136 1,4-1-272-16,9 4-64 0,-4-5-10512 0</inkml:trace>
  <inkml:trace contextRef="#ctx0" brushRef="#br0" timeOffset="107391.42">24012 4567 17615 0,'0'0'768'0,"0"0"192"0,0 0-768 0,0 0-192 16,10-1 0-16,1 0 0 0,0-2 192 0,1-2 0 16,-3 1 0-16,6 0 0 0,-4-1 112 0,0-2 16 15,-1 2 16-15,-2 0 0 0,-8 5-160 0,9-7-48 16,-2 1 0-16,-2 0 0 0,-5 6 128 0,0 0 0 15,0-10 16-15,0 10 0 0,0 0 208 0,-9-6 32 0,0 4 16 16,-4 2 0-16,-3 2 48 0,-1 3 0 0,-3 1 0 0,0 3 0 16,-3 3-112-16,3 0-16 0,-1 3 0 15,5 0 0-15,2-2-192 0,3 0-64 0,2 1 0 0,3-1 0 16,0-1-192-16,3-2 128 0,1 0-128 0,2-10 0 16,0 0 128-16,0 0-128 0,0 0 0 0,15 5 0 15,3-7 0-15,1 1 128 0,1-4-128 0,2 1 0 16,0 1-832-1,0 0-224-15,-1-1-32 0,1-3-10080 0</inkml:trace>
  <inkml:trace contextRef="#ctx0" brushRef="#br0" timeOffset="107631.49">24499 4522 11055 0,'0'0'976'0,"0"0"-784"15,0 0-192-15,0 0 0 0,0 0 1472 0,-10-4 240 16,10 4 48-16,-10 2 16 0,-2 6-704 0,-1 1-144 16,-2 3-32-16,-1 4 0 0,-3 2-240 0,0 1-48 15,-1 2-16-15,2 1 0 0,0 1-224 0,3-1-48 16,6-1-16-16,-1-3 0 0,3-5-304 0,3-3 128 16,4-10-128-16,3 12 0 0,2-3 160 0,2-1-160 15,-7-8 128-15,14 3-128 0,4-5 0 0,2-2 0 16,2 0 128-16,0-5-128 15,2-4-560-15,2 2-144 0,2 0-16 0,4-2-16 0</inkml:trace>
  <inkml:trace contextRef="#ctx0" brushRef="#br0" timeOffset="107851.75">24901 4090 19343 0,'0'0'848'0,"0"0"192"0,-9-3-832 0,9 3-208 0,0 0 0 0,-11 9 0 16,1 5 384-16,0 2 16 0,2 5 16 0,-3 4 0 15,0 4-16-15,-1 3 0 0,0 6 0 0,3-1 0 16,1 2-192-16,0-1-32 0,1-1-16 0,-1 0 0 0,3-1-160 16,-1 1 0-16,1-1 0 0,0-2 128 15,0-1-1248-15,1-6-256 0</inkml:trace>
  <inkml:trace contextRef="#ctx0" brushRef="#br0" timeOffset="108338.68">24626 4571 20271 0,'0'0'1792'0,"0"0"-1424"16,-1-9-368-16,1 9 0 0,0 0 1472 0,11-7 240 15,2 0 32-15,2 1 16 0,3-3-1504 0,2 3-256 16,0-1 0-16,1-2-208 0,3-3 208 0,0 3 0 15,4 7 0-15,1-5 0 0,-3 2 0 0,0 1 0 16,-3 3-160-16,-2 1 160 0,-3 1-128 0,-5 3 128 16,-6 1-160-16,1 6 160 0,-3 4-128 0,-1 2 128 0,-3-1 0 15,2 2-144-15,-6 3 144 0,3 0 256 0,-3-2-64 0,2 2-16 16,0-1 80-16,1-2 32 0,1-4 0 16,2-1 0-16,-3-13-80 0,8 12-16 0,2 0 0 0,3-10 0 15,3-4 128-15,2 2 32 0,2 0 0 0,-1-5 0 16,1-8-128-16,-2-4-32 0,-1 2 0 0,-2 0 0 15,0-2-192-15,-3 0 144 0,-5 0-144 0,-1 1 128 16,-4-2-128-16,-2 2 192 0,-1 1-192 0,-3 2 192 16,-4 2-192-16,2-1 160 0,-5 6-160 0,1 1 160 15,-2 2 0-15,0 2 0 0,2 2 0 0,-1 2 0 16,-2 2-160-16,3-1 0 0,1 2 144 0,9-6-144 16,0 0 0-16,0 0 0 0,0 0 0 0,0 0 0 15,0 0 0-15,8 8 0 0,2-7 0 0,2-2 0 0,1-3 0 16,1 2 0-16,1-1 0 0,0 0 0 0,-2-1 0 15,2 2 0-15,0-1 0 0,0 3 0 0,-1 0 0 16,0 4 0-16,-1-1 0 0,0 3 0 0,0 5 0 0,2-1 0 16,0 3 0-16,1 4 0 0,0 0 0 0,-1 3 0 15,-2 1 0-15,2 1 0 0,0 4 0 0,-2-4 0 16,-1 0 0-16,0-1 0 0,1-3 0 0,-3-1 0 16,-4 0-160-16,3-1-13760 0</inkml:trace>
  <inkml:trace contextRef="#ctx0" brushRef="#br0" timeOffset="108982.96">26691 4533 17503 0,'-9'2'1552'16,"-4"-1"-1232"-16,0 0-320 0,1 2 0 0,3 1 1248 16,-1-2 192-16,-4 0 32 0,3-1 16 0,0 1-912 15,1 2-192-15,-1 2-48 0,1-2 0 0,0 1 176 0,0 1 48 16,3 1 0-16,0 2 0 0,1 1-192 0,0 1-48 15,2 2 0-15,-1 1 0 0,0 2-176 0,2-1-144 16,3-4 192-16,0 1-192 0,0-12 144 0,3 15-144 16,5-3 0-16,-3-4 144 0,-5-8-144 0,0 0 192 15,9 4-192-15,-9-4 192 0,11 2 16 0,-11-2 16 16,0 0 0-16,11-6 0 0,-4-7-32 0,-2 0 0 16,-1 1 0-16,-1-2 0 0,-1 1-32 0,-3 2-16 15,-3-1 0-15,-1-1 0 0,-2 0-16 0,-1-1-128 16,-1 2 192-16,4 3-64 0,-1-3 48 0,2 6 0 15,4 6 0-15,0 0 0 0,0 0-176 0,0 0 192 16,0 0-192-16,0 0 192 0,0 0-192 0,10-8 128 0,-1 3-128 16,6 0 128-16,3-3-128 0,3 1 0 15,0 0 144-15,3-3-144 0,8-1 192 0,-4-2-48 16,1-3 0-16,1-1 0 0,1 1-144 0,-1 1 160 0,-4-6-160 0,0 3 160 16,0-1-160-16,-1 1 0 0,-1-3 0 0,-3 2 128 15,-3-1-128-15,0 3 0 0,-1 0 0 16,-3 4 0-16,1-2 0 0,-1 5 0 0,-4 7 128 0,1 0-128 15,-11 3 0-15,0 0 0 0,9 13 0 0,-2 7 0 16,-7 6 176-16,-3 4 0 0,-2 5 0 0,1 4 0 16,-1 3-16-16,-3-1 0 0,-1 4 0 0,0 3 0 15,-1 4-160-15,0 1 128 0,-3 1-128 0,-1-3 128 16,-2 1-128-16,0-3 0 0,1-5 144 0,0-7-144 16,4-3 0-16,-1-4-320 0,-1-5 64 0,0-2 16 15,1 0-1536-15,-1-9-304 0,0-4-64 16,-1-4-16-16</inkml:trace>
  <inkml:trace contextRef="#ctx0" brushRef="#br0" timeOffset="109122.02">26737 4894 27695 0,'0'0'1216'0,"0"0"272"0,10-1-1184 0,2 0-304 16,0-1 0-16,3 0 0 0,5-1 0 0,1-1 160 16,1-1-160-16,4-4 128 0,3 0 96 0,2-4 16 15,1 0 0-15,4 0 0 16,-1-4-1280-16,1 1-256 0,10-5-48 0,-7 8-16 0</inkml:trace>
  <inkml:trace contextRef="#ctx0" brushRef="#br0" timeOffset="109532.7">28344 4013 24879 0,'0'0'1088'0,"0"0"256"0,0 0-1088 0,0 0-256 0,0 0 0 0,7 12 0 0,-7 1 544 0,0 1 48 16,-2 3 16-16,0 4 0 0,-2 4 176 0,-1 2 48 15,1 2 0-15,-3 2 0 0,-1 2-192 16,2 3-48-16,-3 1 0 0,-2 1 0 0,0-1-144 0,-1-1-16 16,-3-3-16-16,8-5 0 0,4-1-96 0,-1-6-32 15,-1 0 0-15,1-5 0 0,1-2-64 0,3-5-16 16,0-9 0-16,0 0 0 0,0 12 16 0,0-12 0 16,6 5 0-16,-6-5 0 0,0 0 32 0,10 0 0 15,3-1 0-15,1-2 0 0,1 2-80 0,2-6-16 16,2-1 0-16,0 4 0 0,-3 2-160 0,3-3 0 15,-1 1 0-15,0 0 0 16,-2 1-256-16,2-2-144 0,-2 1-32 0,1 1 0 16,0 2-2704-16,-3-1-528 0</inkml:trace>
  <inkml:trace contextRef="#ctx0" brushRef="#br0" timeOffset="110230.1">29566 3785 17503 0,'0'0'1552'0,"0"0"-1232"0,0 0-320 0,0-8 0 16,0 8 800-16,0 0 96 0,0 0 32 0,0 0 0 16,0 0-192-16,0 0-32 0,-2 13-16 0,-2 1 0 15,-1 3 16-15,3 2 16 0,0 0 0 0,1 5 0 16,1-1-288-16,0 1-64 0,0-2-16 0,3 0 0 15,1-4-208-15,-1 0-144 0,1-3 192 0,0 0-192 16,2 0 160-16,-3-1-160 0,0-2 128 0,-3-12-128 16,3 10 160-16,-3-10-160 0,0 0 192 0,0 15-192 15,0-15 304-15,0 0-48 0,-6 7-16 0,6-7 0 16,-11 6 16-16,-1-1 16 0,-1-5 0 0,-3 1 0 16,-3 0-16-16,-2-1-16 0,0 0 0 0,-2 2 0 15,-4-1-80-15,1 3-16 0,4 4 0 0,1-3 0 16,6 2-144-16,0 2 0 0,2 0 0 0,2 1 0 15,0-1 0-15,3 0 0 0,4 2 0 0,4-11 128 0,0 0-128 0,2 13 0 16,0 0 0-16,4 1 0 16,0-3 0-16,-1 1 160 0,1-3-160 0,-3 0 160 0,1 0-160 0,2 0 192 15,0 0-192-15,-2 2 192 0,-3-2-192 0,1 2 0 16,-1 1 144-16,0-4-144 0,-1-8 0 0,2 10 0 16,-2-2 0-16,2 4 128 0,1-2-432 0,-2 0-80 15,-1-10 0-15,3 10-13584 16</inkml:trace>
  <inkml:trace contextRef="#ctx0" brushRef="#br0" timeOffset="110848.63">29974 4549 13823 0,'0'0'1216'0,"0"0"-960"0,0 0-256 0,0 0 0 16,0 0 1264-16,0 0 208 0,0 0 32 0,0 0 16 15,0 0-176-15,-3-9-16 0,4-3-16 0,3 0 0 16,2 4-288-16,-1-6-64 0,1-2-16 0,2-2 0 15,0-3-432-15,1-2-64 0,2-4-32 0,-1-3 0 0,2-6-160 16,-2 0-48-16,2-6 0 0,1 4 0 0,1 4-80 0,1 3-128 16,-2-4 176-16,0 6-176 0,-2 3 192 0,1 5-64 15,0 2 0-15,-3 2-128 0,-3 1 128 0,1 6-128 16,0 2 0-16,-7 8 0 0,0 0 0 0,0 0 0 16,0 0 0-16,0 0 0 0,6 16 0 0,-2-3 0 15,0 5 0-15,-2 3 0 0,-2-2 0 0,0 2 0 16,-1 3 0-16,1-1 0 0,0 1 0 0,0-4 0 15,0 4 0-15,1-5 0 0,1-4 0 0,0-2 0 16,-2-13 0-16,0 0 0 0,4 9 0 0,-4-9 0 16,0 0 0-16,9 5 0 0,-9-5 176 0,12-4 16 15,0-4 16-15,0-3 0 0,-2-6 176 0,2-2 16 16,2 1 16-16,0-1 0 0,-2-2-160 0,3-1-16 0,0-3-16 16,-2-1 0-16,-4 0-80 0,6-6-16 0,4 1 0 15,1 2 0-15,-1 1-128 0,1 3 0 0,2 2 0 16,-2 6 128-16,-1 2-128 0,-1 5 0 0,-2 6 0 0,-2 5 0 15,-1 4 0-15,1 6 0 0,-5 3 0 0,-2 4 0 16,3 6 0-16,-3 2 0 0,0 3 0 0,-1 5 0 16,1-1 0-16,-2 4 0 0,0 1 0 0,-1 0 0 15,3-3 0-15,-2 1 0 0,-1 2 0 0,-1-5 128 16,0-3-128-16,0-2 0 0,1-3 144 0,-1-3-144 16,-1-2 0-16,1-5-208 0,3-1 16 0,-2-4-9872 15,-1-2-1984-15</inkml:trace>
  <inkml:trace contextRef="#ctx0" brushRef="#br0" timeOffset="111859.72">26949 5448 14735 0,'0'-7'1312'0,"-1"-4"-1056"15,0 5-256-15,-2-5 0 0,3 0 1536 0,0 11 240 16,0 0 48-16,0 0 16 0,0 0-1040 0,0 0-208 15,0 0-32-15,-5 10-16 0,-2 8 96 0,1 3 32 16,-1-4 0-16,2 5 0 0,-2 4-240 0,5 2-48 16,-3 2-16-16,2 0 0 0,3-4-160 0,3 0-16 15,-1 0-16-15,2-5 0 0,0 0-176 0,3-6 0 16,2 0 144-16,2-6-144 0,4 0 240 0,2-7-32 16,1-6 0-16,3-5 0 0,4-2 112 0,2-2 0 15,2-4 16-15,-1-3 0 0,2-6-144 0,-4 1-16 0,0 2-16 16,-1-2 0-16,0 2-32 0,-4 0-128 0,-4 1 192 15,-3 1-64-15,-1 8 96 0,-1-1 16 0,-6 2 0 0,1 4 0 16,-7 8-16-16,0 0 0 0,0 0 0 0,0 0 0 16,0 0-224-16,8 10 0 0,-3 0 0 0,-2 3 0 15,-2-3 0-15,0 1 0 0,-1-11 128 0,3 17-128 16,-1-4 0-16,4-1 0 0,-6-12 0 0,4 11 0 16,1-2 0-16,1 1 0 0,-6-10 0 0,9 5 0 15,-9-5 0-15,12 4 128 0,-1-2-128 0,0-2 0 16,-2-4 0-16,2-2 128 0,-1-2-128 0,1 2 0 15,-3-1 0-15,1-2 128 0,0 0-128 0,-1 0 0 16,-2 3 0-16,-1-1 0 0,3-1 128 0,-1 1-128 16,-7 7 0-16,6-9 0 0,1 3 0 0,-7 6 0 15,4-11 0-15,0 2 0 0,1 1 0 0,-5 8 0 0,0 0 0 16,4-9 0-16,0-1 0 0,-2 1 0 0,-2 1 0 0,0 8 0 16,-1-11 0-16,0 1 0 0,-1-1 128 0,2 2-128 15,0 9 0-15,0 0 0 0,0-10 0 0,-1-2 0 16,0 2 0-16,1 10 0 0,0 0 0 0,0-9 128 15,0-1-128-15,0 4 0 0,0 6 0 0,0 0 0 16,4-10 0-16,-2 0 0 0,-1 1 0 0,-1 9 0 16,0 0 0-16,0 0 0 0,3-9 0 0,-3 9 0 15,5-5 0-15,-5 5 0 0,0 0-160 0,0 0 160 16,0 0-128-16,0 0 128 0,0 0-400 0,0 0 0 16,0 0 0-16,0 0 0 15,0 0-352-15,0 0-64 0,-2 9-16 0,2-9 0 16,-3 12-1728-16,3-12-368 0</inkml:trace>
  <inkml:trace contextRef="#ctx0" brushRef="#br0" timeOffset="112499.09">27765 5244 14047 0,'0'0'624'0,"0"0"128"15,0 0-608-15,-9-2-144 0,-1 2 0 0,10 0 0 0,0 0 208 0,0 0 16 16,-9 4 0-16,9-4 0 0,0 0 352 0,0 0 64 15,-11 4 0-15,11-4 16 0,0 0-160 0,-5 11-48 16,5-11 0-16,-5 10 0 0,0 1 0 0,3 2-16 16,5 0 0-16,-2 2 0 0,-3 2 208 0,0 4 32 15,2 1 16-15,0 4 0 0,0 2 16 0,-1-1 16 16,-4 0 0-16,-1 3 0 0,-1 3-96 0,-1 2-32 16,-1-3 0-16,0 0 0 0,-2 1-176 0,1-1-32 15,-2-2-16-15,3-1 0 0,-3-3-112 0,2 0 0 16,1-5-16-16,-1 0 0 0,1-2 48 0,3-3 16 0,1-2 0 0,-1-4 0 15,2-1 96-15,4-9 32 0,0 0 0 0,0 0 0 16,0 0 32-16,0-12 16 0,0-2 0 0,3-5 0 16,1 0-160-16,2-7-16 0,4-8-16 0,1 1 0 15,2 5-160-15,2-6-128 0,-1-7 192 16,4 1-192-16,3 3 128 0,0 2-128 0,-1 1 0 16,2-1 0-16,0 0 0 0,3 4 0 0,-3 6 128 0,0 6-128 15,-1 6 128-15,-3 6-128 0,-2-1 144 0,-1 6-144 16,0 6 160-16,-2 4-160 0,-1 3 160 0,-2 2-160 15,-1 2 0-15,-1 4 0 0,-2-1 0 0,0 0 0 16,-2-1 0-16,-3 1 0 0,-2 1 0 0,-3-1 144 16,0-1-144-16,-3-6 0 0,-2-1 0 0,-3 1 0 0,-1 1 144 15,-4 0-144-15,-2-7 160 0,-3 0-160 0,-2 0 0 16,-2-2 128-16,-3-3-128 0,3-3 0 0,0-2-224 16,4-1-96-16,3 1 0 0,4-6-16 15,2 3-1264-15,8-3-256 0,2-1-64 0,7 0 0 16,3 0-384-16,5 3-96 0,2-4-16 0</inkml:trace>
  <inkml:trace contextRef="#ctx0" brushRef="#br0" timeOffset="112849.11">28550 5120 23151 0,'0'0'1024'0,"0"0"208"0,0 0-976 16,0 0-256-16,-9-3 0 0,-4 6 0 0,0 3 208 0,-1 4 0 0,-1 3 0 0,-3-2 0 16,-3 4 448-16,-1-1 96 0,-3 2 16 0,2 1 0 15,2 1-272-15,1 0-48 0,2-2-16 0,4-1559 0 16,3 3114-272-16,3-1556-160 0,3 2 192 0,5-2-192 16,5-4 128-16,3-1-128 0,1 1 0 0,4-2 0 15,6-1 160-15,-1 1-32 0,0-7 0 0,3 5 0 16,-1 3-128-16,2 1 0 0,-3-3 144 0,-2 1-144 15,-2 2 0-15,-4 1 0 0,-2-3 0 0,-3 2 128 16,-6-11 48-16,2 11 16 0,-2 0 0 0,-4-2 0 16,-2-1 288-16,-6-2 64 0,-4 0 16 0,-2 1 0 15,-4 2-112-15,-4 1-32 0,-4-5 0 0,0 0 0 16,0 0-224-16,1-1-32 0,2 0-16 0,1 0 0 0,1-3-144 16,2 1-144-16,3-2 144 0,3-2-208 15,2 0-1776-15,3-2-336 0,3-1-80 0</inkml:trace>
  <inkml:trace contextRef="#ctx0" brushRef="#br0" timeOffset="113107.61">29036 5124 4607 0,'0'0'400'0,"0"0"-400"16,0 0 0-16,0 0 0 0,-11 13 4080 0,2 3 720 0,3 3 160 0,0 1 32 16,-1 3-3728-16,2 3-752 0,-3-2-128 0,0 0-48 15,1 2 48-15,-1 1 0 0,1 1 0 0,1 2 0 16,-2-1-256-16,0-3-128 0,0 0 160 0,3-1-160 16,2-2 0-16,0 1 0 0,-4-5-208 0,3-2-7280 15,3-4-1440-15</inkml:trace>
  <inkml:trace contextRef="#ctx0" brushRef="#br0" timeOffset="113504.46">28666 5400 11967 0,'0'0'1072'0,"0"0"-864"16,0 0-208-16,0 0 0 0,0 0 1152 0,12-1 176 16,-4 0 32-16,-8 1 16 0,13-2-368 0,-2 0-80 15,1-1-16-15,1 0 0 0,-1-2-208 0,2 1-64 16,1 0 0-16,2 1 0 0,1 0-64 0,5-1-32 15,1 3 0-15,2 1 0 0,3 0 96 0,1 0 32 0,0-2 0 0,-1 2 0 16,1 3-48-16,-1-3-16 0,1-1 0 0,-5 1 0 16,-3 1-256-16,-1 2-48 0,-1-3-16 15,-4 1 0-15,0-1-288 0,-4 0 160 16,-12 0-160-16,12 1 128 0,-1 1-128 0,-11-2 0 0,0 0 0 0,0 0 0 31,11-2-368-31,-11 2-96 0,10-2-32 0,-10 2 0 16,5-8-432-16,-5 8-96 0,7-8 0 0,-7 8-16 15,0 0-224-15,0 0-32 0,0 0-16 0</inkml:trace>
  <inkml:trace contextRef="#ctx0" brushRef="#br0" timeOffset="113936.33">29404 5279 12895 0,'0'0'1152'0,"0"0"-928"0,0 0-224 0,0 0 0 0,0 0 896 0,0 0 128 16,0 0 16-16,0 0 16 0,0 0 16 0,0 0 0 16,0 0 0-16,-9 1 0 0,0 2-176 0,-2 1-48 15,0-3 0-15,0 7 0 0,1 2-144 0,-2 5-16 16,-4 3-16-16,1 0 0 0,-2 2-128 0,2 1-32 15,1-1 0-15,1 0 0 0,-1-2-176 0,5-1-32 0,3-2-16 0,4-1 0 16,2-1-64-16,0-13-16 0,8 5 0 0,2 0 0 16,3 1 80-16,0-3 16 0,5-6 0 0,-1 0 0 15,2-4-32-15,-4-2 0 0,-2-2 0 0,3-2 0 16,2-3-272-16,-2 0 128 0,-4 1-128 16,-1-1 0-16,2 0 176 0,-2 3-176 0,-5 3 160 15,1 2-160-15,-7 8 0 0,0 0 0 0,0 0 0 0,9 8 0 16,-3 2 0-16,0 6 0 0,-1 2 128 0,-3 0-128 15,1-1 0-15,1 2 128 0,1-1-128 0,0 0 0 16,1 0 0-16,1-2 0 0,0-8 0 0,3 2 0 16,-2 2 0-16,4-2 0 0,-3-4 0 0,1-4-160 15,1-3-2128-15,-1-3-416 16</inkml:trace>
  <inkml:trace contextRef="#ctx0" brushRef="#br0" timeOffset="114172.85">29971 5177 23039 0,'0'0'2048'0,"0"0"-1648"16,0 0-400-16,-5 13 0 0,0 3 512 0,-2-3 32 16,-3 1 0-16,1 6 0 0,2 3 336 0,-1 1 64 15,-1 1 16-15,-1 2 0 0,-2-6-400 0,4 4-80 16,3 1-16-16,0-5 0 0,0-2-304 0,1-2-160 15,0-1 160-15,1-5-160 0,1 1 0 0,-1-1 0 16,3-11 0-16,0 0 0 16,-1 9-416-16,1-9-176 0,1 8-48 0,-1-8 0 15,0 0-1840-15,0 0-368 0</inkml:trace>
  <inkml:trace contextRef="#ctx0" brushRef="#br0" timeOffset="114563.47">30330 5168 11055 0,'0'0'480'0,"-4"12"112"0,0 0-464 0,0 2-128 0,0-2 0 0,-2 2 0 16,-4 3 2384-16,1 3 464 0,3-1 96 0,-5 2 0 0,1-1-1200 0,1 0-240 15,0 1-48-15,0-3-16 0,2 3-544 0,-2-1-96 16,1-2-32-16,3-2 0 0,1-6-192 0,1 1-64 16,-1-2 0-16,4-9 0 0,0 0-256 0,0 0-48 15,0 0-16-15,0 0 0 0,11-5 64 0,-1-3 0 16,-1-5 0-16,2 1 0 0,-1 2-80 0,2-6-16 16,0-2 0-16,1-2 0 0,-4 2-160 0,3 0 128 15,1-2-128-15,0 0 128 0,-4 0-128 0,4 3 160 16,1 2-160-16,1 6 160 0,-2 4-160 0,0-2 0 15,0-2 144-15,-2 3-144 0,-11 6 128 0,15 0-128 16,0 1 128-16,1 0-128 0,0-3 0 0,-1 2 0 0,2 1 0 16,-1 2 0-1,-2 1-1008-15,2-2-272 0,0-3-48 0,-1 0-12704 0</inkml:trace>
  <inkml:trace contextRef="#ctx0" brushRef="#br0" timeOffset="114922.93">31279 5129 26895 0,'0'0'1184'0,"0"0"256"0,-9 0-1152 0,-2 3-288 0,0 3 0 0,-3-1 0 15,1 1 0-15,-2-2 0 0,-2 3-128 0,-1 2 128 0,-1-2 240 0,2 2 144 16,3-2 16-16,1 7 16 0,0 7-192 0,4-4-32 15,1-3-16-15,4-1 0 0,2 3-176 0,2-1 128 16,0 2-128-16,3-2 128 0,7 0 0 0,0-2 0 16,0 3 0-16,5 2 0 0,2 1 112 0,0-4 16 15,-3 0 0-15,2-1 0 0,-2-1-64 0,2-1 0 16,-5-6 0-16,-2 3 0 0,-1 0 256 0,-2 1 32 16,-6-10 16-16,2 9 0 0,-2 2 80 0,-2-1 0 15,2-10 16-15,-10 7 0 0,-3 1-80 0,-1 0-32 16,-3-4 0-16,-3 1 0 0,-2 0-176 0,-4 1-48 15,-4-6 0-15,-2 2 0 0,-2 1-256 0,0-2 0 16,-3-1-176-16,1-3 176 16,-2 0-1856-16,0-7-256 0,2 1-48 15</inkml:trace>
  <inkml:trace contextRef="#ctx0" brushRef="#br0" timeOffset="115050.4">30022 4967 43311 0,'-5'-7'3840'0,"5"7"-3072"0,0 0-608 0,0 0-160 32,0 0-576-32,0 0-160 0,10-3-32 0,3-1 0 15,2 0-96-15,3-4-32 0,1-2 0 0,4-1-10576 0,3 1-2128 0</inkml:trace>
  <inkml:trace contextRef="#ctx0" brushRef="#br0" timeOffset="118694.26">14194 5206 14447 0,'-10'8'640'0,"10"-8"128"0,-10 9-608 0,0-3-160 0,4 6 0 0,-3-5 0 16,-1-1 192-16,2 1 0 0,8-7 0 0,0 0 0 15,-7 5 192-15,7-5 32 0,0 0 16 0,0 0 0 16,0 0-32-16,0 0 0 0,0 0 0 0,0 0 0 16,0 0 80-16,12 3 16 0,0-2 0 0,0-5 0 15,1-6 80-15,0-2 0 0,-2-1 16 0,6-4 0 16,6-1-208-16,1-3-32 0,1-1-16 0,1 1 0 15,2 0-128-15,2-3-16 0,0 1-16 0,1-1 0 16,0 1 224-16,4-2 48 0,6-1 16 0,0-4 0 16,1-2 48-16,1 0 16 0,3-2 0 0,2 0 0 15,4 6-288-15,0-2-64 0,1-7-16 0,-1 2 0 16,-1 4 0-16,-1 1 0 0,1 1 0 0,0-1 0 16,3 0 32-16,2-2 0 0,1 0 0 0,0 5 0 0,-2-3-192 0,-3-1 160 15,-2-3-160-15,-1 4 160 0,0 0-160 0,-3 1 0 16,1-5 0-16,-2 4 0 0,-1 3 0 0,-1-1 128 15,-1 5-128-15,-4 1 0 0,-3 0 0 0,-3 6 0 16,1 2 0-16,-6-3 0 0,-1 0 0 0,-1 5 0 16,1 3 0-16,-4-2 0 0,2 2-208 0,-3 3-32 15,-3 1 0-15,0 2 0 16,-1 2-1616-16,-2-1-320 0,-5 1-64 0</inkml:trace>
  <inkml:trace contextRef="#ctx0" brushRef="#br0" timeOffset="119123.21">15693 3810 23039 0,'-5'-12'2048'0,"1"4"-1648"0,0-2-400 0,4 10 0 16,2-7 256-16,-2 7-48 0,7-10 0 0,3 3 0 0,5-2-208 16,2 1 0-16,2-2 0 0,5 2 0 0,2-2 176 0,6 2-16 15,5 0 0-15,2-1 0 0,3-3 32 0,-1 4 16 16,1 6 0-16,-1-5 0 0,-1-3-48 0,3 2-16 15,1 3 0-15,-3 3 0 0,-3 6 16 0,1 4 0 16,1-1 0-16,-1 2 0 0,-1-1-16 0,-3 2 0 16,-2 3 0-16,-5 5 0 0,-3 6 112 0,-4 1 0 15,-5 1 16-15,-3 2 0 0,-4-2 48 0,-3 3 16 16,-6-2 0-16,0 1 0 0,-5 0-144 0,-3 0-48 16,-2-2 0-16,-2 1 0 0,-2-2 0 0,0 0 0 15,-5-2 0-15,0 1 0 0,-1 1-144 16,1 1 0-16,-1 0-192 0,2-3-8640 15,0-2-1728-15</inkml:trace>
  <inkml:trace contextRef="#ctx0" brushRef="#br0" timeOffset="119726.68">14685 4038 5519 0,'-3'-13'496'0,"3"13"-496"16,0-11 0-16,0 2 0 0,2 0 1584 0,-2 9 208 16,4-10 64-16,1 2 0 0,0-4-1216 0,-1 3-224 15,0-1-48-15,-4 10-16 0,3-10 208 0,-1 0 32 16,-2 10 16-16,3-10 0 0,-1 0 192 0,2 1 32 15,0 0 16-15,-4 9 0 0,0 0 0 0,0 0 0 16,7-9 0-16,-7 9 0 0,8-6-224 0,-8 6-48 16,7-6-16-16,-7 6 0 0,12-1-96 0,-1 1-16 0,0 3 0 0,0 3 0 15,-1 3 0-15,1 7 0 0,-1-2 0 0,3 5 0 16,0 0-80-16,3 2-32 16,1 1 0-16,1 4 0 0,1 4-64 0,1 3-16 0,0-2 0 0,0 6 0 15,0 2 16-15,1 2 0 0,-2 2 0 0,1 3 0 16,-2-3 0-16,2 0 0 0,1 1 0 0,-1-3 0 15,-1 1-80-15,0-2-32 16,1 0 0-16,1-1 0 0,0-1-32 0,-5 3-128 0,-2-1 192 0,0-2-64 16,3-4-128-16,1 0 192 0,0 1-192 0,1-1 192 15,-2-7-192-15,1 1 0 0,-3-6 144 0,0 1-144 16,-2 1 0-16,-3-2 0 0,-1-3 0 0,0 0 128 16,-1-2-128-16,0 1-256 0,-1 0 64 0,-1-7 0 15,-6-11-2016-15,0 0-416 0,8 10-64 0</inkml:trace>
  <inkml:trace contextRef="#ctx0" brushRef="#br0" timeOffset="120187.25">15075 5301 13823 0,'0'0'1216'0,"-4"-10"-960"0,0-1-256 0,1 2 0 16,3 9 2688-16,0-9 480 0,0 9 96 0,0 0 32 16,0 0-2304-16,0 0-464 0,10-4-80 0,-1 2-32 15,-9 2-224-15,13 5-32 0,0 3-16 0,0 2 0 16,0 2-144-16,1-1 0 0,2 1 0 0,1 5 0 15,-2 4 0-15,2 0 0 0,3-2 0 0,-3 1 0 16,-4-2 0-16,4 2 0 0,-1-2 0 0,2-2 0 16,0-5 144-16,0 0-144 0,-2 2 160 0,1-3-160 15,0-1 304-15,0-3-48 0,-2-2 0 0,1-1 0 16,0-1 32-16,1-6 0 0,-2 0 0 0,2-5 0 16,0-4 144-16,0-3 16 0,-1-3 16 0,1-4 0 15,0 0 64-15,1-10 16 0,0-4 0 0,0-1 0 16,-1-5-80-16,2 2-16 0,-1 0 0 0,1 0 0 0,4 3-176 15,-1 3-32-15,-1 1-16 0,-1 6 0 0,1 0-96 16,0 3-128-16,-3 3 176 0,-2 5-176 0,-3 7 0 16,0-2 0-16,0 3 0 0,0 0 0 15,-1 4-1264-15,-3 2-256 0,-9 3-48 0,12 1-16 0</inkml:trace>
  <inkml:trace contextRef="#ctx0" brushRef="#br0" timeOffset="123519.21">16985 4051 16575 0,'0'0'1472'0,"0"0"-1168"16,0 0-304-16,0 0 0 0,0 0 320 0,0 0 16 15,0 0 0-15,0 0 0 0,0 0-336 0,0 0 0 16,8 12 0-16,-2-1 0 0,-1 2 0 0,1-1 0 15,-2 2 0-15,1 2 176 0,0 2-48 0,4 3 0 0,-2 5 0 0,-1-1 0 16,1 2 112-16,-1 2 16 0,1 4 0 0,-3 1 0 16,-2-1-128-16,-1 1 0 0,-1 0-128 0,-1 1 192 15,-3 1-192-15,-4 0 176 0,-3 1-176 0,-4-2 160 16,0-1-32-16,-4-4-128 0,0-4 192 0,-2 1-64 16,0-1 256-16,0-4 32 0,-3-1 16 0,0-1 0 15,3-1 16-15,-1-2 0 0,1-4 0 0,-2 3 0 16,2-3-288-16,1 1-160 0,1-3 192 0,1-1-192 15,-1 1-1104 1,2-3-336-16</inkml:trace>
  <inkml:trace contextRef="#ctx0" brushRef="#br0" timeOffset="123851.58">16347 4674 26895 0,'0'0'1184'0,"0"0"256"0,0 0-1152 0,6 12-288 16,-4 2 0-16,-1 6 0 0,-1 6 0 0,0-1 0 15,2 1 0-15,-2 4-144 0,-2 5 144 0,0 0-128 16,-3 1 128-16,1 0-128 0,0-1 128 0,1-5 0 15,1 0 0-15,-1-4 0 0,0-1 0 0,2-7 0 0,1 0 0 16,4-2 0-16,1-3 0 0,4-1 144 0,0-5-144 0,2-1 0 16,1-8 176-16,5-3-176 0,3 0 160 0,4-3-160 15,2-8 0-15,0 3 128 0,5 0-128 0,1-1 0 32,0-7-496-32,-1 7-144 0,-2 1-16 0,0 1-16 15,1 0-368-15,-1 3-80 0,-2 4-16 0</inkml:trace>
  <inkml:trace contextRef="#ctx0" brushRef="#br0" timeOffset="124322.62">17251 5342 23951 0,'0'0'2128'0,"0"0"-1696"0,0 0-432 0,0 0 0 15,0 0 208-15,10 2-32 0,-10-2-16 0,13 7 0 16,0-3-160-16,2-2 0 0,0-3 0 0,2 1 0 16,3 0 0-16,2 0 0 0,3 0 0 0,-2-4 0 15,1-9 0-15,0 3 0 0,6 0 144 0,0-4-144 16,3-6 128-16,1-2-128 0,-2 0 128 0,1-3-128 16,0-2 0-16,-2 0 0 0,0 1 0 0,-3-6 128 15,-2 2-128-15,0-5 0 0,0-3 128 0,-3-5-128 16,-1-2 352-16,-3-4 0 0,-4 0 0 0,-2-2 0 15,-2-2-64-15,-5 0-16 0,-4 6 0 0,-1 3 0 16,-1 2-96-16,0 2-32 0,-3 2 0 0,-2 6 0 16,-3 2-144-16,-3 5 0 0,-1 0 0 0,-1 4 0 15,-3 3-512-15,2 2-144 16,-2 5-32-16,1-2-7184 0,-4 3-1424 0</inkml:trace>
  <inkml:trace contextRef="#ctx0" brushRef="#br0" timeOffset="124772.73">17462 4576 28559 0,'-7'-6'2544'0,"7"6"-2032"0,0 0-512 0,0 0 0 16,-2-8 0-16,1-3 0 0,2 2-128 0,0-4 128 16,-1 0 0-16,4-2 0 0,4-2 0 0,2-2 0 15,3-1-192-15,2-3 192 0,-1 0-192 0,0-3 192 16,2-4-176-16,1-1 176 0,0-1-160 0,1-2 160 15,0-3-128-15,1-1 128 0,-2 0 0 0,0 1-144 16,0 4 144-16,-1 3 0 0,0 0 0 0,1 5 0 16,0 0 144-16,1 4 64 0,2 0 16 0,-1 4 0 15,0 6 32-15,-1 2 0 0,0 3 0 0,0 8 0 16,1 5-112-16,-2 8-16 0,-2 3 0 0,1 4 0 16,0 4-128-16,2 3 0 0,1 4 0 0,4 0 0 15,-1 1 0-15,1 2 0 0,2-4 0 0,1 2 0 0,3-1 0 0,-2-2-192 16,3-2 32-16,-1-3 16 15,-1-4-560-15,4-3-128 0,-1-2 0 0,2-2-11264 16</inkml:trace>
  <inkml:trace contextRef="#ctx0" brushRef="#br0" timeOffset="130375.28">19273 3582 26031 0,'-9'-23'1152'0,"9"23"240"0,-4-17-1120 0,4 17-272 0,0 0 0 16,-7-17 0-16,-1 3-144 0,1 2-96 0,-1-1-16 0,0 3 0 16,-2 1 256-16,-1-2 0 0,-1 1 0 0,-2-4 0 15,0 2 128-15,-2 1-128 0,-3-2 0 0,0-1 0 16,1-3 144-16,-2 3-144 0,-2-2 0 0,0-1 144 16,1-1-144-16,-3 0 192 0,-6-1-192 0,1 2 192 15,0 1-64-15,-1-4 0 0,-1-3 0 0,0-2 0 16,-3 4 48-16,2 0 0 0,-3 0 0 0,0 2 0 15,-3 0 16-15,-1 0 0 0,-3-1 0 0,1 3 0 16,-2 3 160-16,0 2 32 0,0 2 16 0,-2-1 0 16,2 2-32-16,-1-1-16 0,-4 3 0 0,-4 1 0 15,-6-1-176-15,2 5-48 0,3 0 0 0,-1 2 0 0,3-2-128 16,-1-1 0-16,1-1 0 0,-1 2 0 16,-3-4 0-16,-2 2 0 0,-5-2 0 0,0 2 0 0,1 3 0 15,0-1 0-15,-2 1 0 0,2-1 0 0,1-1-144 0,-3-2 144 16,-3 2 0-16,1 0 0 0,1-2 0 0,2 4 0 15,4 0 0-15,3-3 0 0,2 0 0 0,0 0 0 16,4-1 0-16,-3-1 0 0,1 4 128 0,-1 2 16 16,0 1 16-16,-1 3 0 0,3-1 144 0,0 1 16 15,2 3 16-15,0 1 0 0,-1-3 16 0,-1 6 0 16,-5-1 0-16,0 1 0 0,2-2-96 0,-1 0 0 16,3 1-16-16,0 2 0 0,3 0-96 0,0-4-16 15,0 0 0-15,-2-1 0 0,-1 3-128 0,0-1 128 16,1-2-128-16,-3 1 128 0,-3-4 0 0,4 1-128 0,3-1 192 15,0 2-64-15,0-4 96 0,-2 3 16 16,0-1 0-16,-4 4 0 0,-2 4-48 0,0 2 0 0,2 2 0 16,0-2 0-16,4-5-192 0,2 6 176 15,-1 2-176-15,-2 0 160 0,4 1-160 0,-3-1 128 0,0-2-128 0,3 5 128 16,2 2-128-16,3 3 0 0,-1 0 0 0,4-5 128 16,1 1-128-16,1-1 0 0,0-1 0 0,-1 1 0 15,-2-2 0-15,0 3 0 0,-1 4 0 0,-1 0 0 16,-1-1 0-16,1 4 0 0,0-1 0 0,0 1 0 15,-3-4 0-15,4 5 0 0,4 4 0 0,2-2 0 16,-1 0 0-16,3 2 0 0,1-5 0 0,1 2 128 16,1 0-128-16,1-2 0 0,-1-1 144 0,2 1-144 15,2 2 144-15,2-2-144 0,-3 2 192 0,4 3-192 16,-2-2 176-16,2 6-176 0,2 3 160 0,1-1-160 0,2-2 128 16,0 2-128-16,1-1 0 0,1-1 0 0,1 0 0 15,2 1 128-15,0-1-128 0,1-1 0 0,0-5 0 0,2 0 0 16,2 6 0-16,1 1 0 0,1 1 0 0,1 0 0 15,5-1 0-15,-2 1 0 0,2-1 0 0,2-2 0 16,2-3 0-16,-2 2 0 0,3-4 0 0,1 4 0 16,1-1 0-16,1 1 0 0,3 1 0 0,0-1 0 15,2-1 0-15,-2 2 0 0,3 1 0 0,3-1 0 16,1 1 0-16,1-2 0 0,0-4 0 0,3 1 0 16,3-1 0-16,2-4 0 0,1 1 0 0,1-1 0 15,-1-5 0-15,0 2 0 0,3-1 0 0,4 2 128 16,4 0-128-16,0-5 0 0,-3 1 0 0,1-2 0 15,1-4 128-15,1 5-128 0,0 3 0 0,1-3 0 0,2-5 0 16,2 2 0-16,-2 0 0 0,6 0 0 0,2 0 0 16,2-1 0-16,-1-7 0 0,-1 1 128 0,1 2-128 15,-1 0 0-15,2 0 0 0,3-3 0 0,-4 1 0 16,7-3 0-16,3-1 0 0,-1 1 0 0,1-1 0 16,-1 3 0-16,0-2 0 0,3-3 0 0,4-2 0 0,-4 4 0 15,2-2 0-15,4 2 0 0,-2 4 0 0,-1-6 0 16,-2-2 0-16,1-1 128 0,0-1-128 0,1 1 0 15,1 2 0-15,2-3 0 0,1-1 0 0,-1 2 0 16,-3 3 0-16,3-4 0 0,1-5 128 16,4 1-128-16,3 1 0 0,-1 0 0 0,0 0 0 0,-2-3 0 15,-1 2 0-15,-1-1 0 0,2-5 0 0,3 2 0 16,1-1 0-16,0 0 0 0,-6 0 0 0,0-1 0 16,-3 3 0-16,3-1 0 0,4-1 0 0,-1 1 0 0,-1 1 0 15,-1 0 0-15,-3-1 0 0,0-3 0 0,0 0 0 0,3-4 0 16,1 1 0-16,1 3 0 0,-1 4 0 0,-1-6 0 15,-3-7 0-15,2 4 0 0,4 5 0 0,2-4 0 16,0-2 0-16,1 0 0 0,-4 0 0 0,3 3 0 16,0 2 0-16,1-2 0 0,-1-4 0 0,1 0-128 15,-5-1 128-15,0 2 0 0,-1-1 0 0,1-3 0 16,-4-2-128-16,0-2 128 0,-1 4 0 0,-3-1 0 16,-2 0 0-16,-6-4 0 0,-5 0 0 0,-3-3 0 15,-4-4 0-15,-3-2 0 0,0-1 0 0,-2-1 0 16,0 1 0-16,1-2 0 0,-3-3 144 0,1 0-144 15,0-4 128-15,-3-4-128 0,-3-6 128 0,-2-5-128 16,-1-5 0-16,0 1 128 0,-5-1-128 0,-1 2 128 16,-6 2-128-16,-3 0 128 0,-3-1 64 0,-4-3 16 15,-5-5 0-15,-7 3 0 0,-5 1 368 0,-7 5 80 0,-5 3 16 16,-5 0 0-16,-7 2-112 0,-6-1-32 0,-6 1 0 16,-5 7 0-16,-7 3-336 0,-6 6-192 0,-5 3 192 0,-1 5-192 15,-4 4 0-15,-4 4 0 0,-4 5 0 0,-3 8-192 31,-4 0-1328-31,5 6-256 0,3 5-48 0</inkml:trace>
  <inkml:trace contextRef="#ctx0" brushRef="#br1" timeOffset="-191294.86">12714 14073 10303 0,'0'0'448'0,"0"0"112"0,0 0-560 0,0 0 0 0,0 0 0 0,0 0 0 15,0 0 864-15,0 0 64 0,6-10 16 0,-6 10 0 16,6-10 144-16,-6 10 48 0,5-10 0 0,-5 10 0 15,5-11-208-15,-5 11-32 0,0 0-16 0,0 0 0 0,0-9-176 0,0 9-48 16,-7-9 0-16,-2 4 0 0,0 3-128 0,-2 0-16 16,-5-2-16-16,-2 3 0 0,-2 6 32 0,1-1 16 15,-1 1 0-15,-5 3 0 0,-1-3-48 0,-1 3-16 16,-2 2 0-16,2-1 0 0,-1-1-32 16,2 0-16-16,1 2 0 0,2-1 0 0,2 1-144 0,3-1-32 15,2-1 0-15,3-2 0 0,1 2-96 0,3 2-32 16,4 2 0-16,0-7 0 0,5-5-128 0,0 0 0 15,0 12 144-15,5-4-144 0,-5-8 0 0,11 8 128 16,0-3-128-16,4 3 0 0,0 3 0 0,1 0 128 16,1-5-128-16,1 4 0 0,0 3 0 0,1 1 144 15,-1-6-144-15,0 3 0 0,-1 4 128 0,-1-2-128 16,-2 0 0-16,-1 1 0 0,0 4 160 0,-2-2-160 16,-2-3 128-16,-3 1-128 0,-2 0 176 0,-3 0-48 0,-2-4-128 15,-2 2 192-15,0 2 144 0,-4-5 32 0,-2 1 0 16,-4-4 0-16,0 1-32 0,-1-1 0 0,-5-3 0 0,2-1 0 15,-1-2-80-15,0-2-32 0,-2-5 0 0,2-1 0 16,0 2-96-16,2-5-128 0,-2 0 176 0,0-1-176 16,1 0 0-16,1 2 0 0,2-3 0 0,2 2-192 31,3 1-1216-31,4 2-224 0,-2 0-48 0,7 8-8096 0,0 0-1616 0</inkml:trace>
  <inkml:trace contextRef="#ctx0" brushRef="#br1" timeOffset="-190888.58">12972 14082 23551 0,'0'0'1040'0,"0"0"224"0,0 0-1008 16,0 0-256-16,-9-2 0 0,9 2 0 0,-9 13 320 0,2 3 32 16,2-6 0-16,1 6 0 0,3 2 224 0,1 1 32 15,0 1 16-15,2 1 0 0,2 2-304 0,2-5-64 16,1-4-16-16,2 2 0 0,2 1-48 0,2-2 0 16,1-6 0-16,1 2 0 0,-2-5 48 0,1-2 0 0,0-4 0 0,1-1 0 15,-1-2 240-15,2 0 48 0,1 0 16 0,-6-2 0 16,-2-3-64-16,3-4-16 0,1-2 0 0,2-1 0 15,-2 4-48-15,-3 0-16 0,-2-4 0 16,0 0 0-16,-2 2-64 0,1-1-16 0,-3-6 0 0,-2 3 0 16,0 4 64-16,-1-2 0 0,3 2 0 0,-3 0 0 15,-2 0-144-15,-1 3-32 0,2 10 0 0,0 0 0 16,-2-9-208-16,2 9 0 0,-7-5 0 0,7 5 0 31,0 0-448-31,-9-1-144 0,9 1-32 0,0 0 0 0,0 0-2240 16,0 0-448-16</inkml:trace>
  <inkml:trace contextRef="#ctx0" brushRef="#br1" timeOffset="-190524.36">13586 13980 22975 0,'0'0'1024'15,"0"0"192"-15,0 0-960 0,-9 6-256 0,9-6 0 0,-11 7 0 0,2 5 352 0,2-2 32 16,0 2 0-16,0 5 0 0,1 1 272 0,1 4 64 16,0 0 16-16,-1 1 0 0,1 0-400 0,1-2-80 15,2 0 0-15,0 1-16 0,-2-1 80 0,3-4 32 16,1-4 0-16,0 1 0 0,-1-3 80 0,1-1 16 16,0-10 0-16,0 0 0 0,0 0 144 0,0 0 48 15,10-5 0-15,-1-6 0 0,-1-2-64 0,1-2-16 0,0-5 0 0,-1 1 0 16,-1-1-240-16,-1-2-32 0,-1-2-16 15,2 0 0-15,0 1-128 0,0 1-16 0,1-1-128 0,0 3 192 16,-1 3-192-16,0 0 0 0,2 4 128 0,1 0-128 16,0 3 0-16,-2-1 0 0,-8 11 0 0,0 0 0 15,12-5 0-15,-2 4 0 0,-10 1 0 0,13 8 0 32,-4 1-1104-32,2 3-176 0,-2-1-16 0,2 2-8720 0,4 3-1744 0</inkml:trace>
  <inkml:trace contextRef="#ctx0" brushRef="#br1" timeOffset="-190109.8">14192 13989 22863 0,'0'0'1008'0,"0"0"208"0,2-12-960 0,-2 12-256 0,0 0 0 0,6-10 0 0,-1-3 448 0,-5 13 64 16,0 0 0-16,0 0 0 0,-5-9 144 0,-4 2 48 15,-4 3 0-15,-3 4 0 0,-2 7-384 0,-2 2-80 16,-4-1-16-16,-1 4 0 0,1-5 336 0,1 5 64 16,0-1 16-16,2 2 0 0,1 0 48 0,3-2 16 15,3 2 0-15,3 0 0 0,5 2-336 0,2-6-64 16,4-9-16-16,0 0 0 0,4 13-288 0,2-4 128 16,6-2-128-16,0-5 0 0,1-3 192 0,0 0-192 15,0-5 192-15,3 0-192 0,-2-1 224 0,2-2-64 16,-2 1-16-16,-1 6 0 0,-1-3-144 0,-2 2 0 0,-10 3 0 15,0 0 0-15,11 4 144 0,-4 4-144 0,-1 2 160 16,-4 4-160-16,-2 3 320 0,-1 8-48 16,0 6 0-16,-2-2 0 0,-2-4-64 0,0 4-16 0,-2-2 0 15,-2 3 0-15,-3 1-192 0,2-2 176 0,-1 0-176 0,1-6 160 16,-2 2-160-16,2-4 128 0,1-3-128 0,-3-4 128 16,1-2-128-16,1-3 160 0,1 0-160 0,2-1 160 15,7-8-160-15,-9 1-144 0,1-3 144 0,8 2-208 31,-5-7-1648-31,0-6-320 0,2-2-64 0,2-1-12112 0</inkml:trace>
  <inkml:trace contextRef="#ctx0" brushRef="#br1" timeOffset="-189778.73">14308 14157 13823 0,'0'0'1216'0,"13"-4"-960"0,0-1-256 0,2 0 0 0,-4 0 2048 0,4 1 352 16,-2-3 80-16,0 2 16 0,-1 0-1824 0,1-3-352 15,0 0-80-15,-2 3-16 0,0-4-16 0,-1 2 0 16,1-4 0-16,-2 4 0 0,-3-3 0 0,0 2 0 16,-1-3 0-16,-5 11 0 0,1-11 560 0,-2-2 128 15,-2 1 0-15,3 12 16 0,-9-7-32 0,-3 6-16 16,-2 4 0-16,-2 3 0 0,-2 5-480 0,-3 3-112 0,-4-1-16 0,3 3 0 15,-1 1 80-15,1 2 16 16,-1 1 0-16,7 1 0 0,2 1-32 0,3-1 0 0,0-1 0 16,6-1 0-16,5-6-144 0,5-3-48 0,4 2 0 15,2-6 0-15,1 0-128 0,3 0 128 0,4 1-128 0,1-3 128 16,3-6-336-16,-1 1-80 0,1 2-16 0,1-3-10048 16,-2-5-2000-1</inkml:trace>
  <inkml:trace contextRef="#ctx0" brushRef="#br1" timeOffset="-189432.72">14677 13928 15663 0,'0'0'1392'15,"0"0"-1120"-15,0 0-272 0,0 13 0 0,0 5 2672 0,-1 3 464 16,-3 2 112-16,0 1 16 0,0 2-1936 0,-2 1-384 15,-3 2-80-15,2 0-16 0,-2-1-272 0,1 0-48 16,-1-3-16-16,1-2 0 0,-1-5-336 0,1 2-176 16,2-2 160-16,0-5-160 0,1-2 336 0,1-2-16 15,4-9-16-15,0 0 0 0,0 0 208 0,0 0 32 16,0 0 16-16,0 0 0 0,9-13-48 0,2-6 0 16,1 0 0-16,2-6 0 0,3-1-224 0,2-1561-48 15,2 3118-16-15,2-1557 0 0,3 1-224 0,-4 2 176 16,-4-3-176-16,2 5 160 0,2 2-160 0,0 2 0 15,-1 2 0-15,-2 3 0 0,-3 6 0 0,-2 2 0 16,-1 1 0-16,-2 3 0 0,-11 0 0 0,0 0-144 16,11 3 144-16,-11-3 0 15,11 10-1936-15,-3-2-288 0,-8-8-48 0,8 10-16 0</inkml:trace>
  <inkml:trace contextRef="#ctx0" brushRef="#br1" timeOffset="-189229.5">15102 13872 25791 0,'0'10'2304'15,"2"2"-1856"-15,0-3-448 0,2 4 0 16,1 3 1344-16,-1 2 192 0,0 3 16 0,0 0 16 16,-1 1-1120-16,1 0-208 0,1 3-48 0,1 0-16 0,1 3-176 0,1-2 128 15,-2-1-128-15,2 0 128 0,-3-2-128 0,2-2-272 16,-1-6 64-16,-2-1 16 15,0-4-480-15,1 1-96 0,2-2 0 0,1-3-8128 16,-8-6-1632-16</inkml:trace>
  <inkml:trace contextRef="#ctx0" brushRef="#br1" timeOffset="-189014.75">15462 13923 14735 0,'0'0'1312'0,"-8"11"-1056"16,0 6-256-16,1 3 0 0,-4 5 3984 0,-2 7 752 0,-4 3 128 16,-1 6 48-16,-3 8-2832 0,2 0-560 0,0-2-112 0,-2 3-32 15,1 5-672-15,-3 0-144 0,0 1-32 0,-1 0 0 16,2-4-400-16,0-2-128 0,1-1 0 0,0-2 0 31,2-5-288-31,-1-3-112 0,-1-2-32 0,3-2-10960 0,1-1-2208 16</inkml:trace>
  <inkml:trace contextRef="#ctx0" brushRef="#br1" timeOffset="-185592.29">12494 15408 12319 0,'0'0'544'0,"0"0"112"0,0 0-528 0,0 0-128 0,0 0 0 0,0 0 0 16,0 0 256-16,0 0 0 0,0 0 16 0,0 0 0 0,0 0-16 0,0 0 0 16,0 0 0-16,0 0 0 0,0 0 112 0,0 0 16 15,0 0 0-15,0 0 0 0,-8-6 288 0,-1 5 64 16,-2 1 16-16,-1 3 0 0,1 3-112 0,-1 6 0 16,-1 0-16-16,-1-1 0 0,-2 5 96 0,2 1 32 15,-2 0 0-15,2 1 0 0,2 2-80 0,-1-1-16 16,1 1 0-16,4-3 0 0,4-3-336 0,2 0-80 15,2-14-16-15,6 13 0 0,2-1-224 0,4-4 176 16,1-4-176-16,3-1 160 0,2-3 144 0,4-3 16 16,5-5 16-16,2 2 0 0,1-6-16 0,1 1 0 15,1-2 0-15,-1-2 0 0,0-2-176 0,0 0-144 16,1 0 192-16,-8 0-192 0,-1 1 224 0,-4 3-64 16,-4-4-16-16,-6 3 0 0,-2 0 256 0,-4 2 48 15,-4-4 16-15,-4 2 0 0,-7 0 176 0,-4 2 48 0,-1-1 0 16,-4 2 0-16,-2 4-416 0,-1-1-80 0,2 0 0 15,0 4-16 1,-1 3-608-16,2 1-112 0,1 1-32 0,1 3 0 16,-2 0-2368-16,3 2-464 0</inkml:trace>
  <inkml:trace contextRef="#ctx0" brushRef="#br1" timeOffset="-184994.62">13437 15224 12895 0,'0'0'1152'15,"0"0"-928"-15,-1-9-224 0,1-2 0 0,0 11 1728 0,0 0 320 0,0 0 48 0,0 0 16 16,0 0-1072-16,0 0-208 0,0 0-32 0,0 0-16 16,-12 4-256-16,3 5-48 0,0 7-16 0,0-3 0 15,0 3-16-15,0 2 0 0,0 3 0 0,-1 3 0 16,1 2-96-16,0 2-32 0,-1-7 0 0,1-3 0 16,1-1-96-16,3-5-32 0,2-3 0 0,2-3 0 15,1-6 144-15,0 0 32 0,0 0 0 0,0 0 0 16,11-5 272-16,3-7 48 0,0-5 16 0,3-2 0 15,1-6-176-15,2 2-16 0,2-5-16 0,0 2 0 16,-1-4-336-16,2 7-160 0,2-1 160 0,-2 5-160 16,0-1 0-16,1 3 0 0,3 5 0 0,-5 2 0 15,-5 6-704-15,0 5-256 0,0 5-32 0,-2 5-16 0,0 9 1904 0,-2 5 384 16,-4 5 80-16,0 4 16 0,-4 1-864 0,2 4-160 16,-1 4-32-16,1-1-16 0,-5-3-304 0,3-3 0 15,2-1 0-15,2-5 0 16,3-1-512-16,-1-4-176 0,5-3-16 0,1-2-14944 15</inkml:trace>
  <inkml:trace contextRef="#ctx0" brushRef="#br1" timeOffset="-183661">12263 16464 13823 0,'0'0'608'0,"0"0"128"0,0-10-592 0,0 10-144 0,0 0 0 0,-3-7 0 16,2 0 464-16,1 7 64 0,-4-8 16 0,4 8 0 16,0 0-32-16,0 0 0 0,0 0 0 0,0 0 0 15,0 0 64-15,0 0 0 0,0 0 0 0,0 0 0 16,0 0-16-16,0 0 0 0,-8 0 0 0,8 0 0 16,0 0 0-16,0 0 0 0,-6-1 0 0,6 1 0 0,0 0-112 0,0 0 0 15,0 0-16-15,0 0 0 0,-10 5-112 0,10-5 0 16,0 0-16-16,0 0 0 0,0 0-80 0,0 0-16 15,0 0 0-15,0 0 0 0,0 0-208 0,0 0 144 16,0 0-144-16,0 0 128 0,0 0 0 0,0 0-128 16,0 0 192-16,0 0-64 0,0 0-128 0,0 0 192 15,0 0-192-15,0 0 192 0,0 0-192 0,0 0 0 16,0 0 0-16,0 0 128 0,0 0-128 0,0 0 0 16,0 0 0-16,0 0 0 0,2-9 0 0,-2 9 128 15,2-6-128-15,-2 6 0 0,0 0 0 0,0 0 0 16,0 0 0-16,0 0 0 0,0 0 0 0,0 0 0 15,0 0 0-15,0 0 0 0,0 0 0 0,0 0 0 0,0 0 0 16,6-8 0-16,-6 8 0 0,0 0 128 0,0 0-128 0,0 0 0 16,0 0 0-16,0 0 0 0,0 0 0 0,0 0 0 15,0 0 0-15,0 0-176 0,0 0 176 16,0 0-192 0,0 0-592-16,0 0-128 0,0 0-32 0,0 0-10576 0</inkml:trace>
  <inkml:trace contextRef="#ctx0" brushRef="#br1" timeOffset="-182884.68">12230 16378 4607 0,'0'0'400'0,"1"-7"-400"16,1-2 0-16,-2 9 0 0,0-8 2304 0,0 8 368 15,0 0 80-15,0 0 0 0,0 0-1376 0,0 0-288 16,0 0-48-16,0 0-16 0,-3-6-144 0,3 6-48 16,0 0 0-16,0 0 0 0,0 0-64 0,-6 6-32 15,-2 3 0-15,3 6 0 0,-1 3 80 0,2 3 16 16,-1 1 0-16,1 5 0 0,2 4-368 0,0-3-64 16,1 1-16-16,2-3 0 0,2 0-128 0,2-3-16 15,0-1-16-15,2-5 0 0,1-2-96 0,0-5-128 16,1 2 176-16,1-4-176 0,1-2 400 0,0-5-16 15,2-1-16-15,2-2 0 0,-1-6 144 0,0 1 16 16,1-2 16-16,-1-1 0 0,0-2-272 0,1-2-48 0,-2-3-16 16,-1 0 0-16,-1 1-208 0,0-1 144 0,-2-1-144 15,-1 2 128-15,-2 2-128 0,1 1 0 0,-5 1 0 0,5 2 0 16,-2 2 0-16,-5 8 0 0,0 0 0 0,5-10 0 31,-5 10-368-31,0 0-48 0,0 0-16 0,0 0 0 16,0 0-1488-16,0 0-288 0,0 0-64 0,0 0-9696 0</inkml:trace>
  <inkml:trace contextRef="#ctx0" brushRef="#br1" timeOffset="-182482.65">12749 16354 13823 0,'0'0'608'0,"0"0"128"0,-8-5-592 0,8 5-144 16,0 0 0-16,0 0 0 0,-9 5 2336 0,3 4 432 15,-2 3 96-15,1 2 16 0,2 5-2048 0,0-3-384 16,-2-1-96-16,2 2-16 0,2 0-176 0,1-2-32 16,1 0-128-16,-1-1 192 0,2-4-192 0,0 1 0 15,0-11 128-15,0 0-128 0,0 0 192 0,0 0 0 16,0 0 0-16,0 0 0 0,11-1 368 0,0-2 64 15,0-6 16-15,-2 0 0 0,0-2-320 0,2 0-48 16,-2-1-16-16,2 0 0 0,-1 0-256 0,-1 2 128 16,0-1-128-16,-1 4 0 0,-1 1 0 0,-7 6 0 15,0 0 0-15,0 0 0 0,12 10 0 0,-3 3 0 0,-2 2 0 16,-2 4 0-16,2 1 144 0,-2 1-16 0,-1 3-128 16,0 0 192-16,1-1-64 0,-3-3-128 0,1 1 176 0,-2-2-176 15,1-4 0-15,0 0 0 0,-2-15 0 0,4 11 0 16,-3 1 0-16,-1-12-224 0,0 0 16 0,0 0 0 31,7 9-2064-31,-7-9-416 0</inkml:trace>
  <inkml:trace contextRef="#ctx0" brushRef="#br1" timeOffset="-182189.93">13274 16170 20271 0,'0'0'1792'0,"0"0"-1424"16,0 0-368-16,0 0 0 0,0 0 896 0,-2 9 128 0,-1 6 0 0,-1 0 16 0,-1 2-672 0,1 4-144 15,2 9-32-15,-5-1 0 0,1 1 144 0,0 1 32 16,1 0 0-16,1 2 0 0,2 0-112 0,-1-5 0 15,-1 2-16-15,1-4 0 0,3-2-240 0,2-5 128 16,-4-2-128-16,2-4 0 0,2-1 128 0,0 0-128 16,-2-12 0-16,3 8 0 0,-3-8 0 0,0 0-240 15,0 0 32-15,13 4-7728 16,-1-4-1536-16</inkml:trace>
  <inkml:trace contextRef="#ctx0" brushRef="#br1" timeOffset="-181824.18">13719 16140 19343 0,'0'0'848'0,"0"0"192"0,-10 3-832 0,10-3-208 0,-4 12 0 0,0 2 0 15,0-1 2176-15,-4 3 384 0,-4 2 64 0,2 1 32 0,1 5-2032 0,-2-2-416 16,-2-1-80-16,-2 0 0 0,-1-3-128 0,-1 0 0 15,-1-1 128-15,1-2-128 0,-1-8 0 0,-1 4 128 16,1-3-128-16,0-1 0 0,1-4 0 0,1-2 144 16,3-1-144-16,-1-1 0 0,1 2 128 0,4-1-128 15,-2-1 0-15,11 1 0 0,0 0 0 0,0 0 0 16,0 0 128-16,0 0-128 0,0 0 192 0,0 0 0 16,13 10-16-16,3 1 0 0,-3-1-176 0,3 3 0 15,-1 3 144-15,1 2-144 0,-2 1 0 0,3-3 0 16,-4 0 0-16,0 0 0 0,-4-2 0 0,3 2 128 15,-1-2-128-15,-4-1 0 0,0-2 0 0,-3-1 0 16,-4 0 0-16,1 0 128 0,-1-10-128 0,0 0 0 16,0 0 0-16,0 0 0 15,3 13-1584-15,-3-13-336 0,0 0-64 0</inkml:trace>
  <inkml:trace contextRef="#ctx0" brushRef="#br1" timeOffset="-181368.68">13943 16224 22223 0,'0'0'976'0,"0"0"224"0,0 0-960 0,0 0-240 0,0 0 0 0,0 0 0 15,0 0 512-15,-8 8 64 0,2 5 16 0,-1 1 0 0,1 4 160 16,1 2 16-16,-4-1 16 0,-1 1 0 0,0-1-160 0,-2 1-48 16,2-1 0-16,-1 1 0 0,0-2 48 0,0-1 0 15,2-2 0-15,1-2 0 0,2-4-192 0,1-1-48 16,-2-1 0-16,7-7 0 0,0 0 64 0,0 0 0 16,0 0 0-16,0 0 0 0,0 0-48 0,8-4 0 15,2-7 0-15,2-1 0 0,0 2-144 0,3-5-16 16,1 1-16-16,1-2 0 0,0-1-224 0,0 4 0 15,-1 0 0-15,-1 1 0 0,-2 2 0 0,-1-2 0 16,-2 4 0-16,1-1 0 0,-1 7 0 0,-10 2 0 16,0 0 0-16,0 0-160 0,8 13 160 0,0-1 0 15,-4 2 0-15,0 0 0 0,-3 1 0 0,-1 3 0 16,-1 1 0-16,-1 0 0 0,1-2 0 0,0-4-160 16,-1 0 160-16,4 0 0 0,0 0-400 0,1-4 16 15,-3-9 16-15,0 0 0 16,9 6-1344-16,-9-6-272 0,11 7-48 0,-1-7-7088 0,0-4-1424 0</inkml:trace>
  <inkml:trace contextRef="#ctx0" brushRef="#br1" timeOffset="-181066.33">14388 16225 23951 0,'-16'-1'1056'0,"6"3"224"16,-2 1-1024-16,2 3-256 0,0 4 0 0,-1 1 0 0,0 2 1472 15,1 2 256-15,-2 0 32 0,3 4 16 0,4-3-864 0,0-1-160 16,-1-1-48-16,6 1 0 0,6 0-512 0,3 0-192 16,-1-8 144-16,2 4-144 0,2-7 0 15,2 0 0-15,2-2 0 0,-1-3 0 0,-2-6 192 0,2 1-64 16,-1-2 0-16,0 0 0 0,-2-2 0 0,0-2-128 16,-4-2 192-16,-1-2-64 0,-1 3 0 0,-2 1-128 15,-4 1 192-15,-2-4-64 0,0 1 32 0,-4 2 0 16,-1-2 0-16,0 2 0 0,-2 3 48 0,-1-1 16 15,-3 4 0-15,0 2 0 0,-2 2-224 0,1 0 0 16,-3 1 0-16,4 1 0 0,2 5-304 0,1 1-48 16,0-1-16-16,0-3 0 15,10-2-1936-15,-7 8-384 0,3 0-64 0</inkml:trace>
  <inkml:trace contextRef="#ctx0" brushRef="#br1" timeOffset="-180801.66">14783 15813 24351 0,'0'0'1088'0,"0"0"208"0,0 0-1040 0,9-7-256 0,-3-2 0 0,-6 9 0 16,0 0 640-16,0 0 80 0,0 0 16 0,-3 19 0 15,-3 5 80-15,0 2 16 0,-2 4 0 0,-1 4 0 16,0 3 384-16,0-1 96 0,0 1 16 0,1 1 0 15,-3-1-1664-15,1 0-336 16,-1 1-64-16,4-2-16 0,1-2 752 0,1-5 0 0,0-3 0 0,2-5 0 0,1-2 0 0,-1-2 0 16,1 0 0-16,0-6 0 0,2-11 0 15,0 10-144-15,0-10 16 0,0 0 0 16,0 0-1920-16,0 0-368 0,0 0-80 0</inkml:trace>
  <inkml:trace contextRef="#ctx0" brushRef="#br1" timeOffset="-180569.16">15059 15702 28559 0,'0'0'2544'0,"-4"11"-2032"0,4-11-512 0,-5 14 0 16,-1 2 448-16,-1 7-16 15,-1 3 0-15,-1 4 0 0,-1 5 176 0,-1 1 32 0,1 1 16 0,3 1 0 16,2-1-304-16,-1-1-64 0,4-5-16 0,-2 2 0 15,2-2-272-15,0 1 0 0,1-5-208 0,1 2 80 32,0-5-544-32,0 0-96 0,0-3-32 0,0 0 0 15,-1-8-416-15,0-2-64 0,1-11-32 0,-6 8-6848 0,6-8-1376 0</inkml:trace>
  <inkml:trace contextRef="#ctx0" brushRef="#br1" timeOffset="-180389.39">14593 16088 25791 0,'0'0'2304'0,"0"0"-1856"0,13-6-448 0,5 2 0 0,0-3 912 0,6 3 96 15,2 2 16-15,-2 0 0 0,1 2-704 0,3 0-144 16,3-1-32-16,1 1 0 0,2 1-144 0,-1 2 0 16,-4-2 0-16,-5-1 0 15,1-1-2496-15,-5 0-544 0</inkml:trace>
  <inkml:trace contextRef="#ctx0" brushRef="#br1" timeOffset="-180099.17">15174 16145 15663 0,'0'0'1392'0,"6"-9"-1120"0,1 4-272 0,2-4 0 16,3 2 2976-16,2-2 544 0,2 0 96 0,-1 0 32 15,0 3-2848-15,-3-4-560 0,-5 0-112 0,1 0-128 16,-3 0 160-16,5 0-160 0,-3 2 160 0,-7 8-160 16,4-10 128-16,-4 10-128 0,0 0 0 0,0 0 0 15,-8-7 224-15,8 7-48 0,-10 0-16 0,-2 5 0 16,-3 7 224-16,-4 0 32 0,0 4 16 0,-1 1 0 16,1-1-96-16,3 3-16 0,0 2 0 0,6-3 0 15,2-3-192-15,3 1-128 0,1-2 160 0,4 0-160 16,4-1 0-16,3-2 0 0,-7-11-176 0,13 8 176 15,0 0-800 1,2-5-32-16,0-2-16 0,3-2-12848 0</inkml:trace>
  <inkml:trace contextRef="#ctx0" brushRef="#br1" timeOffset="-179661.79">15634 16097 13823 0,'0'0'608'0,"0"0"128"0,-12-2-592 0,1 2-144 16,0 0 0-16,0 1 0 0,-2 2 1632 0,1 0 288 15,-4 3 64-15,-1 1 16 0,-1 4-1120 0,0-1-240 16,1 1-32-16,0 0-16 0,-1 3 208 0,3 0 32 0,3-1 16 15,3 1 0-15,3-1-304 0,3 2-64 0,2-5-16 0,4 2 0 16,-3-12-80-16,9 6 0 0,1-3-16 16,3-3 0-16,1-3-48 0,3-2 0 0,2-4 0 0,0-1 0 15,1-3 0-15,2-2 0 0,-3-2 0 0,1-1 0 16,-2 1-160-16,1-1-32 0,-1-3-128 0,-1-4 192 16,-2-2 144-16,0-5 32 0,-2-1 0 0,0-5 0 15,1-3 16-15,-3-4 0 0,-4-2 0 0,0 4 0 16,-2 6-240-16,-2 9-144 0,-2 1 192 0,2 9-192 15,-3 9 384-15,0 9-48 0,0 0 0 0,0 0 0 16,-13 12-16-16,1 14-16 0,0 10 0 0,0 7 0 16,-1 4-176-16,2 8-128 0,0 5 192 0,1 3-192 15,1-2 128-15,2 2-128 0,3 2 0 0,0 1 0 16,-1 6-1312-16,1-6-368 16,0-6-80-16,2-6-8352 0,-2-6-1664 0</inkml:trace>
  <inkml:trace contextRef="#ctx0" brushRef="#br1" timeOffset="-179168.01">12149 17357 20207 0,'7'-15'896'0,"-2"5"192"0,2 2-880 0,-2-2-208 16,-5 10 0-16,8-8 0 0,-2-1 656 0,-6 9 96 16,0 0 16-16,0 0 0 0,0 0 288 0,0 0 64 15,0 0 16-15,3 13 0 0,-1 2-64 0,-2 5-16 16,-2 1 0-16,-1 4 0 0,3 3-352 0,-1 5-80 15,-2-2-16-15,3 3 0 0,-1-3-336 0,0 2-64 16,-1-3-16-16,1-1 0 0,-2-3-192 0,2-2 128 16,0-3-128-16,1 0 0 0,1 0 0 0,-1-4 0 15,0-3 0-15,0-14 0 16,0 0-640-16,0 0-80 0,4 9-16 0,-4-9-13536 0</inkml:trace>
  <inkml:trace contextRef="#ctx0" brushRef="#br1" timeOffset="-178796.87">12002 17619 13823 0,'0'0'1216'0,"4"-11"-960"0,-4 11-256 0,10-13 0 16,5 0 3520-16,3-1 672 0,3 3 128 0,5 2 32 16,3 1-3488-16,-1 1-688 0,-2-1-176 0,0 0 0 15,0 3 0-15,-1 0 0 0,-3-6 0 0,-1 6 0 16,-2 2 0-16,-4 1 0 0,0 2 0 0,-2 0 0 15,0 0 0-15,-13 0 0 0,10 5 0 0,-2 0 128 16,-8-5 192-16,9 7 48 0,-9-7 0 0,8 11 0 16,-3 2 144-16,-1 3 16 0,-1-4 16 0,-2 2 0 15,-1 2-240-15,2 1-48 0,0 1-16 0,0-1 0 16,0-5-240-16,0 1 144 0,2 0-144 0,0-3 128 0,-4-10-128 16,13 8 0-16,0-4 0 0,1-2 0 0,1-2 0 0,3-5 0 15,0-4 0-15,-1-1 128 0,-4-1-128 0,2 0 160 16,-1-6-160-16,0-2 160 0,-1 0-32 0,-3-2 0 15,-5 1 0-15,-4 1 0 0,-4 1 176 0,0-1 16 16,-5 2 16-16,-1 4 0 0,-2 0-80 0,2 5 0 16,1-1-16-16,-2 4 0 0,-3-3-240 0,0 6 0 15,1 4 0-15,-2 0 0 16,1-2-1120-16,0 4-272 0,-1-1-48 0,4 3-8624 16,4 3-1728-16</inkml:trace>
  <inkml:trace contextRef="#ctx0" brushRef="#br1" timeOffset="-178350.6">12825 17325 2751 0,'2'-11'128'0,"-2"11"16"0,0 0-144 0,0 0 0 0,0 0 0 0,0 0 0 15,0 0 3984-15,0 0 768 0,0 0 160 0,11 0 16 16,-11 0-3152-16,0 0-640 0,9 13-128 0,-3 1-32 16,0-2-224-16,-1 1-48 0,0 1-16 0,-2-1 0 15,-3-1-240-15,0 0-64 0,0-12 0 0,1 10 0 16,-1 2 48-16,0 1 0 0,-1-3 0 0,1 5 0 0,0 0-112 0,1 2 0 16,-1 0-16-16,1 0 0 0,2-1-112 0,-1-1-32 15,2 1 0-15,0-2 0 0,1 1-160 16,1-4 0-16,0 0 0 0,2-5 128 0,-8-6 0 0,0 0-128 15,9 6 192-15,-9-6-64 0,0 0 256 0,9-8 64 16,-2 0 0-16,-3-4 0 0,-2 0-48 0,1-1 0 16,0-4 0-16,-2-1 0 0,-1-1-80 0,1-2-32 15,2-4 0-15,-1 3 0 0,0 0-80 0,2 2-16 16,1 1 0-16,0 0 0 0,4 1-192 0,0 1 0 16,0 4 0-16,3 0 0 0,2 1 0 0,2 1 0 15,0 4 0-15,1 4 0 0,-3 1 0 0,0 4 0 16,-3 1 0-16,2 1 0 15,0-1-1552-15,5 2-208 0,2 3-32 0,-3-2-16 0</inkml:trace>
  <inkml:trace contextRef="#ctx0" brushRef="#br1" timeOffset="-178018.37">13463 17261 29823 0,'0'0'1328'0,"-7"7"272"0,7-7-1280 0,-8 5-320 0,3 2 0 0,1 2 0 15,0 3 160-15,1 2-32 0,1 0 0 0,-1 4 0 16,0 2-128-16,3-2 0 0,0 1 0 0,2-3 0 16,0 0 0-16,2 0 0 0,0-6 0 0,1 1 0 0,2-1 0 0,2-3 0 15,0-6 0-15,2-4 128 0,0-3 176 0,2-1 16 16,2 2 16-16,2-8 0 0,1-4-80 0,1 0 0 15,1 0-16-15,-2 0 0 0,-2 0 48 0,-3 0 16 16,-3 0 0-16,1-1 0 0,-1 0-96 0,-1 2-16 16,-1 1 0-16,0-1 0 0,-4 2 112 0,-3 1 16 15,-3 1 0-15,-1 1 0 0,3 11-128 0,-4-7 0 16,-4-4-16-16,2 6 0 0,6 5-176 0,0 0 0 16,0 0 0-16,0 0-176 15,0 0-1264-15,0 0-256 0,0 0-48 0,0 0-12416 0</inkml:trace>
  <inkml:trace contextRef="#ctx0" brushRef="#br1" timeOffset="-177665.17">14276 17112 23039 0,'-6'-14'2048'0,"6"14"-1648"0,0-9-400 0,-1 0 0 15,-1 0 1408-15,2 9 192 0,2-8 32 0,-2 8 16 16,0 0-1296-16,0 0-352 0,0 0 128 0,0 0-128 16,-9 0 192-16,-1 5 0 0,-1 2 0 0,-1 5 0 15,2-2 0-15,2 3-16 0,-1 2 0 0,8-1 0 16,2 0 816-16,2 1 160 0,-6-4 48 0,2 5 0 16,1-2-1456-16,0 1-304 0,0-15-48 0,-2 17-16 0,-1-2 624 0,4 0 208 15,4-5 0-15,3 0 0 0,-8-10-16 0,0 0 0 16,0 0 0-16,4 13 0 0,-4-13 144 0,0 0 32 15,0 0 0-15,0 0 0 0,0 0 48 0,-4 10 16 16,-4-1 0-16,-1-5 0 0,-4-2 64 0,-3 1 16 16,-2 1 0-16,0 1 0 0,-2-2-256 0,-2-2-64 15,-3-1 0-15,3 2 0 0,-1 4-400 0,2-2-96 16,1-4-16-16,3 2-11136 16,4 1-2240-16</inkml:trace>
  <inkml:trace contextRef="#ctx0" brushRef="#br1" timeOffset="-176953.72">11986 18573 11967 0,'0'0'528'0,"0"0"112"0,0 0-512 0,0 0-128 0,0 0 0 0,0 0 0 16,0 0 1552-16,0 0 288 0,0 0 48 0,0 0 16 15,0 0-560-15,0 0-128 0,0 0 0 0,0 0-16 16,3 12-240-16,-2-2-64 0,-1 2 0 0,2 0 0 16,-1 3-112-16,-1 1-16 0,-1-2-16 0,1 2 0 15,1-2-368-15,2-1-64 0,-1 0 0 0,3-2-16 16,4-3-304-16,1-3 160 0,0 0-160 0,-10-5 128 16,0 0 192-16,17-5 16 0,9-3 16 0,0-4 0 15,0-1-16-15,-1-2 0 0,0-1 0 0,-2-1 0 0,-1 0-336 16,-2-1 144-16,-3-1-144 0,-3 1 0 0,-3-3 144 15,-2 2-144-15,-1 1 0 0,-3 1 144 0,-1 1-144 16,0 2 0-16,-4 1 0 0,0 6 128 0,0 7-128 0,0 0 0 16,-4-5-160-16,4 5-9696 15,0 0-1920-15</inkml:trace>
  <inkml:trace contextRef="#ctx0" brushRef="#br1" timeOffset="-176537.73">12590 18432 30527 0,'-7'12'1344'0,"4"-6"288"0,-1 6-1312 0,1 1-320 0,3 2 0 0,-3 1 0 16,0 3 0-16,0 3 0 0,0 5 0 0,2-1 0 15,-3 0 0-15,1-2 0 0,0 2 0 0,-1-1 0 16,-2-3 0-16,1 1 0 0,0-3 0 0,0-2 128 15,-2-2 0-15,2-1 0 0,1 0 0 0,0-6 0 16,4-9 112-16,-5 9 16 0,5-9 16 0,0 0 0 16,0 0 128-16,0 0 32 0,0 0 0 0,8-8 0 15,0-1-96-15,1-4-16 0,1-4 0 0,1-2 0 16,-1-4-176-16,1-1-144 0,-2-5 192 0,1-1-192 16,2-1 160-16,2-1-160 0,2 6 128 0,1-1-128 0,0 2 0 15,2-4 128-15,1 2-128 0,-1 2 0 0,0 6 144 16,-1 2-144-16,0 4 160 0,-1 2-160 0,0 6 144 15,-5 3-144-15,-1 4 128 0,0 2-128 0,-11-4 0 16,9 14 0-16,-2 5 0 0,-2 2 0 0,-5 1 0 0,0-1 0 16,-5-3 0-16,-1-1 0 0,-1-2 0 0,-4 0 0 15,-1-4 0-15,-1 0 0 0,-1 2 0 0,-2-5-224 16,-1 1 32-16,-1-5 0 16,-1 0-1376-16,-2-2-272 0,1-2-48 0</inkml:trace>
  <inkml:trace contextRef="#ctx0" brushRef="#br1" timeOffset="-175603.57">13500 18175 19231 0,'0'0'848'0,"0"0"176"0,-8-2-816 0,0 0-208 16,-1 1 0-16,0 0 0 0,-3 1 592 0,1 1 80 15,-4 3 16-15,1-4 0 0,-3 0 80 0,-1 0 0 16,1 5 16-16,-1 3 0 0,-3-1-272 0,0 4-64 16,3-2-16-16,2 2 0 0,0 3-16 0,7-3 0 15,5 0 0-15,3-1 0 0,0-1-160 0,5 0-16 16,2 4-16-16,6-4 0 0,3-4 64 0,4 0 16 15,-1-1 0-15,4 3 0 0,2-1-128 0,-1-2-32 16,-1-5 0-16,-1 1 0 0,-1 3-144 0,-3-1 0 16,0 2 144-16,-3-3-144 0,-14-1 0 0,12 2 128 15,-12-2-128-15,0 0 0 0,0 0 256 0,4 11-32 0,-6 1 0 16,-4 1 0-16,-2 0 320 0,-3-1 64 0,1 0 16 16,-3-1 0-16,-4 4-320 0,-1-1-64 0,-2 3-16 15,1-4 0-15,-2-8-224 0,1 2 0 0,-2 1 0 16,4-3 0-16,2-1-192 0,1-4-144 0,0-4-32 0,5 3 0 31,1 2-2000-31,9-1-416 0,0 0-80 0</inkml:trace>
  <inkml:trace contextRef="#ctx0" brushRef="#br1" timeOffset="-175355.09">13947 17860 27647 0,'0'0'2448'0,"-9"5"-1952"0,3 0-496 0,-2 10 0 0,-1 5 624 0,1 7 16 15,0-4 16-15,0 8 0 0,0 7-288 0,-1-1-64 16,0-1-16-16,3 1 0 0,-2-2 32 0,1 0 0 16,2-4 0-16,0 3 0 0,3-1-320 0,1-1 0 15,-1-4 0-15,2 0 0 16,0-1-512-16,0-1-144 0,0-4-48 0,1-3 0 15,-2-3-2048-15,-1-7-400 0,2-9-96 0,0 0-16 0</inkml:trace>
  <inkml:trace contextRef="#ctx0" brushRef="#br1" timeOffset="-174903.31">13770 18257 28559 0,'0'0'1264'0,"0"0"272"0,5-10-1232 0,4 4-304 0,3-4 0 0,4 4 0 16,3 3 400-16,2-2 32 0,0 0 0 0,0 1 0 16,0 1-432-16,1 1 128 0,0-6-128 0,1 1 0 15,-2 0 0-15,3-1 0 0,-2-1 128 0,-1 1-128 16,-3 1 0-16,-1-3 0 0,-3 2 0 0,-1-1 0 16,-1 5 128-16,-2 0-128 0,-10 4 128 0,0 0-128 15,0 0 272-15,0 0-16 0,0 0-16 0,0 0 0 16,2 16 208-16,-5-2 64 0,-1 0 0 0,0 5 0 15,0 2-144-15,-1-2-32 0,-1-1 0 0,0 2 0 16,4 1-336-16,1-6 0 0,-1-2 0 0,2 0 0 0,0 2 0 16,3-6 0-16,-3-9 0 0,5 9 0 0,-5-9 0 15,0 0 0-15,13 1 0 0,0-6 128 0,0-3-128 16,-1-1 0-16,-4-3 128 0,0 1-128 0,1 0 0 16,1-3 128-16,2 0-128 0,-6 1 0 0,-4 2 0 0,0 1 128 15,2-1-128-15,-4 1 0 0,0 2 0 0,0 8 0 16,-6-6 0-16,6 6 128 0,0 0-128 0,0 0 0 15,-8 2 0-15,8-2 0 0,-8 11 144 0,3 0-144 16,1-4 192-16,3 5-192 0,-1-1 128 0,1 2-128 16,-3 2 0-16,3-5 0 0,1-10 0 0,1 13 0 15,3 0 0-15,-4-13 0 0,12 9 0 0,-2-1 0 16,-10-8 0-16,13 1-144 16,-1 2-1440-16,-2-4-272 0,1-2-64 0,-2-2-11824 15</inkml:trace>
  <inkml:trace contextRef="#ctx0" brushRef="#br1" timeOffset="-174623.13">14637 17967 21183 0,'0'0'944'0,"0"0"192"0,0 0-912 0,0 0-224 0,0 0 0 0,0 0 0 15,5 10 1568-15,-2 6 272 0,-3 3 48 0,0 4 16 16,0 1-816-16,-2 2-144 0,1 2-48 0,1-3 0 16,-4-1-448-16,2 1-112 0,0-3-16 0,0-2 0 0,-2-3-192 0,1-2-128 15,2-3 128-15,1 0-128 0,-3 0 0 0,3-12 144 16,-1 9-144-16,1-9 0 0,0 0 0 0,0 0 0 16,0 10 0-16,0-10 0 15,0 0-704-15,0 0-112 0,0 0-16 0,0 0 0 16,13-1-688-16,-1-4-144 0,-5-2-16 0,0 2-9808 0</inkml:trace>
  <inkml:trace contextRef="#ctx0" brushRef="#br1" timeOffset="-174167.76">15024 17905 19343 0,'0'0'1728'0,"-8"-3"-1392"0,-1-5-336 0,9 8 0 16,0 0 1488-16,-8 6 240 0,-2 7 32 0,2 2 16 15,-2 4-896-15,2 2-176 0,-3-1554-48 0,5 3118 0 16,-2-1561 80-16,1 2 16 0,1 1 0 0,-1-1 0 0,0 2-464 0,1-4-96 16,4-3 0-16,-1-3-16 0,2-3-176 0,1-1 128 15,1-3-128-15,-1-11 128 0,4 7 272 0,-4-7 48 16,0 0 16-16,11-2 0 0,0-3 64 0,1-5 16 16,0-3 0-16,1-2 0 0,0-3-400 0,0-2-144 15,-1-1 0-15,-1-2 144 0,0-3-144 0,-1-1 0 16,1 3 0-16,-1-2 128 0,0 2-128 0,1-3 0 15,1-3 144-15,-1 4-144 0,1 7 0 0,1 8 0 16,1-2 0-16,-2 5 0 0,0-4 0 0,1 10 0 16,-13 2 0-16,9 2 0 0,-9-2 0 0,11 7 0 15,-4 3 0-15,-1-1 0 0,-6-9-384 0,3 15 0 16,-3-1 0-16,2 2 0 16,-2-6-2576-16,0 3-512 0</inkml:trace>
  <inkml:trace contextRef="#ctx0" brushRef="#br1" timeOffset="-173763.99">15645 17766 18431 0,'0'0'1632'0,"0"0"-1312"0,0 0-320 0,0 0 0 15,0 0 832-15,0 0 80 0,-11 0 32 0,-1 0 0 16,-1 4-464-16,0 0-96 0,-1 0 0 0,-2 2-16 16,-1 1-96-16,0 2-16 0,-1-4 0 0,0 3 0 15,-2 0 480-15,2 0 96 0,3 2 0 0,3 0 16 0,0 1 176 0,3 3 16 16,2 1 16-16,4-1 0 0,0 0-352 0,4-1-80 16,2-4-16-16,2 3 0 0,2 4-208 0,0-5-32 15,4 3-16-15,1 0 0 0,1 0-144 0,0-2-16 16,-2 2-16-16,1-1 0 0,0 0-176 0,0 2 128 15,-2-2-128-15,-1 0 128 0,-1-2-128 0,-2 3 0 16,1-1 144-16,-3-2-144 0,-3 1 192 0,-1 0-16 16,-1-3-16-16,-2 3 0 0,-2-3 288 0,-1 1 48 15,-4-1 16-15,0-1 0 0,1-1-144 0,-3 0-32 16,-2-3 0-16,-1 2 0 0,1-6-208 0,-2-2-128 16,1 1 160-16,-2-2-160 15,3 2-1552-15,0-7-416 0,1-2-80 0</inkml:trace>
  <inkml:trace contextRef="#ctx0" brushRef="#br1" timeOffset="-173571.33">14755 17623 44463 0,'-1'-12'1968'0,"1"12"400"0,3-11-1888 0,-1 1-480 0,2 2 0 0,-4 8 0 16,6-6 128-16,-6 6-128 0,0 0 0 0,14 1 144 16,-2-1-1040-16,-2 4-224 0,-10-4-32 15,10 4-11376-15,-10-4-2256 0</inkml:trace>
  <inkml:trace contextRef="#ctx0" brushRef="#br1" timeOffset="-164852.46">32539 15564 14735 0,'0'0'1312'0,"4"-12"-1056"0,2-1-256 0,-2 1 0 15,-1-2-144-15,3 2-96 0,-6 12-16 0,5-11 0 16,-1-5 896-16,0 3 192 0,-4 0 16 0,-3 1 16 15,-1-2-384-15,0-2-80 0,0-2-16 0,0 0 0 16,-5-1-192-16,1 1-32 0,-1 0-16 0,-1-4 0 16,-8-7 96-16,-1 0 16 0,-1 3 0 0,-5 0 0 15,-5-4-256-15,1 4 0 0,-1 0 0 0,-2 0 0 16,-4 3 0-16,-5-3 0 0,-4-1 0 0,-6 7-160 16,-5 0 160-16,-2 3 0 0,-5 5 0 0,1 1-128 15,0-1 288-15,-3 4 64 0,-4 3 16 0,1 2 0 16,0 1 208-16,3 6 64 0,0 6 0 0,5 2 0 0,1 5-48 15,2 2 0-15,0 3 0 0,1 4 0 0,0 3-112 16,1 4-32-16,0 5 0 0,6 6 0 0,4 3-32 0,6 6-16 16,4 7 0-16,5 2 0 0,5 0-272 0,7 3 128 15,4-2-128-15,4 2 0 0,5 3 0 0,6 2 0 16,5 3 0-16,5 2 0 0,5-1 0 0,5-2 0 16,4-6 0-16,5 2 0 0,4-3 0 0,3-1-176 15,4-7 176-15,6-5-160 0,5-3 160 0,3-4-128 16,-2-7 128-16,2-5-128 0,0-6 128 0,3-1 0 15,6-5 0-15,4-5 128 0,1-2 0 0,-2-4 0 16,-1-3 0-16,-5-3 0 0,-1-4 16 0,3-3 16 16,2-3 0-16,2-3 0 0,2-4 384 0,-2-6 80 15,-1-3 16-15,-2-4 0 0,-3-4 80 0,4-6 32 0,3-6 0 16,-2-4 0-16,-1-8-240 0,-3-3-64 16,-5-4 0-16,-5-1 0 0,-5-4-112 0,-5-4-16 0,-7-6-16 0,-8-3 0 15,-4-5-304-15,-9 4 0 0,-8 4 128 0,-6 7-128 16,-9 5 0-16,-8 0 0 0,-6 2 0 15,-6 5 0 1,-7 8-576-16,-9 7-128 0,-8 4-32 0</inkml:trace>
  <inkml:trace contextRef="#ctx0" brushRef="#br1" timeOffset="-149249.52">15643 18551 8287 0,'6'-12'736'0,"3"6"-592"0,-2-1-144 0,4-1 0 16,1-6 832-16,-2 3 144 0,2 5 32 0,0 1 0 16,-1 1-752-16,2-1-128 0,-1 1-128 0,0 1 144 15,-2 4 128-15,-10-1 32 0,12-4 0 0,0 3 0 16,1 1 16-16,-2 1 0 0,-11-1 0 0,12 3 0 16,-12-3 128-16,0 0 16 0,11 3 16 0,-11-3 0 0,10-2 352 0,-10 2 80 15,0 0 16-15,0 0 0 0,0 0 96 0,-10 8 0 16,-1 0 16-16,-4 0 0 0,-6 1-240 0,-3 0-48 15,1 0-16-15,-1 2 0 0,1 0-224 0,-2 4-64 16,-2-1 0-16,-1 0 0 0,0 2-144 0,-1 1-48 16,0 0 0-16,-1-1 0 0,2-1-48 0,-6 2-16 15,-2-2 0-15,1 1 0 0,-1 0-48 0,-1-2-16 16,-1 1 0-16,1-1 0 0,0-3 0 0,2 0-128 16,0 0 192-16,-2-1-64 0,-1-2 64 0,1 0 16 15,-1 0 0-15,-5 2 0 0,-4-2 176 0,-3 2 48 16,-3-3 0-16,1 5 0 0,-2-5-128 0,3 4-32 15,1-1 0-15,1 1 0 0,0-1-272 0,1 1 160 16,-3 2-160-16,2-3 128 0,-1 2-128 0,0 1 0 0,1-3 0 16,0 2 128-16,2 1-128 0,2-3 0 0,-2 1 0 15,1-2 128-15,1-1-128 0,-2-3 0 0,0 2 0 0,-4 2 0 16,-3-3 0-16,1 3 0 0,5-1 144 0,-1 3-144 16,1-4 160-16,1 4-32 0,4-5-128 15,0 1 192-15,0 1-192 0,-2-1 144 0,-1 1-144 0,-1-1 128 16,0-1-128-16,3 2 128 0,2-3-128 0,0 3 128 15,1-3-128-15,0-1 0 0,2-1 144 0,-3 0-144 16,-1-2 0-16,-2 1 0 0,-5 2 0 0,2-2 128 16,-4 0-128-16,2 0 144 0,2-1-144 0,5 0 160 15,3-1-160-15,3 0 128 0,3-2-128 0,3-1 128 16,-2 0 16-16,3-3 0 0,2-3 0 0,-2 1 0 16,-2 0-144-16,0 2 128 0,6-4-128 0,-2 4 128 0,-4-3-128 0,0 0 0 15,0 0 0-15,1-1 128 0,-1 1-128 16,1 0 160-16,0-3-160 0,1 2 160 0,0-3-160 15,-3-1 0-15,0-3 0 0,1 0 128 0,-1 1-128 0,2 2 0 16,-2-3 144-16,2 0-144 0,1-1 192 0,1-2-48 16,1 2 0-16,2-4 0 0,1 1 48 0,1 0 0 15,4-1 0-15,1 0 0 0,0-5 0 0,2 3 16 16,0-1 0-16,0-5 0 0,0-1-16 0,1-1 0 16,1-2 0-16,0-2 0 0,1-4-64 0,0-3 0 15,-1-2-128-15,1 2 192 0,-2 3-192 0,5-1 0 16,2 1 128-16,-2 0-128 0,3-7 0 0,3 2 0 15,-1-2 0-15,2-2 0 0,1-10 0 0,3 3 176 16,0 0-176-16,0 4 160 0,-3 4-160 0,3-3-144 0,3-1 144 16,-3-2-208-16,3 3 208 0,1-2 0 0,1-4 0 15,1 3 0-15,-4 5 0 0,1-1 0 0,1 3 0 16,0 0 0-16,2-1 0 0,-4-3 0 0,1-4 0 16,-1 1 0-16,0-4 0 0,0 1 0 0,1-1 0 15,-2 5 0-15,-1 2 0 0,-1 3 0 0,0-2 0 0,-1 2 0 16,1 0 0-16,0-4 0 0,1-2 0 0,1 2 0 15,2-1 0-15,-1 4 0 0,1-1 0 0,-2 1 0 16,-1 4 0-16,1-4 128 0,1 0-128 0,0-1 160 16,2 0-160-16,-1 0 0 0,-1 2 0 0,1-3 0 15,1 3 0-15,1 2 0 0,2-1-144 0,2 3 144 16,-1-1 0-16,1 0 0 0,0-2 160 0,1 1-32 0,3-2-128 16,0 4 0-16,-1-2 0 0,1 2 0 15,0-2 0-15,0 1 0 0,-1 4 0 0,4-3 0 0,-1-2 0 16,1-2 0-16,-4-2 0 0,2 2 0 0,2-1 0 15,-3 0 0-15,-2 0 0 0,4 2 0 0,2 4 0 16,0-1 0-16,1-3 128 0,-1 1-128 0,0 2 128 0,1 1-128 16,0-6 128-16,2 2-128 0,5 4 144 0,-2 2-144 15,-1-2 192-15,2 2-192 0,-3 3 128 0,1 2-128 16,1-2 0-16,2 3 0 0,-2 2 128 0,3 1-128 16,1-3 0-16,-1-1 0 0,-2 0 0 0,4 3 0 15,3 3 0-15,0 0 0 0,1-6 0 0,-1 4 0 16,-1 2 0-16,1 2 0 0,2-1 0 0,-2 3 0 15,-1 4 0-15,0 0 0 0,1 2 0 0,1 1 0 16,-2-1 0-16,1 1 0 0,2 0 0 0,2 1 0 16,1-2 0-16,2 2 0 0,2 0 0 0,1 0 0 0,3 1-128 15,-2 0 128-15,0 0 0 0,-2 0 0 0,-1 1 0 0,0-1 0 16,-1-1 0-16,1 1 0 0,-1 1 0 16,1 2 0-16,-5 5 0 0,5-3 0 0,0 2 0 15,0-1 0-15,-2 1 0 0,-1 1 0 0,1 1 0 16,2 0 0-16,-1 2 0 0,-3-2 0 0,-1 3 0 0,1 1 0 15,3-4 0-15,1 3 0 0,1 1 0 0,0 4 0 16,-3-2 0-16,5 1 0 0,0 1 0 0,1 1 0 16,-2 1 128-16,0 0-128 0,-1 5 0 0,2-1 0 15,-2-3 0-15,2 4 0 0,0 2 0 0,-2 1 0 16,-1 3 0-16,2 0 0 0,-2-8 0 0,1 8 0 16,-1 6 0-16,1-1 0 0,-4 0 0 0,-1-1 0 0,-1 1 0 15,0 1 0-15,-3-2 0 0,3 0 0 16,0-2 0-16,1 2 0 0,1 1 0 0,0 2 0 0,1 1 0 15,2 0 0-15,-2 0 0 0,3 1 0 0,-1 0 0 0,-3 1 0 16,-1-2 0-16,-1 4 0 0,-2-3 0 0,-2 2 0 16,2 0 0-16,-2 0 0 0,-1-1 0 0,1 3 0 15,1 2 0-15,-2 2 0 0,-4-4 0 0,-1 4 0 16,2 1 0-16,2 2 0 0,-1 1 0 0,1-2 0 16,-4-1 0-16,1 1 0 0,1 0 0 0,-1 2 0 15,-2 3 0-15,2 2 0 0,-3-1 0 0,1 1 0 16,-1 6 0-16,0-3 0 0,0 0 0 0,0 1 0 15,-1-4 0-15,1 1 0 0,3 5 0 0,-2-1 0 16,1-4 0-16,-3 5 0 0,1-1 0 0,0 3 0 0,-1 1 0 16,0 3 0-16,-2 0 0 0,4 0 0 15,-4-2 0-15,-1 2 0 0,-2 1 0 0,2 2 0 0,-3-6 0 16,0 9 0-16,0 6 0 0,-2-4 0 0,0-3 0 0,-2-3 0 16,1-1 0-16,-1-3 0 0,-2-3 0 15,0 3 0-15,0-2 0 0,-1 2 0 0,0 5 0 0,-2-2 0 16,1-1 0-16,-2 1 0 0,0-1 0 0,0-1 0 15,-1 0 0-15,-3 1 0 0,3 0 0 0,-2 5 0 16,-2 5 0-16,0 0 0 0,0-2 0 0,0 1 0 16,-2-3 0-16,-2 5 0 0,3-2 0 0,-3 6 0 15,0 2 0-15,0 2 0 0,-1 1 0 0,3-2 0 16,-2-3 0-16,1-1 0 0,2 1 0 0,-1-1 0 16,2 1-160-16,2-3 160 0,0-2-160 0,0-1 160 15,-2-5-128-15,-2-4 128 0,1-3 0 0,-2 1-144 16,-3 1 144-16,-1 0 0 0,-4 0 0 0,-4 3 0 15,0 0 0-15,-5 0 0 0,-2-6 0 0,-4 0 0 0,-3 0 0 16,-2 0 0-16,-3-1 0 0,-2 2 128 0,-4 0-128 0,1-1 0 16,3 5 0-16,-2-2 128 0,0-6-128 0,2-1 0 15,0-1 0-15,-1-4 128 0,-4 0-128 0,1-1 0 16,-4 1 0-16,-1 0 0 0,0-1 0 0,-1 2 128 16,0 0-128-16,1 0 0 0,2-3 0 0,1 0 0 15,0-4 0-15,2-3 0 16,1-8-1792-16,0-3-320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4:53.5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0 347 6447 0 0,'0'0'298'0'0,"0"0"-10"0"0,0 0-118 0 0,0 0 206 0 0,0 0 111 0 0,0 0 22 0 0,0 0 3 0 0,0 0 0 0 0,0 0 0 0 0,0 0 0 0 0,0 0 0 0 0,0 0 0 0 0,0 0 0 0 0,0 0 0 0 0,0 0 0 0 0,0 0 0 0 0,0 0 0 0 0,2-1 0 0 0,13-11-41 0 0,-6 5-246 0 0,-1 1 1 0 0,1-1-1 0 0,-1-1 0 0 0,-1 1 1 0 0,0-1-1 0 0,0-1 0 0 0,0 0-225 0 0,1-1 101 0 0,0 1-1 0 0,0 0 1 0 0,1 0-1 0 0,0 1 1 0 0,0 0-1 0 0,3-1-100 0 0,21-18 5 0 0,-27 20-96 0 0,37-33 2230 0 0,20-27-2139 0 0,-55 57 0 0 0,-9 11 0 0 0,-5 13 0 0 0,-2-1 0 0 0,-1 3 0 0 0,-4-1 0 0 0,0 0 0 0 0,-5 4 0 0 0,-10 10 0 0 0,7-7 0 0 0,11-12 0 0 0,0 1 0 0 0,-3 5 0 0 0,-46 70 0 0 0,52-76 0 0 0,13-21 0 0 0,8-9 0 0 0,59-45 0 0 0,-17 16 0 0 0,-6 7 0 0 0,49-57-100 0 0,-49 49 2083 0 0,-53 52-1950 0 0,1 1 1 0 0,0 0-1 0 0,1-1 1 0 0,-1 1-1 0 0,0 1-33 0 0,-4 6-2 0 0,-13 18 2 0 0,7-9 0 0 0,-1 0 0 0 0,-4 3 0 0 0,-71 75 0 0 0,74-82 0 0 0,-17 14 0 0 0,31-28 0 0 0,0-3 0 0 0,5-5 0 0 0,8-10 0 0 0,-2 5 0 0 0,2-1 0 0 0,-1 1 0 0 0,2 0 0 0 0,8-5 0 0 0,-21 16 0 0 0,1 0 0 0 0,0 1 0 0 0,-1-1 0 0 0,1 0 0 0 0,0 0 0 0 0,-1 1 0 0 0,2-1 0 0 0,0 0 0 0 0,-1 1 0 0 0,1-1 0 0 0,-1 0 0 0 0,1 0 0 0 0,-1-1 0 0 0,0 1 0 0 0,1 0 0 0 0,-1-1 0 0 0,0 0 0 0 0,0 1 0 0 0,1-2 0 0 0,2-2-201 0 0,-4 5-850 0 0,-1 0-385 0 0,-1 2-78 0 0,-9 10-20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24.6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3397 412 6447 0 0,'0'0'142'0'0,"0"0"22"0"0,0 0 13 0 0,1-1-20 0 0,0-1-133 0 0,7-12 59 0 0,-7 12 298 0 0,-1 2 110 0 0,0 0 18 0 0,0-2 3 0 0,0-18 512 0 0,0 18-512 0 0,0 0-69 0 0,-1-1-328 0 0,1 0 0 0 0,-1 0 0 0 0,1 0 0 0 0,-1 0 0 0 0,0 0 0 0 0,0 0 0 0 0,-1 0 0 0 0,1 0 0 0 0,-1 0 0 0 0,1 0 0 0 0,-1 0 0 0 0,0 1 0 0 0,0-1 0 0 0,0 1 0 0 0,0 0 0 0 0,0-1 0 0 0,-2 0-115 0 0,-8-9 258 0 0,8 8-258 0 0,-1 0-1 0 0,0 1 0 0 0,0-1 1 0 0,0 1-1 0 0,-1 0 0 0 0,1 0 1 0 0,-6-2 0 0 0,-10-5 51 0 0,10 5 231 0 0,0 0 1 0 0,0 1-1 0 0,-1 0 0 0 0,-1 1-282 0 0,-12-5 319 0 0,-2-1 159 0 0,-1 1-1 0 0,0 1 1 0 0,-14-1-478 0 0,34 7 67 0 0,-12-2 132 0 0,1 1 0 0 0,-1 1 0 0 0,-18 1-199 0 0,8 2 261 0 0,-7-2-261 0 0,-3 0 91 0 0,-5-1 39 0 0,-12-2-130 0 0,25 1 28 0 0,-15-2 29 0 0,-27-2-36 0 0,-57-1 39 0 0,107 6-61 0 0,0 0 0 0 0,-21 3 1 0 0,-48 9 28 0 0,70-8 0 0 0,-105 20 52 0 0,83-14-19 0 0,-1 2 29 0 0,-4 3-90 0 0,-14 4 70 0 0,-45 10 79 0 0,-73 30-149 0 0,153-47 32 0 0,-1-2 0 0 0,-22 4-32 0 0,22-6 20 0 0,2 1-1 0 0,-16 8-19 0 0,6-2 25 0 0,-1-2-25 0 0,15-6 0 0 0,-19 6 0 0 0,0 1 0 0 0,0 3 0 0 0,-70 27 0 0 0,98-36 0 0 0,1 0 0 0 0,0 0 0 0 0,0 1 0 0 0,0 2 0 0 0,-51 39 0 0 0,46-35 0 0 0,11-8 0 0 0,-81 65 0 0 0,-3 8 0 0 0,26-12 0 0 0,-17 15 0 0 0,68-69 0 0 0,-10 8 0 0 0,1 2 0 0 0,1 0 0 0 0,-10 15 0 0 0,13-13 0 0 0,0-1 0 0 0,-2 0 0 0 0,-1 1 0 0 0,2 1 0 0 0,0 0 0 0 0,2 2 0 0 0,-14 26 0 0 0,11-16 0 0 0,5-9 0 0 0,-7 17 0 0 0,-66 159 0 0 0,67-153-22 0 0,-15 37-28 0 0,26-58 50 0 0,-1 3 0 0 0,-3 12 0 0 0,7-14 0 0 0,0-3 0 0 0,-5 29 0 0 0,1 31 0 0 0,2 13 0 0 0,9-55 0 0 0,1 1 0 0 0,2 0 0 0 0,3 1 0 0 0,2-6 0 0 0,2-1 0 0 0,1 0 0 0 0,9 20 0 0 0,26 65 0 0 0,-25-76 0 0 0,15 24 0 0 0,-17-38 0 0 0,7 11 0 0 0,6 7 0 0 0,-19-36 0 0 0,5 8 11 0 0,1-1 0 0 0,2 0-1 0 0,0-2 1 0 0,1 0 0 0 0,21 19-11 0 0,-26-30 3 0 0,-1 2 1 0 0,-1 0-1 0 0,6 9-3 0 0,-4-5 8 0 0,1 0 0 0 0,17 14-8 0 0,39 32 29 0 0,9 8-10 0 0,94 90-19 0 0,-115-109 0 0 0,-32-30 10 0 0,1-2 0 0 0,1 0 0 0 0,12 5-10 0 0,99 49 45 0 0,-103-59-20 0 0,1-1 1 0 0,13 1-26 0 0,-8-3 2 0 0,32 9-2 0 0,-17-6 0 0 0,26 7 62 0 0,-38-12-60 0 0,6 0-2 0 0,0-3 0 0 0,6-1 0 0 0,4 1 0 0 0,38 2-1 0 0,-32-5 13 0 0,47 3 41 0 0,-77-6-53 0 0,66-2 0 0 0,-56-2 0 0 0,-5 1 0 0 0,265-7 0 0 0,-275 3 0 0 0,11-3 0 0 0,-12 1 0 0 0,20 0 0 0 0,-6 4 0 0 0,16-2 0 0 0,36-6 0 0 0,-27-1 0 0 0,-6 1 0 0 0,10-4 0 0 0,-42 6 0 0 0,128-34 0 0 0,-119 28-5 0 0,95-30 52 0 0,-88 26-14 0 0,34-19-33 0 0,-56 24 7 0 0,122-63 59 0 0,-105 50-44 0 0,-1-2 0 0 0,9-8-22 0 0,-13 5 22 0 0,-2-1-1 0 0,0-3 0 0 0,-2-2-21 0 0,3-3 0 0 0,-5 6 0 0 0,15-21 0 0 0,4-8 15 0 0,13-17 24 0 0,1 0-26 0 0,-18 23-16 0 0,-19 21 14 0 0,0 1 42 0 0,20-34-53 0 0,-6-3 19 0 0,-4-2 0 0 0,-4-1-1 0 0,-2-2 1 0 0,-3-6-19 0 0,-9 26 52 0 0,22-64-40 0 0,-23 54 35 0 0,14-47 23 0 0,8-52-70 0 0,-32 118 0 0 0,-3 11 0 0 0,3-29 0 0 0,1-13 0 0 0,-5 34 0 0 0,0-13 0 0 0,-2-2 8 0 0,-1 18 60 0 0,-1-35-68 0 0,-4 35 50 0 0,2 17-25 0 0,-2 1-1 0 0,-1-1 1 0 0,-2-7-25 0 0,-9-30 92 0 0,-3 1 0 0 0,-6-9-92 0 0,-46-117 156 0 0,34 107 25 0 0,-21-31-181 0 0,29 58 58 0 0,7 20-5 0 0,0 0 1 0 0,-3 2-1 0 0,0 0 0 0 0,-2 1 1 0 0,-1 2-1 0 0,-21-19-53 0 0,-8-2 152 0 0,-2 3 0 0 0,-13-6-152 0 0,-67-39 108 0 0,-29-22 173 0 0,151 103-240 0 0,-2 0 0 0 0,1 1 1 0 0,-1 0-1 0 0,0 2 0 0 0,-1 0 0 0 0,0 0 0 0 0,-13-2-41 0 0,6 2 46 0 0,11 2-30 0 0,-1 1 0 0 0,0 1 0 0 0,0 0 0 0 0,0 1 0 0 0,-2 0-16 0 0,-15 1 23 0 0,4 1 28 0 0,-24-5-51 0 0,-61-4-34 0 0,42 4-16 0 0,25 1-674 0 0,0 2 0 0 0,0 2 0 0 0,-35 4 724 0 0,53 0-1133 0 0,0-1-46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27.9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1777 253 8287 0 0,'0'0'191'0'0,"0"0"26"0"0,0 0 9 0 0,1-1-34 0 0,4-14-78 0 0,-4 14 2 0 0,-1 0-1 0 0,0 0 0 0 0,0-1 0 0 0,0 1 1 0 0,0 0-1 0 0,0 0 0 0 0,0 0 1 0 0,0 0-1 0 0,0 0 0 0 0,0-1-115 0 0,0 0 243 0 0,0 1 200 0 0,-2-7-278 0 0,-1-8-93 0 0,3 14 299 0 0,-3-7 626 0 0,1 4-789 0 0,1 1-1 0 0,-1 0 1 0 0,1-1 0 0 0,-1 1-1 0 0,-1 0 1 0 0,1 0-1 0 0,0 0 1 0 0,-1 0-1 0 0,0 0 1 0 0,0 1-1 0 0,0 0 1 0 0,-4-4-208 0 0,-10-8 168 0 0,13 11 64 0 0,-1 0 0 0 0,1 0 0 0 0,-1 0 0 0 0,-2 0-232 0 0,-10-7 932 0 0,9 6-886 0 0,-1-1 1 0 0,0 2-1 0 0,0-1 0 0 0,-1 1-46 0 0,-58-20 0 0 0,55 20 166 0 0,0 0 0 0 0,-1 1-1 0 0,1 0 1 0 0,-1 1 0 0 0,-3 0-166 0 0,-20-3 1054 0 0,-16-2-889 0 0,-22 1-165 0 0,22 5 0 0 0,-45 5 0 0 0,79-2 0 0 0,0 1 0 0 0,-1 1 0 0 0,-4 2 0 0 0,-15 4 0 0 0,20-6 0 0 0,1 2 0 0 0,-1 0 0 0 0,-12 6 0 0 0,-51 29 0 0 0,46-23 0 0 0,11-4 0 0 0,-15 11 0 0 0,-1 1 0 0 0,-9 6 0 0 0,2 3 0 0 0,-4 5 0 0 0,18-13 0 0 0,8-5 0 0 0,2 0 0 0 0,-20 24 0 0 0,29-30 0 0 0,-20 22 0 0 0,2 1 0 0 0,-4 9 0 0 0,5-2 0 0 0,7-12 0 0 0,1 2 0 0 0,2 0 0 0 0,-6 17 0 0 0,-7 8 0 0 0,9-4 0 0 0,3 0 0 0 0,3 2 0 0 0,-4 22 0 0 0,0 3 0 0 0,9-32 0 0 0,-2 17 0 0 0,10-28 0 0 0,2 0 0 0 0,1 4 0 0 0,0 3 0 0 0,1-14 0 0 0,2 1 0 0 0,1 10 0 0 0,2-7 0 0 0,-1 2 0 0 0,3-1 0 0 0,0-1 0 0 0,4 6 0 0 0,59 207 0 0 0,-54-207 0 0 0,-1-2 0 0 0,2 0 0 0 0,5 15 0 0 0,7 17 0 0 0,-7-21 385 0 0,-10-24 670 0 0,3 1-1055 0 0,5 11 203 0 0,2 0 0 0 0,1-2-1 0 0,10 12-202 0 0,-8-19 0 0 0,2-1 0 0 0,1-1 0 0 0,1-1 0 0 0,1-1 0 0 0,5 2 0 0 0,0-4 0 0 0,1-1 0 0 0,2-1 0 0 0,18 8 0 0 0,-3 0 0 0 0,-32-19 0 0 0,1-2 0 0 0,0 0 0 0 0,0-1 0 0 0,2 0 0 0 0,74 28 0 0 0,-76-31 0 0 0,1-1 0 0 0,0-1 0 0 0,2 0 0 0 0,23 6 0 0 0,-31-8 0 0 0,0 0 0 0 0,0-1 0 0 0,0 0 0 0 0,12-1 0 0 0,80 9 0 0 0,-104-10 0 0 0,50 1 0 0 0,17-3 0 0 0,80-6 0 0 0,-129 6 0 0 0,9-2 0 0 0,-8 1 0 0 0,8 1 0 0 0,0-1 0 0 0,-1 0 0 0 0,19-6 0 0 0,-45 8 0 0 0,5 0 0 0 0,1 0 0 0 0,-1 0 0 0 0,3 1 0 0 0,1 0 0 0 0,0-1 0 0 0,0-1 0 0 0,0 1 0 0 0,8-4 0 0 0,-8 1 0 0 0,0 0 0 0 0,0 0 0 0 0,-1-1 0 0 0,8-5 0 0 0,20-9 0 0 0,-26 13 0 0 0,1-1 0 0 0,0 0 0 0 0,14-9 0 0 0,-8 5-3 0 0,0 0 1 0 0,12-12 2 0 0,8-3 77 0 0,-27 17 653 0 0,0-1 0 0 0,8-8-730 0 0,8-6 500 0 0,99-85-484 0 0,-67 54-16 0 0,-33 29 1 0 0,3-3-17 0 0,5-3-362 0 0,10-13 378 0 0,-14 13-87 0 0,-4 4 108 0 0,-2 0 1 0 0,-1-2-1 0 0,2-6-21 0 0,-3 6 0 0 0,10-10 0 0 0,5-5 0 0 0,26-38 11 0 0,-26 32 42 0 0,26-43-53 0 0,-53 75 0 0 0,5-11 0 0 0,-6 11 11 0 0,-1 0 9 0 0,-1 0 1 0 0,-1-1 0 0 0,-1-1-21 0 0,13-32 55 0 0,-9 27-55 0 0,-2-1 0 0 0,6-24 0 0 0,-13 44 0 0 0,3-7 0 0 0,-2 0 0 0 0,1-4 0 0 0,-2 9 0 0 0,1-1 0 0 0,0 1 0 0 0,0 0 0 0 0,1-1 0 0 0,-1 1 0 0 0,0-1 0 0 0,-1 1 0 0 0,5-64 11 0 0,-5 58 16 0 0,0 1 0 0 0,-1-2-27 0 0,0-10-1 0 0,0 11 1 0 0,-1 1 0 0 0,-2-12 0 0 0,-1-14 0 0 0,2 16 0 0 0,-1 1 0 0 0,-1-1 0 0 0,-3-8 0 0 0,-22-68 0 0 0,17 65 0 0 0,-5-4 0 0 0,-5-15 0 0 0,16 39 0 0 0,-1 0 0 0 0,-7-9 0 0 0,-5-12 0 0 0,-4-11 0 0 0,-6-6 0 0 0,6 18 0 0 0,-2 1 0 0 0,0 2 0 0 0,-3 0 0 0 0,0 1 0 0 0,-2 2 0 0 0,-12-8 0 0 0,-19-20 0 0 0,46 44-9 0 0,8 6-2 0 0,0 0 0 0 0,-1 1 0 0 0,0 0 0 0 0,-1 0 0 0 0,0 0 11 0 0,1 0 0 0 0,0 1 0 0 0,0-2 0 0 0,0 1 0 0 0,-5-7 0 0 0,3 3 0 0 0,-12-8 0 0 0,15 12 0 0 0,-1-1 0 0 0,1 0 0 0 0,0 0 0 0 0,-1-3 0 0 0,1 2 0 0 0,-1-1 0 0 0,-8-6 0 0 0,-3-3 0 0 0,15 14 0 0 0,0 0 0 0 0,0 0 0 0 0,-1 0 0 0 0,1 1 0 0 0,-1 0 0 0 0,-2-2 0 0 0,-26-12 0 0 0,2 2 0 0 0,1-3 0 0 0,-7-5 0 0 0,-23-16 0 0 0,52 34 0 0 0,-1 1 0 0 0,1 0 0 0 0,-1 0 0 0 0,-6-1 0 0 0,-12-5 0 0 0,18 7 0 0 0,1 0 0 0 0,-9-1 0 0 0,9 2 0 0 0,-1-1 0 0 0,1 1 0 0 0,-1-2 0 0 0,4 2 0 0 0,-1 0 0 0 0,0 1 0 0 0,0-1 0 0 0,0 1 0 0 0,-19-5 0 0 0,9 1 0 0 0,0 1 0 0 0,0 1 0 0 0,0 0 0 0 0,-8 1 0 0 0,15 1 0 0 0,-9-1 0 0 0,6 1 0 0 0,-1 0 0 0 0,0-1 0 0 0,-6-3 0 0 0,-4 0 0 0 0,16 3 0 0 0,0 1 0 0 0,0-1 0 0 0,1 0 0 0 0,-1-1 0 0 0,0 0 0 0 0,-3-1 0 0 0,0 2 0 0 0,6 2 0 0 0,-1-1 0 0 0,0 0 0 0 0,1-1 0 0 0,-3 0 0 0 0,-4-1 0 0 0,9 3 0 0 0,-1 0 0 0 0,-16 3 0 0 0,8-1 0 0 0,0 0 0 0 0,-2 0 0 0 0,2 2-11 0 0,3 0-39 0 0,1 2-56 0 0,3-3-524 0 0,0-1-1 0 0,0 0 0 0 0,0 0 0 0 0,0 0 0 0 0,-4 1 631 0 0,6-2-1527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39.4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 4607 0 0,'0'0'102'0'0,"0"0"20"0"0,0 0 6 0 0,0 0 51 0 0,0 0 213 0 0,0 0 96 0 0,0 0 21 0 0,0 0-66 0 0,-1 1-294 0 0,0 0-94 0 0,1-1-1 0 0,-1 1 0 0 0,1-1 0 0 0,0 1 0 0 0,-1 0 1 0 0,1-1-1 0 0,0 1 0 0 0,0 0 0 0 0,0-1 1 0 0,-1 1-1 0 0,1 0 0 0 0,0-1 0 0 0,0 1 0 0 0,0 0 1 0 0,0 0-1 0 0,0-1 0 0 0,0 1 0 0 0,0 0-54 0 0,0 1 424 0 0,1 1-1 0 0,-1 0 0 0 0,1-1 0 0 0,0 1 0 0 0,0 1-423 0 0,1 0 439 0 0,-1 0-1 0 0,1 0 0 0 0,0 0 0 0 0,0-1 1 0 0,1 1-1 0 0,-1-1 0 0 0,3 3-438 0 0,33 32 0 0 0,-13-15 0 0 0,7 10 0 0 0,-9-8 0 0 0,11 7 0 0 0,-19-17 57 0 0,0 1-1 0 0,-1 0 1 0 0,9 14-57 0 0,14 17 273 0 0,33 26 1124 0 0,-46-50-1189 0 0,-2 1-208 0 0,-6-8 0 0 0,5 5 0 0 0,-5-6 0 0 0,13 17 0 0 0,-15-16 0 0 0,1 0 0 0 0,1-1 0 0 0,45 43 0 0 0,-52-50 0 0 0,0 1 0 0 0,-1 0 0 0 0,0 0 0 0 0,5 7 0 0 0,-5-7 0 0 0,0 0 0 0 0,1-1 0 0 0,0-1 0 0 0,0 1 0 0 0,0-1 0 0 0,8 3 0 0 0,8 8 0 0 0,-8-5 0 0 0,-11-8 0 0 0,0 0 0 0 0,0-1 0 0 0,0 0 0 0 0,1 0 0 0 0,-1 0 0 0 0,1-1 0 0 0,3 1 0 0 0,13 4-876 0 0,21 11 876 0 0,-43-19-1361 0 0,-1 0-3418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40.0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0 267 4607 0 0,'0'0'208'0'0,"0"0"67"0"0,0 1 154 0 0,0 6 69 0 0,0-6 12 0 0,0 1 2 0 0,1 4 444 0 0,2-5 913 0 0,8-9 1402 0 0,-8 5-3127 0 0,15-12 148 0 0,-1-1 0 0 0,-1-1 0 0 0,-1 0 0 0 0,5-8-292 0 0,-2 3 440 0 0,0 0 0 0 0,15-11-440 0 0,-6 7 0 0 0,-16 15 0 0 0,0 0 0 0 0,4-2 0 0 0,-9 8-550 0 0,-1 0-1 0 0,1-1 1 0 0,1-3 550 0 0,6-5-2561 0 0,-6 8-2211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41.3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2 152 6447 0 0,'0'0'142'0'0,"0"0"22"0"0,0 0 13 0 0,0-2-20 0 0,-1-6-125 0 0,1-3 157 0 0,1 8-49 0 0,1 1-13 0 0,0-5 58 0 0,-1 4-66 0 0,1 0-1 0 0,-1-1 1 0 0,1 1-1 0 0,0 0 1 0 0,-1 0 0 0 0,1 1-1 0 0,1-1 1 0 0,-1 0 0 0 0,0 1-1 0 0,1-1 1 0 0,-1 1-1 0 0,3-3-118 0 0,4-3 0 0 0,3-1 0 0 0,-9 8 0 0 0,0 0 0 0 0,5-3 24 0 0,0 1 0 0 0,0 0 0 0 0,2-1-24 0 0,2 0 494 0 0,0 0 0 0 0,0-1 0 0 0,0-1 0 0 0,6-3-494 0 0,-15 7 0 0 0,1 0 0 0 0,0 1 0 0 0,0 0 0 0 0,3-1 0 0 0,7-3 0 0 0,-12 4 0 0 0,0 0 0 0 0,0 1 0 0 0,-1-1 0 0 0,1 1 0 0 0,0-1 0 0 0,0 1 0 0 0,0-1 0 0 0,0 1 0 0 0,1 0 0 0 0,2 1 0 0 0,0 0 0 0 0,-1 0 0 0 0,1 0 0 0 0,0 1 0 0 0,0-1 0 0 0,-1 0 0 0 0,0 0 0 0 0,-1 0 0 0 0,1-1 0 0 0,0 0 0 0 0,0 0 0 0 0,3 0 0 0 0,1 0 0 0 0,-5 0 0 0 0,-2 0 0 0 0,-1 0 0 0 0,1 0 0 0 0,0 0 0 0 0,0 0 0 0 0,0 1 0 0 0,0-1 0 0 0,-1 0 0 0 0,1 1 0 0 0,0-1 0 0 0,0 0 0 0 0,0 1 0 0 0,-1-1 0 0 0,1 1 0 0 0,0-1 0 0 0,-1 1 0 0 0,1 0 0 0 0,9 4 0 0 0,2 4 0 0 0,0 0 0 0 0,0 1 0 0 0,0 1 0 0 0,-1 0 0 0 0,6 8 0 0 0,-13-14 0 0 0,2 2 0 0 0,1 1 0 0 0,-1-1 0 0 0,3 8 0 0 0,6 5 0 0 0,-4-6 0 0 0,0 0 0 0 0,7 13 0 0 0,-13-19 0 0 0,7 12-41 0 0,0-2 782 0 0,0 0-1 0 0,6 6-740 0 0,-10-14 242 0 0,-1 1 0 0 0,5 8-242 0 0,6 10 124 0 0,-12-21-124 0 0,0 1 0 0 0,-1 0 0 0 0,0 0 0 0 0,0 2 0 0 0,18 37 0 0 0,-21-44 0 0 0,1 0 0 0 0,-1 0 0 0 0,1 0 0 0 0,0 0 0 0 0,0 0 0 0 0,3 2 0 0 0,7 9 0 0 0,34 42 0 0 0,-30-36 0 0 0,-9-12 0 0 0,0-1 0 0 0,4 3 0 0 0,5 4 0 0 0,-14-12 0 0 0,1-1 0 0 0,-1 1 0 0 0,1-1 0 0 0,0 0 0 0 0,0 0 0 0 0,0 0 0 0 0,0-1 0 0 0,0 1 0 0 0,0-1 0 0 0,2 0 0 0 0,17 7 0 0 0,-13-4 0 0 0,-1-1 0 0 0,1 0 0 0 0,1-1 0 0 0,-1 0 0 0 0,0-1 0 0 0,0 0 0 0 0,5 0 0 0 0,-3 0 0 0 0,-9 0 0 0 0,-1-1 0 0 0,0 0 0 0 0,0 0 0 0 0,0 1 0 0 0,1-1 0 0 0,-1-1 0 0 0,0 1 0 0 0,0 0 0 0 0,0 0 0 0 0,0-1 0 0 0,1 0 0 0 0,-1 1 0 0 0,0-1 0 0 0,0 0 0 0 0,15-5 0 0 0,-12 4 0 0 0,-1 0 0 0 0,1 1 0 0 0,0-2 0 0 0,3-1 0 0 0,-3 1-399 0 0,1-1 0 0 0,-1 1 0 0 0,0-1 0 0 0,0-1 0 0 0,0 1 0 0 0,-1 0 0 0 0,2-3 399 0 0,-5 4-1023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49.7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638 0 6447 0 0,'0'0'142'0'0,"0"0"22"0"0,0 0 13 0 0,0 0 55 0 0,0 0 181 0 0,0 0 78 0 0,0 0 18 0 0,0 0-66 0 0,0 0-222 0 0,0 0 166 0 0,0 0 101 0 0,0 0 21 0 0,0 0 3 0 0,0 0 0 0 0,0 0 0 0 0,0 0 0 0 0,0 0-69 0 0,-8 1 653 0 0,-3 4-608 0 0,0 1 0 0 0,-7 5-488 0 0,4-2 141 0 0,-33 19-141 0 0,35-21 445 0 0,-1 1 1 0 0,1 1-1 0 0,0 0 0 0 0,-5 6-445 0 0,-1 1 267 0 0,6-6-267 0 0,1 1 0 0 0,1 1 0 0 0,0 0 0 0 0,0 2 0 0 0,-8 8 0 0 0,-65 84 0 0 0,70-87 0 0 0,0 1 0 0 0,2 0 0 0 0,-1 3 0 0 0,6-12 0 0 0,-10 22 0 0 0,-3 13 0 0 0,-7 16 0 0 0,3-13 36 0 0,2 2 0 0 0,-5 23-36 0 0,-1 18 1923 0 0,-8 31-1870 0 0,26-94-53 0 0,-1 23 0 0 0,6-34 0 0 0,-3 18 0 0 0,1 1 0 0 0,3-1 0 0 0,0 24 0 0 0,8 65 0 0 0,1 1 0 0 0,-5-73 72 0 0,7 45-72 0 0,-3-57 1067 0 0,-1-3-764 0 0,1 0 0 0 0,3-1 0 0 0,1 4-303 0 0,4-1 0 0 0,14 33 0 0 0,-21-59 0 0 0,1 0 0 0 0,1-1 0 0 0,0 0 0 0 0,1 0 0 0 0,0 0 0 0 0,8 7 0 0 0,20 22 0 0 0,-13-16 0 0 0,24 23 0 0 0,27 22 0 0 0,-48-44 0 0 0,4 3 0 0 0,-9-10 0 0 0,-8-7 0 0 0,1-1 0 0 0,8 5 0 0 0,-19-14 0 0 0,1 0 0 0 0,0 0 0 0 0,1-1 0 0 0,-1 1 0 0 0,0-1 0 0 0,1 0 0 0 0,-1-1 0 0 0,1 1 0 0 0,-1-1 0 0 0,3 0 0 0 0,0-2 0 0 0,-7 1-59 0 0,0-1-1 0 0,0 1 1 0 0,0-1-1 0 0,0 1 1 0 0,0-1-1 0 0,0 0 1 0 0,0 1-1 0 0,-1-1 1 0 0,1 0 0 0 0,0 1-1 0 0,0-1 1 0 0,-1 0-1 0 0,1 0 1 0 0,-1 0-1 0 0,1 0 1 0 0,-1 0-1 0 0,1 0 1 0 0,-1 0-1 0 0,1 0 1 0 0,-1 0-1 0 0,0 0 1 0 0,0 0 0 0 0,1 0-1 0 0,-1-1 60 0 0,0-2-532 0 0,0-1 0 0 0,0 1-1 0 0,0-1 1 0 0,-1 1 0 0 0,0-2 532 0 0,0-1-114 0 0,-4-24-1420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52.6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0 271 4607 0 0,'0'0'208'0'0,"0"0"67"0"0,0 0 154 0 0,0 0 69 0 0,0 0 12 0 0,0 0 2 0 0,0 0 0 0 0,0 0 0 0 0,0 0 0 0 0,0 0-69 0 0,0 0-222 0 0,0 0 166 0 0,0 0 101 0 0,0 0 21 0 0,0 0-66 0 0,0 0-222 0 0,0 0 166 0 0,0 0 101 0 0,0 0 21 0 0,0 0-66 0 0,1-1-294 0 0,-1-1-131 0 0,1 1-18 0 0,-1 0 0 0 0,0 0 0 0 0,0 0 0 0 0,1 0-1 0 0,-1 0 1 0 0,1 0 0 0 0,-1 1 0 0 0,1-1 0 0 0,-1 0 0 0 0,1 0 0 0 0,-1 1 0 0 0,1-1-1 0 0,0 0 1 0 0,0 0 0 0 0,22-26 0 0 0,-8 4 0 0 0,-7 13 320 0 0,-1 0 256 0 0,0 1 0 0 0,1 1 0 0 0,3-4-576 0 0,-9 10 0 0 0,12-7 0 0 0,-6 4 0 0 0,2 3 0 0 0,0-1 0 0 0,0 1 0 0 0,-1-2 0 0 0,2 1 0 0 0,-8 3 0 0 0,0 1 0 0 0,8-5 0 0 0,-1 1 0 0 0,-4 2 0 0 0,9 1 0 0 0,4-3 0 0 0,-9 1 0 0 0,22-3 0 0 0,-24 3 0 0 0,3-1 0 0 0,-1 5 0 0 0,3 2 0 0 0,-11-4 0 0 0,12-1 0 0 0,-4 2 0 0 0,1 4 0 0 0,-1 1 0 0 0,-2 1 0 0 0,2 4 0 0 0,-8-9 0 0 0,14 10 0 0 0,1 3 0 0 0,-8-8 0 0 0,0 1 0 0 0,-7-4 0 0 0,11 8 0 0 0,-12-11 0 0 0,0 0 0 0 0,0 0 0 0 0,0 0 0 0 0,0 0 0 0 0,0 0 0 0 0,1 0 0 0 0,-1 0 0 0 0,0 0 0 0 0,2 0 0 0 0,9 12 0 0 0,2 5 0 0 0,6 8 0 0 0,-14-18 0 0 0,-2-3 0 0 0,0 0 0 0 0,0 0 0 0 0,-1 0 0 0 0,3 5 0 0 0,-1-1 0 0 0,1 1 0 0 0,6 6 0 0 0,0 0 0 0 0,-6-9 0 0 0,0 1 0 0 0,0 1 0 0 0,0-1 0 0 0,0 4 0 0 0,-4-8 0 0 0,3 3 0 0 0,-3-2 0 0 0,1 0 0 0 0,0 0 0 0 0,1-1 0 0 0,1 2 0 0 0,-3-3 0 0 0,1 0 0 0 0,-1 0 0 0 0,0 0 0 0 0,1 4 0 0 0,5 8 0 0 0,-4-9 0 0 0,8 15 0 0 0,-10-16 0 0 0,-1-3 0 0 0,0 0 0 0 0,0 1 0 0 0,0-1 0 0 0,0 0 0 0 0,0-1 0 0 0,1 1 0 0 0,-1 0 0 0 0,1 0 0 0 0,0 0 0 0 0,20 30 0 0 0,-5-9 0 0 0,-12-16 0 0 0,5 6 0 0 0,-3-6 0 0 0,3 3 0 0 0,-7-8 0 0 0,-1 1 0 0 0,0-1 0 0 0,0 1 0 0 0,0 0 0 0 0,0 0 0 0 0,10 13 0 0 0,-5-10 0 0 0,9 8 0 0 0,-1-1 0 0 0,8 11 0 0 0,-18-18 0 0 0,2 2 0 0 0,1 0 0 0 0,5 4 0 0 0,-9-9 0 0 0,1 1 0 0 0,-1-1 0 0 0,5 2 0 0 0,-3-1 0 0 0,1 0 0 0 0,-2 0 0 0 0,1 0 0 0 0,0 1 0 0 0,3 4 0 0 0,-7-6 0 0 0,1 1 0 0 0,11 4 0 0 0,15 9 0 0 0,-28-16 0 0 0,0 0 0 0 0,1 0 0 0 0,-1 0 0 0 0,1 0 0 0 0,-1 0 0 0 0,1 0 0 0 0,-1 0 0 0 0,1 0 0 0 0,0-1 0 0 0,-1 1 0 0 0,1-1 0 0 0,0 1 0 0 0,1-1 0 0 0,4 2 0 0 0,0 0 0 0 0,-3-1 0 0 0,1 1 0 0 0,-1 0 0 0 0,0 0 0 0 0,4 3 0 0 0,-5-3 0 0 0,1 0 0 0 0,-1-1 0 0 0,0 1 0 0 0,1-1 0 0 0,-1 0 0 0 0,1 0 0 0 0,0 0 0 0 0,-1 0 0 0 0,1-1 0 0 0,0 0 0 0 0,0 1 0 0 0,-1-1 0 0 0,3-1 0 0 0,10 1 0 0 0,2 1 0 0 0,0-1 0 0 0,0-1 0 0 0,1-1 0 0 0,-1-1 0 0 0,4-1 0 0 0,-4-1 0 0 0,-1 0 0 0 0,0-1 0 0 0,13-7 0 0 0,23-14 0 0 0,-44 22 0 0 0,1 0 0 0 0,0-1 0 0 0,-1 0 0 0 0,4-3 0 0 0,0 2 0 0 0,-6 3 0 0 0,-1-1 0 0 0,1 1 0 0 0,-1-1 0 0 0,1 0 0 0 0,-1-1 0 0 0,-1 0 0 0 0,1 1 0 0 0,2-5 0 0 0,-1 2 0 0 0,-5 6 0 0 0,0-1 0 0 0,1 0 0 0 0,-1 0 0 0 0,0 0 0 0 0,0 0 0 0 0,-1 0 0 0 0,1 0 0 0 0,0-3 0 0 0,8-19 622 0 0,-4 11 91 0 0,0 1 0 0 0,1-2-713 0 0,-3 10 0 0 0,-1-1 0 0 0,0 0 0 0 0,-1 0 0 0 0,1 0 0 0 0,-1 0 0 0 0,0 0 0 0 0,-1 0 0 0 0,1-1 0 0 0,-1 1 0 0 0,0-2 0 0 0,8-29 0 0 0,-6 24 0 0 0,0 1 0 0 0,-1 0 0 0 0,0-1 0 0 0,0-10 0 0 0,-2-32 0 0 0,-2 38 0 0 0,1 10 0 0 0,0 0 0 0 0,0 0 0 0 0,1-6 0 0 0,1 10 0 0 0,-3-13 0 0 0,-7-42 0 0 0,0 33 0 0 0,8 23 0 0 0,0-1 0 0 0,0 0 0 0 0,-1 1 0 0 0,1 0 0 0 0,0-1 0 0 0,-1 1 0 0 0,-1-2 0 0 0,-2-4 0 0 0,2 2 0 0 0,2 4 0 0 0,0-1 0 0 0,-1 1 0 0 0,1 0 0 0 0,-1-1 0 0 0,1 1 0 0 0,-1 0 0 0 0,0 0 0 0 0,0 0 0 0 0,-2-3 0 0 0,0-1 0 0 0,0 0 0 0 0,1 0 0 0 0,-3-5 0 0 0,1 1 0 0 0,-1 0 0 0 0,0 1 0 0 0,-2-3 0 0 0,-1-5 0 0 0,7 11 0 0 0,1 5 0 0 0,1 0 0 0 0,0 1 0 0 0,0-1 0 0 0,0 1 0 0 0,0 0 0 0 0,0-1 0 0 0,-1 1 0 0 0,1 0 0 0 0,0-1 0 0 0,0 1 0 0 0,0 0 0 0 0,0-1 0 0 0,-1 1 0 0 0,1 0 0 0 0,0-1 0 0 0,0 1 0 0 0,-1 0 0 0 0,1-1 0 0 0,0 1 0 0 0,-1 0 0 0 0,1 0 0 0 0,0 0 0 0 0,-8-6 0 0 0,-7-5 0 0 0,1-1 0 0 0,13 10 0 0 0,-8-4 0 0 0,8 5 0 0 0,-1 0 0 0 0,-1 0 0 0 0,-7-2 0 0 0,8 2 0 0 0,-1 0 0 0 0,0 1 0 0 0,1-1 0 0 0,-1 0 0 0 0,0 1 0 0 0,1 0 0 0 0,-1 0 0 0 0,0 0 0 0 0,0 0 0 0 0,1 0 0 0 0,-3 1 0 0 0,0-1 0 0 0,-14 1 0 0 0,17-1 0 0 0,0 0 0 0 0,0 0 0 0 0,0 0 0 0 0,1 1 0 0 0,-1-1 0 0 0,0 1 0 0 0,0-1 0 0 0,0 1 0 0 0,1-1 0 0 0,-1 1 0 0 0,0 0 0 0 0,1 0 0 0 0,-1 0 0 0 0,0 0 0 0 0,1 0 0 0 0,-3 1 0 0 0,1 1 0 0 0,-1-1 0 0 0,1 1 0 0 0,-2 2 0 0 0,2-2 0 0 0,0 0 0 0 0,0-1 0 0 0,0 0 0 0 0,0 0 0 0 0,0 1 0 0 0,-2 0 0 0 0,2-2 0 0 0,0 0 0 0 0,1 0 0 0 0,-1 1 0 0 0,1-1 0 0 0,-1 1 0 0 0,1 0 0 0 0,-1 0 0 0 0,1 0 0 0 0,-2 2 0 0 0,-16 13 0 0 0,15-13 0 0 0,1 0 0 0 0,-1 0 0 0 0,-3 4 0 0 0,0 3 0 0 0,4-5 0 0 0,0-1 0 0 0,0 0 0 0 0,-1 0 0 0 0,0 1 0 0 0,4-5 1 0 0,0 0-1 0 0,0 0 0 0 0,0-1 1 0 0,0 1-1 0 0,0 0 0 0 0,1 0 0 0 0,-1-1 1 0 0,0 1-1 0 0,-1-1 0 0 0,1 1 1 0 0,0-1-1 0 0,0 1 0 0 0,-3 1-4 0 0,-1 8-60 0 0,9-24-1256 0 0,1 6 808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5:53.4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52 4607 0 0,'0'0'102'0'0,"0"0"20"0"0,0 0 6 0 0,0 0 51 0 0,0 0 213 0 0,0 0 96 0 0,0 0 21 0 0,0 0 3 0 0,0 0 0 0 0,0 0 0 0 0,0 0 0 0 0,0 0-69 0 0,-1 1-294 0 0,1 1-74 0 0,-1 0 0 0 0,1 0-1 0 0,-1 0 1 0 0,0 0-1 0 0,0 0 1 0 0,0 0 0 0 0,0-1-1 0 0,0 1 1 0 0,-1 1-75 0 0,0 0 275 0 0,1-2 234 0 0,1-1-66 0 0,-1 2-294 0 0,-2 3-61 0 0,2-4 283 0 0,1-1 117 0 0,0 0 21 0 0,0 0-66 0 0,9-4-206 0 0,9-7 660 0 0,-1-1 1 0 0,4-3-898 0 0,-7 5 181 0 0,-9 7-181 0 0,0 0 0 0 0,0 0 0 0 0,0 1 0 0 0,2-1 0 0 0,2-1 0 0 0,-1-1 0 0 0,3-3 994 0 0,-11 8-990 0 0,0 0 0 0 0,0 0-1 0 0,1 0 1 0 0,-1 0 0 0 0,0-1 0 0 0,0 1-1 0 0,0 0 1 0 0,1 0 0 0 0,-1 0 0 0 0,0 0-1 0 0,0 0 1 0 0,0 0 0 0 0,1 0 0 0 0,-1 0-1 0 0,0 0 1 0 0,0 0 0 0 0,1-1 0 0 0,-1 1-1 0 0,0 0 1 0 0,0 0 0 0 0,1 0 0 0 0,-1 1-1 0 0,0-1-3 0 0,1 0-205 0 0,-1 0-5566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23.7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36 6447 0 0,'0'0'142'0'0,"0"0"22"0"0,0 0 13 0 0,0 0 55 0 0,0 0 181 0 0,0-2 78 0 0,-2-6 18 0 0,2 8-502 0 0,0 0 0 0 0,0 0 0 0 0,0 0 0 0 0,0 0 0 0 0,0 0 0 0 0,0 0 0 0 0,0 0 0 0 0,0 0 0 0 0,0 0 0 0 0,0 0-1 0 0,0 0 1 0 0,0 0 0 0 0,0 0 0 0 0,0 0 0 0 0,0 0 0 0 0,0 0 0 0 0,0 0 0 0 0,0 0 0 0 0,0 0 0 0 0,0-1 0 0 0,0 1 0 0 0,0 0-1 0 0,0 0 1 0 0,0 0 0 0 0,0 0 0 0 0,0 0 0 0 0,0 0 0 0 0,-1 0 0 0 0,1 0 0 0 0,0 0 0 0 0,0 0 0 0 0,0 0 0 0 0,0 0 0 0 0,0 0-1 0 0,0 0 1 0 0,0 0 0 0 0,0 0 0 0 0,0 0 0 0 0,0 0 0 0 0,0 0 0 0 0,0 0 0 0 0,0 0 0 0 0,0 0 0 0 0,0 0 0 0 0,0 0 0 0 0,0 0-1 0 0,0 0 1 0 0,0 0 0 0 0,0 0 0 0 0,0 0 0 0 0,0 0 0 0 0,-1 0 0 0 0,1 0 0 0 0,0 0 0 0 0,0 0 0 0 0,0 0 0 0 0,0 0 0 0 0,0 0-1 0 0,0 0 1 0 0,0 0 0 0 0,0 0 0 0 0,0 0 0 0 0,0 0 0 0 0,0 0-7 0 0,-27 12 2117 0 0,26-12-1605 0 0,1 0 0 0 0,0 0 0 0 0,0 0-69 0 0,-1 1-294 0 0,-3 1-61 0 0,3-1 283 0 0,1-1 117 0 0,0 0 21 0 0,0 0-66 0 0,0 0-222 0 0,0 0 166 0 0,0 0 101 0 0,0 0 21 0 0,2 0-66 0 0,16 3-403 0 0,-1-2 1 0 0,1 1-1 0 0,0-2 1 0 0,16-2-41 0 0,-33 2 3 0 0,40-3-75 0 0,33-8 72 0 0,-36 4 501 0 0,0 3 1 0 0,4 0-502 0 0,-11 2 1101 0 0,14-4-1101 0 0,-18 3 8 0 0,0 0 0 0 0,5 2-8 0 0,123 5 0 0 0,-128-5 0 0 0,-22 0 0 0 0,0 1 0 0 0,0 0 0 0 0,0 0 0 0 0,0 0 0 0 0,0 1 0 0 0,0-1 0 0 0,0 1 0 0 0,-1 1 0 0 0,-3-1 0 0 0,1-1 0 0 0,-1 1 0 0 0,1-1 0 0 0,-1 0 0 0 0,1 1 0 0 0,-1-1 0 0 0,1 0 0 0 0,-1 0 0 0 0,1 0 0 0 0,0 0 0 0 0,1 1 0 0 0,12-3 0 0 0,-8 0-133 0 0,-6 2-563 0 0,-1 0-257 0 0,0 0-1013 0 0,0 0-3830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06:12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6447 0 0,'0'0'142'0'0,"0"0"22"0"0,0 0 13 0 0,0-2-20 0 0,0-15 62 0 0,1 15-87 0 0,1 1 5 0 0,-2-1 354 0 0,0 2 18 0 0,1-1 3 0 0,-1 1-413 0 0,0 0 0 0 0,0-1 0 0 0,0 1 0 0 0,0 0-1 0 0,0 0 1 0 0,0 0 0 0 0,1-1 0 0 0,-1 1 0 0 0,0 0 0 0 0,0 0-1 0 0,0 0 1 0 0,0 0 0 0 0,0 0 0 0 0,0-1 0 0 0,1 1-1 0 0,-1 0 1 0 0,0 0 0 0 0,0 0 0 0 0,0 0 0 0 0,0 0 0 0 0,1 0-1 0 0,-1 0 1 0 0,0 0 0 0 0,0 0 0 0 0,0 0 0 0 0,1 0 0 0 0,-1 0-1 0 0,0-1 1 0 0,0 1 0 0 0,0 0 0 0 0,1 0 0 0 0,-1 1-1 0 0,0-1 1 0 0,0 0 0 0 0,0 0 0 0 0,1 0 0 0 0,-1 0 0 0 0,0 0-1 0 0,0 0-98 0 0,6 8 702 0 0,3 19-999 0 0,-8-24 673 0 0,1 5-182 0 0,-1 1 0 0 0,-1-1 0 0 0,1 1 0 0 0,-1-1 0 0 0,0 0-1 0 0,-2 4-193 0 0,1 28 442 0 0,2-8-442 0 0,-4 24 0 0 0,1-32 0 0 0,1 0 0 0 0,2 1 0 0 0,2 16 0 0 0,8 60 0 0 0,-11-96 0 0 0,2 7 0 0 0,0 0 0 0 0,1 0 0 0 0,1 3 0 0 0,-3-7 0 0 0,0-6 0 0 0,-1 1 0 0 0,1 0 0 0 0,-1-1 0 0 0,1 1 0 0 0,0-1 0 0 0,0 0 0 0 0,0 1 0 0 0,0 0 0 0 0,5 10 0 0 0,-3-10 0 0 0,-1 0 0 0 0,5 5 0 0 0,4 2 0 0 0,-8-9 0 0 0,0 1 0 0 0,7 4 0 0 0,0-2 0 0 0,-6-2 0 0 0,4-1 0 0 0,13-2 0 0 0,-14 1 0 0 0,0-1 0 0 0,-1-1 0 0 0,0 1 0 0 0,1-1 0 0 0,-1 0 0 0 0,0 0 0 0 0,0-1 0 0 0,0 0 0 0 0,0 0 0 0 0,0 0 0 0 0,0-1 0 0 0,-1 1 0 0 0,0-2 0 0 0,0 1 0 0 0,0 0 0 0 0,0-1 0 0 0,-1 0 0 0 0,3-3 0 0 0,-2 1 0 0 0,-1 3 0 0 0,-1-1 0 0 0,1 1 0 0 0,-1-1 0 0 0,0 1 0 0 0,-1-1 0 0 0,1 0 0 0 0,-1 0 0 0 0,0 0 0 0 0,1-2 0 0 0,57-190 931 0 0,-52 168-353 0 0,-1-1 1 0 0,2-27-579 0 0,6-23-40 0 0,-13 68 40 0 0,0 0 0 0 0,0-10 0 0 0,0 7 0 0 0,-1 7 0 0 0,-2 0 0 0 0,2 2-64 0 0,-1 4-273 0 0,0 2-138 0 0,0 0-33 0 0,0 0-4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24.6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 1 8287 0 0,'0'0'191'0'0,"0"0"26"0"0,0 0 9 0 0,-1 0-34 0 0,-6 3-154 0 0,6-3-38 0 0,0 1 0 0 0,-1-1 0 0 0,1 1-1 0 0,0-1 1 0 0,-1 0 0 0 0,1 0-1 0 0,-1 1 1 0 0,1-1 0 0 0,-1 0 0 0 0,1 0-1 0 0,0 0 1 0 0,-1-1 0 0 0,0 1 0 0 0,-2-1 79 0 0,3 1 309 0 0,-14 6 1644 0 0,14-5-1520 0 0,1-1 0 0 0,-2 1 0 0 0,-16 14 2075 0 0,17-14-2099 0 0,1-1 21 0 0,-1 2-66 0 0,-1 4-294 0 0,3 2-133 0 0,1-5-16 0 0,0 0 0 0 0,1 0 0 0 0,-1 0 0 0 0,1 0 0 0 0,0-1 0 0 0,0 1 0 0 0,0-1 0 0 0,0 0 0 0 0,3 1 0 0 0,-5-2 0 0 0,1 0 0 0 0,0 0 0 0 0,0-1 0 0 0,0 1 0 0 0,0-1 0 0 0,0 1 0 0 0,0-1 0 0 0,0 0 0 0 0,1 0 0 0 0,11 3 0 0 0,9 3 720 0 0,-1 0 0 0 0,12 1-720 0 0,38 7 608 0 0,-31-7-608 0 0,-21-3 0 0 0,14 1 0 0 0,-11-2 0 0 0,0 1 0 0 0,0 2 0 0 0,19 6 0 0 0,-21-5 0 0 0,-19-7 0 0 0,-1 0 0 0 0,1 1 0 0 0,0-1 0 0 0,0 0 0 0 0,-1 0 0 0 0,1 0 0 0 0,0 0 0 0 0,1 0 0 0 0,-1 0 0 0 0,1 0 0 0 0,-1 0 0 0 0,1 0 0 0 0,-1 0 0 0 0,1 0 0 0 0,-1 1 0 0 0,1-1 0 0 0,-1 1 0 0 0,1 0 0 0 0,-1 0 0 0 0,0 0 0 0 0,1 0 0 0 0,1 1 0 0 0,-2-1 0 0 0,1 0 0 0 0,-1 0 0 0 0,0 0 0 0 0,0 1 0 0 0,0-1 0 0 0,0 0 0 0 0,0 1 0 0 0,0 0 0 0 0,0-1 0 0 0,1 3 0 0 0,2 0 0 0 0,-2 0 171 0 0,0 0 0 0 0,0 0-1 0 0,0 0 1 0 0,0 0 0 0 0,-1 0-1 0 0,1 1 1 0 0,-1-1 0 0 0,0 1-1 0 0,0-1 1 0 0,-1 1 0 0 0,0 0-1 0 0,1 1-170 0 0,-2 4 0 0 0,0-7 0 0 0,0 1 0 0 0,-1 0 0 0 0,1-1 0 0 0,-1 1 0 0 0,0-1 0 0 0,0 1 0 0 0,0-1 0 0 0,0 1 0 0 0,-2 1 0 0 0,-2 7 0 0 0,2-2 205 0 0,-1 0 0 0 0,0-1 0 0 0,-1 1-1 0 0,0-1 1 0 0,0 0 0 0 0,-1-1 0 0 0,0 1 0 0 0,-1-1-1 0 0,0 0 1 0 0,-7 6-205 0 0,7-8 0 0 0,1 0 0 0 0,0 0 0 0 0,0 1 0 0 0,1-1 0 0 0,0 1 0 0 0,-2 3 0 0 0,-80 125 0 0 0,61-95 0 0 0,16-24 0 0 0,0 0 0 0 0,-8 8 0 0 0,7-11 0 0 0,0 1 0 0 0,0-2 0 0 0,-3 2 0 0 0,-26 31 0 0 0,34-39 0 0 0,2 1-64 0 0,3-6-273 0 0,1-1-138 0 0,0 0-33 0 0,0 0-140 0 0,9-1-2045 0 0,0-5 1169 0 0,2-3-11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06.6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720 956 6447 0 0,'0'0'142'0'0,"0"0"22"0"0,0 0 13 0 0,0 0 55 0 0,0 0 181 0 0,0 0 78 0 0,0 0 18 0 0,0 0-66 0 0,0 0-222 0 0,0 0 166 0 0,0 0 101 0 0,0 0 21 0 0,0 0 3 0 0,0 0 0 0 0,0 0 0 0 0,0 0 0 0 0,0 0-69 0 0,0 0-222 0 0,0 0 166 0 0,0 0 101 0 0,0 0 21 0 0,0 0-66 0 0,-1 0-222 0 0,-2 1-155 0 0,1 0 47 0 0,1 0-1 0 0,-1-1 0 0 0,1 1 1 0 0,-1-1-1 0 0,1 1 0 0 0,-1-1 1 0 0,1 0-1 0 0,-1 0 0 0 0,1 0 1 0 0,-1 1-1 0 0,0-2 1 0 0,1 1-1 0 0,-1 0 0 0 0,1 0 1 0 0,-1 0-1 0 0,1-1 0 0 0,-1 1-112 0 0,-24-8 16 0 0,25 8-16 0 0,-1 0 0 0 0,1-1 0 0 0,-1 1 0 0 0,0-1 0 0 0,1 1 0 0 0,-1-1 0 0 0,1 1 0 0 0,0-1 0 0 0,-1 0 0 0 0,0-1 0 0 0,-3 0 0 0 0,4 1 0 0 0,0 1 0 0 0,-1-1 0 0 0,1 1 0 0 0,0-1 0 0 0,0 1 0 0 0,-1-1 0 0 0,1 0 0 0 0,0 0 0 0 0,0 1 0 0 0,0-1 0 0 0,0 0 0 0 0,-1-1 0 0 0,-1-1 0 0 0,2 2 173 0 0,0 0 0 0 0,0-1 1 0 0,-1 1-1 0 0,1 0 0 0 0,0 0 0 0 0,1-1 0 0 0,-1 1 0 0 0,0-1 0 0 0,0 1 0 0 0,0-1-173 0 0,-5-9 317 0 0,1 6-317 0 0,0 0 0 0 0,-1 0 0 0 0,1 1 0 0 0,-1 0 0 0 0,-1 0 0 0 0,-1-2 0 0 0,-23-14 0 0 0,23 15 0 0 0,1 0 0 0 0,1 0 0 0 0,0 0 0 0 0,0 0 0 0 0,0-1 0 0 0,-4-4 0 0 0,1 0 0 0 0,-1 0 0 0 0,-1 0 0 0 0,-11-10 0 0 0,2-6 0 0 0,-7-4 0 0 0,4 4 0 0 0,22 26 0 0 0,0 0 0 0 0,1-1 0 0 0,-1 1 0 0 0,1-1 0 0 0,-1 1 0 0 0,0-1 0 0 0,1 1 0 0 0,-1-1 0 0 0,1 1 0 0 0,-1-1 0 0 0,1 1 0 0 0,0-1 0 0 0,-1 0 0 0 0,1 1 0 0 0,-1-1 0 0 0,1 0 0 0 0,0 1 0 0 0,0-1 0 0 0,-1 0 0 0 0,1 0 0 0 0,0 0 0 0 0,0 0 0 0 0,0 0 0 0 0,-1-1 0 0 0,1 1 0 0 0,-1 0 0 0 0,1 0 0 0 0,-1 0 0 0 0,1 0 0 0 0,-1 0 0 0 0,0 0 0 0 0,1 0 0 0 0,-23-30 0 0 0,6 11 0 0 0,11 12 0 0 0,2 4 0 0 0,0-1 0 0 0,0 1 0 0 0,0 0 0 0 0,-1 0 0 0 0,1 1 0 0 0,-4-3 0 0 0,-8-4 0 0 0,10 6 0 0 0,-1 0 0 0 0,1-1 0 0 0,0 1 0 0 0,0-2 0 0 0,-1 0 0 0 0,-14-12 0 0 0,12 10 0 0 0,-5-3 0 0 0,-1-3 0 0 0,4 2 0 0 0,-4-6 0 0 0,1-2 0 0 0,13 19 0 0 0,0 0 0 0 0,1 0 0 0 0,-1 0 0 0 0,0 0 0 0 0,0 0 0 0 0,0 0 0 0 0,0 1 0 0 0,0-1 0 0 0,0 0 0 0 0,-1 0 0 0 0,1 0 0 0 0,0 1 0 0 0,0-1 0 0 0,-1 0 0 0 0,1 0 0 0 0,0 0 0 0 0,0 0 0 0 0,0 0 0 0 0,0 0 0 0 0,1 0 0 0 0,-2-1 0 0 0,-1-1 0 0 0,-8-7 0 0 0,8 4 0 0 0,-3-7 0 0 0,4 8 0 0 0,1 3 0 0 0,1 1 0 0 0,-1-1 0 0 0,0 1 0 0 0,0 0 0 0 0,1-1 0 0 0,-1 1 0 0 0,0 0 0 0 0,0 0 0 0 0,0-1 0 0 0,0 1 0 0 0,-1 0 0 0 0,0-1 0 0 0,0 1 0 0 0,-9-14 0 0 0,6 11 0 0 0,4 4 0 0 0,-1-1 0 0 0,1 0 0 0 0,0 0 0 0 0,0 0 0 0 0,0 0 0 0 0,0 0 0 0 0,0 0 0 0 0,0 0 0 0 0,0 0 0 0 0,1 0 0 0 0,-1-1 0 0 0,-3-4 0 0 0,2-2 0 0 0,-2 2 0 0 0,2-1 0 0 0,-3-5 0 0 0,4 10 0 0 0,-2-3 0 0 0,3 4 0 0 0,0 0 0 0 0,0 1 0 0 0,0-1 0 0 0,0 0 0 0 0,-1 1 0 0 0,1-1 0 0 0,0 1 0 0 0,0-1 0 0 0,0 0 0 0 0,0 1 0 0 0,1-1 0 0 0,-1 0 0 0 0,0 1 0 0 0,0-1 0 0 0,0 0 0 0 0,1 0 0 0 0,-1-1 0 0 0,0-5 0 0 0,2-2 0 0 0,0 1 0 0 0,1 1 0 0 0,3-6 0 0 0,-4 12 0 0 0,3-6 0 0 0,-3 0 0 0 0,2 0 0 0 0,2 0 0 0 0,-1 0 0 0 0,-1-1 0 0 0,-5 6 0 0 0,1 0 0 0 0,8-12 0 0 0,-5 7 0 0 0,1-1 0 0 0,0-3 0 0 0,-4 10 0 0 0,13-17 0 0 0,-11 15 0 0 0,4-9 0 0 0,-4 7 0 0 0,-1 3 0 0 0,-1 0 0 0 0,1 0 0 0 0,0 0 0 0 0,0 0 0 0 0,-1 1 0 0 0,2-1 0 0 0,-1 0 0 0 0,0 0 0 0 0,7-12 0 0 0,8-16 0 0 0,-11 23 0 0 0,0 2 0 0 0,1 0 0 0 0,2 1 0 0 0,2 2-64 0 0,7 2-748 0 0,-15 0-424 0 0,-2 0-3062 0 0,0 0-1316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07.8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88 285 2759 0 0,'0'0'107'0'0,"0"0"-19"0"0,0 1-11 0 0,-3 6-61 0 0,-11 18 55 0 0,14-23 294 0 0,-1-2-245 0 0,1 1 0 0 0,0 0 0 0 0,-1 0 0 0 0,1-1 0 0 0,0 1 0 0 0,-1-1 0 0 0,1 1 0 0 0,-1 0-1 0 0,1-1 1 0 0,-1 1 0 0 0,1-1 0 0 0,-1 1-120 0 0,-4 1 221 0 0,4-1-53 0 0,0 0-1 0 0,-1 0 1 0 0,1 0 0 0 0,0 0-1 0 0,-1 0 1 0 0,1 0-1 0 0,-1 2-167 0 0,1-2 211 0 0,0 0 232 0 0,0 0-294 0 0,-3 5-133 0 0,0-1 56 0 0,3-4 299 0 0,-7 3 1218 0 0,-2 7-1130 0 0,9-10 29 0 0,1-1 21 0 0,0 0-66 0 0,-1 1-294 0 0,-1 0-40 0 0,1-1-1 0 0,0 1 1 0 0,0 0-1 0 0,0 0 0 0 0,0 0 1 0 0,0 0-1 0 0,0 0 1 0 0,0 0-1 0 0,0 0 0 0 0,0 0 1 0 0,1 1-1 0 0,-1 0-108 0 0,-1 0 155 0 0,2-1 288 0 0,0-1-222 0 0,0 0 166 0 0,0 0 101 0 0,0 0 21 0 0,0 0-66 0 0,0-2-294 0 0,-1 1-131 0 0,1-1-17 0 0,3-9-4 0 0,1-2 474 0 0,2 0 0 0 0,0 0-1 0 0,0 1 1 0 0,5-6-471 0 0,-3 4 83 0 0,0 0-1 0 0,2-8-82 0 0,-2 5-6 0 0,7-11 6 0 0,-5 11 78 0 0,3-9-78 0 0,-12 22 114 0 0,8-15 506 0 0,0 0 1 0 0,1 0 0 0 0,12-16-621 0 0,-18 29 0 0 0,0 0 0 0 0,0 0 0 0 0,4-3 0 0 0,-4 5 0 0 0,4-6 0 0 0,-8 8 0 0 0,1-1 0 0 0,3-3 0 0 0,19-7-64 0 0,-22 12-273 0 0,-1 1-138 0 0,0 0-33 0 0,8-3-2961 0 0,-8 3 2073 0 0,0 0-139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1.0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15 2759 0 0,'0'0'107'0'0,"0"0"-19"0"0,0 0 60 0 0,0 0 233 0 0,0 0 106 0 0,0 0 22 0 0,0 0 3 0 0,0 0 0 0 0,0 0 0 0 0,0 0 0 0 0,0 0-69 0 0,0 0-222 0 0,0 0 166 0 0,0 0 101 0 0,0 0 21 0 0,0 0-66 0 0,0 0-222 0 0,0 0 166 0 0,0 0 101 0 0,0 0 21 0 0,0 0-66 0 0,0 0-222 0 0,0 0 166 0 0,0 0 101 0 0,0 0 21 0 0,0 0-66 0 0,0 0-222 0 0,0 0 166 0 0,0 0 101 0 0,0 0 21 0 0,0 0-66 0 0,-1-2-294 0 0,0 0-137 0 0,1 2-12 0 0,0 0 0 0 0,-1 0 0 0 0,1 0 0 0 0,0 0 1 0 0,0 0-1 0 0,0-1 0 0 0,0 1 0 0 0,0 0 0 0 0,0 0 0 0 0,0 0 1 0 0,0 0-1 0 0,0 0 0 0 0,0 0 0 0 0,0 0 0 0 0,0 0 0 0 0,-1-1 1 0 0,1 1-1 0 0,0 0 0 0 0,0 0 0 0 0,0 0 0 0 0,0 0 1 0 0,0 0-1 0 0,0 0 0 0 0,0 0 0 0 0,0-1 0 0 0,0 1 0 0 0,0 0 1 0 0,0 0-1 0 0,0 0 0 0 0,0 0 0 0 0,1 0 0 0 0,-1 0 1 0 0,0 0-1 0 0,0-1 0 0 0,0 1 0 0 0,0 0 0 0 0,0 0 0 0 0,0 0 1 0 0,0 0-1 0 0,0 0 0 0 0,0 0 0 0 0,0 0 0 0 0,0 0 0 0 0,0 0 1 0 0,0 0-1 0 0,1-1 0 0 0,-1 1 0 0 0,19-3-4 0 0,-13 2 4 0 0,-4 0 0 0 0,0 1 0 0 0,0 0 0 0 0,1-1 0 0 0,-1 1 0 0 0,0 0 0 0 0,0 0 0 0 0,1 0 0 0 0,6 1 0 0 0,15 2 0 0 0,-24-2 0 0 0,1-1 0 0 0,0 0 0 0 0,0 0 0 0 0,-1 0 0 0 0,1 0 0 0 0,0 0 0 0 0,0 0 0 0 0,0 0 0 0 0,-1 0 0 0 0,1 0 0 0 0,0 0 0 0 0,0 0 0 0 0,0 0 0 0 0,12-2 0 0 0,-10 5 0 0 0,3 1 0 0 0,-3-3 0 0 0,0 0 0 0 0,0 0 0 0 0,0 0 0 0 0,0-1 0 0 0,3 0 0 0 0,-2 1 0 0 0,0-1 0 0 0,0 1 0 0 0,0 0 0 0 0,0 0 0 0 0,0 0 0 0 0,0 0 0 0 0,2 2 0 0 0,7 2 0 0 0,10 2 0 0 0,-1-2 0 0 0,-13-1 0 0 0,-2 2 0 0 0,-6-5 0 0 0,1 1 0 0 0,0-1 0 0 0,0 0 0 0 0,0 1 0 0 0,-1-1 0 0 0,1 0 0 0 0,1 0 0 0 0,-1 0 0 0 0,1 0 0 0 0,4 1 0 0 0,-5 1 0 0 0,-1-3 0 0 0,0 1 0 0 0,0 0 0 0 0,1-1 0 0 0,-1 1 0 0 0,0-1 0 0 0,0 1 0 0 0,0-1 0 0 0,0 0 0 0 0,1 1 0 0 0,-1-1 0 0 0,0 0 0 0 0,0 0 0 0 0,17 5 0 0 0,-15-3 0 0 0,-2-2 0 0 0,1 1 0 0 0,-1-1 0 0 0,0 1 0 0 0,1-1 0 0 0,-1 0 0 0 0,0 1 0 0 0,1-1 0 0 0,-1 0 0 0 0,0 0 0 0 0,1 0 0 0 0,-1 0 0 0 0,1 0 0 0 0,11 0 0 0 0,12 3 0 0 0,-15-1 0 0 0,0 1 0 0 0,-1 0 0 0 0,1 1 0 0 0,26 11 0 0 0,-18-5 0 0 0,-9-4 0 0 0,0-1 0 0 0,2-1 0 0 0,-8-4 0 0 0,2 4 0 0 0,9 7 0 0 0,12 9 0 0 0,-17-14 0 0 0,0 0 0 0 0,-5-4 0 0 0,6 9 0 0 0,0-4 0 0 0,-1-1 0 0 0,-1 1 0 0 0,2-2 0 0 0,-3-1 0 0 0,1 1 0 0 0,2 6 0 0 0,-3-6 0 0 0,7 4 0 0 0,-14-7 0 0 0,1-1 0 0 0,0 0 0 0 0,0 0 0 0 0,0 0 0 0 0,0 0 0 0 0,0 0 0 0 0,0 0 0 0 0,0 0 0 0 0,0 0 0 0 0,0 0 0 0 0,0 0 0 0 0,14 13 0 0 0,-5-4 0 0 0,-9-9 0 0 0,19 13 0 0 0,-14-7 0 0 0,5 8 0 0 0,-4-8 0 0 0,0-1 0 0 0,3 4 0 0 0,-8-7 0 0 0,-1 0 0 0 0,4 4 0 0 0,0 3 0 0 0,1-1 0 0 0,1 0 0 0 0,-1-1 0 0 0,-1 0 0 0 0,0 0 0 0 0,7 14 72 0 0,-12-21 299 0 0,0-1 117 0 0,0 0 21 0 0,1 1-66 0 0,5 6-294 0 0,0 0-133 0 0,0 0-16 0 0,1 7 0 0 0,-6-10 0 0 0,2 4 0 0 0,-1 7 0 0 0,-3 0 0 0 0,1-5 0 0 0,-2-2 0 0 0,-2 5-5 0 0,3-11 23 0 0,-7 9-164 0 0,7-10-550 0 0,1-1-257 0 0,0 0-58 0 0,0 0-12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3.8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803 600 6447 0 0,'0'0'142'0'0,"0"0"22"0"0,0 0 13 0 0,0 0 123 0 0,0 0 468 0 0,0 0 205 0 0,0 0 41 0 0,0 0-129 0 0,0 0-506 0 0,0 0 37 0 0,0 0 80 0 0,0 0 14 0 0,0 0-67 0 0,-1 1-222 0 0,-8 11 1771 0 0,4-5-1992 0 0,-1-3 0 0 0,-10 2 0 0 0,15-5 78 0 0,0-1-1 0 0,-1 1 1 0 0,1-1-1 0 0,0 1 0 0 0,-1-1 1 0 0,1 1-1 0 0,0-1 1 0 0,-1 0-1 0 0,1 0 0 0 0,-1 0 1 0 0,1 0-1 0 0,0 0 1 0 0,-1 0-1 0 0,1 0 1 0 0,-2 0-78 0 0,2 0 72 0 0,1-1 0 0 0,-1 1 0 0 0,0 0 0 0 0,0 0 0 0 0,0 0 0 0 0,0 0 0 0 0,0 0 1 0 0,0 0-1 0 0,0 0 0 0 0,0 1-72 0 0,-6-1 149 0 0,6 1-148 0 0,1-1 0 0 0,-1 0 0 0 0,0 0 0 0 0,0 0 1 0 0,1 0-1 0 0,-1 0 0 0 0,0 0 0 0 0,0 0 0 0 0,1-1 0 0 0,-1 1 0 0 0,0 0 0 0 0,0 0 0 0 0,1 0 0 0 0,-1-1 0 0 0,0 1-1 0 0,-1-1 0 0 0,0 1 0 0 0,1 0 0 0 0,0-1 0 0 0,0 1 0 0 0,0 0 0 0 0,0 0 0 0 0,0-1 0 0 0,0 1 0 0 0,0-1 0 0 0,-1 1 0 0 0,1-1 0 0 0,0 1 0 0 0,1-1 0 0 0,-1 1 0 0 0,0-1 0 0 0,0 0 0 0 0,-3-2 0 0 0,-32-15 0 0 0,32 17 0 0 0,3 1 0 0 0,0 0 0 0 0,0 0 0 0 0,0-1 0 0 0,0 1 0 0 0,0 0 0 0 0,0-1 0 0 0,0 1 0 0 0,0-1 0 0 0,1 0 0 0 0,-1 1 0 0 0,0-1 0 0 0,0 0 0 0 0,0 1 0 0 0,1-1 0 0 0,-1 0 0 0 0,0 0 0 0 0,-15-18 0 0 0,6 10 0 0 0,5 4 0 0 0,0 0 0 0 0,0 0 0 0 0,1 0 0 0 0,-1 0 0 0 0,1-1 0 0 0,1 0 0 0 0,-2-1 0 0 0,0 0 0 0 0,1-1 0 0 0,0 0 0 0 0,-2-4 0 0 0,-12-28 0 0 0,10 23 0 0 0,3 4 52 0 0,4 11 53 0 0,1 1-1 0 0,-1-1 1 0 0,1 1 0 0 0,-1 0-1 0 0,0-1 1 0 0,0 1 0 0 0,1 0-1 0 0,-2-1-104 0 0,2 2 42 0 0,-1-1 22 0 0,1 0-1 0 0,-1 1 1 0 0,1-1 0 0 0,0 0 0 0 0,-1 0-1 0 0,1 0 1 0 0,0 1 0 0 0,-1-1 0 0 0,1 0-1 0 0,0 0 1 0 0,0 0 0 0 0,0 0 0 0 0,-1 0-64 0 0,1-2-241 0 0,0 0 0 0 0,-1 1 0 0 0,0-1-1 0 0,1 0 1 0 0,-1 1 0 0 0,0-1 0 0 0,-1 1 241 0 0,-9-32-16 0 0,11 32 16 0 0,-8-15 0 0 0,5 12 61 0 0,1 1 76 0 0,0 0-1 0 0,0 0 0 0 0,1-1 1 0 0,-1-1-137 0 0,1 4-441 0 0,-16-36 275 0 0,16 36 166 0 0,1 1 0 0 0,-1-1 0 0 0,1 1 0 0 0,-1-1 0 0 0,0 0 0 0 0,0 1 0 0 0,0-1 0 0 0,0 1 0 0 0,0 0 0 0 0,0-1 0 0 0,-2 0 0 0 0,-8-9 0 0 0,-9-12 0 0 0,10 11 0 0 0,5 5 0 0 0,5 6 0 0 0,-1-1 0 0 0,0 0 0 0 0,0 1 0 0 0,0-1 0 0 0,-1 1 0 0 0,1 0 0 0 0,0-1 0 0 0,0 1 0 0 0,-1 0 0 0 0,0-1 0 0 0,-11-9 0 0 0,-7-5 0 0 0,17 14 0 0 0,1 1 0 0 0,1 0 0 0 0,-1-1 0 0 0,1 1 0 0 0,-1 0 0 0 0,1-1 0 0 0,0 1 0 0 0,-1-1 0 0 0,1 0 0 0 0,-1-2 0 0 0,1 3 0 0 0,1 0 0 0 0,0 0 0 0 0,-1 0 0 0 0,1 0 0 0 0,-1 1 0 0 0,1-1 0 0 0,-1 0 0 0 0,0 0 0 0 0,1 1 0 0 0,-1-1 0 0 0,0 0 0 0 0,1 1 0 0 0,-1-1 0 0 0,0 1 0 0 0,0-1 0 0 0,0 0 0 0 0,-13-6 0 0 0,9 4 0 0 0,-9-3 0 0 0,5 2 0 0 0,-7-2 0 0 0,11 5 0 0 0,-2-1 0 0 0,2-2 0 0 0,-11-5 0 0 0,-2 0 0 0 0,12 6 0 0 0,-1 1 0 0 0,1-1 0 0 0,0 0 0 0 0,-11-8 1384 0 0,14 10-941 0 0,-3 1-294 0 0,3-1-145 0 0,-4-1 10 0 0,6-1-17 0 0,-14-5 4 0 0,2 2-1 0 0,11 6 13 0 0,-15-8-1132 0 0,14 7 1900 0 0,-10 3-536 0 0,-13 3-1550 0 0,25-5 864 0 0,0 0 291 0 0,-4 1 198 0 0,4 0 290 0 0,1-1 136 0 0,0 0 34 0 0,0 0-133 0 0,0 0-576 0 0,0 0-250 0 0,0 0-49 0 0,0 0 59 0 0,-1 1 291 0 0,-8 6 414 0 0,8-6-142 0 0,0-1 352 0 0,1 0 34 0 0,0 0-133 0 0,0 0-576 0 0,0 0-250 0 0,0 0-49 0 0,0 0 59 0 0,0 0 355 0 0,0 0 408 0 0,0 0 152 0 0,0 0 34 0 0,0 0-133 0 0,0 0-576 0 0,0 0-250 0 0,0 0-49 0 0,0 0 127 0 0,0 0 574 0 0,-2 0 250 0 0,1 0-398 0 0,-6 1-976 0 0,1 2 907 0 0,0 2 16 0 0,1 2 0 0 0,0 1 0 0 0,3-6 85 0 0,1 0 0 0 0,-1 1 0 0 0,1-1 1 0 0,0 0-1 0 0,0 1 0 0 0,0-1 0 0 0,0 1-85 0 0,0 1 280 0 0,0-3 228 0 0,1-1-133 0 0,0 0-576 0 0,0 0-250 0 0,0 0-49 0 0,0 0 59 0 0,0 0 355 0 0,0 0 408 0 0,0 0 152 0 0,0 0 34 0 0,0 0-133 0 0,0 0-576 0 0,0 0-250 0 0,0 0-49 0 0,0 0 59 0 0,0 0-486 0 0,0 0-3126 0 0,0 0-1365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4.9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103 6 6447 0 0,'0'0'142'0'0,"0"0"22"0"0,0 0 13 0 0,0 0 55 0 0,0 0 181 0 0,0 0 78 0 0,0 0 18 0 0,0 0 3 0 0,0 0 0 0 0,0 0 0 0 0,0 0 0 0 0,0 0 0 0 0,0 0 0 0 0,0 0 0 0 0,0 0 0 0 0,0 0-69 0 0,-1 0-294 0 0,-2-1-26 0 0,2 0-38 0 0,0 0-1 0 0,-1 1 1 0 0,1-1-1 0 0,0 1 0 0 0,0-1 1 0 0,-1 1-1 0 0,1 0 0 0 0,0 0 1 0 0,-1 0-1 0 0,1-1 1 0 0,0 1-1 0 0,-1 0 0 0 0,1 1 1 0 0,-1-1-1 0 0,1 0 1 0 0,0 0-1 0 0,-1 0 0 0 0,1 1 1 0 0,0-1-1 0 0,0 1 0 0 0,-1-1 1 0 0,1 1-1 0 0,0 0-84 0 0,-12 6 0 0 0,10-5 0 0 0,1 0 0 0 0,-1-1 0 0 0,1 1 0 0 0,0 0 0 0 0,0 0 0 0 0,0 0 0 0 0,0 1 0 0 0,0-1 0 0 0,0 0 0 0 0,0 1 0 0 0,1 0 0 0 0,-1-1 0 0 0,1 1 0 0 0,0 0 0 0 0,0-1 0 0 0,-1 2 0 0 0,-3 10 0 0 0,4-13 0 0 0,1 0 0 0 0,-1 0 0 0 0,1 0 0 0 0,-1 0 0 0 0,1 0 0 0 0,-1 0 0 0 0,1 1 0 0 0,0-1 0 0 0,0 0 0 0 0,0 0 0 0 0,0 1 0 0 0,-4 22 0 0 0,-4 21 0 0 0,7-34 0 0 0,2-3-64 0 0,4-15-748 0 0,-1-4 304 0 0,-2 0-4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6.4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667 507 4607 0 0,'0'0'102'0'0,"0"0"20"0"0,0 0 6 0 0,0 0 51 0 0,0 0 213 0 0,0 0 96 0 0,0 0 21 0 0,0 0 3 0 0,0 0 0 0 0,0 0 0 0 0,-1 2 0 0 0,-16 25 2128 0 0,16-24-2629 0 0,-9 7-6 0 0,5-3-5 0 0,-9 15 1648 0 0,10-18-1413 0 0,-1 2-86 0 0,2-5-130 0 0,2-1-19 0 0,0 0 0 0 0,1 0 0 0 0,-1 0 0 0 0,0 0-1 0 0,1 0 1 0 0,-1 0 0 0 0,0 1 0 0 0,0-1 0 0 0,1 0 0 0 0,-1 0-1 0 0,1 1 1 0 0,-1-1 0 0 0,0 1 0 0 0,1-1 0 0 0,-1 0 0 0 0,1 1-1 0 0,-1-1 1 0 0,1 1 0 0 0,-21 14 0 0 0,18-13 0 0 0,1 0 0 0 0,-1-1 0 0 0,0 1 0 0 0,1 0 0 0 0,-1-1 0 0 0,0 0 0 0 0,0 1 0 0 0,0-1 0 0 0,0 0 0 0 0,0-1 0 0 0,-3 1 0 0 0,3 0 0 0 0,0 0 0 0 0,0-1 0 0 0,0 0 0 0 0,1 0 0 0 0,-1 0-1 0 0,0 0 1 0 0,0 0 0 0 0,-2-1 0 0 0,-11-1 73 0 0,8 2 257 0 0,0-1-1 0 0,0-1 0 0 0,0 0 1 0 0,1 0-1 0 0,-1 0 0 0 0,-2-2-329 0 0,1 1 0 0 0,1 0 0 0 0,-1 0 0 0 0,0-1 0 0 0,0-1 0 0 0,7 4 0 0 0,0 0 0 0 0,0 0 0 0 0,0 0 0 0 0,0 0 0 0 0,-1 0 0 0 0,1 0 0 0 0,-2 0 0 0 0,-13-5 0 0 0,-18-15 1883 0 0,26 15-1861 0 0,0-1-1 0 0,1 0 1 0 0,0 0-1 0 0,0 0 1 0 0,1-1 0 0 0,0-1-1 0 0,0 1-21 0 0,-2-3 14 0 0,7 10-14 0 0,-4-9 0 0 0,-4-8 0 0 0,6 12 0 0 0,3 5 0 0 0,1 0 0 0 0,-1 1 0 0 0,1-1 0 0 0,-1 0 0 0 0,1 0 0 0 0,0 1 0 0 0,-1-1 0 0 0,1 0 0 0 0,0 0 0 0 0,0 0 0 0 0,-1 0 0 0 0,1 1 0 0 0,0-1 0 0 0,0 0 0 0 0,0 0 0 0 0,0 0 0 0 0,0 0 0 0 0,0 0 0 0 0,1-1 0 0 0,-1 0 0 0 0,0 1 0 0 0,0-1 0 0 0,0 1 0 0 0,-1-1 0 0 0,1 1 0 0 0,0-1 0 0 0,-1 0 0 0 0,-1-13 0 0 0,-2-18 0 0 0,5 20 0 0 0,-1 9 0 0 0,1 1 0 0 0,-1-1 0 0 0,0 0 0 0 0,0 1 0 0 0,-1-4 0 0 0,0-19 0 0 0,2 22 0 0 0,-1 3 0 0 0,0 0 0 0 0,0 0 0 0 0,0-1 0 0 0,0 1 0 0 0,0 0 0 0 0,0 0 0 0 0,0 0 0 0 0,0-1 0 0 0,-1 1 0 0 0,1 0 0 0 0,0 0 0 0 0,-1 0 0 0 0,-9-50 0 0 0,8 43 0 0 0,1 4 0 0 0,-2-6 0 0 0,1-2 0 0 0,-2-6 0 0 0,0-5 0 0 0,2 10 0 0 0,-1-10 0 0 0,3 20 0 0 0,-1-1 0 0 0,1 1 0 0 0,-1-1 0 0 0,0 1 0 0 0,-1-4 0 0 0,-1-2 0 0 0,1 2 0 0 0,-1 0 0 0 0,3 4 0 0 0,-1 0 0 0 0,0 0 0 0 0,-1 0 0 0 0,1 1 0 0 0,0-1 0 0 0,-1 0 0 0 0,1 0 0 0 0,-1 1 0 0 0,-8-12 0 0 0,9 12 0 0 0,0 0 0 0 0,0 0 0 0 0,-1 0 0 0 0,1 1 0 0 0,-1-1 0 0 0,1 1 0 0 0,-1-1 0 0 0,0 1 0 0 0,0 0 0 0 0,1-1 0 0 0,-1 1 0 0 0,0 0 0 0 0,0 0 0 0 0,0 0 0 0 0,0 0 0 0 0,-3 0 0 0 0,-7-4 0 0 0,10 3 0 0 0,0 1 0 0 0,1 0 0 0 0,-1 0 0 0 0,0 0 0 0 0,0 0 0 0 0,0 0 0 0 0,0 0 0 0 0,0 1 0 0 0,-2-1 0 0 0,0 0 0 0 0,-10-1 0 0 0,12 2 0 0 0,1 0 0 0 0,0 0 0 0 0,1 0 0 0 0,-1 0 0 0 0,0-1 0 0 0,1 1 0 0 0,-1 0 0 0 0,0 0 0 0 0,1 1 0 0 0,-1-1 0 0 0,0 0 0 0 0,1 0 0 0 0,-1 0 0 0 0,0 0 0 0 0,1 1 0 0 0,-1-1 0 0 0,0 0 0 0 0,1 0 0 0 0,-1 1 0 0 0,-1 0 0 0 0,1 0 0 0 0,0-1 0 0 0,0 0 0 0 0,-1 1 0 0 0,1 0 0 0 0,0-1 0 0 0,0 1 0 0 0,0 0 0 0 0,0-1 0 0 0,0 1 0 0 0,0 0 0 0 0,0 0 0 0 0,0 0 0 0 0,1 0 0 0 0,-1 0 0 0 0,0 0 0 0 0,-2 3 0 0 0,-3 3 0 0 0,5-6 0 0 0,0 1 0 0 0,-1-1 0 0 0,1 1 0 0 0,-1-1 0 0 0,1 0 0 0 0,-2 2 0 0 0,-4 1 0 0 0,3 3 0 0 0,2 1-133 0 0,1-6-563 0 0,1-2-257 0 0,0 0-58 0 0,0 0-12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8.3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464 278 6447 0 0,'0'0'142'0'0,"0"0"22"0"0,0 0 13 0 0,0 0 123 0 0,0 0 468 0 0,0 0 205 0 0,0 0 41 0 0,0 0-129 0 0,0 0-506 0 0,0 0 37 0 0,0 0 80 0 0,0 0 14 0 0,0 0-67 0 0,-1 1-294 0 0,1 0-133 0 0,-2 2-12 0 0,-8 4-8 0 0,-5 2 76 0 0,14-8 299 0 0,1-1 117 0 0,0 0 21 0 0,0 0-66 0 0,-1 2-294 0 0,0 0-139 0 0,-5 6 0 0 0,-11 3-14 0 0,0-3 4 0 0,7-8 0 0 0,4-1 0 0 0,3 2 0 0 0,0-1 0 0 0,-1 0 0 0 0,1-1 0 0 0,0 1 0 0 0,0 0 0 0 0,-1-1 0 0 0,0 0 0 0 0,-4-1 0 0 0,-2-2 731 0 0,9 3-587 0 0,-1 0 0 0 0,1 1 0 0 0,0-1 0 0 0,0 1 0 0 0,-1 0 0 0 0,1-1 0 0 0,0 1 0 0 0,-2 0-144 0 0,-3-7 165 0 0,-6-2-165 0 0,9 7 0 0 0,0 0 0 0 0,0 0 0 0 0,0 0 0 0 0,1 0 0 0 0,-1-1 0 0 0,0 0 0 0 0,-13-17 0 0 0,10 14 0 0 0,0-1 0 0 0,1 0 0 0 0,-2-3 0 0 0,3 4 0 0 0,-1 0 0 0 0,1 0 0 0 0,-5-4 0 0 0,4 4 0 0 0,-13-19 0 0 0,2 2 0 0 0,3 9 683 0 0,0 0 0 0 0,-1 0-1 0 0,-13-8-682 0 0,17 13 0 0 0,-10-10 0 0 0,12 10 0 0 0,-1 0 0 0 0,-7-4 0 0 0,6 3 0 0 0,8 9 0 0 0,1-1 0 0 0,-1 0 0 0 0,0 0 0 0 0,0 1 0 0 0,0-1 0 0 0,0 1 0 0 0,-1-1 0 0 0,1 1 0 0 0,0 0 0 0 0,0 0 0 0 0,-1 0 0 0 0,1 0 0 0 0,-3 0 0 0 0,-1 0-64 0 0,5 1-273 0 0,1 0-138 0 0,0 0-761 0 0,0 0-3062 0 0,0 0-1316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8.9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 1 6447 0 0,'0'0'142'0'0,"0"0"22"0"0,0 0 13 0 0,-1 0-20 0 0,-3 0-194 0 0,-9 0 4053 0 0,7 7-3779 0 0,5-7-216 0 0,-2 3 141 0 0,1-1-1 0 0,-1 1 1 0 0,1 0 0 0 0,0 0-1 0 0,0 0 1 0 0,0 0-1 0 0,0 0 1 0 0,1 1 0 0 0,-1-1-1 0 0,1 0 1 0 0,0 1-1 0 0,-1 1-161 0 0,-6 40 16 0 0,7-39-16 0 0,0 0 0 0 0,0-1 0 0 0,-1 1 0 0 0,0 1 0 0 0,0 0 0 0 0,0 2 0 0 0,2 0 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30T04:16:19.9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97 8287 0 0,'0'0'191'0'0,"0"0"26"0"0,0 0 9 0 0,0 0 42 0 0,0 0 158 0 0,0 0 72 0 0,0 0 12 0 0,0 0 2 0 0,0 0 0 0 0,0 0 0 0 0,0 0 0 0 0,0 0-69 0 0,0 0-222 0 0,0 0 166 0 0,0 0 101 0 0,0 0 21 0 0,0 0-66 0 0,0 2-294 0 0,0 5 140 0 0,0 0 0 0 0,0 0 0 0 0,-1 0 0 0 0,-1 0 0 0 0,1 0 0 0 0,-2 5-289 0 0,-1 1 330 0 0,2-6-330 0 0,0-4 0 0 0,1-1 0 0 0,1 1 0 0 0,-1 0 0 0 0,0 0 0 0 0,1 0 0 0 0,-1 1 0 0 0,0 6 0 0 0,1-8 0 0 0,1-2 0 0 0,2-5 0 0 0,2-11 0 0 0,1-2 60 0 0,1-1 1 0 0,1 2-1 0 0,1-3-60 0 0,2-4 1702 0 0,3-9-1702 0 0,-9 14 166 0 0,4-10-167 0 0,-5 24 1 0 0,-3 12 0 0 0,-2 0 0 0 0,0 2 0 0 0,0 0 0 0 0,-1 0 0 0 0,0 0 0 0 0,0 1 0 0 0,1-4 0 0 0,3-11 0 0 0,19-43 0 0 0,-21 48 0 0 0,0 0 0 0 0,0-1 0 0 0,0 1 0 0 0,0 0 0 0 0,0 0 0 0 0,0 0 0 0 0,0 0 0 0 0,0 0 0 0 0,0 0 0 0 0,0 0 0 0 0,0 0 0 0 0,0-1 0 0 0,0 1 0 0 0,0 0 0 0 0,0 0 0 0 0,0 0 0 0 0,0 0 0 0 0,0 0 0 0 0,0 0 0 0 0,0 0 0 0 0,0 0 0 0 0,0 0 0 0 0,0-1 0 0 0,1 1 0 0 0,-1 0 0 0 0,0 0 0 0 0,0 0 0 0 0,0 0 0 0 0,0 0 0 0 0,0 0 0 0 0,0 0 0 0 0,0 0 0 0 0,0 0 0 0 0,0 0 0 0 0,1 0 0 0 0,-1 0 0 0 0,0 0 0 0 0,0 0 0 0 0,0 0 0 0 0,0 0 0 0 0,0 0 0 0 0,0 0 0 0 0,1 0 0 0 0,-6 16 0 0 0,2-7 0 0 0,-1 0 0 0 0,0 0 0 0 0,-2 3 0 0 0,-1 0 0 0 0,6-10 0 0 0,0 0 0 0 0,1-1 0 0 0,-1 1 0 0 0,0 0 0 0 0,0 0 0 0 0,1 0 0 0 0,-1 0 0 0 0,1-1 0 0 0,0 1 0 0 0,-1 1 0 0 0,0 3 0 0 0,0-3-7 0 0,-1 0-223 0 0,2-1-3735 0 0,0-2 2431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0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2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7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2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8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2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7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6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.xml"/><Relationship Id="rId117" Type="http://schemas.openxmlformats.org/officeDocument/2006/relationships/image" Target="../media/image328.png"/><Relationship Id="rId21" Type="http://schemas.openxmlformats.org/officeDocument/2006/relationships/image" Target="../media/image97.png"/><Relationship Id="rId42" Type="http://schemas.openxmlformats.org/officeDocument/2006/relationships/customXml" Target="../ink/ink27.xml"/><Relationship Id="rId47" Type="http://schemas.openxmlformats.org/officeDocument/2006/relationships/image" Target="../media/image122.png"/><Relationship Id="rId63" Type="http://schemas.openxmlformats.org/officeDocument/2006/relationships/image" Target="../media/image301.png"/><Relationship Id="rId68" Type="http://schemas.openxmlformats.org/officeDocument/2006/relationships/customXml" Target="../ink/ink40.xml"/><Relationship Id="rId84" Type="http://schemas.openxmlformats.org/officeDocument/2006/relationships/customXml" Target="../ink/ink48.xml"/><Relationship Id="rId89" Type="http://schemas.openxmlformats.org/officeDocument/2006/relationships/image" Target="../media/image314.png"/><Relationship Id="rId112" Type="http://schemas.openxmlformats.org/officeDocument/2006/relationships/customXml" Target="../ink/ink62.xml"/><Relationship Id="rId16" Type="http://schemas.openxmlformats.org/officeDocument/2006/relationships/customXml" Target="../ink/ink14.xml"/><Relationship Id="rId107" Type="http://schemas.openxmlformats.org/officeDocument/2006/relationships/image" Target="../media/image323.png"/><Relationship Id="rId11" Type="http://schemas.openxmlformats.org/officeDocument/2006/relationships/image" Target="../media/image276.png"/><Relationship Id="rId32" Type="http://schemas.openxmlformats.org/officeDocument/2006/relationships/customXml" Target="../ink/ink22.xml"/><Relationship Id="rId37" Type="http://schemas.openxmlformats.org/officeDocument/2006/relationships/image" Target="../media/image117.png"/><Relationship Id="rId53" Type="http://schemas.openxmlformats.org/officeDocument/2006/relationships/image" Target="../media/image125.png"/><Relationship Id="rId58" Type="http://schemas.openxmlformats.org/officeDocument/2006/relationships/customXml" Target="../ink/ink35.xml"/><Relationship Id="rId74" Type="http://schemas.openxmlformats.org/officeDocument/2006/relationships/customXml" Target="../ink/ink43.xml"/><Relationship Id="rId79" Type="http://schemas.openxmlformats.org/officeDocument/2006/relationships/image" Target="../media/image309.png"/><Relationship Id="rId102" Type="http://schemas.openxmlformats.org/officeDocument/2006/relationships/customXml" Target="../ink/ink57.xml"/><Relationship Id="rId123" Type="http://schemas.openxmlformats.org/officeDocument/2006/relationships/image" Target="../media/image331.png"/><Relationship Id="rId5" Type="http://schemas.openxmlformats.org/officeDocument/2006/relationships/image" Target="../media/image21.png"/><Relationship Id="rId90" Type="http://schemas.openxmlformats.org/officeDocument/2006/relationships/customXml" Target="../ink/ink51.xml"/><Relationship Id="rId95" Type="http://schemas.openxmlformats.org/officeDocument/2006/relationships/image" Target="../media/image317.png"/><Relationship Id="rId22" Type="http://schemas.openxmlformats.org/officeDocument/2006/relationships/customXml" Target="../ink/ink17.xml"/><Relationship Id="rId27" Type="http://schemas.openxmlformats.org/officeDocument/2006/relationships/image" Target="../media/image100.png"/><Relationship Id="rId43" Type="http://schemas.openxmlformats.org/officeDocument/2006/relationships/image" Target="../media/image120.png"/><Relationship Id="rId48" Type="http://schemas.openxmlformats.org/officeDocument/2006/relationships/customXml" Target="../ink/ink30.xml"/><Relationship Id="rId64" Type="http://schemas.openxmlformats.org/officeDocument/2006/relationships/customXml" Target="../ink/ink38.xml"/><Relationship Id="rId69" Type="http://schemas.openxmlformats.org/officeDocument/2006/relationships/image" Target="../media/image304.png"/><Relationship Id="rId113" Type="http://schemas.openxmlformats.org/officeDocument/2006/relationships/image" Target="../media/image326.png"/><Relationship Id="rId118" Type="http://schemas.openxmlformats.org/officeDocument/2006/relationships/customXml" Target="../ink/ink65.xml"/><Relationship Id="rId80" Type="http://schemas.openxmlformats.org/officeDocument/2006/relationships/customXml" Target="../ink/ink46.xml"/><Relationship Id="rId85" Type="http://schemas.openxmlformats.org/officeDocument/2006/relationships/image" Target="../media/image312.png"/><Relationship Id="rId12" Type="http://schemas.openxmlformats.org/officeDocument/2006/relationships/customXml" Target="../ink/ink12.xml"/><Relationship Id="rId17" Type="http://schemas.openxmlformats.org/officeDocument/2006/relationships/image" Target="../media/image95.png"/><Relationship Id="rId33" Type="http://schemas.openxmlformats.org/officeDocument/2006/relationships/image" Target="../media/image115.png"/><Relationship Id="rId38" Type="http://schemas.openxmlformats.org/officeDocument/2006/relationships/customXml" Target="../ink/ink25.xml"/><Relationship Id="rId59" Type="http://schemas.openxmlformats.org/officeDocument/2006/relationships/image" Target="../media/image299.png"/><Relationship Id="rId103" Type="http://schemas.openxmlformats.org/officeDocument/2006/relationships/image" Target="../media/image321.png"/><Relationship Id="rId108" Type="http://schemas.openxmlformats.org/officeDocument/2006/relationships/customXml" Target="../ink/ink60.xml"/><Relationship Id="rId124" Type="http://schemas.openxmlformats.org/officeDocument/2006/relationships/customXml" Target="../ink/ink68.xml"/><Relationship Id="rId54" Type="http://schemas.openxmlformats.org/officeDocument/2006/relationships/customXml" Target="../ink/ink33.xml"/><Relationship Id="rId70" Type="http://schemas.openxmlformats.org/officeDocument/2006/relationships/customXml" Target="../ink/ink41.xml"/><Relationship Id="rId75" Type="http://schemas.openxmlformats.org/officeDocument/2006/relationships/image" Target="../media/image307.png"/><Relationship Id="rId91" Type="http://schemas.openxmlformats.org/officeDocument/2006/relationships/image" Target="../media/image315.png"/><Relationship Id="rId96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23" Type="http://schemas.openxmlformats.org/officeDocument/2006/relationships/image" Target="../media/image98.png"/><Relationship Id="rId28" Type="http://schemas.openxmlformats.org/officeDocument/2006/relationships/customXml" Target="../ink/ink20.xml"/><Relationship Id="rId49" Type="http://schemas.openxmlformats.org/officeDocument/2006/relationships/image" Target="../media/image123.png"/><Relationship Id="rId114" Type="http://schemas.openxmlformats.org/officeDocument/2006/relationships/customXml" Target="../ink/ink63.xml"/><Relationship Id="rId119" Type="http://schemas.openxmlformats.org/officeDocument/2006/relationships/image" Target="../media/image329.png"/><Relationship Id="rId44" Type="http://schemas.openxmlformats.org/officeDocument/2006/relationships/customXml" Target="../ink/ink28.xml"/><Relationship Id="rId60" Type="http://schemas.openxmlformats.org/officeDocument/2006/relationships/customXml" Target="../ink/ink36.xml"/><Relationship Id="rId65" Type="http://schemas.openxmlformats.org/officeDocument/2006/relationships/image" Target="../media/image302.png"/><Relationship Id="rId81" Type="http://schemas.openxmlformats.org/officeDocument/2006/relationships/image" Target="../media/image310.png"/><Relationship Id="rId86" Type="http://schemas.openxmlformats.org/officeDocument/2006/relationships/customXml" Target="../ink/ink49.xml"/><Relationship Id="rId13" Type="http://schemas.openxmlformats.org/officeDocument/2006/relationships/image" Target="../media/image277.png"/><Relationship Id="rId18" Type="http://schemas.openxmlformats.org/officeDocument/2006/relationships/customXml" Target="../ink/ink15.xml"/><Relationship Id="rId39" Type="http://schemas.openxmlformats.org/officeDocument/2006/relationships/image" Target="../media/image118.png"/><Relationship Id="rId109" Type="http://schemas.openxmlformats.org/officeDocument/2006/relationships/image" Target="../media/image324.png"/><Relationship Id="rId34" Type="http://schemas.openxmlformats.org/officeDocument/2006/relationships/customXml" Target="../ink/ink23.xml"/><Relationship Id="rId50" Type="http://schemas.openxmlformats.org/officeDocument/2006/relationships/customXml" Target="../ink/ink31.xml"/><Relationship Id="rId55" Type="http://schemas.openxmlformats.org/officeDocument/2006/relationships/image" Target="../media/image126.png"/><Relationship Id="rId76" Type="http://schemas.openxmlformats.org/officeDocument/2006/relationships/customXml" Target="../ink/ink44.xml"/><Relationship Id="rId97" Type="http://schemas.openxmlformats.org/officeDocument/2006/relationships/image" Target="../media/image318.png"/><Relationship Id="rId104" Type="http://schemas.openxmlformats.org/officeDocument/2006/relationships/customXml" Target="../ink/ink58.xml"/><Relationship Id="rId120" Type="http://schemas.openxmlformats.org/officeDocument/2006/relationships/customXml" Target="../ink/ink66.xml"/><Relationship Id="rId125" Type="http://schemas.openxmlformats.org/officeDocument/2006/relationships/image" Target="../media/image332.png"/><Relationship Id="rId7" Type="http://schemas.openxmlformats.org/officeDocument/2006/relationships/image" Target="../media/image94.png"/><Relationship Id="rId71" Type="http://schemas.openxmlformats.org/officeDocument/2006/relationships/image" Target="../media/image305.png"/><Relationship Id="rId92" Type="http://schemas.openxmlformats.org/officeDocument/2006/relationships/customXml" Target="../ink/ink52.xml"/><Relationship Id="rId2" Type="http://schemas.openxmlformats.org/officeDocument/2006/relationships/image" Target="../media/image17.png"/><Relationship Id="rId29" Type="http://schemas.openxmlformats.org/officeDocument/2006/relationships/image" Target="../media/image113.png"/><Relationship Id="rId24" Type="http://schemas.openxmlformats.org/officeDocument/2006/relationships/customXml" Target="../ink/ink18.xml"/><Relationship Id="rId40" Type="http://schemas.openxmlformats.org/officeDocument/2006/relationships/customXml" Target="../ink/ink26.xml"/><Relationship Id="rId45" Type="http://schemas.openxmlformats.org/officeDocument/2006/relationships/image" Target="../media/image121.png"/><Relationship Id="rId66" Type="http://schemas.openxmlformats.org/officeDocument/2006/relationships/customXml" Target="../ink/ink39.xml"/><Relationship Id="rId87" Type="http://schemas.openxmlformats.org/officeDocument/2006/relationships/image" Target="../media/image313.png"/><Relationship Id="rId110" Type="http://schemas.openxmlformats.org/officeDocument/2006/relationships/customXml" Target="../ink/ink61.xml"/><Relationship Id="rId115" Type="http://schemas.openxmlformats.org/officeDocument/2006/relationships/image" Target="../media/image327.png"/><Relationship Id="rId61" Type="http://schemas.openxmlformats.org/officeDocument/2006/relationships/image" Target="../media/image300.png"/><Relationship Id="rId82" Type="http://schemas.openxmlformats.org/officeDocument/2006/relationships/customXml" Target="../ink/ink47.xml"/><Relationship Id="rId19" Type="http://schemas.openxmlformats.org/officeDocument/2006/relationships/image" Target="../media/image96.png"/><Relationship Id="rId14" Type="http://schemas.openxmlformats.org/officeDocument/2006/relationships/customXml" Target="../ink/ink13.xml"/><Relationship Id="rId30" Type="http://schemas.openxmlformats.org/officeDocument/2006/relationships/customXml" Target="../ink/ink21.xml"/><Relationship Id="rId35" Type="http://schemas.openxmlformats.org/officeDocument/2006/relationships/image" Target="../media/image116.png"/><Relationship Id="rId56" Type="http://schemas.openxmlformats.org/officeDocument/2006/relationships/customXml" Target="../ink/ink34.xml"/><Relationship Id="rId77" Type="http://schemas.openxmlformats.org/officeDocument/2006/relationships/image" Target="../media/image308.png"/><Relationship Id="rId100" Type="http://schemas.openxmlformats.org/officeDocument/2006/relationships/customXml" Target="../ink/ink56.xml"/><Relationship Id="rId105" Type="http://schemas.openxmlformats.org/officeDocument/2006/relationships/image" Target="../media/image322.png"/><Relationship Id="rId126" Type="http://schemas.openxmlformats.org/officeDocument/2006/relationships/customXml" Target="../ink/ink69.xml"/><Relationship Id="rId8" Type="http://schemas.openxmlformats.org/officeDocument/2006/relationships/customXml" Target="../ink/ink10.xml"/><Relationship Id="rId51" Type="http://schemas.openxmlformats.org/officeDocument/2006/relationships/image" Target="../media/image124.png"/><Relationship Id="rId72" Type="http://schemas.openxmlformats.org/officeDocument/2006/relationships/customXml" Target="../ink/ink42.xml"/><Relationship Id="rId93" Type="http://schemas.openxmlformats.org/officeDocument/2006/relationships/image" Target="../media/image316.png"/><Relationship Id="rId98" Type="http://schemas.openxmlformats.org/officeDocument/2006/relationships/customXml" Target="../ink/ink55.xml"/><Relationship Id="rId121" Type="http://schemas.openxmlformats.org/officeDocument/2006/relationships/image" Target="../media/image330.png"/><Relationship Id="rId3" Type="http://schemas.openxmlformats.org/officeDocument/2006/relationships/image" Target="../media/image18.png"/><Relationship Id="rId25" Type="http://schemas.openxmlformats.org/officeDocument/2006/relationships/image" Target="../media/image99.png"/><Relationship Id="rId46" Type="http://schemas.openxmlformats.org/officeDocument/2006/relationships/customXml" Target="../ink/ink29.xml"/><Relationship Id="rId67" Type="http://schemas.openxmlformats.org/officeDocument/2006/relationships/image" Target="../media/image303.png"/><Relationship Id="rId116" Type="http://schemas.openxmlformats.org/officeDocument/2006/relationships/customXml" Target="../ink/ink64.xml"/><Relationship Id="rId20" Type="http://schemas.openxmlformats.org/officeDocument/2006/relationships/customXml" Target="../ink/ink16.xml"/><Relationship Id="rId41" Type="http://schemas.openxmlformats.org/officeDocument/2006/relationships/image" Target="../media/image119.png"/><Relationship Id="rId62" Type="http://schemas.openxmlformats.org/officeDocument/2006/relationships/customXml" Target="../ink/ink37.xml"/><Relationship Id="rId83" Type="http://schemas.openxmlformats.org/officeDocument/2006/relationships/image" Target="../media/image311.png"/><Relationship Id="rId88" Type="http://schemas.openxmlformats.org/officeDocument/2006/relationships/customXml" Target="../ink/ink50.xml"/><Relationship Id="rId111" Type="http://schemas.openxmlformats.org/officeDocument/2006/relationships/image" Target="../media/image325.png"/><Relationship Id="rId15" Type="http://schemas.openxmlformats.org/officeDocument/2006/relationships/image" Target="../media/image278.png"/><Relationship Id="rId36" Type="http://schemas.openxmlformats.org/officeDocument/2006/relationships/customXml" Target="../ink/ink24.xml"/><Relationship Id="rId57" Type="http://schemas.openxmlformats.org/officeDocument/2006/relationships/image" Target="../media/image127.png"/><Relationship Id="rId106" Type="http://schemas.openxmlformats.org/officeDocument/2006/relationships/customXml" Target="../ink/ink59.xml"/><Relationship Id="rId127" Type="http://schemas.openxmlformats.org/officeDocument/2006/relationships/image" Target="../media/image333.png"/><Relationship Id="rId10" Type="http://schemas.openxmlformats.org/officeDocument/2006/relationships/customXml" Target="../ink/ink11.xml"/><Relationship Id="rId31" Type="http://schemas.openxmlformats.org/officeDocument/2006/relationships/image" Target="../media/image114.png"/><Relationship Id="rId52" Type="http://schemas.openxmlformats.org/officeDocument/2006/relationships/customXml" Target="../ink/ink32.xml"/><Relationship Id="rId73" Type="http://schemas.openxmlformats.org/officeDocument/2006/relationships/image" Target="../media/image306.png"/><Relationship Id="rId78" Type="http://schemas.openxmlformats.org/officeDocument/2006/relationships/customXml" Target="../ink/ink45.xml"/><Relationship Id="rId94" Type="http://schemas.openxmlformats.org/officeDocument/2006/relationships/customXml" Target="../ink/ink53.xml"/><Relationship Id="rId99" Type="http://schemas.openxmlformats.org/officeDocument/2006/relationships/image" Target="../media/image319.png"/><Relationship Id="rId101" Type="http://schemas.openxmlformats.org/officeDocument/2006/relationships/image" Target="../media/image320.png"/><Relationship Id="rId122" Type="http://schemas.openxmlformats.org/officeDocument/2006/relationships/customXml" Target="../ink/ink67.xml"/><Relationship Id="rId4" Type="http://schemas.openxmlformats.org/officeDocument/2006/relationships/image" Target="../media/image20.png"/><Relationship Id="rId9" Type="http://schemas.openxmlformats.org/officeDocument/2006/relationships/image" Target="../media/image275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3.png"/><Relationship Id="rId21" Type="http://schemas.openxmlformats.org/officeDocument/2006/relationships/customXml" Target="../ink/ink77.xml"/><Relationship Id="rId42" Type="http://schemas.openxmlformats.org/officeDocument/2006/relationships/image" Target="../media/image351.png"/><Relationship Id="rId47" Type="http://schemas.openxmlformats.org/officeDocument/2006/relationships/customXml" Target="../ink/ink90.xml"/><Relationship Id="rId63" Type="http://schemas.openxmlformats.org/officeDocument/2006/relationships/customXml" Target="../ink/ink98.xml"/><Relationship Id="rId68" Type="http://schemas.openxmlformats.org/officeDocument/2006/relationships/image" Target="../media/image364.png"/><Relationship Id="rId7" Type="http://schemas.openxmlformats.org/officeDocument/2006/relationships/customXml" Target="../ink/ink70.xml"/><Relationship Id="rId2" Type="http://schemas.openxmlformats.org/officeDocument/2006/relationships/image" Target="../media/image22.png"/><Relationship Id="rId16" Type="http://schemas.openxmlformats.org/officeDocument/2006/relationships/image" Target="../media/image338.png"/><Relationship Id="rId29" Type="http://schemas.openxmlformats.org/officeDocument/2006/relationships/customXml" Target="../ink/ink81.xml"/><Relationship Id="rId11" Type="http://schemas.openxmlformats.org/officeDocument/2006/relationships/customXml" Target="../ink/ink72.xml"/><Relationship Id="rId24" Type="http://schemas.openxmlformats.org/officeDocument/2006/relationships/image" Target="../media/image342.png"/><Relationship Id="rId32" Type="http://schemas.openxmlformats.org/officeDocument/2006/relationships/image" Target="../media/image134.png"/><Relationship Id="rId37" Type="http://schemas.openxmlformats.org/officeDocument/2006/relationships/customXml" Target="../ink/ink85.xml"/><Relationship Id="rId40" Type="http://schemas.openxmlformats.org/officeDocument/2006/relationships/image" Target="../media/image350.png"/><Relationship Id="rId45" Type="http://schemas.openxmlformats.org/officeDocument/2006/relationships/customXml" Target="../ink/ink89.xml"/><Relationship Id="rId53" Type="http://schemas.openxmlformats.org/officeDocument/2006/relationships/customXml" Target="../ink/ink93.xml"/><Relationship Id="rId58" Type="http://schemas.openxmlformats.org/officeDocument/2006/relationships/image" Target="../media/image359.png"/><Relationship Id="rId66" Type="http://schemas.openxmlformats.org/officeDocument/2006/relationships/image" Target="../media/image363.png"/><Relationship Id="rId5" Type="http://schemas.openxmlformats.org/officeDocument/2006/relationships/image" Target="../media/image25.png"/><Relationship Id="rId61" Type="http://schemas.openxmlformats.org/officeDocument/2006/relationships/customXml" Target="../ink/ink97.xml"/><Relationship Id="rId19" Type="http://schemas.openxmlformats.org/officeDocument/2006/relationships/customXml" Target="../ink/ink76.xml"/><Relationship Id="rId14" Type="http://schemas.openxmlformats.org/officeDocument/2006/relationships/image" Target="../media/image337.png"/><Relationship Id="rId22" Type="http://schemas.openxmlformats.org/officeDocument/2006/relationships/image" Target="../media/image341.png"/><Relationship Id="rId27" Type="http://schemas.openxmlformats.org/officeDocument/2006/relationships/customXml" Target="../ink/ink80.xml"/><Relationship Id="rId30" Type="http://schemas.openxmlformats.org/officeDocument/2006/relationships/image" Target="../media/image133.png"/><Relationship Id="rId35" Type="http://schemas.openxmlformats.org/officeDocument/2006/relationships/customXml" Target="../ink/ink84.xml"/><Relationship Id="rId43" Type="http://schemas.openxmlformats.org/officeDocument/2006/relationships/customXml" Target="../ink/ink88.xml"/><Relationship Id="rId48" Type="http://schemas.openxmlformats.org/officeDocument/2006/relationships/image" Target="../media/image354.png"/><Relationship Id="rId56" Type="http://schemas.openxmlformats.org/officeDocument/2006/relationships/image" Target="../media/image358.png"/><Relationship Id="rId64" Type="http://schemas.openxmlformats.org/officeDocument/2006/relationships/image" Target="../media/image362.png"/><Relationship Id="rId69" Type="http://schemas.openxmlformats.org/officeDocument/2006/relationships/customXml" Target="../ink/ink101.xml"/><Relationship Id="rId8" Type="http://schemas.openxmlformats.org/officeDocument/2006/relationships/image" Target="../media/image334.png"/><Relationship Id="rId51" Type="http://schemas.openxmlformats.org/officeDocument/2006/relationships/customXml" Target="../ink/ink92.xml"/><Relationship Id="rId3" Type="http://schemas.openxmlformats.org/officeDocument/2006/relationships/image" Target="../media/image23.png"/><Relationship Id="rId12" Type="http://schemas.openxmlformats.org/officeDocument/2006/relationships/image" Target="../media/image336.png"/><Relationship Id="rId17" Type="http://schemas.openxmlformats.org/officeDocument/2006/relationships/customXml" Target="../ink/ink75.xml"/><Relationship Id="rId25" Type="http://schemas.openxmlformats.org/officeDocument/2006/relationships/customXml" Target="../ink/ink79.xml"/><Relationship Id="rId33" Type="http://schemas.openxmlformats.org/officeDocument/2006/relationships/customXml" Target="../ink/ink83.xml"/><Relationship Id="rId38" Type="http://schemas.openxmlformats.org/officeDocument/2006/relationships/image" Target="../media/image349.png"/><Relationship Id="rId46" Type="http://schemas.openxmlformats.org/officeDocument/2006/relationships/image" Target="../media/image353.png"/><Relationship Id="rId59" Type="http://schemas.openxmlformats.org/officeDocument/2006/relationships/customXml" Target="../ink/ink96.xml"/><Relationship Id="rId67" Type="http://schemas.openxmlformats.org/officeDocument/2006/relationships/customXml" Target="../ink/ink100.xml"/><Relationship Id="rId20" Type="http://schemas.openxmlformats.org/officeDocument/2006/relationships/image" Target="../media/image340.png"/><Relationship Id="rId41" Type="http://schemas.openxmlformats.org/officeDocument/2006/relationships/customXml" Target="../ink/ink87.xml"/><Relationship Id="rId54" Type="http://schemas.openxmlformats.org/officeDocument/2006/relationships/image" Target="../media/image357.png"/><Relationship Id="rId62" Type="http://schemas.openxmlformats.org/officeDocument/2006/relationships/image" Target="../media/image361.png"/><Relationship Id="rId7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5" Type="http://schemas.openxmlformats.org/officeDocument/2006/relationships/customXml" Target="../ink/ink74.xml"/><Relationship Id="rId23" Type="http://schemas.openxmlformats.org/officeDocument/2006/relationships/customXml" Target="../ink/ink78.xml"/><Relationship Id="rId28" Type="http://schemas.openxmlformats.org/officeDocument/2006/relationships/image" Target="../media/image344.png"/><Relationship Id="rId36" Type="http://schemas.openxmlformats.org/officeDocument/2006/relationships/image" Target="../media/image348.png"/><Relationship Id="rId49" Type="http://schemas.openxmlformats.org/officeDocument/2006/relationships/customXml" Target="../ink/ink91.xml"/><Relationship Id="rId57" Type="http://schemas.openxmlformats.org/officeDocument/2006/relationships/customXml" Target="../ink/ink95.xml"/><Relationship Id="rId10" Type="http://schemas.openxmlformats.org/officeDocument/2006/relationships/image" Target="../media/image335.png"/><Relationship Id="rId31" Type="http://schemas.openxmlformats.org/officeDocument/2006/relationships/customXml" Target="../ink/ink82.xml"/><Relationship Id="rId44" Type="http://schemas.openxmlformats.org/officeDocument/2006/relationships/image" Target="../media/image352.png"/><Relationship Id="rId52" Type="http://schemas.openxmlformats.org/officeDocument/2006/relationships/image" Target="../media/image356.png"/><Relationship Id="rId60" Type="http://schemas.openxmlformats.org/officeDocument/2006/relationships/image" Target="../media/image360.png"/><Relationship Id="rId65" Type="http://schemas.openxmlformats.org/officeDocument/2006/relationships/customXml" Target="../ink/ink99.xml"/><Relationship Id="rId4" Type="http://schemas.openxmlformats.org/officeDocument/2006/relationships/image" Target="../media/image24.png"/><Relationship Id="rId9" Type="http://schemas.openxmlformats.org/officeDocument/2006/relationships/customXml" Target="../ink/ink71.xml"/><Relationship Id="rId13" Type="http://schemas.openxmlformats.org/officeDocument/2006/relationships/customXml" Target="../ink/ink73.xml"/><Relationship Id="rId18" Type="http://schemas.openxmlformats.org/officeDocument/2006/relationships/image" Target="../media/image339.png"/><Relationship Id="rId39" Type="http://schemas.openxmlformats.org/officeDocument/2006/relationships/customXml" Target="../ink/ink86.xml"/><Relationship Id="rId34" Type="http://schemas.openxmlformats.org/officeDocument/2006/relationships/image" Target="../media/image347.png"/><Relationship Id="rId50" Type="http://schemas.openxmlformats.org/officeDocument/2006/relationships/image" Target="../media/image355.png"/><Relationship Id="rId55" Type="http://schemas.openxmlformats.org/officeDocument/2006/relationships/customXml" Target="../ink/ink9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2.xml"/><Relationship Id="rId5" Type="http://schemas.openxmlformats.org/officeDocument/2006/relationships/image" Target="../media/image25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customXml" Target="../ink/ink103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-culler.info/static/home/papers/CyclicSurgery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knotplot.com/download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cademic.oup.com/bioinformatics/article/22/14/1790/227088" TargetMode="External"/><Relationship Id="rId5" Type="http://schemas.openxmlformats.org/officeDocument/2006/relationships/hyperlink" Target="https://academic.oup.com/nar/article/36/11/3515/2410103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customXml" Target="../ink/ink8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1700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811" y="123130"/>
            <a:ext cx="5226390" cy="6428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5C2B9-36C3-429C-B1A1-5EDD9D5E8AE1}"/>
              </a:ext>
            </a:extLst>
          </p:cNvPr>
          <p:cNvSpPr txBox="1"/>
          <p:nvPr/>
        </p:nvSpPr>
        <p:spPr>
          <a:xfrm>
            <a:off x="4606475" y="2540001"/>
            <a:ext cx="103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|t| &gt; 1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56E9A1-4EE2-45BF-8CCC-347B3BB56612}"/>
                  </a:ext>
                </a:extLst>
              </p14:cNvPr>
              <p14:cNvContentPartPr/>
              <p14:nvPr/>
            </p14:nvContentPartPr>
            <p14:xfrm>
              <a:off x="2207880" y="74160"/>
              <a:ext cx="9620640" cy="6474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56E9A1-4EE2-45BF-8CCC-347B3BB566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8520" y="64800"/>
                <a:ext cx="9639360" cy="64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2317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CE5BF-CD45-415B-9ED6-E01E7771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971" y="1080319"/>
            <a:ext cx="9144000" cy="2274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62C9A-E3CA-4E4C-98AB-DFBDE2B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3562655"/>
            <a:ext cx="2879415" cy="2931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559B32-9824-41FD-8849-33784A653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7524"/>
            <a:ext cx="9144000" cy="775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B6726-04E5-4A0E-9FC8-CA316F934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415" y="4265375"/>
            <a:ext cx="1343440" cy="1386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F16F7A-8061-4857-BF09-68A04745C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117" y="3554965"/>
            <a:ext cx="2879415" cy="2931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53969-323B-4FB9-909B-810850DB2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531" y="4257685"/>
            <a:ext cx="1343440" cy="13863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C60D364-5E4A-45A1-BF5F-12A8B1C62E8C}"/>
                  </a:ext>
                </a:extLst>
              </p14:cNvPr>
              <p14:cNvContentPartPr/>
              <p14:nvPr/>
            </p14:nvContentPartPr>
            <p14:xfrm>
              <a:off x="4232685" y="4836356"/>
              <a:ext cx="143280" cy="214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C60D364-5E4A-45A1-BF5F-12A8B1C62E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4685" y="4818356"/>
                <a:ext cx="178920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B0DCCB3-2A4B-4C05-AD64-93ACF66B4801}"/>
              </a:ext>
            </a:extLst>
          </p:cNvPr>
          <p:cNvGrpSpPr/>
          <p:nvPr/>
        </p:nvGrpSpPr>
        <p:grpSpPr>
          <a:xfrm>
            <a:off x="3970245" y="5449796"/>
            <a:ext cx="739800" cy="164160"/>
            <a:chOff x="2446245" y="5449796"/>
            <a:chExt cx="73980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78C21C6-8EC0-4A36-AAA7-C461A3ECBA46}"/>
                    </a:ext>
                  </a:extLst>
                </p14:cNvPr>
                <p14:cNvContentPartPr/>
                <p14:nvPr/>
              </p14:nvContentPartPr>
              <p14:xfrm>
                <a:off x="2446245" y="5474996"/>
                <a:ext cx="238680" cy="136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78C21C6-8EC0-4A36-AAA7-C461A3ECBA4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28605" y="5456996"/>
                  <a:ext cx="274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CE2F2A-945A-4EF3-B284-05D201632C1B}"/>
                    </a:ext>
                  </a:extLst>
                </p14:cNvPr>
                <p14:cNvContentPartPr/>
                <p14:nvPr/>
              </p14:nvContentPartPr>
              <p14:xfrm>
                <a:off x="2740005" y="5510996"/>
                <a:ext cx="119160" cy="16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CE2F2A-945A-4EF3-B284-05D201632C1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2005" y="5492996"/>
                  <a:ext cx="154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B6ACD98-6B9C-4FF3-A399-D97EA0C871BE}"/>
                    </a:ext>
                  </a:extLst>
                </p14:cNvPr>
                <p14:cNvContentPartPr/>
                <p14:nvPr/>
              </p14:nvContentPartPr>
              <p14:xfrm>
                <a:off x="2830005" y="5449796"/>
                <a:ext cx="75240" cy="147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B6ACD98-6B9C-4FF3-A399-D97EA0C871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12005" y="5432156"/>
                  <a:ext cx="110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D3F357-9CBE-4314-92D3-A23E275635C9}"/>
                    </a:ext>
                  </a:extLst>
                </p14:cNvPr>
                <p14:cNvContentPartPr/>
                <p14:nvPr/>
              </p14:nvContentPartPr>
              <p14:xfrm>
                <a:off x="2961405" y="5465996"/>
                <a:ext cx="224640" cy="147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D3F357-9CBE-4314-92D3-A23E275635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43765" y="5447996"/>
                  <a:ext cx="26028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BE375F2-C1A7-46FD-9659-3849EB062A16}"/>
                  </a:ext>
                </a:extLst>
              </p14:cNvPr>
              <p14:cNvContentPartPr/>
              <p14:nvPr/>
            </p14:nvContentPartPr>
            <p14:xfrm>
              <a:off x="4999125" y="4332716"/>
              <a:ext cx="207000" cy="24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BE375F2-C1A7-46FD-9659-3849EB062A1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81125" y="4314690"/>
                <a:ext cx="242640" cy="284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8589B78-E2C9-4A0F-929A-DCF60A1F178E}"/>
                  </a:ext>
                </a:extLst>
              </p14:cNvPr>
              <p14:cNvContentPartPr/>
              <p14:nvPr/>
            </p14:nvContentPartPr>
            <p14:xfrm>
              <a:off x="3578205" y="4046876"/>
              <a:ext cx="155880" cy="154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8589B78-E2C9-4A0F-929A-DCF60A1F178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60205" y="4028834"/>
                <a:ext cx="191520" cy="190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D047D76-EBB6-4EC6-A9E7-B4961A2CE299}"/>
                  </a:ext>
                </a:extLst>
              </p14:cNvPr>
              <p14:cNvContentPartPr/>
              <p14:nvPr/>
            </p14:nvContentPartPr>
            <p14:xfrm>
              <a:off x="9882885" y="4333796"/>
              <a:ext cx="194400" cy="254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D047D76-EBB6-4EC6-A9E7-B4961A2CE29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64885" y="4315796"/>
                <a:ext cx="230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384BBF1-A5E5-46CF-8275-A7A77102F139}"/>
                  </a:ext>
                </a:extLst>
              </p14:cNvPr>
              <p14:cNvContentPartPr/>
              <p14:nvPr/>
            </p14:nvContentPartPr>
            <p14:xfrm>
              <a:off x="7577805" y="5482556"/>
              <a:ext cx="28440" cy="101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384BBF1-A5E5-46CF-8275-A7A77102F13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59805" y="5464556"/>
                <a:ext cx="640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A9DCEB-D81F-45B6-9EEE-963EF3655052}"/>
                  </a:ext>
                </a:extLst>
              </p14:cNvPr>
              <p14:cNvContentPartPr/>
              <p14:nvPr/>
            </p14:nvContentPartPr>
            <p14:xfrm>
              <a:off x="7655205" y="5995916"/>
              <a:ext cx="3960" cy="25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A9DCEB-D81F-45B6-9EEE-963EF365505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37205" y="5978166"/>
                <a:ext cx="39600" cy="60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3D2CA00-D048-4AC4-8027-6EE51782402B}"/>
                  </a:ext>
                </a:extLst>
              </p14:cNvPr>
              <p14:cNvContentPartPr/>
              <p14:nvPr/>
            </p14:nvContentPartPr>
            <p14:xfrm>
              <a:off x="7631805" y="5598476"/>
              <a:ext cx="1440" cy="15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3D2CA00-D048-4AC4-8027-6EE51782402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17405" y="5580476"/>
                <a:ext cx="29952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AF01404-1438-4825-8FB3-62E53D8BFA15}"/>
                  </a:ext>
                </a:extLst>
              </p14:cNvPr>
              <p14:cNvContentPartPr/>
              <p14:nvPr/>
            </p14:nvContentPartPr>
            <p14:xfrm>
              <a:off x="7612365" y="5243876"/>
              <a:ext cx="127080" cy="300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AF01404-1438-4825-8FB3-62E53D8BFA1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94314" y="5225854"/>
                <a:ext cx="162821" cy="336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7FAEAC5-5E32-43DE-9A84-BED987AC3C8E}"/>
                  </a:ext>
                </a:extLst>
              </p14:cNvPr>
              <p14:cNvContentPartPr/>
              <p14:nvPr/>
            </p14:nvContentPartPr>
            <p14:xfrm>
              <a:off x="7610565" y="5204276"/>
              <a:ext cx="590760" cy="1024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7FAEAC5-5E32-43DE-9A84-BED987AC3C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92565" y="5186276"/>
                <a:ext cx="626400" cy="10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2C45663-1C38-4C5F-9D89-71977F3AE68E}"/>
                  </a:ext>
                </a:extLst>
              </p14:cNvPr>
              <p14:cNvContentPartPr/>
              <p14:nvPr/>
            </p14:nvContentPartPr>
            <p14:xfrm>
              <a:off x="7637925" y="4095116"/>
              <a:ext cx="1059840" cy="624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2C45663-1C38-4C5F-9D89-71977F3AE68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19931" y="4077116"/>
                <a:ext cx="1095468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0837FC8-5A89-489C-86CA-7193B80B3A32}"/>
                  </a:ext>
                </a:extLst>
              </p14:cNvPr>
              <p14:cNvContentPartPr/>
              <p14:nvPr/>
            </p14:nvContentPartPr>
            <p14:xfrm>
              <a:off x="7730805" y="4819076"/>
              <a:ext cx="9000" cy="28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0837FC8-5A89-489C-86CA-7193B80B3A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12805" y="4801301"/>
                <a:ext cx="44640" cy="63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3C96034-F5DE-4145-B146-22B430A4BA7E}"/>
                  </a:ext>
                </a:extLst>
              </p14:cNvPr>
              <p14:cNvContentPartPr/>
              <p14:nvPr/>
            </p14:nvContentPartPr>
            <p14:xfrm>
              <a:off x="7685085" y="4898996"/>
              <a:ext cx="26640" cy="46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3C96034-F5DE-4145-B146-22B430A4BA7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67085" y="4880854"/>
                <a:ext cx="62280" cy="82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14A7681-BBC6-4077-8F41-7E24895DF380}"/>
                  </a:ext>
                </a:extLst>
              </p14:cNvPr>
              <p14:cNvContentPartPr/>
              <p14:nvPr/>
            </p14:nvContentPartPr>
            <p14:xfrm>
              <a:off x="7702725" y="4961276"/>
              <a:ext cx="5040" cy="8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14A7681-BBC6-4077-8F41-7E24895DF38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84725" y="4943276"/>
                <a:ext cx="40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DD5CBF8-74F8-4BBA-ADAF-5895AAF53FC5}"/>
                  </a:ext>
                </a:extLst>
              </p14:cNvPr>
              <p14:cNvContentPartPr/>
              <p14:nvPr/>
            </p14:nvContentPartPr>
            <p14:xfrm>
              <a:off x="7640805" y="4952276"/>
              <a:ext cx="117360" cy="47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DD5CBF8-74F8-4BBA-ADAF-5895AAF53FC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22805" y="4934276"/>
                <a:ext cx="153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8874268-C56D-4CB8-A9F8-A80A68DA2DAD}"/>
                  </a:ext>
                </a:extLst>
              </p14:cNvPr>
              <p14:cNvContentPartPr/>
              <p14:nvPr/>
            </p14:nvContentPartPr>
            <p14:xfrm>
              <a:off x="7672125" y="4971716"/>
              <a:ext cx="336960" cy="288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8874268-C56D-4CB8-A9F8-A80A68DA2D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54144" y="4953716"/>
                <a:ext cx="372562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96C902E-9708-4190-A1F2-38A6138E11DA}"/>
                  </a:ext>
                </a:extLst>
              </p14:cNvPr>
              <p14:cNvContentPartPr/>
              <p14:nvPr/>
            </p14:nvContentPartPr>
            <p14:xfrm>
              <a:off x="8006565" y="4886396"/>
              <a:ext cx="6840" cy="24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96C902E-9708-4190-A1F2-38A6138E11D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987565" y="4868123"/>
                <a:ext cx="44460" cy="60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9054807-56BD-47D3-B036-BD83CAB3265E}"/>
                  </a:ext>
                </a:extLst>
              </p14:cNvPr>
              <p14:cNvContentPartPr/>
              <p14:nvPr/>
            </p14:nvContentPartPr>
            <p14:xfrm>
              <a:off x="7967325" y="4681196"/>
              <a:ext cx="111240" cy="138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9054807-56BD-47D3-B036-BD83CAB3265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949325" y="4663243"/>
                <a:ext cx="146880" cy="17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F8D14D5-E159-473C-8481-DDDE81EC49CC}"/>
                  </a:ext>
                </a:extLst>
              </p14:cNvPr>
              <p14:cNvContentPartPr/>
              <p14:nvPr/>
            </p14:nvContentPartPr>
            <p14:xfrm>
              <a:off x="8051565" y="4641956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F8D14D5-E159-473C-8481-DDDE81EC49C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33565" y="462395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3F2B7E0-DC3E-4640-96E2-766AD6B041D3}"/>
                  </a:ext>
                </a:extLst>
              </p14:cNvPr>
              <p14:cNvContentPartPr/>
              <p14:nvPr/>
            </p14:nvContentPartPr>
            <p14:xfrm>
              <a:off x="7942845" y="4421636"/>
              <a:ext cx="34200" cy="145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3F2B7E0-DC3E-4640-96E2-766AD6B041D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24845" y="4403681"/>
                <a:ext cx="69840" cy="180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26BCC84-752C-4CC9-9F21-9061AB996735}"/>
                  </a:ext>
                </a:extLst>
              </p14:cNvPr>
              <p14:cNvContentPartPr/>
              <p14:nvPr/>
            </p14:nvContentPartPr>
            <p14:xfrm>
              <a:off x="7962285" y="4401476"/>
              <a:ext cx="20520" cy="80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26BCC84-752C-4CC9-9F21-9061AB99673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44285" y="4383476"/>
                <a:ext cx="561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8A4CEC4-3435-4C38-93A6-D60BF065FCD1}"/>
                  </a:ext>
                </a:extLst>
              </p14:cNvPr>
              <p14:cNvContentPartPr/>
              <p14:nvPr/>
            </p14:nvContentPartPr>
            <p14:xfrm>
              <a:off x="6681405" y="4100516"/>
              <a:ext cx="1101240" cy="1682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8A4CEC4-3435-4C38-93A6-D60BF065FCD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63405" y="4082516"/>
                <a:ext cx="1136880" cy="17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B56BCF6-870F-49EC-AB6D-B92C7D905399}"/>
                  </a:ext>
                </a:extLst>
              </p14:cNvPr>
              <p14:cNvContentPartPr/>
              <p14:nvPr/>
            </p14:nvContentPartPr>
            <p14:xfrm>
              <a:off x="7198725" y="5806916"/>
              <a:ext cx="775440" cy="43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B56BCF6-870F-49EC-AB6D-B92C7D90539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80725" y="5788916"/>
                <a:ext cx="81108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6AF6F25-CF8B-405D-8899-1189E35468BD}"/>
              </a:ext>
            </a:extLst>
          </p:cNvPr>
          <p:cNvGrpSpPr/>
          <p:nvPr/>
        </p:nvGrpSpPr>
        <p:grpSpPr>
          <a:xfrm>
            <a:off x="8401485" y="4127516"/>
            <a:ext cx="1891440" cy="1683360"/>
            <a:chOff x="6877485" y="4127516"/>
            <a:chExt cx="1891440" cy="168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ACF1E5-E506-4C00-89AD-2BB92655DA0A}"/>
                    </a:ext>
                  </a:extLst>
                </p14:cNvPr>
                <p14:cNvContentPartPr/>
                <p14:nvPr/>
              </p14:nvContentPartPr>
              <p14:xfrm>
                <a:off x="7597125" y="4803956"/>
                <a:ext cx="137160" cy="194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ACF1E5-E506-4C00-89AD-2BB92655DA0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79485" y="4785956"/>
                  <a:ext cx="172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CF5ED6-5260-4C62-9852-55782750A75B}"/>
                    </a:ext>
                  </a:extLst>
                </p14:cNvPr>
                <p14:cNvContentPartPr/>
                <p14:nvPr/>
              </p14:nvContentPartPr>
              <p14:xfrm>
                <a:off x="7343685" y="5429636"/>
                <a:ext cx="204120" cy="138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CF5ED6-5260-4C62-9852-55782750A7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26045" y="5411636"/>
                  <a:ext cx="239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4FB76B7-FB2D-4CFF-B4E7-15DC181A2211}"/>
                    </a:ext>
                  </a:extLst>
                </p14:cNvPr>
                <p14:cNvContentPartPr/>
                <p14:nvPr/>
              </p14:nvContentPartPr>
              <p14:xfrm>
                <a:off x="7610085" y="5440796"/>
                <a:ext cx="126000" cy="15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4FB76B7-FB2D-4CFF-B4E7-15DC181A22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92085" y="5423156"/>
                  <a:ext cx="161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CB7440A-555A-42E6-A392-7A0EA24E42E5}"/>
                    </a:ext>
                  </a:extLst>
                </p14:cNvPr>
                <p14:cNvContentPartPr/>
                <p14:nvPr/>
              </p14:nvContentPartPr>
              <p14:xfrm>
                <a:off x="7706925" y="5375276"/>
                <a:ext cx="73440" cy="169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CB7440A-555A-42E6-A392-7A0EA24E42E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88925" y="5357636"/>
                  <a:ext cx="109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9F31BF-D160-4B75-873F-DB2B22F2CCD9}"/>
                    </a:ext>
                  </a:extLst>
                </p14:cNvPr>
                <p14:cNvContentPartPr/>
                <p14:nvPr/>
              </p14:nvContentPartPr>
              <p14:xfrm>
                <a:off x="7846605" y="5450156"/>
                <a:ext cx="100800" cy="148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9F31BF-D160-4B75-873F-DB2B22F2CCD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28605" y="5432156"/>
                  <a:ext cx="136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92CA86E-DB78-4B37-ADFF-B8BB71A274C5}"/>
                    </a:ext>
                  </a:extLst>
                </p14:cNvPr>
                <p14:cNvContentPartPr/>
                <p14:nvPr/>
              </p14:nvContentPartPr>
              <p14:xfrm>
                <a:off x="7987005" y="5386796"/>
                <a:ext cx="60840" cy="19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92CA86E-DB78-4B37-ADFF-B8BB71A274C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69365" y="5368796"/>
                  <a:ext cx="96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15CAE0-C0CA-4BA7-B35E-16D81338F082}"/>
                    </a:ext>
                  </a:extLst>
                </p14:cNvPr>
                <p14:cNvContentPartPr/>
                <p14:nvPr/>
              </p14:nvContentPartPr>
              <p14:xfrm>
                <a:off x="8142165" y="5453756"/>
                <a:ext cx="3960" cy="145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15CAE0-C0CA-4BA7-B35E-16D81338F0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24525" y="5436116"/>
                  <a:ext cx="39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4124050-265A-47DC-AA24-363797A1B99D}"/>
                    </a:ext>
                  </a:extLst>
                </p14:cNvPr>
                <p14:cNvContentPartPr/>
                <p14:nvPr/>
              </p14:nvContentPartPr>
              <p14:xfrm>
                <a:off x="8083845" y="5540876"/>
                <a:ext cx="108720" cy="7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4124050-265A-47DC-AA24-363797A1B9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66205" y="5523236"/>
                  <a:ext cx="144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B0F991-A89E-4F47-A2BC-BB6942BA9896}"/>
                    </a:ext>
                  </a:extLst>
                </p14:cNvPr>
                <p14:cNvContentPartPr/>
                <p14:nvPr/>
              </p14:nvContentPartPr>
              <p14:xfrm>
                <a:off x="8235405" y="5500196"/>
                <a:ext cx="100440" cy="232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B0F991-A89E-4F47-A2BC-BB6942BA989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17405" y="5482196"/>
                  <a:ext cx="136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359ABEC-5F06-4078-A74B-21ED3735CBF9}"/>
                    </a:ext>
                  </a:extLst>
                </p14:cNvPr>
                <p14:cNvContentPartPr/>
                <p14:nvPr/>
              </p14:nvContentPartPr>
              <p14:xfrm>
                <a:off x="8410365" y="5507396"/>
                <a:ext cx="358560" cy="11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359ABEC-5F06-4078-A74B-21ED3735CB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92725" y="5489396"/>
                  <a:ext cx="394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88C66B-A9B0-448B-B8E5-FF95CF008796}"/>
                    </a:ext>
                  </a:extLst>
                </p14:cNvPr>
                <p14:cNvContentPartPr/>
                <p14:nvPr/>
              </p14:nvContentPartPr>
              <p14:xfrm>
                <a:off x="6877485" y="4533956"/>
                <a:ext cx="546480" cy="1276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88C66B-A9B0-448B-B8E5-FF95CF00879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59845" y="4516316"/>
                  <a:ext cx="582120" cy="13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5F9FD03-91AD-4921-B592-E66AABF44917}"/>
                    </a:ext>
                  </a:extLst>
                </p14:cNvPr>
                <p14:cNvContentPartPr/>
                <p14:nvPr/>
              </p14:nvContentPartPr>
              <p14:xfrm>
                <a:off x="7409925" y="4439636"/>
                <a:ext cx="11880" cy="28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5F9FD03-91AD-4921-B592-E66AABF4491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91925" y="4421636"/>
                  <a:ext cx="47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99458C9-A781-46A5-9914-4515D233955F}"/>
                    </a:ext>
                  </a:extLst>
                </p14:cNvPr>
                <p14:cNvContentPartPr/>
                <p14:nvPr/>
              </p14:nvContentPartPr>
              <p14:xfrm>
                <a:off x="7386165" y="4389236"/>
                <a:ext cx="3240" cy="6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99458C9-A781-46A5-9914-4515D233955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68525" y="4371596"/>
                  <a:ext cx="38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50DB728-8A00-4BBA-AD96-0E1ED4E0833C}"/>
                    </a:ext>
                  </a:extLst>
                </p14:cNvPr>
                <p14:cNvContentPartPr/>
                <p14:nvPr/>
              </p14:nvContentPartPr>
              <p14:xfrm>
                <a:off x="7120485" y="4127516"/>
                <a:ext cx="257040" cy="285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50DB728-8A00-4BBA-AD96-0E1ED4E0833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02485" y="4109876"/>
                  <a:ext cx="29268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E4B087-5EC4-48C0-BA6B-D45392577173}"/>
              </a:ext>
            </a:extLst>
          </p:cNvPr>
          <p:cNvGrpSpPr/>
          <p:nvPr/>
        </p:nvGrpSpPr>
        <p:grpSpPr>
          <a:xfrm>
            <a:off x="3438165" y="3515156"/>
            <a:ext cx="4071600" cy="418680"/>
            <a:chOff x="1914165" y="3515156"/>
            <a:chExt cx="407160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F95F39-2C7D-40F6-94A9-F3040E00DA3F}"/>
                    </a:ext>
                  </a:extLst>
                </p14:cNvPr>
                <p14:cNvContentPartPr/>
                <p14:nvPr/>
              </p14:nvContentPartPr>
              <p14:xfrm>
                <a:off x="1914165" y="3654836"/>
                <a:ext cx="214200" cy="272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F95F39-2C7D-40F6-94A9-F3040E00DA3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96525" y="3636836"/>
                  <a:ext cx="249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F2701FB-F6E4-4F50-96EB-BBDB3EB8403F}"/>
                    </a:ext>
                  </a:extLst>
                </p14:cNvPr>
                <p14:cNvContentPartPr/>
                <p14:nvPr/>
              </p14:nvContentPartPr>
              <p14:xfrm>
                <a:off x="2119005" y="3580316"/>
                <a:ext cx="137520" cy="176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F2701FB-F6E4-4F50-96EB-BBDB3EB840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01005" y="3562676"/>
                  <a:ext cx="173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FF1B492-A239-42B2-9996-2E388849D6B1}"/>
                    </a:ext>
                  </a:extLst>
                </p14:cNvPr>
                <p14:cNvContentPartPr/>
                <p14:nvPr/>
              </p14:nvContentPartPr>
              <p14:xfrm>
                <a:off x="2175525" y="3832676"/>
                <a:ext cx="176760" cy="25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FF1B492-A239-42B2-9996-2E388849D6B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57525" y="3815036"/>
                  <a:ext cx="212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28DCB5F-0633-48C3-8845-EDDA84FAD269}"/>
                    </a:ext>
                  </a:extLst>
                </p14:cNvPr>
                <p14:cNvContentPartPr/>
                <p14:nvPr/>
              </p14:nvContentPartPr>
              <p14:xfrm>
                <a:off x="2467485" y="3647276"/>
                <a:ext cx="29520" cy="275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28DCB5F-0633-48C3-8845-EDDA84FAD26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49485" y="3629276"/>
                  <a:ext cx="651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BFD1FCD-B776-4057-9856-127AEC5F970F}"/>
                    </a:ext>
                  </a:extLst>
                </p14:cNvPr>
                <p14:cNvContentPartPr/>
                <p14:nvPr/>
              </p14:nvContentPartPr>
              <p14:xfrm>
                <a:off x="2499525" y="3647276"/>
                <a:ext cx="200520" cy="198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BFD1FCD-B776-4057-9856-127AEC5F970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81525" y="3629276"/>
                  <a:ext cx="236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B5614F6-E542-41D6-96CD-65481AFD1CBE}"/>
                    </a:ext>
                  </a:extLst>
                </p14:cNvPr>
                <p14:cNvContentPartPr/>
                <p14:nvPr/>
              </p14:nvContentPartPr>
              <p14:xfrm>
                <a:off x="2791485" y="3725396"/>
                <a:ext cx="2193840" cy="153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B5614F6-E542-41D6-96CD-65481AFD1C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73485" y="3707396"/>
                  <a:ext cx="2229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1870AAF-951C-46D7-87B9-618A8D28107A}"/>
                    </a:ext>
                  </a:extLst>
                </p14:cNvPr>
                <p14:cNvContentPartPr/>
                <p14:nvPr/>
              </p14:nvContentPartPr>
              <p14:xfrm>
                <a:off x="4901445" y="3664916"/>
                <a:ext cx="137160" cy="18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1870AAF-951C-46D7-87B9-618A8D2810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83445" y="3647276"/>
                  <a:ext cx="172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6953F46-32D9-45D6-AEE1-6B304D40DFB1}"/>
                    </a:ext>
                  </a:extLst>
                </p14:cNvPr>
                <p14:cNvContentPartPr/>
                <p14:nvPr/>
              </p14:nvContentPartPr>
              <p14:xfrm>
                <a:off x="5157405" y="3621356"/>
                <a:ext cx="144000" cy="28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6953F46-32D9-45D6-AEE1-6B304D40DFB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39405" y="3603356"/>
                  <a:ext cx="1796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4C93747-78EB-4611-B155-C69B7485B9D5}"/>
                    </a:ext>
                  </a:extLst>
                </p14:cNvPr>
                <p14:cNvContentPartPr/>
                <p14:nvPr/>
              </p14:nvContentPartPr>
              <p14:xfrm>
                <a:off x="5372685" y="3515156"/>
                <a:ext cx="108000" cy="171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4C93747-78EB-4611-B155-C69B7485B9D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55045" y="3497156"/>
                  <a:ext cx="143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6AE4335-91D2-46F1-BE40-ECF00909F84E}"/>
                    </a:ext>
                  </a:extLst>
                </p14:cNvPr>
                <p14:cNvContentPartPr/>
                <p14:nvPr/>
              </p14:nvContentPartPr>
              <p14:xfrm>
                <a:off x="5448645" y="3779396"/>
                <a:ext cx="137160" cy="63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6AE4335-91D2-46F1-BE40-ECF00909F84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30645" y="3761396"/>
                  <a:ext cx="172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931F241-21AA-4AB6-B59C-62F332ABDEF9}"/>
                    </a:ext>
                  </a:extLst>
                </p14:cNvPr>
                <p14:cNvContentPartPr/>
                <p14:nvPr/>
              </p14:nvContentPartPr>
              <p14:xfrm>
                <a:off x="5721525" y="3613076"/>
                <a:ext cx="54720" cy="279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931F241-21AA-4AB6-B59C-62F332ABDEF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03885" y="3595436"/>
                  <a:ext cx="903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3100E80-3D94-4628-B3CA-AC1313D1CBD6}"/>
                    </a:ext>
                  </a:extLst>
                </p14:cNvPr>
                <p14:cNvContentPartPr/>
                <p14:nvPr/>
              </p14:nvContentPartPr>
              <p14:xfrm>
                <a:off x="5775885" y="3618476"/>
                <a:ext cx="209880" cy="315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3100E80-3D94-4628-B3CA-AC1313D1CBD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58245" y="3600476"/>
                  <a:ext cx="24552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79CC26A-5FDC-4144-9928-629906BE737A}"/>
              </a:ext>
            </a:extLst>
          </p:cNvPr>
          <p:cNvGrpSpPr/>
          <p:nvPr/>
        </p:nvGrpSpPr>
        <p:grpSpPr>
          <a:xfrm>
            <a:off x="4987245" y="3464396"/>
            <a:ext cx="406440" cy="401400"/>
            <a:chOff x="3463245" y="3464396"/>
            <a:chExt cx="4064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EF81647-889F-4BC8-AFD4-1441250B619D}"/>
                    </a:ext>
                  </a:extLst>
                </p14:cNvPr>
                <p14:cNvContentPartPr/>
                <p14:nvPr/>
              </p14:nvContentPartPr>
              <p14:xfrm>
                <a:off x="3463245" y="3605156"/>
                <a:ext cx="33120" cy="191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EF81647-889F-4BC8-AFD4-1441250B619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45245" y="3587156"/>
                  <a:ext cx="68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DA11E5D-E1C2-4601-9CB6-2238639C4468}"/>
                    </a:ext>
                  </a:extLst>
                </p14:cNvPr>
                <p14:cNvContentPartPr/>
                <p14:nvPr/>
              </p14:nvContentPartPr>
              <p14:xfrm>
                <a:off x="3472245" y="3510476"/>
                <a:ext cx="3600" cy="19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DA11E5D-E1C2-4601-9CB6-2238639C446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54245" y="3492836"/>
                  <a:ext cx="39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907636F-1F5A-4D50-81E8-B4115469C06C}"/>
                    </a:ext>
                  </a:extLst>
                </p14:cNvPr>
                <p14:cNvContentPartPr/>
                <p14:nvPr/>
              </p14:nvContentPartPr>
              <p14:xfrm>
                <a:off x="3665205" y="3464396"/>
                <a:ext cx="204480" cy="401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907636F-1F5A-4D50-81E8-B4115469C0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47205" y="3446756"/>
                  <a:ext cx="240120" cy="43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A965497-13DD-4687-BFF8-25D24C135868}"/>
              </a:ext>
            </a:extLst>
          </p:cNvPr>
          <p:cNvGrpSpPr/>
          <p:nvPr/>
        </p:nvGrpSpPr>
        <p:grpSpPr>
          <a:xfrm>
            <a:off x="3493245" y="6064676"/>
            <a:ext cx="3700800" cy="334440"/>
            <a:chOff x="1969245" y="6064676"/>
            <a:chExt cx="370080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2831A7-7ECB-4DFE-8B01-896D638E31B7}"/>
                    </a:ext>
                  </a:extLst>
                </p14:cNvPr>
                <p14:cNvContentPartPr/>
                <p14:nvPr/>
              </p14:nvContentPartPr>
              <p14:xfrm>
                <a:off x="1969245" y="6101396"/>
                <a:ext cx="224640" cy="267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2831A7-7ECB-4DFE-8B01-896D638E31B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51245" y="6083756"/>
                  <a:ext cx="2602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B9FA635-90B6-4B15-A963-A2DFD10868A8}"/>
                    </a:ext>
                  </a:extLst>
                </p14:cNvPr>
                <p14:cNvContentPartPr/>
                <p14:nvPr/>
              </p14:nvContentPartPr>
              <p14:xfrm>
                <a:off x="2239605" y="6064676"/>
                <a:ext cx="173880" cy="289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B9FA635-90B6-4B15-A963-A2DFD10868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21605" y="6046676"/>
                  <a:ext cx="2095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2429F3C-0FD3-49FF-A349-1ECDB1BA9E85}"/>
                    </a:ext>
                  </a:extLst>
                </p14:cNvPr>
                <p14:cNvContentPartPr/>
                <p14:nvPr/>
              </p14:nvContentPartPr>
              <p14:xfrm>
                <a:off x="2645325" y="6273116"/>
                <a:ext cx="2408400" cy="74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2429F3C-0FD3-49FF-A349-1ECDB1BA9E8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27685" y="6255116"/>
                  <a:ext cx="2444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EBC6DB1-3887-471F-B8FA-228F726FD221}"/>
                    </a:ext>
                  </a:extLst>
                </p14:cNvPr>
                <p14:cNvContentPartPr/>
                <p14:nvPr/>
              </p14:nvContentPartPr>
              <p14:xfrm>
                <a:off x="4981005" y="6111116"/>
                <a:ext cx="178920" cy="271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EBC6DB1-3887-471F-B8FA-228F726FD22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63005" y="6093476"/>
                  <a:ext cx="2145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1726ADB-8536-499D-B1EA-B83A301276D0}"/>
                    </a:ext>
                  </a:extLst>
                </p14:cNvPr>
                <p14:cNvContentPartPr/>
                <p14:nvPr/>
              </p14:nvContentPartPr>
              <p14:xfrm>
                <a:off x="5196645" y="6089156"/>
                <a:ext cx="190080" cy="309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1726ADB-8536-499D-B1EA-B83A301276D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78645" y="6071516"/>
                  <a:ext cx="2257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EC09304-FA60-41FC-9C67-D44B41081F1B}"/>
                    </a:ext>
                  </a:extLst>
                </p14:cNvPr>
                <p14:cNvContentPartPr/>
                <p14:nvPr/>
              </p14:nvContentPartPr>
              <p14:xfrm>
                <a:off x="5470245" y="6074396"/>
                <a:ext cx="199800" cy="255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EC09304-FA60-41FC-9C67-D44B41081F1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52245" y="6056396"/>
                  <a:ext cx="235440" cy="29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98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AF067-FE51-4A8B-BACE-850445BD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77391"/>
            <a:ext cx="9144000" cy="1312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174F39-FCC6-41FA-B2DB-281B22CF6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3" t="23262" r="16013" b="10975"/>
          <a:stretch/>
        </p:blipFill>
        <p:spPr>
          <a:xfrm>
            <a:off x="4538228" y="324092"/>
            <a:ext cx="6232967" cy="925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08120-5CF6-4E94-8E28-D05137DD5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983" y="4200432"/>
            <a:ext cx="2543606" cy="1418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35696-41C2-47AD-91C0-3EE2CC964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08" y="1287234"/>
            <a:ext cx="5138181" cy="2757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6FDD1B-6491-4747-9D27-3165E9E46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812" y="5895978"/>
            <a:ext cx="8898673" cy="7974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DDEB099-4BF9-476B-8451-CDF5D026BAD2}"/>
              </a:ext>
            </a:extLst>
          </p:cNvPr>
          <p:cNvGrpSpPr/>
          <p:nvPr/>
        </p:nvGrpSpPr>
        <p:grpSpPr>
          <a:xfrm>
            <a:off x="7344525" y="1760876"/>
            <a:ext cx="3018600" cy="1214640"/>
            <a:chOff x="5820525" y="1760876"/>
            <a:chExt cx="3018600" cy="12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E53EBA-7928-4B87-B907-2B75FB43F9E6}"/>
                    </a:ext>
                  </a:extLst>
                </p14:cNvPr>
                <p14:cNvContentPartPr/>
                <p14:nvPr/>
              </p14:nvContentPartPr>
              <p14:xfrm>
                <a:off x="5820525" y="1760876"/>
                <a:ext cx="987120" cy="1214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E53EBA-7928-4B87-B907-2B75FB43F9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02885" y="1743236"/>
                  <a:ext cx="1022760" cy="12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F67D35-210B-4B10-A8FF-570DBF794938}"/>
                    </a:ext>
                  </a:extLst>
                </p14:cNvPr>
                <p14:cNvContentPartPr/>
                <p14:nvPr/>
              </p14:nvContentPartPr>
              <p14:xfrm>
                <a:off x="7060005" y="2367116"/>
                <a:ext cx="410400" cy="30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F67D35-210B-4B10-A8FF-570DBF7949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42005" y="2349116"/>
                  <a:ext cx="446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A3C7A2F-2F76-407C-BF96-A34C9DA1D6B6}"/>
                    </a:ext>
                  </a:extLst>
                </p14:cNvPr>
                <p14:cNvContentPartPr/>
                <p14:nvPr/>
              </p14:nvContentPartPr>
              <p14:xfrm>
                <a:off x="7323525" y="2258396"/>
                <a:ext cx="304560" cy="276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A3C7A2F-2F76-407C-BF96-A34C9DA1D6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05525" y="2240396"/>
                  <a:ext cx="3402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E47D61D-DF1D-4513-AE3C-659E6AF5AAB2}"/>
                    </a:ext>
                  </a:extLst>
                </p14:cNvPr>
                <p14:cNvContentPartPr/>
                <p14:nvPr/>
              </p14:nvContentPartPr>
              <p14:xfrm>
                <a:off x="7827525" y="1829276"/>
                <a:ext cx="1011600" cy="1076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E47D61D-DF1D-4513-AE3C-659E6AF5AA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09525" y="1811276"/>
                  <a:ext cx="1047240" cy="11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5F85F5-F3A7-4CAA-9136-263C726E68E7}"/>
              </a:ext>
            </a:extLst>
          </p:cNvPr>
          <p:cNvGrpSpPr/>
          <p:nvPr/>
        </p:nvGrpSpPr>
        <p:grpSpPr>
          <a:xfrm>
            <a:off x="7437765" y="1934036"/>
            <a:ext cx="795240" cy="872640"/>
            <a:chOff x="5913765" y="1934036"/>
            <a:chExt cx="795240" cy="87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0852E59-75E6-4DD5-88BD-D077EF716452}"/>
                    </a:ext>
                  </a:extLst>
                </p14:cNvPr>
                <p14:cNvContentPartPr/>
                <p14:nvPr/>
              </p14:nvContentPartPr>
              <p14:xfrm>
                <a:off x="5913765" y="1994876"/>
                <a:ext cx="343800" cy="811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0852E59-75E6-4DD5-88BD-D077EF71645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96125" y="1977236"/>
                  <a:ext cx="379440" cy="84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EF970B1-F94D-484B-8A7A-A9E03066E1EA}"/>
                    </a:ext>
                  </a:extLst>
                </p14:cNvPr>
                <p14:cNvContentPartPr/>
                <p14:nvPr/>
              </p14:nvContentPartPr>
              <p14:xfrm>
                <a:off x="6396885" y="1934036"/>
                <a:ext cx="312120" cy="816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EF970B1-F94D-484B-8A7A-A9E03066E1E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79245" y="1916396"/>
                  <a:ext cx="347760" cy="85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CF5938-174F-4630-BF93-3A91497CE645}"/>
              </a:ext>
            </a:extLst>
          </p:cNvPr>
          <p:cNvGrpSpPr/>
          <p:nvPr/>
        </p:nvGrpSpPr>
        <p:grpSpPr>
          <a:xfrm>
            <a:off x="9562485" y="1956356"/>
            <a:ext cx="615600" cy="867600"/>
            <a:chOff x="8038485" y="1956356"/>
            <a:chExt cx="615600" cy="8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CE02500-EC42-4D35-913C-2FB30A9EEDA2}"/>
                    </a:ext>
                  </a:extLst>
                </p14:cNvPr>
                <p14:cNvContentPartPr/>
                <p14:nvPr/>
              </p14:nvContentPartPr>
              <p14:xfrm>
                <a:off x="8038485" y="2013956"/>
                <a:ext cx="425880" cy="358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CE02500-EC42-4D35-913C-2FB30A9EEDA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20485" y="1996316"/>
                  <a:ext cx="4615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6EB82CB-B6E5-4F2E-A568-E48A5A52EDD7}"/>
                    </a:ext>
                  </a:extLst>
                </p14:cNvPr>
                <p14:cNvContentPartPr/>
                <p14:nvPr/>
              </p14:nvContentPartPr>
              <p14:xfrm>
                <a:off x="8582805" y="1956356"/>
                <a:ext cx="71280" cy="84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6EB82CB-B6E5-4F2E-A568-E48A5A52EDD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65165" y="1938716"/>
                  <a:ext cx="106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07A4503-5C0F-46CE-82E1-6012522A8C60}"/>
                    </a:ext>
                  </a:extLst>
                </p14:cNvPr>
                <p14:cNvContentPartPr/>
                <p14:nvPr/>
              </p14:nvContentPartPr>
              <p14:xfrm>
                <a:off x="8266725" y="2344436"/>
                <a:ext cx="338400" cy="37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07A4503-5C0F-46CE-82E1-6012522A8C6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48725" y="2326796"/>
                  <a:ext cx="3740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4D5D28-C5CD-4371-AB55-F8DABC7E5364}"/>
                    </a:ext>
                  </a:extLst>
                </p14:cNvPr>
                <p14:cNvContentPartPr/>
                <p14:nvPr/>
              </p14:nvContentPartPr>
              <p14:xfrm>
                <a:off x="8448525" y="2374316"/>
                <a:ext cx="36000" cy="90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4D5D28-C5CD-4371-AB55-F8DABC7E536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30525" y="2356676"/>
                  <a:ext cx="71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E9B8B60-7D59-4C72-88B4-89F7B8642481}"/>
                    </a:ext>
                  </a:extLst>
                </p14:cNvPr>
                <p14:cNvContentPartPr/>
                <p14:nvPr/>
              </p14:nvContentPartPr>
              <p14:xfrm>
                <a:off x="8052885" y="2699036"/>
                <a:ext cx="153720" cy="124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E9B8B60-7D59-4C72-88B4-89F7B86424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34885" y="2681396"/>
                  <a:ext cx="18936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18926BC-813F-4A11-B894-E41FAD07494F}"/>
                  </a:ext>
                </a:extLst>
              </p14:cNvPr>
              <p14:cNvContentPartPr/>
              <p14:nvPr/>
            </p14:nvContentPartPr>
            <p14:xfrm>
              <a:off x="6807045" y="3895676"/>
              <a:ext cx="1834920" cy="1441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18926BC-813F-4A11-B894-E41FAD07494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789045" y="3877676"/>
                <a:ext cx="1870560" cy="14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773BB62-E89B-4920-870F-EF66B5E9848F}"/>
                  </a:ext>
                </a:extLst>
              </p14:cNvPr>
              <p14:cNvContentPartPr/>
              <p14:nvPr/>
            </p14:nvContentPartPr>
            <p14:xfrm>
              <a:off x="9448725" y="4018796"/>
              <a:ext cx="1060200" cy="1087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773BB62-E89B-4920-870F-EF66B5E984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430725" y="4000796"/>
                <a:ext cx="1095840" cy="11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FAC98AF-BC4D-4B87-BAF3-ECC04403D3D4}"/>
              </a:ext>
            </a:extLst>
          </p:cNvPr>
          <p:cNvGrpSpPr/>
          <p:nvPr/>
        </p:nvGrpSpPr>
        <p:grpSpPr>
          <a:xfrm>
            <a:off x="6868245" y="4026716"/>
            <a:ext cx="1637640" cy="843480"/>
            <a:chOff x="5344245" y="4026716"/>
            <a:chExt cx="1637640" cy="8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585DCC9-1020-4F04-8C5E-7983E6F695AB}"/>
                    </a:ext>
                  </a:extLst>
                </p14:cNvPr>
                <p14:cNvContentPartPr/>
                <p14:nvPr/>
              </p14:nvContentPartPr>
              <p14:xfrm>
                <a:off x="5443245" y="4319396"/>
                <a:ext cx="311040" cy="305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585DCC9-1020-4F04-8C5E-7983E6F695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25605" y="4301756"/>
                  <a:ext cx="3466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B48650B-F099-41C2-BC16-004FF9C4DFD3}"/>
                    </a:ext>
                  </a:extLst>
                </p14:cNvPr>
                <p14:cNvContentPartPr/>
                <p14:nvPr/>
              </p14:nvContentPartPr>
              <p14:xfrm>
                <a:off x="5344245" y="4678676"/>
                <a:ext cx="101520" cy="102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B48650B-F099-41C2-BC16-004FF9C4DFD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26245" y="4661036"/>
                  <a:ext cx="137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40F672-CBC1-4858-A5CC-E925057B3D16}"/>
                    </a:ext>
                  </a:extLst>
                </p14:cNvPr>
                <p14:cNvContentPartPr/>
                <p14:nvPr/>
              </p14:nvContentPartPr>
              <p14:xfrm>
                <a:off x="5700645" y="4381676"/>
                <a:ext cx="379800" cy="242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40F672-CBC1-4858-A5CC-E925057B3D1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83005" y="4364036"/>
                  <a:ext cx="415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029BE77-E65F-46FC-B8FC-CFA67D110D9E}"/>
                    </a:ext>
                  </a:extLst>
                </p14:cNvPr>
                <p14:cNvContentPartPr/>
                <p14:nvPr/>
              </p14:nvContentPartPr>
              <p14:xfrm>
                <a:off x="6751845" y="4026716"/>
                <a:ext cx="230040" cy="843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029BE77-E65F-46FC-B8FC-CFA67D110D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34205" y="4008716"/>
                  <a:ext cx="26568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7EF3F3E-6EC3-467C-92C5-5253E50AA90A}"/>
                    </a:ext>
                  </a:extLst>
                </p14:cNvPr>
                <p14:cNvContentPartPr/>
                <p14:nvPr/>
              </p14:nvContentPartPr>
              <p14:xfrm>
                <a:off x="6024285" y="4328756"/>
                <a:ext cx="565560" cy="307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7EF3F3E-6EC3-467C-92C5-5253E50AA90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06285" y="4311116"/>
                  <a:ext cx="6012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352B61D-BE56-4F44-942F-C1D9F893DA51}"/>
                    </a:ext>
                  </a:extLst>
                </p14:cNvPr>
                <p14:cNvContentPartPr/>
                <p14:nvPr/>
              </p14:nvContentPartPr>
              <p14:xfrm>
                <a:off x="6073245" y="4572116"/>
                <a:ext cx="50400" cy="30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352B61D-BE56-4F44-942F-C1D9F893DA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55245" y="4554116"/>
                  <a:ext cx="860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F1368E-CC06-48AC-9DCA-38C9A8E53696}"/>
              </a:ext>
            </a:extLst>
          </p:cNvPr>
          <p:cNvGrpSpPr/>
          <p:nvPr/>
        </p:nvGrpSpPr>
        <p:grpSpPr>
          <a:xfrm>
            <a:off x="8817285" y="4340276"/>
            <a:ext cx="366120" cy="289440"/>
            <a:chOff x="7293285" y="4340276"/>
            <a:chExt cx="36612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FE8A32A-B93D-4BA1-885B-27A3B1CD8FBF}"/>
                    </a:ext>
                  </a:extLst>
                </p14:cNvPr>
                <p14:cNvContentPartPr/>
                <p14:nvPr/>
              </p14:nvContentPartPr>
              <p14:xfrm>
                <a:off x="7293285" y="4495436"/>
                <a:ext cx="278280" cy="16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FE8A32A-B93D-4BA1-885B-27A3B1CD8FB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75645" y="4477796"/>
                  <a:ext cx="313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678297-9750-41E9-BA6C-7137E5130A5E}"/>
                    </a:ext>
                  </a:extLst>
                </p14:cNvPr>
                <p14:cNvContentPartPr/>
                <p14:nvPr/>
              </p14:nvContentPartPr>
              <p14:xfrm>
                <a:off x="7459245" y="4340276"/>
                <a:ext cx="200160" cy="289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678297-9750-41E9-BA6C-7137E5130A5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41245" y="4322636"/>
                  <a:ext cx="23580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1F12EA0-A0FC-433D-89F6-6B69C124B701}"/>
              </a:ext>
            </a:extLst>
          </p:cNvPr>
          <p:cNvGrpSpPr/>
          <p:nvPr/>
        </p:nvGrpSpPr>
        <p:grpSpPr>
          <a:xfrm>
            <a:off x="9453405" y="4209236"/>
            <a:ext cx="915840" cy="608760"/>
            <a:chOff x="7929405" y="4209236"/>
            <a:chExt cx="91584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4BF5E09-163F-4958-B86B-2668274006A1}"/>
                    </a:ext>
                  </a:extLst>
                </p14:cNvPr>
                <p14:cNvContentPartPr/>
                <p14:nvPr/>
              </p14:nvContentPartPr>
              <p14:xfrm>
                <a:off x="8585685" y="4471676"/>
                <a:ext cx="259560" cy="346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4BF5E09-163F-4958-B86B-2668274006A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67685" y="4454036"/>
                  <a:ext cx="2952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310AA3A-4B7F-4ABD-A517-7BC22DC8C963}"/>
                    </a:ext>
                  </a:extLst>
                </p14:cNvPr>
                <p14:cNvContentPartPr/>
                <p14:nvPr/>
              </p14:nvContentPartPr>
              <p14:xfrm>
                <a:off x="8730045" y="4209236"/>
                <a:ext cx="82440" cy="140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310AA3A-4B7F-4ABD-A517-7BC22DC8C96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12405" y="4191596"/>
                  <a:ext cx="118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3CCB6D-5580-4BA1-9E92-6823538F783E}"/>
                    </a:ext>
                  </a:extLst>
                </p14:cNvPr>
                <p14:cNvContentPartPr/>
                <p14:nvPr/>
              </p14:nvContentPartPr>
              <p14:xfrm>
                <a:off x="8472645" y="4321916"/>
                <a:ext cx="299160" cy="203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3CCB6D-5580-4BA1-9E92-6823538F783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54645" y="4303916"/>
                  <a:ext cx="334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4EF4972-9B7E-4D36-AE34-7933E4209DF3}"/>
                    </a:ext>
                  </a:extLst>
                </p14:cNvPr>
                <p14:cNvContentPartPr/>
                <p14:nvPr/>
              </p14:nvContentPartPr>
              <p14:xfrm>
                <a:off x="8247285" y="4450436"/>
                <a:ext cx="289440" cy="228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4EF4972-9B7E-4D36-AE34-7933E4209DF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29285" y="4432436"/>
                  <a:ext cx="325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10EDC7A-4D41-49A8-9FDC-03307D4B7D87}"/>
                    </a:ext>
                  </a:extLst>
                </p14:cNvPr>
                <p14:cNvContentPartPr/>
                <p14:nvPr/>
              </p14:nvContentPartPr>
              <p14:xfrm>
                <a:off x="8462925" y="4308236"/>
                <a:ext cx="37080" cy="60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10EDC7A-4D41-49A8-9FDC-03307D4B7D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45285" y="4290236"/>
                  <a:ext cx="72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D266562-DFBC-4F03-BE47-A5363C14B753}"/>
                    </a:ext>
                  </a:extLst>
                </p14:cNvPr>
                <p14:cNvContentPartPr/>
                <p14:nvPr/>
              </p14:nvContentPartPr>
              <p14:xfrm>
                <a:off x="8105445" y="4407596"/>
                <a:ext cx="240120" cy="226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D266562-DFBC-4F03-BE47-A5363C14B75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87445" y="4389596"/>
                  <a:ext cx="275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F1FECAA-74C6-47AC-865B-CDED9CE15A7A}"/>
                    </a:ext>
                  </a:extLst>
                </p14:cNvPr>
                <p14:cNvContentPartPr/>
                <p14:nvPr/>
              </p14:nvContentPartPr>
              <p14:xfrm>
                <a:off x="7929405" y="4495436"/>
                <a:ext cx="167040" cy="119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F1FECAA-74C6-47AC-865B-CDED9CE15A7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11765" y="4477796"/>
                  <a:ext cx="202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3732101-1B43-4DB9-9EE9-279B2F0B6A41}"/>
                    </a:ext>
                  </a:extLst>
                </p14:cNvPr>
                <p14:cNvContentPartPr/>
                <p14:nvPr/>
              </p14:nvContentPartPr>
              <p14:xfrm>
                <a:off x="8063685" y="4438196"/>
                <a:ext cx="25200" cy="54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3732101-1B43-4DB9-9EE9-279B2F0B6A4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46045" y="4420556"/>
                  <a:ext cx="60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A97E733-9D7B-4F5D-A0FB-22947162BF78}"/>
                    </a:ext>
                  </a:extLst>
                </p14:cNvPr>
                <p14:cNvContentPartPr/>
                <p14:nvPr/>
              </p14:nvContentPartPr>
              <p14:xfrm>
                <a:off x="7974405" y="4669316"/>
                <a:ext cx="36000" cy="74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A97E733-9D7B-4F5D-A0FB-22947162BF7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56765" y="4651676"/>
                  <a:ext cx="71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DFEEAC9-3E94-497F-B64C-4869151A9A77}"/>
                    </a:ext>
                  </a:extLst>
                </p14:cNvPr>
                <p14:cNvContentPartPr/>
                <p14:nvPr/>
              </p14:nvContentPartPr>
              <p14:xfrm>
                <a:off x="8724645" y="4505156"/>
                <a:ext cx="55080" cy="78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DFEEAC9-3E94-497F-B64C-4869151A9A7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706645" y="4487516"/>
                  <a:ext cx="9072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7257AA1-25F7-474A-A1D5-6DD6D012334C}"/>
                  </a:ext>
                </a:extLst>
              </p14:cNvPr>
              <p14:cNvContentPartPr/>
              <p14:nvPr/>
            </p14:nvContentPartPr>
            <p14:xfrm>
              <a:off x="3983400" y="6318000"/>
              <a:ext cx="2410920" cy="101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7257AA1-25F7-474A-A1D5-6DD6D012334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74040" y="6308640"/>
                <a:ext cx="2429640" cy="1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205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77821"/>
            <a:ext cx="9144000" cy="11110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3400648" y="1088134"/>
            <a:ext cx="7033437" cy="3693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https://marc-culler.info/static/home/papers/CyclicSurgery.pdf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1757917" y="257138"/>
            <a:ext cx="8830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M. Culler, C. Gordon, J. </a:t>
            </a:r>
            <a:r>
              <a:rPr lang="en-US" sz="2400" dirty="0" err="1"/>
              <a:t>Luecke</a:t>
            </a:r>
            <a:r>
              <a:rPr lang="en-US" sz="2400" dirty="0"/>
              <a:t>, P. </a:t>
            </a:r>
            <a:r>
              <a:rPr lang="en-US" sz="2400" dirty="0" err="1"/>
              <a:t>Shalen</a:t>
            </a:r>
            <a:r>
              <a:rPr lang="en-US" sz="2400" dirty="0"/>
              <a:t> (1987). </a:t>
            </a:r>
            <a:r>
              <a:rPr lang="en-US" sz="2400" dirty="0" err="1"/>
              <a:t>Dehn</a:t>
            </a:r>
            <a:r>
              <a:rPr lang="en-US" sz="2400" dirty="0"/>
              <a:t> surgery on knots. The Annals of Mathematics (Annals of Mathematics)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63199"/>
          <a:stretch/>
        </p:blipFill>
        <p:spPr>
          <a:xfrm>
            <a:off x="1022782" y="3869172"/>
            <a:ext cx="5226390" cy="2365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62E0A2-D534-44F9-86FD-5B25A6BA8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508" y="4020783"/>
            <a:ext cx="4449576" cy="23878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5B11E50-1C10-4E5E-876F-1C74B91EC159}"/>
                  </a:ext>
                </a:extLst>
              </p14:cNvPr>
              <p14:cNvContentPartPr/>
              <p14:nvPr/>
            </p14:nvContentPartPr>
            <p14:xfrm>
              <a:off x="1053720" y="1632960"/>
              <a:ext cx="8707320" cy="4342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5B11E50-1C10-4E5E-876F-1C74B91EC1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4360" y="1623600"/>
                <a:ext cx="8726040" cy="436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75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77821"/>
            <a:ext cx="9144000" cy="11110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3400648" y="1088134"/>
            <a:ext cx="7033437" cy="3693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https://marc-culler.info/static/home/papers/CyclicSurgery.pdf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1757917" y="257138"/>
            <a:ext cx="8830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M. Culler, C. Gordon, J. </a:t>
            </a:r>
            <a:r>
              <a:rPr lang="en-US" sz="2400" dirty="0" err="1"/>
              <a:t>Luecke</a:t>
            </a:r>
            <a:r>
              <a:rPr lang="en-US" sz="2400" dirty="0"/>
              <a:t>, P. </a:t>
            </a:r>
            <a:r>
              <a:rPr lang="en-US" sz="2400" dirty="0" err="1"/>
              <a:t>Shalen</a:t>
            </a:r>
            <a:r>
              <a:rPr lang="en-US" sz="2400" dirty="0"/>
              <a:t> (1987). </a:t>
            </a:r>
            <a:r>
              <a:rPr lang="en-US" sz="2400" dirty="0" err="1"/>
              <a:t>Dehn</a:t>
            </a:r>
            <a:r>
              <a:rPr lang="en-US" sz="2400" dirty="0"/>
              <a:t> surgery on knots. The Annals of Mathematics (Annals of Mathematics)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8760" t="-1273" r="1" b="82716"/>
          <a:stretch/>
        </p:blipFill>
        <p:spPr>
          <a:xfrm>
            <a:off x="4762500" y="5041900"/>
            <a:ext cx="1632722" cy="1192858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8760" t="18243" b="63199"/>
          <a:stretch/>
        </p:blipFill>
        <p:spPr>
          <a:xfrm>
            <a:off x="9144000" y="5080000"/>
            <a:ext cx="1632722" cy="11928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FEB4F44-7CDE-4694-A51C-CA299E3A6DB6}"/>
                  </a:ext>
                </a:extLst>
              </p14:cNvPr>
              <p14:cNvContentPartPr/>
              <p14:nvPr/>
            </p14:nvContentPartPr>
            <p14:xfrm>
              <a:off x="882000" y="1505160"/>
              <a:ext cx="11150640" cy="4500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FEB4F44-7CDE-4694-A51C-CA299E3A6D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2640" y="1495800"/>
                <a:ext cx="11169360" cy="45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1670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71752-AF71-4A6E-9021-27880E87D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77821"/>
            <a:ext cx="9144000" cy="11110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831EBA-2375-40B2-9ACF-632318704C38}"/>
              </a:ext>
            </a:extLst>
          </p:cNvPr>
          <p:cNvSpPr/>
          <p:nvPr/>
        </p:nvSpPr>
        <p:spPr>
          <a:xfrm>
            <a:off x="3400648" y="1088134"/>
            <a:ext cx="7033437" cy="3693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https://marc-culler.info/static/home/papers/CyclicSurgery.pdf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D9895-AC3C-4B7E-8D9E-028C274DAE71}"/>
              </a:ext>
            </a:extLst>
          </p:cNvPr>
          <p:cNvSpPr/>
          <p:nvPr/>
        </p:nvSpPr>
        <p:spPr>
          <a:xfrm>
            <a:off x="1757917" y="257138"/>
            <a:ext cx="8830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M. Culler, C. Gordon, J. </a:t>
            </a:r>
            <a:r>
              <a:rPr lang="en-US" sz="2400" dirty="0" err="1"/>
              <a:t>Luecke</a:t>
            </a:r>
            <a:r>
              <a:rPr lang="en-US" sz="2400" dirty="0"/>
              <a:t>, P. </a:t>
            </a:r>
            <a:r>
              <a:rPr lang="en-US" sz="2400" dirty="0" err="1"/>
              <a:t>Shalen</a:t>
            </a:r>
            <a:r>
              <a:rPr lang="en-US" sz="2400" dirty="0"/>
              <a:t> (1987). </a:t>
            </a:r>
            <a:r>
              <a:rPr lang="en-US" sz="2400" dirty="0" err="1"/>
              <a:t>Dehn</a:t>
            </a:r>
            <a:r>
              <a:rPr lang="en-US" sz="2400" dirty="0"/>
              <a:t> surgery on knots. The Annals of Mathematics (Annals of Mathematics) 125 (2): 237-300.</a:t>
            </a:r>
          </a:p>
        </p:txBody>
      </p:sp>
      <p:pic>
        <p:nvPicPr>
          <p:cNvPr id="5" name="Picture 4" descr="tanrat1700PC.eps">
            <a:extLst>
              <a:ext uri="{FF2B5EF4-FFF2-40B4-BE49-F238E27FC236}">
                <a16:creationId xmlns:a16="http://schemas.microsoft.com/office/drawing/2014/main" id="{A88A1316-2CE9-43C5-992D-1CE0F4638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8946" b="82716"/>
          <a:stretch/>
        </p:blipFill>
        <p:spPr>
          <a:xfrm>
            <a:off x="2159000" y="5123750"/>
            <a:ext cx="4236222" cy="1111008"/>
          </a:xfrm>
          <a:prstGeom prst="rect">
            <a:avLst/>
          </a:prstGeom>
        </p:spPr>
      </p:pic>
      <p:pic>
        <p:nvPicPr>
          <p:cNvPr id="6" name="Picture 5" descr="tanrat1700PC.eps">
            <a:extLst>
              <a:ext uri="{FF2B5EF4-FFF2-40B4-BE49-F238E27FC236}">
                <a16:creationId xmlns:a16="http://schemas.microsoft.com/office/drawing/2014/main" id="{8678CD6B-3EEE-42B9-BA37-B2BC55354C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441" t="17283" b="63199"/>
          <a:stretch/>
        </p:blipFill>
        <p:spPr>
          <a:xfrm>
            <a:off x="6096000" y="5011930"/>
            <a:ext cx="4680722" cy="12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85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CC3B75-5898-4997-8E5B-F5BC3D31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64063"/>
            <a:ext cx="9144000" cy="35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0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1700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811" y="123130"/>
            <a:ext cx="5226390" cy="6428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5C2B9-36C3-429C-B1A1-5EDD9D5E8AE1}"/>
              </a:ext>
            </a:extLst>
          </p:cNvPr>
          <p:cNvSpPr txBox="1"/>
          <p:nvPr/>
        </p:nvSpPr>
        <p:spPr>
          <a:xfrm>
            <a:off x="4606475" y="2540001"/>
            <a:ext cx="103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|t| &gt; 1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0EFE05-213B-4DD7-90FA-73F982E5AC97}"/>
                  </a:ext>
                </a:extLst>
              </p14:cNvPr>
              <p14:cNvContentPartPr/>
              <p14:nvPr/>
            </p14:nvContentPartPr>
            <p14:xfrm>
              <a:off x="856080" y="-284040"/>
              <a:ext cx="11337840" cy="6989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0EFE05-213B-4DD7-90FA-73F982E5AC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720" y="-293400"/>
                <a:ext cx="11356560" cy="700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482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0CD622-0F10-4113-9FB5-CFFE12E5DA86}"/>
                  </a:ext>
                </a:extLst>
              </p14:cNvPr>
              <p14:cNvContentPartPr/>
              <p14:nvPr/>
            </p14:nvContentPartPr>
            <p14:xfrm>
              <a:off x="680400" y="-34560"/>
              <a:ext cx="11496600" cy="6968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0CD622-0F10-4113-9FB5-CFFE12E5DA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040" y="-43920"/>
                <a:ext cx="11515320" cy="698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186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1700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433" y="152159"/>
            <a:ext cx="5226390" cy="6428032"/>
          </a:xfrm>
          <a:prstGeom prst="rect">
            <a:avLst/>
          </a:prstGeom>
        </p:spPr>
      </p:pic>
      <p:pic>
        <p:nvPicPr>
          <p:cNvPr id="3" name="Picture 3" descr="primeP2">
            <a:extLst>
              <a:ext uri="{FF2B5EF4-FFF2-40B4-BE49-F238E27FC236}">
                <a16:creationId xmlns:a16="http://schemas.microsoft.com/office/drawing/2014/main" id="{07486B5B-BF10-4A82-A8BF-0B8B3050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9536" y="738949"/>
            <a:ext cx="3588925" cy="261271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6E22CC-86E7-4C52-A6B9-14A41BD39961}"/>
              </a:ext>
            </a:extLst>
          </p:cNvPr>
          <p:cNvSpPr txBox="1"/>
          <p:nvPr/>
        </p:nvSpPr>
        <p:spPr>
          <a:xfrm>
            <a:off x="4581071" y="2510973"/>
            <a:ext cx="103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|t| &gt; 1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09DEFC6-340B-4D99-AEE5-99102FEB8027}"/>
                  </a:ext>
                </a:extLst>
              </p14:cNvPr>
              <p14:cNvContentPartPr/>
              <p14:nvPr/>
            </p14:nvContentPartPr>
            <p14:xfrm>
              <a:off x="3832200" y="825120"/>
              <a:ext cx="7519680" cy="5847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09DEFC6-340B-4D99-AEE5-99102FEB80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2840" y="815760"/>
                <a:ext cx="7538400" cy="586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272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1700P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811" y="152159"/>
            <a:ext cx="5226390" cy="6428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5C2B9-36C3-429C-B1A1-5EDD9D5E8AE1}"/>
              </a:ext>
            </a:extLst>
          </p:cNvPr>
          <p:cNvSpPr txBox="1"/>
          <p:nvPr/>
        </p:nvSpPr>
        <p:spPr>
          <a:xfrm>
            <a:off x="4606475" y="2540001"/>
            <a:ext cx="103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|t| &gt; 1 </a:t>
            </a:r>
          </a:p>
        </p:txBody>
      </p:sp>
      <p:pic>
        <p:nvPicPr>
          <p:cNvPr id="5" name="Picture 4" descr="tanrat2700PC.eps">
            <a:extLst>
              <a:ext uri="{FF2B5EF4-FFF2-40B4-BE49-F238E27FC236}">
                <a16:creationId xmlns:a16="http://schemas.microsoft.com/office/drawing/2014/main" id="{08510B26-F250-44F9-8B5D-3F78E2D477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0738" y="176704"/>
            <a:ext cx="4276718" cy="638847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132E58-9612-491B-B123-74963FF43F3D}"/>
              </a:ext>
            </a:extLst>
          </p:cNvPr>
          <p:cNvCxnSpPr/>
          <p:nvPr/>
        </p:nvCxnSpPr>
        <p:spPr>
          <a:xfrm>
            <a:off x="6516914" y="79829"/>
            <a:ext cx="0" cy="658222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CAB6CD-69AD-4286-9776-7AC8A1D91E4A}"/>
                  </a:ext>
                </a:extLst>
              </p14:cNvPr>
              <p14:cNvContentPartPr/>
              <p14:nvPr/>
            </p14:nvContentPartPr>
            <p14:xfrm>
              <a:off x="325800" y="-211680"/>
              <a:ext cx="9788760" cy="6634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CAB6CD-69AD-4286-9776-7AC8A1D91E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440" y="-221040"/>
                <a:ext cx="9807480" cy="66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653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F28670-253C-48CB-BE63-E30096C87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290"/>
            <a:ext cx="9144000" cy="27771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C172B8-B4FB-4264-A44B-5249B3ED9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882799"/>
            <a:ext cx="9144000" cy="20854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C3527D-97A4-402A-B27F-87EF98D3D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019" y="639383"/>
            <a:ext cx="1138476" cy="1507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139D34-21C3-455D-BA5D-C3E083FC65FE}"/>
              </a:ext>
            </a:extLst>
          </p:cNvPr>
          <p:cNvSpPr/>
          <p:nvPr/>
        </p:nvSpPr>
        <p:spPr>
          <a:xfrm>
            <a:off x="1674470" y="352090"/>
            <a:ext cx="6736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https://academic.oup.com/nar/article/36/11/3515/2410103</a:t>
            </a: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AE357-85BB-48E1-9707-5B472AB7D96F}"/>
              </a:ext>
            </a:extLst>
          </p:cNvPr>
          <p:cNvSpPr/>
          <p:nvPr/>
        </p:nvSpPr>
        <p:spPr>
          <a:xfrm>
            <a:off x="3902598" y="3442174"/>
            <a:ext cx="6765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https://academic.oup.com/bioinformatics/article/22/14/1790/227088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53C3CD-0B35-4D37-8112-D5DFBC46B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5068715"/>
            <a:ext cx="9144000" cy="17849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61EC68-B9DF-428E-B5A5-BF4FC321C2BB}"/>
              </a:ext>
            </a:extLst>
          </p:cNvPr>
          <p:cNvSpPr/>
          <p:nvPr/>
        </p:nvSpPr>
        <p:spPr>
          <a:xfrm>
            <a:off x="5168383" y="5068715"/>
            <a:ext cx="3334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https://knotplot.com/download/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80DF5D-F514-409F-BE09-0D49D7A187FF}"/>
                  </a:ext>
                </a:extLst>
              </p14:cNvPr>
              <p14:cNvContentPartPr/>
              <p14:nvPr/>
            </p14:nvContentPartPr>
            <p14:xfrm>
              <a:off x="1735560" y="1541520"/>
              <a:ext cx="8324640" cy="5401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80DF5D-F514-409F-BE09-0D49D7A187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26200" y="1532160"/>
                <a:ext cx="8343360" cy="54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854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nrat1700PC.eps">
            <a:extLst>
              <a:ext uri="{FF2B5EF4-FFF2-40B4-BE49-F238E27FC236}">
                <a16:creationId xmlns:a16="http://schemas.microsoft.com/office/drawing/2014/main" id="{E4054954-EE33-434F-909D-45751C97D0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3304"/>
          <a:stretch/>
        </p:blipFill>
        <p:spPr>
          <a:xfrm>
            <a:off x="-528787" y="65073"/>
            <a:ext cx="5226390" cy="23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2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8B75C2-3B01-44D7-A2F6-F7A5A7D2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603" y="1307237"/>
            <a:ext cx="7168696" cy="4693467"/>
          </a:xfrm>
          <a:prstGeom prst="rect">
            <a:avLst/>
          </a:prstGeom>
        </p:spPr>
      </p:pic>
      <p:pic>
        <p:nvPicPr>
          <p:cNvPr id="3" name="Picture 2" descr="tanrat1700PC.eps">
            <a:extLst>
              <a:ext uri="{FF2B5EF4-FFF2-40B4-BE49-F238E27FC236}">
                <a16:creationId xmlns:a16="http://schemas.microsoft.com/office/drawing/2014/main" id="{E4054954-EE33-434F-909D-45751C97D0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63304"/>
          <a:stretch/>
        </p:blipFill>
        <p:spPr>
          <a:xfrm>
            <a:off x="-528787" y="65073"/>
            <a:ext cx="5226390" cy="23588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D33121-6361-4236-BA75-C88C6326113D}"/>
                  </a:ext>
                </a:extLst>
              </p14:cNvPr>
              <p14:cNvContentPartPr/>
              <p14:nvPr/>
            </p14:nvContentPartPr>
            <p14:xfrm>
              <a:off x="597960" y="-95040"/>
              <a:ext cx="11284560" cy="6807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D33121-6361-4236-BA75-C88C632611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600" y="-104400"/>
                <a:ext cx="11303280" cy="68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998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nrat1700PC.eps"/>
          <p:cNvPicPr>
            <a:picLocks noChangeAspect="1"/>
          </p:cNvPicPr>
          <p:nvPr/>
        </p:nvPicPr>
        <p:blipFill rotWithShape="1">
          <a:blip r:embed="rId2" cstate="print"/>
          <a:srcRect b="63304"/>
          <a:stretch/>
        </p:blipFill>
        <p:spPr>
          <a:xfrm>
            <a:off x="-528787" y="65073"/>
            <a:ext cx="5226390" cy="2358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C5C582-67A2-463E-BF58-88446704E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" y="5035071"/>
            <a:ext cx="2896960" cy="1586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DEDDD-05B3-4520-9B84-B48A549DF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82" y="2754061"/>
            <a:ext cx="5226391" cy="1950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39FE84-49C5-4B5C-8CCF-382AC6DF2F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2" r="4770"/>
          <a:stretch/>
        </p:blipFill>
        <p:spPr>
          <a:xfrm>
            <a:off x="5733143" y="2164533"/>
            <a:ext cx="6342744" cy="46934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547131-D92D-43C5-B108-63270F076A65}"/>
              </a:ext>
            </a:extLst>
          </p:cNvPr>
          <p:cNvSpPr/>
          <p:nvPr/>
        </p:nvSpPr>
        <p:spPr>
          <a:xfrm>
            <a:off x="108857" y="1117600"/>
            <a:ext cx="2946400" cy="137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CE16B2-88E9-4BD7-B07D-E34FF7DAF9C5}"/>
              </a:ext>
            </a:extLst>
          </p:cNvPr>
          <p:cNvSpPr/>
          <p:nvPr/>
        </p:nvSpPr>
        <p:spPr>
          <a:xfrm>
            <a:off x="0" y="61565"/>
            <a:ext cx="942068" cy="1182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8D3135-561C-4256-ADC2-53E7609A3E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689" y="303923"/>
            <a:ext cx="606426" cy="483502"/>
          </a:xfrm>
          <a:prstGeom prst="ellipse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262F08E-D9AE-420E-B69F-EFBAC09A8C1A}"/>
                  </a:ext>
                </a:extLst>
              </p14:cNvPr>
              <p14:cNvContentPartPr/>
              <p14:nvPr/>
            </p14:nvContentPartPr>
            <p14:xfrm>
              <a:off x="2168640" y="-295560"/>
              <a:ext cx="9683280" cy="7221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262F08E-D9AE-420E-B69F-EFBAC09A8C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59280" y="-304920"/>
                <a:ext cx="9702000" cy="72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81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10222</TotalTime>
  <Words>213</Words>
  <Application>Microsoft Office PowerPoint</Application>
  <PresentationFormat>Widescreen</PresentationFormat>
  <Paragraphs>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115</cp:revision>
  <dcterms:created xsi:type="dcterms:W3CDTF">2020-09-07T00:11:40Z</dcterms:created>
  <dcterms:modified xsi:type="dcterms:W3CDTF">2020-10-05T20:53:20Z</dcterms:modified>
</cp:coreProperties>
</file>