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92" r:id="rId2"/>
    <p:sldId id="538" r:id="rId3"/>
    <p:sldId id="524" r:id="rId4"/>
    <p:sldId id="443" r:id="rId5"/>
    <p:sldId id="525" r:id="rId6"/>
    <p:sldId id="464" r:id="rId7"/>
    <p:sldId id="529" r:id="rId8"/>
    <p:sldId id="537" r:id="rId9"/>
    <p:sldId id="536" r:id="rId10"/>
    <p:sldId id="521" r:id="rId11"/>
    <p:sldId id="520" r:id="rId12"/>
    <p:sldId id="304" r:id="rId13"/>
    <p:sldId id="489" r:id="rId14"/>
    <p:sldId id="494" r:id="rId15"/>
    <p:sldId id="3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2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6447 0 0,'0'0'142'0'0,"0"0"22"0"0,0 0 13 0 0,0-2-20 0 0,0-15 62 0 0,1 15-87 0 0,1 1 5 0 0,-2-1 354 0 0,0 2 18 0 0,1-1 3 0 0,-1 1-413 0 0,0 0 0 0 0,0-1 0 0 0,0 1 0 0 0,0 0-1 0 0,0 0 1 0 0,0 0 0 0 0,1-1 0 0 0,-1 1 0 0 0,0 0 0 0 0,0 0-1 0 0,0 0 1 0 0,0 0 0 0 0,0 0 0 0 0,0-1 0 0 0,1 1-1 0 0,-1 0 1 0 0,0 0 0 0 0,0 0 0 0 0,0 0 0 0 0,0 0 0 0 0,1 0-1 0 0,-1 0 1 0 0,0 0 0 0 0,0 0 0 0 0,0 0 0 0 0,1 0 0 0 0,-1 0-1 0 0,0-1 1 0 0,0 1 0 0 0,0 0 0 0 0,1 0 0 0 0,-1 1-1 0 0,0-1 1 0 0,0 0 0 0 0,0 0 0 0 0,1 0 0 0 0,-1 0 0 0 0,0 0-1 0 0,0 0-98 0 0,6 8 702 0 0,3 19-999 0 0,-8-24 673 0 0,1 5-182 0 0,-1 1 0 0 0,-1-1 0 0 0,1 1 0 0 0,-1-1 0 0 0,0 0-1 0 0,-2 4-193 0 0,1 28 442 0 0,2-8-442 0 0,-4 24 0 0 0,1-32 0 0 0,1 0 0 0 0,2 1 0 0 0,2 16 0 0 0,8 60 0 0 0,-11-96 0 0 0,2 7 0 0 0,0 0 0 0 0,1 0 0 0 0,1 3 0 0 0,-3-7 0 0 0,0-6 0 0 0,-1 1 0 0 0,1 0 0 0 0,-1-1 0 0 0,1 1 0 0 0,0-1 0 0 0,0 0 0 0 0,0 1 0 0 0,0 0 0 0 0,5 10 0 0 0,-3-10 0 0 0,-1 0 0 0 0,5 5 0 0 0,4 2 0 0 0,-8-9 0 0 0,0 1 0 0 0,7 4 0 0 0,0-2 0 0 0,-6-2 0 0 0,4-1 0 0 0,13-2 0 0 0,-14 1 0 0 0,0-1 0 0 0,-1-1 0 0 0,0 1 0 0 0,1-1 0 0 0,-1 0 0 0 0,0 0 0 0 0,0-1 0 0 0,0 0 0 0 0,0 0 0 0 0,0 0 0 0 0,0-1 0 0 0,-1 1 0 0 0,0-2 0 0 0,0 1 0 0 0,0 0 0 0 0,0-1 0 0 0,-1 0 0 0 0,3-3 0 0 0,-2 1 0 0 0,-1 3 0 0 0,-1-1 0 0 0,1 1 0 0 0,-1-1 0 0 0,0 1 0 0 0,-1-1 0 0 0,1 0 0 0 0,-1 0 0 0 0,0 0 0 0 0,1-2 0 0 0,57-190 931 0 0,-52 168-353 0 0,-1-1 1 0 0,2-27-579 0 0,6-23-40 0 0,-13 68 40 0 0,0 0 0 0 0,0-10 0 0 0,0 7 0 0 0,-1 7 0 0 0,-2 0 0 0 0,2 2-64 0 0,-1 4-273 0 0,0 2-138 0 0,0 0-33 0 0,0 0-4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3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4607 0 0,'0'0'208'0'0,"0"0"67"0"0,0 0 154 0 0,0 0 69 0 0,0 0 12 0 0,0 0 2 0 0,0 0 0 0 0,0 0 0 0 0,0 0 0 0 0,0 0 0 0 0,0 0 0 0 0,0-1 0 0 0,0-1-336 0 0,0 0-47 0 0,4-8 686 0 0,0-8-815 0 0,-3 15-592 0 0,-1-1 0 0 0,0 1-1 0 0,1-1 1 0 0,-2 1-1 0 0,1-1 1 0 0,0 1 0 0 0,-1-2 592 0 0,-1-4-3062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44 6447 0 0,'0'0'136'0'0,"0"0"32"0"0,0 0 8 0 0,0 0 16 0 0,-2-10-192 0 0,2 10 0 0 0,2-9 0 0 0,-2 1 0 0 0,0 8 0 0 0,0 0 0 0 0,0-8 0 0 0,0 8 0 0 0,2-8 0 0 0,-2 8 0 0 0,0 0 0 0 0,0 0-2832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5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18 835 6447 0 0,'0'0'142'0'0,"0"0"22"0"0,0 0 13 0 0,-1-2-20 0 0,-1-7-125 0 0,-4-9-43 0 0,4-4 1849 0 0,2 19-1617 0 0,-2-41 1827 0 0,2 42-2037 0 0,-2-16-6 0 0,1 14 146 0 0,1 1 0 0 0,-1 0 0 0 0,1-1 0 0 0,0 1 0 0 0,0-1 0 0 0,0 1 0 0 0,0 0 0 0 0,1-2-151 0 0,1-18 824 0 0,2-7-808 0 0,0-2-16 0 0,-4 22 0 0 0,0-2 0 0 0,2-6 0 0 0,-2 0 0 0 0,0 17-2 0 0,0-1 1 0 0,0 1-1 0 0,0-1 0 0 0,0 1 0 0 0,0-1 0 0 0,0 1 1 0 0,0-1-1 0 0,0 1 0 0 0,1-1 0 0 0,0-1 2 0 0,-1 2 9 0 0,1 0 0 0 0,-1-1 0 0 0,0 1 0 0 0,0-1 0 0 0,0 1 0 0 0,1-1 0 0 0,-1 1 0 0 0,0-1 0 0 0,-1 1 0 0 0,1-2-9 0 0,-1-6 447 0 0,1 7-296 0 0,0 1 1 0 0,-1-1-1 0 0,1 0 1 0 0,0 1 0 0 0,0-1-1 0 0,1 0 1 0 0,-1 1-1 0 0,0-1 1 0 0,0 0-152 0 0,3-8 149 0 0,0-8-129 0 0,-2 16-21 0 0,3-14-2 0 0,-1 3 3 0 0,-1 0 0 0 0,2 2 0 0 0,6-12 0 0 0,1 2 0 0 0,-4 4 0 0 0,2-1 0 0 0,-3 7 0 0 0,1 0 0 0 0,5-6 0 0 0,-3 2 0 0 0,-2 6 0 0 0,1 0 0 0 0,-1 0 0 0 0,1 1 0 0 0,1 0 0 0 0,3-3 0 0 0,-9 9 0 0 0,0 0 0 0 0,6-9 0 0 0,-7 8 0 0 0,7-16 0 0 0,-3 8 0 0 0,2 2 0 0 0,0-2 0 0 0,2 0 0 0 0,-1 0 0 0 0,-4 5 0 0 0,10-9 0 0 0,-7 5 0 0 0,7-9 0 0 0,-11 16 0 0 0,9-9 0 0 0,-11 11 0 0 0,1-1 0 0 0,17-19 0 0 0,-10 11 0 0 0,0 2 0 0 0,1 0 0 0 0,-2 3-133 0 0,-7 5-563 0 0,-2 0-257 0 0,0 0-58 0 0,0 0-12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6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2382 2759 0 0,'0'-3'107'0'0,"1"0"-41"0"0,0-15 49 0 0,0 11-44 0 0,-1 6 294 0 0,0 0-220 0 0,0 1-1 0 0,1-1 0 0 0,-1 0 1 0 0,0 0-1 0 0,0 0 0 0 0,0 1 0 0 0,0-1 1 0 0,-1 0-1 0 0,1 0 0 0 0,0 0 1 0 0,0 1-1 0 0,0-1 0 0 0,-1 0 0 0 0,1 0-144 0 0,0 0 512 0 0,0 1 0 0 0,0 0-69 0 0,-1-1-72 0 0,1 1-300 0 0,0 0-1 0 0,0 0 0 0 0,0-1 0 0 0,0 1 0 0 0,0 0 1 0 0,0 0-1 0 0,0 0 0 0 0,0-1 0 0 0,0 1 1 0 0,0 0-1 0 0,0 0 0 0 0,0 0 0 0 0,0-1 1 0 0,0 1-1 0 0,0 0 0 0 0,0 0 0 0 0,0 0 1 0 0,-1-1-1 0 0,1 1 0 0 0,0 0 0 0 0,0 0 0 0 0,0 0 1 0 0,0 0-1 0 0,0-1 0 0 0,-1 1 0 0 0,1 0-70 0 0,-2 7 475 0 0,-1 0 0 0 0,1 0-1 0 0,1 1 1 0 0,-1 3-475 0 0,0 2 170 0 0,4-9-179 0 0,-1-1 13 0 0,-1 1-4 0 0,5 17 0 0 0,5 9 0 0 0,-9-27 0 0 0,-1-1 0 0 0,1 1 0 0 0,0-1 0 0 0,0 0 0 0 0,0 0 0 0 0,0 0 0 0 0,1 0 0 0 0,-1 1 0 0 0,1-1 0 0 0,0 0 0 0 0,2 3 0 0 0,-1-1 160 0 0,3 3 414 0 0,-1 1 1 0 0,-1-1-1 0 0,2 3-574 0 0,-5-7 149 0 0,15 18-130 0 0,-10-15-22 0 0,2 6 3 0 0,-8-9 0 0 0,0 0 0 0 0,5 8 0 0 0,11 18 0 0 0,-14-26 0 0 0,0 0 0 0 0,0 0 0 0 0,0-1 0 0 0,0 1 0 0 0,1 0 0 0 0,-1-1 0 0 0,2 1 0 0 0,5 7 0 0 0,-7-8 0 0 0,0 0 0 0 0,-1-1 0 0 0,1 1 0 0 0,0 0 0 0 0,0-1 0 0 0,0 1 0 0 0,0-1 0 0 0,0 0 0 0 0,2 1 0 0 0,-3-1 0 0 0,0-1 0 0 0,-1 1 0 0 0,1-1 0 0 0,0 1 0 0 0,0-1 0 0 0,0 1 0 0 0,-1 0 0 0 0,1-1 0 0 0,0 1 0 0 0,-1 0 0 0 0,1-1 0 0 0,0 1 0 0 0,4 7 0 0 0,2 0 0 0 0,-3-4 11 0 0,-1-1 192 0 0,1 1 0 0 0,0-1 1 0 0,0 0-1 0 0,0 0 0 0 0,0 0 0 0 0,1 0 0 0 0,3 2-203 0 0,-7-5 7 0 0,1 1 146 0 0,1 0-4 0 0,6 9 141 0 0,-2-3-283 0 0,0-1-1 0 0,0 1 1 0 0,5 2-7 0 0,19 16-4 0 0,-29-22 4 0 0,0-2 0 0 0,10 4 0 0 0,14 6 0 0 0,6 1 0 0 0,-16-8 0 0 0,-13-4 0 0 0,-1 0 0 0 0,1 1 0 0 0,-1-1 0 0 0,1 1 0 0 0,1 0 0 0 0,13 7 0 0 0,-14-7 0 0 0,1 1 0 0 0,0-2 0 0 0,0 1 0 0 0,0 0 0 0 0,0-1 0 0 0,0 0 0 0 0,0 1 0 0 0,0-2 0 0 0,0 1 0 0 0,4-1 0 0 0,-4 1 0 0 0,5 0 0 0 0,-2 2 0 0 0,-5-1 0 0 0,1 0 0 0 0,-1 0 0 0 0,1 0 0 0 0,-1-1 0 0 0,1 1 0 0 0,1-1 0 0 0,14 3 0 0 0,-11-5 0 0 0,-2 0 0 0 0,4 1 0 0 0,2 2 0 0 0,-7 0 0 0 0,1 0 0 0 0,0-1 0 0 0,-1 0 0 0 0,4 0 0 0 0,-6-1-10 0 0,0 1 4 0 0,13 3 94 0 0,4-1 1348 0 0,9-2-896 0 0,-26 1-540 0 0,8-1 0 0 0,7-2 0 0 0,-7 2 0 0 0,21 0 0 0 0,-11-3 0 0 0,-7 4 0 0 0,8 2 0 0 0,0 2 0 0 0,-11-4 0 0 0,0 0 0 0 0,42-1 1440 0 0,-51 0-1420 0 0,-1 0 0 0 0,1 0-1 0 0,0 0 1 0 0,-1 0 0 0 0,1 0 0 0 0,0 0-1 0 0,-1 0 1 0 0,1 1 0 0 0,0-1-1 0 0,-1 0 1 0 0,1 0 0 0 0,0 1 0 0 0,-1-1-1 0 0,1 1 1 0 0,-1-1-20 0 0,4 2-122 0 0,-2-1 42 0 0,-1-1 1 0 0,1 0 0 0 0,-1 1 0 0 0,0-1 0 0 0,1 0 0 0 0,-1 0 0 0 0,1 0 0 0 0,-1 0 0 0 0,1 0 0 0 0,-1-1 0 0 0,1 1-1 0 0,-1 0 1 0 0,1-1 0 0 0,-1 1 0 0 0,1-1 79 0 0,24-5-371 0 0,-21 5 371 0 0,1 0 0 0 0,-1 0 0 0 0,0 0 0 0 0,0-1 0 0 0,0 0 0 0 0,4-2 0 0 0,4-2 0 0 0,10-4 0 0 0,-10 5 0 0 0,-1-1 0 0 0,6 0 0 0 0,42-18 0 0 0,-34 10 0 0 0,-20 10 0 0 0,0 0 0 0 0,0 1 0 0 0,6-2 0 0 0,-9 4 0 0 0,10-6 0 0 0,-1 0 0 0 0,-4 1 0 0 0,6-5 0 0 0,-2-1 0 0 0,-7 6 0 0 0,0 1 0 0 0,0 0 0 0 0,2-1 0 0 0,-6 4 26 0 0,13-12 9 0 0,-6 3 306 0 0,20-28 1249 0 0,-16 20-1991 0 0,-11 18-74 0 0,-1 1-33 0 0,1-2 134 0 0,4-4 590 0 0,11-13 555 0 0,-1-1 0 0 0,1-4-771 0 0,-9 14 0 0 0,7-12 0 0 0,-4 2 0 0 0,-2 5 0 0 0,0-1 0 0 0,3-11 0 0 0,1-3 0 0 0,-4 10 0 0 0,-4 13 0 0 0,7-12 0 0 0,-9 15 0 0 0,0 1 0 0 0,0 0 0 0 0,0-1 0 0 0,-1 1 0 0 0,1-1 0 0 0,-1 0 0 0 0,1-1 0 0 0,-2 1 0 0 0,0 3 0 0 0,0 0 0 0 0,0 0 0 0 0,0-1 0 0 0,1 1 0 0 0,-1 0 0 0 0,0 0 0 0 0,1 0 0 0 0,-1 0 0 0 0,0 0 0 0 0,1 0 0 0 0,0 0 0 0 0,-1 0 0 0 0,1-1 0 0 0,3-5 0 0 0,-1-1 0 0 0,-1 0 0 0 0,1 0 0 0 0,-1 0 0 0 0,0 0 0 0 0,0-4 0 0 0,-2 11 0 0 0,0-1 0 0 0,0 0 0 0 0,1 0 0 0 0,-1 1 0 0 0,1-1 0 0 0,-1 0 0 0 0,1 1 0 0 0,0-1 0 0 0,0 0 0 0 0,0 1 0 0 0,0-1 0 0 0,0 0 0 0 0,13-22 0 0 0,-13 21 0 0 0,1 1 0 0 0,-1 0 0 0 0,0-1 0 0 0,0 0 0 0 0,0 1 0 0 0,0-1 0 0 0,-1 0 0 0 0,1 1 0 0 0,-1-1 0 0 0,1 0 0 0 0,-1 0 0 0 0,0 0 0 0 0,0-1 0 0 0,0 3 0 0 0,0-1 0 0 0,0 1 0 0 0,0-1 0 0 0,1 1 0 0 0,-1-1 0 0 0,1 1 0 0 0,-1 0 0 0 0,1-1 0 0 0,-1 1 0 0 0,1-1 0 0 0,0 1 0 0 0,0 0 0 0 0,0-1 0 0 0,1 0 0 0 0,-1 0 0 0 0,0 0 0 0 0,0 0 0 0 0,0 0 0 0 0,0 0 0 0 0,-1 0 0 0 0,1 0 0 0 0,11-43 0 0 0,-7 30 0 0 0,-2 4 0 0 0,0-1 0 0 0,-1 0 0 0 0,1-7 0 0 0,-2 7 0 0 0,1 0 0 0 0,0 1 0 0 0,4-10 0 0 0,-4 15 0 0 0,0 0 0 0 0,0-1 0 0 0,-1 1 0 0 0,0 0 0 0 0,0-1 0 0 0,0 1 0 0 0,-1-1 0 0 0,1-18 0 0 0,6-19 0 0 0,-1 2 0 0 0,-3 15 0 0 0,-1 6 0 0 0,-1-9 0 0 0,0 16 0 0 0,0 0 0 0 0,3-10 0 0 0,-2 10 0 0 0,-1 8 0 0 0,0 0 0 0 0,1 1 0 0 0,-1-1 0 0 0,2-2 0 0 0,-2 5 0 0 0,0-1 0 0 0,0 1 0 0 0,0-1 0 0 0,0 1 0 0 0,-1 0 0 0 0,0-1 0 0 0,0 1 0 0 0,0-1 0 0 0,0 0 0 0 0,3-60 0 0 0,-6-13 0 0 0,2 57 0 0 0,-1-1 0 0 0,-1 1 0 0 0,-4-10 0 0 0,4 14 0 0 0,3 14 0 0 0,-1-1 0 0 0,1 1 0 0 0,-1 0 0 0 0,0 0 0 0 0,0 0 0 0 0,0 0 0 0 0,-1-2 0 0 0,-9-17 0 0 0,-13-32 0 0 0,17 34 0 0 0,3 10 0 0 0,0-1 0 0 0,1 1 0 0 0,0-1 0 0 0,-1-6 0 0 0,-6-52 0 0 0,2 36 0 0 0,8 30 0 0 0,-1 1 0 0 0,1-1 0 0 0,0 0 0 0 0,0 1 0 0 0,-1-1 0 0 0,1 0 0 0 0,0 1 0 0 0,0-1 0 0 0,1 0 0 0 0,-1 1 0 0 0,0-2 0 0 0,1-3 0 0 0,-1-21 0 0 0,0 24 0 0 0,0 0 0 0 0,-1 0 0 0 0,1 0 0 0 0,-1 1 0 0 0,0-1 0 0 0,1 0 0 0 0,-1 1 0 0 0,-1-1 0 0 0,1 0 0 0 0,0 1 0 0 0,0-1 0 0 0,-2 0 0 0 0,2 0 0 0 0,-1 0 0 0 0,0 0 0 0 0,1 0 0 0 0,-1-1 0 0 0,1 1 0 0 0,0 0 0 0 0,0-1 0 0 0,1 0 0 0 0,-2-5 0 0 0,1 0 0 0 0,-2 0 0 0 0,1 1 0 0 0,-1-1 0 0 0,-1-2 0 0 0,-6-16 0 0 0,8 14 0 0 0,2 11 0 0 0,0 0 0 0 0,-1 1 0 0 0,1-1 0 0 0,0 0 0 0 0,-1 0 0 0 0,0 1 0 0 0,1-1 0 0 0,-1 0 0 0 0,-1-1 0 0 0,-2-6 0 0 0,4 6 0 0 0,1 1 0 0 0,-2-1 0 0 0,-2-11 0 0 0,1 8 0 0 0,1 0 0 0 0,0 4 0 0 0,1 0 0 0 0,0 0 0 0 0,-1-1 0 0 0,0 1 0 0 0,0 0 0 0 0,0 0 0 0 0,0-1 0 0 0,-3-6 0 0 0,0 1 0 0 0,-1-1 0 0 0,-4-4 0 0 0,3 3 0 0 0,0 1 0 0 0,-3-8 0 0 0,4 8 0 0 0,0 0 0 0 0,-1 0 0 0 0,0 1 0 0 0,0 0 0 0 0,-1 0 0 0 0,-1 0 0 0 0,-1-3 0 0 0,0 0 0 0 0,-7-11 0 0 0,15 20 0 0 0,-9-8 0 0 0,-8-10 0 0 0,-18-20 0 0 0,28 32 0 0 0,7 6 0 0 0,-3-10 0 0 0,-1 2 0 0 0,3 0 0 0 0,1-1 0 0 0,1 3 0 0 0,-1 1 0 0 0,-3-2 0 0 0,3 8 0 0 0,-1-1 0 0 0,-4-14 0 0 0,-4-5 0 0 0,0 2 0 0 0,6 11 0 0 0,0 2 0 0 0,1-1 0 0 0,0 1 0 0 0,0-3 0 0 0,2 8 0 0 0,-4-8 0 0 0,-4-12 0 0 0,8 19 0 0 0,0-1 0 0 0,0 1 0 0 0,0 0 0 0 0,-1 0 0 0 0,1-1 0 0 0,-1 1 0 0 0,1 0 0 0 0,-2-1 0 0 0,1 1 0 0 0,0 0 0 0 0,0-1 0 0 0,0 1 0 0 0,0-1 0 0 0,1 1 0 0 0,-1-1 0 0 0,1-1 0 0 0,0 2 0 0 0,-6-10 0 0 0,5 10 0 0 0,0-1 0 0 0,-1 0 0 0 0,1 1 0 0 0,-1-1 0 0 0,0 1 0 0 0,-2-2 0 0 0,5 3 0 0 0,-13-10 0 0 0,-4-6 0 0 0,1-1 0 0 0,0-1 0 0 0,-5-10 0 0 0,17 24 0 0 0,0 0 0 0 0,0 0 0 0 0,-1 1 0 0 0,0-1 0 0 0,1 1 0 0 0,-1-1 0 0 0,1 0 0 0 0,0 0 0 0 0,0 0 0 0 0,1 0 0 0 0,1 2 0 0 0,0 0 0 0 0,-1 0 0 0 0,1 0 0 0 0,0 1 0 0 0,-1-1 0 0 0,0 1 0 0 0,-2-4 0 0 0,1-1 0 0 0,2 1 0 0 0,-1-1 0 0 0,0 1 0 0 0,-3-6 0 0 0,5 10 0 0 0,1 2-5 0 0,0-1-1 0 0,0 1 1 0 0,0 0 0 0 0,0 0-1 0 0,0 0 1 0 0,0-1-1 0 0,0 1 1 0 0,-1 0-1 0 0,1 0 1 0 0,0-1 0 0 0,0 1-1 0 0,0 0 1 0 0,0 0-1 0 0,0-1 1 0 0,0 1-1 0 0,0 0 1 0 0,0 0 0 0 0,0-1-1 0 0,0 1 1 0 0,1 0-1 0 0,-1 0 1 0 0,0 0 0 0 0,0-1-1 0 0,0 1 1 0 0,0 0-1 0 0,0 0 1 0 0,0-1-1 0 0,0 1 6 0 0,5 0-79 0 0,-3 0-2199 0 0,-2 0-3861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8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2924 105 6447 0 0,'0'0'142'0'0,"0"0"22"0"0,0 0 13 0 0,0 0 55 0 0,0 0 181 0 0,2 1 78 0 0,10 11 3117 0 0,-11-11-3120 0 0,-1-1 21 0 0,0 0 3 0 0,0 0 0 0 0,1 2 0 0 0,0-2-345 0 0,1 3-72 0 0,-1 7 835 0 0,-1-9-559 0 0,0-1 117 0 0,0 0 21 0 0,-1 2-66 0 0,-4 4-294 0 0,3-5-147 0 0,0 0-1 0 0,0-1 1 0 0,0 1-1 0 0,0 0 1 0 0,-1 0-1 0 0,1-1 0 0 0,0 0 1 0 0,0 1-1 0 0,0-1 1 0 0,-2 0-2 0 0,-1 1 1 0 0,4-1 37 0 0,0 0 0 0 0,0 0 0 0 0,0 0 0 0 0,0 1 0 0 0,0-1-1 0 0,0 0 1 0 0,0 0 0 0 0,0 0 0 0 0,0-1 0 0 0,-1 1 0 0 0,1 0 0 0 0,0 0 0 0 0,0-1-1 0 0,0 1 1 0 0,0 0 0 0 0,0-1 0 0 0,0 1 0 0 0,0-1 0 0 0,0 1-38 0 0,-2-2 211 0 0,-3-1 59 0 0,0 0 1 0 0,0 1-1 0 0,-1 0 1 0 0,0 0-271 0 0,5 1 35 0 0,-5-1-35 0 0,0-2 0 0 0,1 1 0 0 0,0 0 0 0 0,-1 0 0 0 0,0 0 0 0 0,0 1 0 0 0,0 0 0 0 0,0 1 0 0 0,0-1 0 0 0,-1 1 0 0 0,-21-5 0 0 0,-4-2 21 0 0,-23-2-21 0 0,39 7 51 0 0,-63-8 1925 0 0,60 7-1976 0 0,10 2 0 0 0,0 0 0 0 0,0 0 0 0 0,-1 1 0 0 0,1 1 0 0 0,-8 0 0 0 0,1 0 0 0 0,-3 0 0 0 0,15 0 0 0 0,0 1 0 0 0,0-1 0 0 0,1 0 0 0 0,-1-1 0 0 0,-2 0 0 0 0,1 1 0 0 0,0-1 0 0 0,1 1 0 0 0,-5 0 0 0 0,-23 1 0 0 0,1 0 0 0 0,0-3 0 0 0,-23 1 0 0 0,32-1 0 0 0,17 1 0 0 0,0 0 0 0 0,0 1 0 0 0,-3 0 0 0 0,-2-1 0 0 0,-5-2 0 0 0,-3-1 0 0 0,-1 1 0 0 0,1 0 0 0 0,-10 1 0 0 0,15 2 0 0 0,0 0 0 0 0,0-1 0 0 0,1-1 0 0 0,-10-3 0 0 0,3 0 0 0 0,-7-1 0 0 0,21 3 0 0 0,4 3 0 0 0,1-1 0 0 0,0 0 0 0 0,0 1 0 0 0,0-1 0 0 0,0 1 0 0 0,-1 0 0 0 0,1-1 0 0 0,0 1 0 0 0,0 0 0 0 0,-1 0 0 0 0,1-1 0 0 0,0 1 0 0 0,-1 0 0 0 0,1 1 0 0 0,-1-1 0 0 0,-20 0 0 0 0,17 0 0 0 0,-1 0 0 0 0,0 0 0 0 0,1 0 0 0 0,-1-1 0 0 0,1 0 0 0 0,-1 0 0 0 0,-2-2 0 0 0,6 3 0 0 0,-10-1 0 0 0,4 1 0 0 0,-5 1 0 0 0,10-1 0 0 0,0 1 0 0 0,0-1 0 0 0,0 0 0 0 0,0 0 0 0 0,-1 0 0 0 0,-31-2 0 0 0,28 2 0 0 0,0 0 0 0 0,0 0 0 0 0,0 0 0 0 0,1 1 0 0 0,-4 1 0 0 0,-10 1 0 0 0,-23-2 0 0 0,34-2 0 0 0,1 1 0 0 0,-1 0 0 0 0,1 1 0 0 0,0 0 0 0 0,-1 0 0 0 0,1 1 0 0 0,0 0 0 0 0,-2 1 0 0 0,-29 6 0 0 0,35-7 0 0 0,1-1 0 0 0,-1 0 0 0 0,1 0 0 0 0,-1 0 0 0 0,-1-1 0 0 0,-17 4 0 0 0,7-2 0 0 0,12-2 0 0 0,1 0 0 0 0,-1 0 0 0 0,1 1 0 0 0,-1-1 0 0 0,1 1 0 0 0,-1-1 0 0 0,1 1 0 0 0,-1 0 0 0 0,-1 1 0 0 0,-10 4 0 0 0,0 0 0 0 0,-1-1 0 0 0,0 0 0 0 0,-10 1 0 0 0,16-4 0 0 0,-6 1 0 0 0,12-3 0 0 0,-1 0 0 0 0,1 1 0 0 0,0 0 0 0 0,-1 0 0 0 0,0 0 0 0 0,-1 1 0 0 0,0-1 0 0 0,-1 0 0 0 0,-4 1 0 0 0,4-1 0 0 0,1 0 0 0 0,0 1 0 0 0,-6 1 0 0 0,-21 6 0 0 0,7-2 0 0 0,13-3 0 0 0,-5 1 0 0 0,1 1 0 0 0,0 1 0 0 0,-2 1 0 0 0,6 0 0 0 0,0 0 0 0 0,0 0 0 0 0,1 1 0 0 0,-4 4 0 0 0,12-10 0 0 0,-5 3 0 0 0,1-1 0 0 0,-1 0 0 0 0,1 0 0 0 0,-14 8 0 0 0,-7 6 0 0 0,16-12 0 0 0,1 1 0 0 0,-3 2 0 0 0,-4 2 0 0 0,14-10 0 0 0,0 1 0 0 0,0-1 0 0 0,1 1 0 0 0,-1 0 0 0 0,1 0 0 0 0,0 0 0 0 0,0 0 0 0 0,-19 19 0 0 0,21-21 0 0 0,-1 0 0 0 0,1 0 0 0 0,0 0 0 0 0,0 1 0 0 0,-1-1 0 0 0,1-1 0 0 0,-1 1 0 0 0,1 0 0 0 0,-1 0 0 0 0,1-1 0 0 0,-1 1 0 0 0,-1 0 0 0 0,-3 1 0 0 0,-40 30 0 0 0,12-12 0 0 0,2 2 0 0 0,-24 21 0 0 0,26-14 0 0 0,17-15 0 0 0,-9 6 0 0 0,-3 3 0 0 0,1 2 0 0 0,-5 6 0 0 0,5-5 0 0 0,-16 20 0 0 0,-24 38 0 0 0,63-83 0 0 0,0 1 0 0 0,-1-1 0 0 0,1 0 0 0 0,0 1 0 0 0,-1-1 0 0 0,1 0 0 0 0,-1 0 0 0 0,1 0 0 0 0,-1 0 0 0 0,1 0 0 0 0,-1 0 0 0 0,0-1 0 0 0,0 1 0 0 0,1 0 0 0 0,-1 0 0 0 0,1 0 0 0 0,0 0 0 0 0,-1 0 0 0 0,1 0 0 0 0,0 0 0 0 0,0 1 0 0 0,0-1 0 0 0,0 0 0 0 0,0 1 0 0 0,0-1 0 0 0,0 2 0 0 0,-10 10 0 0 0,-9 7 0 0 0,14-14 0 0 0,0 1 0 0 0,-1-1 0 0 0,1-1 0 0 0,-6 4 0 0 0,4-3 0 0 0,0 0 0 0 0,1 0 0 0 0,-4 5 0 0 0,-12 9 0 0 0,6-5 0 0 0,1 0 0 0 0,1 1 0 0 0,-5 7 0 0 0,3 4 0 0 0,5-9 0 0 0,7-10 0 0 0,-1 4 0 0 0,6-8 0 0 0,1-1 0 0 0,-2 0 0 0 0,-6 14 0 0 0,6-16 0 0 0,0 1 0 0 0,0 0 0 0 0,0 0 0 0 0,-1-1 0 0 0,1 1 0 0 0,0-1 0 0 0,-1 1 0 0 0,0 0 0 0 0,0 0 0 0 0,0 1 0 0 0,0-1 0 0 0,0 1 0 0 0,1-1 0 0 0,-1 1 0 0 0,1-1 0 0 0,0 1 0 0 0,0 0 0 0 0,0-1 0 0 0,0 3 0 0 0,-5 10 0 0 0,0 0 0 0 0,-3 3 0 0 0,4-5 0 0 0,-3 2 0 0 0,4-8 0 0 0,0 0 0 0 0,0 1 0 0 0,-2 7 0 0 0,6-11 0 0 0,-6 11 0 0 0,2-9 0 0 0,3-4 0 0 0,-1 1 0 0 0,1 0 0 0 0,0 0 0 0 0,0 0 0 0 0,0-1 0 0 0,0 2 0 0 0,-8 14 0 0 0,4-5 0 0 0,5-10 0 0 0,0 0 0 0 0,-1 2 0 0 0,1 1 0 0 0,-2 0 0 0 0,1 0 0 0 0,-1 0 0 0 0,0 0 0 0 0,0 2 0 0 0,1-6 0 0 0,1 1 0 0 0,-1-1 0 0 0,0 1 0 0 0,1 0 0 0 0,0-1 0 0 0,0 1 0 0 0,0 2 0 0 0,0 14 0 0 0,0-8 0 0 0,0-1 0 0 0,1 4 0 0 0,-1-13 0 0 0,-2 14 0 0 0,2-5 0 0 0,1-1 0 0 0,-1-4 0 0 0,-4 8 0 0 0,3 5 0 0 0,-1-2 0 0 0,2-13 0 0 0,3 22 0 0 0,-3-21 0 0 0,2 13 0 0 0,1-9 0 0 0,4 11 0 0 0,-1-1 0 0 0,-2-10 0 0 0,1 0 0 0 0,-1 0 0 0 0,0 0 0 0 0,1 0 0 0 0,0 1 0 0 0,1 0 0 0 0,-1-2 0 0 0,2 1 0 0 0,10 14-20 0 0,-14-19-24 0 0,-2-2-293 0 0,1 1-138 0 0,3 4-33 0 0,-4-4 66 0 0,1-1 292 0 0,0 1 138 0 0,11 10-64 0 0,-7-3-294 0 0,-4-7-118 0 0,-2-2-22 0 0,0 0-138 0 0,0 0-572 0 0,0 0-253 0 0,0 0-51 0 0,0 0-11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6447 0 0,'0'0'142'0'0,"0"0"22"0"0,0 0 13 0 0,1 2-20 0 0,12 22 822 0 0,-13-23-470 0 0,0-1-66 0 0,1 2-294 0 0,2 6-133 0 0,-2-5-138 0 0,0 0 0 0 0,0 0 0 0 0,-1 0-1 0 0,1 0 1 0 0,0 0 0 0 0,-1 0-1 0 0,0 1 1 0 0,0-1 0 0 0,0 0 122 0 0,1 6-1417 0 0,-1-7-1442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6447 0 0,'0'2'142'0'0,"-1"3"-82"0"0,-1 0 1 0 0,0-1-1 0 0,0 1 1 0 0,0 0-1 0 0,0-1 1 0 0,-1 1-1 0 0,0-1 1 0 0,0 1 0 0 0,0-1-1 0 0,-1 1-60 0 0,0-2 386 0 0,1 1 1 0 0,0-1-1 0 0,-1 0 0 0 0,0 0-386 0 0,-4 3 444 0 0,-6 7-444 0 0,10-8 0 0 0,2 3 0 0 0,4 0-64 0 0,-1-6-95 0 0,0-1 0 0 0,0 1 0 0 0,0 0 0 0 0,0-1-1 0 0,0 0 1 0 0,0 1 0 0 0,1-1 0 0 0,-1 0 0 0 0,0 1-1 0 0,2-1 160 0 0,-2 0-1928 0 0,-1-1-496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0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2759 0 0,'0'0'0'0'0,"0"0"112"0"0,0 0-32 0 0,0 0 16 0 0,0 0-96 0 0,5 8 0 0 0,-5-8 0 0 0,8 14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8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0,'0'0'102'0'0,"0"0"20"0"0,0 0 6 0 0,0 0 51 0 0,0 0 213 0 0,0 0 96 0 0,0 0 21 0 0,0 0-66 0 0,0 0-222 0 0,0 0 166 0 0,0 0 101 0 0,0 0 21 0 0,0 0-66 0 0,0 2-294 0 0,1 6-133 0 0,-2 4-16 0 0,2-4 0 0 0,0-1 0 0 0,1 1 72 0 0,-1-6 53 0 0,-1-1 0 0 0,1 1 0 0 0,0-1 1 0 0,0 1-1 0 0,0-1 0 0 0,0 1 0 0 0,0-1 0 0 0,0 0 0 0 0,0 1 0 0 0,1 0-125 0 0,-1-1 117 0 0,1 0 326 0 0,-2 1-365 0 0,2 1 18 0 0,7 8-105 0 0,-3-4 9 0 0,1-1 0 0 0,1 0 0 0 0,2-4 0 0 0,-4-2 0 0 0,-2-1 0 0 0,-1 1 0 0 0,0 1 0 0 0,0-1 0 0 0,0 0 0 0 0,0 1 0 0 0,2 0 0 0 0,5 0 0 0 0,1 1 0 0 0,9-1 0 0 0,-8-1 0 0 0,0 1 0 0 0,5 2 0 0 0,-1 0 0 0 0,-7-1 0 0 0,1-1 0 0 0,-1 0 0 0 0,1 0 0 0 0,3-1 0 0 0,14 1 0 0 0,-25-1 0 0 0,-1 0 0 0 0,1 0 0 0 0,0 0 0 0 0,-1 0 0 0 0,1 0 0 0 0,0 1 0 0 0,-1-1 0 0 0,1 0 0 0 0,-1 1 0 0 0,1-1 0 0 0,0 1 0 0 0,3 1 0 0 0,4 0 0 0 0,2 2 37 0 0,-8-3-105 0 0,7-1-647 0 0,-9 0-3019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0 800 4607 0 0,'0'0'102'0'0,"0"0"20"0"0,0 0 6 0 0,2-2-21 0 0,5-8 973 0 0,-1-1 1 0 0,4-9-1081 0 0,-6 13 324 0 0,-4 6 188 0 0,0 0-448 0 0,1 0 0 0 0,-1 1 0 0 0,0-1 0 0 0,0 0 0 0 0,1 1 0 0 0,-1-1 0 0 0,0 1 0 0 0,1-1 0 0 0,-1 0 0 0 0,0 1 0 0 0,1-1 0 0 0,-1 1 0 0 0,1-1-64 0 0,1-2 123 0 0,-1-1 10 0 0,11-12-101 0 0,0 0 261 0 0,1 2-1 0 0,1 0 1 0 0,0 0 0 0 0,1 1-1 0 0,0 1 1 0 0,1 1-1 0 0,16-9-292 0 0,-20 11 0 0 0,0 0 0 0 0,-1 0 0 0 0,8-9 0 0 0,16-12 0 0 0,-25 21 323 0 0,0 1 0 0 0,2-5-323 0 0,9-8 1237 0 0,-3 3-1069 0 0,-6 5-171 0 0,11-8 3 0 0,-18 11 0 0 0,0 0 0 0 0,-2 4 0 0 0,0-1 0 0 0,1 1 0 0 0,2-4 0 0 0,4-4 0 0 0,-1 5 0 0 0,-1 0 0 0 0,-1 0 0 0 0,5-10 0 0 0,-8 15 0 0 0,9-17 0 0 0,-8 15 0 0 0,8-6 0 0 0,1-1 0 0 0,1 2 0 0 0,-12 9 0 0 0,11-15 0 0 0,-2 4 0 0 0,0 1 1440 0 0,-11 11-1065 0 0,5-6-1968 0 0,0 2 1656 0 0,-6 3-233 0 0,0-1 503 0 0,5-6 1251 0 0,1 4-1568 0 0,2 1-16 0 0,-1 0 0 0 0,0 0 0 0 0,0-1 0 0 0,-2-1 0 0 0,1 2 0 0 0,0-1 0 0 0,2 0 0 0 0,4-1 0 0 0,-11 6 0 0 0,0 0 0 0 0,0 0 0 0 0,0 0 0 0 0,0-1 0 0 0,0 1 0 0 0,-1 0 0 0 0,1 0 0 0 0,0-1 0 0 0,0 1 0 0 0,0-1 0 0 0,0 1 0 0 0,0-1 0 0 0,0 1 0 0 0,-1-1 0 0 0,18-6 0 0 0,-10 4 0 0 0,1 0 0 0 0,0 1 0 0 0,-1-1 0 0 0,0 1 0 0 0,2 0 0 0 0,-1 1 0 0 0,1 0 0 0 0,4 1 0 0 0,-12-1 0 0 0,9-3 0 0 0,1 1 0 0 0,-11 2 0 0 0,10-1 0 0 0,-2 1 0 0 0,0 1 0 0 0,-1-1 0 0 0,-6 1 0 0 0,0 0 0 0 0,0-1 0 0 0,0 1 0 0 0,0 0 0 0 0,0 0 0 0 0,0 0 0 0 0,0 1 0 0 0,0-1 0 0 0,1 0 0 0 0,3 2 0 0 0,3-2 0 0 0,2-2 0 0 0,-9 1 0 0 0,8-2 0 0 0,-2-1 0 0 0,-2 0 0 0 0,-1-2 0 0 0,-3 3-123 0 0,0 1 0 0 0,-1 0 0 0 0,1-1 0 0 0,-1 1 0 0 0,1 0 0 0 0,-1-1-1 0 0,0 0 1 0 0,1-1 123 0 0,-1-1-215 0 0,1 1-1 0 0,0-1 0 0 0,1 0 0 0 0,-1 1 0 0 0,3-4 216 0 0,-1 3-370 0 0,-3 4-118 0 0,-1-1-22 0 0,3-4-2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9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20 195 6447 0 0,'0'0'142'0'0,"0"0"22"0"0,0 0 13 0 0,-1 1-20 0 0,-8 7-122 0 0,6-4-40 0 0,-1 5 7 0 0,4-9 159 0 0,0 0 0 0 0,-1 1-1 0 0,1-1 1 0 0,0 0 0 0 0,0 0-1 0 0,0 0 1 0 0,0 0 0 0 0,0 0 0 0 0,0 1-1 0 0,0-1 1 0 0,-1 0 0 0 0,1 0-1 0 0,0 0 1 0 0,0 0 0 0 0,0 1-1 0 0,0-1 1 0 0,0 0 0 0 0,0 0-1 0 0,0 0 1 0 0,0 1 0 0 0,0-1-1 0 0,0 0 1 0 0,0 0 0 0 0,0 0-1 0 0,0 0 1 0 0,0 1 0 0 0,0-1-1 0 0,0 0 1 0 0,0 0 0 0 0,0 0-1 0 0,0 1 1 0 0,0-1 0 0 0,0 0-1 0 0,1 0 1 0 0,-1 0 0 0 0,0 0-161 0 0,6-4 916 0 0,10-11-1014 0 0,35-59 1262 0 0,-19 28-723 0 0,-24 35-441 0 0,-3 3 0 0 0,0 0 0 0 0,1 1 0 0 0,0-1 0 0 0,0 1 0 0 0,0 0 0 0 0,1 1 0 0 0,0 0 0 0 0,1 0 0 0 0,0 0 0 0 0,0 2 0 0 0,2 4 0 0 0,-8 1 0 0 0,1 0 0 0 0,-1 0 0 0 0,1 0 0 0 0,-1 0 0 0 0,0 1 0 0 0,0-1 0 0 0,0 1 0 0 0,1 0 0 0 0,-2-1 0 0 0,1 1 0 0 0,0 0 0 0 0,0 0 0 0 0,0 0 0 0 0,-1 0 0 0 0,1 0 0 0 0,-1 1 0 0 0,0-1 0 0 0,1 0 0 0 0,-1 1 0 0 0,0-1 0 0 0,-1 1 0 0 0,1-1 0 0 0,2 8 0 0 0,0 0 0 0 0,-1 0 0 0 0,0 1 0 0 0,-1-1 0 0 0,0 1 0 0 0,1 14 0 0 0,-2 0 0 0 0,-1 0 0 0 0,-2 17 0 0 0,-4 5 0 0 0,-7 22 0 0 0,12-61 72 0 0,0-25 1296 0 0,3 4-1201 0 0,0 0 0 0 0,0 0 0 0 0,1 0 0 0 0,2-5-167 0 0,17-50-112 0 0,-15 49 164 0 0,19-47-52 0 0,-22 59 0 0 0,1 0 0 0 0,0 0 0 0 0,0 0 0 0 0,0 0 0 0 0,2-1 0 0 0,-4 4 0 0 0,1 1 0 0 0,0 0 0 0 0,0 0 0 0 0,0 0 0 0 0,1 0 0 0 0,-1 0 0 0 0,1 1 0 0 0,-1-1 0 0 0,1 1 0 0 0,1-1 0 0 0,5 1 0 0 0,-7 2 0 0 0,-1 0 0 0 0,1 1 0 0 0,-1 0 0 0 0,1-1 0 0 0,-1 1 0 0 0,1 0 0 0 0,-1 0 0 0 0,0 0 0 0 0,0 1 0 0 0,0-1 0 0 0,1 0 0 0 0,-1 1 0 0 0,0 0 0 0 0,-1-1 0 0 0,1 1 0 0 0,0 0 0 0 0,0 0 0 0 0,-1 0 0 0 0,1 0 0 0 0,0 2 0 0 0,2 2 0 0 0,0 1 0 0 0,0-1 0 0 0,-1 1 0 0 0,0 0 0 0 0,0 1 0 0 0,0 0 0 0 0,-2-3 0 0 0,0-1 0 0 0,0 1 0 0 0,-1-1 0 0 0,1 3 0 0 0,3 25 0 0 0,-2-28 0 0 0,0-8 0 0 0,1-7 0 0 0,-3 10 0 0 0,1-7 0 0 0,1 0 0 0 0,0-1 0 0 0,1 1 0 0 0,0 0 0 0 0,1-2 0 0 0,3-3 0 0 0,-3 4 0 0 0,0 1 0 0 0,0 0 0 0 0,1 0 0 0 0,4-5 0 0 0,-8 11 0 0 0,1 0 0 0 0,-1 1 0 0 0,1-1 0 0 0,0 0 0 0 0,-1 1 0 0 0,1 0 0 0 0,0-1 0 0 0,0 1 0 0 0,0 0 0 0 0,0 0 0 0 0,0 0 0 0 0,0 0 0 0 0,0 0 0 0 0,0 1 0 0 0,0-1 0 0 0,0 0 0 0 0,0 1 0 0 0,1 0 0 0 0,-1 0 0 0 0,0-1 0 0 0,2 1 0 0 0,0 1 0 0 0,-1 0 0 0 0,0 0 0 0 0,0 0 0 0 0,0 0 0 0 0,0 0 0 0 0,0 0 0 0 0,0 1 0 0 0,0-1 0 0 0,-1 1 0 0 0,1 0 0 0 0,0 0 0 0 0,-1 0 0 0 0,1 0 0 0 0,-1 1 0 0 0,0-1 0 0 0,0 1 0 0 0,0-1 0 0 0,1 2 0 0 0,2 4 0 0 0,0 0 0 0 0,0 0 0 0 0,-1 0 0 0 0,0 1 0 0 0,2 6 0 0 0,8 28-50 0 0,-3 0 0 0 0,-1 1-1 0 0,-2 1 1 0 0,0 23 50 0 0,-8-44-2487 0 0,0-23 973 0 0,0-1-20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1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66 6447 0 0,'0'0'298'0'0,"0"0"-10"0"0,0-1-188 0 0,-2-6-90 0 0,-1-1-10 0 0,2 4 0 0 0,-1-9 0 0 0,2 10 0 0 0,-4-13 0 0 0,-1 3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1 385 4607 0 0,'0'0'102'0'0,"0"0"20"0"0,0 0 6 0 0,0 0 51 0 0,0 0 213 0 0,0-3 96 0 0,1 1-268 0 0,-1 1-80 0 0,1 1 1 0 0,-1-1-1 0 0,0 0 0 0 0,0 0 1 0 0,1 1-1 0 0,-1-1 1 0 0,0 0-1 0 0,0 0 1 0 0,0 0-1 0 0,0 1 1 0 0,0-1-1 0 0,0 0 0 0 0,0 0-140 0 0,1 0 512 0 0,4-4-72 0 0,5-10-272 0 0,-1 0-168 0 0,-5 11 283 0 0,0-1 0 0 0,-1 0 0 0 0,6-3-283 0 0,1-3 591 0 0,-9 9-148 0 0,1 1-294 0 0,2-2-133 0 0,-1 1-16 0 0,-1 0 0 0 0,1 0 0 0 0,0 1 0 0 0,0-1 0 0 0,3-1 0 0 0,64-32 2048 0 0,-52 27-2048 0 0,0 3 0 0 0,7-3 0 0 0,-16 5 0 0 0,-5 2 0 0 0,8-8 0 0 0,-11 9 0 0 0,1-1 0 0 0,-1 1 0 0 0,0-1 0 0 0,0 0 0 0 0,1 0 0 0 0,-1 0 0 0 0,0 1 0 0 0,0-1 0 0 0,0 0 0 0 0,0 0 0 0 0,0-1 0 0 0,1 0 0 0 0,7-10 0 0 0,-4 6 0 0 0,-1-2 0 0 0,1 0 0 0 0,-2 0 0 0 0,-1 3 212 0 0,1-1-1 0 0,-2 1 0 0 0,1-1 1 0 0,-1 1-1 0 0,0-1-211 0 0,1-4 330 0 0,1 0 1 0 0,0 0-1 0 0,0-1-330 0 0,1 2 0 0 0,-4 7 0 0 0,-1-9 0 0 0,1-5 0 0 0,1 10 0 0 0,-2-12 0 0 0,0 11-201 0 0,1 6-850 0 0,-2-2-385 0 0,-3-6-78 0 0,4 6-20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0,'0'0'96'0'0,"0"0"32"0"0,0 0 0 0 0,0 0 0 0 0,0 0-128 0 0,0 0 0 0 0,0 0 0 0 0,0 0 0 0 0,0 0 0 0 0,0 0 0 0 0,0 0 0 0 0,0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1 403 2759 0 0,'0'0'107'0'0,"0"0"-19"0"0,0 0 60 0 0,0 0 233 0 0,0 0 106 0 0,0 0 22 0 0,0 0 3 0 0,0 0 0 0 0,0 0 0 0 0,0 0 0 0 0,0 0-69 0 0,0 0-222 0 0,0 0 166 0 0,0 0 101 0 0,0 0 21 0 0,0 0-66 0 0,0 0-222 0 0,0 0 166 0 0,0 0 101 0 0,0 0 21 0 0,0 0-66 0 0,0-2-294 0 0,0-15-131 0 0,1-5-20 0 0,-1 20 2 0 0,7-20 0 0 0,-7 21 0 0 0,2-5 0 0 0,0 0 0 0 0,1 1 0 0 0,-1-1 0 0 0,2-2 0 0 0,4-8 0 0 0,-1 5 0 0 0,7-9 0 0 0,-11 15 0 0 0,10-13 0 0 0,-8 12 0 0 0,-2 3 0 0 0,-1 0 0 0 0,0 0 0 0 0,0 0 0 0 0,0 0 0 0 0,2-4 0 0 0,0-1 0 0 0,0-7 32 0 0,-4 9 157 0 0,-1 3 33 0 0,-2-22 1383 0 0,3 9-1605 0 0,-1 14 0 0 0,1 0 0 0 0,0-1 0 0 0,-1 1 0 0 0,1 0 0 0 0,-1-1 0 0 0,0 1 0 0 0,0-1 0 0 0,-4-13 0 0 0,1 0 0 0 0,3 13 0 0 0,-1-12 0 0 0,1 7 0 0 0,2 0 0 0 0,0 0 0 0 0,1 0 0 0 0,-1-3 0 0 0,-1 8 0 0 0,-1 1 0 0 0,-1-7 0 0 0,-2 3 0 0 0,-2 4-64 0 0,5 1-273 0 0,1 1-138 0 0,0 0-487 0 0,0 0-1916 0 0,0 0-822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53 223 6447 0 0,'0'0'142'0'0,"0"0"22"0"0,0 0 13 0 0,0-1-20 0 0,0-1-133 0 0,-1 0-23 0 0,5-8 81 0 0,-4 9 299 0 0,0 1 110 0 0,-6-22 698 0 0,1 1 787 0 0,1 6-1973 0 0,4 14 2 0 0,-1 0 0 0 0,1 0-1 0 0,0 0 1 0 0,-1-1-1 0 0,1 1 1 0 0,0 0 0 0 0,0 0-1 0 0,0 0 1 0 0,0-1-1 0 0,0 1 1 0 0,0 0 0 0 0,0 0-1 0 0,0 0 1 0 0,1-1-1 0 0,-1 1-4 0 0,0 0 371 0 0,0-7 626 0 0,0 0-692 0 0,1-15-2 0 0,-1 20-303 0 0,1 3 0 0 0,-1-1 0 0 0,0 0 0 0 0,1 0 0 0 0,-1 1 0 0 0,0-1 0 0 0,0 0 0 0 0,0 0 0 0 0,0 0 0 0 0,1 0 0 0 0,-1 1 0 0 0,0-1 0 0 0,-1 0 0 0 0,1 0 0 0 0,0 0 0 0 0,0 0 0 0 0,0-12 0 0 0,0 9 0 0 0,-1-8 0 0 0,-3-3 0 0 0,0 5 0 0 0,2 8 0 0 0,0 0 0 0 0,-2-4-5 0 0,1 3-5 0 0,-6 0 97 0 0,8 3 284 0 0,1 0 117 0 0,0 0 21 0 0,-1-1-66 0 0,-4-1-294 0 0,-1 1-197 0 0,5 1-289 0 0,1 0-138 0 0,0 0-33 0 0,0 0 66 0 0,0 0 220 0 0,0 0-164 0 0,0 0-102 0 0,0 0-22 0 0,0 0-2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0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3058 423 4607 0 0,'0'0'102'0'0,"0"0"20"0"0,0 0 6 0 0,0 0 51 0 0,0 0 213 0 0,0 0 96 0 0,0 0 21 0 0,0 0-66 0 0,0 0-222 0 0,0 0 166 0 0,0 0 101 0 0,0 0 21 0 0,0 0 3 0 0,0 0 0 0 0,0 0 0 0 0,0 0 0 0 0,0 0-69 0 0,-4 0-278 0 0,-2-2-165 0 0,0-3 72 0 0,1 0 664 0 0,-3-1 488 0 0,-1 2-1204 0 0,6 3-22 0 0,-4-4 0 0 0,-4-2 591 0 0,7 5-346 0 0,0 0 0 0 0,0 0 1 0 0,0-1-1 0 0,1 1 0 0 0,-1-1 0 0 0,0-1-243 0 0,3 2 0 0 0,-9-5 0 0 0,7 6 0 0 0,1 1 0 0 0,-7-6 0 0 0,-14-14 0 0 0,20 17 0 0 0,-10-8 0 0 0,5 6-11 0 0,6 4 18 0 0,0 0 1 0 0,0 0-1 0 0,0-1 1 0 0,0 1 0 0 0,0 0-1 0 0,0-1 1 0 0,1 0-1 0 0,-1 1 1 0 0,1-1 0 0 0,-1 0-1 0 0,0-1-7 0 0,2 3 34 0 0,0 0 0 0 0,0 0 0 0 0,-1-1-1 0 0,1 1 1 0 0,0 0 0 0 0,0 0 0 0 0,-1 0-1 0 0,1 0 1 0 0,0 0 0 0 0,0 0 0 0 0,-1-1-1 0 0,1 1 1 0 0,0 0 0 0 0,0 0 0 0 0,-1 0-1 0 0,1 0 1 0 0,0 0 0 0 0,-1 0-1 0 0,1 0 1 0 0,0 0 0 0 0,-1 0-34 0 0,0 0 150 0 0,1 0-113 0 0,-5-1 83 0 0,0 0 0 0 0,0 0 0 0 0,0-1 0 0 0,1 1 0 0 0,-1-1 0 0 0,1-1 0 0 0,-1 1 0 0 0,1-1 0 0 0,-2-1-120 0 0,-3-1 0 0 0,5 4 0 0 0,3 2 0 0 0,0-1 0 0 0,0 0 0 0 0,1 0 0 0 0,-1 0 0 0 0,0 0 0 0 0,0 0 0 0 0,0-1 0 0 0,0 1 0 0 0,0 0 0 0 0,0 0 0 0 0,1 0 0 0 0,-1-1 0 0 0,0 1 0 0 0,0 0 0 0 0,0-1 0 0 0,0 1 0 0 0,-47-20 0 0 0,47 19 0 0 0,-2 0 0 0 0,0 0 0 0 0,0 1 0 0 0,0-1 0 0 0,0 1 0 0 0,1-1 0 0 0,-1 1 0 0 0,-1 0 0 0 0,-4-1 0 0 0,2-3 0 0 0,0 0 0 0 0,-11-5 0 0 0,9 6 0 0 0,-3 1 0 0 0,9 2 0 0 0,-1 1 0 0 0,1 0 0 0 0,-12-5 0 0 0,13 4 0 0 0,1 0 0 0 0,-1 0 0 0 0,0-1 0 0 0,1 1 0 0 0,-1 0 0 0 0,0 0 0 0 0,1-1 0 0 0,-1 1 0 0 0,0-1 0 0 0,1 1 0 0 0,-1-1 0 0 0,1 1 0 0 0,-1-1 0 0 0,1 1 0 0 0,-17-13 0 0 0,-10-9 0 0 0,24 20 0 0 0,2 1 0 0 0,-1 0 0 0 0,1 0 0 0 0,-1 0 0 0 0,0 1 0 0 0,1-1 0 0 0,-1 0 0 0 0,0 1 0 0 0,0-1 0 0 0,1 1 0 0 0,-1 0 0 0 0,1 0 0 0 0,-4-2 0 0 0,3 2 0 0 0,1-1 0 0 0,-1 0 0 0 0,0 1 0 0 0,0-1 0 0 0,1 0 0 0 0,-1 0 0 0 0,0 0 0 0 0,1-1 0 0 0,-1 1 0 0 0,1 0 0 0 0,-1-1 0 0 0,0-1 2 0 0,0 1-8 0 0,-9-3 82 0 0,3 2 418 0 0,0-1 0 0 0,0 0 0 0 0,0-1 0 0 0,-2-2-494 0 0,8 5 0 0 0,0 0 0 0 0,-10-1 0 0 0,6 1 0 0 0,1 0 0 0 0,-1 0 0 0 0,1 0 0 0 0,0-1 0 0 0,0 0 0 0 0,-14-7 0 0 0,-3-2 0 0 0,15 8 0 0 0,-1-1 0 0 0,1 1 0 0 0,-8-2 0 0 0,-17-5 0 0 0,7 7 0 0 0,21 4 0 0 0,1-1 0 0 0,-1 1 0 0 0,0-1 0 0 0,1 0 0 0 0,-1 0 0 0 0,0 0 0 0 0,1 0 0 0 0,-2-2 0 0 0,2 2 0 0 0,0 0 0 0 0,0 0 0 0 0,-1 0 0 0 0,1 0 0 0 0,0 0 0 0 0,0 1 0 0 0,-1-1 0 0 0,-10-1 0 0 0,11 1 0 0 0,0 0 0 0 0,0 0 0 0 0,0 0 0 0 0,0 1 0 0 0,0 0 0 0 0,0 0 0 0 0,0-1 0 0 0,-2 2 0 0 0,-2-1 0 0 0,-27-2 0 0 0,23 1 0 0 0,-1 0 0 0 0,1 1 0 0 0,-3 1 0 0 0,10-1 124 0 0,0 0 0 0 0,-1-1 0 0 0,1 1 0 0 0,0-1 0 0 0,0 0 0 0 0,-2-1-124 0 0,-12-1 696 0 0,9 2-360 0 0,-3-1-268 0 0,0 1 0 0 0,0 0 0 0 0,0 0 0 0 0,0 2-68 0 0,5-1 0 0 0,1 0 0 0 0,-1-1 0 0 0,-6 0 0 0 0,6 0 0 0 0,0 0 0 0 0,0 0 0 0 0,-7 2 0 0 0,-6 2 0 0 0,13-2 0 0 0,1 0 0 0 0,-1 0 0 0 0,0-1 0 0 0,1 0 0 0 0,-1 0 0 0 0,-3-1 0 0 0,-9 0 0 0 0,8-1 0 0 0,0 1 0 0 0,-1 1 0 0 0,1 0 0 0 0,-9 1 0 0 0,2 1 0 0 0,-14 0 0 0 0,9-1 0 0 0,21-1 0 0 0,-33 2 0 0 0,-3 2 0 0 0,27-3 0 0 0,0 0 0 0 0,0-1 0 0 0,0 0 0 0 0,-2-1 0 0 0,0 1 0 0 0,-1 1 0 0 0,-10 0 0 0 0,16-1 0 0 0,0 1 0 0 0,0 0 0 0 0,0 0 0 0 0,1 0 0 0 0,-66 13 0 0 0,16-4 0 0 0,34-5 0 0 0,0 1 0 0 0,1 1 0 0 0,0 1 0 0 0,-7 1 0 0 0,19-7 0 0 0,1 1 0 0 0,-6 2 0 0 0,-1 2 0 0 0,11-4 0 0 0,-1 0 0 0 0,0 0 0 0 0,0-1 0 0 0,0 0 0 0 0,0-1 0 0 0,0 1 0 0 0,-1-1 0 0 0,-5 1 0 0 0,-14-1 0 0 0,18-1 0 0 0,-1 1 0 0 0,1-1 0 0 0,0 0 0 0 0,-1-1 0 0 0,-2-1 0 0 0,-26-4-20 0 0,24 5 5 0 0,1-1 1 0 0,-1-1-1 0 0,-10-3 15 0 0,7 0 0 0 0,-1 2 0 0 0,1 0 0 0 0,-1 1 0 0 0,0 0 0 0 0,-1 2 0 0 0,-4-1 0 0 0,19 2 0 0 0,0 1 0 0 0,0-1 0 0 0,1 0 0 0 0,-1 0 0 0 0,0 1 0 0 0,0 0 0 0 0,0-1 0 0 0,1 1 0 0 0,-1 0 0 0 0,-2 1 0 0 0,-17 5 0 0 0,1 1 0 0 0,-12 7 0 0 0,16-8 0 0 0,12-6 0 0 0,0 1 0 0 0,1 0 0 0 0,-1 1 0 0 0,1-1 0 0 0,-1 1 0 0 0,1 0 0 0 0,-3 2 0 0 0,3-1 0 0 0,-1-1 0 0 0,0 1 0 0 0,0-1 0 0 0,0 0 0 0 0,1-1 0 0 0,0 0 0 0 0,1 0 0 0 0,-1 1 0 0 0,0 0 0 0 0,1-1 0 0 0,0 1 0 0 0,-1 1 0 0 0,-17 23 67 0 0,-13 23-67 0 0,24-34 5 0 0,-19 35-5 0 0,10-16 0 0 0,-9 23 0 0 0,13-24 0 0 0,9-20 0 0 0,1 0 0 0 0,-1 4 0 0 0,3-6 0 0 0,-1 0 0 0 0,-1-1 0 0 0,-2 5 0 0 0,-6 12 0 0 0,0 1 0 0 0,0 10 0 0 0,1-6 0 0 0,-3 6 0 0 0,-17 30 0 0 0,23-49 0 0 0,1 0 0 0 0,-2 8 0 0 0,-8 19 0 0 0,-9 23 0 0 0,10-25 0 0 0,-5 7 0 0 0,5-17 0 0 0,6-14 0 0 0,0 1 0 0 0,2 1 0 0 0,1-1 0 0 0,-1 5 0 0 0,-39 145 0 0 0,35-134 0 0 0,3-9 0 0 0,1 3 0 0 0,-4 29 0 0 0,-1 37 0 0 0,10-73 0 0 0,-1 9 0 0 0,1-12 0 0 0,2 1 0 0 0,-1 15 0 0 0,1 6 0 0 0,1-23 0 0 0,1 13 0 0 0,0 89 0 0 0,0-7 0 0 0,-1-92 0 0 0,1-15 0 0 0,0 1 0 0 0,1 5 0 0 0,0-8 0 0 0,0 0 0 0 0,-1 1 0 0 0,0-1 0 0 0,0 0 0 0 0,-1 0 0 0 0,0 0 0 0 0,0 1 0 0 0,-2 9 0 0 0,1 1 0 0 0,2-1 0 0 0,-1 1 0 0 0,2 5 0 0 0,0 10 0 0 0,1 22 0 0 0,7 32 0 0 0,-4-38 0 0 0,-3-17 0 0 0,-1-15 0 0 0,3 16 0 0 0,10 82 0 0 0,-2-38 0 0 0,-7-35 0 0 0,-5-28 0 0 0,2 0 0 0 0,2 9 0 0 0,6 31 0 0 0,-5-26 0 0 0,2 0 0 0 0,5 17 0 0 0,-7-28 0 0 0,0 0 0 0 0,0 8 0 0 0,-2-7 0 0 0,1-1 0 0 0,3 9 0 0 0,1 1 0 0 0,3 16 0 0 0,-9-34 0 0 0,9 46 0 0 0,10 37 0 0 0,13 52 0 0 0,-28-122 0 0 0,0 1 0 0 0,2-2 0 0 0,6 12 0 0 0,-1-1 0 0 0,-1 2 0 0 0,0 0 0 0 0,1 0 0 0 0,2 0 0 0 0,5 5 0 0 0,-8-18 0 0 0,7 8 0 0 0,-8-14 0 0 0,-1 1 0 0 0,-1 1 0 0 0,0 0 0 0 0,-4-7 0 0 0,1-1 0 0 0,0 0 0 0 0,0 0 0 0 0,1 0 0 0 0,5 5 0 0 0,5 6 0 0 0,31 35 0 0 0,-45-53 0 0 0,20 23 0 0 0,1-1 0 0 0,13 10 0 0 0,36 32 0 0 0,-40-38 0 0 0,-14-11 0 0 0,10 5 0 0 0,3 4 0 0 0,-24-19 0 0 0,1 0 0 0 0,0 0 0 0 0,1 0 0 0 0,0-1 0 0 0,9 4 0 0 0,53 25 0 0 0,-59-29 0 0 0,-6-3 0 0 0,0 0 0 0 0,0 0 0 0 0,6 0 0 0 0,-5 0 0 0 0,0 0 0 0 0,0 0 0 0 0,0 1 0 0 0,6 4 0 0 0,9 3 0 0 0,-17-8 0 0 0,-1 0 0 0 0,0 0 0 0 0,1 1 0 0 0,-1 0 0 0 0,25 16 0 0 0,-14-9 0 0 0,-2-1 0 0 0,1 0 0 0 0,14 8 0 0 0,38 19 0 0 0,-63-35 0 0 0,0 0 0 0 0,0-1 0 0 0,0 1 0 0 0,0-1 0 0 0,2 0 0 0 0,-1 0 0 0 0,0 1 0 0 0,-1-1 0 0 0,1 1 0 0 0,0 0 0 0 0,1 0 0 0 0,-1 0 0 0 0,1 0 0 0 0,0 0 0 0 0,0-1 0 0 0,4 1 0 0 0,-2-1 0 0 0,0 1 0 0 0,0 0 0 0 0,1 1 0 0 0,2 0 0 0 0,-1 1 0 0 0,1-2 0 0 0,0 0 0 0 0,1 0 0 0 0,-1-1 0 0 0,7 0 0 0 0,2-2-286 0 0,0 0 0 0 0,0-2 0 0 0,-1 0 0 0 0,1-1 0 0 0,15-6 286 0 0,-6 1-7154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2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1375 0 0,'0'0'263'0'0,"0"0"566"0"0,0 0 253 0 0,0 0 50 0 0,-2 0-102 0 0,-6 0-468 0 0,6 0-208 0 0,2 0-39 0 0,0 0-23 0 0,0 0-59 0 0,0 0-29 0 0,0 0-4 0 0,0 0-1 0 0,0 0-6 0 0,0 0-1 0 0,0 0 0 0 0,0 0-2 0 0,0 0-13 0 0,0 0-8 0 0,0 0-1 0 0,1 2-1 0 0,6 9 2 0 0,0-1 0 0 0,1 0 0 0 0,0 0 0 0 0,0-1 0 0 0,1 0 0 0 0,0-1 0 0 0,0 1 0 0 0,4 0-169 0 0,-11-7 22 0 0,0-1 0 0 0,0 0 0 0 0,0-1 0 0 0,0 1 1 0 0,0 0-1 0 0,0-1 0 0 0,0 1 0 0 0,1-1 0 0 0,-1 1 0 0 0,1-1-22 0 0,13 4 147 0 0,-6-1-63 0 0,-6-1-18 0 0,1 0 1 0 0,-1-1-1 0 0,1 0 0 0 0,-1 0 0 0 0,1 0 0 0 0,1 0-66 0 0,13 1 277 0 0,-14-1-203 0 0,-1 0-1 0 0,1 0 1 0 0,-1-1 0 0 0,1 0 0 0 0,-1 0 0 0 0,1-1-74 0 0,79-8 782 0 0,-80 9-756 0 0,0 0 1 0 0,1 0-1 0 0,-1 1 0 0 0,3-1-26 0 0,14 2 79 0 0,-14-3-66 0 0,1 1 1 0 0,-1 0 0 0 0,1 0 0 0 0,-1 1 0 0 0,1 0-1 0 0,4 1-13 0 0,-2 0 9 0 0,0 0-1 0 0,0-1 1 0 0,0-1-1 0 0,0 0 0 0 0,0 0 1 0 0,0-1-1 0 0,0 0 1 0 0,0-1-9 0 0,0 1 10 0 0,1-1 0 0 0,-1 2 0 0 0,1-1 0 0 0,-1 1 0 0 0,1 1 0 0 0,9 1-10 0 0,0 2 0 0 0,1-2 0 0 0,-1 0 0 0 0,1-2 0 0 0,0 0 0 0 0,5-2 0 0 0,-15 1 8 0 0,-1 0 0 0 0,8-3-8 0 0,-7 2 24 0 0,0 0 0 0 0,9 0-24 0 0,13 0 11 0 0,18-5-11 0 0,-42 6 18 0 0,0 0-1 0 0,0 1 1 0 0,1 0-18 0 0,-3 1 3 0 0,0-1-1 0 0,0-1 1 0 0,0 1 0 0 0,4-2-3 0 0,-1 1 11 0 0,0-1 0 0 0,1 2 1 0 0,1-1-12 0 0,-3 1 6 0 0,0 0 1 0 0,1-1-1 0 0,7-2-6 0 0,-5 1 14 0 0,1 0-1 0 0,-1 1 0 0 0,1 0 0 0 0,0 1 0 0 0,-1 1 1 0 0,5 0-14 0 0,28 1 38 0 0,-45-2-38 0 0,30 0 42 0 0,0 2 1 0 0,7 1-43 0 0,-32-2 13 0 0,21 0 27 0 0,21-2-29 0 0,11-2-11 0 0,-51 2 13 0 0,0 0 1 0 0,-1-1-1 0 0,1 0 1 0 0,2-1-14 0 0,16-5 53 0 0,8-1 53 0 0,-20 5-14 0 0,1 1 0 0 0,13-2-92 0 0,-1 0 11 0 0,-16 4 16 0 0,-1-1-1 0 0,7 0-26 0 0,-9 1 1 0 0,0 0 0 0 0,0 0 0 0 0,1-1-1 0 0,1-1 0 0 0,-4 1 6 0 0,-1 1 0 0 0,1-1-1 0 0,0 1 1 0 0,-1 0-1 0 0,1 1 1 0 0,0-1-1 0 0,0 1 1 0 0,0 0-1 0 0,0 0 1 0 0,-1 0-1 0 0,2 1-5 0 0,2 1 0 0 0,-3 0 0 0 0,0-1 0 0 0,-1 0 0 0 0,1 0 0 0 0,0-1 0 0 0,1 1 0 0 0,17 1 0 0 0,-12 0 0 0 0,-2-3 0 0 0,23 2 0 0 0,-10-1-2 0 0,-1 0 58 0 0,-7 1-46 0 0,-12 0-10 0 0,0 0 0 0 0,19 9 0 0 0,-8-5 11 0 0,0-2 32 0 0,11 2-31 0 0,-19-5-14 0 0,9 0 2 0 0,5 0 0 0 0,-15 1 0 0 0,0 1 0 0 0,14 2 28 0 0,-17-4-8 0 0,17 7-4 0 0,-5-2-16 0 0,0-3 0 0 0,2-1 0 0 0,24 1 48 0 0,-37-2-125 0 0,0-1-4 0 0,23-11-815 0 0,-14 6-18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5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6447 0 0,'0'0'142'0'0,"0"0"22"0"0,0 0 13 0 0,0 0 55 0 0,0 0 181 0 0,0 0 78 0 0,0 0 18 0 0,0 0 3 0 0,0 0 0 0 0,0 0 0 0 0,0 0 0 0 0,0 0-69 0 0,-1 2-294 0 0,-1 0-27 0 0,1 0-1 0 0,0 0 0 0 0,0 0 1 0 0,0 0-1 0 0,0 0 0 0 0,0 0 1 0 0,0 0-1 0 0,1 0 0 0 0,-1 1 1 0 0,1-1-1 0 0,0 0 0 0 0,-1 0-121 0 0,-5 143 608 0 0,6-145-608 0 0,0 54 0 0 0,5 22 0 0 0,-4-57 657 0 0,-1 12-657 0 0,-1-19 275 0 0,1 0 0 0 0,1 0 0 0 0,0 0 0 0 0,1 0 0 0 0,2 10-275 0 0,-2-16 2 0 0,0 0-1 0 0,1 0 1 0 0,0 0-1 0 0,0 0 1 0 0,0 0-1 0 0,1-1 1 0 0,-1 1 0 0 0,1-1-1 0 0,1 0 1 0 0,-1 0-1 0 0,1 0 1 0 0,0-1-1 0 0,0 1-1 0 0,0-2 0 0 0,-1 0 0 0 0,1 0-1 0 0,0 0 1 0 0,0 0 0 0 0,0-1 0 0 0,0 0-1 0 0,0 0 1 0 0,1 0 0 0 0,-1-1 0 0 0,1 1-1 0 0,-1-1 1 0 0,1-1 0 0 0,-1 1 0 0 0,1-1-1 0 0,2 0 1 0 0,4-1 0 0 0,-1 0 0 0 0,0 0 0 0 0,0-1 0 0 0,0-1 0 0 0,0 0 0 0 0,-1 0 0 0 0,-3 0 0 0 0,-1 0 0 0 0,0 1 0 0 0,0-2 0 0 0,0 1 0 0 0,0-1 0 0 0,-1 0 0 0 0,1 0 0 0 0,-1-1 0 0 0,0 1 0 0 0,2-4 0 0 0,0 1 0 0 0,0-2 0 0 0,0 1 0 0 0,-1-1 0 0 0,0 0 0 0 0,-1 0 0 0 0,2-4 0 0 0,1-5 186 0 0,-1 0 1 0 0,0-1-1 0 0,-2 0 0 0 0,0-1 0 0 0,-1 1 0 0 0,-1-1 1 0 0,-1 1-1 0 0,0-1 0 0 0,-2 0 0 0 0,0 0 0 0 0,-2-8-186 0 0,0-12 0 0 0,1 29-158 0 0,-1 9 38 0 0,1 1-3 0 0,1-1-352 0 0,0 2-669 0 0,0 0-2676 0 0,0 0-1148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5 167 4607 0 0,'0'0'208'0'0,"0"0"67"0"0,0 0 154 0 0,0 0 69 0 0,0 0 12 0 0,0 0 2 0 0,0 0 0 0 0,-1 1 0 0 0,-2 4 4369 0 0,9-11-4038 0 0,10-13-420 0 0,-11 10-271 0 0,1-1 89 0 0,0 0 1 0 0,0 1-1 0 0,1 0 0 0 0,7-8-241 0 0,11-9 0 0 0,-17 16 0 0 0,1 1 0 0 0,0 0 0 0 0,0 1 0 0 0,10-7 0 0 0,-8 9 0 0 0,-8 5 0 0 0,0 2 0 0 0,4-2 72 0 0,-5 1 299 0 0,0 3-247 0 0,0-1 0 0 0,-1 0 0 0 0,1 1 0 0 0,0 0 0 0 0,-1-1 0 0 0,1 1 0 0 0,-1 0 0 0 0,0-1 1 0 0,0 1-1 0 0,0 0 0 0 0,0 0 0 0 0,-1 0 0 0 0,1 0 0 0 0,-1 1-124 0 0,1 7-86 0 0,0-1 0 0 0,-2 0 0 0 0,0 6 86 0 0,0-2 126 0 0,1-7-126 0 0,-1 27 0 0 0,-3 1 0 0 0,0 1 0 0 0,0-18 0 0 0,2-1 0 0 0,-2-1 0 0 0,0 0 0 0 0,-3 8 0 0 0,5-19 0 0 0,-4 14 0 0 0,6-18-7 0 0,1-2 8 0 0,1-5 45 0 0,5-10 357 0 0,1-11-202 0 0,2 1-1 0 0,1 0 1 0 0,1 1 0 0 0,1 0-1 0 0,1 1 1 0 0,1 0 0 0 0,1 1-1 0 0,3-1-200 0 0,-15 19 0 0 0,-1 1 0 0 0,2 0 0 0 0,-1 1 0 0 0,0-1 0 0 0,1 1 0 0 0,0-1 0 0 0,2 1 0 0 0,1 6 0 0 0,-1 2 0 0 0,-5-3 0 0 0,-1 0 0 0 0,1 0 0 0 0,-1-1 0 0 0,0 1 0 0 0,0 0 0 0 0,0 1 0 0 0,0-1 0 0 0,0 0 0 0 0,1 2 0 0 0,-1 2 0 0 0,0-1 0 0 0,0 1 0 0 0,-1 0 0 0 0,0 0 0 0 0,0 2 0 0 0,0-8 0 0 0,-1 12 0 0 0,-2 6 0 0 0,3-18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0,3-4 0 0 0,6-10 0 0 0,-6 9 0 0 0,13-23 0 0 0,-8 14 0 0 0,0 0 0 0 0,1 0 0 0 0,-6 11 0 0 0,-1-1 0 0 0,1 1 0 0 0,0 0 0 0 0,0 0 0 0 0,0 0 0 0 0,1 0 0 0 0,-1 1 0 0 0,0-1 0 0 0,4-1 0 0 0,-5 3 0 0 0,0 1 0 0 0,-1-1 0 0 0,1 1 0 0 0,0-1 0 0 0,-1 1 0 0 0,1-1 0 0 0,0 1 0 0 0,0 0 0 0 0,0 0 0 0 0,-1 0 0 0 0,1 0 0 0 0,0 0 0 0 0,0 0 0 0 0,-1 1 0 0 0,1-1 0 0 0,0 0 0 0 0,0 1 0 0 0,-1 0 0 0 0,1-1 0 0 0,0 1 0 0 0,-1 0 0 0 0,1 0 0 0 0,-1 0 0 0 0,1 0 0 0 0,-1 0 0 0 0,1 0 0 0 0,-1 0 0 0 0,0 0 0 0 0,0 1 0 0 0,1 0 0 0 0,4 4 0 0 0,-1 1 0 0 0,0 0 0 0 0,0 1 0 0 0,-1-1 0 0 0,3 5 0 0 0,0 4 0 0 0,-1-1 0 0 0,0 1 0 0 0,0 0 0 0 0,-2 1 0 0 0,0-1 0 0 0,-1 1 0 0 0,0 0 0 0 0,-1 7 0 0 0,1 11 11 0 0,0-17-423 0 0,-1 15 412 0 0,-1 21-2428 0 0,-1-52 1437 0 0,0-2-29 0 0,0 0-4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 6447 0 0,'0'0'142'0'0,"0"0"22"0"0,0 0 13 0 0,-1 1-20 0 0,-6 1-50 0 0,6-1 274 0 0,-7 1 619 0 0,6-1-488 0 0,2-1 0 0 0,0 0 0 0 0,0 0 0 0 0,0 0-69 0 0,0 0-222 0 0,0 0 166 0 0,0 0 101 0 0,0 0 21 0 0,0 0 3 0 0,0 0 0 0 0,0 0 0 0 0,0 0 0 0 0,0 0-69 0 0,2 0-294 0 0,10 0-22 0 0,-6 0 205 0 0,0 0 1 0 0,1 0-1 0 0,-1 0 0 0 0,4-2-332 0 0,21-3 587 0 0,14 1-587 0 0,-42 4 21 0 0,16-1-21 0 0,0 1 0 0 0,0 1 0 0 0,-1 0 0 0 0,13 4 0 0 0,-27-5 0 0 0,9 2 0 0 0,-1 0 0 0 0,0 1 0 0 0,0 0 0 0 0,1 1 0 0 0,-1-1 0 0 0,-9-2 0 0 0,0-1 0 0 0,0 1 0 0 0,0 0 0 0 0,-1 0 0 0 0,1 0 0 0 0,0 0 0 0 0,-1 1 0 0 0,1-1 0 0 0,-1 1 0 0 0,2 0 0 0 0,1 2-64 0 0,-4-3-273 0 0,-1-1-138 0 0,0 0-1022 0 0,0 0-3962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8287 0 0,'0'0'191'0'0,"0"0"26"0"0,0 0 9 0 0,0 0 42 0 0,0 0 158 0 0,0 0 72 0 0,0 0 12 0 0,0 0 2 0 0,0 0 0 0 0,0 0 0 0 0,2 1 0 0 0,6 5 334 0 0,-2-2-610 0 0,0 1-1 0 0,1-1 0 0 0,-1-1 0 0 0,1 1 1 0 0,0-1-1 0 0,0-1 0 0 0,0 1 0 0 0,6 1-235 0 0,0-2 220 0 0,1 0-1 0 0,-1-1 1 0 0,1 0-1 0 0,-1-1 1 0 0,1 0 0 0 0,-1-1-1 0 0,1-1 1 0 0,-1 0-1 0 0,5-2-219 0 0,-6 2 0 0 0,0 0 0 0 0,0 1 0 0 0,1 1 0 0 0,-1 0 0 0 0,0 1 0 0 0,1 0 0 0 0,-4 0 0 0 0,-6-1-106 0 0,6-1-624 0 0,-1 0-1227 0 0,-8 1 934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0,1 2 37 0 0,4 7 125 0 0,-4-7 58 0 0,-1-2 11 0 0,1 1 2 0 0,11 10 125 0 0,0-2 0 0 0,1 1 0 0 0,0-2-1 0 0,6 3-636 0 0,-6-3 329 0 0,0 0 0 0 0,-1 0 0 0 0,0 1 0 0 0,-1 1 0 0 0,7 6-329 0 0,-12-9 0 0 0,-2-4 0 0 0,0 1 0 0 0,-1 0 0 0 0,1 1 0 0 0,-1-1 0 0 0,0 0 0 0 0,0 1 0 0 0,-1 0 0 0 0,1 0 0 0 0,-1 0 0 0 0,1 3 0 0 0,-3-6-5 0 0,2 2 77 0 0,-1 0 0 0 0,0 0 0 0 0,0 0 0 0 0,0 0 0 0 0,0 0 0 0 0,-1 0 0 0 0,0 0 0 0 0,0 0 0 0 0,0 0 0 0 0,0 0 0 0 0,-1 0 0 0 0,1 0 0 0 0,-2 3-72 0 0,-3 8 243 0 0,-1-1 0 0 0,0 1 0 0 0,-1-1 0 0 0,-1-1 0 0 0,-8 12-243 0 0,-3 0-49 0 0,-1 0 0 0 0,-9 8 49 0 0,19-23 114 0 0,1-1 0 0 0,-2 1-114 0 0,8-7-364 0 0,-1-1-1 0 0,1 0 1 0 0,0 0-1 0 0,-1 0 1 0 0,1 0-1 0 0,-1 0 1 0 0,1-1-1 0 0,-5 2 365 0 0,7-3-1514 0 0,1 0-20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28 6447 0 0,'0'0'142'0'0,"0"0"22"0"0,0 0 13 0 0,-1-1-20 0 0,0-4-125 0 0,-1-10 409 0 0,3 10 784 0 0,0 3 4709 0 0,-7 95-5326 0 0,4-47-608 0 0,-3 10 0 0 0,3-41 0 0 0,0 7 0 0 0,-1 0 0 0 0,-2 1 0 0 0,0-1 0 0 0,-1-1 0 0 0,-9 20 0 0 0,0 2 0 0 0,12-36 0 0 0,3-7 0 0 0,0 0 0 0 0,0 0 0 0 0,0 0 0 0 0,0 0 0 0 0,0 0 0 0 0,0 0 0 0 0,0 0 0 0 0,0 0 0 0 0,-1 1 0 0 0,1-1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0,0 0 0 0 0,0 0 0 0 0,-1-5 0 0 0,1 1 73 0 0,0 1 0 0 0,1-1 0 0 0,-1 1 0 0 0,1-1 0 0 0,-1 1-1 0 0,1-1 1 0 0,0 1 0 0 0,1-3-73 0 0,15-28 1029 0 0,-5 7-609 0 0,-7 16-410 0 0,1-5-8 0 0,1 1 0 0 0,1 0 0 0 0,6-10-2 0 0,-1 5 0 0 0,2-3 0 0 0,1 0 0 0 0,2 1 0 0 0,2-2 0 0 0,-16 20 0 0 0,8-9 0 0 0,10-8 0 0 0,-17 17 0 0 0,0 0 0 0 0,1 1 0 0 0,-1-1 0 0 0,1 1 0 0 0,-1 0 0 0 0,5-1 0 0 0,0 2 0 0 0,0 3 0 0 0,-8 0 0 0 0,5 3 0 0 0,2 13 0 0 0,-8-14 0 0 0,0-1 0 0 0,0 1 0 0 0,-1 0 0 0 0,1-1 0 0 0,-1 1 0 0 0,0 0 0 0 0,0 0 0 0 0,0-1 0 0 0,0 1 0 0 0,0 0 0 0 0,0 0 0 0 0,-1-1 0 0 0,0 1 0 0 0,1 0 0 0 0,-1-1 0 0 0,-1 2 0 0 0,-2 7 0 0 0,-1-1 0 0 0,0 0 0 0 0,-3 3 0 0 0,7-12 0 0 0,-3 6 41 0 0,0-1 1 0 0,0 0-1 0 0,-1 0 0 0 0,0 0 0 0 0,-1-1 0 0 0,1 0 0 0 0,-1 0 1 0 0,0 0-1 0 0,-5 2-41 0 0,7-4-171 0 0,-1 0 0 0 0,0-1 0 0 0,-1 1 0 0 0,1-1 0 0 0,0-1 0 0 0,-2 1 171 0 0,3-1-648 0 0,0 0 0 0 0,0 0 0 0 0,0-1 0 0 0,0 0 0 0 0,0 0 0 0 0,0 0-1 0 0,0 0 1 0 0,-3-1 648 0 0,-6-2-4968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8287 0 0,'0'0'382'0'0,"0"0"-8"0"0,0 0-170 0 0,0 0 176 0 0,0 0 107 0 0,0 0 22 0 0,1-1 3 0 0,4-1-186 0 0,0 0 0 0 0,-1 0 0 0 0,1-1 0 0 0,-1 1-1 0 0,1-1 1 0 0,-1 0 0 0 0,0 0 0 0 0,0-1 0 0 0,0 1-1 0 0,-1-1 1 0 0,2-1-326 0 0,6-8 443 0 0,-1 0 0 0 0,-1-1-1 0 0,0 0 1 0 0,-1 0 0 0 0,0-1-1 0 0,-1-2-442 0 0,9-20 0 0 0,-4 11 0 0 0,-2-2 0 0 0,-7 19 0 0 0,0 0 0 0 0,-1-1 0 0 0,0 1 0 0 0,-1 0 0 0 0,0-2 0 0 0,0-5 0 0 0,0 9 0 0 0,0 0 0 0 0,-1-1 0 0 0,0 1 0 0 0,-1 0 0 0 0,1-1 0 0 0,-1 1 0 0 0,-1 0 0 0 0,0-3 0 0 0,-3-4 0 0 0,5 11 0 0 0,-1 0 0 0 0,0 0 0 0 0,0 0 0 0 0,0 0 0 0 0,0 0 0 0 0,0 0 0 0 0,-1 0 0 0 0,1 0 0 0 0,-1 1 0 0 0,0-1 0 0 0,0 0 0 0 0,0 1 0 0 0,0 0 0 0 0,0-1 0 0 0,0 1 0 0 0,-1 0 0 0 0,0 0 0 0 0,-7-4 0 0 0,7 7 0 0 0,1-1 0 0 0,1 1 0 0 0,-1 0 0 0 0,1 0 0 0 0,-1-1 0 0 0,0 1 0 0 0,1 0 0 0 0,0 0 0 0 0,-1 0 0 0 0,1 0 0 0 0,0 1 0 0 0,-1-1 0 0 0,1 0 0 0 0,0 1 0 0 0,0-1 0 0 0,0 0 0 0 0,0 1 0 0 0,0-1 0 0 0,0 2 0 0 0,-3 5 0 0 0,0 1 0 0 0,-2 7 0 0 0,4-10 0 0 0,-7 18 0 0 0,2 1 0 0 0,1-1 0 0 0,-2 21 0 0 0,-5 75 0 0 0,11-91 310 0 0,1 0 1 0 0,2-1-1 0 0,2 14-310 0 0,-2-34 20 0 0,1 0 0 0 0,-1 0 0 0 0,1 0 0 0 0,1-1 0 0 0,0 1 1 0 0,0-1-1 0 0,0 1 0 0 0,1-1 0 0 0,0 0 0 0 0,0 0 0 0 0,1-1 0 0 0,2 3-20 0 0,-7-8-147 0 0,1 0 0 0 0,0 0 0 0 0,1 0-1 0 0,-1 0 1 0 0,0 0 0 0 0,0-1 0 0 0,0 1 0 0 0,0 0-1 0 0,1-1 1 0 0,-1 1 0 0 0,0-1 0 0 0,0 1-1 0 0,1-1 1 0 0,-1 0 0 0 0,1 1 0 0 0,-1-1 0 0 0,0 0-1 0 0,1 0 1 0 0,-1 0 0 0 0,0 0 0 0 0,1 0-1 0 0,-1 0 1 0 0,1-1 147 0 0,6 1-578 0 0,2 0-446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8287 0 0,'0'0'382'0'0,"0"0"-8"0"0,0 0-102 0 0,0 0 463 0 0,0 2 234 0 0,-4 16 896 0 0,3-10-1256 0 0,-1 0 0 0 0,1 0 0 0 0,0 7-609 0 0,5 134 2759 0 0,-2-100-2854 0 0,-2-20 123 0 0,-2 5-28 0 0,1-11-215 0 0,0 1 1 0 0,2 4 214 0 0,0-21-475 0 0,0-6-33 0 0,-1-1-72 0 0,0 0-285 0 0,0 0-126 0 0,0 0-29 0 0,0 0-4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10135 0 0,'0'0'231'0'0,"0"0"29"0"0,0 0 19 0 0,2 1-41 0 0,5 1-65 0 0,0 0 0 0 0,0 0-1 0 0,0 0 1 0 0,0-1-1 0 0,1 0 1 0 0,-1-1 0 0 0,3 0-173 0 0,16 0 2367 0 0,13-3-2367 0 0,3-2 370 0 0,-11 1-132 0 0,0 2-238 0 0,22-3-4212 0 0,-36 4-560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2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24 10135 0 0,'0'0'231'0'0,"0"0"29"0"0,0 0 19 0 0,-1-1-41 0 0,-8-3-5 0 0,1 1 0 0 0,-1-1-1 0 0,0 1 1 0 0,0 1-1 0 0,0-1 1 0 0,0 2-1 0 0,-4-1-232 0 0,8 1 140 0 0,0 1-1 0 0,-1 0 0 0 0,1 0 0 0 0,0 1 0 0 0,0-1 0 0 0,0 1 0 0 0,0 0 0 0 0,0 0 1 0 0,0 1-1 0 0,0 0 0 0 0,0 0 0 0 0,0 0 0 0 0,1 0 0 0 0,-2 2-139 0 0,-7 4 144 0 0,-2 1 189 0 0,-9 8-333 0 0,20-14 17 0 0,0 1-1 0 0,1-1 0 0 0,-1 1 1 0 0,1-1-1 0 0,0 1 1 0 0,0 0-1 0 0,0 0 0 0 0,0 1-16 0 0,-8 13 0 0 0,6-10 0 0 0,3 2 0 0 0,1-1 0 0 0,2-8 0 0 0,-1-1 0 0 0,0 1 0 0 0,0 0 0 0 0,0-1 0 0 0,0 1 0 0 0,0-1 0 0 0,0 1 0 0 0,1-1 0 0 0,-1 1 0 0 0,0 0 0 0 0,1-1 0 0 0,-1 1 0 0 0,0-1 0 0 0,1 1 0 0 0,-1-1 0 0 0,1 1 0 0 0,0-1 0 0 0,-1 0 0 0 0,1 1 0 0 0,-1-1 0 0 0,1 0 0 0 0,0 1 0 0 0,-1-1 0 0 0,1 0 0 0 0,0 0 0 0 0,-1 0 0 0 0,1 0 0 0 0,0 1 0 0 0,3-1 155 0 0,0 0 1 0 0,0 0-1 0 0,0 0 0 0 0,1-1 0 0 0,0 0-155 0 0,13 0 664 0 0,2 0-72 0 0,15 0-576 0 0,-26 2-16 0 0,-7 0 0 0 0,0 1 0 0 0,-1-1 0 0 0,1 0 0 0 0,0 0 0 0 0,-1 1 0 0 0,1-1 0 0 0,-1 1 0 0 0,0 0 0 0 0,0-1 0 0 0,1 1 0 0 0,-1 0 0 0 0,0 0 0 0 0,0 0 0 0 0,7 10 0 0 0,-5-8 0 0 0,-1 0 0 0 0,1 1 0 0 0,-1-1 0 0 0,0 1 0 0 0,0-1 0 0 0,0 1 0 0 0,-1 0 0 0 0,0-1 0 0 0,0 1 0 0 0,0 0 0 0 0,0 0 0 0 0,-1 0 0 0 0,0 0 0 0 0,1 15 0 0 0,-2 0 0 0 0,-2 13 0 0 0,2-20 0 0 0,-2 14 917 0 0,-2 0-1 0 0,-7 18-916 0 0,2-1 215 0 0,7-31-215 0 0,-1 1 0 0 0,1 1 0 0 0,1-1 0 0 0,1 0 0 0 0,-1 5 0 0 0,2-6 0 0 0,-1-9 0 0 0,1-1 0 0 0,0 0 0 0 0,0 0 0 0 0,0 0 0 0 0,1 1 0 0 0,-1-1 0 0 0,1 0 0 0 0,-1 0 0 0 0,1 0 0 0 0,0 0 0 0 0,0 0 0 0 0,0 0 0 0 0,1 0 0 0 0,-1 0 0 0 0,1 0 0 0 0,0-1 0 0 0,-1 1 0 0 0,1-1 0 0 0,1 2 0 0 0,4 2 0 0 0,-5-5 0 0 0,1 0 0 0 0,0 1 0 0 0,-1-1 0 0 0,1-1 0 0 0,0 1 0 0 0,0 0 0 0 0,-1-1 0 0 0,1 1 0 0 0,0-1 0 0 0,0 0 0 0 0,0 0 0 0 0,0 0 0 0 0,2 0 0 0 0,1-1 0 0 0,-1 0 0 0 0,0 0 0 0 0,0 0 0 0 0,1-1 0 0 0,-1 0 0 0 0,-2 1-135 0 0,1 0-1 0 0,-1 0 1 0 0,1-1-1 0 0,-1 0 1 0 0,0 0-1 0 0,0 0 1 0 0,0 0-1 0 0,0 0 1 0 0,0 0-1 0 0,0-1 1 0 0,0-1 135 0 0,8-6-4920 0 0,-1 1-694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4 103 6447 0 0,'0'0'298'0'0,"0"0"-10"0"0,-1 1-118 0 0,1-1-140 0 0,-1 0 0 0 0,1 1 0 0 0,0-1-1 0 0,0 0 1 0 0,0 0 0 0 0,0 0 0 0 0,0 0-1 0 0,0 0 1 0 0,-1 0 0 0 0,1 0-1 0 0,0 0 1 0 0,0 1 0 0 0,0-1 0 0 0,0 0-1 0 0,0 0 1 0 0,0 0 0 0 0,0 0 0 0 0,0 0-1 0 0,0 1 1 0 0,0-1 0 0 0,0 0 0 0 0,0 0-1 0 0,0 0 1 0 0,0 0 0 0 0,0 1-1 0 0,0-1 1 0 0,0 0 0 0 0,0 0 0 0 0,0 0-1 0 0,0 0 1 0 0,0 1 0 0 0,0-1 0 0 0,0 0-1 0 0,0 0 1 0 0,0 0 0 0 0,0 0 0 0 0,0 0-1 0 0,0 1 1 0 0,0-1 0 0 0,0 0-1 0 0,0 0 1 0 0,0 0 0 0 0,1 0 0 0 0,-1 0-1 0 0,0 1-29 0 0,10 1 2785 0 0,-6-2-1784 0 0,1 0-1 0 0,0 0 0 0 0,-1-1 0 0 0,4 0-1000 0 0,5-3 266 0 0,0-1-1 0 0,0-1 0 0 0,0 0 1 0 0,0 0-1 0 0,-1-1 0 0 0,2-2-265 0 0,24-13 456 0 0,-14 8-433 0 0,-17 9 37 0 0,1 1 0 0 0,0 0 0 0 0,-1 0 0 0 0,1 1 0 0 0,1 0 0 0 0,-1 0 0 0 0,6-1-60 0 0,-12 4 174 0 0,-2-1-111 0 0,1 1 0 0 0,-1 0 1 0 0,1 0-1 0 0,-1 0 0 0 0,1 0 1 0 0,-1 0-1 0 0,0 0 0 0 0,1 0 1 0 0,-1 0-1 0 0,1-1 0 0 0,-1 2 0 0 0,1-1 1 0 0,-1 0-1 0 0,1 0 0 0 0,-1 0 1 0 0,0 0-1 0 0,1 0 0 0 0,-1 0 1 0 0,1 0-1 0 0,-1 1-63 0 0,11 5 173 0 0,-8-3-188 0 0,-2 0 22 0 0,1 0-7 0 0,-1 0 0 0 0,1 0 0 0 0,-1 0 0 0 0,1 0 0 0 0,-1 0 0 0 0,0 0 0 0 0,0 0 0 0 0,0 1 0 0 0,-1-1 0 0 0,1 0 0 0 0,-1 1 0 0 0,0 1 0 0 0,0 7 0 0 0,-1 1 0 0 0,-1 9 0 0 0,0 0 0 0 0,-1 3 0 0 0,0 1 0 0 0,-4 8 0 0 0,4-20 0 0 0,-1-1 0 0 0,0 0 0 0 0,-1 0 0 0 0,0 0 0 0 0,-3 2 0 0 0,4-8 72 0 0,26-50 2003 0 0,-17 31-2100 0 0,1 0 0 0 0,0 1 1 0 0,1-1-1 0 0,6-7 25 0 0,-7 11 0 0 0,0 1 0 0 0,1-1 0 0 0,0 1 0 0 0,0 0 0 0 0,1 1 0 0 0,-1 0 0 0 0,5-2 0 0 0,-10 7 0 0 0,-1 0 0 0 0,1 0 0 0 0,0 1 0 0 0,-1-1 0 0 0,1 1 0 0 0,0-1 0 0 0,0 1 0 0 0,0 0 0 0 0,1 0 0 0 0,8 1 0 0 0,-10-1 0 0 0,1 1 0 0 0,-1 0 0 0 0,0-1 0 0 0,0 1 0 0 0,0 0 0 0 0,0 0 0 0 0,0 0 0 0 0,0 0 0 0 0,0 0 0 0 0,0 0 0 0 0,0 0 0 0 0,0 1 0 0 0,10 18 0 0 0,-5-7 0 0 0,-3-7 0 0 0,0 1 0 0 0,0 0 0 0 0,-1-1 0 0 0,0 1 0 0 0,0 0 0 0 0,-1 0 0 0 0,0 0 0 0 0,0 0 0 0 0,-1 0 0 0 0,0 6 0 0 0,0-5 72 0 0,6-16 787 0 0,4-14 14 0 0,-7 16-792 0 0,0-1 1 0 0,0 1-1 0 0,2-4-81 0 0,6-5 0 0 0,-4 3 0 0 0,1 0 0 0 0,1 1 0 0 0,1-1 0 0 0,2-2 0 0 0,-5 6 0 0 0,0 1 0 0 0,1-1 0 0 0,0 0 0 0 0,-5 6 0 0 0,0 0 0 0 0,0 0 0 0 0,1 0 0 0 0,-1 0 0 0 0,0 1 0 0 0,1-1 0 0 0,-1 1 0 0 0,1 0 0 0 0,-1 0 0 0 0,4-1 0 0 0,-1 2 0 0 0,0-1 0 0 0,0 1 0 0 0,0 0 0 0 0,0 1 0 0 0,0-1 0 0 0,0 1 0 0 0,0 0 0 0 0,0 1 0 0 0,0 0 0 0 0,0 0 0 0 0,-1 0 0 0 0,1 0 0 0 0,-1 1 0 0 0,1 0 0 0 0,-1 0 0 0 0,0 0 0 0 0,0 1 0 0 0,1 0 0 0 0,11 12 0 0 0,0 0 0 0 0,0 0 0 0 0,-2 2 0 0 0,2 2 0 0 0,-4-5 0 0 0,-13-15 0 0 0,11 14 6 0 0,1-1 0 0 0,1 0 0 0 0,4 3-6 0 0,-12-13-20 0 0,0 1 0 0 0,0-1 0 0 0,0 1 0 0 0,0-2 0 0 0,1 1 0 0 0,-1 0 0 0 0,1-1 1 0 0,0 0-1 0 0,0-1 0 0 0,0 1 0 0 0,3-1 20 0 0,40 4-4001 0 0,-33-3 2467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2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3504 6447 0 0,'0'0'142'0'0,"0"0"22"0"0,0 0 13 0 0,-1 1-20 0 0,-8 10-122 0 0,8-10-35 0 0,0 1 0 0 0,0-1-1 0 0,0 1 1 0 0,0-1 0 0 0,0 1-1 0 0,0-1 1 0 0,0 0 0 0 0,-1 0-1 0 0,1 1 1 0 0,0-2 98 0 0,-13 12 743 0 0,8-10 4215 0 0,22 1-4448 0 0,-15-3-120 0 0,9 0 464 0 0,-3-1-931 0 0,-1 0 0 0 0,0 0 1 0 0,1 0-1 0 0,-1-1 0 0 0,0 0 0 0 0,0 0 0 0 0,1-2-21 0 0,9-4 19 0 0,14-10-19 0 0,-12 7-2 0 0,-4 3 2 0 0,-9 6 0 0 0,0-1 0 0 0,0 0 0 0 0,0-1 0 0 0,-1 1 0 0 0,5-4 0 0 0,1-3 88 0 0,14-15 1872 0 0,17-20-1960 0 0,-31 32 0 0 0,1 2 0 0 0,6-5 0 0 0,14-15 0 0 0,-26 25 0 0 0,-4 5 0 0 0,-1 0 0 0 0,1 1 0 0 0,-1-1 0 0 0,1 0 0 0 0,-1 1 0 0 0,1-1 0 0 0,0 1 0 0 0,-1-1 0 0 0,1 1 0 0 0,0-1 0 0 0,-1 1 0 0 0,1-1 0 0 0,0 1 0 0 0,0 0 0 0 0,0-1 0 0 0,-1 1 0 0 0,2 0 0 0 0,1-1 0 0 0,15-8 0 0 0,-9 5 0 0 0,-1-2 0 0 0,0 1 0 0 0,25-16 0 0 0,-26 16 0 0 0,11-7 0 0 0,-2 2 0 0 0,18-16 0 0 0,-4 8 0 0 0,-15 6 0 0 0,34-20 0 0 0,-43 28 260 0 0,0 1 0 0 0,0-1 0 0 0,3 0-260 0 0,17-10 834 0 0,13-6-1506 0 0,-38 19 782 0 0,1 0 0 0 0,0-1 0 0 0,-1 1 0 0 0,1-1 1 0 0,-1 1-1 0 0,1-1 0 0 0,-1 0 0 0 0,0 1-110 0 0,6-7-209 0 0,55-51 643 0 0,-60 57-434 0 0,3-3 0 0 0,1-10 0 0 0,-5 14 0 0 0,0-3 0 0 0,3-5 0 0 0,0 0 0 0 0,1 0 0 0 0,0 1 0 0 0,4-6 0 0 0,10-23 0 0 0,-15 28 0 0 0,1 0 0 0 0,0 0 0 0 0,0 1 0 0 0,1 0 0 0 0,1-2 0 0 0,-3 4 0 0 0,7-9 0 0 0,12-12 0 0 0,-12 15 0 0 0,0-2 0 0 0,-6 6 0 0 0,0 0 0 0 0,2-7 0 0 0,0 2 0 0 0,-6 9 0 0 0,3 0 0 0 0,6-8 0 0 0,-6 8 0 0 0,-1 0 0 0 0,1 0 0 0 0,-1-1 0 0 0,0 1 0 0 0,0-1 0 0 0,-1 0 0 0 0,2-4 0 0 0,6-12 0 0 0,-3 5 0 0 0,-3 8 0 0 0,-2 5 0 0 0,-1 1 0 0 0,14-21 0 0 0,8-8 0 0 0,-11 15 0 0 0,-7 9 0 0 0,0-1 0 0 0,-1 0 0 0 0,0 0 0 0 0,0 0 0 0 0,0 0 0 0 0,-1-1 0 0 0,0 1 0 0 0,1-6 0 0 0,-1 5 0 0 0,1-2 0 0 0,8-21 0 0 0,-11 29 0 0 0,-1 3 0 0 0,2-22 0 0 0,-2 18 0 0 0,0 2 0 0 0,0 1 0 0 0,0-1 0 0 0,0 1 0 0 0,1-1 0 0 0,-1 1 0 0 0,0 0 0 0 0,1-1 0 0 0,-1 1 0 0 0,1 0 0 0 0,0-1 0 0 0,-1 1 0 0 0,1 0 0 0 0,0-1 0 0 0,1 0 0 0 0,-1 0 0 0 0,0-1 0 0 0,0 1 0 0 0,0 0 0 0 0,0 0 0 0 0,0-1 0 0 0,0-1 0 0 0,3-13 0 0 0,-2 9 0 0 0,-1 3 0 0 0,0 1 0 0 0,1-1 0 0 0,0 1 0 0 0,1-4 0 0 0,13-25 0 0 0,-10 21 0 0 0,-3 6 0 0 0,3-8 0 0 0,-4 8 0 0 0,5-12 0 0 0,1-14 0 0 0,5-18 0 0 0,-5 26 0 0 0,-6 15 0 0 0,-2 7 0 0 0,0 0 0 0 0,1-1 0 0 0,-1 1 0 0 0,1 0 0 0 0,-1 0 0 0 0,1 0 0 0 0,0 0 0 0 0,0 0 0 0 0,0-1 0 0 0,9-19 0 0 0,-7 9 0 0 0,1-5 0 0 0,-1 6 0 0 0,1 1 0 0 0,5-11 0 0 0,-8 15 0 0 0,-2-5 0 0 0,2 3 0 0 0,-1 7 0 0 0,0 2 0 0 0,0-1 0 0 0,0 0 0 0 0,0 1 0 0 0,0-1 0 0 0,0 0 0 0 0,0 1 0 0 0,0-1 0 0 0,0 0 0 0 0,1 1 0 0 0,-1-1 0 0 0,0 1 0 0 0,0-1 0 0 0,1 0 0 0 0,-1 1 0 0 0,0-1 0 0 0,1 1 0 0 0,-1-1 0 0 0,0 1 0 0 0,1-1 0 0 0,1-1 0 0 0,-2-1 0 0 0,5-10 0 0 0,8-21 0 0 0,-11 25 0 0 0,-1 8 0 0 0,-1-1 0 0 0,0 1 0 0 0,1 0 0 0 0,-1-1 0 0 0,1 1 0 0 0,0-1 0 0 0,-1 1 0 0 0,2-1 0 0 0,0-1 0 0 0,0 0 0 0 0,0 0 0 0 0,-1 0 0 0 0,1-1 0 0 0,-1 1 0 0 0,13-23 0 0 0,-11 21 0 0 0,-2 3 0 0 0,0 1 0 0 0,0-1 0 0 0,0 1 0 0 0,-1-1 0 0 0,1 1 0 0 0,0-1 0 0 0,-1 0 0 0 0,0 1 0 0 0,1-1 0 0 0,-1 0 0 0 0,0 1 0 0 0,0-1 0 0 0,0-1 0 0 0,8-24 0 0 0,-5 19 0 0 0,6-8 0 0 0,-6 10 0 0 0,-1 3 0 0 0,-1 0 0 0 0,0 0 0 0 0,0 1 0 0 0,0-1 0 0 0,0 0 0 0 0,0 0 0 0 0,0 0 0 0 0,-1 0 0 0 0,1 0 0 0 0,-1-2 0 0 0,4-17 0 0 0,1 2 0 0 0,-2 13 0 0 0,2-15 0 0 0,-2-2 0 0 0,-2 17 0 0 0,0 0 0 0 0,0 0 0 0 0,1-4 0 0 0,1 0 0 0 0,-4 7 0 0 0,1-1 0 0 0,7-15 0 0 0,18-50 0 0 0,-23 63 0 0 0,-1 4 0 0 0,3-11 0 0 0,-3 8 0 0 0,0 2 0 0 0,-1 0 0 0 0,1 0 0 0 0,-1 1 0 0 0,0-1 0 0 0,0-3 0 0 0,-1-8 0 0 0,0 14 0 0 0,1-1 0 0 0,0 0 0 0 0,0 0 0 0 0,0 1 0 0 0,0-1 0 0 0,0 0 0 0 0,0 1 0 0 0,0-1 0 0 0,1 0 0 0 0,0-15 0 0 0,-1 10 0 0 0,0 1 0 0 0,1 0 0 0 0,0-1 0 0 0,1-3 0 0 0,-1 7 0 0 0,0 1 0 0 0,-1-1 0 0 0,1 1 0 0 0,-1-1 0 0 0,0 1 0 0 0,1 0 0 0 0,-1-1 0 0 0,0 1 0 0 0,-1-1 0 0 0,1 1 0 0 0,0-1 0 0 0,-1 1 0 0 0,0-1 0 0 0,1 2 0 0 0,0 1 0 0 0,-1-1 0 0 0,1 0 0 0 0,0 0 0 0 0,0 0 0 0 0,0 1 0 0 0,0-1 0 0 0,0 0 0 0 0,0 0 0 0 0,0 0 0 0 0,0 0 0 0 0,0 1 0 0 0,0-1 0 0 0,1 0 0 0 0,-1 0 0 0 0,0-41 0 0 0,0 40 0 0 0,0 0 0 0 0,0 1 0 0 0,0-1 0 0 0,0 0 0 0 0,0 0 0 0 0,-1 0 0 0 0,1 1 0 0 0,-1-1 0 0 0,1 0 0 0 0,-1-1 0 0 0,0 1 0 0 0,0-1 0 0 0,0 1 0 0 0,1 0 0 0 0,-1-1 0 0 0,1 1 0 0 0,-1 0 0 0 0,1-3 0 0 0,-1-5 0 0 0,-2-17 0 0 0,2-23 0 0 0,1-42 0 0 0,0 77 0 0 0,2-15 0 0 0,-3 26 0 0 0,1 0 0 0 0,1 0 0 0 0,-1 0 0 0 0,0 0 0 0 0,1 0 0 0 0,0 1 0 0 0,1-4 0 0 0,-2 6 0 0 0,1-1 0 0 0,-1 0 0 0 0,1 1 0 0 0,-1-1 0 0 0,0 0 0 0 0,0 0 0 0 0,0 1 0 0 0,0-1 0 0 0,0 0 0 0 0,0 0 0 0 0,-1 0 0 0 0,1 0 0 0 0,0 1 0 0 0,1-1 0 0 0,-1 0 0 0 0,0 1 0 0 0,0-1 0 0 0,1 0 0 0 0,0 0 0 0 0,0-1 0 0 0,0-1 0 0 0,1 0 0 0 0,-1 1 0 0 0,-1-1 0 0 0,1 0 0 0 0,0 0 0 0 0,-1 0 0 0 0,0 0 0 0 0,0 1 0 0 0,0-1 0 0 0,0 0 0 0 0,-1 0 0 0 0,1 0 0 0 0,-1-4 0 0 0,1 0 0 0 0,0 0 0 0 0,1 0 0 0 0,0-6 0 0 0,-1-3 0 0 0,0 10 0 0 0,0 0 0 0 0,0 1 0 0 0,1-4 0 0 0,0 2 0 0 0,0-5 0 0 0,0-1 0 0 0,-1 0 0 0 0,0-97 0 0 0,-7 57 0 0 0,7 47 0 0 0,-5-21 0 0 0,4 23 0 0 0,1-1 0 0 0,-1 1 0 0 0,0-1 0 0 0,1 1 0 0 0,0 2 0 0 0,0 1 0 0 0,0 0 0 0 0,0-1 0 0 0,0 1 0 0 0,-1 0 0 0 0,0-2 0 0 0,0-5 0 0 0,1 2 0 0 0,-2 0 0 0 0,1 6 0 0 0,1 0 0 0 0,0 0 0 0 0,0 0 0 0 0,0 0 0 0 0,0 0 0 0 0,0 0 0 0 0,0-1 0 0 0,0 1 0 0 0,0 0 0 0 0,0 0 0 0 0,0 0 0 0 0,1 0 0 0 0,-1 0 0 0 0,1-1 0 0 0,0-2 0 0 0,-1-10 0 0 0,2 3 0 0 0,3-5 0 0 0,1-5 0 0 0,0 5 0 0 0,-5 13 0 0 0,0 0 0 0 0,0 0 0 0 0,0 0 0 0 0,-1 0 0 0 0,1-1 0 0 0,-1 0 0 0 0,3-23 0 0 0,-2 14 0 0 0,3-10 0 0 0,-3 11 0 0 0,4-5 0 0 0,-5 15 0 0 0,4-15 0 0 0,2-4 0 0 0,-4 14 0 0 0,-2-5 0 0 0,4-5 0 0 0,-3 14 0 0 0,2-8 0 0 0,-1 9 0 0 0,2-14 0 0 0,0 4-814 0 0,-2 9 605 0 0,-1-1 1 0 0,0 1 0 0 0,0-1 0 0 0,0 1-1 0 0,-1-1 1 0 0,1-3 208 0 0,0-1-966 0 0,1 0 0 0 0,0 0 0 0 0,1-1 966 0 0,4-18-2566 0 0,-7 25 2054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6447 0 0,'0'0'142'0'0,"0"0"22"0"0,0 0 13 0 0,1-1-20 0 0,1-1-155 0 0,-1 1 0 0 0,0 0 0 0 0,0 0 0 0 0,0 0 0 0 0,0-1-1 0 0,-1 1 1 0 0,1-1 0 0 0,0 1 0 0 0,0-1 0 0 0,-1 1 0 0 0,1-1-1 0 0,-1 1 1 0 0,0-1 0 0 0,1 1 0 0 0,-1-1 0 0 0,0 0-2 0 0,4-11 2 0 0,-4 12-2 0 0,0-1 0 0 0,1 0 0 0 0,-1 0 0 0 0,1 0 0 0 0,0 1 0 0 0,0-1 0 0 0,-1 0 0 0 0,1 1 0 0 0,0-1 0 0 0,0 1 0 0 0,3-5 0 0 0,-1-2 0 0 0,-2 0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18 4607 0 0,'0'0'96'0'0,"0"0"32"0"0,0 0 0 0 0,0 0 0 0 0,0 0-128 0 0,0 0 0 0 0,-3-3 0 0 0,3 3 0 0 0,0 0 0 0 0,0 0 0 0 0,-4-8 0 0 0,3 2-2024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0,0 0 37 0 0,0 0 125 0 0,0 0 58 0 0,0 0 11 0 0,0 0 2 0 0,0 0 0 0 0,1 0 0 0 0,3 0-378 0 0,0 1-1 0 0,0 0 1 0 0,0 0-1 0 0,0 0 1 0 0,0 0-1 0 0,0 1 1 0 0,1 1-134 0 0,9 3 185 0 0,1-1-14 0 0,-1 0 0 0 0,0 2-1 0 0,0 0 1 0 0,0 0 0 0 0,-1 1-1 0 0,6 5-170 0 0,-14-9 60 0 0,-1 0 1 0 0,1 0-1 0 0,-1 0 0 0 0,0 1 0 0 0,0 0 1 0 0,0-1-1 0 0,-1 1 0 0 0,1 1 0 0 0,-1-1 1 0 0,0 0-1 0 0,-1 1 0 0 0,0-1 0 0 0,1 1 1 0 0,-2 0-1 0 0,1 0 0 0 0,-1 0 0 0 0,1 5-60 0 0,-1-3 0 0 0,-1 0 0 0 0,0 0 0 0 0,0 0 0 0 0,0 0 0 0 0,-1 1 0 0 0,-1-1 0 0 0,1 0 0 0 0,-1 0 0 0 0,-1-1 0 0 0,1 1 0 0 0,-1 0 0 0 0,-1-1 0 0 0,1 0 0 0 0,-2 1 0 0 0,-1 2-96 0 0,-1-1 0 0 0,0 0-1 0 0,0 0 1 0 0,-1-1 0 0 0,0 1-1 0 0,-1-2 1 0 0,0 1 0 0 0,0-1-1 0 0,-1-1 1 0 0,1 1 0 0 0,-1-2 0 0 0,-1 1-1 0 0,-7 2 97 0 0,-11 7-2950 0 0,25-13 1416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713 792 4607 0 0,'0'0'102'0'0,"0"0"20"0"0,0 0 6 0 0,0-1-21 0 0,-4-24-70 0 0,2 14 609 0 0,0-1-1 0 0,-1 0 0 0 0,-2-6-645 0 0,-16-47 2144 0 0,19 56-2144 0 0,1 6 0 0 0,0 0 0 0 0,0 0 0 0 0,0 1 0 0 0,0-1 0 0 0,-1 0 0 0 0,1 0 0 0 0,-1 1 0 0 0,0-1 0 0 0,-12-19 729 0 0,12 18-543 0 0,0-1 0 0 0,0 2 0 0 0,-1-1 1 0 0,0 0-1 0 0,1 0 0 0 0,-1 1 0 0 0,-1-1-186 0 0,-8-10 18 0 0,11 11-18 0 0,-1 1-1 0 0,0-1 1 0 0,0 1 0 0 0,0 0-1 0 0,-2-2 1 0 0,2 2 0 0 0,-1 0 0 0 0,1 0 0 0 0,-1-1 0 0 0,1 1 0 0 0,0-1 0 0 0,0 0 0 0 0,0 1 0 0 0,0-1 0 0 0,1 0 0 0 0,-2-2 0 0 0,1 0 0 0 0,-1 0 0 0 0,0 1 0 0 0,-1 0 0 0 0,1 0 0 0 0,-1 0 0 0 0,-1-1 0 0 0,-4-5 0 0 0,1 1 0 0 0,0 0 0 0 0,0 1 0 0 0,-1 0 0 0 0,-9-6 0 0 0,-35-21 1440 0 0,43 27-1023 0 0,-8-8-226 0 0,6 5-191 0 0,-9-6 0 0 0,8 7 0 0 0,-5-2 0 0 0,15 10 0 0 0,0 1 0 0 0,0-1 0 0 0,0 0 0 0 0,0 0 0 0 0,1-1 0 0 0,-3-1 0 0 0,-11-15 0 0 0,-30-31 0 0 0,42 44 0 0 0,1 3 0 0 0,1-1 0 0 0,-1 1 0 0 0,0-1 0 0 0,0 1 0 0 0,0 0 0 0 0,-1 0 0 0 0,-3-2 0 0 0,4 3 0 0 0,1 0 0 0 0,-1 1 0 0 0,1-1 0 0 0,-1 0 0 0 0,1 0 0 0 0,-1-2 0 0 0,-15-11 0 0 0,13 10 0 0 0,4 4 0 0 0,1 1 0 0 0,0-1 0 0 0,-1 1 0 0 0,0-1 0 0 0,1 1 0 0 0,-1 0 0 0 0,1-1 0 0 0,-1 1 0 0 0,1 0 0 0 0,-1 0 0 0 0,0-1 0 0 0,1 1 0 0 0,-1 0 0 0 0,0 0 0 0 0,1 0 0 0 0,-1 0 0 0 0,0 0 0 0 0,1 0 0 0 0,-3-1 0 0 0,-12-13 0 0 0,-1 1 0 0 0,-2 0 2048 0 0,-10-8-2048 0 0,25 18 0 0 0,0 0 0 0 0,0-1 0 0 0,0 1 0 0 0,0-2 0 0 0,1 2 0 0 0,0 1 0 0 0,-1-1 0 0 0,1 0 0 0 0,0 1 0 0 0,-1 0 0 0 0,1-1 0 0 0,-4-1 0 0 0,-41-25 0 0 0,46 29 1 0 0,1 0 0 0 0,-1 0 0 0 0,1-1-1 0 0,-1 1 1 0 0,1 0 0 0 0,0 0 0 0 0,-1-1 0 0 0,1 1-1 0 0,-1 0 1 0 0,1 0 0 0 0,0-1 0 0 0,-1 1 0 0 0,1-1-1 0 0,0 1 1 0 0,-1 0 0 0 0,1-1 0 0 0,0 1 0 0 0,-1-1-1 0 0,1 1 1 0 0,0-1-1 0 0,0 1-4 0 0,-1-1 1 0 0,1 1-1 0 0,0 0 0 0 0,0-1 0 0 0,-1 1 0 0 0,1 0 1 0 0,0 0-1 0 0,0-1 0 0 0,-1 1 0 0 0,1 0 0 0 0,0 0 1 0 0,-1-1-1 0 0,1 1 0 0 0,-1 0 0 0 0,1 0 0 0 0,0 0 1 0 0,-1-1-1 0 0,1 1 0 0 0,-1 0 0 0 0,1 0 0 0 0,-1 0 4 0 0,0 0-337 0 0,1 0-138 0 0,0 0-33 0 0,0 0-4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8.9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593 32 6447 0 0,'0'0'142'0'0,"0"0"22"0"0,0 0 13 0 0,1-2-20 0 0,0-17 331 0 0,-1 18 3 0 0,0 1 18 0 0,0 0 3 0 0,0 0 0 0 0,-1-2 0 0 0,-1 1-223 0 0,-1-2-284 0 0,1-1 2773 0 0,0 4-2266 0 0,-10 2 32 0 0,0 0 0 0 0,1 0 0 0 0,-11 5-544 0 0,-11 5 110 0 0,2-1 711 0 0,-29 7-821 0 0,42-12 379 0 0,1 0-1 0 0,0 1 1 0 0,-10 5-379 0 0,-1 1-19 0 0,2-1 19 0 0,2 1 0 0 0,-14 9 0 0 0,-45 35 0 0 0,25-17 0 0 0,52-37 0 0 0,1 1 0 0 0,-1 0 0 0 0,1 1 0 0 0,0-1 0 0 0,0 1 0 0 0,0 0 0 0 0,-2 3 0 0 0,0 5 0 0 0,2-2 0 0 0,5-10 0 0 0,0 1 0 0 0,0-1 0 0 0,0 1 0 0 0,0-1 0 0 0,0 1 0 0 0,1-1 0 0 0,-1 1 0 0 0,0-1 0 0 0,1 1 0 0 0,0-1 0 0 0,-1 1 0 0 0,1-1 0 0 0,0 1 0 0 0,-1-1 0 0 0,1 0 0 0 0,0 0 0 0 0,0 1 0 0 0,0-1 0 0 0,0 0 0 0 0,1 0 0 0 0,-1 0 0 0 0,0 0 0 0 0,0 0 0 0 0,1 0 0 0 0,5 4 0 0 0,0-1 0 0 0,0-1 0 0 0,0 1 0 0 0,4 0 0 0 0,-3 0 0 0 0,12 3 0 0 0,1 0 0 0 0,7 1 0 0 0,18 6 0 0 0,-9-3 0 0 0,-24-8 0 0 0,-1 1 0 0 0,0 0 0 0 0,0 1 0 0 0,0 0 0 0 0,1 2 0 0 0,-4-2 0 0 0,1 1 0 0 0,-1 1 0 0 0,-1-1 0 0 0,5 5 0 0 0,-9-6 0 0 0,0-1 0 0 0,0 1 0 0 0,0 0 0 0 0,0 0 0 0 0,-1 0 0 0 0,0 1 0 0 0,0-1 0 0 0,2 5 0 0 0,-3-3 120 0 0,1-1 0 0 0,-1 1-1 0 0,-1 0 1 0 0,1 0 0 0 0,-1 0-1 0 0,-1 0 1 0 0,1 0 0 0 0,-1 0-1 0 0,0 1 1 0 0,-1-1 0 0 0,1 0-1 0 0,-1 0 1 0 0,-1 0 0 0 0,0 2-120 0 0,0-3 23 0 0,0 0 0 0 0,-1 0 0 0 0,1-1 1 0 0,-1 1-1 0 0,0-1 0 0 0,0 1 1 0 0,-1-1-1 0 0,0 0 0 0 0,0-1 0 0 0,0 1 1 0 0,0-1-1 0 0,-1 1 0 0 0,0-1 1 0 0,0 0-1 0 0,0-1 0 0 0,-3 2-23 0 0,-35 17 72 0 0,38-18-13 0 0,1-2 21 0 0,1 0 0 0 0,-1 0 0 0 0,0 0 0 0 0,1 0 0 0 0,-1-1 0 0 0,0 1 0 0 0,0-1 0 0 0,0 0 0 0 0,0 0 0 0 0,-1-1-80 0 0,-7 1 428 0 0,-1-2 0 0 0,-4 0-428 0 0,-14-1 245 0 0,17 2-300 0 0,0-1 0 0 0,0-1 1 0 0,0 0-1 0 0,-14-4 55 0 0,20 4-272 0 0,0-1 1 0 0,0 0-1 0 0,0 0 1 0 0,0 0-1 0 0,1-1 0 0 0,-1-1 1 0 0,1 1-1 0 0,-4-4 272 0 0,9 4-512 0 0,1-7-1125 0 0,1 2-4502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9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20 8287 0 0,'0'0'191'0'0,"-2"-1"26"0"0,-6-1 9 0 0,6 1 42 0 0,2 1 158 0 0,0 0 72 0 0,0 0 12 0 0,0 0-67 0 0,-1 0-222 0 0,-1-3 953 0 0,6 1-508 0 0,13-3-363 0 0,-5 3-342 0 0,0 0-1 0 0,6 1 40 0 0,22 1 521 0 0,0 3 0 0 0,0 1-521 0 0,-23-2 156 0 0,0 1 0 0 0,-1 1-1 0 0,0 0 1 0 0,0 1 0 0 0,0 1-1 0 0,2 1-155 0 0,-7-1 0 0 0,0 1 0 0 0,0 0 0 0 0,-1 0 0 0 0,6 6 0 0 0,-6-3 0 0 0,-8-6 0 0 0,0-1 0 0 0,0 1 0 0 0,-1 0 0 0 0,1-1 0 0 0,-1 1 0 0 0,0 2 0 0 0,1 8 0 0 0,-4-5 128 0 0,1 1 0 0 0,-1-1 0 0 0,-1 1 0 0 0,0-1 0 0 0,0 0 0 0 0,-1 0 0 0 0,0 0 0 0 0,0 0 0 0 0,-1-1 0 0 0,0 0 0 0 0,-1 0 0 0 0,0 0 0 0 0,0 0 0 0 0,0-1 0 0 0,-1 0 0 0 0,-6 4-128 0 0,-9 2 0 0 0,22-12 0 0 0,-1-1 0 0 0,1 1 0 0 0,-1-1 0 0 0,0 1 0 0 0,1-1 0 0 0,-1 1 0 0 0,1 0 0 0 0,-1-1 0 0 0,1 1 0 0 0,-1-1 0 0 0,1 1 0 0 0,0 0 0 0 0,-1 0 0 0 0,1 0 0 0 0,0 0 0 0 0,-1 0 0 0 0,1 0 0 0 0,0 0 0 0 0,0 1 0 0 0,0-1 0 0 0,0 0 0 0 0,0 0 0 0 0,0 1 0 0 0,1 4 0 0 0,1 17 0 0 0,-5-9 0 0 0,1-9 0 0 0,0 0 0 0 0,0 0 0 0 0,-1 0 0 0 0,0 0 0 0 0,0-1 0 0 0,-1 1 0 0 0,1-1 0 0 0,-1 0 0 0 0,0 0 0 0 0,0 0 0 0 0,0-1 0 0 0,0 1 0 0 0,-1-1 0 0 0,-2 2 0 0 0,-11 5 0 0 0,0-1 0 0 0,0 0 0 0 0,-7 1 0 0 0,16-6 0 0 0,-6 1 12 0 0,0 0 0 0 0,0 0 0 0 0,0-2 0 0 0,-1 0 0 0 0,1-1 0 0 0,-1 0 0 0 0,-3-1-12 0 0,18-1-865 0 0,1 0-126 0 0,2 0-29 0 0,7 0-4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0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59 11975 0 0,'0'0'267'0'0,"0"0"42"0"0,0 0 17 0 0,0 0-28 0 0,2 0-196 0 0,3 3 102 0 0,0-1 1 0 0,1-1-1 0 0,-1 1 1 0 0,1-1 0 0 0,-1 0-1 0 0,1 0 1 0 0,0-1 0 0 0,-1 1-1 0 0,1-1 1 0 0,4-1-205 0 0,13-1 906 0 0,-1-1 0 0 0,4-2-906 0 0,5-1 656 0 0,78-5 969 0 0,-5 0-1581 0 0,-85 8-272 0 0,0-1-1 0 0,-1-1 1 0 0,1 0 0 0 0,4-3 228 0 0,-19 6-508 0 0,2-2-4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4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0 10135 0 0,'0'0'231'0'0,"0"0"29"0"0,0 0 19 0 0,-1 1-41 0 0,0 0-227 0 0,1 0-1 0 0,-1 0 0 0 0,1 0 0 0 0,-1 0 0 0 0,1 0 1 0 0,0 0-1 0 0,-1 0 0 0 0,1 0 0 0 0,0 1 1 0 0,0-1-1 0 0,-1 0 0 0 0,1 0 0 0 0,0 0 0 0 0,0 0 1 0 0,0 0-1 0 0,1 1-10 0 0,1 22 543 0 0,0-13-232 0 0,5 55 954 0 0,27 260 3612 0 0,-19-108-3757 0 0,-7-132-1120 0 0,-7-75-269 0 0,-1-9-1135 0 0,1-5-511 0 0,3-13-107 0 0,2-2-24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8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385 0 10135 0 0,'0'0'231'0'0,"0"0"29"0"0,0 0 19 0 0,2 0-41 0 0,5 0-112 0 0,-5 0 267 0 0,-2 2 106 0 0,1 3-413 0 0,-1-1 0 0 0,0 1 0 0 0,0-1 0 0 0,-1 0 0 0 0,1 1 0 0 0,-1-1 0 0 0,0 0 0 0 0,0 1 0 0 0,-1-1 1 0 0,1 0-1 0 0,-1 0 0 0 0,0 0 0 0 0,0 0 0 0 0,0 0-86 0 0,-7 9 281 0 0,0-1 1 0 0,0 0-1 0 0,-6 6-281 0 0,-3 4 2034 0 0,-11 20-2034 0 0,14-20 1409 0 0,-1 0 0 0 0,-4 2-1409 0 0,-39 45 337 0 0,44-54-337 0 0,1-1 0 0 0,-12 8 0 0 0,-2 2 0 0 0,-9 9-24 0 0,-24 23 1512 0 0,59-55-1045 0 0,5 0-294 0 0,11 3-152 0 0,0-1 0 0 0,0 0 1 0 0,0-1-1 0 0,1 0 0 0 0,10-1 3 0 0,1 0 473 0 0,6 3-473 0 0,83 10 1612 0 0,-58-7-1619 0 0,60 3 7 0 0,-74-7-312 0 0,-18-1-3397 0 0,5 2 3709 0 0,-18-2-7163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3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85 182 8287 0 0,'0'0'191'0'0,"-3"0"26"0"0,-7 0-79 0 0,4 1-85 0 0,1-1 0 0 0,0 0 0 0 0,-1 0 0 0 0,1-1 0 0 0,-1 1 0 0 0,1-1-53 0 0,-20-2 962 0 0,24 2-452 0 0,-7-2 514 0 0,60 12 2656 0 0,12 0-3680 0 0,69 2 591 0 0,-22-2-42 0 0,124 12 12 0 0,-187-18-454 0 0,241 19 389 0 0,-69-7-306 0 0,21 1-56 0 0,-150-9-118 0 0,71 7 52 0 0,73 7 172 0 0,-130-13-139 0 0,38 5 17 0 0,25 0-1 0 0,15 1 59 0 0,267 21 448 0 0,-380-31-510 0 0,-16 0-9 0 0,8-3-105 0 0,53 1 64 0 0,-104-3-46 0 0,1 0-1 0 0,0 0 1 0 0,6-3-18 0 0,-3 1 60 0 0,13-1-60 0 0,-6 1 86 0 0,0-1 1 0 0,0-1-1 0 0,13-5-86 0 0,-16 5 161 0 0,11-2 258 0 0,10-1-419 0 0,-16 4 162 0 0,1-1 0 0 0,10-4-162 0 0,2-1 89 0 0,-26 8-67 0 0,0-1-1 0 0,0 0 0 0 0,2-2-21 0 0,29-11-1 0 0,-19 7 56 0 0,21-10-55 0 0,-26 11 4 0 0,-1 1 0 0 0,1 0 0 0 0,3 1-4 0 0,24-9-2 0 0,76-28 66 0 0,38-4-64 0 0,-140 43 0 0 0,-1 0 0 0 0,2 2 0 0 0,14-3 0 0 0,-10 1 0 0 0,2 0 0 0 0,16-6 0 0 0,-18 4 0 0 0,1 2 0 0 0,13-1 0 0 0,10-2 0 0 0,2 1 74 0 0,-29 4 28 0 0,18-5-102 0 0,-17 3 0 0 0,12 0 0 0 0,16-3 0 0 0,15-2 0 0 0,-23 4 0 0 0,-10 2 0 0 0,16 1 0 0 0,3-1 0 0 0,-14 1 0 0 0,123-13 0 0 0,-134 13 0 0 0,25 1 0 0 0,-7 1 0 0 0,31 1 0 0 0,1 1 0 0 0,-10-3 0 0 0,-55 1 0 0 0,-1 1 0 0 0,1 0 0 0 0,4 1 0 0 0,-4 0 0 0 0,1 0 0 0 0,6-1 0 0 0,32 1 0 0 0,-29-1 0 0 0,-1 0 0 0 0,16-2 0 0 0,-3-3 0 0 0,-9 1 0 0 0,20 0 0 0 0,-34 3 0 0 0,0-2 0 0 0,0 1 0 0 0,0-1 0 0 0,0-1 0 0 0,3-1 0 0 0,1 0 0 0 0,1 1 0 0 0,0 0 0 0 0,0 0 0 0 0,0 2 0 0 0,0 0 0 0 0,0 0 0 0 0,0 1 0 0 0,15 3 0 0 0,-24-2 0 0 0,0-1 0 0 0,0 0 0 0 0,6 0 0 0 0,7 0 0 0 0,-11 0 0 0 0,0 0-196 0 0,-6 0-832 0 0,-2 0-397 0 0,0 0-1010 0 0,0 0-3705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7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8287 0 0,'0'0'382'0'0,"0"0"-8"0"0,0 0-170 0 0,0 0 176 0 0,0 0 107 0 0,0 0 22 0 0,0 0 3 0 0,2 0 0 0 0,31 6 457 0 0,0-1-306 0 0,-8-1-143 0 0,-17-3-60 0 0,0 0 0 0 0,7 3-460 0 0,16 4 592 0 0,-15-4-439 0 0,0 1 0 0 0,-1 0 0 0 0,12 6-153 0 0,-16-5 229 0 0,0-1 1 0 0,0 1-1 0 0,-1 1 0 0 0,0 0 1 0 0,0 1-1 0 0,-1 0 0 0 0,6 5-229 0 0,-6-3 215 0 0,0 1-1 0 0,0 0 1 0 0,-1 0-1 0 0,4 9-214 0 0,-9-14 99 0 0,-1-1 0 0 0,1 0 1 0 0,-1 1-1 0 0,0 0 0 0 0,-1-1 0 0 0,0 1 0 0 0,0 0 0 0 0,0 0 1 0 0,0 0-1 0 0,-1 0 0 0 0,0 0 0 0 0,-1 3-99 0 0,0-1 0 0 0,0 1 0 0 0,-1-1 0 0 0,0 0 0 0 0,-1 0 0 0 0,0 1 0 0 0,0-2 0 0 0,-1 1 0 0 0,0 0 0 0 0,0-1 0 0 0,-1 1 0 0 0,0-1 0 0 0,-12 16 0 0 0,-2-1 0 0 0,-13 12 0 0 0,17-19 0 0 0,-1-1 0 0 0,-9 5 0 0 0,8-6 0 0 0,12-9-124 0 0,1-1 0 0 0,-1 1-1 0 0,0-2 1 0 0,-1 1-1 0 0,0 0 125 0 0,4-2-255 0 0,0 0-1 0 0,-1 0 0 0 0,1-1 0 0 0,0 1 1 0 0,0 0-1 0 0,-1-1 0 0 0,1 0 0 0 0,0 0 0 0 0,-1 0 1 0 0,1 0-1 0 0,0 0 0 0 0,-1 0 0 0 0,1 0 1 0 0,-1-1 255 0 0,1 0-1534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3.5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399 42 6447 0 0,'0'0'298'0'0,"0"0"-10"0"0,0-2-118 0 0,0 0 137 0 0,0 0 1 0 0,-1 0-1 0 0,1 0 0 0 0,-1 0 0 0 0,1 1 0 0 0,-1-1 0 0 0,0 0 0 0 0,0 0 0 0 0,0 0 0 0 0,0 0 0 0 0,0 1 0 0 0,-2-2-307 0 0,0-1 247 0 0,3 3-150 0 0,-1 0 0 0 0,0 1 0 0 0,0-1-1 0 0,0 0 1 0 0,0 1 0 0 0,0-1-1 0 0,1 1 1 0 0,-1 0 0 0 0,0-1 0 0 0,0 1-1 0 0,0 0 1 0 0,0-1 0 0 0,0 1 0 0 0,-1 0-97 0 0,0 0 181 0 0,-4-2-83 0 0,-1 1 0 0 0,1 1-1 0 0,-1-1 1 0 0,1 1-1 0 0,-1 0 1 0 0,0 1 0 0 0,0 0-98 0 0,-6 0 285 0 0,1 2 0 0 0,0 0 0 0 0,-3 1-285 0 0,-10 4 630 0 0,1 2 0 0 0,0 0 0 0 0,1 2-1 0 0,0 0 1 0 0,-17 13-630 0 0,27-15 6 0 0,0 0 0 0 0,0 1 0 0 0,-3 4-6 0 0,10-7-1 0 0,-1-1 1 0 0,1 0 0 0 0,0 1 0 0 0,1 0-1 0 0,0 1 1 0 0,-1 2 0 0 0,4-8 0 0 0,1 0 0 0 0,0 1 0 0 0,0-1 0 0 0,0 1 0 0 0,0 0 0 0 0,0-1 0 0 0,1 1 0 0 0,-1 0 0 0 0,1-1 0 0 0,0 1 0 0 0,0 0 0 0 0,1-1 0 0 0,-1 1 0 0 0,1 0 0 0 0,-1-1 0 0 0,1 1 0 0 0,0 0 0 0 0,1-1 0 0 0,-1 1 0 0 0,1-1 0 0 0,-1 0 0 0 0,2 2 0 0 0,3 3 0 0 0,-1 0 0 0 0,1-1 0 0 0,1 0 0 0 0,-1 0 0 0 0,1 0 0 0 0,1-1 0 0 0,-1 0 0 0 0,2 0 0 0 0,46 33 0 0 0,24 11 0 0 0,-61-40 360 0 0,-1 1 0 0 0,-1 1 0 0 0,0 1 0 0 0,10 10-360 0 0,-23-20 52 0 0,0 0 0 0 0,-1 0 0 0 0,1 0 0 0 0,-1 0 0 0 0,0 1 0 0 0,0-1 0 0 0,0 1 0 0 0,0 0 0 0 0,0-1 0 0 0,-1 1 0 0 0,0 0 0 0 0,0 0 0 0 0,0 0 0 0 0,0 3-52 0 0,0-2 102 0 0,-1-1-1 0 0,0 1 1 0 0,-1 0-1 0 0,1-1 1 0 0,-1 1-1 0 0,0-1 1 0 0,0 1 0 0 0,0-1-1 0 0,-1 1 1 0 0,1-1-1 0 0,-1 0 1 0 0,0 0-1 0 0,0 1-101 0 0,-6 7 51 0 0,0-1 0 0 0,0 1-1 0 0,-1-2 1 0 0,0 1 0 0 0,0-1-1 0 0,-2 0 1 0 0,1-1 0 0 0,-1 0-1 0 0,0-1 1 0 0,-1 0 0 0 0,0-1-1 0 0,-5 2-50 0 0,-5 3 0 0 0,13-7 0 0 0,-1 0 0 0 0,0 0 0 0 0,0-1 0 0 0,0 0 0 0 0,-3-1 0 0 0,-6 2-67 0 0,6-2-1296 0 0,0 0 0 0 0,-11 5 1363 0 0,24-8-93 0 0,-1 0 1 0 0,1 0-1 0 0,-1 0 0 0 0,1 0 1 0 0,0 0-1 0 0,-1 0 0 0 0,1 0 1 0 0,-1 0-1 0 0,1 0 0 0 0,0-1 1 0 0,-1 1-1 0 0,1 0 0 0 0,-1 0 1 0 0,1 0-1 0 0,0 0 0 0 0,-1 0 1 0 0,1-1-1 0 0,0 1 0 0 0,-1 0 1 0 0,1 0-1 0 0,0-1 93 0 0,-2 0-3557 0 0,2 1 2021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3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50 6447 0 0,'0'0'298'0'0,"0"0"-10"0"0,-1 1-188 0 0,-2 0-11 0 0,0-1 0 0 0,0 1 1 0 0,-1 0-1 0 0,1-1 0 0 0,-2 1-89 0 0,3-1 487 0 0,2 0 22 0 0,-5 0 293 0 0,5-1 2492 0 0,1-1-3166 0 0,0 0 1 0 0,1 0-1 0 0,-1 1 0 0 0,1-1 0 0 0,0 1 0 0 0,0-1 1 0 0,-1 1-1 0 0,1 0 0 0 0,0 0 0 0 0,0 0 0 0 0,2-1-128 0 0,26-11 1242 0 0,-29 13-1238 0 0,15-6 252 0 0,-1 2 0 0 0,1 0 0 0 0,0 1 0 0 0,0 0-256 0 0,-6 2 171 0 0,0 0 0 0 0,1 0-1 0 0,-1 1 1 0 0,1 1 0 0 0,-1 0-1 0 0,8 1-170 0 0,-12 0 0 0 0,0 0 0 0 0,0 0 0 0 0,1 1 0 0 0,-2 0 0 0 0,1 0 0 0 0,0 0 0 0 0,-1 1 0 0 0,1 0 0 0 0,-1 0 0 0 0,3 3 0 0 0,-7-6 0 0 0,0 0 0 0 0,0-1 0 0 0,0 2 0 0 0,0-1 0 0 0,-1 0 0 0 0,1 0 0 0 0,0 0 0 0 0,0 0 0 0 0,-1 0 0 0 0,1 1 0 0 0,-1-1 0 0 0,1 0 0 0 0,-1 1 0 0 0,1-1 0 0 0,-1 0 0 0 0,0 1 0 0 0,0-1 0 0 0,1 0 0 0 0,-1 1 0 0 0,0-1 0 0 0,0 1 0 0 0,-1-1 0 0 0,1 0 0 0 0,0 1 0 0 0,0-1 0 0 0,-1 0 0 0 0,1 1 0 0 0,-2 3 0 0 0,-1 1 0 0 0,1-1 0 0 0,-1 0 0 0 0,0 0 0 0 0,-1 0 0 0 0,1 0 0 0 0,-11 18 0 0 0,-10 22 0 0 0,21-37 0 0 0,3-6 0 0 0,0 1 0 0 0,0-1 0 0 0,0 1 0 0 0,0-1 0 0 0,1 0 0 0 0,-1 1 0 0 0,1-1 0 0 0,-1 0 0 0 0,1 0 0 0 0,1 2 0 0 0,0 3 0 0 0,1 0 0 0 0,0 0 0 0 0,1-1 0 0 0,0 1 0 0 0,0-1 0 0 0,0 0 0 0 0,1 0 0 0 0,4 4 0 0 0,9 13 0 0 0,-16-21 16 0 0,-1 0-1 0 0,0 0 0 0 0,0 0 0 0 0,0 1 1 0 0,0-1-1 0 0,0 0 0 0 0,0 1 0 0 0,-1-1 1 0 0,1 0-1 0 0,-1 1 0 0 0,0-1 0 0 0,1 1 1 0 0,-1-1-1 0 0,0 1 0 0 0,-1-1 0 0 0,1 1 1 0 0,0-1-1 0 0,-1 1 0 0 0,1-1 1 0 0,-1 0-1 0 0,0 1 0 0 0,0-1 0 0 0,0 0 1 0 0,0 1-1 0 0,0-1 0 0 0,0 0 0 0 0,-1 0 1 0 0,1 0-1 0 0,-2 1-15 0 0,0 1 209 0 0,-2 3-10 0 0,-1-1 1 0 0,1 1-1 0 0,-1-1 1 0 0,-1-1-1 0 0,1 1 1 0 0,-1-1-1 0 0,-1 0-199 0 0,-9 6 0 0 0,-1-2 0 0 0,0-1 0 0 0,-1 0 0 0 0,0-1 0 0 0,-3 0 0 0 0,18-6 0 0 0,-1 0 0 0 0,1 0 0 0 0,0-1 0 0 0,-1 1 0 0 0,1-1 0 0 0,-1 0 0 0 0,1 0 0 0 0,-4-1 0 0 0,1-1-269 0 0,5-1-1135 0 0,1-17-2533 0 0,1 18 1891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4 151 8287 0 0,'0'0'191'0'0,"0"0"26"0"0,0 0 9 0 0,-1 2 42 0 0,-1 6 656 0 0,2-8-414 0 0,0 0 2 0 0,0 0 0 0 0,0 0 0 0 0,0 0 0 0 0,0 0-69 0 0,0-2-222 0 0,7-20 277 0 0,1 1 0 0 0,0 1 0 0 0,2-1 0 0 0,11-17-498 0 0,-16 30 310 0 0,1-1 1 0 0,0 1-1 0 0,3-3-310 0 0,-8 10 509 0 0,1 1-66 0 0,5 0-294 0 0,-6 1-148 0 0,1 0 0 0 0,0 0 0 0 0,0-1 0 0 0,0 2 0 0 0,0-1-1 0 0,0 0 1 0 0,-1 0 0 0 0,1 0 0 0 0,-1 1 0 0 0,1-1 0 0 0,-1 1 0 0 0,1 0 0 0 0,-1-1 0 0 0,0 1-1 0 0,0 0 1 0 0,0-1 0 0 0,0 1 0 0 0,0 0 0 0 0,0 0 0 0 0,0 1-1 0 0,2 7-1 0 0,0-1 0 0 0,-1 1 0 0 0,2 9 1 0 0,-2-4 1 0 0,1 4-1 0 0,-2 1 0 0 0,0 0 0 0 0,-1-1 0 0 0,-1 1 0 0 0,-3 15 0 0 0,0 18 0 0 0,3-43 0 0 0,0-1 0 0 0,-1 0 0 0 0,0 2 0 0 0,1-9 0 0 0,1-2 0 0 0,-1-7 0 0 0,2-11 0 0 0,4-10 0 0 0,0 1 0 0 0,3-1 0 0 0,0 1 0 0 0,3-5 0 0 0,-8 25 51 0 0,1-1 0 0 0,-1 0-1 0 0,2 1 1 0 0,2-5-51 0 0,-5 9 187 0 0,1 0-1 0 0,-1-1 1 0 0,1 1 0 0 0,0 0-1 0 0,0 0 1 0 0,0 1 0 0 0,0-1-1 0 0,0 1 1 0 0,4-3-187 0 0,-5 4 14 0 0,-1 1-1 0 0,1-1 1 0 0,-1 1 0 0 0,1-1 0 0 0,0 1 0 0 0,-1-1-1 0 0,1 1 1 0 0,0 0 0 0 0,-1-1 0 0 0,1 1-1 0 0,0 0 1 0 0,0 0-14 0 0,8 4 0 0 0,-8-3 0 0 0,0 1 0 0 0,0-1 0 0 0,-1 1 0 0 0,1 0 0 0 0,0-1 0 0 0,-1 1 0 0 0,0 0 0 0 0,1 0 0 0 0,-1 0 0 0 0,0 0 0 0 0,0 1 0 0 0,0-1 0 0 0,0 0 0 0 0,0 2 0 0 0,2 5 0 0 0,-1 1 0 0 0,0-1 0 0 0,-1 2 0 0 0,1 1 0 0 0,0-4 0 0 0,-1 0 0 0 0,0 1 0 0 0,-1-1 0 0 0,1 1 0 0 0,-1-1 0 0 0,-1 0 0 0 0,0 1 0 0 0,0-1 0 0 0,-1 3 0 0 0,-2-2 0 0 0,13-33 0 0 0,13-36 0 0 0,-18 50 0 0 0,1 0 0 0 0,0 0 0 0 0,1 0 0 0 0,6-8 0 0 0,-6 11-9 0 0,0-1-1 0 0,0 1 1 0 0,1 0 0 0 0,0 1-1 0 0,1 0 1 0 0,-1 0 0 0 0,7-3 9 0 0,-10 7 75 0 0,-1 0 0 0 0,0 0 0 0 0,1 1 1 0 0,0-1-1 0 0,-1 1 0 0 0,1 0 1 0 0,-1 0-1 0 0,1 0 0 0 0,0 1 0 0 0,0-1 1 0 0,0 1-1 0 0,-1 0 0 0 0,1 0 0 0 0,0 0 1 0 0,0 1-1 0 0,-1-1 0 0 0,1 1 1 0 0,0 0-1 0 0,0 0 0 0 0,2 2-75 0 0,0-1 57 0 0,-1 1 1 0 0,1 0-1 0 0,-1 0 0 0 0,0 1 0 0 0,0-1 0 0 0,-1 1 0 0 0,1 0 1 0 0,-1 0-1 0 0,1 1 0 0 0,0 1-57 0 0,0 1 15 0 0,0 1 0 0 0,0-1 0 0 0,0 1 0 0 0,-1 0 0 0 0,0 1-1 0 0,1 4-14 0 0,1 6-8 0 0,-1 0-1 0 0,-1 1 0 0 0,0-1 0 0 0,-2 1 0 0 0,0 0 0 0 0,-1 1 9 0 0,-1-9-277 0 0,0 2 574 0 0,1-1 0 0 0,2 10-297 0 0,-2-18-391 0 0,0-1 1 0 0,0 1-1 0 0,1-1 1 0 0,-1 0 0 0 0,1 0-1 0 0,0 0 1 0 0,0 0-1 0 0,1 0 1 0 0,-1 0-1 0 0,1 0 391 0 0,5 6-2022 0 0,-6-8-24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7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10135 0 0,'0'0'464'0'0,"0"0"-9"0"0,0 0-223 0 0,0 0 156 0 0,0 0 100 0 0,0 0 21 0 0,0 0 3 0 0,2 2 0 0 0,2 1-153 0 0,1 1 1 0 0,-1-1-1 0 0,1 1 0 0 0,0-1 0 0 0,4 1-359 0 0,30 14 857 0 0,-26-13-438 0 0,54 22 2237 0 0,43 9-2656 0 0,-100-32 0 0 0,0 0 0 0 0,0 1 0 0 0,7 4 0 0 0,-5-2 0 0 0,-4-3 4 0 0,-1 0 1 0 0,0 1-1 0 0,3 2-4 0 0,3 1-146 0 0,-11-7-550 0 0,0 0-257 0 0,5 6-58 0 0,-5-6-12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1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152 1 11975 0 0,'0'0'267'0'0,"0"0"42"0"0,0 0 17 0 0,0 0-28 0 0,0 0-126 0 0,-1 1 204 0 0,-25 48 2156 0 0,14-18-2154 0 0,1 0-1 0 0,2 1 1 0 0,-4 27-378 0 0,3-12 430 0 0,-11 65 1021 0 0,14-69-881 0 0,0 11 162 0 0,1-14 152 0 0,-3 9-884 0 0,2-16 8 0 0,2 1 0 0 0,1 22-8 0 0,3-52 0 0 0,-1 47 35 0 0,2-45-108 0 0,0 1 1 0 0,1-1-1 0 0,-1 0 0 0 0,1 0 1 0 0,1 0-1 0 0,0 4 73 0 0,-1-8-475 0 0,-1-2-33 0 0,0 0-72 0 0,2-2-285 0 0,3-2 124 0 0,-1 0-1 0 0,1 0 1 0 0,-1-1 0 0 0,2-2 741 0 0,7-10-5798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6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432 0 10135 0 0,'0'0'231'0'0,"0"0"29"0"0,0 0 19 0 0,0 0 37 0 0,0 0 125 0 0,0 0 58 0 0,0 1 11 0 0,-3 5-381 0 0,0-1-1 0 0,0 1 0 0 0,0-1 1 0 0,0 0-1 0 0,-1-1 0 0 0,-3 5-128 0 0,-28 26 1305 0 0,21-22 204 0 0,-9 10-1509 0 0,-13 17 1635 0 0,-31 25-1635 0 0,45-45 925 0 0,-58 47-317 0 0,57-47-672 0 0,-11 5 64 0 0,14-10 497 0 0,1 0 1 0 0,-8 9-498 0 0,26-24 34 0 0,1 0-1 0 0,-1 1 1 0 0,1-1 0 0 0,0 1 0 0 0,-1-1-1 0 0,1 1 1 0 0,0-1 0 0 0,-1 1 0 0 0,1-1-1 0 0,0 1 1 0 0,-1-1 0 0 0,1 1 0 0 0,0-1-1 0 0,0 1 1 0 0,0-1 0 0 0,0 1 0 0 0,0 0-1 0 0,0-1 1 0 0,0 1 0 0 0,0-1 0 0 0,0 1-1 0 0,0-1 1 0 0,0 1 0 0 0,0 0 0 0 0,0-1-1 0 0,0 1 1 0 0,0-1 0 0 0,0 1 0 0 0,1-1-1 0 0,-1 1 1 0 0,0-1 0 0 0,0 1 0 0 0,1-1-34 0 0,-1 1 3 0 0,6 7-3 0 0,-1-4 0 0 0,0 0 0 0 0,0-1 0 0 0,1 0 0 0 0,-1 0 0 0 0,2 0 0 0 0,12 6 0 0 0,13 10-117 0 0,19 10 1200 0 0,-2 2-1 0 0,0 3-1082 0 0,69 52 0 0 0,-89-65 0 0 0,-1-2 0 0 0,19 19 0 0 0,-22-16-34 0 0,-11-10-372 0 0,-1 0 0 0 0,0 0 0 0 0,5 8 406 0 0,-14-15-558 0 0,-1 1 0 0 0,1-1 1 0 0,-1 1-1 0 0,1 3 558 0 0,2 3-719 0 0,6 7-815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6.7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 0 8287 0 0,'0'0'382'0'0,"0"0"-8"0"0,0 0-170 0 0,0 0 176 0 0,0 0 107 0 0,0 0 22 0 0,0 0 3 0 0,0 0 0 0 0,0 0 0 0 0,0 0 0 0 0,0 0-69 0 0,0 2-294 0 0,-6 13 2 0 0,1 1 0 0 0,0 0-1 0 0,1-1 1 0 0,0 10-151 0 0,-7 68 1034 0 0,3-17-607 0 0,5-54-418 0 0,-6 41 425 0 0,-4 4-434 0 0,-5 16 1171 0 0,17-78-2769 0 0,0 1 0 0 0,0-1 0 0 0,1 5 1598 0 0,0-9-612 0 0,-2 11-4356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53 11975 0 0,'0'0'267'0'0,"0"0"42"0"0,0 0 17 0 0,0 0-28 0 0,-1-1-196 0 0,-2-7-92 0 0,2-3-10 0 0,0 0 0 0 0,4 0-65 0 0,2 2-278 0 0,-4 8-133 0 0,-1 1-486 0 0,0 0-1916 0 0,0 0-822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367 548 8287 0 0,'0'0'191'0'0,"-1"-2"26"0"0,1-3-125 0 0,-1 1 0 0 0,0-1 0 0 0,-1 0 0 0 0,1 0 0 0 0,-1 1 0 0 0,0-1 0 0 0,0 1 0 0 0,-1 0 0 0 0,1-1 0 0 0,-3-2-92 0 0,4 6 126 0 0,0 0 0 0 0,-1-1 0 0 0,1 1 0 0 0,-1 0 0 0 0,1 0 0 0 0,-1 0 0 0 0,1 0 0 0 0,-1 0 0 0 0,1 1 0 0 0,-2-1-126 0 0,-2-2 191 0 0,-2 0-45 0 0,-1 0 0 0 0,1 1 0 0 0,-1 0 0 0 0,1 0 0 0 0,-1 0 0 0 0,0 1 0 0 0,0 0-1 0 0,0 1 1 0 0,0 0 0 0 0,0 0 0 0 0,-4 1-146 0 0,7 0 69 0 0,0 0-1 0 0,0 1 1 0 0,1-1-1 0 0,-1 1 1 0 0,1 0-1 0 0,-1 1 1 0 0,1-1-1 0 0,0 1-68 0 0,-12 6 60 0 0,8-5-60 0 0,1 1 0 0 0,-1 0 0 0 0,1 0 0 0 0,0 1 0 0 0,0 0 0 0 0,1 1 0 0 0,0-1 0 0 0,0 1 0 0 0,0 2 0 0 0,-4 4 0 0 0,1 0 0 0 0,1 1 0 0 0,1 0 0 0 0,-5 12 0 0 0,1-1 85 0 0,-1 2 479 0 0,2-1-1 0 0,-4 17-563 0 0,12-35 84 0 0,0 1-1 0 0,0-1 1 0 0,1 1 0 0 0,0 0-1 0 0,1-1 1 0 0,0 1-1 0 0,0 0 1 0 0,1-1 0 0 0,0 1-1 0 0,2 4-83 0 0,2 2 0 0 0,2-4 0 0 0,-5-9 0 0 0,0 0 0 0 0,1 0 0 0 0,-1 0 0 0 0,1-1 0 0 0,-1 1 0 0 0,1-1 0 0 0,0 1 0 0 0,-1-1 0 0 0,1 0 0 0 0,0 0 0 0 0,0 0 0 0 0,0-1 0 0 0,0 1 0 0 0,0-1 0 0 0,0 1 0 0 0,0-1 0 0 0,0 0 0 0 0,0 0 0 0 0,0-1 0 0 0,0 1 0 0 0,0 0 0 0 0,0-1 0 0 0,0 0 0 0 0,0 0 0 0 0,7-2 0 0 0,0-1 0 0 0,0-1 0 0 0,-1 0 0 0 0,1 0 0 0 0,-1-1 0 0 0,0 0 0 0 0,0-1 0 0 0,-1 0 0 0 0,21-19 0 0 0,3-2 0 0 0,12-16 0 0 0,-35 34 0 0 0,0-1 0 0 0,0 0 0 0 0,-1 0 0 0 0,-1-1 0 0 0,0 0 0 0 0,3-7 0 0 0,29-67 0 0 0,-10 26 0 0 0,13-43 0 0 0,-35 82 0 0 0,-1 0 0 0 0,-1 0 0 0 0,-1-1 0 0 0,0 1 0 0 0,-2-1 0 0 0,-1 0 0 0 0,0-2 0 0 0,-4-61 72 0 0,-9-60-72 0 0,12 143 371 0 0,0 2-312 0 0,-1 0 0 0 0,1 0 0 0 0,0-1-1 0 0,0 1 1 0 0,0 0 0 0 0,0 0 0 0 0,0-1 0 0 0,0 1 0 0 0,-1 0 0 0 0,1 0-1 0 0,0 0 1 0 0,0-1 0 0 0,0 1 0 0 0,0 0 0 0 0,-1 0 0 0 0,1 0 0 0 0,0 0-1 0 0,0 0 1 0 0,0-1 0 0 0,-1 1 0 0 0,1 0 0 0 0,0 0 0 0 0,0 0 0 0 0,-1 0 0 0 0,1 0-1 0 0,0 0 1 0 0,-1 0-59 0 0,-8 98 543 0 0,5 1 0 0 0,3-1 1 0 0,6 23-544 0 0,25 167-229 0 0,-26-256 727 0 0,23 144-333 0 0,-7-85-505 0 0,-13-65-1591 0 0,1 0 0 0 0,6 10 1931 0 0,-2-13-1534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9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 42 6447 0 0,'0'0'142'0'0,"-1"0"22"0"0,-3-2-85 0 0,0 1 1 0 0,-1-1 0 0 0,1 1 0 0 0,-1 1-1 0 0,1-1 1 0 0,-1 0 0 0 0,0 1-1 0 0,1 0-79 0 0,-2 0 631 0 0,1 0 0 0 0,-1-1-1 0 0,1 0 1 0 0,-1 0-1 0 0,1 0 1 0 0,-2-1-631 0 0,5 1 26 0 0,-12-3 439 0 0,14 4-417 0 0,0 0 0 0 0,0 0 1 0 0,0 0-1 0 0,0 0 0 0 0,0 0 1 0 0,0 0-1 0 0,1 0 0 0 0,-1 0 1 0 0,0 0-1 0 0,0 0 0 0 0,0 0 1 0 0,0 0-1 0 0,0 0 1 0 0,0-1-1 0 0,0 1 0 0 0,0 0 1 0 0,0 0-1 0 0,0 0 0 0 0,0 0 1 0 0,0 0-1 0 0,0 0 0 0 0,0 0 1 0 0,0 0-1 0 0,0 0 0 0 0,0 0 1 0 0,0 0-1 0 0,0 0 0 0 0,0 0 1 0 0,0 0-1 0 0,0 0 0 0 0,0 0 1 0 0,0 0-1 0 0,0 0 0 0 0,0 0 1 0 0,0 0-1 0 0,0 0 1 0 0,0 0-1 0 0,0 0 0 0 0,0 0 1 0 0,0 0-1 0 0,0 0 0 0 0,0 0 1 0 0,0-1-1 0 0,0 1 0 0 0,0 0 1 0 0,0 0-1 0 0,0 0 0 0 0,0 0 1 0 0,0 0-1 0 0,0 0 0 0 0,-1 0 1 0 0,1 0-1 0 0,0 0 0 0 0,0 0 1 0 0,0 0-1 0 0,0 0 0 0 0,0 0 1 0 0,0 0-1 0 0,0 0 1 0 0,0 0-49 0 0,7-2 1262 0 0,14-4-980 0 0,-9 4 375 0 0,-1-1-508 0 0,0 1 0 0 0,1 1 1 0 0,-1 0-1 0 0,3 1-149 0 0,10-2 11 0 0,-7 1-12 0 0,-1 1 0 0 0,0 0 1 0 0,1 1-1 0 0,-1 1 0 0 0,0 0 0 0 0,0 2 0 0 0,2 0 1 0 0,-5 0 9 0 0,-1 0-1 0 0,0 1 1 0 0,0 1 0 0 0,0-1-1 0 0,0 2 1 0 0,-1 0 0 0 0,0 0 0 0 0,-1 1-1 0 0,1 1-8 0 0,0 0 105 0 0,-1 0 0 0 0,-1 1 0 0 0,0 0 0 0 0,0 0 0 0 0,-1 1 0 0 0,-1 0 0 0 0,1 0 0 0 0,-2 1 0 0 0,0 0 0 0 0,0 0 0 0 0,-1 0 0 0 0,0 1 0 0 0,-1 0 0 0 0,-1 0 0 0 0,2 10-105 0 0,-3-10-197 0 0,-1 0 0 0 0,0 0 0 0 0,0 0 1 0 0,-1 0-1 0 0,-1 0 0 0 0,0 0 0 0 0,-1-1 0 0 0,0 3 197 0 0,-4 10 1 0 0,2-5 127 0 0,-1-1 0 0 0,-1 0 1 0 0,-4 9-129 0 0,-4 10 782 0 0,11-27-689 0 0,0-1 1 0 0,-1 0-1 0 0,-1 1 1 0 0,-3 5-94 0 0,-1-3-142 0 0,-1 0 0 0 0,0 0 1 0 0,-1-1-1 0 0,0 0 1 0 0,-1-1-1 0 0,0 0 1 0 0,-1-1-1 0 0,0 0 0 0 0,-1-1 1 0 0,0 0-1 0 0,-14 5 142 0 0,23-12 0 0 0,0 0 0 0 0,0 0 0 0 0,0 0 0 0 0,-1-1 0 0 0,1 0 0 0 0,0 0 0 0 0,-1 0 0 0 0,1 0 0 0 0,-1-1 0 0 0,1 0 0 0 0,-1-1 0 0 0,1 1 0 0 0,-1-1 0 0 0,1 0 0 0 0,0 0 0 0 0,-5-2 0 0 0,5 2 0 0 0,1-1 0 0 0,0 0 0 0 0,0 0 0 0 0,0-1 0 0 0,0 1 0 0 0,0-1 0 0 0,0 0 0 0 0,1 0 0 0 0,-1 0 0 0 0,1 0 0 0 0,0-1 0 0 0,0 1 0 0 0,0-1 0 0 0,1 0 0 0 0,-1 0 0 0 0,1 0 0 0 0,0 0 0 0 0,0 0 0 0 0,-1-4 0 0 0,0-1 0 0 0,1 1 0 0 0,0-1 0 0 0,1 0 0 0 0,-1 0 0 0 0,2 0 0 0 0,0 1 0 0 0,0-1 0 0 0,0 0 0 0 0,1 0 0 0 0,1-2 0 0 0,3-13 0 0 0,0 0 0 0 0,2 1 0 0 0,2-2 0 0 0,-1 6 0 0 0,0 0 0 0 0,2 1 0 0 0,0 0 0 0 0,1 1 0 0 0,0 0 0 0 0,4-2 0 0 0,-10 13 0 0 0,1 0 0 0 0,-1 0 0 0 0,1 1 0 0 0,0 0 0 0 0,1 0 0 0 0,-1 0 0 0 0,1 1 0 0 0,0 0 0 0 0,0 0 0 0 0,1 1 0 0 0,-1-1 0 0 0,1 2 0 0 0,-1-1 0 0 0,1 1 0 0 0,0 0 0 0 0,2 1 0 0 0,4-1 0 0 0,0 0 0 0 0,0 1 0 0 0,0 1 0 0 0,0 1 0 0 0,0 0 0 0 0,0 0 0 0 0,0 1 0 0 0,12 4 0 0 0,-13-2 0 0 0,-1 0 0 0 0,1 0 0 0 0,-1 1 0 0 0,4 3 0 0 0,-11-5 0 0 0,0 0 0 0 0,0 0 0 0 0,0 0 0 0 0,-1 1 0 0 0,1 0 0 0 0,-1 0 0 0 0,0 0 0 0 0,0 0 0 0 0,0 1 0 0 0,2 4 0 0 0,0 2 5 0 0,0 0 0 0 0,0 0 0 0 0,-1 1 0 0 0,1 6-5 0 0,12 48-88 0 0,-7-23-709 0 0,-6-21-1187 0 0,-5-20 961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0.1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 10135 0 0,'0'0'231'0'0,"0"0"29"0"0,0 0 19 0 0,-1 0-41 0 0,-3-2-112 0 0,3 1 267 0 0,1 1 106 0 0,-1 1-409 0 0,1 0 1 0 0,0 0 0 0 0,0 0 0 0 0,-1 0-1 0 0,1 0 1 0 0,0-1 0 0 0,0 1 0 0 0,0 0 0 0 0,0 0-1 0 0,1 1-90 0 0,-1-1 115 0 0,0 7 226 0 0,1 1 0 0 0,1-1-1 0 0,-1 0 1 0 0,1 1 0 0 0,2 1-341 0 0,2 15 440 0 0,-1-4-443 0 0,2 12 40 0 0,2 0 1 0 0,11 28-38 0 0,51 123 1960 0 0,-53-131-1944 0 0,-2 0-16 0 0,0 1 0 0 0,-3-6-15 0 0,-5-18 473 0 0,5 9-458 0 0,-4-8 736 0 0,-8-24-738 0 0,2 1-1 0 0,-1-1 0 0 0,1 0 0 0 0,0 0 1 0 0,0 0-1 0 0,3 5 3 0 0,8 6-941 0 0,-14-18 934 0 0,1 0 0 0 0,-1 0 1 0 0,0 0-1 0 0,1 0 0 0 0,-1 0 1 0 0,1 0-1 0 0,-1 1 1 0 0,1-1-1 0 0,-1 0 0 0 0,0 0 1 0 0,1 0-1 0 0,-1-1 1 0 0,1 1-1 0 0,-1 0 0 0 0,1 0 1 0 0,-1 0-1 0 0,0 0 0 0 0,1 0 1 0 0,-1 0-1 0 0,1 0 1 0 0,-1-1-1 0 0,0 1 0 0 0,1 0 7 0 0,0-1-13 0 0,0 1 73 0 0,1-1 0 0 0,0 0 0 0 0,-1 0 0 0 0,1 0 0 0 0,-1 0 1 0 0,1-1-1 0 0,-1 1 0 0 0,1 0 0 0 0,-1-1 0 0 0,0 1 0 0 0,1-1 0 0 0,-1 1 0 0 0,0-1 0 0 0,0-1-60 0 0,12-26 986 0 0,-10 20-964 0 0,-1 0 1 0 0,0-1-1 0 0,-1 1 0 0 0,0-1 1 0 0,0 1-1 0 0,-1-1 1 0 0,-1-7-23 0 0,1-12 8 0 0,15-184 1432 0 0,-9 175-831 0 0,3-10-609 0 0,1 0-1 0 0,-4 23 1 0 0,2 0 0 0 0,0 1 0 0 0,1 0 0 0 0,11-18 0 0 0,-4 6 0 0 0,-6 14 154 0 0,7-10-154 0 0,-14 26-277 0 0,1 0 1 0 0,0 0-1 0 0,0 1 1 0 0,0-1-1 0 0,1 1 0 0 0,0 0 1 0 0,2-1 276 0 0,-6 5-2103 0 0,-1 1-4380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1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1 179 9991 0 0,'0'0'456'0'0,"0"0"-8"0"0,0 0-216 0 0,0 0 163 0 0,0 0 100 0 0,0 0 17 0 0,0 0-43 0 0,0 0-205 0 0,0 0-88 0 0,0 0-16 0 0,0 0-21 0 0,2 1-71 0 0,23 10 22 0 0,-11-6-74 0 0,57 2 83 0 0,-52-6 47 0 0,1 0 1 0 0,13-2-147 0 0,1 0 242 0 0,-1-1 178 0 0,-1-1 0 0 0,18-4-420 0 0,15-2 458 0 0,48-6 317 0 0,71-5 102 0 0,-101 11-417 0 0,0-3-460 0 0,73-9 198 0 0,-31 10-103 0 0,119-7 107 0 0,-166 14-86 0 0,13-5-116 0 0,-12 0 119 0 0,12 4-119 0 0,-23 2 70 0 0,6-3-70 0 0,-26 3 80 0 0,31 2-80 0 0,-15 1 63 0 0,-35 0-47 0 0,111-6 285 0 0,-111 4-207 0 0,1 0-1 0 0,-1 2 0 0 0,15 3-93 0 0,-21-1 47 0 0,1 1 28 0 0,-1-1 1 0 0,2-2-76 0 0,19-1 112 0 0,61 1 162 0 0,56 16 221 0 0,-98-8-127 0 0,0-2 1 0 0,39-3-369 0 0,-89-3 38 0 0,186-3 308 0 0,-162 3-317 0 0,23 1 14 0 0,9 3-43 0 0,-19 1 22 0 0,1-3-1 0 0,0-2 0 0 0,7-3-21 0 0,208-5 34 0 0,-191 7-4 0 0,308 2 34 0 0,-286 0-35 0 0,80 2 59 0 0,10-2-21 0 0,-60-2 9 0 0,-41 0 200 0 0,81-12-276 0 0,-112 8 61 0 0,1 3-1 0 0,-1 2 1 0 0,1 3 0 0 0,9 3-61 0 0,-37-4 45 0 0,0-2 0 0 0,18-1-45 0 0,9-1 27 0 0,130 7 37 0 0,-150-5-42 0 0,0 0 0 0 0,4-3-22 0 0,-12 1 56 0 0,0 1 1 0 0,0 1-1 0 0,1 2 0 0 0,1 1-56 0 0,-6 0 82 0 0,0-1-1 0 0,0-1 0 0 0,15-1-81 0 0,30 0 191 0 0,-42 3-123 0 0,-20-2-48 0 0,1 0 1 0 0,-1 0-1 0 0,0-1 0 0 0,0 0-20 0 0,6-2 39 0 0,0 0-1 0 0,0 0 1 0 0,-1-1-1 0 0,1 0 1 0 0,4-3-39 0 0,9-3 34 0 0,-23 9-31 0 0,0-1 1 0 0,0 1-1 0 0,0-1 0 0 0,0 1 0 0 0,0 0 0 0 0,1 0 0 0 0,-1 0 1 0 0,0 0-1 0 0,1 1-3 0 0,2-1 6 0 0,0 0 0 0 0,0 0-1 0 0,0 0 1 0 0,0 0 0 0 0,-1-1 0 0 0,5-1-6 0 0,2 0 0 0 0,-7 2 0 0 0,0-1 0 0 0,0 1 0 0 0,1-1 0 0 0,-2-1 0 0 0,1 1 0 0 0,0 0 0 0 0,0-1 0 0 0,3-2 0 0 0,-1 0 0 0 0,0 1 0 0 0,0-1 0 0 0,1 1 0 0 0,-1 0 0 0 0,0 1 0 0 0,1-1 0 0 0,5 0 0 0 0,4 0 0 0 0,-12 3 0 0 0,0 1 0 0 0,4 0 0 0 0,-4-1 0 0 0,-1 1 0 0 0,0-1 0 0 0,0 0 0 0 0,0 0 0 0 0,0 0 0 0 0,1 0 0 0 0,-1-1 0 0 0,8 0 0 0 0,2 0 0 0 0,0 4 0 0 0,1 2-28 0 0,-10-2-40 0 0,-4-3 65 0 0,0 0-1 0 0,0 0 1 0 0,0 0 0 0 0,0 0-1 0 0,0 1 1 0 0,0-1-1 0 0,1 0 1 0 0,-1 0 0 0 0,0 0-1 0 0,0 0 1 0 0,0 0-1 0 0,0 0 1 0 0,0 0 0 0 0,1 0-1 0 0,-1 0 1 0 0,0 0-1 0 0,0 0 1 0 0,0 0 0 0 0,0 0-1 0 0,1 1 1 0 0,-1-1-1 0 0,0 0 1 0 0,0 0 0 0 0,0-1-1 0 0,0 1 1 0 0,0 0-1 0 0,1 0 1 0 0,-1 0 0 0 0,0 0-1 0 0,0 0 1 0 0,0 0 3 0 0,0 0-7 0 0,1 0 0 0 0,-1 0 1 0 0,0 0-1 0 0,0 0 1 0 0,0 1-1 0 0,1-1 0 0 0,-1 0 1 0 0,0 0-1 0 0,0 0 0 0 0,0 0 1 0 0,1 0-1 0 0,-1 0 0 0 0,0 1 1 0 0,0-1-1 0 0,0 0 0 0 0,0 0 1 0 0,0 0-1 0 0,1 0 0 0 0,-1 1 1 0 0,0-1-1 0 0,0 0 0 0 0,0 0 1 0 0,0 0-1 0 0,0 1 0 0 0,0-1 1 0 0,0 0-1 0 0,0 0 7 0 0,0 0-20 0 0,0 1 1 0 0,0-1-1 0 0,0 0 1 0 0,1 0-1 0 0,-1 0 1 0 0,0 1-1 0 0,0-1 1 0 0,0 0-1 0 0,0 0 1 0 0,0 0-1 0 0,0 0 1 0 0,0 1-1 0 0,1-1 1 0 0,-1 0-1 0 0,0 0 1 0 0,0 0-1 0 0,0 0 1 0 0,0 0-1 0 0,1 1 1 0 0,-1-1-1 0 0,0 0 1 0 0,0 0-1 0 0,0 0 1 0 0,0 0-1 0 0,1 0 1 0 0,-1 0-1 0 0,0 0 20 0 0,2 2-212 0 0,6 7-4 0 0,-7-7-15 0 0,-1-2-61 0 0,1 1 167 0 0,-1-1 0 0 0,0 1 0 0 0,1-1-1 0 0,-1 1 1 0 0,0-1 0 0 0,1 1 0 0 0,-1-1-1 0 0,0 1 1 0 0,1-1 0 0 0,-1 1 0 0 0,1-1-1 0 0,-1 0 1 0 0,1 1 0 0 0,-1-1 0 0 0,1 0-1 0 0,0 1 126 0 0,11 6-3254 0 0,-9-5 3207 0 0,-1-1-598 0 0,-2-1-10 0 0,9 3-1794 0 0,-9-3 1522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2.5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49 3223 0 0,'-2'-1'240'0'0,"-5"-3"-128"0"0,3 2 128 0 0,0 0 0 0 0,-1 0 0 0 0,1 0-1 0 0,0 0 1 0 0,-1 1 0 0 0,-2-1-240 0 0,1 1 2022 0 0,0-1 1 0 0,1 1-1 0 0,-5-3-2022 0 0,-7-2 941 0 0,-2-1-146 0 0,18 6-543 0 0,-1 1-185 0 0,1-1 1 0 0,-1 1-1 0 0,0-1 0 0 0,0 1 1 0 0,1-1-1 0 0,-1 0 1 0 0,0 1-1 0 0,1-1 1 0 0,-1-1-68 0 0,0 2 83 0 0,0-1 141 0 0,2 1 0 0 0,0 0 0 0 0,0 0 0 0 0,0 0 0 0 0,0 0 0 0 0,0 0-2 0 0,0 0-13 0 0,0 0-8 0 0,0 0-1 0 0,0 0 0 0 0,0 0 0 0 0,2 3 0 0 0,4 5 59 0 0,1 1 0 0 0,0-1-1 0 0,6 6-258 0 0,-4-8 115 0 0,0 1-1 0 0,0-1 1 0 0,0 0 0 0 0,1-1-1 0 0,0 0 1 0 0,0 0-1 0 0,4 1-114 0 0,4 1 324 0 0,13 8-324 0 0,113 67 390 0 0,-124-71-345 0 0,-1 2-1 0 0,0 0 0 0 0,-1 0 1 0 0,3 6-45 0 0,-13-13 8 0 0,-2-1-1 0 0,0 1 0 0 0,0-1 0 0 0,0 1 0 0 0,0 1 0 0 0,-1-1 0 0 0,0 1 0 0 0,-1-1 0 0 0,2 4-7 0 0,1 3 21 0 0,-2-1 1 0 0,1 1 0 0 0,-2 1-1 0 0,1-1 1 0 0,-2 1-22 0 0,-2-8 24 0 0,0-1 1 0 0,0 1-1 0 0,-1-1 1 0 0,0 1-1 0 0,0-1 1 0 0,0 0-1 0 0,-1 1 1 0 0,1-1-1 0 0,-1 1 0 0 0,-1-1 1 0 0,1 0-1 0 0,-1 1 1 0 0,0-1-1 0 0,-1 2-24 0 0,-2 3 37 0 0,-1 0-1 0 0,0-1 1 0 0,-1 0-1 0 0,1-1 0 0 0,-2 1 1 0 0,-4 3-37 0 0,-1 2 11 0 0,-21 19 104 0 0,-1-1-115 0 0,23-22 19 0 0,-1 0 1 0 0,0-1 0 0 0,-1 0 0 0 0,-13 5-20 0 0,-20 10-333 0 0,-34 14-700 0 0,71-32 63 0 0,8-5 338 0 0,2-1-570 0 0,0 0-249 0 0,0 0-48 0 0,0 0-5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1 6447 0 0,'0'0'142'0'0,"0"0"22"0"0,0 0 13 0 0,0 0 55 0 0,0 0 181 0 0,0 0 78 0 0,0 0 18 0 0,0 0 3 0 0,0 0 0 0 0,0 0 0 0 0,0 0 0 0 0,0 0-69 0 0,-2 0-294 0 0,-1 2 81 0 0,0-1 0 0 0,1 0 0 0 0,-1 1 0 0 0,0 0 0 0 0,1 0 0 0 0,-1 0 0 0 0,0 0-230 0 0,-14 11 454 0 0,11-8-198 0 0,0-1 0 0 0,-1 1 0 0 0,0-1 0 0 0,0-1 0 0 0,0 1 0 0 0,-1-1 0 0 0,1-1 0 0 0,-3 1-256 0 0,1 0 308 0 0,1 1 0 0 0,-1-1-1 0 0,1 1 1 0 0,0 1 0 0 0,-1 0-308 0 0,-14 8 509 0 0,4-6-509 0 0,16-6 0 0 0,-1 0 0 0 0,1 0 0 0 0,0 0 0 0 0,0 1 0 0 0,0-1 0 0 0,1 1 0 0 0,-1 0 0 0 0,0 0 0 0 0,-2 2 0 0 0,0-1 0 0 0,1 1 0 0 0,0 0 0 0 0,0 0 0 0 0,0 1 0 0 0,0-1 0 0 0,1 1 0 0 0,-1 0 0 0 0,1 0 0 0 0,-5 6 26 0 0,0 1 183 0 0,0-1-1 0 0,-2 8-208 0 0,-2-1 892 0 0,9-15-776 0 0,1 0 0 0 0,0 0 0 0 0,0 0 1 0 0,0 0-1 0 0,0 0 0 0 0,0 3-116 0 0,-32 81 16 0 0,27-69-16 0 0,5-13 0 0 0,0-1 0 0 0,0 1 0 0 0,1 0 0 0 0,-1 0 0 0 0,1 0 0 0 0,0 0 0 0 0,1 0 0 0 0,-1 3 0 0 0,0 3 0 0 0,0 1 0 0 0,-1 5 0 0 0,0-8 0 0 0,1 1 0 0 0,0-1 0 0 0,1 1 0 0 0,0 1 0 0 0,1 6 0 0 0,0 0 0 0 0,2-1 0 0 0,0 1 0 0 0,0-1 0 0 0,2 0 0 0 0,0 1 0 0 0,-3-13 0 0 0,0 0 0 0 0,1 0 0 0 0,0 0 0 0 0,-1-1 0 0 0,4 4 0 0 0,0 0 0 0 0,-3-3 0 0 0,2 2 0 0 0,13 4 0 0 0,-12-7 0 0 0,-4-1 0 0 0,1-1 0 0 0,0 0 0 0 0,0 1 0 0 0,0-1 0 0 0,0 0 0 0 0,0 0 0 0 0,1-1 0 0 0,13 4 0 0 0,0-1 0 0 0,0-1 0 0 0,15 0 0 0 0,-16-2 0 0 0,-1-1 0 0 0,1 0 0 0 0,-1-2 0 0 0,4 0 0 0 0,28-4 0 0 0,-39 5 0 0 0,0 1 0 0 0,0-1 0 0 0,0 0 0 0 0,0-1 0 0 0,-1 0 0 0 0,7-3 0 0 0,1-2 0 0 0,0-1 0 0 0,9-6 0 0 0,-17 8 0 0 0,1 0 0 0 0,-1 0 0 0 0,-1 0 0 0 0,0-1 0 0 0,0 1 0 0 0,0-2 0 0 0,-1 1 0 0 0,2-5 0 0 0,0 0 509 0 0,-1 0 0 0 0,-1-1 0 0 0,3-7-509 0 0,1-6 521 0 0,-4 11-521 0 0,0 1 0 0 0,-2-1 0 0 0,0 0 0 0 0,0 0 0 0 0,-2 0 0 0 0,0 0 0 0 0,-1-1 0 0 0,-1-5 0 0 0,-1 1 0 0 0,-2-8 0 0 0,2 13 0 0 0,-1 4 0 0 0,0-1 0 0 0,-1 0 0 0 0,-1 1 0 0 0,0 0 0 0 0,0-1 0 0 0,-3-3 0 0 0,-6-13 0 0 0,13 27 0 0 0,-1-1 0 0 0,1 1 0 0 0,-1 0 0 0 0,0 0 0 0 0,0 0 0 0 0,0 0 0 0 0,0 0 0 0 0,0 0 0 0 0,-2-1 0 0 0,-17-10 0 0 0,20 11 0 0 0,-1 1 0 0 0,0 0 0 0 0,1 0 0 0 0,-1 0 0 0 0,0 0 0 0 0,0 1 0 0 0,0-1 0 0 0,0 0 0 0 0,0 1 0 0 0,0-1 0 0 0,-1 1 0 0 0,-32-11 0 0 0,14 7 0 0 0,9 1 0 0 0,1 1 0 0 0,-1 1 0 0 0,-1 0 0 0 0,9 1 0 0 0,0 0 0 0 0,1 0 0 0 0,-1 0 0 0 0,0 1 0 0 0,0 0 0 0 0,1 0 0 0 0,-1 0 0 0 0,0 0 0 0 0,1 0 0 0 0,-1 1 0 0 0,-1 1 0 0 0,-1-1 0 0 0,1 1 0 0 0,0-1 0 0 0,-1 0 0 0 0,1 0 0 0 0,-1-1 0 0 0,-2 1 0 0 0,3-1 0 0 0,0 0 0 0 0,0 1 0 0 0,0 0 0 0 0,-1 1 0 0 0,1-1 0 0 0,0 1 0 0 0,-2 2 0 0 0,3-3 0 0 0,1 0 0 0 0,0 1 0 0 0,0-1 0 0 0,0 1 0 0 0,0 0 0 0 0,0 0 0 0 0,0 0 0 0 0,1 1 0 0 0,-1 0 0 0 0,2-3 0 0 0,1 0 0 0 0,-1 0 0 0 0,0 0 0 0 0,0 0 0 0 0,0-1 0 0 0,1 1 0 0 0,-1 0 0 0 0,0 0 0 0 0,0-1 0 0 0,0 1 0 0 0,0 0 0 0 0,0-1 0 0 0,0 1 0 0 0,-2 0 0 0 0,-8 5 0 0 0,3 2 0 0 0,1 0 0 0 0,-1 1 0 0 0,1-1 0 0 0,1 2 0 0 0,0-1 0 0 0,-4 9 0 0 0,2-4 0 0 0,-1-1 0 0 0,-9 11 0 0 0,10-12 0 0 0,0 0 0 0 0,0 1 0 0 0,2 0 0 0 0,-1 0 0 0 0,1 0 0 0 0,-3 14 0 0 0,-9 40 0 0 0,17-61 0 0 0,-1 0 0 0 0,1 1 0 0 0,0-1 0 0 0,0 0 0 0 0,0 0 0 0 0,1 1 0 0 0,0-1 0 0 0,1 2 0 0 0,-1-4 0 0 0,1 1 0 0 0,0-1 0 0 0,0 1 0 0 0,0-1 0 0 0,1 0 0 0 0,0 1 0 0 0,-1-1 0 0 0,1 0 0 0 0,1 0 0 0 0,-1 0 0 0 0,2 2 0 0 0,1 0 0 0 0,0-1 0 0 0,0 1 0 0 0,0-1 0 0 0,1 0 0 0 0,0 0 0 0 0,0-1 0 0 0,0 1 0 0 0,0-1 0 0 0,1-1 0 0 0,-1 1 0 0 0,1-1 0 0 0,0 0 0 0 0,0-1 0 0 0,6 2 0 0 0,-2-1 0 0 0,0 1 0 0 0,0-1 0 0 0,0 0 0 0 0,1-1 0 0 0,0 0 0 0 0,-1-1 0 0 0,3 0 0 0 0,0-1 0 0 0,1-1 0 0 0,-1-1 0 0 0,1 0 0 0 0,-1-1 0 0 0,0 0 0 0 0,12-5 0 0 0,-6 1 0 0 0,0-1 0 0 0,-1-1 0 0 0,3-2 0 0 0,-15 8 0 0 0,-1-1 0 0 0,1-1 0 0 0,-1 0 0 0 0,0 0 0 0 0,0 0 0 0 0,-1 0 0 0 0,1-1 0 0 0,-1 0 0 0 0,0 0 0 0 0,0-2 0 0 0,0 0 0 0 0,0 1 0 0 0,0-1 0 0 0,-1 0 0 0 0,-1-1 0 0 0,1 1 0 0 0,-1-1 0 0 0,-1 0 0 0 0,0 1 0 0 0,0-1 0 0 0,0 0 0 0 0,-1 0 0 0 0,-1-1 0 0 0,0 1 0 0 0,0 0 0 0 0,-1-3 0 0 0,-1-1 228 0 0,-1 0-1 0 0,0 0 1 0 0,-1 0-1 0 0,-1 0 1 0 0,0 1-1 0 0,-1 0 1 0 0,0 0 0 0 0,-1 0-1 0 0,-3-3-227 0 0,-3-11 0 0 0,-4-4 0 0 0,12 24 0 0 0,0 4-201 0 0,4 2 87 0 0,1 0 1 0 0,-1 0-1 0 0,1 1 1 0 0,-1-1-1 0 0,1 0 1 0 0,-1 0-1 0 0,1 1 1 0 0,0-1 0 0 0,-1 0-1 0 0,1 0 1 0 0,0 1-1 0 0,-1-1 1 0 0,1 0-1 0 0,0 1 1 0 0,-1-1-1 0 0,1 0 1 0 0,0 1-1 0 0,-1-1 114 0 0,-1 3-444 0 0,-11 10-1070 0 0,-1 4-20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3.3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60 6447 0 0,'0'0'499'0'0,"-1"-1"-328"0"0,-18-9 727 0 0,17 8 84 0 0,2 2 46 0 0,0 0-70 0 0,0 0-334 0 0,0 0-146 0 0,0 0-29 0 0,-1-9 267 0 0,0 7-464 0 0,2 0-11 0 0,7-15 125 0 0,-7 15-253 0 0,1 2-8 0 0,4-3-45 0 0,0 1-33 0 0,-1 0 0 0 0,0 0 0 0 0,0 1 0 0 0,1 0-1 0 0,-1 0 1 0 0,0 0 0 0 0,4 0-27 0 0,50 2 480 0 0,-53 0-416 0 0,0 0 1 0 0,-1 0-1 0 0,1 0 0 0 0,0 1 0 0 0,3 2-64 0 0,10 2 135 0 0,-1-1-10 0 0,1 2-1 0 0,-1 0 1 0 0,0 0 0 0 0,-1 2-1 0 0,0 0 1 0 0,0 1-1 0 0,8 7-124 0 0,-1 3 103 0 0,0 0 0 0 0,-1 2-103 0 0,-12-10 43 0 0,-1 0 1 0 0,0 0-1 0 0,0 1 0 0 0,6 12-43 0 0,-6-6 27 0 0,0 0 0 0 0,-2 0 0 0 0,6 15-27 0 0,-10-20 12 0 0,0 1 0 0 0,-1-1 0 0 0,-1 1 0 0 0,0 0 0 0 0,0 11-12 0 0,-2-2 35 0 0,-1 0 0 0 0,-1-1 0 0 0,-1 1-1 0 0,-1-1 1 0 0,-1 0 0 0 0,-1 0 0 0 0,-1-1-1 0 0,-1 1 1 0 0,-1-1 0 0 0,-1-1 0 0 0,-1 0-1 0 0,-1 0 1 0 0,-5 4-35 0 0,4-8 144 0 0,-1-1 1 0 0,-1 0-1 0 0,-1-2 0 0 0,-12 11-144 0 0,16-15 67 0 0,8-7-46 0 0,-1 0 1 0 0,1 0-1 0 0,0 0 0 0 0,-1 0 1 0 0,0-1-1 0 0,1 0 0 0 0,-1 0 0 0 0,0 0 1 0 0,0 0-1 0 0,0-1 0 0 0,0 0 0 0 0,-1 0 1 0 0,1 0-1 0 0,-2-1-21 0 0,0 0 15 0 0,0 0 1 0 0,0 0-1 0 0,-1-1 0 0 0,1 0 1 0 0,0-1-1 0 0,0 0 0 0 0,0 0 1 0 0,0 0-1 0 0,-6-4-15 0 0,6 3 11 0 0,-1-1-1 0 0,2 1 1 0 0,-1-1-1 0 0,0-1 1 0 0,1 0-1 0 0,0 1 1 0 0,0-2-1 0 0,-2-1-10 0 0,-5-7 21 0 0,1 1 0 0 0,1-2 0 0 0,0 1-1 0 0,1-2 1 0 0,-4-7-21 0 0,11 16 7 0 0,0 1-1 0 0,0 0 1 0 0,1 0-1 0 0,0-1 1 0 0,0 1-1 0 0,0-1 1 0 0,1 0-1 0 0,0 1 1 0 0,0-1-1 0 0,1 0 1 0 0,0 0-1 0 0,0 0 1 0 0,1 1-1 0 0,0-1 1 0 0,0 0-1 0 0,1-2-6 0 0,3-4 0 0 0,-5 12 0 0 0,1 0 0 0 0,-1 0 0 0 0,1 0 0 0 0,-1 1 0 0 0,1-1 0 0 0,0 0 0 0 0,0 0 0 0 0,-1 0 0 0 0,2 0 0 0 0,7-4 0 0 0,0 0 0 0 0,0 0 0 0 0,1 1 0 0 0,-1 1 0 0 0,1-1 0 0 0,0 2 0 0 0,3-1 0 0 0,-1 0-4 0 0,1 0-1 0 0,0 2 0 0 0,0-1 1 0 0,0 2-1 0 0,0 0 1 0 0,0 0-1 0 0,0 1 1 0 0,0 1-1 0 0,0 0 0 0 0,0 1 1 0 0,-1 0-1 0 0,1 1 1 0 0,-1 0-1 0 0,0 1 0 0 0,0 0 1 0 0,4 3 4 0 0,8 5-72 0 0,11 2 72 0 0,-19-8-7 0 0,-7-3-314 0 0,0 1 0 0 0,0 1 1 0 0,-1-1-1 0 0,0 1 0 0 0,0 1 0 0 0,5 5 321 0 0,8 9-4421 0 0,10 15 4421 0 0,-30-35-5270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4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53 4607 0 0,'0'0'354'0'0,"0"0"-30"0"0,0 0 740 0 0,0 0 345 0 0,0 0 67 0 0,0-1-141 0 0,0 0-1160 0 0,-1 1-110 0 0,1 0-1 0 0,0 0 1 0 0,-1-1 0 0 0,1 1-1 0 0,0-1 1 0 0,0 1 0 0 0,-1 0-1 0 0,1-1 1 0 0,0 1 0 0 0,0 0-1 0 0,0-1 1 0 0,-1 1 0 0 0,1-1-1 0 0,0 1 1 0 0,0-1 0 0 0,0 1-1 0 0,0 0 1 0 0,0-1 0 0 0,0 1-1 0 0,0-1 1 0 0,0 1 0 0 0,0-1-1 0 0,0 1-64 0 0,1-2 14 0 0,-1 1 0 0 0,1-1 0 0 0,-1 1 0 0 0,0-1 0 0 0,1 1-1 0 0,-1-1 1 0 0,0 0 0 0 0,0 1 0 0 0,0-1-14 0 0,0 1 2 0 0,0 1 1 0 0,0 0-1 0 0,0 0 1 0 0,0-1-1 0 0,0 1 0 0 0,0 0 1 0 0,0-1-1 0 0,0 1 1 0 0,0 0-1 0 0,0 0 0 0 0,0-1 1 0 0,0 1-1 0 0,1 0 1 0 0,-1 0-1 0 0,0-1 0 0 0,0 1 1 0 0,0 0-1 0 0,0 0 1 0 0,1-1-1 0 0,-1 1 0 0 0,0 0 1 0 0,0 0-1 0 0,1 0-2 0 0,4-7 34 0 0,-1 5 75 0 0,18-1 922 0 0,-21 3-1002 0 0,0 0 1 0 0,-1 0 0 0 0,1 0 0 0 0,0 1 0 0 0,0-1 0 0 0,-1 0-1 0 0,1 0 1 0 0,0 0 0 0 0,-1 1 0 0 0,1-1 0 0 0,0 0 0 0 0,-1 0 0 0 0,1 1-1 0 0,-1-1 1 0 0,1 1 0 0 0,0-1 0 0 0,-1 1 0 0 0,1-1-30 0 0,1 2 96 0 0,3 1 44 0 0,0 1 0 0 0,-1 0-1 0 0,1 0 1 0 0,-1 0 0 0 0,0 0 0 0 0,0 1-1 0 0,-1 0 1 0 0,1 0 0 0 0,-1 0 0 0 0,0 0 0 0 0,0 0-140 0 0,5 12 393 0 0,-1-1 0 0 0,5 18-393 0 0,31 79 973 0 0,6 17-273 0 0,-47-123-664 0 0,30 96 1102 0 0,5 44-1138 0 0,-34-133 146 0 0,1-1 0 0 0,0-1 0 0 0,1 1 0 0 0,4 8-146 0 0,-8-19 64 0 0,-1-2 8 0 0,0 0 13 0 0,0 0-16 0 0,0 0-5 0 0,14-24 234 0 0,-10 18-220 0 0,0-1 0 0 0,-1 1 0 0 0,1-1 0 0 0,-1 0 0 0 0,1-4-78 0 0,6-26 85 0 0,22-82 190 0 0,-17 52-275 0 0,4-19 0 0 0,17-43 0 0 0,-6 50 0 0 0,-11 31 0 0 0,2 5 0 0 0,-17 31 0 0 0,1 3 0 0 0,0 2-10 0 0,-3 5-33 0 0,2-1 22 0 0,-3 2-33 0 0,-1 1-15 0 0,-1 3-42 0 0,-13 38-485 0 0,13-39 510 0 0,0 0 0 0 0,1-1 0 0 0,-1 1 0 0 0,0 0 0 0 0,0-1 0 0 0,0 1 0 0 0,0-1 0 0 0,-1 1 86 0 0,-4 7-337 0 0,0 3-883 0 0,3-9-3284 0 0,-5 1-1411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1659 297 6447 0 0,'0'0'142'0'0,"0"0"22"0"0,0 0 13 0 0,0 0 55 0 0,0 0 181 0 0,0-2 78 0 0,1-7 18 0 0,-1 7 3 0 0,0 2 0 0 0,0 0 0 0 0,0 0 0 0 0,-1-2-69 0 0,-9-15-278 0 0,3 11-165 0 0,-2 1 72 0 0,3 3 108 0 0,0 0 0 0 0,0 0-1 0 0,-1 0 1 0 0,1 1-1 0 0,-1 0 1 0 0,1 0 0 0 0,-1 1-1 0 0,1 0 1 0 0,-1 0 0 0 0,1 0-1 0 0,-2 1-179 0 0,-39 0 0 0 0,20-1 534 0 0,20-1-232 0 0,0 1 0 0 0,-1 0 0 0 0,0 0-302 0 0,-119 13 608 0 0,91-11-608 0 0,-13 1 0 0 0,21-1 0 0 0,-11-1 0 0 0,14 0 0 0 0,-22 3 0 0 0,19 0 0 0 0,1 1 0 0 0,-1 1 0 0 0,-13 6 0 0 0,-37 12 0 0 0,44-12 0 0 0,-24 9 0 0 0,48-17 0 0 0,1 1 0 0 0,0 0 0 0 0,0 0 0 0 0,-6 5 0 0 0,-2 3 0 0 0,-13 5 0 0 0,12-7 0 0 0,-11 9 0 0 0,-49 40 0 0 0,32-27 0 0 0,16-12 0 0 0,-6 7 0 0 0,7-4 0 0 0,2 1 0 0 0,0 2 0 0 0,2 0 0 0 0,-1 4 0 0 0,10-12 0 0 0,-4 4 0 0 0,7-10 0 0 0,1 2 0 0 0,-8 10 0 0 0,-17 34 480 0 0,2 1 0 0 0,3 2 0 0 0,-4 17-480 0 0,16-30 203 0 0,3 0 0 0 0,1 1-1 0 0,-5 41-202 0 0,12-50 0 0 0,2-6 0 0 0,-1 16 0 0 0,-3 74 0 0 0,6 61 0 0 0,8 32 0 0 0,-3-208 0 0 0,3 153 0 0 0,-1-137-121 0 0,1 44 1198 0 0,4 0-1 0 0,10 41-1076 0 0,-11-81 16 0 0,-1-5-16 0 0,8 22 0 0 0,1-3 0 0 0,1 3 0 0 0,2-1 0 0 0,12 23 0 0 0,7-1 0 0 0,15 20 0 0 0,-26-51 0 0 0,1-1 0 0 0,1-1 0 0 0,4 0 0 0 0,-5-6 0 0 0,1-2 0 0 0,1 0 0 0 0,20 12 0 0 0,-13-13 0 0 0,2 2 0 0 0,29 16 0 0 0,-41-30 0 0 0,-6-2 0 0 0,2 0 0 0 0,13 4 0 0 0,-33-16 0 0 0,34 15 0 0 0,1-2 0 0 0,0-1 0 0 0,8-1 0 0 0,-14-4 0 0 0,1-1 0 0 0,0-2 0 0 0,25 0 0 0 0,-22-5 31 0 0,-1-2 0 0 0,1-1 0 0 0,4-2-31 0 0,98-24 1356 0 0,-79 16-757 0 0,-48 12-599 0 0,119-30 0 0 0,-91 21 0 0 0,-1-2 0 0 0,16-9 0 0 0,29-12 0 0 0,26-13 0 0 0,-62 23 0 0 0,13-9 0 0 0,-37 19 0 0 0,0-2 0 0 0,0 0 0 0 0,8-9 0 0 0,98-98 0 0 0,-90 84 0 0 0,28-26 0 0 0,-55 55 0 0 0,0-2 0 0 0,0 1 0 0 0,-1-1 0 0 0,-1-1 0 0 0,0 1 0 0 0,4-10 0 0 0,-10 17 0 0 0,12-16 0 0 0,0 0 0 0 0,1 1 0 0 0,4-2 0 0 0,4-6 0 0 0,-1-1 0 0 0,55-82 0 0 0,-51 76 0 0 0,-2-2 0 0 0,-1-1 0 0 0,3-12 0 0 0,-15 25 0 0 0,1-7 0 0 0,-4 11 0 0 0,14-48 0 0 0,13-69 0 0 0,-23 89 0 0 0,1 2 0 0 0,-5 20 0 0 0,1-16 0 0 0,7-57 0 0 0,-4-17 0 0 0,-9 82 0 0 0,0 5 0 0 0,-1-12 0 0 0,-1 22 0 0 0,3-17 0 0 0,0-2 0 0 0,1-17 0 0 0,-1 11 0 0 0,-2-10 0 0 0,-4-33 0 0 0,-15-87 0 0 0,9 121 0 0 0,-2-1 0 0 0,-3 2 0 0 0,-2-1 0 0 0,-2 2 0 0 0,-8-12 0 0 0,8 29 0 0 0,-1 0 0 0 0,-1 1 0 0 0,-7-6 0 0 0,-72-93 0 0 0,76 105 0 0 0,-2 2 0 0 0,-7-5 0 0 0,-53-47 0 0 0,76 72 0 0 0,1 0 0 0 0,-1 0 0 0 0,0 1 0 0 0,0 0 0 0 0,-1 0 0 0 0,1 1 0 0 0,-5-2 0 0 0,-21-9 0 0 0,1-1 0 0 0,-7-6 0 0 0,-8-5 0 0 0,21 13-1084 0 0,0-1 0 0 0,2-1 0 0 0,-12-11 1084 0 0,34 25-428 0 0,1 0 0 0 0,0 0 0 0 0,-1 0-1 0 0,1-1 1 0 0,0 1 0 0 0,0-1 0 0 0,0 0 428 0 0,-4-11-1535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7.3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74 6447 0 0,'0'0'142'0'0,"0"0"22"0"0,0 0 13 0 0,-1 0-20 0 0,-4 2-50 0 0,4-1 274 0 0,0-1-172 0 0,-1 0 0 0 0,1 0 0 0 0,-1 1 0 0 0,1-1 0 0 0,0 0 0 0 0,-1 1 0 0 0,1-1 0 0 0,-1 1 0 0 0,0 0-209 0 0,1-1 143 0 0,0 1 369 0 0,1-1 0 0 0,-2 0-69 0 0,-5 0-294 0 0,0 1-61 0 0,5-1 283 0 0,2 0 117 0 0,0 0 21 0 0,0 0-66 0 0,0 0-222 0 0,0 0 166 0 0,0 0 101 0 0,0 0 21 0 0,0 0-66 0 0,1 0-424 0 0,1 0-1 0 0,-1 0 1 0 0,1-1 0 0 0,-1 1-1 0 0,0-1 1 0 0,1 1 0 0 0,-1-1-1 0 0,0 0 1 0 0,1 0-19 0 0,3-1-3 0 0,49-16 3 0 0,-43 15 0 0 0,0 0 0 0 0,0 1 0 0 0,1 1 0 0 0,2 0 0 0 0,21-4 0 0 0,176-25 72 0 0,-176 25 429 0 0,-8 1 228 0 0,0 2 1 0 0,6 0-730 0 0,19 3 16 0 0,29 4-16 0 0,10 2 0 0 0,-47-1 0 0 0,1-2 0 0 0,44-1 0 0 0,-69-3 0 0 0,-1 1 0 0 0,6 2 0 0 0,-2-1 0 0 0,10 0 0 0 0,-9 0-14 0 0,-20-2 119 0 0,0 1 0 0 0,1-1 0 0 0,-1 0 0 0 0,0 0 0 0 0,1 0 0 0 0,-1 0 0 0 0,0-1 0 0 0,1 0 0 0 0,2-1-105 0 0,-3 1-38 0 0,0 0-1 0 0,0-1 1 0 0,0 1 0 0 0,0 0-1 0 0,0 1 1 0 0,0-1 0 0 0,4 1 38 0 0,-8 0 24 0 0,1-1 0 0 0,0 1-1 0 0,-1 0 1 0 0,1 0 0 0 0,-1 0 0 0 0,1-1 0 0 0,-1 1-1 0 0,1 0 1 0 0,0-1 0 0 0,-1 1 0 0 0,1 0 0 0 0,-1-1-1 0 0,0 1 1 0 0,1-1 0 0 0,-1 1 0 0 0,1-1 0 0 0,-1 1-1 0 0,0-1 1 0 0,1 1 0 0 0,-1-1 0 0 0,0 0-24 0 0,1 0-1228 0 0,-1 0-3069 0 0,-2-4-1317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8.0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6447 0 0,'0'0'142'0'0,"0"0"22"0"0,0 0 13 0 0,0-1-20 0 0,2-11 1774 0 0,8 12-1694 0 0,-7-1 32 0 0,0 1-1 0 0,1 0 1 0 0,-1 0 0 0 0,1 0-1 0 0,-1 1 1 0 0,1-1-1 0 0,2 2-268 0 0,14 3 1510 0 0,-14-4-1164 0 0,-1 1-1 0 0,1 0 1 0 0,0 0 0 0 0,-1 0 0 0 0,1 1-1 0 0,-1 0-345 0 0,14 8 272 0 0,-5-2-104 0 0,0-1 0 0 0,10 3-168 0 0,15 6 448 0 0,-17-6 269 0 0,2-2 1 0 0,7 2-718 0 0,-10-3 39 0 0,-1 0 0 0 0,0 1 0 0 0,0 1 0 0 0,1 2-39 0 0,13 7 9 0 0,0 1-9 0 0,-19-11 0 0 0,13 6 0 0 0,17 6 0 0 0,98 44 0 0 0,-122-55 117 0 0,0 1 1 0 0,10 8-118 0 0,-24-15 208 0 0,8 4 388 0 0,-11-6-430 0 0,-1 0-1 0 0,1 0 1 0 0,-1 0-1 0 0,1 1 1 0 0,-1-1-1 0 0,3 3-165 0 0,-4-2 11 0 0,13 7-6 0 0,-4-3-5 0 0,-9-4 0 0 0,-1-1 0 0 0,2 7 0 0 0,-3-6 110 0 0,-1 0 1 0 0,0 0-1 0 0,1 0 0 0 0,-1 0 0 0 0,-1 0 0 0 0,1 0 0 0 0,0 0 0 0 0,-1 0 1 0 0,1 0-1 0 0,-1 0 0 0 0,-1 1-110 0 0,-1 1 228 0 0,-1 2-155 0 0,0 0 0 0 0,-1 0-1 0 0,0-1 1 0 0,-1 0 0 0 0,1 0-1 0 0,-1-1 1 0 0,0 1 0 0 0,-5 1-73 0 0,-13 11 26 0 0,-34 26-26 0 0,19-16 0 0 0,-2 5 0 0 0,-57 43 0 0 0,57-45 0 0 0,36-27-93 0 0,1 0 1 0 0,-2 0-1 0 0,1-1 0 0 0,-6 3 93 0 0,8-5-502 0 0,1 1 0 0 0,0-2 0 0 0,0 1 0 0 0,0 0 0 0 0,-1-1 0 0 0,1 1 0 0 0,-2-1 502 0 0,-4-1-6483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9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1934 126 6447 0 0,'0'0'298'0'0,"0"0"-10"0"0,0-1-188 0 0,-1-12 93 0 0,-1 10-59 0 0,1 1-15 0 0,-1-1 173 0 0,0 1 0 0 0,0-1 0 0 0,-1 0-1 0 0,1 1 1 0 0,0-1 0 0 0,-1 1-1 0 0,0 0 1 0 0,-1-1-292 0 0,-6-6 710 0 0,6 6-600 0 0,1 0 0 0 0,-1 0 0 0 0,0 0 0 0 0,0 1 0 0 0,0 0 0 0 0,0 0 0 0 0,0 0 0 0 0,0 0-1 0 0,-1 0 1 0 0,1 1 0 0 0,0 0 0 0 0,-1 0 0 0 0,1 0 0 0 0,-3 0-110 0 0,5 1 88 0 0,-1-1 0 0 0,1 1 0 0 0,0-1-1 0 0,0 0 1 0 0,-1 0 0 0 0,1 0 0 0 0,0 0 0 0 0,-1-1-88 0 0,2 1 52 0 0,-1 0 0 0 0,0 0-1 0 0,0 0 1 0 0,0 0 0 0 0,0 0 0 0 0,1 1 0 0 0,-1-1-1 0 0,-2 1-51 0 0,-3-1 13 0 0,1 0 94 0 0,0 0 1 0 0,0 0-1 0 0,0 0 1 0 0,0-1-108 0 0,-9-2 654 0 0,1 0 0 0 0,-3 1-654 0 0,-4-1 297 0 0,4 2-297 0 0,0 0 0 0 0,-15 0 0 0 0,-4 0 0 0 0,18 1 89 0 0,-1 2-1 0 0,1-1 1 0 0,0 2-1 0 0,-1 1 1 0 0,-6 2-89 0 0,-51 8 1374 0 0,43-8-1297 0 0,1 1 0 0 0,-1 2 0 0 0,-14 6-77 0 0,0 4 0 0 0,1 2 0 0 0,-4 4 0 0 0,-4 3 0 0 0,24-13 0 0 0,-15 10 0 0 0,-24 15 0 0 0,17-9 0 0 0,-40 31 0 0 0,77-49 0 0 0,0 1 0 0 0,-2 4 0 0 0,2-2 0 0 0,-14 10 0 0 0,7-8 0 0 0,2 0 0 0 0,-14 16 0 0 0,-11 16 0 0 0,2 3 0 0 0,-3 8 0 0 0,-91 124 0 0 0,68-94 0 0 0,35-48 0 0 0,1 2 0 0 0,-13 27 0 0 0,32-44 0 0 0,1 0 0 0 0,1 1 0 0 0,-4 17 0 0 0,-1 5 0 0 0,0-3 0 0 0,2 1 0 0 0,-2 20 0 0 0,8-12 720 0 0,1 1 0 0 0,1 44-720 0 0,8-65 302 0 0,2-1-1 0 0,2 12-301 0 0,1 2 5 0 0,2 17-5 0 0,12 38 0 0 0,-14-75 0 0 0,0 2 0 0 0,2 0 0 0 0,3 8 0 0 0,-6-24 0 0 0,6 17 0 0 0,2 0 0 0 0,7 14 0 0 0,-5-18 0 0 0,5 10 0 0 0,14 20 0 0 0,49 58 2048 0 0,44 46-2048 0 0,-100-132 0 0 0,2-1 0 0 0,0-1 0 0 0,2-2 0 0 0,21 14 0 0 0,-21-17 0 0 0,1-1 0 0 0,1-2 0 0 0,1-1 0 0 0,22 8 0 0 0,120 38 0 0 0,-123-48 0 0 0,2-4 0 0 0,18 2 0 0 0,-67-14 0 0 0,21 4 0 0 0,1-1 0 0 0,27-1 0 0 0,-30-3 0 0 0,107-3 0 0 0,-48-3 0 0 0,1-5 0 0 0,-56 6 0 0 0,0-1 0 0 0,0-2 0 0 0,-1 0 0 0 0,21-11 0 0 0,-8 1 0 0 0,-1-2 0 0 0,6-6 0 0 0,-15 8 0 0 0,6-4 0 0 0,-1-1 0 0 0,23-21 0 0 0,41-31 0 0 0,-52 41 0 0 0,20-22 0 0 0,-39 32 0 0 0,-14 12 0 0 0,-1-1 0 0 0,11-12 0 0 0,-3 1 0 0 0,75-90 0 0 0,-78 88 0 0 0,12-20 0 0 0,-12 16 0 0 0,8-9 0 0 0,-7 11 0 0 0,11-21 0 0 0,4-5 0 0 0,-16 26 0 0 0,0-2 0 0 0,-2 0 0 0 0,7-19 0 0 0,4-13 0 0 0,-5 9 0 0 0,11-34 0 0 0,-26 62 0 0 0,-1 0 0 0 0,-1 0 0 0 0,2-22 0 0 0,-7 32 0 0 0,3-11 0 0 0,-3 0 0 0 0,0-1 0 0 0,-2-7 0 0 0,-1-12 0 0 0,-1-16 0 0 0,-1 17 0 0 0,0-20 0 0 0,3 2 0 0 0,-1-13 0 0 0,1 42 0 0 0,-1 1 0 0 0,-1-1 0 0 0,-2 0 0 0 0,-2 1 0 0 0,-1 0 0 0 0,-8-22 0 0 0,6 32 0 0 0,0-1 0 0 0,-1 1 0 0 0,-5-5 0 0 0,-7-16 0 0 0,-141-254 259 0 0,149 272-75 0 0,-6-10 217 0 0,-1 0 0 0 0,-2 2 1 0 0,-2 1-1 0 0,-8-8-401 0 0,33 40 0 0 0,-25-26 0 0 0,-9-8 0 0 0,25 27 0 0 0,0 0 0 0 0,0 1 0 0 0,-1 0 0 0 0,0 0 0 0 0,-10-4 0 0 0,-16-4 0 0 0,-30-8 0 0 0,54 20-69 0 0,-2 0 0 0 0,1 0 1 0 0,0 1-1 0 0,0 1 0 0 0,-1 1 0 0 0,1 0 0 0 0,-11 1 69 0 0,-21 5-2605 0 0,-33 8 2605 0 0,58-10-733 0 0,-8 3-1379 0 0,-6 2-4372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5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 4607 0 0,'0'0'208'0'0,"-1"2"67"0"0,-4 4 154 0 0,4-4 69 0 0,1-2 12 0 0,0 0-67 0 0,-1 1-294 0 0,-3 9-27 0 0,1-3 239 0 0,3-5 1055 0 0,2 0-1195 0 0,-1 1 40 0 0,1-1 0 0 0,0 0 0 0 0,0 0 0 0 0,-1 0 0 0 0,1 0 0 0 0,1 0 0 0 0,0 1-261 0 0,-1-4 149 0 0,0 1-147 0 0,0 0 0 0 0,0 0 0 0 0,0 0 0 0 0,0 0 0 0 0,-1-1 0 0 0,1 1 0 0 0,0-1 0 0 0,0 1 0 0 0,0-1-2 0 0,0 0 0 0 0,0 0-1 0 0,0 1 1 0 0,0-1 0 0 0,0 1 0 0 0,0 0 0 0 0,0-1 0 0 0,0 1-1 0 0,0 0 1 0 0,1 0 0 0 0,25-2 0 0 0,-21 1 0 0 0,1 1 0 0 0,15 6 0 0 0,-20-5 0 0 0,38 9 0 0 0,-30-8 0 0 0,0 1 0 0 0,0 0 0 0 0,0 0 0 0 0,0 1 0 0 0,0 0 0 0 0,4 4 0 0 0,8 5-90 0 0,-2-1 1077 0 0,-1 1-1 0 0,13 10-986 0 0,-25-16 78 0 0,-1 0 1 0 0,3 4-79 0 0,-3-4 4 0 0,0 0 0 0 0,7 5-4 0 0,12 8 0 0 0,-20-16 0 0 0,-1 0 0 0 0,0 0 0 0 0,0 0 0 0 0,0 1 0 0 0,-1-1 0 0 0,2 4 0 0 0,1 1 0 0 0,1-1 0 0 0,-1 0 0 0 0,1-1 0 0 0,0 0 0 0 0,4 2 0 0 0,1 2 0 0 0,16 16 0 0 0,-17-13 0 0 0,1 3 0 0 0,-9-14 0 0 0,1 1 0 0 0,-1 0 0 0 0,-3-1 0 0 0,1-1 0 0 0,0 1 0 0 0,0-1 0 0 0,0 0 0 0 0,0 1 0 0 0,0-1 0 0 0,2 1 0 0 0,-2-1 0 0 0,7 7 0 0 0,-1-1 0 0 0,0 2 0 0 0,0-1 0 0 0,-1 2 0 0 0,16 23 0 0 0,-8-12 0 0 0,-5-8 0 0 0,-9-10 0 0 0,0 1 0 0 0,2-1 0 0 0,-2-2 0 0 0,0-1 0 0 0,0 1 0 0 0,0 0 0 0 0,0 0 0 0 0,0 0 0 0 0,0 0 0 0 0,0 0 0 0 0,-1 0 0 0 0,1 1 0 0 0,9 24 0 0 0,-5-16 0 0 0,0 12 0 0 0,-2-15 0 0 0,10 27 0 0 0,-5-9 0 0 0,4-1 0 0 0,-6-11 0 0 0,0 4 0 0 0,-5-15 0 0 0,5 18 0 0 0,-2-8 0 0 0,1-2 0 0 0,2 5 0 0 0,-6-15 0 0 0,0 0 0 0 0,0 1 0 0 0,-1-1 0 0 0,1 0 0 0 0,-1 1 0 0 0,1-1 0 0 0,-1 1 0 0 0,0-1 0 0 0,1 2 0 0 0,2 18 0 0 0,0-9 0 0 0,15 83 0 0 0,-10-57 0 0 0,-6-29 0 0 0,4 36 0 0 0,-4-35 0 0 0,-1-3 0 0 0,0-1 0 0 0,0 1 0 0 0,0-1 0 0 0,-1 2 0 0 0,1 16 0 0 0,-2 8 0 0 0,0-2 0 0 0,3 20 0 0 0,-2-44 88 0 0,-1 0-1 0 0,1 0 0 0 0,-1 0 0 0 0,0-1 1 0 0,0 1-1 0 0,-1 0 0 0 0,0 0 1 0 0,0-1-1 0 0,-2 6-87 0 0,0-2 145 0 0,-3 9 90 0 0,2-3-14 0 0,0-1-1 0 0,-2 0 1 0 0,1-1-1 0 0,-4 5-220 0 0,-1 2 0 0 0,9-16 0 0 0,0 1 0 0 0,0-1 0 0 0,-1 1 0 0 0,-2 2 0 0 0,0 0 0 0 0,0 2 0 0 0,0-1 0 0 0,-1 3 0 0 0,2-2 0 0 0,-1-1 0 0 0,0 0 0 0 0,-2 3 0 0 0,-7 8 0 0 0,-9 10 0 0 0,6-8 0 0 0,1-1 0 0 0,-6 12 0 0 0,-14 17 0 0 0,11-22 0 0 0,9-11 0 0 0,-39 34 0 0 0,-8 9 0 0 0,-10 2 0 0 0,53-42 0 0 0,-28 26 0 0 0,-16 10 0 0 0,59-52 0 0 0,-31 25 0 0 0,-1-1 0 0 0,-20 9 0 0 0,30-20 0 0 0,1 0 0 0 0,1 2 0 0 0,1 1 0 0 0,-7 7 0 0 0,14-9 0 0 0,11-10 0 0 0,0-1 0 0 0,-1 0 0 0 0,-2 1 0 0 0,7-5-78 0 0,-1 0-1 0 0,1 0 1 0 0,0 0-1 0 0,0 0 1 0 0,0 0-1 0 0,0 1 1 0 0,0 0 78 0 0,-5 5-280 0 0,22-28-1684 0 0,-7 8 941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6.7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865 7 6447 0 0,'0'0'142'0'0,"0"0"22"0"0,0 0 13 0 0,0 0 55 0 0,0 0 181 0 0,0 0 78 0 0,0 0 18 0 0,0 0-66 0 0,0 0-222 0 0,0 0-207 0 0,0-1 0 0 0,0 1 0 0 0,0 0 0 0 0,0 0 0 0 0,0 0 0 0 0,0 0 0 0 0,1 0-1 0 0,-1 0 1 0 0,0 0 0 0 0,0 0 0 0 0,0 0 0 0 0,0 0 0 0 0,0 0 0 0 0,0 0 0 0 0,0 0-1 0 0,0 0 1 0 0,0 0 0 0 0,0 0 0 0 0,0 0 0 0 0,0-1 0 0 0,0 1 0 0 0,0 0 0 0 0,0 0 0 0 0,1 0-1 0 0,-1 0 1 0 0,0 0 0 0 0,0 0 0 0 0,0 0 0 0 0,0 0 0 0 0,0 0 0 0 0,0 0 0 0 0,0-1 0 0 0,0 1-1 0 0,0 0 1 0 0,0 0 0 0 0,0 0 0 0 0,0 0 0 0 0,0 0 0 0 0,-1 0 0 0 0,1 0 0 0 0,0 0-1 0 0,0 0 1 0 0,0 0 0 0 0,0-1 0 0 0,0 1 0 0 0,0 0 0 0 0,0 0 0 0 0,0 0 0 0 0,0 0 0 0 0,0 0-1 0 0,0 0 1 0 0,0 0 0 0 0,0 0 0 0 0,0 0 0 0 0,0 0 0 0 0,0 0 0 0 0,-1 0 0 0 0,1 0-1 0 0,0 0 1 0 0,0 0 0 0 0,0 0 0 0 0,0 0 0 0 0,0 0-14 0 0,-2-1 72 0 0,1 1 0 0 0,0-1 0 0 0,-1 1-1 0 0,1 0 1 0 0,-1 0 0 0 0,1 0 0 0 0,-1 0 0 0 0,1 0 0 0 0,-1 0 0 0 0,1 0-1 0 0,-1 0 1 0 0,0 1-72 0 0,-7 2 85 0 0,1-1 0 0 0,0 1 0 0 0,-5 3-85 0 0,-2 2 293 0 0,-1 1-1 0 0,2 0 1 0 0,-1 1 0 0 0,2 1-1 0 0,-1 0 1 0 0,1 0-1 0 0,-4 7-292 0 0,13-15 0 0 0,1 1 0 0 0,-1-1 0 0 0,0 0 0 0 0,-1 0 0 0 0,0 0 0 0 0,1-1 0 0 0,0 1 0 0 0,0 0 0 0 0,0 0 0 0 0,0 0 0 0 0,-1 3 0 0 0,-70 74 0 0 0,58-60 0 0 0,1-2 0 0 0,-15 13 0 0 0,21-21 116 0 0,0 0-1 0 0,1 1 0 0 0,0 0 0 0 0,-5 9-115 0 0,-28 50 909 0 0,25-39-231 0 0,-19 25-678 0 0,-7 2 0 0 0,2 2 0 0 0,4 1 0 0 0,1 3 0 0 0,-13 28 0 0 0,-9 18 0 0 0,49-91 0 0 0,1 0 0 0 0,0 1 0 0 0,2 0 0 0 0,1 0 0 0 0,0 1 0 0 0,0 4 0 0 0,1-2 0 0 0,-1 0 0 0 0,-4 5 0 0 0,2-2 0 0 0,-2 15 0 0 0,4-15 0 0 0,1 15 0 0 0,4-21 0 0 0,0-1 0 0 0,3 14 0 0 0,-2-5 0 0 0,-1-20 0 0 0,0 0 0 0 0,1 8 0 0 0,2 20 0 0 0,-3-25 0 0 0,1 0 0 0 0,0 0 0 0 0,1 2 0 0 0,6 19 0 0 0,-4-16 0 0 0,0 1 0 0 0,-1 0 0 0 0,0 9 0 0 0,-1-13 0 0 0,-1 0 0 0 0,2 0 0 0 0,0 0 0 0 0,0-1 0 0 0,1 1 0 0 0,1-1 0 0 0,0 0 0 0 0,1 0 0 0 0,0-1 0 0 0,1 1 0 0 0,10 22 0 0 0,-11-20 0 0 0,1-1 0 0 0,3 3 0 0 0,30 44 0 0 0,-19-35 0 0 0,9 8 0 0 0,4 4 0 0 0,-18-19 0 0 0,2-2 0 0 0,0 0 0 0 0,0-1 0 0 0,2 0 0 0 0,-1-2 0 0 0,21 10 0 0 0,-23-12 0 0 0,0 0 0 0 0,13 12 0 0 0,-12-8 0 0 0,-5-3 0 0 0,1-1 0 0 0,0 0 0 0 0,4 1 0 0 0,-17-12 1 0 0,8 6 227 0 0,0-1-1 0 0,0 0 1 0 0,1-1-1 0 0,0 0 1 0 0,-1-1-1 0 0,1 0 0 0 0,0 0 1 0 0,0-1-1 0 0,4 0-227 0 0,-4 0 0 0 0,-6 0 0 0 0,0-1 0 0 0,0 0 0 0 0,0-1 0 0 0,0 1 0 0 0,0-1 0 0 0,2 0 0 0 0,13 1 72 0 0,-17-1 299 0 0,0 0 117 0 0,16 2-1267 0 0,-16-1 267 0 0,-2-1 0 0 0,0 0 0 0 0,0 0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2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6447 0 0,'0'0'142'0'0,"0"0"22"0"0,0 0 13 0 0,0 0 55 0 0,0 0 181 0 0,0 0 78 0 0,0 0 18 0 0,0 0-66 0 0,0 0-222 0 0,0 0 166 0 0,0 0 101 0 0,0 0 21 0 0,0 0-66 0 0,0 0-222 0 0,0 0 166 0 0,0 0 101 0 0,0 0 21 0 0,0 0-66 0 0,2 1-294 0 0,12 9-129 0 0,2 0-24 0 0,39 17 4 0 0,-41-20 0 0 0,-10-7 0 0 0,0 1 0 0 0,28 10 0 0 0,-14-4 0 0 0,0-1 0 0 0,11 2 0 0 0,4 0 0 0 0,-17-3 0 0 0,15 1 0 0 0,-12-2 0 0 0,0 1 0 0 0,0 1 0 0 0,16 7 0 0 0,-18-6 0 0 0,-10-4 0 0 0,-1-1 0 0 0,1 1 0 0 0,0-1 0 0 0,0 0 0 0 0,0-1 0 0 0,5 3 406 0 0,0-1 1 0 0,0 1-1 0 0,-1 1 0 0 0,0 0 0 0 0,4 3-406 0 0,-14-8 1 0 0,6 4 2 0 0,1 1 0 0 0,-1-1 0 0 0,0 1 0 0 0,-1 1 0 0 0,1-1 0 0 0,4 6-3 0 0,13 11-2 0 0,1-1 2 0 0,4 2 0 0 0,5 2 0 0 0,-32-22 0 0 0,12 7 0 0 0,26 11 0 0 0,-38-19 0 0 0,12 4 0 0 0,22 11 0 0 0,-30-15 0 0 0,-5-2 0 0 0,1 1 0 0 0,-1-1 0 0 0,1 1 0 0 0,-1 0 0 0 0,1-1 0 0 0,-1 1 0 0 0,1 0 0 0 0,-1 0 0 0 0,0 0 0 0 0,1 0 0 0 0,-1 0 0 0 0,0 0 0 0 0,0 0 0 0 0,1 1 0 0 0,21 18 0 0 0,2-3 0 0 0,-3-1 0 0 0,-15-11 0 0 0,-2-2 0 0 0,0 0 0 0 0,0 0 0 0 0,3 5 0 0 0,4 2 0 0 0,-10-9 0 0 0,6 4 0 0 0,0-1 0 0 0,1-1 0 0 0,7 3 0 0 0,-11-2 0 0 0,-2 0 0 0 0,0-1 0 0 0,0 1 0 0 0,1-1 0 0 0,-1 0 0 0 0,1 0 0 0 0,0 0 0 0 0,4 2 0 0 0,-7-3 0 0 0,13 8 0 0 0,-11-7 0 0 0,4 5 0 0 0,6 9 0 0 0,8 9 0 0 0,-3 1 0 0 0,-10-15 0 0 0,-7-10 0 0 0,7 12 0 0 0,-4-5 0 0 0,15 33 1883 0 0,-17-39-1734 0 0,5 19-131 0 0,0 8-20 0 0,3 17 2 0 0,5 22 0 0 0,-5-31 0 0 0,-7-22 0 0 0,5 18 0 0 0,-7-31 0 0 0,0 13 0 0 0,-1 2-133 0 0,0-16-563 0 0,-2-4-257 0 0,-4-6-58 0 0,1 0-12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8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198 1 6447 0 0,'0'0'142'0'0,"0"0"22"0"0,0 0 13 0 0,0 0 55 0 0,0 0 181 0 0,0 0 78 0 0,0 0 18 0 0,0 0 3 0 0,0 0 0 0 0,0 0 0 0 0,0 0 0 0 0,0 0-69 0 0,0 0-222 0 0,0 0 166 0 0,0 0 101 0 0,0 0 21 0 0,0 0-66 0 0,-1 1-294 0 0,0 2-34 0 0,0 0 0 0 0,0 0-1 0 0,0 0 1 0 0,0 0-1 0 0,-1-1 1 0 0,1 1 0 0 0,-1 0-1 0 0,0-1 1 0 0,0 0-1 0 0,0 1 1 0 0,0-1 0 0 0,0 0-1 0 0,-1 0-114 0 0,-13 17 574 0 0,-10 19-574 0 0,21-32 35 0 0,1 0 0 0 0,-1 0-1 0 0,-1 0 1 0 0,1-1 0 0 0,-6 5-35 0 0,-11 10 269 0 0,8-7 495 0 0,11-11-627 0 0,0 0 1 0 0,1 1 0 0 0,-1-1-1 0 0,0 1 1 0 0,1 0-1 0 0,-2 1-137 0 0,-1 4-132 0 0,-2 0 0 0 0,-3 4 132 0 0,-6 7-1104 0 0,15-18 524 0 0,1-1-285 0 0,0 0-126 0 0,0 0-29 0 0,0 0-4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9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64 6447 0 0,'0'0'142'0'0,"0"0"22"0"0,0 0 13 0 0,0 0 123 0 0,0 0 468 0 0,0 0 205 0 0,0 0 41 0 0,1 1-129 0 0,6 4-506 0 0,-6-4 37 0 0,-1-1 80 0 0,0 0 14 0 0,0 0-67 0 0,0 0-222 0 0,0 0 166 0 0,0 0 101 0 0,0 0 21 0 0,0 0-66 0 0,-1 0-294 0 0,0 0-147 0 0,-1 0-1 0 0,1 1 1 0 0,-1-1-1 0 0,0 0 1 0 0,1 1-1 0 0,0-1 1 0 0,-1 1-1 0 0,1-1 1 0 0,-1 1-1 0 0,1 0 1 0 0,0 0-1 0 0,-1 0-1 0 0,-2 2-2 0 0,-8 4 2 0 0,9-7 0 0 0,1-1 0 0 0,-6 3 116 0 0,0 0-1 0 0,0 1 1 0 0,-4 2-116 0 0,8-3 96 0 0,2-2 392 0 0,-4 8 613 0 0,-6 4-1085 0 0,4-6-16 0 0,2 1 0 0 0,-1 0 0 0 0,1 0 0 0 0,-2 4 0 0 0,-6 4 0 0 0,11-12 0 0 0,1-1 0 0 0,0 0 0 0 0,0 1 0 0 0,-1-1 0 0 0,2 1 0 0 0,-1 0 0 0 0,-1 1 0 0 0,-16 22 0 0 0,16-20 0 0 0,0 0 0 0 0,0 1 0 0 0,1-1 0 0 0,-1 1 0 0 0,1 0 0 0 0,1-1 0 0 0,-1 1 0 0 0,1 0 0 0 0,0 4 0 0 0,1-9 0 0 0,0 10 0 0 0,0 3 0 0 0,0-14 0 0 0,0 1 0 0 0,0-1 0 0 0,0 1 0 0 0,0 0 0 0 0,0-1 0 0 0,0 1 0 0 0,0-1 0 0 0,1 1 0 0 0,-1-1 0 0 0,0 1 0 0 0,1-1 0 0 0,0 1 0 0 0,-1-1 0 0 0,2 2 0 0 0,0 1 0 0 0,2 5 0 0 0,2 0 0 0 0,0-1 0 0 0,5 4 0 0 0,-7-10 0 0 0,0 0 0 0 0,18 12 0 0 0,-12-9 0 0 0,0-2 0 0 0,0 1 0 0 0,1-1 0 0 0,-1-1 0 0 0,2 0 0 0 0,-9-2 0 0 0,1 0 0 0 0,-1 0 0 0 0,1-1 0 0 0,-1 1 0 0 0,1-1 0 0 0,0 0 0 0 0,-1 1 0 0 0,0-2 0 0 0,1 1 0 0 0,-1 0 0 0 0,0-1 0 0 0,17-6 0 0 0,-5 2 0 0 0,0 0 0 0 0,-1-2 0 0 0,12-7 0 0 0,0-1 0 0 0,-18 11 0 0 0,1 0 0 0 0,-1-1 0 0 0,-1 0 0 0 0,1 0 0 0 0,-1 0 0 0 0,0-1 0 0 0,1-2 0 0 0,1-2 0 0 0,-3 4 0 0 0,-1 0 0 0 0,1 0 0 0 0,-2 0 0 0 0,1-1 0 0 0,-1 1 0 0 0,0-1 0 0 0,-1 0 0 0 0,-1 2-139 0 0,0 3 365 0 0,-1-1 0 0 0,1 0-1 0 0,-1-1 1 0 0,0 1-1 0 0,-1 0 1 0 0,1 0-1 0 0,-1-2-225 0 0,1-2 122 0 0,-2-1-1 0 0,1 1 1 0 0,-1 0 0 0 0,0-1-1 0 0,-2-3-121 0 0,3 10 0 0 0,-1-1 0 0 0,0 1 0 0 0,0 0 0 0 0,1 0 0 0 0,-1 0 0 0 0,-1 0 0 0 0,0-2 0 0 0,-1-2 0 0 0,3 4 0 0 0,-1-1 0 0 0,-6-5 0 0 0,-1-1 0 0 0,6 7 0 0 0,1 1 0 0 0,-1-1 0 0 0,1 0 0 0 0,-1 1 0 0 0,0-1 0 0 0,0 1 0 0 0,0-1 0 0 0,0 1 0 0 0,0 0 0 0 0,0 0 0 0 0,0 0 0 0 0,0 0 0 0 0,0 0 0 0 0,-1 0 0 0 0,1 1 0 0 0,0-1 0 0 0,-21-5 0 0 0,17 4 0 0 0,0 0 0 0 0,0 0 0 0 0,-1 1 0 0 0,-3 0 0 0 0,-68-8 0 0 0,10 2 0 0 0,55 7 0 0 0,11 1 0 0 0,0 0 0 0 0,-5 1 0 0 0,1 0 0 0 0,0 0 0 0 0,0 0 0 0 0,0 1 0 0 0,0 0 0 0 0,0 0 0 0 0,1 0 0 0 0,-1 1 0 0 0,0 0 0 0 0,-1 3 0 0 0,0 0 0 0 0,1 0 0 0 0,-1 0 0 0 0,1 1 0 0 0,-1 2 0 0 0,6-8 0 0 0,-12 14 0 0 0,12-15 0 0 0,1 0 0 0 0,-1 0 0 0 0,0 0 0 0 0,1 0 0 0 0,-1 0 0 0 0,1 0 0 0 0,-1 0 0 0 0,1 0 0 0 0,0 0 0 0 0,-1 0 0 0 0,1 0 0 0 0,0 0 0 0 0,-1 0 0 0 0,1 0 0 0 0,-3 10 0 0 0,-6 35 0 0 0,7-37 0 0 0,0 0 0 0 0,1 0 0 0 0,1 0 0 0 0,-1 0 0 0 0,2 6 0 0 0,-1-1 0 0 0,0-12 0 0 0,-1 1 0 0 0,1-1 0 0 0,1 1 0 0 0,-1-1 0 0 0,0 1 0 0 0,0-1 0 0 0,1 0 0 0 0,0 1 0 0 0,-1-1 0 0 0,2 3 0 0 0,0 1 0 0 0,3 6 0 0 0,-1 0 0 0 0,2 0 0 0 0,5 10 0 0 0,-10-20 0 0 0,0 0 0 0 0,0 0 0 0 0,1 0 0 0 0,-1 0 0 0 0,1 0 0 0 0,-1 0 0 0 0,1 0 0 0 0,0 0 0 0 0,2 2 0 0 0,-2-2 0 0 0,1 0 0 0 0,-1 1 0 0 0,0-2 0 0 0,0 1 0 0 0,1 0 0 0 0,-1 0 0 0 0,1-1 0 0 0,0 1 0 0 0,-1-1 0 0 0,1 0 0 0 0,0 0 0 0 0,2 1 0 0 0,6 1 0 0 0,1 1 0 0 0,1-4 0 0 0,-3 0 0 0 0,0-1 0 0 0,0 0 0 0 0,0 0 0 0 0,7-2 0 0 0,7-2 0 0 0,-17 4 0 0 0,0-1 0 0 0,-1 0 0 0 0,1 0 0 0 0,0 0 0 0 0,-1-1 0 0 0,1 0 0 0 0,19-9 0 0 0,-16 7 0 0 0,1-1 0 0 0,-1 1 0 0 0,1-2 0 0 0,3-3 0 0 0,-5 3 0 0 0,-1 0 0 0 0,1-1 0 0 0,-1 0 0 0 0,-1-1 0 0 0,1 0 0 0 0,-1 0 0 0 0,-1 0 0 0 0,0-1 0 0 0,0 0 0 0 0,-1 0 0 0 0,0-1 0 0 0,-1 0 0 0 0,1-3 0 0 0,-3 5 205 0 0,0 1 0 0 0,0-1 0 0 0,-1 0-1 0 0,0 1 1 0 0,-1-1 0 0 0,0 0 0 0 0,0 0 0 0 0,-1 0-1 0 0,0 1 1 0 0,-1-2-205 0 0,1 4 0 0 0,0 0 0 0 0,0 0 0 0 0,-1 0 0 0 0,0 0 0 0 0,0 1 0 0 0,0-1 0 0 0,-1 0 0 0 0,0 1 0 0 0,0 0 0 0 0,-3-5 0 0 0,5 10 0 0 0,-6-10 0 0 0,-1 0 0 0 0,-1 1 0 0 0,-1-1 0 0 0,7 8 0 0 0,1 0 0 0 0,-1-1 0 0 0,0 1 0 0 0,0 1 0 0 0,0-1 0 0 0,0 0 0 0 0,0 1 0 0 0,-1-1 0 0 0,1 1 0 0 0,0 0 0 0 0,-1 0 0 0 0,1 0 0 0 0,-3 1 0 0 0,5 0 12 0 0,-1 0 0 0 0,0 0 0 0 0,0 0-1 0 0,0 0 1 0 0,0 1 0 0 0,0-1 0 0 0,0 1-1 0 0,0 0 1 0 0,1-1 0 0 0,-1 1 0 0 0,0 0 0 0 0,0 0-1 0 0,1 0 1 0 0,-1 0 0 0 0,1 0 0 0 0,-1 1 0 0 0,1-1-1 0 0,-1 0 1 0 0,1 1 0 0 0,-1 0-12 0 0,0 1-244 0 0,0 0 1 0 0,0-1-1 0 0,0 1 0 0 0,0 0 1 0 0,1 0-1 0 0,-1 0 0 0 0,1 0 1 0 0,0 1-1 0 0,0-1 1 0 0,0 0-1 0 0,0 1 0 0 0,1-1 244 0 0,-2 11-1514 0 0,2-10-20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1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1 4607 0 0,'0'0'208'0'0,"0"0"67"0"0,0 0 154 0 0,0 0 69 0 0,0 0 12 0 0,0 0 2 0 0,0 0 0 0 0,0 0 0 0 0,0 0 0 0 0,0 0 0 0 0,0 0 0 0 0,0 0 0 0 0,0 0 0 0 0,0 0-69 0 0,-1 0-294 0 0,0 0-127 0 0,0 0 0 0 0,0 1 0 0 0,0-1 0 0 0,0 0 0 0 0,0 1-1 0 0,1-1 1 0 0,-1 1 0 0 0,0-1 0 0 0,0 1 0 0 0,0-1 0 0 0,1 1-1 0 0,-1 0 1 0 0,0-1 0 0 0,1 1 0 0 0,-1 0 0 0 0,1-1 0 0 0,-1 1-1 0 0,0 0 1 0 0,1 0 0 0 0,0 0 0 0 0,-1 0-22 0 0,1 0 108 0 0,-1-1 0 0 0,0 1-1 0 0,1 0 1 0 0,-1 0 0 0 0,0 0 0 0 0,1-1 0 0 0,-1 1 0 0 0,0 0-1 0 0,0-1 1 0 0,1 1 0 0 0,-2 0-108 0 0,-3 3 254 0 0,-3 6-222 0 0,-1 0 1 0 0,2 1-1 0 0,-1 0 1 0 0,-3 8-33 0 0,-14 20 1475 0 0,18-27-1329 0 0,1-1 0 0 0,0 0 0 0 0,1 1 0 0 0,-4 12-146 0 0,4-9 24 0 0,5-15-24 0 0,-7 16 0 0 0,2 1 0 0 0,-3 14 0 0 0,6-20 0 0 0,0-1 0 0 0,1 0 0 0 0,0 1 0 0 0,0 0 0 0 0,2 10 0 0 0,-1-18 0 0 0,0 1 0 0 0,1 0 0 0 0,-1-1 0 0 0,1 1 0 0 0,0-1 0 0 0,0 2 0 0 0,1 2 0 0 0,13 38 0 0 0,-11-35 0 0 0,1-3 117 0 0,0-1-1 0 0,1 1 0 0 0,-1-1 0 0 0,2 0 1 0 0,-1-1-1 0 0,1 0 0 0 0,-1 0 0 0 0,1 0 1 0 0,1-1-1 0 0,-1 1-116 0 0,19 10-106 0 0,4 6 106 0 0,-4-4 991 0 0,1 0-991 0 0,-9-5 0 0 0,15 11 0 0 0,6 5 0 0 0,7 5 0 0 0,-26-18 0 0 0,13 7 0 0 0,-20-14 0 0 0,0-1 0 0 0,0 0 0 0 0,12 4 0 0 0,6 1 0 0 0,19 11 0 0 0,17 7 0 0 0,-21-10 0 0 0,0 1 0 0 0,-2 3 0 0 0,8 7 0 0 0,-42-23 0 0 0,6 7 0 0 0,0-1 0 0 0,2-2 0 0 0,8 6 0 0 0,-11-8 0 0 0,-12-9 0 0 0,9 13 0 0 0,-3-5-4 0 0,-6-6-14 0 0,0 0-1 0 0,-1 0 1 0 0,1 1-1 0 0,0-1 1 0 0,-1 1-1 0 0,0 0 1 0 0,1 1 18 0 0,-3-4-696 0 0,-9-2-1268 0 0,-1-2 941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2.4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1 8287 0 0,'0'0'191'0'0,"0"0"26"0"0,0 0 9 0 0,0 0 42 0 0,0 0 158 0 0,-2 1 72 0 0,-7 5 12 0 0,7-5 2 0 0,1 0 0 0 0,-9 8 229 0 0,9-7-596 0 0,-1-1 0 0 0,0 1 1 0 0,0 0-1 0 0,1-1 0 0 0,-1 1 1 0 0,1 0-1 0 0,-1 0 0 0 0,1 0 0 0 0,-1 2-145 0 0,-12 33 239 0 0,1 0-1 0 0,2 1 0 0 0,1 0 1 0 0,0 16-239 0 0,9-46-3534 0 0,0-7-1238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3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0 347 6447 0 0,'0'0'298'0'0,"0"0"-10"0"0,0 0-118 0 0,0 0 206 0 0,0 0 111 0 0,0 0 22 0 0,0 0 3 0 0,0 0 0 0 0,0 0 0 0 0,0 0 0 0 0,0 0 0 0 0,0 0 0 0 0,0 0 0 0 0,0 0 0 0 0,0 0 0 0 0,0 0 0 0 0,0 0 0 0 0,2-1 0 0 0,13-11-41 0 0,-6 5-246 0 0,-1 1 1 0 0,1-1-1 0 0,-1-1 0 0 0,-1 1 1 0 0,0-1-1 0 0,0-1 0 0 0,0 0-225 0 0,1-1 101 0 0,0 1-1 0 0,0 0 1 0 0,1 0-1 0 0,0 1 1 0 0,0 0-1 0 0,3-1-100 0 0,21-18 5 0 0,-27 20-96 0 0,37-33 2230 0 0,20-27-2139 0 0,-55 57 0 0 0,-9 11 0 0 0,-5 13 0 0 0,-2-1 0 0 0,-1 3 0 0 0,-4-1 0 0 0,0 0 0 0 0,-5 4 0 0 0,-10 10 0 0 0,7-7 0 0 0,11-12 0 0 0,0 1 0 0 0,-3 5 0 0 0,-46 70 0 0 0,52-76 0 0 0,13-21 0 0 0,8-9 0 0 0,59-45 0 0 0,-17 16 0 0 0,-6 7 0 0 0,49-57-100 0 0,-49 49 2083 0 0,-53 52-1950 0 0,1 1 1 0 0,0 0-1 0 0,1-1 1 0 0,-1 1-1 0 0,0 1-33 0 0,-4 6-2 0 0,-13 18 2 0 0,7-9 0 0 0,-1 0 0 0 0,-4 3 0 0 0,-71 75 0 0 0,74-82 0 0 0,-17 14 0 0 0,31-28 0 0 0,0-3 0 0 0,5-5 0 0 0,8-10 0 0 0,-2 5 0 0 0,2-1 0 0 0,-1 1 0 0 0,2 0 0 0 0,8-5 0 0 0,-21 16 0 0 0,1 0 0 0 0,0 1 0 0 0,-1-1 0 0 0,1 0 0 0 0,0 0 0 0 0,-1 1 0 0 0,2-1 0 0 0,0 0 0 0 0,-1 1 0 0 0,1-1 0 0 0,-1 0 0 0 0,1 0 0 0 0,-1-1 0 0 0,0 1 0 0 0,1 0 0 0 0,-1-1 0 0 0,0 0 0 0 0,0 1 0 0 0,1-2 0 0 0,2-2-201 0 0,-4 5-850 0 0,-1 0-385 0 0,-1 2-78 0 0,-9 10-20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4.6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3397 412 6447 0 0,'0'0'142'0'0,"0"0"22"0"0,0 0 13 0 0,1-1-20 0 0,0-1-133 0 0,7-12 59 0 0,-7 12 298 0 0,-1 2 110 0 0,0 0 18 0 0,0-2 3 0 0,0-18 512 0 0,0 18-512 0 0,0 0-69 0 0,-1-1-328 0 0,1 0 0 0 0,-1 0 0 0 0,1 0 0 0 0,-1 0 0 0 0,0 0 0 0 0,0 0 0 0 0,-1 0 0 0 0,1 0 0 0 0,-1 0 0 0 0,1 0 0 0 0,-1 0 0 0 0,0 1 0 0 0,0-1 0 0 0,0 1 0 0 0,0 0 0 0 0,0-1 0 0 0,-2 0-115 0 0,-8-9 258 0 0,8 8-258 0 0,-1 0-1 0 0,0 1 0 0 0,0-1 1 0 0,0 1-1 0 0,-1 0 0 0 0,1 0 1 0 0,-6-2 0 0 0,-10-5 51 0 0,10 5 231 0 0,0 0 1 0 0,0 1-1 0 0,-1 0 0 0 0,-1 1-282 0 0,-12-5 319 0 0,-2-1 159 0 0,-1 1-1 0 0,0 1 1 0 0,-14-1-478 0 0,34 7 67 0 0,-12-2 132 0 0,1 1 0 0 0,-1 1 0 0 0,-18 1-199 0 0,8 2 261 0 0,-7-2-261 0 0,-3 0 91 0 0,-5-1 39 0 0,-12-2-130 0 0,25 1 28 0 0,-15-2 29 0 0,-27-2-36 0 0,-57-1 39 0 0,107 6-61 0 0,0 0 0 0 0,-21 3 1 0 0,-48 9 28 0 0,70-8 0 0 0,-105 20 52 0 0,83-14-19 0 0,-1 2 29 0 0,-4 3-90 0 0,-14 4 70 0 0,-45 10 79 0 0,-73 30-149 0 0,153-47 32 0 0,-1-2 0 0 0,-22 4-32 0 0,22-6 20 0 0,2 1-1 0 0,-16 8-19 0 0,6-2 25 0 0,-1-2-25 0 0,15-6 0 0 0,-19 6 0 0 0,0 1 0 0 0,0 3 0 0 0,-70 27 0 0 0,98-36 0 0 0,1 0 0 0 0,0 0 0 0 0,0 1 0 0 0,0 2 0 0 0,-51 39 0 0 0,46-35 0 0 0,11-8 0 0 0,-81 65 0 0 0,-3 8 0 0 0,26-12 0 0 0,-17 15 0 0 0,68-69 0 0 0,-10 8 0 0 0,1 2 0 0 0,1 0 0 0 0,-10 15 0 0 0,13-13 0 0 0,0-1 0 0 0,-2 0 0 0 0,-1 1 0 0 0,2 1 0 0 0,0 0 0 0 0,2 2 0 0 0,-14 26 0 0 0,11-16 0 0 0,5-9 0 0 0,-7 17 0 0 0,-66 159 0 0 0,67-153-22 0 0,-15 37-28 0 0,26-58 50 0 0,-1 3 0 0 0,-3 12 0 0 0,7-14 0 0 0,0-3 0 0 0,-5 29 0 0 0,1 31 0 0 0,2 13 0 0 0,9-55 0 0 0,1 1 0 0 0,2 0 0 0 0,3 1 0 0 0,2-6 0 0 0,2-1 0 0 0,1 0 0 0 0,9 20 0 0 0,26 65 0 0 0,-25-76 0 0 0,15 24 0 0 0,-17-38 0 0 0,7 11 0 0 0,6 7 0 0 0,-19-36 0 0 0,5 8 11 0 0,1-1 0 0 0,2 0-1 0 0,0-2 1 0 0,1 0 0 0 0,21 19-11 0 0,-26-30 3 0 0,-1 2 1 0 0,-1 0-1 0 0,6 9-3 0 0,-4-5 8 0 0,1 0 0 0 0,17 14-8 0 0,39 32 29 0 0,9 8-10 0 0,94 90-19 0 0,-115-109 0 0 0,-32-30 10 0 0,1-2 0 0 0,1 0 0 0 0,12 5-10 0 0,99 49 45 0 0,-103-59-20 0 0,1-1 1 0 0,13 1-26 0 0,-8-3 2 0 0,32 9-2 0 0,-17-6 0 0 0,26 7 62 0 0,-38-12-60 0 0,6 0-2 0 0,0-3 0 0 0,6-1 0 0 0,4 1 0 0 0,38 2-1 0 0,-32-5 13 0 0,47 3 41 0 0,-77-6-53 0 0,66-2 0 0 0,-56-2 0 0 0,-5 1 0 0 0,265-7 0 0 0,-275 3 0 0 0,11-3 0 0 0,-12 1 0 0 0,20 0 0 0 0,-6 4 0 0 0,16-2 0 0 0,36-6 0 0 0,-27-1 0 0 0,-6 1 0 0 0,10-4 0 0 0,-42 6 0 0 0,128-34 0 0 0,-119 28-5 0 0,95-30 52 0 0,-88 26-14 0 0,34-19-33 0 0,-56 24 7 0 0,122-63 59 0 0,-105 50-44 0 0,-1-2 0 0 0,9-8-22 0 0,-13 5 22 0 0,-2-1-1 0 0,0-3 0 0 0,-2-2-21 0 0,3-3 0 0 0,-5 6 0 0 0,15-21 0 0 0,4-8 15 0 0,13-17 24 0 0,1 0-26 0 0,-18 23-16 0 0,-19 21 14 0 0,0 1 42 0 0,20-34-53 0 0,-6-3 19 0 0,-4-2 0 0 0,-4-1-1 0 0,-2-2 1 0 0,-3-6-19 0 0,-9 26 52 0 0,22-64-40 0 0,-23 54 35 0 0,14-47 23 0 0,8-52-70 0 0,-32 118 0 0 0,-3 11 0 0 0,3-29 0 0 0,1-13 0 0 0,-5 34 0 0 0,0-13 0 0 0,-2-2 8 0 0,-1 18 60 0 0,-1-35-68 0 0,-4 35 50 0 0,2 17-25 0 0,-2 1-1 0 0,-1-1 1 0 0,-2-7-25 0 0,-9-30 92 0 0,-3 1 0 0 0,-6-9-92 0 0,-46-117 156 0 0,34 107 25 0 0,-21-31-181 0 0,29 58 58 0 0,7 20-5 0 0,0 0 1 0 0,-3 2-1 0 0,0 0 0 0 0,-2 1 1 0 0,-1 2-1 0 0,-21-19-53 0 0,-8-2 152 0 0,-2 3 0 0 0,-13-6-152 0 0,-67-39 108 0 0,-29-22 173 0 0,151 103-240 0 0,-2 0 0 0 0,1 1 1 0 0,-1 0-1 0 0,0 2 0 0 0,-1 0 0 0 0,0 0 0 0 0,-13-2-41 0 0,6 2 46 0 0,11 2-30 0 0,-1 1 0 0 0,0 1 0 0 0,0 0 0 0 0,0 1 0 0 0,-2 0-16 0 0,-15 1 23 0 0,4 1 28 0 0,-24-5-51 0 0,-61-4-34 0 0,42 4-16 0 0,25 1-674 0 0,0 2 0 0 0,0 2 0 0 0,-35 4 724 0 0,53 0-1133 0 0,0-1-46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7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1777 253 8287 0 0,'0'0'191'0'0,"0"0"26"0"0,0 0 9 0 0,1-1-34 0 0,4-14-78 0 0,-4 14 2 0 0,-1 0-1 0 0,0 0 0 0 0,0-1 0 0 0,0 1 1 0 0,0 0-1 0 0,0 0 0 0 0,0 0 1 0 0,0 0-1 0 0,0 0 0 0 0,0-1-115 0 0,0 0 243 0 0,0 1 200 0 0,-2-7-278 0 0,-1-8-93 0 0,3 14 299 0 0,-3-7 626 0 0,1 4-789 0 0,1 1-1 0 0,-1 0 1 0 0,1-1 0 0 0,-1 1-1 0 0,-1 0 1 0 0,1 0-1 0 0,0 0 1 0 0,-1 0-1 0 0,0 0 1 0 0,0 1-1 0 0,0 0 1 0 0,-4-4-208 0 0,-10-8 168 0 0,13 11 64 0 0,-1 0 0 0 0,1 0 0 0 0,-1 0 0 0 0,-2 0-232 0 0,-10-7 932 0 0,9 6-886 0 0,-1-1 1 0 0,0 2-1 0 0,0-1 0 0 0,-1 1-46 0 0,-58-20 0 0 0,55 20 166 0 0,0 0 0 0 0,-1 1-1 0 0,1 0 1 0 0,-1 1 0 0 0,-3 0-166 0 0,-20-3 1054 0 0,-16-2-889 0 0,-22 1-165 0 0,22 5 0 0 0,-45 5 0 0 0,79-2 0 0 0,0 1 0 0 0,-1 1 0 0 0,-4 2 0 0 0,-15 4 0 0 0,20-6 0 0 0,1 2 0 0 0,-1 0 0 0 0,-12 6 0 0 0,-51 29 0 0 0,46-23 0 0 0,11-4 0 0 0,-15 11 0 0 0,-1 1 0 0 0,-9 6 0 0 0,2 3 0 0 0,-4 5 0 0 0,18-13 0 0 0,8-5 0 0 0,2 0 0 0 0,-20 24 0 0 0,29-30 0 0 0,-20 22 0 0 0,2 1 0 0 0,-4 9 0 0 0,5-2 0 0 0,7-12 0 0 0,1 2 0 0 0,2 0 0 0 0,-6 17 0 0 0,-7 8 0 0 0,9-4 0 0 0,3 0 0 0 0,3 2 0 0 0,-4 22 0 0 0,0 3 0 0 0,9-32 0 0 0,-2 17 0 0 0,10-28 0 0 0,2 0 0 0 0,1 4 0 0 0,0 3 0 0 0,1-14 0 0 0,2 1 0 0 0,1 10 0 0 0,2-7 0 0 0,-1 2 0 0 0,3-1 0 0 0,0-1 0 0 0,4 6 0 0 0,59 207 0 0 0,-54-207 0 0 0,-1-2 0 0 0,2 0 0 0 0,5 15 0 0 0,7 17 0 0 0,-7-21 385 0 0,-10-24 670 0 0,3 1-1055 0 0,5 11 203 0 0,2 0 0 0 0,1-2-1 0 0,10 12-202 0 0,-8-19 0 0 0,2-1 0 0 0,1-1 0 0 0,1-1 0 0 0,1-1 0 0 0,5 2 0 0 0,0-4 0 0 0,1-1 0 0 0,2-1 0 0 0,18 8 0 0 0,-3 0 0 0 0,-32-19 0 0 0,1-2 0 0 0,0 0 0 0 0,0-1 0 0 0,2 0 0 0 0,74 28 0 0 0,-76-31 0 0 0,1-1 0 0 0,0-1 0 0 0,2 0 0 0 0,23 6 0 0 0,-31-8 0 0 0,0 0 0 0 0,0-1 0 0 0,0 0 0 0 0,12-1 0 0 0,80 9 0 0 0,-104-10 0 0 0,50 1 0 0 0,17-3 0 0 0,80-6 0 0 0,-129 6 0 0 0,9-2 0 0 0,-8 1 0 0 0,8 1 0 0 0,0-1 0 0 0,-1 0 0 0 0,19-6 0 0 0,-45 8 0 0 0,5 0 0 0 0,1 0 0 0 0,-1 0 0 0 0,3 1 0 0 0,1 0 0 0 0,0-1 0 0 0,0-1 0 0 0,0 1 0 0 0,8-4 0 0 0,-8 1 0 0 0,0 0 0 0 0,0 0 0 0 0,-1-1 0 0 0,8-5 0 0 0,20-9 0 0 0,-26 13 0 0 0,1-1 0 0 0,0 0 0 0 0,14-9 0 0 0,-8 5-3 0 0,0 0 1 0 0,12-12 2 0 0,8-3 77 0 0,-27 17 653 0 0,0-1 0 0 0,8-8-730 0 0,8-6 500 0 0,99-85-484 0 0,-67 54-16 0 0,-33 29 1 0 0,3-3-17 0 0,5-3-362 0 0,10-13 378 0 0,-14 13-87 0 0,-4 4 108 0 0,-2 0 1 0 0,-1-2-1 0 0,2-6-21 0 0,-3 6 0 0 0,10-10 0 0 0,5-5 0 0 0,26-38 11 0 0,-26 32 42 0 0,26-43-53 0 0,-53 75 0 0 0,5-11 0 0 0,-6 11 11 0 0,-1 0 9 0 0,-1 0 1 0 0,-1-1 0 0 0,-1-1-21 0 0,13-32 55 0 0,-9 27-55 0 0,-2-1 0 0 0,6-24 0 0 0,-13 44 0 0 0,3-7 0 0 0,-2 0 0 0 0,1-4 0 0 0,-2 9 0 0 0,1-1 0 0 0,0 1 0 0 0,0 0 0 0 0,1-1 0 0 0,-1 1 0 0 0,0-1 0 0 0,-1 1 0 0 0,5-64 11 0 0,-5 58 16 0 0,0 1 0 0 0,-1-2-27 0 0,0-10-1 0 0,0 11 1 0 0,-1 1 0 0 0,-2-12 0 0 0,-1-14 0 0 0,2 16 0 0 0,-1 1 0 0 0,-1-1 0 0 0,-3-8 0 0 0,-22-68 0 0 0,17 65 0 0 0,-5-4 0 0 0,-5-15 0 0 0,16 39 0 0 0,-1 0 0 0 0,-7-9 0 0 0,-5-12 0 0 0,-4-11 0 0 0,-6-6 0 0 0,6 18 0 0 0,-2 1 0 0 0,0 2 0 0 0,-3 0 0 0 0,0 1 0 0 0,-2 2 0 0 0,-12-8 0 0 0,-19-20 0 0 0,46 44-9 0 0,8 6-2 0 0,0 0 0 0 0,-1 1 0 0 0,0 0 0 0 0,-1 0 0 0 0,0 0 11 0 0,1 0 0 0 0,0 1 0 0 0,0-2 0 0 0,0 1 0 0 0,-5-7 0 0 0,3 3 0 0 0,-12-8 0 0 0,15 12 0 0 0,-1-1 0 0 0,1 0 0 0 0,0 0 0 0 0,-1-3 0 0 0,1 2 0 0 0,-1-1 0 0 0,-8-6 0 0 0,-3-3 0 0 0,15 14 0 0 0,0 0 0 0 0,0 0 0 0 0,-1 0 0 0 0,1 1 0 0 0,-1 0 0 0 0,-2-2 0 0 0,-26-12 0 0 0,2 2 0 0 0,1-3 0 0 0,-7-5 0 0 0,-23-16 0 0 0,52 34 0 0 0,-1 1 0 0 0,1 0 0 0 0,-1 0 0 0 0,-6-1 0 0 0,-12-5 0 0 0,18 7 0 0 0,1 0 0 0 0,-9-1 0 0 0,9 2 0 0 0,-1-1 0 0 0,1 1 0 0 0,-1-2 0 0 0,4 2 0 0 0,-1 0 0 0 0,0 1 0 0 0,0-1 0 0 0,0 1 0 0 0,-19-5 0 0 0,9 1 0 0 0,0 1 0 0 0,0 1 0 0 0,0 0 0 0 0,-8 1 0 0 0,15 1 0 0 0,-9-1 0 0 0,6 1 0 0 0,-1 0 0 0 0,0-1 0 0 0,-6-3 0 0 0,-4 0 0 0 0,16 3 0 0 0,0 1 0 0 0,0-1 0 0 0,1 0 0 0 0,-1-1 0 0 0,0 0 0 0 0,-3-1 0 0 0,0 2 0 0 0,6 2 0 0 0,-1-1 0 0 0,0 0 0 0 0,1-1 0 0 0,-3 0 0 0 0,-4-1 0 0 0,9 3 0 0 0,-1 0 0 0 0,-16 3 0 0 0,8-1 0 0 0,0 0 0 0 0,-2 0 0 0 0,2 2-11 0 0,3 0-39 0 0,1 2-56 0 0,3-3-524 0 0,0-1-1 0 0,0 0 0 0 0,0 0 0 0 0,0 0 0 0 0,-4 1 631 0 0,6-2-1527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39.4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 4607 0 0,'0'0'102'0'0,"0"0"20"0"0,0 0 6 0 0,0 0 51 0 0,0 0 213 0 0,0 0 96 0 0,0 0 21 0 0,0 0-66 0 0,-1 1-294 0 0,0 0-94 0 0,1-1-1 0 0,-1 1 0 0 0,1-1 0 0 0,0 1 0 0 0,-1 0 1 0 0,1-1-1 0 0,0 1 0 0 0,0 0 0 0 0,0-1 1 0 0,-1 1-1 0 0,1 0 0 0 0,0-1 0 0 0,0 1 0 0 0,0 0 1 0 0,0 0-1 0 0,0-1 0 0 0,0 1 0 0 0,0 0-54 0 0,0 1 424 0 0,1 1-1 0 0,-1 0 0 0 0,1-1 0 0 0,0 1 0 0 0,0 1-423 0 0,1 0 439 0 0,-1 0-1 0 0,1 0 0 0 0,0 0 0 0 0,0-1 1 0 0,1 1-1 0 0,-1-1 0 0 0,3 3-438 0 0,33 32 0 0 0,-13-15 0 0 0,7 10 0 0 0,-9-8 0 0 0,11 7 0 0 0,-19-17 57 0 0,0 1-1 0 0,-1 0 1 0 0,9 14-57 0 0,14 17 273 0 0,33 26 1124 0 0,-46-50-1189 0 0,-2 1-208 0 0,-6-8 0 0 0,5 5 0 0 0,-5-6 0 0 0,13 17 0 0 0,-15-16 0 0 0,1 0 0 0 0,1-1 0 0 0,45 43 0 0 0,-52-50 0 0 0,0 1 0 0 0,-1 0 0 0 0,0 0 0 0 0,5 7 0 0 0,-5-7 0 0 0,0 0 0 0 0,1-1 0 0 0,0-1 0 0 0,0 1 0 0 0,0-1 0 0 0,8 3 0 0 0,8 8 0 0 0,-8-5 0 0 0,-11-8 0 0 0,0 0 0 0 0,0-1 0 0 0,0 0 0 0 0,1 0 0 0 0,-1 0 0 0 0,1-1 0 0 0,3 1 0 0 0,13 4-876 0 0,21 11 876 0 0,-43-19-1361 0 0,-1 0-3418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0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0 267 4607 0 0,'0'0'208'0'0,"0"0"67"0"0,0 1 154 0 0,0 6 69 0 0,0-6 12 0 0,0 1 2 0 0,1 4 444 0 0,2-5 913 0 0,8-9 1402 0 0,-8 5-3127 0 0,15-12 148 0 0,-1-1 0 0 0,-1-1 0 0 0,-1 0 0 0 0,5-8-292 0 0,-2 3 440 0 0,0 0 0 0 0,15-11-440 0 0,-6 7 0 0 0,-16 15 0 0 0,0 0 0 0 0,4-2 0 0 0,-9 8-550 0 0,-1 0-1 0 0,1-1 1 0 0,1-3 550 0 0,6-5-2561 0 0,-6 8-2211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1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2 152 6447 0 0,'0'0'142'0'0,"0"0"22"0"0,0 0 13 0 0,0-2-20 0 0,-1-6-125 0 0,1-3 157 0 0,1 8-49 0 0,1 1-13 0 0,0-5 58 0 0,-1 4-66 0 0,1 0-1 0 0,-1-1 1 0 0,1 1-1 0 0,0 0 1 0 0,-1 0 0 0 0,1 1-1 0 0,1-1 1 0 0,-1 0 0 0 0,0 1-1 0 0,1-1 1 0 0,-1 1-1 0 0,3-3-118 0 0,4-3 0 0 0,3-1 0 0 0,-9 8 0 0 0,0 0 0 0 0,5-3 24 0 0,0 1 0 0 0,0 0 0 0 0,2-1-24 0 0,2 0 494 0 0,0 0 0 0 0,0-1 0 0 0,0-1 0 0 0,6-3-494 0 0,-15 7 0 0 0,1 0 0 0 0,0 1 0 0 0,0 0 0 0 0,3-1 0 0 0,7-3 0 0 0,-12 4 0 0 0,0 0 0 0 0,0 1 0 0 0,-1-1 0 0 0,1 1 0 0 0,0-1 0 0 0,0 1 0 0 0,0-1 0 0 0,0 1 0 0 0,1 0 0 0 0,2 1 0 0 0,0 0 0 0 0,-1 0 0 0 0,1 0 0 0 0,0 1 0 0 0,0-1 0 0 0,-1 0 0 0 0,0 0 0 0 0,-1 0 0 0 0,1-1 0 0 0,0 0 0 0 0,0 0 0 0 0,3 0 0 0 0,1 0 0 0 0,-5 0 0 0 0,-2 0 0 0 0,-1 0 0 0 0,1 0 0 0 0,0 0 0 0 0,0 0 0 0 0,0 1 0 0 0,0-1 0 0 0,-1 0 0 0 0,1 1 0 0 0,0-1 0 0 0,0 0 0 0 0,0 1 0 0 0,-1-1 0 0 0,1 1 0 0 0,0-1 0 0 0,-1 1 0 0 0,1 0 0 0 0,9 4 0 0 0,2 4 0 0 0,0 0 0 0 0,0 1 0 0 0,0 1 0 0 0,-1 0 0 0 0,6 8 0 0 0,-13-14 0 0 0,2 2 0 0 0,1 1 0 0 0,-1-1 0 0 0,3 8 0 0 0,6 5 0 0 0,-4-6 0 0 0,0 0 0 0 0,7 13 0 0 0,-13-19 0 0 0,7 12-41 0 0,0-2 782 0 0,0 0-1 0 0,6 6-740 0 0,-10-14 242 0 0,-1 1 0 0 0,5 8-242 0 0,6 10 124 0 0,-12-21-124 0 0,0 1 0 0 0,-1 0 0 0 0,0 0 0 0 0,0 2 0 0 0,18 37 0 0 0,-21-44 0 0 0,1 0 0 0 0,-1 0 0 0 0,1 0 0 0 0,0 0 0 0 0,0 0 0 0 0,3 2 0 0 0,7 9 0 0 0,34 42 0 0 0,-30-36 0 0 0,-9-12 0 0 0,0-1 0 0 0,4 3 0 0 0,5 4 0 0 0,-14-12 0 0 0,1-1 0 0 0,-1 1 0 0 0,1-1 0 0 0,0 0 0 0 0,0 0 0 0 0,0 0 0 0 0,0-1 0 0 0,0 1 0 0 0,0-1 0 0 0,2 0 0 0 0,17 7 0 0 0,-13-4 0 0 0,-1-1 0 0 0,1 0 0 0 0,1-1 0 0 0,-1 0 0 0 0,0-1 0 0 0,0 0 0 0 0,5 0 0 0 0,-3 0 0 0 0,-9 0 0 0 0,-1-1 0 0 0,0 0 0 0 0,0 0 0 0 0,0 1 0 0 0,1-1 0 0 0,-1-1 0 0 0,0 1 0 0 0,0 0 0 0 0,0 0 0 0 0,0-1 0 0 0,1 0 0 0 0,-1 1 0 0 0,0-1 0 0 0,0 0 0 0 0,15-5 0 0 0,-12 4 0 0 0,-1 0 0 0 0,1 1 0 0 0,0-2 0 0 0,3-1 0 0 0,-3 1-399 0 0,1-1 0 0 0,-1 1 0 0 0,0-1 0 0 0,0-1 0 0 0,0 1 0 0 0,-1 0 0 0 0,2-3 399 0 0,-5 4-1023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9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638 0 6447 0 0,'0'0'142'0'0,"0"0"22"0"0,0 0 13 0 0,0 0 55 0 0,0 0 181 0 0,0 0 78 0 0,0 0 18 0 0,0 0-66 0 0,0 0-222 0 0,0 0 166 0 0,0 0 101 0 0,0 0 21 0 0,0 0 3 0 0,0 0 0 0 0,0 0 0 0 0,0 0 0 0 0,0 0-69 0 0,-8 1 653 0 0,-3 4-608 0 0,0 1 0 0 0,-7 5-488 0 0,4-2 141 0 0,-33 19-141 0 0,35-21 445 0 0,-1 1 1 0 0,1 1-1 0 0,0 0 0 0 0,-5 6-445 0 0,-1 1 267 0 0,6-6-267 0 0,1 1 0 0 0,1 1 0 0 0,0 0 0 0 0,0 2 0 0 0,-8 8 0 0 0,-65 84 0 0 0,70-87 0 0 0,0 1 0 0 0,2 0 0 0 0,-1 3 0 0 0,6-12 0 0 0,-10 22 0 0 0,-3 13 0 0 0,-7 16 0 0 0,3-13 36 0 0,2 2 0 0 0,-5 23-36 0 0,-1 18 1923 0 0,-8 31-1870 0 0,26-94-53 0 0,-1 23 0 0 0,6-34 0 0 0,-3 18 0 0 0,1 1 0 0 0,3-1 0 0 0,0 24 0 0 0,8 65 0 0 0,1 1 0 0 0,-5-73 72 0 0,7 45-72 0 0,-3-57 1067 0 0,-1-3-764 0 0,1 0 0 0 0,3-1 0 0 0,1 4-303 0 0,4-1 0 0 0,14 33 0 0 0,-21-59 0 0 0,1 0 0 0 0,1-1 0 0 0,0 0 0 0 0,1 0 0 0 0,0 0 0 0 0,8 7 0 0 0,20 22 0 0 0,-13-16 0 0 0,24 23 0 0 0,27 22 0 0 0,-48-44 0 0 0,4 3 0 0 0,-9-10 0 0 0,-8-7 0 0 0,1-1 0 0 0,8 5 0 0 0,-19-14 0 0 0,1 0 0 0 0,0 0 0 0 0,1-1 0 0 0,-1 1 0 0 0,0-1 0 0 0,1 0 0 0 0,-1-1 0 0 0,1 1 0 0 0,-1-1 0 0 0,3 0 0 0 0,0-2 0 0 0,-7 1-59 0 0,0-1-1 0 0,0 1 1 0 0,0-1-1 0 0,0 1 1 0 0,0-1-1 0 0,0 0 1 0 0,0 1-1 0 0,-1-1 1 0 0,1 0 0 0 0,0 1-1 0 0,0-1 1 0 0,-1 0-1 0 0,1 0 1 0 0,-1 0-1 0 0,1 0 1 0 0,-1 0-1 0 0,1 0 1 0 0,-1 0-1 0 0,1 0 1 0 0,-1 0-1 0 0,0 0 1 0 0,0 0 0 0 0,1 0-1 0 0,-1-1 60 0 0,0-2-532 0 0,0-1 0 0 0,0 1-1 0 0,0-1 1 0 0,-1 1 0 0 0,0-2 532 0 0,0-1-114 0 0,-4-24-1420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2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0 271 4607 0 0,'0'0'208'0'0,"0"0"67"0"0,0 0 154 0 0,0 0 69 0 0,0 0 12 0 0,0 0 2 0 0,0 0 0 0 0,0 0 0 0 0,0 0 0 0 0,0 0-69 0 0,0 0-222 0 0,0 0 166 0 0,0 0 101 0 0,0 0 21 0 0,0 0-66 0 0,0 0-222 0 0,0 0 166 0 0,0 0 101 0 0,0 0 21 0 0,0 0-66 0 0,1-1-294 0 0,-1-1-131 0 0,1 1-18 0 0,-1 0 0 0 0,0 0 0 0 0,0 0 0 0 0,1 0-1 0 0,-1 0 1 0 0,1 0 0 0 0,-1 1 0 0 0,1-1 0 0 0,-1 0 0 0 0,1 0 0 0 0,-1 1 0 0 0,1-1-1 0 0,0 0 1 0 0,0 0 0 0 0,22-26 0 0 0,-8 4 0 0 0,-7 13 320 0 0,-1 0 256 0 0,0 1 0 0 0,1 1 0 0 0,3-4-576 0 0,-9 10 0 0 0,12-7 0 0 0,-6 4 0 0 0,2 3 0 0 0,0-1 0 0 0,0 1 0 0 0,-1-2 0 0 0,2 1 0 0 0,-8 3 0 0 0,0 1 0 0 0,8-5 0 0 0,-1 1 0 0 0,-4 2 0 0 0,9 1 0 0 0,4-3 0 0 0,-9 1 0 0 0,22-3 0 0 0,-24 3 0 0 0,3-1 0 0 0,-1 5 0 0 0,3 2 0 0 0,-11-4 0 0 0,12-1 0 0 0,-4 2 0 0 0,1 4 0 0 0,-1 1 0 0 0,-2 1 0 0 0,2 4 0 0 0,-8-9 0 0 0,14 10 0 0 0,1 3 0 0 0,-8-8 0 0 0,0 1 0 0 0,-7-4 0 0 0,11 8 0 0 0,-12-11 0 0 0,0 0 0 0 0,0 0 0 0 0,0 0 0 0 0,0 0 0 0 0,0 0 0 0 0,1 0 0 0 0,-1 0 0 0 0,0 0 0 0 0,2 0 0 0 0,9 12 0 0 0,2 5 0 0 0,6 8 0 0 0,-14-18 0 0 0,-2-3 0 0 0,0 0 0 0 0,0 0 0 0 0,-1 0 0 0 0,3 5 0 0 0,-1-1 0 0 0,1 1 0 0 0,6 6 0 0 0,0 0 0 0 0,-6-9 0 0 0,0 1 0 0 0,0 1 0 0 0,0-1 0 0 0,0 4 0 0 0,-4-8 0 0 0,3 3 0 0 0,-3-2 0 0 0,1 0 0 0 0,0 0 0 0 0,1-1 0 0 0,1 2 0 0 0,-3-3 0 0 0,1 0 0 0 0,-1 0 0 0 0,0 0 0 0 0,1 4 0 0 0,5 8 0 0 0,-4-9 0 0 0,8 15 0 0 0,-10-16 0 0 0,-1-3 0 0 0,0 0 0 0 0,0 1 0 0 0,0-1 0 0 0,0 0 0 0 0,0-1 0 0 0,1 1 0 0 0,-1 0 0 0 0,1 0 0 0 0,0 0 0 0 0,20 30 0 0 0,-5-9 0 0 0,-12-16 0 0 0,5 6 0 0 0,-3-6 0 0 0,3 3 0 0 0,-7-8 0 0 0,-1 1 0 0 0,0-1 0 0 0,0 1 0 0 0,0 0 0 0 0,0 0 0 0 0,10 13 0 0 0,-5-10 0 0 0,9 8 0 0 0,-1-1 0 0 0,8 11 0 0 0,-18-18 0 0 0,2 2 0 0 0,1 0 0 0 0,5 4 0 0 0,-9-9 0 0 0,1 1 0 0 0,-1-1 0 0 0,5 2 0 0 0,-3-1 0 0 0,1 0 0 0 0,-2 0 0 0 0,1 0 0 0 0,0 1 0 0 0,3 4 0 0 0,-7-6 0 0 0,1 1 0 0 0,11 4 0 0 0,15 9 0 0 0,-28-16 0 0 0,0 0 0 0 0,1 0 0 0 0,-1 0 0 0 0,1 0 0 0 0,-1 0 0 0 0,1 0 0 0 0,-1 0 0 0 0,1 0 0 0 0,0-1 0 0 0,-1 1 0 0 0,1-1 0 0 0,0 1 0 0 0,1-1 0 0 0,4 2 0 0 0,0 0 0 0 0,-3-1 0 0 0,1 1 0 0 0,-1 0 0 0 0,0 0 0 0 0,4 3 0 0 0,-5-3 0 0 0,1 0 0 0 0,-1-1 0 0 0,0 1 0 0 0,1-1 0 0 0,-1 0 0 0 0,1 0 0 0 0,0 0 0 0 0,-1 0 0 0 0,1-1 0 0 0,0 0 0 0 0,0 1 0 0 0,-1-1 0 0 0,3-1 0 0 0,10 1 0 0 0,2 1 0 0 0,0-1 0 0 0,0-1 0 0 0,1-1 0 0 0,-1-1 0 0 0,4-1 0 0 0,-4-1 0 0 0,-1 0 0 0 0,0-1 0 0 0,13-7 0 0 0,23-14 0 0 0,-44 22 0 0 0,1 0 0 0 0,0-1 0 0 0,-1 0 0 0 0,4-3 0 0 0,0 2 0 0 0,-6 3 0 0 0,-1-1 0 0 0,1 1 0 0 0,-1-1 0 0 0,1 0 0 0 0,-1-1 0 0 0,-1 0 0 0 0,1 1 0 0 0,2-5 0 0 0,-1 2 0 0 0,-5 6 0 0 0,0-1 0 0 0,1 0 0 0 0,-1 0 0 0 0,0 0 0 0 0,0 0 0 0 0,-1 0 0 0 0,1 0 0 0 0,0-3 0 0 0,8-19 622 0 0,-4 11 91 0 0,0 1 0 0 0,1-2-713 0 0,-3 10 0 0 0,-1-1 0 0 0,0 0 0 0 0,-1 0 0 0 0,1 0 0 0 0,-1 0 0 0 0,0 0 0 0 0,-1 0 0 0 0,1-1 0 0 0,-1 1 0 0 0,0-2 0 0 0,8-29 0 0 0,-6 24 0 0 0,0 1 0 0 0,-1 0 0 0 0,0-1 0 0 0,0-10 0 0 0,-2-32 0 0 0,-2 38 0 0 0,1 10 0 0 0,0 0 0 0 0,0 0 0 0 0,1-6 0 0 0,1 10 0 0 0,-3-13 0 0 0,-7-42 0 0 0,0 33 0 0 0,8 23 0 0 0,0-1 0 0 0,0 0 0 0 0,-1 1 0 0 0,1 0 0 0 0,0-1 0 0 0,-1 1 0 0 0,-1-2 0 0 0,-2-4 0 0 0,2 2 0 0 0,2 4 0 0 0,0-1 0 0 0,-1 1 0 0 0,1 0 0 0 0,-1-1 0 0 0,1 1 0 0 0,-1 0 0 0 0,0 0 0 0 0,0 0 0 0 0,-2-3 0 0 0,0-1 0 0 0,0 0 0 0 0,1 0 0 0 0,-3-5 0 0 0,1 1 0 0 0,-1 0 0 0 0,0 1 0 0 0,-2-3 0 0 0,-1-5 0 0 0,7 11 0 0 0,1 5 0 0 0,1 0 0 0 0,0 1 0 0 0,0-1 0 0 0,0 1 0 0 0,0 0 0 0 0,0-1 0 0 0,-1 1 0 0 0,1 0 0 0 0,0-1 0 0 0,0 1 0 0 0,0 0 0 0 0,0-1 0 0 0,-1 1 0 0 0,1 0 0 0 0,0-1 0 0 0,0 1 0 0 0,-1 0 0 0 0,1-1 0 0 0,0 1 0 0 0,-1 0 0 0 0,1 0 0 0 0,0 0 0 0 0,-8-6 0 0 0,-7-5 0 0 0,1-1 0 0 0,13 10 0 0 0,-8-4 0 0 0,8 5 0 0 0,-1 0 0 0 0,-1 0 0 0 0,-7-2 0 0 0,8 2 0 0 0,-1 0 0 0 0,0 1 0 0 0,1-1 0 0 0,-1 0 0 0 0,0 1 0 0 0,1 0 0 0 0,-1 0 0 0 0,0 0 0 0 0,0 0 0 0 0,1 0 0 0 0,-3 1 0 0 0,0-1 0 0 0,-14 1 0 0 0,17-1 0 0 0,0 0 0 0 0,0 0 0 0 0,0 0 0 0 0,1 1 0 0 0,-1-1 0 0 0,0 1 0 0 0,0-1 0 0 0,0 1 0 0 0,1-1 0 0 0,-1 1 0 0 0,0 0 0 0 0,1 0 0 0 0,-1 0 0 0 0,0 0 0 0 0,1 0 0 0 0,-3 1 0 0 0,1 1 0 0 0,-1-1 0 0 0,1 1 0 0 0,-2 2 0 0 0,2-2 0 0 0,0 0 0 0 0,0-1 0 0 0,0 0 0 0 0,0 0 0 0 0,0 1 0 0 0,-2 0 0 0 0,2-2 0 0 0,0 0 0 0 0,1 0 0 0 0,-1 1 0 0 0,1-1 0 0 0,-1 1 0 0 0,1 0 0 0 0,-1 0 0 0 0,1 0 0 0 0,-2 2 0 0 0,-16 13 0 0 0,15-13 0 0 0,1 0 0 0 0,-1 0 0 0 0,-3 4 0 0 0,0 3 0 0 0,4-5 0 0 0,0-1 0 0 0,0 0 0 0 0,-1 0 0 0 0,0 1 0 0 0,4-5 1 0 0,0 0-1 0 0,0 0 0 0 0,0-1 1 0 0,0 1-1 0 0,0 0 0 0 0,1 0 0 0 0,-1-1 1 0 0,0 1-1 0 0,-1-1 0 0 0,1 1 1 0 0,0-1-1 0 0,0 1 0 0 0,-3 1-4 0 0,-1 8-60 0 0,9-24-1256 0 0,1 6 808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5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264 211 6447 0 0,'0'0'298'0'0,"0"0"-10"0"0,0-2-118 0 0,0 0 202 0 0,0-12-52 0 0,2 5 3000 0 0,1 2-3232 0 0,-2 6 283 0 0,-1 1 117 0 0,0 0 21 0 0,0 0 3 0 0,0 0 0 0 0,2-3 246 0 0,-1-1-531 0 0,-1 2 4351 0 0,-4-3-4429 0 0,3 5-144 0 0,-6-2 7 0 0,5 3-12 0 0,0-1 0 0 0,0 1 0 0 0,0-1-1 0 0,0 1 1 0 0,0 0 0 0 0,0 0 0 0 0,0 0 0 0 0,-9 4-1 0 0,7-3 90 0 0,0-1-1 0 0,1 1 1 0 0,-1 0 0 0 0,1 0 0 0 0,-2 2-89 0 0,-6 3 655 0 0,9-5-499 0 0,-1-1-1 0 0,0 1 1 0 0,1 0 0 0 0,-1 1-1 0 0,1-1 1 0 0,-1 1-156 0 0,-1 1 5 0 0,0 0-1 0 0,0 0 0 0 0,0 0 1 0 0,-3 1-5 0 0,3-2-1 0 0,0 0 1 0 0,1 0 0 0 0,-1 0 0 0 0,1 1-1 0 0,0 0 1 0 0,-1 0 0 0 0,-23 32 0 0 0,17-24 0 0 0,1 0 0 0 0,0 1 0 0 0,1 0 0 0 0,-4 8 0 0 0,-1 9 0 0 0,2 1 0 0 0,1-1 0 0 0,-1 14 0 0 0,10-39 0 0 0,-3 7 0 0 0,2 0 0 0 0,0 0 0 0 0,0 0 0 0 0,1 4 0 0 0,0-13 0 0 0,1 1 0 0 0,5 9 0 0 0,-4-11 0 0 0,1 4 0 0 0,0 0 0 0 0,1 0 0 0 0,0 0 0 0 0,0-1 0 0 0,0 1 0 0 0,1-1 0 0 0,0 0 0 0 0,0 0 0 0 0,1 0 0 0 0,-1 0 0 0 0,-2-3 0 0 0,0 0 0 0 0,0 0 0 0 0,0 0 0 0 0,0-1 0 0 0,0 1 0 0 0,0-1 0 0 0,0 1 0 0 0,2 0 0 0 0,9 8 0 0 0,-10-8 0 0 0,-1 0 0 0 0,1 0 0 0 0,0 0 0 0 0,-1-1 0 0 0,1 1 0 0 0,0 0 0 0 0,3 0 0 0 0,6 3 0 0 0,-4-2 0 0 0,-1-1 0 0 0,1 0 0 0 0,5 2 0 0 0,32 2 0 0 0,-41-6 0 0 0,0 0 0 0 0,0 0 0 0 0,0 0 0 0 0,0-1 0 0 0,0 0 0 0 0,1 0 0 0 0,1 0 0 0 0,9-3 0 0 0,0 1 0 0 0,0-1 0 0 0,14-6 0 0 0,-11 3 512 0 0,0-1 0 0 0,0-1 0 0 0,-1-1 0 0 0,6-4-512 0 0,-14 7 0 0 0,-1 0 0 0 0,0-1 0 0 0,0 0 0 0 0,0 0 0 0 0,-1 0 0 0 0,-1-1 0 0 0,15-16 0 0 0,-16 19 0 0 0,0 1 0 0 0,-1 0 0 0 0,1-1 0 0 0,-1 0 0 0 0,-1 0 0 0 0,1 0 0 0 0,-1-1 0 0 0,0 1 0 0 0,-1-1 0 0 0,1 0 0 0 0,0-5 0 0 0,7-38 0 0 0,-5 27 0 0 0,-3 16 0 0 0,0 0 0 0 0,-1 0 0 0 0,0 0 0 0 0,0-7 0 0 0,0-13 0 0 0,-1 10 0 0 0,0-1 0 0 0,-1 1 0 0 0,-2-12 0 0 0,1 3 0 0 0,2 22 0 0 0,0 0 0 0 0,0 0 0 0 0,-1 0 0 0 0,1 0 0 0 0,-1 0 0 0 0,0 0 0 0 0,0 0 0 0 0,0 1 0 0 0,-1-1 0 0 0,0-1 0 0 0,-2-5 0 0 0,4 6 0 0 0,0 1 0 0 0,0-3 0 0 0,-1 0 0 0 0,0 0 0 0 0,0 0 0 0 0,-1 0 0 0 0,0 0 0 0 0,0 0 0 0 0,0 0 0 0 0,-1 0 0 0 0,1 1 0 0 0,-2 0 0 0 0,1-1 0 0 0,0 1 0 0 0,-1 0 0 0 0,-1 0 0 0 0,3 2 0 0 0,0 1 0 0 0,-1 0 0 0 0,1 0 0 0 0,-1 0 0 0 0,-1 0 0 0 0,-12-10 0 0 0,12 9 0 0 0,0-1 0 0 0,0 1 0 0 0,-1-1 0 0 0,1 1 0 0 0,-1 0 0 0 0,0 1 0 0 0,0-1 0 0 0,0 1 0 0 0,0 0 0 0 0,0 0 0 0 0,-1 1 0 0 0,1-1 0 0 0,-1 1 0 0 0,-5-1 0 0 0,0 0 0 0 0,1-1 0 0 0,0 0 0 0 0,-7-4 0 0 0,14 6 0 0 0,1 1 0 0 0,0-1 0 0 0,-1 1 0 0 0,1 0 0 0 0,0-1 0 0 0,-1 1 0 0 0,1 0 0 0 0,0 1 0 0 0,-1-1 0 0 0,1 0 0 0 0,0 1 0 0 0,0-1 0 0 0,-1 1 0 0 0,0 0 0 0 0,-15 3 0 0 0,16-4 0 0 0,0 0 0 0 0,0 0 0 0 0,0 1 0 0 0,0-1 0 0 0,1 1 0 0 0,-1 0 0 0 0,-1 0 0 0 0,-21 13 0 0 0,22-13 0 0 0,-2 2 0 0 0,-1 1 0 0 0,0 0 0 0 0,1 0 0 0 0,0 0 0 0 0,0 0 0 0 0,0 2 0 0 0,-22 29 0 0 0,17-22 0 0 0,-8 11 0 0 0,2 1 0 0 0,0 0 0 0 0,2 2 0 0 0,0 1 0 0 0,5-8 0 0 0,1 0 0 0 0,1 0 0 0 0,1 0 0 0 0,1 1 0 0 0,1 0 0 0 0,0 2 0 0 0,1 5 0 0 0,1 1 0 0 0,2 7 0 0 0,-1-23 0 0 0,2-1 0 0 0,0 1 0 0 0,0-1 0 0 0,1 0 0 0 0,0 0 0 0 0,3 6 0 0 0,-3-13-7 0 0,0 0 1 0 0,0 1-1 0 0,0-2 0 0 0,1 1 1 0 0,-1 0-1 0 0,1-1 0 0 0,0 1 1 0 0,1-1-1 0 0,-1-1 0 0 0,1 1 1 0 0,-1 0-1 0 0,1-1 0 0 0,0 0 1 0 0,1 0-1 0 0,-1 0 0 0 0,0-1 1 0 0,1 0-1 0 0,-1 0 0 0 0,1 0 1 0 0,1-1 6 0 0,-4 0-299 0 0,-1-1 0 0 0,1 0 0 0 0,0 0 0 0 0,-1 0-1 0 0,1 0 1 0 0,0 0 0 0 0,0 0 0 0 0,-1-1 0 0 0,1 0 0 0 0,0 1 0 0 0,-1-1 0 0 0,1 0 0 0 0,0-1 299 0 0,10-4-7163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3.4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52 4607 0 0,'0'0'102'0'0,"0"0"20"0"0,0 0 6 0 0,0 0 51 0 0,0 0 213 0 0,0 0 96 0 0,0 0 21 0 0,0 0 3 0 0,0 0 0 0 0,0 0 0 0 0,0 0 0 0 0,0 0-69 0 0,-1 1-294 0 0,1 1-74 0 0,-1 0 0 0 0,1 0-1 0 0,-1 0 1 0 0,0 0-1 0 0,0 0 1 0 0,0 0 0 0 0,0-1-1 0 0,0 1 1 0 0,-1 1-75 0 0,0 0 275 0 0,1-2 234 0 0,1-1-66 0 0,-1 2-294 0 0,-2 3-61 0 0,2-4 283 0 0,1-1 117 0 0,0 0 21 0 0,0 0-66 0 0,9-4-206 0 0,9-7 660 0 0,-1-1 1 0 0,4-3-898 0 0,-7 5 181 0 0,-9 7-181 0 0,0 0 0 0 0,0 0 0 0 0,0 1 0 0 0,2-1 0 0 0,2-1 0 0 0,-1-1 0 0 0,3-3 994 0 0,-11 8-990 0 0,0 0 0 0 0,0 0-1 0 0,1 0 1 0 0,-1 0 0 0 0,0-1 0 0 0,0 1-1 0 0,0 0 1 0 0,1 0 0 0 0,-1 0 0 0 0,0 0-1 0 0,0 0 1 0 0,0 0 0 0 0,1 0 0 0 0,-1 0-1 0 0,0 0 1 0 0,0 0 0 0 0,1-1 0 0 0,-1 1-1 0 0,0 0 1 0 0,0 0 0 0 0,1 0 0 0 0,-1 1-1 0 0,0-1-3 0 0,1 0-205 0 0,-1 0-5566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3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36 6447 0 0,'0'0'142'0'0,"0"0"22"0"0,0 0 13 0 0,0 0 55 0 0,0 0 181 0 0,0-2 78 0 0,-2-6 18 0 0,2 8-502 0 0,0 0 0 0 0,0 0 0 0 0,0 0 0 0 0,0 0 0 0 0,0 0 0 0 0,0 0 0 0 0,0 0 0 0 0,0 0 0 0 0,0 0 0 0 0,0 0-1 0 0,0 0 1 0 0,0 0 0 0 0,0 0 0 0 0,0 0 0 0 0,0 0 0 0 0,0 0 0 0 0,0 0 0 0 0,0 0 0 0 0,0 0 0 0 0,0-1 0 0 0,0 1 0 0 0,0 0-1 0 0,0 0 1 0 0,0 0 0 0 0,0 0 0 0 0,0 0 0 0 0,0 0 0 0 0,-1 0 0 0 0,1 0 0 0 0,0 0 0 0 0,0 0 0 0 0,0 0 0 0 0,0 0 0 0 0,0 0-1 0 0,0 0 1 0 0,0 0 0 0 0,0 0 0 0 0,0 0 0 0 0,0 0 0 0 0,0 0 0 0 0,0 0 0 0 0,0 0 0 0 0,0 0 0 0 0,0 0 0 0 0,0 0 0 0 0,0 0-1 0 0,0 0 1 0 0,0 0 0 0 0,0 0 0 0 0,0 0 0 0 0,0 0 0 0 0,-1 0 0 0 0,1 0 0 0 0,0 0 0 0 0,0 0 0 0 0,0 0 0 0 0,0 0 0 0 0,0 0-1 0 0,0 0 1 0 0,0 0 0 0 0,0 0 0 0 0,0 0 0 0 0,0 0 0 0 0,0 0-7 0 0,-27 12 2117 0 0,26-12-1605 0 0,1 0 0 0 0,0 0 0 0 0,0 0-69 0 0,-1 1-294 0 0,-3 1-61 0 0,3-1 283 0 0,1-1 117 0 0,0 0 21 0 0,0 0-66 0 0,0 0-222 0 0,0 0 166 0 0,0 0 101 0 0,0 0 21 0 0,2 0-66 0 0,16 3-403 0 0,-1-2 1 0 0,1 1-1 0 0,0-2 1 0 0,16-2-41 0 0,-33 2 3 0 0,40-3-75 0 0,33-8 72 0 0,-36 4 501 0 0,0 3 1 0 0,4 0-502 0 0,-11 2 1101 0 0,14-4-1101 0 0,-18 3 8 0 0,0 0 0 0 0,5 2-8 0 0,123 5 0 0 0,-128-5 0 0 0,-22 0 0 0 0,0 1 0 0 0,0 0 0 0 0,0 0 0 0 0,0 0 0 0 0,0 1 0 0 0,0-1 0 0 0,0 1 0 0 0,-1 1 0 0 0,-3-1 0 0 0,1-1 0 0 0,-1 1 0 0 0,1-1 0 0 0,-1 0 0 0 0,1 1 0 0 0,-1-1 0 0 0,1 0 0 0 0,-1 0 0 0 0,1 0 0 0 0,0 0 0 0 0,1 1 0 0 0,12-3 0 0 0,-8 0-133 0 0,-6 2-563 0 0,-1 0-257 0 0,0 0-1013 0 0,0 0-3830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4.6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8287 0 0,'0'0'191'0'0,"0"0"26"0"0,0 0 9 0 0,-1 0-34 0 0,-6 3-154 0 0,6-3-38 0 0,0 1 0 0 0,-1-1 0 0 0,1 1-1 0 0,0-1 1 0 0,-1 0 0 0 0,1 0-1 0 0,-1 1 1 0 0,1-1 0 0 0,-1 0 0 0 0,1 0-1 0 0,0 0 1 0 0,-1-1 0 0 0,0 1 0 0 0,-2-1 79 0 0,3 1 309 0 0,-14 6 1644 0 0,14-5-1520 0 0,1-1 0 0 0,-2 1 0 0 0,-16 14 2075 0 0,17-14-2099 0 0,1-1 21 0 0,-1 2-66 0 0,-1 4-294 0 0,3 2-133 0 0,1-5-16 0 0,0 0 0 0 0,1 0 0 0 0,-1 0 0 0 0,1 0 0 0 0,0-1 0 0 0,0 1 0 0 0,0-1 0 0 0,0 0 0 0 0,3 1 0 0 0,-5-2 0 0 0,1 0 0 0 0,0 0 0 0 0,0-1 0 0 0,0 1 0 0 0,0-1 0 0 0,0 1 0 0 0,0-1 0 0 0,0 0 0 0 0,1 0 0 0 0,11 3 0 0 0,9 3 720 0 0,-1 0 0 0 0,12 1-720 0 0,38 7 608 0 0,-31-7-608 0 0,-21-3 0 0 0,14 1 0 0 0,-11-2 0 0 0,0 1 0 0 0,0 2 0 0 0,19 6 0 0 0,-21-5 0 0 0,-19-7 0 0 0,-1 0 0 0 0,1 1 0 0 0,0-1 0 0 0,0 0 0 0 0,-1 0 0 0 0,1 0 0 0 0,0 0 0 0 0,1 0 0 0 0,-1 0 0 0 0,1 0 0 0 0,-1 0 0 0 0,1 0 0 0 0,-1 0 0 0 0,1 0 0 0 0,-1 1 0 0 0,1-1 0 0 0,-1 1 0 0 0,1 0 0 0 0,-1 0 0 0 0,0 0 0 0 0,1 0 0 0 0,1 1 0 0 0,-2-1 0 0 0,1 0 0 0 0,-1 0 0 0 0,0 0 0 0 0,0 1 0 0 0,0-1 0 0 0,0 0 0 0 0,0 1 0 0 0,0 0 0 0 0,0-1 0 0 0,1 3 0 0 0,2 0 0 0 0,-2 0 171 0 0,0 0 0 0 0,0 0-1 0 0,0 0 1 0 0,0 0 0 0 0,-1 0-1 0 0,1 1 1 0 0,-1-1 0 0 0,0 1-1 0 0,0-1 1 0 0,-1 1 0 0 0,0 0-1 0 0,1 1-170 0 0,-2 4 0 0 0,0-7 0 0 0,0 1 0 0 0,-1 0 0 0 0,1-1 0 0 0,-1 1 0 0 0,0-1 0 0 0,0 1 0 0 0,0-1 0 0 0,0 1 0 0 0,-2 1 0 0 0,-2 7 0 0 0,2-2 205 0 0,-1 0 0 0 0,0-1 0 0 0,-1 1-1 0 0,0-1 1 0 0,0 0 0 0 0,-1-1 0 0 0,0 1 0 0 0,-1-1-1 0 0,0 0 1 0 0,-7 6-205 0 0,7-8 0 0 0,1 0 0 0 0,0 0 0 0 0,0 1 0 0 0,1-1 0 0 0,0 1 0 0 0,-2 3 0 0 0,-80 125 0 0 0,61-95 0 0 0,16-24 0 0 0,0 0 0 0 0,-8 8 0 0 0,7-11 0 0 0,0 1 0 0 0,0-2 0 0 0,-3 2 0 0 0,-26 31 0 0 0,34-39 0 0 0,2 1-64 0 0,3-6-273 0 0,1-1-138 0 0,0 0-33 0 0,0 0-140 0 0,9-1-2045 0 0,0-5 1169 0 0,2-3-11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6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720 956 6447 0 0,'0'0'142'0'0,"0"0"22"0"0,0 0 13 0 0,0 0 55 0 0,0 0 181 0 0,0 0 78 0 0,0 0 18 0 0,0 0-66 0 0,0 0-222 0 0,0 0 166 0 0,0 0 101 0 0,0 0 21 0 0,0 0 3 0 0,0 0 0 0 0,0 0 0 0 0,0 0 0 0 0,0 0-69 0 0,0 0-222 0 0,0 0 166 0 0,0 0 101 0 0,0 0 21 0 0,0 0-66 0 0,-1 0-222 0 0,-2 1-155 0 0,1 0 47 0 0,1 0-1 0 0,-1-1 0 0 0,1 1 1 0 0,-1-1-1 0 0,1 1 0 0 0,-1-1 1 0 0,1 0-1 0 0,-1 0 0 0 0,1 0 1 0 0,-1 1-1 0 0,0-2 1 0 0,1 1-1 0 0,-1 0 0 0 0,1 0 1 0 0,-1 0-1 0 0,1-1 0 0 0,-1 1-112 0 0,-24-8 16 0 0,25 8-16 0 0,-1 0 0 0 0,1-1 0 0 0,-1 1 0 0 0,0-1 0 0 0,1 1 0 0 0,-1-1 0 0 0,1 1 0 0 0,0-1 0 0 0,-1 0 0 0 0,0-1 0 0 0,-3 0 0 0 0,4 1 0 0 0,0 1 0 0 0,-1-1 0 0 0,1 1 0 0 0,0-1 0 0 0,0 1 0 0 0,-1-1 0 0 0,1 0 0 0 0,0 0 0 0 0,0 1 0 0 0,0-1 0 0 0,0 0 0 0 0,-1-1 0 0 0,-1-1 0 0 0,2 2 173 0 0,0 0 0 0 0,0-1 1 0 0,-1 1-1 0 0,1 0 0 0 0,0 0 0 0 0,1-1 0 0 0,-1 1 0 0 0,0-1 0 0 0,0 1 0 0 0,0-1-173 0 0,-5-9 317 0 0,1 6-317 0 0,0 0 0 0 0,-1 0 0 0 0,1 1 0 0 0,-1 0 0 0 0,-1 0 0 0 0,-1-2 0 0 0,-23-14 0 0 0,23 15 0 0 0,1 0 0 0 0,1 0 0 0 0,0 0 0 0 0,0 0 0 0 0,0-1 0 0 0,-4-4 0 0 0,1 0 0 0 0,-1 0 0 0 0,-1 0 0 0 0,-11-10 0 0 0,2-6 0 0 0,-7-4 0 0 0,4 4 0 0 0,22 26 0 0 0,0 0 0 0 0,1-1 0 0 0,-1 1 0 0 0,1-1 0 0 0,-1 1 0 0 0,0-1 0 0 0,1 1 0 0 0,-1-1 0 0 0,1 1 0 0 0,-1-1 0 0 0,1 1 0 0 0,0-1 0 0 0,-1 0 0 0 0,1 1 0 0 0,-1-1 0 0 0,1 0 0 0 0,0 1 0 0 0,0-1 0 0 0,-1 0 0 0 0,1 0 0 0 0,0 0 0 0 0,0 0 0 0 0,0 0 0 0 0,-1-1 0 0 0,1 1 0 0 0,-1 0 0 0 0,1 0 0 0 0,-1 0 0 0 0,1 0 0 0 0,-1 0 0 0 0,0 0 0 0 0,1 0 0 0 0,-23-30 0 0 0,6 11 0 0 0,11 12 0 0 0,2 4 0 0 0,0-1 0 0 0,0 1 0 0 0,0 0 0 0 0,-1 0 0 0 0,1 1 0 0 0,-4-3 0 0 0,-8-4 0 0 0,10 6 0 0 0,-1 0 0 0 0,1-1 0 0 0,0 1 0 0 0,0-2 0 0 0,-1 0 0 0 0,-14-12 0 0 0,12 10 0 0 0,-5-3 0 0 0,-1-3 0 0 0,4 2 0 0 0,-4-6 0 0 0,1-2 0 0 0,13 19 0 0 0,0 0 0 0 0,1 0 0 0 0,-1 0 0 0 0,0 0 0 0 0,0 0 0 0 0,0 0 0 0 0,0 1 0 0 0,0-1 0 0 0,0 0 0 0 0,-1 0 0 0 0,1 0 0 0 0,0 1 0 0 0,0-1 0 0 0,-1 0 0 0 0,1 0 0 0 0,0 0 0 0 0,0 0 0 0 0,0 0 0 0 0,0 0 0 0 0,1 0 0 0 0,-2-1 0 0 0,-1-1 0 0 0,-8-7 0 0 0,8 4 0 0 0,-3-7 0 0 0,4 8 0 0 0,1 3 0 0 0,1 1 0 0 0,-1-1 0 0 0,0 1 0 0 0,0 0 0 0 0,1-1 0 0 0,-1 1 0 0 0,0 0 0 0 0,0 0 0 0 0,0-1 0 0 0,0 1 0 0 0,-1 0 0 0 0,0-1 0 0 0,0 1 0 0 0,-9-14 0 0 0,6 11 0 0 0,4 4 0 0 0,-1-1 0 0 0,1 0 0 0 0,0 0 0 0 0,0 0 0 0 0,0 0 0 0 0,0 0 0 0 0,0 0 0 0 0,0 0 0 0 0,0 0 0 0 0,1 0 0 0 0,-1-1 0 0 0,-3-4 0 0 0,2-2 0 0 0,-2 2 0 0 0,2-1 0 0 0,-3-5 0 0 0,4 10 0 0 0,-2-3 0 0 0,3 4 0 0 0,0 0 0 0 0,0 1 0 0 0,0-1 0 0 0,0 0 0 0 0,-1 1 0 0 0,1-1 0 0 0,0 1 0 0 0,0-1 0 0 0,0 0 0 0 0,0 1 0 0 0,1-1 0 0 0,-1 0 0 0 0,0 1 0 0 0,0-1 0 0 0,0 0 0 0 0,1 0 0 0 0,-1-1 0 0 0,0-5 0 0 0,2-2 0 0 0,0 1 0 0 0,1 1 0 0 0,3-6 0 0 0,-4 12 0 0 0,3-6 0 0 0,-3 0 0 0 0,2 0 0 0 0,2 0 0 0 0,-1 0 0 0 0,-1-1 0 0 0,-5 6 0 0 0,1 0 0 0 0,8-12 0 0 0,-5 7 0 0 0,1-1 0 0 0,0-3 0 0 0,-4 10 0 0 0,13-17 0 0 0,-11 15 0 0 0,4-9 0 0 0,-4 7 0 0 0,-1 3 0 0 0,-1 0 0 0 0,1 0 0 0 0,0 0 0 0 0,0 0 0 0 0,-1 1 0 0 0,2-1 0 0 0,-1 0 0 0 0,0 0 0 0 0,7-12 0 0 0,8-16 0 0 0,-11 23 0 0 0,0 2 0 0 0,1 0 0 0 0,2 1 0 0 0,2 2-64 0 0,7 2-748 0 0,-15 0-424 0 0,-2 0-3062 0 0,0 0-1316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7.8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88 285 2759 0 0,'0'0'107'0'0,"0"0"-19"0"0,0 1-11 0 0,-3 6-61 0 0,-11 18 55 0 0,14-23 294 0 0,-1-2-245 0 0,1 1 0 0 0,0 0 0 0 0,-1 0 0 0 0,1-1 0 0 0,0 1 0 0 0,-1-1 0 0 0,1 1 0 0 0,-1 0-1 0 0,1-1 1 0 0,-1 1 0 0 0,1-1 0 0 0,-1 1-120 0 0,-4 1 221 0 0,4-1-53 0 0,0 0-1 0 0,-1 0 1 0 0,1 0 0 0 0,0 0-1 0 0,-1 0 1 0 0,1 0-1 0 0,-1 2-167 0 0,1-2 211 0 0,0 0 232 0 0,0 0-294 0 0,-3 5-133 0 0,0-1 56 0 0,3-4 299 0 0,-7 3 1218 0 0,-2 7-1130 0 0,9-10 29 0 0,1-1 21 0 0,0 0-66 0 0,-1 1-294 0 0,-1 0-40 0 0,1-1-1 0 0,0 1 1 0 0,0 0-1 0 0,0 0 0 0 0,0 0 1 0 0,0 0-1 0 0,0 0 1 0 0,0 0-1 0 0,0 0 0 0 0,0 0 1 0 0,1 1-1 0 0,-1 0-108 0 0,-1 0 155 0 0,2-1 288 0 0,0-1-222 0 0,0 0 166 0 0,0 0 101 0 0,0 0 21 0 0,0 0-66 0 0,0-2-294 0 0,-1 1-131 0 0,1-1-17 0 0,3-9-4 0 0,1-2 474 0 0,2 0 0 0 0,0 0-1 0 0,0 1 1 0 0,5-6-471 0 0,-3 4 83 0 0,0 0-1 0 0,2-8-82 0 0,-2 5-6 0 0,7-11 6 0 0,-5 11 78 0 0,3-9-78 0 0,-12 22 114 0 0,8-15 506 0 0,0 0 1 0 0,1 0 0 0 0,12-16-621 0 0,-18 29 0 0 0,0 0 0 0 0,0 0 0 0 0,4-3 0 0 0,-4 5 0 0 0,4-6 0 0 0,-8 8 0 0 0,1-1 0 0 0,3-3 0 0 0,19-7-64 0 0,-22 12-273 0 0,-1 1-138 0 0,0 0-33 0 0,8-3-2961 0 0,-8 3 2073 0 0,0 0-139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1.0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15 2759 0 0,'0'0'107'0'0,"0"0"-19"0"0,0 0 60 0 0,0 0 233 0 0,0 0 106 0 0,0 0 22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0,-1-2-294 0 0,0 0-137 0 0,1 2-12 0 0,0 0 0 0 0,-1 0 0 0 0,1 0 0 0 0,0 0 1 0 0,0 0-1 0 0,0-1 0 0 0,0 1 0 0 0,0 0 0 0 0,0 0 0 0 0,0 0 1 0 0,0 0-1 0 0,0 0 0 0 0,0 0 0 0 0,0 0 0 0 0,0 0 0 0 0,-1-1 1 0 0,1 1-1 0 0,0 0 0 0 0,0 0 0 0 0,0 0 0 0 0,0 0 1 0 0,0 0-1 0 0,0 0 0 0 0,0 0 0 0 0,0-1 0 0 0,0 1 0 0 0,0 0 1 0 0,0 0-1 0 0,0 0 0 0 0,0 0 0 0 0,1 0 0 0 0,-1 0 1 0 0,0 0-1 0 0,0-1 0 0 0,0 1 0 0 0,0 0 0 0 0,0 0 0 0 0,0 0 1 0 0,0 0-1 0 0,0 0 0 0 0,0 0 0 0 0,0 0 0 0 0,0 0 0 0 0,0 0 1 0 0,0 0-1 0 0,1-1 0 0 0,-1 1 0 0 0,19-3-4 0 0,-13 2 4 0 0,-4 0 0 0 0,0 1 0 0 0,0 0 0 0 0,1-1 0 0 0,-1 1 0 0 0,0 0 0 0 0,0 0 0 0 0,1 0 0 0 0,6 1 0 0 0,15 2 0 0 0,-24-2 0 0 0,1-1 0 0 0,0 0 0 0 0,0 0 0 0 0,-1 0 0 0 0,1 0 0 0 0,0 0 0 0 0,0 0 0 0 0,0 0 0 0 0,-1 0 0 0 0,1 0 0 0 0,0 0 0 0 0,0 0 0 0 0,0 0 0 0 0,12-2 0 0 0,-10 5 0 0 0,3 1 0 0 0,-3-3 0 0 0,0 0 0 0 0,0 0 0 0 0,0 0 0 0 0,0-1 0 0 0,3 0 0 0 0,-2 1 0 0 0,0-1 0 0 0,0 1 0 0 0,0 0 0 0 0,0 0 0 0 0,0 0 0 0 0,0 0 0 0 0,2 2 0 0 0,7 2 0 0 0,10 2 0 0 0,-1-2 0 0 0,-13-1 0 0 0,-2 2 0 0 0,-6-5 0 0 0,1 1 0 0 0,0-1 0 0 0,0 0 0 0 0,0 1 0 0 0,-1-1 0 0 0,1 0 0 0 0,1 0 0 0 0,-1 0 0 0 0,1 0 0 0 0,4 1 0 0 0,-5 1 0 0 0,-1-3 0 0 0,0 1 0 0 0,0 0 0 0 0,1-1 0 0 0,-1 1 0 0 0,0-1 0 0 0,0 1 0 0 0,0-1 0 0 0,0 0 0 0 0,1 1 0 0 0,-1-1 0 0 0,0 0 0 0 0,0 0 0 0 0,17 5 0 0 0,-15-3 0 0 0,-2-2 0 0 0,1 1 0 0 0,-1-1 0 0 0,0 1 0 0 0,1-1 0 0 0,-1 0 0 0 0,0 1 0 0 0,1-1 0 0 0,-1 0 0 0 0,0 0 0 0 0,1 0 0 0 0,-1 0 0 0 0,1 0 0 0 0,11 0 0 0 0,12 3 0 0 0,-15-1 0 0 0,0 1 0 0 0,-1 0 0 0 0,1 1 0 0 0,26 11 0 0 0,-18-5 0 0 0,-9-4 0 0 0,0-1 0 0 0,2-1 0 0 0,-8-4 0 0 0,2 4 0 0 0,9 7 0 0 0,12 9 0 0 0,-17-14 0 0 0,0 0 0 0 0,-5-4 0 0 0,6 9 0 0 0,0-4 0 0 0,-1-1 0 0 0,-1 1 0 0 0,2-2 0 0 0,-3-1 0 0 0,1 1 0 0 0,2 6 0 0 0,-3-6 0 0 0,7 4 0 0 0,-14-7 0 0 0,1-1 0 0 0,0 0 0 0 0,0 0 0 0 0,0 0 0 0 0,0 0 0 0 0,0 0 0 0 0,0 0 0 0 0,0 0 0 0 0,0 0 0 0 0,0 0 0 0 0,0 0 0 0 0,14 13 0 0 0,-5-4 0 0 0,-9-9 0 0 0,19 13 0 0 0,-14-7 0 0 0,5 8 0 0 0,-4-8 0 0 0,0-1 0 0 0,3 4 0 0 0,-8-7 0 0 0,-1 0 0 0 0,4 4 0 0 0,0 3 0 0 0,1-1 0 0 0,1 0 0 0 0,-1-1 0 0 0,-1 0 0 0 0,0 0 0 0 0,7 14 72 0 0,-12-21 299 0 0,0-1 117 0 0,0 0 21 0 0,1 1-66 0 0,5 6-294 0 0,0 0-133 0 0,0 0-16 0 0,1 7 0 0 0,-6-10 0 0 0,2 4 0 0 0,-1 7 0 0 0,-3 0 0 0 0,1-5 0 0 0,-2-2 0 0 0,-2 5-5 0 0,3-11 23 0 0,-7 9-164 0 0,7-10-550 0 0,1-1-257 0 0,0 0-58 0 0,0 0-12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3.8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803 600 6447 0 0,'0'0'142'0'0,"0"0"22"0"0,0 0 13 0 0,0 0 123 0 0,0 0 468 0 0,0 0 205 0 0,0 0 41 0 0,0 0-129 0 0,0 0-506 0 0,0 0 37 0 0,0 0 80 0 0,0 0 14 0 0,0 0-67 0 0,-1 1-222 0 0,-8 11 1771 0 0,4-5-1992 0 0,-1-3 0 0 0,-10 2 0 0 0,15-5 78 0 0,0-1-1 0 0,-1 1 1 0 0,1-1-1 0 0,0 1 0 0 0,-1-1 1 0 0,1 1-1 0 0,0-1 1 0 0,-1 0-1 0 0,1 0 0 0 0,-1 0 1 0 0,1 0-1 0 0,0 0 1 0 0,-1 0-1 0 0,1 0 1 0 0,-2 0-78 0 0,2 0 72 0 0,1-1 0 0 0,-1 1 0 0 0,0 0 0 0 0,0 0 0 0 0,0 0 0 0 0,0 0 0 0 0,0 0 1 0 0,0 0-1 0 0,0 0 0 0 0,0 1-72 0 0,-6-1 149 0 0,6 1-148 0 0,1-1 0 0 0,-1 0 0 0 0,0 0 0 0 0,0 0 1 0 0,1 0-1 0 0,-1 0 0 0 0,0 0 0 0 0,0 0 0 0 0,1-1 0 0 0,-1 1 0 0 0,0 0 0 0 0,0 0 0 0 0,1 0 0 0 0,-1-1 0 0 0,0 1-1 0 0,-1-1 0 0 0,0 1 0 0 0,1 0 0 0 0,0-1 0 0 0,0 1 0 0 0,0 0 0 0 0,0 0 0 0 0,0-1 0 0 0,0 1 0 0 0,0-1 0 0 0,-1 1 0 0 0,1-1 0 0 0,0 1 0 0 0,1-1 0 0 0,-1 1 0 0 0,0-1 0 0 0,0 0 0 0 0,-3-2 0 0 0,-32-15 0 0 0,32 17 0 0 0,3 1 0 0 0,0 0 0 0 0,0 0 0 0 0,0-1 0 0 0,0 1 0 0 0,0 0 0 0 0,0-1 0 0 0,0 1 0 0 0,0-1 0 0 0,1 0 0 0 0,-1 1 0 0 0,0-1 0 0 0,0 0 0 0 0,0 1 0 0 0,1-1 0 0 0,-1 0 0 0 0,0 0 0 0 0,-15-18 0 0 0,6 10 0 0 0,5 4 0 0 0,0 0 0 0 0,0 0 0 0 0,1 0 0 0 0,-1 0 0 0 0,1-1 0 0 0,1 0 0 0 0,-2-1 0 0 0,0 0 0 0 0,1-1 0 0 0,0 0 0 0 0,-2-4 0 0 0,-12-28 0 0 0,10 23 0 0 0,3 4 52 0 0,4 11 53 0 0,1 1-1 0 0,-1-1 1 0 0,1 1 0 0 0,-1 0-1 0 0,0-1 1 0 0,0 1 0 0 0,1 0-1 0 0,-2-1-104 0 0,2 2 42 0 0,-1-1 22 0 0,1 0-1 0 0,-1 1 1 0 0,1-1 0 0 0,0 0 0 0 0,-1 0-1 0 0,1 0 1 0 0,0 1 0 0 0,-1-1 0 0 0,1 0-1 0 0,0 0 1 0 0,0 0 0 0 0,0 0 0 0 0,-1 0-64 0 0,1-2-241 0 0,0 0 0 0 0,-1 1 0 0 0,0-1-1 0 0,1 0 1 0 0,-1 1 0 0 0,0-1 0 0 0,-1 1 241 0 0,-9-32-16 0 0,11 32 16 0 0,-8-15 0 0 0,5 12 61 0 0,1 1 76 0 0,0 0-1 0 0,0 0 0 0 0,1-1 1 0 0,-1-1-137 0 0,1 4-441 0 0,-16-36 275 0 0,16 36 166 0 0,1 1 0 0 0,-1-1 0 0 0,1 1 0 0 0,-1-1 0 0 0,0 0 0 0 0,0 1 0 0 0,0-1 0 0 0,0 1 0 0 0,0 0 0 0 0,0-1 0 0 0,-2 0 0 0 0,-8-9 0 0 0,-9-12 0 0 0,10 11 0 0 0,5 5 0 0 0,5 6 0 0 0,-1-1 0 0 0,0 0 0 0 0,0 1 0 0 0,0-1 0 0 0,-1 1 0 0 0,1 0 0 0 0,0-1 0 0 0,0 1 0 0 0,-1 0 0 0 0,0-1 0 0 0,-11-9 0 0 0,-7-5 0 0 0,17 14 0 0 0,1 1 0 0 0,1 0 0 0 0,-1-1 0 0 0,1 1 0 0 0,-1 0 0 0 0,1-1 0 0 0,0 1 0 0 0,-1-1 0 0 0,1 0 0 0 0,-1-2 0 0 0,1 3 0 0 0,1 0 0 0 0,0 0 0 0 0,-1 0 0 0 0,1 0 0 0 0,-1 1 0 0 0,1-1 0 0 0,-1 0 0 0 0,0 0 0 0 0,1 1 0 0 0,-1-1 0 0 0,0 0 0 0 0,1 1 0 0 0,-1-1 0 0 0,0 1 0 0 0,0-1 0 0 0,0 0 0 0 0,-13-6 0 0 0,9 4 0 0 0,-9-3 0 0 0,5 2 0 0 0,-7-2 0 0 0,11 5 0 0 0,-2-1 0 0 0,2-2 0 0 0,-11-5 0 0 0,-2 0 0 0 0,12 6 0 0 0,-1 1 0 0 0,1-1 0 0 0,0 0 0 0 0,-11-8 1384 0 0,14 10-941 0 0,-3 1-294 0 0,3-1-145 0 0,-4-1 10 0 0,6-1-17 0 0,-14-5 4 0 0,2 2-1 0 0,11 6 13 0 0,-15-8-1132 0 0,14 7 1900 0 0,-10 3-536 0 0,-13 3-1550 0 0,25-5 864 0 0,0 0 291 0 0,-4 1 198 0 0,4 0 290 0 0,1-1 136 0 0,0 0 34 0 0,0 0-133 0 0,0 0-576 0 0,0 0-250 0 0,0 0-49 0 0,0 0 59 0 0,-1 1 291 0 0,-8 6 414 0 0,8-6-142 0 0,0-1 352 0 0,1 0 34 0 0,0 0-133 0 0,0 0-576 0 0,0 0-250 0 0,0 0-49 0 0,0 0 59 0 0,0 0 355 0 0,0 0 408 0 0,0 0 152 0 0,0 0 34 0 0,0 0-133 0 0,0 0-576 0 0,0 0-250 0 0,0 0-49 0 0,0 0 127 0 0,0 0 574 0 0,-2 0 250 0 0,1 0-398 0 0,-6 1-976 0 0,1 2 907 0 0,0 2 16 0 0,1 2 0 0 0,0 1 0 0 0,3-6 85 0 0,1 0 0 0 0,-1 1 0 0 0,1-1 1 0 0,0 0-1 0 0,0 1 0 0 0,0-1 0 0 0,0 1-85 0 0,0 1 280 0 0,0-3 228 0 0,1-1-133 0 0,0 0-576 0 0,0 0-250 0 0,0 0-49 0 0,0 0 59 0 0,0 0 355 0 0,0 0 408 0 0,0 0 152 0 0,0 0 34 0 0,0 0-133 0 0,0 0-576 0 0,0 0-250 0 0,0 0-49 0 0,0 0 59 0 0,0 0-486 0 0,0 0-3126 0 0,0 0-1365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4.9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6 6447 0 0,'0'0'142'0'0,"0"0"22"0"0,0 0 13 0 0,0 0 55 0 0,0 0 181 0 0,0 0 78 0 0,0 0 18 0 0,0 0 3 0 0,0 0 0 0 0,0 0 0 0 0,0 0 0 0 0,0 0 0 0 0,0 0 0 0 0,0 0 0 0 0,0 0 0 0 0,0 0-69 0 0,-1 0-294 0 0,-2-1-26 0 0,2 0-38 0 0,0 0-1 0 0,-1 1 1 0 0,1-1-1 0 0,0 1 0 0 0,0-1 1 0 0,-1 1-1 0 0,1 0 0 0 0,0 0 1 0 0,-1 0-1 0 0,1-1 1 0 0,0 1-1 0 0,-1 0 0 0 0,1 1 1 0 0,-1-1-1 0 0,1 0 1 0 0,0 0-1 0 0,-1 0 0 0 0,1 1 1 0 0,0-1-1 0 0,0 1 0 0 0,-1-1 1 0 0,1 1-1 0 0,0 0-84 0 0,-12 6 0 0 0,10-5 0 0 0,1 0 0 0 0,-1-1 0 0 0,1 1 0 0 0,0 0 0 0 0,0 0 0 0 0,0 0 0 0 0,0 1 0 0 0,0-1 0 0 0,0 0 0 0 0,0 1 0 0 0,1 0 0 0 0,-1-1 0 0 0,1 1 0 0 0,0 0 0 0 0,0-1 0 0 0,-1 2 0 0 0,-3 10 0 0 0,4-13 0 0 0,1 0 0 0 0,-1 0 0 0 0,1 0 0 0 0,-1 0 0 0 0,1 0 0 0 0,-1 0 0 0 0,1 1 0 0 0,0-1 0 0 0,0 0 0 0 0,0 0 0 0 0,0 1 0 0 0,-4 22 0 0 0,-4 21 0 0 0,7-34 0 0 0,2-3-64 0 0,4-15-748 0 0,-1-4 304 0 0,-2 0-4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6.4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667 507 4607 0 0,'0'0'102'0'0,"0"0"20"0"0,0 0 6 0 0,0 0 51 0 0,0 0 213 0 0,0 0 96 0 0,0 0 21 0 0,0 0 3 0 0,0 0 0 0 0,0 0 0 0 0,-1 2 0 0 0,-16 25 2128 0 0,16-24-2629 0 0,-9 7-6 0 0,5-3-5 0 0,-9 15 1648 0 0,10-18-1413 0 0,-1 2-86 0 0,2-5-130 0 0,2-1-19 0 0,0 0 0 0 0,1 0 0 0 0,-1 0 0 0 0,0 0-1 0 0,1 0 1 0 0,-1 0 0 0 0,0 1 0 0 0,0-1 0 0 0,1 0 0 0 0,-1 0-1 0 0,1 1 1 0 0,-1-1 0 0 0,0 1 0 0 0,1-1 0 0 0,-1 0 0 0 0,1 1-1 0 0,-1-1 1 0 0,1 1 0 0 0,-21 14 0 0 0,18-13 0 0 0,1 0 0 0 0,-1-1 0 0 0,0 1 0 0 0,1 0 0 0 0,-1-1 0 0 0,0 0 0 0 0,0 1 0 0 0,0-1 0 0 0,0 0 0 0 0,0-1 0 0 0,-3 1 0 0 0,3 0 0 0 0,0 0 0 0 0,0-1 0 0 0,0 0 0 0 0,1 0 0 0 0,-1 0-1 0 0,0 0 1 0 0,0 0 0 0 0,-2-1 0 0 0,-11-1 73 0 0,8 2 257 0 0,0-1-1 0 0,0-1 0 0 0,0 0 1 0 0,1 0-1 0 0,-1 0 0 0 0,-2-2-329 0 0,1 1 0 0 0,1 0 0 0 0,-1 0 0 0 0,0-1 0 0 0,0-1 0 0 0,7 4 0 0 0,0 0 0 0 0,0 0 0 0 0,0 0 0 0 0,0 0 0 0 0,-1 0 0 0 0,1 0 0 0 0,-2 0 0 0 0,-13-5 0 0 0,-18-15 1883 0 0,26 15-1861 0 0,0-1-1 0 0,1 0 1 0 0,0 0-1 0 0,0 0 1 0 0,1-1 0 0 0,0-1-1 0 0,0 1-21 0 0,-2-3 14 0 0,7 10-14 0 0,-4-9 0 0 0,-4-8 0 0 0,6 12 0 0 0,3 5 0 0 0,1 0 0 0 0,-1 1 0 0 0,1-1 0 0 0,-1 0 0 0 0,1 0 0 0 0,0 1 0 0 0,-1-1 0 0 0,1 0 0 0 0,0 0 0 0 0,0 0 0 0 0,-1 0 0 0 0,1 1 0 0 0,0-1 0 0 0,0 0 0 0 0,0 0 0 0 0,0 0 0 0 0,0 0 0 0 0,0 0 0 0 0,1-1 0 0 0,-1 0 0 0 0,0 1 0 0 0,0-1 0 0 0,0 1 0 0 0,-1-1 0 0 0,1 1 0 0 0,0-1 0 0 0,-1 0 0 0 0,-1-13 0 0 0,-2-18 0 0 0,5 20 0 0 0,-1 9 0 0 0,1 1 0 0 0,-1-1 0 0 0,0 0 0 0 0,0 1 0 0 0,-1-4 0 0 0,0-19 0 0 0,2 22 0 0 0,-1 3 0 0 0,0 0 0 0 0,0 0 0 0 0,0-1 0 0 0,0 1 0 0 0,0 0 0 0 0,0 0 0 0 0,0 0 0 0 0,0-1 0 0 0,-1 1 0 0 0,1 0 0 0 0,0 0 0 0 0,-1 0 0 0 0,-9-50 0 0 0,8 43 0 0 0,1 4 0 0 0,-2-6 0 0 0,1-2 0 0 0,-2-6 0 0 0,0-5 0 0 0,2 10 0 0 0,-1-10 0 0 0,3 20 0 0 0,-1-1 0 0 0,1 1 0 0 0,-1-1 0 0 0,0 1 0 0 0,-1-4 0 0 0,-1-2 0 0 0,1 2 0 0 0,-1 0 0 0 0,3 4 0 0 0,-1 0 0 0 0,0 0 0 0 0,-1 0 0 0 0,1 1 0 0 0,0-1 0 0 0,-1 0 0 0 0,1 0 0 0 0,-1 1 0 0 0,-8-12 0 0 0,9 12 0 0 0,0 0 0 0 0,0 0 0 0 0,-1 0 0 0 0,1 1 0 0 0,-1-1 0 0 0,1 1 0 0 0,-1-1 0 0 0,0 1 0 0 0,0 0 0 0 0,1-1 0 0 0,-1 1 0 0 0,0 0 0 0 0,0 0 0 0 0,0 0 0 0 0,0 0 0 0 0,-3 0 0 0 0,-7-4 0 0 0,10 3 0 0 0,0 1 0 0 0,1 0 0 0 0,-1 0 0 0 0,0 0 0 0 0,0 0 0 0 0,0 0 0 0 0,0 0 0 0 0,0 1 0 0 0,-2-1 0 0 0,0 0 0 0 0,-10-1 0 0 0,12 2 0 0 0,1 0 0 0 0,0 0 0 0 0,1 0 0 0 0,-1 0 0 0 0,0-1 0 0 0,1 1 0 0 0,-1 0 0 0 0,0 0 0 0 0,1 1 0 0 0,-1-1 0 0 0,0 0 0 0 0,1 0 0 0 0,-1 0 0 0 0,0 0 0 0 0,1 1 0 0 0,-1-1 0 0 0,0 0 0 0 0,1 0 0 0 0,-1 1 0 0 0,-1 0 0 0 0,1 0 0 0 0,0-1 0 0 0,0 0 0 0 0,-1 1 0 0 0,1 0 0 0 0,0-1 0 0 0,0 1 0 0 0,0 0 0 0 0,0-1 0 0 0,0 1 0 0 0,0 0 0 0 0,0 0 0 0 0,0 0 0 0 0,1 0 0 0 0,-1 0 0 0 0,0 0 0 0 0,-2 3 0 0 0,-3 3 0 0 0,5-6 0 0 0,0 1 0 0 0,-1-1 0 0 0,1 1 0 0 0,-1-1 0 0 0,1 0 0 0 0,-2 2 0 0 0,-4 1 0 0 0,3 3 0 0 0,2 1-133 0 0,1-6-563 0 0,1-2-257 0 0,0 0-58 0 0,0 0-12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3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464 278 6447 0 0,'0'0'142'0'0,"0"0"22"0"0,0 0 13 0 0,0 0 123 0 0,0 0 468 0 0,0 0 205 0 0,0 0 41 0 0,0 0-129 0 0,0 0-506 0 0,0 0 37 0 0,0 0 80 0 0,0 0 14 0 0,0 0-67 0 0,-1 1-294 0 0,1 0-133 0 0,-2 2-12 0 0,-8 4-8 0 0,-5 2 76 0 0,14-8 299 0 0,1-1 117 0 0,0 0 21 0 0,0 0-66 0 0,-1 2-294 0 0,0 0-139 0 0,-5 6 0 0 0,-11 3-14 0 0,0-3 4 0 0,7-8 0 0 0,4-1 0 0 0,3 2 0 0 0,0-1 0 0 0,-1 0 0 0 0,1-1 0 0 0,0 1 0 0 0,0 0 0 0 0,-1-1 0 0 0,0 0 0 0 0,-4-1 0 0 0,-2-2 731 0 0,9 3-587 0 0,-1 0 0 0 0,1 1 0 0 0,0-1 0 0 0,0 1 0 0 0,-1 0 0 0 0,1-1 0 0 0,0 1 0 0 0,-2 0-144 0 0,-3-7 165 0 0,-6-2-165 0 0,9 7 0 0 0,0 0 0 0 0,0 0 0 0 0,0 0 0 0 0,1 0 0 0 0,-1-1 0 0 0,0 0 0 0 0,-13-17 0 0 0,10 14 0 0 0,0-1 0 0 0,1 0 0 0 0,-2-3 0 0 0,3 4 0 0 0,-1 0 0 0 0,1 0 0 0 0,-5-4 0 0 0,4 4 0 0 0,-13-19 0 0 0,2 2 0 0 0,3 9 683 0 0,0 0 0 0 0,-1 0-1 0 0,-13-8-682 0 0,17 13 0 0 0,-10-10 0 0 0,12 10 0 0 0,-1 0 0 0 0,-7-4 0 0 0,6 3 0 0 0,8 9 0 0 0,1-1 0 0 0,-1 0 0 0 0,0 0 0 0 0,0 1 0 0 0,0-1 0 0 0,0 1 0 0 0,-1-1 0 0 0,1 1 0 0 0,0 0 0 0 0,0 0 0 0 0,-1 0 0 0 0,1 0 0 0 0,-3 0 0 0 0,-1 0-64 0 0,5 1-273 0 0,1 0-138 0 0,0 0-761 0 0,0 0-3062 0 0,0 0-1316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2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4607 0 0,'0'0'102'0'0,"0"0"20"0"0,0 0 6 0 0,0 0 51 0 0,0 0 213 0 0,0 0 96 0 0,0 0 21 0 0,0 0-66 0 0,0 0-222 0 0,0 0 166 0 0,0 0 101 0 0,0 0 21 0 0,0 0-66 0 0,0 0-222 0 0,0 0 166 0 0,0 0 101 0 0,0 0 21 0 0,-1 1-66 0 0,-3 3-294 0 0,-2 2-133 0 0,1 1-16 0 0,1-2 0 0 0,-1 9 0 0 0,2-8 0 0 0,1-2 0 0 0,0 0 0 0 0,0 0 0 0 0,0 0 0 0 0,1 1 0 0 0,0 0 0 0 0,-1-1 0 0 0,-2 13 0 0 0,4-14 0 0 0,-1 1 0 0 0,-4 9 0 0 0,-4 5 0 0 0,7-15 0 0 0,-5 13 0 0 0,5-13 0 0 0,-1 13 0 0 0,-1 1 0 0 0,4-16 0 0 0,0 0 0 0 0,-1 1 0 0 0,1-1 0 0 0,0 0 0 0 0,0 0 0 0 0,0 0 0 0 0,0 0 0 0 0,0 0 0 0 0,1 0 0 0 0,-1 1 0 0 0,1 7 0 0 0,2 20 0 0 0,-2-22 0 0 0,0 1 0 0 0,0-1 0 0 0,-1 0 0 0 0,0 1 0 0 0,0 1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9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1 6447 0 0,'0'0'142'0'0,"0"0"22"0"0,0 0 13 0 0,-1 0-20 0 0,-3 0-194 0 0,-9 0 4053 0 0,7 7-3779 0 0,5-7-216 0 0,-2 3 141 0 0,1-1-1 0 0,-1 1 1 0 0,1 0 0 0 0,0 0-1 0 0,0 0 1 0 0,0 0-1 0 0,0 0 1 0 0,1 1 0 0 0,-1-1-1 0 0,1 0 1 0 0,0 1-1 0 0,-1 1-161 0 0,-6 40 16 0 0,7-39-16 0 0,0 0 0 0 0,0-1 0 0 0,-1 1 0 0 0,0 1 0 0 0,0 0 0 0 0,0 2 0 0 0,2 0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9.9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97 8287 0 0,'0'0'191'0'0,"0"0"26"0"0,0 0 9 0 0,0 0 42 0 0,0 0 158 0 0,0 0 72 0 0,0 0 12 0 0,0 0 2 0 0,0 0 0 0 0,0 0 0 0 0,0 0 0 0 0,0 0-69 0 0,0 0-222 0 0,0 0 166 0 0,0 0 101 0 0,0 0 21 0 0,0 0-66 0 0,0 2-294 0 0,0 5 140 0 0,0 0 0 0 0,0 0 0 0 0,-1 0 0 0 0,-1 0 0 0 0,1 0 0 0 0,-2 5-289 0 0,-1 1 330 0 0,2-6-330 0 0,0-4 0 0 0,1-1 0 0 0,1 1 0 0 0,-1 0 0 0 0,0 0 0 0 0,1 0 0 0 0,-1 1 0 0 0,0 6 0 0 0,1-8 0 0 0,1-2 0 0 0,2-5 0 0 0,2-11 0 0 0,1-2 60 0 0,1-1 1 0 0,1 2-1 0 0,1-3-60 0 0,2-4 1702 0 0,3-9-1702 0 0,-9 14 166 0 0,4-10-167 0 0,-5 24 1 0 0,-3 12 0 0 0,-2 0 0 0 0,0 2 0 0 0,0 0 0 0 0,-1 0 0 0 0,0 0 0 0 0,0 1 0 0 0,1-4 0 0 0,3-11 0 0 0,19-43 0 0 0,-21 48 0 0 0,0 0 0 0 0,0-1 0 0 0,0 1 0 0 0,0 0 0 0 0,0 0 0 0 0,0 0 0 0 0,0 0 0 0 0,0 0 0 0 0,0 0 0 0 0,0 0 0 0 0,0 0 0 0 0,0-1 0 0 0,0 1 0 0 0,0 0 0 0 0,0 0 0 0 0,0 0 0 0 0,0 0 0 0 0,0 0 0 0 0,0 0 0 0 0,0 0 0 0 0,0 0 0 0 0,0 0 0 0 0,0-1 0 0 0,1 1 0 0 0,-1 0 0 0 0,0 0 0 0 0,0 0 0 0 0,0 0 0 0 0,0 0 0 0 0,0 0 0 0 0,0 0 0 0 0,0 0 0 0 0,0 0 0 0 0,0 0 0 0 0,1 0 0 0 0,-1 0 0 0 0,0 0 0 0 0,0 0 0 0 0,0 0 0 0 0,0 0 0 0 0,0 0 0 0 0,0 0 0 0 0,1 0 0 0 0,-6 16 0 0 0,2-7 0 0 0,-1 0 0 0 0,0 0 0 0 0,-2 3 0 0 0,-1 0 0 0 0,6-10 0 0 0,0 0 0 0 0,1-1 0 0 0,-1 1 0 0 0,0 0 0 0 0,0 0 0 0 0,1 0 0 0 0,-1 0 0 0 0,1-1 0 0 0,0 1 0 0 0,-1 1 0 0 0,0 3 0 0 0,0-3-7 0 0,-1 0-223 0 0,2-1-3735 0 0,0-2 2431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33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6447 0 0,'0'0'142'0'0,"0"0"22"0"0,0 0 13 0 0,0 0 55 0 0,0 0 181 0 0,0 0 78 0 0,0 0 18 0 0,0 0 3 0 0,0 0 0 0 0,0 0 0 0 0,0 0 0 0 0,0 0-69 0 0,0 0-222 0 0,0 0 166 0 0,0 0 101 0 0,0 0 21 0 0,0 0-66 0 0,0 1-294 0 0,0 3-61 0 0,0 13 1872 0 0,0-9-1944 0 0,3 5-16 0 0,-3-13 0 0 0,0 1 0 0 0,1-1 0 0 0,-1 0 0 0 0,0 0 0 0 0,0 1 0 0 0,0-1 0 0 0,0 0 0 0 0,0 1 0 0 0,0-1 0 0 0,0 0 0 0 0,0 1 0 0 0,0-1 0 0 0,0 0 0 0 0,0 0 0 0 0,0 1 0 0 0,0-1 0 0 0,0 0 0 0 0,0 1 0 0 0,-1-1 0 0 0,1 0 0 0 0,0 0 0 0 0,0 1 0 0 0,0-1 0 0 0,-8 22 0 0 0,6-14 0 0 0,-1 0 0 0 0,0 0 0 0 0,-2 0 0 0 0,-1 0 0 0 0,-15 21 0 0 0,18-23 0 0 0,2-4 0 0 0,0 0 0 0 0,0 0 0 0 0,0 0 0 0 0,0-1 0 0 0,0 1 0 0 0,-1 0 0 0 0,1-1 0 0 0,-1 1 0 0 0,1 0 0 0 0,-7 8 0 0 0,7-7 0 0 0,-5 3 0 0 0,-1-3 0 0 0,-1 1 0 0 0,1 2 0 0 0,1 0 0 0 0,1 2 0 0 0,3-2 0 0 0,4-5 0 0 0,3-3 0 0 0,-2 1 87 0 0,0 0-1 0 0,0 0 1 0 0,0-1-1 0 0,0 1 1 0 0,0-1-1 0 0,0 0 1 0 0,1-1-87 0 0,2-1 325 0 0,-1 0-186 0 0,1 0-1 0 0,-1 0 1 0 0,0-1 0 0 0,-1 0 0 0 0,1 1-1 0 0,-1-2 1 0 0,0 1 0 0 0,4-6-139 0 0,11-15 7 0 0,4-2-7 0 0,-17 21 0 0 0,-1 1 0 0 0,-1 0 0 0 0,0 1 0 0 0,2-4 0 0 0,-4 5-298 0 0,-3 3 775 0 0,-5 3-2901 0 0,5-2-105 0 0,-6 3-2881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2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6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117" Type="http://schemas.openxmlformats.org/officeDocument/2006/relationships/image" Target="../media/image328.png"/><Relationship Id="rId21" Type="http://schemas.openxmlformats.org/officeDocument/2006/relationships/image" Target="../media/image97.png"/><Relationship Id="rId42" Type="http://schemas.openxmlformats.org/officeDocument/2006/relationships/customXml" Target="../ink/ink19.xml"/><Relationship Id="rId47" Type="http://schemas.openxmlformats.org/officeDocument/2006/relationships/image" Target="../media/image122.png"/><Relationship Id="rId63" Type="http://schemas.openxmlformats.org/officeDocument/2006/relationships/image" Target="../media/image301.png"/><Relationship Id="rId68" Type="http://schemas.openxmlformats.org/officeDocument/2006/relationships/customXml" Target="../ink/ink32.xml"/><Relationship Id="rId84" Type="http://schemas.openxmlformats.org/officeDocument/2006/relationships/customXml" Target="../ink/ink40.xml"/><Relationship Id="rId89" Type="http://schemas.openxmlformats.org/officeDocument/2006/relationships/image" Target="../media/image314.png"/><Relationship Id="rId112" Type="http://schemas.openxmlformats.org/officeDocument/2006/relationships/customXml" Target="../ink/ink54.xml"/><Relationship Id="rId16" Type="http://schemas.openxmlformats.org/officeDocument/2006/relationships/customXml" Target="../ink/ink6.xml"/><Relationship Id="rId107" Type="http://schemas.openxmlformats.org/officeDocument/2006/relationships/image" Target="../media/image323.png"/><Relationship Id="rId11" Type="http://schemas.openxmlformats.org/officeDocument/2006/relationships/image" Target="../media/image276.png"/><Relationship Id="rId32" Type="http://schemas.openxmlformats.org/officeDocument/2006/relationships/customXml" Target="../ink/ink14.xml"/><Relationship Id="rId37" Type="http://schemas.openxmlformats.org/officeDocument/2006/relationships/image" Target="../media/image117.png"/><Relationship Id="rId53" Type="http://schemas.openxmlformats.org/officeDocument/2006/relationships/image" Target="../media/image125.png"/><Relationship Id="rId58" Type="http://schemas.openxmlformats.org/officeDocument/2006/relationships/customXml" Target="../ink/ink27.xml"/><Relationship Id="rId74" Type="http://schemas.openxmlformats.org/officeDocument/2006/relationships/customXml" Target="../ink/ink35.xml"/><Relationship Id="rId79" Type="http://schemas.openxmlformats.org/officeDocument/2006/relationships/image" Target="../media/image309.png"/><Relationship Id="rId102" Type="http://schemas.openxmlformats.org/officeDocument/2006/relationships/customXml" Target="../ink/ink49.xml"/><Relationship Id="rId123" Type="http://schemas.openxmlformats.org/officeDocument/2006/relationships/image" Target="../media/image331.png"/><Relationship Id="rId5" Type="http://schemas.openxmlformats.org/officeDocument/2006/relationships/image" Target="../media/image15.png"/><Relationship Id="rId90" Type="http://schemas.openxmlformats.org/officeDocument/2006/relationships/customXml" Target="../ink/ink43.xml"/><Relationship Id="rId95" Type="http://schemas.openxmlformats.org/officeDocument/2006/relationships/image" Target="../media/image317.png"/><Relationship Id="rId22" Type="http://schemas.openxmlformats.org/officeDocument/2006/relationships/customXml" Target="../ink/ink9.xml"/><Relationship Id="rId27" Type="http://schemas.openxmlformats.org/officeDocument/2006/relationships/image" Target="../media/image100.png"/><Relationship Id="rId43" Type="http://schemas.openxmlformats.org/officeDocument/2006/relationships/image" Target="../media/image120.png"/><Relationship Id="rId48" Type="http://schemas.openxmlformats.org/officeDocument/2006/relationships/customXml" Target="../ink/ink22.xml"/><Relationship Id="rId64" Type="http://schemas.openxmlformats.org/officeDocument/2006/relationships/customXml" Target="../ink/ink30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18" Type="http://schemas.openxmlformats.org/officeDocument/2006/relationships/customXml" Target="../ink/ink57.xml"/><Relationship Id="rId80" Type="http://schemas.openxmlformats.org/officeDocument/2006/relationships/customXml" Target="../ink/ink38.xml"/><Relationship Id="rId85" Type="http://schemas.openxmlformats.org/officeDocument/2006/relationships/image" Target="../media/image312.png"/><Relationship Id="rId12" Type="http://schemas.openxmlformats.org/officeDocument/2006/relationships/customXml" Target="../ink/ink4.xml"/><Relationship Id="rId17" Type="http://schemas.openxmlformats.org/officeDocument/2006/relationships/image" Target="../media/image95.png"/><Relationship Id="rId33" Type="http://schemas.openxmlformats.org/officeDocument/2006/relationships/image" Target="../media/image115.png"/><Relationship Id="rId38" Type="http://schemas.openxmlformats.org/officeDocument/2006/relationships/customXml" Target="../ink/ink17.xml"/><Relationship Id="rId59" Type="http://schemas.openxmlformats.org/officeDocument/2006/relationships/image" Target="../media/image299.png"/><Relationship Id="rId103" Type="http://schemas.openxmlformats.org/officeDocument/2006/relationships/image" Target="../media/image321.png"/><Relationship Id="rId108" Type="http://schemas.openxmlformats.org/officeDocument/2006/relationships/customXml" Target="../ink/ink52.xml"/><Relationship Id="rId124" Type="http://schemas.openxmlformats.org/officeDocument/2006/relationships/customXml" Target="../ink/ink60.xml"/><Relationship Id="rId54" Type="http://schemas.openxmlformats.org/officeDocument/2006/relationships/customXml" Target="../ink/ink25.xml"/><Relationship Id="rId70" Type="http://schemas.openxmlformats.org/officeDocument/2006/relationships/customXml" Target="../ink/ink33.xml"/><Relationship Id="rId75" Type="http://schemas.openxmlformats.org/officeDocument/2006/relationships/image" Target="../media/image307.png"/><Relationship Id="rId91" Type="http://schemas.openxmlformats.org/officeDocument/2006/relationships/image" Target="../media/image315.png"/><Relationship Id="rId96" Type="http://schemas.openxmlformats.org/officeDocument/2006/relationships/customXml" Target="../ink/ink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23" Type="http://schemas.openxmlformats.org/officeDocument/2006/relationships/image" Target="../media/image98.png"/><Relationship Id="rId28" Type="http://schemas.openxmlformats.org/officeDocument/2006/relationships/customXml" Target="../ink/ink12.xml"/><Relationship Id="rId49" Type="http://schemas.openxmlformats.org/officeDocument/2006/relationships/image" Target="../media/image123.png"/><Relationship Id="rId114" Type="http://schemas.openxmlformats.org/officeDocument/2006/relationships/customXml" Target="../ink/ink55.xml"/><Relationship Id="rId119" Type="http://schemas.openxmlformats.org/officeDocument/2006/relationships/image" Target="../media/image329.png"/><Relationship Id="rId44" Type="http://schemas.openxmlformats.org/officeDocument/2006/relationships/customXml" Target="../ink/ink20.xml"/><Relationship Id="rId60" Type="http://schemas.openxmlformats.org/officeDocument/2006/relationships/customXml" Target="../ink/ink28.xml"/><Relationship Id="rId65" Type="http://schemas.openxmlformats.org/officeDocument/2006/relationships/image" Target="../media/image302.png"/><Relationship Id="rId81" Type="http://schemas.openxmlformats.org/officeDocument/2006/relationships/image" Target="../media/image310.png"/><Relationship Id="rId86" Type="http://schemas.openxmlformats.org/officeDocument/2006/relationships/customXml" Target="../ink/ink41.xml"/><Relationship Id="rId13" Type="http://schemas.openxmlformats.org/officeDocument/2006/relationships/image" Target="../media/image277.png"/><Relationship Id="rId18" Type="http://schemas.openxmlformats.org/officeDocument/2006/relationships/customXml" Target="../ink/ink7.xml"/><Relationship Id="rId39" Type="http://schemas.openxmlformats.org/officeDocument/2006/relationships/image" Target="../media/image118.png"/><Relationship Id="rId109" Type="http://schemas.openxmlformats.org/officeDocument/2006/relationships/image" Target="../media/image324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126.png"/><Relationship Id="rId76" Type="http://schemas.openxmlformats.org/officeDocument/2006/relationships/customXml" Target="../ink/ink36.xml"/><Relationship Id="rId97" Type="http://schemas.openxmlformats.org/officeDocument/2006/relationships/image" Target="../media/image318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332.png"/><Relationship Id="rId7" Type="http://schemas.openxmlformats.org/officeDocument/2006/relationships/image" Target="../media/image94.png"/><Relationship Id="rId71" Type="http://schemas.openxmlformats.org/officeDocument/2006/relationships/image" Target="../media/image305.png"/><Relationship Id="rId92" Type="http://schemas.openxmlformats.org/officeDocument/2006/relationships/customXml" Target="../ink/ink44.xml"/><Relationship Id="rId2" Type="http://schemas.openxmlformats.org/officeDocument/2006/relationships/image" Target="../media/image12.png"/><Relationship Id="rId29" Type="http://schemas.openxmlformats.org/officeDocument/2006/relationships/image" Target="../media/image113.png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121.png"/><Relationship Id="rId66" Type="http://schemas.openxmlformats.org/officeDocument/2006/relationships/customXml" Target="../ink/ink31.xml"/><Relationship Id="rId87" Type="http://schemas.openxmlformats.org/officeDocument/2006/relationships/image" Target="../media/image313.png"/><Relationship Id="rId110" Type="http://schemas.openxmlformats.org/officeDocument/2006/relationships/customXml" Target="../ink/ink53.xml"/><Relationship Id="rId115" Type="http://schemas.openxmlformats.org/officeDocument/2006/relationships/image" Target="../media/image327.png"/><Relationship Id="rId61" Type="http://schemas.openxmlformats.org/officeDocument/2006/relationships/image" Target="../media/image300.png"/><Relationship Id="rId82" Type="http://schemas.openxmlformats.org/officeDocument/2006/relationships/customXml" Target="../ink/ink39.xml"/><Relationship Id="rId19" Type="http://schemas.openxmlformats.org/officeDocument/2006/relationships/image" Target="../media/image96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116.png"/><Relationship Id="rId56" Type="http://schemas.openxmlformats.org/officeDocument/2006/relationships/customXml" Target="../ink/ink26.xml"/><Relationship Id="rId77" Type="http://schemas.openxmlformats.org/officeDocument/2006/relationships/image" Target="../media/image308.png"/><Relationship Id="rId100" Type="http://schemas.openxmlformats.org/officeDocument/2006/relationships/customXml" Target="../ink/ink48.xml"/><Relationship Id="rId105" Type="http://schemas.openxmlformats.org/officeDocument/2006/relationships/image" Target="../media/image322.png"/><Relationship Id="rId126" Type="http://schemas.openxmlformats.org/officeDocument/2006/relationships/customXml" Target="../ink/ink61.xml"/><Relationship Id="rId8" Type="http://schemas.openxmlformats.org/officeDocument/2006/relationships/customXml" Target="../ink/ink2.xml"/><Relationship Id="rId51" Type="http://schemas.openxmlformats.org/officeDocument/2006/relationships/image" Target="../media/image124.png"/><Relationship Id="rId72" Type="http://schemas.openxmlformats.org/officeDocument/2006/relationships/customXml" Target="../ink/ink34.xml"/><Relationship Id="rId93" Type="http://schemas.openxmlformats.org/officeDocument/2006/relationships/image" Target="../media/image316.png"/><Relationship Id="rId98" Type="http://schemas.openxmlformats.org/officeDocument/2006/relationships/customXml" Target="../ink/ink47.xml"/><Relationship Id="rId121" Type="http://schemas.openxmlformats.org/officeDocument/2006/relationships/image" Target="../media/image330.png"/><Relationship Id="rId3" Type="http://schemas.openxmlformats.org/officeDocument/2006/relationships/image" Target="../media/image13.png"/><Relationship Id="rId25" Type="http://schemas.openxmlformats.org/officeDocument/2006/relationships/image" Target="../media/image99.png"/><Relationship Id="rId46" Type="http://schemas.openxmlformats.org/officeDocument/2006/relationships/customXml" Target="../ink/ink21.xml"/><Relationship Id="rId67" Type="http://schemas.openxmlformats.org/officeDocument/2006/relationships/image" Target="../media/image303.png"/><Relationship Id="rId116" Type="http://schemas.openxmlformats.org/officeDocument/2006/relationships/customXml" Target="../ink/ink56.xml"/><Relationship Id="rId20" Type="http://schemas.openxmlformats.org/officeDocument/2006/relationships/customXml" Target="../ink/ink8.xml"/><Relationship Id="rId41" Type="http://schemas.openxmlformats.org/officeDocument/2006/relationships/image" Target="../media/image119.png"/><Relationship Id="rId62" Type="http://schemas.openxmlformats.org/officeDocument/2006/relationships/customXml" Target="../ink/ink29.xml"/><Relationship Id="rId83" Type="http://schemas.openxmlformats.org/officeDocument/2006/relationships/image" Target="../media/image311.png"/><Relationship Id="rId88" Type="http://schemas.openxmlformats.org/officeDocument/2006/relationships/customXml" Target="../ink/ink42.xml"/><Relationship Id="rId111" Type="http://schemas.openxmlformats.org/officeDocument/2006/relationships/image" Target="../media/image325.png"/><Relationship Id="rId15" Type="http://schemas.openxmlformats.org/officeDocument/2006/relationships/image" Target="../media/image278.png"/><Relationship Id="rId36" Type="http://schemas.openxmlformats.org/officeDocument/2006/relationships/customXml" Target="../ink/ink16.xml"/><Relationship Id="rId57" Type="http://schemas.openxmlformats.org/officeDocument/2006/relationships/image" Target="../media/image127.png"/><Relationship Id="rId106" Type="http://schemas.openxmlformats.org/officeDocument/2006/relationships/customXml" Target="../ink/ink51.xml"/><Relationship Id="rId127" Type="http://schemas.openxmlformats.org/officeDocument/2006/relationships/image" Target="../media/image333.png"/><Relationship Id="rId10" Type="http://schemas.openxmlformats.org/officeDocument/2006/relationships/customXml" Target="../ink/ink3.xml"/><Relationship Id="rId31" Type="http://schemas.openxmlformats.org/officeDocument/2006/relationships/image" Target="../media/image114.png"/><Relationship Id="rId52" Type="http://schemas.openxmlformats.org/officeDocument/2006/relationships/customXml" Target="../ink/ink24.xml"/><Relationship Id="rId73" Type="http://schemas.openxmlformats.org/officeDocument/2006/relationships/image" Target="../media/image306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59.xml"/><Relationship Id="rId4" Type="http://schemas.openxmlformats.org/officeDocument/2006/relationships/image" Target="../media/image14.png"/><Relationship Id="rId9" Type="http://schemas.openxmlformats.org/officeDocument/2006/relationships/image" Target="../media/image275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69.xml"/><Relationship Id="rId34" Type="http://schemas.openxmlformats.org/officeDocument/2006/relationships/image" Target="../media/image347.png"/><Relationship Id="rId42" Type="http://schemas.openxmlformats.org/officeDocument/2006/relationships/image" Target="../media/image351.png"/><Relationship Id="rId47" Type="http://schemas.openxmlformats.org/officeDocument/2006/relationships/customXml" Target="../ink/ink82.xml"/><Relationship Id="rId50" Type="http://schemas.openxmlformats.org/officeDocument/2006/relationships/image" Target="../media/image355.png"/><Relationship Id="rId55" Type="http://schemas.openxmlformats.org/officeDocument/2006/relationships/customXml" Target="../ink/ink86.xml"/><Relationship Id="rId63" Type="http://schemas.openxmlformats.org/officeDocument/2006/relationships/customXml" Target="../ink/ink90.xml"/><Relationship Id="rId68" Type="http://schemas.openxmlformats.org/officeDocument/2006/relationships/image" Target="../media/image364.png"/><Relationship Id="rId7" Type="http://schemas.openxmlformats.org/officeDocument/2006/relationships/customXml" Target="../ink/ink62.xml"/><Relationship Id="rId2" Type="http://schemas.openxmlformats.org/officeDocument/2006/relationships/image" Target="../media/image16.png"/><Relationship Id="rId16" Type="http://schemas.openxmlformats.org/officeDocument/2006/relationships/image" Target="../media/image338.png"/><Relationship Id="rId29" Type="http://schemas.openxmlformats.org/officeDocument/2006/relationships/customXml" Target="../ink/ink73.xml"/><Relationship Id="rId11" Type="http://schemas.openxmlformats.org/officeDocument/2006/relationships/customXml" Target="../ink/ink64.xml"/><Relationship Id="rId24" Type="http://schemas.openxmlformats.org/officeDocument/2006/relationships/image" Target="../media/image342.png"/><Relationship Id="rId32" Type="http://schemas.openxmlformats.org/officeDocument/2006/relationships/image" Target="../media/image134.png"/><Relationship Id="rId37" Type="http://schemas.openxmlformats.org/officeDocument/2006/relationships/customXml" Target="../ink/ink77.xml"/><Relationship Id="rId40" Type="http://schemas.openxmlformats.org/officeDocument/2006/relationships/image" Target="../media/image350.png"/><Relationship Id="rId45" Type="http://schemas.openxmlformats.org/officeDocument/2006/relationships/customXml" Target="../ink/ink81.xml"/><Relationship Id="rId53" Type="http://schemas.openxmlformats.org/officeDocument/2006/relationships/customXml" Target="../ink/ink85.xml"/><Relationship Id="rId58" Type="http://schemas.openxmlformats.org/officeDocument/2006/relationships/image" Target="../media/image359.png"/><Relationship Id="rId66" Type="http://schemas.openxmlformats.org/officeDocument/2006/relationships/image" Target="../media/image363.png"/><Relationship Id="rId5" Type="http://schemas.openxmlformats.org/officeDocument/2006/relationships/image" Target="../media/image19.png"/><Relationship Id="rId61" Type="http://schemas.openxmlformats.org/officeDocument/2006/relationships/customXml" Target="../ink/ink89.xml"/><Relationship Id="rId19" Type="http://schemas.openxmlformats.org/officeDocument/2006/relationships/customXml" Target="../ink/ink68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Relationship Id="rId27" Type="http://schemas.openxmlformats.org/officeDocument/2006/relationships/customXml" Target="../ink/ink72.xml"/><Relationship Id="rId30" Type="http://schemas.openxmlformats.org/officeDocument/2006/relationships/image" Target="../media/image133.png"/><Relationship Id="rId35" Type="http://schemas.openxmlformats.org/officeDocument/2006/relationships/customXml" Target="../ink/ink76.xml"/><Relationship Id="rId43" Type="http://schemas.openxmlformats.org/officeDocument/2006/relationships/customXml" Target="../ink/ink80.xml"/><Relationship Id="rId48" Type="http://schemas.openxmlformats.org/officeDocument/2006/relationships/image" Target="../media/image354.png"/><Relationship Id="rId56" Type="http://schemas.openxmlformats.org/officeDocument/2006/relationships/image" Target="../media/image358.png"/><Relationship Id="rId64" Type="http://schemas.openxmlformats.org/officeDocument/2006/relationships/image" Target="../media/image362.png"/><Relationship Id="rId8" Type="http://schemas.openxmlformats.org/officeDocument/2006/relationships/image" Target="../media/image334.png"/><Relationship Id="rId51" Type="http://schemas.openxmlformats.org/officeDocument/2006/relationships/customXml" Target="../ink/ink84.xml"/><Relationship Id="rId3" Type="http://schemas.openxmlformats.org/officeDocument/2006/relationships/image" Target="../media/image17.png"/><Relationship Id="rId12" Type="http://schemas.openxmlformats.org/officeDocument/2006/relationships/image" Target="../media/image336.png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33" Type="http://schemas.openxmlformats.org/officeDocument/2006/relationships/customXml" Target="../ink/ink75.xml"/><Relationship Id="rId38" Type="http://schemas.openxmlformats.org/officeDocument/2006/relationships/image" Target="../media/image349.png"/><Relationship Id="rId46" Type="http://schemas.openxmlformats.org/officeDocument/2006/relationships/image" Target="../media/image353.png"/><Relationship Id="rId59" Type="http://schemas.openxmlformats.org/officeDocument/2006/relationships/customXml" Target="../ink/ink88.xml"/><Relationship Id="rId67" Type="http://schemas.openxmlformats.org/officeDocument/2006/relationships/customXml" Target="../ink/ink92.xml"/><Relationship Id="rId20" Type="http://schemas.openxmlformats.org/officeDocument/2006/relationships/image" Target="../media/image340.png"/><Relationship Id="rId41" Type="http://schemas.openxmlformats.org/officeDocument/2006/relationships/customXml" Target="../ink/ink79.xml"/><Relationship Id="rId54" Type="http://schemas.openxmlformats.org/officeDocument/2006/relationships/image" Target="../media/image357.png"/><Relationship Id="rId62" Type="http://schemas.openxmlformats.org/officeDocument/2006/relationships/image" Target="../media/image3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83.xml"/><Relationship Id="rId57" Type="http://schemas.openxmlformats.org/officeDocument/2006/relationships/customXml" Target="../ink/ink87.xml"/><Relationship Id="rId10" Type="http://schemas.openxmlformats.org/officeDocument/2006/relationships/image" Target="../media/image335.png"/><Relationship Id="rId31" Type="http://schemas.openxmlformats.org/officeDocument/2006/relationships/customXml" Target="../ink/ink74.xml"/><Relationship Id="rId44" Type="http://schemas.openxmlformats.org/officeDocument/2006/relationships/image" Target="../media/image352.png"/><Relationship Id="rId52" Type="http://schemas.openxmlformats.org/officeDocument/2006/relationships/image" Target="../media/image356.png"/><Relationship Id="rId60" Type="http://schemas.openxmlformats.org/officeDocument/2006/relationships/image" Target="../media/image360.png"/><Relationship Id="rId65" Type="http://schemas.openxmlformats.org/officeDocument/2006/relationships/customXml" Target="../ink/ink91.xml"/><Relationship Id="rId4" Type="http://schemas.openxmlformats.org/officeDocument/2006/relationships/image" Target="../media/image18.png"/><Relationship Id="rId9" Type="http://schemas.openxmlformats.org/officeDocument/2006/relationships/customXml" Target="../ink/ink63.xml"/><Relationship Id="rId13" Type="http://schemas.openxmlformats.org/officeDocument/2006/relationships/customXml" Target="../ink/ink65.xml"/><Relationship Id="rId18" Type="http://schemas.openxmlformats.org/officeDocument/2006/relationships/image" Target="../media/image339.png"/><Relationship Id="rId39" Type="http://schemas.openxmlformats.org/officeDocument/2006/relationships/customXml" Target="../ink/ink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notplot.com/download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ademic.oup.com/bioinformatics/article/22/14/1790/227088" TargetMode="External"/><Relationship Id="rId5" Type="http://schemas.openxmlformats.org/officeDocument/2006/relationships/hyperlink" Target="https://academic.oup.com/nar/article/36/11/3515/241010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23130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</p:spTree>
    <p:extLst>
      <p:ext uri="{BB962C8B-B14F-4D97-AF65-F5344CB8AC3E}">
        <p14:creationId xmlns:p14="http://schemas.microsoft.com/office/powerpoint/2010/main" val="190231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71" y="1080319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562655"/>
            <a:ext cx="2879415" cy="293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7524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415" y="4265375"/>
            <a:ext cx="1343440" cy="1386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16F7A-8061-4857-BF09-68A04745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117" y="3554965"/>
            <a:ext cx="2879415" cy="293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53969-323B-4FB9-909B-810850DB2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531" y="4257685"/>
            <a:ext cx="1343440" cy="1386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14:cNvPr>
              <p14:cNvContentPartPr/>
              <p14:nvPr/>
            </p14:nvContentPartPr>
            <p14:xfrm>
              <a:off x="4232685" y="4836356"/>
              <a:ext cx="143280" cy="214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4685" y="4818356"/>
                <a:ext cx="17892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B0DCCB3-2A4B-4C05-AD64-93ACF66B4801}"/>
              </a:ext>
            </a:extLst>
          </p:cNvPr>
          <p:cNvGrpSpPr/>
          <p:nvPr/>
        </p:nvGrpSpPr>
        <p:grpSpPr>
          <a:xfrm>
            <a:off x="3970245" y="5449796"/>
            <a:ext cx="739800" cy="164160"/>
            <a:chOff x="2446245" y="5449796"/>
            <a:chExt cx="7398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14:cNvPr>
                <p14:cNvContentPartPr/>
                <p14:nvPr/>
              </p14:nvContentPartPr>
              <p14:xfrm>
                <a:off x="2446245" y="5474996"/>
                <a:ext cx="238680" cy="13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8605" y="5456996"/>
                  <a:ext cx="274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14:cNvPr>
                <p14:cNvContentPartPr/>
                <p14:nvPr/>
              </p14:nvContentPartPr>
              <p14:xfrm>
                <a:off x="2740005" y="5510996"/>
                <a:ext cx="119160" cy="1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2005" y="5492996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14:cNvPr>
                <p14:cNvContentPartPr/>
                <p14:nvPr/>
              </p14:nvContentPartPr>
              <p14:xfrm>
                <a:off x="2830005" y="5449796"/>
                <a:ext cx="7524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2005" y="5432156"/>
                  <a:ext cx="11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14:cNvPr>
                <p14:cNvContentPartPr/>
                <p14:nvPr/>
              </p14:nvContentPartPr>
              <p14:xfrm>
                <a:off x="2961405" y="5465996"/>
                <a:ext cx="224640" cy="14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3765" y="5447996"/>
                  <a:ext cx="2602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14:cNvPr>
              <p14:cNvContentPartPr/>
              <p14:nvPr/>
            </p14:nvContentPartPr>
            <p14:xfrm>
              <a:off x="4999125" y="4332716"/>
              <a:ext cx="20700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81125" y="4314690"/>
                <a:ext cx="242640" cy="284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14:cNvPr>
              <p14:cNvContentPartPr/>
              <p14:nvPr/>
            </p14:nvContentPartPr>
            <p14:xfrm>
              <a:off x="3578205" y="4046876"/>
              <a:ext cx="155880" cy="154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60205" y="4028834"/>
                <a:ext cx="191520" cy="190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14:cNvPr>
              <p14:cNvContentPartPr/>
              <p14:nvPr/>
            </p14:nvContentPartPr>
            <p14:xfrm>
              <a:off x="9882885" y="4333796"/>
              <a:ext cx="194400" cy="254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64885" y="4315796"/>
                <a:ext cx="230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14:cNvPr>
              <p14:cNvContentPartPr/>
              <p14:nvPr/>
            </p14:nvContentPartPr>
            <p14:xfrm>
              <a:off x="7577805" y="5482556"/>
              <a:ext cx="28440" cy="101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59805" y="5464556"/>
                <a:ext cx="64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14:cNvPr>
              <p14:cNvContentPartPr/>
              <p14:nvPr/>
            </p14:nvContentPartPr>
            <p14:xfrm>
              <a:off x="7655205" y="5995916"/>
              <a:ext cx="3960" cy="2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37205" y="5978166"/>
                <a:ext cx="39600" cy="60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14:cNvPr>
              <p14:cNvContentPartPr/>
              <p14:nvPr/>
            </p14:nvContentPartPr>
            <p14:xfrm>
              <a:off x="7631805" y="5598476"/>
              <a:ext cx="1440" cy="1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17405" y="5580476"/>
                <a:ext cx="29952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14:cNvPr>
              <p14:cNvContentPartPr/>
              <p14:nvPr/>
            </p14:nvContentPartPr>
            <p14:xfrm>
              <a:off x="7612365" y="5243876"/>
              <a:ext cx="127080" cy="300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94314" y="5225854"/>
                <a:ext cx="162821" cy="336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14:cNvPr>
              <p14:cNvContentPartPr/>
              <p14:nvPr/>
            </p14:nvContentPartPr>
            <p14:xfrm>
              <a:off x="7610565" y="5204276"/>
              <a:ext cx="590760" cy="1024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92565" y="5186276"/>
                <a:ext cx="62640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14:cNvPr>
              <p14:cNvContentPartPr/>
              <p14:nvPr/>
            </p14:nvContentPartPr>
            <p14:xfrm>
              <a:off x="7637925" y="4095116"/>
              <a:ext cx="1059840" cy="624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19931" y="4077116"/>
                <a:ext cx="1095468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14:cNvPr>
              <p14:cNvContentPartPr/>
              <p14:nvPr/>
            </p14:nvContentPartPr>
            <p14:xfrm>
              <a:off x="7730805" y="4819076"/>
              <a:ext cx="9000" cy="2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12805" y="4801301"/>
                <a:ext cx="44640" cy="6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14:cNvPr>
              <p14:cNvContentPartPr/>
              <p14:nvPr/>
            </p14:nvContentPartPr>
            <p14:xfrm>
              <a:off x="7685085" y="4898996"/>
              <a:ext cx="26640" cy="4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67085" y="4880854"/>
                <a:ext cx="62280" cy="8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14:cNvPr>
              <p14:cNvContentPartPr/>
              <p14:nvPr/>
            </p14:nvContentPartPr>
            <p14:xfrm>
              <a:off x="7702725" y="4961276"/>
              <a:ext cx="5040" cy="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84725" y="4943276"/>
                <a:ext cx="40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14:cNvPr>
              <p14:cNvContentPartPr/>
              <p14:nvPr/>
            </p14:nvContentPartPr>
            <p14:xfrm>
              <a:off x="7640805" y="4952276"/>
              <a:ext cx="117360" cy="47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22805" y="4934276"/>
                <a:ext cx="153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14:cNvPr>
              <p14:cNvContentPartPr/>
              <p14:nvPr/>
            </p14:nvContentPartPr>
            <p14:xfrm>
              <a:off x="7672125" y="4971716"/>
              <a:ext cx="336960" cy="28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54144" y="4953716"/>
                <a:ext cx="372562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14:cNvPr>
              <p14:cNvContentPartPr/>
              <p14:nvPr/>
            </p14:nvContentPartPr>
            <p14:xfrm>
              <a:off x="8006565" y="4886396"/>
              <a:ext cx="6840" cy="24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87565" y="4868123"/>
                <a:ext cx="44460" cy="6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14:cNvPr>
              <p14:cNvContentPartPr/>
              <p14:nvPr/>
            </p14:nvContentPartPr>
            <p14:xfrm>
              <a:off x="7967325" y="4681196"/>
              <a:ext cx="111240" cy="138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49325" y="4663243"/>
                <a:ext cx="14688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14:cNvPr>
              <p14:cNvContentPartPr/>
              <p14:nvPr/>
            </p14:nvContentPartPr>
            <p14:xfrm>
              <a:off x="8051565" y="4641956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3565" y="46239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14:cNvPr>
              <p14:cNvContentPartPr/>
              <p14:nvPr/>
            </p14:nvContentPartPr>
            <p14:xfrm>
              <a:off x="7942845" y="4421636"/>
              <a:ext cx="34200" cy="145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24845" y="4403681"/>
                <a:ext cx="69840" cy="180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14:cNvPr>
              <p14:cNvContentPartPr/>
              <p14:nvPr/>
            </p14:nvContentPartPr>
            <p14:xfrm>
              <a:off x="7962285" y="4401476"/>
              <a:ext cx="20520" cy="80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44285" y="4383476"/>
                <a:ext cx="561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14:cNvPr>
              <p14:cNvContentPartPr/>
              <p14:nvPr/>
            </p14:nvContentPartPr>
            <p14:xfrm>
              <a:off x="6681405" y="4100516"/>
              <a:ext cx="1101240" cy="1682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63405" y="4082516"/>
                <a:ext cx="11368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14:cNvPr>
              <p14:cNvContentPartPr/>
              <p14:nvPr/>
            </p14:nvContentPartPr>
            <p14:xfrm>
              <a:off x="7198725" y="5806916"/>
              <a:ext cx="775440" cy="43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80725" y="5788916"/>
                <a:ext cx="811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6AF6F25-CF8B-405D-8899-1189E35468BD}"/>
              </a:ext>
            </a:extLst>
          </p:cNvPr>
          <p:cNvGrpSpPr/>
          <p:nvPr/>
        </p:nvGrpSpPr>
        <p:grpSpPr>
          <a:xfrm>
            <a:off x="8401485" y="4127516"/>
            <a:ext cx="1891440" cy="1683360"/>
            <a:chOff x="6877485" y="4127516"/>
            <a:chExt cx="1891440" cy="16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14:cNvPr>
                <p14:cNvContentPartPr/>
                <p14:nvPr/>
              </p14:nvContentPartPr>
              <p14:xfrm>
                <a:off x="7597125" y="4803956"/>
                <a:ext cx="137160" cy="19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79485" y="4785956"/>
                  <a:ext cx="17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14:cNvPr>
                <p14:cNvContentPartPr/>
                <p14:nvPr/>
              </p14:nvContentPartPr>
              <p14:xfrm>
                <a:off x="7343685" y="5429636"/>
                <a:ext cx="204120" cy="13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6045" y="541163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14:cNvPr>
                <p14:cNvContentPartPr/>
                <p14:nvPr/>
              </p14:nvContentPartPr>
              <p14:xfrm>
                <a:off x="7610085" y="5440796"/>
                <a:ext cx="12600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92085" y="5423156"/>
                  <a:ext cx="16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14:cNvPr>
                <p14:cNvContentPartPr/>
                <p14:nvPr/>
              </p14:nvContentPartPr>
              <p14:xfrm>
                <a:off x="7706925" y="5375276"/>
                <a:ext cx="73440" cy="16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88925" y="5357636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14:cNvPr>
                <p14:cNvContentPartPr/>
                <p14:nvPr/>
              </p14:nvContentPartPr>
              <p14:xfrm>
                <a:off x="7846605" y="5450156"/>
                <a:ext cx="100800" cy="14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28605" y="5432156"/>
                  <a:ext cx="13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14:cNvPr>
                <p14:cNvContentPartPr/>
                <p14:nvPr/>
              </p14:nvContentPartPr>
              <p14:xfrm>
                <a:off x="7987005" y="5386796"/>
                <a:ext cx="60840" cy="19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69365" y="5368796"/>
                  <a:ext cx="96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14:cNvPr>
                <p14:cNvContentPartPr/>
                <p14:nvPr/>
              </p14:nvContentPartPr>
              <p14:xfrm>
                <a:off x="8142165" y="5453756"/>
                <a:ext cx="3960" cy="14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24525" y="5436116"/>
                  <a:ext cx="3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14:cNvPr>
                <p14:cNvContentPartPr/>
                <p14:nvPr/>
              </p14:nvContentPartPr>
              <p14:xfrm>
                <a:off x="8083845" y="5540876"/>
                <a:ext cx="10872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66205" y="5523236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14:cNvPr>
                <p14:cNvContentPartPr/>
                <p14:nvPr/>
              </p14:nvContentPartPr>
              <p14:xfrm>
                <a:off x="8235405" y="5500196"/>
                <a:ext cx="100440" cy="23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7405" y="5482196"/>
                  <a:ext cx="136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14:cNvPr>
                <p14:cNvContentPartPr/>
                <p14:nvPr/>
              </p14:nvContentPartPr>
              <p14:xfrm>
                <a:off x="8410365" y="5507396"/>
                <a:ext cx="3585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92725" y="5489396"/>
                  <a:ext cx="39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14:cNvPr>
                <p14:cNvContentPartPr/>
                <p14:nvPr/>
              </p14:nvContentPartPr>
              <p14:xfrm>
                <a:off x="6877485" y="4533956"/>
                <a:ext cx="546480" cy="127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59845" y="4516316"/>
                  <a:ext cx="582120" cy="13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14:cNvPr>
                <p14:cNvContentPartPr/>
                <p14:nvPr/>
              </p14:nvContentPartPr>
              <p14:xfrm>
                <a:off x="7409925" y="4439636"/>
                <a:ext cx="1188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91925" y="4421636"/>
                  <a:ext cx="4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14:cNvPr>
                <p14:cNvContentPartPr/>
                <p14:nvPr/>
              </p14:nvContentPartPr>
              <p14:xfrm>
                <a:off x="7386165" y="4389236"/>
                <a:ext cx="3240" cy="6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68525" y="4371596"/>
                  <a:ext cx="3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14:cNvPr>
                <p14:cNvContentPartPr/>
                <p14:nvPr/>
              </p14:nvContentPartPr>
              <p14:xfrm>
                <a:off x="7120485" y="4127516"/>
                <a:ext cx="257040" cy="28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02485" y="4109876"/>
                  <a:ext cx="29268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E4B087-5EC4-48C0-BA6B-D45392577173}"/>
              </a:ext>
            </a:extLst>
          </p:cNvPr>
          <p:cNvGrpSpPr/>
          <p:nvPr/>
        </p:nvGrpSpPr>
        <p:grpSpPr>
          <a:xfrm>
            <a:off x="3438165" y="3515156"/>
            <a:ext cx="4071600" cy="418680"/>
            <a:chOff x="1914165" y="3515156"/>
            <a:chExt cx="40716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14:cNvPr>
                <p14:cNvContentPartPr/>
                <p14:nvPr/>
              </p14:nvContentPartPr>
              <p14:xfrm>
                <a:off x="1914165" y="3654836"/>
                <a:ext cx="214200" cy="27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96525" y="3636836"/>
                  <a:ext cx="249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14:cNvPr>
                <p14:cNvContentPartPr/>
                <p14:nvPr/>
              </p14:nvContentPartPr>
              <p14:xfrm>
                <a:off x="2119005" y="3580316"/>
                <a:ext cx="13752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01005" y="3562676"/>
                  <a:ext cx="17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14:cNvPr>
                <p14:cNvContentPartPr/>
                <p14:nvPr/>
              </p14:nvContentPartPr>
              <p14:xfrm>
                <a:off x="2175525" y="3832676"/>
                <a:ext cx="176760" cy="2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57525" y="3815036"/>
                  <a:ext cx="212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14:cNvPr>
                <p14:cNvContentPartPr/>
                <p14:nvPr/>
              </p14:nvContentPartPr>
              <p14:xfrm>
                <a:off x="2467485" y="3647276"/>
                <a:ext cx="29520" cy="27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49485" y="3629276"/>
                  <a:ext cx="65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14:cNvPr>
                <p14:cNvContentPartPr/>
                <p14:nvPr/>
              </p14:nvContentPartPr>
              <p14:xfrm>
                <a:off x="2499525" y="3647276"/>
                <a:ext cx="200520" cy="19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81525" y="3629276"/>
                  <a:ext cx="23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14:cNvPr>
                <p14:cNvContentPartPr/>
                <p14:nvPr/>
              </p14:nvContentPartPr>
              <p14:xfrm>
                <a:off x="2791485" y="3725396"/>
                <a:ext cx="2193840" cy="153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73485" y="3707396"/>
                  <a:ext cx="222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14:cNvPr>
                <p14:cNvContentPartPr/>
                <p14:nvPr/>
              </p14:nvContentPartPr>
              <p14:xfrm>
                <a:off x="4901445" y="3664916"/>
                <a:ext cx="137160" cy="18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83445" y="3647276"/>
                  <a:ext cx="17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14:cNvPr>
                <p14:cNvContentPartPr/>
                <p14:nvPr/>
              </p14:nvContentPartPr>
              <p14:xfrm>
                <a:off x="5157405" y="3621356"/>
                <a:ext cx="14400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39405" y="3603356"/>
                  <a:ext cx="1796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14:cNvPr>
                <p14:cNvContentPartPr/>
                <p14:nvPr/>
              </p14:nvContentPartPr>
              <p14:xfrm>
                <a:off x="5372685" y="3515156"/>
                <a:ext cx="108000" cy="17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5045" y="3497156"/>
                  <a:ext cx="143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14:cNvPr>
                <p14:cNvContentPartPr/>
                <p14:nvPr/>
              </p14:nvContentPartPr>
              <p14:xfrm>
                <a:off x="5448645" y="3779396"/>
                <a:ext cx="137160" cy="6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30645" y="3761396"/>
                  <a:ext cx="172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14:cNvPr>
                <p14:cNvContentPartPr/>
                <p14:nvPr/>
              </p14:nvContentPartPr>
              <p14:xfrm>
                <a:off x="5721525" y="3613076"/>
                <a:ext cx="54720" cy="27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03885" y="3595436"/>
                  <a:ext cx="90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14:cNvPr>
                <p14:cNvContentPartPr/>
                <p14:nvPr/>
              </p14:nvContentPartPr>
              <p14:xfrm>
                <a:off x="5775885" y="3618476"/>
                <a:ext cx="209880" cy="31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58245" y="3600476"/>
                  <a:ext cx="24552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79CC26A-5FDC-4144-9928-629906BE737A}"/>
              </a:ext>
            </a:extLst>
          </p:cNvPr>
          <p:cNvGrpSpPr/>
          <p:nvPr/>
        </p:nvGrpSpPr>
        <p:grpSpPr>
          <a:xfrm>
            <a:off x="4987245" y="3464396"/>
            <a:ext cx="406440" cy="401400"/>
            <a:chOff x="3463245" y="3464396"/>
            <a:chExt cx="4064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14:cNvPr>
                <p14:cNvContentPartPr/>
                <p14:nvPr/>
              </p14:nvContentPartPr>
              <p14:xfrm>
                <a:off x="3463245" y="3605156"/>
                <a:ext cx="33120" cy="19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45245" y="3587156"/>
                  <a:ext cx="68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14:cNvPr>
                <p14:cNvContentPartPr/>
                <p14:nvPr/>
              </p14:nvContentPartPr>
              <p14:xfrm>
                <a:off x="3472245" y="3510476"/>
                <a:ext cx="3600" cy="1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4245" y="3492836"/>
                  <a:ext cx="39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14:cNvPr>
                <p14:cNvContentPartPr/>
                <p14:nvPr/>
              </p14:nvContentPartPr>
              <p14:xfrm>
                <a:off x="3665205" y="3464396"/>
                <a:ext cx="204480" cy="40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7205" y="3446756"/>
                  <a:ext cx="24012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A965497-13DD-4687-BFF8-25D24C135868}"/>
              </a:ext>
            </a:extLst>
          </p:cNvPr>
          <p:cNvGrpSpPr/>
          <p:nvPr/>
        </p:nvGrpSpPr>
        <p:grpSpPr>
          <a:xfrm>
            <a:off x="3493245" y="6064676"/>
            <a:ext cx="3700800" cy="334440"/>
            <a:chOff x="1969245" y="6064676"/>
            <a:chExt cx="37008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14:cNvPr>
                <p14:cNvContentPartPr/>
                <p14:nvPr/>
              </p14:nvContentPartPr>
              <p14:xfrm>
                <a:off x="1969245" y="6101396"/>
                <a:ext cx="224640" cy="267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51245" y="6083756"/>
                  <a:ext cx="260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14:cNvPr>
                <p14:cNvContentPartPr/>
                <p14:nvPr/>
              </p14:nvContentPartPr>
              <p14:xfrm>
                <a:off x="2239605" y="6064676"/>
                <a:ext cx="173880" cy="28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21605" y="6046676"/>
                  <a:ext cx="209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14:cNvPr>
                <p14:cNvContentPartPr/>
                <p14:nvPr/>
              </p14:nvContentPartPr>
              <p14:xfrm>
                <a:off x="2645325" y="6273116"/>
                <a:ext cx="2408400" cy="7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27685" y="6255116"/>
                  <a:ext cx="2444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14:cNvPr>
                <p14:cNvContentPartPr/>
                <p14:nvPr/>
              </p14:nvContentPartPr>
              <p14:xfrm>
                <a:off x="4981005" y="6111116"/>
                <a:ext cx="178920" cy="271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3005" y="6093476"/>
                  <a:ext cx="214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14:cNvPr>
                <p14:cNvContentPartPr/>
                <p14:nvPr/>
              </p14:nvContentPartPr>
              <p14:xfrm>
                <a:off x="5196645" y="6089156"/>
                <a:ext cx="190080" cy="30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78645" y="6071516"/>
                  <a:ext cx="225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14:cNvPr>
                <p14:cNvContentPartPr/>
                <p14:nvPr/>
              </p14:nvContentPartPr>
              <p14:xfrm>
                <a:off x="5470245" y="6074396"/>
                <a:ext cx="199800" cy="255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52245" y="6056396"/>
                  <a:ext cx="235440" cy="29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98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4538228" y="324092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08" y="1287234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812" y="5895978"/>
            <a:ext cx="8898673" cy="7974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EB099-4BF9-476B-8451-CDF5D026BAD2}"/>
              </a:ext>
            </a:extLst>
          </p:cNvPr>
          <p:cNvGrpSpPr/>
          <p:nvPr/>
        </p:nvGrpSpPr>
        <p:grpSpPr>
          <a:xfrm>
            <a:off x="7344525" y="1760876"/>
            <a:ext cx="3018600" cy="1214640"/>
            <a:chOff x="5820525" y="1760876"/>
            <a:chExt cx="3018600" cy="12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14:cNvPr>
                <p14:cNvContentPartPr/>
                <p14:nvPr/>
              </p14:nvContentPartPr>
              <p14:xfrm>
                <a:off x="5820525" y="1760876"/>
                <a:ext cx="987120" cy="121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02885" y="1743236"/>
                  <a:ext cx="102276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14:cNvPr>
                <p14:cNvContentPartPr/>
                <p14:nvPr/>
              </p14:nvContentPartPr>
              <p14:xfrm>
                <a:off x="7060005" y="2367116"/>
                <a:ext cx="410400" cy="3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2005" y="2349116"/>
                  <a:ext cx="44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14:cNvPr>
                <p14:cNvContentPartPr/>
                <p14:nvPr/>
              </p14:nvContentPartPr>
              <p14:xfrm>
                <a:off x="7323525" y="2258396"/>
                <a:ext cx="304560" cy="27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05525" y="2240396"/>
                  <a:ext cx="34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14:cNvPr>
                <p14:cNvContentPartPr/>
                <p14:nvPr/>
              </p14:nvContentPartPr>
              <p14:xfrm>
                <a:off x="7827525" y="1829276"/>
                <a:ext cx="1011600" cy="107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9525" y="1811276"/>
                  <a:ext cx="1047240" cy="11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5F85F5-F3A7-4CAA-9136-263C726E68E7}"/>
              </a:ext>
            </a:extLst>
          </p:cNvPr>
          <p:cNvGrpSpPr/>
          <p:nvPr/>
        </p:nvGrpSpPr>
        <p:grpSpPr>
          <a:xfrm>
            <a:off x="7437765" y="1934036"/>
            <a:ext cx="795240" cy="872640"/>
            <a:chOff x="5913765" y="1934036"/>
            <a:chExt cx="79524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14:cNvPr>
                <p14:cNvContentPartPr/>
                <p14:nvPr/>
              </p14:nvContentPartPr>
              <p14:xfrm>
                <a:off x="5913765" y="1994876"/>
                <a:ext cx="343800" cy="81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96125" y="1977236"/>
                  <a:ext cx="37944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14:cNvPr>
                <p14:cNvContentPartPr/>
                <p14:nvPr/>
              </p14:nvContentPartPr>
              <p14:xfrm>
                <a:off x="6396885" y="1934036"/>
                <a:ext cx="312120" cy="81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79245" y="1916396"/>
                  <a:ext cx="347760" cy="85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F5938-174F-4630-BF93-3A91497CE645}"/>
              </a:ext>
            </a:extLst>
          </p:cNvPr>
          <p:cNvGrpSpPr/>
          <p:nvPr/>
        </p:nvGrpSpPr>
        <p:grpSpPr>
          <a:xfrm>
            <a:off x="9562485" y="1956356"/>
            <a:ext cx="615600" cy="867600"/>
            <a:chOff x="8038485" y="1956356"/>
            <a:chExt cx="61560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14:cNvPr>
                <p14:cNvContentPartPr/>
                <p14:nvPr/>
              </p14:nvContentPartPr>
              <p14:xfrm>
                <a:off x="8038485" y="2013956"/>
                <a:ext cx="425880" cy="358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20485" y="1996316"/>
                  <a:ext cx="4615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14:cNvPr>
                <p14:cNvContentPartPr/>
                <p14:nvPr/>
              </p14:nvContentPartPr>
              <p14:xfrm>
                <a:off x="8582805" y="1956356"/>
                <a:ext cx="71280" cy="8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65165" y="1938716"/>
                  <a:ext cx="106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14:cNvPr>
                <p14:cNvContentPartPr/>
                <p14:nvPr/>
              </p14:nvContentPartPr>
              <p14:xfrm>
                <a:off x="8266725" y="2344436"/>
                <a:ext cx="338400" cy="37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48725" y="2326796"/>
                  <a:ext cx="3740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14:cNvPr>
                <p14:cNvContentPartPr/>
                <p14:nvPr/>
              </p14:nvContentPartPr>
              <p14:xfrm>
                <a:off x="8448525" y="2374316"/>
                <a:ext cx="36000" cy="9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30525" y="2356676"/>
                  <a:ext cx="71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14:cNvPr>
                <p14:cNvContentPartPr/>
                <p14:nvPr/>
              </p14:nvContentPartPr>
              <p14:xfrm>
                <a:off x="8052885" y="2699036"/>
                <a:ext cx="153720" cy="12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34885" y="2681396"/>
                  <a:ext cx="1893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14:cNvPr>
              <p14:cNvContentPartPr/>
              <p14:nvPr/>
            </p14:nvContentPartPr>
            <p14:xfrm>
              <a:off x="6807045" y="3895676"/>
              <a:ext cx="1834920" cy="1441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89045" y="3877676"/>
                <a:ext cx="1870560" cy="14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14:cNvPr>
              <p14:cNvContentPartPr/>
              <p14:nvPr/>
            </p14:nvContentPartPr>
            <p14:xfrm>
              <a:off x="9448725" y="4018796"/>
              <a:ext cx="1060200" cy="1087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430725" y="4000796"/>
                <a:ext cx="1095840" cy="11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FAC98AF-BC4D-4B87-BAF3-ECC04403D3D4}"/>
              </a:ext>
            </a:extLst>
          </p:cNvPr>
          <p:cNvGrpSpPr/>
          <p:nvPr/>
        </p:nvGrpSpPr>
        <p:grpSpPr>
          <a:xfrm>
            <a:off x="6868245" y="4026716"/>
            <a:ext cx="1637640" cy="843480"/>
            <a:chOff x="5344245" y="4026716"/>
            <a:chExt cx="163764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14:cNvPr>
                <p14:cNvContentPartPr/>
                <p14:nvPr/>
              </p14:nvContentPartPr>
              <p14:xfrm>
                <a:off x="5443245" y="4319396"/>
                <a:ext cx="311040" cy="30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5605" y="4301756"/>
                  <a:ext cx="346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14:cNvPr>
                <p14:cNvContentPartPr/>
                <p14:nvPr/>
              </p14:nvContentPartPr>
              <p14:xfrm>
                <a:off x="5344245" y="4678676"/>
                <a:ext cx="101520" cy="10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26245" y="4661036"/>
                  <a:ext cx="137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14:cNvPr>
                <p14:cNvContentPartPr/>
                <p14:nvPr/>
              </p14:nvContentPartPr>
              <p14:xfrm>
                <a:off x="5700645" y="4381676"/>
                <a:ext cx="379800" cy="24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005" y="4364036"/>
                  <a:ext cx="415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14:cNvPr>
                <p14:cNvContentPartPr/>
                <p14:nvPr/>
              </p14:nvContentPartPr>
              <p14:xfrm>
                <a:off x="6751845" y="4026716"/>
                <a:ext cx="230040" cy="84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34205" y="4008716"/>
                  <a:ext cx="26568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14:cNvPr>
                <p14:cNvContentPartPr/>
                <p14:nvPr/>
              </p14:nvContentPartPr>
              <p14:xfrm>
                <a:off x="6024285" y="4328756"/>
                <a:ext cx="565560" cy="30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06285" y="4311116"/>
                  <a:ext cx="601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14:cNvPr>
                <p14:cNvContentPartPr/>
                <p14:nvPr/>
              </p14:nvContentPartPr>
              <p14:xfrm>
                <a:off x="6073245" y="4572116"/>
                <a:ext cx="50400" cy="3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55245" y="4554116"/>
                  <a:ext cx="860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F1368E-CC06-48AC-9DCA-38C9A8E53696}"/>
              </a:ext>
            </a:extLst>
          </p:cNvPr>
          <p:cNvGrpSpPr/>
          <p:nvPr/>
        </p:nvGrpSpPr>
        <p:grpSpPr>
          <a:xfrm>
            <a:off x="8817285" y="4340276"/>
            <a:ext cx="366120" cy="289440"/>
            <a:chOff x="7293285" y="4340276"/>
            <a:chExt cx="3661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14:cNvPr>
                <p14:cNvContentPartPr/>
                <p14:nvPr/>
              </p14:nvContentPartPr>
              <p14:xfrm>
                <a:off x="7293285" y="4495436"/>
                <a:ext cx="278280" cy="16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75645" y="4477796"/>
                  <a:ext cx="31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14:cNvPr>
                <p14:cNvContentPartPr/>
                <p14:nvPr/>
              </p14:nvContentPartPr>
              <p14:xfrm>
                <a:off x="7459245" y="4340276"/>
                <a:ext cx="200160" cy="28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41245" y="4322636"/>
                  <a:ext cx="2358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F12EA0-A0FC-433D-89F6-6B69C124B701}"/>
              </a:ext>
            </a:extLst>
          </p:cNvPr>
          <p:cNvGrpSpPr/>
          <p:nvPr/>
        </p:nvGrpSpPr>
        <p:grpSpPr>
          <a:xfrm>
            <a:off x="9453405" y="4209236"/>
            <a:ext cx="915840" cy="608760"/>
            <a:chOff x="7929405" y="4209236"/>
            <a:chExt cx="9158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14:cNvPr>
                <p14:cNvContentPartPr/>
                <p14:nvPr/>
              </p14:nvContentPartPr>
              <p14:xfrm>
                <a:off x="8585685" y="4471676"/>
                <a:ext cx="259560" cy="346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67685" y="4454036"/>
                  <a:ext cx="295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14:cNvPr>
                <p14:cNvContentPartPr/>
                <p14:nvPr/>
              </p14:nvContentPartPr>
              <p14:xfrm>
                <a:off x="8730045" y="4209236"/>
                <a:ext cx="82440" cy="14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12405" y="4191596"/>
                  <a:ext cx="11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14:cNvPr>
                <p14:cNvContentPartPr/>
                <p14:nvPr/>
              </p14:nvContentPartPr>
              <p14:xfrm>
                <a:off x="8472645" y="4321916"/>
                <a:ext cx="299160" cy="20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4645" y="4303916"/>
                  <a:ext cx="334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14:cNvPr>
                <p14:cNvContentPartPr/>
                <p14:nvPr/>
              </p14:nvContentPartPr>
              <p14:xfrm>
                <a:off x="8247285" y="4450436"/>
                <a:ext cx="289440" cy="22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29285" y="4432436"/>
                  <a:ext cx="325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14:cNvPr>
                <p14:cNvContentPartPr/>
                <p14:nvPr/>
              </p14:nvContentPartPr>
              <p14:xfrm>
                <a:off x="8462925" y="4308236"/>
                <a:ext cx="37080" cy="6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45285" y="4290236"/>
                  <a:ext cx="72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14:cNvPr>
                <p14:cNvContentPartPr/>
                <p14:nvPr/>
              </p14:nvContentPartPr>
              <p14:xfrm>
                <a:off x="8105445" y="4407596"/>
                <a:ext cx="240120" cy="22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87445" y="4389596"/>
                  <a:ext cx="275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14:cNvPr>
                <p14:cNvContentPartPr/>
                <p14:nvPr/>
              </p14:nvContentPartPr>
              <p14:xfrm>
                <a:off x="7929405" y="4495436"/>
                <a:ext cx="167040" cy="119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11765" y="4477796"/>
                  <a:ext cx="202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14:cNvPr>
                <p14:cNvContentPartPr/>
                <p14:nvPr/>
              </p14:nvContentPartPr>
              <p14:xfrm>
                <a:off x="8063685" y="4438196"/>
                <a:ext cx="25200" cy="54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46045" y="4420556"/>
                  <a:ext cx="6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14:cNvPr>
                <p14:cNvContentPartPr/>
                <p14:nvPr/>
              </p14:nvContentPartPr>
              <p14:xfrm>
                <a:off x="7974405" y="4669316"/>
                <a:ext cx="36000" cy="74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56765" y="4651676"/>
                  <a:ext cx="71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14:cNvPr>
                <p14:cNvContentPartPr/>
                <p14:nvPr/>
              </p14:nvContentPartPr>
              <p14:xfrm>
                <a:off x="8724645" y="4505156"/>
                <a:ext cx="55080" cy="7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06645" y="4487516"/>
                  <a:ext cx="9072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205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3400648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1757917" y="257138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63199"/>
          <a:stretch/>
        </p:blipFill>
        <p:spPr>
          <a:xfrm>
            <a:off x="1022782" y="3869172"/>
            <a:ext cx="5226390" cy="2365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2E0A2-D534-44F9-86FD-5B25A6BA8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508" y="4020783"/>
            <a:ext cx="4449576" cy="23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3400648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1757917" y="257138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760" t="-1273" r="1" b="82716"/>
          <a:stretch/>
        </p:blipFill>
        <p:spPr>
          <a:xfrm>
            <a:off x="4762500" y="5041900"/>
            <a:ext cx="1632722" cy="1192858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760" t="18243" b="63199"/>
          <a:stretch/>
        </p:blipFill>
        <p:spPr>
          <a:xfrm>
            <a:off x="9144000" y="5080000"/>
            <a:ext cx="1632722" cy="11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7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3400648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1757917" y="257138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59000" y="5123750"/>
            <a:ext cx="4236222" cy="1111008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6096000" y="5011930"/>
            <a:ext cx="4680722" cy="12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8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C3B75-5898-4997-8E5B-F5BC3D31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64063"/>
            <a:ext cx="9144000" cy="35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23130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</p:spTree>
    <p:extLst>
      <p:ext uri="{BB962C8B-B14F-4D97-AF65-F5344CB8AC3E}">
        <p14:creationId xmlns:p14="http://schemas.microsoft.com/office/powerpoint/2010/main" val="270482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86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33" y="152159"/>
            <a:ext cx="5226390" cy="6428032"/>
          </a:xfrm>
          <a:prstGeom prst="rect">
            <a:avLst/>
          </a:prstGeom>
        </p:spPr>
      </p:pic>
      <p:pic>
        <p:nvPicPr>
          <p:cNvPr id="3" name="Picture 3" descr="primeP2">
            <a:extLst>
              <a:ext uri="{FF2B5EF4-FFF2-40B4-BE49-F238E27FC236}">
                <a16:creationId xmlns:a16="http://schemas.microsoft.com/office/drawing/2014/main" id="{07486B5B-BF10-4A82-A8BF-0B8B3050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536" y="738949"/>
            <a:ext cx="3588925" cy="26127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E22CC-86E7-4C52-A6B9-14A41BD39961}"/>
              </a:ext>
            </a:extLst>
          </p:cNvPr>
          <p:cNvSpPr txBox="1"/>
          <p:nvPr/>
        </p:nvSpPr>
        <p:spPr>
          <a:xfrm>
            <a:off x="4581071" y="2510973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</p:spTree>
    <p:extLst>
      <p:ext uri="{BB962C8B-B14F-4D97-AF65-F5344CB8AC3E}">
        <p14:creationId xmlns:p14="http://schemas.microsoft.com/office/powerpoint/2010/main" val="228272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52159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  <p:pic>
        <p:nvPicPr>
          <p:cNvPr id="5" name="Picture 4" descr="tanrat2700PC.eps">
            <a:extLst>
              <a:ext uri="{FF2B5EF4-FFF2-40B4-BE49-F238E27FC236}">
                <a16:creationId xmlns:a16="http://schemas.microsoft.com/office/drawing/2014/main" id="{08510B26-F250-44F9-8B5D-3F78E2D477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0738" y="176704"/>
            <a:ext cx="4276718" cy="638847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32E58-9612-491B-B123-74963FF43F3D}"/>
              </a:ext>
            </a:extLst>
          </p:cNvPr>
          <p:cNvCxnSpPr/>
          <p:nvPr/>
        </p:nvCxnSpPr>
        <p:spPr>
          <a:xfrm>
            <a:off x="6516914" y="79829"/>
            <a:ext cx="0" cy="65822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53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28670-253C-48CB-BE63-E30096C8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90"/>
            <a:ext cx="9144000" cy="2777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172B8-B4FB-4264-A44B-5249B3ED9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882799"/>
            <a:ext cx="9144000" cy="2085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3527D-97A4-402A-B27F-87EF98D3D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19" y="639383"/>
            <a:ext cx="1138476" cy="150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139D34-21C3-455D-BA5D-C3E083FC65FE}"/>
              </a:ext>
            </a:extLst>
          </p:cNvPr>
          <p:cNvSpPr/>
          <p:nvPr/>
        </p:nvSpPr>
        <p:spPr>
          <a:xfrm>
            <a:off x="1674470" y="352090"/>
            <a:ext cx="6736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https://academic.oup.com/nar/article/36/11/3515/2410103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AE357-85BB-48E1-9707-5B472AB7D96F}"/>
              </a:ext>
            </a:extLst>
          </p:cNvPr>
          <p:cNvSpPr/>
          <p:nvPr/>
        </p:nvSpPr>
        <p:spPr>
          <a:xfrm>
            <a:off x="3902598" y="3442174"/>
            <a:ext cx="676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https://academic.oup.com/bioinformatics/article/22/14/1790/227088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3C3CD-0B35-4D37-8112-D5DFBC46B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068715"/>
            <a:ext cx="9144000" cy="17849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61EC68-B9DF-428E-B5A5-BF4FC321C2BB}"/>
              </a:ext>
            </a:extLst>
          </p:cNvPr>
          <p:cNvSpPr/>
          <p:nvPr/>
        </p:nvSpPr>
        <p:spPr>
          <a:xfrm>
            <a:off x="5168383" y="5068715"/>
            <a:ext cx="333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https://knotplot.com/download/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54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nrat1700PC.eps">
            <a:extLst>
              <a:ext uri="{FF2B5EF4-FFF2-40B4-BE49-F238E27FC236}">
                <a16:creationId xmlns:a16="http://schemas.microsoft.com/office/drawing/2014/main" id="{E4054954-EE33-434F-909D-45751C97D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3304"/>
          <a:stretch/>
        </p:blipFill>
        <p:spPr>
          <a:xfrm>
            <a:off x="-528787" y="65073"/>
            <a:ext cx="5226390" cy="2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2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8B75C2-3B01-44D7-A2F6-F7A5A7D2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603" y="1307237"/>
            <a:ext cx="7168696" cy="4693467"/>
          </a:xfrm>
          <a:prstGeom prst="rect">
            <a:avLst/>
          </a:prstGeom>
        </p:spPr>
      </p:pic>
      <p:pic>
        <p:nvPicPr>
          <p:cNvPr id="3" name="Picture 2" descr="tanrat1700PC.eps">
            <a:extLst>
              <a:ext uri="{FF2B5EF4-FFF2-40B4-BE49-F238E27FC236}">
                <a16:creationId xmlns:a16="http://schemas.microsoft.com/office/drawing/2014/main" id="{E4054954-EE33-434F-909D-45751C97D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63304"/>
          <a:stretch/>
        </p:blipFill>
        <p:spPr>
          <a:xfrm>
            <a:off x="-528787" y="65073"/>
            <a:ext cx="5226390" cy="2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 rotWithShape="1">
          <a:blip r:embed="rId2" cstate="print"/>
          <a:srcRect b="63304"/>
          <a:stretch/>
        </p:blipFill>
        <p:spPr>
          <a:xfrm>
            <a:off x="-528787" y="65073"/>
            <a:ext cx="5226390" cy="2358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5C582-67A2-463E-BF58-88446704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5035071"/>
            <a:ext cx="2896960" cy="158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DEDDD-05B3-4520-9B84-B48A549DF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82" y="2754061"/>
            <a:ext cx="5226391" cy="1950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9FE84-49C5-4B5C-8CCF-382AC6DF2F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2" r="4770"/>
          <a:stretch/>
        </p:blipFill>
        <p:spPr>
          <a:xfrm>
            <a:off x="5733143" y="2164533"/>
            <a:ext cx="6342744" cy="46934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547131-D92D-43C5-B108-63270F076A65}"/>
              </a:ext>
            </a:extLst>
          </p:cNvPr>
          <p:cNvSpPr/>
          <p:nvPr/>
        </p:nvSpPr>
        <p:spPr>
          <a:xfrm>
            <a:off x="108857" y="1117600"/>
            <a:ext cx="2946400" cy="137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CE16B2-88E9-4BD7-B07D-E34FF7DAF9C5}"/>
              </a:ext>
            </a:extLst>
          </p:cNvPr>
          <p:cNvSpPr/>
          <p:nvPr/>
        </p:nvSpPr>
        <p:spPr>
          <a:xfrm>
            <a:off x="0" y="61565"/>
            <a:ext cx="942068" cy="1182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8D3135-561C-4256-ADC2-53E7609A3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689" y="303923"/>
            <a:ext cx="606426" cy="4835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878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10003</TotalTime>
  <Words>213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113</cp:revision>
  <dcterms:created xsi:type="dcterms:W3CDTF">2020-09-07T00:11:40Z</dcterms:created>
  <dcterms:modified xsi:type="dcterms:W3CDTF">2020-10-05T20:53:58Z</dcterms:modified>
</cp:coreProperties>
</file>