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527" r:id="rId2"/>
    <p:sldId id="532" r:id="rId3"/>
    <p:sldId id="533" r:id="rId4"/>
    <p:sldId id="528" r:id="rId5"/>
    <p:sldId id="526" r:id="rId6"/>
    <p:sldId id="513" r:id="rId7"/>
    <p:sldId id="535" r:id="rId8"/>
    <p:sldId id="534" r:id="rId9"/>
    <p:sldId id="49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44" d="100"/>
          <a:sy n="44" d="100"/>
        </p:scale>
        <p:origin x="19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-6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5:29:49.7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106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0-02T15:35:42.328"/>
    </inkml:context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21268 17711 6447 0,'-10'0'576'0,"10"0"-576"0,0 0 0 0,0 0 0 16,-9 3 736-16</inkml:trace>
  <inkml:trace contextRef="#ctx0" brushRef="#br1" timeOffset="129554.92">5174 1163 5519 0,'-14'1'240'0,"5"-1"64"0,-3-2-304 16,1 1 0-16,-3-1 0 0,3 1 0 0,-2-2 0 0,1 2 0 15,0 1 0-15,1-1 0 0,-4-2 0 0,3 0 0 16,2 3 0-16,0 0 0 0,-3 0 816 0,2 0 144 16,1 0 48-16,1 0 0 0,-1-1-64 0,10 1-16 15,-9 5 0-15,9-5 0 0,-8 0-368 0,8 0-80 16,-10 3-16-16,10-3 0 0,0 0-32 0,0 0-16 0,0 0 0 15,0 0 0-15,0 0 96 0,0 0 0 0,0 0 16 16,0 0 0-16,0 0 32 0,0 0 0 0,0 0 0 0,8 4 0 16,-8-4-128-16,13 3-32 0,1-1 0 0,2-1 0 15,-4 1-80-15,2-2-32 0,2-2 0 0,2 2 0 16,0 4 48-16,3-1 16 0,2-2 0 0,4 2 0 16,-1-2-16-16,1 0 0 0,0 2 0 0,1 0 0 15,-2-2-64-15,0 3-16 0,-1-1 0 0,2-1 0 16,2 2-112-16,1 0-16 0,0-3-128 0,1 3 192 15,2-1 0-15,0 1-16 0,4-2 0 0,1 1 0 16,-2-1 16-16,1 5 16 0,2-4 0 0,-1-1 0 16,-2 1 32-16,1-1 0 0,1 4 0 0,-1-4 0 15,1-2 16-15,1 0 0 0,0-2 0 0,2 2 0 0,2 1-32 16,1 2 0-16,0-3 0 0,1 0 0 0,-2 0-16 16,0 0 0-16,-1 1 0 0,-1 0 0 0,2 0 0 15,2-1 0-15,-1-1 0 0,2 0 0 0,-1 0-80 0,2-1 0 16,0 2-128-16,0 0 192 0,-1 0-64 0,-1 0 0 15,-2 0-128-15,0 0 192 0,0 0-32 0,2-1-16 16,0-3 0-16,1 1 0 0,0 1-144 0,3 1 128 16,1-1-128-16,-2 1 128 0,-3 0 0 0,1-1-128 15,0 1 192-15,-1 1-64 0,4 0 0 0,-2-1 0 16,-1-5 0-16,3 4 0 0,-2 1-128 0,1 1 192 16,1 1-192-16,-2 0 192 0,-2-1-192 0,-2-1 0 15,0-2 0-15,1 1 128 0,3-1-128 0,0 0 128 16,-1-3-128-16,2 3 128 0,3 2-128 0,-1 1 192 15,1 1-192-15,-2-1 192 0,-4-4-192 0,1 2 0 0,1 2 0 0,1-1 0 16,-1-6 0-16,2 3 0 0,2 1 0 0,4 1 0 16,-4-1 128-16,0 3-128 0,-2-2 0 0,0 0 128 15,0 2-128-15,-1-2 0 0,3-1 0 0,-1 1 0 16,2 0 0-16,1 1 0 0,1 0 0 0,-1 1 0 16,-2 1 0-16,0 0 0 0,-3-1 128 0,0 0-128 15,3-2 0-15,0-1 0 0,0 0 0 0,1-1 128 16,0 7-128-16,-1 0 0 0,1-2 0 0,0 2 128 15,-2-1-128-15,-2 1 0 0,3 1 0 0,0-4 0 16,2-3 0-16,2 2 0 0,-2 2 0 0,2 2 128 16,0 2-128-16,0-2 0 0,0-3 0 0,-2 1 0 15,0 0 0-15,3-1 0 0,-1-4 0 0,1 3 0 16,0 0 0-16,-1 1 0 0,-1 2 128 0,-1-2-128 0,-1 0 0 0,-1 2 0 16,0-1 0-16,1-1 0 0,3-1 0 0,-3-1 0 15,-1 2 0-15,2 3 0 0,2 2 0 0,0 3 128 16,-3-2-128-16,0 0 0 0,0-4 0 0,2 3 0 15,2-2 0-15,-2 4 0 0,2-4 0 0,-1 3 0 16,1-4 128-16,-2 2-128 0,-3 1 0 0,-1 1 0 16,0-4 0-16,1 0 0 0,2-2 0 0,1 1 128 15,0 1-128-15,1 0 0 0,1-1 0 0,-1 2 0 16,-4-1 0-16,0 1 0 0,-2-6 0 0,2 2 0 16,3-2 0-16,-2 2 0 0,0 1 0 0,0 0 0 15,-2-1 128-15,-1 2-128 0,-1 3 0 0,-1 1 0 16,-2-3 0-16,-1-2 0 0,0-2 0 0,3 1 0 15,-1-2 0-15,2 2 0 0,-2-2 0 0,2 2 0 0,4 1 0 16,-1 0 0-16,-3 0 0 0,-3-1 128 0,0-3-128 16,-1 1 0-16,-1 1 0 0,1-2 0 0,0-1 128 0,-1 2-128 15,-3 3 0-15,1 0 0 0,2-1 0 0,-3 1 0 16,-1 0 0-16,-1 0 0 0,-3 0 0 0,2 0 0 16,1 0 0-16,-1-2 0 0,0 1 0 0,2-2 0 15,1-1 0-15,3 4 128 0,0 3-128 0,2-2 0 16,-1 1 0-16,-1-1 0 0,0 0 0 0,-2 1 0 15,-2-2 0-15,0 0 0 0,0 0 0 0,0 0 0 16,-1-2 0-16,0 1 0 0,-1 1 0 0,0-3 0 16,2-1 0-16,-1 3 128 0,0 0-128 0,-3-2 0 15,0-1 0-15,-5 2 0 0,-1 2 128 0,-2-3-128 16,-1-3 128-16,-1 0-128 0,0 3 192 0,-1 0-64 16,3-1 16-16,-1 0 0 0,1-1 0 0,2 2 0 0,-1-1-144 15,1 0 0-15,-3 3 0 0,2-1 128 0,0 0-128 16,0 2 0-16,-4 4 0 0,1-4 128 0,0-2-128 0,-4-1 0 15,-3 2 0-15,-2 1 0 0,-2-2 0 0,-5 1 0 16,0-6 0-16,-9 7 0 0,0 0 0 0,0 0 0 16,0 0 0-16,0 0 0 0,0 0 0 0,0 0 0 15,0 0 0-15,0 0 0 0,-13 7 0 0,-2-4 128 16,-6 1-128-16,-3-1 0 0,-6-1 0 0,-5 0 0 16,-8 0 0-16,-1-1 0 0,-3 2 0 0,-4 2 0 15,-3-1-160-15,-3 1 160 0,-5-2 0 0,-6-1 0 16,-5 1-128-16,-7-1 128 0,-5 1 0 0,-2 2 0 15,0-2 0-15,-6-1-144 0,-7 0 144 0,-3 0 0 16,-1 0 0-16,-1-1 0 0,-3 0 0 0,-4 3 0 0,-5 0 0 16,-2-1 0-16,3-1 0 0,-9 2 0 0,-6-1 0 15,2 2-128-15,3-1 128 0,-5 0 0 0,-7 0 0 0,3 1 0 16,0-1 0-16,-3 0 0 0,-5 0 0 0,7 2 0 16,3-3 0-16,-4 2 0 0,-7 2 0 0,2-1 0 15,-1-3 0-15,1 2 0 0,-2 0 0 0,-1 0 0 16,3-1 0-16,2 1 0 0,-3-1 0 0,2 2 0 15,2-4 0-15,0 1 0 0,1-3 0 0,1 2 0 16,0 2 0-16,6 1 0 0,0-3 128 0,4 2-128 16,0 0 0-16,3 0 128 0,-2-1-128 0,5 0 0 15,5 1 0-15,-2-1 128 0,0-2-128 0,3 1 0 16,5 4 0-16,1-4 0 0,-5 1 0 0,6-1 128 16,-4 2-128-16,3 3 0 0,6-2 0 0,-2-1 0 15,0-3 0-15,3 2 0 0,3 3 0 0,4-3 128 0,0 2-128 0,3 1 0 16,5-1 0-16,2-3 128 15,2 1-128-15,2-2 0 0,4 1 0 0,-1-1 0 0,0 0 0 0,2 0 0 16,3-1 0-16,4 2 0 0,4-2 0 0,-1 0 0 16,0 0 0-16,1 0 0 0,1 1 0 0,1-1 0 15,1-3 0-15,3 2 128 0,0 0-128 0,5 0 0 16,0-1 0-16,2 0 0 0,0 0 0 0,1 1 0 16,2 0 0-16,-1-3 0 0,2-1 0 0,2 1 128 15,3 1-128-15,4-1 0 0,1-1 0 0,3 1 0 16,0 0 0-16,0 3 0 0,-1-2 0 0,0-1 0 15,-2 2 0-15,2-1 0 0,-1 0 0 0,2 2 0 16,2-1 0-16,2 0 0 0,1 0 0 0,4-2 0 16,-1 1 0-16,2 2 0 0,1 0 0 0,3-1 0 0,2 0 0 0,2 0 0 15,1 4 0-15,6-2 0 0,-1-3 0 0,2 3-128 16,9 0 128-16,0 0 0 0,-9 3 0 0,9-3 0 16,0 0-128-16,0 0 128 0,0 0-128 0,0 0 128 15,0 0-144-15,12 10 144 0,1-2-160 16,1 0 160-16,8 1-128 0,2-4 128 0,3 0 0 0,3 2-144 15,3-3 144-15,5 1 0 0,2-1 0 0,8 1 0 16,4-2 0-16,3-1 0 0,-3 1 0 0,3-1-128 16,1 5 128-16,3-4 0 0,5-3 0 0,6 0-128 15,7 4 128-15,0-2 0 0,-4 1 0 0,3-2 0 16,4-1 0-16,1 1 0 0,1 2 0 0,2-3 0 16,1-3 0-16,-1 3 0 0,1 4 0 0,4-1 0 15,1-3 0-15,4 0 0 0,2 0 0 0,2 0 0 0,0 0 0 0,2 0 0 16,2-1 0-16,2 1 128 0,0 1-128 0,2-1 0 15,2 0 0-15,2 0 0 0,-2 0 0 0,0 0 0 16,0 0 0-16,4 0 0 0,4 0 0 0,-2 0 0 16,-6 0 0-16,5 0 0 0,5 0 0 0,-4 0 0 15,-3-3 0-15,0 2 0 0,0 1 0 0,1 0 0 16,0-3 0-16,0 2 0 0,-6 0 0 0,5 2 0 16,1 3 0-16,0-3 0 0,-5 1 0 0,4-1 0 15,2 5 0-15,0-2 0 0,-2-4 0 0,1 2 0 16,1 1 0-16,-1 0 0 0,0 0 0 0,0-2 0 15,0-2 0-15,0-1 128 0,4 1-128 0,0 1 0 16,-1-1 0-16,0 1 0 0,-1 1 0 0,1-1 0 0,0 0 0 16,-3 0-128-16,-1 1 128 0,1-1 0 0,3-1 0 0,-3 1 0 15,-3 1 0-15,1-1 0 0,-1 0 0 16,-1 0 0-16,-1-1 0 0,-2 1 0 0,-4 1 0 16,2-1 0-16,2-1 0 0,-4 0 0 0,-4-1 0 0,2 4 0 15,-1 0 0-15,-1 2 0 0,1-1 0 0,-4-3 0 16,-3-1 0-16,1 1 0 0,2 1 0 0,-1-1 0 15,1-1 0-15,-2-1 0 0,-6 1-144 0,-2 0 144 16,2-1 0-16,-1 1 0 0,-4 1 0 0,-3-1 0 16,-4-1 0-16,-2 1 0 0,-1-3 0 0,-2 4 0 15,0 2 0-15,0-2 0 0,-1-3 0 0,-3 3 0 16,-4 5-128-16,-1-1 128 0,-5 0 0 0,0 0 0 16,-2 0 0-16,-2 1 0 0,-3-1 0 0,-2 0 0 15,-3-3 0-15,0 0 0 0,-5-1 0 0,-5 2 0 16,-1 0 0-16,-6 1 0 0,-4-6 0 0,-2 6 0 0,-6 0 0 0,-1-1 0 15,-1 1 0-15,-12-3 0 0,8-4 0 0,-8 4 0 16,0 0 0-16,0 0 0 0,0 0 0 0,0 0 0 16,0 0 0-16,0 0 0 0,-12-3 0 0,3-3 0 15,-7-1 0-15,0 3 0 0,-1 3 0 0,-2-4 0 16,-2 1 0-16,-2-1 0 0,-4 1 0 0,-1 1-176 16,0 1 176-16,1 0-128 0,1 0-128 0,-3 0 0 15,-2 1-16-15,-2 2 0 16,-1 2-1200-16,2-2-256 0,2 1-32 0,-1 1-12336 0</inkml:trace>
  <inkml:trace contextRef="#ctx0" brushRef="#br1" timeOffset="131572.9">533 1301 5519 0,'0'0'496'0,"0"0"-496"0,0 0 0 0,0 0 0 16,0 0 320-16,12 0-48 0,-2-1 0 0,-10 1 0 15,11-1-64-15,-11 1-16 0,10-2 0 0,-1 4 0 16,-9-2 288-16,12 1 48 0,-12-1 16 0,11 0 0 16,-1 3 160-16,0 1 16 0,1-3 16 0,-1 1 0 15,1 4-80-15,-1-4-16 0,1 0 0 0,-4 0 0 16,2 2-160-16,2 0-32 0,2 1-16 0,0-2 0 15,0 2-96-15,0 0-16 0,5 0 0 0,16 1 0 16,-2-1-48-16,-4 1-16 0,0-3 0 0,-1 2 0 0,0 0 16 0,1 2 0 16,-1-6 0-16,-1 3 0 0,3 0-16 0,1-1-16 15,1-2 0-15,3 3 0 0,4-1 16 0,1-2 16 16,1-2 0-16,2 2 0 0,-2 0 32 0,1 2 0 16,1-1 0-16,-2 1 0 0,3 5-112 0,0-7 0 15,1-1-16-15,3 0 0 0,7 1-48 0,-3-1-128 16,-4-1 192-16,1 1-64 0,1-1-128 0,0-1 160 15,-4 1-160-15,2-1 160 0,1-1-160 0,1 2 192 16,0-2-192-16,1-1 192 0,1-1-192 0,3-2 128 16,4 3-128-16,-4-1 128 0,-3-5-128 0,1 2 0 15,1-1 0-15,-1 2 0 0,-4-2 0 0,1-1 128 16,2-3-128-16,3 4 0 0,1-3 0 0,-5 2 0 16,0-2 128-16,-1-1-128 0,1 2 0 0,-2-2 128 0,-1 0-128 0,-1-1 128 15,-1-2 48-15,0 3 0 0,-2-2 0 0,1 4 0 16,0 2-48-16,1 0 0 0,-5-2 0 0,-1-2 0 15,-2 2-128-15,-2-1 160 0,-1 0-160 0,0-1 160 16,-2-1-160-16,0 1 0 0,-2 2 0 0,-2 1 0 16,-2-3 0-16,2 1 128 0,-1 4-128 0,-2 2 0 15,-3-3 0-15,0 2 0 0,0-5 128 0,-1 5-128 16,-1-1 0-16,-3 0 0 0,-3 3 0 0,-3-2 128 16,-5 3 48-16,-6 4 0 0,0 0 0 0,0 0 0 15,0 0-48-15,0 0-128 0,0 0 192 0,0 0-64 16,0 0-128-16,-6 7 128 0,-5 1-128 0,-3-3 128 15,-1 3-128-15,0 0 0 0,-2-1 0 0,-4 1 128 0,-5 3-128 0,0-1 128 16,1 3-128-16,-2-5 128 16,-5-2-128-16,0 5 0 0,-2 4 0 0,-3 2 0 0,0-4 128 15,-2-1-128-15,-3 0 0 0,-1-2 128 0,-3 2-128 0,1 1 0 16,-4-5 0-16,-2 5 128 0,-2 1-128 0,1-1 0 16,0 0 0-16,0-1 0 0,-1-5 0 0,-4 0 0 15,0 0 0-15,-5 1 0 0,4 1 0 0,-5-3 128 16,-5 0-128-16,3 2 0 0,3 2 0 0,-5-2 0 15,-3-6 0-15,1 2 0 0,1 0 128 0,0 3-128 16,-1-3 0-16,1 1 128 0,2-1-128 0,0 1 0 16,1-2 144-16,-1 0-144 0,-7 1 128 0,2 0-128 15,4 0 160-15,1-2-160 0,4-2 0 0,-1-2 0 16,-1 1 0-16,0 1 0 0,1 1 0 0,-1 1 144 0,1-2-144 0,4 0 128 16,5-2-128-16,0-2 0 0,2 0 0 15,1 0 0-15,2 1 0 0,20 1 0 0,-2-3 0 0,-3 0 0 16,-3 0 0-16,3-1 0 0,1-3 128 0,0 1-128 15,2-2 0-15,-25-8 0 0,11 2 0 0,7-1 128 16,3-2-128-16,5 7 0 0,5 0 144 0,5 0-144 16,0 1 0-16,3-5 0 0,1 3 0 0,2 5 128 15,1 0-128-15,1 1 0 0,1-3 0 0,2 4 0 16,1 1 0-16,2 2 0 0,6 3 0 0,-5-6-128 16,5 6 128-16,0 0-128 0,0 0 128 0,0 0-128 15,0 0-48-15,0 0 0 0,0 0 0 0,0 0 0 16,13 6 176-16,2-2-128 0,-1 1 128 0,3 4-128 15,1-3 128-15,2 4-160 0,1 0 160 0,2 2-160 16,2-4 160-16,1 4 0 0,0 1 0 0,4-2 0 16,0 1 0-16,4-3 0 0,2 4 0 0,-12-6 0 0,5 2 0 15,4-2 0-15,5 2 0 0,1-2 0 0,4 4 0 16,0-5 0-16,2 2 0 0,39 7 128 0,-7-5-128 0,-8-1 128 16,-3-1-128-16,-1-3 128 0,0-1-128 0,-2 0 0 15,-2 0 0-15,-1-1 0 0,1-3 0 0,2 1 0 16,1-1 0-16,2 0 128 0,4 0-128 0,-2-1 144 15,0-5-144-15,0 1 160 0,0-1-160 0,2-1 192 16,3-2-192-16,1 2 192 0,1-3-192 0,-1 0 128 16,-1-3-128-16,0-2 128 0,0-2 0 0,3 0-128 15,1-1 192-15,1 1-64 0,-1 0-128 0,-2 0 0 16,-2-6 0-16,0-1 0 0,0-1 128 0,2 2-128 0,-2 3 0 16,-2 0 128-16,-3-4-128 0,-5 1 0 0,-6 1 0 15,0 2 0-15,1 3 0 0,-9 0 128 0,-4 1-128 0,-4 5 0 16,-1 0 0-16,-7 5 0 0,-3 3 0 0,-4 1-8816 15,-2-1-1728-15</inkml:trace>
  <inkml:trace contextRef="#ctx0" brushRef="#br1" timeOffset="146578.74">21570 2717 12895 0,'0'0'272'0,"0"0"64"0,0 0 16 0,0 0 32 0,0 0-384 0,0 0 0 0,0 0 0 0,0 0 0 15,0 0 1712-15,0 0 272 0,0 0 48 0,0 0 16 16,-5 5-832-16,-2-2-144 0,1 0-48 0,-1-1 0 15,1 5 0-15,-1-1 0 0,-1-1 0 0,1 2 0 0,-1-1 0 0,0 2 0 16,-1 0 0-16,0 0 0 0,-2 0-816 0,2 1-208 16,-3-4 0-16,1 4 0 0,-1 2 864 0,-2 2 128 15,-2-2 32-15,-1 2 0 0,-3 1-832 0,1 1-192 16,-2 0 0-16,1 1 0 0,0 5 0 0,1 0 0 16,2-3 0-16,2 2 0 0,-1 0 864 0,3 4 128 15,0 5 32-15,1-4 0 0,2-3-832 0,1 3-192 16,1-2 0-16,1 2 0 0,1 2 0 0,1-1 0 15,-1-1 0-15,4 1 0 0,2 0 0 0,1 0 0 16,0 0 0-16,3 1 0 0,2-5 0 0,0 0 0 16,2 0 0-16,0 3 0 0,0 0 0 0,1-1 0 15,2-2 0-15,1 1 0 0,-1-2 0 0,0-2 0 16,2-2 0-16,2 0 0 0,0-5 864 0,1-1 128 16,0-3 32-16,1 1 0 0,0 1-832 0,-1-4-192 0,-1-2 0 15,-1 0 0-15,3-2 0 0,-4 0 0 0,-1-2 0 0,0-3 0 16,-2-3 0-16,-1 0 0 0,0-3 0 0,2-1 0 31,-5-3-3232-31,-2 0-688 0,-1-2-144 0,-1 6-32 0</inkml:trace>
  <inkml:trace contextRef="#ctx0" brushRef="#br1" timeOffset="147149.15">22016 2930 16575 0,'0'0'368'0,"-7"-6"80"0,7 6 0 0,0 0 16 0,-9-6-464 0,4 1 0 0,5 5 0 0,0 0 0 16,0 0 912-16,0 0 96 0,0 0 16 0,0 0 0 15,0 0 0-15,0 0 0 0,0 0 0 0,0 0 0 16,0 0 0-16,10 10 0 0,1 1 0 0,1 3 0 16,1 0-832-16,1 2-192 0,3-2 0 0,1 7 0 15,2 6 864-15,2 0 128 0,3 3 32 0,1-4 0 16,0 2-832-16,1 1-192 0,1 4 0 0,-1-1 0 15,0 1 864-15,1-5 128 0,-2 1 32 0,-1-3 0 16,-5 0-832-16,-5-11-192 0,-2-1 0 0,-1 0 0 0,-1 2 0 0,-2-2 0 16,-1-2 0-16,0 0 0 0,-1 1 0 0,-1-4 0 15,-2 1 0-15,0-4 0 0,-4-6 0 0,0 0 0 16,5 6 0-16,-5-6 0 16,0 0-1600-16,0 0-352 0,8-3-80 0,-5-2-11472 15</inkml:trace>
  <inkml:trace contextRef="#ctx0" brushRef="#br1" timeOffset="147477.91">22639 2913 20271 0,'3'-7'448'0,"1"-1"80"0,-1 2 32 0,1-3 16 0,2 2-576 0,-2-2 0 0,-1 1 0 0,-3 8 0 16,0 0 1744-16,0 0 240 0,0 0 64 0,0 0 0 16,0 0-1648-16,0 0-400 0,-1 11 0 0,-4 2 0 15,-2 2 896-15,-2 5 112 0,-2 2 16 0,-3 4 0 16,0 0 0-16,-3 6 0 0,-2-2 0 0,-11 18 0 16,0 0 0-16,-3-6 0 0,2-3 0 0,0-3 0 15,-2 0-832-15,6-4-192 0,6-4 0 0,2-2 0 16,1-6 0-16,4-1 0 0,2-5 0 0,2-2 0 15,2-1 0-15,0-1 0 0,8-10 0 0,0 0 0 16,0 0 0-16,0 0 0 0,0 0 0 0,8 5 0 16,2-5-2416-16,2-4-528 15,2-1-96-15,12-3-32 0</inkml:trace>
  <inkml:trace contextRef="#ctx0" brushRef="#br1" timeOffset="147815.68">23069 3409 20271 0,'0'0'896'0,"0"0"192"0,0 0-880 0,-2 8-208 16,-4 3 0-16,1-1 0 0,-1 3 1680 0,-2 3 304 15,-1 1 48-15,-4 5 16 0,5-4-832 0,-3-1-144 0,5-1-48 0,1 1 0 16,2-2 0-16,4-4 0 0,2 1 0 0,2-2 0 15,3-2-816-15,3-2-208 0,0-2 0 0,1 1 0 16,4 1 864-16,-1 1 128 16,2 1 32-16,1-4 0 0,1-5-832 0,0-2-192 0,0 1 0 0,-1-5 0 15,-3 1 864-15,0-1 128 0,-2-2 32 0,-3 1 0 16,-2-4-832-16,1-1-192 0,-4 2 0 0,-1-4 0 16,-4 2 864-16,0 0 128 0,-4 0 32 15,-2 1 0-15,-2 3-832 0,-2-1-192 0,-3 2 0 0,0 0 0 31,-2 0-768-31,0 1-208 0,-1-3-48 0,0 5-12016 0,1-1-2400 0</inkml:trace>
  <inkml:trace contextRef="#ctx0" brushRef="#br1" timeOffset="148290.06">23799 3468 20271 0,'0'0'448'0,"0"0"80"0,6-5 32 0,-6 5 16 0,0 0-576 0,10 2 0 0,-10-2 0 0,10 14 0 15,-2-5 928-15,0 4 80 0,0-2 16 0,0 8 0 16,-3 4 0-16,0 1 0 0,0 8 0 0,-1-4 0 16,-2-2-832-16,-4-2-192 0,0 5 0 0,-4-3 0 15,0 3 864-15,-2-4 128 0,-2-2 32 0,-1-1 0 16,0-2 0-16,-4-2 0 0,-2-1 0 0,2-3 0 0,0-1-832 0,2 0-192 16,0-6 0-16,1-2 0 0,2-6 0 0,2-3 0 15,2-3 0-15,2-7-10336 16,2-4-2112-16</inkml:trace>
  <inkml:trace contextRef="#ctx0" brushRef="#br1" timeOffset="148666.6">24889 2820 20271 0,'0'0'448'0,"0"0"80"0,0 0 32 0,3-6 16 0,-3 6-576 0,0 0 0 0,0 0 0 0,0 0 0 16,8 5 928-16,0 1 80 0,-1 3 16 0,1 6 0 15,1 3 0-15,2 4 0 0,2 3 0 0,-2 2 0 16,1 2-832-16,3 4-192 0,2-1 0 0,1 5 0 16,3-1 864-16,-1 2 128 0,0 3 32 0,2-2 0 15,-2-3-832-15,1-2-192 0,-2-4 0 0,-1-1 0 16,-1-5 0-16,-4-1 0 0,2-4 0 0,-4-2 0 16,0-3 0-16,-2-1 0 0,0-2 0 0,-1-3 0 15,-1-4-768-15,-7-4-208 16,0 0-48-16,7-6-11872 0</inkml:trace>
  <inkml:trace contextRef="#ctx0" brushRef="#br1" timeOffset="148933.93">25460 2748 23951 0,'0'0'1056'0,"0"0"224"0,0 0-1024 0,0 0-256 15,0 0 0-15,-8 10 0 0,1 0 880 0,-2 7 112 16,-2 1 32-16,1 0 0 0,-3 1 0 0,-2 0 0 0,0 5 0 0,-1 4 0 16,0 4 0-16,-1 3 0 15,-1 0 0-15,-1 3 0 0,-10 14 0 0,4-2 0 0,-5-5 0 0,4 0 0 16,-1-5-832-16,2-4-192 0,1-2 0 0,5-5 0 16,3-2 0-16,3-4 0 0,0-3 0 0,4-4 0 15,0 0 0-15,1-1 0 0,2-3 0 16,-1 0 0-1,4-3-2416-15,2-2-528 0,1-7-96 0,0 0-32 0</inkml:trace>
  <inkml:trace contextRef="#ctx0" brushRef="#br1" timeOffset="149137.6">25780 3421 27647 0,'-4'22'1216'0,"1"-11"256"0,-1 6-1168 0,-1 4-304 16,-3 5 0-16,-1 0 0 0,-3 5 880 0,-1-1 112 16,-1-4 32-16,1 1 0 0,1 2 0 0,2 1 0 15,-1-4 0-15,2-1 0 0,1-2-832 0,2-3-192 16,1-3 0-16,1-1-10336 16,0-2-2112-16</inkml:trace>
  <inkml:trace contextRef="#ctx0" brushRef="#br1" timeOffset="149640.19">26712 3417 16575 0,'0'0'736'0,"0"0"160"0,0 0-720 0,0 0-176 15,12 8 0-15,-3-3 0 0,-1 2 848 0,-2 2 144 16,-2 0 32-16,0 3 0 0,0 3 816 0,0 5 160 15,-3 2 48-15,2 2 0 0,-1 2-1648 0,0 8-400 16,-5-4 0-16,0 1 0 0,1 1 896 0,-7-4 112 0,-3-1 16 0,1-5 0 16,-2-1-832-16,-1-2-192 0,-3-1 0 15,-1-3 0-15,2 0 0 0,1-5 0 0,0-1 0 0,0-1 0 16,-4-5 0-16,5-6 0 0,4-5 0 0,6 0-13888 16</inkml:trace>
  <inkml:trace contextRef="#ctx0" brushRef="#br1" timeOffset="150036.51">27755 2648 20271 0,'0'0'448'0,"0"0"80"0,0 0 32 0,8 1 16 0,-8-1-576 0,9 9 0 16,0 3 0-16,0 4 0 0,0 2 928 0,2 6 80 15,-1-1 16-15,2 4 0 0,2 6 0 0,0 1 0 16,-1 2 0-16,1 1 0 0,-1-1-832 0,0 2-192 16,0 3 0-16,-2 2 0 0,1 0 864 0,-1 0 128 15,-1-2 32-15,-1-3 0 0,0-5-832 0,0-1-192 16,-1-3 0-16,0-3 0 0,0-4 0 0,1-2 0 0,0-4 0 0,1-3 0 31,4-2-768-31,-1-4-208 0,0-2-48 0,0-4 0 0</inkml:trace>
  <inkml:trace contextRef="#ctx0" brushRef="#br1" timeOffset="150286.59">28420 2645 23951 0,'0'0'1056'0,"-9"11"224"0,-1 2-1024 0,-1 3-256 0,-5 3 0 0,-2 6 0 0,-2 0 880 0,-1 6 112 15,1 0 32-15,-4 6 0 0,-5 3 0 0,1 1 0 16,0 2 0-16,1 2 0 0,-2 0-832 0,2 3-192 16,2-1 0-16,2 0 0 0,1 0 864 0,1-4 128 15,1-7 32-15,2 1 0 0,1-7-832 0,0 0-192 16,1-2 0-16,2-6 0 0,1-1 0 0,3-1 0 16,2-2 0-16,2-2 0 15,3-5-1600-15,1-1-352 0,2-10-80 0,0 0-16 0</inkml:trace>
  <inkml:trace contextRef="#ctx0" brushRef="#br1" timeOffset="150645.17">28591 3407 27647 0,'0'0'1216'0,"7"2"256"0,2 0-1168 0,2-1-304 0,1 3 0 0,-1 0 0 16,0 2 0-16,1 1 0 0,-1 2 0 0,-2-1 0 15,-2 6 880-15,-3 2 112 0,-2-2 32 0,-2 4 0 16,-1 2-832-16,-4 3-192 0,-3 4 0 0,-2 0 0 16,-2-4 864-16,-2 2 128 0,-2 1 32 0,0 0 0 15,1 2 0-15,2-5 0 0,0-2 0 0,2-3 0 0,3-1-832 16,2-1-192-16,2-1 0 0,3-4 0 0,3-1 864 0,3-3 128 15,3-2 32-15,1 0 0 0,3-1-832 0,5-1-192 16,4-3 0-16,2-1 0 0,2-1 0 0,1-2 0 16,0-2 0-16,2 2 0 0,0 0 0 15,1 1 0-15,-2 1 0 0,1-3 0 0,-2 1 0 0,-1 0 0 16,-2 0 0-16,-1-1 0 16,-2-2-3232-16,-2 1-688 0,15-13-144 0,-9 4-32 0</inkml:trace>
  <inkml:trace contextRef="#ctx0" brushRef="#br1" timeOffset="151310.24">29666 2386 16575 0,'0'25'368'0,"0"-25"80"0,0 0 0 0,0 0 16 0,0 0-464 0,0 0 0 16,0 0 0-16,0 0 0 0,8 5 912 0,0-2 96 15,0-1 16-15,1 1 0 0,2-1 0 0,4 1 0 16,3 4 0-16,2-2 0 0,-1 4 0 0,3 0 0 15,7 4 0-15,2 0 0 0,4 7 0 0,1 3 0 16,-2 5 0-16,-1 0 0 0,-1 1 0 0,-5 3 0 16,-2 5 0-16,-4 1 0 0,-3 3-832 0,-2 3-192 15,-5-3 0-15,1 5 0 0,-3-3 0 0,-1 4 0 0,-1 1 0 0,-2 0 0 16,-1-2 0-16,-2 1 0 16,0 0 0-16,-2 1 0 0,0 3 864 0,-2-7 128 0,0 1 32 0,-2-5 0 15,-1 3-832-15,-2 4-192 0,1-1 0 0,-4 0 0 16,1 1 864-16,-1 0 128 0,-2 0 32 0,0-4 0 15,-1-4-832-15,-1 1-192 0,-2-5 0 0,-2-3 0 16,0-2 0-16,-2-2 0 0,-1-4 0 0,-1 3 0 16,-1-5 864-16,1 0 128 0,1-1 32 0,1-3 0 15,1-4-832-15,-1 1-192 0,2-4 0 0,1 1 0 16,1 1 0-16,1-2 0 0,-1-2 0 0,3-3 0 16,3-2 0-16,0-3 0 0,3-1 0 0,-1-1 0 15,8 1 0-15,0 0 0 0,-2-6 0 0,2-2 0 16,0-5-3232-16,3-2-688 0,7-24-144 15,2 5-32-15</inkml:trace>
  <inkml:trace contextRef="#ctx0" brushRef="#br1" timeOffset="152220.48">20987 6331 20271 0,'0'0'448'0,"-21"5"80"0,21-5 32 0,0 0 16 16,0 0-576-16,-7 7 0 0,7-7 0 0,0 0 0 0,0 0 928 0,0 0 80 16,0 0 16-16,15 1 0 0,3-2 0 0,3 0 0 15,3-9 0-15,4 4 0 0,5 2-832 0,2-3-192 16,3 1 0-16,2-1 0 0,5-4 864 0,-5 2 128 15,1-1 32-15,-6 6 0 0,-4 2-832 0,-5-3-192 16,-4 5 0-16,-5 0 0 16,-4 1-1600-16,-13-1-352 0,0 0-80 0,0 0-16 0</inkml:trace>
  <inkml:trace contextRef="#ctx0" brushRef="#br1" timeOffset="152387.15">21024 6707 27647 0,'0'0'608'0,"0"0"128"0,0 0 32 0,0 0 0 0,0 0-624 0,15 5-144 0,1 3 0 0,5-1 0 16,2-3 848-16,5-1 144 0,2-6 32 0,9 1 0 15,10-1-832-15,2-3-192 0,4-1 0 0,-4 3 0 16,-6-1 864-16,-2 2 128 0,-5 2 32 0,-13 0-15984 16</inkml:trace>
  <inkml:trace contextRef="#ctx0" brushRef="#br1" timeOffset="154885.72">22871 6073 12895 0,'0'0'576'0,"0"0"112"0,0 0-560 0,0 0-128 0,-1-8 0 0,1 8 0 16,0 0 1664-16,0 0 320 0,0 0 48 0,0 0 16 15,0 0-832-15,0 0-144 0,0 0-48 0,0 0 0 16,0 0 0-16,0 0 0 0,12 9 0 0,-1 3 0 16,5 1-816-16,0 5-208 0,-1 6 0 0,5 0 0 0,3 6 864 0,1 2 128 15,-1 4 32-15,2 5 0 0,0-1-832 0,-1 3-192 16,-1 3 0-16,0-5 0 0,-2 1 0 0,0-3 0 15,-2-2 0-15,0-5 0 0,-2-2 0 0,-2-5 0 16,0 3 0-16,-4-4 0 0,0-2 0 0,-2-2 0 16,-4-3 0-16,2-3 0 0,-3 1 0 0,-2-6 0 15,-2-9 0-15,0 0 0 0,0 0 0 0,0 0 0 16,0 0 0-16,0 0-9232 16,-6-7-1904-16</inkml:trace>
  <inkml:trace contextRef="#ctx0" brushRef="#br1" timeOffset="155206.18">23524 6013 20271 0,'3'-10'448'0,"-2"-2"80"0,0-3 32 0,2 4 16 0,-2 2-576 0,-1 9 0 0,3-12 0 0,-3 12 0 15,0 0 1744-15,0 0 240 0,0 0 64 0,0 0 0 16,0 0-1648-16,-9 13-400 0,-3 0 0 0,2 5 0 16,-3 7 896-16,-3 2 112 0,-4 6 16 0,1 3 0 15,-1 5 0-15,0 4 0 0,-5 5 0 0,-1 9 0 16,-3 3-832-16,2 6-192 0,-1-4 0 0,1-1 0 16,-1-6 0-16,4-4 0 0,0 1 0 0,1-6 0 0,1-1 864 0,-3-4 128 15,0-4 32-15,2-4 0 0,-2-3-832 16,3-5-192-16,2-4 0 0,3-4 0 0,4-5 0 0,3 0 0 15,2-5 0-15,8-9 0 16,0 0-2416-16,0 0-528 0,-1-9-96 0,4-1-11088 16</inkml:trace>
  <inkml:trace contextRef="#ctx0" brushRef="#br1" timeOffset="155601.69">23698 6725 23951 0,'0'0'1056'0,"0"0"224"0,0 0-1024 0,0 0-256 16,0 0 0-16,0 0 0 0,7 8 880 0,4 2 112 0,1-3 32 0,-1 2 0 15,2-1-832-15,0 2-192 0,1 2 0 0,-3-1 0 16,-2 1 864-16,-2 2 128 0,-2 3 32 0,-1 0 0 15,-1 0 0-15,-3 3 0 0,-4-1 0 16,-2 5 0-16,0 2-832 0,-3 0-192 0,-2 1 0 0,-2-3 0 16,0 2 864-16,-2-1 128 0,-2-2 32 0,1 1 0 15,0-3-832-15,1 2-192 0,2-2 0 0,0 0 0 16,2-2 0-16,5-4 0 0,2-5 0 0,4-10 0 16,2 14 864-16,4-2 128 0,2-5 32 0,5 0 0 0,2-3-832 0,6 0-192 15,3-2 0-15,3-2 0 0,3 0 0 0,2 0 0 16,5 1 0-16,-1-1 0 0,0-3 0 0,-1 1 0 15,0-1 0-15,-1 0 0 0,-3 0 0 0,-3 0 0 16,-6-2 0-16,-4 1 0 16,0-3-768-16,-5 2-208 15,-2 0-48-15,-3-2-16784 0</inkml:trace>
  <inkml:trace contextRef="#ctx0" brushRef="#br1" timeOffset="156108.82">25068 6068 23951 0,'-1'-17'512'0,"-1"8"128"0,0 1 0 0,2 3 64 0,0 5-576 0,0 0-128 16,0 0 0-16,0 0 0 0,0 0 848 0,0 0 144 16,0 0 32-16,0 0 0 0,-2 13 0 0,0 6 0 15,-2 6 0-15,0 2 0 0,-3 2-832 0,4 5-192 16,1 1 0-16,0 3 0 0,0 1 864 0,0 0 128 15,-1 2 32-15,2 2 0 16,-1-2-1648-16,1-2-320 0,-3-2-64 0,0-4-16 0,4-9 832 0,-2 1 192 16,-1-3 0-16,4-6 0 15,3-4-864-15,-4-12-128 0,0 0-32 0,-4 11-11872 0</inkml:trace>
  <inkml:trace contextRef="#ctx0" brushRef="#br1" timeOffset="156305.79">24755 6450 31327 0,'0'0'688'0,"0"0"144"0,0 0 16 0,12-4 48 0,1 0-720 0,2 3-176 0,1 2 0 0,5 1 0 15,5 1 848-15,5-3 144 0,4-3 32 0,5 2 0 16,1 1 0-16,5 0 0 0,2 0 0 0,-2-1 0 16,-6-2 0-16,-5 1 0 0,-2 0 0 0,-6 1 0 15,-1 0-832-15,-3-3-192 0,-1 0 0 0,-4 0 0 16,-4 3-1600-16,2-1-352 0,0 0-80 0,-1-1-9296 15,1-2-1856-15</inkml:trace>
  <inkml:trace contextRef="#ctx0" brushRef="#br1" timeOffset="157028.29">28248 5172 12895 0,'0'0'272'0,"0"0"64"0,5-10 16 0,-5 10 32 0,0 0-384 0,0-9 0 16,0 9 0-16,0 0 0 0,1-10 1712 0,-1 10 272 0,0 0 48 0,0 0 16 15,0 0-832-15,0 0-144 0,0 0-48 0,0 0 0 16,0 0-816-16,0 11-208 0,-1 4 0 0,-3 4 0 15,-1 7 864-15,-3 2 128 0,-1 1 32 0,1 6 0 16,0 4-832-16,-1 4-192 0,0 2 0 0,-2 3 0 16,1-5 0-16,1-1 0 0,0-4 0 0,4 2 0 15,-1-1 864-15,2-1 128 0,1-4 32 0,0-4 0 16,-2-2-832-16,2 0-192 0,2-3 0 0,-2-2 0 16,-2-3 0-16,0-2 0 0,0-2 0 0,-2-2-9232 15,-2-1-1904-15</inkml:trace>
  <inkml:trace contextRef="#ctx0" brushRef="#br1" timeOffset="157415.29">26597 6561 23951 0,'0'0'512'0,"0"0"128"0,0 0 0 0,0 0 64 0,0 0-576 0,0 0-128 16,-2-4 0-16,20-2 0 0,1 5 848 0,7-3 144 0,10 0 32 0,4-1 0 15,3 1-832-15,4-1-192 0,1 0 0 0,8-6 0 16,8 1 864-16,10-2 128 0,10 2 32 0,7-1 0 15,6-2 0-15,8-2 0 0,9-5 0 0,8 4 0 16,3 3-832-16,12 3-192 0,9 1 0 0,3 4 0 16,-2 2 864-16,-35 3 128 0,16 0 32 0,2 3 0 15,-6 0-832-15,1 4-192 0,5-4 0 0,-13 1 0 16,-11-2 0-16,-13-1 0 0,-9-1 0 0,-11 0 0 16,-13-1 0-16,-11 0 0 0,-10-2 0 0,-9-1 0 15,-6 2-3232-15,-8-4-688 16,2 0-144-16,-18 6-32 0</inkml:trace>
  <inkml:trace contextRef="#ctx0" brushRef="#br1" timeOffset="157986.66">26606 7132 20271 0,'0'0'448'0,"0"0"80"15,0 0 32-15,0 0 16 0,0 0-576 0,0 0 0 0,0 0 0 0,0 0 0 0,0 0 928 0,0 0 80 16,12 0 16-16,-12 0 0 0,9 9 0 0,2 2 0 16,0 5 0-16,2 0 0 0,0 2-832 0,4 3-192 15,3 2 0-15,-1 3 0 0,2 2 0 0,0-1 0 16,-1 0 0-16,-1 1 0 0,1 2 864 0,-2 1 128 15,-2-5 32-15,-2 2 0 0,-1-6-832 0,0-1-192 16,-1-3 0-16,-2-1 0 0,-1-3 0 0,1-1 0 16,-3-2 0-16,0-1 0 0,-7-10 0 0,0 0 0 15,9 5 0-15,-9-5-9232 16,0 0-1904-16</inkml:trace>
  <inkml:trace contextRef="#ctx0" brushRef="#br1" timeOffset="158287.22">27106 7086 20271 0,'0'0'896'0,"0"0"192"0,0 0-880 0,0 0-208 0,0 0 0 0,0 0 0 15,0 0 864-15,0 0 128 0,-11-3 32 0,3 5 0 16,8-2 0-16,-7 7 0 0,-4 0 0 0,-2 6 0 15,1 3 0-15,-1 2 0 0,-2 0 0 0,-2 4 0 16,-2 3-832-16,4 6-192 0,-2 3 0 0,-1-2 0 0,-1-2 864 0,0 2 128 16,-1 5 32-16,-2-1 0 0,0-1-832 0,0-5-192 15,1 0 0-15,1 0 0 0,1-5 0 0,-1 1 0 16,-1-4 0-16,6-2 0 0,-1-3 0 0,4-3 0 16,5 0 0-16,-3-2 0 15,1-7-1600-15,3 2-352 0,6-7-80 0,0 0-16 0</inkml:trace>
  <inkml:trace contextRef="#ctx0" brushRef="#br1" timeOffset="158574.88">27368 7683 23951 0,'0'0'1056'0,"-4"16"224"0,0-1-1024 0,0 4-256 0,0 0 0 0,-1 2 0 16,0 2 880-16,-2 6 112 0,-1 1 32 0,2-1 0 15,0-3 0-15,0 0 0 0,-2-3 0 0,3 2 0 16,1 3-832-16,1-6-192 0,0-1 0 0,0-3 0 15,2 0 864-15,-1-2 128 0,1-2 32 0,1-3-10928 16,0-1-2176-16</inkml:trace>
  <inkml:trace contextRef="#ctx0" brushRef="#br1" timeOffset="160376.32">28533 6992 23951 0,'0'0'512'0,"0"0"128"0,0 0 0 0,0 0 64 0,0 0-576 0,0 0-128 16,0 0 0-16,0 0 0 0,0 0 848 0,-2 14 144 15,0 1 32-15,-2 2 0 0,-1 2 0 0,-3 5 0 16,0 0 0-16,-1 4 0 0,0 4-832 0,1-2-192 15,1-2 0-15,-1 6 0 0,1 4 0 0,2-3 0 16,0-4 0-16,0 2 0 0,-1-1 0 0,2-1 0 16,-1-6 0-16,0-3 0 0,0-2 0 0,-2-3 0 0,-1-4 0 0,-1-1 0 31,0-2-1600-31,-1-3-352 0,-3-2-80 0,-2-5-16 0</inkml:trace>
  <inkml:trace contextRef="#ctx0" brushRef="#br1" timeOffset="160523.84">28168 7305 31327 0,'0'0'688'0,"8"-8"144"0,9 7 16 0,1 0 48 0,2 2-720 0,4 1-176 0,6 0 0 0,4-1 0 15,7 0 0-15,-2-1 0 0,0 0 0 0,-1 0 0 16,-4-1 0-16,-2 1 0 0,1 1 0 0,-3 1 0 0,-4-2 0 0,0 0 0 16,-4-2 0-16,-1 1-9248 15,-1 0-1888-15</inkml:trace>
  <inkml:trace contextRef="#ctx0" brushRef="#br1" timeOffset="160782.53">29708 6781 31327 0,'0'0'688'0,"0"0"144"0,9 13 16 0,-8-5 48 0,1 1-720 0,-4 4-176 16,-2 4 0-16,-2 4 0 0,1 1 848 0,-2 4 144 0,-3 1 32 0,2 3 0 16,-3 4-832-16,4-3-192 15,-3 1 0-15,3-1 0 0,-1-1 0 0,1 0 0 0,2 0 0 0,1-4 0 16,0 1 0-16,0-2 0 0,-1 1 0 0,0 0 0 16,-2-1 0-16,1 1 0 0,-1-4 0 0,0-2-10336 15,-3-2-2112-15</inkml:trace>
  <inkml:trace contextRef="#ctx0" brushRef="#br1" timeOffset="160991.62">29083 7607 31327 0,'0'0'688'0,"6"-6"144"0,1 1 16 0,4 1 48 0,2 2-720 0,5 1-176 0,8 0 0 0,4 0 0 0,7-2 848 16,4 3 144-16,8 0 32 0,3 0 0 0,4-1-832 0,0 1-192 15,-1 0 0-15,2 0 0 0,3-2 864 0,1 1 128 16,-2 0 32-16,-2 2 0 0,-2 2-832 0,-5 2-192 16,-7-3 0-16,-6 2 0 15,-4 0-1600-15,-6 3-352 0,-3-2-80 0,-5 2-16 0</inkml:trace>
  <inkml:trace contextRef="#ctx0" brushRef="#br1" timeOffset="161427.72">29418 8133 27647 0,'0'0'1216'0,"0"0"256"0,0 0-1168 0,0 0-304 15,0 0 0-15,0 0 0 0,7 8 880 16,3-1 112-16,3 1 32 0,3 0 0 0,2 4 0 0,3 1 0 16,1-1 0-16,0 3 0 0,1 2-832 0,-1 0-192 15,0 4 0-15,-1 1 0 0,-2 2 0 0,0-1 0 16,-2-1 0-16,-2-1 0 0,-2-3 864 0,2-2 128 16,-4 1 32-16,0 0 0 15,-2 0-1648-15,-1-4-320 0,-2-1-64 0,-1-2-16 16,-2-3-816-16,-3-7-160 0,0 0-48 0,0 0-11456 0</inkml:trace>
  <inkml:trace contextRef="#ctx0" brushRef="#br1" timeOffset="161650.65">29902 8055 35007 0,'0'0'768'0,"0"0"176"0,0 0 16 0,-4 6 16 0,4-6-784 0,-9 7-192 0,-3 3 0 0,-1 2 0 15,-1 2 864-15,-3 3 128 0,-4 1 32 0,0 1 0 16,0 1 0-16,1 3 0 0,-3 0 0 0,3 3 0 16,-1-2-832-16,0 0-192 0,1 1 0 0,1 0 0 15,-1-3 0-15,2 2 0 0,1-4 0 0,1-1 0 16,2-1 0-16,1 0 0 0,0-2 0 0,1-2 0 16,2 2-1600-16,1-3-352 0,2-4-80 0,1 0-9296 15,-1-2-1856-15</inkml:trace>
  <inkml:trace contextRef="#ctx0" brushRef="#br1" timeOffset="161995.1">30246 8455 27647 0,'0'0'608'0,"-9"8"128"0,0 2 32 0,-1 4 0 0,2 3-624 0,-5 0-144 16,0-1 0-16,0 7 0 0,0 1 848 0,1 5 144 16,0-5 32-16,3 2 0 0,0-1 0 0,2-3 0 0,3 1 0 0,3 0 0 15,2 2 0-15,6-6 0 16,-1 0 0-16,5-1 0 0,2-1 0 0,3-4 0 0,1-1 0 0,2-2 0 16,2-1 0-16,2-4 0 0,3-1 0 0,-1-8 0 15,3 0-832-15,-4-3-192 0,-3-4 0 16,-1 1 0-16,-1-6 864 0,-3 2 128 0,-6-1 32 0,1 0 0 15,-6-2-832-15,-6 1-192 0,-6-5 0 0,-1 3 0 16,3 2 0-16,-5 1 0 0,-7-1 0 0,-5 3 0 16,-6 3 0-16,0-2 0 0,0 5 0 0,1 0 0 31,1 0-1600-31,1-1-352 0,2 3-80 0,3 0-16 0</inkml:trace>
  <inkml:trace contextRef="#ctx0" brushRef="#br1" timeOffset="163603.22">21432 11281 20271 0,'0'0'448'0,"0"0"80"0,0 0 32 0,9-4 16 0,1-1-576 0,5-1 0 0,2 2 0 0,4 0 0 15,3-3 928-15,5-1 80 0,4 1 16 0,3-4 0 16,6 5-832-16,0-5-192 0,-2 2 0 0,2 1 0 0,3 6 0 0,-3 0 0 16,-4 1 0-16,-6 0-10608 15</inkml:trace>
  <inkml:trace contextRef="#ctx0" brushRef="#br1" timeOffset="163770.41">21681 11606 27647 0,'0'0'608'0,"0"0"128"0,0 0 32 0,0 0 0 0,0 0-624 0,12 4-144 16,1-3 0-16,1-2 0 0,0-2 848 0,10 1 144 15,6-1 32-15,4-2 0 0,3 0-832 0,3-2-192 16,-1-3 0-16,-3 3 0 16,-1-1-1600-16,-2 2-352 0,10-7-80 0,-10 1-16 0</inkml:trace>
  <inkml:trace contextRef="#ctx0" brushRef="#br1" timeOffset="164351.01">23476 11054 20271 0,'-8'-1'448'0,"2"-9"80"0,-1-5 32 0,3 5 16 0,4 10-576 0,0 0 0 0,-1-13 0 0,1 13 0 16,0 0 928-16,0 0 80 0,0 0 16 0,0 0 0 16,12-4 0-16,-12 4 0 0,9 7 0 0,4 6 0 15,0 7-832-15,0 0-192 0,0 0 0 0,3 7 0 16,2 8 864-16,1 3 128 0,4 1 32 0,-1 0 0 16,0 0-832-16,1 3-192 0,2 0 0 0,3-2 0 15,-1-2 0-15,-1 1 0 0,-1 0 0 0,-2 2 0 16,-1 2 0-16,-2-6 0 0,-4-5 0 0,-3 0 0 15,-2 1 0-15,0-6 0 0,-3-2 0 0,-6-5 0 16,-2-5 0-16,0-2 0 0,3-1 0 0,-3-12 0 16,0 0-1600-16,0 0-352 0,0 0-80 15,0-24-16-15</inkml:trace>
  <inkml:trace contextRef="#ctx0" brushRef="#br1" timeOffset="164667.63">24123 10944 23951 0,'0'0'512'0,"0"0"128"0,0 0 0 0,0 0 64 0,-6-8-576 0,-3 1-128 0,-1 5 0 0,-1 2 0 16,1 6 848-16,-3 5 144 15,-5-7 32-15,-2 11 0 0,-2 7-832 0,0 10-192 0,-2 0 0 0,-2 5 0 16,-2 3 864-16,-2 7 128 0,-2 9 32 0,-2 0 0 16,2-2 0-16,-1 4 0 0,-1 8 0 0,-1 0 0 15,-3-3-832-15,-2-1-192 16,-4-1 0-16,3-6 0 0,2-5 0 0,3-5 0 0,2-6 0 0,4-3 0 16,2-4 864-16,5-6 128 0,2 0 32 0,7-3 0 15,3-5-1648 1,6-6-320-16,5-12-64 0,0 0-15168 0</inkml:trace>
  <inkml:trace contextRef="#ctx0" brushRef="#br1" timeOffset="165375.57">24245 11928 20271 0,'0'0'448'0,"0"0"80"0,0 0 32 0,0 0 16 0,0 0-576 0,0 0 0 0,0 0 0 0,0 0 0 0,11-4 928 0,-1 0 80 16,1 0 16-16,0-1 0 0,2 4 0 0,3-2 0 15,1 0 0-15,1 2 0 0,2 2 0 0,-1 3 0 16,0-1 0-16,-1 3 0 0,0 0-832 0,-4 4-192 15,-6 1 0-15,1 4 0 0,-2 1 864 0,-2 3 128 16,-1 4 32-16,-4 3 0 0,-4 0-832 0,-5 2-192 16,1-3 0-16,-2 5 0 0,-6 1 0 0,-2 3 0 15,-4 2 0-15,-1-5 0 0,1-4 0 0,1 1 0 16,4-4 0-16,1-1 0 0,1-5 864 0,5-4 128 16,2-2 32-16,3-2 0 0,-1-2-832 0,6-8-192 15,0 0 0-15,0 0 0 0,7 7 0 0,3-3 0 16,3-4 0-16,4 0 0 0,4-3 864 0,4 0 128 0,1-2 32 15,4 3 0-15,3-4-832 0,2 2-192 0,1 2 0 0,4-1 0 16,-1 2 0-16,-4 0 0 0,-5-3 0 0,-3 2 0 16,-3 2 0-16,-5 0 0 0,-2 0 0 15,-2 0 0 1,-2-1-1600-16,-2 0-352 0,0 1-80 0,-11 0-14752 0</inkml:trace>
  <inkml:trace contextRef="#ctx0" brushRef="#br1" timeOffset="165766.29">25657 11260 23951 0,'0'0'512'0,"0"0"128"0,0 0 0 0,0 0 64 0,0 0-576 0,0 0-128 16,0 0 0-16,1 8 0 0,-1-8 848 0,-3 13 144 15,-3 3 32-15,1 5 0 0,1 0 0 0,-2 3 0 16,-2-1 0-16,-1 7 0 0,1 3 0 0,0 3 0 0,0 0 0 0,2-1 0 31,4-1-1648-31,0 1-320 0,-2 1-64 0,0 0-16 0,0 1 832 0,2-7 192 0,0-3 0 0,0-2 0 32,-2-3-864-32,1-4-128 0,0-3-32 0,1-4-11872 0</inkml:trace>
  <inkml:trace contextRef="#ctx0" brushRef="#br1" timeOffset="165927.56">25442 11679 31327 0,'0'0'688'0,"0"0"144"0,7 0 16 0,6-4 48 0,0 0-720 0,4 1-176 0,3 1 0 0,7 1 0 0,3 1 848 0,3 0 144 16,4-3 32-16,1 3 0 0,-2 3-832 0,-2-2-192 15,-3 0 0-15,-3 0 0 16,-3 2-768-16,-3 1-208 0,-4-3-48 0,-1 2 0 15</inkml:trace>
  <inkml:trace contextRef="#ctx0" brushRef="#br1" timeOffset="168316.11">26814 11777 12895 0,'0'0'576'0,"-10"-2"112"0,1 0-560 0,9 2-128 16,-11 0 0-16,11 0 0 0,-8-3 848 0,8 3 144 15,0 0 32-15,0 0 0 0,0 0 0 0,0 0 0 16,0 0 0-16,0 0 0 0,0 0 0 0,0 0 0 16,0 0 0-16,0 0 0 0,10-2 0 0,3-2 0 15,-2 2 0-15,2 1 0 0,2 0-832 0,4-1-192 16,1 1 0-16,5 0 0 0,1-2 864 0,3 1 128 16,1-9 32-16,8 5 0 0,5-3-832 0,2 2-192 0,5 1 0 0,6-5 0 15,7 1 0-15,-1-2 0 16,2 1 0-16,4 0 0 0,4-5 0 0,7 2 0 0,10 2 0 0,-3 0 0 15,-3-5 864-15,7 3 128 0,7 1 32 0,2 4 0 16,0-2-832-16,-3 4-192 0,-4 0 0 0,0 1 0 16,1 0 0-16,-26 1 0 0,10 3 0 0,0-2 0 15,-1-2 0-15,0 2 0 0,3-3 0 0,-2 1 0 16,-1 1 0-16,-5-3 0 0,-2 2 0 0,-3 1 0 16,-4-2 0-16,1 1 0 0,-1-2 0 0,2 1 0 15,3 2 0-15,-2-1 0 0,0 2 0 0,-5-2 0 16,-4 3 864-16,-1-4 128 0,-2 2 32 0,-1 0 0 0,-2 3-832 0,0-3-192 15,-2 0 0-15,1 1 0 0,0 1 0 16,-4 2 0-16,-2-2 0 0,-2 0 0 0,-5-1 0 0,1 0 0 16,-5 1 0-16,0 2 0 0,-4-6 0 0,0 3 0 15,-2 2 0-15,-2-1 0 0,-3 1 864 0,-1-4 128 16,-3 2 32-16,-2 2 0 0,-4 0-832 0,-2 1-192 16,-9 1 0-16,0 0 0 0,0 0 0 0,0 0 0 15,0 0 0-15,-8 5 0 16,-4 2-768-16,1-4-208 0,0-1-48 0,1 2 0 15,-2 0-2448-15,2-1-496 0,-15-3-112 16,7-2-16-16</inkml:trace>
  <inkml:trace contextRef="#ctx0" brushRef="#br1" timeOffset="171924.68">26924 12100 20271 0,'0'0'448'0,"-4"-6"80"0,1 0 32 0,3 6 16 0,0 0-576 0,0 0 0 15,0 0 0-15,0 0 0 0,0 0 928 0,0 0 80 16,5 13 16-16,1-1 0 0,3-2 0 0,4 4 0 15,3 1 0-15,4 0 0 0,1 0-832 0,5 2-192 16,2 0 0-16,4 0 0 0,1-1 864 0,4 2 128 16,3 0 32-16,-1 2 0 0,-2-2-832 0,-6 0-192 0,-1 2 0 0,-2-3 0 15,-8-2 0-15,0 1 0 16,-4-2 0-16,-3-1 0 0,-2-1 0 0,0-3 0 0,-6 0 0 0,-5-9 0 16,5 9 0-16,-5-9 0 0,0 0 0 0,0 0 0 15,0 0 0-15,0 0 0 0,0 0 0 0,0 0-9232 16,-10-1-1904-16</inkml:trace>
  <inkml:trace contextRef="#ctx0" brushRef="#br1" timeOffset="172219.85">27442 11997 20271 0,'-1'-16'448'0,"1"7"80"0,0 9 32 0,0 0 16 0,2-13-576 0,1 4 0 0,-3 9 0 0,0 0 0 0,0 0 1744 0,0 0 240 16,1-12 64-16,-1 12 0 0,0 0-832 0,0 0-144 16,0 0-48-16,-9 9 0 0,-1 3 0 0,-2 5 0 15,-2 4 0-15,-2 2 0 0,-6 4-816 0,-2 1-208 16,-3 2 0-16,-2 3 0 0,-1 5 864 0,3-1 128 16,-1 3 32-16,4-3 0 0,0 0-832 0,2-3-192 15,-1-7 0-15,3-1 0 0,3-4 0 0,0 1 0 16,5-3 0-16,1-3 0 0,2-8 0 0,1 1 0 15,3-3 0-15,5-7 0 16,0 0-768-16,0 0-208 0,0 0-48 0,0 0 0 16,0 0-2448-16,7-7-496 0,4-8-112 0,4 0-16 0</inkml:trace>
  <inkml:trace contextRef="#ctx0" brushRef="#br1" timeOffset="172570.34">27692 12422 20271 0,'0'0'896'0,"0"0"192"0,0 0-880 0,-4 10-208 0,-1 1 0 0,1-1 0 16,-1 2 864-16,0-3 128 0,0 3 32 0,-1 0 0 16,1 1 0-16,0 1 0 0,0 2 0 0,-3 1 0 15,1-2-832-15,3 0-192 0,1 3 0 0,0-4 0 16,-1-2 864-16,4-12 128 0,5 16 32 0,0-6 0 0,-5-10-832 0,8 12-192 15,4-6 0-15,0 3 0 0,-2-2 864 0,3-3 128 16,2-7 32-16,-1 1 0 0,-1-1 0 0,0 0 0 16,-1-3 0-16,1-1 0 0,1-4-832 0,-1 1-192 15,-2 4 0-15,-4-4 0 0,1-6 864 0,-3 0 128 16,-2 2 32-16,-3 1 0 0,-1-1-832 0,-2 0-192 16,-1 4 0-16,-2 0 0 0,-5 3 0 0,1-1 0 15,1 2 0-15,0 2 0 0,-2-1 0 0,1 1 0 16,-1 0 0-16,11 4 0 15,0 0-1600-15,-9-4-352 0,1 0-80 0,8 4-14752 0</inkml:trace>
  <inkml:trace contextRef="#ctx0" brushRef="#br1" timeOffset="172968.34">28249 11932 20271 0,'0'0'448'0,"0"0"80"0,0 0 32 0,0 0 16 0,0 0-576 0,0 0 0 16,0 0 0-16,0 0 0 0,0 0 928 0,4 8 80 16,-4 3 16-16,4 1 0 0,5 0 0 0,-3 2 0 15,1-2 0-15,2 2 0 0,3 5 0 0,2-1 0 16,0 1 0-16,3 2 0 0,2 4 0 0,-6-8 0 16,1 1 0-16,2 2 0 0,-1-1-832 0,1 5-192 15,-2-2 0-15,-1-1 0 0,0-2 0 0,-1 0 0 16,0-2 0-16,-3-2 0 0,-1 0 0 0,0-1 0 15,-2-5 0-15,2 0 0 0,-4-2 0 0,-4-7 0 16,0 0 0-16,0 0 0 16,0 0-1600-16,8-4-352 0,-2-2-80 0,-3-4-16 0</inkml:trace>
  <inkml:trace contextRef="#ctx0" brushRef="#br1" timeOffset="173225.49">28660 11891 27647 0,'0'0'608'0,"0"0"128"0,-4-3 32 0,0 0 0 0,4 3-624 0,-7 1-144 0,-1 1 0 0,1 3 0 16,-1 1 848-16,-1 5 144 0,-2 2 32 0,0 2 0 16,-3 2 0-16,0 5 0 0,-1 6 0 0,-1-2 0 15,-1 4 0-15,-9 9 0 0,1 0 0 0,8-11 0 16,3 0-832-16,-2 2-192 0,0-5 0 0,3 0 0 0,-1 1 0 0,4-4 0 15,-1-2 0-15,2-2 0 0,1-4 0 0,3-1 0 16,1-2 0-16,3-1 0 16,1-10-768-16,0 0-208 0,0 0-48 0,0 0-9824 15,8-5-1968-15</inkml:trace>
  <inkml:trace contextRef="#ctx0" brushRef="#br1" timeOffset="173441.3">28812 12344 27647 0,'-13'12'1216'0,"12"-6"256"0,-2 7-1168 0,1 3-304 16,-4-1 0-16,0 8 0 0,-1-1 1696 0,1 2 288 0,-1 4 48 0,1-2 16 16,-1 0-832-16,2-3-144 0,0 2-48 15,0-1 0-15,-2-2-816 0,1-4-208 0,2-6 0 0,1 2 0 16,3 2 0-16,1-2 0 0,1-6 0 0,2 1-11424 15,1-4-2336-15</inkml:trace>
  <inkml:trace contextRef="#ctx0" brushRef="#br1" timeOffset="174095">29571 11932 20271 0,'0'0'448'0,"6"-7"80"0,1 1 32 0,-1 2 16 0,0-1-576 0,-6 5 0 0,6-3 0 0,-6 3 0 0,0 0 1744 0,0 0 240 15,0 0 64-15,0 0 0 0,0 0-832 0,0 0-144 16,5 9-48-16,-2 3 0 0,-3 1 0 0,-3 3 0 16,1 4 0-16,-3 8 0 0,1 1 0 0,0 3 0 15,-4 2 0-15,3 3 0 0,0 2-816 0,-1-2-208 16,2-1 0-16,2-1 0 0,0-5 0 0,1-1 0 15,1 0 0-15,0-8 0 0,1-2 0 0,1-2 0 16,0-6 0-16,0-2 0 16,2-1-768-16,-4-8-208 0,0 0-48 0,0 0-9824 15,0 0-1968-15</inkml:trace>
  <inkml:trace contextRef="#ctx0" brushRef="#br1" timeOffset="174305.82">29390 12137 31327 0,'0'0'688'0,"6"-2"144"0,2-2 16 0,1 4 48 0,3 4-720 0,2-2-176 0,3 0 0 0,1 2 0 16,3 1 1664-16,1 2 320 0,2-2 48 0,-1 3 16 15,0-3-1648-15,0-1-400 0,2 4 0 0,0-2 0 16,-1-4 896-16,2 0 112 0,3 1 16 0,-3-1 0 16,-5 1-832-16,0-2-192 0,-5-2 0 0,0 0 0 15,-1 1 0-15,-1-2 0 0,1 0 0 0,0-1 0 16,-2-1-1600-16,0 3-352 0,0-3-80 0,7-2-14752 15</inkml:trace>
  <inkml:trace contextRef="#ctx0" brushRef="#br1" timeOffset="174634.75">30812 11697 27647 0,'16'-15'1216'0,"-8"11"256"0,1-2-1168 0,4 1-304 16,1-1 0-16,0-1 0 0,2 10 880 0,-2 1 112 0,-2-2 32 0,-3 7 0 15,-2 2 0-15,-5 4 0 0,-2 8 0 16,-1 4 0-16,-3 4 0 0,0 3 0 0,-6 4 0 0,1 1 0 15,0 3 0-15,-1-2 0 0,1 2 0 0,0 1 0 16,1 1-832-16,1-2-192 0,0-3 0 0,2-2 0 16,0-5 0-16,1 0 0 0,0-8 0 0,0 0 0 15,0-6 0-15,-1-1 0 0,2-4 0 0,0-1 0 16,1-7 0-16,2-5 0 0,0 0 0 0,0 0-18800 16</inkml:trace>
  <inkml:trace contextRef="#ctx0" brushRef="#br1" timeOffset="176917.26">28541 10392 16575 0,'0'0'368'0,"0"0"80"0,0 0 0 0,0 0 16 0,0 0-464 0,0 0 0 15,0 0 0-15,0 0 0 0,0 0 912 0,0 0 96 16,0 0 16-16,0 0 0 0,0 0 0 0,0 0 0 16,0 0 0-16,0 0 0 0,-4 20 0 0,16-12 0 15,-2 3 0-15,-1 0 0 0,0 0-832 0,5 6-192 16,1 6 0-16,2-1 0 0,0-1 864 0,4 5 128 15,4 5 32-15,1-1 0 0,1 0-832 0,-1 2-192 16,-1-4 0-16,1 2 0 0,0-3 0 0,-1 1 0 0,-4-6 0 16,-3-1 0-16,0-3 0 0,-1 0 0 0,-4 0 0 0,-2-5 0 15,-3-3 0-15,-8-10 0 0,6 10 0 16,3-1 0-16,-9-9 864 0,8 8 128 0,-8-8 32 16,0 0 0-1,12 5-1648-15,-12-5-320 0,0 0-64 0,11-4-16 16,0-2-816-16,-5-1-160 0,-6 7-48 0,6-13 0 0</inkml:trace>
  <inkml:trace contextRef="#ctx0" brushRef="#br1" timeOffset="177266.94">29149 10264 16575 0,'0'0'368'0,"0"-10"80"0,-2 3 0 0,2 7 16 0,2-13-464 0,-2 7 0 15,0 6 0-15,0 0 0 0,0 0 912 0,0 0 96 16,-7-4 16-16,7 4 0 0,-10 8 0 0,-1 2 0 16,-1 2 0-16,-1 4 0 0,-1 2 0 0,0 3 0 15,-2 3 0-15,0 4 0 0,-8-3 0 0,-1 7 0 16,-5 6 0-16,-3 2 0 0,-3 0 0 0,1 3 0 15,3 0 0-15,-2 4 0 0,-1-3-832 0,3-4-192 16,4-5 0-16,3-2 0 0,3-2 0 0,3-5 0 16,-1 1 0-16,5-8 0 0,1-5 864 0,1 1 128 15,4-2 32-15,3-3 0 0,6-10-832 0,-4 9-192 0,4-9 0 16,0 0 0 0,0 0-1600-16,0 0-352 0,14-2-80 0,-3-6-13120 0</inkml:trace>
  <inkml:trace contextRef="#ctx0" brushRef="#br1" timeOffset="177701">29553 10669 16575 0,'0'0'368'0,"0"0"80"0,0 0 0 0,0 0 16 0,0 0-464 0,0 0 0 16,0 0 0-16,0 0 0 0,11 11 912 0,-11-11 96 16,0 0 16-16,-1 8 0 0,-3 0 816 0,-1 0 160 15,-2 1 48-15,-2 3 0 0,-1-2-1648 0,-2 3-400 16,0 0 0-16,-1 3 0 0,0-1 896 0,2 2 112 15,0-1 16-15,3 0 0 0,2-1-832 0,3 1-192 16,-1-6 0-16,4 1 0 0,4-2 864 0,3-1 128 16,2 0 32-16,3-2 0 0,2-5-832 0,2-2-192 0,2-2 0 0,1 1 0 15,1-2 864-15,0-3 128 16,-1-4 32-16,1 2 0 0,-2-4-832 0,0-1-192 0,-1 3 0 0,-1-5 0 16,-2-2 864-16,-3 0 128 15,-1-2 32-15,-2 2 0 0,-4 0-832 0,0-1-192 0,-4 4 0 0,0 2 0 16,-6 0 0-16,1 2 0 0,0 2 0 0,-3 4 0 31,-2 1-768-31,-2 3-208 0,-2 2-48 0,-5 3-16784 0</inkml:trace>
  <inkml:trace contextRef="#ctx0" brushRef="#br1" timeOffset="181024.91">21252 15387 6447 0,'0'0'576'15,"0"0"-576"-15,0 0 0 0,-7 6 0 0,7-6 1584 0,-10 4 208 16,-2 0 32-16,12-4 16 16,0 0-752-16,0 0-160 0,-8 5-32 0,8-5 0 0,-4 9 128 0,4-9 32 15,-6 7 0-15,6-7 0 0,0 0-64 0,0 0-16 16,3 12 0-16,-3-12 0 0,0 0 112 0,15 0 0 15,3-4 16-15,9 1 0 0,0-1-64 0,4 0-16 16,4-2 0-16,2-1 0 0,1 1-448 0,1-3-112 16,1 1-16-16,5-3 0 0,3 4-192 0,0-3-32 15,-2 4-16-15,2 2 0 0,0 1-80 0,-4-1 0 16,-3 3-128-16,-2 2 192 0,-8 5-320 0,-3-5-80 0,-6 2-16 16,-5 3 0-1,-5 6-2784-15,-5-2-544 0</inkml:trace>
  <inkml:trace contextRef="#ctx0" brushRef="#br1" timeOffset="181204.78">21460 15736 24879 0,'-18'-13'2208'0,"9"8"-1760"0,3 1-448 0,6 4 0 0,0 0 2448 0,0 0 416 0,0 0 80 0,0 0 0 15,13 0-2240-15,4-1-448 0,2-2-80 0,7-4-32 16,7 1 288-16,3 2 48 0,9-1 16 0,2 0 0 15,2-1-224-15,2 3-32 0,0-3-16 0,-2 6 0 16,-4 4-1200-16,-2-1-240 0,-4-2-64 0</inkml:trace>
  <inkml:trace contextRef="#ctx0" brushRef="#br1" timeOffset="184905.13">22991 15105 12895 0,'0'0'272'0,"0"0"64"0,-3-8 16 0,3 8 32 0,0 0-384 0,0 0 0 0,0 0 0 0,0 0 0 0,0 0 1712 0,0 0 272 16,0 0 48-16,0 0 16 0,0 0-832 0,0 0-144 16,0 0-48-16,0 0 0 0,12 8-816 0,-1-1-208 15,-2 4 0-15,4 1 0 0,0 2 864 0,2 2 128 16,2 2 32-16,3 2 0 0,0 3-832 0,2 5-192 15,1-2 0-15,5 1 0 0,-1-3 864 0,0 0 128 16,-1 4 32-16,0-2 0 0,1 1-832 0,-1-2-192 16,-3 1 0-16,1-1 0 0,-4 0 0 0,1-3 0 15,-3-3 0-15,1 2 0 0,-2-1 0 0,0-2 0 16,-6-4 0-16,1 1 0 0,-3-2 0 0,-1 0 0 0,-3-5 0 16,-5-8 0-16,7 10 0 0,-7-10 0 15,0 0 0-15,0 0-9232 0,0 0-1904 0</inkml:trace>
  <inkml:trace contextRef="#ctx0" brushRef="#br1" timeOffset="185252.17">23600 15009 16575 0,'0'-12'368'0,"0"1"80"0,0 1 0 0,0-2 16 0,1 2-464 16,2 1 0-16,-2 0 0 0,0 1 0 0,-1 8 912 0,0 0 96 15,0 0 16-15,0 0 0 0,0 0 0 0,0 0 0 16,0 0 0-16,0 14 0 0,-3-1 0 0,-4 5 0 16,-2 3 0-16,-3 1 0 0,-1 6 0 0,-5 2 0 15,-6 4 0-15,1 2 0 0,-3 10 0 0,0 1 0 16,-2-2 0-16,0 4 0 0,-4 3 0 0,4-4 0 15,2 0 0-15,2-6 0 0,1-6-832 0,3-3-192 16,3-3 0-16,0-5 0 0,2 0 0 0,2-3 0 16,2-5 0-16,2 1 0 0,1-2 0 0,2-2 0 15,0-4 0-15,6-10 0 0,0 0 0 0,0 0 0 16,0 0 0-16,0 0-11424 16,7-9-2336-16</inkml:trace>
  <inkml:trace contextRef="#ctx0" brushRef="#br1" timeOffset="185674.16">24005 15560 20271 0,'0'0'448'0,"0"0"80"0,0 0 32 0,-1 12 16 16,1-12-576-16,-3 13 0 0,-2-1 0 0,3 1 0 0,-2 1 928 0,1 0 80 16,-1-1 16-16,0 3 0 0,2 0 0 0,0-1 0 15,-2 1 0-15,3-2 0 0,4-3 0 0,1 2 0 16,2 2 0-16,5-8 0 0,-2-6-832 0,5 1-192 15,3 0 0-15,1-2 0 0,2-4 864 0,-1-4 128 16,1-2 32-16,0 1 0 0,-2-3-832 0,0 0-192 16,-2-2 0-16,-1-2 0 0,-3-1 864 0,-2 4 128 15,-3 0 32-15,-2 0 0 0,-5-5 0 0,0 4 0 16,-6 1 0-16,0 2 0 0,0-2-832 0,-4 3-192 16,-4 1 0-16,-1 5 0 0,-1 2 0 0,1 2 0 15,-5 0 0-15,2 2 0 16,-1-1-1600-16,4 3-352 0,0 1-80 0,6-2-14752 0</inkml:trace>
  <inkml:trace contextRef="#ctx0" brushRef="#br1" timeOffset="186413.39">24844 14977 20271 0,'0'0'448'0,"0"0"80"0,0 0 32 0,0 0 16 0,0 0-576 0,0 0 0 16,0 0 0-16,0 0 0 0,0 0 928 0,7 11 80 15,3-1 16-15,-3 2 0 0,0 2 0 0,5 2 0 16,3 1 0-16,2 1 0 0,0 3-832 0,1 0-192 15,3 2 0-15,3 1 0 0,1 4 864 0,1 0 128 16,1-1 32-16,-1-1 0 0,-1-2-832 0,-2-1-192 16,-2 1 0-16,-1-3 0 0,-3 1 0 0,-3-3 0 15,-1-3 0-15,-1 1 0 0,-3 0 0 0,0-5 0 16,-2-5 0-16,-7-7 0 0,7 11 0 0,-7-11 0 16,0 0 0-16,0 0 0 15,0 0-768-15,0 0-208 0,0 0-48 0,-1-13 0 0</inkml:trace>
  <inkml:trace contextRef="#ctx0" brushRef="#br1" timeOffset="186692.34">25299 14896 23951 0,'0'0'512'0,"-2"-9"128"0,2-1 0 0,0 10 64 0,0 0-576 0,0 0-128 0,-4-8 0 0,4 8 0 16,0 0 1664-16,-6 7 320 0,-1 4 48 0,-3 2 16 0,-3 6-1648 0,0 4-400 16,-4 1 0-16,-3 6 0 0,-2 0 896 0,-1 2 112 15,-3 2 16-15,2 4 0 0,-1 2 0 16,6 2 0-16,3-2 0 0,1-2 0 0,-1-3-832 0,0 1-192 16,1-4 0-16,0 1 0 0,2-5 0 0,2-4 0 15,0-2 0-15,1-2 0 0,-1-2 0 0,6-4 0 16,5-14 0-16,-1 15 0 15,-1-1-2416-15,2-14-528 0,0 0-96 0,0 0-32 0</inkml:trace>
  <inkml:trace contextRef="#ctx0" brushRef="#br1" timeOffset="186964.59">25686 15460 27647 0,'0'0'608'0,"0"0"128"0,2 14 32 0,0-2 0 0,-1 1-624 0,0 2-144 0,-1 6 0 0,-2 0 0 15,-3 1 848-15,1 2 144 0,-4-5 32 0,0 4 0 16,-1 0 0-16,0 2 0 0,0-3 0 0,-1 0 0 15,3-1-832-15,-1-1-192 0,0-1 0 0,5-1 0 16,1-3 0-16,0-1 0 0,0-1 0 0,2-3-10336 16,0-10-2112-16</inkml:trace>
  <inkml:trace contextRef="#ctx0" brushRef="#br1" timeOffset="187697.52">26326 14992 20271 0,'0'0'448'0,"0"0"80"0,0 0 32 0,0 0 16 0,6-6-576 0,-6 6 0 16,10-5 0-16,-10 5 0 0,11-1 928 0,0 2 80 0,-11-1 16 0,12 7 0 16,2 2 0-16,-1 0 0 15,-1 3 0-15,1 3 0 0,0 1 0 0,2 4 0 0,5 2 0 0,-1 4 0 16,1 3-832-16,1 4-192 0,4-1 0 0,-3 0 0 16,0-2 0-16,-4 0 0 0,-6-1 0 0,0 1 0 15,1-1 0-15,-2-1 0 0,0-2 0 0,-2-2 0 16,-4-2 0-16,0-5 0 0,2-4 0 0,-3-1 0 15,-4-12 0-15,0 0 0 0,0 0 0 0,0 0-9232 16,0 0-1904-16</inkml:trace>
  <inkml:trace contextRef="#ctx0" brushRef="#br1" timeOffset="187941.26">26756 14906 27647 0,'-6'-6'608'0,"6"6"128"16,-8-2 32-16,8 2 0 0,-11 6-624 0,1 2-144 0,0 6 0 0,-2 5 0 0,-3 3 848 0,0 5 144 15,1-1 32-15,-3 6 0 0,-2-4 0 0,1 5 0 16,1 2 0-16,1 3 0 0,0-2 0 0,1 1 0 16,3-3 0-16,3 0 0 0,1 1-832 0,2-4-192 15,2 0 0-15,0-2 0 0,-1-5 0 0,4-2 0 16,-3-1 0-16,4-4 0 15,0-3-768-15,1-1-208 0,-1-13-48 0,0 0-9824 16,0 0-1968-16</inkml:trace>
  <inkml:trace contextRef="#ctx0" brushRef="#br1" timeOffset="188278.28">27053 15405 27647 0,'12'-1'608'0,"3"-1"128"0,1 1 32 0,3 1 0 0,-1 3-624 0,0 3-144 0,2 6 0 0,-5 2 0 15,-2-5 848-15,-2 4 144 0,-3 3 32 0,-7 2 0 16,-2 2 0-16,-5 1 0 0,-3-2 0 0,-1 3 0 16,-2 6-832-16,-3-5-192 0,-4-1 0 0,1 5 0 0,-4-3 864 0,0 1 128 15,0 1 32-15,3-2 0 0,5-5 0 0,4-3 0 16,0-3 0-16,5-4 0 0,5-9-832 0,0 12-192 15,0-12 0-15,11 9 0 0,3 1 0 0,4-5 0 16,3-5 0-16,4 0 0 0,1-1 864 0,4-1 128 16,5 0 32-16,6 0 0 0,4-1-832 0,-1-1-192 15,-3 3 0-15,-5-2 0 0,-4-1 0 0,-4 0 0 16,-2-5 0-16,-3 5 0 16,-5 2-768-16,-2-1-208 0,-3-2-48 15,-6 2-18432-15</inkml:trace>
  <inkml:trace contextRef="#ctx0" brushRef="#br1" timeOffset="188838.61">28369 14943 16575 0,'0'0'368'0,"0"0"80"0,-1-6 0 0,6-3 16 0,-5 9-464 0,6-9 0 16,-6 9 0-16,7-12 0 0,-1 0 1728 0,-6 12 256 0,0 0 64 0,0 0 0 16,0 0-832-16,0 0-144 0,0 0-48 0,0 0 0 15,0 13 0-15,-1 5 0 0,-4 3 0 0,-2 4 0 16,0 5-816-16,-1 3-208 0,0 1 0 0,0 1 0 16,2-1 864-16,-1 6 128 0,-1-2 32 0,3-2 0 15,1-4-832-15,0 0-192 0,-1-2 0 0,1-1 0 16,1-2 0-16,-2-3 0 0,0-3 0 0,2-3 0 15,1-2 0-15,0-3 0 0,1-2 0 0,1-11 0 16,0 0-1600-16,0 0-352 0,0 0-80 16,0 0-16-16</inkml:trace>
  <inkml:trace contextRef="#ctx0" brushRef="#br1" timeOffset="189021.13">28039 15200 27647 0,'0'0'608'0,"10"-2"128"0,1-7 32 0,3 2 0 0,5-1-624 0,5 4-144 16,5 2 0-16,4 0 0 0,-1 1 848 0,7 0 144 16,7-1 32-16,0 2 0 0,-1 0-832 0,-3 0-192 15,-6-2 0-15,-3 1 0 0,-6 1 0 0,-2 1 0 16,-3 0 0-16,2 0 0 0,-5-1 0 0,1 2 0 16,-6 2 0-16,3 1-9232 15,-1-4-1904-15</inkml:trace>
  <inkml:trace contextRef="#ctx0" brushRef="#br1" timeOffset="189332.97">29186 14787 27647 0,'-2'-18'608'0,"3"10"128"0,-1 8 32 0,0 0 0 0,0 0-624 0,0 0-144 0,12 5 0 0,-1 7 0 15,1 5 0-15,1 1 0 0,2 2 0 0,0 4 0 16,2 6 848-16,-2 2 144 0,-5 3 32 0,3 0 0 16,4-1-832-16,1 0-192 0,-1-2 0 0,-1 5 0 15,-2-2 0-15,-2 3 0 0,-3-2 0 0,-1-2 0 16,-3-6 864-16,0 2 128 0,-3-3 32 0,-1 2 0 0,-1-7-832 0,-1-1-192 15,-1-2 0-15,-3-3 0 16,5-16-768-16,0 0-208 0,-4 8-48 16,4-8-13504-16</inkml:trace>
  <inkml:trace contextRef="#ctx0" brushRef="#br1" timeOffset="189629.5">29636 14753 27647 0,'0'0'608'0,"0"0"128"0,0 0 32 16,0 0 0-16,0 0-624 0,0 0-144 0,-9 5 0 0,0 3 0 0,-2 4 0 0,1 7 0 0,-3 5 0 0,1 5 0 16,-3 1 848-16,-4 2 144 0,0 1 32 15,-5 3 0-15,-3 3 0 0,-2 0 0 0,-2 2 0 0,1 2 0 16,0 1-832-16,1-2-192 0,1-2 0 0,2-1 0 15,1-2 0-15,3-3 0 0,6-4 0 0,0 0 0 16,2-4 0-16,2-1 0 0,2-4 0 0,1-3 0 16,0-1 0-16,1-4 0 0,1-3 0 0,2-1 0 15,0-1-2416 1,5-8-528-16,0 0-96 0,0 0-32 0</inkml:trace>
  <inkml:trace contextRef="#ctx0" brushRef="#br1" timeOffset="189963.11">29637 15406 23951 0,'10'-6'1056'0,"-10"6"224"0,13 0-1024 0,0 1-256 16,1 4 0-16,-1-1 0 0,-1 3 880 0,-2-1 112 15,-2 6 32-15,-4-2 0 0,-4 2 0 0,-1 2 0 16,-2-1 0-16,-4 6 0 0,-2 0-832 0,-5 1-192 16,0-2 0-16,-2 0 0 0,-1 3 864 0,1-1 128 15,-1-2 32-15,3-1 0 0,1-3 0 0,3 1 0 16,1-1 0-16,3 0 0 0,4-3 0 0,2 0 0 0,0-11 0 0,10 15 0 16,1-6-832-16,2-1-192 0,1-8 0 0,4 2 0 15,3 2 0-15,4-1 0 0,0-4 0 0,5-2 0 16,0-1 864-16,2-2 128 0,1 2 32 0,-2-3 0 15,-4-1-832-15,1 0-192 0,-3 3 0 0,-3 0 0 32,-3 2-768-32,-3 1-208 0,-4-2-48 0,-3 3-12016 0,-9 1-2400 0</inkml:trace>
  <inkml:trace contextRef="#ctx0" brushRef="#br1" timeOffset="190805.67">30641 14744 20271 0,'0'0'896'0,"0"0"192"0,0 0-880 0,0 0-208 0,0 0 0 0,0 0 0 15,-6 8 864-15,1 1 128 0,1 0 32 0,-2 7 0 16,0 5-832-16,2 5-192 0,0 2 0 0,1 6 0 16,1 0 864-16,1 0 128 0,-1 0 32 0,2 2 0 15,0-4-832-15,0-1-192 0,-1-2 0 0,1-2 0 16,0 6 0-16,0-3 0 0,-1-7 0 0,1-1 0 16,1-4 0-16,0-1 0 0,1 0 0 0,-1-2 0 15,-1-15 0-15,0 0 0 0,1 8 0 0,-1-8 0 16,0 0-1600-16,0 0-352 0,-6-11-80 15,-1-2-16-15</inkml:trace>
  <inkml:trace contextRef="#ctx0" brushRef="#br1" timeOffset="190973.18">30413 15072 27647 0,'0'0'608'0,"0"0"128"0,0 0 32 0,11-1 0 0,-1-3-624 0,4 2-144 15,5 4 0-15,0 2 0 0,2-1 0 0,4 1 0 16,2-2 0-16,1 4 0 0,-1-3 848 0,0 0 144 15,1 0 32-15,-2-2 0 0,-2 0-832 0,1 1-192 16,-1-2 0-16,-2 0 0 0,-3-2 0 0,0 1 0 16,-2 0 0-16,-2-3-9232 15,0 0-1904-15</inkml:trace>
  <inkml:trace contextRef="#ctx0" brushRef="#br1" timeOffset="191271.72">31397 14572 27647 0,'0'0'608'0,"0"0"128"0,15 13 32 0,-5-7 0 0,2 0-624 0,1 1-144 0,0 1 0 0,0 5 0 16,-3 3 848-16,2 4 144 0,1 2 32 0,3 1 0 15,0 8-832-15,0-1-192 0,1 2 0 0,0 2 0 16,0 0 864-16,0-1 128 0,-1 7 32 0,-2-8 0 16,-2 1-832-16,0-3-192 0,-2-3 0 0,-1 0 0 0,-2 3 0 0,-1-3 0 15,0-5 0-15,-3 0 0 16,0-3-768-16,-2 1-208 0,-1-3-48 0,0-4 0 16,0-13-1632-16,0 0-336 0,0 0-64 0,0 0-16 0</inkml:trace>
  <inkml:trace contextRef="#ctx0" brushRef="#br1" timeOffset="191525.86">31929 14670 31327 0,'-9'-12'688'0,"9"12"144"0,-4-5 16 0,4 5 48 0,-10 4-720 0,1 1-176 0,0 0 0 0,-3 11 0 16,-2 5 0-16,-2 5 0 0,-1 2 0 0,-3 1 0 15,-2 2 848-15,0 4 144 0,0 3 32 0,-2 1 0 16,0-3 0-16,-2-4 0 0,1 1 0 0,3-3 0 16,-3 1-832-16,3 0-192 0,-2-5 0 0,6 6 0 15,5-1 0-15,0-4 0 0,-4-4 0 0,0-4 0 16,4-3 0-16,-1-2 0 0,-1 2 0 0,4-5 0 16,-1-4-2416-16,5-2-528 0,7-5-96 0,0 0-32 15</inkml:trace>
  <inkml:trace contextRef="#ctx0" brushRef="#br1" timeOffset="191893.4">32315 15099 27647 0,'0'0'1216'0,"0"0"256"0,-10 1-1168 0,-1 4-304 16,0 0 0-16,-5 7 0 0,-4 1 880 0,0 3 112 16,-8 1 32-16,1 5 0 0,-6 5-832 0,3-1-192 15,3 0 0-15,2-2 0 0,3-1 864 0,6 3 128 16,6 2 32-16,5-1 0 0,2-5 0 0,8 0 0 16,4-1 0-16,7-1 0 0,4-1-832 0,6-4-192 15,4-2 0-15,2-4 0 0,2 0 864 0,-1-5 128 16,-3 0 32-16,-2-5 0 0,-2-5-832 0,-1-1-192 0,-1-5 0 15,-2-1 0-15,0-4 864 0,-2-3 128 0,-5-3 32 16,0 1 0-16,-1-4 0 0,-8 1 0 0,-4-3 0 0,-4 4 0 16,-3 0-832-16,-3-1-192 0,-3 3 0 0,-4 1 0 15,1 2 0-15,-2 2 0 0,-2 3 0 0,0-1 0 32,0 3-1600-32,-1 3-352 0,1 4-80 0,-1 4-11472 0,-1-2-2304 0</inkml:trace>
  <inkml:trace contextRef="#ctx0" brushRef="#br1" timeOffset="193085.2">22716 16542 20271 0,'-12'6'448'0,"12"-6"80"0,0 0 32 0,-8 6 16 0,8-6-576 0,0 0 0 16,0 0 0-16,0 0 0 0,0 0 0 0,0 0 0 0,0 0 0 0,0 0 0 15,11 2 928-15,3-1 80 0,4-2 16 0,3-3 0 16,3-2 0-16,6-2 0 0,8-3 0 0,6 2 0 16,5-1-832-16,4 1-192 0,0-4 0 0,0 0 0 15,1-2 752-15,6 2 96 0,5-2 32 0,8 3 0 16,4 3-304-16,0 0-64 0,-4 0-16 0,5-1 0 15,6 3-160-15,6-1-16 0,1-1-16 0,3 0 0 16,0-1-80-16,6 1-16 0,2 0 0 0,6 0 0 16,5-4 48-16,-1 0 16 0,-1 5 0 0,4 0 0 15,4 0 0-15,-7-1 0 0,-8 4 0 0,8 0 0 0,8-4 48 16,-1 2 0-16,-2 5 0 0,-1-5 0 0,-1 1-128 16,1 0 0-16,2-1-16 0,-3-1 0 0,-7 1 64 0,5 3 16 15,3-1 0-15,-3 1 0 0,-9 4-256 0,4-2 128 16,3-6-128-16,1 4 0 0,3 1 176 0,-3 2-176 15,-4 0 192-15,2-1-192 0,2 0 144 0,-9 0-144 16,-10 0 0-16,3-1 144 0,6 1-144 0,1-2 0 16,-2 1 144-16,-4-1-144 0,-6-2 0 0,3 0 128 15,8-3-128-15,-3 2 0 0,-3-1 0 0,-2-1 128 16,0-3-128-16,0 1 0 0,4-2 0 0,-4 3 144 16,-6 1-144-16,-3 0 0 0,-2-2 192 0,6 1-64 15,1 1 0-15,1 0-128 0,-1 2 384 0,-1 2-16 16,-4-4-16-16,2 2 0 0,6 3-112 0,-5-1-32 0,2 2 0 0,-2-2 0 15,-6 1-208-15,2-3 176 0,2-1-176 0,3 5 160 16,1 3-160-16,-4 0 0 0,-10 0 0 16,3-1 128-16,2-4-128 0,4 3 0 0,3 5 0 0,-7 1 0 15,-9-4 0-15,-3 0 0 0,-1-3 0 0,4 6 0 16,1-1 128-16,0 1-128 0,0 1 0 0,-10 1 128 16,-5 2-128-16,-2-5 160 0,1 2-160 0,-1-3 160 15,2-3-160-15,2 2 0 0,-2 5 144 0,-3 0-144 16,-5-1 0-16,-6 0 128 0,-8 3-128 0,-7-2 0 15,-5-3 0-15,-9 0-128 0,-4-1 0 0,-11-1 0 16,0 0-2912-16,-13 4-576 0,-17-1-112 16,-8-3-32-16</inkml:trace>
  <inkml:trace contextRef="#ctx0" brushRef="#br1" timeOffset="193898.43">24867 16889 16575 0,'1'-11'736'0,"-1"11"160"0,0 0-720 0,0 0-176 0,0 0 0 0,0 0 0 16,0 0 848-16,0 0 144 0,0 0 32 0,0 0 0 16,12-2 816-16,0 0 160 0,-12 2 48 0,9 0 0 15,4 4-832-15,-1 4-144 0,1-2-48 0,1 6 0 16,3 5-816-16,0 1-208 0,-4 2 0 0,9 3 0 15,6 7 864-15,2 0 128 0,2 3 32 0,1 0 0 16,-1-2-832-16,-2-2-192 0,-2-1 0 0,-2 1 0 16,-3 1 0-16,-1-3 0 0,1-2 0 0,-4-1 0 15,-2 0 0-15,-1 0 0 0,-1-6 0 0,-2-4 0 16,-2-1 864-16,-3-1 128 0,-2 0 32 0,2-6 0 16,-8-6-2464-16,0 0-480 0,0 0-112 0,0 0-8208 15,7-4-1632-15</inkml:trace>
  <inkml:trace contextRef="#ctx0" brushRef="#br1" timeOffset="194171.9">25525 16758 31327 0,'0'0'688'0,"0"0"144"0,0 0 16 0,0 0 48 0,0 0-720 0,-2 12-176 15,-11-3 0-15,-1 0 0 0,-2 0 848 0,-1 7 144 16,-3 5 32-16,-2 2 0 0,-3 5 0 0,2 2 0 16,1 4 0-16,-2 2 0 0,1 1 0 0,-2 0 0 0,0 1 0 0,-2-1 0 15,-2-5-832-15,1 2-192 0,-1 1 0 0,2-1 0 16,2-5 0-16,3-2 0 0,5-1 0 0,2-3 0 16,1-5 0-16,1-3 0 0,0-3 0 0,2 1 0 31,5-4-1600-31,6-9-352 0,0 0-80 0,0 0-14752 0</inkml:trace>
  <inkml:trace contextRef="#ctx0" brushRef="#br1" timeOffset="194500.36">25687 17307 27647 0,'-14'16'1216'0,"3"-7"256"0,-6 4-1168 0,2 1-304 16,2 4 0-16,0 1 0 0,1-8 0 0,3 5 0 15,2 2 0-15,3-1 0 0,1 0 880 0,5-1 112 16,2-6 32-16,4 2 0 0,4 1-832 0,3-4-192 16,3 0 0-16,5-5 0 0,3-2 864 0,1-2 128 15,2-3 32-15,-1-1 0 0,2-5 0 0,-1 0 0 16,-1-7 0-16,-1-1 0 0,-1 3 0 0,-5 0 0 15,-2-2 0-15,-2 2 0 0,-1-5-832 0,-7 2-192 16,-4 2 0-16,-1-1 0 0,-6-2 864 0,-2 2 128 0,-3 0 32 16,-3 5 0-16,-3-4-832 0,-3 5-192 0,-1 1 0 15,-1 0 0 1,0 0-768-16,-1 5-208 0,1 1-48 0,0 0-12016 0,1-3-2400 0</inkml:trace>
  <inkml:trace contextRef="#ctx0" brushRef="#br1" timeOffset="194921.51">26919 16697 23951 0,'-2'-13'1056'0,"2"13"224"0,2-11-1024 0,-2 11-256 16,7-7 0-16,-7 7 0 0,0 0 880 0,0 0 112 15,0 0 32-15,13 4 0 0,-3 2 0 0,1 3 0 16,-5 2 0-16,5 7 0 0,-1 7-832 0,2 3-192 16,2 2 0-16,2 4 0 0,-1-1 864 0,4-2 128 0,1 2 32 0,1 2 0 15,-1-3-832-15,1 0-192 0,1-2 0 0,1-2 0 16,1-4 0-16,-2-1 0 0,-2-3 0 0,-2-2 0 16,0-1 0-16,-2-3 0 0,-3 0 0 15,-3-7 0-15,-2 0 0 0,-8-7 0 0,10 4 0 0,-10-4-10336 16,8-11-2112-16</inkml:trace>
  <inkml:trace contextRef="#ctx0" brushRef="#br1" timeOffset="195162.64">27418 16627 27647 0,'0'0'608'0,"0"0"128"0,-6-8 32 0,6 8 0 0,-8-7-624 16,0 6-144-16,-1 1 0 0,0 6 0 0,-1 6 848 0,-2 0 144 15,-2 2 32-15,-5 6 0 0,-2 5 0 0,-2-2 0 16,-2 3 0-16,2 4 0 0,2 4 0 0,-3-1 0 16,-3-3 0-16,0 3 0 0,1 5-832 0,1-1-192 15,0-2 0-15,3-1 0 0,4 0 0 0,-1-7 0 16,1-6 0-16,5 2 0 0,4-2 864 0,1-2 128 16,2-6 32-16,3-2 0 15,3-11-2464-15,-1 12-480 0,1-12-112 0,0 0-14752 0</inkml:trace>
  <inkml:trace contextRef="#ctx0" brushRef="#br1" timeOffset="195372.82">27774 17093 31327 0,'-9'15'1392'0,"1"-2"272"0,-3-2-1328 0,0 6-336 0,1 2 0 0,-2 3 0 15,-2 4 896-15,1 1 96 0,1 1 32 0,0-4 0 16,1 4 0-16,0-4 0 0,2 3 0 0,2-5 0 16,0-7-832-16,3 4-192 0,1-1 0 0,3-2 0 15,1-3 0-15,2-2 0 0,-3-11 0 0,0 0-11424 16,14 7-2336-16</inkml:trace>
  <inkml:trace contextRef="#ctx0" brushRef="#br1" timeOffset="195865.41">28965 16611 23951 0,'0'0'1056'0,"0"0"224"0,0 0-1024 0,0 0-256 0,0 0 0 0,0 0 0 16,0 0 880-16,0 9 112 0,0-9 32 0,-4 14 0 16,-1 1 0-16,-3 3 0 0,-3 4 0 0,2 3 0 15,0 2 0-15,0 6 0 0,-3-1 0 0,2 5 0 16,-1-1 0-16,2 0 0 0,0-1 0 0,0 0 0 15,0 2-832-15,2-4-192 0,3 0 0 0,2-7 0 16,-1 0 0-16,2-5 0 0,-2-1 0 0,3-3 0 0,2-6 0 0,-2-11 0 16,0 0 0-16,5 11 0 15,-5-11-2416-15,0 0-528 0,0 0-96 0,6-5-32 0</inkml:trace>
  <inkml:trace contextRef="#ctx0" brushRef="#br1" timeOffset="196062.9">28553 16922 35007 0,'0'0'768'0,"0"0"176"0,6 0 16 0,10 3 16 0,2-3-784 0,4 1-192 15,2-1 0-15,4 3 0 0,8 1 0 0,1 1 0 16,3-2 0-16,3-1 0 0,5 1 864 0,-4 0 128 0,-1-2 32 0,-1-1 0 16,-3-1-832-16,-4-2-192 0,0-2 0 0,-3 0 0 15,-2 1 0-15,-2 1 0 0,2 0 0 0,-5 2 0 31,-1 0-1600-31,-6-1-352 0,-5 0-80 0,0-2-13120 0</inkml:trace>
  <inkml:trace contextRef="#ctx0" brushRef="#br1" timeOffset="196396.6">30426 16404 31327 0,'0'0'1392'0,"0"0"272"0,0 0-1328 0,0 0-336 15,4 6 0-15,-3 3 0 0,-5 6 896 0,2 4 96 16,-3 7 32-16,-3 2 0 0,-3 5 0 0,0 4 0 15,-6 14 0-15,-7 21 0 0,5-10 112 0,10-27 16 16,-2 6 16-16,2 6 0 0,-1-3-336 0,2 3-80 16,1-4-16-16,1 1 0 0,0-1-368 0,-1 32-80 15,3-19-16-15,1-7 0 0,1-7-128 0,2-7-16 0,0-6-128 16,0-3 192-16,0-7-192 0,2-2 0 0,2-1-192 16,0-6-13680-16,-4-10-2736 0</inkml:trace>
  <inkml:trace contextRef="#ctx0" brushRef="#br1" timeOffset="205672.42">3094 10773 9951 0,'0'0'448'0,"0"0"80"0,-3 6-528 0,3-6 0 16,-2 7 0-16,2-7 0 0,0 0 688 0,0 0 16 16,-2 9 16-16,2-9 0 0,-1 7-128 0,1-7-16 15,0 0-16-15,0 0 0 0,-1 9-128 0,1-9-32 16,0 0 0-16,-2 7 0 0,2-7 112 0,-5 7 0 16,1-3 16-16,4-4 0 0,0 0-208 0,0 0-32 15,0 0-16-15,0 0 0 0,0 0 144 0,0 0 32 16,0 0 0-16,0 0 0 0,8 9 144 0,1-2 48 0,3-1 0 0,1-2 0 15,-1 0 0-15,6-2 0 0,0 1 0 0,2 1 0 16,-1-3-192-16,5 1-16 0,4-2-16 0,0 0 0 16,2 0-112-16,2 0-32 0,5-2 0 0,3 1 0 15,5 1 48-15,0-3 0 0,0 2 0 0,0 1 0 16,2 0 16-16,-3 0 16 0,3 1 0 0,4-1 0 16,5 3-32-16,2-3 0 0,-1 0 0 0,3 1 0 15,4 2-64-15,-2-3-32 0,-3-1 0 0,5 1 0 16,2 1-224-16,2 0 176 0,5-2-176 0,2 1 160 15,-2 1-160-15,0 1 128 0,0-1-128 0,0-1 128 16,-2-1 32-16,5-1 0 0,5 1 0 0,-4 1 0 16,-7 1 64-16,-1-1 16 0,3 0 0 0,1 2 0 0,0-1-16 15,0 0 0-15,-1 0 0 0,-2 1 0 0,-2-1-64 0,0 2-16 16,-1 2 0-16,1-3 0 0,0 0-144 0,-2-2 128 16,4-2-128-16,-4 2 128 0,-1 2-128 0,0-1 0 15,3-2 0-15,-4 1 128 0,-3-2 32 0,5 1 0 16,5 0 0-16,-2-2 0 0,-3 1 0 0,-1 2 0 15,-3 0 0-15,0 2 0 0,-2-4-160 0,1-1 160 16,3 0-160-16,0 2 160 0,-2 0-160 0,1 0 0 16,-2-1 0-16,0 1 0 0,1 0 0 0,-1-2 0 15,0-2 0-15,0 2 0 0,3 3 128 0,-5 0-128 16,-2-1 0-16,-2 0 128 0,0-2-128 0,-3 2 0 16,-2 1 0-16,3-2 0 0,4 1 128 0,-2 0-128 15,-3-2 0-15,-1 2 128 0,-3 5-128 0,-2-3 192 0,-3-2-192 16,1 1 192-16,2 0-192 0,2 0 192 15,2 0-192-15,1 0 192 0,-2-3-192 0,1 2 160 0,-1 0-160 0,1 1 160 16,-2 1-160-16,2-1 0 0,2-1 144 0,-4 1-144 16,-2 0 0-16,3 0 0 0,3 0 0 0,2 0 0 15,-1 1 0-15,-1 0 0 0,0-1 0 0,-2 3 128 16,-1-6-128-16,0 3 0 0,0 0 0 0,3 0 0 16,3 0 0-16,1 0 0 0,-2 0 0 0,-1 3 0 15,-2-2 0-15,0 0 128 0,0-1-128 0,3 2 128 16,5 3-128-16,0-1 0 0,1-2 0 0,-2 2 128 15,1-1-128-15,-3-2 0 0,-2 3 0 0,-2-1 0 16,0-1 0-16,0 0 0 0,1 0 0 0,-3 0 0 16,-4-2 0-16,-2 2 144 0,0-1-144 0,-2 2 0 0,-3-2 256 15,-5 2-64-15,-4 0-16 0,-3 1 0 0,-2-3-16 16,-3 1 0-16,-1 0 0 0,-3 0 0 0,-5 2-160 0,-2-1 128 16,-11-3-128-16,0 0 128 0,0 0-128 0,0 0 0 15,0 0 0-15,0 0 0 0,0 0 0 0,-14 6 0 16,-5-3 0-16,-4 0 0 0,-6-6-128 0,-5 3 128 15,-2 1 0-15,-15 2 0 0,-8-3 0 0,1 0 0 16,-1-1 0-16,-4-2 0 0,-3 3 0 0,-10 0 0 16,-6-1 0-16,-7 1 0 0,-1 0 0 0,-2 0 0 15,-3 0 0-15,-6 0 0 0,-6 0 0 0,-3 0 0 16,-2-2 176-16,-6 1-176 0,-4-3 128 0,0 0-128 16,0 0 0-16,-3 2 0 0,-8 0 128 0,-4 2-128 15,-3 0 0-15,-3-1 144 0,-2 0-144 0,2 1 0 16,1 0 0-16,-2 1 0 0,5-1 0 0,-3 0 0 0,0 0 0 0,-3 1 0 15,-2-1 128-15,1 0-128 0,7 2 0 0,-5-1 128 16,-5-1-128-16,7 0 0 0,5-1 0 16,0 1 0-16,-2 0 0 0,2 1 128 0,1-1-128 0,1 1 0 15,-6-3 0-15,8 3 0 0,6 2 128 0,3-2-128 16,-1-2 0-16,4 1 0 0,2 2 144 0,5 0-144 16,-2-2 0-16,6 0 128 0,6 0-128 0,6 1 0 15,6 1 0-15,-2 1 144 0,-3-3-144 0,6 0 0 16,5 1 128-16,4 1-128 0,5 2 0 0,-1-1 0 15,-1-1 0-15,4 0 0 0,0 0 0 0,5 2 0 16,4-2 0-16,4 2 0 0,6-3 0 0,7 2 0 16,4 0 0-16,5 1 0 0,2-2 128 0,7-2-128 15,3 3 0-15,8-1 160 0,3 1-160 0,6 0 128 0,11-3-128 0,0 0 0 16,0 0 0-16,0 0 0 0,12 2 0 16,6 1 0-16,4-6 0 0,6 3 0 0,2 0-160 15,4 0 160-15,2-1 0 0,5 1-144 0,2-3 144 0,5 5 0 16,5 0 0-16,10 1-128 0,7-6 128 0,5 3 0 15,1 3 0-15,3-2-128 0,2-1 128 0,8-1 0 16,9-2 0-16,0 2 0 0,-1 1 0 0,3 1 0 16,5-1 0-16,6 0 0 0,4 0 0 0,0 0 0 15,-2 3 0-15,7-3 0 0,3 0 0 0,-1 2 0 16,-7 0 0-16,9 0 0 0,6 1 0 0,-1 0 0 16,-4-3 0-16,2 1 0 0,5 1 0 0,-3 4 0 15,-3-5 0-15,1 3 0 0,6 1 0 0,-1 0 0 16,1-2 0-16,4-2 0 0,4-2 0 0,0 1 0 0,-3 4 0 15,4 0-128-15,4-2 128 0,-4 1 0 0,-3 2 0 0,0-1 0 16,3 1 0-16,-4 2 0 0,1-5 0 0,-3 4 0 16,5-2 0-16,-5-1 0 0,-10 1 0 0,5-1 0 15,-1 1 0-15,-3 0 0 0,-11-2 0 0,3 5 0 16,3-3 0-16,-5 2 128 0,-5 3-128 0,-6-2 0 16,-3 1 0-16,2-4 0 0,4 1 0 0,-8 4 128 15,-7-2-128-15,-1 0 0 0,-3 0 0 0,-2-3 0 16,-2 2 0-16,-6 4 0 0,-7-4 0 0,-5 1 128 15,-3-2-128-15,-8-4 0 0,-2-1 0 0,-4 3 0 16,1-1 0-16,-8 0 0 0,-7-4 0 0,-7 2 128 16,-7 3-128-16,-6-2 176 0,-5-1-176 0,-12 0 192 0,0 0-192 15,0 0 0-15,0 0 0 0,-12-9 0 16,-5-1 0-16,-9 1 0 0,-8-1 128 0,-5 4-128 0,-3 2 0 0,-7-1-192 16,-8 0 32-16,-3 1 16 0,-4 1 144 15,-12-4 0-15,-10 1 0 0,-3 1 0 0,-1 1 0 0,-7-3-160 16,-6 1 16-16,-8 3 0 0,-9-3 144 0,-3 0 0 15,0 0-144-15,-12-2 144 0,-8 2 0 0,-3 2 0 16,-5 2 0-16,-5-2 0 0,1 2 0 0,-5-1 0 16,-8-1 0-16,0 0 0 0,-1 2 0 0,-1-1 0 15,-6 1 0-15,1-1 0 0,2 0 0 0,-5 1 0 16,0-1 0-16,-4 3 0 0,-1 3 0 0,-1-2 0 16,-1-2 0-16,3 2 0 0,4 2 0 0,-1-1 0 15,-2 0 0-15,0-1 0 0,-6 0 0 0,11 3 0 16,11-3 0-16,-2 2 0 0,-4 0 0 0,5-1 0 15,9 2 0-15,3 0 0 0,5-4 0 0,6 0 0 0,5 0 0 0,6 0 0 16,6-3 0-16,6 1 0 0,6-1 0 0,6 1 0 16,4 0 0-16,10 0 0 0,4-1 0 15,12-2 0-15,6 2 0 0,7 1 0 0,3-2 0 0,9 1 0 16,11-3 0-16,6 2 0 0,3-1 0 0,12 2 0 16,11-2 0-16,10 5 0 0,0 0 0 0,0 0 0 15,12-9-128-15,10 3 128 0,9 0-160 0,8 2 160 16,6-1-160-16,3 2 160 0,7-2-160 0,3 2 160 15,10 3-128-15,8 2 128 0,7-4 0 0,4 2-144 16,3 2 144-16,6-1 0 0,3-1 0 0,10 0-128 16,10 0 128-16,2 4 0 0,0-2 0 0,7 0 0 15,6-1 0-15,3 2 0 0,1-1 0 0,6 2 0 16,0 3 0-16,4-6 0 0,0 2 0 0,5-1 0 0,1 1 0 0,4 1 0 16,2 1 0-16,-2-4 0 0,-3-1 0 0,4 2 0 15,5-1 0-15,0 0 0 0,-2-1 0 0,2 0 0 16,3 0 0-16,4 3 0 0,1-1 0 0,-2 1 0 15,-4 0 0-15,0-3 0 0,0-3 0 0,0 2 0 16,1-1 0-16,-2 1-128 0,-5-2 128 0,0 2 0 16,-1 0 0-16,-3 0 0 0,-8-1 0 0,1 1 0 15,-2 1 0-15,-5 0-128 0,-8 1 128 0,-1-1 0 16,-2-1 0-16,-6 1 0 0,-8 4 0 0,-1-3 0 16,-4-2 0-16,-5 0 0 0,-5-2 0 0,-5 3 0 15,-10 1 0-15,-2 1 0 0,-5-4 0 0,-5 1 0 16,-6 1 0-16,-7 0-128 0,-7-3 0 0,-8 1 0 15,-4 0 0-15,-6 1 0 0,-6 1 128 0,-8 1-128 16,0-2 128-16,-9-1-128 0,-5-2 128 0,-9 4-208 0,0 0 80 16,0 0 128-16,-13-6-144 0,-4 0 144 0,-5 2 0 0,-4 1 0 15,-5 1 0-15,-7 0 0 0,-5 0 0 0,-11-1 0 16,-8 3-128-16,-5 0 128 0,-3 0 0 0,-2 0 0 16,-2-1 0-16,-8 1-128 0,-10 4 128 0,-3-3 0 15,-5-1 0-15,-3 1-160 0,-1-3 160 0,-10 3-128 16,-6 2 128-16,-4-1 0 0,-2-2-144 0,-8 2 144 15,-9-1 0-15,1 2-176 0,3-1 176 0,-10-1-128 16,-3-2 128-16,-7 1 0 0,-2 0 0 0,-2 0-128 16,0-1 128-16,-7 0 0 0,-9-1 160 0,-1 1-160 15,-1 2 0-15,-3 1 0 0,-1-1 0 0,-4 1 0 16,-4 2 0-16,0 0 0 0,1 2 0 0,5-1 0 16,1-1 0-16,0 0 0 0,0 1 0 0,-1-1 144 15,1-4-144-15,6 4 0 0,12 1 144 0,-1 0-144 0,-1-2 0 0,7 3 144 16,6-3-144-16,7 3 0 0,7 2 128 15,9-4-128-15,6 0 0 0,7 0 0 0,7 2 0 0,10-2 0 16,7 0 0-16,7-1 0 0,6-2 0 0,4-1 0 16,6 0 0-16,10-1 0 0,8 1 0 0,8-2 0 15,6 0 0-15,8-1-144 0,5 3 144 0,9 0-208 16,5 2 80-16,7-4 128 0,8 2 0 0,0 0 0 16,15-1 0-16,6-2 0 0,5 1-144 0,11-1 144 15,13-2 0-15,15 1 0 0,13 3-128 0,10-5 128 16,7-3 0-16,13 4 0 0,11 1 0 0,11-1-128 15,8-3 128-15,15 2 0 0,12-1 0 0,9 2 0 16,7 2-128-16,8-3 128 0,9 1-144 0,10 1 144 0,7 1-208 16,9-2 80-16,7 0 128 0,5-1-128 0,4-1 128 0,7 3-128 15,9 4 128-15,2-3 0 0,3-1 0 0,-2 2 0 16,-2-1 0-16,-2 7 0 0,2 1 0 0,-8 2 0 16,-2-1 0-16,-6 5 0 0,-4 8 0 0,-2 2 0 15,-7 2 0-15,-6 2-128 0,-10 5 128 0,-5 5-16608 16</inkml:trace>
  <inkml:trace contextRef="#ctx0" brushRef="#br1" timeOffset="207876.34">7945 4365 11167 0,'0'0'496'0,"9"3"96"0,-1-2-464 0,1 0-128 0,-9-1 0 0,9 0 0 15,-1 2 656-15,-8-2 112 0,0 0 32 0,0 0 0 16,0 0 32-16,0 0 16 0,0 0 0 0,0 0 0 16,0 0-32-16,0 0-16 0,0 0 0 0,-13 1 0 15,0-1-256-15,-4 1-48 0,-1 3-16 0,-3-1 0 16,-1 2-256-16,-6 0-48 0,2 0-16 0,-1-1 0 16,-6 3 64-16,-1 2 16 0,-2-1 0 0,1 2 0 15,-3-3 96-15,-1-1 32 0,0 1 0 0,1-1 0 16,0 1 96-16,1-2 32 0,-2-1 0 0,0 0 0 0,0 0-64 0,1 1-16 15,4-2 0-15,3 0 0 16,-2 0-96-16,5-2-32 0,0 1 0 0,2-1 0 0,-1-2-80 0,1 1-16 16,0 0 0-16,4 0 0 0,2-6-32 0,2 3-16 15,1 1 0-15,1 0 0 0,1-4 16 0,2 2 0 16,1 1 0-16,1-1 0 0,1-3 80 0,2 2 16 16,8 5 0-16,-8-5 0 0,8 5 0 15,0 0 0-15,-9-2 0 0,9 2 0 0,0 0-64 0,0 0 0 16,-8-6 0-16,8 6 0 0,0 0-48 0,-4 9-16 15,-2-1 0-15,3 4 0 0,3 2-128 0,-1 3 0 16,0-1 0-16,-2 6 0 0,-1-1 0 0,0 5 0 16,-2 4 0-16,-1 3-176 0,-1 0 176 0,1 7 0 15,-1 2 128-15,-3 4-128 0,-3 3 0 0,0 1 0 16,-1 2-160-16,1-1 160 0,-2 4 0 0,2-1 0 0,2 5 0 16,2-3 0-16,-1-1 0 0,2-2 0 0,0-3 0 0,1-3 0 15,3-2 0-15,-3 0 0 0,2-5 0 0,2 1 0 16,1-2 0-16,1 0 0 0,-4-4 0 15,3 5 144-15,-1 3-144 0,0-2 192 0,0-6-192 0,1 0 192 16,1-1-192-16,-2 0 160 0,-3-8-160 0,2 2 160 16,0-5-160-16,2-1 128 0,1-5-128 0,0 0 128 15,-3 1-128-15,0-2 192 0,2-6-192 0,2 1 192 16,-2-1-192-16,3-10 192 0,-2 11-192 0,2-11 192 16,0 0-192-16,-4 11 192 0,0-3-192 0,4-8 192 15,0 0-192-15,0 0 0 0,0 0 144 0,0 0-144 16,0 0 128-16,0 0-128 0,0 0 128 0,0 0-128 15,-4-8 224-15,4 8-32 0,-1-11 0 0,1 11 0 0,5-11-16 16,1 5-16-16,-6 6 0 0,12-7 0 0,-1-1-160 0,3 3 160 16,2 1-160-16,0 3 160 0,3-4-160 0,0 2 0 15,2 1 144-15,5 0-144 0,7 1 0 0,3 0 0 16,5-1 0-16,2 1 128 0,1 0-128 0,-1-2 0 16,1-1 0-16,6 3 128 0,2-3-128 0,2 1 0 15,0 2 0-15,2 0 0 0,4-1 0 0,-2 2 0 16,-5-1 0-16,2 2 0 0,0 5 0 0,-1-1 0 15,0 1 0-15,-3-3 0 0,-2 2 0 0,0 2 0 16,-1-2 0-16,-4 0 0 0,-4 0 0 0,-3 3 0 16,-4-3 0-16,-3 1 0 0,-7 0 0 0,-1-3 0 15,-4-5 0-15,-2 5 0 16,-2 1-1024-16,-2-1-208 0,-12-3-48 0,12-2-9120 0,-4-2-1824 16</inkml:trace>
  <inkml:trace contextRef="#ctx0" brushRef="#br1" timeOffset="209009.61">12947 4428 11967 0,'-8'-11'528'0,"8"11"112"0,-7-6-512 0,7 6-128 0,-8-8 0 0,3 4 0 0,5 4 1488 0,-11-1 272 16,11 1 48-16,0 0 16 0,-8 1-1088 0,8-1-224 16,0 0-32-16,0 0-16 0,0 0-240 0,0 0-48 15,0 0-16-15,9 5 0 0,3 0 352 0,4-2 80 16,1-3 16-16,5-1 0 0,1-2-176 0,5-1-48 15,2 0 0-15,0 0 0 0,0-3 0 0,2 1-16 16,3 1 0-16,-2-1 0 0,-4 2-176 0,-1-2-16 16,-1 0-16-16,-3 2 0 0,-3 3 160 0,-3-1 16 15,-2 0 16-15,-3 1 0 0,-2-1 80 0,-11 2 16 16,10 7 0-16,-2-2 0 0,-8-5-112 0,0 0-16 16,8 9 0-16,-3 1 0 0,-3 1-64 0,-2 2-32 15,-1 0 0-15,0 4 0 0,-2 3-32 0,1 2-16 0,-2-3 0 16,0 3 0-16,1 3-176 0,1 3 128 0,-1 0-128 15,0 4 128-15,1-1-128 0,-1 5 0 0,1 9 0 0,-1 0 0 16,-1-3 0-16,0 1 208 0,0 1-48 0,0-1-16 16,-2 4-16-16,-1 0 0 0,2 3 0 0,-2 3 0 15,1 3-128-15,-1 2 0 0,2 2 144 0,0-3-144 16,1-1 0-16,2-3 0 0,-1-3 0 0,4 0 0 16,2-2 0-16,-1-3 0 0,0-4 0 0,0-1 0 15,4-1 0-15,-1-2 0 0,1-3 0 0,1-2 128 16,-2 0-128-16,2-6 0 0,0 1 128 0,0-5-128 15,1-1 128-15,-3-3-128 0,3-1 128 0,0-1-128 16,-3 0 224-16,-1-6-32 0,-4-10 0 0,4 13 0 16,0 3 0-16,-1-6-16 0,-3-10 0 0,0 0 0 15,2 13-48-15,-2 0 0 0,-2-4 0 0,2-9 0 0,0 0 48 0,0 0 0 16,-2 11 0-16,2-11 0 0,-7 9 48 0,1-1 16 16,-2-2 0-16,-2-2 0 0,-1-3 80 0,-2-1 32 15,-1-1 0-15,-3 1 0 0,0 3-64 0,-4 1-16 16,-3-3 0-16,-3-1 0 0,-5 0 16 0,-1 3 0 15,0 1 0-15,-4-3 0 0,-6-2 32 0,-2-1 16 16,1-2 0-16,0 3 0 0,-2 5-16 0,-1-3-16 16,0-1 0-16,-4-1 0 0,2 0-112 0,2 1-32 15,0 0 0-15,2 1 0 0,2 0-160 0,3 2 0 16,1-1 0-16,2 5 0 16,3-3-2080-16,2 2-288 0,1 3-64 0</inkml:trace>
  <inkml:trace contextRef="#ctx0" brushRef="#br1" timeOffset="-201493.7">4596 16883 10815 0,'0'0'480'0,"0"0"96"0,0 0-448 0,0 0-128 15,0 0 0-15,0 0 0 0,0-13 1280 0,0 4 256 16,0 9 32-16,0 0 16 0,-4-12-624 0,0 5-128 16,4 7-32-16,-4-7 0 0,4 7 0 0,-5-5 0 15,-1-6 0-15,6 11 0 0,0 0-16 0,0 0 0 16,0 0 0-16,0 0 0 0,0 0-176 0,0 0-32 16,0 0-16-16,0 0 0 0,0 0-240 0,0 0-64 15,13 10 0-15,4-5 0 0,4-1 208 0,5 0 48 16,2 0 0-16,4-1 0 0,4 3-96 0,4-1-16 15,4-1 0-15,7-2 0 0,3 0-64 0,3 0-16 16,2 5 0-16,3 1 0 0,1-6-128 0,-3 2-16 0,-3 0-16 0,2 0 0 16,1 1-160-16,0-3 160 0,1-2-160 0,-1 3 160 15,0 5-160-15,-4 1 0 0,-5-1 144 0,-2 1-144 16,-3-1 128-16,-3 0-128 0,-3 0 160 0,1-3-160 16,-1 0 0-16,-3-2 0 0,-6 2 0 0,-2 3 0 15,-1-2 0-15,-3 1 128 0,0-2-128 0,-5-1 0 16,-5 1 128-16,-2 0-128 0,0-1 0 0,-13-4 0 15,0 0 176-15,0 0-176 0,0 0 192 0,0 0-192 16,0 0 256-16,-14 0-64 0,-6-2-16 0,-3 0 0 16,-3 0-48-16,-7-1 0 0,-6-1 0 0,-5 3 0 15,-3 1-128-15,-4-1 128 0,-1-2-128 0,-3-5 128 16,-2 0-128-16,-5 2 0 0,-1 2 0 0,0 1 0 16,0 1 0-16,5 1 0 0,3-1 0 0,3 2 0 0,0-5 128 0,0 1-128 15,-5-2 128-15,3 3-128 0,4 2 144 0,3-1-144 16,0-2 160-16,4 3-160 0,4 2 128 0,5 1-128 15,4 0 0-15,6-4 144 0,4-1-144 0,7 2 128 16,4 2-128-16,9-1 128 0,0 0-128 0,0 0 0 16,8-8 0-16,7 6 128 0,10 2 16 0,9-3 0 15,10-3 0-15,8 3 0 0,8 2-16 0,6 3 0 16,4 9 0-16,3-7 0 0,-4-2-128 0,7 1 128 16,3-1-128-16,5 5 128 0,2-2-128 0,-5 6 0 15,-6-4 0-15,-3 5 128 0,1-7-128 0,-5 3 0 16,-10 1 0-16,-4 0 0 0,-5 2 128 0,-8 1-128 15,-10-1 0-15,-8 0 128 0,-7-7-128 0,-5 0 0 0,-11-4 0 16,0 0 0-16,0 0 0 0,-19 4 192 0,-7-2-192 0,-5-1 192 16,-9 2-48-16,-11-3 0 15,-7 0 0-15,-6 0 0 0,-3 1 64 0,-12-2 16 0,-9-3 0 16,-7-1 0-16,-6 1-96 0,-2-1-128 0,0-3 176 0,-2-1-176 16,-5 0 272-16,7 0-48 0,9 1-16 0,15 1 0 15,10 1 80-15,14-1 16 0,11-1 0 0,10 4 0 16,8 2-112-16,9-2-32 0,6 1 0 0,11 3 0 15,0 0-160-15,12 0 0 0,9 3 0 0,7 1 128 16,8-2-128-16,7-2 0 0,6 0 0 0,11 0 0 16,5 3 0-16,7 0 0 0,8-1 0 0,-2 4 0 15,-4 1-320-15,2-1-32 0,-1-3-16 0,0 4 0 16,0-2-1520-16,-3 6-304 16,-2-2-64-16</inkml:trace>
  <inkml:trace contextRef="#ctx0" brushRef="#br1" timeOffset="-198872.7">10734 17522 6447 0,'-7'-10'576'0,"7"10"-576"0,0 0 0 15,-10 0 0-15,2-2 1856 0,0 1 272 16,8 1 48-16,-9 0 16 0,0-1-1168 0,0-3-224 0,1 0-48 0,8 4-16 15,-9 3 128-15,9-3 32 0,0 0 0 0,0 0 0 16,0 0 128-16,0 0 16 0,0 0 16 0,0 0 0 16,0 0-160-16,0 0-48 0,15 4 0 0,2-2 0 15,1-1-336-15,2-1-64 0,2-1 0 0,4 1-16 16,3-1-176-16,3-3-16 0,2 0-16 0,2 0 0 16,-1 0 32-16,3 3 16 0,1 2 0 0,2 1 0 15,4-4 160-15,-6 1 16 0,-1-2 16 0,-2-3 0 16,-1 3-80-16,-2 2-32 0,-3 0 0 0,-3-1 0 15,-2 1-96-15,-5 1-32 0,-6 3 0 0,0-2 0 16,-5 0-224-16,-9-1 176 0,0 0-176 0,0 0 160 0,0 0-16 0,-6 7 0 16,-4-2 0-16,-4 0 0 15,0 2-144-15,-3-1 192 0,-2-5-192 0,-4 3 192 0,0 2-192 0,-3-1 128 16,-1-1-128-16,-3-2 128 0,-4-2-128 0,-2 3 0 16,-1 2 144-16,-1 0-144 0,0-3 128 0,2 0-128 15,-1 0 128-15,4 0-128 0,3 1 0 0,4-3 0 16,3-3 0-16,5 3 128 0,2 4-128 0,6-1 128 15,10-3-128-15,0 0 128 0,0 0 16 0,0 0 16 16,0 0 0-16,15-6 0 0,6 0-16 0,5-1 0 16,0 0 0-16,3 1 0 0,-2 0 16 0,3 2 0 15,3-1 0-15,1 1 0 0,0-3 16 0,0 5 0 16,-2 0 0-16,1 1 0 0,-7-1 80 0,0-1 32 0,-1 0 0 16,-3-1 0-16,-3 4-48 0,-4-1-16 0,-15 1 0 0,0 0 0 15,0 0 32-15,0 0 0 0,0 0 0 0,0 0 0 16,-13 3 16-16,-3 2 16 0,-3-1 0 15,-6 2 0-15,-3 2-128 0,-4-1-32 0,-5-1 0 0,1 5 0 16,-1-1-128-16,5-5 0 0,3-1 0 0,4 3 0 16,4 1 0-16,3-3 0 0,4-4-224 0,14-1 80 31,0 0-1904-31,0 0-384 0,0 0-80 0,0 0-16 0</inkml:trace>
  <inkml:trace contextRef="#ctx0" brushRef="#br1" timeOffset="-195115.22">11327 7813 2751 0,'-13'-11'256'0,"-2"0"-256"0,0 0 0 0,0 3 0 16,1 0 4496-16,1 3 864 0,3-1 160 0,-2 1 48 15,3 4-3728-15,0 1-752 0,-2-1-128 0,11 1-48 16,0 0-448-16,0 0-80 0,0 0-32 0,0 0 0 16,0 0-96-16,0 0 0 0,4 9-16 0,3-4 0 15,4 0 112-15,8 0 32 0,1-5 0 0,6 2 0 16,6-1-64-16,6-1 0 0,7-1 0 0,9-2 0 16,6 4-160-16,1-2-32 0,4-2-128 0,7 2 192 0,5 1-192 0,1-1 176 15,4-2-176-15,4 1 160 0,4-2-32 16,0 1-128-16,-1-2 192 0,3 2-64 0,3 1 96 0,3 0 16 15,1 0 0-15,2 0 0 0,-1 2 64 0,6-1 16 16,1 0 0-16,-2 2 0 0,-3 0-96 0,2 2-16 16,3 0 0-16,0 1 0 0,0 2-64 0,-5-2-16 15,-6 1 0-15,3 0 0 0,0 2-128 0,-4-2 128 16,-3-1-128-16,-5-1 128 0,-2 1-128 0,-1-2 0 16,-3 0 0-16,-3 0 128 0,-1 1-128 0,-7-2 0 15,-7 0 0-15,-5 1 0 0,-5-2 0 0,-2 0 128 16,-1 0-128-16,-9 1 0 0,-7 3 0 0,0-3 128 15,-1-5-128-15,-3 4 0 0,-6 4 0 0,-4-3 0 16,-7-2 128-16,-3 0-128 0,-10 1 0 0,0 0 0 16,0 0 0-16,0 0 0 0,-9-9 0 0,-5 2 0 0,-8 2 0 15,-4 1 0-15,-3 2 0 0,-5-2 0 0,-5 1-128 0,-3 0 128 16,-5 2 0-16,-1 1 0 0,-4 3 0 0,-7-2 0 16,-5 2 0-16,-6-1 0 0,-4 0 0 0,-6-1 0 15,2 0 0-15,-5 3 0 0,-7 1 0 0,-2 2 0 16,0-3 0-16,-2 1 128 0,-5-3-128 0,-4 1 0 15,-4 1 0-15,-3 0 128 0,-3 1-128 0,-3-4 0 16,-4 1 0-16,-2-2 0 0,-2 0 128 0,-2-2-128 16,0 1 0-16,2 1 0 0,0 0 0 0,7-2 0 15,4-2 128-15,4 1-128 0,-3 4 0 0,5-1 128 16,7 2 32-16,2-2 0 0,2-3 0 0,7 2 0 16,3 1-160-16,6 0 0 0,7-2 0 0,10 2 0 15,8 0 0-15,4 0 0 0,7 2 0 0,5-2 128 0,6-2-128 16,7 1 0-16,5 1 0 0,5 0 0 0,7 1 0 0,9-1 0 15,0 0 0-15,0 0 0 0,12 0 0 0,5 2 0 16,5-1 0-16,9-2 0 0,8-3 0 0,10 1 0 16,5-2 0-16,12 0 128 0,11-2-128 0,7 1 128 15,9-1-128-15,7 2 128 0,8 1-128 0,11-1 0 16,6 1 0-16,7 0 128 0,4 1-128 0,8 1 0 16,7 2 144-16,7 1-144 0,5 0 128 0,4 1-128 15,1-1 160-15,7 2-160 0,1-1 144 0,3 2-144 16,0 4 128-16,0-4-128 0,2-1 0 0,2 0 0 15,-1 0 128-15,-2 2-128 0,-1-2 128 0,-7 2-128 16,-8 0 192-16,-2 2-64 0,1-2 144 0,-13 4 32 16,-12-1 0-16,-8 4 0 0,-3-3-144 0,-19 4-32 15,-9 2 0-15,-13-1 0 16,-10-3-1280-16,-14 2-256 0,-11 3-48 0</inkml:trace>
  <inkml:trace contextRef="#ctx0" brushRef="#br1" timeOffset="-169247.19">10310 6965 17503 0,'14'-20'1552'15,"6"2"-1232"-15,2 2-320 0,0 1 0 16,-5 0-272-16,0 0-112 0,-1-4-32 0,-2 6 0 0,-1 2 544 0,-1 0 128 16,-2-3 0-16,-1 1 16 0,3 2-96 0,-3 1-32 15,-1-1 0-15,-3 1 0 0,-2-6 160 0,-3 3 16 16,-3 0 16-16,1 3 0 0,-1-4 32 0,-1 1 0 15,-3 1 0-15,-2-4 0 0,-1-1-160 0,-2 0-16 16,0 0-16-16,-3 0 0 0,-5 2 144 0,-5-1 16 16,-3 2 16-16,-1-2 0 0,0-2-48 0,-2 2-16 15,-3 1 0-15,0 0 0 0,-1-2-288 0,-3-2 128 16,-3-1-128-16,-2 4 0 0,0 5 256 0,-2-1-64 16,-2 3-16-16,-1-3 0 0,-1-1-48 0,-1 4 0 15,0-1 0-15,0 0 0 0,-4-4-128 0,-1 5 128 16,-3 5-128-16,0-2 128 0,4-5-128 0,-1 2 0 0,0 0 0 0,2 4 0 15,1 2 128-15,1 0-128 0,-3-3 0 0,1 3 128 16,-2 5-128-16,0 0 128 0,-2 3-128 16,2-2 128-16,0 0-128 0,2 4 0 0,-1 4 0 0,1-2 0 15,0-2 0-15,-2 0 0 0,-1 2 0 0,1 1 0 16,2 4 0-16,0-1 0 0,3-5 0 0,5 5 0 16,2 8 0-16,5-2 0 0,3 0 0 0,3-1 0 15,-1 1 128-15,0 1-128 0,1 2 0 0,2 0 128 16,2-1-128-16,2 0 160 0,0 2-160 0,3 1 160 15,1 1-160-15,2-2 160 0,2 1-160 0,1 2 160 16,3 1-160-16,2 3 192 0,0-1-192 0,3 2 192 16,1 2-32-16,4 2 0 0,0 1 0 0,3 1 0 15,2-3-160-15,3-3 192 0,1 2-192 0,2 0 192 16,-2 1-192-16,4 2 0 0,3-3 144 0,1 0-144 0,3 0 0 16,2-1 144-16,-2-2-144 0,2-1 0 0,4 2 128 0,3 2-128 15,2-2 0-15,3 0 0 0,0-1 0 0,1-4 128 16,3 2-128-16,-1-3 0 0,0 1 144 0,4-3-144 15,5-3 0-15,2-2 144 0,5 1-144 0,4 0 0 16,6-2 144-16,-1-2-144 0,0-2 0 0,-1-1 144 16,1-3-144-16,0 0 0 0,1 0 176 0,1 2-176 15,-2-2 160-15,1-1-160 0,1-3 144 0,-1-2-144 16,-4-5 128-16,-2 4-128 0,-2 0 144 0,2-2-144 16,2-4 160-16,0-1-160 0,0-1 144 0,-2-5-144 15,0 3 128-15,-3-6-128 0,-4-3 256 0,-2-1-16 16,-1-3-16-16,3 0 0 0,-1-4 112 0,1-1 32 0,-2-4 0 0,-1 3 0 15,-1-3-80-15,-3 0-16 16,1-1 0-16,0-3 0 0,-3 1-128 0,-1-2-16 0,-3-4-128 0,-1 4 192 16,-4 3-64-16,1 1 0 0,-1 0-128 0,-1-3 192 15,-1-1-192-15,-3-2 0 0,-2-1 0 0,-4 2 0 16,-4-1 144-16,-4 0-144 0,-3-3 128 0,-4 4-128 16,-3 2 336-16,-3 1-16 0,-4 2 0 0,-2-5 0 15,-8-2-16-15,-1 1-16 0,-6 1 0 0,-1-2 0 16,-4-4-96-16,-3-1 0 0,-3-1-16 0,-4 1 0 15,-4 5-176-15,-7-1 0 0,-9-3 0 0,-5 3 0 16,-5 5 0-16,0 6 0 0,-6 0 0 0,-6 2 0 16,-5-1-336-16,-4 6 0 0,-4 3 0 0,3 5 0 15,8 7-1312-15,3 5-256 16,5 4-48-16</inkml:trace>
  <inkml:trace contextRef="#ctx0" brushRef="#br1" timeOffset="-161843.21">6736 5931 3679 0,'0'0'320'0,"0"0"-320"15,0 0 0-15,-1-11 0 0,-3 1 1552 0,4 10 240 16,0 0 64-16,0-9 0 0,-3-2-1056 0,3 11-208 15,0 0-32-15,0 0-16 0,3-7-160 0,-3 7-16 16,0 0-16-16,12-6 0 0,-12 6-96 0,15-1 0 16,0-3-16-16,0 4 0 0,2 4-80 0,2 3-16 15,0-5 0-15,2 1 0 0,3-3 0 0,0-1 0 16,0-2 0-16,1 2 0 0,1-5 96 0,0 1 16 16,4-1 0-16,0-1 0 0,0 1 64 0,-2-2 0 15,-2-5 16-15,-1 5 0 0,0 4 112 0,2 3 0 16,-1 2 16-16,-2-2 0 0,-5-6-96 0,-2 5-32 15,-1 0 0-15,-3 5 0 0,-1-2-208 0,-12-1-128 16,12 3 160-16,-12-3-160 0,0 0 128 0,0 0-128 16,0 0 0-16,0 0 144 0,-7 9-144 0,-3-3 0 0,-6 0 144 0,-4-1-144 15,0 1 0-15,-4 2 128 0,-2 1-128 0,-1-1 0 16,-1 1 192-16,-2-1-16 0,-4 0-16 0,3 1 0 16,2 0 0-16,3-2 0 0,2-5 0 0,1 2 0 15,1 1 64-15,5 2 16 0,2-2 0 0,0-2 0 16,2-5-80-16,3 2-16 0,1 0 0 0,9 0 0 15,-9 2-144-15,9-2 160 0,0 0-160 0,0 0 160 16,0 0-160-16,0 0 0 0,14-5 144 0,4 1-144 16,4-2 128-16,6-1-128 0,3-1 160 0,5-4-160 15,5 2 160-15,-2-1-160 0,-1 2 160 0,0 0-160 16,1-1 128-16,-4 0-128 0,-2 3 0 0,-4 1 0 16,-2 5 0-16,-4-2 0 0,-5 1 0 0,-1 1 0 15,-4 1 0-15,-13 0 128 0,9 2-128 0,-9-2 0 0,0 0 0 0,0 0 128 16,-10 3-128-16,-4 1 0 0,-6 1 192 15,-7 0-64-15,-7-4-128 0,-1 5 192 0,-1 8-32 0,0 2-16 16,-2-6 0-16,-2 6 0 0,-3 1 0 0,0 0 0 16,-2-3 0-16,2 2 0 0,0-3-144 0,3 2 0 15,1-2 0-15,0 0 0 0,9-5 0 0,2 3 0 16,3-5 0-16,7 3 0 0,5 3 0 0,5 0 0 16,8-12 0-16,0 0 0 0,6 9 0 0,8-4 0 15,7-1 0-15,7-3 0 0,6-1 0 0,5-1 0 16,-1-3 0-16,5-1 0 0,4-3 0 0,1-1 0 15,5-2 0-15,0-2 0 0,1 2 0 0,0 0 0 16,1-2 144-16,-2 5-144 0,0-1 256 0,-4 4-32 16,-3-3 0-16,-4 0 0 0,-9 1-224 0,-4-1 128 15,-5 4-128-15,-5 1 0 0,-5 1 128 0,-3 0-128 16,-11 2 0-16,0 0 0 0,0 0 0 0,-5 9 128 0,-8 3-128 16,-7-3 0-16,-6 2 0 0,-4-3 0 0,-3-1 0 0,-4 0 0 15,-5-2 0-15,-1 2 0 0,-4-5 0 0,0 2-160 16,3-1 160-16,1-1 0 0,0 4-144 0,4-3 144 15,2 4 0-15,4-3 0 0,9-4 0 0,4 4 0 16,6 0 0-16,5 1 0 0,9-5 0 0,0 0 0 16,0 0 0-16,0 0 0 0,13-1 0 0,5-1 0 15,4 0-128-15,5-2-16 0,3-5 0 0,3 1 0 16,4-4 144-16,-1-1 0 0,1 0 0 0,2-1 0 16,4 2 0-16,-2 3 0 0,1-3 0 0,-4 2 0 15,-3-2 0-15,-4 0 0 0,-6 2 0 0,-5-2 0 0,-7 2 0 16,-5 3 0-16,-8 7 0 0,0 0 0 0,-12-1 0 0,-6 2 192 15,-8 3-32-15,-7 0-16 0,-6 1-144 0,-3-1 0 16,-7 1 0-16,-2 4-176 0,-5-1 176 16,-3 5 192-16,-1 3-32 0,1-3-16 0,2-3-144 0,4 2 0 15,2-4 144-15,1 2-144 0,3-2 0 0,6 1 0 16,1-3 0-16,10 0 128 0,11 2-128 0,5-4 0 16,3-2 0-16,11-2 0 0,0 0 0 0,0 0-128 15,0 0 128-15,13 3-192 0,4-7 48 0,13 1 0 16,5-4 0-16,4-1 0 0,2-1 144 0,2-2 128 15,1-7-128-15,2 1 176 0,1 1-176 0,2 1 0 16,1 0 0-16,-1 1 0 0,0-4 0 0,-5 5 0 16,-5 4 0-16,-2 2 0 0,-7 2 0 0,-6 2 0 0,-7-2 0 15,-6 5 128-15,-11 0-128 0,0 0 0 0,-7-2 0 0,-8 4 0 16,-9 9 0-16,-5 3 128 0,-8-4-128 0,-8 2 0 16,-4 0 0-16,-5 0 0 0,-2 3 0 0,-1 1 0 15,-2-1 0-15,-3-4 0 0,-4 1 128 0,4-2-128 16,3-2 0-16,7-2 0 0,9 0 0 0,8-2 0 15,7 1 0-15,9 0 0 0,6-1 0 0,13-4 0 16,0 0 0-16,0 0 0 0,0 0 0 0,12-4-176 16,3-1 48-16,7-2 0 0,4-2 0 0,11 0 0 15,6 0 128-15,4 0 128 0,2-6-128 0,1 4 176 16,-1 0-176-16,2-1 0 0,0-3-192 0,1-1 192 16,0 1 0-16,-1-1 0 0,-6 3 0 0,2 2 192 15,0 4-192-15,-4 1 0 0,-3 4 0 0,-9-2 0 16,-7-1 0-16,-7-1556 0 0,-6 3119 0 0,-11-1558 0 15,0 0 0-15,0 12 0 0,-7-6 0 0,-10 2 0 0,-11 0 128 16,-8 1 0-16,-11-1 0 0,-3 1 0 0,-3 3-128 0,-6 2 0 16,-3 0 0-16,-2-1 0 0,0-2 176 0,0-3-48 15,0 1-128-15,5-3 192 0,11 2-192 0,5-1 0 16,11-3 0-16,4 2 0 0,7 3 0 0,6-1 0 16,3 1 0-16,5-2 0 15,7-7-544-15,-1 11-96 0,1-11-32 0</inkml:trace>
  <inkml:trace contextRef="#ctx0" brushRef="#br1" timeOffset="-159012.71">18298 6023 4607 0,'0'0'192'0,"0"0"64"0,11 8-256 0,0-3 0 16,2 1 0-16,3-1 0 0,2-4 1056 0,4 0 160 15,3 2 48-15,3-2 0 0,2-1-272 0,6 0-48 16,-1-1-16-16,3 4 0 0,2 2-416 0,-1 3-96 16,0-3-16-16,0-1 0 0,-1-4-272 0,0 1-128 15,1 0 0-15,-1-1 128 0,-2-1-128 0,0 0 0 16,-3 1 0-16,0-1 128 0,-3-1-128 0,-1 0 0 15,-6-2 0-15,-2 2 128 0,0 4-128 0,-8-1 0 0,-3-1 0 0,-10 0 0 16,0 0 0-16,0 0 128 0,0 0-128 0,0 0 128 16,-13 1 192-16,-4 2 48 0,-3 0 0 0,-8 0 0 15,-4 3-112-15,-5-4 0 0,-3 2-16 0,-2 1 0 16,-1 3 16-16,0-1 16 0,0-3 0 0,0 1 0 16,0-3-64-16,0 2-16 0,-2 0 0 0,-1-1 0 15,-4-4-192-15,-1 1 128 0,0 1-128 0,4 2 0 16,4 0 144-16,6-1-144 0,3-1 128 0,6 2-128 15,7-1 0-15,3 1 0 0,5-3 0 0,3 2 0 16,10-2 0-16,0 0 0 0,-7 7 128 0,7-7-128 16,0 0 128-16,9-1-128 0,4-3 192 0,9 2-64 0,7 0 64 0,8-1 0 15,6 1 0-15,8 0 0 0,7 2 384 0,5 0 96 16,3 0 16-16,2 0 0 0,0 2-400 0,0-1-80 16,-2 0-16-16,-1 2 0 0,-2-4 16 0,-1 2 0 15,0 1 0-15,-6 2 0 0,-5-2-208 0,-8-1 0 16,-4 2 128-16,-5 0-128 0,-6 1 0 0,-4 2 128 15,-5-4-128-15,-3 3 0 0,-4 1 128 0,-12-6-128 16,0 0 0-16,0 0 144 0,0 0-16 0,-9 7 0 16,-4-4 0-16,-6 1 0 0,-7 0-128 0,-9 1 0 15,-4-2 0-15,-8-3 128 0,-8-3-128 0,-3-2 0 16,-5 2 0-16,0-1 0 0,-2-1 0 0,0-4 128 16,-1 1-128-16,-1-2 0 0,1-3 0 0,2 0 0 15,2 2 128-15,8 3-128 0,3-2 0 0,10 4 128 0,8 2-128 0,6-3 128 16,7 3-128-16,4 3 192 0,4 0-192 0,12 1 192 15,0 0-192-15,0 0 192 0,7 6-192 0,8 1 192 16,5-5-192-16,9 0 0 0,7 0-192 0,6 1 192 16,4 1 0-16,3 1 0 0,6-3 144 0,1 0-16 15,0 0-128-15,0-2 0 0,0-2 0 0,1 0 0 16,1 0 176-16,-3-2-48 0,-2 1 0 0,-2 1 0 16,0-1 96-16,-6 1 16 0,-3 0 0 0,-5 0 0 15,-5-2-32-15,-7 1 0 0,-3 0 0 0,-4 2 0 16,-5 2-16-16,-13-1-16 0,9-1 0 0,-9 1 0 15,0 0-176-15,0 0 128 0,0 0-128 0,-11-1 128 16,-8 0-128-16,0-2 160 0,-5 0-160 0,-2-3 160 0,-4-2-160 16,-2 0 0-16,-7-4 144 0,2 5-144 15,5 3 0-15,3-1 0 0,-1-3 0 0,3 1 0 0,3 2 0 0,3 4 0 16,3-5 0-16,2 4 0 0,2-1 128 0,2 2-128 16,2 1 128-16,1 0-128 0,9 0 0 0,-11-3 0 15,11 3 0-15,0 0-192 0,-10 2 192 0,10-2 0 16,0 0 160-16,0 0-160 0,0 0 0 0,0 0 0 15,0 0 0-15,0 0 0 0,0 0 0 0,0 0 128 16,0 0-128-16,0 0 0 0,0 0 0 0,0 0-160 16,-4-7 32-16,4 7 0 0,0 0 128 0,0 0 0 15,0 0 0-15,0 0 0 0,0 0 0 0,0 0 0 16,0 0 0-16,0 0-128 0,0 0 128 0,9 3 0 16,-9-3 0-16,10 2 0 0,-10-2 0 0,11 3 0 15,-11-3 0-15,12 1 0 0,-1-1 0 0,0 0 0 16,-2 0 0-16,1 2 0 0,-1-1 0 0,2-1 0 0,-2 0 0 15,3 1 0-15,-2-1 0 0,1 0 0 0,0 0 0 16,0 0 0-16,-1 0 0 0,-2 0 0 0,2 1 0 0,-10-1 0 31,0 0-384-31,7 11-32 0,-7-11-16 0,4 14-12176 0</inkml:trace>
  <inkml:trace contextRef="#ctx0" brushRef="#br1" timeOffset="-158129.33">2553 7734 12831 0,'-9'-17'576'0,"3"8"112"0,0 4-560 0,-3 1-128 0,0-3 0 0,-1 2 0 16,4-2 624-16,-2-2 80 0,-2 3 32 0,1 3 0 0,-1 1-176 16,1-2-48-16,-1 1 0 0,1 0 0 0,9 3 128 0,0 0 32 15,0 0 0-15,0 0 0 0,0 0-240 0,0 0-48 16,0 0-16-16,14 6 0 0,7 0-176 0,6-2-16 15,7 1-16-15,8-1 0 0,6 0 64 0,8-4 16 16,8-4 0-16,5 0 0 0,4 0 16 0,3-1 0 16,1-7 0-16,0 3 0 0,-2-2 16 0,1 0 16 15,0-1 0-15,-1 3 0 0,-1 0 128 0,-2 1 32 16,-4 2 0-16,-2-1 0 0,0-2-304 0,-6 3-144 16,-4-3 160-16,-2 6-160 0,1 3 160 0,-3 0-160 15,-3-1 160-15,-6-1-160 0,-6 2 0 0,-1 0 0 16,-8-1 0-16,-3 0 0 0,-5-1 0 0,-5 1 0 15,-3 1 0-15,-12 0 0 0,0 0 288 0,0 0-32 16,-10 1-16-16,-10 5 0 0,-9 1-112 0,-12 0 0 0,-14-2-128 0,-10 6 192 16,-8-1-64-16,-7 3-128 0,-5 1 176 0,-6-3-176 15,-4-3 176-15,-2-2-176 0,0 5 160 0,7-6-160 16,6-1 256-16,6-3-64 0,4-2 0 0,6-1 0 16,5 6 144-16,9-4 32 0,5-4 0 0,6 3 0 15,6 0-96-15,7 0-16 0,6-1 0 0,8 1 0 16,7 0-112-16,9 1-16 0,0 0-128 0,20-4 192 15,9-2-192-15,16 0 0 0,19-3 128 0,16 2-128 16,11 3 0-16,13-2 144 0,10-5-144 0,4 4 128 16,3 1 0-16,2 4 0 0,2 1 0 0,-1 4 0 15,0 7-128-15,-7 3-256 0,-5 10 64 0,-2 1-14176 16</inkml:trace>
  <inkml:trace contextRef="#ctx0" brushRef="#br1" timeOffset="-151055.68">3386 15904 5519 0,'0'0'496'0,"0"0"-496"0,0 0 0 0,0 0 0 16,0 0 1520-16,5-8 208 0,-1 1 32 0,-4 7 16 15,0 0-768-15,0 0-160 0,0 0-16 0,0 0-16 16,0 0 16-16,0 0 16 0,8-6 0 0,-8 6 0 16,0 0-80-16,0 0-32 0,8-5 0 0,-8 5 0 15,10-2-160-15,-1-4-16 0,2 0-16 0,0 5 0 16,1 4-96-16,2-3-32 0,3-2 0 0,4 1 0 0,4 1-48 0,0 1-16 15,3 0 0-15,2 2 0 0,3 1-64 0,3-6-16 16,1-2 0-16,3 2 0 0,3 1-32 0,2-3-16 16,-1-8 0-16,4 5 0 0,3 7 16 0,0 0 0 15,-2-2 0-15,0-1 0 0,-4 2-48 0,1 0-16 16,-2-3 0-16,2 0 0 0,0 0-16 0,-1 0 0 16,0 4 0-16,-2 3 0 0,0-3-16 0,-2 0 0 15,-4-4 0-15,-3 8 0 0,-3-1 48 0,-4 1 0 16,-2-1 0-16,-4-2 0 0,-4 1-192 0,-3 0 192 15,1 3-192-15,-4-1 192 0,1-2-192 0,-12-2 192 16,11 2-192-16,-11-2 192 0,10 3 0 0,-10-3 0 16,8-4 0-16,-8 4 0 0,0 0 0 0,0 0 16 15,0 0 0-15,0 0 0 0,0 0-16 0,0 0-16 0,0 0 0 16,0 0 0-16,0 0-48 0,0 0 0 0,0 0 0 0,-12 0 0 16,-1-1-128-16,-1-2 160 0,1 0-160 0,-2 2 160 15,-2 2 16-15,-2-2 0 0,-6-4 0 0,0 2 0 16,-2 1-48-16,-7 0 0 0,-6 1 0 0,-3 0 0 15,0-2-128-15,-4 2 192 0,-6 1-192 0,3 0 192 16,-3 1-192-16,-1-2 160 0,-4-6-160 0,-4 7 160 16,-5 7-160-16,3-6 0 0,6-6 144 0,-1 5-144 15,0 4 0-15,6-2 0 0,2 1 0 0,2-2 128 16,0-3-128-16,6 0 0 0,4 8 0 0,3-4 128 16,0-2-128-16,9 0 0 0,6-1 0 0,7 5 0 15,5 2 0-15,9-6 0 0,0 0 0 0,0 0 0 0,5 10 0 0,7-1 0 16,6-4-144-16,8 1 144 0,9 1 0 0,3-3 0 15,4 1 0-15,1 3 0 0,1-4 0 0,3-3 0 16,1-4 0-16,3 2 0 0,1 1 0 0,3-2 0 16,2-4 0-16,-1 4 128 0,-1 3-128 0,-4 0 0 15,-5-3 0-15,-5-2 0 0,-3 0 0 0,-4-3 0 16,-3 2 0-16,-6-1 128 0,-5-5 48 0,-5 3 0 16,-4 2 0-16,-11 6 0 0,0 0-48 0,0 0-128 15,0 0 192-15,-8-5-64 0,-4 3 0 0,-6 2-128 16,0 0 192-16,-3-1-64 0,-3 0-416 0,1 2-96 15,-3 3 0-15,1 0-10496 16,2 1-2080-16</inkml:trace>
  <inkml:trace contextRef="#ctx0" brushRef="#br1" timeOffset="-149868.53">6639 15988 14223 0,'0'0'624'0,"0"0"144"0,-12 2-624 0,-1 1-144 0,-2 0 0 0,2-2 0 15,2-1 992-15,0 0 160 0,3 0 48 0,8 0 0 16,0 0-64-16,-10-1-16 0,10 1 0 0,0 0 0 16,0 0-112-16,0 0-32 0,0 0 0 0,0 0 0 15,0 0-336-15,16 0-80 0,-1-2-16 0,6 2 0 16,5 0-128-16,5-1-32 0,5 0 0 0,7 2 0 0,8 3 32 15,2-2 0-15,3-2 0 0,5 0 0 0,7 0 32 0,4 3 16 16,2 0 0-16,3-2 0 0,1 3-112 0,2 0-32 16,-2-2 0-16,-1 0 0 0,-1-5-16 0,0 0-16 15,1 7 0-15,-9-2 0 0,-5-2-48 0,-6-2-16 16,-2 0 0-16,-2 0 0 0,1 4-32 0,-3-2-16 16,-4 0 0-16,-2 2 0 0,1 2-176 0,-6 0 192 15,-3 0-192-15,-7 0 192 0,-8-3-192 0,-3 1 192 16,-4 0-192-16,-3 1 192 0,-12-3-64 0,0 0-128 15,0 0 192-15,0 0-64 0,0 0 32 0,0 0 0 16,-10 0 0-16,-4 0 0 0,-7-3 48 0,-6 2 16 16,-6 0 0-16,-2 1 0 0,-3-2-48 0,-3 0-16 15,-5 3 0-15,-1-1 0 0,0 0-160 0,0-1 192 0,-2-6-192 16,-6 6 192-16,-5 0-192 0,-1-3 160 0,-2 0-160 16,-1 2 160-16,-2 4-160 0,-1-2 0 0,3 1 144 15,-2-2-144-15,-3-2 0 0,0 1 128 0,-1-1-128 0,4 3 0 16,3 1 0-16,5-1 0 0,0-1 0 0,5 1 0 15,2 0 0-15,3 0 128 0,0-3-128 0,6 2 0 16,5-2 0-16,7 3 0 0,8 0 0 0,4-1 0 16,2-3 0-16,6 2 0 0,10 2 0 0,0 0 0 15,0 0 0-15,0 0 0 0,10-3 0 0,11 2 128 16,5 1-128-16,8 0 0 0,5 0 128 0,6 1-128 16,3 0 0-16,4-1 144 0,4-1-144 0,3 0 0 15,2-3 128-15,4-1-128 0,3 2 0 0,1 3 0 16,0 0 0-16,2-4 0 0,-1 0 0 0,-2-1 0 15,-4 2 128-15,-1 2-128 0,3 1 0 0,-5 1 0 0,-2 2 128 0,-10 1-128 16,-7-2 0-16,-7-2 0 0,-6 0 144 0,-3 2-144 16,-5 2 0-16,-4-4 144 0,-6-2-144 0,-11 2 0 15,0 0 0-15,0 0 128 0,0 0-128 0,-11 8 128 16,-6-1-128-16,-4-3 128 0,-7 1-128 0,-3 0 128 16,-4-4-128-16,-8-1 128 0,-11 0-128 0,-2 2 128 15,-1-1-128-15,-2 0 128 0,1 1-128 0,-1-1 0 16,0 0 144-16,2-1-144 0,1-2 128 0,1-1-128 15,2-4 128-15,5 5-128 0,6 2 0 0,8 1 144 16,5 0-144-16,8 2 0 0,7-2 0 0,4-1 0 16,10 0 0-16,0 0 0 0,0 0 0 0,15-1 0 15,7-3 0-15,10 4 0 0,6 1-192 0,5 3-128 16,9-1-48-16,1 1-12048 16,3 2-2400-16</inkml:trace>
  <inkml:trace contextRef="#ctx0" brushRef="#br1" timeOffset="-146089.02">3620 15713 10303 0,'-13'6'448'0,"13"-6"112"0,-9 9-560 0,0-2 0 0,0 5 0 0,0-6 0 15,0-1 704-15,0 3 16 0,-2-3 16 0,1 3 0 16,1-1-96-16,-2-1-32 0,1 1 0 0,-1 0 0 16,1 1-32-16,-2 0 0 0,0-4 0 0,2 1 0 15,10-5 64-15,-8 8 0 0,-2-4 0 0,2 1 0 16,8-5 144-16,-8 8 48 0,8-8 0 0,0 0 0 16,-9 3-16-16,9-3 0 0,0 0 0 0,0 0 0 15,0 0-256-15,0 0-48 0,0 0-16 0,0 0 0 0,0 0-176 0,0 0-16 16,0 0-16-16,7-11 0 0,4 5-48 0,2-1-16 15,-1 1 0-15,6-3 0 0,7-6-48 0,2 0-16 16,1-1 0-16,3-1 0 0,3-1 16 0,0-1 0 16,0 1 0-16,2 0 0 0,3-2-176 0,3 2 0 15,2 2 0-15,1-2 128 0,-2-1-128 0,4 0 0 16,5 2 0-16,0-1 128 0,0-1-128 0,0 0 0 16,0-3 144-16,1 0-144 0,-1 1 0 0,1-2 144 15,-2 1-144-15,1 1 0 0,-1 1 144 0,-3 2-144 16,-2 0 0-16,-3-2 144 0,-5-1-144 0,1 2 0 15,-5 4 0-15,0 0 128 0,0-2-128 0,-3 0 192 16,-4 1-192-16,-1 4 192 0,-2 2-192 0,-5 1 192 0,-4-3-192 0,0 3 192 16,4 3-192-16,-6-1 192 0,0-1-192 0,-3 2 192 15,-1 0-192-15,0 4 0 0,-9 2 0 0,9-4 0 16,-9 4 0-16,8-4 0 0,-8 4 0 16,0 0 128-16,0 0-128 0,0 0 0 0,0 0 0 0,0 0 0 15,0 0 0-15,0 0 0 0,0 0 0 0,0 0 0 16,0 0 0-16,0 0 0 0,0 0 0 0,0 0 0 15,0 0 0-15,-10 4 0 0,1 0 0 0,9-4 0 16,-9 2 0-16,-1 2 0 0,0-1 0 0,0-2 0 16,10-1 0-16,0 0 0 0,0 0 0 0,-8 8 0 15,-5-4-144-15,-3 3 144 0,3 2 0 0,-3-4 0 16,-2 0-224-16,0 3 64 0,-2 0 16 0,-2 2 0 16,-1-2-48-16,-3 4-16 0,-3-1 0 0,-1 2 0 15,-3 3 64-15,-3 2 16 0,-7 3 0 0,0 0 0 0,-1-1 128 0,-2 3 0 16,0-2 0-16,1 4-128 0,-1 0 128 0,3 1 0 15,-5-2 0-15,2 0 0 0,0-1 0 0,0-2 0 16,-3-3 0-16,1 1 0 0,-3 3 0 0,3-3 0 16,1-3 0-16,3 2 0 0,-1 2 0 15,4-1 0-15,2 1 0 0,1-2 0 0,1-1 0 0,3 0 0 16,4 1 0-16,3-1 0 0,1-2 0 0,4-2-208 16,4 1 80-16,6-1 128 15,4-1-944-15,8-12-64 0,0 0-16 0</inkml:trace>
  <inkml:trace contextRef="#ctx0" brushRef="#br1" timeOffset="-143479.91">7455 5441 8287 0,'-3'-11'736'0,"-1"5"-592"15,-1-2-144-15,1 3 0 0,1-1 1248 0,-2-1 224 16,1 0 32-16,4 7 16 0,0 0-656 0,0 0-128 15,0 0-32-15,-4-8 0 0,0 2-224 0,4 6-48 16,0 0-16-16,0 0 0 0,-1-7-160 0,1 7-48 16,-2-9 0-16,4 1 0 0,-1 0-80 0,3-1-128 15,2-2 176-15,1 1-176 0,0-3 256 0,2-4-48 16,1-3-16-16,2-3 0 0,0 0 96 0,1-2 16 16,0 0 0-16,-1-2 0 0,-1 1 48 0,1-3 16 0,-1 1 0 0,-4-1 0 15,0 3 128-15,-2-1 16 0,-1-2 16 0,3 0 0 16,-5 4-16-16,1-1 0 0,-2 2 0 0,-1 0 0 15,-1-2-128-15,-2 5-16 0,-1 2-16 0,-1 0 0 16,0 0-160-16,-2 2-16 0,1 1-16 0,-5 2 0 16,-2-2-32-16,-1 1 0 0,-2-1 0 0,-1 5 0 15,-2 5-128-15,-5 2 0 0,0-5-160 0,-4 5 160 16,2 4 0-16,-4 0 0 0,-2 1-128 0,0 2 128 16,4 3 0-16,-2-2 0 0,-3 4-160 0,0 3 160 15,1 3 0-15,1-1-144 0,-1 3 144 0,0 2 0 16,-3 4-128-16,-1 3 128 0,0-3 0 0,-2 0 0 15,-2 0 0-15,-1 3 0 0,2 5 0 0,1 3 0 16,2-3 0-16,1 1 0 0,1 2 0 0,2-1 0 0,2 1 0 16,2 1 128-16,3-4-128 0,3 3 0 0,2 4 128 15,3 2-128-15,2 0 0 0,0 3 0 0,1-3 0 0,2 4 0 16,0 3 0-16,2-5 0 0,1 0 0 0,1-2 128 16,0 0-128-16,3 3 0 0,-1-2 0 15,2-1 0-15,1-6 128 0,4 2-128 0,5 3 0 0,0 0 128 16,3-2-128-16,2-1 0 0,0-5 144 0,2 0-144 15,2 0 128-15,2-7-128 0,1-4 160 0,1-1-160 16,2-1 192-16,2 0-192 0,-1-4 288 0,4-1-48 16,4-2-16-16,0-2 0 0,-2 3-224 0,2-6 0 15,2-3 0-15,3-2 0 0,3-1 144 0,-1-1-16 16,0-2 0-16,1-7 0 0,0-2-128 0,-2 0 160 16,2-4-160-16,1-1 160 0,1 0 32 0,-3-7 16 0,-3-4 0 0,2 1 0 15,6 0 80-15,-5-2 16 0,-5-4 0 0,1 3 0 16,-2 0-48-16,-1-3-16 0,-3-4 0 0,-2 0 0 15,-1 2-64-15,-6-1-16 0,0-2 0 0,0 1 0 16,-5-5-160-16,0-1 160 0,1-4-160 0,-3 3 160 16,-2 5-160-16,-2-3 0 0,-2 0 0 0,-1 1 128 15,-1 4-128-15,-3 2 0 0,-2-1 0 0,1 1 0 16,0-1 160-16,-2 0-160 0,-1-1 192 0,-2 0-192 16,-2-2 128-16,-1 0-128 0,0-1 0 0,-3 4 0 15,-4 5 0-15,-1-1 0 0,0 3 0 0,0 3 0 16,-1 2-128-16,-1 4 128 0,-4 3 0 0,0 1-144 15,-2 0 144-15,-1 3-128 0,-3 3 128 0,2-1-128 0,0 6 128 16,-2-1 0-16,-2 2 0 0,-1 4 0 0,1 3 0 16,0 2-192-16,0 0 64 0,1 4 0 0,0 3 128 0,-2 2-128 15,1 1 128-15,-2 3-128 0,1 0 128 0,-1 2-128 16,-1 4 128-16,2 3-128 0,-1 4 128 0,1 1-128 16,-1-1 128-16,3 5-128 0,3 8 128 0,2-3 0 15,3 0 0-15,1 0 0 0,0 0 0 0,4 2 0 16,3-1 0-16,1 0 0 0,1 2 0 0,1-2-128 15,4 0 128-15,0 6 0 0,3 2 0 0,-1-2 0 16,0-3 0-16,1 1 0 0,-1 1 0 0,1-2 0 16,1-4 0-16,2 3 0 0,0 5 0 0,2-6 0 15,3-3 0-15,2-2 0 0,3 1 0 0,0-1 0 16,2-5 0-16,2 0 0 0,1-5 0 0,3 0 0 0,0-4 0 16,4-1 0-16,1-1 0 0,3-2 144 0,1-3-144 0,3-3 0 15,-1 0 176-15,5-5-176 0,4 0 160 0,0-5-160 16,1-4 224-16,1-3-48 0,3-1-16 0,1-2 0 15,0-6-32-15,4-2-128 0,2-5 192 0,0-1-64 16,-4-1-128-16,4-4 160 0,0-1-160 0,-1-3 160 16,-2-4-160-16,-3 1 0 0,-3-3 0 0,2-6 0 15,-3-2 128-15,-1 1-128 0,-4-3 0 0,-1 0 128 16,-2-4 64-16,-4-1 0 0,-5-1 0 0,1-1 0 16,-1 4-64-16,-4-2-128 0,-4 3 192 0,-2 4-64 15,-3 2-128-15,-4 0 192 0,-2 3-192 0,-6 0 192 16,-2-3-192-16,-3 0 192 0,-2-1-192 0,-1 4 192 15,-4 1-192-15,-2 2 0 0,-1-1 0 0,-5 6 128 0,-5 5-128 16,-2 0 160-16,-1 1-160 0,-2 2 160 0,-1 5-160 16,0 2 0-16,-1 2 0 0,0-1 128 0,-2 3-128 0,-1 1 0 15,-1 4 0-15,2 5 0 0,0 2 0 16,-1 4 0-16,-1 3-144 0,0 6 144 16,-1 3-1712-16,-1 6-272 0,2 3-64 0</inkml:trace>
  <inkml:trace contextRef="#ctx0" brushRef="#br1" timeOffset="-125690.39">6515 3621 6447 0,'0'0'576'0,"0"0"-576"0,0 0 0 0,10-4 0 15,-10 4 1216-15,8-7 144 0,-5-2 32 0,0 3 0 16,-3 6-336-16,3-10-64 0,1 1-16 0,-1 0 0 16,-3-1-96-16,0-1-32 0,0 11 0 0,1-9 0 15,0-5 16-15,2 2 0 0,-1 2 0 0,1-3 0 16,-4 0-80-16,1 1-16 0,-2-5 0 0,2 3 0 16,-4 1-128-16,2 1-16 0,-3-5-16 0,-2 0 0 15,-2 0-160-15,-3 3-48 0,1 1 0 0,-5 0 0 16,-1-4-128-16,0-2-16 0,-3 1-16 0,1 2 0 15,-3 6-48-15,0-3 0 0,-5-7 0 0,0 6 0 16,-3 4-32-16,-4 2-16 0,-4-3 0 0,2 4 0 16,-1-5-144-16,0 4 192 0,-6-1-192 0,-2 1 192 0,-2 0-192 15,0 2 0-15,3 1 144 0,-4 2-144 16,-4 3 0-16,0 3 144 0,-1-2-144 0,1 0 0 0,-3-2 0 0,3 0 0 16,1-1 0-16,5 2 0 0,-3 2 0 0,2 3 0 15,0 3 0-15,1-2 0 0,-3-3 0 0,2 2 0 16,-1 1 160-16,6 1-160 0,1 2 192 0,2 3-32 15,-1 1-16-15,4 5 0 0,2 4-144 0,1 0 128 16,3-3-128-16,0 0 128 0,2 2-128 0,2 3 0 16,4-2 0-16,-5 4 128 0,3-1-128 0,2-2 0 15,-1 4 0-15,4 1 0 0,1-1-128 0,5 1 128 16,3-2 0-16,1 4 0 0,0 2 0 0,4-2 0 16,4 1 0-16,2 2 0 0,3 2 0 0,2 2 0 15,2-3 0-15,4-2 128 0,2 2-128 0,3-1 0 0,0-2 144 16,3-2-144-16,3-2 128 0,3-1-128 0,0 0 160 15,2-4-160-15,-1 2 224 0,4-2-48 0,2-1-16 0,1 1 0 16,4-2 32-16,2-1 16 0,4 1 0 0,-1-3 0 16,-2 0 0-16,3-4 0 0,6 1 0 0,-1-2 0 15,-2-3-16-15,0-3 0 0,-1-4 0 0,3-4 0 16,2 0-16-16,4-3-16 0,1-3 0 0,4-3 0 16,3-2 16-16,-2-2 0 0,-3-2 0 0,1-2 0 15,-2 0-16-15,1-5 0 0,2 4 0 0,-4-1 0 16,-4-4 16-16,-1 0 0 0,0 0 0 0,-3 2 0 15,-2 2-48-15,-3-4 0 0,-4-1 0 0,-3-1 0 16,-1-3 0-16,-2 0 0 0,-3-3 0 0,-1 1 0 16,-5-5 16-16,-1 1 0 0,-5-1 0 0,-5 2 0 15,-4 1 96-15,-4 3 16 0,-5-1 0 0,0 1 0 0,2-1 0 0,-4 0 0 16,-3 2 0-16,-4-2 0 0,-4 3-256 16,-1 0 128-16,-2-3-128 0,-5 2 0 0,-1 1 0 0,-3-1 128 15,-2 4-128-15,-3-5 0 0,-4-3 0 0,-4 1 0 16,-4 5 0-16,-5 2 0 0,-5 2 0 0,-4 5 0 15,-2 3 0-15,-4 0 0 0,0 3 0 0,-1-1 0 16,2 1-128-16,-3 5 128 0,-5-1 0 0,4 2 0 16,-1 5 0-16,4 2 0 0,-2 1-128 0,5 0 128 15,3 2 0-15,2 2 0 0,-1 4-128 0,0 7 128 16,-2 0 0-16,1 6 0 0,0 3-160 0,1 8 160 16,0 8-128-16,3 1 128 0,2 2-128 0,1 1 128 15,-1 9-128-15,5 1 128 0,2 2-240 0,1 4 48 16,1 1 0-16,8 1 0 15,5 3-2304-15,6 4-464 0,4 6-96 0</inkml:trace>
  <inkml:trace contextRef="#ctx0" brushRef="#br1" timeOffset="-124505.52">9340 4108 21183 0,'-9'-21'944'0,"1"12"192"0,0 3-912 0,0 3-224 0,8 3 0 0,-8-2 0 16,-1 0 528-16,9 2 64 0,0 0 16 0,0 0 0 15,0 0 16-15,0 0 0 0,0 0 0 0,0 0 0 16,8 7 32-16,5 1 16 0,4-1 0 0,5-1 0 16,4-3-48-16,8 0-16 0,7 1 0 0,4-1 0 15,2-3-224-15,8 0-32 0,4 0-16 0,8 1 0 16,8 4-176-16,3-2-32 0,1-5-128 0,5 2 192 15,-3 0-192-15,7 2 144 0,6 0-144 0,0-3 128 16,-1-4-128-16,-2 2 192 0,0 3-192 0,3-1 192 16,3 0-64-16,2-1 0 0,1 2 0 0,-1 2 0 15,-2-1 128-15,0 0 32 0,2-1 0 0,-2 4 0 16,-3 1-32-16,-4 3-16 0,-3 0 0 0,-2 1 0 0,-3 0-240 16,-2 0 176-16,-4 2-176 0,-5-2 160 0,-10 0-160 15,-4-1 160-15,-3-2-160 0,-3 4 160 0,-3-5-160 0,-8 0 0 16,-7-2 0-16,-4 2 0 0,-6 0 0 0,-5 2 0 15,-5 0 128-15,-3-5-128 0,-10-2 0 0,0 0 0 16,0 0 0-16,0 0 0 0,-12-6 0 0,-2 3 0 16,-3 0 0-16,-8 0 128 0,-8 1-128 0,-6-2 0 15,-1-4 0-15,-7 4 128 0,-3 3-128 0,-7-1 0 16,-8 2 144-16,-7-2-144 0,-6-5 0 0,-6 2 0 16,-3 1 0-16,-7 3 0 0,-4 1 0 0,-7 0 0 15,-6 0 0-15,-4 0 0 0,0 0 0 0,-3 0 0 16,-6 0 0-16,3 0 0 0,2 0 0 0,-1 2 0 15,-4 2 0-15,2-2 0 0,2-6 0 0,4 2 0 0,1 4 0 0,5 2 0 16,6-3 0-16,10 0 0 0,10 2 0 0,4 1 0 16,6-3 0-16,7-1 0 0,9-1 0 15,4 2 0-15,3 4 0 0,8 1 0 0,7-1 0 0,10-3 0 16,2-2 0-16,9 0 0 0,4 3 0 0,11-3 128 16,0 0-128-16,0 0 0 0,0 0 0 0,13 4-128 15,5 0 128-15,14-4-192 0,8-3 192 0,11 2-192 16,4 0 192-16,10 1 0 0,8 1 0 0,9 0-128 15,8-2 128-15,9 1 0 0,8 1 0 0,3-2 0 16,-1-3 0-16,7 1 0 0,7 3 0 0,0 2 0 16,1 2 0-16,0 0 0 0,0-2 0 0,0 3 0 15,1 1 0-15,-2 0 0 0,-5-5 0 0,1 7 0 16,-2 3 0-16,-3-1 0 0,-5-2 0 0,-3 0 128 0,-6 0-128 0,-5 2 0 16,-10 2 0-16,-7 2 0 0,-6-1 0 0,-4 0 0 15,-3-4 0-15,-9 2 0 0,-8-5 0 0,-6 2 0 16,-3-1 0-16,-8 0 0 0,-7 1 0 15,-6-3 0-15,-6 3 0 0,-12-8 0 0,0 0-256 0,0 0-32 16,0 0 0-16,-17-4 0 0,-9 2 144 16,-6-2 144-16,-4 0-208 0,-8-1 80 0,-10 2 128 0,-4-3 0 15,-8-2-144-15,-7 0 144 0,-7 1 0 0,-12 1 0 16,-8 3-144-16,-8-2 144 0,-4-4 0 0,-11 1 0 16,-9 3 0-16,-2-3 144 0,-3 2-16 0,-6 2 0 15,-7-2 0-15,-1 1 0 0,-1 0 48 0,1-2 0 16,0 2 0-16,5 0 0 0,4 1-32 0,7 0 0 15,8 7 0-15,5-6 0 0,4-1-144 0,7 6 160 0,3 5-160 16,9-3 160-16,7-1-160 0,6 1 0 0,0 1 0 0,8 2 128 16,6 2-336-16,6 1-80 0,-1 3-16 0,7 5-15376 15</inkml:trace>
  <inkml:trace contextRef="#ctx0" brushRef="#br0" timeOffset="-114477.83">2381 17593 6447 0,'0'0'576'0,"0"0"-576"0,-10-7 0 0,4 2 0 16,6 5 1920-16,-7-7 288 0,7 7 48 0,-9-2 16 16,3-3-944-16,6 5-192 0,0 0-48 0,0 0 0 15,0 0-112-15,0 0-16 0,0 0-16 0,0 0 0 16,0 0-160-16,0 0-16 0,0 0-16 0,0 0 0 15,0 0-112-15,0 0 0 0,0 0-16 0,0 0 0 16,10-3-80-16,-1 2-16 0,2-1 0 0,-1 0 0 16,1 0-64-16,3 2-16 0,4 0 0 0,2 0 0 15,-1 0 16-15,7 0 0 0,2 2 0 0,0-2 0 0,2-4-48 16,0 1-16-16,3 2 0 0,2-2 0 0,2-1 0 0,1-2 0 16,-1 1 0-16,8 1 0 0,0 1-128 0,1-1-16 15,-3 3-16-15,1 0 0 0,2 1-48 0,0-3-16 16,-2-2 0-16,2 2 0 0,0-2-16 0,1 0 0 15,-1-3 0-15,0 3 0 0,1 3-32 0,1 2 0 16,0-1 0-16,-2 0 0 0,1 1 32 0,-3-2 0 16,3-1 0-16,0 0 0 0,-4 2-32 0,5-1 0 15,-1-2 0-15,6 3 0 0,4 1 0 0,0 7 0 16,-4-1 0-16,1-1 0 0,-3-6-128 0,-3 1 160 16,3 0-160-16,1 0 160 0,4-1-160 0,0 1 0 0,0-2 0 0,1 6 0 15,-3 3 0-15,-2-3 128 16,-2 0-128-16,-2-3 0 0,5 2 128 0,-3 1-128 0,-3-2 128 0,2 3-128 15,2 1 0-15,3 1 128 0,-2 3-128 0,-3-1 0 16,-6-3 0-16,0 3 128 0,-2 0-128 0,3-2 0 16,-2-2 0-16,2 0 128 0,-2-2-128 0,2 1 0 15,3 2 0-15,-1-2 0 0,-5 3 128 0,0 1-128 16,-2-6 0-16,-3 3 128 0,-2 1-128 0,2-1 128 16,-4-4-128-16,3 2 0 0,-2 1 144 0,1-2-144 15,1 1 144-15,-1 0-144 0,-4-1 192 0,2-1-192 16,1 2 192-16,0 0-192 0,-2-1 192 0,0 2-192 15,-2 1 192-15,1-2-192 0,-1 1 192 0,1 0-192 16,-3-2 128-16,-1 2-128 0,3-2 0 0,-3-1 0 16,2 2 128-16,-1-1-128 0,0 1 0 0,-1-1 0 15,0 0 0-15,3 2 0 0,2-2 0 0,2-2 0 0,-3 0 128 0,-2 0-128 16,1 2 0-16,-2 0 0 0,1-3 0 0,-5 1 128 16,-1-1-128-16,2 1 0 0,-1 0 128 0,1 0-128 15,-2-2 0-15,1 2 0 0,1-1 0 0,-2 1 0 16,0 0 0-16,0 0 0 0,-1 0 0 0,0 0 0 15,-3-1 0-15,1 1 0 0,-1 0 128 0,0 0-128 16,-2 1 0-16,1 0 0 0,-2-2 0 0,1 0 0 16,-2-1 0-16,1 2 0 0,-1-2 0 0,-1 0 0 15,0 2 0-15,-3 0 0 0,-10 0 128 0,12 2-128 16,-1 0 0-16,-2-2 0 0,-9 0 0 0,10 0 0 16,-10 0 0-16,11 0 0 0,-11 0 128 0,0 0-128 15,9-4 0-15,-9 4 0 0,0 0 0 0,10-1 0 0,-10 1 0 0,0 0 0 16,0 0 128-16,0 0-128 15,8 3 0-15,-8-3 0 0,0 0 0 0,10 5 0 0,-10-5 0 16,0 0 0-16,0 0 0 0,0 0 0 0,0 0 0 0,0 0 0 16,0 0 0-16,10 8 0 0,-10-8 0 0,5 11 0 15,-5-11 0-15,2 14 0 0,0 1 0 0,-1 1 0 16,0-2 0-16,-1 0 0 0,0 0 0 0,0 0 0 16,0 3 0-16,0-3 0 0,0-14 0 0,0 18 0 15,3 1 0-15,-3-1 0 0,3-2 0 0,-3-1 0 16,0-3 0-16,0 0 0 0,0-1 0 0,0-1 0 15,0 3 0-15,0-13 0 0,0 0 0 0,1 9 0 16,0 2 144-16,-1-11-144 0,0 0 0 0,0 0 144 16,0 0-144-16,0 0 128 0,0 11-128 0,0-11 128 15,0 0-128-15,0 0 128 0,0 0-128 0,0 0 128 0,0 0-128 0,0 0 0 16,0 0 0-16,0 0 0 0,0 0 0 16,0 0 128-16,0 0-128 0,0 0 0 0,0 0 0 0,0 0 128 15,0 0-128-15,0 0 0 0,0 0 0 0,0 0 128 16,0 0-128-16,0 0 0 0,0 0 0 0,0-12 128 15,-1-1-128-15,0 5 0 0,1 8 0 0,0-13 128 16,0 1-128-16,0 2 0 0,0 10 128 0,-2-14-128 16,1-1 0-16,-2 4 128 0,2-4-128 0,0 2 0 15,-1 0 0-15,1 1 128 0,-2-3-128 0,2 2 0 16,-1 4 0-16,-1-3 0 0,2 0 0 0,-2 0 0 16,2 1 0-16,-1 2 0 0,2 9 0 0,0 0 0 15,-3-12 0-15,0 5 0 0,3 7 0 0,0 0 0 16,-5-10 0-16,1 5 0 0,-3-2 0 0,7 7 0 0,-9-6 0 15,9 6 0-15,-10-4 0 0,-1 0 0 0,6-3 0 0,-1 2 0 16,6 5 0-16,0 0 0 0,-10-4 0 0,10 4 0 16,0 0 0-16,0 0 0 0,-10 0-144 0,10 0 144 15,0 0 0-15,0 0-192 0,0 0 192 0,0 0-160 32,0 0-480-32,0 0-112 0,0 0-16 0,0 0 0 15,0 0-2432-15,0 0-512 0,0 0-80 0</inkml:trace>
  <inkml:trace contextRef="#ctx0" brushRef="#br0" timeOffset="-112542.64">2287 17620 6447 0,'0'0'576'0,"0"0"-576"0,0 0 0 0,0 0 0 16,0 0 1216-16,0 0 144 0,0 0 32 0,0 0 0 15,0 0-384-15,0 0-80 0,0 0-16 0,0 0 0 16,0 0-144-16,0 0-16 0,0 0-16 0,0 0 0 0,0 0-48 0,0 0-16 16,0 0 0-16,0 0 0 0,0 0 16 0,0 0 0 15,0 0 0-15,0 0 0 0,0 0-48 0,0 0-16 16,0 0 0-16,0 0 0 0,-12-3-160 0,0-1-16 15,12 4-16-15,-8 0 0 0,-2 0-48 0,10 0-16 16,-9 6 0-16,0-5 0 0,9-1-48 0,-9 3 0 16,-1-1 0-16,10-2 0 0,0 0 16 0,-9 3 0 15,9-3 0-15,-10 8 0 0,1-4 16 0,9-4 0 16,-8 6 0-16,8-6 0 0,-5 9-64 0,5-9-16 16,0 0 0-16,0 0 0 0,-4 9-128 0,1 2-16 15,3-11-128-15,-1 9 192 0,-2 1-64 0,1 1 0 16,2 0-128-16,0-1 192 0,0-10-192 0,0 10 176 15,0 2-176-15,0-12 160 0,0 10-16 0,0-10 0 0,0 12 0 0,0 1 0 16,0-13 0-16,-2 10 0 16,2-10 0-16,-1 11 0 0,1-11 64 0,0 0 16 0,0 0 0 0,0 0 0 15,0 0-32-15,0 0-16 0,0 0 0 0,0 0 0 16,0 0-48-16,0 0 0 0,0 0 0 0,0 0 0 16,-4 10 0-16,4-10 0 0,0 0 0 0,0 0 0 15,0 0-128-15,0 0 128 0,0 0-128 0,-4-6 128 16,-1 0-128-16,5 6 160 0,0-13-160 0,-3 2 160 15,2 3-32-15,0-1 0 0,1-2 0 0,0 0 0 16,-1 0-128-16,1-2 160 0,0 0-160 0,0 3 160 16,1-2-160-16,-1 12 0 0,2-9 0 0,-2 9 0 15,0 0 0-15,0 0 0 0,0 0 0 0,0 0 0 16,0 0 0-16,0 0 0 0,0 0 0 0,0 0 0 16,0 0-144-16,-2 8 144 0,-1 3 0 0,1 1 0 0,-1 2-144 0,2 2 144 15,-1 0 0-15,0 1-144 0,-2 0 144 0,0-2 0 16,0 0 0-16,2-1 0 0,-1 0 0 0,2 1 0 15,-1-6 0-15,2-9 0 0,-2 13 128 0,-1-3 0 16,3-10 0-16,-3 9 0 0,3-9 80 16,0 0 32-16,0 0 0 0,0 0 0 0,0 0 16 0,0 0 0 15,0 0 0-15,4-10 0 0,0-1-64 0,-1-3 0 16,2-3 0-16,-2 3 0 0,1 0-48 0,0-1-16 16,-2-3 0-16,2 1 0 0,0 0-128 0,1 1 0 15,-1-1 144-15,3 0-144 0,-3 2 0 0,1 3 128 16,1-1-128-16,1 1 0 0,-2 3 0 0,-5 9 0 15,0 0 0-15,0 0 0 0,0 0 0 0,0 0 0 16,0 0 0-16,0 0-128 0,0 0 128 0,0 0 0 0,0 0 0 16,-3 8-128-16,-1 2 128 0,-1 1 0 0,-1-1 0 0,-1 2 0 15,-1-3 0-15,3 2-128 0,5-11 128 0,-6 7 0 16,0 3 0-16,6-10 0 0,0 0 0 0,0 0 0 16,-7 3 0-16,7-3 0 0,0 0 0 0,-9-3 128 15,3-3-128-15,6 6 0 0,-5-9 0 0,1 1 128 16,-1-1-128-16,2 0 0 0,3 1 128 0,0-1-128 15,0-1 0-15,0 1 0 0,0 0 0 0,3-1 0 16,-3 10 0-16,5-9 0 0,-5 9 0 0,9-5 0 16,-1-3 0-16,0 3 0 0,1 1 0 0,1 0-128 15,5 2 128-15,-1 0 0 0,1 1 0 0,3 0 0 16,3-2 0-16,2 0 0 0,2 2 0 0,-3 0 0 16,0 1 0-16,4-1 0 0,2-5 0 0,2 4-128 0,1 0 128 15,2 2 0-15,-1-1 0 0,1 0 0 0,-1 0 0 16,0-1 0-16,-1 1 0 0,1 0 0 0,0-1 0 0,0 0 0 15,1-1 0-15,1 0 0 0,1 1 0 0,-2 1 0 16,-5 2 0-16,8 0 0 0,3-1 0 0,0 1 0 16,-3 2 0-16,2 2 0 0,1-2 0 0,0-3 0 15,0 0 0-15,2 0 0 0,4 1 0 0,2 1 0 16,-1-4 0-16,2 2 0 0,3 0 0 0,1 0 0 16,-4 0 0-16,2 2 0 0,-3 0 0 0,1 1 0 15,0-5 0-15,1 2 0 0,0 0 0 0,2 0 0 16,0-1 0-16,0 2 0 0,-3 3 0 0,0 2 0 15,-2-4 0-15,-3-2 0 0,2 0 0 0,-2-1 0 16,1 1 0-16,0 0 0 0,1-1 0 0,4 1 0 16,-1 0 0-16,3 1 0 0,-3 0 0 0,0 2 0 0,-2-3 0 0,0 0 0 15,-1-2 0-15,3 2 0 0,1 0 0 0,-2 0 0 16,1 0 0-16,1 0 0 0,5-1 0 0,-2 1 0 16,-1 0 0-16,-2 0 0 0,0 0 0 0,-1 0 0 15,0-1 0-15,3-3 0 0,2 1 0 0,1 3 0 16,2 0 0-16,-4 6 0 0,-2-5 0 0,-2 1 0 15,-4 1 0-15,-1 1 0 0,-1 0 0 0,-2 1 0 16,1-5 0-16,-1 1 0 0,-1 1 0 0,2-2 0 16,-2-2 0-16,-4 2 0 0,0 0 0 0,0 0 0 15,-1-1 0-15,0 1 0 0,-3-1 0 0,-1 1 0 16,-2-3 0-16,-1 2 0 0,-1 0 0 0,2-2 0 16,-1-1 0-16,0 1 0 0,1 2 0 0,-3-1 0 0,-3-2 0 0,-1 1 0 15,-1-1 0-15,1 3 0 0,0 1 0 16,0 0 0-16,2-1 0 0,-2 1 0 0,-1-2 0 0,-2 2 0 15,0 0 0-15,1 0 0 0,-1-1 0 0,0 1 0 16,-2 0 0-16,-1 0 0 0,1 0 0 0,-2-1 0 16,1-3 0-16,-2 4 0 0,0 2 0 0,0 0 0 15,-1-2 0-15,-1 0 0 0,-2 1 0 0,2 2 0 16,-11-3 0-16,12 3 0 0,-3 1 0 0,-9-4 0 16,10 3 0-16,-10-3 0 0,9 5 0 0,-9-5 0 15,9 5 0-15,-9-5 0 0,8 7 0 0,-8-7 0 16,8 9 0-16,0-1 128 0,0 0-128 0,-8-8 0 15,5 9 0-15,0 3 0 0,0 3 0 0,-2 1 0 16,1-2 0-16,-2 4 0 0,2 2 0 0,-2 3 0 0,-2 0 0 0,0 1 0 16,0 2 0-16,0-2 0 0,0-2 0 0,2 2 0 15,5-1 0-15,-3-3 0 0,0-5 0 16,0-2 0-16,2 2 0 0,-1-4 0 0,-5-11 128 0,5 9-128 16,-2 4 192-16,-3-13-16 0,11 3-16 0,-11-3 0 15,0 0 32-15,0 0 0 0,9 3 0 0,-9-3 0 16,10-6-192-16,-10 6 0 0,4-6 0 0,-4 6 0 31,3-14-1424-31,-3 2-320 0,-2-2-64 0</inkml:trace>
  <inkml:trace contextRef="#ctx0" brushRef="#br0" timeOffset="-110162.72">8571 7756 13823 0,'-16'-1'1216'0,"-2"1"-960"0,1-2-256 0,-1 2 0 15,-2-2 896-15,-1-2 128 0,3 3 16 0,-2-1 16 16,1-2-256-16,-1 2-48 0,1 0-16 0,-1 2 0 16,1-2-160-16,-1-3-16 0,-1 2-16 0,0 0 0 15,-2 1-64-15,-2-1-16 0,0 1 0 0,0-4 0 16,1 2 80-16,0-1 16 0,2-3 0 0,4 3 0 15,0 1 208-15,1 2 64 0,2-2 0 0,4-3 0 16,1 2 0-16,10 5 0 0,0 0 0 0,0 0 0 0,-2-9-128 0,2 9 0 16,5-9-16-16,8 4 0 0,0-5-224 0,8 4-32 15,5-2-16-15,8 2 0 0,5 0-240 0,5-1-48 16,2-1-128-16,6 3 192 0,0-1-48 0,3 2-16 16,-1 3 0-16,0-3 0 0,0-4-128 0,2 1 128 15,1 1-128-15,2 0 128 0,-1 2-128 0,1 0 192 16,0 1-192-16,-4 2 192 0,-5 2 0 0,-1 1 0 15,-4-4 0-15,1 2 0 0,-6 0-64 0,1 3 0 16,-2 0 0-16,-8-1 0 0,-6 0 16 0,-4 0 0 16,0 3 0-16,-6-3 0 0,-3-1-144 0,-12-1 0 15,0 0 0-15,0 0 0 0,-7 5 0 0,-7-1 0 16,-5 1 0-16,-10-2 128 0,-8 1-128 0,-6 0 0 16,-5-2 0-16,-5 1 128 0,-6 0-128 0,-9-2 0 15,-7 0 144-15,-4 0-144 0,-1 2 144 0,0 0-144 0,3-2 192 16,-2 0-192-16,-2-1 240 0,1 0-64 0,2 0-16 0,5 3 0 15,5 2-32-15,8-4-128 0,7 2 192 0,7-2-64 16,4-1-128-16,9 2 0 0,4-1 0 0,7 0 128 16,9-1-128-16,13 0 0 0,0 0 0 0,0 0 0 15,10-1 0-15,11 1 0 0,8-3 0 0,8-1 0 16,9-1 0-16,6-3 0 0,11 1 0 0,9-3 0 16,6 4 0-16,3-3 0 0,2 2 0 0,6-3 0 15,5-3 0-15,2-3 0 0,3-2 0 0,-4 6 0 16,-1 4 0-16,-1-3 0 0,-2-2 0 0,0 2 0 15,0 2 0-15,-4 2 0 0,-11 5 0 0,-1-1 0 16,-5-3 128-16,-6 3-128 0,-5 3 0 0,-6 0 128 0,-5-1-128 16,-7 1 0-16,-9 1 0 0,-7 0 0 0,-8-1 128 0,-5 2-128 15,-12-2 0-15,0 0 128 0,-9 2-128 0,-8 1 0 16,-8-3 0-16,-9 4 0 0,-10 1 0 0,-10 2 0 16,-8-1 0-16,-7-3 0 0,-8-1 0 0,-8 1 0 15,-11 0 0-15,-7 4 0 0,-4 4 0 0,-7-2 0 16,-4-4 0-16,2 4 0 0,1-1 144 0,7 3-144 15,5-5 160-15,5 2-160 0,3 2 240 0,9 2-48 16,7-3-16-16,13 2 0 0,10-5-176 0,9 1 0 16,9-1 144-16,7-1-144 0,5 1 0 0,13 0 128 15,5-3-128-15,8-3 0 0,0 0 0 0,19 2 0 16,9 1 0-16,10-2-192 0,7-1 192 0,15-2 0 16,12-4 0-16,11 1-128 0,10 1 128 0,3-2 0 0,7-5 0 0,6 2 0 15,4 1 0-15,-1 1 0 16,-2 0 0-16,3-5 0 0,4 1 0 0,-2 1 0 0,-3 4 0 15,-1-2 0-15,-1 0 0 0,-5 0 0 0,-4 3 0 16,-10 4 0-16,-10 1 0 0,-8-1 0 0,-9 1 0 0,-10-3 0 16,-7-1 0-16,-10 2 0 0,-11 0 0 0,-12 2 128 15,-14 0 32-15,0 0 16 0,-25 4 0 0,-11 1 0 16,-12-2 0-16,-14 0 0 0,-12-2 0 0,-15 3 0 16,-14 4-176-16,-6-3 160 0,-5 1-160 0,-7 0 160 15,-5-4-32-15,-1 2-128 0,6 1 192 0,2 2-64 16,2-3-128-16,8 4 192 0,6 1-192 0,9-2 192 15,9 1-192-15,4-2 0 0,8 1 0 0,12 1-176 16,9 0-2576-16,11 0-528 16</inkml:trace>
  <inkml:trace contextRef="#ctx0" brushRef="#br0" timeOffset="-78060.13">15210 13915 17503 0,'-15'-3'1552'0,"2"-2"-1232"0,1 1-320 0,4 3-7728 15</inkml:trace>
  <inkml:trace contextRef="#ctx1" brushRef="#br0">7567 14588 0,'0'0'15</inkml:trace>
  <inkml:trace contextRef="#ctx0" brushRef="#br1" timeOffset="55065.37">12110 14565 12895 0,'0'0'272'0,"8"-6"64"0,-8 6 16 0,7-4 32 0,0-3-384 0,0 2 0 0,-1 1 0 0,0 0 0 15,-6 4 896-15,6-7 96 0,1 0 32 0,-2 3 0 16,-5 4 0-16,0 0 0 0,0 0 0 0,0 0 0 15,0 0-832-15,0 0-192 0,0 0 0 0,5 4 0 16,-4 3 864-16,-1 2 128 0,0-2 32 0,-2 8 0 16,-3 3 0-16,-3 3 0 0,-5 0 0 0,1 7 0 0,-4 4-832 15,1 3-192-15,0-1 0 0,1 4 0 16,-8 6 0-16,0-4 0 0,0 1 0 0,1-3 0 0,0-3 0 0,1-4 0 16,2-2 0-16,1-2 0 0,1 1 864 0,3-5 128 15,0-5 32-15,2-2 0 0,0-2-832 0,3 2-192 16,2-3 0-16,2-4 0 0,4-9 864 0,1 9 128 15,3-1 32-15,3-3 0 0,2-2-832 0,4-3-192 16,2-3 0-16,5 3 0 0,2 0 0 0,2 0 0 16,4 0 0-16,1 3 0 0,-3-1 0 0,4 0 0 15,3-1 0-15,1 0 0 0,-2-1 0 0,1 2 0 16,-3 0 0-16,-3 1 0 0,-1-1 0 0,-2 2 0 16,-3-4 0-16,-3 2 0 0,-3 3 0 0,2-1 0 15,-4-3 0-15,-1 2 0 0,-1 1 0 0,-2-3 0 16,-1 0 0-16,-8-1 0 15,0 0-1600-15,0 0-352 0,0 0-80 0,0 0-7120 0,0 0-1408 0</inkml:trace>
  <inkml:trace contextRef="#ctx0" brushRef="#br1" timeOffset="55590.88">11969 14778 16575 0,'0'0'368'0,"0"0"80"0,0 0 0 0,0 0 16 0,0 0-464 0,0 0 0 16,2 9 0-16,-1-2 0 0,-1-7 912 0,0 0 96 15,8 2 16-15,1 5 0 0,4-3 816 0,0-1 160 0,4-5 48 0,5 2 0 16,6 0-832-16,4-1-144 0,6-2-48 0,2-1 0 16,2 0-816-16,2 2-208 0,-1-6 0 0,4 1 0 15,-1-1 864-15,1 3 128 0,-1 4 32 0,0 0 0 16,3-3-832-16,-4 1-192 0,-2-2 0 0,-4 3 0 16,-5 2 864-16,-4 0 128 0,-4 0 32 0,-2 0 0 15,-3 0-832-15,-6 2-192 0,-2 2 0 0,0-3 0 16,-5-1 0-16,-8 0 0 0,8-1 0 0,-8 1 0 15,0 0-1600-15,0 0-352 0,0 0-80 0,0 0-16 16,-10-4-816-16,-3-3-160 16,-9-7-48-16,-1 7 0 0</inkml:trace>
  <inkml:trace contextRef="#ctx0" brushRef="#br1" timeOffset="55874.64">12165 14462 23951 0,'0'0'512'0,"0"0"128"0,9-2 0 0,-2-3 64 0,0-2-576 0,1-1-128 16,1-1 0-16,2 4 0 0,1 1 1664 0,2 1 320 16,3-2 48-16,-2 1 16 0,6-2-832 0,0-1-144 15,4 1-48-15,4-3 0 0,3 1 0 0,6-3 0 16,6 2 0-16,3-1 0 0,4 1-816 0,1-1-208 15,-1 5 0-15,-3 1 0 0,2-3 864 0,-3 0 128 16,-1-2 32-16,-2 2 0 0,-2 3-832 0,-5 3-192 0,-1 1 0 0,-8 0 0 16,-2-1 0-16,-4 1 0 0,-1 1 0 0,-2 0 0 31,-6 5-768-31,-4-1-208 0,-9-5-48 0,0 14-16784 0</inkml:trace>
  <inkml:trace contextRef="#ctx0" brushRef="#br2" timeOffset="60737.5">12126 14573 12895 0,'0'0'272'0,"0"0"64"0,0 0 16 0,1-8 32 0,-1 8-384 0,0 0 0 0,0 0 0 0,0 0 0 0,1-6 0 0,5-2 0 16,-2 1 0-16,-4 7 0 0,5-5 896 0,1-3 96 16,1 2 32-16,-1 2 0 0,2 1 816 0,-1 0 160 15,-1-3 48-15,1 2 0 0,1 2-832 0,-2 0-144 16,1-3-48-16,-7 5 0 0,6-5-816 0,1 2-208 15,-7 3 0-15,0 0 0 0,0 0 864 0,6-2 128 16,-6 2 32-16,0 0 0 0,0 0-832 0,0 0-192 16,0 0 0-16,0 0 0 0,0 0 864 0,0 0 128 15,0 0 32-15,3 6 0 0,-3-6-832 0,-3 11-192 16,1-1 0-16,-2 2 0 0,-3 1 0 0,-1 0 0 16,-1 3 0-16,-1 2 0 0,-3 3 864 0,-2 4 128 15,0 1 32-15,-1 2 0 0,-1 1-832 0,0 2-192 16,2 3 0-16,-2 4 0 0,-3 0 0 0,0 0 0 0,0-2 0 0,0 1 0 15,2-2 0-15,1-3 0 0,1-3 0 16,2 0 0-16,0-3 0 0,2 0 0 0,1-4 0 0,2 2 0 16,1-5 864-16,2-1 128 0,-1 2 32 0,6-4 0 15,-3-3-832-15,0 0-192 0,2-4 0 0,-1 1 0 16,3-10 0-16,0 0 0 0,0 0 0 0,0 0 0 16,-1 8 0-16,1-8 0 0,0 0 0 0,0 0 0 15,0 0 0-15,0 0 0 0,0 0 0 0,0 0 0 16,0 0 0-16,8 0 0 0,-1 0 0 0,3-1 0 15,-1-2 0-15,1 2 0 0,2-1 0 0,1 2 0 16,2 2 0-16,4-1 0 0,0 0 0 0,2 1 0 16,1-1 0-16,2-1 0 0,-1 0 0 0,5-1 0 0,3-1 0 0,2 2 0 15,0 3 0-15,1 0 0 0,0-2 0 0,0 2 0 16,-3 2 0-16,1-3 0 0,-1 4 0 0,0-3 0 16,-2 3 0-16,-2-4 0 0,3 2 0 0,-5 0 0 15,-1 0 0-15,-4 0 0 0,-1-4 0 0,-1 1 0 16,-1 1 0-16,-3-1 0 0,-2-1 864 0,-2 0 128 15,1-1 32-15,-3 1 0 0,-8 0-832 0,0 0-192 16,0 0 0-16,5-8 0 16,-5 8-768-16,0 0-208 0,-5-9-48 0,-2-3 0 15,-2-2-1632-15,-1 2-336 0,-5 8-64 0,6-5-16 0</inkml:trace>
  <inkml:trace contextRef="#ctx0" brushRef="#br2" timeOffset="61074">12071 14924 20271 0,'0'0'448'0,"0"0"80"0,0 0 32 0,0 0 16 0,0 0-576 0,0 0 0 0,0 0 0 0,0 0 0 16,0 0 1744-16,0 0 240 0,0 0 64 0,0 0 0 15,7-7-832-15,2 0-144 0,4 0-48 0,2-1 0 16,5 2 0-16,2 2 0 0,3-3 0 0,2 3 0 16,1 0 0-16,0 2 0 0,2-1 0 0,2-2 0 15,-1 0-816-15,2 0-208 0,0-5 0 0,1 5 0 0,-1 3 864 0,2 0 128 16,-1-4 32-16,-1 3 0 0,-1 3-832 16,-4 3-192-16,-2-3 0 0,-2 0 0 0,-3 0 0 15,-4 0 0-15,-2 0 0 0,-4 0 0 16,-2 0-768-16,-1 0-208 0,-8 0-48 0,0 0 0 15,0 0-1632-15,2-7-336 0,-4-1-64 0,-3-1-16 0</inkml:trace>
  <inkml:trace contextRef="#ctx0" brushRef="#br2" timeOffset="61332.96">12153 14299 23951 0,'0'0'1056'0,"0"0"224"0,5-6-1024 0,2 2-256 0,2 3 0 0,3-3 0 16,2 1 880-16,6-2 112 0,3 4 32 0,3-2 0 15,3 0 816-15,5-1 160 0,0 1 48 0,7-1 0 16,6 4-832-16,3 0-144 0,2-3-48 0,3 0 0 16,1 3-816-16,-1-1-208 0,-3-3 0 0,-3 2 0 15,-2-4 0-15,-2 3 0 0,-4-1 0 0,-2 2 0 16,-5 0 0-16,-4-1 0 0,-4-1 0 0,-3 4 0 15,-5 3-768 1,-1-2-208-16,-3 0-48 0,-1 1-15152 0</inkml:trace>
  <inkml:trace contextRef="#ctx0" brushRef="#br2" timeOffset="62258.13">14025 14139 12895 0,'0'0'576'0,"0"0"112"0,0 0-560 0,0 0-128 15,8 0 0-15,-8 0 0 0,0 0 848 0,0 0 144 16,8-1 32-16,-8 1 0 0,0 0 0 0,0 0 0 16,0 0 0-16,0 0 0 0,0 0 0 0,0 0 0 15,0 0 0-15,-8 1 0 0,-2 3-832 0,-2-1-192 16,-2-1 0-16,-3 2 0 0,-3-3 864 0,-1 2 128 16,-1-3 32-16,-4 1 0 0,-4 1-832 0,-1 2-192 15,0-2 0-15,1-2 0 0,0-1 0 0,2-2 0 16,3 1 0-16,2-1 0 0,-1 2 0 0,4-1 0 15,1 0 0-15,2-2 0 0,2 3 0 0,0 1 0 16,2 0 0-16,4 1 0 0,3-2 0 0,6 1 0 0,-7-2 0 0,7 2 0 16,0 0 864-16,0 0 128 0,0 0 32 0,3 9 0 15,1 1-832-15,1-1-192 0,0 0 0 0,0 2 0 16,1 5 0-16,-1-3 0 0,1 0 0 0,0 2 0 16,-4 0 0-16,-1 6 0 0,-2 6 0 0,-1 2 0 15,-2 1 0-15,1 1 0 0,-3 1 0 0,-4 2 0 16,1 2 0-16,-2 2 0 0,-2 0 0 0,-2 1 0 15,0 3 0-15,-1 1 0 0,-1 1 0 0,-1-2 0 16,-2-1 0-16,-9 13 0 0,3-10 0 0,2-2 0 16,-1-4 864-16,1-4 128 0,-2-6 32 0,4-3 0 15,0 4-832-15,5-6-192 0,4-1 0 0,-1-1 0 16,-2-3 0-16,4 1 0 0,4-4 0 0,1-3 0 0,-3-4 0 16,4 1 0-16,3 0 0 0,3-9 0 0,0 0 0 0,0 0 0 15,7 11 0-15,-1-5 0 0,1-1 864 0,10 2 128 16,4-2 32-16,3 0 0 0,5 2-832 0,-5-1-192 15,4 3 0-15,2-3 0 0,-1-1 0 0,0 0 0 16,-1 2 0-16,1-5 0 0,0-1 0 0,1-2 0 16,-4-1 0-16,1 2 0 0,6 0 0 0,-3-2 0 15,-3 0 0-15,-1-2 0 16,-2 2-2416-16,0 1-528 0,22-2-96 0,-16 0-32 0</inkml:trace>
  <inkml:trace contextRef="#ctx0" brushRef="#br2" timeOffset="62914.65">14439 14607 16575 0,'0'0'368'0,"0"0"80"0,0 0 0 0,0 0 16 0,0 0-464 0,0 0 0 0,0 0 0 0,0 0 0 16,0 0 912-16,0 0 96 0,0 0 16 0,0 0 0 16,0 0 0-16,0 0 0 0,0 0 0 0,0 0 0 15,9 8-832-15,0 2-192 0,4 2 0 0,0 4 0 16,0 3 864-16,3 3 128 0,2 4 32 0,3 1 0 15,-2 3-832-15,5-2-192 0,-1 4 0 0,3 0 0 16,2-2 864-16,-3 0 128 0,-2-4 32 0,0-1 0 16,1 0-832-16,-5-3-192 0,-2-5 0 0,-1 0 0 15,-3-2 0-15,0 0 0 0,-5-1 0 0,-2-5 0 16,-6-9 0-16,4 12 0 0,-4-12 0 0,0 0 0 16,0 0 0-16,0 0 0 0,0 0 0 0,0 0 0 15,0 0-768-15,0 0-208 0,0 0-48 16,0 0-11872-16</inkml:trace>
  <inkml:trace contextRef="#ctx0" brushRef="#br2" timeOffset="63230.07">15018 14625 20271 0,'0'0'448'0,"6"-5"80"0,2-1 32 0,0-2 16 0,0-1-576 0,-2 2 0 15,-1-1 0-15,-5 8 0 0,5-6 928 0,-5 6 80 16,0 0 16-16,0 0 0 0,0 0 0 0,0 0 0 16,0 0 0-16,-9 6 0 0,-2 5 0 0,-2-1 0 15,-3 6 0-15,-10 11 0 0,-2 1-832 0,0 3-192 0,-2 4 0 0,-3 2 0 16,-2-1 864-16,1 2 128 0,2 0 32 16,2-1 0-16,-2-1-832 0,2-1-192 0,2-6 0 15,3-3 0-15,1-2 0 0,3-1 0 0,2-3 0 0,1-1 0 16,1-2 0-16,0-2 0 0,2 0 0 0,4-1 0 15,2-2 0-15,1-3 0 0,8-9 0 0,-8 6 0 16,8-6 0-16,0 0 0 0,0 0 0 0,0 0 0 16,0 0-1600-1,16-1-352-15,-1-2-80 0,3-2-16 0</inkml:trace>
  <inkml:trace contextRef="#ctx0" brushRef="#br2" timeOffset="64878.1">15531 15191 12895 0,'0'0'272'0,"0"0"64"0,0 0 16 0,0 0 32 0,4-8-384 0,-4 8 0 0,0 0 0 15,0 0 0-15,0 0 896 0,3-5 96 0,-5-8 32 0,2 13 0 16,0 0 0-16,-7 0 0 0,-3-1 0 0,0 2 0 15,-3 2 0-15,-8 7 0 0,-2-2 0 0,-1 5 0 16,-1-4-832-16,1 5-192 0,0 9 0 0,2-4 0 16,2-1 864-16,5-1 128 0,3-1 32 0,3 4 0 15,0 0-832-15,5 1-192 0,4-2 0 0,4-4 0 16,2-1 0-16,1 0 0 0,-1-5 0 0,6-2 0 16,5-5 864-16,4 0 128 0,6-2 32 0,-6-1 0 15,4 0-832-15,0-7-192 0,-1-2 0 0,3-2 0 16,-5 3 0-16,0-7 0 0,-3-2 0 0,-2 1 0 0,-2 0 864 15,-4 0 128-15,-1-3 32 0,-4 1 0 16,-2-2 0-16,-4 1 0 0,-3 1 0 0,-2 2 0 0,-3 0-832 0,-2 0-192 16,-2 1 0-16,-1 5 0 0,-2 2 0 0,-12-2 0 15,1 5 0-15,2 3-11424 16,0 3-2336-16</inkml:trace>
  <inkml:trace contextRef="#ctx0" brushRef="#br2" timeOffset="65455.24">15939 15170 20271 0,'0'0'448'0,"0"0"80"0,0 0 32 0,3 9 16 0,-1-2-576 0,-2 6 0 16,3 5 0-16,-3-1 0 0,-1-3 928 0,-3 3 80 16,-1 0 16-16,-3 3 0 0,-1 3 0 0,-3-2 0 15,-2 0 0-15,-2 1 0 0,-1 0-832 0,0 1-192 0,1-4 0 0,1-3 0 16,-2-1 0-16,3 1 0 0,-2 0 0 0,0-3 0 15,2-5 0-15,2 2 0 0,-1-3 0 0,-1 3-12240 16</inkml:trace>
  <inkml:trace contextRef="#ctx0" brushRef="#br2" timeOffset="65767.98">16538 14760 23951 0,'0'0'512'0,"9"-3"128"0,-3-6 0 0,2 4 64 0,1 3-576 0,0 2-128 0,-1 3 0 0,0 0 0 0,1 0 848 0,0 5 144 16,2 5 32-16,-1 4 0 0,1 3-832 0,-1 5-192 15,0 2 0-15,1 2 0 0,-2 1 864 0,0 2 128 16,0 0 32-16,0 1 0 0,-1 3-832 0,0 1-192 16,1 0 0-16,-1-3 0 0,-2 2 0 0,1-6 0 15,0 0 0-15,-1-2 0 0,-1-4 0 0,0-3 0 16,-1-1 0-16,3-3 0 16,-2-3-2416-16,0-6-528 0,1-3-96 0,-6-5-32 0</inkml:trace>
  <inkml:trace contextRef="#ctx0" brushRef="#br2" timeOffset="65995.07">17036 14683 23951 0,'0'0'512'0,"0"0"128"0,0 0 0 0,-7 2 64 0,-2 5-576 0,-3 3-128 0,-2-2 0 0,-3 6 0 15,-4 5 848-15,2 3 144 0,-2 3 32 0,-4 3 0 16,-1 5 0-16,6-8 0 0,-1 3 0 0,1 1 0 15,-1 1-832-15,1 1-192 0,2-3 0 0,1 2 0 16,1-4 0-16,1 2 0 0,-1-3 0 0,-1 8 0 16,4-1 0-16,3-7 0 0,1-1 0 0,2-4 0 15,2 0-768-15,1-3-208 0,1-3-48 0,2 1-11872 16</inkml:trace>
  <inkml:trace contextRef="#ctx0" brushRef="#br2" timeOffset="66194.47">17137 15426 27647 0,'0'0'608'0,"-4"13"128"0,-2 4 32 0,-3 1 0 0,-2 2-624 0,-2 0-144 16,-4-1 0-16,0 0 0 0,2 1 848 0,-2-2 144 15,-1-1 32-15,1 0 0 0,1-1-832 0,2 1-192 16,1-4 0-16,2 0 0 0,3-2 0 0,2-2 0 0,2 1 0 0,4-10-13888 15</inkml:trace>
  <inkml:trace contextRef="#ctx0" brushRef="#br2" timeOffset="66522.25">17890 14688 23951 0,'0'0'1056'0,"0"0"224"0,7 0-1024 0,0 3-256 15,-7-3 0-15,9 6 0 0,0 3 880 0,0 5 112 16,-1 5 32-16,-1 2 0 0,-2 2 0 0,-1 4 0 15,0 1 0-15,-2 4 0 0,0 4-832 0,-1 1-192 16,2 0 0-16,0-1 0 0,0 1 0 0,0 1 0 16,-2-2 0-16,2-1 0 0,-3-3 0 0,0-2 0 15,0-2 0-15,1-8 0 0,1 0 0 0,0-2 0 16,-1-1 0-16,0-4 0 16,2 1-2416-16,0-2-528 0,2-6-96 0,-5-6-32 0</inkml:trace>
  <inkml:trace contextRef="#ctx0" brushRef="#br2" timeOffset="66749.06">18329 14683 23951 0,'0'0'512'0,"0"0"128"0,0 0 0 0,-4 6 64 0,-9 10-576 0,-4 2-128 0,-5 3 0 0,-4 1 0 15,-3 0 848-15,-6 6 144 0,-3 6 32 0,-1-1 0 16,-3 3 0-16,2 0 0 0,1 1 0 0,2 2 0 15,3 1-832-15,4-1-192 0,3-1 0 0,4 1 0 16,2-2 864-16,2-3 128 0,6-2 32 0,2-2 0 16,0-1-1648-16,5-3-320 0,1 0-64 0,2-3-16 15,3 1 0-15,3-6 0 16,0-3 0-16,5-4 0 0</inkml:trace>
  <inkml:trace contextRef="#ctx0" brushRef="#br2" timeOffset="67509.51">18274 15383 23951 0,'4'-4'512'0,"3"-3"128"0,0 2 0 0,3 3 64 0,1-1-576 0,1-1-128 0,2 1 0 0,1 2 0 16,0 2 848-16,1 2 144 0,-2 2 32 0,1-2 0 16,-2-2-832-16,0 3-192 0,-1 4 0 0,-1-3 0 15,-2 0 0-15,1 3 0 0,-5-1 0 0,-1 0 0 16,-4-7 864-16,0 8 128 0,0-8 32 0,0 0 0 15,-3 9-832-15,-2 1-192 0,-2-5 0 0,1 0 0 16,-1 1 0-16,1-3 0 0,-1 2 0 0,1-1 0 16,0 1 0-16,0-2 0 0,-1 1 0 0,0 0 0 15,0-2 0-15,-1 4 0 0,0-4 0 0,2 2 0 16,-2 1 0-16,4 3 0 0,-1-4 0 0,5-4 0 16,-4 5 0-16,4-5 0 0,-5 6 0 0,5-6 0 0,0 0 864 0,0 0 128 15,-3 6 32-15,3-6 0 0,0 0-832 0,-4 7-192 16,4-7 0-16,-5 7 0 0,0-3 0 0,-2 2 0 15,1-3 0-15,1 3 0 0,-3-4 0 0,1 2 0 16,1-1 0-16,-1-1 0 0,1 2 0 0,6-4 0 16,-7 4 0-16,7-4 0 0,0 0 0 0,0 0 0 15,0 0 0-15,0 0 0 0,-6 2 0 0,6-2 0 16,-7-2 0-16,7 2 0 0,0 0 0 0,0 0 0 16,0 0 0-16,0 0 0 0,0 0 0 0,0 0 0 15,-6 0 0-15,6 0 0 0,-8 0 0 0,3 0 0 16,-3 0 0-16,1 2 0 0,1-1 0 0,-1 1 0 15,1 1 0-15,-1-2 0 0,1 1 0 0,6-2 0 0,-7 2 0 0,2 2 0 16,5-4 0-16,0 0 0 0,-8 3 0 0,8-3 0 16,0 0 0-16,0 0 0 0,0 0 0 0,0 0 0 15,0 0 0-15,0 0 0 0,0 0 0 0,9 1 0 16,3 0 864-16,2 2 128 0,3 0 32 0,2-2 0 16,1-1-832-16,4 1-192 0,1 2 0 15,1 1 0-15,-1-4 0 0,2 0 0 0,2 0 0 0,-2-2 0 16,-1 5 864-16,-5-3 128 0,2 0 32 0,2 1 0 15,0 1-832-15,1-1-192 0,0 0 0 0,-1 1 0 16,-3-4 0-16,-1 2 0 0,-2 0 0 0,2-1 0 16,-4 0 0-16,-2-1 0 0,-2 1 0 0,-7 1 0 15,-6 0 0-15,0 0 0 0,7-1 0 0,-7 1 0 16,0 0-3232-16,0 0-688 16,0 0-144-16,0 0-32 0</inkml:trace>
  <inkml:trace contextRef="#ctx0" brushRef="#br2" timeOffset="68194.14">19269 14342 20271 0,'-12'-20'448'0,"6"13"80"0,-3-2 32 0,-1 1 16 0,0-4-576 0,0 1 0 0,-1 0 0 0,1 2 0 16,-1 0 928-16,3 5 80 0,2-1 16 0,2 0 0 15,1-1 0-15,3 6 0 0,0 0 0 0,0 0 0 16,7-2 0-16,2-1 0 0,0 1 0 0,4 3 0 16,4 5-832-16,0-4-192 0,-1-5 0 0,-2 3 0 15,4 3 864-15,1 2 128 0,-2 0 32 0,0 3 0 16,-2-3-832-16,1 2-192 0,-3-1 0 0,0-2 0 16,-1 0 0-16,-1 3 0 0,0-2 0 0,-2 1 0 0,-1 2 0 0,-2-3 0 15,-1 1 0-15,-1 3 0 0,-1-2 0 0,-2 5 0 16,-1 0 0-16,-1 2 0 0,0 3 0 0,-2 1 0 15,-1 1 0-15,0 2 0 0,0-2 0 0,-1 2 0 16,-1 2 0-16,0 1 0 0,0 2 0 0,1 3 0 16,1 2 0-16,0-8 0 0,1 5 0 0,2 2 0 15,0 1 0-15,-2 4 0 0,0 2 0 0,-1 1 0 16,1-1 0-16,-4 10 0 0,-1-4 0 0,0-1 0 16,1-1 0-16,-3-1 0 0,4-4 0 0,-2-2 0 15,2 0 0-15,0-1 0 0,2-1 0 0,2-2 0 16,2-2 0-16,0-1 0 0,4 1 0 0,-2-1 0 15,1 2 0-15,1-3 0 0,1-2 0 0,0-1 0 16,1-1 0-16,-1 0 0 0,0-1 0 0,-1-2 0 0,-1 0 0 0,-1 1 0 16,1 0 864-16,-2-2 128 0,-1-3 32 0,0-1 0 15,-1-1-832-15,-1 3-192 0,0-2 0 16,-1-2 0-16,-1-2 864 0,-2 1 128 0,-1-1 32 0,1-1 0 16,-2-2-832-16,-1-1-192 0,-2 1 0 0,0-1 0 15,-4 2 0-15,1-1 0 0,0-5 0 0,-3 1 0 31,-3 2-768-31,1-1-208 0,2 0-48 0,-2-2-10912 0,1-2-2192 0</inkml:trace>
  <inkml:trace contextRef="#ctx0" brushRef="#br2" timeOffset="69063.55">11792 16022 12895 0,'-13'1'272'16,"-5"-1"64"-16,-2-3 16 0,1-2 32 0,-1 0-384 0,-1 1 0 0,-1 1 0 0,4-2 0 0,4 0 1712 0,-1 0 272 15,0 2 48-15,5-1 16 0,10 4-1648 0,0 0-400 16,0 0 0-16,0 0 0 0,0 0 896 0,15-1 112 16,0-2 16-16,8 2 0 0,4 1 0 0,6 0 0 15,2 0 0-15,5 0 0 0,2-4 0 0,9 1 0 16,6-3 0-16,6 1 0 0,6 0-832 0,5 2-192 16,4-4 0-16,2 3 0 0,-1 1 0 0,7 0 0 15,8-5 0-15,3 6 0 0,1 0 576 0,-1 0 80 16,1-4 16-16,6 5 0 0,5 1-400 0,-4-1-80 15,-4-3 0-15,3 1-16 0,1 1-48 0,4-1-128 16,0 2 192-16,-2-2-64 0,-4 1 16 0,3-2 0 16,5 1 0-16,-3 0 0 0,-4 1-144 0,6-2 0 0,0-4 0 0,2 3 128 15,-1 2-128-15,-1 1 192 0,-2-5-192 16,3 5 192-16,4-1-16 0,-7 0 0 0,-7 1 0 0,4 0 0 16,3 5-32-16,0 1 0 0,0 0 0 0,-2 2 0 15,-3-2 32-15,5 3 0 0,7 2 0 0,-8-5 0 16,-11 0-16-16,5 0 0 0,4 0 0 0,3-2 0 15,1 5-160-15,3-3 0 0,-5-6 144 0,4 6-144 16,1 4 0-16,-4-3 128 0,-9-5-128 0,-1 0 0 16,-2 0 0-16,3 0 0 0,-1 0 0 0,-4-1 128 15,-7-6-128-15,-3 2 0 0,-6 3 128 0,1 0-128 16,2 2 0-16,-4 3 0 0,-5-3 0 0,-4 4 0 16,-2-2 0-16,-2 2 0 0,-5-1 0 0,-3 2 128 0,-3 2-128 15,-6-2 0-15,-5 3 0 0,-11 0 0 16,-7-1-1456-16,-13 2-304 15,-7-2-64-15</inkml:trace>
  <inkml:trace contextRef="#ctx0" brushRef="#br2" timeOffset="69772.32">14736 16497 14735 0,'-1'-11'640'0,"1"11"160"0,0 0-640 0,0 0-160 16,0 0 0-16,0 0 0 0,-7-4 1840 0,7 4 336 16,-10 5 64-16,-2 7 0 0,-2-2-960 0,-2 6-208 15,-1 2-48-15,0 4 0 0,0 4-400 0,-1-2-96 16,0 1-16-16,-1 1 0 0,1 4 128 0,1 1 0 0,2-1 16 0,0-1 0 16,3 1-48-16,3-3-16 0,4-2 0 0,1-3 0 15,4 0-128-15,4-1-16 0,1 0-16 0,3-3 0 16,3-4-16-16,4-2 0 0,2-1 0 0,4-2 0 15,2-3 80-15,6 1 16 0,5-6 0 0,0 0 0 16,2-1-192-16,7 2-16 0,4 0-16 0,-1 0 0 16,-3-2-288-16,-4 0 128 0,-1 0-128 0,-7 0 0 15,-5 0 128-15,-1 0-128 0,-5-2 0 0,-3 2 0 16,-3 0 0-16,-5 0-192 0,-9 0 0 0,0 0 0 16,0 0-2608-16,0 0-512 15</inkml:trace>
  <inkml:trace contextRef="#ctx0" brushRef="#br2" timeOffset="69958.62">14585 16825 18431 0,'0'0'1632'0,"0"0"-1312"16,8-9-320-16,5 3 0 0,1 5 2048 0,4-3 352 16,3 0 64-16,4 0 16 0,1 2-400 0,6-1-80 15,8-2-16-15,4 2 0 16,-2-3-1984-16,-2 2-512 0,-2-1-64 0,-6 2 0 0,-4 2 576 0,-5-2 0 15,-4-1 192-15,-5 3-48 16,-1 1-720-16,-13 0-160 0,0 0-32 0,0 0-13072 0</inkml:trace>
  <inkml:trace contextRef="#ctx0" brushRef="#br2" timeOffset="70118.5">14628 16526 28047 0,'-2'-14'1232'0,"6"5"272"0,3-2-1200 0,5 0-304 0,5-5 0 0,2 4 0 15,2 3 1664-15,9-1 288 0,9 3 48 0,8-1 16 16,3 2-2016-16,2 1-208 0,1-1-144 0,-1 2-32 16,-1 0 384-16,-1 2 192 0,-3 1-32 0,-4 1 0 31,-6-2-1088-31,1 4-224 0,0 1-32 0</inkml:trace>
  <inkml:trace contextRef="#ctx0" brushRef="#br2" timeOffset="70620.96">16324 16408 8287 0,'0'0'368'15,"13"-4"80"-15,-1 0-448 0,-5 0 0 0,-7 4 0 0,8-5 0 0,3-1 2832 0,-11 6 496 16,8-2 80-16,-8 2 32 0,0 0-1648 0,0 0-336 15,0 0-64-15,0 0-16 0,0 0-320 0,0 0-64 16,-12 10-16-16,-3-5 0 0,-2-5-384 0,-2 3-80 16,-3 4 0-16,-2-4-16 0,-3 1 0 0,1 0 0 15,-2-1 0-15,1 2 0 0,-3 0-32 0,-1-1 0 16,-2-1 0-16,1 1 0 0,-1-2-208 0,3 0-64 0,3 0 0 0,1 2 0 16,5-1-64-16,4-2-128 0,5 0 176 0,3-1-176 15,0 0 224-15,9 0-64 0,0 0-16 0,0 0 0 16,0 0 112-16,0 0 32 0,0 0 0 0,13 6 0 15,0-1-96-15,1 3 0 0,1 3-16 0,-2 4 0 16,1-1-48-16,-1 0-128 0,-1 5 192 0,-6 1-64 16,-1 0-128-16,-2 1 0 0,-4-2-160 0,-4 8 160 15,-6 1 0-15,-3 5 0 0,-6-5 0 0,-3 6 0 16,-5 4 0-16,0 0 0 0,-1-4 0 0,0 0 160 16,1 1-160-16,-1-4 0 0,3 1 0 0,2-4 0 15,4-4 0-15,3-2 0 0,2-6 0 0,7-1 128 16,2 1-128-16,2-6 160 0,4-10-160 0,8 11 160 15,1-4 16-15,5 1 0 0,6 0 0 0,5-3 0 16,5-1 240-16,4-2 48 0,3 3 16 0,6-3 0 0,8-3-288 16,0 2-64-16,0 2-128 0,-5-3 192 0,-5-3-192 0,-6 1-240 15,2-1 48-15,-4 1-11904 16,-5-1-2368-16</inkml:trace>
  <inkml:trace contextRef="#ctx0" brushRef="#br2" timeOffset="71286.93">16801 16580 6447 0,'0'0'576'0,"-1"-8"-576"0,-2-3 0 0,2 5 0 15,1 6 2528-15,0 0 400 0,0 0 80 0,0 0 0 16,0 0-1248-16,0 0-256 0,0 0-48 0,0 0-16 15,5 9-320-15,3 5-64 0,2 5-16 0,3 3 0 16,3 4-240-16,2-1-48 0,2 2-16 0,3 6 0 16,3 4-112-16,0 0-32 0,3-3 0 0,-4 1 0 15,-3 1-240-15,-1 1-48 0,-2-4-16 0,-2-1 0 16,-2-4-144-16,-4-1-16 0,-1-6-128 0,-3-3 192 16,0-2-192-16,-1-5-288 0,-2 0 64 0,-4-11 16 15,0 0-2320-15,0 0-464 0</inkml:trace>
  <inkml:trace contextRef="#ctx0" brushRef="#br2" timeOffset="71584.03">17303 16611 9215 0,'0'0'400'0,"5"-12"96"0,-1 2-496 0,0-1 0 15,-4 11 0-15,0 0 0 0,0 0 3520 0,0 0 624 16,-1-8 112-16,1 8 32 0,-11-2-2560 0,0 6-512 16,-3 0-112-16,-2 6-16 0,-5 3-384 0,-3 5-96 15,-2 2-16-15,-4 1 0 0,-2 2 272 0,-5 3 48 16,-3 10 16-16,-1 0 0 0,1 1-208 0,2-2-32 16,1-4-16-16,6 0 0 0,4 7-288 0,2-3-48 0,3-3-16 0,2-1 0 15,3-5-144-15,4-1-48 0,2-4 0 16,1-6 0-16,4 0-128 0,3-4 0 0,2-2-192 0,1-9 192 31,0 0-2160-31,0 0-304 0,13 3-64 0</inkml:trace>
  <inkml:trace contextRef="#ctx0" brushRef="#br2" timeOffset="72583.79">17681 17027 11967 0,'0'0'1072'0,"-1"-11"-864"0,-1 1-208 0,0 2 0 16,2 8 1536-16,0 0 272 0,-8-5 48 0,-2 1 16 16,-1 4-576-16,-1 5-112 0,-1 0-32 0,-2 5 0 15,-5 0-128-15,-1 4-48 0,0 6 0 0,2-1 0 16,-1 0-160-16,5 2-48 0,4-1 0 0,2 3 0 15,0 0-224-15,6-3-48 0,6-5-16 0,1 0 0 16,-4-1-160-16,6-1-16 0,10-3-16 0,5-2 0 16,1-4 224-16,2-1 32 0,0-1 16 0,2-2 0 15,-2-4 48-15,-1-3 16 0,-2-4 0 0,-3 2 0 0,-2-3-96 0,0 1-16 16,-7-2 0-16,-3-3 0 0,-2 2-16 0,-1-2-16 16,-3-1 0-16,-4 0 0 0,-3 0-32 0,-3 3-16 15,-2-2 0-15,-3 0 0 0,-4 1-272 0,1 0-160 16,0 4 192-16,1 0-192 0,1 5-128 0,3 3-144 15,3-2-32-15,10 5 0 16,0 0-2288-16,0 0-464 0,0 0-80 0,13 6-32 0</inkml:trace>
  <inkml:trace contextRef="#ctx0" brushRef="#br2" timeOffset="72889.07">18218 16629 19343 0,'0'0'1728'0,"0"0"-1392"0,5-12-336 0,-5 12 0 16,0 0 880-16,0 0 96 0,0 0 32 0,11 0 0 16,-11 0 320-16,10 6 64 0,-2 3 16 0,0 1 0 15,0-1-528-15,1 6-112 0,0 0 0 0,1 4-16 16,3 0-144-16,-1 1-32 0,2 2 0 0,3 4 0 15,-1 5-160-15,1 2-32 0,0 1-16 0,-1-2 0 16,2 3-192-16,-2 1-48 0,-2-1 0 0,0-3 0 16,-1-2-128-16,-1-3 128 0,-3-3-128 0,2 0 128 15,0-5-128-15,1 0 0 0,-3-4 0 0,0-4 0 16,-5-1-1664-16,-4-10-304 16,0 0-64-16,0 0-11376 0</inkml:trace>
  <inkml:trace contextRef="#ctx0" brushRef="#br2" timeOffset="73129.49">18674 16555 24479 0,'0'0'1088'0,"-9"-8"208"0,0 1-1040 0,-1 5-256 16,-3 2 0-16,-3 4 0 0,-2 2 1328 0,0 5 208 15,-3 4 32-15,-3 4 16 0,-1 1-304 0,-4 5-64 16,-1 1-16-16,0 3 0 0,0 4-320 0,1 2-64 15,1 0-16-15,4 2 0 0,0 0-400 0,3 2-80 16,2 2 0-16,2-2-16 0,1-5-304 0,2-3 0 0,1 0 0 0,2-4 0 16,4 0 0-16,-1-5 0 0,3-4 0 15,-1-1 0 1,2-2-1600-16,1-2-240 0,3-13-32 0,0 0-13264 0</inkml:trace>
  <inkml:trace contextRef="#ctx0" brushRef="#br2" timeOffset="73398.99">18880 17216 24879 0,'0'0'1088'0,"0"0"256"0,0 0-1088 0,0 12-256 16,-1 1 0-16,-3 4 0 0,-4 2 1728 0,-2 3 304 15,-2 4 48-15,-1-2 16 0,-1 1-576 0,-2 1-112 16,1 2-32-16,-1 1 0 0,2 4-592 0,1-9-112 16,1-3-32-16,3 0 0 0,1 0-368 0,1 1-80 15,3-4 0-15,3-3-16 0,4-2-176 0,-1-2 0 16,1 1 0-16,3-5 0 16,-6-7-1152-16,12 1-304 0,3-1-64 0,-2-1-14880 0</inkml:trace>
  <inkml:trace contextRef="#ctx0" brushRef="#br2" timeOffset="74355.82">19056 16461 8287 0,'0'0'736'0,"0"0"-592"0,-5 6-144 0,5-6 0 15,-8 6 1408-15,2 0 240 0,-1-3 48 0,7-3 16 16,0 0-240-16,0 0-32 0,0 0-16 0,0 0 0 16,0 0-112-16,0 0-32 0,0 0 0 0,11 5 0 15,1 2-192-15,3-4-32 0,7-5-16 0,6 2 0 16,3 0-192-16,3 0-32 0,1 0-16 0,0-1 0 15,0-1-304-15,1 0-64 0,0-4-16 0,-1 3 0 16,-1-4 80-16,2 2 16 0,-7 0 0 0,3 2 0 16,-4-1-96-16,0 3-16 0,-5-2 0 0,-1 3 0 15,-1 0-128-15,-1 3-16 0,-3-1-16 0,-4 4 0 16,-13-6-240-16,10 3 176 0,-2 4-176 0,-1 1 160 0,-7-8-160 16,5 9 0-16,-5-9 0 0,0 13 0 0,-3 1 0 15,-1-2 128-15,-3 1-128 0,-1 0 0 0,-3 3 0 0,1 2 128 16,-2 3-128-16,0 0 0 0,-1 0 128 15,-4 3-128-15,2 4 128 0,-2 3-128 0,0 0 272 0,0 5-16 16,-1 0-16-16,-1 3 0 0,1 5-240 0,1 2 0 16,0 1 0-16,6-3 0 0,-1 1 160 0,5-4-160 15,1 0 160-15,2-3-160 0,3-4 176 0,1 1-176 16,0 1 192-16,1-2-192 0,1-8 176 0,1 3-176 16,-2-3 160-16,3 1-160 0,-1-4 208 0,1-3-48 15,1-3-16-15,-1-1 0 0,0 1 160 0,1-5 16 16,3-1 16-16,0 1 0 0,-2-5-16 0,1 0 0 15,-1 3 0-15,1-1 0 0,-7-9-176 0,8 8-144 16,-8-8 192-16,0 0-192 0,5 10 176 0,-5-10-176 16,0 0 160-16,0 0-160 0,0 0 144 0,0 0-144 0,0 0 128 15,0 0-128-15,0 0 128 0,0 0-128 0,0 0 128 0,0 0-128 16,0 0 144-16,0 0-144 0,0 0 160 0,0 0-160 16,-5 9 160-16,-2-2-160 0,7-7 160 0,-12 9-160 15,-2-5 208-15,-2 1-48 0,1 1-16 0,-2-3 0 16,-3 1-144-16,-1 0 192 0,-1 0-192 0,0 0 192 15,-4-3-192-15,0-1 128 0,-4-1-128 0,0-1 128 16,4 0-128-16,0-1 0 0,1-2 0 0,5 1 0 16,5 3-1248-1,2-6-288-15,0 1-48 0,2-1-16704 0</inkml:trace>
  <inkml:trace contextRef="#ctx0" brushRef="#br2" timeOffset="74950.18">18714 16072 9215 0,'-4'-7'400'0,"4"7"96"0,0 0-496 0,0 0 0 0,0 0 0 0,0 0 0 16,0 0 1856-16,0 0 256 0,0 0 64 0,0 0 16 16,0 0-720-16,14 4-160 0,0-3-32 0,2 0 0 15,2-1-16-15,3 1-16 0,1-1 0 0,4 0 0 16,4-1-352-16,6 1-80 0,3-1-16 0,6 0 0 0,7-2-224 0,6 3-64 15,4 1 0-15,-2-2 0 0,-4 1-64 0,-1 0-32 16,2-1 0-16,-2 1 0 0,-1-2 96 0,4 2 0 16,0 2 16-16,-1-2 0 0,-1 0-96 0,-5 0-32 15,-4 1 0-15,-4-1 0 0,-4-3-48 0,-4 2-16 16,-1 0 0-16,-8-1 0 0,-1 2-64 0,-5 0-16 16,-6-1 0-16,-4 1 0 0,-10 0-32 0,0 0-16 15,0 0 0-15,0 0 0 0,0 0-208 0,0 0 0 16,-6 5 0-16,-3 1 0 0,-3-4-160 0,-1 1-80 15,-4-1-16-15,0 1-11040 16,0 3-2208-16</inkml:trace>
  <inkml:trace contextRef="#ctx0" brushRef="#br2" timeOffset="87730.81">20826 2658 15663 0,'-2'-7'1392'0,"1"-4"-1120"16,0-2-272-16,1 7 0 0,0 6 352 0,0-11 16 15,0 2 0-15,0-1 0 0,0 10-64 0,0 0-16 16,0 0 0-16,6-7 0 0,2 1-32 0,-8 6-16 15,10-4 0-15,0 0 0 0,-1 0 80 0,-9 4 0 16,0 0 16-16,11 0 0 0,-11 0-32 0,11 1-16 16,-11-1 0-16,0 0 0 0,9 9 176 0,-2 2 48 0,-4 2 0 0,-1 0 0 15,-4 3 272-15,0 4 64 0,-2 5 16 0,-4 1 0 16,-2 6-176-16,-5 3-48 0,0 1 0 0,-4 2 0 16,-3 5-304-16,-1 5-64 0,-3 1-16 0,0 5 0 15,-3 8-96-15,-1 0-32 0,-1 7 0 0,1 0 0 16,2-6-128-16,5 1 0 0,-1-3 144 0,5 2-144 15,2 1 0-15,4-2 0 0,-3-6 0 0,6-1 128 16,1-2-128-16,3-3 192 0,3-8-64 0,1-5 0 16,2-1 64-16,3-5 0 0,1-4 16 0,2-2 0 15,5-5 112-15,2-5 32 0,1-3 0 0,2-2 0 16,-1-3-96-16,6-2-32 0,4-1 0 0,0-4 0 16,-3-1-16-16,1-6 0 0,1-2 0 0,-1 1 0 15,2 4-16-15,1-1-16 0,2-3 0 0,0 4 0 0,1 1-48 0,2-1-128 16,-2 1 192-16,2-1-64 0,-1 3-128 15,0 2 0-15,3 3 144 0,1-1-144 0,1-2 0 0,4 3 128 16,-3 0-128-16,7 2 0 0,3-2 0 0,1 1 128 16,1 1-128-16,3-1 0 0,0-3 0 0,2 2 0 15,2-1 0-15,4-2 0 0,2-2 0 0,4 0 128 16,4-1-128-16,0 4 0 0,-1 0 176 0,-1 0-48 16,2-2 0-16,3 1 0 0,3 3-128 0,2-2 160 15,1-2-160-15,-1 2 160 0,-2 3-160 0,1-1 128 16,4-3-128-16,1 0 128 0,4-1-128 0,-2 0 0 15,-2 0 0-15,0 3 0 0,-2-2 128 0,3-1-128 16,3-1 0-16,0 2 128 0,-3 2-128 0,-1 2 0 0,-2 0 144 16,2 2-144-16,1-6 0 0,3 4 128 15,1 7-128-15,-3-8 0 0,-3-1 0 0,3-1 0 0,1 0 0 0,1 4 128 16,-1 1-128-16,-1-1 0 0,-7-1 0 16,3-2 128-16,1 2-128 0,3-1 0 0,0-1 0 0,0 1 128 15,-2-2-128-15,-2 1 0 0,-3-3 0 0,5 0 0 16,3-3 0-16,-2 3 128 0,-1 4-128 0,-3-3 0 15,-2-1 0-15,-2-1 0 0,3-3 0 0,-2 4 128 16,0 2-128-16,-4 3 0 0,0 0 0 0,-3 0 0 16,-2-4 0-16,4 3 0 0,5 2 128 0,-4-1-128 15,-4-1 0-15,-1-2 0 0,2 2 0 0,-1-1 128 16,-2-1-128-16,1 1 0 0,5-2 0 0,1 1 0 16,2-1 0-16,-1 2 0 0,-4 2 0 0,0-1 128 0,-1 0-128 15,1-2 0-15,1 2 0 0,3 3 128 16,2-2-128-16,-6-1 0 0,-7 1 0 0,2-1 128 15,0 1-128-15,1-2 0 0,0-2 0 0,3 2 0 0,0 1 0 0,-3-2 0 16,-3 1 0-16,0-1 0 0,-2 0 0 16,3-1 144-16,2-1-144 0,0 1 0 0,3 1 176 0,-6 0-176 15,0 2 160-15,-5 3-160 0,2-5 160 0,-1 1-160 16,2-3 160-16,0 1-160 0,-4 0 128 0,4 2-128 16,0-2 0-16,-1 1 0 0,-3-2 0 0,-1 0 128 15,-3 0-128-15,3-2 0 0,3-2 0 0,1 1 128 16,-4 0-128-16,6-1 0 0,-1 4 160 0,-4-1-160 15,-5-2 160-15,-2 0-160 0,0 1 144 0,0-1-144 16,2 2 128-16,-1 0-128 0,-2-1 128 0,0 2-128 16,-1 2 0-16,-3-1 128 0,-3-1-128 0,-1 0 0 0,-2 1 0 15,-3 2 128-15,-2-2-128 0,1 0 160 0,1 2-160 16,1 0 160-16,2 1-160 0,-3-2 0 0,-1 0 144 0,2 1-144 16,-1 1 0-16,-4 0 144 0,-1 3-144 0,-4-2 0 15,3-1 128-15,-7 2-128 0,-1-3 0 0,-2 0 0 16,1-1 128-16,-2 1-128 0,-4-1 0 0,-2 0 0 15,3 0 160-15,-4 0-160 0,0-2 128 0,-11 0-128 16,13 1 160-16,-3 0-160 0,-10-1 192 0,11 0-192 16,-11 0 192-16,9-2-192 0,-9 2 192 0,8-7-192 15,-8 7 192-15,9-6-192 0,-1 0 192 0,-1-3-192 16,1 0 192-16,0-4-192 0,0-1 192 0,1-1-192 16,1-2 160-16,2-2-160 0,-1-6 128 0,2 0-128 15,1-2 128-15,-1 0-128 0,-3-6 128 0,3 2-128 16,6-2 128-16,-4 2-128 0,-4-6 128 0,2 2-128 0,5 1 0 0,-5-1 0 15,0 1 128-15,1-4-128 0,2-5 0 16,0-1 160-16,-2-2-160 0,2-1 160 0,1-1-160 0,0-4 0 16,0 0 0-16,-1 2-176 0,3 2 176 0,-2-4 0 15,0 0 0-15,0 0-128 0,-2-2 128 0,0 6 0 16,-4-2 0-16,1 7 0 0,-2-1 0 0,1 6-128 16,-3 6 128-16,1 2 0 0,0-3 0 0,0 3 0 15,-2 3 0-15,2-2 0 0,0 3 0 0,0 1 0 16,-4 0 0-16,2 2-192 0,-1 1 192 0,1-2 0 15,-2 2 0-15,-1 1 0 0,-1 4 0 0,2 0-128 16,1-1 128-16,-2 0 0 0,-1-2 0 0,1 1-160 16,1-1 160-16,-1 2 0 0,-2 0-144 0,1 1 144 15,-3-1 0-15,0 3-144 0,0 4 144 0,-3-3 0 16,2 3 0-16,-2 0-128 0,-2-2 128 0,-1 4 0 0,-6 1 0 0,0 3 0 16,1 0 0-16,-5 1-128 0,-4 0 128 15,1 1 0-15,-3 1 0 0,1 2-128 0,-4 0 128 0,-2 0 0 16,3 2 0-16,-5 1-160 0,-2 0 160 0,-3-1 0 15,-2 0 0-15,-2 2 0 0,-1-2 0 0,-2-1 0 16,-2 3 0-16,2-1 0 0,-5 0 0 0,3-1 0 16,1 1 0-16,1-3 0 0,-1-3 0 0,-2 3 0 15,-5 0 0-15,1 3 0 0,0-2 0 0,-4 0 0 16,-7-1 0-16,2 3 0 0,3 0 0 0,1-1 0 16,1-1 0-16,-6 2 0 0,-3 1 0 0,-2-3 0 15,1-1 0-15,-3 2 0 0,-3 0 0 0,3 1 0 16,1-1 0-16,-4 1-128 0,-5-2 128 0,-3 1 0 15,-1-2 0-15,1 0 0 0,5 0 0 0,1 0 0 0,1 0 0 16,-2-2 0-16,0 1 0 0,-5 0 0 0,-5-1 0 0,7 0 0 16,3-3 0-16,-2 2 0 0,-4-1 0 0,1-1 0 15,-5-2 0-15,1 1 0 0,2 2 0 0,1-1 0 16,1 0 0-16,-1-3 0 0,-2 1 0 0,-4 3 0 16,-5-1 0-16,5 0 0 0,3 0 0 0,-1 1 0 15,-5-5 0-15,-4 3 0 0,-2 0 0 0,1 1 0 16,3-2 0-16,-2 1 0 0,-4-2 0 0,1 3-128 15,3-2 128-15,2 1 0 0,6 0-160 0,-3-3 160 16,-3 0-128-16,-2-1 128 0,-3 2 0 0,2-1 0 16,2 0 0-16,-3-1-128 0,-5 1 128 0,-1 0 0 15,1 3 0-15,-2 2 0 0,-1-3 0 0,-3 1 0 16,-3-1 0-16,1 1 0 0,5 6 0 0,-2-2 0 0,-2-2 0 0,0 1 0 16,-2 0 0-16,4-4 0 0,5 1 0 0,-1 2 0 15,-1-4 0-15,-2 3 0 0,-2 1 0 0,4 1 0 16,3 0 0-16,-3 1 0 0,0 0 0 0,0 0 0 15,-1 1 0-15,4 2 0 0,1 2 0 0,-7 1 0 16,-2 1 0-16,1-2 0 0,4-1 0 0,-3 0-128 16,-4-4 128-16,3 5 0 0,4 5 0 0,3-4 0 15,-1-2 0-15,1 1 0 0,-6-1 0 0,2 5 0 16,3-2 0-16,5 2 0 0,2 0 0 0,0-3 0 16,0 2 0-16,3 3 0 0,1-1 0 0,5 1 0 15,2-5 0-15,3 0 0 0,-3-2 0 0,4 2 0 16,2 4 0-16,6 0 0 0,3-2 0 0,6-1 0 15,4-1 0-15,1 0 0 0,-1-2 0 0,2-4 0 0,0 0 0 16,4-1 0-16,0 2 0 0,6-1 0 0,0 0 0 0,3 0 0 16,1-3 0-16,6 3 0 0,0 0 0 0,4 1 0 15,2-2 0-15,2 2 0 0,2 0 0 0,2 0 0 16,3-1 0-16,4-2-128 0,2 2 128 0,0 0 0 16,2 1 0-16,9 1 0 0,-6-4 0 0,6 4 0 15,0 0 0-15,0 0 0 0,0 0-128 0,0 0 128 16,0 0-128-16,0 0 128 0,0 0 0 0,0 0 0 15,0 0 0-15,0 0 0 0,6 9 0 0,-6-9 0 16,7 9 0-16,-1-1 0 0,-6-8 0 0,9 11-192 16,-4 0 64-16,2 0 0 0,0 1 128 0,-1 3 0 15,1 0 0-15,-1 5-128 0,1 3 128 0,-1 3 0 16,-1 2-144-16,-1 6 144 0,-1 0 0 0,1 10-144 16,-2 11 144-16,0 5 0 0,-2 5 0 0,0 2-128 0,-3 5 128 15,0 3 0-15,1 6 0 0,1 2 0 0,1 5 0 16,1-3 0-16,3-9 0 0,1 1 0 0,0-5 0 0,3-3 0 15,0-1 0-15,1-3 0 0,-3-5 0 0,4-5 0 16,-4-7 0-16,1-2 0 0,-1-3 0 0,1-7 0 31,-3 1-2240-31,-2-7-560 0</inkml:trace>
  <inkml:trace contextRef="#ctx0" brushRef="#br2" timeOffset="92018.38">27553 4316 4607 0,'0'0'400'0,"0"0"-400"0,-9 7 0 0,9-7 0 16,-11 3 2016-16,3 2 320 0,8-5 64 0,-5 9 16 16,5-9-976-16,0 0-192 0,0 0-32 0,0 0-16 15,-8 4 16-15,8-4 0 0,0 0 0 0,0 0 0 16,0 0 48-16,0 0 16 0,-1-12 0 0,2 2 0 15,2-3-320-15,2 0-64 0,2-4-16 0,1-1 0 16,2-3-272-16,3 0-48 0,4-1-16 0,1-2 0 16,3 0-160-16,3-2-48 0,0-6 0 0,2 4 0 15,2 2-80-15,-4-1 0 0,3-3-16 0,-1 3 0 16,-2 0-64-16,-1 5-16 0,-5 2 0 0,-3 4 0 0,-1 3-32 16,-4 2-128-16,-1 0 192 0,-9 11-64 0,0 0-128 0,0 0 160 15,0 0-160-15,0 0 160 0,4 14-160 0,-4 1 0 16,-3 3 0-16,-1 4 128 0,1-2-128 0,-5 2 128 15,-1 1-128-15,1 2 128 0,1-3-128 0,-1-2 0 16,-1-2 0-16,3 0 0 0,1-1 0 0,1-1 0 16,0-6 128-16,1 3-128 0,3 2 176 0,0-15 0 15,0 0 0-15,0 0 0 0,0 0 304 0,0 0 64 16,0 0 16-16,12-1 0 0,-2-10-16 0,2-1 0 16,2 1 0-16,-1-5 0 0,-1 2-208 0,1-3-32 15,2-3-16-15,-2 3 0 0,0 2-288 0,0-4 128 16,1-3-128-16,2 0 0 0,-1 0 144 0,1 1-144 15,-2 0 0-15,3 7 144 0,0-2-144 0,-1 7 0 0,-2 2 0 16,-1 5 0-16,-1 3 0 0,-3 4 0 0,-9-5-144 0,9 15 144 16,0 7 0-16,-2 4-128 0,-2-4 128 0,-2 4 0 15,-2 4 0-15,-2 3 0 0,1-3 0 0,-3-2 0 16,3-3 0-16,3 3 0 0,-2-4 0 0,3-3 0 16,2-6 0-16,1-1 0 0,-1-2 0 0,4-2 0 15,1-2 0-15,1-3 0 0,0-5 0 0,6-1 0 16,7-3 0-16,1-1 144 0,1-3-144 0,3-4 192 15,0 0-64-15,-1 1-128 0,1-6 192 0,-3 0-64 16,1-2-128-16,-1 1 192 0,0 1-192 0,1 3 192 16,-3 2-192-16,1 2 0 0,-3 5 0 0,-1-1 0 15,-2 4 0-15,-3 4 0 0,-3 5 0 0,-4 1 0 16,2 2-160-16,-4 6 160 0,-4 2 0 0,2 0-144 16,0-3 144-16,-2 0 0 0,-4 1 0 0,0-2 0 0,0 1 0 0,0-15 0 15,0 0 0-15,5 11 0 0,1 0 0 0,-6-11 0 16,9 9 0-16,4-3 0 0,4-6 0 0,2-2 128 15,-1-5-128-15,2-1 0 0,0-3 144 0,3-4-144 16,-1-3 192-16,0 1-192 0,-1 3 128 0,1-3-128 16,-1-1 0-16,-2 2 0 0,2 2 128 0,-3 3-128 15,1-2 0-15,-4 4 0 0,-2 1 0 0,-1 6 0 16,-12 2 0-16,12 2 0 0,-12-2 0 0,0 0 0 16,0 0-144-16,5 16 144 0,-2 2 0 0,-2 0 0 15,0-5 0-15,-2 2-128 0,-2 2 128 0,-2 1 0 16,3 0 0-16,-1-3 0 0,3-15 0 0,-3 13 0 15,-1-3 0-15,2-1 0 0,2-9 0 0,0 0 0 16,0 0 0-16,0 0 128 0,0 0-128 0,0 0 0 16,0 0 0-16,0 0 0 0,0 0 0 0,0 0 144 0,8-6-144 15,-8 6 0-15,6-7 128 0,-6 7-128 0,8-5 0 16,-8 5 0-16,6-8 0 0,-6 8 0 0,7-6 0 0,-7 6 0 16,0 0 0-16,0 0 0 0,5-6 0 0,-5 6 0 15,0 0 0-15,0 0 0 0,0 0 0 0,-5 7 0 16,5-7 0-16,-9 10 0 0,-3-1 0 0,2 3 0 15,-3-3 0-15,1 2 0 0,-5-1 0 0,0 2 0 16,-1 1 0-16,0-3 0 0,-3 1 0 0,-3-1 0 16,-2-1 0-16,0 0 0 0,-1 1 0 0,-3-4 0 15,-4 2 0-15,5-3 0 0,0 0 0 0,1 3 0 16,-1-7 0-16,2 1 0 0,1-4 128 0,0 2-128 16,-1-2 0-16,3-5 0 0,2-2 128 0,2-1-128 0,0-1 0 15,3-2 160-15,3-1-160 0,1-2 128 0,1-2-128 16,2 0 0-16,-1-2 0 0,2 1 0 0,0-2 0 0,1-3 128 15,-1 0-128-15,0 1 0 0,-4 3 0 0,3 0 0 16,-3 0 128-16,0 7-128 0,0 6 0 0,-4-1 0 16,-6 3 0-16,1 1 0 0,-1 1 0 15,-2 3 0-15,-1 1 0 0,-3 3 0 0,-3-4 0 0,-1 4 0 16,1 3 0-16,0-2-176 0,2 1 176 0,4 2 0 16,1-3 0-16,1 3 0 0,-1 1 0 0,0 1 0 15,-1-1 0-15,-1-2 0 0,-2 4 0 0,0 1 0 16,1 2 0-16,2-4 0 0,1-2 0 0,0 1 0 15,2 1 0-15,2-1 0 0,2-3 0 0,2-1 0 16,3-3 0-16,2 0 0 0,3 3 0 0,9-5 0 16,0 0 0-16,0 0 0 0,0 0 0 0,0 0 0 0,7-10 0 0,3-3 0 15,2-4 0-15,5-5 0 0,5 2 0 16,2-1 176-16,0-1-176 0,1-1 0 0,0 1 144 0,-2 0-144 16,1 3 0-16,-5 1 0 0,-2 0 0 0,-2 3 0 15,-5 1 0-15,-2 5 0 0,-8 9 0 0,0 0 0 16,0 0 0-16,0 0 0 0,0 0 0 0,-7 8 0 15,-2 0 0-15,-4 2-160 0,-4 3 160 0,-2 3 0 16,-2 1 0-16,-1 1 0 0,-2-1 0 0,3 0 0 16,-2 1 0-16,2-1 0 0,3 0 0 0,-1-1 0 15,3-5 0-15,1 4 0 0,3 2 0 0,3-6 0 16,9-11 0-16,0 0 0 0,0 0 0 0,0 0 0 16,0 0 0-16,0 0 0 0,12 0 0 0,4-5 0 15,2-3 0-15,3 1 0 0,1-5 144 0,3 0-144 0,1-4 128 0,1 2-128 16,2-3 0-16,-2 1 128 0,1 1-128 0,-2 0 0 15,-3 5 0-15,-2-2 0 0,-1 7 0 16,-3 3 0-16,-4-2 0 0,-2 6 0 0,1 3 0 0,-4 6 0 16,-2 1-128-16,1 1 128 0,-1-3 0 0,1 6-144 15,-2 2 144-15,0 0 0 0,-2 0 0 0,2 1-128 16,0-1 128-16,2-4 0 0,-1-1 0 0,2-5 0 16,-8-8 0-16,16 11 0 0,3-2 0 0,4-1 0 15,3-5 0-15,1-3 0 0,2-1 0 0,3-4 0 16,4 1 0-16,0-1 0 0,2-2 128 0,-3-3-128 15,-2 2 0-15,-2 0 0 0,-4 4 0 0,1 3 0 16,-7 2 0-16,-2 5 0 0,-1 3 0 0,-2 2 0 16,-3 5 0-16,-2 2 0 0,-4 2 0 0,1 3 0 15,0 1 0-15,-3-2 0 0,2-1 0 0,-1-3-128 16,3-1 128-16,2-1 0 0,-1-2 0 0,5-2 0 0,4-4 0 0,3-2 0 16,0-2 0-16,3-3 0 0,1-2 0 0,7-2 0 15,1-1 128-15,2-2-128 0,-2-5 0 0,-1 2 144 16,-1-5-144-16,1-2 0 0,-3-3 0 0,0 2 128 15,0 4-128-15,-1 2 0 0,-2-2 0 0,-1 7 0 16,-1-1 0-16,-2 9 0 0,-2 4 0 0,-5 1 0 16,-6 4 0-16,-1 2 0 0,-1 6-128 0,0-2 128 15,-1-3 0-15,-1 2-176 0,2-1 176 0,0 2-128 16,-1-4-1424 0,4 2-288-16,5-1-48 0,2-1-15520 0</inkml:trace>
  <inkml:trace contextRef="#ctx0" brushRef="#br0" timeOffset="103933.56">13881 9925 3679 0,'0'0'160'0,"0"0"32"0,-4-7-192 0,1-4 0 16,-1 3 0-16,4-1 0 0,0 9 3408 0,0 0 640 0,0 0 128 16,5-9 32-16,-5 9-2704 0,7-9-544 0,-7 9-96 0,0 0-32 15,0 0-224-15,7-5-48 0,-7 5-16 0,0 0 0 16,0 0 80-16,11 5 16 0,-11-5 0 0,11 10 0 15,-4 7 0-15,3 2 0 0,-3-1 0 0,4 3 0 16,-2 2-192-16,3 6-48 0,3-2 0 0,-2 5 0 16,2-4-80-16,2 2-32 0,1 0 0 0,0-2 0 15,0-2-32-15,3-3-16 0,1 1 0 0,-1-4 0 16,-2-1-112-16,-2-2-128 0,-3 1 176 0,2-2-176 16,-1-2 192-16,0 0-192 0,-4-2 192 0,1-3-192 15,0-2 0-15,-2-2 0 0,-10-5 0 0,0 0 0 16,8 5-1824-16,-8-5-368 0,0 0-80 15,0 0-9808-15</inkml:trace>
  <inkml:trace contextRef="#ctx0" brushRef="#br0" timeOffset="104285.05">14390 9892 15663 0,'0'0'1392'0,"8"-6"-1120"15,0-2-272-15,1 2 0 0,0 2 1424 0,-9 4 240 16,9-4 32-16,-9 4 16 0,0 0-304 0,0 0-48 16,4 12-16-16,-5 1 0 0,-3 1-576 0,-2 3-112 0,-5 3-16 0,-2 1-16 15,1 1 192-15,-2 3 32 0,-3-2 16 16,-2 8 0-16,-2 3 32 0,-1 1 0 0,1-5 0 0,0 2 0 15,5 4-336-15,-5-5-64 0,-1-1-16 0,0 2 0 16,2-7-240-16,1 2-48 0,-3-4-16 0,0 0 0 16,2-3-176-16,4 0 128 0,2-2-128 0,1-1 128 15,1-3-128-15,2 0 128 0,1-4-128 0,2 0 128 16,1-2-128-16,0 0 0 0,6-8-192 0,0 0 192 16,0 0-1600-16,0 0-208 15,0 0-48-15,0 0 0 0,0 0-912 0,0 0-192 16</inkml:trace>
  <inkml:trace contextRef="#ctx0" brushRef="#br0" timeOffset="104594.4">14673 10331 21071 0,'0'0'928'0,"11"1"208"0,-11-1-912 0,10 1-224 15,-10-1 0-15,0 0 0 0,0 0 960 0,0 0 128 16,0 0 48-16,-6 14 0 0,-5 4-304 0,0 1-64 15,-3 0-16-15,0-1 0 0,0 0-240 0,-1 3-64 16,4 5 0-16,2-5 0 0,1-2 176 0,4 0 16 16,3-2 16-16,2-2 0 0,1-4-64 0,-2-11-16 15,11 9 0-15,1 0 0 0,-1 0 16 0,5-6 0 16,2-6 0-16,3 3 0 0,0-6-16 0,0 0-16 16,-2 2 0-16,2-2 0 0,5-6-240 0,0-1-32 15,-1 1-16-15,-3-2 0 0,-2 1-16 0,-4-3-16 0,-5-2 0 16,0 1 0-16,-5 4 32 0,-2-2 16 0,-3-2 0 0,-2 0 0 15,-5 0-48-15,-2 2-16 0,-4 5 0 0,2-2 0 32,-3-2-976-32,0 6-192 0,0 1-32 0,-2 2-10800 0,0 0-2176 0</inkml:trace>
  <inkml:trace contextRef="#ctx0" brushRef="#br0" timeOffset="105028.3">13136 10859 22111 0,'-9'-8'976'0,"3"4"208"0,6 4-944 0,0 0-240 15,0 0 0-15,0 0 0 0,0 0 1248 0,0 0 208 16,0 0 32-16,13 4 16 0,-3-1-1056 0,8 1-192 16,11-2-64-16,5 1 0 0,2-3 0 0,5-2 0 0,6 0 0 15,4 1 0-15,2 1 224 0,6 0 32 16,3-2 16-16,14 4 0 0,14 0 96 0,-1 1 16 15,-3 2 0-15,2-1 0 0,0-4-96 0,11 0-16 0,6 6 0 0,1-2 0 16,-4-2-48-16,4 0-16 0,5-2 0 0,-5 3 0 16,-10-1-224-16,-3 2-48 0,-4-4-128 0,-7 2 192 15,-5 0-192-15,-6 1 0 0,-4 1 0 0,-9-4 0 16,-8-1 0-16,-10 2 0 0,-6 1 0 0,-5 1 0 31,0-4-1568-31,-7 1-208 0,-6 0-32 0,-5 1-7760 0,-11-1-1552 0</inkml:trace>
  <inkml:trace contextRef="#ctx0" brushRef="#br0" timeOffset="105497.8">13250 11263 6447 0,'0'0'576'0,"0"0"-576"0,0 0 0 0,0 0 0 15,0 0 2720-15,0 0 432 0,0 0 96 0,0 0 16 16,0 0-1424-16,0 0-288 0,0 0-48 0,0 0-16 16,0 0-288-16,10 1-64 0,-10-1-16 0,13 8 0 15,-2 0-288-15,2 5-48 0,0 3-16 0,-3-2 0 16,-2 0-384-16,0 2-96 0,0 0-16 0,-1 1 0 15,-1 0-144-15,-1-2-128 0,0-2 144 0,0 3-144 16,0 1 128-16,-2-2-128 0,1 1 0 0,0-3 0 16,-2 3 128-16,4-1-128 0,-5-2 0 0,3 2 144 15,-1-3-400-15,-1-1-96 0,-1 4-16 0,2-8-8864 16,-3-7-1776-16</inkml:trace>
  <inkml:trace contextRef="#ctx0" brushRef="#br0" timeOffset="105793.33">13623 11283 18431 0,'-6'-13'1632'0,"6"13"-1312"16,-4-8-320-16,4 8 0 0,0 0 1232 0,0 0 176 0,4-5 48 0,-4 5 0 15,0 0-368-15,0 0-80 16,-6 3-16-16,-2 5 0 0,-2 0-48 0,-1 4-16 15,1 1 0-15,-3 1 0 0,0 2-176 0,-3-1-48 0,-2-1 0 16,1 2 0-16,-1 4-144 0,1 0-48 0,0-2 0 16,-2-1 0-16,0 1-208 0,1 0-48 0,1 1-16 0,0-3 0 15,-2-1-240-15,4 0 0 0,0 2 0 0,2-2 0 16,2-7 0-16,0-1 0 0,1 0 0 0,2-2 144 16,8-5-304-16,0 0-64 0,0 0-16 0,0 0 0 31,8 9-2064-31,4-5-400 0,3 0-96 0,1-4-9968 0</inkml:trace>
  <inkml:trace contextRef="#ctx0" brushRef="#br0" timeOffset="106110.08">13711 11556 23951 0,'0'0'2128'0,"0"0"-1696"15,11 6-432-15,-11-6 0 0,10 3 704 16,-10-3 64-16,9 7 16 0,-4 2 0 0,-5-9-192 0,3 12-32 15,-2 0-16-15,-2-1 0 0,-2 1-32 0,1 1-16 16,2-4 0-16,0 3 0 0,0 1-192 0,4-3-48 16,2 2 0-16,2-4 0 0,-8-8 64 0,7 7 16 15,-7-7 0-15,11 3 0 0,0 0 320 0,0-3 64 16,0-3 16-16,-1 1 0 0,1-3-32 0,-1-2 0 16,-2-1 0-16,1-3 0 0,-1 0-176 0,-2 1-32 15,1 1-16-15,-3-2 0 0,-3-5-96 0,-2 3-32 16,-3 0 0-16,-1 0 0 0,-2-2-48 0,-1 2-16 0,-2 5 0 0,0-3 0 15,-6 4-32-15,0-1 0 0,2-1 0 0,0 5 0 16,-1 0-416-16,1 3-96 0,0 1 0 0,2 2-16 31,0 1-1664-31,0-2-336 0,1-2-64 0,2 2-8640 0,9-1-1728 0</inkml:trace>
  <inkml:trace contextRef="#ctx0" brushRef="#br0" timeOffset="106505.4">14200 11232 15663 0,'0'0'688'0,"0"0"144"0,-5-11-656 0,1 2-176 0,1 1 0 0,3 8 0 0,0 0 1856 0,0 0 352 16,0 0 64-16,0 0 16 0,0 0-1360 0,0 0-272 16,0 0-48-16,0 0-16 0,0-7 32 0,0 7 0 15,0 0 0-15,0 0 0 0,0 0 240 0,0 0 48 16,0 0 16-16,7 11 0 0,5 5-80 0,-2 2-16 16,0 0 0-16,5 3 0 0,3 1-384 0,3 3-96 15,0-1-16-15,1 0 0 0,-1-3-176 0,-2 1-32 16,1 1-128-16,-3-2 192 0,-3-5-192 0,1 4 128 15,-4 0-128-15,1-1 0 0,-2-1 192 0,-2-2-64 0,-1-3-128 0,-2-4 192 16,-1 2-192-16,-4-11 0 0,4 9 0 0,-4-9 0 16,0 0 0-16,0 0-192 0,0 0 192 0,0 0-160 31,0 0-1504-31,0 0-288 0,0 0-64 0,0 0-7552 0,0-8-1504 0</inkml:trace>
  <inkml:trace contextRef="#ctx0" brushRef="#br0" timeOffset="106730.11">14527 11284 13823 0,'0'0'608'0,"0"0"128"0,2-11-592 0,-2 11-144 0,0 0 0 0,0 0 0 15,0 0 3136-15,0 0 576 0,0 0 128 0,0 0 32 16,0 0-2144-16,0 0-448 0,-7 11-64 0,-1 3-32 16,-2 3-128-16,-1 5-32 0,0 1 0 0,-2 0 0 0,0-2-208 0,-2 2-48 15,0 2-16-15,-2 1 0 0,0 3-352 0,0-3-64 16,0-3-16-16,1 2 0 0,2 1-320 0,2-1 0 15,0-4 0-15,3 2 128 0,3-2-128 0,-3-3-256 16,-3-3 64-16,4-5 0 16,5 2-496-16,0-6-96 0,3-6-32 0,0 0-10256 15,0 0-2048-15</inkml:trace>
  <inkml:trace contextRef="#ctx0" brushRef="#br0" timeOffset="106963.57">14767 11679 30927 0,'-12'10'1360'0,"7"-1"304"0,5 2-1344 0,0 2-320 0,0 3 0 0,-1 1 0 15,-3 1 496-15,0 0 16 0,-1-2 16 0,-2-3 0 16,1 1-176-16,1-1-32 0,1-4-16 0,0 0 0 15,0 3-304-15,1-5 0 0,3-7 0 0,0 0 0 32,0 0-1600-32,0 0-320 0,2 9-64 0</inkml:trace>
  <inkml:trace contextRef="#ctx0" brushRef="#br0" timeOffset="107480.96">15111 11352 12895 0,'0'0'1152'0,"0"0"-928"0,-1-7-224 0,1 7 0 15,0 0 3792-15,0 0 720 0,0 0 144 0,0 0 16 16,-4 12-3072-16,0 4-640 0,-1 0-112 0,0 3-16 16,0 2-288-16,-2-1-48 0,3 1-16 0,-1 1 0 0,0 2-160 15,1-1-16-15,1-2-16 0,1 3 0 0,-1-1-128 0,2-2-32 16,1-3 0-16,0-2 0 0,0 0-128 0,0-3 0 15,1 1 0-15,3-2 128 0,-4-12-128 0,6 9 0 16,1-1 0-16,1-3 0 16,-8-5-1824-16,13 0-400 0,-1-5-80 0,-2 1-11392 15</inkml:trace>
  <inkml:trace contextRef="#ctx0" brushRef="#br0" timeOffset="107673.21">14930 11521 32415 0,'-5'-8'1440'0,"5"8"288"0,0 0-1376 0,8-2-352 15,0-5 0-15,2 6 0 0,3 1 544 0,0 3 32 0,1-1 16 0,2 2 0 16,0-4-304-16,2 0-64 0,2-1-16 0,-1 1 0 16,3 2-208-16,0-2 0 0,3-1 0 0,0 1 0 31,-4 1-608-31,0-1-64 0,-2 0-16 0,-1-1-9328 0,-3 1-1872 0</inkml:trace>
  <inkml:trace contextRef="#ctx0" brushRef="#br0" timeOffset="107936.37">15633 11293 28559 0,'0'0'2544'0,"0"0"-2032"16,0 0-512-16,-3 12 0 0,2 5 1920 0,0 4 304 15,-2 3 48-15,-1 2 16 0,-1 3-1088 0,-2 1-224 16,0 4-32-16,-1 0-16 0,1 0-544 0,1 0-96 16,-1 1-32-16,1-4 0 0,-2 2-256 0,3-5 0 15,-1-4 0-15,3-2 0 16,0-1-544-16,2-3-64 0,1 0-16 0,1-3-11136 15,2-2-2224-15</inkml:trace>
  <inkml:trace contextRef="#ctx0" brushRef="#br0" timeOffset="108768.91">16062 10858 24927 0,'0'0'1104'0,"0"0"240"0,0 0-1088 0,0 0-256 16,0 0 0-16,0 0 0 0,0 0 992 0,12-3 144 16,2 2 16-16,2 1 16 0,2-3-512 0,1 3-96 15,2 3-32-15,5-3 0 0,2-3-400 0,2-1-128 16,2 3 0-16,-3 1 0 16,-4 0-1408-16,-1 0-320 0,13-4-80 0,-11 7-16 0</inkml:trace>
  <inkml:trace contextRef="#ctx0" brushRef="#br0" timeOffset="108905.58">16197 11043 35935 0,'0'0'3200'0,"0"0"-2560"0,0 0-512 0,7-7-128 15,5-3 240-15,5 3 16 0,2 5 16 0,3 2 0 16,4 1 48-16,3 2 16 0,-2-1 0 0,10 2 0 16,6 0-336-16,3 1 0 0,1-6 0 0,-3 2-11200 15,-4 0-2368-15</inkml:trace>
  <inkml:trace contextRef="#ctx0" brushRef="#br0" timeOffset="110625.49">17629 10165 6447 0,'0'0'576'0,"0"0"-576"0,0 0 0 0,6-9 0 16,-2-1 976-16,2 3 96 0,-6 7 16 0,5-8 0 15,-5 8-384-15,6-10-80 0,-1-2-16 0,-2 6 0 16,-3 6-288-16,0 0-48 0,0 0-16 0,-3-7 0 15,3 7 576-15,-5-5 96 0,5 5 32 0,-9-3 0 16,0 2 352-16,0 1 80 0,0 3 16 0,-2 6 0 0,-2 1-304 0,0 5-48 16,0-1-16-16,-2 5 0 15,-4 10-336-15,2-1-64 0,6-1 0 0,-2 2-16 0,0 1-176 0,0 0-48 16,-1 2 0-16,4-1 0 0,1-4-80 0,2-3 0 16,3 0-16-16,2-3 0 0,2 1 144 0,2-7 48 15,-2-15 0-15,12 13 0 0,1 1 0 0,-2-1 0 16,-5 0 0-16,7-8 0 0,7 0-176 0,3 2-48 15,3-5 0-15,2 2 0 0,-2 0-112 0,-1 1-32 16,-1-1 0-16,-2-3 0 0,-2 1-128 0,0-2 0 16,-2-3-192-16,-2 3 192 15,-5 1-1600-15,1-1-192 0,0 0-32 0,-12 0-7504 16,0 0-1488-16</inkml:trace>
  <inkml:trace contextRef="#ctx0" brushRef="#br0" timeOffset="110788.54">17461 10430 23039 0,'0'0'1024'0,"0"0"192"0,0 0-960 0,11-8-256 0,6 6 0 0,2-2 0 16,0 0 336-16,3-2 32 0,3 5 0 0,1 0 0 16,0 1-368-16,0-1 144 0,-1-3-144 0,-1 2 0 31,-5 5-1632-31,-1-2-432 0</inkml:trace>
  <inkml:trace contextRef="#ctx0" brushRef="#br0" timeOffset="110950.59">17535 10211 22511 0,'0'-13'992'0,"3"8"224"0,6-1-976 0,2 0-240 0,5-1 0 0,2 2 0 0,1 4 160 0,1 1-16 16,1-1 0-16,3-1 0 0,2-2-144 0,3 2 0 15,1-1 0-15,0 2-6736 16,0 0-1456-16</inkml:trace>
  <inkml:trace contextRef="#ctx0" brushRef="#br0" timeOffset="111495.25">18914 9899 21359 0,'0'0'944'0,"0"0"208"0,0 0-928 0,-10 4-224 0,-1-4 0 0,0 4 0 16,-2 4 384-16,-2-1 16 0,0 2 16 0,-1-2 0 15,-2-1-64-15,-3 1-16 0,0 0 0 0,-1-2 0 16,-4-3 64-16,-2-2 16 0,-3 0 0 0,1 2 0 16,-4 5 112-16,6-2 32 0,5 0 0 0,3-1 0 15,-5-4-176-15,5 0-48 0,6 3 0 0,2-2 0 16,2 3-16-16,10-4-16 0,-11-3 0 0,11 3 0 0,0 0-160 0,0 0-16 16,0 0-128-16,0 0 192 0,0 0 128 0,0 0 0 15,0 0 16-15,0 0 0 0,13-1-112 0,-1 1-32 16,-12 0 0-16,13 0 0 0,-1 3 144 0,-12-3 32 15,8 6 0-15,-4 3 0 0,-4-9-96 0,-2 16-16 16,0 3 0-16,-5 4 0 0,-5 10-64 0,-2-1 0 16,-2 0-16-16,-2 2 0 0,-3 0-48 0,-2 0-128 15,1-1 192-15,2-5-64 0,2 2-128 0,1-6 0 16,0-3 0-16,4 1 128 0,3 0-128 0,2-1 160 16,1-2-160-16,3 0 160 0,3-1-160 0,1-4 0 15,1-3 0-15,2 2 0 0,1 1 0 0,1-4 0 16,0 1 128-16,2-1-128 0,2-2 176 0,0-3-48 15,3-1-128-15,1-1 192 0,1-3-64 0,3 1-128 0,0-1 176 0,1 0-176 16,1 0 0-16,-1-1 0 0,-1-3 0 0,1 1-144 31,-1 1-1808-31,-1-1-352 0,-3 3-80 0,1-3-6992 0,-2-4-1392 0</inkml:trace>
  <inkml:trace contextRef="#ctx0" brushRef="#br0" timeOffset="111733.73">19041 10203 28559 0,'0'0'2544'16,"0"0"-2032"-16,0 0-512 0,0 0 0 0,0 0 704 0,0 0 64 16,0 0 0-16,5 17 0 0,0 3-32 0,0 0 0 15,-2 3 0-15,-3-3 0 0,0-1-416 0,5 2-96 16,3-1-16-16,0 1 0 0,-4-2-208 0,2-1 0 15,2 3 128-15,1-3-128 0,0-6 0 0,1 2 0 16,-1 3 128-16,1-5-128 16,1-1-592-16,-2 1-176 0,-3-5-16 0,-6-7-9088 15,11 5-1824-15</inkml:trace>
  <inkml:trace contextRef="#ctx0" brushRef="#br0" timeOffset="111939.08">19333 10174 22111 0,'0'0'1968'0,"0"0"-1584"0,0 0-384 0,0 0 0 16,0 0 1600-16,-7 6 256 0,3-1 32 0,-2 3 16 15,1 1-848-15,-6 3-160 0,-2 3-48 0,-2 2 0 16,-1 1-384-16,-2 2-80 0,-2-1 0 0,-2 0-16 16,0 0-192-16,1 1-48 0,0-1 0 0,3 2 0 15,2 0-128-15,-1-1 128 0,4-2-128 0,0-1 128 31,-1-3-704-31,3 1-160 0,4-1-32 0,3-5-8848 0,-2-2-1776 0</inkml:trace>
  <inkml:trace contextRef="#ctx0" brushRef="#br0" timeOffset="112235.64">19411 10528 28559 0,'0'0'1264'0,"0"0"272"0,-10 6-1232 0,3 2-304 15,2 4 0-15,0 3 0 0,-2 4 832 0,3-1 128 16,-1-1 0-16,1 2 16 0,0 4-288 0,2-1-64 16,-1-3-16-16,3 1 0 0,1-3-464 0,3 0-144 15,0-4 0-15,1 0 0 0,2 0 160 0,3-8-160 16,2-2 128-16,2-2-128 0,2 0 208 0,2-2-32 16,1-3-16-16,-1-1 0 0,1-7 160 0,2 2 48 15,1-7 0-15,-2-3 0 0,-6-6 208 0,-2 1 32 16,-6 3 16-16,-2-4 0 0,-2 1-144 0,0 3-32 15,1-4 0-15,-4 3 0 0,-5 1-256 0,0 1-64 0,-2 2-128 0,-2 2 192 16,-5 1-400-16,2 1-96 0,0 3-16 16,3 5 0-1,-3 3-2080-15,4-3-416 0,9 7-96 0,0 0-16 0</inkml:trace>
  <inkml:trace contextRef="#ctx0" brushRef="#br0" timeOffset="112810.05">19643 9995 21183 0,'-16'-14'1888'0,"11"7"-1504"16,0-5-384-16,5 12 0 0,-4-8 1216 0,4 8 192 16,0 0 16-16,0 0 16 0,0 0-352 0,0 0-80 15,8-8-16-15,1 4 0 0,2 3-512 0,3 0-96 16,4-3-32-16,2 1 0 0,-1 3-16 0,1-2 0 16,-1 0 0-16,1 1 0 0,-1 0-16 0,0 1 0 15,-4 1 0-15,-2 0 0 0,-2-1-320 0,-11 0 128 16,10 6-128-16,-10-6 0 0,8 9 144 0,-3 1-144 15,-5-10 192-15,0 0-192 0,3 16 192 0,-3-2-64 16,-3 3 0-16,-2 1-128 0,0 2 256 0,-3 3-64 16,-2 1-16-16,0 2 0 0,0 1-176 0,1-1 128 0,1 0-128 0,4-1 128 15,3 4-128-15,1-4 0 0,-1-5 0 16,-1 3 128-16,2 4-128 0,0-1 192 0,0 0-192 0,0-2 192 16,2 0-192-16,0 4 0 0,1 3 0 0,1-2 0 15,-2-7 224-15,5 3-32 0,-1-1-16 0,3 3 0 16,-1-1 16-16,3 0 16 0,-1-3 0 0,1 2 0 15,-1 2-80-15,0-1 0 0,0-1-128 0,0 3 192 16,0-6-192-16,-3 1 128 0,-1 1-128 0,1-5 0 16,-1-3 144-16,0-2-144 0,-1-1 128 0,-1-1-128 15,0 0 256-15,-4-12-16 0,0 0-16 0,0 0 0 16,2 13 160-16,-2-13 48 0,0 0 0 0,0 0 0 0,0 0-176 0,-9 5-16 16,-1-1-16-16,-2-4 0 0,-2-3-224 0,-1-1 0 15,-2 2 0-15,-2-5 0 16,-5 2-448-16,1 1-176 0,-2 1-32 15,0 1-11168-15,-2-2-2224 0</inkml:trace>
  <inkml:trace contextRef="#ctx0" brushRef="#br0" timeOffset="113335.62">17352 11206 2751 0,'0'0'256'0,"0"0"-256"0,0 0 0 0,0 0 0 15,-9 4 1168-15,9-4 192 0,-11 2 48 0,1 1 0 16,10-3 64-16,-10 4 0 0,1-2 16 0,0 0 0 16,0-4 112-16,0 2 0 0,9 0 16 0,-11 3 0 0,2-3-96 0,9 0-32 15,0 0 0-15,0 0 0 16,0 0-352-16,0 0-80 0,0 0-16 0,20 5 0 0,3 2-240 0,8-3-48 15,5-2-16-15,9 1 0 0,7-2-16 16,10 0 0-16,8 2 0 0,3-4 0 0,0-3-144 0,8-1-16 16,7 3-16-16,9 1 0 0,7 0 224 0,3-2 64 15,-4 0 0-15,8 3 0 0,5 2-112 0,-3-1-16 16,0-1 0-16,1 4 0 0,2-3-240 0,-4 2-48 16,-3 2-16-16,-8-2 0 0,-2-3-160 0,-1 5-48 15,1-4 0-15,-11 3 0 0,-14 3-192 0,-10-1 144 16,-7-5-144-16,-7 2 128 15,-9 0-896-15,-8 1-176 0,-6-3-32 0,-7 1-16 16,-7 2-1824-16,-13-4-352 0</inkml:trace>
  <inkml:trace contextRef="#ctx0" brushRef="#br0" timeOffset="113925.88">17193 11787 22111 0,'0'0'976'0,"-7"-6"208"0,-1-1-944 0,8 7-240 0,0 0 0 0,-8 0 0 16,8 0 1408-16,-10 8 256 0,0 2 32 0,1 5 16 15,0 3-1040-15,0 3-208 0,-1 1-32 0,-1 0-16 16,1 2-48-16,1-4-16 0,-1 3 0 0,4-1 0 15,-1 1 128-15,2 2 32 0,0-4 0 0,2 0 0 16,3 1-96-16,3-4-16 0,1-2 0 0,2-2 0 16,6 0 16-16,1-2 0 0,3 0 0 0,2 1 0 15,3-4-128-15,1 2-32 0,2-6 0 0,2-1 0 16,0-2-80-16,2-2-32 0,1-1 0 0,2 0 0 16,1-5-144-16,-2 0 0 0,-2-6 0 0,-5 6 0 15,-10-2-544-15,2 1-96 16,2-2 0-16,-5 3-16 0,-2 2-1840 0,-10 4-384 0,0 0-64 0</inkml:trace>
  <inkml:trace contextRef="#ctx0" brushRef="#br0" timeOffset="114101.16">16973 12050 20271 0,'-6'-11'896'0,"6"11"192"0,0 0-880 0,9-7-208 15,5 1 0-15,4-1 0 0,2 3 1664 0,2 3 272 16,3 1 64-16,2 0 16 0,2-1-1440 0,2-1-304 15,2 0-48-15,2 0-16 0,3-5-16 0,0 1-16 16,-2 3 0-16,-3 0 0 0,-5-2-176 0,-4 1-176 16,-9 0 48-16,-2 1-12608 0</inkml:trace>
  <inkml:trace contextRef="#ctx0" brushRef="#br0" timeOffset="114262.92">17122 11824 28559 0,'-4'-16'2544'0,"4"9"-2032"0,2-2-512 0,8 4 0 16,4-1 736-16,4-1 48 0,2 2 16 0,2-2 0 16,0 5-672-16,7-1-128 0,2-1 0 0,4 2 0 15,3-5 0-15,-3 3 0 0,-4 2 0 0,-2 0 0 32,-3 1-1824-32,-1 0-320 0</inkml:trace>
  <inkml:trace contextRef="#ctx0" brushRef="#br0" timeOffset="114798.59">18435 11559 15663 0,'0'0'1392'0,"0"0"-1120"16,0 0-272-16,0 0 0 0,0 0 2336 0,-8 6 416 15,-1-3 64-15,1 0 32 0,-4-2-1728 0,0 2-352 0,-2-2-64 0,-2 3 0 16,-1 1-208-16,-1-4-48 16,-1-1 0-16,-1 2 0 0,-2 2 336 0,-2-2 64 0,0-1 16 15,-2 2 0-15,-2 1-224 0,1-3-32 0,-2-1-16 0,2 2 0 16,-1-2-368-16,8 0-80 0,5 0-16 0,2 0 0 15,1 1-128-15,2 2 0 0,1-1 0 0,9-2 128 16,0 0-128-16,-5 7 0 0,5-7 0 0,0 0 0 16,0 0 128-16,0 0 0 0,0 11 0 0,0 1 0 15,-2-1 48-15,4 2 0 0,2 1 0 0,-1 4 0 16,0 2-16-16,-2 1 0 0,-1-1 0 0,0 4 0 16,-1 2-160-16,0 0 192 0,-2 1-192 0,1-2 192 15,-2 3-192-15,-2-4 0 0,-1 2 144 0,1 1-144 16,5-3 0-16,-3 0 144 0,0-1-144 0,2-3 0 15,-1-5 320-15,0 1-64 0,-2 2 0 0,4-2 0 0,-2-3-48 0,3 0-16 16,2 0 0-16,0-3 0 0,2-2-64 0,3-1 0 16,3-2-128-16,0 0 192 0,-10-5-192 0,15 5 176 15,3-2-176-15,0-3 160 0,2 0-160 0,-1-1 0 16,1-2-160-16,-3 1 160 16,-1 0-640-16,-2 1-48 0,-1-3 0 0,0 0 0 15,-1 2-624-15,-2-4-128 0,-10 6-32 0,15-4 0 16,-2-5-1616-16,-2 1-336 0</inkml:trace>
  <inkml:trace contextRef="#ctx0" brushRef="#br0" timeOffset="115415.95">18402 11808 6447 0,'0'0'576'0,"0"0"-576"15,0 0 0-15,-4-8 0 0,-1 2 2112 0,0 0 320 16,1 0 64-16,1 1 16 0,3 5-624 0,0 0-128 0,3-6-32 0,-3 6 0 16,0 0-368-16,0 0-80 0,0 0 0 0,0 0-16 15,0 0-304-15,0 0-64 0,0 0-16 0,0 0 0 16,10 15-48-16,-1-2 0 0,-1 0 0 0,3 5 0 15,0 2-128-15,2 2-48 0,-1 1 0 0,1-2 0 16,0 1-352-16,1 2-80 0,1 2-16 0,2-4 0 16,1 2-208-16,-5-2 144 0,0 1-144 0,0-3 128 15,-1-6-128-15,-2-1 0 0,-1-2 144 0,-1-2-144 16,-1 2 0-16,-1-1 0 0,-6-10 0 0,0 0 128 16,0 0-512-1,0 0-112-15,0 0-16 0,0 0 0 0,0 0-2576 0,3-7-528 16</inkml:trace>
  <inkml:trace contextRef="#ctx0" brushRef="#br0" timeOffset="115683.75">18800 11714 24703 0,'0'0'1088'0,"5"-8"240"0,-5 8-1072 15,0 0-256-15,0 0 0 0,0 0 0 0,0 0 928 0,0 0 128 16,0 0 32-16,-7 11 0 0,1 3-96 0,-5 0-16 16,-2 3 0-16,-1 3 0 0,-2 2-144 0,1-1-48 15,-2-3 0-15,-2 4 0 0,0 2-160 0,1 1-48 16,1-5 0-16,0 0 0 0,-1 1-304 0,1-2-64 16,2-2-16-16,1-2 0 0,3-6-192 0,1 1 128 15,-2-2-128-15,4 0 0 0,8-8 0 0,-11 4-288 0,-1-3 32 16,12-1 16-1,0 0-1712-15,0 0-352 0,0 0-64 0</inkml:trace>
  <inkml:trace contextRef="#ctx0" brushRef="#br0" timeOffset="116014.98">18926 12054 17503 0,'-18'-4'1552'0,"6"7"-1232"0,-2 5-320 0,-1-2 0 0,2 4 2720 0,0 1 480 16,2 2 112-16,-1 4 16 0,0 3-2128 0,3-1-432 15,4 1-64-15,1-1-32 0,0 0-288 0,4-1-48 16,4-2-16-16,1-2 0 0,3-5-32 0,4 3-16 16,2-4 0-16,3-2 0 0,1-5 48 0,3-1 0 15,0-1 0-15,1-3 0 0,2-2-16 0,-1-1 0 16,-2-6 0-16,-2 1 0 0,-3-3-144 0,-4 0-32 15,-2-1 0-15,-5-1 0 0,-3-3 192 0,-5 2 16 16,-3 1 16-16,-5 1 0 0,-2 1 16 0,-1 0 0 16,-3-2 0-16,-1 6 0 0,-2 0-240 0,0 3-128 15,1 0 160-15,1 5-160 16,1-1-256-16,1 4-128 0,3 2-48 0,1 1 0 16,1-3-2528-16,11 0-512 0</inkml:trace>
  <inkml:trace contextRef="#ctx0" brushRef="#br0" timeOffset="116356.18">19283 11562 14735 0,'-10'-13'640'0,"10"13"160"0,-9-6-640 0,9 6-160 0,-4-7 0 0,4 7 0 15,0 0 3216-15,0 0 624 0,0 0 112 0,1 15 16 0,2 3-2736 16,1 1-544-16,1-2-112 0,4 1-32 0,1 4-80 0,2 3-16 16,0 2 0-16,0 1 0 0,1-1 80 0,1 2 16 15,-5-2 0-15,2 2 0 0,-1-1-224 0,0 0-64 16,0-4 0-16,-3 1 0 0,0 1-256 0,-1-3 128 15,-2-3-128-15,0-1 0 0,0-4 0 0,-1 1 0 16,-1-2 0-16,-2-2 0 0,0-12-160 0,0 0-144 16,0 0-16-16,0 0-16 15,0 0-2048-15,0 0-416 0,0 0-80 0</inkml:trace>
  <inkml:trace contextRef="#ctx0" brushRef="#br0" timeOffset="116622.48">19509 11579 25791 0,'0'0'2304'0,"0"0"-1856"0,0 0-448 0,0 0 0 16,0 0 1440-16,-9 7 192 0,0 4 32 0,1 4 16 16,-5 2-512-16,2 4-96 0,1 5-32 0,-1 2 0 15,-3 2-432-15,2 4-96 0,1-6 0 0,1 4-16 16,0 0-192-16,2-3-48 0,-3-1 0 0,-1 1 0 15,3-3-128-15,1-1-128 0,0-3 192 0,-1 0-192 16,2-1 176-16,2-4-176 0,1-4 160 0,0 2-160 16,0-1 0-16,2-1-256 0,2-13 16 0,0 0 16 15,-4 12-1552-15,3-1-304 0,1-11-64 0,0 0-7856 16,0 0-1584-16</inkml:trace>
  <inkml:trace contextRef="#ctx0" brushRef="#br0" timeOffset="116845.24">19536 12125 34319 0,'-10'13'1520'0,"2"-4"320"0,3 3-1472 0,0 2-368 16,-1 4 0-16,1 6 0 0,-1 4 576 0,-2-3 32 15,0-1 16-15,0 0 0 0,0-1-352 0,0 1-64 16,-1-4-16-16,4-3 0 0,1-4-192 0,0 1 0 0,0 1 0 0,2-4 0 15,2-11 0-15,0 0 0 16,5 12 0-16,-2-5 0 16,-3-7-1808-16,0 0-256 0,9 3-48 0,1-3-12256 0</inkml:trace>
  <inkml:trace contextRef="#ctx0" brushRef="#br0" timeOffset="117797.08">19677 11538 23327 0,'-13'-9'1024'0,"4"5"224"0,-2 3-992 0,11 1-256 0,0 0 0 0,0 0 0 0,-9-2 1104 0,9 2 176 16,0 0 48-16,0 0 0 0,0 0-432 0,0 0-96 15,11 2-16-15,2-2 0 0,2 2-272 0,4-3-64 16,2-3-16-16,-1 2 0 0,1 0-48 0,0 0 0 16,0-2 0-16,-1-1 0 0,-2-1-144 0,-1 2-48 15,-3 3 0-15,-1 1 0 0,-1-5 0 0,-3 2 0 16,-9 3 0-16,0 0 0 0,0 0 80 0,0 0 16 16,0 0 0-16,0 0 0 0,3 9 32 0,-3 3 16 15,-4 0 0-15,-3 2 0 0,-1 4-80 0,0 5-32 16,1 4 0-16,-1 0 0 0,-3 5-224 0,2 3 144 15,0-1-144-15,0 1 128 0,1 5-128 0,2-4 0 0,2-4 144 16,1 1-144-16,1 1 128 0,2-2-128 0,2 1 128 0,2-3-128 16,0 0 144-16,1 2-144 0,0 0 192 15,1-1-192-15,-2 0 192 0,-1 1-64 0,0-2 0 0,1 1-128 16,0-1 128-16,0-1-128 0,-2-3 0 0,1-2 0 16,1-4 160-16,0 1-160 0,-2 1 128 0,1-3-128 15,4-2 224-15,-2 0-32 0,0 3-16 0,0-4 0 16,-1-3 16-16,1-2 16 0,-1 4 0 0,0-2 0 15,-4-13 0-15,4 13 0 0,-4-13 0 0,1 10 0 16,-2 2 0-16,-2-3 0 0,3-9 0 0,-7 8 0 16,-2-4 112-16,-3 1 32 0,-4-2 0 0,-3-3 0 15,-4-3 32-15,0 2 16 0,-3 1 0 0,-3-2 0 16,-2-2 0-16,2 2 0 0,4-3 0 0,3 1 0 0,0 1-208 16,0 1-32-16,4-1-16 0,-1 0 0 0,4-2-144 15,2 4 0-15,1 1 0 0,12 0-176 16,0 0-2000-16,0 0-384 0</inkml:trace>
  <inkml:trace contextRef="#ctx0" brushRef="#br0" timeOffset="131423.83">12447 9448 17503 0,'-25'-6'768'0,"10"-1"176"0,0-1-752 0,-1 3-192 0,2 0 0 0,2 1 0 16,2-1 256-16,2 2 32 0,-3-1 0 0,11 4 0 16,0 0 208-16,-7 2 32 0,7-2 16 0,0 0 0 15,-8-2 160-15,8 2 16 0,0 0 16 0,0 0 0 16,0 0 0-16,0 0 0 0,-2 9 0 0,2-9 0 16,0 0-208-16,7 10-32 0,-7-10-16 0,14 6 0 15,3 6-64-15,2-7-16 0,1-4 0 0,6 2 0 16,7 2-16-16,6 2 0 0,4-3 0 0,5-2 0 15,3-2 96-15,4 4 16 0,1 5 0 0,3-6 0 0,1-6-176 16,5 2-48-16,5 2 0 0,5 1 0 0,-1-2 16 0,4-2 0 16,2-2 0-16,4 2 0 0,5 6 128 0,6-3 32 15,6-4 0-15,-4-1 0 0,-4 1-32 0,5 3 0 16,0 3 0-16,-1 5 0 0,1-4-80 0,-4 0-16 16,-3-1 0-16,2 2 0 0,-2-3-64 0,0 2-32 15,-1 0 0-15,-5 2 0 0,-5-1-96 0,-2-3-128 16,1 0 176-16,0-2-176 0,-3-2 144 0,-4 6-144 15,-7 5 0-15,-5-6 144 0,-6-10-144 0,-2 5 128 16,-6 2-128-16,-2 1 128 0,-1 0 16 0,-5 1 0 16,-6-2 0-16,-3 5 0 0,-4-2-144 0,-4 1 192 15,3 2-192-15,-5-1 192 0,-8-5-192 0,1 2 192 0,-3 0-192 16,-9-2 192-16,0 0-192 0,0 0 0 16,0 0 144-16,0 0-144 0,0 0-144 0,0 0-112 0,-14-4 0 0,-4 4-16 31,-5 2-2992-31,-4-4-608 0</inkml:trace>
  <inkml:trace contextRef="#ctx0" brushRef="#br0" timeOffset="132245.07">13818 8381 13471 0,'0'0'592'0,"0"0"128"0,8-11-576 0,-3 1-144 16,-2-1 0-16,2 3 0 0,-5 8 1136 0,5-13 192 16,0 0 32-16,-2 3 16 0,1-3 400 0,-1 4 80 0,-2-2 0 0,0 3 16 15,-1 8-304-15,3-10-64 0,-3 10-16 0,0 0 0 16,2-8-464-16,-2 8-112 0,0 0-16 0,0 0 0 15,0 0-336-15,0 0-80 0,0 0-16 0,0 0 0 16,0 15-144-16,-2 7-48 0,-5 1 0 0,-1 11 0 16,-2 4 48-16,0 9 16 0,-4 9 0 0,0 5 0 15,-1 0-16-15,-2 7 0 0,-2-1 0 0,4-1 0 16,2-1-64-16,2-5-32 0,3-1 0 0,4-4 0 16,2-7-32-16,-1-8-16 0,-1-6 0 0,3-6 0 15,2-2 144-15,2-11 48 0,0-3 0 0,0-3 0 16,-3-9 128-16,0 0 16 0,0 0 16 0,14-5 0 15,-4-4-80-15,0-7 0 0,-2-6-16 0,3-3 0 16,-1-2-112-16,2-4-32 0,0-4 0 0,1-1 0 16,-4 1-288-16,1-3 0 0,1-3 0 0,0-1 0 0,1 3 0 0,0-3 0 15,-1 0 0-15,1-2 0 0,-1-4 0 16,2-2 0-16,0 1 0 0,-2-1 0 0,0 2 0 0,-2 5 0 16,-2 1 0-16,-1 7-144 0,-3 4 144 0,1 6 0 15,-1 4 0-15,-1 5-128 0,-4 5 128 0,0 5 0 16,2 6 0-16,-8 3 0 0,0 4 0 0,-2 4 0 15,-3 8 0-15,-3 5-128 0,-2 9 128 0,-2 5-192 16,-3 6 192-16,2 4-192 0,3 10 192 0,2-2 0 16,0-4 0-16,5-7 0 0,2-4 0 0,3-5 0 15,5-3 0-15,1-10 0 0,0-6 0 0,1-2 0 16,-1-6 0-16,0-9 176 0,0 0-16 0,0 0 0 16,0 0 0-16,11-3 0 0,-11 3 160 0,12-9 48 0,-2-5 0 15,0-3 0-15,-1-1-144 0,1-1-32 0,-3 2 0 0,0-3 0 16,-1-5-192-16,-2 1 0 0,-1 2 0 15,0 1 0-15,-2 0 0 0,-1 3 0 0,-1 3 0 0,-2 3 0 16,2 4 0-16,1 8 0 0,0 0 0 0,0 0 0 31,-4-8-608-31,4 8-160 0,0 0-48 0,0 11 0 16,2 3-2192-16,4 2-448 0,1 2-96 0</inkml:trace>
  <inkml:trace contextRef="#ctx0" brushRef="#br0" timeOffset="133275.74">17040 9510 23951 0,'-29'-16'2128'0,"12"8"-1696"16,1 4-432-16,1 0 0 0,0-4 544 0,2 5 32 15,0 4 0-15,13-1 0 0,0 0 256 0,0 0 48 16,0 0 16-16,0 0 0 0,0 0-128 0,0 0-32 15,0 0 0-15,0 0 0 0,17 9-160 0,8-5-48 16,4-4 0-16,6 4 0 0,4 5 32 0,7-4 0 16,3-2 0-16,11-2 0 0,8-1-144 0,5 0-32 15,5 1 0-15,3 5 0 0,0 3-176 0,4-2-32 16,4 0-16-16,1-3 0 0,8 1-32 0,-1 2-128 16,-1-5 192-16,1 3-64 0,-5-1 0 0,-1 0 0 15,1 2 0-15,-9 0 0 0,-3 3 0 0,-1-2-128 0,-3 0 192 16,-4 0-64-16,-3-2 32 0,-5 2 0 0,-5-1 0 15,-2 3 0-15,-7 3-32 0,-3 1-128 0,-5-6 192 0,-3-2-64 16,-4-4-128-16,-5 2 0 0,-5 3 144 0,-5-4-144 16,-6-4 144-16,-2 0-144 0,-12 2 192 0,0 0-192 15,0 0 320-15,-15-11-32 0,-4 3-16 0,-7-2 0 16,-6 4-144-16,-7-2-128 0,-9 0 192 0,-7-1-192 16,-7-3 128-16,-6-1-128 0,-2 3 0 0,-3-1 0 15,-3-1 160-15,-1 3-160 0,-5 0 128 0,-3 1-128 16,3-3 176-16,-3 3-48 0,-2 3-128 0,-2 1 192 15,-2 0-192-15,0-2 128 0,-2 0-128 0,5-1 0 16,2 0 0-16,2 0 0 0,1 5 0 0,3-2 0 16,5 1 0-16,4-1 128 0,6 0-128 0,9 0 0 15,8 3 0-15,9 1 0 0,9 0 0 0,7 3 0 0,9 3 0 0,5-2 0 16,9-4 0-16,0 0 0 0,13 7 0 0,7-2 0 16,8 0 0-16,15-1 0 0,12 1 128 0,10-1 0 15,8-4-128-15,7 0 192 0,6 0-32 0,8 0-16 16,6-1 0-16,9 2 0 0,9 3 80 0,3-2 16 15,3 0 0-15,-4 3 0 0,0 4-240 0,-2-2 144 16,1-1-144-16,-4 3 128 0,-6-3-128 0,-6 4 192 16,-8 0-192-16,-3 0 192 0,-8-3-192 0,-7 1 0 15,-5-3 0-15,-8 4 128 0,-8 5-288 0,-8-3-64 16,-7 0-16-16,-6-2 0 16,-9-4-2512-16,-8-1-496 0,-7-1-96 0,-11-3-32 15</inkml:trace>
  <inkml:trace contextRef="#ctx0" brushRef="#br0" timeOffset="133894.95">18817 8394 35007 0,'-2'-42'1552'0,"2"21"320"0,2 1-1488 0,0 3-384 0,2 6 0 0,-4-1 0 16,0 5-368-16,0 7-144 16,0 0-16-16,0 0-16 0,0 0 544 0,0 0 128 0,-5 11 0 0,0 3 16 0,-2 5-144 0,-2 4 192 15,0 6-192-15,-2 7 192 0,0 10 176 0,-4 3 32 16,0 5 16-16,-2 1 0 0,-1 1 16 0,1 0 0 15,0 2 0-15,1 0 0 0,2-5-80 0,3 1-16 16,3-4 0-16,2-4 0 0,-1-8-208 0,5-7-128 16,2-7 160-16,0-6-160 0,1-5 464 0,0-4 0 15,-1-9 0-15,0 0 0 0,0 0 256 0,0 0 48 16,7-13 16-16,2-4 0 0,0-5-144 0,0-3-48 16,-1-5 0-16,1-2 0 0,4-4-320 0,-1-1-64 15,-2-5-16-15,0 1 0 0,0 1-192 0,0 1 144 16,1-3-144-16,1 2 128 0,1-6-128 0,0 0 0 15,1-4 0-15,0 0 0 0,1 2 0 0,-2 1 0 0,-2 9 0 16,0 7 0-16,-3 5 0 0,-2 6 0 0,-2 5 0 16,-3 4 0-16,-1 11-128 0,0 0 128 0,0 0 0 0,-10 7 0 15,-3 4-128-15,-4 10 128 0,-4 3-160 0,-5 8 160 16,-7 2 0-16,1 8-144 0,-5 5 144 0,1 1 0 16,-1 0 0-16,3-5 0 0,4 0 0 0,4-5 0 15,6-5 0-15,3-5 0 0,5-7 0 0,3-2 0 16,4-1 160-16,2-4-32 0,3-14-128 0,0 0 192 15,0 0 128-15,0 0 0 0,14 4 16 0,1-5 0 16,-2-6-16-16,4-2 0 0,0-4 0 0,-1 0 0 16,1 3-192-16,0-3-128 0,0-3 160 0,0 3-160 15,0-1 0-15,-1 3 0 0,-2 2 0 0,1 8 0 16,-1-1-448-16,2 5-192 16,-1 2-48-16,1 8-13296 0,-1 6-2656 0</inkml:trace>
  <inkml:trace contextRef="#ctx0" brushRef="#br0" timeOffset="142068.37">30965 7225 4607 0,'11'-2'400'0,"1"-1"-400"16,-2-5 0-16,1 4 0 0,-11 4 1872 0,12-2 304 15,-1-1 48-15,0 1 16 0,-11 2-1760 0,0 0-352 16,10 0-128-16,-10 0 0 0,0 0 192 0,0 0-192 15,0 0 192-15,0 0-192 0,0 0 528 0,5-9 0 16,-2-1 0-16,-4 3 0 0,1 7 288 0,-7-8 48 0,1-4 16 0,1 3 0 16,-1-4-256-16,-2 4-48 15,-2-2-16-15,1-2 0 0,2 0-144 0,-2 1-32 0,-4-1 0 0,-1 0 0 16,-2 2-128-16,1-4-48 0,-2 2 0 0,0 0 0 16,-2 2-80-16,-1 0 0 0,-4 2-128 0,1-3 192 15,-2 3-192-15,0-3 128 0,2 1-128 0,-3 0 0 16,-3-6 128-16,-1 3-128 0,0-2 0 0,-3 5 144 15,-2-2-144-15,1 1 0 0,2-3 144 0,-1 6-144 16,-1 5 176-16,-1-5-48 0,-3-1 0 0,2-2 0 16,2 6 64-16,-1-4 0 0,2 3 0 0,0-2 0 15,1-1-16-15,-2 5 0 0,0 3 0 0,-1-2 0 16,-2-3-48-16,1 1 0 0,-3 0 0 0,0 3 0 16,-1-3-128-16,3 1 192 0,0 0-192 0,2 2 192 0,2 2-192 0,-1 1 160 15,2 0-160-15,-1 0 160 0,1-4-160 0,-4 0 192 16,-1 3-192-16,-2 1 192 0,-3 0-192 0,1 0 0 15,1 0 0-15,-3 2 0 0,0 4 192 0,4-1-64 16,4-1 0-16,3 0 0 0,4 1-128 0,-2-2 0 16,1 0-192-16,2 0 192 0,-3-3 0 0,0 4 0 15,-2 2 0-15,1-2 192 0,0-2-192 0,-1 0 0 16,-5 1 0-16,-1 1 0 0,0-2 0 0,2 1 0 16,0-3 0-16,2 3 0 0,2 3 192 0,1-1-64 15,-1-3 0-15,1-1 0 0,-2-1-128 0,1 4 0 16,-1 2 144-16,1 0-144 0,-1-5 176 0,4-1-48 15,5-1 0-15,-4 1 0 0,-3 2 0 0,0 0-128 0,5-5 192 16,1 3-64-16,0 0 0 0,2 0 0 0,0 0 0 16,3-1 0-16,-1-1 64 0,0 2 0 0,-1 2 0 15,-1-2 0-15,-1-4-192 0,-1 2 0 0,0 1 0 16,-1 0 128-16,0-2-128 0,-1 3 0 0,-1 0 0 0,0 0 0 16,-2 0 160-16,0 1-160 0,2 3 192 0,0 0-192 15,1-4 160-15,4 2-160 0,0-1 128 0,0 0-128 16,1 1 128-16,0-2-128 0,-1 0 128 0,-1 1-128 15,-2 1 0-15,0-2 128 0,-3-1-128 0,-2 4 0 16,-3 2 144-16,2 0-144 0,-1 2 160 0,-1 2-160 16,3-5 0-16,-2 2 0 0,2 2 0 0,2-3 0 15,2-1 0-15,-1 0 144 0,4 1-144 0,0-1 128 16,1 0 0-16,1 1-128 0,-1 1 192 0,3-3-64 16,-3 5-128-16,0 3 160 0,-2-3-160 0,-1-1 160 15,0-3-160-15,0 4 128 0,1 3-128 0,0-2 128 0,3 0-128 0,-1-1 0 16,-1-1 144-16,1 1-144 0,-1 4 160 0,1-2-32 15,2 0-128-15,0 0 192 0,3 2-192 0,0 1 176 16,-1-4-176-16,-1 3 160 0,0 1-160 0,2-2 128 16,1 1-128-16,-1 2 128 0,-1-4-128 0,0 0 128 15,-2-2-128-15,0 4 128 0,0-3-128 0,-2 2 0 16,-1 2 0-16,1-1 0 0,1 1 0 0,1 2 0 16,0-4 0-16,-1 1 0 0,0 1 0 0,1-1 0 15,0 3 0-15,1 0 0 0,1-2 0 0,3 0 0 16,3 1 0-16,0 1 0 0,-1-1 0 0,2 2 0 15,1-3 0-15,2 2 0 0,0 3 0 0,1 1 0 16,-1-1 128-16,1 2-128 0,2-2 0 0,-3 3 0 0,1 2 0 16,-1-3 0-16,4-2 0 0,-2 0 0 0,1-1 0 0,0 0 0 15,2-1 0-15,1-1 0 0,-3 0 0 0,5-1 0 16,0 3 0-16,1 0 0 0,-2 1 0 0,2-1 0 16,3-4 0-16,-2 3 0 0,3-1 0 0,0 1 0 15,0 0 0-15,1 2 0 0,-1 0 0 0,3-1 0 16,-1-2 0-16,1 0 0 0,-1 1 0 0,2-1 0 15,3 1 0-15,-4 1 128 0,1 1-128 0,1 1 0 16,2-4 0-16,0 0 0 0,0 3 128 0,2-3-128 16,0 1 0-16,0 1 0 0,1-1 0 0,3 1 0 15,0-2 0-15,0-3 128 0,0 0-128 0,1 1 0 16,1 0 0-16,-1 1 0 0,-1 2 128 0,1-1-128 16,0 1 0-16,2-3 0 0,1 1 0 0,-2 3 128 15,0-2-128-15,0 0 0 0,1 1 0 0,1 0 0 0,-1 1 0 0,1 0 0 16,0-2 0-16,1 3 0 0,-1 3 0 0,1-2 0 15,2-5 128-15,-1 2-128 0,-1-1 0 0,3 3 0 16,1 1 0-16,0-4 0 0,-1-3 0 0,2 2 128 16,0 3-128-16,0-1 0 0,2 1 0 0,-2-1 0 15,-2-2 128-15,0 2-128 0,1 1 0 0,-2-3 0 16,-1-1 0-16,0-1 0 0,0 3 0 0,1 2 0 16,3 2 0-16,1-4 0 0,0-2 0 0,5 2 0 15,3 7 0-15,0-1 0 0,-2-3 0 0,-2-1 0 16,5-7 0-16,0 8 0 0,1 7 0 0,-1-4 0 15,-2-4 0-15,-2 1 128 0,-2 1-128 0,-1-1 0 16,2 0 0-16,2-4 0 0,2-2 0 0,0 1 0 16,2 4 0-16,2-4 0 0,3-4 0 0,0 3 0 0,-1-2 128 15,-3 2-128-15,-1-4 0 0,-3 2 0 0,-1 0 144 16,0 0-144-16,0 0 0 0,1 2 0 0,3 0 0 0,1-3 128 16,-1 1-128-16,0 0 0 0,-1 4 0 0,2-2 0 15,1-6 0-15,-1 1 0 0,-1-1 0 0,-2 2 0 16,-1 2 0-16,-2-2 0 0,1-4 0 0,0 4 0 15,1 1 0-15,3 0 0 0,2-2 0 0,-2 1 128 16,-3-2-128-16,0 1 0 0,0-2 0 0,1-3 0 16,-2-2 0-16,-2 2 0 0,-1-2 0 0,1 2 128 15,2-2-128-15,-2 3 0 0,1 1 0 0,3 1 128 16,2-2-128-16,4-1 0 0,1 2 0 0,-1 0 0 16,-2-1 0-16,2 1 0 0,-2-2 0 0,-2 1 0 15,-3-1 0-15,-2-2 0 0,-3-1 0 0,0 0 0 16,-3 0 0-16,2-1 0 0,-1 0 0 0,4-2 0 0,-1 8 0 0,3-3 0 15,1-4 0-15,3-2 128 0,1-1-128 0,0 3 0 16,0 2 0-16,2-2 0 0,-2-2 0 0,0 2 0 16,-1 3 0-16,-2 0 0 0,1-2 0 0,1-2 0 15,-1-3 0-15,1 5 0 0,0 2 0 0,-3-3 0 16,-2-4 0-16,-3 0 0 0,1-1 0 0,-2 3 128 16,-1-2-128-16,2 1 0 0,-2-4 0 0,-1 1 0 15,0 3 0-15,1-3 0 0,-2 1 0 0,4-3 128 16,4 0-128-16,0 0 0 0,1 0 144 0,-1 1-144 15,2-1 192-15,2 2-192 0,-1-4 160 0,-1 2-160 16,-2 2 128-16,0-1-128 0,1-2 0 0,-4-1 0 16,-3 4 128-16,-2-3-128 0,0-4 0 0,-1 1 0 15,-2-2 0-15,2-2 0 0,2 0 128 0,-1-1-128 0,3-3 0 16,-3 5 128-16,0-1-128 0,-1 1 0 0,0-1 0 16,0-4 128-16,-1 1 64 0,1 0 0 0,1-1 0 0,0 2 0 15,-1-3-64-15,0 3-128 0,0 1 192 0,-2-1-64 16,0 1-128-16,0 1 0 0,-2-1 144 0,-1 2-144 15,3-2 0-15,-4-2 0 0,-1 0 0 0,1-3 128 16,-1-2-128-16,-1 1 0 0,-3 1 0 0,0-1 0 16,0 1 0-16,-1 2 144 0,2-5-144 0,-2 3 0 15,0-3 128-15,-2 2-128 0,-1 1 0 0,-1 0 0 16,-4 2 144-16,6-3-144 0,1 1 0 0,-5 0 144 16,-1-4-144-16,-2 3 0 0,1-4 144 0,-3 2-144 15,-2-2 0-15,0 2 144 0,-1 2-144 0,0 1 0 0,-1 1 160 0,-4 3-160 16,-1 1 128-16,2-1-128 0,-1-5 128 15,-1 2-128-15,-5 1 0 0,1 2 128 0,-1-3-128 16,0 0 0-16,-3 1 144 0,-4 2-144 0,0-3 128 0,-1 1-128 16,-2 1 128-16,0 1-128 0,0 0 192 15,0-1-48-15,2 1 0 0,-2 2 0 0,0-2-144 0,-2-1 128 16,-1-1-128-16,-1-1 128 0,-1 1-128 0,-3 3 0 16,-1-1 144-16,-4 2-144 0,1 1 0 0,-2 1 0 15,0 3 0-15,-3 1-128 16,-8 1-1152-16,3 0-240 0,-5 5-32 0,2-1-9504 15,0 3-1888-15</inkml:trace>
  <inkml:trace contextRef="#ctx0" brushRef="#br0" timeOffset="143948.02">12757 9319 2751 0,'2'-18'256'0,"2"-2"-256"16,0 2 0-16,4 2 0 0,1 2 2112 0,3 2 368 15,1 1 80-15,1 4-6384 0</inkml:trace>
  <inkml:trace contextRef="#ctx0" brushRef="#br0" timeOffset="144526.36">14028 8298 12319 0,'-9'-10'544'0,"9"10"112"0,0 0-528 0,-5-5-128 0,-2-3 0 0,1 1 0 0,-1 3 0 0,7 4 0 16,-9-2 0-16,9 2 128 0,-8-5-128 0,8 5 0 15,0 0 0-15,0 0 0 0,-8-6 144 0,8 6 0 16,-5-5 0-16,5 5 0 0,0 0 656 0,-4-10 128 15,4 10 32-15,0 0 0 0,-1-8-256 0,1 8-64 16,0 0 0-16,0 0 0 0,0-10-192 0,0 10-64 16,0 0 0-16,0 0 0 0,0 0-240 0,0 0-144 15,0 0 160-15,0 0-160 0,-5 11 384 0,-2 0-32 16,-3 3 0-16,-2 4 0 0,-1 4 192 0,-3 7 32 16,-2 2 16-16,-3 6 0 0,-2 5-80 0,-3 2 0 15,-4 8-16-15,1 0 0 0,3 2-160 0,0 0-16 16,0 0-16-16,-3-1 0 0,0-2-176 0,6 0-128 0,-1-5 192 0,4-2-192 15,0 4 336-15,3-7-32 0,4-6-16 0,1-5 0 16,1-5 48-16,1-3 16 0,4-4 0 0,-1-4 0 16,1-7 192-16,6-7 32 0,0 0 16 0,0 0 0 15,0 0-64-15,0 0-16 0,0 0 0 0,0 0 0 16,0 0-304-16,0 0-64 0,0 0-16 0,16 4 0 31,3-3-2448-31,7-1-496 0</inkml:trace>
  <inkml:trace contextRef="#ctx0" brushRef="#br0" timeOffset="145332.16">18886 8420 8287 0,'10'-33'368'0,"-3"16"80"0,0 4-448 0,1-3 0 0,0 3 0 0,-3 0 0 16,2 2 1232-16,-3-2 176 0,0 5 16 0,0 0 16 0,-4 8-528 16,0 0-96-16,0 0-32 0,0 0 0 0,0 0 48 0,0 0 0 15,0 0 0-15,0 0 0 0,0 0-144 0,-11 14-32 16,-2 2 0-16,-1 3 0 0,-2 9 0 0,-5 6 0 15,-1 4 0-15,-1 6 0 0,-5-1-64 0,0 8-16 16,-2 2 0-16,-3-2 0 0,2 0-128 0,1-2-16 16,2 1-16-16,2-4 0 0,3 2-416 0,5-6 0 15,2-6 0-15,7-5 0 0,-2-2 224 0,6-8-32 16,2-5-16-16,5-6 0 0,-2-10 288 0,0 0 64 16,9-3 16-16,3-8 0 0,-1-6 128 0,4-6 32 15,2-4 0-15,2-2 0 0,2-1-272 0,1-2-48 16,0-3-16-16,1-2 0 0,-1 2-192 0,0-2-48 0,-3 4 0 15,2-3 0-15,-1-1-128 0,-1 0 0 0,0 3 0 0,-4 3 0 16,-3 2 192-16,-4 3-32 0,-4 5-16 0,-4 8 0 16,-3 5 224-16,3 8 32 15,-10-1 16-15,-6 13 0 0,-6 9-224 0,-5 6-64 0,-9 8 0 0,-4 7 0 16,-2 4-128-16,-3 7 0 0,-2 8 0 0,1 6 0 16,3-2 0-16,5 7 0 0,3 2 0 0,8-5 0 15,6-8 0-15,6-6 0 0,6-5-144 0,7-5 144 31,4-3-1408-31,6-3-208 0,4-2-48 0,6-5-13024 0</inkml:trace>
  <inkml:trace contextRef="#ctx0" brushRef="#br0" timeOffset="150512.44">25872 8613 15135 0,'0'0'672'15,"-6"-7"144"-15,-1 3-656 0,7 4-160 0,-11 0 0 0,0 1 0 0,-1 2 448 0,-1 1 48 16,-1 1 16-16,-2-2 0 0,-1 3 192 0,0 5 32 15,0-1 16-15,-1 2 0 0,0 1 0 0,-2-1 0 16,1 2 0-16,-2 0 0 0,0 1-192 0,2-2-48 16,2 0 0-16,0 1 0 0,0 0-304 0,1-3-64 15,0-1-16-15,2 2 0 0,0 1-128 0,3-1 160 16,4-8-160-16,7-4 160 0,0 0-336 0,0 0-64 16,0 0-16-16</inkml:trace>
  <inkml:trace contextRef="#ctx0" brushRef="#br0" timeOffset="150782.74">26416 8700 14735 0,'0'0'1312'0,"0"0"-1056"0,0 0-256 0,-5-7 0 15,-4 3 1344-15,-2 4 192 0,-2 2 64 0,-4 2 0 16,-6 1-528-16,-3 4-112 0,-4 1 0 0,-3 5-16 16,-3 2-96-16,0 2-16 0,5-2 0 0,-2 4 0 15,-2 5-64-15,3-4-32 0,4 1 0 0,2-1 0 16,3-3-400-16,2 6-80 0,4-2 0 0,3 2-16 16,2-5-240-16,4-1 128 0,3 4-128 0,2-4-8992 15,3-1-1856-15</inkml:trace>
  <inkml:trace contextRef="#ctx0" brushRef="#br0" timeOffset="151695.58">21459 8476 16575 0,'-2'-17'1472'0,"2"17"-1168"0,0-9-304 0,0 9 0 15,0 0 560-15,0 0 48 0,0 0 16 0,0 0 0 16,3-10-32-16,-3 10 0 0,0 0 0 0,0 0 0 16,0 0-128-16,3 14-16 0,-7 2-16 0,0 4 0 0,-1 2 192 0,0 6 32 15,0-2 16-15,-3 4 0 0,-1-7-160 0,0 3-48 16,-1 0 0-16,3-1 0 0,0-2-144 0,-1 2-48 15,3-3 0-15,1 1 0 0,0-4-144 0,3-3-128 16,2-3 144-16,2 1-144 0,1-2 144 0,1 0-144 16,1-2 128-16,2-2-128 0,-8-8 352 0,15 8-16 15,-1 1 0-15,0-7 0 0,2-2 0 0,0 3 0 16,1 1 0-16,1-3 0 0,1-3-144 0,2-1-48 16,0-1 0-16,0 3 0 0,0 1-144 0,2 0 0 15,-2-4 0-15,-1 0 0 16,-5 1-576-16,1 1-64 0,-2-1 0 0,-3 1 0 15,-5-8-1552-15,-6 10-320 0,4-7-64 0</inkml:trace>
  <inkml:trace contextRef="#ctx0" brushRef="#br0" timeOffset="151857.93">21331 8708 18431 0,'0'0'1632'0,"0"0"-1312"0,11-5-320 0,1-1 0 16,1 1 1216-16,4 2 192 0,1 3 16 0,4 0 16 15,3 0-1056-15,2-1-224 0,4 0-32 0,3 1-128 16,0 2 160-16,1 0-160 0,-1-2 128 0,-4 1-128 31,-2 2-512-31,-6 1-176 0,-1 0-32 0,-6-1-9328 0</inkml:trace>
  <inkml:trace contextRef="#ctx0" brushRef="#br0" timeOffset="152011.04">21520 8513 17503 0,'0'0'1552'0,"0"0"-1232"16,3-15-320-16,1 4 0 0,-4 11 1088 0,10-7 144 16,2 3 48-16,2 1 0 0,3-1-800 0,4-1-160 15,4 2-16-15,2 1-16 0,3-3-288 0,2 2 0 16,-2 2 0-16,1 1-10304 0</inkml:trace>
  <inkml:trace contextRef="#ctx0" brushRef="#br0" timeOffset="152576.21">22866 8285 19519 0,'-7'-17'864'0,"7"17"176"0,0 0-832 0,0 0-208 0,-9-4 0 0,9 4 0 16,-9-6 560-16,-1 2 64 0,-1 0 16 0,-3 3 0 15,0 0-320-15,-3 1-64 0,0 2-16 0,-2-2 0 0,1-1-112 0,1 0-128 16,-1-1 176-16,2 2-176 0,2 2 320 15,2-1-32-15,1-1-16 0,1 1 0 0,3 3-16 0,7-4 0 16,-8 4 0-16,8-4 0 0,0 0-256 0,-8 0 128 16,8 0-128-16,0 0 0 0,0 0 176 0,0 0-176 15,-8 6 160-15,8-6-160 0,0 0 352 0,0 0-32 16,0 0 0-16,-6 11 0 0,2 3 16 0,-2 2 0 16,1 2 0-16,-1 0 0 0,-1-2-160 0,1-2-48 15,-1 9 0-15,-3-3 0 0,-2 0-128 0,2 2 128 16,-1 2-128-16,-1 0 128 0,1-3-128 0,-1 0 0 15,2-1 0-15,-1-2 128 0,2-1-128 0,1-2 0 16,2-3 0-16,-2 0 0 0,3 1 128 0,-2 0-128 16,-1 0 0-16,3-3 128 0,5-10-128 0,-4 8 192 15,4-8-192-15,-1 13 192 0,1 0-16 0,2-3 0 0,-2-10 0 0,7 11 0 16,1-4-176-16,1 2 128 0,1-4-128 0,2 2 128 16,1-1-128-16,1-1 192 0,1 2-192 0,0-3 192 15,4-2-192-15,-1 1 128 0,0 2-128 0,2-1 128 16,-1-1-384-16,0-2-64 0,-3-4-32 0,0 5 0 31,-2 2-2144-31,0-3-416 0</inkml:trace>
  <inkml:trace contextRef="#ctx0" brushRef="#br0" timeOffset="152861.2">23132 8344 20271 0,'0'-17'896'0,"0"17"192"0,0 0-880 0,0 0-208 16,0 0 0-16,0 0 0 0,0 0 848 0,10 4 128 16,-1 4 32-16,1 2 0 0,-1 7-672 0,0 5-128 15,1 4-16-15,-1-2-16 0,-3 1-176 0,4-1 0 16,-2-3 0-16,1 4 0 0,-3 4 0 0,4-3 0 15,0-4 0-15,0 0 0 0,-2-4 0 0,1-2 0 16,2 0 144-16,-1-2-144 0,-2-1 0 0,4 1 0 16,-2-1 0-16,1-3 0 15,-1-7-528-15,2 0-176 0,-2 0-48 0</inkml:trace>
  <inkml:trace contextRef="#ctx0" brushRef="#br0" timeOffset="153079.62">23449 8326 25791 0,'0'0'2304'0,"0"0"-1856"0,0 0-448 0,-11 4 0 16,2 6-320-16,-1 3-176 0,-2 5-16 16,-4 1-16-16,-2-2 528 0,0 2 176 0,1 3 0 0,0 3 0 15,-1 5-176-15,-1-3 0 0,0 1 0 0,1-3 128 16,1-1-128-16,1 0 0 0,2-5 0 0,2 0 0 15,3 0 0-15,4-2-144 0,-1-3 0 0,4-2-7088 16,2-12-1424-16</inkml:trace>
  <inkml:trace contextRef="#ctx0" brushRef="#br0" timeOffset="153387.87">23552 8680 28559 0,'-19'2'1264'0,"10"0"272"0,-1 1-1232 0,2 2-304 15,2 6 0-15,-1 2 0 16,0 1-368-16,4 2-128 0,0 1-16 0,3-1-16 0,0-1 528 0,3 6 0 16,4 0 0-16,5-5 0 0,1-5-304 0,1-1 48 0,2-4 16 15,2-1 0-15,1 3 240 0,0-8-192 0,1-8 192 0,-1 3-192 16,0 3 432-16,-1-2 80 0,-3-5 32 0,0 0 0 15,-2-4 96-15,-1 1 32 0,-3 4 0 0,-4-3 0 16,-1-6-160-16,-3 1-48 0,-2 1 0 16,-2-1 0-16,-3 4-80 0,-2 2-32 0,-1-5 0 15,-2 4 0-15,1 0-288 0,-2-1-64 0,-1 5-16 0,0-1 0 32,1 3-1712-32,1 2-352 0</inkml:trace>
  <inkml:trace contextRef="#ctx0" brushRef="#br0" timeOffset="153742.03">24160 8219 12895 0,'0'0'1152'0,"0"0"-928"15,-1-12-224-15,1 12 0 0,0 0 1840 0,0 0 320 16,0 0 64-16,12 5 16 0,-2-3-1344 0,5 3-256 16,-5 4-48-16,2 3-16 0,0 6-432 0,1 0-144 0,0 0 0 0,1 5 0 15,-2 1 0-15,2 4 0 0,2-2 0 0,-1 0 0 16,1 5 128-16,-2 3 32 0,-1-1 0 0,-1-2 0 15,-1-2-16-15,-5-5 0 0,-1 4 0 0,-1-5 0 16,1-1-144-16,-1-1 0 0,0-4 0 0,0-2 128 16,0-2-128-16,-1-7 0 0,-3-6 0 0,0 0 0 31,0 12-880-31,0-12-48 0</inkml:trace>
  <inkml:trace contextRef="#ctx0" brushRef="#br0" timeOffset="153986.71">24526 8289 15663 0,'0'0'1392'0,"-4"-5"-1120"0,4 5-272 0,0 0 0 0,-8-5 1536 0,8 5 240 16,-11 5 48-16,-2 4 16 0,-4 7-1152 15,0 1-240-15,0 0-32 0,-2 4-16 0,-2 3-272 0,2 2-128 16,0 0 0-16,1 3 128 0,0-1-128 0,0 0 0 15,1 0 0-15,1-1 128 0,2-4-128 0,1 0 0 16,2-4 144-16,1-1-144 0,-1-2 0 0,2-2 0 16,1-1 0-16,3-3 0 15,0-1-368-15,5-9-144 0,-1 8-16 0</inkml:trace>
  <inkml:trace contextRef="#ctx0" brushRef="#br0" timeOffset="154188.45">24602 8696 28799 0,'-10'10'1280'0,"4"-6"256"0,6-4-1232 0,-11 9-304 0,1 2 0 0,-1 3 0 16,1 3 0-16,-2-2 0 0,3 0 0 0,2 3 0 15,2 1-256-15,1-4 0 0,4-2 0 0,-2 3 0 16,2 0-752-16,2-5-144 15,-2 0-48-15,0-11-6304 0,0 0-1264 0</inkml:trace>
  <inkml:trace contextRef="#ctx0" brushRef="#br0" timeOffset="154732.15">24810 8092 24927 0,'0'0'1104'0,"0"0"240"0,5-9-1088 0,3-1-256 0,1 2 0 0,3 1 0 16,2 7 432-16,6-1 16 0,3-1 16 0,3-1 0 16,4-2-256-16,0 0-48 0,0 2-16 0,1 2 0 15,1-1-144-15,-4 4 0 0,-2 2 0 0,-3 1 0 16,-4-7 0-16,-3 1 0 0,-3-3-192 0,-1 8 192 16,-3 3-128-16,-3-1 128 0,-6-6 0 0,7 9 0 15,-7-9 0-15,4 13 0 0,-4 2 0 0,0 0 0 16,0 1 224-16,-4 5-32 0,-2 6-16 0,0-2 0 15,-1 0 16-15,2 2 16 0,0 1 0 0,1 4 0 16,0 3-208-16,4 1 176 0,0-3-176 0,0 4 160 16,0-2-160-16,3 0 0 0,-2 2 144 0,0-5-144 0,-1 0 128 0,2-1-128 15,0-1 128-15,0-1-128 0,-4 1 0 0,4-3 0 16,0 3 0-16,1-1 0 0,-2 2 176 0,0-2-48 16,3-10 0-16,-1 5 0 0,0 8 64 0,-2-4 0 15,-1 0 0-15,0-6 0 0,0-2-192 0,-1-4 128 16,-3-1-128-16,-2-3 128 0,4 0 0 0,-2-2 0 15,4-10 0-15,0 0 0 0,0 0 144 0,0 0 32 16,0 0 0-16,0 0 0 16,-5 9-1072-16,-2 0-192 0,7-9-64 0,-8 4 0 0</inkml:trace>
  <inkml:trace contextRef="#ctx0" brushRef="#br0" timeOffset="155280.71">21683 9171 12319 0,'0'0'544'0,"-10"-4"112"0,2 4-528 0,-2 1-128 16,-1 0 0-16,1 2 0 0,-1 2 0 0,1 2 0 15,0-3 0-15,-1-2 128 0,1 1-128 0,-1-1 0 16,2 2 0-16,9-4 0 0,-9 2 0 0,9-2 128 15,0 0-128-15,0 0 128 0,0 0 560 0,0 0 96 16,0 0 32-16,14-2 0 0,2 2 96 0,5 0 32 16,4 3 0-16,3-4 0 0,5-6-48 0,6 4 0 15,5 1 0-15,6 1 0 0,5-1-192 0,2 1-64 16,3-3 0-16,4-1 0 0,5 3-96 0,7-4-32 16,4-4 0-16,5 4 0 0,1 5-64 0,4 0 0 15,-2-2-16-15,8-3 0 0,8-1 16 0,1 6 16 16,-2 5 0-16,6-2 0 0,3-2-80 0,0 5 0 0,-3 2-16 15,1 1 0-15,2-3-176 0,3 2-16 0,-3 0-16 0,-3 0 0 16,-6-2-160-16,1 2 0 0,0-1 0 0,-6-1 128 16,-3-2-128-16,-9 1 0 0,-10 2 0 0,-3-2 128 15,-7 0-128-15,-6-1 0 0,-5-4 144 0,-8 2-144 16,-7 7 0-16,-7-6 0 0,-7-2 0 0,-5 2 0 31,-6-1-384-31,-4-1-112 0,-11 0-16 0,0 0-8608 0,0 0-1728 0</inkml:trace>
  <inkml:trace contextRef="#ctx0" brushRef="#br0" timeOffset="155979.07">22240 9551 11055 0,'0'0'976'15,"0"0"-784"-15,0 0-192 0,0 0 0 16,0 0 720-16,0 0 112 0,0 0 0 0,0 0 16 0,0 0 16 0,0 0 0 16,0 0 0-16,0 0 0 0,0 0 208 0,0 0 32 15,0 0 16-15,0 0 0 0,-6 12-128 0,-4 1-32 16,1 3 0-16,-1 1 0 0,-1 0-320 0,0 0-80 15,-2-1-16-15,-2 1 0 0,0 2-208 0,2-1-32 16,0 0-16-16,1-3 0 0,-1-1 32 0,4-1 16 16,2 1 0-16,1-2 0 0,3 2-16 0,3-1-16 15,0-13 0-15,7 17 0 0,0-4 32 0,6 2 16 16,3-2 0-16,4 1 0 0,2-2-48 0,3-2-16 16,2 3 0-16,3-2 0 0,1 2-112 0,1-3-32 15,0-3 0-15,2-1 0 0,0 2-144 0,-3-4 0 16,-5-1 0-16,0 3 128 0,-2 4-128 0,-3-2 0 15,-6-1 0-15,0-5 128 16,-4 0-480-16,-11-2-96 0,0 0-32 0,0 0 0 16,0 0-1984-16,6-5-400 0,-6 5-80 0,-11-19-8016 0</inkml:trace>
  <inkml:trace contextRef="#ctx0" brushRef="#br0" timeOffset="156144.11">22067 9710 22111 0,'0'0'1968'0,"0"0"-1584"0,9-5-384 0,0 1 0 16,4 2 688-16,3 0 48 0,2 4 16 0,7-2 0 16,6 1-320-16,3-1-64 0,4 0-16 0,5 4 0 15,4 2-80-15,0 1-16 0,3-5 0 0,-4 2 0 16,-3 2-256-16,-8 0 128 0,-5-3-128 0,-5 1 0 16,-4-2-2048-16,-5 3-512 0</inkml:trace>
  <inkml:trace contextRef="#ctx0" brushRef="#br0" timeOffset="156305.69">22184 9521 16575 0,'0'0'1472'0,"3"-8"-1168"16,-3 8-304-16,15-10 0 0,2 1 2128 0,4-2 368 16,4 5 80-16,2 1 16 0,3 7-2032 0,7 2-416 15,4 1-144-15,4-2 0 0,0-7 0 0,-2 0 0 16,0 3 0-16,-3 2-11552 0</inkml:trace>
  <inkml:trace contextRef="#ctx0" brushRef="#br0" timeOffset="157047.42">23527 9476 14735 0,'0'-15'640'0,"0"15"160"0,0 0-640 0,0 0-160 0,0 0 0 0,-7-4 0 15,0-1 1600-15,-3 4 304 0,-1 1 48 0,-1 0 16 16,-4 0-1008-16,-1 1-208 0,-4 3-48 0,2-1 0 16,-5-3-288-16,0-2-64 0,-4-2-16 0,1 3 0 15,0 2 240-15,4-1 64 0,1-3 0 0,3 3 0 16,2 1-240-16,4 0-32 0,2 0-16 0,2 2 0 15,9-3-96-15,0 0-32 0,-6 4 0 0,6-4 0 16,0 0 0-16,0 0 0 0,0 0 0 0,0 0 0 16,0 0 16-16,0 0 0 0,0 0 0 0,0 0 0 15,0 0-48-15,5 10 0 0,-3 1 0 0,0-1 0 16,-2 2-192-16,-2 2 176 0,1 6-176 0,-4-2 160 16,0-1-16-16,-2 1 0 0,-2 2 0 0,-1 3 0 15,-1 5-144-15,-1-5 0 0,-2-1 0 0,1 1 0 0,1 0 128 16,2-3 0-16,0-1 0 0,0-2 0 0,1 1-128 15,3 1 0-15,3-1 0 0,1-3 0 0,0-1 0 0,2-3 0 16,0-11 0-16,0 0 0 0,5 16 128 0,2-2 0 16,-7-14 0-16,12 9 0 0,-2 3 80 0,3-7 16 15,0-1 0-15,2-1 0 0,0-3-224 0,1-1 0 16,-1-1 128-16,1 2-128 0,2 3 0 0,-2-3 0 16,0-1 0-16,-2 1 0 15,0 1-656-15,-2-2-80 0,0-5-16 0,-2 2 0 16,-10 4-1904-16,13 0-384 0,-1-2-80 0</inkml:trace>
  <inkml:trace contextRef="#ctx0" brushRef="#br0" timeOffset="157299.9">23656 9502 26719 0,'-7'-12'1184'0,"7"12"240"0,0 0-1136 0,0 0-288 0,0 0 0 0,0 0 0 16,0 23 320-16,0 2 16 0,3 5 0 0,2-2 0 15,2-6-192-15,2 3-144 0,1-2 192 0,2 2-192 16,1-2 144-16,0-2-144 0,0-3 0 0,2 1 144 16,-1-4-144-16,0-3 0 0,-1-2 0 0,3 5 128 15,-3-1-128-15,0-1-176 0,0-1 48 0,1-3 0 16,-1-3-1808-16,-1 0-368 0,-1-1-64 0</inkml:trace>
  <inkml:trace contextRef="#ctx0" brushRef="#br0" timeOffset="157573.95">23863 9496 26719 0,'-6'-9'2368'0,"-3"7"-1888"15,-1 6-480-15,1 2 0 0,9-6 736 0,-11 7 48 16,-1 6 16-16,0-2 0 0,-1 3-400 0,1 1-80 0,1 1 0 0,-1 2-16 16,3 3-304-16,0-2 128 0,0-3-128 0,1 1 0 15,-1 1 0-15,2 1 0 0,1-1 0 0,-1-1 0 16,1-4-128-16,0 0-144 0,2-1-32 0,2-2 0 31,2-10-1488-31,0 0-288 0,0 0-64 0</inkml:trace>
  <inkml:trace contextRef="#ctx0" brushRef="#br0" timeOffset="157893.81">24064 9739 13823 0,'0'0'1216'0,"-12"5"-960"16,1 7-256-16,0 1 0 0,1-3 3200 0,-1 2 608 15,0 4 112-15,0 2 32 0,2 2-3120 0,1-1-640 16,0-2-192-16,4 0 128 0,3 3-128 0,2-5 0 16,2-4 0-16,-3-11 0 0,9 11 224 0,2-4-32 15,2 1 0-15,1-6 0 0,3-7 416 0,2 1 80 16,2 2 16-16,-2-4 0 0,-1-3-224 0,0 0-32 15,-1 0-16-15,-1-1 0 0,-5-1-160 0,0 1-16 16,-3-6-16-16,-3 0 0 0,-1 3-16 0,-4 3 0 16,-4-2 0-16,0 2 0 0,-5-2 16 0,0 0 0 15,-3 3 0-15,-4-1 0 0,-2 3-240 0,-1 1 144 16,-2 2-144-16,1 3 128 16,2 1-1136-16,1 0-224 0,1-2-48 0,5 5-8560 0,1 1-1696 0</inkml:trace>
  <inkml:trace contextRef="#ctx0" brushRef="#br0" timeOffset="158690.5">24426 9343 17903 0,'0'0'784'0,"0"0"176"0,0 0-768 0,0 0-192 16,0 0 0-16,0 0 0 0,-10 1 560 0,10-1 64 15,-6 5 16-15,-2-1 0 0,-1-4-112 0,9 0-16 16,-8 7 0-16,8-7 0 0,0 0 192 0,0 0 16 15,0 0 16-15,0 0 0 0,-5 7 32 0,5-7 16 16,0 0 0-16,0 0 0 0,0 0-208 0,10 6-32 16,0 0-16-16,2-1 0 0,0-6-192 0,1-2-32 15,0 2-16-15,4 0 0 0,-3 0-80 0,3-3-16 0,3-2 0 0,1 0 0 16,2 3 112-16,-1 1 16 16,2-2 0-16,-2 1 0 0,-1 1 16 0,-2-1 16 0,-2 3 0 0,-1 0 0 15,-3-1-208-15,-1-2-144 0,-3-1 192 0,-9 4-192 16,10 3 192-16,-10-3-192 0,0 0 192 0,11 5-192 15,-11-5 160-15,0 0-160 0,10 5 128 0,-10-5-128 16,8 8 144-16,-2 2-144 0,-3-3 160 0,-3-7-160 16,0 0 160-16,0 0-160 0,0 0 160 0,3 13-160 15,-3-4 176-15,0 3-176 0,-2 1 192 0,0-4-192 16,0 1 144-16,-3 1-144 0,1 2 0 0,0 1 144 16,-1 4-144-16,1 1 0 0,0 2 144 0,0-3-144 15,2 0 192-15,-1 3-16 0,-1 1-16 0,4 3 0 16,0-6-160-16,0 0 0 0,0-6 0 0,0 4 0 15,3 2 128-15,-2 1 0 0,2-5 0 0,-2 1 0 0,0-2-128 16,1 2 0-16,-1-7 0 0,0 3 0 0,1 2 0 0,0-2 128 16,2-2-128-16,-3 1 128 0,-1-11 80 0,0 0 16 15,0 0 0-15,4 13 0 0,0 3-48 0,0-3-16 16,-4-13 0-16,0 0 0 0,5 15 32 0,-1-4 0 16,-4-11 0-16,3 10 0 0,-3-10-192 0,2 11 0 15,-2-11 0-15,2 10 0 0,-2-10 0 0,0 0 0 16,0 0 0-16,0 0 0 0,0 0 0 0,0 0 192 15,0 0-192-15,-3 10 192 0,1 1-32 0,2-11 0 16,-6 5 0-16,6-5 0 0,-7 8 48 0,-3-4 16 16,0-2 0-16,-2 2 0 0,3 3 160 0,-3-5 16 15,-1-4 16-15,-4 3 0 0,0 3-144 0,-1-3-16 16,0-3-16-16,-2 2 0 0,0 2 0 0,-5-2 0 0,0-1 0 16,-1-2 0-16,-1-6-96 0,-1 5-16 15,1 4 0-15,-1 2 0 0,0-2-128 0,2 2 0 0,3 4 0 0,5-3 0 16,5 3 0-16,3-2-144 0,10-4 0 0,0 0-12976 15,10 11-2608-15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5.8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0 100 4607 0 0,'0'0'102'0'0,"0"0"20"0"0,0 0 6 0 0,1-1 51 0 0,0-13 701 0 0,-1 13-371 0 0,0-1-97 0 0,0 0-1 0 0,0 0 0 0 0,0 0 0 0 0,1 0 1 0 0,-1 1-1 0 0,1-1 0 0 0,0-2-411 0 0,-1 4-239 0 0,5-14 327 0 0,2-4 1246 0 0,-3 11-857 0 0,-3 4-376 0 0,1 0-29 0 0,9-4-80 0 0,-4 0 8 0 0,-3 1-64 0 0,-3 5-273 0 0,-1 1-138 0 0,0 0-33 0 0,0 0-4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9.0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215 718 4607 0 0,'0'0'208'0'0,"0"0"67"0"0,-1 1 154 0 0,-2 2-115 0 0,2-1-178 0 0,-1 0 0 0 0,0 0-1 0 0,0-1 1 0 0,0 1 0 0 0,1-1 0 0 0,-2 0 0 0 0,1 1 0 0 0,0-1 0 0 0,0 0-1 0 0,-2 0-135 0 0,-9 6 2048 0 0,12-7-1661 0 0,1 0 101 0 0,0 0 21 0 0,0 0-66 0 0,0 0-222 0 0,0 0 166 0 0,0 0 101 0 0,0 0 21 0 0,1 0-442 0 0,1-1-1 0 0,-1 1 1 0 0,0-1-1 0 0,1 0 1 0 0,-1 1-1 0 0,0-1 1 0 0,0 0-1 0 0,1 0-66 0 0,3-3 76 0 0,10-4 70 0 0,0-1-1 0 0,-1-1 1 0 0,4-4-146 0 0,26-17 494 0 0,7-4 249 0 0,-7 4-369 0 0,-27 18-374 0 0,0 0 0 0 0,9-11 0 0 0,0 1 0 0 0,42-38 0 0 0,16-14 0 0 0,-44 45 0 0 0,27-14 0 0 0,23-19 0 0 0,-57 38 0 0 0,27-22 0 0 0,2 3 0 0 0,36-19 0 0 0,-48 35 0 0 0,-43 25 72 0 0,-6 2 299 0 0,-1 1 117 0 0,0 0 21 0 0,0 0-66 0 0,-10-1-278 0 0,6 1-165 0 0,0 1 0 0 0,0-1 0 0 0,0 1 0 0 0,0 0 0 0 0,0 0 0 0 0,0 1 0 0 0,0-1 0 0 0,-1 1 0 0 0,-4 2 0 0 0,4-2 0 0 0,0 0 0 0 0,1 1 0 0 0,-1-1 0 0 0,-4 4 0 0 0,4-2 0 0 0,0-1 0 0 0,0 0 0 0 0,-3 2 0 0 0,-1-2 0 0 0,-1 1 0 0 0,-1 1 0 0 0,1 0 0 0 0,-7 5 0 0 0,-51 36 0 0 0,-81 57 0 0 0,75-47 0 0 0,-81 64 0 0 0,86-67 0 0 0,41-32 0 0 0,0 1 0 0 0,-10 12 0 0 0,26-22 342 0 0,-1 0-1 0 0,0-1 0 0 0,-1-1 1 0 0,0 0-1 0 0,0-1 0 0 0,-6 2-341 0 0,15-9 0 0 0,4-4 0 0 0,4-3 0 0 0,-3 5 0 0 0,6-7 0 0 0,-1-1 0 0 0,1 1 0 0 0,1 0 0 0 0,-1 1 0 0 0,1-1 0 0 0,1 1 0 0 0,17-14 0 0 0,5 0 0 0 0,-29 19 0 0 0,23-15 0 0 0,1-1 0 0 0,18-15 0 0 0,185-147 0 0 0,-206 164 0 0 0,22-17 0 0 0,2 3 0 0 0,15-7 0 0 0,19-10 0 0 0,-6 3 0 0 0,-44 29 0 0 0,-18 9 0 0 0,0 0 0 0 0,3-4 0 0 0,-76 59 0 0 0,-20 6 0 0 0,69-48 0 0 0,0 0 0 0 0,-10 4 0 0 0,-16 11 0 0 0,-6 9 0 0 0,3 2 0 0 0,-1 3 0 0 0,-18 16 0 0 0,-14 7 0 0 0,-64 56 0 0 0,108-92 1269 0 0,-25 14-1269 0 0,7-4 763 0 0,-16 12-747 0 0,69-52-16 0 0,8-7 0 0 0,318-256 0 0 0,-284 230 0 0 0,0-1 0 0 0,16-7 0 0 0,103-66 0 0 0,-33 24 0 0 0,-96 68 0 0 0,0 1 0 0 0,30-11 0 0 0,-62 29 0 0 0,1 0 0 0 0,-1 1 0 0 0,0-1 0 0 0,1 1 0 0 0,3-1 0 0 0,-9 2 0 0 0,0 0 0 0 0,0 0 0 0 0,1 0 0 0 0,-1 0 0 0 0,0 0 0 0 0,0 0 0 0 0,1 0 0 0 0,-1 0 0 0 0,0 0 0 0 0,0 0 0 0 0,0 0 0 0 0,1 0 0 0 0,-1 0 0 0 0,0 0 0 0 0,0 0 0 0 0,1 0 0 0 0,-1 1 0 0 0,0-1 0 0 0,0 0 0 0 0,0 0 0 0 0,1 0 0 0 0,-1 0 0 0 0,0 0 0 0 0,0 0 0 0 0,0 1 0 0 0,1-1 0 0 0,-1 0 0 0 0,0 0 0 0 0,0 2 0 0 0,-1-1 0 0 0,1 1 0 0 0,-1-1 0 0 0,1 1 0 0 0,-1-1 0 0 0,1 1 0 0 0,-1-1 0 0 0,0 1 0 0 0,0-1 0 0 0,0 0 0 0 0,0 2 0 0 0,-2 1 0 0 0,-7 10 0 0 0,0-1 0 0 0,0-1 0 0 0,-2 0 0 0 0,-9 9 0 0 0,-3 3 0 0 0,-11 10 0 0 0,-2-1 0 0 0,-4 0 0 0 0,-81 56 0 0 0,-37 20 0 0 0,-21 15 0 0 0,127-90 0 0 0,25-17 0 0 0,-14 13 0 0 0,32-23 0 0 0,5-5 0 0 0,4-3 0 0 0,4-5 0 0 0,-3 6 0 0 0,7-8 0 0 0,0 1 0 0 0,0-1 0 0 0,1 1 0 0 0,-1 0 0 0 0,4-1 0 0 0,6-6 0 0 0,9-6 0 0 0,1 1 0 0 0,8-4 0 0 0,35-24 0 0 0,-17 8 0 0 0,43-24 0 0 0,22-12 0 0 0,-50 31 0 0 0,0-3 0 0 0,5-3 0 0 0,-53 36 0 0 0,-10 8 0 0 0,0-1 0 0 0,0 1 0 0 0,1 1 0 0 0,-1 0 0 0 0,10-3 0 0 0,-14 7 0 0 0,-6 3 0 0 0,-5 3 0 0 0,5-5 0 0 0,-28 26 0 0 0,-1-2 0 0 0,-29 18 0 0 0,-11 9 0 0 0,21-14 0 0 0,-2-2 0 0 0,-9 3 0 0 0,-65 41 0 0 0,64-41 21 0 0,-43 18-21 0 0,10-5 1419 0 0,81-45-1267 0 0,1 1 0 0 0,-2-2 0 0 0,1 0 0 0 0,-12 4-152 0 0,23-9 0 0 0,1 0 0 0 0,0 0 0 0 0,0 0 0 0 0,-1 0 0 0 0,1 0 0 0 0,0 1 0 0 0,0-1 0 0 0,-1 0 0 0 0,1 0 0 0 0,0 0 0 0 0,-1 0 0 0 0,1 0 0 0 0,0 0 0 0 0,0 0 0 0 0,-1 0 0 0 0,1-1 0 0 0,0 1 0 0 0,0 0 0 0 0,-1 0 0 0 0,1 0 0 0 0,0 0 0 0 0,0 0 0 0 0,-1 0 0 0 0,1 0 0 0 0,0 0 0 0 0,0-1 0 0 0,-1 0 0 0 0,1 1 0 0 0,0-1 0 0 0,0 0 0 0 0,-1 0 0 0 0,1 0 0 0 0,0 0 0 0 0,0 0 0 0 0,0 0 0 0 0,0 1 0 0 0,0-1 0 0 0,0 0 0 0 0,1 0 0 0 0,-1 0 0 0 0,0 0 0 0 0,0 0 0 0 0,1 1 0 0 0,-1-1 0 0 0,1-1 0 0 0,8-17 0 0 0,2 0 0 0 0,1 1 0 0 0,1 0 0 0 0,10-10 0 0 0,47-47 0 0 0,-31 34 0 0 0,-16 16 0 0 0,1 1 0 0 0,4-1 0 0 0,145-121 0 0 0,-29 34 0 0 0,-119 96 0 0 0,-22 15 0 0 0,-7 6 0 0 0,-6 5 0 0 0,-13 11 0 0 0,-1-2 0 0 0,-25 16 0 0 0,8-5 0 0 0,-11 10 0 0 0,1 1 0 0 0,-126 103 0 0 0,-40 29 0 0 0,171-138 0 0 0,-26 18 0 0 0,63-45 0 0 0,34-30 0 0 0,82-60 0 0 0,-38 28 0 0 0,10-11 0 0 0,-11 8 0 0 0,-19 15 0 0 0,8-11 0 0 0,32-28 0 0 0,-46 43 0 0 0,-22 20 0 0 0,0 0 0 0 0,1 1 0 0 0,22-12 0 0 0,-1 0 0 0 0,-38 26 0 0 0,-4 4 0 0 0,-4 4 0 0 0,3-5 0 0 0,-11 15 0 0 0,0-1 0 0 0,-1-1 0 0 0,-8 7 0 0 0,-43 35 0 0 0,-4 5 0 0 0,-19 26 0 0 0,-5 6 0 0 0,-19 9 0 0 0,14-23 0 0 0,-15 4 0 0 0,11-5 0 0 0,99-76 0 0 0,-10 8 0 0 0,5-6 0 0 0,5-5 0 0 0,5-4 0 0 0,-4 6 0 0 0,10-12 0 0 0,1 0 0 0 0,1 1 0 0 0,0 0 0 0 0,0 1 0 0 0,2 0 0 0 0,8-8 0 0 0,67-56 0 0 0,144-115 0 0 0,-173 141 0 0 0,-17 13 0 0 0,1 2 0 0 0,24-12 0 0 0,29-18 0 0 0,-42 26 0 0 0,-51 35 0 0 0,0 0 0 0 0,0-1 0 0 0,0 2 0 0 0,0-1 0 0 0,2 0 0 0 0,-6 2 0 0 0,0 0 0 0 0,0 0 0 0 0,0 0 0 0 0,0 0 0 0 0,0 0 0 0 0,-1 0 0 0 0,1 1 0 0 0,0-1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0,0-1 0 0 0,-4 7 0 0 0,-8 7 0 0 0,-165 126 0 0 0,28-30 0 0 0,-110 76 0 0 0,210-154 0 0 0,-51 37 0 0 0,91-61 0 0 0,-1-1 0 0 0,1-1 0 0 0,-5 2 0 0 0,8-4 0 0 0,2-2 0 0 0,6-5 0 0 0,8-6 0 0 0,-10 10 0 0 0,182-154 0 0 0,-121 105 0 0 0,44-30 0 0 0,-5 4 0 0 0,-50 36 0 0 0,2 3 0 0 0,2 0 0 0 0,118-72 0 0 0,-167 105 0 0 0,1 0 0 0 0,0 0 0 0 0,-1 1 0 0 0,5-2 0 0 0,-2 3 0 0 0,-6 4 0 0 0,-4 2 0 0 0,2-5 0 0 0,-2 4 0 0 0,0-1 0 0 0,0 1 0 0 0,0-1 0 0 0,0 0 0 0 0,0 1 0 0 0,0-1 0 0 0,-3 2 0 0 0,-22 21 0 0 0,17-17 0 0 0,-46 42 0 0 0,-19 10 0 0 0,-10 11 0 0 0,7-5 0 0 0,-2-4 0 0 0,-192 142 0 0 0,241-185 0 0 0,-7 6 0 0 0,179-143 0 0 0,-50 37 0 0 0,37-45 0 0 0,-85 85 0 0 0,3 1 0 0 0,14-7 0 0 0,28-24 0 0 0,82-69 0 0 0,-141 118 0 0 0,-28 21 0 0 0,-1 0 0 0 0,0-1 0 0 0,0 1 0 0 0,0 0 0 0 0,0 0 0 0 0,0 0 0 0 0,0 0 0 0 0,0 0 0 0 0,0 0 0 0 0,0 0 0 0 0,0 0 0 0 0,0 0 0 0 0,0-1 0 0 0,1 1 0 0 0,-1 0 0 0 0,0 0 0 0 0,0 0 0 0 0,0 0 0 0 0,0 0 0 0 0,0 0 0 0 0,0 0 0 0 0,0 0 0 0 0,1 0 0 0 0,-1 0 0 0 0,0 0 0 0 0,0 0 0 0 0,0 0 0 0 0,0 0 0 0 0,0 0 0 0 0,0 0 0 0 0,0 0 0 0 0,1 0 0 0 0,-1 0 0 0 0,0 0 0 0 0,0 0 0 0 0,0 0 0 0 0,0 0 0 0 0,0 0 0 0 0,0 0 0 0 0,0 0 0 0 0,1 0 0 0 0,-1 1 0 0 0,0-1 0 0 0,-3 5 0 0 0,-7 9 0 0 0,-12 8 0 0 0,-2-1 0 0 0,-12 9 0 0 0,5-4 0 0 0,-188 154 0 0 0,144-119 0 0 0,-115 81 7 0 0,-6-9-51 0 0,123-84-52 0 0,-36 28-1723 0 0,57-39-4839 0 0,31-23 220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4.6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2367 120 6447 0 0,'0'0'142'0'0,"0"0"22"0"0,0 0 13 0 0,0 0 55 0 0,0 0 181 0 0,0 0 78 0 0,1 0 18 0 0,1 0-192 0 0,11-8-26 0 0,27-15 640 0 0,-39 22-422 0 0,1 1-66 0 0,4-3-294 0 0,1-1-61 0 0,-6 3 283 0 0,-1 1 117 0 0,0 0 21 0 0,0 0-66 0 0,0 0-222 0 0,0 0 166 0 0,0 0 101 0 0,0 0 21 0 0,0 0-66 0 0,-1 0-294 0 0,-7-2-133 0 0,0 1-16 0 0,3 2 0 0 0,3-1 0 0 0,-1 0 0 0 0,1 1 0 0 0,0-1 0 0 0,-1 1 0 0 0,1 0 0 0 0,0-1 0 0 0,-1 1 0 0 0,1 1 0 0 0,-12 4 373 0 0,0 1 0 0 0,0 0-1 0 0,-8 7-372 0 0,4-3 322 0 0,16-10-202 0 0,-11 7 42 0 0,0-1 1 0 0,0 0 0 0 0,-3 0-163 0 0,8-4 0 0 0,1 1 0 0 0,-1 0 0 0 0,1 0 0 0 0,-3 3 0 0 0,-21 13 0 0 0,2-6 0 0 0,-111 60 0 0 0,83-37 0 0 0,20-14 0 0 0,-1 0 0 0 0,-23 14 0 0 0,-8 3 0 0 0,-84 49 0 0 0,26-15 0 0 0,74-40 653 0 0,20-13 134 0 0,-49 33-189 0 0,-12 16-598 0 0,13-10 10 0 0,-77 44-10 0 0,43-35 0 0 0,91-53 0 0 0,15-9 0 0 0,-1-1 0 0 0,-2 2 0 0 0,-1-1 0 0 0,1 1 0 0 0,-9 8 0 0 0,-7 4 0 0 0,-21 17 0 0 0,9-2 0 0 0,12-11 0 0 0,-7 6 0 0 0,27-24 0 0 0,0 0 0 0 0,1 0 0 0 0,-4 4 0 0 0,5-5 0 0 0,0-1 0 0 0,0 1 0 0 0,-1-1 0 0 0,0 0 0 0 0,-4 1 0 0 0,-9 5 512 0 0,1 0 0 0 0,0 2 0 0 0,1 0 0 0 0,0 2-512 0 0,-5 0 0 0 0,15-10 0 0 0,1 0 0 0 0,0 1 0 0 0,-1 1 0 0 0,-2 2 0 0 0,1-1 0 0 0,0 0 0 0 0,-10 4 0 0 0,8-4 0 0 0,1-2 0 0 0,6-4 0 0 0,1 0 0 0 0,0 0 0 0 0,0 0 0 0 0,0 1 0 0 0,-2 0 0 0 0,-58 27 0 0 0,27-8 0 0 0,16-10 0 0 0,-18 12 0 0 0,25-15 0 0 0,10-7 0 0 0,0 1 0 0 0,0-1 0 0 0,0 1 0 0 0,1 0 0 0 0,-2 1 0 0 0,-1 1 0 0 0,-1 1 0 0 0,0 0 0 0 0,0-1 0 0 0,0-1 0 0 0,0 1 0 0 0,0-1 0 0 0,-1 0 0 0 0,0 0 0 0 0,1 0 0 0 0,-4-1 0 0 0,4 1 0 0 0,8-5 0 0 0,7-5 0 0 0,0 1 0 0 0,3-2 0 0 0,24-11 0 0 0,25-12 0 0 0,-35 19 0 0 0,0-2 0 0 0,3-4 0 0 0,17-10 0 0 0,29-13 0 0 0,182-105 0 0 0,-222 124 0 0 0,12-6 0 0 0,-2-2 0 0 0,15-15 0 0 0,-32 24 0 0 0,1 1 0 0 0,18-9 0 0 0,27-18 0 0 0,17-20 0 0 0,-25 18 0 0 0,33-18 0 0 0,-55 39 0 0 0,-12 8 0 0 0,3-1 0 0 0,94-43 0 0 0,-87 43 0 0 0,-17 8 0 0 0,3-1 0 0 0,34-14 0 0 0,1-5 0 0 0,-27 14 0 0 0,38-20 0 0 0,-58 29 0 0 0,0-1 0 0 0,-1 0 0 0 0,6-6 0 0 0,115-98 0 0 0,-80 68 0 0 0,-34 27 0 0 0,20-20 0 0 0,-26 26 0 0 0,-14 13 0 0 0,0-1 0 0 0,0 0 0 0 0,0 1 0 0 0,0-1 0 0 0,0 0 0 0 0,0 0 0 0 0,0 0 0 0 0,-1 0 0 0 0,1 0 0 0 0,-1-1 0 0 0,1 1 0 0 0,2-9 0 0 0,2 3 0 0 0,3 1 0 0 0,1-1 0 0 0,2-4 0 0 0,-6 9 0 0 0,-1 1 0 0 0,7-10 0 0 0,-10 10 0 0 0,12-10 0 0 0,-5 4 0 0 0,-6 5 0 0 0,1 0 0 0 0,-1 0 0 0 0,1 0 0 0 0,-1 0 0 0 0,1 0 0 0 0,3-1 0 0 0,3-3 0 0 0,-7 5 0 0 0,-1 1 0 0 0,14-8 0 0 0,-14 8 0 0 0,-1 0 0 0 0,14-12 0 0 0,-9 8 0 0 0,0-1 0 0 0,0 0 0 0 0,0-1 0 0 0,0 0 0 0 0,5-4 0 0 0,-8 9 0 0 0,0 1 0 0 0,6-6 0 0 0,1 1 0 0 0,0 1 0 0 0,0-1 0 0 0,0 2 0 0 0,1 2 0 0 0,-11 2 0 0 0,0 0 0 0 0,0 0 0 0 0,0 0 0 0 0,0 0 0 0 0,0 0 0 0 0,1 0 0 0 0,-1 0 0 0 0,0 0 0 0 0,0 0 0 0 0,0 0 0 0 0,0 0 0 0 0,1-1 0 0 0,-1 1 0 0 0,0 0 0 0 0,0 0 0 0 0,0 0 0 0 0,0 0 0 0 0,1 1 0 0 0,-1-1 0 0 0,0 0 0 0 0,0 0 0 0 0,0 0 0 0 0,0 0 0 0 0,1 0 0 0 0,-1 0 0 0 0,0 0 0 0 0,0 0 0 0 0,0 0 0 0 0,0 0 0 0 0,1 0 0 0 0,-1 0 0 0 0,0 1 0 0 0,0-1 0 0 0,0 0 0 0 0,0 0 0 0 0,0 0 0 0 0,0 0 0 0 0,0 0 0 0 0,1 1 0 0 0,-1-1 0 0 0,0 0 0 0 0,0 0 0 0 0,0 0 0 0 0,0 0 0 0 0,0 1 0 0 0,0-1 0 0 0,0 0 0 0 0,0 0 0 0 0,0 0 0 0 0,0 0 0 0 0,0 1 0 0 0,0-1 0 0 0,-4 7 0 0 0,4-6 0 0 0,-6 12 0 0 0,-1-2 0 0 0,-3-2 0 0 0,0-1 0 0 0,0 0 0 0 0,-1 0 0 0 0,-2 0 0 0 0,3-1 0 0 0,-4 1 0 0 0,0 0 0 0 0,-2 0 0 0 0,-13 7 0 0 0,-2 1 0 0 0,11-7 0 0 0,-7 7 0 0 0,-107 62 0 0 0,85-50 0 0 0,-135 84 0 0 0,31-20 0 0 0,107-66 0 0 0,-33 19 0 0 0,-25 14 0 0 0,48-28 0 0 0,23-12 0 0 0,-13 9 0 0 0,-164 106 0 0 0,-5-2 0 0 0,98-62 0 0 0,75-44 0 0 0,-23 15 0 0 0,-71 46 0 0 0,64-47 0 0 0,-1-4 0 0 0,-14 3 0 0 0,63-29 0 0 0,-17 12 0 0 0,8-4 0 0 0,4-3 0 0 0,-9 8 0 0 0,2-2 0 0 0,-20 13 0 0 0,50-29 0 0 0,-2 0 0 0 0,6-3 0 0 0,-4 8 0 0 0,4-6 0 0 0,6-4 0 0 0,6-5 0 0 0,-9 5 0 0 0,46-25 0 0 0,-13 6 0 0 0,4-3 0 0 0,41-22 0 0 0,-18 11 0 0 0,87-59 0 0 0,-12 6 0 0 0,18 3 0 0 0,-111 60 0 0 0,69-31 0 0 0,-8 3 0 0 0,36-20 874 0 0,166-89 300 0 0,-59 19-1174 0 0,-136 72 0 0 0,-10 5 0 0 0,108-62 0 0 0,-154 88 0 0 0,12-6 0 0 0,-38 25 0 0 0,10-9 0 0 0,7-5 0 0 0,-43 31 0 0 0,0-1 0 0 0,-1 1 0 0 0,1-1 0 0 0,0 1 0 0 0,-1-1 0 0 0,0 0 0 0 0,1-1 0 0 0,7-5 0 0 0,-1 1 0 0 0,-1 1 0 0 0,0 0 0 0 0,-2 3 0 0 0,-11 11 0 0 0,-2-1-231 0 0,0 0 0 0 0,0 0 0 0 0,0-1 0 0 0,-1 0 0 0 0,0-1 0 0 0,-6 3 231 0 0,-16 10-1443 0 0,-1 1-568 0 0,16-10 987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8.8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182 863 6447 0 0,'0'0'142'0'0,"0"0"22"0"0,0 0 13 0 0,-1-2-20 0 0,1 1-142 0 0,0 0-14 0 0,0 1 0 0 0,0-1 0 0 0,0 1 0 0 0,-1 0 0 0 0,1-1 0 0 0,0 1 0 0 0,0 0 0 0 0,0-1 0 0 0,0 1 0 0 0,-1 0 0 0 0,1-1 0 0 0,0 1 0 0 0,0 0 0 0 0,-1-1 0 0 0,1 1 0 0 0,0 0-1 0 0,-1 0 1 0 0,1-1 0 0 0,0 1-1 0 0,-1 0 0 0 0,0 0 0 0 0,0 0 0 0 0,0 0 0 0 0,0 0 0 0 0,1 0 0 0 0,-1 0 0 0 0,0 0 0 0 0,0 0 0 0 0,0 0 0 0 0,0 0 0 0 0,1 0 0 0 0,-1 1 0 0 0,0-1 0 0 0,0 0 0 0 0,0 1 0 0 0,1-1 0 0 0,-1 1-1 0 0,0-1 1 0 0,1 0 0 0 0,-1 1 0 0 0,-5 4 75 0 0,5-5 85 0 0,1-1 0 0 0,-1 1 0 0 0,0 0 1 0 0,0 0-1 0 0,0 0 0 0 0,0 0 0 0 0,1-1 0 0 0,-1 1 0 0 0,0 0 0 0 0,0-1 1 0 0,1 1-1 0 0,-1-1 0 0 0,0 1 0 0 0,0-1-160 0 0,0 1 163 0 0,0-1 349 0 0,1 1 0 0 0,0 0-69 0 0,2-1-222 0 0,13-12 320 0 0,0 0 0 0 0,1 2-1 0 0,8-5-540 0 0,6-4 370 0 0,309-206 1662 0 0,-130 101-2012 0 0,8-5-24 0 0,-150 89 4 0 0,25-17 0 0 0,-9 5 0 0 0,-23 16 0 0 0,-43 27 0 0 0,0 0 0 0 0,0 2 0 0 0,1 0 0 0 0,-7 1 0 0 0,-3 0 72 0 0,-7 5 299 0 0,-1 2 117 0 0,0 0 21 0 0,-1 2-66 0 0,-2 2-424 0 0,0-1 0 0 0,0 0 0 0 0,0 0 0 0 0,0-1 0 0 0,0 1 0 0 0,-1 0 0 0 0,1-1 0 0 0,-1 0 0 0 0,-2 1-19 0 0,-1 1-2 0 0,1 0 0 0 0,0 1 0 0 0,-1 0 2 0 0,-24 20 0 0 0,0-3 0 0 0,-16 9 0 0 0,3-2 0 0 0,6-7 0 0 0,24-14 0 0 0,0 0 0 0 0,-3 4 0 0 0,-26 21 0 0 0,-28 21 0 0 0,19-20 0 0 0,-2-2 0 0 0,-22 7 0 0 0,1-1 443 0 0,-10 9-443 0 0,18-10 1589 0 0,-20 5-1589 0 0,-46 30 15 0 0,110-59-14 0 0,-31 20-1 0 0,30-18 0 0 0,-1 0 0 0 0,-1-1 0 0 0,0-2 0 0 0,-5 1 0 0 0,3-3 0 0 0,27-11 0 0 0,4-1 0 0 0,7-7 0 0 0,4-2 0 0 0,62-61 0 0 0,4 5 0 0 0,42-26 0 0 0,-97 76 0 0 0,124-91 0 0 0,-29 23 0 0 0,-86 62 0 0 0,39-25 0 0 0,19-7 0 0 0,-75 47 0 0 0,1 0 0 0 0,-1 1 0 0 0,16-4 0 0 0,-19 7 0 0 0,-13 4 0 0 0,0 0 0 0 0,0 0 0 0 0,-1 0 0 0 0,1-1 0 0 0,0 1 0 0 0,0 0 0 0 0,-1 1 0 0 0,1-1 0 0 0,0 0 0 0 0,0 0 0 0 0,-1 0 0 0 0,1 0 0 0 0,0 1 0 0 0,-1-1 0 0 0,2 0 0 0 0,-1 2 0 0 0,1-1 0 0 0,-1 1 0 0 0,0 0 0 0 0,1-1 0 0 0,-1 1 0 0 0,0 0 0 0 0,0 0 0 0 0,0 0 0 0 0,0 0 0 0 0,0 0 0 0 0,-1 0 0 0 0,1 0 0 0 0,-1-1 0 0 0,1 0 0 0 0,-1 0 0 0 0,0 1 0 0 0,0-1 0 0 0,0 0 0 0 0,0 0 0 0 0,0 0 0 0 0,0 1 0 0 0,0-1 0 0 0,0 0 0 0 0,-2 7 0 0 0,-1-1 0 0 0,0 1 0 0 0,0-1 0 0 0,-1 0 0 0 0,0 0 0 0 0,0 0 0 0 0,-2 2 0 0 0,0 0 0 0 0,-3 4 0 0 0,-2 0 0 0 0,0 0 0 0 0,-8 8 0 0 0,1-3 0 0 0,0 0 0 0 0,-1 0 0 0 0,0-2 0 0 0,-4 2 0 0 0,-63 41 0 0 0,-4 3 0 0 0,-173 124 0 0 0,204-145 0 0 0,-31 18 0 0 0,-19 13 0 0 0,39-27-81 0 0,5-4 1093 0 0,63-40-503 0 0,2-1-66 0 0,1-3-425 0 0,0 0 1 0 0,-1 0-1 0 0,1 0 0 0 0,0 0 1 0 0,1 0-1 0 0,-1 0 0 0 0,1 0 1 0 0,-1 0-1 0 0,2 0-18 0 0,0-2 0 0 0,1 1 0 0 0,-1 0 0 0 0,1 0 0 0 0,0 0 0 0 0,1 0 0 0 0,2-2 0 0 0,14-12 0 0 0,3-5 0 0 0,0 2 0 0 0,1 1 0 0 0,12-7 0 0 0,5-6 0 0 0,19-20 0 0 0,18-13 0 0 0,-4 6 0 0 0,103-75 0 0 0,-10 17 0 0 0,-103 68 0 0 0,28-30 0 0 0,-90 77 0 0 0,26-24 0 0 0,1 1 0 0 0,2 1 0 0 0,23-15 0 0 0,-55 42 0 0 0,-4 4 0 0 0,-12 13 0 0 0,8-8 0 0 0,-25 28 0 0 0,-2-2 0 0 0,-1 0 0 0 0,-3-2 0 0 0,-163 125 0 0 0,113-93 0 0 0,-12 6 0 0 0,66-49 0 0 0,3 0 0 0 0,-9 11 0 0 0,14-12 0 0 0,0-1 0 0 0,-3 0 0 0 0,-37 23 0 0 0,4-2 0 0 0,-2-2 0 0 0,-30 11 0 0 0,93-51 0 0 0,-3 1 0 0 0,0 1 0 0 0,-1-1 0 0 0,1 0 0 0 0,-1 0 0 0 0,-2 0 0 0 0,7-2 0 0 0,0 0 0 0 0,0 0 0 0 0,-1 0 0 0 0,1 0 0 0 0,0 0 0 0 0,0 0 0 0 0,-1 0 0 0 0,1 0 0 0 0,0-1 0 0 0,0 1 0 0 0,0 0 0 0 0,0 0 0 0 0,0-1 0 0 0,1 1 0 0 0,-1-1 0 0 0,0 1 0 0 0,0-1 0 0 0,1 1 0 0 0,-1-1 0 0 0,0 1 0 0 0,0-1 0 0 0,0-1 0 0 0,0 1 0 0 0,0-1 0 0 0,0 0 0 0 0,1 1 0 0 0,-1-1 0 0 0,0 0 0 0 0,1 1 0 0 0,-1-1 0 0 0,1 0 0 0 0,0 1 0 0 0,-1-1 0 0 0,1 0 0 0 0,0 0 0 0 0,0 0 0 0 0,0 1 0 0 0,0-1 0 0 0,1 0 0 0 0,-1 0 0 0 0,0 0 0 0 0,2-5 0 0 0,-1 1 0 0 0,1 0 0 0 0,1-1 0 0 0,1-2 0 0 0,2-3 0 0 0,1 0 0 0 0,1 1 0 0 0,0 0 0 0 0,0 0 0 0 0,1 1 0 0 0,4-3 0 0 0,-8 7 0 0 0,27-27 0 0 0,2 1 0 0 0,29-20 0 0 0,79-52 0 0 0,-131 97 0 0 0,179-123 0 0 0,-64 47 0 0 0,122-59 0 0 0,-184 113 0 0 0,-28 13 0 0 0,1-2 0 0 0,-29 13 0 0 0,1 1 0 0 0,0 0 0 0 0,0 0 0 0 0,0 1 0 0 0,1 0 0 0 0,-1 0 0 0 0,1 1 0 0 0,0 1 0 0 0,1-1 0 0 0,-10 2 0 0 0,0 0 0 0 0,0 0 0 0 0,0 0 0 0 0,1 0 0 0 0,-1 0 0 0 0,0 1 0 0 0,0-1 0 0 0,0 0 0 0 0,0 0 0 0 0,0 1 0 0 0,1-1 0 0 0,-2 1 0 0 0,1-1 0 0 0,0 1 0 0 0,-1-1 0 0 0,1 1 0 0 0,0-1 0 0 0,-1 1 0 0 0,1 0 0 0 0,-1-1 0 0 0,1 1 0 0 0,-1 0 0 0 0,1-1 0 0 0,-1 1 0 0 0,0 0 0 0 0,1-1 0 0 0,-1 1 0 0 0,0 0 0 0 0,0 0 0 0 0,1 0 0 0 0,-1-1 0 0 0,0 1 0 0 0,0 0 0 0 0,0 0 0 0 0,0 0 0 0 0,0-1 0 0 0,0 1 0 0 0,0 0 0 0 0,0 0 0 0 0,0 0 0 0 0,-1-1 0 0 0,1 1 0 0 0,0 0 0 0 0,0 0 0 0 0,-1 0 0 0 0,-1 3 0 0 0,0 1 0 0 0,0-1 0 0 0,0 0 0 0 0,-1 0 0 0 0,-1 2 0 0 0,-13 16 0 0 0,-1-1 0 0 0,-1-1 0 0 0,-19 16 0 0 0,-2 3 0 0 0,4-6 0 0 0,0 0 0 0 0,-2-3 0 0 0,-2-1 0 0 0,0-1 0 0 0,-13 3 0 0 0,7-6 0 0 0,-37 22 0 0 0,-169 114 0 0 0,85-46 0 0 0,70-54 0 0 0,90-59 0 0 0,8-6 0 0 0,6-5 0 0 0,76-68 0 0 0,-38 37 0 0 0,8-4 0 0 0,2 1 0 0 0,33-17 0 0 0,-23 16 0 0 0,77-45 0 0 0,-26 16 0 0 0,-85 52 0 0 0,202-130 0 0 0,-165 107 0 0 0,99-61 0 0 0,-100 67 0 0 0,40-15 0 0 0,-94 47 0 0 0,-13 5 0 0 0,1 1 0 0 0,-1 0 0 0 0,0 0 0 0 0,0 0 0 0 0,0 0 0 0 0,1 0 0 0 0,-1 0 0 0 0,0 0 0 0 0,0-1 0 0 0,1 1 0 0 0,-1 0 0 0 0,0 0 0 0 0,0 0 0 0 0,0 0 0 0 0,1 0 0 0 0,-1 0 0 0 0,0 0 0 0 0,0 0 0 0 0,1 0 0 0 0,-1 0 0 0 0,0 0 0 0 0,0 0 0 0 0,1 1 0 0 0,-1-1 0 0 0,0 0 0 0 0,0 0 0 0 0,0 0 0 0 0,1 0 0 0 0,-1 0 0 0 0,0 0 0 0 0,-1 2 0 0 0,0 0 0 0 0,-1 0 0 0 0,1 0 0 0 0,-1 0 0 0 0,1 0 0 0 0,-1-1 0 0 0,1 1 0 0 0,-1-1 0 0 0,-2 2 0 0 0,-1 1 0 0 0,-29 26 222 0 0,-1-2-1 0 0,-6 2-221 0 0,-137 105 1563 0 0,-24 16-1521 0 0,22-37-42 0 0,-53 36 0 0 0,231-149 0 0 0,-106 76 0 0 0,-16 21 0 0 0,101-78 0 0 0,3-3 0 0 0,0 0 0 0 0,-12 6 0 0 0,23-16 0 0 0,30-22 0 0 0,45-48 0 0 0,-22 21 0 0 0,7-3 0 0 0,7-2 0 0 0,208-164 0 0 0,-142 115-849 0 0,-71 52 591 0 0,15-19 258 0 0,2-1 1107 0 0,-61 54-1107 0 0,-73 73 0 0 0,30-30 0 0 0,-1-2 0 0 0,-2-1 0 0 0,-5 1 0 0 0,-122 77 0 0 0,128-85 0 0 0,-211 140 0 0 0,168-118 0 0 0,3-1 0 0 0,62-34-209 0 0,-1-2 1 0 0,0 0-1 0 0,-1 0 0 0 0,1-1 1 0 0,-1-1-1 0 0,-10 2 209 0 0,24-8-246 0 0,0 1 0 0 0,0 0 1 0 0,-1-1-1 0 0,1 0 0 0 0,0 0 0 0 0,-1 1 0 0 0,1-1 0 0 0,0 0 0 0 0,-1-1 0 0 0,1 1 0 0 0,0 0 1 0 0,-1-1 245 0 0,3 1-54 0 0,0 0 0 0 0,-1 0 1 0 0,1 0-1 0 0,0-1 1 0 0,0 1-1 0 0,0 0 0 0 0,0 0 1 0 0,-1 0-1 0 0,1 0 1 0 0,0-1-1 0 0,0 1 0 0 0,0 0 1 0 0,0 0-1 0 0,0 0 1 0 0,0-1-1 0 0,0 1 0 0 0,-1 0 1 0 0,1 0-1 0 0,0 0 1 0 0,0-1-1 0 0,0 1 0 0 0,0 0 1 0 0,0 0-1 0 0,0 0 1 0 0,0-1-1 0 0,0 1 1 0 0,0 0-1 0 0,0 0 54 0 0,0-1-33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42.4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1582 6447 0 0,'0'0'142'0'0,"0"0"22"0"0,0 0 13 0 0,0 0 55 0 0,0 0 181 0 0,0 0 78 0 0,0 0 18 0 0,0 0 3 0 0,0 0 0 0 0,0 0 0 0 0,0 0 0 0 0,0 0-69 0 0,0 2-294 0 0,-3 4-61 0 0,0 1 831 0 0,2-6-843 0 0,1 0-1 0 0,-1 0 0 0 0,1 1 0 0 0,-1-1 1 0 0,1 0-1 0 0,0 0 0 0 0,-1 0 0 0 0,1 0 1 0 0,0 0-1 0 0,0 0 0 0 0,0 1 0 0 0,0-1 1 0 0,0 0-1 0 0,0 0 0 0 0,0 1-75 0 0,0-1 371 0 0,0-1 117 0 0,0 0 21 0 0,0 0-66 0 0,0 0-222 0 0,0 0 166 0 0,0 0 101 0 0,0 0 21 0 0,0 0-66 0 0,2 0-294 0 0,41-14-133 0 0,-36 11-16 0 0,0 0 0 0 0,-1 0 0 0 0,0 0 0 0 0,1-1 0 0 0,-1 0 0 0 0,18-10 0 0 0,-20 12 0 0 0,0-1 0 0 0,0 0 0 0 0,-1 0 0 0 0,4-2 0 0 0,11-9 0 0 0,17-10 1024 0 0,-1-1 0 0 0,14-14-1024 0 0,-34 27 0 0 0,-3 4 0 0 0,-1-2 0 0 0,1 0 0 0 0,58-58 0 0 0,-28 29 0 0 0,16-23 0 0 0,-28 32 0 0 0,0 1 0 0 0,30-22 0 0 0,-22 16 0 0 0,-23 20 0 0 0,18-12 0 0 0,41-34 397 0 0,-37 29 1254 0 0,31-20-1651 0 0,47-34 0 0 0,-63 45 0 0 0,35-34 0 0 0,-33 28 0 0 0,-23 19 0 0 0,5-7 0 0 0,-7 5 0 0 0,-1 7 0 0 0,-18 15 0 0 0,0 0 0 0 0,0-1 0 0 0,1-2 0 0 0,8-10 0 0 0,-5 5 0 0 0,1-1 0 0 0,5-12 0 0 0,7-10 0 0 0,-22 33 0 0 0,0 1 0 0 0,0-1 0 0 0,3-3 0 0 0,10-13 0 0 0,-7 10 0 0 0,-5 6 0 0 0,-3 4 0 0 0,-1 0 0 0 0,1 0 0 0 0,0 0 0 0 0,0 1 0 0 0,0-1 0 0 0,0 0 0 0 0,1 1 0 0 0,-1-1 0 0 0,1 1 0 0 0,14-14 0 0 0,-13 12 0 0 0,-9 8 0 0 0,-28 11 0 0 0,7 1 0 0 0,9-6 0 0 0,-14 12 0 0 0,-39 30 0 0 0,39-28 0 0 0,16-13 0 0 0,0 0 0 0 0,-5 7 0 0 0,-61 62 0 0 0,-31 34 0 0 0,79-80 0 0 0,4-5 0 0 0,-7 12 0 0 0,-98 115 0 0 0,-7-7 0 0 0,110-117-7 0 0,11-10 457 0 0,-14 11-450 0 0,-13 9 1050 0 0,14-12-495 0 0,-12 8-555 0 0,26-22-917 0 0,-8 8 917 0 0,-14 12-640 0 0,20-23 1441 0 0,16-10-554 0 0,-1-1 0 0 0,1 1-1 0 0,-3 3-246 0 0,-11 9 17 0 0,9-9-17 0 0,1 2-1 0 0,-6 5 1 0 0,5-4 0 0 0,-3 2 0 0 0,25-26 0 0 0,0 0 0 0 0,2-5 0 0 0,14-17 0 0 0,18-12 0 0 0,-39 41 0 0 0,0 0 0 0 0,4-3 0 0 0,-3 3 0 0 0,0-1 0 0 0,2-2 0 0 0,100-113 0 0 0,-74 85 0 0 0,-8 9 0 0 0,25-22 0 0 0,-18 19 0 0 0,11-15 0 0 0,0 0 0 0 0,39-43 0 0 0,17-16 0 0 0,-65 72 0 0 0,33-31 0 0 0,20-10 0 0 0,-50 41 0 0 0,16-18 0 0 0,15-13 0 0 0,42-30 0 0 0,-73 60 0 0 0,-18 16 0 0 0,3-2 0 0 0,4-3 0 0 0,-18 14 0 0 0,1 0 0 0 0,8-5 0 0 0,10-8 0 0 0,-11 4 0 0 0,-12 11 0 0 0,0 0 0 0 0,-6 7 0 0 0,-2 1 0 0 0,-4 4 0 0 0,-6 8 0 0 0,-138 134 0 0 0,122-121 0 0 0,-40 33 0 0 0,7-6 0 0 0,28-23 0 0 0,-87 78 0 0 0,-24 23 0 0 0,43-37 0 0 0,-63 56 0 0 0,65-59 0 0 0,-5 6 0 0 0,20-18 0 0 0,-19 27 0 0 0,-15 15 0 0 0,-13 6 0 0 0,61-67 0 0 0,56-49 0 0 0,5-4 0 0 0,2-3 0 0 0,4-4 0 0 0,2-4 0 0 0,1 1 0 0 0,0-1 0 0 0,0 1 0 0 0,0 0 0 0 0,1-1 0 0 0,-1 1 0 0 0,1 0 0 0 0,0 0 0 0 0,0 0 0 0 0,2-2 0 0 0,5-8 0 0 0,12-12 0 0 0,-12 14 0 0 0,65-75 0 0 0,-48 57 0 0 0,26-28 0 0 0,2 2 0 0 0,32-24 0 0 0,31-21 0 0 0,86-61 0 0 0,-88 73 0 0 0,61-52 0 0 0,-100 79 0 0 0,61-49 0 0 0,-5-1 0 0 0,-33 26 0 0 0,-56 48 0 0 0,12-15 0 0 0,-49 47 0 0 0,14-13 0 0 0,-10 10 0 0 0,-2 1 0 0 0,1-1 0 0 0,4-7 0 0 0,91-119 0 0 0,-88 117 0 0 0,2-5 72 0 0,-17 22 299 0 0,-1 1 117 0 0,0 0 21 0 0,0 0-134 0 0,0 0-577 0 0,0 0-248 0 0,0 0-50 0 0,0 0 58 0 0,0 0 436 0 0,-1 0-1 0 0,1 0 0 0 0,0 0 0 0 0,0 0 1 0 0,0 1-1 0 0,-1-1 0 0 0,1 0 1 0 0,0 0-1 0 0,0 0 0 0 0,0 0 0 0 0,0 1 1 0 0,-1-1-1 0 0,1 0 0 0 0,0 0 0 0 0,0 0 1 0 0,0 1-1 0 0,0-1 0 0 0,0 0 0 0 0,0 0 1 0 0,0 1-1 0 0,0-1 0 0 0,0 0 0 0 0,-1 0 1 0 0,1 0-1 0 0,0 1 0 0 0,0-1 7 0 0,0 5 15 0 0,-11 12-20 0 0,3-7-135 0 0,0 0 0 0 0,-1 0 1 0 0,0-1-1 0 0,-11 7 140 0 0,-2 4-1790 0 0,12-11-3451 0 0,-1-2-1641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19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4556 53 4607 0 0,'0'0'208'0'0,"0"0"67"0"0,0 0 154 0 0,0 0 69 0 0,0 0 12 0 0,2-1-67 0 0,6-1-222 0 0,-6 1 166 0 0,-1 0 101 0 0,-1-1-240 0 0,2-1-362 0 0,9-6 3217 0 0,-9 8-2732 0 0,-2 1 117 0 0,0 0 21 0 0,1-2-66 0 0,4-7-294 0 0,-1 1-61 0 0,-3 7 283 0 0,-1 1 117 0 0,0 0 21 0 0,0 0-66 0 0,-2-1-294 0 0,-7-1-133 0 0,-8-3-16 0 0,15 5 0 0 0,-13-1 0 0 0,-6-3 0 0 0,9 5 0 0 0,1 3 0 0 0,-5 4 0 0 0,8-4 0 0 0,-1 2 0 0 0,0 0 0 0 0,0 0 0 0 0,0 1 0 0 0,1 1 0 0 0,0-1 0 0 0,0 1 0 0 0,-2 4 0 0 0,-3 2 0 0 0,-1 0 0 0 0,0-1 0 0 0,-9 5 0 0 0,-15 16 0 0 0,11-10 0 0 0,-11 5 0 0 0,-3 4 0 0 0,5-5 0 0 0,-14 9 0 0 0,31-24 0 0 0,1 2 0 0 0,-7 7 0 0 0,-2 2 0 0 0,-5 6 0 0 0,15-14 0 0 0,-17 12 0 0 0,15-12 0 0 0,-8 8 0 0 0,13-10 0 0 0,-1-2 0 0 0,0 0 0 0 0,-4 1 0 0 0,3-3 59 0 0,0-2-1 0 0,-7 2-58 0 0,3-1 326 0 0,-11 7-326 0 0,-65 47 1732 0 0,-1-1-1859 0 0,80-51 127 0 0,0 2 0 0 0,1-1 0 0 0,-5 8 0 0 0,1-3 0 0 0,-16 11 0 0 0,-16 11 0 0 0,34-23 0 0 0,-1-2 0 0 0,-1 0 0 0 0,-6 1 0 0 0,-30 22 0 0 0,37-28 0 0 0,11-5 0 0 0,-1 1 0 0 0,1-1 0 0 0,-8 7 0 0 0,10-7 0 0 0,0 0 0 0 0,-1 0 0 0 0,1-1 0 0 0,-3 1 0 0 0,-17 9 0 0 0,9-4-29 0 0,1 0 1 0 0,-3-1 28 0 0,-26 14 988 0 0,20-7-36 0 0,-46 26-1663 0 0,58-31 813 0 0,0 0 0 0 0,1 1 0 0 0,-2 3-102 0 0,-18 15-815 0 0,-5 1 1277 0 0,-1-3-1 0 0,-1-1 1 0 0,-10 4-462 0 0,5-2 0 0 0,14-9 0 0 0,-34 25 0 0 0,21-15 0 0 0,18-14 0 0 0,15-9 0 0 0,1 0 0 0 0,-5 3 0 0 0,3-1 0 0 0,-1-1 0 0 0,-5 3 0 0 0,6-4 0 0 0,0 1 0 0 0,1 0 0 0 0,-1 1 0 0 0,-5 3 0 0 0,1 0 0 0 0,-11 5 0 0 0,-10 5 0 0 0,13-8 0 0 0,17-10 0 0 0,0 1 0 0 0,0-1 0 0 0,0 1 0 0 0,-3 3 0 0 0,-19 16 0 0 0,-23 12 0 0 0,-9 8 0 0 0,35-26 0 0 0,-14 8 0 0 0,-10 7 0 0 0,-74 46 0 0 0,97-63 107 0 0,-12 8 1834 0 0,-28 11-1941 0 0,3 1 0 0 0,-7 3 0 0 0,11-6 0 0 0,27-15 0 0 0,1 3 0 0 0,-1 2 0 0 0,6-5 0 0 0,13-7 0 0 0,1 0 0 0 0,-5 4 0 0 0,-11 10 0 0 0,0 0 0 0 0,-5 7 0 0 0,-13 12 0 0 0,-6 1 0 0 0,-2-2 0 0 0,-8 2 0 0 0,42-30 0 0 0,-17 16 0 0 0,21-17 0 0 0,0 0 0 0 0,-1-1 0 0 0,-4 1 0 0 0,10-6 0 0 0,1-1 0 0 0,-1 1 0 0 0,1 1 0 0 0,-9 8 0 0 0,-24 19 0 0 0,29-22 0 0 0,6-4 0 0 0,-1-2 0 0 0,0 1 0 0 0,0-1 0 0 0,-9 5 0 0 0,9-6 0 0 0,0 0 0 0 0,0 1 0 0 0,1-1 0 0 0,-5 7 0 0 0,4-5 0 0 0,0 0 0 0 0,-1 0 0 0 0,-7 4 0 0 0,6-6 0 0 0,1 1 0 0 0,0 1 0 0 0,-4 4 0 0 0,-24 14 0 0 0,20-10 0 0 0,14-12 0 0 0,0-1 0 0 0,0 1 0 0 0,0-1 0 0 0,0 0 0 0 0,-1 0 0 0 0,1 0 0 0 0,-1 0 0 0 0,0-1 0 0 0,-3 2 0 0 0,2-2 0 0 0,0 1 0 0 0,1 0 0 0 0,-1 1 0 0 0,1-1 0 0 0,0 1 0 0 0,0 0 0 0 0,0 0 0 0 0,0 1 0 0 0,0 1 0 0 0,-8 6 0 0 0,11-10 0 0 0,0 0 0 0 0,0 1 0 0 0,0-1 0 0 0,0 0 0 0 0,0 3 0 0 0,1-3 0 0 0,0-1 0 0 0,0 1 0 0 0,-1 0 0 0 0,1-1 0 0 0,0 1 0 0 0,-1-1 0 0 0,1 1 0 0 0,-1-1 0 0 0,1 1 0 0 0,-1-1 0 0 0,0 0 0 0 0,-8 5 0 0 0,0 1 0 0 0,1 0 0 0 0,-3 2 0 0 0,-21 16 0 0 0,31-24 0 0 0,-9 8 0 0 0,-29 21 0 0 0,38-28 0 0 0,-10 7 0 0 0,-1 0 0 0 0,2 1 0 0 0,-1 1 0 0 0,1 0 0 0 0,0 2 0 0 0,9-11 0 0 0,1-1 0 0 0,-1 1 0 0 0,1-1 0 0 0,-1 1 0 0 0,0-1 0 0 0,0 0 0 0 0,-1 1 0 0 0,1-1 0 0 0,0 0 0 0 0,0 1 0 0 0,0-1 0 0 0,0 1 0 0 0,0 0 0 0 0,0 0 0 0 0,-1 1 0 0 0,0-1 0 0 0,0 1 0 0 0,0-1 0 0 0,0 0 0 0 0,-1 1 0 0 0,1-1 0 0 0,0 0 0 0 0,0 0 0 0 0,0 0 0 0 0,1 0 0 0 0,-1 1 0 0 0,1-1 0 0 0,-1 2 0 0 0,2-3 0 0 0,0 0 0 0 0,0 0 0 0 0,0 0 0 0 0,0 0 0 0 0,0 0 0 0 0,0-1 0 0 0,0 1 0 0 0,0 0 0 0 0,-1 0 0 0 0,-13 11 0 0 0,10-9 0 0 0,3-1 0 0 0,-1 0 0 0 0,1 0 0 0 0,0 0 0 0 0,-1 1 0 0 0,1-1 0 0 0,0 1 0 0 0,-6 8 0 0 0,-6 5 0 0 0,7-10 0 0 0,-4 6 0 0 0,-2-1 0 0 0,-3 6 0 0 0,10-12 0 0 0,21-18 0 0 0,6-7 0 0 0,1 2 0 0 0,1 1 0 0 0,16-10 0 0 0,-20 15 0 0 0,0-1 0 0 0,-1-1 0 0 0,9-9 0 0 0,-4 3 0 0 0,15-9 0 0 0,-33 25 0 0 0,22-14 0 0 0,-2-1 0 0 0,6-6 0 0 0,81-76 0 0 0,-73 63 0 0 0,-23 21 0 0 0,14-10 0 0 0,19-13 0 0 0,66-51 0 0 0,-52 49 0 0 0,-38 26 0 0 0,-9 6 38 0 0,77-53 367 0 0,-28 18 765 0 0,-4 1-2720 0 0,-42 31 1543 0 0,56-38 7 0 0,-50 35 0 0 0,10-12 0 0 0,-9 8 0 0 0,52-44 0 0 0,-51 44-43 0 0,21-17 2062 0 0,4-6-2019 0 0,-38 31 8 0 0,1 0 0 0 0,13-6-8 0 0,6-5 0 0 0,102-64 0 0 0,-106 68 0 0 0,-5 3 0 0 0,12-11 0 0 0,-17 11 0 0 0,59-50-401 0 0,-60 49-971 0 0,10-10 1372 0 0,-9 7-219 0 0,6-4 219 0 0,122-86 1384 0 0,-62 57-776 0 0,-4 2-608 0 0,4-3 0 0 0,-3 0 0 0 0,-40 27 0 0 0,53-38 0 0 0,36-22 0 0 0,-26 20 0 0 0,25-16 0 0 0,31-17 0 0 0,-100 54 0 0 0,-21 15 0 0 0,-11 7 0 0 0,-15 12 0 0 0,1 0 0 0 0,8-4 0 0 0,35-21 0 0 0,13-15 0 0 0,25-16 0 0 0,5 0 0 0 0,26-16 0 0 0,-58 36 0 0 0,1-4 0 0 0,-15 10 0 0 0,4 2 0 0 0,-25 17 0 0 0,7-1 0 0 0,-28 16 0 0 0,1 0 0 0 0,-2-1 0 0 0,10-8 0 0 0,87-74 0 0 0,-70 53 0 0 0,-23 22 0 0 0,-9 7 0 0 0,-1 1 0 0 0,-3-1 0 0 0,-4 9 0 0 0,0 0 0 0 0,0 0 0 0 0,0-1 0 0 0,0 1 0 0 0,0 0 0 0 0,0 0 0 0 0,0-1 0 0 0,0 1 0 0 0,0 0 0 0 0,0 0 0 0 0,0 0 0 0 0,0-1 0 0 0,0 1 0 0 0,0 0 0 0 0,0 0 0 0 0,0 0 0 0 0,0-1 0 0 0,0 1 0 0 0,0 0 0 0 0,0 0 0 0 0,0 0 0 0 0,-1-1 0 0 0,1 1 0 0 0,0 0 0 0 0,0 0 0 0 0,0 0 0 0 0,0 0 0 0 0,0-1 0 0 0,-1 1 0 0 0,1 0 0 0 0,0 0 0 0 0,0 0 0 0 0,0 0 0 0 0,-1 0 0 0 0,0 0 0 0 0,0 0 0 0 0,0 0 0 0 0,0 0 0 0 0,0 0 0 0 0,0 0 0 0 0,0 0 0 0 0,0 0 0 0 0,0 1 0 0 0,0-1 0 0 0,-1 1 0 0 0,-7 2-74 0 0,1 1 0 0 0,-1 0 0 0 0,0 1-1 0 0,1 0 1 0 0,0 1 74 0 0,-16 11-2534 0 0,1 2-4058 0 0,23-19 6409 0 0,-14 11-5809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9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646 1 6447 0 0,'0'0'142'0'0,"0"0"22"0"0,0 0 13 0 0,-1 1-20 0 0,-11 10-50 0 0,11-10 274 0 0,-7 4 619 0 0,-3 1 391 0 0,0-1 0 0 0,-5 2-1391 0 0,-17 8 1757 0 0,8 1-795 0 0,0 0 0 0 0,-7 8-962 0 0,-3 2 1217 0 0,5-2-621 0 0,0 1 0 0 0,-17 21-596 0 0,-20 26 1531 0 0,36-37-1308 0 0,0-3-1 0 0,-33 27-222 0 0,47-47 634 0 0,-1-1 0 0 0,-2 1-634 0 0,15-9 172 0 0,-3 2-70 0 0,0-1-1 0 0,-1 0 0 0 0,1 0 1 0 0,-1-1-1 0 0,0 0 0 0 0,-1 0-101 0 0,2-2 0 0 0,3-2-64 0 0,4 1-273 0 0,1 0-138 0 0,0 0-851 0 0,0-2-3444 0 0,3-6-1474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04.2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403 1781 6447 0 0,'0'0'142'0'0,"0"0"22"0"0,0 0 13 0 0,-1-1-20 0 0,-9-8-125 0 0,5 4 559 0 0,0-1-1 0 0,0 0 0 0 0,0-1-590 0 0,-5-10 1733 0 0,10 16-1290 0 0,0-7 165 0 0,-2-41 2437 0 0,2 47-2602 0 0,1 1-294 0 0,14-27-130 0 0,-13 24-20 0 0,0-1 1 0 0,1 1 0 0 0,-1 0 0 0 0,1 0-1 0 0,0 0 1 0 0,0 1 0 0 0,0-1-1 0 0,2-1 1 0 0,13-11 291 0 0,-5 3 290 0 0,1 1-1 0 0,0 0 0 0 0,4-1-580 0 0,30-16 16 0 0,11-4-16 0 0,-30 16 0 0 0,-1-2 0 0 0,16-13 0 0 0,17-12 0 0 0,15-7 0 0 0,28-18 0 0 0,39-16 0 0 0,-61 41 0 0 0,83-44 0 0 0,32-30 0 0 0,-107 61 0 0 0,19-12 0 0 0,32-18 596 0 0,-62 39 856 0 0,10-11-1452 0 0,-89 59 0 0 0,26-19 0 0 0,1 1 0 0 0,3 0 0 0 0,-7 5 0 0 0,-2-2 0 0 0,6-4 0 0 0,-1 0 0 0 0,4-1 0 0 0,64-38 0 0 0,-76 46 0 0 0,-1-1 0 0 0,12-12 0 0 0,-25 22 0 0 0,8-7 0 0 0,-6 4 0 0 0,0 1 0 0 0,0-1 0 0 0,1 2 0 0 0,7-5 0 0 0,10-6 0 0 0,-19 11 0 0 0,1 0 0 0 0,0 1 0 0 0,0 0 0 0 0,0 0 0 0 0,4-1 0 0 0,0 0 0 0 0,1-1 0 0 0,2-2 0 0 0,-6 4 0 0 0,4-2 0 0 0,-8 4 0 0 0,0 0 0 0 0,0-1 0 0 0,0 1 0 0 0,0-1 0 0 0,-1 0 0 0 0,1 0 0 0 0,0 0 0 0 0,-1 0 0 0 0,1-1 0 0 0,-3 3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0,-7 2 0 0 0,-8 5 0 0 0,-14 6 0 0 0,21-10 0 0 0,-1 0 0 0 0,1 1 0 0 0,-1 1 0 0 0,-97 56 0 0 0,-237 145 0 0 0,233-144 0 0 0,-2 1 0 0 0,-139 115 0 0 0,155-106 0 0 0,-109 61 0 0 0,63-43 0 0 0,55-35-14 0 0,-56 40 959 0 0,61-39 174 0 0,-45 20-1119 0 0,112-67-2 0 0,-46 25-2 0 0,-64 41-393 0 0,64-38-556 0 0,26-16 1201 0 0,-16 13-248 0 0,-33 22 1112 0 0,3-2-1118 0 0,57-38 6 0 0,10-6 0 0 0,1 0 0 0 0,-1 0 0 0 0,0 3 0 0 0,-5 3 0 0 0,14-13 0 0 0,0 1 0 0 0,0 0 0 0 0,1 0 0 0 0,-1 0 0 0 0,1 1 0 0 0,0 0 0 0 0,-1 1 0 0 0,0 0 0 0 0,-2-1 0 0 0,1 2 0 0 0,8-8 0 0 0,7-4 0 0 0,10-8 0 0 0,33-26 0 0 0,72-60 0 0 0,9 1 0 0 0,79-54 0 0 0,-10 8 0 0 0,-68 48 0 0 0,24-7 0 0 0,-65 46 0 0 0,-10 7 0 0 0,32-29 0 0 0,-56 33 0 0 0,84-60 0 0 0,-58 48 0 0 0,27-19 0 0 0,-13 17 0 0 0,-40 26 0 0 0,10-11 0 0 0,14-9 0 0 0,-18 13 0 0 0,-8 2 0 0 0,102-71 0 0 0,-129 87 0 0 0,-1-1 0 0 0,9-9 0 0 0,-15 11 0 0 0,16-10 0 0 0,-6 5 0 0 0,-30 25 0 0 0,0 0 0 0 0,1 0 0 0 0,-1 0 0 0 0,0 0 0 0 0,1 1 0 0 0,-1-1 0 0 0,1 1 0 0 0,-1 0 0 0 0,1 0 0 0 0,1 0 0 0 0,4-1 0 0 0,-6 1 0 0 0,-1 0 0 0 0,0 0 0 0 0,0 0 0 0 0,1 0 0 0 0,-1 0 0 0 0,0-1 0 0 0,0 1 0 0 0,0-1 0 0 0,0 1 0 0 0,-1-1 0 0 0,2-1 0 0 0,2-1 0 0 0,0-1 0 0 0,1 1 0 0 0,-1 0 0 0 0,3-1 0 0 0,8-6 0 0 0,-13 10 0 0 0,10-6 0 0 0,-8 2 72 0 0,-3 4 299 0 0,-2 1 117 0 0,0 0 21 0 0,0 0-134 0 0,0 0-577 0 0,0 0-248 0 0,0 0-50 0 0,0 0 127 0 0,0 0 574 0 0,0 0 249 0 0,0 0 50 0 0,0 0-58 0 0,-1 2-293 0 0,1-1-148 0 0,0 1 0 0 0,0 0 0 0 0,-1-1-1 0 0,1 1 1 0 0,-1 0 0 0 0,1-1 0 0 0,-1 1 0 0 0,0-1 0 0 0,1 1-1 0 0,-1 0 1 0 0,0-1 0 0 0,0 0 0 0 0,0 1 0 0 0,0-1-1 0 0,0 0 1 0 0,-1 1 0 0 0,1-1 0 0 0,-2 1-1 0 0,-1 2 1 0 0,-8 6 1 0 0,1 0 0 0 0,-11 6-2 0 0,-1 1-405 0 0,17-13 139 0 0,0 0 0 0 0,0-1 0 0 0,-3 2 266 0 0,-15 8-627 0 0,-7 11 450 0 0,-6 7 177 0 0,-20 15 11 0 0,28-24-25 0 0,-94 67 1453 0 0,69-52-872 0 0,-20 7-567 0 0,-106 63 0 0 0,96-55 0 0 0,0 0-692 0 0,4 3 0 0 0,-28 28 692 0 0,23-15-304 0 0,-2-4 0 0 0,-84 46 304 0 0,-4-6 0 0 0,84-49 0 0 0,-39 26-11 0 0,-77 44 423 0 0,112-76 663 0 0,-74 40-2385 0 0,164-86 1274 0 0,-42 24-94 0 0,-27 23 130 0 0,3-3 0 0 0,53-35 0 0 0,-57 41 0 0 0,60-43 0 0 0,11-7 0 0 0,-1 0 0 0 0,1 1 0 0 0,-1 0 0 0 0,1-1 0 0 0,0 1 0 0 0,0 1 0 0 0,1-1 0 0 0,-1 1 0 0 0,0 1 0 0 0,-6 6 0 0 0,8-10 0 0 0,1-1 0 0 0,0 0 0 0 0,0-1 0 0 0,0 1 0 0 0,1 0 0 0 0,-1 0 0 0 0,0 0 0 0 0,1 0 0 0 0,-1 0 0 0 0,1 0 0 0 0,-1 0 0 0 0,1 0 0 0 0,-1 0 0 0 0,-2 7 0 0 0,-15 24 0 0 0,13-25 0 0 0,1-1 0 0 0,0 1 0 0 0,4-7 0 0 0,0 1 0 0 0,0-1 0 0 0,0 0 0 0 0,0 1 0 0 0,-1-1 0 0 0,1 1 0 0 0,0-1 0 0 0,0 0 0 0 0,0 1 0 0 0,0-1 0 0 0,0 1 0 0 0,0-1 0 0 0,0 0 0 0 0,0 1 0 0 0,0-1 0 0 0,0 1 0 0 0,0-1 0 0 0,1 0 0 0 0,0 1 0 0 0,0-1 0 0 0,-1 0 0 0 0,1 0 0 0 0,0 1 0 0 0,0-1 0 0 0,0 0 0 0 0,-1 0 0 0 0,1 0 0 0 0,0 0 0 0 0,0 0 0 0 0,0 0 0 0 0,0-1 0 0 0,-1 1 0 0 0,1 0 0 0 0,0 0 0 0 0,0-1 0 0 0,16-3 0 0 0,12-11 0 0 0,-7 4 0 0 0,4-2 0 0 0,23-15 0 0 0,-2 0 0 0 0,34-20 0 0 0,-50 29 0 0 0,47-32 0 0 0,20-12 0 0 0,-36 29 0 0 0,19-11 0 0 0,37-30 0 0 0,38-30 0 0 0,6-4 0 0 0,-51 40 0 0 0,-50 32 0 0 0,43-28 0 0 0,62-53 0 0 0,-129 87 0 0 0,-12 10 0 0 0,25-16 0 0 0,91-58 0 0 0,25-12 0 0 0,-142 92 0 0 0,-2-1 0 0 0,14-12 0 0 0,-18 14 0 0 0,1 1 0 0 0,0 1 0 0 0,14-6 0 0 0,-3 2 0 0 0,0-3 0 0 0,123-75 0 0 0,-143 89 0 0 0,4-5 0 0 0,0 1 0 0 0,-1-2 0 0 0,8-7 0 0 0,-7 5 0 0 0,0 1 0 0 0,12-6 0 0 0,15-10-22 0 0,50-29 1803 0 0,-17 13-3524 0 0,-71 43 1740 0 0,-1-1-1 0 0,1 0 1 0 0,-1 1-1 0 0,1-1 1 0 0,0-1 3 0 0,23-19 1 0 0,-17 15-1 0 0,0 1 0 0 0,3-5-4 0 0,-9 9 19 0 0,3-6 38 0 0,-5 7 284 0 0,-1-1 138 0 0,3-6 33 0 0,-3 6-65 0 0,-2 3-294 0 0,-8 6-146 0 0,0-1 1 0 0,0 2-1 0 0,1-1 0 0 0,0 1 1 0 0,0 0-4 0 0,-28 24-1 0 0,-57 34-1383 0 0,-13 9 2138 0 0,8-6-1009 0 0,48-32-852 0 0,-28 13 1107 0 0,-122 73 0 0 0,80-51-19 0 0,14-8 217 0 0,73-42 405 0 0,2 1-1 0 0,-4 6-602 0 0,-20 17-1384 0 0,-58 37 1384 0 0,101-74-65 0 0,-54 32 1889 0 0,67-41-1875 0 0,0 0 1 0 0,0 0-1 0 0,0 0 1 0 0,0 0-1 0 0,0 0 1 0 0,0 0-1 0 0,0 0 1 0 0,0 0 0 0 0,0 0-1 0 0,0 0 1 0 0,0 0-1 0 0,0 0 1 0 0,0 0-1 0 0,0-1 1 0 0,0 1-1 0 0,0 0 1 0 0,0 0-1 0 0,0 0 1 0 0,0 0-1 0 0,0 0 1 0 0,0 0-1 0 0,0 0 1 0 0,0 0-1 0 0,0 0 1 0 0,0 0-1 0 0,0 0 1 0 0,-1 0-1 0 0,1 0 1 0 0,0 0 0 0 0,0 0-1 0 0,0 0 51 0 0,9-9-366 0 0,19-16 680 0 0,-24 21-456 0 0,56-50 142 0 0,-22 18 0 0 0,1 2 0 0 0,20-11 0 0 0,40-26 0 0 0,13-10 0 0 0,110-71 0 0 0,-100 74 0 0 0,-18 14 0 0 0,48-41 0 0 0,-23 22 0 0 0,-57 41 0 0 0,-56 31 20 0 0,-14 9 24 0 0,-1 1 293 0 0,-1 1 138 0 0,0 0 33 0 0,2-2-65 0 0,5-3-294 0 0,-7 4-148 0 0,0 1 0 0 0,1 0-1 0 0,-1 0 1 0 0,0 0 0 0 0,0-1-1 0 0,0 1 1 0 0,1 0 0 0 0,-1 0-1 0 0,0-1 1 0 0,0 1 0 0 0,0 0-1 0 0,0-1 1 0 0,1 1 0 0 0,-1 0 0 0 0,0 0-1 0 0,0-1 1 0 0,0 1 0 0 0,0 0-1 0 0,0-1 1 0 0,0 1 0 0 0,0 0-1 0 0,0-1 1 0 0,0 1-1 0 0,-1 0-4 0 0,1 0 0 0 0,-1 0 0 0 0,1 0 0 0 0,-1 0 0 0 0,1 0 0 0 0,-1 1 0 0 0,0-1 0 0 0,1 0 0 0 0,-1 0 0 0 0,1 0 0 0 0,-1 1 0 0 0,1-1 0 0 0,-1 0 0 0 0,1 1 0 0 0,0-1 0 0 0,-1 0 4 0 0,-4 5-206 0 0,-1-1-1 0 0,1 1 1 0 0,1-1 0 0 0,-2 2 206 0 0,2-1-733 0 0,-1 0 0 0 0,0 0 1 0 0,0-1-1 0 0,-4 3 733 0 0,5-5-336 0 0,1 0-512 0 0,1-1-1 0 0,-1 1 1 0 0,1 0-1 0 0,0 0 0 0 0,0 0 1 0 0,0 0-1 0 0,-1 1 849 0 0,-9 13-5800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5.55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111.96094"/>
      <inkml:brushProperty name="anchorY" value="14458.62012"/>
      <inkml:brushProperty name="scaleFactor" value="0.5"/>
    </inkml:brush>
  </inkml:definitions>
  <inkml:trace contextRef="#ctx0" brushRef="#br0">872 396 1375 0 0,'0'0'0'0'0,"0"0"128"0"0,0 0 1120 0 0,0 0 1435 0 0,-2 1-1816 0 0,1 1-271 0 0,-3 2 254 0 0,0 2-395 0 0,-3 3-128 0 0,-2 4-53 0 0,0 4-136 0 0,1 4 43 0 0,0 0-108 0 0,1 0 27 0 0,2-1-12 0 0,0-1-28 0 0,0 4 46 0 0,1 0-53 0 0,0 1 16 0 0,0 6 70 0 0,0 6 6 0 0,1 5 31 0 0,1 6 24 0 0,0 4 43 0 0,3 4 18 0 0,0-4-131 0 0,0-3 40 0 0,0-6-18 0 0,1-5-28 0 0,0 5 139 0 0,0-1-182 0 0,0-1 3 0 0,-1 6 62 0 0,1-1-102 0 0,-1 1 30 0 0,0-2-84 0 0,1-1 132 0 0,-1-2-79 0 0,0-1-48 0 0,0 6 109 0 0,-1 8-38 0 0,0 7 14 0 0,-1-1 0 0 0,1-3-93 0 0,-2 5 138 0 0,-1 5 30 0 0,1 6-80 0 0,-1 3 69 0 0,0 2-22 0 0,-1 0-68 0 0,-1 0 39 0 0,1-8-16 0 0,0-9-90 0 0,0-7 26 0 0,1-7-13 0 0,1-5 0 0 0,-1-2 0 0 0,1 4 0 0 0,0 6 0 0 0,-1 6 75 0 0,1 4-96 0 0,-1 1 106 0 0,0 0-106 0 0,1-6 31 0 0,0-7 65 0 0,-1-2-96 0 0,1 0 31 0 0,-2 1-10 0 0,1 1 0 0 0,-1 1 75 0 0,0 0-96 0 0,0-1 31 0 0,-1 0-10 0 0,1-1 0 0 0,0-2 0 0 0,1-1 75 0 0,0-5-96 0 0,1-6 106 0 0,-1-2-32 0 0,0-3-63 0 0,0-3 95 0 0,-1-4-106 0 0,0-1 134 0 0,1 2-68 0 0,-1 2 61 0 0,1 4-53 0 0,-2 2 54 0 0,1-2-54 0 0,-1-2-58 0 0,0-2 127 0 0,0-2-154 0 0,1-2 48 0 0,-1 2-16 0 0,2 0 0 0 0,-1-1 0 0 0,1 2 0 0 0,-1 1 0 0 0,0-1 0 0 0,0-2 0 0 0,0-5 0 0 0,1-3 0 0 0,-1 1 0 0 0,0-4 0 0 0,1-2 0 0 0,1-1 0 0 0,0 1 0 0 0,0-2 0 0 0,0-2 75 0 0,1 2-96 0 0,0-2 106 0 0,0-1-106 0 0,1-1 31 0 0,-1 1-10 0 0,0-1 75 0 0,0 1-96 0 0,0-2 31 0 0,0 0 74 0 0,1 0-108 0 0,0-1 36 0 0,1 2 63 0 0,0 0-12 0 0,2 2-77 0 0,0 0 110 0 0,5 2-36 0 0,1 0-72 0 0,3 0 108 0 0,-1 0-120 0 0,2 0 111 0 0,3 0-108 0 0,3 1 31 0 0,1 0 65 0 0,-1-1-96 0 0,-1-1 31 0 0,-1 0 65 0 0,3 0-22 0 0,3-1 21 0 0,5 1 6 0 0,3 0-11 0 0,4 0-5 0 0,4 0 1 0 0,-3-1-75 0 0,-1 0 20 0 0,-4-2 65 0 0,-1 0-96 0 0,2-2 115 0 0,5 1-118 0 0,7 0 120 0 0,6 0-120 0 0,0 1 36 0 0,-3-1-12 0 0,1-1 84 0 0,0 1-108 0 0,1-1 120 0 0,2 0-26 0 0,-1 0 8 0 0,2-1-16 0 0,3 0 4 0 0,3 0-76 0 0,3 3 95 0 0,3 0-106 0 0,2 1 31 0 0,1 2-10 0 0,0 0 0 0 0,0 1 75 0 0,-7 0-96 0 0,-7-1 31 0 0,0-2-10 0 0,2-1 0 0 0,5 0 0 0 0,-2 0 0 0 0,-5-1 0 0 0,-3 1 0 0 0,-3 0 0 0 0,3-1 0 0 0,5 2 0 0 0,4-1 0 0 0,5 1 75 0 0,5-2-96 0 0,2 2 31 0 0,4 1 65 0 0,2 0-96 0 0,3 0 31 0 0,-8 1-10 0 0,-9-2 0 0 0,-2 2 0 0 0,-3-1 75 0 0,-1 1-22 0 0,2 0-63 0 0,-6 0 95 0 0,-5 0-106 0 0,-6 0 31 0 0,-5-1-10 0 0,3 1 75 0 0,6 0-12 0 0,7 1-77 0 0,4 1 110 0 0,5 1-45 0 0,0 0-60 0 0,2 1 19 0 0,0 1-10 0 0,-1 2 75 0 0,1-2-96 0 0,-7 0 31 0 0,-6-1-10 0 0,-7-2 75 0 0,-6-3-96 0 0,-3-2 31 0 0,-3-1 102 0 0,5-1-32 0 0,6-2 26 0 0,4 2 34 0 0,5 0-19 0 0,3-1-29 0 0,4 0 56 0 0,2 0-9 0 0,2 1-81 0 0,1 0 36 0 0,1 1-16 0 0,2-1 21 0 0,-6 1-6 0 0,-7 0-109 0 0,0-1 32 0 0,-7 0-16 0 0,-5 0 0 0 0,0-1 75 0 0,3 1-96 0 0,3 3 31 0 0,6 0-10 0 0,3 1 75 0 0,3 0-96 0 0,3 2 106 0 0,-6-1-106 0 0,-6 0 106 0 0,-1 2-32 0 0,-1 1-63 0 0,0-1 95 0 0,-1 1-32 0 0,-1-1-63 0 0,0 0 95 0 0,-1-1-32 0 0,-1 1 11 0 0,0-3 0 0 0,-2-1 0 0 0,-3-1 10 0 0,-2 0-88 0 0,-1 0 26 0 0,-5 1 63 0 0,-5 0-96 0 0,-2-2 31 0 0,-2 1 65 0 0,0 0-22 0 0,-2 0 11 0 0,-2 2-74 0 0,-2-1 104 0 0,0 1-24 0 0,-4-1-10 0 0,-1-1 6 0 0,-1-2-76 0 0,-3 1 20 0 0,-2-2-10 0 0,0 2 75 0 0,0 0 16 0 0,-1 0-113 0 0,-1 1 150 0 0,-1-1-66 0 0,-1-1 20 0 0,-2 1-95 0 0,2-1 138 0 0,0 0-157 0 0,0 0 160 0 0,-1 0-160 0 0,0 0 142 0 0,0 0-44 0 0,-1 0-79 0 0,0 0 120 0 0,0 0-41 0 0,0 0 5 0 0,0 0-82 0 0,0 0 98 0 0,0 0-108 0 0,0 0 31 0 0,0 0 65 0 0,0-3-96 0 0,-1-6 31 0 0,0-3 65 0 0,0-2-96 0 0,1-4 31 0 0,-1-3-10 0 0,1 0 0 0 0,-1 1 0 0 0,1-3 0 0 0,-1-4 0 0 0,1-4 0 0 0,1-6 0 0 0,0-6-74 0 0,1-6 95 0 0,2-5-32 0 0,0 2 11 0 0,0 1 0 0 0,1-4 0 0 0,0 1 0 0 0,-1 1 0 0 0,1-8-74 0 0,0-6 95 0 0,0 1-32 0 0,-1 5 11 0 0,1-5 0 0 0,0-4 0 0 0,0-7 0 0 0,0-8 0 0 0,0-6 0 0 0,1-4 0 0 0,0 0 0 0 0,1 1 0 0 0,-1 2 0 0 0,1 3 0 0 0,-1 2 0 0 0,0 0 0 0 0,0 11 0 0 0,-2 9 0 0 0,0 9 0 0 0,-1 9 0 0 0,0-1 0 0 0,1-2 0 0 0,0-4 0 0 0,0 3 0 0 0,-1 4 0 0 0,1-3 0 0 0,0-4 0 0 0,2-6 0 0 0,0-5 0 0 0,0 3 0 0 0,1 5 0 0 0,0 0 0 0 0,0-2 0 0 0,1-3 0 0 0,0-3 0 0 0,1-5 0 0 0,1-2 0 0 0,1-4 0 0 0,1-1 0 0 0,-1 8 0 0 0,-2 7 0 0 0,-1 10 0 0 0,-1 7 0 0 0,0-1 0 0 0,0 3 0 0 0,0 4 0 0 0,0-6 0 0 0,2-2 0 0 0,1-4 0 0 0,1-4 0 0 0,1 2 0 0 0,0 0 0 0 0,0 5 0 0 0,-3 7 0 0 0,-1 8 0 0 0,-1 4 0 0 0,0 3 0 0 0,-1 1 0 0 0,0 1 0 0 0,-2 3 0 0 0,-1 3 0 0 0,-1 1 0 0 0,-1 0 0 0 0,-1 0 0 0 0,0 3 0 0 0,-1 1 0 0 0,0 2 0 0 0,0 4 0 0 0,0 0 0 0 0,-1 0 0 0 0,0 2 0 0 0,1 2 0 0 0,-1 0 75 0 0,0 2-96 0 0,-2-1 106 0 0,0 2-106 0 0,-2 1 31 0 0,-1 1 74 0 0,-3 0-108 0 0,-3 0 36 0 0,-3 1 63 0 0,-3-2-96 0 0,-5 1 31 0 0,-2 1-10 0 0,-4 1 75 0 0,-2 0-96 0 0,-4 0 31 0 0,-3-1-10 0 0,-3-1 75 0 0,-5-1-96 0 0,2-1 31 0 0,2 1 65 0 0,-5-1-96 0 0,1 0 31 0 0,2 1 65 0 0,-6-1-96 0 0,-8 1 31 0 0,-9-2 84 0 0,-7-1-46 0 0,2-1-56 0 0,5-1 102 0 0,-4-2-118 0 0,-7 0 36 0 0,-9-1 63 0 0,-6 2-97 0 0,-6 0 108 0 0,-2 1-107 0 0,-4 1 31 0 0,8 1-10 0 0,9-1 0 0 0,10 0 0 0 0,7 2 0 0 0,-6-2 84 0 0,-9 1-33 0 0,2 1-61 0 0,3 0 21 0 0,4 0-11 0 0,4 1 84 0 0,4 1-108 0 0,2-1 36 0 0,-10 1 72 0 0,0 0-108 0 0,3-1 36 0 0,-9 0 63 0 0,4 0-97 0 0,3 0 33 0 0,4 1-11 0 0,6-1 75 0 0,4 1-97 0 0,3 0 108 0 0,-8 2-33 0 0,-10 0-64 0 0,-8 1 97 0 0,-10-1-108 0 0,-6 2 33 0 0,-4-2 64 0 0,9-1-97 0 0,9-2 33 0 0,12 0-11 0 0,10 0 0 0 0,-3-2 0 0 0,-7-3 75 0 0,-13-3-97 0 0,-11-3 33 0 0,-10-2-11 0 0,7 0 0 0 0,8 0 0 0 0,-2 1 0 0 0,-5 3 0 0 0,-6 2 0 0 0,-7 5 0 0 0,-3 7 0 0 0,0 7 0 0 0,0 6 0 0 0,-1 5 0 0 0,1 4 0 0 0,11 0 0 0 0,14-1 0 0 0,3 2 0 0 0,1 1 0 0 0,-2 1 0 0 0,-3 0 0 0 0,-4 0 0 0 0,0 0 0 0 0,10-4 0 0 0,12-5 0 0 0,6-2 0 0 0,4-2 0 0 0,3-3 0 0 0,4-2 0 0 0,3-2 0 0 0,6-3-84 0 0,7-1 108 0 0,12-3-307 0 0,9-1-162 0 0,12-1-1684 0 0,9 1 2096 0 0,1 0 0 0 0,0 0 0 0 0,0 0 0 0 0,0 0 0 0 0,0 0 0 0 0,0 0 0 0 0,0 0 0 0 0,0-1 0 0 0,0 1 0 0 0,0 0 0 0 0,0 0 0 0 0,-1 0 0 0 0,1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0,0 0 0 0 0,0-1 0 0 0,0 1 0 0 0,0 0 0 0 0,1 0 33 0 0,-1-1-9626 0 0,3-1-1340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7.08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5821.30273"/>
      <inkml:brushProperty name="anchorY" value="14881.79492"/>
      <inkml:brushProperty name="scaleFactor" value="0.5"/>
    </inkml:brush>
  </inkml:definitions>
  <inkml:trace contextRef="#ctx0" brushRef="#br0">9 1136 1839 0 0,'0'0'0'0'0,"0"0"160"0"0,0 0 1307 0 0,2 2 1670 0 0,0 0-2123 0 0,0 0-252 0 0,0 0 358 0 0,-1-1-348 0 0,-1 0-36 0 0,1-1-124 0 0,2 1-181 0 0,1 0-36 0 0,5-2-111 0 0,1-2 84 0 0,2-6 69 0 0,0-7 8 0 0,1-7 54 0 0,0-6-56 0 0,1-7-46 0 0,0-6-72 0 0,2-4-125 0 0,0 3-93 0 0,-1 2-23 0 0,1-2 59 0 0,1-2-25 0 0,0-2-27 0 0,0-5 48 0 0,0-5-17 0 0,-1-4-68 0 0,-2 2-54 0 0,-3 7 94 0 0,-1 5-118 0 0,-3 8 36 0 0,-1 1-12 0 0,-1 0 75 0 0,-2 0-96 0 0,-2 2 31 0 0,-2 1 74 0 0,-1 5-108 0 0,-2 5 111 0 0,-1 3-108 0 0,0 5 31 0 0,0 4 84 0 0,-2 1-46 0 0,-1 1 18 0 0,-3 1-2 0 0,0 1 10 0 0,-1 2-88 0 0,-1 1 120 0 0,-1 2-58 0 0,-3 1-56 0 0,-3 1 102 0 0,-1 1-43 0 0,-1 2 14 0 0,-1 1-1 0 0,2 3 0 0 0,2 0 0 0 0,1 5 0 0 0,4 1-74 0 0,3-2 20 0 0,0 5 65 0 0,2 3-12 0 0,1 5-2 0 0,1 1-70 0 0,3 1 94 0 0,1 4-106 0 0,3 5 106 0 0,1 8-32 0 0,2 6 30 0 0,2 8-6 0 0,4 5 3 0 0,3 3-9 0 0,2 0-7 0 0,1-6-73 0 0,-1-7 113 0 0,1-2-19 0 0,0-1-29 0 0,0 0-61 0 0,-1-6 15 0 0,-1-5 65 0 0,-2-6-96 0 0,-1-4 31 0 0,1-2-10 0 0,4 0 0 0 0,3-1 0 0 0,3-2 0 0 0,3-1 0 0 0,2-5-84 0 0,3-2-172 0 0,3-5-133 0 0,-1-3 246 0 0,10-5-3281 0 0,-7-3-13315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5:35:49.8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8256 12989 19519 0,'0'0'864'0,"0"0"176"0,-1-9-832 0,2 0-208 16,-1 9 0-16,7-9 0 0,-1 0 1280 0,1 2 224 0,-7 7 32 0,0 0 16 15,7-8-400-15,-7 8-64 0,10-8-32 0,-10 8 0 16,0 0-272-16,0 0-48 0,0 0-16 0,0 0 0 16,-3 14-208-16,-3 4-64 0,-3 4 0 0,3 1 0 15,5 2-144-15,-5 4-48 0,-9 7 0 0,0 3 0 16,-2 4-16-16,-4 2-16 0,-3 4 0 0,1 0 0 15,-1-2-32-15,4-3 0 0,1-2 0 0,2-6 0 16,2-3 64-16,2-2 0 0,1-2 0 0,3-5 0 16,1-4 48-16,3-3 16 0,2-3 0 0,2-2 0 15,5 0-80-15,1-2-16 0,-5-10 0 0,17 3 0 16,1-1 80-16,4-2 16 0,7-1 0 0,2-3 0 16,6-9-128-16,-1 3-32 0,2 2 0 0,4 3 0 15,4-6-160-15,-1 2 0 0,-3-4 0 0,-3 4 0 16,-4 0 0-16,-2 0 0 0,-6 1 0 0,-3 4 0 15,-4 1-496-15,-1 1-128 0,-1-1-16 0,-6 3-10864 16,-12 0-2160-16</inkml:trace>
  <inkml:trace contextRef="#ctx0" brushRef="#br0" timeOffset="191.51">8061 13440 32255 0,'0'0'1424'0,"0"0"304"0,0-8-1392 0,6 2-336 16,9-1 0-16,0 1 0 0,5-3 352 0,3 1 0 16,9 0 0-16,0 2 0 0,3-4 112 0,3 4 32 0,1-4 0 15,-1 6 0-15,0 4-352 0,-5 0-144 0,-2-2 128 16,-8 2-128 0,0 0-1216-16,-5 4-336 0,-4 1-64 0,0 1-7936 0,-4-5-1584 0</inkml:trace>
  <inkml:trace contextRef="#ctx0" brushRef="#br0" timeOffset="373.78">8122 13183 14735 0,'-12'-7'1312'0,"12"7"-1056"0,-7-12-256 0,3-1 0 16,2 4 3008-16,6-2 560 0,3 5 96 0,5-5 32 16,2 5-2416-16,4-3-464 0,3 1-112 0,5 0 0 15,3-1-80-15,7 0-16 0,9 1 0 0,2 1 0 0,1-4-288 0,-3 0-64 16,0 1-16-16,-6 2 0 15,-4 3-800-15,-1 2-144 0,-3 2-48 0,-2-2-8736 16,-4 1-1760-16</inkml:trace>
  <inkml:trace contextRef="#ctx0" brushRef="#br0" timeOffset="710.89">9572 12831 15663 0,'0'0'1392'0,"13"-7"-1120"0,0-1-272 0,-1-1 0 16,-1-2 1584-16,0 2 256 0,-11 9 48 0,0 0 16 16,8-8-528-16,-3 4-96 0,-5 4-32 0,0 0 0 15,0 0-288-15,0 0-64 0,-13 4-16 0,-3 7 0 16,-2 3-160-16,-3 7-16 0,-4 5-16 0,-3 0 0 15,-5 4 64-15,-1 7 16 0,0 6 0 0,0 3 0 16,-1 0-192-16,0 8-48 0,0 6 0 0,1 2 0 16,0-5-256-16,3 0-48 0,3-5-16 0,6-7 0 15,3 0-208-15,4-8 0 0,5-5 0 0,3-1 0 16,5-4 0-16,4-2 0 0,5 1 0 0,3-5 0 16,3-7 0-16,4 1 0 0,3-3 0 0,7-3-160 15,3-3-1488-15,4-5-288 0,1-4-64 0</inkml:trace>
  <inkml:trace contextRef="#ctx0" brushRef="#br0" timeOffset="1012.65">9813 13133 33055 0,'0'-13'1472'0,"1"9"288"0,-1 4-1408 0,0 0-352 0,0 0 0 0,0 0 0 15,12 4 256-15,-3 5 0 0,-1 8-16 0,2 1 0 16,4-1 144-16,-4 2 16 0,-2 7 16 0,4 4 0 16,4 6-224-16,3-2-32 0,0-4-16 0,2 2 0 15,1 1-144-15,-1 1 128 0,-1-7-128 0,-2 0 128 16,-1-4-128-16,-1 1 0 0,-2 5 0 0,0-6 0 15,-2-6-240-15,0-1-80 0,-2-2 0 0,3-5-16 32,-4 1-1472-32,-9-10-304 0,8-4-48 0</inkml:trace>
  <inkml:trace contextRef="#ctx0" brushRef="#br0" timeOffset="1243.47">10165 13071 29487 0,'-9'3'2624'0,"0"1"-2112"16,1 1-512-16,-1 5 0 0,1 5 1472 0,-2 2 176 16,-5 2 32-16,0 6 16 0,-2 6-544 0,0 3-128 15,-2 3 0-15,-1-1-16 0,-4-6-496 0,-1 3-80 16,2-1-32-16,5 4 0 0,6-6-272 0,-1 0-128 16,-1-3 0-16,-3 2 128 0,0 3-128 0,2 1 0 15,2-4-160-15,4-1 160 16,-1-6-624-16,2 1-16 0,3 4-16 0,2-8 0 15,-2-5-1872-15,5-1-368 0,5-2-80 0</inkml:trace>
  <inkml:trace contextRef="#ctx0" brushRef="#br0" timeOffset="1635.75">10438 13640 28623 0,'-7'13'1264'0,"-2"-2"272"16,-5 3-1232-16,-2 2-304 0,2-2 0 0,-1 4 0 15,0 3 944-15,3-2 128 0,3 1 16 0,2-1 16 0,3 0-192 0,3 0-32 16,2-2-16-16,6-1 0 0,3-6-528 0,3 1-96 16,2-4-32-16,4-1 0 0,6-6-208 0,2-2 144 15,-3-2-144-15,4-2 128 0,8-5-128 0,-1 0 0 16,-3-5 0-16,-3-2 0 0,-5 0 0 0,-6-3 0 16,-5-4 128-16,-1 1-128 0,-3 4 336 0,-4 0 48 15,-5 2 0-15,-4-2 0 0,-4 1 320 0,-3-1 80 16,-5 4 16-16,-4 2 0 0,-4-2-464 0,-5 3-80 15,-2 6-32-15,-1 3 0 16,-2-3-1424-16,10 3-272 0,8 0-64 0,-1 3-15536 0</inkml:trace>
  <inkml:trace contextRef="#ctx0" brushRef="#br0" timeOffset="2841.11">10908 13571 7359 0,'0'0'320'0,"0"0"80"0,0 0-400 0,0 0 0 0,0 0 0 0,0 0 0 15,0 0 1696-15,0 0 256 0,7-4 48 0,-7 4 16 16,0 0-1536-16,0 0-304 0,0 0-176 0,0 0 192 16,0 0-48-16,0 0 0 0,0 0 0 0,0 0 0 15,0 0 128-15,0 0 32 0,8-7 0 0,-8 7 0 16,0 0 288-16,0 0 64 0,0 0 16 0,7-5 0 15,-7 5 128-15,0 0 32 0,13-5 0 0,-13 5 0 16,13-4-16-16,-13 4 0 0,0 0 0 0,0 0 0 16,8-7-80-16,-8 7-16 0,0 0 0 0,0 0 0 0,0 0-208 0,0 0-64 15,0 0 0-15,0 0 0 0,0 0-96 0,0 0-32 16,0 0 0-16,9-1 0 0,-9 1-112 0,0 0-16 16,0 0-16-16,0 0 0 0,0 0 64 0,10 10 16 15,-3 0 0-15,-7-10 0 0,4 10 16 0,0 0 16 16,-4-10 0-16,8 17 0 0,1 3-32 0,-1-1 0 15,-3 0 0-15,3 2 0 0,2-1-64 0,0 0 0 16,-5 2-16-16,1-1 0 0,1-1 0 0,-3-2 0 16,-2 0 0-16,1 0 0 0,-3 2 16 0,-1-4 16 15,-2-3 0-15,-1 1 0 0,-1-2 32 0,-2-2 0 16,-2-2 0-16,0 2 0 0,-3-2-240 0,1 3 176 0,-1-5-176 16,3-1 160-16,0-1-160 0,9-4-224 0,0 0 48 0,0 0 16 31,0 0-1872-31,-7-9-368 0,2-1-80 0</inkml:trace>
  <inkml:trace contextRef="#ctx0" brushRef="#br0" timeOffset="3353.54">11331 13500 4607 0,'0'0'192'0,"0"0"64"0,0 0-256 0,0 0 0 0,0 0 0 0,0 0 0 16,0 0 4336-16,0 0 816 0,0 0 160 0,0 0 48 16,0 0-3696-16,0 0-752 0,11-4-144 0,0 2-16 15,-11 2-528-15,13-2-96 0,-3-2-128 0,-10 4 176 16,11-3-480-16,-1 0-80 0,2-2-32 0</inkml:trace>
  <inkml:trace contextRef="#ctx0" brushRef="#br0" timeOffset="3510.25">11610 13458 19343 0,'0'0'1728'0,"0"0"-1392"0,0 0-336 0,0 0 0 0,0 0 1312 0,0 0 192 16,0 10 32-16,0-10 16 0,0 0-1120 0,0 0-240 15,0 9-32-15,2-1-16 0,-2-8-144 0,0 0 0 16,0 0-160-16,0 0-11104 0</inkml:trace>
  <inkml:trace contextRef="#ctx0" brushRef="#br0" timeOffset="3918.71">12285 12944 24239 0,'0'0'1072'0,"0"-12"224"0,0 4-1040 0,0 8-256 15,0 0 0-15,0 0 0 0,3-10 704 0,-3 10 64 16,0 0 32-16,0 0 0 0,0 0-272 0,5 13-48 16,-1 2-16-16,-2 5 0 0,1 3-128 0,1 7-16 15,0 3-16-15,1 1 0 0,1-3-304 0,1 7 0 16,-1 5 128-16,2 0-128 0,0-1 128 0,1-1-128 15,2 2 192-15,-1-4-192 0,1 1 0 0,-1-5 0 16,0-3 0-16,1-4 0 0,-1 0 0 0,1-4 0 16,-1-3 0-16,1-3 0 0,0-5-288 0,1-1-16 15,0-2 0-15,-1-3-8464 16,1-6-1680-16</inkml:trace>
  <inkml:trace contextRef="#ctx0" brushRef="#br0" timeOffset="4170.41">12692 12947 29599 0,'-17'-5'1312'0,"6"5"272"0,2 2-1264 0,-3 1-320 0,-1 3 0 0,0 3 0 15,-1 4 528-15,0 8 48 0,-5 3 16 0,-1 3 0 16,-1-3 48-16,1 6 16 0,1 3 0 0,0 2 0 15,1 2-320-15,0 0-64 0,-2 0-16 0,1 1 0 16,-1 1-256-16,2-3 128 0,-2-3-128 0,2-2 0 16,0-7 0-16,2 0-176 0,3 3 0 0,1-7 0 15,2-3-544-15,4-1-112 16,3-7-32-16,3-9-8864 0,0 0-1760 0</inkml:trace>
  <inkml:trace contextRef="#ctx0" brushRef="#br0" timeOffset="4546.58">12673 13573 30287 0,'6'-6'1344'0,"5"4"272"0,5 1-1296 0,4 1-320 15,0 1 0-15,1-1 0 0,0-1 448 0,-3 4 32 16,-2 2 0-16,-3 5 0 0,-1-6-240 0,-3 4-48 15,-9-8-16-15,5 13 0 0,-2 3-176 0,-6 1 0 0,-2 0 0 16,-2-3 0-16,-2 0 0 0,-1 1 128 0,-1-1-128 0,1-5 128 16,0-1 64-16,-1-4 0 0,6 1 0 0,5-5 0 15,0 0 336-15,0 0 80 0,0 0 16 0,0 0 0 16,0 11-352-16,0-11-64 0,0 0-16 0,10 9 0 16,2 0-192-16,0-1 144 0,1 1-144 0,0-1 128 15,-3 3-128-15,1 5 128 0,-5 0-128 0,0-1 128 16,-3-2-128-16,-4 2 160 0,-3 2-160 0,-2-2 160 15,-3 1-160-15,-4-2 128 0,-4-1-128 0,-3 0 128 16,-2 2 112-16,-4-2 16 0,-4-2 0 0,-1-2 0 16,-2 1-128-16,7-5-128 0,5 3 176 0,1-3-176 15,1-5 0-15,2 0 0 0,3 0-160 0,2-3-11264 16,3-5-2256-16</inkml:trace>
  <inkml:trace contextRef="#ctx0" brushRef="#br0" timeOffset="5130.43">13053 12629 17503 0,'-11'3'1552'0,"11"-3"-1232"0,0 0-320 0,-5-8 0 16,5 8 1472-16,0 0 256 0,0 0 32 0,0 0 16 0,0 0-528 0,12-5-96 15,0 5-32-15,-1 3 0 0,2 2-144 0,0 4-16 16,0 4-16-16,6 6 0 0,6 10-272 0,3 4-48 15,2 2-16-15,1 4 0 0,1 0-272 0,-2 5-48 16,-3 2-16-16,-3 1 0 0,-2-3-32 0,-3 5-16 16,0 5 0-16,-4 4 0 0,-2 3 96 0,-2-2 0 15,-4-5 16-15,-1 0 0 0,-5-2 48 0,-2-1 0 16,-2 0 0-16,-2-6 0 0,-3 0-64 0,-2-6 0 16,-5-3 0-16,-2-1 0 0,-2-7 64 0,-3-1 16 15,-2-2 0-15,-2-2 0 0,3-3-144 0,-3-3-16 16,1-7-16-16,0 3 0 0,2-1-224 0,3-1 0 0,6-9 0 15,14-2 0 1,0 0-1456-16,0 0-336 0,-9-4-64 0,2-10-14624 0</inkml:trace>
  <inkml:trace contextRef="#ctx0" brushRef="#br0" timeOffset="5417.7">13995 13268 31327 0,'0'0'688'0,"-7"-4"144"0,7 4 16 0,-3-5 48 0,2 0-720 0,1 5-176 0,0 0 0 0,7-7 0 0,3-1 848 0,-1 5 144 16,4-3 32-16,1 2 0 0,2-3 0 0,2-1 0 16,4 3 0-16,9 1 0 15,-3 2-1360-15,-6 1-272 0,-4-5-48 0,-2 7-10416 16,0 9-2064-16</inkml:trace>
  <inkml:trace contextRef="#ctx0" brushRef="#br0" timeOffset="5540.49">13969 13645 35007 0,'-5'8'768'0,"5"-8"176"0,0 0 16 0,0 0 16 0,7 2-784 0,4-2-192 16,1 0 0-16,13-4 0 0,1-6 1344 0,4 1 240 16,3 0 32-16,-1 1 16 0,1 0-1120 0,6-2-240 0,6-3-32 0,1 2-12496 15,0 9-2496-15</inkml:trace>
  <inkml:trace contextRef="#ctx0" brushRef="#br0" timeOffset="6486.77">15012 13041 20271 0,'0'0'448'0,"0"0"80"0,0-6 32 0,0 6 16 0,0 0-576 0,0 0 0 0,0 0 0 0,8-5 0 16,-8 5 1744-16,0 0 240 0,8 6 64 0,0 3 0 15,0-1-1648-15,-1 1-400 0,3 7 0 0,0 3 0 16,3 7 896-16,4 3 112 0,-1 1 16 0,4 7 0 16,1 2-832-16,3 1-192 0,-1-1 0 0,-1 0 0 15,3-2 0-15,0 1 0 0,-2 2 0 0,5-6 0 16,-1-3 0-16,-2-1 0 0,-4-2 0 0,9 8 0 16,-8-5 0-16,-1-4 0 0,-3-7 0 0,-2-1 0 15,-3-4 0-15,1-2 0 0,-3-4 0 0,-4-5 0 16,-7-4-1600-16,0 0-352 0,13-7-80 0,-13 7-16 0</inkml:trace>
  <inkml:trace contextRef="#ctx0" brushRef="#br0" timeOffset="6782.48">15679 12954 20271 0,'0'0'448'0,"-7"8"80"0,7-8 32 0,-8 1 16 0,-1 2-576 0,-1 2 0 15,-2 4 0-15,-1-2 0 0,-3 2 1744 0,-1 1 240 16,-1 7 64-16,-3 4 0 0,-1 5-832 0,-4 0-144 0,-3 4-48 16,-1 5 0-16,-1 10 0 0,0 4 0 15,-1-1 0-15,4 3 0 0,2 0-816 0,2 0-208 0,-1-3 0 0,-6 15 0 16,6-14 0-16,6-3 0 0,2-2 0 0,2-3 0 15,2-10 0-15,4-2 0 0,3-6 0 0,2-1 0 16,3-1 0-16,1 0 0 0,2-8 0 16,3-3 0-1,-5-10-1600-15,11 6-352 0,-1-4-80 0,3-6-11472 0</inkml:trace>
  <inkml:trace contextRef="#ctx0" brushRef="#br0" timeOffset="7113.51">15917 13711 23951 0,'-21'-6'1056'0,"9"9"224"0,-1 3-1024 0,0 3-256 15,0 2 0-15,-1 2 0 0,-4-2 880 0,1 8 112 16,0 1 32-16,1 4 0 0,1-2 0 0,3-1 0 15,3-3 0-15,4 0 0 0,1 2-832 0,4-4-192 16,4-2 0-16,5-4 0 0,4 1 0 0,4-5 0 16,4 3 0-16,2-6 0 0,3-4 864 0,5-2 128 15,5-3 32-15,1 0 0 0,2-3-832 0,-2-2-192 16,-6-8 0-16,-3 2 0 0,-4 0 864 0,-3-2 128 0,-5-2 32 16,-6 0 0-16,-3-1-832 0,-5 1-192 0,-3 4 0 0,-1 5 0 15,-4-4 0-15,-1 0 0 0,-4 3 0 0,-7-4 0 31,-2 0-768-31,-1 7-208 0,-1 0-48 0,7 5-15152 0</inkml:trace>
  <inkml:trace contextRef="#ctx0" brushRef="#br0" timeOffset="7637.54">16326 13005 20271 0,'0'0'448'0,"0"0"80"0,0 0 32 0,3 12 16 0,5-14-576 0,0 1 0 0,-8 1 0 0,9 1 0 15,1 3 928-15,5 1 80 0,-2 3 16 0,1-3 0 16,-1 6 0-16,4 2 0 0,1 3 0 0,0 2 0 16,-1-3-832-16,2 4-192 0,-1 0 0 0,0 3 0 15,2 2 0-15,-2 2 0 0,-1 4 0 0,-1 1 0 16,-2 2 864-16,0-1 128 0,1 0 32 0,-2 0 0 16,-2 1-832-16,1-1-192 0,-1 0 0 0,-1-5 0 15,0-2 0-15,0 1 0 0,-1 3 0 0,4 3 0 16,-3-10 0-16,2-3 0 0,-2-5 0 0,-1 2 0 15,1-1 0-15,-1 0 0 0,-2-10 0 0,-7-5 0 16,11 1-1600-16,-11-1-352 16,0 0-80-16,0 0-16 0</inkml:trace>
  <inkml:trace contextRef="#ctx0" brushRef="#br0" timeOffset="7898.48">16857 13011 23951 0,'-10'-11'512'0,"6"4"128"0,-4 2 0 0,8 5 64 0,-5-5-576 0,-1 1-128 15,-4-3 0-15,0 7 0 0,-3 5 848 0,0 1 144 16,-2 3 32-16,0 2 0 0,-4 8 0 0,0 4 0 16,-1 6 0-16,-2 3 0 0,-1 0 0 0,0 6 0 15,-1 5 0-15,0 1 0 0,-1 2-832 0,3-5-192 0,4 0 0 0,-7 13 0 16,4-3 416-16,6-8 32 0,3-5 16 0,2-4 0 15,0-4-464-15,5-4 0 0,3-6 0 16,2-6 0-16,0-14-432 0,7 13 32 0,4-5 0 16,2-4-15408-16</inkml:trace>
  <inkml:trace contextRef="#ctx0" brushRef="#br0" timeOffset="8082.16">16963 13756 31327 0,'-2'11'688'0,"-5"4"144"0,-4 8 16 0,3 5 48 0,0 2-720 0,-2 2-176 0,-3-4 0 0,1 2 0 16,2-4 608-16,1 0 96 0,0-5 0 0,1-2 16 0,0-2-560 0,3-4-160 16,2 3 0-16,3-4 0 15,0-12-1472-15,0 0-352 0,11 2-80 0</inkml:trace>
  <inkml:trace contextRef="#ctx0" brushRef="#br0" timeOffset="8452.06">17407 13110 31327 0,'0'0'688'0,"0"0"144"0,0 0 16 0,0 0 48 0,4 11-720 0,3-3-176 0,-1 5 0 0,-1 0 0 15,-1 2 0-15,5 5 0 0,7 6 0 0,1-1 0 16,1 2 0-16,1 3 0 0,0 3 0 0,10 14 0 16,-3-4 448-16,-4-7 64 0,-2-2 16 0,-2-3 0 15,-1 5-528-15,-3-1 0 0,-1 0 0 0,-1-4 0 0,-2-5-192 0,1-1-160 16,-3-4-32-16,-2-8 0 16,-6-13-1440-16,0 0-288 0,0 0-64 15,0 0-9792-15</inkml:trace>
  <inkml:trace contextRef="#ctx0" brushRef="#br0" timeOffset="8652.21">17708 13079 31327 0,'0'0'688'0,"0"0"144"0,0 14 16 0,-2-4 48 0,-3 1-720 0,-2 5-176 16,-1 4 0-16,-2 4 0 0,-3 8 0 0,0 3 0 15,-4 1 0-15,-7 16 0 0,2-1 832 0,1-6 144 16,0-5 32-16,2 0 0 0,1 3-704 0,3-2-144 0,4 7-32 0,1-9 0 15,1-9-128-15,5 1-176 0,6 1 48 0,-4-4 0 32,-2-1-1984-32,3-9-384 0,4-3-64 0,-3-15-10384 0</inkml:trace>
  <inkml:trace contextRef="#ctx0" brushRef="#br0" timeOffset="8939.71">17856 13650 27647 0,'-7'-8'608'0,"7"8"128"0,0 0 32 0,0 0 0 0,0 0-624 0,0 0-144 0,0 0 0 0,0 0 0 15,4 16 848-15,1 4 144 0,1-4 32 0,-3 0 0 0,3-3-208 16,-2 5-48-16,-2 3 0 0,-2 3 0 0,-1-3-544 0,-2 1-224 16,-2 0 176-16,-1 3-176 0,-2-2 224 0,0-1-48 15,1-2-16-15,2-3 0 0,0-2 272 0,2 1 48 16,3-4 16-16,3 0 0 0,-3-12 48 0,0 0 16 15,12 13 0-15,1-6 0 0,-2 1-160 0,8-4-16 16,-1-3-16-16,5-2 0 0,2 0-144 0,4 0-32 16,6-3 0-16,-1 0 0 0,1-1-192 0,-2-1 128 15,-2-2-128-15,-5 1 0 16,-4-2-960-16,-1-2-272 0,-1-1-64 0,-3 2-16 16,-2-4-1856-16,-2-1-368 0</inkml:trace>
  <inkml:trace contextRef="#ctx0" brushRef="#br0" timeOffset="9232.92">18732 13024 27647 0,'0'0'1216'15,"0"0"256"-15,-4-6-1168 0,0 3-304 0,4 3 0 0,0 0 0 16,0 0 1120-16,0 0 160 0,0 0 48 0,-4 12 0 16,3 6-640-16,1 6-128 0,2 2-32 0,4 5 0 15,3-1-144-15,2 8-48 0,2 6 0 0,1-1 0 0,-1-1-112 0,-2 1-32 16,4-1 0-16,-2-2 0 0,0-1-64 0,0 2-128 16,0-4 176-16,0 0-176 0,-1 1 144 0,-1-3-144 15,2-6 0-15,-2-2 144 16,-1-7-512-16,2-2-96 0,0-6-32 0,-1-6-10096 15,0-6-2016-15</inkml:trace>
  <inkml:trace contextRef="#ctx0" brushRef="#br0" timeOffset="9465.2">19063 13019 29487 0,'0'0'1296'0,"-9"-2"288"0,-2-4-1264 0,0 4-320 0,-2 4 0 0,-2 4 0 15,-3 3 816-15,0 5 96 0,-3 4 32 0,-4 8 0 16,-1 7-80-16,-3 3-16 0,3 4 0 0,-1 3 0 16,1-2-192-16,1 4-32 0,2 0-16 0,2 0 0 15,1-4-288-15,1 0-64 0,-1 2-16 0,3 0 0 16,2-2-240-16,1-3 0 0,3-3 128 0,0 1-128 16,3 1-240-16,1-4-80 0,0-2-32 0,5-2 0 31,0-5-2336-31,2-6-448 0</inkml:trace>
  <inkml:trace contextRef="#ctx0" brushRef="#br0" timeOffset="10055.06">19128 13675 26543 0,'0'0'1168'0,"0"0"256"0,-5-12-1136 0,5 12-288 0,0 0 0 0,0 0 0 16,8-13 592-16,3 5 64 0,3 3 16 0,1-1 0 15,3 3-128-15,2 2-32 0,2-1 0 0,0 4 0 16,2 2-32-16,-1-1-16 0,1 1 0 0,-3 0 0 16,-1 11 80-16,-3-4 16 0,-2 4 0 0,-2-1 0 15,-5 0-336-15,-2 1-64 0,-2 7-16 0,-3-4 0 16,-2-2-16-16,-2-1 0 0,-2 0 0 0,-1 2 0 15,-2 4 176-15,0-6 16 0,-2-4 16 0,0-2 0 16,0 3 112-16,1-5 0 0,-2 1 16 0,4-5 0 16,7-3-16-16,-8 4-16 0,3 2 0 0,5-6 0 15,0 0-240-15,0 0-32 0,0 0-16 0,9 8 0 0,1-1 48 16,6 3 0-16,1-2 0 0,1 2 0 0,0 2-16 0,3 2 0 16,-1 3 0-16,-1 0 0 0,-1-1-16 0,-1 2 0 15,-2 2 0-15,-5-1 0 0,1-1 96 0,-7-2 0 16,-6 0 16-16,0-2 0 0,-2 6 160 0,-5-6 16 15,-7-4 16-15,-2 0 0 0,-2 4 96 0,-3-1 16 16,-5-5 0-16,-3-2 0 0,-4-3-224 0,-4-2-32 16,-3 3-16-16,-2 0 0 0,-5-5-160 0,8 1-16 15,4-2-128-15,3 1 192 16,-2 0-912-16,6-1-192 0,4 2-48 0,4 2-12848 16,1 2-2576-16</inkml:trace>
  <inkml:trace contextRef="#ctx0" brushRef="#br0" timeOffset="19759.98">17419 12748 9215 0,'-5'5'192'0,"0"2"64"0,5-7 0 0,-3 5 0 0,3-5-256 0,-4 6 0 0,0 1 0 0,2-2 0 0,2-5 864 0,0 0 128 15,0 0 32-15,0 0 0 0,0 0 0 0,0 0 0 16,0 0 0-16,0 0 0 0,0 0-64 0,0 0 0 15,-3 8 0-15,3-8 0 0,0 0-144 0,0 0-48 16,0 0 0-16,0 0 0 0,0 0-160 0,0 0-32 16,0 0-16-16,0 0 0 0,0 0-64 0,-3-12-16 15,1-1 0-15,-1 0 0 0,-1 1-80 0,2 2-16 16,0 1 0-16,0-5 0 0,-2-2-112 0,1 3-16 16,2 2-16-16,0 1 0 0,-2-6-448 0,2-1-96 0,-1-2-16 15,1 2 0-15,0 3 320 0,-3-5 0 0,2-3 0 16,-1 4 0-16,-1 4 0 0,1-2 0 0,3 4 0 0,-1-1 0 15,-2 0 0-15,1 1 0 0,2 3 0 0,0-1 0 16,0 2 0-16,0-2 0 0,0 3 0 0,0 7 0 16,0 0 0-16,0 0 0 0,3-8 0 0,-3 8 0 15,0 0 256-15,0 0 128 0,0 0 0 0,0 0 16 16,0 0-640-16,0 0-128 0,0 0-16 0,0 0-16 16,8 2 400-16,-1-1 0 0,2 3 0 0,3 0 0 15,-3 1 192-15,1-1 128 0,2-3 32 0,-2 4 0 16,3 1-352-16,-5-3 0 0,-8-3 0 0,13 3 128 15,3-2-128-15,-2 3 0 0,4-2 0 0,2-4 128 16,0-4-128-16,3 1 0 0,-1 1 0 0,3-3 0 0,0 2 0 16,0-2 0-16,-2-2 0 0,0 3 0 0,1 2 0 0,1-3 0 15,-1 3 0-15,1-2 0 0,-1-3 0 0,-1 4 0 16,5 1 0-16,-4-3 0 0,-3 2 0 0,4 1 0 16,-2 1 0-16,0 1 0 0,0 0 0 0,1 0 0 15,2-1 0-15,-2 2 0 0,0 1 0 0,1 0 0 16,-1 0 0-16,2-1 0 0,1-1 0 0,-1 1 0 15,1 0 0-15,0-2 0 0,2-5 0 0,1 3 0 16,0 0 0-16,-1 2 0 0,-2-2 0 0,-2 0 0 16,-6-2 0-16,0 1 0 0,-2 6 0 0,-2 0 0 15,-2-2 0-15,-1 1 0 0,-2-1 0 0,0 0 0 16,-10 2 0-16,11-1 0 0,0 0 0 0,-11 1 0 16,0 0 0-16,10-2 0 0,-1 2 0 0,2 0 0 0,0-1 0 0,0 1 0 15,-2 1 0-15,1 1 0 0,1-2 0 0,-1-2 0 16,-1 2 0-16,2 0 176 0,-2 2-176 0,0-1 192 15,-9-1-192-15,11 0 0 0,-11 0-192 0,10 0 192 16,-10 0 0-16,0 0 0 0,9-3 0 0,-9 3 0 16,0 0 0-16,0 0 0 0,0 0 0 0,9 2 192 15,-9-2-192-15,0 0 0 0,0 0 0 0,9 1 0 16,-9-1 0-16,0 0 0 0,11-3 0 0,-11 3 0 16,10 0 0-16,1 0 0 0,-1-6 0 0,-1 3 0 15,-9 3 0-15,12 0 0 0,-2-2 0 0,2 0 0 16,-3 2 0-16,2 0 0 0,-1-1 0 0,-10 1 0 15,11-3 0-15,-2 2 0 0,-2 0 0 0,-7 1 0 16,11-2 0-16,-2-1 0 0,-2-3 0 0,-7 6 0 0,11 2 0 16,-11-2 0-16,9 0 0 0,-9 0 0 15,13 0 0-15,-2 1 192 0,-11-1-192 0,10 5 192 0,3-5-192 0,-1 3 192 16,0-1-192-16,-2 4 192 0,-2 1-192 0,5-3 0 16,0-2 144-16,0 3-144 0,1 7 128 0,2-6-128 15,-2-1 160-15,1 2-160 0,-1 1 192 0,-3 1-48 16,-1-3-16-16,0 3 0 0,1-3-128 0,-3-1 128 15,-8-5-128-15,8 9 128 0,-8-9-128 0,7 5 192 16,-7-5-192-16,0 0 192 0,7 8 128 0,-7-8 16 16,0 0 16-16,9 9 0 0,-9-9 64 0,7 7 16 15,-2 0 0-15,-5-7 0 0,0 0-128 0,0 0-32 16,5 12 0-16,-1 1 0 0,-2 0-144 0,1-4-128 16,-3-9 192-16,4 15-192 0,1-1 208 0,-1-1-64 15,0-2-16-15,1 0 0 0,-1 0-128 0,1-1 192 0,-1-1-192 0,-4-9 192 16,0 0-64-16,8 13 0 0,-1 2 0 15,-1-4 0 1,-6-11-1632-16,9 8-336 0,-9-8-64 0,0 0-16 0</inkml:trace>
  <inkml:trace contextRef="#ctx0" brushRef="#br0" timeOffset="20864.78">10578 14694 2751 0,'0'-17'128'0,"0"11"16"0,0 6-144 16,0 0 0-16,-1-10 0 0,2-1 0 15,2 1 2608-15,-3 10 480 0,0 0 112 0,6-9 0 0,-2-1-1920 0,0 3-384 16,-4 7-64-16,0 0-32 0,0 0 96 0,7-7 32 15,-7 7 0-15,0 0 0 0,0 0-32 0,0 0 0 16,0 0 0-16,12 9 0 0,-3 6-304 0,1 3-64 16,2 1-16-16,-3 7 0 0,3 3 64 0,1 4 0 15,1-2 0-15,2 5 0 0,-1 6 112 0,2-4 16 16,0-4 16-16,0 0 0 0,-2 0-272 0,0-2-64 16,2 1-16-16,-1-8 0 0,-3-4-208 0,1-1-32 15,-1 3-128-15,0-4 192 0,-1-7-16 0,0-2-16 0,-1-3 0 16,1 1 0-16,-1-1-160 0,-1-3-224 0,0-8 48 15,-10 4-9392-15,0 0-1888 0</inkml:trace>
  <inkml:trace contextRef="#ctx0" brushRef="#br0" timeOffset="21188.86">11031 14603 19343 0,'0'0'848'0,"0"0"192"0,-4-9-832 0,4 9-208 0,0 0 0 0,-7-4 0 15,7 4 1392-15,-7-6 224 0,-1 0 48 0,8 6 16 0,-9 7-656 0,-1 2-144 16,0-2-32-16,-2 4 0 0,-1 5-208 16,-2 3-64-16,-4 5 0 0,1 2 0 0,0-1 64 0,-2 1 16 15,-1 6 0-15,-1 5 0 0,0 5 0 0,-3-2 0 16,1-2 0-16,-1-2 0 0,0 1-224 0,-1-3-48 15,0-6-16-15,-3 0 0 0,0-1-192 0,3 1-48 16,2-1 0-16,0-2 0 0,-2-3-128 0,8-3 128 16,7-3-128-16,1 0 128 0,-2-1-128 0,3-3 128 15,9-12-128-15,0 0 128 0,-6 11-304 0,6-11-64 16,0 0-16-16,0 0 0 16,9 6-2240-16,-9-6-448 0,0 0-80 0</inkml:trace>
  <inkml:trace contextRef="#ctx0" brushRef="#br0" timeOffset="21526.33">11083 15108 19695 0,'0'0'864'0,"4"6"192"0,-4-6-848 0,0 0-208 0,0 12 0 0,0 2 0 15,0-1 1040-15,-4 4 176 0,-5 3 16 0,0 2 16 16,0 4-208-16,-2-1-32 0,-1-4-16 0,2 2 0 15,0 2-304-15,0 1-64 0,1 0-16 0,4-1 0 16,5-4-272-16,3-2-48 0,4 3-16 0,1-7 0 16,0-2-48-16,3-1-16 0,2-7 0 0,2 0 0 15,3 3 256-15,3-7 48 0,1-1 16 0,1-1 0 16,-2-6 176-16,-1 2 48 0,-1-1 0 0,-1-5 0 0,-1-5-176 0,-2 0-48 16,-3-3 0-16,-1 1 0 15,-5 0-112-15,-1-4-32 0,-2-4 0 0,-3 3 0 0,0 5-128 0,-1 0-48 16,-5 0 0-16,0 1 0 0,-1 0-208 0,-2 6 0 15,-1 5 0-15,-2-2 0 16,0-1-1440-16,-1 1-224 0,-1 5-64 0,-2 2-9152 16,1-2-1824-16</inkml:trace>
  <inkml:trace contextRef="#ctx0" brushRef="#br0" timeOffset="27463.93">11720 14737 16575 0,'0'0'368'0,"0"0"80"0,0-15 0 0,0 4 16 0,0 4-464 0,0-3 0 15,0 10 0-15,-1-9 0 0,0 1 912 0,0 2 96 16,1 6 16-16,0 0 0 0,0 0-832 0,0 0-192 16,0 0 0-16,0 0 0 0,0 0 864 0,5 6 128 15,1 2 32-15,2 1 0 0,2 10-832 0,2-1-192 16,1 0 0-16,2 4 0 0,-1 3 864 0,3 1 128 15,1 4 32-15,0 1 0 0,1-2 0 0,-1 2 0 16,3-1 0-16,-2-1 0 0,0 0-832 0,-1-4-192 0,0-2 0 16,0 2 0-16,-1-3 864 0,-2 0 128 15,-4-1 32-15,6 8 0 16,0-11-1648-16,-2-4-320 0,-4 2-64 0,-2-7-16 0,-1-2 832 0,0 0 192 0,-1-3 0 0,-7-4 0 16,6 4 0-16,-6-4 0 0,0 0 0 0,5-4-9328 31,-1 0-1808-31</inkml:trace>
  <inkml:trace contextRef="#ctx0" brushRef="#br0" timeOffset="27761.78">12269 14723 20271 0,'0'0'896'0,"2"-6"192"16,-1-2-880-16,-1 3-208 0,0 5 0 0,0 0 0 0,-3-6 864 0,3 6 128 15,-5-2 32-15,0 2 0 0,-6 2 0 0,1 4 0 16,-3 1 0-16,-3 4 0 0,-3 2 0 0,-3 2 0 16,-3 2 0-16,0 6 0 0,0 5 0 0,-1 5 0 15,-1 3 0-15,-2 1 0 0,2-1-832 0,-2 1-192 16,3-2 0-16,1-2 0 0,3-1 864 0,3-2 128 16,0-1 32-16,4 0 0 0,0 1-832 0,4-7-192 15,0 1 0-15,2-6 0 0,2-3 0 0,2-2 0 16,3-1 0-16,0 0 0 15,2-12-768-15,0 0-208 0,15 4-48 0,-2-5 0 16,2-6-1632-16,1-3-336 0,7-10-64 0,0 0-16 0</inkml:trace>
  <inkml:trace contextRef="#ctx0" brushRef="#br0" timeOffset="27970.39">12414 15237 31327 0,'-4'22'688'0,"-4"1"144"0,0 3 16 0,2-6 48 0,-2 6-720 0,-1 3-176 0,-1 3 0 0,-1-3 0 15,1 0 848-15,2-3 144 0,-4 1 32 0,6-2 0 16,-5-2-832-16,3-2-192 0,-1-4 0 0,3 0 0 16,0 1 0-16,3-2 0 0,0-2 0 0,3 3 0 15,3-2 320-15,3-4 32 0,1 2 0 0,4-6-10944 16,1-8-2192-16</inkml:trace>
  <inkml:trace contextRef="#ctx0" brushRef="#br0" timeOffset="29034.31">13157 14869 13823 0,'0'0'608'0,"0"0"128"0,9-6-592 0,-2-1-144 16,-2-1 0-16,0 0 0 0,-5 8 1248 0,0 0 224 15,5-7 32-15,-5 7 16 0,6-8-192 0,-6 8-48 16,0 0 0-16,0 0 0 0,0 0-192 0,0 0-64 16,6 8 0-16,-3-1 0 0,-3-7-192 0,-2 15-64 15,0 0 0-15,-2 6 0 0,-1 4 192 0,-2 1 16 16,-1 0 16-16,1 4 0 0,0 5-368 0,-1-3-80 16,0 0-16-16,3 0 0 0,0-2-144 0,0 0-48 0,-2 0 0 0,2-2 0 15,1-3-144-15,1-5-48 0,3-2 0 0,0 0 0 16,-1 3-144-16,0-4 0 0,0-3 144 0,1-3-144 15,0 2 0-15,0-2 0 0,-2-3 0 0,2-8 0 32,0 0-432-32,0 0-144 0,9 4-48 0,-9-4 0 15,11-3-2400-15,-3-4-496 0,-1-13-80 0,0 4-32 0</inkml:trace>
  <inkml:trace contextRef="#ctx0" brushRef="#br0" timeOffset="29231.48">12857 15152 21183 0,'-17'-5'944'16,"8"2"192"-16,3-1-912 0,6 4-224 0,0 0 0 0,0 0 0 0,0 0 2112 0,0 0 384 16,11-2 80-16,8 4 16 0,3 1-1088 0,9-3-224 15,7-5-32-15,9-1-16 0,5 5-128 0,8-1-16 16,1-1-16-16,1 2 0 0,-4-2-352 0,0 0-64 16,-4 3-16-16,-2 0 0 0,-5 0-384 0,-4 4-64 15,-1 0-32-15,-11 3 0 0,-5 1-160 0,-6-3-224 16,-6 0 48-16,-14-5-12080 15,6 12-2416-15</inkml:trace>
  <inkml:trace contextRef="#ctx0" brushRef="#br0" timeOffset="31950.27">16229 12453 12895 0,'0'0'272'0,"0"0"64"0,0 0 16 0,0 0 32 0,-4 7-384 0,0-1 0 16,4-6 0-16,-5 6 0 0,1 0 896 0,-1 2 96 16,-1-2 32-16,1 2 0 0,0-4 0 0,1 1 0 15,0 2 0-15,0-1 0 0,-1 1 0 0,5-7 0 16,-7 4 0-16,2 1 0 0,0 0 0 0,5-5 0 16,0 0 0-16,-5 5 0 0,5-5 0 0,0 0 0 15,0 0 0-15,0 0 0 0,0 0-832 0,0 0-192 16,0 0 0-16,0 0 0 0,0 0 864 0,-3-6 128 15,2-3 32-15,1 0 0 0,1-2-832 0,2 1-192 0,1-6 0 0,1-1 0 16,0-2 864-16,4-2 128 0,-1-4 32 0,1-1 0 16,0-5-832-16,0-1-192 0,1-4 0 0,-1-1 0 15,0 2 0-15,1-3 0 0,-1-2 0 0,-2 2 0 16,-1 2 0-16,2 0 0 0,1 4 0 0,-1-2 0 16,0 1 0-16,0 1 0 0,-4-1 0 0,1 2 0 15,1-3 0-15,-2 4 0 0,0 3 0 0,0-1 0 16,1 4 0-16,-1 1 0 0,-4 3 0 0,0 1 0 15,0 2 0-15,0 3 0 0,-2 2 0 0,0 3 0 16,1-1 0-16,1 3 0 0,0 7 0 0,0 0 0 16,-3-4 0-16,3 4 0 0,0 0 0 0,0 0 0 15,0 0 0-15,0 0 0 0,0 0 0 0,0 0 0 16,0 0 0-16,0 0 0 0,0 0 0 0,0 0 0 0,0 0 0 0,0 0 0 16,6 5 0-16,-1 1 0 0,-5-6 0 0,10 0 0 15,1 1 0-15,1 2 0 0,-1 0 0 0,2-1 0 16,-1-2 0-16,5 1 0 0,1 2 0 0,2-1 0 15,2-2 0-15,0 2 0 0,2 0 0 0,2 0 0 16,-2-2 0-16,2 1 0 0,2 0 0 0,1 4 0 16,2 1 0-16,1-1 0 0,2-4 0 0,4-1 0 15,3 0 0-15,16 0 0 0,-8-1 192 0,0 3-16 16,-4 4 0-16,-2-4 0 0,-4 3-176 0,1-2 0 16,-4-3 0-16,-1 0 0 0,2 1 0 0,-2-1 0 15,0 0 0-15,-2-1 0 0,-2-2 0 0,2 1 0 0,-3-1 0 16,0 3 0-16,-2 0 0 0,-2 0 0 15,-3-2 0-15,-1 2 0 0,0 0 0 0,0 0 0 0,-2-2 0 0,-2 2 0 16,-3 0 0-16,1 2 0 0,0-2 0 16,-1 0 0-16,1 0 0 0,-2 1 0 0,-1-2 128 0,3 1-128 15,-2 1 0-15,2-1 0 0,-2-1 0 0,2-1 0 16,0 2 0-16,-1 2 0 0,2-1 0 0,-4 0 0 16,-13-1 0-16,12-1 0 0,2 1 0 0,-1-1 0 15,0-2 0-15,-2-2 0 0,-3 1 0 0,-8 4 0 16,11 0 0-16,-1-1 0 0,-1-2 144 0,-1 0-144 15,-8 3 176-15,0 0-48 0,0 0 0 0,7-5 0 16,-7 5 32-16,7-5 0 0,-7 5 0 0,0 0 0 16,5-7-160-16,-5 7 160 0,0 0-160 0,0 0 160 0,0 0-160 0,0 0 192 15,0 0-192-15,0 0 192 0,0 0-192 0,0 0 192 16,0 0-192-16,0 0 192 16,0 0 0-16,0 0 0 0,5 12 0 0,-1-3 0 0,-4-9-192 15,0 0 0-15,0 16 0 0,0 1 0 0,-1-1 0 16,0-2 0-16,-2 1 0 0,3 5 0 0,-1 4 0 0,-1-2 192 15,-2 2-192-15,2 0 192 0,-2 1-16 0,1-3 0 16,2 0 0-16,0 1 0 0,-4 0-48 0,1-5-128 16,2-4 192-16,2 2-64 0,-4 0-128 0,4-2 0 15,2-1 144-15,0-1-144 0,0 1 128 0,-1 1-128 16,0-5 128-16,3 3-128 0,1-2-176 0,1 2-96 16,0 0-32-16,1-4-12576 15,-7-8-2528-15</inkml:trace>
  <inkml:trace contextRef="#ctx0" brushRef="#br0" timeOffset="33649.44">14101 14861 6447 0,'0'0'576'0,"0"0"-576"16,0 0 0-16,0 0 0 0,0 0 1328 0,0 0 144 15,0 0 48-15,0 0 0 0,0 0-272 0,0 0-48 16,0 0-16-16,0 0 0 0,7-10-32 0,-1 3-16 15,-6 7 0-15,10-2 0 0,-10 2-176 0,12 0-16 16,-3 0-16-16,3 8 0 0,-2 2-272 0,2 7-48 16,0 1-16-16,-3 3 0 0,0 0-176 0,0 4-32 15,6 2-16-15,-1 0 0 0,0 0-80 0,1 0-16 0,-4-5 0 16,1 4 0-16,1 2-16 0,-5 0-16 0,-1-2 0 16,-1 0 0-16,1 2 0 0,-1-4 0 0,-1-3 0 0,-1-1 0 15,-1-3-80-15,1 0-16 0,1 0 0 0,-2-2 0 16,-1 0-16-16,1-5-128 0,-1 2 192 0,0 0-64 15,-1-3-128-15,-1-9 0 0,0 0 144 0,0 0-144 16,3 10 0-16,-3-10 0 0,0 0 0 0,0 0 0 16,0 0-1376-16,0 0-352 0,0 0-64 15</inkml:trace>
  <inkml:trace contextRef="#ctx0" brushRef="#br0" timeOffset="33989.73">14504 14867 13823 0,'0'0'1216'0,"0"0"-960"16,0 0-256-16,0 0 0 0,0 0 384 0,0 0 48 15,-11 2 0-15,4 2 0 0,-4 0 816 0,5 5 160 16,-3 3 48-16,-2 3 0 0,-2 4-432 0,0 0-96 15,-3 0-16-15,1 3 0 0,-2 5 96 0,-3 0 16 16,-2 1 0-16,1-1 0 0,-5 1-208 0,4 4-48 16,1 5 0-16,3-6 0 0,0-2-208 0,-1-2-48 15,-3-1-16-15,4 3 0 0,4 2-112 0,1-1 0 0,0-7-16 0,-1 1 0 16,1-1-176-16,3-3-48 0,2-6 0 0,2 1 0 16,-1-1 0-16,2 0 0 0,1-2 0 0,0-4 0 15,4-8-144-15,0 0 0 0,-5 6 0 0,5-6 0 31,0 0-704-31,0 0-80 0,0 0-16 0,0 0-8912 0,0 0-1776 0</inkml:trace>
  <inkml:trace contextRef="#ctx0" brushRef="#br0" timeOffset="34994.42">14654 15495 6447 0,'0'0'576'0,"0"0"-576"0,0 0 0 0,0 0 0 15,0 0 1984-15,0 0 272 0,0 0 64 0,0 0 16 16,-8 0-1184-16,-1 5-256 0,-3 3-32 0,-1 2-16 16,-1 1-64-16,-2 2-16 0,0 0 0 0,1 1 0 15,-1 2 64-15,3 1 0 0,0 1 0 0,5-2 0 16,0-2-240-16,6-1-32 0,2-1-16 0,1-2 0 0,0 3-96 0,6-1-32 15,1-5 0-15,4 0 0 0,1-3 96 0,-2-2 32 16,5-2 0-16,3-6 0 0,4-1 192 0,1-4 32 16,1-2 16-16,0 0 0 0,1 3-224 0,-4-2-48 15,-2-4-16-15,-3 1 0 0,-3-1-112 0,-4-1-32 16,-3-1 0-16,-3-1 0 0,-3-1 224 0,-2 0 64 16,-3 2 0-16,-4 0 0 0,-4 1-176 0,1 1-16 15,-1 2-16-15,0-1 0 0,-1 4-304 0,0 3-128 16,1 1 128-16,1 5-128 0,0-1-240 0,2 2-128 15,0 1-16-15,9 0-10944 16,0 0-2192-16</inkml:trace>
  <inkml:trace contextRef="#ctx0" brushRef="#br0" timeOffset="40123.69">15268 15117 3679 0,'0'0'160'0,"2"-9"32"0,-2 9-192 0,3-11 0 15,0 1 0-15,-3 10 0 0,0 0 2944 0,0 0 528 16,1-12 112-16,-1 12 32 0,0 0-1984 0,4-8-400 16,-4 8-80-16,0 0 0 0,1-11-160 0,-1 11-32 15,0 0 0-15,0 0 0 0,7-10 16 0,-7 10 0 16,2-7 0-16,-2 7 0 0,0 0-272 0,0 0-64 15,8 7-16-15,1 5 0 0,2 2-144 0,2 5-32 16,-2 2 0-16,1 2 0 0,1 2-80 0,3 2-32 16,1 5 0-16,1 0 0 0,-1-2-16 0,0 1-16 0,-1-1 0 15,1 0 0-15,-4 3-48 0,0-3-16 16,-2-8 0-16,1-1 0 0,-1-1-48 0,-4-2 0 0,1-3 0 0,1 0 0 16,-3-6-64-16,3 0-128 0,-3-1 176 0,-6-8-176 15,8 6 144-15,-8-6-144 0,0 0 0 0,12-1 144 31,-12 1-464-31,11-5-112 0,-3-3-16 0,-1-4 0 16,-3 1-2448-16,-3-1-496 0</inkml:trace>
  <inkml:trace contextRef="#ctx0" brushRef="#br0" timeOffset="40419.03">15708 14997 6447 0,'0'0'576'0,"3"-12"-576"0,-3 12 0 0,8-9 0 16,0-4 2592-16,-3 4 416 0,-5 9 64 0,0 0 32 0,3-8-1280 0,-3 8-256 16,0 0-48-16,0 0-16 0,-10 3-272 0,0 2-48 15,-3 1-16-15,-4 5 0 0,-3 4-112 0,0 5-32 16,-4 1 0-16,-1 1 0 0,-1-1-80 0,-2 1-32 16,-2 4 0-16,-4 5 0 0,-4 1-208 0,0 3-32 15,3 0-16-15,1 4 0 0,0 2-176 0,3-2-32 16,2-4-16-16,3 0 0 0,1-1-256 0,4-5-48 15,5-3-128-15,2-4 192 0,5-5-192 0,4-1 0 16,3-5 128-16,4-2-128 0,-2-9 0 0,11 7 0 16,0-4 0-16,4-2 0 15,2-1-1344-15,1-4-176 0,0-8-16 0,2 0-8944 0,-1 6-1776 16</inkml:trace>
  <inkml:trace contextRef="#ctx0" brushRef="#br0" timeOffset="40771.28">15866 15473 14735 0,'0'0'1312'0,"0"0"-1056"0,0 0-256 0,0 0 0 15,0 0 1568-15,0 0 256 0,0 0 48 0,-10 5 16 16,1 4-352-16,0 2-64 0,-1 0 0 0,-1 0-16 15,-6 0-432-15,0 4-64 0,0-1-32 0,0 7 0 0,-1-1-224 16,2-1-64-16,4-1 0 0,3 3 0 0,3 3-304 0,6-2-64 16,1-3-16-16,4 2 0 0,2-1-32 0,3-5-16 15,3 0 0-15,3-5 0 0,1-5 224 0,2 1 32 16,1 0 16-16,3-6 0 0,2-6 240 0,0-4 48 16,2-1 16-16,-1-1 0 0,-2-4-80 0,-3-1 0 15,-2-5-16-15,-4 3 0 0,-4 2-48 0,-3 1-16 16,-1 0 0-16,-5 0 0 0,-3-3-144 0,-4 4-32 15,-4-1 0-15,-1 0 0 0,-4 1-256 0,-4-1-48 16,-6 4-16-16,0 6 0 16,-2 3-1072-16,1 3-208 0,0-2-64 0,2 5-17760 0</inkml:trace>
  <inkml:trace contextRef="#ctx0" brushRef="#br0" timeOffset="44256.33">15091 12611 6447 0,'0'0'576'0,"0"0"-576"0,0 0 0 0,0 0 0 16,-8 5 1440-16,8-5 176 16,-7 0 48-16,7 0 0 0,-6 7-624 0,6-7-112 0,0 0-32 0,-8 6 0 15,8-6 32-15,-8 4 0 0,8-4 0 16,0 0 0-16,-6 8-160 0,6-8-16 0,0 0-16 0,0 0 0 16,0 0-128-16,0 0-32 0,0 0 0 0,0 0 0 15,0 0 224-15,0 0 32 0,2-12 16 0,1-1 0 16,1 2-112-16,1-1-32 0,1-3 0 0,1 0 0 15,-2-3-176-15,4-1-32 0,-1 2-16 0,0 0 0 16,0 0-192-16,1-1-32 0,1-3-16 0,-2 3 0 16,-3 2-112-16,2-2-128 0,1-1 176 0,-1-1-176 15,0 3 144-15,-2-1-144 0,-2-2 0 0,1 2 144 16,-2 1-144-16,2 2 160 0,-2 0-160 0,0 1 160 0,-1 2-32 16,-1-1-128-16,0 1 192 0,-1 2-64 15,0 2 48-15,1 8 0 0,-3-6 0 0,3 6 0 0,0 0-48 0,0 0 0 16,0 0 0-16,0 0 0 0,0 0-128 0,0 0 128 15,0 0-128-15,0 0 128 0,0 0-128 0,0 0 0 16,0 0 0-16,0 0 128 0,12 2-128 0,0 1 0 16,-1-2 0-16,-1 3 0 0,-1 0 0 0,4 0 0 15,1 1 0-15,2-1 0 0,2 1 128 0,2 2 0 16,2-2 0-16,1 1 0 0,3 1-128 0,0-2 0 16,0 2 0-16,0 0 0 0,2-1 0 0,-1 0 0 15,-1 1 0-15,4-2 0 0,2 0 0 0,-2 2 0 16,-2-3 0-16,2 0 0 0,-1-1 0 0,2 1 0 15,0 2 0-15,1-3 0 0,-1 3 0 0,0 0 0 16,-1-2 0-16,-1 0 0 0,1 1 0 0,-4 0 0 0,0-3 0 0,0 0 0 16,-2 0 0-16,-1 0 0 0,1 2 0 0,-2-3 0 15,0-1 0-15,1 0 0 0,2 0 0 0,-1 0 0 16,0 2 0-16,-1-2 0 0,-8-2 0 0,6 1 0 16,0 2 0-16,0-1 0 0,-3-1 0 0,2 1 0 15,-1 0 0-15,-2 0 0 0,-1 0 0 0,-1 0 0 16,-2-1 0-16,0 1 0 0,-1 0 0 0,0 0 0 15,0 0 0-15,-1 0 0 0,0-1 0 0,-1 1 0 16,-1 1 0-16,1-1 0 0,-1-1 0 0,0 1 0 16,-1 0 848-16,-1 0 144 0,0-2 32 0,-7 2 0 15,8-2-832-15,-2 0-192 0,2 1 0 0,-8 1 0 16,0 0 0-16,0 0 0 0,0 0 0 0,7-1 0 16,-7 1 0-16,7-2 0 0,-7 2 0 0,0 0 0 0,0 0 0 0,0 0 0 15,0 0 0-15,0 0 0 0,0 0 0 16,0 0 0-16,0 0 0 0,0 0 0 0,0 0 0 15,0 0 0-15,0 0 0 0,0 0 0 0,0 0 0 0,0 0 0 16,0 0 0-16,0 0 0 0,2 7 864 0,-1 2 128 16,-1 0 32-16,0 6 0 0,-1-4-832 0,-1 4-192 15,1-4 0-15,0 2 0 0,0-1 0 0,-1 2 0 16,0 2 0-16,2-3 0 0,-2-2 0 0,1 2 0 16,-2-3 0-16,1 3 0 0,-1 1 0 0,2-4 0 15,0-1 0-15,1-2 0 0,0 4 0 0,0-2 0 16,0 3 0-16,1 2 0 0,-1-14-224 0,5 12-96 15,2 0 0-15,-1 2-12032 16,2-2-2416-16</inkml:trace>
  <inkml:trace contextRef="#ctx0" brushRef="#br0" timeOffset="45178.67">16694 15126 3679 0,'0'0'160'0,"0"0"32"0,4-10-192 0,0 2 0 16,-4 8 0-16,8-9 0 0,0 2 3184 0,-1 2 592 0,1-3 112 0,-8 8 16 15,11-5-2320-15,-2 2-480 0,-9 3-80 0,0 0-32 16,9-1-48-16,-9 1-16 0,0 0 0 0,8 8 0 16,-3 3 128-16,-2 4 32 0,-2-1 0 0,0 4 0 15,-3 2-288-15,2 5-48 0,0-3-16 0,-2 4 0 16,0 1-336-16,0 1-64 0,1-2-16 0,1 0 0 15,0 3-160-15,-1-3-32 0,-2 1-128 0,3-6 192 16,-1-2-192-16,0 0 0 0,1-4 128 0,0 4-128 16,0-6 0-16,0-2 0 0,0-11 0 0,1 12 0 15,-1-12-288 1,1 10-96-16,-1-10-32 0,0 0 0 0,12 8-2592 0,-12-8-512 0</inkml:trace>
  <inkml:trace contextRef="#ctx0" brushRef="#br0" timeOffset="45399.81">16492 15421 29135 0,'-9'-8'1280'0,"9"8"288"0,0 0-1248 0,0 0-320 16,6-7 0-16,5 2 0 0,2 2 576 0,1 0 48 16,4 1 16-16,2 1 0 0,1-2-240 0,2-1-32 15,2 0-16-15,4-2 0 0,1 2 64 0,2 1 16 16,1 0 0-16,3 1 0 0,2 0-208 0,3 2-32 15,-2 1-16-15,-3 0 0 0,0-1-176 0,-4 2 0 16,-2 0 0-16,-4 2 0 16,-2 1-832-16,-2 0-64 0,-4-3 0 0,0 0-8848 15,1 1-1776-15</inkml:trace>
  <inkml:trace contextRef="#ctx0" brushRef="#br0" timeOffset="45973.98">17624 15112 6447 0,'0'0'576'0,"0"0"-576"16,0 0 0-16,0 0 0 0,5-6 1840 0,-5 6 256 15,8-10 48-15,-3 3 16 0,-5 7-688 0,0 0-144 16,0 0-32-16,0 0 0 0,8-6-144 0,-8 6-48 0,0 0 0 0,0 0 0 16,0 0-128-16,9-4-16 0,-9 4-16 0,10 1 0 15,-10-1-112-15,9 8 0 0,-9-8-16 0,12 17 0 16,-1 3-176-16,-1 1-48 0,2-1 0 0,-2 6 0 15,2 2-160-15,2 0-48 0,-2 1 0 0,2 1 0 16,-1-4-80-16,2 2-32 0,-2-5 0 0,1 2 0 16,3 2-128-16,-1-6-16 0,-3-1-128 0,4-1 192 15,0-2-192-15,-3-1 0 0,-5-4 128 0,3-2-128 16,1-1 0-16,1-1 0 0,2-2 128 0,-3 1-128 16,0-4 0-16,1-2 0 0,1 1-144 0,-1 0 144 15,-1-2-2448 1,0-2-400-16</inkml:trace>
  <inkml:trace contextRef="#ctx0" brushRef="#br0" timeOffset="46282.19">18195 15071 12895 0,'0'0'576'0,"-4"-8"112"0,-1 1-560 0,1 1-128 16,-3-1 0-16,7 7 0 0,0 0 1840 0,-12 0 336 15,-3 1 64-15,-2 5 0 0,-3 1-912 0,-3 7-192 16,-1 4-48-16,0-1 0 0,-3 0 16 0,1 4 0 16,0 4 0-16,-1 5 0 0,-3 0 224 0,4 3 32 0,1-1 16 15,2 3 0-15,0 3-352 0,4-1-64 16,1-3 0-16,1-1-16 0,1-3-512 0,3-1-112 0,3-3 0 0,0-4-16 15,1-1-304-15,3-3 0 0,1-2 128 0,2 0-128 16,-1-7 0-16,4-9 0 0,0 0 0 0,7 14 0 31,2-7-1904-31,2-3-272 0,4-4-64 0,3 0-16 0</inkml:trace>
  <inkml:trace contextRef="#ctx0" brushRef="#br0" timeOffset="46756.67">18118 15644 22975 0,'-24'-3'1024'0,"11"2"192"0,-1-1-960 0,2 2-256 15,2-1 0-15,10 1 0 0,0 0 640 0,0 0 64 16,-9-5 32-16,9 5 0 0,0 0 32 0,0 0 16 16,0 0 0-16,10-3 0 0,3 3-80 0,0 1 0 15,1-1-16-15,1 3 0 0,0 2-112 0,2 1 0 16,2 1-16-16,-2 1 0 0,-2 0-80 0,1 1-16 0,-2 3 0 16,1 1 0-16,-2 0-112 0,0 1-32 0,-4-5 0 0,0 6 0 15,-3 3-128-15,0 2-16 0,-4-2-16 0,-2 0 0 16,-2-2 48-16,-2 2 16 0,0 0 0 0,-3 0 0 15,-2-1-48-15,-1-1-16 0,-2-6 0 16,0 2 0-16,1-1-160 0,-1-4 160 0,0-1-160 0,3-2 160 16,2 2-32-16,7-6 0 0,0 0 0 0,0 0 0 15,0 0-128-15,0 0 192 0,0 0-192 0,11-5 192 16,2 0-64-16,3-1-128 0,-1-3 192 0,3 3-64 16,2 2-128-16,2-4 128 0,3 0-128 0,0 4 128 15,-3 0-128-15,5 2 0 0,1-1 0 0,-1 1 0 16,-2-4-192-16,0 5-80 0,-1 2-16 0,2 1 0 15,0-1-1840-15,-2 0-368 0,-3-1-80 0,0 2-16 0</inkml:trace>
  <inkml:trace contextRef="#ctx0" brushRef="#br0" timeOffset="47383.58">18802 15123 8287 0,'0'0'736'0,"0"0"-592"0,0 0-144 0,0 0 0 0,0-10 1776 0,0 10 320 16,0 0 64-16,0 0 16 0,3-13-832 0,-3 13-176 15,4-9-16-15,-4 9-16 0,0 0-16 0,9-5 0 16,-9 5 0-16,12-4 0 0,-1 5-128 0,-2 3-32 16,2-2 0-16,-1 6 0 0,2 7-208 0,1 2-48 15,3 2-16-15,-1 3 0 0,2 6-96 0,3-2-16 16,1 4 0-16,-2 0 0 0,2 2-112 0,-1 2-16 16,-1-1-16-16,0-5 0 0,-3 0-240 0,3-1-64 15,2-1 0-15,-2-5 0 0,-2 0-128 0,-3-3 128 16,-1-2-128-16,0 0 128 0,-1-10-128 0,-1 3 0 0,-4-4 0 15,3 1 0-15,-1-2-272 0,-9-4-96 0,11 1-16 0,0-1-9600 16,-11 0-1936-16</inkml:trace>
  <inkml:trace contextRef="#ctx0" brushRef="#br0" timeOffset="47647.36">19356 15037 16575 0,'0'0'1472'0,"0"0"-1168"0,-8-4-304 0,8 4 0 16,-9-5 3328-16,0 5 624 0,0 7 112 0,-1 2 32 0,-3 3-2768 15,0 3-560-15,-3 2-96 0,-1 3-32 0,-3 4 0 0,0 5 0 16,-3-1 0-16,1 0 0 0,0 3-48 0,1 1-16 16,0-1 0-16,2 3 0 0,-1 0-240 0,1-3-48 15,-1 2-16-15,2-2 0 0,1-2-272 0,3-3 160 16,2-4-160-16,4-1 128 0,4-3-128 0,2 0 0 15,4-3 0-15,3 2 0 0,4 0-336 0,3-4 0 16,1-2 0-16,6 0 0 16,1-6-2784-16,6-1-544 0</inkml:trace>
  <inkml:trace contextRef="#ctx0" brushRef="#br0" timeOffset="48041.94">19600 15597 20271 0,'-9'-13'1792'0,"5"6"-1424"0,4 7-368 0,0 0 0 15,-3-6 3040-15,3 6 544 0,11-6 96 0,-2 6 32 16,-9 0-2912-16,13 0-576 0,1 2-224 0,1 2 176 16,-2 1-176-16,-2 3 0 0,0-2 0 0,-2 5 128 15,-1-4-128-15,-3 5 0 0,-1-2 0 0,-3 2 0 16,-2 3 128-16,1-15 0 0,-4 11 0 0,-4 5 0 15,-2 2 224-15,-2-2 32 0,-1-3 16 0,1-3 0 16,2 1 96-16,-1 2 16 0,2-4 0 0,4 0 0 16,5-9-96-16,0 0-16 0,0 10 0 0,0-10 0 15,-1 12-224-15,1-12-48 0,5 11-128 0,0-1 192 0,-1 4-192 16,1-2 176-16,2 0-176 0,1 2 160 0,-2 3-160 0,1 1 0 16,-2 2 0-16,0 0 128 0,-2-2-128 0,-3 1 0 15,-3 1 0-15,-2-2 0 0,-2 2 0 0,0-5 192 16,-2 0-192-16,-1-5 192 0,0 2 176 0,-3-2 32 15,-4-2 16-15,-3-1 0 0,-2 0-80 0,0-1-16 16,0-2 0-16,1-1 0 0,3-3-192 0,2 2-128 16,2 0 128-16,2-2-128 15,0-4-1136-15,6 1-288 0,6 3-64 0,0 0-16240 0</inkml:trace>
  <inkml:trace contextRef="#ctx0" brushRef="#br0" timeOffset="49119.51">9899 14496 7359 0,'0'0'656'0,"1"-10"-528"0,1-2-128 0,2 2 0 16,0-5 2432-16,-1 5 448 0,-3 10 80 0,-1-9 32 16,1 9-1584-16,-2-9-304 0,0 0-64 0,2 9-16 15,0 0-192-15,0 0-32 0,0 0-16 0,0 0 0 16,0 0 48-16,-9 6 16 0,0 4 0 0,2 2 0 15,2 3 0-15,-1 4 0 0,-3 7 0 0,1-2 0 16,-1 2-240-16,0 2-48 0,-2 0-16 0,2 4 0 16,-1 2-96-16,0 0-32 0,3-1 0 0,-3-6 0 15,-1 3-112-15,-1-4-32 0,2 0 0 0,-2-4 0 16,1-1-96-16,1-1-32 0,0-2 0 0,0-1 0 0,1-4-144 16,1-4 192-16,1 2-192 0,1-4 192 0,3 4-192 15,3-11 0-15,0 0 144 0,0 0-144 0,-8 10 0 0,5-2-240 16,3-8 48-16,0 0 0 15,0 0-1552-15,0 0-304 0,0 0-64 0,0 0-11568 16</inkml:trace>
  <inkml:trace contextRef="#ctx0" brushRef="#br0" timeOffset="49642.2">9490 14765 22111 0,'0'0'976'0,"0"0"208"0,-7-7-944 0,7 7-240 0,0 0 0 0,0 0 0 16,0 0 704-16,0 0 112 0,0 0 16 0,0 0 0 16,12 0-224-16,2 0-32 0,3-1-16 15,0 0 0-15,7 3-16 0,0-2 0 0,1-1 0 0,4 1 0 16,0 1 96-16,3 1 32 0,3-2 0 0,4-2 0 15,3 2-96-15,-1-2 0 0,-2-4-16 0,1 4 0 16,3 2-128-16,-5-1-32 0,-3-3 0 0,-4 2 0 16,-3 5-208-16,-5 1-64 0,-2-2 0 0,-3 1 0 15,-5 1-128-15,-2 0 0 0,-3 4 0 0,-8-8 0 0,0 0 0 0,0 0 128 16,0 0-128-16,0 0 0 0,-8 8 128 0,-4-6-128 16,-3-2 128-16,-2-1-128 0,-2 3 0 15,-3 1 128-15,-4-6-128 0,-5 2 0 0,-6 0 0 0,-1 1 0 16,-2 1 0-16,1-1 0 0,-1-2 0 15,0 0 0-15,1 1 0 0,0-2 0 0,0 3 0 0,-4-2 0 16,3-3 128-16,-1 1-128 0,1 5 0 0,2-1 0 16,-1-1 0-16,6-1 0 0,7 1 0 0,1 0 0 15,-1 1 0-15,8 0 0 0,4-4 128 0,2 2-128 16,2 0 0-16,10 2 128 0,0 0-128 0,0 0 0 16,0 0 0-16,13-4 0 0,4 1 0 0,2 2 0 15,2-4 0-15,8 2 128 0,6 1-128 0,4 0 0 16,1 2 0-16,3 0 0 0,0-2 0 0,3 0 0 15,1 2 0-15,0 2 0 16,0-1-352-16,-1-1-96 0,-2-1-32 0,-2 1 0 16,-5 0-2656-16,-1 0-512 0</inkml:trace>
  <inkml:trace contextRef="#ctx0" brushRef="#br0" timeOffset="50013.65">9986 14483 6447 0,'0'0'272'0,"0"0"80"0,0 0-352 0,0 0 0 0,11-5 0 0,-11 5 0 16,6-7 1568-16,-6 7 240 0,0 0 48 0,0 0 16 0,0 0-960 0,0 0-192 15,0 0-32-15,0 0-16 0,0 0 240 0,0 0 48 16,0 0 16-16,0 0 0 0,0 0 176 0,-2 12 48 16,-3-1 0-16,-1 2 0 0,1 0-112 0,-4 5-32 15,0 4 0-15,0 3 0 0,1 1-240 0,-1 0-48 16,-4 5-16-16,4-1 0 0,0 2-256 0,-3 2-48 16,-5-2-16-16,1 1 0 0,1-3-240 0,-1-2-32 15,0-7-16-15,1 1 0 0,-1 1-144 0,3-4 128 16,1-2-128-16,2-4 128 0,2-1-128 0,3-4 128 15,5-8-128-15,-4 9 128 0,4-9-128 0,0 0 0 16,0 0 0-16,0 0-176 16,0 0-1344-16,0 0-272 0,0 0-48 0</inkml:trace>
  <inkml:trace contextRef="#ctx0" brushRef="#br0" timeOffset="50290.48">9460 14851 12895 0,'-13'-8'1152'0,"6"5"-928"0,-2 2-224 0,9 1 0 16,0 0 2304-16,0 0 400 0,-5-5 96 0,5 5 16 0,0 0-1440 0,0 0-288 16,0 0-48-16,12-1-16 15,3 1-64-15,4 0 0 0,-1 2-16 0,5 0 0 16,3-2-48-16,3 0 0 0,1 1 0 0,4-1 0 0,0-1-336 0,5-2-80 15,3-1-16-15,3-4 0 0,5 2-144 0,2 0-48 16,3-3 0-16,-3 4 0 0,-4 4-144 0,-2-2-128 16,-5 1 144-16,-3-1-144 15,-3-1-768-15,-1 3-240 0,-2 2-48 16,-6-2-14000-16</inkml:trace>
  <inkml:trace contextRef="#ctx0" brushRef="#br0" timeOffset="53037.87">15010 14217 7359 0,'0'0'656'0,"0"0"-528"16,-3-9-128-16,3 9 0 0,0 0 1136 0,0 0 192 15,0 0 32-15,0 0 16 0,0 0-480 0,0 0-112 16,0 0-16-16,0 0 0 0,0 0-64 0,0 0-32 16,0 0 0-16,0 0 0 0,0 0-48 0,0 0-16 15,0 0 0-15,11 3 0 0,2 1 32 0,0 0 0 0,1 1 0 0,3-3 0 16,1 0-160-16,4-2-32 0,2 0 0 0,2 0 0 15,1-3-64-15,1 4 0 0,-2 2-16 0,6 2 0 16,1 0-16-16,2-6 0 0,2-8 0 0,0 8 0 16,2 7 16-16,1-1 0 0,-3-5 0 0,3 3 0 15,3-2-64-15,1-1-16 0,1-4 0 0,0 4 0 16,-2 0 16-16,2 4 0 0,5-1 0 0,-2-2 0 16,-1 2 16-16,-2-1 0 0,-4 0 0 0,-3-1 0 15,0 4-144-15,0-1-32 0,1 1 0 0,0 1 0 16,0-2-144-16,-1-2 192 0,-2 1-192 0,2 1 192 15,0 0-64-15,0-2 0 0,-3 2 0 0,-1-1 0 16,-2 1 64-16,1-2 0 0,0 1 0 0,-1-2 0 16,1 0-16-16,1-2 0 0,2-3 0 0,2 3 0 0,0 2 32 0,4 4 16 15,1 3 0-15,2-1 0 0,-2-2-32 0,2 0 0 16,-4-2 0-16,0-2 0 0,-1-2-64 0,3 0-128 16,1-1 176-16,-1 1-176 0,-3 0 224 0,1-2-64 15,5 2-16-15,-4 5 0 0,-2 0 32 0,0-1 0 16,0 1 0-16,-5-1 0 0,-1-2-32 0,-2-1 0 15,1 0 0-15,-2 0 0 0,0 0-16 0,2-1-128 16,0-3 192-16,-3 3-64 0,-4 3-128 0,0 1 192 16,2-2-192-16,1 3 192 0,1-3-192 0,-1 3 0 15,-2 0 0-15,1 1 0 0,-1-1 0 0,-2-1 128 16,-2 2-128-16,-1 0 0 0,2-1 0 0,-3-4 0 0,-2-2 0 16,1 2 0-16,-2 4 0 0,0-3 128 0,-1-2-128 15,-1 1 0-15,-1 0 0 0,1 1 0 0,-2 0 0 16,2-1 0-16,2-4 0 0,-1 0 128 0,-4 4-128 0,3-1 0 15,2 0 128-15,2-2-128 0,-2 1 128 0,2 2-128 16,-2 2 0-16,0 1 128 0,2-3-128 0,-1 1 0 16,1 2 0-16,-2 2 0 0,0-5 128 0,-1 0-128 15,-1 1 0-15,0-1 0 0,-1-1 0 0,1 1 128 16,-4-1-128-16,3-1 0 0,0 0 0 0,-2 0 0 16,-2 1 0-16,1 0 128 0,1-3-128 0,-2 3 0 15,0 1 0-15,2 0 128 0,-1 0-128 0,0 0 0 16,-1-3 0-16,3 3 128 0,-4 3-128 0,0-2 0 15,1-5 128-15,-2 1-128 0,0-2 0 0,0 3 128 16,0 2-128-16,-9 0 128 0,0 0-128 0,11 1 128 0,-11-1-128 16,10 1 192-16,-1-2-192 0,-9 1 192 0,11 0-192 0,-11 0 128 15,10 0-128-15,-10 0 128 0,0 0-128 0,9 1 0 16,-9-1 144-16,9 1-144 0,-9-1 128 0,0 0-128 16,0 0 128-16,0 0-128 0,10 4 128 0,-10-4-128 15,9 2 160-15,-9-2-160 0,0 0 256 0,0 0-64 16,9 4 0-16,-9-4 0 0,0 0-48 0,0 0-16 15,0 0 0-15,10 0 0 0,1 1-128 0,-11-1 128 16,9-3-128-16,-9 3 128 0,9 4-128 0,-9-4 0 16,6 5 0-16,-6-5 0 0,0 0 0 0,10 4 0 15,-10-4 128-15,0 0-128 0,0 0 0 0,9 0 0 16,-9 0 0-16,10 2 128 0,-3-1-128 0,-7-1 0 16,11-3 0-16,-11 3 128 0,11 2-128 0,-2-2 128 0,-9 0-128 15,10-2 128-15,-1-2-128 0,-9 4 0 0,0 0 144 0,11 0-144 16,-11 0 0-16,10-1 0 0,-1 0 0 0,-9 1 128 15,11 2-128-15,-11-2 0 0,12-1 0 0,-3 2 0 16,0 6 0-16,3-2 0 0,-2-2 0 0,0-1 0 16,0 4 0-16,-1-4 0 0,1 1 0 0,-10-3 0 15,12 0 0-15,-2 1 0 0,1 3 0 0,-11-4 0 16,0 0 0-16,11 0 0 0,0-1 0 0,-11 1 0 16,9 1 0-16,-9-1 0 0,0 0 0 0,0 0 0 15,9-1 0-15,-9 1 0 0,0 0 0 0,0 0 128 16,0 0-128-16,0 0 0 0,0 0 0 0,0 0 0 15,0 0 0-15,0 0 128 0,7-4-128 0,-7 4 0 16,0 0 0-16,0 0 0 0,0 0 0 0,0 0 0 16,0 0 0-16,0 0 0 0,0 0 0 0,0 0 0 0,0 0 0 0,0 0 0 15,0 0 0-15,0 0 128 0,0 0-128 0,0 0 0 16,0 0 0-16,0 0 0 0,0 0 0 0,0 0 0 16,0 0 0-16,0 0 0 0,0 0 0 0,0 0 0 15,0 0 0-15,0 0 0 0,0 0 0 0,0 0 0 16,0 0 0-16,0 0 0 0,0 0 0 0,0 0 0 15,-2-9 0-15,2 9 0 0,0 0 0 0,0 0 0 16,0 0 0-16,0 0 0 0,0 0-128 0,0 0-112 16,0 0-16-16,0 0 0 15,0 0-2176-15,0 0-432 0,0 0-80 0,-7 10-32 0</inkml:trace>
  <inkml:trace contextRef="#ctx0" brushRef="#br0" timeOffset="66303.28">16835 16634 13695 0,'0'0'608'0,"0"0"128"0,0 0-592 0,8-5-144 15,-3-5 0-15,-5 10 0 0,0 0 1424 0,0 0 256 16,8-9 48-16,-3-2 16 0,-5 11 0 0,5-6 0 15,-5 6 0-15,0 0 0 0,0 0-352 0,4-11-80 16,-4 11-16-16,0 0 0 0,0 0-368 0,0 0-80 0,0 0-16 0,0 0 0 16,0 0-352-16,0 0-80 0,-4 12-16 0,0 2 0 15,3-1 0-15,-3 3 0 0,0 2 0 16,-1 2 0-16,0-1 16 0,-3 6 0 0,-3 1 0 0,4 5 0 16,0 2-32-16,1-3-16 0,-2 1 0 15,1 3 0-15,1 1-48 0,-2-2-16 0,-1 0 0 0,1-1 0 16,1-2-64-16,2-4-16 0,0-2 0 0,1-2 0 15,0-6-208-15,0-1 144 0,0 0-144 0,2-2 128 16,0 0-128-16,1-3 160 0,1-10-160 0,-1 13 160 16,1-4-160-16,0-9 0 0,0 0 0 0,0 0 0 15,4 12-432-15,-4-12-112 0,0 0-32 0,0 0 0 16,0 0-2096-16,8-3-416 0,-8 3-96 0</inkml:trace>
  <inkml:trace contextRef="#ctx0" brushRef="#br0" timeOffset="66567.37">16452 16994 24191 0,'0'0'1072'0,"0"0"208"0,0 0-1024 0,0 0-256 15,0 0 0-15,14 0 0 0,3 0 1184 0,1 1 176 16,0 1 48-16,6-1 0 0,5-2-64 0,-1-1-16 15,0 2 0-15,-1 0 0 0,0 0-176 0,-1-2-48 16,1-5 0-16,4 3 0 0,5 1-144 0,6 0-48 0,2-2 0 0,2 1 0 16,-8 2-448-16,-2 4-80 0,-4 2-32 0,-5 0 0 15,-4-4-224-15,-3 1-128 0,-6 0 128 0,-2 1-128 16,-2 1-144-16,-10-3-112 0,0 0 0 0,0 0-18496 16</inkml:trace>
  <inkml:trace contextRef="#ctx0" brushRef="#br0" timeOffset="67254.14">17857 16773 9215 0,'0'0'816'0,"0"0"-656"0,-8-4-160 0,8 4 0 16,-8-4 2176-16,2 0 416 0,-1 0 80 0,3-3 16 16,1 1-656-16,3 6-128 0,0 0-32 0,-6-7 0 15,2-3-272-15,4 10-48 0,0-9-16 0,4-3 0 16,2 0-432-16,1 2-80 0,4 1-32 0,2 0 0 15,2-4-416-15,4 1-64 0,5 0-32 0,4-1 0 16,2 1-128-16,5 1-32 0,4-1 0 0,0 1 0 16,-2-2 48-16,-3 3 0 0,-3 1 0 0,-4 1 0 15,-3 2-64-15,-3 0-16 0,-6-2 0 0,-2 5 0 16,-2 0-128-16,-11 3-32 0,0 0 0 0,0 0 0 16,0 0-128-16,0 0 128 0,5 12-128 0,-5-1 128 15,-4 4-128-15,-2 3 0 0,-4 4 144 0,0 6-144 0,-2-6 192 16,-2 5-48-16,-3 4 0 0,-3 6 0 0,0 3 80 0,-1 3 16 15,1-2 0-15,-1 6 0 0,2 4-32 0,-2-2 0 16,0 1 0-16,0-6 0 0,0-4 64 0,4-1 16 16,4-1 0-16,2 0 0 0,-1 1-96 0,1-5-32 15,4 0 0-15,0-3 0 0,-2-2-32 0,4-4 0 16,1 0 0-16,0-1 0 0,0-2-128 0,3-1 160 16,2-2-160-16,-1-2 160 0,0-2-160 0,0 1 0 15,0-7 144-15,1-3-144 0,-1-6 0 0,0 0 0 16,0 0 0-16,0 0 128 15,0 0-480-15,0 0-96 0,7-6 0 0,-2-1-16 16,-1-2-2224-16,-4 9-432 0,4-9-80 0</inkml:trace>
  <inkml:trace contextRef="#ctx0" brushRef="#br0" timeOffset="67504.92">17429 17647 18431 0,'-11'6'1632'0,"2"-4"-1312"0,1 1-320 0,8-3 0 16,0 0 2528-16,0 0 432 0,0 0 96 0,0 0 16 16,0 0-1088-16,15 4-192 0,6-2-64 0,9-2 0 15,9-2-352-15,7-1-80 0,3 0-16 0,1 2 0 16,-2-4-192-16,2 1-64 0,-1-1 0 0,5 2 0 16,1 2-256-16,8-2-64 0,9-1-16 0,-5 4 0 15,-6 2-176-15,-6 0-48 0,-6 1 0 0,-4-2 0 0,-6-1-272 0,-7 2-64 16,-4 0-128-16,-2 2 192 0,-4 0-192 15,-3 2-192-15,-3-2 48 0,-4 3-14160 16,-12-7-2832-16</inkml:trace>
  <inkml:trace contextRef="#ctx0" brushRef="#br0" timeOffset="73493.59">6894 6095 5519 0,'0'0'240'0,"0"0"64"0,-8 0-304 0,-2 0 0 0,2-1 0 0,8 1 0 16,-12-3 1760-16,3 3 288 0,0 1 64 0,9-1 16 15,-10-2-1120-15,0-1-240 0,10 3-32 0,-9-1-16 16,9 1 80-16,-9-3 16 0,-1-2 0 0,-1 3 0 16,2-1-48-16,9 3-16 0,0 0 0 0,-10 0 0 15,-2 3-160-15,2-1-16 0,-1 3-16 0,11-5 0 16,-9 3-240-16,-1 1-64 0,-2 0 0 0,12-4 0 16,0 0 48-16,-8 4 0 0,8-4 0 0,0 0 0 15,0 0 288-15,0 0 64 0,0 0 16 0,0 0 0 0,8 8 224 0,4-1 32 16,5-3 16-16,2 1 0 0,1-2-304 0,4 0-48 15,4-1-16-15,3 1 0 0,2 2-224 0,1-2-48 16,1-3-16-16,5 1 0 0,5 2-144 0,0-1-16 16,3-2-128-16,5 0 192 0,3 0-192 0,1 0 176 15,0 2-176-15,2-2 160 0,0-3-160 0,1 0 192 16,4 2-192-16,-2 0 192 0,2-1-64 0,0 1-128 16,-2-5 192-16,-2 4-64 0,-1 4 32 0,1-1 0 15,0 0 0-15,1-1 0 0,-1 0-160 0,5 2 192 16,2 0-192-16,-3-1 192 0,-4 1-192 0,0-1 192 15,0 2-192-15,1-3 192 0,3 0-64 0,1-2-128 16,3 0 192-16,0 3-64 0,-3 2 0 0,0-1-128 16,0-3 192-16,0 1-64 0,3 1 0 0,0 1-128 0,0 0 192 0,-2 1-64 15,-1 1-128-15,-1-3 0 0,-2 2 0 16,3-2 128-16,1-2-128 0,2-1 0 0,-3 2 0 0,3 0 0 16,-3 3 128-16,-1-2-128 0,-4-1 0 0,3 1 128 15,-3-1-128-15,2 3 160 0,0-2-160 0,1-1 160 16,1 0-160-16,-1 0 192 0,-2 2-192 0,-1 2 192 15,-1-2-192-15,2-2 0 0,3 0 144 0,2 2-144 16,1-1 0-16,-2 0 128 0,-1 0-128 0,-1 2 0 16,-3-2 0-16,0 1 0 0,2-1 0 0,-2-1 128 15,1-1-128-15,-1 1 0 0,-2 1 0 0,-4 3 128 16,-1-2-128-16,-3-2 0 0,0 2 0 0,1-1 0 16,0 0 0-16,-3 1 0 0,-1-1 0 0,0 3 0 15,-2 2 0-15,1 0 0 0,-4 0 0 0,-1 1 0 0,-3-6 0 16,0 2 0-16,0-1 0 0,0 3 0 0,2 2 0 15,-1-3 0-15,0 1 0 0,4 3 0 0,2-3 0 16,-2 2 0-16,-3-1 0 0,-2-2 0 0,-2 1 0 0,-2 2 0 16,-2-1 0-16,-1-2 0 0,-2-4 0 0,-1 4 0 15,0 4 0-15,-1-5 0 0,0-5 0 0,1 4 128 16,-1 1-128-16,-2 1 0 0,0-1 0 0,-3 1 0 16,-1 0 0-16,0-2 0 0,-3 2 0 0,0 2 0 15,0 0 0-15,1 1 128 0,-4-1-128 0,0 2 0 16,2-2 0-16,-6 2 128 0,-3-5-128 0,3 1 0 15,-1 1 0-15,-1 0 0 0,-9-5 0 0,9 5 0 16,-1 1 0-16,2-2 128 0,-2-1-128 0,-8-3 0 16,11 0 0-16,-1-2 128 0,1 1-128 0,-2-2 0 0,0 0 128 0,0-1-128 15,-9 4 144-15,12-3-144 0,-2-9 192 0,1 1-192 16,-1 0 176-16,-2-2-176 0,2-4 160 0,-2 1-160 16,0 3 144-16,0-3-144 0,1-2 128 0,1-2-128 15,3-3 128-15,-2 1-128 0,-2 0 0 0,3-2 128 16,1-4-128-16,2 0 0 0,2-3 144 0,-1-2-144 15,-4-2 0-15,-1-3 128 0,1-2-128 0,0 1 0 16,0 1 0-16,1 0 0 0,-4-1 0 0,2-3 128 16,2 3-128-16,2 1 0 0,-2 3 0 0,0-1 128 15,-1-3-128-15,-1-1 176 0,0 1-176 0,0 2 192 16,0-6-192-16,1 2 0 0,-2-1-160 0,1 3 160 16,0 0 0-16,1 1 0 0,-2 3 0 0,1 0 0 15,-1 1 0-15,1 1 0 0,-1 1 0 0,-1 1 0 0,2-5 0 0,-1 1 0 16,1-3 0-16,-1 2 0 0,0 1 0 0,2-1 0 15,-1 0-128-15,0 1 128 0,1 0 0 0,0 1 0 16,-1 2 192-16,1 1-192 0,0 2 0 0,-3 3 0 16,2 0-192-16,-4 1 48 0,2 1 144 0,-1-1 0 15,-1 1 0-15,-2 4 0 0,-1-1 0 0,-1 1 0 16,-2 3 0-16,1 3 0 0,-4 1 0 0,-2 2 0 16,0 1 0-16,-1 2 0 0,0-1 0 0,-2 3 0 15,1 2 0-15,-2-4-128 0,-1-1 128 0,-1 2 0 16,1 3 0-16,-1 0 0 0,-2 2 0 0,-1-1-128 15,-2-3 128-15,-2 3 0 0,-3 4-128 0,-1 1 128 16,-1-1-128-16,1 2 128 0,-6-3 0 0,-3 2-128 0,0 1 128 16,-3-1 0-16,-3-2 0 0,0 3 0 0,3 2 0 15,-5 0-128-15,-5-1 128 0,-3 2 0 0,-1 0 0 16,0 1 0-16,0 4 0 0,-2-3 0 0,-3-3 0 0,-6 3 0 16,-2-3 0-16,-2 6 0 0,-3-1 0 0,-1 1-128 15,1-6 128-15,-1-1 0 0,-1-2 0 0,-1 0 0 16,-3 0 0-16,-2 0 0 0,0-2 0 0,1 1 0 15,2 0 0-15,-2-2 0 0,-2-4 0 0,-2 2 0 16,-1 2 0-16,-1 1 0 0,-4 1 0 0,2-2 0 16,2-4 0-16,-2 1 0 0,-3-4 0 0,-1 4 0 15,2 3 0-15,0-3 0 0,1-4 0 0,-2 1 128 16,-4 2-128-16,-3 3 0 0,1-1 0 0,0 3 0 16,3-3 0-16,-2 2 0 0,-4-2 0 0,-1 3 0 15,-5-1 0-15,4 1 0 0,4-1 0 0,-3-2 0 16,-2-1 0-16,-1 0 0 0,-2 4 0 0,4 0 0 0,4-1 0 0,-1-2 0 15,1 0 0-15,0 0 0 0,0 2 0 0,4 1 0 16,4-6 0-16,-3 0 0 0,-1-1 0 0,0 1 0 16,0 3 0-16,4-1 0 0,2-2 0 0,-1-3 0 15,-5 1 0-15,3 3 0 0,3 3 0 0,5 0 0 16,6-6 0-16,1 5 0 0,1-1 0 0,1 2 0 16,-2-2 0-16,3-1 0 0,6-3 0 0,2 1 0 15,2 2 0-15,2-1 128 0,4-4-128 0,5 1 0 16,1-1 0-16,3 1 0 0,2 4 0 0,1-1 0 15,2-3 0-15,4 3 0 0,4-1 0 0,0 1 128 16,3 0-128-16,0 1 0 0,2-4 0 0,4 4 0 16,1 1 0-16,4-3 0 0,-2 1 0 0,4 1 0 0,-2-4 0 0,5 3 0 15,-3 5 0-15,4 1 0 0,-1-2 0 0,8 2 0 16,0 0 0-16,-9 1 0 0,9-1 0 0,-8 2-128 16,8-2 128-16,-8 6 0 0,2 3 0 0,0-3-128 15,6-6 128-15,-5 11 0 0,0-3 0 0,1 5-128 16,-3-2 128-16,5 2 0 0,-1 0-144 0,1-2 144 15,-1 3 0-15,-1 3-144 0,0 3 144 0,2 1 0 16,0 1-144-16,1 2 144 0,-2 4 0 0,1 2-144 16,-1 0 144-16,1 0 0 0,0 1-144 0,-3 3 144 15,1 2 0-15,0 2-144 0,-1 0 144 0,-2 2 0 16,0 6-128-16,-2 0 128 0,-2 3 0 0,2 6 0 16,0 1 0-16,-2 1-128 0,1 1 128 0,-4-5 0 15,-1-2 0-15,2-1 0 0,2 3 0 0,-4-1 0 16,-3-2 0-16,1 1 0 0,0-2 0 0,0 2 0 0,-1 0 0 15,0-2 0-15,-1-7 0 0,2 2 0 0,2 2 0 0,-2-3 0 16,1-4 0-16,1 0 0 0,3 2 0 0,0-3 0 16,-2-3 0-16,1-3 0 0,1 1 0 0,0-3 0 15,2-3 0-15,1 1 0 0,1-7 0 0,3-1 128 16,1-1-128-16,0-4 0 0,1 0 0 0,2-4 128 16,1 0-128-16,0-11 0 0,0 0 0 0,0 0 0 15,0 0 128-15,0 0-128 0,2 14 0 0,-2-14 0 16,0 0 0-16,0 0 0 0,7 12 0 0,0-2 0 15,-7-10 0-15,9 7 0 0,-9-7 0 0,11 8 0 16,0-3 0-16,1 0 0 0,-1-4 0 0,2 2 0 16,2 0 0-16,-1-3 0 0,6-3 0 0,0 2 0 15,-1 1 0-15,0 0 0 0,6-2 0 0,5 1 0 0,4 0 0 0,2-1 0 16,3 1 0-16,3 1 0 0,4 0 0 0,5 1 0 16,5 2 0-16,4 1 0 0,1 1 0 0,3 0 0 15,4 1 0-15,-4 0 0 0,-3-3 0 0,-4 5 0 31,-3 2-1024-31,-7 0-240 0,-7 1-48 0,-7 1-15360 0</inkml:trace>
  <inkml:trace contextRef="#ctx0" brushRef="#br0" timeOffset="75726.74">7397 5752 13583 0,'0'0'592'0,"0"0"144"0,0 0-592 0,0 0-144 0,0 0 0 0,0 0 0 16,0 0 336-16,0 0 48 15,0 0 0-15,0 0 0 0,0 0-48 0,0 0 0 16,0 0 0-16,0 0 0 0,13 4 384 0,-1-4 80 0,0-2 16 0,0-6 0 15,1-1 304-15,1-3 64 0,-4 7 16 0,2-6 0 16,0 2-432-16,-2-3-96 0,1-1-16 0,-4 2 0 16,1-4-336-16,0 2-80 0,0 1-16 0,0-3 0 15,0-1 32-15,1-3 16 0,0-1 0 0,1-3 0 16,2 2 192-16,0 0 48 0,1-3 0 0,-1 2 0 16,-2-3-48-16,0-1 0 0,3-4 0 0,0 4 0 15,0 5-144-15,-6 1-16 0,-2-5-16 0,4 0 0 16,3-2-128-16,-1 1-32 0,-5 3 0 0,1-1 0 15,0-1-128-15,0 1 128 0,-2 2-128 0,2-2 128 16,2 0-128-16,-1 2 0 0,-3-3 0 0,0 2 0 0,0-1 192 0,-2-2-64 16,-3-4 0-16,-1 5 0 0,-1 6 32 0,1 1 0 15,0-1 0-15,-2 1 0 0,-2 1-16 0,2-1 0 16,3 0 0-16,-1-1 0 0,-3 4-16 0,0 2-128 16,-1 4 192-16,1-1-64 0,0 0-128 0,0 0 128 15,-1-2-128-15,0 4 128 0,-2 0-128 0,1 3 0 16,6 5 0-16,-11-7 0 0,-1-2 0 0,1 3-144 15,-1 2 144-15,-1-3 0 0,-1 1-144 0,-2 2 144 16,-1-1 0-16,1 3-144 0,3 1 144 0,-1 0 0 16,-2-1 0-16,2 1 0 0,1 0 0 0,0 0 0 15,-1 1 0-15,-1-2 0 0,1 2 0 0,0 0 0 16,-1 3 0-16,-2 1 0 0,-1-2 0 0,0 4-128 16,2-4 128-16,-2 1 0 0,-3 2 0 0,3 0 0 0,0 0 0 0,-1 1 0 15,1 4 0-15,-2 1 0 0,-2 2 0 16,3 1 0-16,1-4 0 0,1 3 0 0,1 3 0 0,2 1-128 15,-7-3 128-15,2 2 0 0,1-3-144 0,3 1 144 16,-1 3 0-16,2 0 0 0,-2 0 0 0,2 1 0 16,1 2 0-16,0 0 0 0,-2-2 0 0,2-1 0 15,-1 0 0-15,1-3 0 0,1 2 0 0,3 1 0 16,-3 1 0-16,3 0 0 0,1 0 0 0,0 1 0 16,-1-1 0-16,1 0 0 0,1-1 0 0,0 1 0 15,2 1 0-15,1-1 0 0,0 3 0 0,1 1 0 16,1 1 0-16,-1 0 0 0,1 0 0 0,0-1 0 15,1-1 0-15,0 2 0 0,-4 0 0 0,3 1 0 16,2 2 0-16,0-3 0 0,0-2 0 0,0 1 0 0,0 2 0 0,0-3 0 16,0 0 0-16,0-1 0 0,2-1 0 0,-1 0 0 15,-1-4 128-15,4 2-128 0,-2 1 0 0,2-1 0 16,1-1 0-16,-1-2 0 0,0 2 0 16,0 1 0-16,1-1 0 0,1-2 128 0,0 2-128 0,2-3 0 15,0 0 0-15,1 0 0 0,0 0 160 0,1-3-160 16,0 2 192-16,1-6-192 0,2 2 192 0,0 0-192 15,0-3 192-15,2 0-192 0,-1 1 192 0,2-1-64 16,-1-1 0-16,1 0-128 0,0 1 160 0,-1-4-160 16,2-1 128-16,-1 0-128 0,0 0 128 0,-1-1-128 15,3 1 128-15,1-3-128 0,0-2 160 0,2 0-160 16,1 0 192-16,2-1-192 0,-1 3 240 0,1-5-64 16,-1-4-16-16,2 2 0 0,0-1-32 0,-1 1 0 0,1-2 0 15,0-4 0-15,-1-3-128 0,-1 0 160 0,-2 1-160 0,1 0 160 16,1-2-160-16,0 0 128 0,-1-1-128 0,-1-3 128 15,0 1-128-15,-2-1 128 0,1-4-128 0,-2 2 128 16,0 3-128-16,-1-5 0 0,-1-4 0 0,-2 4 128 16,-1-2-128-16,0 5 0 0,-1-1 0 0,-2-1 128 15,1-7-128-15,-1 4 0 0,-1 4 0 0,-1 2 128 16,-1-1-128-16,-2 3 0 0,-1-1 0 0,0 3 0 16,-3 1 0-16,3 0 0 0,-3 2 128 0,-1-2-128 15,0-5 0-15,0 4 0 0,-1 0 0 0,0 0 0 16,-2 0 0-16,-1 0 128 0,-1 0-128 0,1 1 0 15,1-1 0-15,1-1 0 0,-4-1 0 0,1 3 0 0,0 6 0 16,1-3 0-16,-1-2 0 0,1 0 0 16,1-1 0-16,-2 1 0 0,3 0 0 0,-2 1 0 0,-2-1 0 15,3 2 0-15,-1 2 0 0,-2 2 0 0,0-2 0 0,2 2 0 16,-1-1 0-16,-2 4 0 0,-4 3 0 0,-3-1 0 16,1 0-144-16,2 3 144 0,2 0 0 0,-2 3-160 15,1 0 160-15,-5-1-128 0,2 0 128 0,-1 0-208 16,-2 2 80-16,1 2 128 0,-1-1-176 0,2-1 176 15,-1 0-128-15,1 3 128 0,0-1 0 0,-1 3 0 16,2-1 0-16,-1 2-128 0,0-2 128 0,-3 2 0 16,1 2-144-16,0 0 144 0,-1-4 0 0,2 1 0 15,-2 5 0-15,0-1 0 0,-1 2-144 0,-1-1 144 16,0 1 0-16,1 2 0 0,-1-3 0 0,0 3-128 16,-2 1 128-16,3 1 0 0,1 6 0 0,0-2 0 0,-1-1-128 15,1 2 128-15,-2 5 0 0,4 2 0 0,0-2-128 0,1 2 128 16,-2 2 0-16,1 2 0 0,-1-5-128 0,0 2 128 15,5-5 0-15,-2 2 0 0,1-3 0 0,2 2 0 16,0-3-128-16,1 2 128 0,-1 0 0 0,1 2 0 16,1 3 0-16,3-1-128 0,-1 2 128 0,1-1 0 15,-4 1 0-15,3-2 0 0,0-1 0 0,1-1 0 16,0-3 0-16,2 2 0 0,1-2 0 0,-2 1 0 16,1-3-128-16,2 0 128 0,-2-2 0 0,2 1 0 15,1 2 0-15,0 3 0 0,-1-1 0 0,1-2 0 16,0-3 0-16,1 3 0 0,0 3 0 0,2-1-160 15,0-1 160-15,2-1-192 0,-1-3 192 0,3 1-192 16,1-2 192-16,0-3-208 0,1 0 80 0,0 1 128 0,3-2 0 0,1-2 0 16,-1 0 0-16,1-2 0 0,0-1 0 0,5-2-176 15,0 2 176-15,1-5-128 0,-1 1 128 0,0-3 0 16,0-2 0-16,3 1 0 0,-1 0 0 0,2 0 0 16,0-4 0-16,3 0 128 0,4-3-128 0,-2 1 0 15,3-2 128-15,1-5-128 0,-1-5 128 0,4-1-128 16,-1 1 128-16,2-5-128 0,1-3 0 0,2-2 128 15,1-3-128-15,-2 0 0 0,-4-2 176 0,3-2-48 16,6-3 0-16,-4-2 0 0,-5-2 64 0,0-1 16 16,-2-5 0-16,-2-2 0 0,-6-2-208 0,1 1 176 15,-6 2-176-15,-1 2 160 0,-4 0-160 0,-2 2 128 16,-2 2-128-16,-3 4 128 0,-2 1 0 0,-3 3-128 16,-2 3 192-16,-1 3-64 0,-2 0-128 0,-2 8 192 15,-1 4-192-15,-4 3 192 16,-2 4-1184-16,-4 3-224 0,-4 11-64 0,-2 5 0 0</inkml:trace>
  <inkml:trace contextRef="#ctx0" brushRef="#br0" timeOffset="81440.58">8903 15874 4607 0,'0'0'400'0,"0"0"-400"0,0 0 0 0,0 0 0 15,0 0 2112-15,0 0 320 0,0 0 80 0,-5-6 16 16,5 6-1216-16,0 0-240 0,0 0-48 0,-7-4-16 16,-2 3-272-16,9 1-48 0,0 0-16 0,0 0 0 15,0 0 144-15,0 0 16 0,0 0 16 0,0 0 0 16,0 0-96-16,16-3-32 0,1 0 0 0,2 2 0 15,2 4-80-15,3-3-32 0,0-6 0 0,1 5 0 16,0 5-304-16,0-3-64 0,0-1-16 0,2-1 0 16,-2-3-224-16,1 2 144 0,0 2-144 0,0-3 128 0,-3-2-128 0,1 3 0 15,-2 2 144-15,-4 0-144 0,-5 0 176 16,0-1-48-16,0-4 0 0,0 6 0 0,-13-1 64 0,0 0 16 16,0 0 0-16,0 0 0 0,0 0-16 0,0 0 0 15,-3 8 0-15,-4-1 0 0,-3-6 112 0,-5 1 16 16,-4 4 0-16,-3-6 0 0,-3-2 16 0,-1 1 16 15,0 1 0-15,0 0 0 0,-1 1 48 0,0-1 16 16,-2-1 0-16,-1-2 0 0,-2 2-80 0,1 1-16 16,1-1 0-16,1 1 0 0,1-4-112 0,6 3-16 15,5 2-16-15,4 0 0 0,3-1-176 0,10 0 0 16,-7-2 144-16,7 2-144 0,0 0 0 0,0 0 144 16,0 0-144-16,17 4 0 0,4-1 144 0,3 3-144 0,2-5 0 15,0 2 144-15,1-2-144 0,1-1 0 0,-1-3 0 0,-1 3 0 16,-1 3 0-16,0-2 0 0,-2-1 128 0,0-1-128 15,1 0 0-15,-2 1 0 0,-2-2 0 0,-2 1 0 16,-4 0 0-16,-1-1 0 0,-13 2 0 0,0 0 0 16,0 0 144-16,0 0-144 0,0 0 160 0,-8 6-160 15,-6-3 176-15,-4 3-176 0,-4-1 192 0,-4 3-192 16,-2 2 128-16,0 1-128 0,-2-5 0 0,-2-2 0 16,0 1 0-16,0-1 0 0,0 0 0 0,2-1 0 15,2-2 0-15,2 2 0 0,2 0 0 0,5 0 0 16,6 2 144-16,3-2-144 0,-1-3 0 0,11 0 144 15,0 0-144-15,0 0 0 0,0 0 0 0,0 0 0 16,0 0 144-16,21-3-144 0,3-2 160 0,3 1-160 16,3 0 160-16,0 3-160 0,1-2 160 0,-1-1-160 15,-2 1 128-15,0-3-128 0,-1 2 0 0,-1-1 0 0,-2 3 144 0,1-1-144 16,-4-1 128-16,0 1-128 0,-3 2 240 0,-4 1-48 16,-3-1 0-16,-11 1 0 0,0 0-32 0,0 0-16 15,0 0 0-15,0 0 0 0,0 0-144 0,0 0 192 16,-13-7-192-16,0 6 192 0,-7 4-192 0,-1 1 0 15,-2-7 144-15,-2 3-144 0,0 3 0 0,-3-1 0 16,-1 1 0-16,0-2 0 0,-2-2-336 0,-2-1 16 16,0 1 0-16,0 1 0 15,3-1-272-15,1 0-48 0,-2-3-16 0,4 2 0 16,-1 2-176-16,5 0-48 0,2-2 0 0,8 2 0 16,2 0-1360-16,11 0-288 0,0 0-48 0</inkml:trace>
  <inkml:trace contextRef="#ctx0" brushRef="#br1" timeOffset="-175678.01">30712 2954 12895 0,'0'0'576'0,"0"0"112"0,9-2-560 0,-9 2-128 15,8-4 0-15,-8 4 0 0,7-5 0 0,-7 5 0 16,11-2 0-16,-11 2 0 0,8-5 848 0,-8 5 144 16,8-8 32-16,-8 8 0 0,0 0 0 0,0 0 0 0,7-7 0 0,-7 7 0 15,0 0 0-15,0 0 0 16,0 0 0-16,0 0 0 0,0 0 0 0,0 0 0 0,0 0 0 0,0 0 0 16,0 0-832-16,0 0-192 0,0 0 0 0,0 0 0 15,0 0 864-15,0 0 128 0,0 0 32 0,0 0 0 16,-6 9-832-16,-1-3-192 0,1 1 0 0,6-7 0 15,-8 9 0-15,0 1 0 0,0 2 0 0,-1 1 0 16,-3-4 864-16,-1 4 128 0,3 2 32 0,-3 3 0 16,-4 0-832-16,0 0-192 0,-1 2 0 0,-3 3 0 15,-3 2 0-15,2 2 0 0,1 3 0 0,-2 0 0 16,-6 6 0-16,6-1 0 0,1 0 0 0,-2 2 0 0,3-4 864 16,-1 4 128-16,0-1 32 0,1 0 0 15,3-5-832-15,2 3-192 0,3 1 0 0,1 2 0 0,1 0 0 16,0 0 0-16,1-1 0 0,1 0 0 0,1-1 0 0,0 0 0 15,0 4 0-15,2-4 0 0,-1 0 0 0,2-1 0 16,0 2 0-16,2-1 0 0,-2-1 0 0,4 2 0 16,1 1 0-16,1-1 0 0,2-1 0 0,-1 1 0 15,2-3 0-15,0 1 0 0,0-1 0 0,0 1 0 16,0-5 0-16,1 1 0 0,2 0 864 0,-1-2 128 16,1 2 32-16,0-5 0 0,1 4-832 0,1-5-192 15,0 1 0-15,-1 0 0 0,1-4 0 0,2 0 0 16,-1-2 0-16,2-1 0 0,0-1 0 0,-2 0 0 15,-2 0 0-15,2-4 0 0,2-2 0 0,-1 1 0 16,-2-2 0-16,0 0 0 0,0-2 0 0,-9-8 0 16,0 0 0-16,0 0 0 0,0 0 0 0,8 8 0 15,5-5 0-15,-13-3 0 0,0 0 0 0,10-7 0 0,-2-2 0 0,-1-4 0 32,-6-5-3232-32,-1-1-688 0,-4-8-144 0,8-4-32 0</inkml:trace>
  <inkml:trace contextRef="#ctx0" brushRef="#br1" timeOffset="-174418.39">31545 2962 12895 0,'0'0'272'0,"0"0"64"0,0 0 16 0,0 0 32 0,0 0-384 0,0 0 0 16,0 0 0-16,0 0 0 0,0 0 896 0,0 0 96 16,1-9 32-16,-1 9 0 0,0 0 0 0,0 0 0 15,0 0 0-15,0 0 0 0,0 0 0 0,0 0 0 16,7-5 0-16,-7 5 0 0,0 0 0 0,0 0 0 15,0 0 0-15,0 0 0 0,0 0 0 0,0 0 0 16,0 0 0-16,0 0 0 0,0 0-832 0,0 0-192 16,0 0 0-16,-7 12 0 0,4 2 864 0,-2 4 128 15,-3 3 32-15,4 1 0 0,3 2-832 0,-3-1-192 16,-2 3 0-16,1 0 0 0,2-3 0 0,-2 1 0 16,-3 1 0-16,3-1 0 0,3 2 864 0,-2-2 128 0,-1-5 32 0,0 1 0 15,0-1-832-15,1-2-192 0,1 0 0 16,6-2 0-16,2-4 0 0,-1 0 0 0,-4-3 0 0,0-8 0 15,-1 11 0-15,1-11 0 0,0 0 0 0,0 0 0 16,-2 9 0-16,2-9 0 0,0 0 0 0,0 0 0 16,0 0 0-16,0 0 0 0,0 0 0 0,0 0 0 15,0 0 0-15,2-9 0 0,-1 0 0 0,6-1 0 32,4-1-3232-32,5 0-688 0,-3-4-144 0,5 2-32 0</inkml:trace>
  <inkml:trace contextRef="#ctx0" brushRef="#br1" timeOffset="-173820.11">32670 2923 3679 0,'0'0'320'0,"0"0"-320"0,0 0 0 0,0 0 0 15,0 0 1296-15,8-1 192 0,-8 1 48 0,8-1 0 16,-8 1-400-16,6-3-80 0,1-1-16 0,-7 4 0 15,0 0-80-15,0 0-32 0,0 0 0 0,0 0 0 16,9-1 80-16,-9 1 16 0,0 0 0 0,7-2 0 16,1-3-128-16,-8 5 0 0,0 0-16 0,0 0 0 15,7-4-32-15,-7 4 0 0,0 0 0 0,0 0 0 16,0 0 48-16,0 0 16 0,0 0 0 0,-7 8 0 16,-1-1-192-16,-2 4-32 0,-2 0-16 0,-1 3 0 15,-2 2 160-15,3 3 16 0,-1 4 16 0,-4 8 0 16,0-1-688-16,3-3-176 0,3-1 0 0,2 2 0 15,1 4 0-15,4-4 0 0,4-4 0 0,4-7 0 0,3 0 0 16,2-1 0-16,1 0 0 0,6-2 0 0,5-2 336 0,2 1 48 16,2-2 0-16,12-1 0 0,-2-4 160 0,0-6 32 15,-1-5 16-15,0 0 0 0,-3-1-192 0,3-7-32 16,2-2-16-16,-11 2 0 0,1-2-48 0,-5 1-16 16,3-2 0-16,-1-1 0 0,1-2 48 0,-2-2 16 15,-4 1 0-15,-1 1 0 0,-3-1-32 0,-1-10 0 16,-2 6 0-16,-6-6 0 0,-8 5 0 0,-6 4-16 15,-6-1 0-15,4 11 0 0,-2 1-96 0,-9 1-16 16,-4-3 0-16,-2 3 0 0,1-3-192 0,0 4 0 16,-3-2 0-16,-22-4 0 15,9 4-384-15,7 1-192 0,5 5-16 0,5 1-16 16,3 0-2112-16,6 2-416 0,4-2-96 0,13 3-16 0</inkml:trace>
  <inkml:trace contextRef="#ctx0" brushRef="#br1" timeOffset="-173188.53">31220 4067 16575 0,'0'0'368'0,"0"0"80"0,0 0 0 0,0 0 16 0,0 0-464 0,0 0 0 0,0 0 0 0,0 0 0 16,0 0 912-16,0 0 96 0,0 0 16 0,0 0 0 15,0 0 0-15,0 0 0 0,0 0 0 0,0 0 0 16,5 9 0-16,1 4 0 0,-3 4 0 0,5 1 0 16,-1 0 0-16,-1 4 0 0,1 3 0 0,-1 2 0 15,0 2-832-15,0 0-192 0,3-2 0 0,-2 2 0 16,-3 0 864-16,1-5 128 0,1 1 32 0,1 0 0 15,-2-4-832-15,0-2-192 0,-5 1 0 0,3-5 0 0,3 1 0 16,0-4 0-16,-8 1 0 0,2 0 0 0,0-13 0 16,3 9 0-16,-3-9 0 0,0 0 0 15,0 0-768-15,0 0-208 0,0 0-48 0,0 0 0 16,0 0-1632-16,-1-9-336 0,-2-8-64 0,3-1-16 0</inkml:trace>
  <inkml:trace contextRef="#ctx0" brushRef="#br1" timeOffset="-172903.21">31521 4080 20271 0,'0'0'448'0,"0"0"80"0,0 0 32 0,0 0 16 0,0 0-576 0,0 0 0 16,-9 0 0-16,-3 0 0 0,-3 2 1744 0,3 3 240 15,12-5 64-15,-8 7 0 0,0 3-832 0,-2 1-144 0,-3 4-48 0,-1 2 0 16,-2 2 0-16,-2 3 0 15,-2 4 0-15,2 0 0 0,2 5 0 0,-1-1 0 0,-2 0 0 0,2 1 0 16,5-4 0-16,-2 0 0 0,-2-4 0 0,3 2 0 16,1-1-816-16,-2-4-208 0,2-1 0 0,0-1 0 15,1-1 0-15,-1-4 0 0,0 0 0 0,3-1 0 16,3-6 0-16,-1 1 0 0,1-1 0 0,6-6 0 31,0 0-768-31,0 0-208 0,0 0-48 0,9-9 0 0,-1 0-1632 0,3-3-336 16,2-1-64-16,0 2-16 0</inkml:trace>
  <inkml:trace contextRef="#ctx0" brushRef="#br1" timeOffset="-172603.16">31515 4575 20271 0,'0'0'896'0,"1"13"192"0,0 0-880 0,-1 1-208 16,0-4 0-16,2 3 0 0,0-3 1680 0,-3 4 304 15,-3 1 48-15,3-1 16 0,1-14-832 0,0 14-144 16,-5 3-48-16,5-5 0 0,0-12-816 0,0 0-208 16,13 5 0-16,-3 3 0 0,2-3 864 0,2-1 128 15,3-4 32-15,1-4 0 0,1-2-832 0,-1-5-192 16,1 2 0-16,0-4 0 0,-2-2 864 0,-1-1 128 16,-1 3 32-16,-1 0 0 0,-6-5 0 0,-1 1 0 15,-2 0 0-15,-1 1 0 0,-6 2-832 0,-3 3-192 16,1-4 0-16,-2 2 0 0,-3 2 864 0,-3-1 128 0,-4 2 32 15,1 3 0-15,-1 2-832 0,-2 4-192 0,-6 0 0 0,3-2 0 32,2 2-768-32,2 1-208 0,2 0-48 0,15 0-12016 0,0 0-2400 0</inkml:trace>
  <inkml:trace contextRef="#ctx0" brushRef="#br1" timeOffset="-170536.56">32829 4123 15663 0,'0'0'688'0,"0"0"144"0,0 0-656 0,0 0-176 16,5-12 0-16,-5 12 0 0,0 0 1296 0,0 0 240 15,0 0 32-15,5-8 16 0,-5 8 0 0,6-10 0 16,-6 10 0-16,0 0 0 0,0 0-320 0,0 0-64 0,0 0-16 0,0 0 0 16,5-8-272-16,-5 8-48 0,0 0-16 0,0 0 0 15,0 0-192-15,8 9-32 0,-4 3-16 0,-1 6 0 16,1 1-16-16,-4 6 0 0,-1 4 0 0,-4 6 0 16,1 4-112-16,-1 0-32 0,-2-1 0 0,1-3 0 15,-1-1-112-15,5-2-16 0,-5-4-16 0,2 1 0 16,-2-6-64-16,2-2-16 0,0-1 0 0,0-3 0 15,2 0-16-15,-1-2 0 0,1-3 0 0,2-2 0 16,1-10-80-16,0 0 0 0,3 13-128 0,-3-13 192 16,0 0-192-16,0 0 0 0,0 0 0 0,10 3 0 15,-10-3 0-15,13-3 0 0,-2-7-128 0,-1 2 128 16,2-3-1264 0,-2-3-144-16,-1-2-16 0,2-4-16 0,1-1-1616 0,-1 0-320 0</inkml:trace>
  <inkml:trace contextRef="#ctx0" brushRef="#br1" timeOffset="-169789.96">33472 2541 5519 0,'-4'-13'240'0,"4"13"64"0,0 0-304 0,0 0 0 15,-4-9 0-15,4 9 0 0,-5-7 2112 0,5 7 352 16,0 0 80-16,0 0 16 0,-6-5-1280 0,6 5-256 15,0 0-64-15,0 0 0 0,0 0 0 0,0 0 0 16,0 0 0-16,0 0 0 0,0 0 112 0,0 0 16 16,0 0 0-16,0 0 0 0,0 0-240 0,0 0-32 15,0 0-16-15,-4 9 0 0,4 3-304 0,4-1-64 16,2 2-16-16,1 1 0 0,4 0-32 0,2 1-16 16,3 4 0-16,2 5 0 0,0-2-48 0,2 5 0 15,2 2 0-15,-1 5 0 0,1 2-48 0,-1 6-16 16,-3 4 0-16,-1-1 0 0,-3 3 16 0,1 1 0 15,-5 2 0-15,-1 2 0 0,-1 2-16 0,-2 0 0 0,0-1 0 0,-2 2 0 16,-1 0 32-16,-1-1 0 0,-4-1 0 0,1 0 0 16,-1 2 32-16,-2 2 16 0,-3-1 0 0,1 3 0 15,-4-3-48-15,3 0-16 0,-2-3 0 0,-2 2 0 16,1-2 64-16,-3 2 16 0,-4 1 0 0,0 1 0 16,-3-4-80-16,2 2-16 0,0 3 0 0,-1-3 0 15,0-2-96-15,2-5-32 0,1-5 0 0,1 2 0 16,-1 1 0-16,0-1 0 0,2-2 0 0,0 0 0 15,-2-5 64-15,-1-1 16 0,-1-3 0 0,0-1 0 16,-1-4-16-16,1-1 0 0,-3-3 0 0,3-1 0 16,0-6-32-16,1 0-16 0,-2-2 0 0,3-4 0 15,1-2-144-15,2 1 160 0,1-5-160 0,3 3 160 16,1-3-160-16,8-7 0 0,0 0 0 0,0 0 0 16,-3-4-832-16,1-4-208 15,2-1-48-15</inkml:trace>
  <inkml:trace contextRef="#ctx0" brushRef="#br1" timeOffset="-168438.19">29637 3107 12895 0,'0'0'272'0,"0"0"64"0,0 0 16 0,0 0 32 0,0 0-384 0,0 0 0 0,-7-1 0 0,10-6 0 15,1 3 896-15,-4 4 96 0,0 0 32 0,0 0 0 16,0 0 0-16,0 0 0 0,4-6 0 0,-4 6 0 16,0 0-832-16,0 0-192 0,0 0 0 0,0 0 0 15,0 0 864-15,0 0 128 0,4 10 32 0,1 4 0 16,1-6-832-16,-1 5-192 0,1-4 0 0,2 3 0 15,0 3 864-15,5 0 128 0,0 1 32 0,13 11 0 0,2 2-832 16,-5-7-192-16,3 0 0 0,3 6 0 16,2 2 0-16,0 1 0 0,1-1 0 0,-6 4 0 0,-1 0 0 0,-3 5 0 15,-7 5 0-15,-2-1 0 0,-2 1 864 0,-5 5 128 16,-3 2 32-16,-4 3 0 0,-3 0-832 0,-4 2-192 16,-3-7 0-16,-4 1 0 0,-3 2 0 0,-1-1 0 15,1 1 0-15,-3-4 0 0,-4 1 0 0,-11 16 0 16,3-5 0-16,2-12 0 0,0-4 864 0,2-1 128 15,6-2 32-15,-1-4 0 0,3-4-832 0,3 0-192 16,1 1 0-16,3-3 0 0,2 4 0 0,0-4 0 16,2-2 0-16,-1-4 0 0,1 3 0 0,3-5 0 15,1-5 0-15,-1 0 0 16,1 0-1600-16,-1-1-352 0,1-5-80 0,1-2-16 0</inkml:trace>
  <inkml:trace contextRef="#ctx0" brushRef="#br1" timeOffset="-167405.98">27166 2906 12895 0,'0'0'576'0,"0"0"112"0,0 0-560 0,0 0-128 0,3-6 0 15,-3 6 0-15,0-6 848 0,0 6 144 0,2-9 32 0,-2 9 0 16,0 0 0-16,0 0 0 0,0 0 0 0,0 0 0 15,0 0 0-15,-9 3 0 16,-3 3 0-16,-6 0 0 0,1 2-832 0,4-1-192 0,-4 4 0 0,-9 4 0 16,0 0 864-16,7-2 128 0,0 4 32 0,-14 10 0 15,5 3-832-15,-5 5-192 0,-2 3 0 0,1 8 0 16,-1 3 864-16,1 6 128 0,-5 5 32 16,6 1 0-16,2-2-832 0,2 4-192 0,2 2 0 0,-1 5 0 15,1 3 0-15,5 0 0 0,5-4 0 0,1 2 0 16,2-4 0-16,1 3 0 0,2-4 0 0,4 4 0 15,1 6 864-15,2-7 128 0,2-5 32 0,2-3 0 16,4 1-832-16,1-4-192 0,3-2 0 0,2-1 0 0,3-4 864 0,3 0 128 16,3-2 32-16,4-6 0 0,3 0-832 15,-2-4-192-15,4-2 0 0,-2-3 0 0,-3-2 0 16,1 0 0-16,-1-2 0 0,1 0 0 0,-1 1 0 0,-1-2 0 16,-1 1 0-16,-3-4 0 15,-2-3-768-15,1-5-208 0,0-1-48 0,0-6 0 0</inkml:trace>
  <inkml:trace contextRef="#ctx0" brushRef="#br1" timeOffset="-152727.28">27511 3245 9215 0,'0'0'400'0,"0"0"96"0,0 0-496 0,0 0 0 16,0 0 0-16,0 0 0 0,0 0 912 0,0 0 96 16,0 0 16-16,0 0 0 0,1-4 0 0,-1 4 0 15,0 0 0-15,0 0 0 0,3-6-832 0,-3 6-192 16,0 0 0-16,0 0 0 0,0 0 864 0,0 0 128 16,4-8 32-16,-2 4 0 0,-2 4-832 0,0 0-192 15,0 0 0-15,0 0 0 0,3-8 864 0,-3 8 128 16,0 0 32-16,0 0 0 0,4-5-832 0,-4 5-192 15,3-4 0-15,-3 4 0 0,0 0 0 0,4-6 0 16,-2-1 0-16,-2 7 0 0,3-4 864 0,-3 4 128 16,4-6 32-16,-4 6 0 0,2-7-832 0,-2 7-192 0,0 0 0 0,0 0 0 15,3-5 0-15,-1-2 0 16,-2 7 0-16,0 0 0 0,0 0 0 0,0 0 0 0,6-6 0 0,-2 1 0 16,-4 5 864-16,0 0 128 0,0 0 32 0,0 0 0 15,5-7-832-15,-5 7-192 0,0 0 0 0,0 0 0 16,0 0 0-16,0 0 0 0,6-4 0 0,-6 4 0 15,0 0 0-15,0 0 0 0,7-2 0 0,-7 2 0 16,0 0 0-16,0 0 0 0,6 3 0 0,-6-3 0 16,0 0 0-16,0 0 0 0,0 0 0 0,0 0 0 15,0 0 0-15,0 0 0 0,0 0 0 0,0 0 0 16,0 0 0-16,7 8 0 0,-7-8 0 0,2 8 0 16,0 3 0-16,-2-2 0 0,0 1 0 0,-2 2 0 15,0 1 0-15,1 1 0 0,-2 4 0 0,0-1 0 0,-1 0 0 0,1 2 0 16,-3-1 0-16,1 0 0 0,0 0 0 15,1 1 0-15,1-4 0 0,1 0 0 0,-2 3 0 0,1-2 0 16,2-1 0-16,-2-1 0 0,1 1 0 0,0-3 0 16,1 1 0-16,0 0 0 0,-2-4 0 0,1 1 0 15,2-5 0-15,0 6 0 0,0-5 864 0,-2 2 128 16,2-8 32-16,0 0 0 0,0 8-832 0,0 0-192 16,0-8 0-16,0 0 0 0,0 0 0 0,0 0 0 15,0 8 0-15,0-8 0 0,0 0 0 0,0 0 0 16,0 0 0-16,0 0 0 0,0 0 864 0,2-8 128 15,2 0 32-15,-2 0 0 0,-1-1-832 0,2 0-192 16,1-1 0-16,-1-1 0 0,-2 2 0 0,3-3 0 16,0 3 0-16,0-3 0 0,-2 1 0 0,2-1 0 15,0-4 0-15,0 2 0 0,0 1 0 0,0 0 0 0,-2-4 0 16,4 3 0-16,-1 1 0 0,0 1 0 0,0-4 0 0,-2 3 0 16,-1 0 0-16,1 3 0 0,-2-1 0 0,1 3 0 15,-1 2 0-15,0 1 0 16,-1 5 0-16,0 0 0 0,0-6 0 0,0 6 0 0,0-3 0 0,0 3 0 15,0 0 0-15,0 0 0 0,0 0 0 0,0 0 0 16,-5 7 0-16,1 5 0 0,2 0 0 0,-2 2 0 16,-2 0 0-16,2 2 0 0,1 2 0 0,0 1 0 15,-2-4 0-15,1-2 0 0,0 0 0 0,1 0 0 16,-2-1 0-16,2-1 0 0,1-2 0 0,-1 0 0 16,2-1 0-16,0-1 0 0,-2 1 0 0,2 0 0 0,1-8 0 0,0 0 0 15,0 0 0-15,0 0 0 16,0 0 0-16,0 0 0 0,0 0 0 0,0 0 0 0,0 0 0 15,0 0 0-15,0 0 0 0,0 0 0 0,1-8 0 0,0 2 0 16,-1 6 0-16,2-5 0 0,-2-6 0 0,1 3 0 16,2 0 0-16,-2 2 0 0,-1-1 0 0,1 1 0 15,2-1 0-15,-2 0 0 0,-1 0 0 0,0 2 0 16,3-3 0-16,-1 1 0 0,1 2 0 0,0-4 0 16,-2 3 0-16,0-3 0 0,0-1 0 0,1 3 0 15,0 0 0-15,-2 3 0 0,3-6 0 0,-2 2 0 16,1 0 0-16,-1 2 0 0,-1 6 0 0,0 0 0 15,1-6 0-15,0-2 0 0,-1 2 0 0,0 2 0 16,0 4 0-16,0-8 0 0,0 3 0 0,0 5 0 16,0 0 0-16,0 0 0 0,0 0 0 0,0 0 0 15,2-5 0-15,-2 5 0 0,0 0 0 0,0 0 0 0,0 0 0 0,0 0 0 16,0 0 0-16,0 0 0 0,0 0 0 0,0 0 0 16,0 0 0-16,0 0 0 15,0 0 0-15,0 0 0 0,0 0 0 0,0 0 0 0,0 0 0 0,0 0 0 16,0 0 0-16,0 0 0 0,0 0 0 0,0 0 0 15,0 0 0-15,0 0 0 0,0 0 0 0,0 0 0 16,0 0 0-16,-3 6 0 0,3-6 0 0,-1 7 0 16,0 1 0-16,1-8 0 0,-2 7 0 0,2-7 0 15,-4 10 0-15,4-4 0 0,0-6 0 0,-1 9 0 16,1-9 0-16,0 7 0 0,0-7 0 0,0 0 0 16,0 0 0-16,0 0 0 0,0 6 0 0,0-6 0 15,0 0 0-15,0 0 0 0,0 0 0 0,0 0 0 0,0 0 0 16,0 0 0-16,0 0 0 0,0 0 0 0,0 0 0 0,0 0 0 15,0 0 0-15,0 0 0 0,0 0 0 0,0 0 0 16,0 0 0-16,0 0 0 0,4-6 0 0,0 2 0 16,-4 4 0-16,0 0 0 0,0 0 0 0,0 0 0 15,0 0 0-15,0 0 0 0,5-7 0 0,-5 7 0 16,0 0 0-16,0 0 0 0,5-5 0 0,1 1 0 16,-6 4 0-16,0 0 0 0,3-4 0 0,1-4 0 15,0 3 0-15,-4 5 0 0,0 0 0 0,0 0 0 16,0 0 0-16,0 0 0 0,0 0 0 0,0 0 0 15,7-4 0-15,-7 4 0 0,0 0 0 0,0 0 0 16,0 0 0-16,0 0 0 0,4-5 0 0,-4 5 0 16,0 0 0-16,0 0 0 0,0 0 0 0,5-4 0 15,-1 0 0-15,-4 4 0 0,0 0 0 0,0 0 0 0,0 0 0 0,0 0 0 16,5-5 0-16,0 3 0 16,-5 2 0-16,0 0 0 0,0 0 0 0,0 0 0 0,0 0 0 0,0 0 0 15,0 0 0-15,5-6 0 0,-2 1 0 0,-3 5 0 16,0 0 0-16,0 0 0 0,0 0 0 0,0 0 0 15,0 0 0-15,0 0 0 0,0 0 0 16,0 0 0-16,0 0 0 0,0 0 0 0,5-4 0 0,-5 4 0 16,0 0 0-16,0 0 0 0,0 0 0 0,0 0 0 15,0 0 0-15,0 0 0 0,0 0 0 0,0 0 0 16,0 0 0-16,0 0 0 0,7 4 0 0,-7-4 0 16,0 0 0-16,0 0 0 0,0 0 0 0,0 0 0 15,0 0 0-15,0 0 0 0,0 0 0 0,-3 7 0 16,-1 3 0-16,3 2 0 0,1-1 0 0,0 4 0 15,-5 0 0-15,2 1 0 0,1 2 0 0,-1 1 0 16,-1-1-768-16,0-1-208 0,2 1-48 0,-1-1 0 0,-2-1 832 0,-1-1 192 16,1-2 0-16,1 2 0 0,2 0 0 0,-1-3 0 15,-1 0 0-15,2-2 0 0,-1-1 768 0,2 0 208 16,-1 1 48-16,2-10 0 0,0 0-832 0,0 0-192 16,0 7 0-16,0-7 0 0,0 0 0 0,0 0 0 15,0 0 0-15,0 0 0 0,0 0 0 0,0 0 0 16,0 0 0-16,8-1 0 0,-8 1 0 0,0 0 0 15,7-5 0-15,-7 5 0 16,4-5-768-16,0-3-208 0,-4 8-48 0,3-5-9824 16,-3 5-1968-16</inkml:trace>
  <inkml:trace contextRef="#ctx0" brushRef="#br1" timeOffset="-151821.99">28975 4400 16575 0,'0'0'368'0,"0"0"80"0,0 0 0 0,7-6 16 0,-3-2-464 0,-1 1 0 0,-3 7 0 0,3-11 0 0,0-1 1728 0,-2 3 256 15,0 2 64-15,-1-2 0 0,3 3-832 16,-3-2-144-16,0 1-48 0,0 7 0 0,0 0 0 0,0 0 0 16,0 0 0-16,0 0 0 0,0 0-816 0,0 0-208 15,-3 13 0-15,2-1 0 0,-2 4 0 0,1 3 0 16,-1 3 0-16,-1 3 0 0,-1 0 864 0,1 2 128 16,-1-1 32-16,0 6 0 0,-2-2-832 15,1 2-192-15,-1 1 0 0,1-2 0 0,-1-5 0 0,2 0 0 16,1-1 0-16,1-3 0 0,1-2 0 0,2-3 0 15,0-3 0-15,1 0 0 0,2-4 864 0,-1-1 128 16,-2-9 32-16,9 4 0 0,-1-4 0 0,3-3 0 16,-2-5 0-16,4-1 0 0,-1-3-832 0,-2-2-192 15,0-3 0-15,0-3 0 0,0-2 0 0,0-2 0 16,-2-3 0-16,-1 3 0 0,-2 0 0 0,-1-1 0 0,0 5 0 16,-2 0 0-16,1 7 0 0,-2 3 0 15,2 0 0-15,-3 10 0 0,0 0 0 0,0 0 0 0,0 0 0 0,-5 8 0 16,-1 0 0-16,0 5 0 0,-1 5 0 15,1 5 0-15,-1 3 0 0,1-2 0 0,-2 1 0 0,4 3 0 16,0-1 0-16,2 0 0 0,0-1 0 0,2-2 0 16,0-2 0-16,0-2 0 0,2-2 0 0,0-6 0 15,0-3-3232 1,-2-9-688-16,0 0-144 0,14-12-32 0</inkml:trace>
  <inkml:trace contextRef="#ctx0" brushRef="#br1" timeOffset="-151162.89">28807 3254 12895 0,'0'0'272'0,"0"0"64"0,-1-5 16 0,-2 0 32 0,0-6-384 15,1 4 0-15,-2-1 0 0,0 1 0 0,1 3 896 0,1-2 96 16,-1 1 32-16,3 5 0 0,0 0 0 0,0 0 0 16,0 0 0-16,0 0 0 0,0 0 0 0,0 0 0 15,0 0 0-15,0 0 0 0,7 11 0 0,2 5 0 16,1-2 0-16,3 6 0 0,0 3-832 0,3 0-192 15,1 0 0-15,1 3 0 0,0-2 864 0,1 0 128 16,-4 1 32-16,0-4 0 0,-4-2-832 0,1 1-192 16,-1 0 0-16,-2-2 0 0,-3-1 0 0,1-2 0 15,-3-2 0-15,0-1 0 0,-2 0 0 0,-2-6 0 16,0-6 0-16,0 0 0 0,-2 7 0 0,2-7 0 16,-7 5 0-16,0-5 0 15,2-2-1600-15,-1-4-352 0,-1 1-80 0,1-1-9840 0</inkml:trace>
  <inkml:trace contextRef="#ctx0" brushRef="#br1" timeOffset="-150826.78">29109 3248 12895 0,'0'0'576'0,"0"0"112"0,0 0-560 0,4-4-128 0,2-5 0 0,-1 2 0 16,-1 3 848-16,-4 4 144 0,0 0 32 0,6-6 0 0,-1-1 0 0,-5 7 0 16,0 0 0-16,0 0 0 0,0 0 0 15,0 0 0-15,0 0 0 0,0 0 0 0,-4 7 0 0,-1 2 0 16,-3 3 0-16,-2 2 0 0,-2 3 0 0,-1 2 0 16,-4 4 0-16,-1 0 0 0,-3 1 0 0,-4-1 0 15,-2 3 0-15,0-2 0 0,-3 0-832 0,1 1-192 16,3-4 0-16,2 1 0 0,1-1 864 0,2-1 128 15,2-2 32-15,3-3 0 0,3 1-832 0,2-2-192 16,4 0 0-16,1-5 0 0,6-9 0 0,0 0 0 16,0 0 0-16,7 6 0 15,2-1-1600-15,3-5-352 0,1-6-80 0,5 1-8208 16,4 1-1632-16</inkml:trace>
  <inkml:trace contextRef="#ctx0" brushRef="#br1" timeOffset="-150568.64">29374 3600 20271 0,'0'0'448'0,"0"0"80"0,-3 9 32 0,1-3 16 0,-1 2-576 0,-1 3 0 0,2 2 0 0,-1 0 0 16,-1 1 1744-16,2 3 240 0,0 3 64 0,-2 0 0 15,-2 4-832-15,-2-2-144 0,2 2-48 0,-1 0 0 16,0 0 0-16,0-5 0 0,0 2 0 0,1-3 0 16,3-2-816-16,0 0-208 0,-1-5 0 0,3 1 0 15,1 0-768-15,0-3-208 0,0-9-48 0,3 11 0 0</inkml:trace>
  <inkml:trace contextRef="#ctx0" brushRef="#br1" timeOffset="-146386.85">27751 4439 16575 0,'0'0'368'0,"0"0"80"0,0 0 0 0,0 0 16 16,5-4-464-16,2-2 0 0,-2 2 0 0,0 0 0 0,2 0 912 16,-7 4 96-16,5-5 16 0,0 0 0 0,-5 5-832 0,5-5-192 15,-5 5 0-15,4-6 0 0,-1-1 864 0,-2 0 128 16,-1 7 32-16,0-7 0 0,-1 1 0 0,-1-1 0 16,1 1 0-16,-3 1 0 0,-4 0 0 0,3 1 0 15,-1-3 0-15,-2 3 0 0,-3 0-832 0,0 2-192 16,-1-1 0-16,-2 0 0 0,-3 2 0 0,-2 0 0 15,1 6 0-15,0-2 0 0,-2-2 0 0,2 2 0 16,0 2 0-16,0 4 0 0,-2-1 864 0,2 3 128 16,0 2 32-16,-1 3 0 0,1 4-832 0,0 3-192 15,-2-1 0-15,2 4 0 0,0 2 0 0,2 2 0 16,3 1 0-16,4 2 0 0,4 1 0 0,3-1 0 0,2 0 0 16,7 1 0-16,3 2 0 0,5-4 0 0,3-1 0 15,3-4 0-15,2 1 0 0,2-7 0 0,2-3 0 16,5-1 0-16,2-7 864 0,2-1 128 15,3-3 32-15,0-2 0 0,0-7-832 0,1-1-192 0,-4-1 0 0,-3-6 0 16,-3-2 864-16,-2-4 128 0,-2-3 32 0,-3-4 0 16,-4-2 0-16,-1-7 0 0,-3-1 0 0,-4-1 0 15,-3-3-832-15,-5-1-192 0,-6 0 0 0,-2-2 0 16,-8-1 0-16,-3 1 0 0,-4 1 0 0,-8 3 0 16,-7 2 0-16,-4 5 0 0,-5 4 0 0,-3 8 0 15,-2 5 0-15,6 8 0 0,4 3 0 0,5 5 0 16,6 5-2416-1,8 4-528-15,-5 18-96 0,20-15-32 0</inkml:trace>
  <inkml:trace contextRef="#ctx0" brushRef="#br1" timeOffset="-145082.18">25492 3183 12895 0,'0'0'272'0,"0"0"64"0,-4-8 16 0,4 8 32 0,-6-8-384 0,1-2 0 0,3 2 0 0,2 8 0 16,-2-13 896-16,2 7 96 0,-1-1 32 0,0 0 0 15,1-1 0-15,0 8 0 16,0 0 0-16,0 0 0 0,0 0-832 0,2-9-192 0,1 1 0 0,-3 8 0 16,0 0 0-16,0 0 0 0,0 0 0 0,9 3 0 15,-9-3 864-15,11 3 128 0,0 6 32 0,2 1 0 16,-1-2-832-16,4 4-192 0,-1 3 0 0,5 5 0 15,2 5 864-15,5 5 128 0,1 4 32 0,2 2 0 16,1 3-832-16,2 5-192 0,-3 2 0 0,0 2 0 16,-3 7 0-16,-1 6 0 0,-1 5 0 0,-4 3 0 0,-4 1 0 0,-3 0 0 15,-2-2 0-15,-3 5 0 0,0 7 0 0,-5-2 0 16,-3 4 0-16,-1-2 0 0,-5-6 864 0,-3 3 128 16,-2 2 32-16,-11 32 0 0,0-13-832 0,1-15-192 15,2-6 0-15,-1-10 0 0,-1-7 0 0,-1-4 0 16,0-4 0-16,0 0 0 0,1 0 864 0,-1 0 128 15,-3-7 32-15,2-3 0 0,1-2-832 0,0-9-192 16,-1-1 0-16,4-4 0 0,5-2 0 0,0-5 0 16,-1 2 0-16,2-5 0 15,3-10-768-15,9-6-208 0,-9 0-48 0,9 0 0 0</inkml:trace>
  <inkml:trace contextRef="#ctx0" brushRef="#br1" timeOffset="-144287.2">23047 2992 12895 0,'0'0'272'0,"0"0"64"0,0 0 16 0,0 0 32 0,-13-2-384 0,8-6 0 0,-4-1 0 0,0 5 0 0,-2 1 896 0,-2 3 96 15,-2 0 32-15,-2 1 0 0,-2 1 0 16,-2 2 0-16,-3 2 0 0,-2 3 0 0,0 0-832 0,-3 5-192 16,0 4 0-16,0 5 0 0,-1 3 864 0,8-1 128 15,-2 8 32-15,-14 28 0 0,3 7-832 0,-3 2-192 16,-3-2 0-16,0 11 0 0,-4 6 864 0,2 13 128 15,2 10 32-15,0-2 0 0,1-2-832 0,5 3-192 16,5 5 0-16,5-9 0 0,4-12 864 0,8-6 128 16,9-1 32-16,7-8 0 0,3 0-832 0,8-6-192 15,7-2 0-15,8-8 0 0,5-4 0 0,2-4 0 16,-3-7 0-16,3-1 0 0,4-2 0 0,0-4 0 16,-2-3 0-16,-2 0 0 15,-1 0-1600-15,1-6-352 0,13 9-80 0,-8-15-16 0</inkml:trace>
  <inkml:trace contextRef="#ctx0" brushRef="#br1" timeOffset="-138474.7">22762 4608 12895 0,'0'0'272'0,"0"0"64"15,0 0 16-15,0 0 32 0,0 0-384 0,0 0 0 0,0 0 0 0,0 0 0 0,0 0 896 0,0 0 96 16,0 0 32-16,0 0 0 0,0 0 0 0,0 0 0 15,0 0 0-15,0 0 0 0,0 0-832 0,0 0-192 16,-7 15 0-16,7-15 0 0,11 13 864 0,-2-1 128 16,-3 2 32-16,5 2 0 0,0 2 0 0,1 0 0 15,0 1 0-15,-3-5 0 0,0 4-832 0,5 10-192 16,2 0 0-16,-4 5 0 0,1-4 0 0,-1 1 0 16,-2-4 0-16,-1 0 0 0,-1-5 864 0,0-1 128 15,1 1 32-15,0-4 0 0,1-2-832 0,-2-2-192 16,3-3 0-16,-4 3 0 0,0-2 0 0,0-2 0 15,-7-9 0-15,0 0 0 0,7 9 0 0,-7-9 0 16,4 9 0-16,-4-9 0 0,0 0 0 0,0 0 0 0,0 0 0 0,0 0-9232 16,2-12-1904-16</inkml:trace>
  <inkml:trace contextRef="#ctx0" brushRef="#br1" timeOffset="-138189.1">23115 4570 20271 0,'0'0'448'0,"0"0"80"0,0 0 32 0,0 0 16 0,0 0-576 0,0 0 0 0,0 0 0 0,0 0 0 16,0 0 928-16,-9 9 80 0,0 4 16 0,-6 4 0 0,-3 4 0 15,-3 3 0-15,-4 1 0 0,-2 7 0 0,-3 1 0 0,-3 4 0 16,2 1 0-16,3 1 0 0,3 3-832 0,1 1-192 15,-2-2 0-15,7-4 0 0,3-7 0 0,2-3 0 16,2-5 0-16,3-1 0 0,2-1 864 0,3-2 128 16,-1-2 32-16,5-2 0 15,5 0-1648-15,-5-14-320 0,0 0-64 0,13 3-16 16,2-3-816-16,2-3-160 0,1-6-48 0,2-4 0 0</inkml:trace>
  <inkml:trace contextRef="#ctx0" brushRef="#br1" timeOffset="-137862.66">23265 4990 23951 0,'0'0'1056'0,"0"0"224"0,0 0-1024 0,0 0-256 0,12 1 0 15,-12-1 0-15,10 2 880 0,-10-2 112 0,0 0 32 0,8 8 0 16,0-1 0-16,-4 5 0 0,-2-2 0 0,-3 3 0 15,-3-3-832-15,-1 2-192 0,-3 0 0 0,-3 1 0 16,-2 4 864-16,-2 2 128 0,-1 2 32 0,1-1 0 16,-2-2-832-16,4-1-192 0,-1-1 0 0,5-2 0 15,0-2 864-15,5 2 128 0,3-2 32 0,4-2 0 16,2-1-832-16,4-2-192 0,4-6 0 0,5-1 0 0,4-1 864 0,7-3 128 16,8 0 32-16,3-1 0 0,0 0-832 0,5-2-192 15,2 1 0-15,-3 3 0 0,-4 3 0 0,-6-1 0 16,-5-1 0-16,-6-1 0 0,-3-1 0 0,-8 1 0 15,-4-1 0-15,3-1 0 16,-3-3-1600-16,-4 2-352 0,-5-4-80 0,-3 0-16 0</inkml:trace>
  <inkml:trace contextRef="#ctx0" brushRef="#br1" timeOffset="-137034.75">23365 3512 12895 0,'0'0'576'0,"0"0"112"16,5-7-560-16,-1 3-128 0,2-4 0 0,-1 3 0 15,-5 5 1664-15,0 0 320 0,0 0 48 0,0 0 16 16,0 0-832-16,0 0-144 0,8 5-48 0,-4 4 0 0,-4 5 0 0,-2 2 0 15,-2 5 0-15,-4 10 0 0,1 3 0 0,1-1 0 16,-1-1 0-16,-1 0 0 0,0 1-816 0,0 1-208 16,0-2 0-16,1-5 0 0,0-1 0 0,2-2 0 15,1-4 0-15,0-1 0 0,-1-5 0 0,1-6 0 16,4 0 0-16,0-8 0 0,2 9 0 0,-2-9 0 16,0 0 0-16,13-2-13888 0</inkml:trace>
  <inkml:trace contextRef="#ctx0" brushRef="#br1" timeOffset="-136641.6">24595 4623 16575 0,'0'0'736'0,"6"-4"160"0,1 2-720 0,-7 2-176 15,0 0 0-15,6-4 0 0,-6 4 1664 0,0 0 320 16,0 0 48-16,3 10 16 0,-3 3-832 0,-4 0-144 16,-3 4-48-16,0 4 0 0,-4 0 0 0,-2 1 0 15,-3 7 0-15,1 1 0 0,-2 1 0 0,1-2 0 16,2 1 0-16,-6 13 0 0,2-9-816 0,2-6-208 16,3-6 0-16,2-2 0 0,-1-4 0 0,3-2 0 15,4-5 0-15,5-9 0 16,0 0-768-16,0 0-208 0,0 0-48 0,0 0-13504 0</inkml:trace>
  <inkml:trace contextRef="#ctx0" brushRef="#br1" timeOffset="-135833.34">24940 3392 12895 0,'0'0'272'0,"0"0"64"0,0 0 16 0,0 0 32 0,0 0-384 0,0 0 0 0,0 0 0 0,4-3 0 15,-4 3 896-15,4-8 96 0,0-1 32 0,-2 2 0 16,-2 7 0-16,-1-6 0 0,-1 0 0 0,-1 0 0 16,0 1-832-16,1 1-192 0,-3 1 0 0,-2 1 0 15,-2-1 864-15,-2 2 128 0,-2 1 32 0,-2 4 0 16,-4-1-832-16,0 7-192 0,-2 1 0 0,-1 4 0 15,-2 3 864-15,-2 3 128 0,-2 0 32 0,-2 7 0 16,-3 2-832-16,3 5-192 0,4 5 0 0,4 3 0 0,4-3 864 0,7 2 128 16,9-2 32-16,7-2 0 0,5-4-832 15,11-4-192-15,9-4 0 0,7-4 0 0,4-5 864 0,9-7 128 16,7-6 32-16,4-4 0 0,2-2-832 0,1-3-192 16,-4-7 0-16,-4-4 0 0,-6-2 864 0,-6-3 128 15,-4-4 32-15,-6-2 0 0,-1-2-832 0,-6-2-192 16,-5 0 0-16,-5 2 0 0,-4-4 864 0,-10 2 128 15,-6-2 32-15,-5 2 0 0,-5 3-832 0,-6 1-192 16,-6 1 0-16,-6 6 0 0,-12-1 0 0,-5 4 0 16,-3 6 0-16,-4 5 0 15,2 6-1600-15,3 4-352 0,7 2-80 0,6 3-16 0</inkml:trace>
  <inkml:trace contextRef="#ctx0" brushRef="#br1" timeOffset="-134014.12">20990 7555 16575 0,'0'0'368'0,"0"0"80"0,0 0 0 0,0 0 16 0,0 0-464 0,0 0 0 0,0 0 0 0,0 0 0 16,0 0 1728-16,0 0 256 0,0 0 64 0,0 0 0 0,13 3-832 15,3-3-144-15,2-1-48 0,5-2 0 0,2-6 0 0,6-2 0 16,5-3 0-16,10 2 0 0,13 2 0 0,-2-2 0 16,2-1 0-16,-5 1 0 0,-9 1-816 0,-3 2-208 15,-6-2 0-15,-4 5 0 0,-6-2 0 0,-8 5 0 16,-18 3 0-16,0 0-10336 15,0 0-2112-15</inkml:trace>
  <inkml:trace contextRef="#ctx0" brushRef="#br1" timeOffset="-133833.86">20999 7937 35007 0,'0'0'768'0,"9"-10"176"0,3 2 16 0,3 1 16 0,6 2-784 0,2 0-192 16,-1 2 0-16,5 0 0 0,6 0 864 0,10 2 128 0,8-1 32 0,2 2 0 15,-1 3-832-15,-4 3-192 16,-6 1 0-16,-7 3 0 0,-5-2 0 0,-5 4 0 0,-4-2 0 0,-7 1 0 31,-3-1-2416-31,-4-2-528 0,-7-8-96 0,0 0-32 0</inkml:trace>
  <inkml:trace contextRef="#ctx0" brushRef="#br1" timeOffset="-133094.04">22957 6756 16575 0,'0'0'368'0,"0"0"80"0,0 0 0 0,-12-4 16 0,2 0-464 0,-3 2 0 0,-5 6 0 0,1 1 0 0,0 3 912 0,-4-2 96 16,-5 2 16-16,1 5 0 0,0 5-832 0,1 3-192 15,-3 3 0-15,0 4 0 0,-2 9 864 0,-2 4 128 16,1 6 32-16,-5 4 0 0,-3 3 0 0,-4 6 0 16,-2 10 0-16,2 8 0 0,5 8 0 0,3 2 0 15,2-2 0-15,6 0 0 0,5 1-832 0,5-3-192 16,4-1 0-16,3-5 0 0,2-3 0 0,3-6 0 16,3-5 0-16,5-3 0 0,2-5 864 0,2-3 128 15,0-3 32-15,4-2 0 0,1-5-832 0,1 0-192 16,-1-6 0-16,3-6 0 0,3-2 0 0,1-5 0 0,1-4 0 15,-2-2 0-15,5-2 0 0,-5-6 0 0,-3-5 0 16,-2-3 0 0,5-4-2416-16,-4-3-528 0,3-13-96 0,-2-5-32 0</inkml:trace>
  <inkml:trace contextRef="#ctx0" brushRef="#br1" timeOffset="-132708.06">23407 6678 20271 0,'0'0'448'0,"0"0"80"0,0 0 32 0,0 0 16 0,0 0-576 0,5 14 0 16,2-7 0-16,-3 2 0 0,-4-9 928 0,-3 19 80 15,-2 4 16-15,-3 1 0 0,-4 2 0 0,0 3 0 16,1 1 0-16,-2 4 0 0,-3 2 0 0,3 1 0 15,3-6 0-15,-2 1 0 0,1-2-832 0,2-4-192 0,3-4 0 0,1-1 0 16,3-10 0-16,1 0 0 16,1-11 0-16,-1 9 0 15,1-9-768-15,0 0-208 0,0 0-48 0,14-3 0 0</inkml:trace>
  <inkml:trace contextRef="#ctx0" brushRef="#br1" timeOffset="-132126.92">24758 6699 9215 0,'0'0'400'0,"0"0"96"0,0 0-496 0,0 0 0 16,9-5 0-16,-9 5 0 0,0 0 912 0,0 0 96 15,0 0 16-15,0 0 0 0,0 0 0 0,0 0 0 16,0 0 0-16,0 0 0 0,0 0 0 0,0 0 0 0,0 0 0 0,-2 10 0 16,-1 0-832-16,-3 2-192 15,-3-3 0-15,-3 7 0 0,-2 5 864 0,-2 6 128 0,-1 2 32 0,-2 5 0 16,-7 2 0-16,4 3 0 16,3 7 0-16,5-6 0 0,2 1-832 0,11-19-192 0,4-3 0 0,3 4 0 15,3-4 0-15,6 1 0 0,2-2 0 16,2-5 0-16,3 0 864 0,0 0 128 0,5-2 32 0,18 0 0 15,-21-8 0-15,0-3 0 0,3-4 0 0,1 1 0 16,2-1-832-16,1-5-192 0,2 0 0 0,1-4 0 16,-3 0 864-16,2-1 128 0,-3-2 32 0,-3-2 0 15,-5-4 0-15,-1-2 0 0,-3-2 0 0,-3-5 0 0,-1-11-832 16,-5-1-192-16,-2 3 0 0,-7 1 0 0,-7-2 0 16,-2 3 0-16,0 15 0 0,-3 1 0 0,-2 2 0 15,-2 3 0-15,-1-1 0 0,-5 4 0 16,-3 5-768-16,-1 2-208 0,0 1-48 15,0 3 0-15,-1 2-1632 0,2 1-336 0,-39 7-64 0,21 1-16 0</inkml:trace>
  <inkml:trace contextRef="#ctx0" brushRef="#br1" timeOffset="-131594.89">23000 8091 20271 0,'7'-8'448'0,"-7"8"80"0,4-9 32 0,1 4 16 0,-5 5-576 16,10-3 0-16,-1 1 0 0,-9 2 0 0,12 2 928 0,0 2 80 15,0 4 16-15,-3 2 0 0,-3 5 816 0,3 0 160 16,-1 4 48-16,3 0 0 0,-5-2-1648 0,3 3-400 16,0-1 0-16,-1 5 0 0,-3-1 896 0,1 3 112 15,0-1 16-15,-1 4 0 0,-1-2-832 0,0 2-192 16,0-7 0-16,-1-1 0 0,1-2 0 0,-3 1 0 15,2 0 0-15,-1-6 0 0,-1-2 0 0,-1-12 0 16,0 0 0-16,0 0 0 16,0 0-1600-16,0 0-352 0,7-6-80 0,-1-1-16 0</inkml:trace>
  <inkml:trace contextRef="#ctx0" brushRef="#br1" timeOffset="-131387.74">23359 8039 35007 0,'0'0'768'0,"-7"9"176"0,-1-1 16 0,-1 2 16 0,0 6-784 0,-4 2-192 0,-1 3 0 0,5-8 0 16,-2 4 864-16,-1 3 128 0,-1 2 32 0,-1 0 0 15,1 1 0-15,-1 3 0 0,-2-1 0 0,0 1 0 16,-14 23-832-16,7-10-192 0,3-7 0 0,5-3 0 16,2-2 0-16,2-2 0 0,3-4 0 0,6 0 0 15,-2-3 0-15,4 0 0 0,1-5 0 0,2-4 0 16,-1-2-2416-16,2 1-528 0,3-4-96 15,1-4-32-15</inkml:trace>
  <inkml:trace contextRef="#ctx0" brushRef="#br1" timeOffset="-130789.89">23493 8639 20271 0,'0'0'448'0,"0"0"80"0,0 0 32 0,0 0 16 15,0 0-576-15,8-2 0 0,1 2 0 0,1 0 0 0,2 0 928 0,1 0 80 16,3 0 16-16,-1 0 0 0,1 2 0 0,11 2 0 16,-6 1 0-16,-2 1 0 0,-5 1 0 0,-1 3 0 15,-4 1 0-15,-1 2 0 0,-3 0-832 0,-2-2-192 16,-5 8 0-16,1-8 0 0,-2 4 864 0,-2 2 128 16,-3-4 32-16,-1 4 0 0,-2 5-832 0,-4-1-192 15,-2 0 0-15,-14 15 0 0,5-10 864 0,13-13 128 16,2 2 32-16,2-5 0 0,2-1-832 0,0 0-192 15,2-1 0-15,2-1 0 0,3-7 0 0,5 4 0 16,6-2 0-16,1 1 0 0,1-6 864 0,2 2 128 16,2 1 32-16,13-4 0 0,-4-3-832 0,-4 3-192 15,-10 1 0-15,1-1 0 0,2-2 0 0,-1 3 0 0,0-3 0 0,2 2 0 16,0 3 0-16,-2-2 0 16,-1 1 0-16,10-2 0 15,-2 0-2416-15,-3 0-528 0,-5-2-96 0,2-1-32 0</inkml:trace>
  <inkml:trace contextRef="#ctx0" brushRef="#br1" timeOffset="-130432.48">24853 8122 27647 0,'0'0'1216'0,"0"0"256"0,0 0-1168 0,0 0-304 16,0 0 0-16,0 0 0 0,0 0 1696 0,0 0 288 15,2 17 48-15,1-1 16 0,-3 0-832 0,-3 6-144 16,-1 4-48-16,2-8 0 0,-2 4 0 0,0 3 0 15,0 0 0-15,0 5 0 0,0 2-816 0,0 4-208 16,-1 0 0-16,4-2 0 0,-4 25 0 0,3-14 0 16,2-7 0-16,0-7 0 0,2-8 0 0,-1-4 0 15,3-3 0-15,-3-6 0 0,-1-10 0 0,0 0 0 16,0 0 0-16,5-1-12512 16,1-2-2544-16</inkml:trace>
  <inkml:trace contextRef="#ctx0" brushRef="#br1" timeOffset="-129463.25">25802 6334 12895 0,'0'0'272'0,"0"0"64"0,0 0 16 0,0 0 32 0,0 0-384 0,0 0 0 16,0 0 0-16,0 0 0 0,0 0 896 0,0 0 96 16,0 0 32-16,0 0 0 0,0 0 0 0,0 0 0 15,5 9 0-15,2 1 0 0,0 2 0 0,3 4 0 16,0 1 0-16,0 5 0 0,1 1-832 0,1 5-192 16,-2 5 0-16,4 10 0 0,-1-1 864 0,0 5 128 15,0 3 32-15,-2 7 0 0,1 0-832 0,-2 7-192 0,0 5 0 16,2 2 0-16,-4 0 864 0,0 3 128 0,-3 0 32 15,-1 1 0-15,-1 5-832 0,-2 3-192 0,-2 1 0 0,-3-1 0 16,-2-3 0-16,-4 2 0 16,0 1 0-16,3-37 0 0,-2 4 0 0,-1 2 0 0,-1-1 0 0,1 1 0 15,-2 2 864-15,0 0 128 0,-1-1 32 0,0 1 0 16,-13 46 0-16,5-16 0 0,3-17 0 0,1-7 0 16,1-11-832-16,1-4-192 0,-1-2 0 0,2-6 0 15,2-6 0-15,-1 2 0 0,-3-2 0 0,8-14 0 16,-1 0 0-16,-2 1 0 0,-2-2 0 0,0-1 0 0,0 2 864 15,-1-1 128-15,1-2 32 0,-9 6 0 0,7-10-832 16,4-4-192-16,11-6 0 0,0 0 0 16,-9-6-1600-16,4-5-352 0,2-9-80 0,8 0-9296 15,2 1-1856-15</inkml:trace>
  <inkml:trace contextRef="#ctx0" brushRef="#br1" timeOffset="-128937.75">27256 6267 16575 0,'0'0'736'0,"-4"-6"160"0,4 6-720 0,-7-3-176 0,-1-1 0 0,0 0 0 16,-2 3 848-16,1 1 144 0,-7 3 32 0,2-1 0 15,0 2-832-15,-2 5-192 0,-1 0 0 0,-1 3 0 16,-2-2 864-16,-9 10 128 0,5 5 32 0,8-6 0 0,0 9-832 0,-7 16-192 16,1-5 0-16,7-8 0 0,0 3 864 15,-10 29 128-15,2 2 32 0,-5 7 0 0,-6 3 0 0,0 6 0 16,0 4 0-16,3 0 0 0,3 1-832 0,-1 2-192 16,0 1 0-16,6 2 0 0,4 2 0 0,4-4 0 15,0-7 0-15,8 1 0 0,-1 2 864 0,7 0 128 16,4-7 32-16,4-6 0 0,1-9-832 0,3 1-192 15,5-2 0-15,0-5 0 0,2-4 864 0,4 0 128 16,0-1 32-16,3-4 0 0,-1-1-832 0,0-8-192 16,-1-5 0-16,-3-2 0 0,0 2 0 0,0-6 0 15,-2-5 0-15,-1 1 0 0,-4-3 0 0,0-4 0 16,-1-6 0-16,-1-3-11424 16,2-4-2336-16</inkml:trace>
  <inkml:trace contextRef="#ctx0" brushRef="#br1" timeOffset="-126181.7">26580 5219 12895 0,'0'0'576'0,"0"0"112"0,0 0-560 0,0 0-128 15,0 0 0-15,0 0 0 0,0 0 0 0,0 0 0 16,0 0 0-16,0 0 0 0,0 0 848 0,0 0 144 16,0 0 32-16,0 0 0 0,0 0 0 0,0 0 0 15,0 0 0-15,0 0 0 0,0 0-832 0,-4 8-192 16,0 2 0-16,4 1 0 0,0-11 864 0,8 13 128 16,1 0 32-16,3 2 0 0,1 5-832 0,1 2-192 15,-2 2 0-15,1-2 0 0,3-1 0 0,2-2 0 16,8-2 0-16,0 1 0 0,0 2 0 0,0-2 0 15,2-6 0-15,-1 1 0 0,1-3 864 0,-1 2 128 16,0-3 32-16,3 0 0 0,3-2-832 0,2-2-192 0,2 0 0 0,0-2 0 16,2-4 864-16,3-1 128 0,3 2 32 0,0-1 0 15,2 0-832-15,-3-3-192 0,-2-1 0 16,-1-1 0-16,-1 4 0 0,2-6 0 0,1 0 0 0,0 0 0 16,-2-1 0-16,2 0 0 15,-1 0 0-15,-1 2 0 0,-4-2 0 0,-3 1 0 0,-1-3 0 0,-4 3 0 16,-2-1 0-16,0 1 0 0,1-5 0 0,0 1 0 15,5-1 0-15,2-3 0 0,3-2 0 0,0 3 0 16,-3 3 864-16,2 3 128 0,0-6 32 0,2 6 0 16,-1 0-1648-1,-1-1-320-15,-3-2-64 0,-2 2-16 0,1 2 832 0,-2-1 192 0,-1-1 0 0,0 4 0 16,-1 5 0-16,-1 1 0 0,1 2 0 0,-9 2 0 0,-2-3 0 0,3 2 0 16,-2 1 0-16,2 1 0 0,0 2 0 0,3-2 0 15,-2 1 0-15,0 4 0 0,1 0 0 0,0 2 0 16,-1-1 0-16,-1 0 0 0,1 3 0 15,-1 1 0-15,-1 0 0 0,3-2 0 0,-4-1 0 0,-1 1 0 16,-2-1 0-16,0 1 0 0,-1-1 0 0,0-2 0 16,-4 0 0-16,-1 0 0 0,-3-3 0 0,1 0 0 15,-8-7 0-15,0 0 0 0,4 8 768 0,1-4 208 16,-5-4 48-16,0 0 0 0,0 0-832 0,8 1-192 16,0-1 0-16,1 0 0 0,-1-3 0 0,0-3 0 15,1-1 0-15,0 2 0 0,0-4 0 0,3 0 0 16,1-2 0-16,0 1 0 0,1 0 0 0,-1 2 0 15,-4-4 0-15,2 4 0 0,3-1 0 0,2 2 0 0,-1-2 0 16,2 2 0-16,3-1 0 0,1 0 0 16,0 3 0-16,1-2 0 0,-1 1 0 0,3 0 0 0,1 0 0 0,12 1 0 15,-5 2 0-15,0 0 0 0,0-6 0 0,-7 5 0 16,4 3 0-16,3 0 0 0,2-2 0 0,4 3 0 16,1 0 0-16,0 4 0 15,0 1 0-15,0 2 0 0,1-5 0 0,-4 1 0 0,-3-2 0 0,3 3 0 16,-1 2 0-16,3-1 0 0,1-5 0 0,-1 2 0 15,1 2 0-15,0 0 0 0,0-1 0 0,0 2 0 16,1 1 0-16,-1 4 0 0,0-3 0 0,-3 1 0 16,3-1 0-16,-1-2 0 0,1-2 0 0,3-1 0 15,2 3 0-15,1-2 0 0,-4 0 0 0,2 1 0 16,3-1 0-16,-4 4 0 0,-2-4 0 0,-3 1 0 0,-1-2 0 16,1-1 0-16,-3-1 0 0,3 0 0 0,0 2 0 0,3-4 0 15,-1 0 0-15,6-1 0 0,4 2 0 0,2 1 0 16,0 1 0-16,1 1 0 0,-2-1 0 0,-2-1 0 15,0-1 0-15,3-2 0 0,3 0 0 0,0-3 0 16,2 1 0-16,0 1 0 0,-1 1 0 0,-1 0 0 16,-5-4 0-16,2-1 0 0,0-1 0 0,4-2 0 15,3-2 0-15,1 0 0 0,-2 1 0 0,2-2 0 16,0 4 0-16,-2-3 0 0,-1-8 384 0,1 0 16 16,2-3 16-16,-12 9 0 0,4 0-416 0,1 2 0 15,1-4 128-15,0 2-128 0,-4 3 0 0,-2 3 0 16,-1-3 0-16,10-1 128 0,-8 0-128 0,-4 3 0 15,-2 2 0-15,-2 1 0 0,0 2 128 0,-5 1-128 16,-3 0 0-16,-2-1 128 0,-2 1-128 0,-3-1 0 16,-1 0 144-16,-4-2-144 0,-2 3 0 0,-2 0 144 0,-1 2-144 15,-3-3 0-15,-3 2 128 0,0 0-128 0,-2 2 0 0,-7 1 0 16,0 0 0-16,0 0 0 16,0 0-208-16</inkml:trace>
  <inkml:trace contextRef="#ctx0" brushRef="#br1" timeOffset="-121133.56">27554 6433 23951 0,'0'0'512'0,"0"0"128"0,-1-13 0 0,-1 8 64 0,2 5-576 0,0 0-128 0,0 0 0 0,0 0 0 16,0 0 848-16,0 0 144 0,0 0 32 0,0 0 0 15,0 0 0-15,0 0 0 0,-7 3 0 0,1 7 0 16,1 1-832-16,0 4-192 0,0 3 0 0,0 4 0 16,-1 4 864-16,1 1 128 0,1 3 32 0,-1-2 0 0,-3 3-832 0,0 0-192 15,1 5 0-15,-3 0 0 0,1-3 864 0,0-3 128 16,-1-3 32-16,1 0 0 0,1 0-832 0,3-3-192 15,-1-4 0-15,2-6 0 0,3-1 0 0,1-13 0 16,0 0 0-16,0 0 0 0,0 0 864 0,0 0 128 16,11-11 32-16,-1-5 0 0,2-10-832 0,-1 0-192 15,0-2 0-15,-1 0 0 0,1-5 864 0,-2 0 128 16,0 1 32-16,-1-1 0 0,1 2-832 0,0 2-192 16,0 1 0-16,-1-2 0 0,-3 4 0 0,2 1 0 15,1 5 0-15,-3 3 0 0,-4 3 0 0,3 1 0 16,-4 13 0-16,0 0 0 0,0 0 0 0,0 0 0 15,0 0 0-15,-7 19 0 16,-2 5-768-16,0 3-208 0,0-2-48 0,0 5 0 0,-1-1 832 0,-1 2 192 16,-2 2 0-16,3-5 0 0,-2 4 0 0,0-1 0 0,0 0 0 0,1-3 0 15,0-4 0-15,2-3 0 0,0-4 0 0,3 0 0 16,0 0 768-16,1-3 208 16,1-1 48-16,3-5 0 0,1-8-832 0,0 0-192 0,0 11 0 0,0-11 0 31,0 0-768-31,8-7-208 0,2 1-48 0,2-5 0 15,0-2-2448-15,1-4-496 0,5-13-112 0,-1 11-16 0</inkml:trace>
  <inkml:trace contextRef="#ctx0" brushRef="#br1" timeOffset="-120756.4">28313 6499 16575 0,'0'0'368'0,"0"0"80"0,-1-5 0 0,1 5 16 0,0 0-464 0,0 0 0 15,0 0 0-15,0 0 0 0,0 0 1728 0,0 0 256 16,0 0 64-16,0 0 0 0,0 0-832 0,0 0-144 16,0 0-48-16,-2 12 0 0,2-12 0 0,-2 12 0 15,-4 3 0-15,-1 5 0 0,-1 1 0 0,-1 2 0 16,-2-1 0-16,6 3 0 0,2 4-816 0,1-3-208 0,-1 2 0 0,-1-5 0 16,-1-3 0-16,1 1 0 0,2-1 0 0,-1-3 0 15,0-3 0-15,2-1 0 0,1-13 0 0,0 0 0 31,0 12-1600-31,0-12-352 0,0 0-80 0,0 0-11472 0</inkml:trace>
  <inkml:trace contextRef="#ctx0" brushRef="#br1" timeOffset="-120591.83">28129 6654 27647 0,'0'0'608'0,"0"0"128"15,0 0 32-15,0 0 0 0,7-5-624 0,8 10-144 0,5-1 0 0,-2 2 0 0,0-3 848 0,-1 1 144 16,-1-4 32-16,-2 2 0 0,6 0-832 0,1 2-192 15,-1-1 0-15,1 1 0 0,-1-2 864 0,-3 1 128 16,-3-2 32-16,-1 1 0 16,-2-4-1648-16,-4 1-320 0,0 0-64 0,-7 1-13520 15</inkml:trace>
  <inkml:trace contextRef="#ctx0" brushRef="#br1" timeOffset="-120213.81">28849 6318 20271 0,'0'0'896'0,"0"0"192"0,0 0-880 0,0 0-208 0,0 0 0 0,0 0 0 16,0 0 864-16,0 0 128 0,0 0 32 0,7 3 0 15,0 1 0-15,1 1 0 0,-2 1 0 0,2 3 0 16,0 1 0-16,0 4 0 0,2 3 0 0,1 2 0 16,0 2-832-16,2 3-192 0,0-2 0 0,2 1 0 0,-1 2 864 15,0 1 128-15,0-4 32 0,2 2 0 0,-2 2-832 16,-1-5-192-16,-2 0 0 0,1 1 0 0,-2 4 0 0,-2-1 0 15,-1-2 0-15,-2-3 0 0,-1-6 0 0,-1 0 0 16,-3 2 0-16,0-4 0 0,0-12 0 0,0 0 0 16,0 0 0-16,0 0-10336 15,0 0-2112-15</inkml:trace>
  <inkml:trace contextRef="#ctx0" brushRef="#br1" timeOffset="-119955.83">29115 6365 20271 0,'0'0'448'0,"0"0"80"0,4-7 32 0,-1 1 16 0,-3 6-576 0,0 0 0 0,0 0 0 0,0 0 0 16,0 0 1744-16,0 9 240 0,0 0 64 0,-2 7 0 16,-5 1-832-16,-1 2-144 15,-2 3-48-15,-2 5 0 0,-2-3 0 0,0 5 0 0,-5-3 0 0,1 4 0 16,1 0-816-16,0 0-208 0,0 1 0 0,2-2 0 15,0 2 864-15,1-1 128 0,0-5 32 0,2-1 0 16,1-2-832-16,2 0-192 0,-1-4 0 0,2-1 0 31,3-4-768-31,1-2-208 0,4-11-48 0,0 0-9824 0,0 0-1968 0</inkml:trace>
  <inkml:trace contextRef="#ctx0" brushRef="#br1" timeOffset="-119768.83">29331 6757 27647 0,'-4'11'608'0,"0"1"128"0,-1 1 32 0,-2 1 0 0,0 0-624 0,-1 3-144 0,0 0 0 0,-1 1 0 0,-2-1 848 0,2 0 144 16,0 0 32-16,0 0 0 0,0 0-832 0,2-3-192 15,2 0 0-15,3-3 0 16,0-2-768-16,2-1-208 0,0-8-48 0,0 0 0 0</inkml:trace>
  <inkml:trace contextRef="#ctx0" brushRef="#br1" timeOffset="-119359.47">29662 6328 23951 0,'0'0'512'0,"0"0"128"16,0 0 0-16,0 0 64 0,9 3-576 0,-9-3-128 0,7-3 0 0,1 3 0 0,-1 4 848 0,1 4 144 16,0 0 32-16,1 5 0 0,0 0 0 0,2 4 0 15,-1 3 0-15,1 3 0 0,-4-1-832 0,3 2-192 16,-1 0 0-16,-1-1 0 0,-2 0 864 0,-1-1 128 16,4-1 32-16,-2 0 0 0,-4-1-832 0,-1-2-192 15,-1-5 0-15,-1 2 0 0,0 1 0 0,-1-2 0 16,-1-4 0-16,0-3 0 15,2-7-768-15,0 0-208 0,-2 7-48 0,2-7 0 16,0 0-1632-16,0-7-336 0,-3-16-64 0,4 7-16 0</inkml:trace>
  <inkml:trace contextRef="#ctx0" brushRef="#br1" timeOffset="-119138.02">30017 6291 27647 0,'0'0'608'0,"-4"-3"128"0,-1-1 32 0,5 4 0 0,-7 4-624 0,-1 4-144 0,-2 1 0 0,-2 0 0 16,-1 4 848-16,-3 3 144 0,-2 3 32 0,0 2 0 15,-2 3 0-15,1 3 0 0,-1 0 0 0,1 1 0 16,1-2-832-16,2 0-192 0,2-4 0 0,0 2 0 16,1 0 0-16,2 0 0 0,-1-5 0 0,2 1 0 15,-1 1 0-15,2-2 0 0,1-3 0 0,2 0 0 16,0-5-1600-16,1 1-352 15,0 1-80-15,5-13-16 0</inkml:trace>
  <inkml:trace contextRef="#ctx0" brushRef="#br1" timeOffset="-118805.75">30311 6700 27647 0,'0'0'1216'0,"-9"8"256"0,-2 2-1168 0,-2 2-304 15,-1 2 0-15,0 1 0 0,-1 2 880 0,-1 0 112 16,0-2 32-16,2 3 0 0,0 3 0 0,2-2 0 0,1-4 0 0,6 1 0 16,1 0 0-16,3-2 0 0,2-5 0 0,4 3 0 15,3-2 0-15,4-2 0 16,2-3 0-16,5-4 0 0,1-6-832 0,3-3-192 0,-1-2 0 0,0-3 0 15,-1-3 864-15,-4-1 128 0,-4-1 32 0,-5-1 0 16,-4-2-832-16,-4 0-192 0,-6-1 0 0,-3 2 0 16,-1 2 0-16,-5 0 0 15,0 3 0-15,-3 1 0 0,-3 0 0 0,0 2 0 0,1 1 0 0,2 5 0 32,1 3-2416-32,4-2-528 0,-7-1-96 0,20 6-32 0</inkml:trace>
  <inkml:trace contextRef="#ctx0" brushRef="#br1" timeOffset="-112248.22">32307 6361 12895 0,'0'0'272'0,"-2"-8"64"0,-1-1 16 0,1 1 32 0,-1 2-384 0,0 1 0 15,2 1 0-15,0-3 0 0,-1 2 896 0,1 1 96 16,0-3 32-16,1 7 0 0,0 0 0 0,0 0 0 16,-1-7 0-16,1 0 0 0,0 7 0 0,0 0 0 15,1-6 0-15,-1 6 0 0,0 0 0 0,0 0 0 16,0 0 0-16,0 0 0 0,0 0-832 0,8 1-192 15,0 2 0-15,1 3 0 0,0 3 864 0,1 2 128 0,2-1 32 0,1 4 0 16,1 5-832-16,5 3-192 0,1 3 0 16,3 1 0-16,-1 2 0 0,0 0 0 0,0 0 0 0,0 0 0 15,0-2 864-15,1-4 128 0,-3 1 32 0,-1 2 0 16,-2-3-832-16,-3-3-192 0,-1-2 0 0,-1 0 0 16,-2 3 0-16,-2-3 0 0,-1-5 0 0,-2-1 0 15,-3-4 0-15,0 2 0 0,-2 1 0 0,0-3 0 16,0-7 0-16,0 0 0 0,0 0 0 0,0 0 0 15,0 0-1600-15,-6-6-352 0,3-2-80 16</inkml:trace>
  <inkml:trace contextRef="#ctx0" brushRef="#br1" timeOffset="-111872.78">32762 6220 11967 0,'0'0'1072'16,"4"-5"-864"-16,0-3-208 0,0 2 0 0,0 0 1072 0,-4 6 160 16,4-7 48-16,-4 7 0 0,3-7 464 0,-3 7 112 15,0 0 0-15,0 0 16 0,0 0-800 0,0 0-176 16,0 0-16-16,-3 7-16 0,-2 0-32 0,-3 3 0 0,-2 3 0 0,-4 5 0 15,-2 5-240-15,-4 6-48 0,-2-2-16 0,-4 6 0 16,-4-2 400-16,4 5 80 0,4-1 16 0,-1-3 0 16,-3 1-832-16,3-1-192 0,2-2 0 15,0-5 0-15,2 0 864 0,0-3 128 0,4-5 32 0,0 1 0 16,2 5-832-16,3-4-192 0,1-5 0 0,1-2 0 16,3-1 0-16,1-5 0 0,1 1 0 0,3-7 0 15,0 0 0-15,0 0 0 0,0 0 0 0,0 0 0 16,0 0-768-1,9-7-208-15,0-1-48 0,1-1 0 0,-1 3-2448 16,2-3-496-16,15-8-112 0,-2 6-16 0</inkml:trace>
  <inkml:trace contextRef="#ctx0" brushRef="#br1" timeOffset="-111572.49">33154 6696 21183 0,'0'0'1888'0,"6"4"-1504"16,3 3-384-16,-2-5 0 0,-7-2 944 0,0 0 112 15,6 5 32-15,-2 3 0 0,-3 3 256 0,-2 2 48 16,-3 4 16-16,-2 1 0 0,-5 3-336 0,1-3-64 0,-2 2-16 0,-4 3 0 15,0 4-64-15,0 1-16 0,0 2 0 0,3-3 0 16,1 0-336-16,-1 7-64 0,2-5 0 0,2-2-16 16,3-6-304-16,0-2-48 0,3-5-16 0,2-2 0 15,0-1-320-15,2-3-64 0,-1-8 0 0</inkml:trace>
  <inkml:trace contextRef="#ctx0" brushRef="#br1" timeOffset="-106241.58">27872 7836 20271 0,'0'0'448'0,"0"0"80"0,0 0 32 0,7-10 16 0,2-1-576 0,-9 11 0 16,0 0 0-16,12-7 0 0,-12 7 928 0,0 0 80 15,9-8 16-15,-9 8 0 0,0 0 0 0,10 3 0 16,-10-3 0-16,0 0 0 0,11 12 0 0,-4 2 0 16,1 4 0-16,1 2 0 0,-2 1-832 0,2 2-192 15,0 5 0-15,0 0 0 0,0 1 864 0,3 4 128 16,-2-2 32-16,2 1 0 0,0 1-832 0,0 0-192 16,-1-7 0-16,2 2 0 0,1-4 0 0,-3-2 0 15,0 0 0-15,-1-4 0 0,-2-2 0 0,0-3 0 0,-2-1 0 16,-6-12 0-16,12 5 0 0,-12-5 0 15,9 7 0-15,-9-7 0 16,0 0-768-16,8-8-208 0,-2-4-48 0,0-2-8736 0,-1-2-1760 0</inkml:trace>
  <inkml:trace contextRef="#ctx0" brushRef="#br1" timeOffset="-105983.41">28271 7829 23951 0,'0'0'512'0,"0"0"128"0,-2-6 0 0,-1-1 64 0,3 7-576 0,0 0-128 0,0 0 0 0,0 0 0 16,0 0 848-16,-11 4 144 0,0 5 32 0,-2 1 0 0,-4 1 0 0,0 3 0 15,-3 6 0-15,1 3 0 0,-3 5 0 0,2 0 0 16,-1 2 0-16,2 3 0 0,-1-3 0 0,0 2 0 16,1 1 0-16,-1-4 0 0,2-3-832 0,1 0-192 15,-1 3 0-15,1-9 0 0,1 0 0 0,1 0 0 16,0-1 0-16,4-3 0 0,-1-3 0 0,3-4 0 15,0 0 0-15,9-9 0 16,0 0-1600-16,0 0-352 0,0 0-80 0,0 0-13120 16</inkml:trace>
  <inkml:trace contextRef="#ctx0" brushRef="#br1" timeOffset="-105592.18">28553 8261 23951 0,'0'0'512'0,"0"0"128"0,0 0 0 0,0 0 64 0,0 0-576 0,0 0-128 0,0 0 0 0,0 0 0 16,0 0 848-16,6 10 144 0,-6 3 32 0,-4-1 0 15,0 2 0-15,-2 2 0 0,-5 1 0 0,4 0 0 16,-2 1 0-16,-1 1 0 0,1 2 0 0,0 1 0 16,1-2 0-16,2 0 0 0,1-1 0 0,2-1 0 15,3-1-832-15,4-1-192 0,1-4 0 0,6 3 0 16,2-3 864-16,1-3 128 0,2-9 32 0,2 0 0 0,3-2-832 16,0-4-192-16,-1-3 0 0,0-4 0 0,1-4 864 0,-3-1 128 15,-2-2 32-15,-3 0 0 0,-2-3-832 0,-3 4-192 16,-4-6 0-16,-6 7 0 0,-2 5 864 0,-3-3 128 15,-2 2 32-15,-1 1 0 0,-2 2-832 0,-2 1-192 16,-2 1 0-16,-1 0 0 16,-1 4-768-16,1 1-208 0,-2-3-48 0,3 3-13104 15,-1 0-2624-15</inkml:trace>
  <inkml:trace contextRef="#ctx0" brushRef="#br1" timeOffset="-102458.83">32549 7856 8287 0,'0'0'736'0,"0"0"-592"16,5-6-144-16,0 2 0 0,-5 4 1744 0,0 0 320 0,7-1 64 0,-7 1 16 16,0 0-592-16,0 0-112 0,6-7-32 0,-6 7 0 15,4-5 32-15,-4 5 0 0,0 0 0 0,0 0 0 16,0 0-224-16,0 0-64 0,0 0 0 0,0 0 0 15,0 0-704-15,-1 12-160 0,1-2-32 0,0 7 0 16,-6 5 624-16,-3 13 112 0,-4 3 32 0,2 0 0 16,0 1-832-16,1-1-192 0,-2 1 0 0,2-2 0 15,0-1 864-15,0-2 128 0,2-3 32 0,3 1 0 16,2-4-832-16,1-4-192 0,0-3 0 0,2-4 0 16,0-3 0-16,3-4 0 0,1 5 0 0,-1-8 0 15,-3-7 864-15,0 0 128 0,0 0 32 0,0 0 0 16,11-5-832-16,2-8-192 0,2-6 0 0,-6 6 0 0,0-4 864 15,0-2 128-15,0-7 32 0,0 0 0 0,0 1-1024 0,-5-5-208 16,0 2-48-16,0-2 0 0,3-1 256 0,-5 1 0 16,1 1 0-16,0 4 0 0,-1 3 0 0,-1 4 0 15,1 5 0-15,-2 1 0 0,-3 8 0 0,3 4 0 16,-5-1 0-16,5 1-144 0,-4 9 144 0,-4 12-128 16,-2 5 128-16,-1-1-128 0,0 3 384 0,0-2 64 15,1 4 32-15,-1-4 0 0,1 3-352 0,-1-4 0 16,1-2 0-16,0 3 0 0,-1-1 0 0,2-3 0 15,1-3 0-15,2-3 0 0,0 0 0 0,1-2 0 16,0-2 0-16,5-12 0 16,0 0-752-16,0 0-208 0,0 0-64 0,0 0 0 15,12 3-1632-15,-2-6-336 0,-1-1-64 0,4-2-16 0</inkml:trace>
  <inkml:trace contextRef="#ctx0" brushRef="#br1" timeOffset="-101893.45">33363 5786 13823 0,'-13'-18'1216'0,"13"18"-960"16,0 0-256-16,-9-14 0 0,1-3 0 0,3 1 176 0,0 2-176 15,5 14 160-15,0 0 688 0,-3-15 144 0,3 0 32 0,0 4 0 16,0 11-128-16,0 0 0 0,0 0-16 0,7-10 0 15,-2 2-224-15,-5 8-32 0,0 0-16 0,8-1 0 16,0 1-128-16,-2 1-32 0,-6-1 0 0,9 8 0 16,-1 6 0-16,3 0 0 0,-3 3 0 0,3 3 0 15,0 3-64-15,0 6 0 0,2 1-16 0,3 7 0 16,1 2-80-16,4 5-16 0,2 6 0 0,5 0 0 16,2 4-112-16,4 7-32 0,2 6 0 0,5 7 0 15,3 5-128-15,0-2 160 0,1 0-160 0,-4 3 160 0,-20-45-32 0,-21-35 0 16,0 0 0-16,0 0 0 15,0 0 128-15,0 0-256 0</inkml:trace>
  <inkml:trace contextRef="#ctx0" brushRef="#br1" timeOffset="-99186.99">33314 5764 10479 0,'0'0'448'0,"-4"-8"128"0,0-1-576 0,0 1 0 0,2-1 0 0,2 9 0 15,-3-10 1024-15,-1 1 112 0,-1 1 16 0,5 8 0 16,-4-9-464-16,-1-1-96 0,-1 1-16 0,1 3 0 16,5 6 32-16,-6-5 0 0,-1-2 0 0,1 2 0 15,6 5 192-15,0 0 32 0,0 0 16 0,0 0 0 16,-6-5-64-16,6 5-16 0,0 0 0 0,0 0 0 15,0 0-384-15,0 0-64 0,0 0-32 0,0 0 0 16,11 7 0-16,-1 4 0 0,-1-1 0 0,1 3 0 16,0 2-32-16,-1 2 0 0,0 1 0 0,2 0 0 0,0 4 0 15,1 2 0-15,-1 2 0 0,3-1 0 0,3 1 64 0,-3 0 16 16,-1-1 0-16,0 2 0 0,2 2-80 0,-4 2 0 16,4 1-16-16,-4 0 0 0,0-1-96 0,1 2-16 15,-3 3 0-15,0 1 0 0,-3-1-128 0,1 2 192 16,-2-2-192-16,-1 1 192 0,-1-3-192 0,-1 1 192 15,2 2-192-15,0-1 192 0,-1 1 0 0,-1-2 16 16,1-4 0-16,0 2 0 0,-1-2 112 0,1-1 32 16,1 0 0-16,1 1 0 0,1 3-128 0,1-4-32 15,-1 0 0-15,1-3 0 0,-7-27-192 0,9 34 176 16,-4-4-176-16,0-1 160 0,-2 0-160 0,0-3 0 0,-3-4 144 16,0-3-144-16,-2 4 160 0,0-2-32 0,-1-1-128 15,-1 1 192-15,0-1-192 0,0 1 0 0,1-6 0 16,-1 5 0-16,-2 3 144 0,1 1-144 0,0-3 128 0,0 5-128 15,-2 0 0-15,2-1 128 0,0-2-128 0,0-1 0 16,-1 3 128-16,1 1-128 0,1-2 0 0,-1 0 128 16,0 2-128-16,0-2 128 0,-2 1-128 0,1 1 128 15,-1 0-128-15,1 0 192 0,-2-4-192 0,0 1 192 16,1 1-64-16,2 1 0 0,-1-3 0 0,0 1 0 16,1 1-128-16,0 1 192 0,0-1-192 0,1 2 192 15,0-3-48-15,-1-1 0 0,-2-1 0 0,1 1 0 16,-1 1-16-16,-2-2 0 0,1 1 0 0,-2 0 0 15,-5-1-128-15,2 0 160 0,-4 1-160 0,2-1 160 16,-1 1-160-16,1 0 0 0,-2 1 144 0,0-1-144 0,-2-5 0 0,1-3 144 16,0 2-144-16,0 1 0 0,1 0 176 15,0 0-176-15,1-3 160 0,7-5-160 0,0 3 192 16,-2 1-64-16,1-4-128 0,0 4 192 0,-1-1-192 0,2 1 176 16,-4 1-176-16,-7 11 160 0,7-4-160 0,0 1 0 15,-5-3 0-15,2 1 0 0,5-4 0 0,-2-2 128 16,1 2-128-16,-1-1 0 0,1-2 0 0,2 2 0 15,-2-2 128-15,3-2-128 0,1 1 0 0,3-3 0 16,0 2 0-16,-1-5 128 0,4 1-128 0,2-7 0 16,-3 6 0-16,3-6 0 0,0 0 0 0,0 0 0 15,0 0 0-15,0 0 128 0,0 0-128 0,0 0 0 16,0 0 0-16,0 0 128 0,0 0-128 0,0 0 0 16,0 0 144-16,0 0-144 0,11-5 0 0,-2-1 128 15,-4-1-128-15,5-5 0 0,1-2 0 0,1 2 128 0,-2 0-128 16,2-1 0-16,2-4 128 0,4-2-128 0,4-6 160 15,-1 3-160-15,-5-4 160 0,-6 13-160 0,3-7 160 16,0-3-160-16,4-2 144 0,0-4-144 0,2 1 128 0,-1-5-128 16,1 1 128-16,18-32-128 15,-6 8 128-15,-2 5-128 0,-2 1 128 0,-3 3-128 0,-2-2 0 0,-1 2 128 16,-3 0-128-16,-1 3 0 0,0 1 0 0,-4 1 0 16,0 4 0-16,0 0 128 0,-1 2-128 0,-2-2 0 15,-1-5 0-15,0 1 0 0,1 0 0 0,-1-1 0 16,-1 4 0-16,1-2 0 0,0-4 0 0,1 1 0 15,-1 5 0-15,0 0 0 0,1-2 0 0,-1 0 0 16,0 1 0-16,0 3 0 0,0-1 0 0,0-1 0 16,-1-3-208-16,0 0 80 0,-2 4 128 0,4 1-208 15,-5-1 208-15,1 4 0 0,1 3-160 0,-1-1 160 0,0 4 0 0,-3 0 0 16,0 2-144-16,0-1 144 0,-2 3 0 0,-1 2 0 16,-1-4 0-16,-1 1 0 0,-2-2-128 0,1 1 128 15,-1 0 0-15,-2 0 0 0,0 0-144 0,1-3 144 16,-2 3 0-16,2-3-144 0,-2 4 144 0,2-1-128 15,-1 2 128-15,0 1-128 0,1-3 128 0,0 3 0 16,1-1 0-16,1 1 0 0,1-2 0 0,-1 0-128 16,1-1 128-16,0-1 0 0,1-2-128 0,0 3 128 15,1 3-128-15,-3-3 128 0,2 1-128 0,-2 0 128 16,-1 2-128-16,0 2 128 0,1 1 0 0,-3 1 0 16,-2-2 0-16,-1 3 0 0,-1-1 0 0,-1 2 0 15,0 0 0-15,-2 3-128 0,-3 1 128 0,2 1 0 16,-1 1 0-16,4 0 0 0,-4-3 0 0,4 2 0 0,-1 4 0 15,1-1 0-15,0 1 0 0,2 2 0 0,-1-1 0 0,4 2-128 16,-1 4 128-16,2-2 0 0,0-1 0 0,1 2 0 16,4 2 0-16,-4-3 0 0,4 3 0 0,0 0-128 15,0 0 128-15,0 0 0 0,0 0-144 0,0 0 144 16,0 0 0-16,0 0 0 0,-5 0 0 0,5 0 0 16,0 0 0-16,0 0 0 0,0 0 0 0,0 0 0 15,0 0-128-15,0 0 128 0,0 0 0 0,0 0 0 16,0 0 0-16,0 0 0 0,-3 12 0 0,3 0 0 15,0-1 0-15,0-11 0 0,0 0 0 0,6 13 0 16,-6-13-160-16,7 19 160 0,1-2 0 0,-1 1-144 16,1 0 144-16,-1 2 0 0,1-1 0 0,0 6 0 15,1 4 0-15,0-2-128 0,-1 2 128 0,2 6 0 16,2 3 0-16,1-2-128 0,2 1 128 0,2 0 0 0,1 1 0 0,1 1 0 16,2 3 0-16,1 1 0 0,1-4 0 0,-3 4 0 15,-1 4 0-15,-2-1 0 0,-3 1 0 0,-1-2 0 16,0 4 0-16,-4-1 0 0,-2 0 0 0,-1 2 144 15,-1-6-144-15,-1 4 160 0,-1 6-160 0,0-5 0 16,-3 2 0-16,1-1 0 0,0-1 0 0,0-2 0 16,1 0 0-16,-1-5 0 0,2-3 0 0,-2-1 0 15,-1-3 0-15,0-1 0 0,-1-2 0 0,-3 0 208 16,-1 2-48-16,-3-2-16 0,-1 1 0 0,-3 1 0 16,-1-1 0-16,0-1 0 0,-2-1 16 0,0 2 0 15,-3-2 0-15,-2 3 0 0,-1 0-160 0,0 0 160 16,0 1-160-16,2 1 160 0,-2 2-160 0,3 0 160 0,1 1-160 0,2 1 160 15,-3 4-160-15,1-4 0 0,0 0 0 0,0-2 128 16,0-4-128-16,0 0 0 0,0 0 0 0,2-4 128 16,-1 0-128-16,1-2 0 0,-1-3 144 0,0 3-144 15,1 2 0-15,-2 0 144 0,-2-7-144 0,2 4 0 16,-2 1 240-16,1-3-64 0,-1 1-16 0,12-9 0 16,-5 1-160-16,0 3 0 0,0 0 0 0,1 1 0 15,-5 0 0-15,2-1 128 0,1 2-128 0,-11 15 128 16,5-9-128-16,2-3 0 0,4-3 144 0,2-3-144 15,2-3 0-15,0-3 0 0,1 2 0 0,2-5 128 16,-1-3 0-16,7-8 0 0,0 0 0 0,-4 7 0 16,4-7-128-16,0 0-192 0,0 0 64 0,0 0 0 15,-1-11-448-15,3-3-96 0,1-2-16 16,5 1 0-16,4-3-2720 0,2-3-560 16,8-16-96-16,7 1-32 0</inkml:trace>
  <inkml:trace contextRef="#ctx0" brushRef="#br1" timeOffset="-93012.87">16020 9726 12895 0,'0'0'576'0,"12"0"112"0,-12 0-560 0,12 1-128 0,-2-5 0 0,-10 4 0 15,9 2 848-15,-9-2 144 0,11 0 32 0,-11 0 0 16,0 0 0-16,11-2 0 0,-11 2 0 0,0 0 0 16,0 0 0-16,11-1 0 0,-11 1 0 0,0 0 0 15,0 0 0-15,0 0 0 0,0 0 0 0,0 0 0 16,0 0-832-16,-11 5-192 0,-2-1 0 0,-1 0 0 0,-4 3 864 0,-2 0 128 16,-3-1 32-16,-3 0 0 15,-6-2-832-15,1 3-192 0,1-2 0 0,-1 1 0 16,-2 1 0-16,1-3 0 0,-1 1 0 0,2 1 0 0,1 0 864 0,1-1 128 15,0-2 32-15,6-1 0 0,-1 3-832 0,3-3-192 16,2-2 0-16,1 0 0 0,1-2 0 0,2 2 0 16,2-1 0-16,2 0 0 0,0-3 0 0,3 3 0 15,8 1 0-15,0 0 0 0,0 0 0 0,0 0 0 16,0 0 0-16,0 0 0 0,0 0 0 0,0 0 0 16,0 0 0-16,0 0 0 0,7 11 0 0,-2 1 0 15,0-4 0-15,-1 0 0 0,-4-8 0 0,5 11 0 16,-1 1 0-16,2 0 0 0,-4 1 0 0,-1 3 0 15,-4-1 0-15,0 5 0 0,2 1 0 0,-3-1 0 16,-1 1 0-16,-1 0 0 0,-7 1 0 0,3-1 0 0,-1 3 0 0,0 2 0 16,-4-3 0-16,-2 1 0 0,-1-1 0 0,0 2 0 15,0-4 0-15,1 0 0 0,5-2 0 0,-2 1 0 16,-3-2 0-16,1 0 0 0,2-1 0 0,5-1 0 16,-1-4 0-16,4 1 0 0,-1 1 0 0,3 0 0 15,2-5 0-15,2-9 0 0,4 13 0 0,2 0 0 16,2-2 864-16,3-2 128 0,-2-4 32 0,4 7 0 15,0 0-832-15,5-1-192 0,3-4 0 0,2-1 0 16,2-2 0-16,2 2 0 0,1-2 0 0,1 1 0 16,-1-3 0-16,0 0 0 0,-1-1 0 0,-1 2 0 15,-2-1 0-15,2 1 0 0,-2-3 0 0,-1 0 0 16,0 4 0-16,-1-3 0 0,-2 0 0 0,-3 1 0 0,-3-2 0 0,-4 2 0 16,-10-2 0-16,10 4 0 15,-10-4 0-15,0 0 0 0,0 0 0 0,0 0 0 16,0 0-1600-16,0 0-352 0,-4-9-80 0,-3 0-16 0</inkml:trace>
  <inkml:trace contextRef="#ctx0" brushRef="#br1" timeOffset="-91973.4">16377 9984 16575 0,'0'0'368'0,"0"0"80"0,0 0 0 0,2-9 16 0,-4-1-464 0,2 0 0 16,0 1 0-16,2 1 0 0,-2 8 912 0,2-9 96 16,0 2 16-16,-2 7 0 0,0 0-832 0,0 0-192 15,0 0 0-15,0 0 0 0,0 0 864 0,0 0 128 16,0 0 32-16,0 0 0 0,0 0-832 0,0 0-192 16,0-7 0-16,0 7 0 0,0 0 864 0,0 0 128 15,0 0 32-15,0 0 0 0,0 0-832 0,0 0-192 16,10 7 0-16,-2 0 0 0,-8-7 864 0,11 16 128 15,3 2 32-15,0 0 0 0,0-1-832 0,4 2-192 16,5 0 0-16,0 5 0 0,-1 2 0 0,0 2 0 16,-1-1 0-16,0 0 0 0,-1 0 864 0,-2-1 128 0,0 0 32 15,-2-2 0-15,-2-2-832 0,1-1-192 16,-2-2 0-16,0 1 0 0,2-2 0 0,-3-2 0 16,-3-3 0-16,2 0 0 0,-4 0 0 0,0 0 0 15,-7-13 0-15,6 14 0 0,0 1 0 0,-2-6 0 0,-4-9 0 0,0 0 0 16,0 0 0-16,0 0 0 0,1 10 0 0,-1-10 0 15,0 0 0-15,0 0 0 0,0 0 0 16,-9-8 0 0,-2-2-2416-16,2-3-528 0,0 0-96 0,0 1-5488 0,0-1-1104 0</inkml:trace>
  <inkml:trace contextRef="#ctx0" brushRef="#br1" timeOffset="-91554.72">16775 9949 9215 0,'1'-11'400'0,"-1"11"96"0,3-9-496 0,-3 9 0 16,0 0 0-16,4-10 0 0,-2-1 912 0,-2 11 96 15,0 0 16-15,0 0 0 0,0 0 0 0,0 0 0 16,4-7 0-16,-4 7 0 0,0 0 0 0,0 0 0 16,0 0 0-16,0 0 0 0,0 0 0 0,0 0 0 15,0 0 0-15,-5 9 0 0,-1 0 0 0,-2 5 0 16,0 1 0-16,-1 7 0 0,-2-1 0 0,0 2 0 16,-1 6 0-16,-2 2 0 0,-2 7 0 0,-1 1 0 0,-1 1 0 0,-3-1 0 15,-1 1-832-15,-2-1-192 0,1-1 0 0,-2-2 0 16,-1-3 864-16,2 2 128 0,4 4 32 0,0-8 0 15,0-13-832-15,5 1-192 0,4 0 0 0,2 0 0 16,0-3 0-16,3-2 0 0,2-4 0 0,4-10 0 16,0 9 0-16,0-9 0 0,0 0 0 0,0 0 0 15,11-1 0-15,1-3 0 0,-1-4 0 0,2-4 0 16,0 1-2416 0,0-4-528-16,-2-4-96 0,1 4-11088 0</inkml:trace>
  <inkml:trace contextRef="#ctx0" brushRef="#br1" timeOffset="-91205.16">16980 10431 16575 0,'0'0'736'0,"0"0"160"0,0 0-720 0,0 0-176 16,11-1 0-16,-11 1 0 0,0 0 848 0,11 6 144 15,-2 5 32-15,-3-3 0 0,-6-8 816 0,4 15 160 16,-2 2 48-16,-2 2 0 0,0-1-832 0,-2-1-144 16,-3 0-48-16,0 4 0 0,0 2 0 0,-2-1 0 0,-1-1 0 0,1 3 0 15,0-5-816-15,-1-1-208 16,4 2 0-16,-2-2 0 0,-2-4 0 0,3-2 0 0,-2 0 0 0,3-2 0 15,4-10 0-15,0 0 0 0,0 0 0 0,0 0 0 16,0 0 0-16,0 0 0 0,0 0 0 0,8-5 0 31,3-3-2416-31,2-6-528 0,7-7-96 0,1-1-32 0</inkml:trace>
  <inkml:trace contextRef="#ctx0" brushRef="#br1" timeOffset="-90760.16">17943 9972 20271 0,'0'0'448'0,"-5"-10"80"0,0 1 32 0,2 0 16 0,3 9-576 0,0 0 0 0,0 0 0 16,0 0 0-16,0 0 928 0,0 0 80 15,-1 10 16-15,2-2 0 0,-1-8 0 0,3 16 0 16,1-1 0-16,2 2 0 0,2 1 0 0,2 1 0 0,-1 3 0 0,2-4 0 15,3 6-832-15,3 2-192 0,1 0 0 0,5 4 0 16,-1-3 864-16,1 2 128 0,-1-3 32 16,1 2 0-16,-3-4-832 0,0-1-192 0,-3 1 0 0,-1-3 0 15,-3-3 0-15,-2-1 0 0,0-3 0 0,-2 2 0 16,-3 1 864-16,1-4 128 0,-4-5 32 0,-3-8 0 16,0 10-832-16,-2-1-192 0,2-9 0 0,0 0 0 15,0 0-768-15,-5-5-208 16,0-3-48-16,0-3 0 0,1-4-2448 0,-3 0-496 15,3-4-112-15,0 4-16 0</inkml:trace>
  <inkml:trace contextRef="#ctx0" brushRef="#br1" timeOffset="-90500.39">18339 9927 23951 0,'0'0'1056'0,"0"0"224"0,-1-8-1024 0,0 1-256 16,-1 1 0-16,2 6 0 0,0 0 1696 0,0 0 288 15,-6 2 48-15,-2 6 16 0,-1 3-832 0,-1 4-144 16,-1 4-48-16,-4 3 0 0,-2 5 0 0,-2 2 0 16,1 1 0-16,-1 4 0 0,-1 0 0 0,0-2 0 15,2 2 0-15,1 0 0 0,0 0-816 0,2-3-208 16,-2-6 0-16,1 0 0 0,3 3 0 0,-3 9 0 16,-1-4 0-16,7-10 0 0,2-3 0 0,2-4 0 15,-4-1 0-15,7-5 0 0,3-10 0 0,-4 11 0 0,4-11 0 16,0 0 0-1,0 0-1600-15,0 0-352 0,4-7-80 0,2-2-9296 0,6 3-1856 0</inkml:trace>
  <inkml:trace contextRef="#ctx0" brushRef="#br1" timeOffset="-90177.54">18578 10413 27647 0,'0'0'608'0,"-8"4"128"0,0 1 32 0,1 3 0 0,0 0-624 0,-3 4-144 0,2 4 0 0,-1-3 0 16,-1 2 848-16,0 0 144 0,-2 2 32 0,3-1 0 15,1 1 0-15,3-1 0 0,3-2 0 0,0 2 0 0,4-2-832 0,1 2-192 16,1-5 0-16,8 1 0 0,2 0 864 0,2-6 128 16,0 3 32-16,2-6 0 0,3-3 0 0,2 0 0 15,1-5 0-15,-1 0 0 0,-3-3-832 0,-1-4-192 16,0-1 0-16,-5 0 0 0,-2-4 864 0,-3-1 128 15,-4 1 32-15,-2-1 0 0,-3-2-832 0,-3-1-192 16,-5 2 0-16,0 0 0 0,-2 1 0 0,-4 1 0 16,-3 0 0-16,0 6 0 0,-2-1 0 0,1 3 0 15,-1 2 0-15,2 1 0 16,2 3-768-16,2 0-208 0,0 1-48 0,5 1 0 16,8 1-2448-16,0 0-496 0,0 0-112 0,0 0-16 0</inkml:trace>
  <inkml:trace contextRef="#ctx0" brushRef="#br1" timeOffset="-88734.65">19043 9704 12895 0,'0'0'576'0,"-5"-3"112"0,5 3-560 0,-6-2-128 0,-1 0 0 0,2 1 0 16,0-4 848-16,0 2 144 0,-2 1 32 0,0 0 0 16,7 2 0-16,-5-1 0 0,0-2 0 0,5 3 0 0,0 0-832 0,0 0-192 15,0 0 0-15,0 0 0 0,0 0 1680 0,9-2 304 16,0-4 48-16,6 4 16 0,-1-2-832 16,2 1-144-16,-1 1-48 0,2-1 0 0,1-2-816 0,2 1-208 15,1-2 0-15,0 4 0 0,0 2 0 0,-1 0 0 16,0-1 0-16,0-2 0 0,-2 2 0 0,0 1 0 15,-2 1 0-15,-2-1 0 0,-2-1 864 0,0 1 128 16,-3 1 32-16,-2 3 0 0,-7-4-832 0,0 0-192 16,0 0 0-16,0 0 0 0,8 4 0 0,-2 3 0 15,-6-7 0-15,1 9 0 0,-1-3 0 0,-1 6 0 16,1 1 0-16,-3 1 0 0,-1 2 0 0,-1 2 0 16,1 3 0-16,1 3 0 0,1 3 0 0,-1 4 0 15,-1-1 0-15,4 5 0 0,-1 11 0 0,0-2 0 16,-1 5 0-16,2-4 0 0,0 2 0 0,0 0 0 15,0-1 0-15,2-3 0 0,-1-4 864 0,0 0 128 16,-1 0 32-16,0-1 0 0,0 1-832 0,0-2-192 16,0-4 0-16,3-1 0 0,-2 2 0 0,0-3 0 15,1-2 0-15,-1-3 0 0,0-2 864 0,1 1 128 0,1-3 32 0,1 6 0 16,-1-7-832-16,0-3-192 0,-1 3 0 0,1-7 0 16,-1 2 0-16,1-2 0 0,0-1 0 0,-1 0 0 15,0 1 0-15,-1 0 0 0,0-1 0 0,-1-3 0 16,0 3 0-16,0 1 0 0,0-3 0 0,-1-2 0 15,1-9 864-15,0 0 128 0,-5 12 32 0,5-12 0 16,-7 6-832-16,7-6-192 0,-9 4 0 0,-3 0 0 16,2 5 0-16,-2-5 0 0,-2 0 0 0,-3 0 0 15,-4 1 0-15,0-2 0 0,-2 2 0 0,0 0 0 0,-3-5 864 16,3 3 128-16,-2 3 32 0,4-3 0 0,3-3-832 16,1-1-192-16,0-1 0 0,0 2 0 0,0 7 0 0,0-5 0 15,4 1 0-15,-1 1 0 0,1-2 0 0,1 2 0 16,2-1 0-16,-1-3 0 0,3-4 0 0,8 4 0 15,0 0 0-15,0 0 0 16,0 0-2416-16,0 0-528 0,0 0-96 0,8-6-32 0</inkml:trace>
  <inkml:trace contextRef="#ctx0" brushRef="#br1" timeOffset="-83718.52">18853 9735 12895 0,'0'0'272'0,"0"0"64"0,0 0 16 0,0 0 32 0,0 0-384 0,0 0 0 0,0 0 0 0,0 0 0 0,0 0 0 0,-1 7 0 16,1-7 0-16,0 0 0 0,0 0 0 0,0 0 0 15,2 9 0-15,-2-9 0 0,0 0 896 0,6 5 96 16,-4 0 32-16,-2-5 0 0,0 0-832 0,8 4-192 16,0 0 0-16,-3-1-4864 15,-5-3-1024-15</inkml:trace>
  <inkml:trace contextRef="#ctx0" brushRef="#br1" timeOffset="-79055.97">32616 8079 6447 0,'0'0'576'0,"-6"-5"-576"0,-1-3 0 0,2 2 0 16,-1 1 912-16,4-1 80 0,0 1 16 0,2 5 0 15,0 0-64-15,0 0-16 0,0 0 0 0,-2-8 0 16,2 8-448-16,0 0-96 0,0-6 0 0,0 6-16 16,-3-4 112-16,0-3 32 0,3 1 0 0,0 2 0 15,0 4-32-15,-1-8 0 0,1 2 0 0,0 0 0 16,-2-3 176-16,2 4 48 0,0 5 0 0,0-6 0 15,-1-2 128-15,0 0 16 0,1-3 16 0,0 5 0 16,0-3-544-16,0 1-96 0,1-5-32 0,2 5 0 0,-2-1 208 0,-1 2 48 16,-1-4 0-16,1 3 0 0,2-2 0 0,1 3 0 15,-3 7 0-15,1-8 0 0,2-1-64 0,1 1 0 16,-2 2 0-16,-2 6 0 0,0 0-128 16,0 0-48-16,0 0 0 0,0 0 0 0,0 0-208 0,0 0 176 15,0 0-176-15,0 0 160 0,-6 2-160 0,1 4 0 16,2 5 0-16,-1 2 128 0,-4 3 112 0,2 1 16 15,0 4 0-15,0 4 0 0,-5 3-256 0,1 0 0 16,1 2 0-16,-4 3 0 0,-1-1 0 0,-2 0 0 16,2 0 0-16,-1-4 0 0,2-2 0 0,0 0 0 15,-1 2 0-15,3-6 0 0,2-4 0 0,0 1 0 16,-1-3 0-16,2 0 0 0,3-7 864 0,-1 2 128 16,1-5 32-16,1 1 0 0,4-7-832 0,0 0-192 15,0 0 0-15,0 0 0 0,0 0 864 0,0 0 128 0,0 0 32 0,4-9 0 16,0-6-832-16,0 1-192 0,4 1 0 0,-2-4 0 15,2-1 0-15,0-2 0 0,-1-5 0 0,4 1 0 16,2-1 0-16,2-4 0 16,-1-3 0-16,3-2 0 0,1-3 0 0,2 6 0 0,-2 2 0 0,-1 3 0 15,-1-1 352-15,-2 5 32 0,-1 5 0 0,-1 2 0 16,-2 2-384-16,-1-1 0 0,-1 3 0 0,-1 6 0 16,-7 5 0-16,0 0 0 0,0 0 0 0,0 13 0 15,-4-1 0-15,-2 5-160 0,0 2 160 0,-1 5 0 16,0-2 0-16,-2 4-128 0,-3 4 128 0,-1 3 0 15,0-2-272-15,2 0 0 0,2-1 0 0,1-1 0 16,1-2 272-16,-1-3 0 0,1-5 0 0,2-2 0 0,1-2 0 16,-1 2 0-16,0-2 0 0,2-6 0 0,3-9 0 0,0 0 0 15,-3 10 0-15,3-10 0 0,0 0 768 0,0 0 192 16,7-7 64-16,1-1 0 0,2-1-832 0,1-3-192 16,0-5 0-16,0 0 0 0,-1 3 0 0,-1-5 0 15,0-4 0-15,-1-1 0 0,3-2 304 0,-3 1 16 16,1-1 0-16,-3 4 0 0,-2 2-320 0,0 4 0 15,-1 2 0-15,-3 6 0 0,0 8 0 0,0 0 0 16,-8 5 0-16,-4 7 0 0,-2 5 0 0,-5 5 0 16,2 3 0-16,2 1 0 0,3 0-272 0,2 3-16 15,-1 2 0-15,5 2 0 16,4 1-592-16,2 3-112 0,0 3-32 0,7 0 0 16,6 2-2448-16,5-6-496 0</inkml:trace>
  <inkml:trace contextRef="#ctx0" brushRef="#br1" timeOffset="-63679.1">20796 11386 20271 0,'-8'0'448'0,"-1"0"80"0,-2 0 32 0,2-2 16 0,1 2-576 0,-1 2 0 15,0 1 0-15,9-3 0 0,0 0 928 0,0 0 80 16,0 0 16-16,0 0 0 0,0 0 0 0,17 3 0 15,4-3 0-15,5 0 0 0,5 3 0 0,2-5 0 16,2-2 0-16,-1 2 0 0,1 1 0 0,-2 1 0 16,-2 0 0-16,3-3 0 0,1-4-832 0,-14 5-192 15,4 1 0-15,1-1 0 0,-4 2 0 0,0 0 0 16,-2 0 0-16,-5 2 0 16,-2 0-1600-16,-6 2-352 0,-7-4-80 0,-11 16-16 0</inkml:trace>
  <inkml:trace contextRef="#ctx0" brushRef="#br1" timeOffset="-63523.89">20807 11740 27647 0,'0'0'1216'0,"0"0"256"0,0 0-1168 0,0 0-304 0,15 9 0 0,-2-3 0 15,2-3 880-15,5 3 112 0,2 0 32 0,3-2 0 16,1 4 0-16,0-4 0 0,1-8 0 0,2 1 0 16,2 5-832-16,1-2-192 0,-1-2 0 0,-1 4 0 15,-3-2 0-15,1 0 0 0,-2 0 0 0,-4 1-10336 16,-4 3-2112-16</inkml:trace>
  <inkml:trace contextRef="#ctx0" brushRef="#br1" timeOffset="-62547.82">22537 10624 12895 0,'0'0'576'0,"0"0"112"0,0 0-560 0,0 0-128 0,-2-8 0 0,2 8 0 16,0 0 848-16,0 0 144 0,-8-1 32 0,-1 1 0 16,1 0 0-16,-1 4 0 0,-2 1 0 0,-3 4 0 15,0 0 0-15,-3 2 0 0,-1-1 0 0,-2 5 0 16,-1 4 0-16,-2 3 0 0,-5 2 0 0,4 3 0 15,4 5 0-15,0 1 0 0,1 5 0 0,1 4 0 0,1 5-832 16,-2 6-192-16,0 6 0 0,-2 6 0 0,3 7 864 16,-2 1 128-16,1 0 32 0,-1 4 0 0,-1 5-832 15,-1 0-192-15,-3 2 0 0,-1-2 0 0,-1-2 0 0,-2 4 0 16,-1-1 0-16,3 3 0 0,-1-2 0 0,6 2 0 16,1 3 0-16,4-3 0 0,4-3 864 0,6 3 128 15,-1-2 32-15,4 0 0 0,1 1-832 0,10-5-192 16,8-7 0-16,0-17 0 0,3 10 864 0,7 6 128 15,3-2 32-15,4-3 0 0,0-5-832 0,1-2-192 16,-1 0 0-16,0-5 0 0,-2-3 0 0,-3-5 0 16,-1-1 0-16,0-7 0 0,0-1 0 0,-1-5 0 15,-3-5 0-15,0-2 0 0,-1-3 0 0,1-2 0 16,-1-5 0-16,0-3 0 16,-1-5-1600-16,-1-4-352 0,1-4-80 0,-1-4-16 0</inkml:trace>
  <inkml:trace contextRef="#ctx0" brushRef="#br1" timeOffset="-51358.34">23033 10884 20271 0,'0'0'448'0,"4"-9"80"0,-4 9 32 0,8-12 16 0,-2 0-576 0,-1-1 0 15,-1 3 0-15,0 4 0 0,-4 6 1744 0,5-5 240 16,-2-4 64-16,-1 4 0 0,-2 5-832 0,0 0-144 15,0 0-48-15,0 0 0 0,0 0 0 0,0 0 0 16,0 0 0-16,0 0 0 0,-2 10-816 0,-1-1-208 16,1 8 0-16,-1 0 0 0,-1 2 864 0,0 3 128 15,0 1 32-15,-1 6 0 0,-1 5-832 0,-1 1-192 16,1 1 0-16,-4 14 0 0,3-6 864 0,-3-3 128 16,4-2 32-16,1-16 0 0,1 1-832 0,0-3-192 15,0-2 0-15,0-1 0 0,2-3 0 0,-1-3 0 0,-1-3 0 0,4 0 0 16,0-1 0-16,0-8 0 0,0 0 0 0,0 0 0 31,0 0-2416-31,12-11-528 0,-2 1-96 0,1-6-7664 16,-1-3-1536-16</inkml:trace>
  <inkml:trace contextRef="#ctx0" brushRef="#br1" timeOffset="-51051.1">23513 10791 16575 0,'0'0'368'0,"0"0"80"0,7-1 0 0,1-2 16 0,0 1-464 0,0 0 0 0,-2 4 0 0,2-1 0 0,0 1 1728 0,-1 2 256 15,-2 3 64-15,1 2 0 0,-2 4-832 0,0 4-144 16,-3 0-48-16,1 1 0 0,-2 6 0 0,0 0 0 15,0 4 0-15,0-1 0 0,0-1 0 0,0 2 0 16,0-1 0-16,-2-1 0 0,1 0-816 0,-3-2-208 16,3-1 0-16,-3 1 0 0,0-5 0 0,0-1 0 15,-1-6 0-15,2 1 0 0,-1 2 0 0,0-8 0 16,1 1 0-16,3-8 0 16,0 0-3232-16,0 0-688 0,-12-14-144 0,7-1-32 0</inkml:trace>
  <inkml:trace contextRef="#ctx0" brushRef="#br1" timeOffset="-50878.26">23433 11053 27647 0,'0'0'608'0,"0"0"128"0,0 0 32 0,0 0 0 0,0 0-624 0,10 1-144 0,0 1 0 0,1-1 0 16,2-1 848-16,3 3 144 0,1 2 32 0,1-3 0 16,3-3-832-16,0 1-192 0,-3 0 0 0,3 1 0 15,-3-1 0-15,-2 0 0 0,0 0 0 0,-2 3 0 16,-2 0 0-16,-2 1 0 0,-1 0 0 0,0-1-9232 15,-1 3-1904-15</inkml:trace>
  <inkml:trace contextRef="#ctx0" brushRef="#br1" timeOffset="-50613.61">24223 10732 27647 0,'0'0'1216'0,"0"0"256"0,0 0-1168 0,0 0-304 15,9 0 0-15,-2 3 0 0,-7-3 880 0,8 8 112 16,2 2 32-16,-1 3 0 0,2 0-832 0,0 3-192 16,1 2 0-16,0 3 0 0,1-1 0 0,1 1 0 15,0-1 0-15,1 4 0 0,-1 3 0 0,2 1 0 16,-1-2 0-16,-2 0 0 0,-1 1 0 0,-3-3 0 15,-1-1 0-15,-1-2 0 0,-2-2 0 0,-1-2 0 0,-3-2 0 0,-1-3-9232 16,-1-6-1904-16</inkml:trace>
  <inkml:trace contextRef="#ctx0" brushRef="#br1" timeOffset="-50389.01">24519 10636 27647 0,'0'0'608'0,"0"0"128"0,0 0 32 0,0 0 0 0,0 0-624 0,1 10-144 0,-2 3 0 0,-2 4 0 16,-2 4 848-16,-3 0 144 0,-2 3 32 0,-3-2 0 15,0 5 0-15,-1 3 0 0,-1 0 0 0,1-3 0 0,-2 2-832 0,1-3-192 16,-1 5 0-16,2-1 0 0,1-2 0 0,1-1 0 16,0-1 0-16,2 0 0 0,1 2 0 0,-1-6 0 15,1-3 0-15,1 0 0 16,1-2-1600-16,0-2-352 0,2 1-80 0,0-7-16 0</inkml:trace>
  <inkml:trace contextRef="#ctx0" brushRef="#br1" timeOffset="-50178.39">24724 11041 31327 0,'0'0'688'0,"-2"7"144"0,2 6 16 0,-2 1 48 0,-2 2-720 0,0 1-176 16,-1 2 0-16,2 1 0 0,-2 2 0 0,0-1 0 0,-1-1 0 0,3-1 0 16,-1 2 0-16,1-3 0 15,0-2 0-15,5-2 0 0,-2-1 0 0,1-2 0 0,2-2 0 0,1-3 0 16,-4-6 0-16,0 0 0 0,7 2 0 0,3-5 0 16</inkml:trace>
  <inkml:trace contextRef="#ctx0" brushRef="#br1" timeOffset="-49881.8">25304 10688 27647 0,'0'0'1216'0,"0"0"256"0,0 0-1168 0,0 0-304 15,8 0 0-15,-8 0 0 0,7 3 880 0,3 2 112 16,0 3 32-16,2 1 0 0,-4 4 0 0,2 4 0 16,0 1 0-16,2 2 0 0,-1 2-832 0,-1 3-192 15,2 2 0-15,-4 0 0 0,2 1 0 0,-2 2 0 16,0 2 0-16,0 1 0 0,-2-3 0 0,-1-5 0 16,-1-2 0-16,0 2 0 0,-1-3 0 0,-2-1 0 15,-1-5 0-15,0-1 0 16,0-6-768-16,0 0-208 0,0-9-48 0,0 0 0 15,-3-7-1632-15,2-2-336 0,0-6-64 0,-1-2-16 0</inkml:trace>
  <inkml:trace contextRef="#ctx0" brushRef="#br1" timeOffset="-49697.73">25601 10688 27647 0,'0'0'608'0,"0"0"128"0,-4 4 32 0,-2 3 0 0,-1 0-624 0,1 4-144 0,-1 1 0 0,-2 2 0 16,-3 3 848-16,2 1 144 0,-3 3 32 0,-2-2 0 15,-1 2 0-15,2 0 0 0,0-1 0 0,1 2 0 16,0 3-832-16,0-2-192 0,1-3 0 0,2-1 0 16,-1 5 0-16,4-1 0 0,-1-3 0 0,3-1 0 15,-1-2 0-15,2-1 0 0,1-4 0 0,1-3-10336 16,2-9-2112-16</inkml:trace>
  <inkml:trace contextRef="#ctx0" brushRef="#br1" timeOffset="-49339.11">25949 10985 31327 0,'0'0'688'0,"0"0"144"0,0 0 16 0,-1 13 48 0,1-13-720 0,-4 8-176 15,-3 4 0-15,-2 4 0 0,-2 2 848 0,0-3 144 16,-2 1 32-16,0 4 0 0,0 4-832 0,1-1-192 0,1-1 0 0,1 0 0 16,4-3 864-16,1 1 128 0,2 1 32 0,4-3 0 15,3-2-832-15,4-3-192 0,0-1 0 0,4-3 0 16,2-1 864-16,2-3 128 16,2-4 32-16,0-4 0 0,0 2-832 0,1-4-192 0,-1-7 0 0,0-2 0 15,0-3 0-15,-2-3 0 0,-4-1 0 0,-4-2 0 16,-1-3 864-16,-3 1 128 0,-4 3 32 0,-2 0 0 15,-5-4-832-15,-1 1-192 0,-1 3 0 16,-2 0 0-16,-2 7 0 0,1 1 0 0,0 1 0 0,0 4 0 16,3 0-768-1,3 3-208-15,6 6-48 0,0 0-18432 0</inkml:trace>
  <inkml:trace contextRef="#ctx0" brushRef="#br1" timeOffset="-37720.04">22167 12882 12895 0,'0'0'576'0,"0"0"112"0,0 0-560 0,0 0-128 0,4-5 0 0,-4 5 0 16,0 0 848-16,0 0 144 0,0 0 32 0,0 0 0 15,5-3-832-15,-5 3-192 0,9 0 0 0,-9 0 0 16,0 0 864-16,0 0 128 0,0 0 32 0,0 0 0 15,0 0 0-15,0 0 0 0,8 2 0 0,-8-2 0 16,8 2 0-16,0 1 0 0,1-2 0 0,-1 4 0 16,0-1-832-16,-3 4-192 0,1 0 0 0,2-3 0 15,3 2 864-15,-2 2 128 0,-1 4 32 0,2-1 0 16,6 3-832-16,-1 2-192 0,1-1 0 0,-2 5 0 16,2 2 0-16,0 3 0 0,-1-4 0 0,1 3 0 15,-2 5 864-15,0 0 128 0,2-5 32 0,-3-2 0 0,-1 0-832 0,-2-1-192 16,1-4 0-16,-2 0 0 0,0-3 0 0,-1-1 0 15,-3-2 0-15,0-2 0 0,-1-1 0 0,0-1 0 16,-4-8 0-16,0 0 0 16,0 0-1600-16,0 0-352 0,0 0-80 0,0 0-16 0</inkml:trace>
  <inkml:trace contextRef="#ctx0" brushRef="#br1" timeOffset="-37477.96">22612 12869 23951 0,'0'0'1056'0,"0"0"224"0,-6-2-1024 0,1 2-256 15,-1 4 0-15,1-2 0 0,-2 3 880 0,0 6 112 0,-2 2 32 0,0 4 0 16,0 1 0-16,-1 5 0 0,-2 1 0 0,0 6 0 16,0-1-832-16,1 5-192 0,0 2 0 0,2 2 0 15,-1-3 0-15,2 0 0 0,3 6 0 0,-1-6 0 16,4-3 864-16,-1-4 128 0,2-3 32 0,1 2 0 31,3 2-1648-31,-1-10-320 0,1-8-64 0,2-1-16 0,2 0-1632 0,-7-10-336 0,0 0-64 16,13-2-16-16</inkml:trace>
  <inkml:trace contextRef="#ctx0" brushRef="#br1" timeOffset="-37172.9">22682 13326 20271 0,'0'0'448'0,"0"0"80"0,7 7 32 0,-7-7 16 0,9 2-576 0,1 2 0 16,1 3 0-16,0-4 0 0,4-3 1744 0,-2 3 240 15,-2 2 64-15,0 4 0 0,-3 0-832 0,1 1-144 16,-3 1-48-16,-2 1 0 0,-2 1-816 0,-4 4-208 16,0-4 0-16,-4 2 0 0,0 0 864 0,-2 0 128 15,-1 1 32-15,0 1 0 0,0-7-832 0,1 1-192 16,3 0 0-16,1 1 0 0,0 0 0 0,4-12 0 15,0 0 0-15,0 0 0 0,2 13 0 0,4-4 0 16,4-5 0-16,3 0 0 0,0 1 864 0,0-4 128 16,0-2 32-16,0-3 0 0,0 2-832 0,3-1-192 15,1 0 0-15,0 1 0 0,0-1 0 0,-3-3 0 0,-2-3 0 16,-2 3 0 0,1 0-1600-16,-2-1-352 0,-1-3-80 0,-3 1-8208 0,-1 0-1632 0</inkml:trace>
  <inkml:trace contextRef="#ctx0" brushRef="#br1" timeOffset="-36889.46">23144 12848 20271 0,'0'0'896'15,"0"0"192"-15,0 0-880 0,0 0-208 0,0 0 0 0,0 0 0 0,13 4 864 0,-2 3 128 16,1 7 32-16,1 2 0 0,1 2 0 0,1 0 0 16,0 2 0-16,2 5 0 0,0 3 0 0,0-2 0 15,-1 2 0-15,-2-1 0 0,-1 7-832 0,2 0-192 16,-4 0 0-16,0-2 0 0,-3 4 0 0,-1-4 0 16,1-3 0-16,-2-4 0 0,-3-3 0 0,-1-4 0 15,-1-2 0-15,-2-3 0 16,1-13-1600-16,0 0-352 0,0 0-80 0,0 0-9840 0</inkml:trace>
  <inkml:trace contextRef="#ctx0" brushRef="#br1" timeOffset="-36669.59">23493 12882 27647 0,'0'0'608'0,"0"0"128"0,0 0 32 0,0 0 0 0,-7 7-624 0,-2 2-144 0,2 3 0 0,-4 3 0 15,-5 5 848-15,2 1 144 0,1 3 32 0,-1 4 0 16,-3-3-832-16,2 3-192 0,0 4 0 0,-1 0 0 16,1-1 864-16,-1 3 128 0,0 3 32 0,1-1 0 15,4 1-832-15,2-3-192 0,0-7 0 0,1 1 0 16,3-6 0-16,1-4 0 0,1-1 0 0,1-7 0 16,2-10-1600-16,-4 11-352 0,3-3-80 0,1-8-16 15</inkml:trace>
  <inkml:trace contextRef="#ctx0" brushRef="#br1" timeOffset="-36487.99">23570 13438 23951 0,'-4'24'1056'0,"1"-12"224"0,-1-3-1024 0,-1 4-256 15,0 3 0-15,-1 2 0 0,-1 0 880 0,0 2 112 16,1-2 32-16,1 1 0 0,2 4 0 0,3-3 0 15,0-2 0-15,4-3 0 0,-1 0-832 0,1-1-192 16,-1-5 0-16,1-4-9232 16,-4-5-1904-16</inkml:trace>
  <inkml:trace contextRef="#ctx0" brushRef="#br1" timeOffset="-36142.78">23955 12843 23951 0,'0'0'512'0,"0"0"128"0,0 0 0 15,0 0 64-15,0 0-576 0,7 8-128 0,0-3 0 0,-1 8 0 0,1-2 848 0,-1 4 144 16,2 2 32-16,3 3 0 0,2 1 0 0,0 1 0 16,-2 3 0-16,2 3 0 0,2 4 0 0,-1-1 0 15,-1-1 0-15,-1 1 0 0,0 2-832 0,-1 1-192 16,1-3 0-16,-1-2 0 0,-2-5 0 0,-1 1 0 16,-1-7 0-16,0 1 0 0,1-8 0 0,-6 0 0 15,-2-11 0-15,3 9 0 16,-2-1-768-16,-1-8-208 0,0 0-48 0,0 0-8736 15,0-8-1760-15</inkml:trace>
  <inkml:trace contextRef="#ctx0" brushRef="#br1" timeOffset="-35924.77">24250 12886 27647 0,'0'0'608'0,"0"0"128"0,0 0 32 0,-9 4 0 0,4 5-624 0,-1 2-144 0,-4 3 0 0,1 0 0 15,-1 3 848-15,-4 5 144 0,-2 3 32 0,-1 5 0 16,0 0 0-16,0 0 0 0,-1-1 0 0,2 1 0 16,1 1-832-16,0 0-192 0,3 1 0 0,3-1 0 15,4 3 0-15,-1-5 0 0,0-2 0 0,4-4 0 16,2-3 0-16,1-3 0 0,3-3 0 0,1-1-10336 16,2-6-2112-16</inkml:trace>
  <inkml:trace contextRef="#ctx0" brushRef="#br1" timeOffset="-35345.09">24510 13473 27647 0,'0'0'608'0,"0"0"128"0,0 0 32 0,0 0 0 0,0 0-624 0,0 0-144 0,-5 21 0 0,-3-15 0 15,8-6 848-15,-8 13 144 0,-4 4 32 0,2 0 0 16,-2-3-832-16,3 2-192 0,1-2 0 0,2 2 0 16,-1 1 0-16,3-1 0 0,3-1 0 0,1-15 0 0,5 13 0 0,2-1 0 15,3 2 0-15,-2-8 0 0,-8-6 864 0,13 1 128 16,1-1 32-16,3-7 0 0,0-8 0 0,3-2 0 16,-1-4 0-16,-2 1 0 0,-4 2-832 0,-1 0-192 15,-3-6 0-15,-4 5 0 0,-5 2 864 0,-2 3 128 16,-3-3 32-16,-6 0 0 0,-1 0-832 0,-1 4-192 15,-2 5 0-15,-1-1 0 0,2 2 0 0,1 5 0 16,1-2 0-16,2 6 0 16,-1 2-3232-16,2 0-688 0,9-4-144 0,0 0-32 0</inkml:trace>
  <inkml:trace contextRef="#ctx0" brushRef="#br1" timeOffset="-35043.44">25084 12944 27647 0,'0'0'608'0,"0"0"128"0,0 0 32 0,0 0 0 0,0 0-624 0,0 0-144 0,2 19 0 0,-4-5 0 15,0-1 848-15,-3 3 144 0,-5 2 32 0,0 5 0 16,3 1 0-16,1 1 0 0,1-3 0 0,1 4 0 0,0-2-832 0,2 2-192 16,2 0 0-16,1-1 0 0,-1-2 0 0,0 1 0 15,0 0 0-15,-1-4 0 16,-3-6-768-16,1-1-208 0,3-13-48 0,-1 11 0 16,-2-1-1632-16,3-10-336 0,-10 3-64 0,-3-6-16 0</inkml:trace>
  <inkml:trace contextRef="#ctx0" brushRef="#br1" timeOffset="-34908.98">24868 13212 23951 0,'0'0'512'0,"0"-8"128"0,0-2 0 0,3 2 64 0,-3 8-576 0,0 0-128 16,12 0 0-16,-1 3 0 0,3 1 848 0,1 2 144 15,1-3 32-15,2-1 0 0,-1-2 0 0,1 0 0 16,-2-1 0-16,5 4 0 0,5 0 0 0,0 0 0 16,0-3 0-16,-1 5 0 15,-3 2-1648-15,-3-1-320 0,-2 1-64 0,-1-3-8752 16,-2-2-1760-16</inkml:trace>
  <inkml:trace contextRef="#ctx0" brushRef="#br1" timeOffset="-34651.74">25612 12902 31327 0,'1'-4'688'0,"-1"4"144"0,0 0 16 0,0 0 48 0,0 0-720 0,0 0-176 0,0 0 0 0,0 0 0 16,6 13 848-16,2 1 144 0,0 2 32 0,1 0 0 16,-2 1 0-16,-1-3 0 0,3 7 0 0,2 0 0 15,0 1-832-15,1-1-192 0,0 6 0 0,0 0 0 0,-1-1 0 0,-1 3 0 16,0-4 0-16,2 14 0 0,-3-5 0 0,-3-4 0 16,-2-8 0-16,-1-1 0 15,-1-3-768-15,0-2-208 0,-2-2-48 0,0-14-9824 16,0 0-1968-16</inkml:trace>
  <inkml:trace contextRef="#ctx0" brushRef="#br1" timeOffset="-34413.34">25923 12871 31327 0,'0'0'688'0,"0"0"144"0,0 0 16 0,-4 3 48 0,-1 5-720 0,-2 0-176 0,1 1 0 0,-4 4 0 15,-2 4 848-15,-1 4 144 0,-2 1 32 0,0 4 0 16,-1-1 0-16,0 5 0 0,1 5 0 0,-1-3 0 16,1-2 0-16,0 2 0 0,2 5 0 0,-4 10 0 15,3-3-832-15,1-8-192 0,5 0 0 0,2-8 0 32,-1-2-768-32,2-5-208 0,2-4-48 0,2-5 0 15,1-2-1632-15,0-10-336 0,0 0-64 0,0 0-16 0</inkml:trace>
  <inkml:trace contextRef="#ctx0" brushRef="#br1" timeOffset="-34093.69">26067 13418 27647 0,'0'0'608'16,"0"0"128"-16,13 5 32 0,0 1 0 0,-2-4-624 0,1 5-144 0,0-2 0 0,2 7 0 0,2-2 1664 0,-2 0 320 15,-14-10 48-15,11 13 16 0,-4 2-832 0,-3 0-144 16,-2 0-48-16,-4 0 0 0,2-15-816 0,-10 17-208 16,-1 3 0-16,-2-2 0 0,-1-1 864 0,2-5 128 15,3 1 32-15,0 3 0 0,-1 1-832 0,2-3-192 16,8-14 0-16,-7 12 0 0,1-1 864 0,2 2 128 16,3-1 32-16,3 1 0 0,5-2-832 0,-1-1-192 15,-1 0 0-15,6-4 0 0,4-1 0 0,2 0 0 16,2 0 0-16,2 2 0 0,3-1 0 0,2 0 0 0,-1-6 0 15,0 1 0-15,0 4 0 0,-3-2 0 0,0-3 0 0,-1-2 0 16,-3-2 0-16,-2 2 0 16,-2 1 0-16,-2-5-13616 0,-3-5-2768 0</inkml:trace>
  <inkml:trace contextRef="#ctx0" brushRef="#br1" timeOffset="-32218.79">26799 12946 20271 0,'0'0'448'0,"0"0"80"0,0 0 32 0,0 0 16 0,0 0-576 0,0 0 0 15,0 0 0-15,0 0 0 0,0 0 928 0,0 0 80 16,0 0 16-16,0 0 0 0,3 9 0 0,-3 2 0 16,-1 3 0-16,-1 4 0 0,-2 6-832 0,0 1-192 15,-2-1 0-15,-1 4 0 0,1 2 864 0,-1 1 128 16,1-2 32-16,-1 2 0 0,2-2-832 0,0-2-192 15,0 0 0-15,2-2 0 0,-1-3 0 0,2-2 0 16,-2-6 0-16,2-2 0 16,0 1-768-16,-1-4-208 0,3-9-48 0,0 0-7632 15,0 0-1536-15</inkml:trace>
  <inkml:trace contextRef="#ctx0" brushRef="#br1" timeOffset="-32058.48">26595 13135 23951 0,'0'0'512'0,"0"0"128"0,13 9 0 0,-7-7 64 0,-6-2-576 0,12 2-128 0,0 2 0 0,1 0 0 16,5 3 848-16,3-6 144 0,2-1 32 0,3 1 0 16,2 6 0-16,-1-1 0 0,-2-2 0 0,-2-1 0 15,-1-2-832-15,-2 2-192 0,-3-1 0 0,4 1 0 16,-4-4-768-16,-6-1-208 16,-11 2-48-16,8-2-11872 0</inkml:trace>
  <inkml:trace contextRef="#ctx0" brushRef="#br1" timeOffset="-31814.75">27283 12890 23951 0,'0'0'512'0,"0"0"128"0,0 0 0 0,0 0 64 0,1 8-576 15,2 1-128-15,-1 0 0 0,1 3 0 0,4 2 848 0,-1 1 144 16,2 5 32-16,1 0 0 0,1-2 0 0,2 2 0 15,0 3 0-15,0 1 0 0,-2 2-832 0,0-1-192 16,1 2 0-16,-2 0 0 0,0 2 0 0,-1-6 0 16,-1-2 0-16,-2-1 0 0,0-2 0 0,-1 0 0 0,-2-2 0 0,1-3 0 31,-3-13-2416-31,0 0-528 0,0 0-96 0,0 0-32 0</inkml:trace>
  <inkml:trace contextRef="#ctx0" brushRef="#br1" timeOffset="-31577.09">27554 12930 27647 0,'-3'-11'608'0,"3"11"128"0,0 0 32 0,0 0 0 0,0 0-624 0,0 0-144 0,-9 1 0 0,0 4 0 16,0 3 848-16,-3 5 144 0,2 3 32 0,-2 2 0 15,-2 2 0-15,-2 3 0 0,-1 4 0 0,0-2 0 0,0 0-832 0,0 2-192 16,-2 1 0-16,1 2 0 0,-1 1 0 15,1-2 0-15,0-1 0 0,2 1 0 0,3-2 0 0,1-2 0 16,-1-4 0-16,2-3 0 0,0-2 0 0,2-2 0 16,1 1 0-16,4-8 0 15,4-7-2416-15,-7 3-528 0,-12-3-96 0,19 0-32 0</inkml:trace>
  <inkml:trace contextRef="#ctx0" brushRef="#br1" timeOffset="-31259.11">27653 13405 27647 0,'1'16'608'0,"-6"-7"128"0,-1 1 32 0,-6 6 0 0,-2 1-624 0,1 2-144 0,1 1 0 0,0 1 0 15,-1 0 848-15,4 2 144 0,2 3 32 0,4-4 0 16,1-2 0-16,5-2 0 0,7-2 0 0,3 1 0 15,3-5 0-15,6-2 0 0,6-5 0 0,3 0 0 16,0-2 0-16,3-3 0 0,-1-3 0 0,-1-4 0 16,-1-3-832-16,-3-3-192 0,-5 0 0 0,-3-1 0 15,-3-6 864-15,-5-2 128 0,-3 0 32 0,-3 1 0 16,-2 2 0-16,-4 0 0 0,-3 1 0 0,-2 1 0 16,0 2-832-16,-5 0-192 0,-3 2 0 0,-3 0 0 15,-2 1 0-15,-1 5 0 0,-1 0 0 0,-12 2 0 16,1 1-1600-16,5 1-352 15,5-2-80-15,3 3-16 0</inkml:trace>
  <inkml:trace contextRef="#ctx0" brushRef="#br1" timeOffset="-26204.76">29726 12790 16575 0,'0'0'368'0,"0"0"80"0,0 0 0 0,0 0 16 0,0 0-464 0,13 8 0 0,-6-11 0 0,-7 3 0 16,9 0 912-16,0 3 96 0,3-2 16 0,-2 4 0 15,3 0 0-15,1 4 0 0,1 4 0 0,2-1 0 16,2 4 0-16,3 2 0 0,2 3 0 0,2 4 0 16,1-1 0-16,2 3 0 0,-2 0 0 0,-1 4 0 15,-1-1-832-15,-3 3-192 0,-1-1 0 0,-2-2 0 16,-4 0 0-16,-2 2 0 0,0-6 0 0,-5 1 0 15,-1-7 0-15,-2-2 0 0,-1-2 0 0,-2-6 0 0,0 6 0 0,-2-6 0 16,0-10 0-16,0 0 0 0,0 0 0 0,0 0 0 16,-7-3 0-16,-2-4 0 15,1-5-1600-15,0-2-352 0,1-7-80 0,1 5-16 0</inkml:trace>
  <inkml:trace contextRef="#ctx0" brushRef="#br1" timeOffset="-25966.11">30148 12831 20271 0,'-2'-18'896'0,"2"10"192"0,0 8-880 0,0 0-208 16,0-7 0-16,-1 0 0 0,1 7 864 0,0 0 128 15,0 0 32-15,0 0 0 0,0 0 0 0,-6-1 0 16,0 5 0-16,-2 1 0 0,-1 4 0 0,1 4 0 0,-4 3 0 0,-1 3 0 16,-1 3 0-16,-3 6 0 0,-1-2 0 0,-2 4 0 15,1-3 0-15,0 4 0 0,1 5 0 0,0-4 0 16,0-6-832-16,2 3-192 0,3-3 0 0,0 3 0 15,0-3 0-15,2-3 0 0,4-6 0 0,-1 1 0 16,4 3 0-16,0-5 0 0,1-3 0 0,2 3 0 16,2-2-768-1,3-6-208-15,-4-8-48 0,0 0-9824 0,9-4-1968 0</inkml:trace>
  <inkml:trace contextRef="#ctx0" brushRef="#br1" timeOffset="-25706.47">30474 13217 27647 0,'0'0'608'0,"0"0"128"0,0 0 32 0,2 8 0 0,-1 5-624 0,-1 4-144 0,0 0 0 0,0 3 0 0,1-2 848 0,1 0 144 16,-4 6 32-16,1-4 0 0,-2 0-832 0,1-2-192 15,0-3 0-15,0 0 0 0,1 3 864 0,-3-2 128 16,0-5 32-16,1-1 0 0,1 0-832 0,0 1-192 16,2-2 0-16,4-1 0 15,-4-8-768-15,0 0-208 0,0 0-48 0,13-5-13504 0</inkml:trace>
  <inkml:trace contextRef="#ctx0" brushRef="#br1" timeOffset="-25349.4">30958 12650 20271 0,'0'0'448'0,"0"0"80"0,0 0 32 0,0 0 16 0,0 0-576 0,0 0 0 16,0 0 0-16,0 0 0 0,0 0 928 0,4 8 80 15,0 2 16-15,1 6 0 0,2 2 0 0,-1 3 0 16,-1 1 0-16,2 6 0 0,5 3 0 0,-1 2 0 16,2 1 0-16,0-1 0 0,2-1-832 0,-1 0-192 15,-1 2 0-15,0-1 0 0,-2-3 864 0,-1-3 128 16,-2-1 32-16,-2-1 0 0,0-2-832 0,-2-2-192 15,-2-5 0-15,-1 0 0 0,2 2 0 0,-3-6 0 16,0-12 0-16,0 0 0 16,0 0-1600-16,0 0-352 0,0 0-80 0,-4-11-11472 0</inkml:trace>
  <inkml:trace contextRef="#ctx0" brushRef="#br1" timeOffset="-25135.35">31253 12670 27647 0,'0'0'608'0,"0"0"128"0,0 0 32 0,-4 10 0 0,0-1-624 0,0 6-144 0,-3 3 0 0,1 1 0 16,-3 0 848-16,-2 3 144 0,-2 3 32 0,-2 2 0 15,0-2 0-15,-2 2 0 0,-2-3 0 0,1 2 0 16,1 1-832-16,0-1-192 0,1 0 0 0,-5 9 0 16,4-3 864-16,4-1 128 0,3 2 32 0,2-11 0 15,0-8-832-15,2-1-192 0,-1 0 0 0,1-1 0 16,-2-4-1600-16,8-8-352 15,0 0-80-15,0 0-13120 0</inkml:trace>
  <inkml:trace contextRef="#ctx0" brushRef="#br1" timeOffset="-24582.98">31336 13264 20271 0,'0'0'896'0,"0"0"192"0,0 0-880 0,0 0-208 0,1-6 0 0,-1 6 0 16,0 0 864-16,10-3 128 0,1-7 32 0,2 6 0 15,-1 8 0-15,0 0 0 0,-2 1 0 0,2-4 0 16,1 3 0-16,-3 3 0 0,-6 2 0 0,0 1 0 0,1 2 0 0,-3 1 0 16,-2 3 0-16,-2 2 0 0,-4 3-832 0,-2-2-192 15,-2 2 0-15,-2-1 0 0,0 3 864 0,-1-3 128 16,-1-3 32-16,3-3 0 0,5-1-832 0,1-1-192 16,1-1 0-16,2 0 0 0,2-11 0 15,0 0 0-15,8 9 0 0,3-3 0 0,0 0 864 0,4-6 128 16,0-2 32-16,4-2 0 0,2 2-832 15,-1-1-192-15,1-1 0 0,1 0 0 0,2-5 0 0,-2 3 0 16,-2 2 0-16,-3-4 0 0,-3 2 0 0,-2 0 0 16,-3-1 0-16,0 3 0 15,-9 4-3232-15,6-4-688 0,-2-3-144 0,-4 7-32 0</inkml:trace>
  <inkml:trace contextRef="#ctx0" brushRef="#br1" timeOffset="-24309.96">32044 12864 23951 0,'1'-21'512'0,"3"13"128"0,3 3 0 0,-1-7 64 0,-2 1-576 0,0 2-128 0,0-1 0 0,0 4 0 15,-4 6 848-15,0 0 144 0,0 0 32 0,0 0 0 16,-3 13 0-16,-2-1 0 0,-5 2 0 0,-2 11 0 15,2 1-832-15,-1 3-192 0,-1-1 0 0,3 2 0 16,1-9 864-16,3 5 128 0,1 3 32 0,3-2 0 0,-3-1-832 0,1-4-192 16,2 1 0-16,0-3 0 0,0-1 0 0,1-5 0 15,0-14 0-15,-2 13 0 16,0-3-768-16,2-10-208 0,0 0-48 0,0 0-8736 16,0 0-1760-16</inkml:trace>
  <inkml:trace contextRef="#ctx0" brushRef="#br1" timeOffset="-24128.24">31871 13033 27647 0,'0'0'608'0,"0"0"128"0,0 0 32 0,0 0 0 0,0 0-624 0,0 0-144 15,4-9 0-15,6 7 0 0,2 4 848 0,1 1 144 16,2 2 32-16,1-2 0 0,0-5 0 0,-2 4 0 16,3 0 0-16,-1-2 0 0,-1-2-832 0,2 0-192 15,0-3 0-15,-1 4 0 0,-2 1 0 0,-2-1 0 0,-2-3 0 0,-1 1 0 31,2 3-2416-31,-3-1-528 0,-8 1-96 0,18-1-32 0</inkml:trace>
  <inkml:trace contextRef="#ctx0" brushRef="#br1" timeOffset="-23891.51">32689 12814 28271 0,'0'0'1248'0,"0"0"272"16,4-6-1216-16,-1 1-304 0,-2 0 0 0,-1 5 0 0,0 0 1472 0,-2 7 224 16,-2 2 48-16,-1 2 16 0,-2 6-512 0,-2 1-96 15,-3 3-32-15,0 2 0 0,-1 0-416 0,2 3-96 16,1 1-16-16,3-1 0 0,-1-2-400 0,1 0-64 16,2 2-128-16,3 0 176 0,2-3 144 0,0-2 16 15,0-2 16-15,0 2 0 16,2 1-1920-16,-2-2-384 0,-2-3-80 0</inkml:trace>
  <inkml:trace contextRef="#ctx0" brushRef="#br1" timeOffset="-23229.26">32976 10520 11967 0,'-1'-11'1072'16,"0"0"-864"-16,1-2-208 0,0-2 0 0,0 15 480 16,0-10 48-16,0 1 16 0,0 9 0 0,0 0 160 0,0 0 16 15,9-1 16-15,1 1 0 0,-10 0-288 0,17 7-64 16,3 8-16-16,3 4 0 0,3 5 16 0,-9-7 0 16,4 5 0-16,2 6 0 0,4 9 32 0,0 5 16 15,0 3 0-15,1 9 0 0,-2 3-128 0,19 58-32 0,-9-10 0 0,-8-7 0 16,-4-8-64-16,-2 0-16 15,1-1 0-15,3 2 0 0,1 0 128 0,5 1 0 0,5-1 16 0,0 1 0 16,3 5 288-16,-5-2 48 0,-3-4 16 16,-6-1 0-16,-6-4-112 0,-8 3 0 0,-8-6-16 0,-8 2 0 15,-8-4 144-15,-6 1 16 0,-3-2 16 0,-4-1 0 16,-1-3 112-16,-7-1 32 0,-3-4 0 0,-1 3 0 16,1 4-192-16,1-6-48 0,1-9 0 0,-3-1 0 15,1 2-192-15,-1-1-64 0,-1-5 0 0,2-2 0 16,-2-5-96-16,20-22-32 0,-3 2 0 0,-4 1 0 15,3-1-128-15,-1-1-128 0,1-4 192 0,-1 1-192 16,-1-3 0-16,-16 16 0 0,9-12-192 0</inkml:trace>
  <inkml:trace contextRef="#ctx0" brushRef="#br1" timeOffset="-19749.42">31047 10633 16575 0,'0'0'368'0,"0"0"80"0,0 0 0 0,2-7 16 0,2-5-464 0,1 1 0 0,-5 11 0 0,7-6 0 16,0-2 912-16,-4 3 96 0,-3 5 16 0,0 0 0 15,0 0 0-15,8 0 0 0,0 2 0 0,1 5 0 16,2-1 0-16,-1 7 0 0,3 3 0 0,0 5 0 16,0 0-832-16,1 2-192 0,2 6 0 0,0-3 0 15,1 4 0-15,0-3 0 0,-2 3 0 0,1-1 0 16,0 1 0-16,-2 0 0 0,-2-4 0 0,-1 3 0 16,1-2 0-16,-1 2 0 0,-4-4 0 0,0-3 0 15,-2-4 864-15,0 0 128 0,1 1 32 0,-3 0 0 16,-3-6-1648-16,0-1-320 15,0-12-64-15,0 0-16 0,0 0 832 0,0 0 192 0,-3-5 0 0,0-2-8240 16,0 1-1600-16</inkml:trace>
  <inkml:trace contextRef="#ctx0" brushRef="#br1" timeOffset="-19495.13">31485 10590 20271 0,'4'-14'448'0,"1"0"80"0,1 3 32 0,-2 5 16 0,-4 6-576 0,3-6 0 15,-4-1 0-15,1 7 0 0,0 0 928 0,0 0 80 16,0 0 16-16,-7 7 0 0,-1 1 0 0,-3 5 0 16,-6 6 0-16,-3 1 0 0,-1 7 0 0,0 1 0 15,-2 5 0-15,1-1 0 0,2 1 0 0,1-2 0 0,-1 1 0 0,2-2 0 16,1 2-832-16,0 1-192 16,0-1 0-16,3-4 0 0,-2-1 0 0,4-3 0 0,-1-2 0 0,3 0 0 15,-1-5 0-15,4-2 0 0,-4-2 0 16,3-1 0-16,2 0 0 0,1-3 0 0,5-9 0 0,0 0 0 31,-7 5-2416-31,7-5-528 0,0 0-96 0,1-5-32 0</inkml:trace>
  <inkml:trace contextRef="#ctx0" brushRef="#br1" timeOffset="-19279.42">31816 10944 31327 0,'0'0'688'0,"0"0"144"0,1 10 16 0,1 4 48 0,-2 7-720 16,-2 5-176-16,1 2 0 0,-3 2 0 0,-3 0 848 0,0 2 144 16,-2 5 32-16,-1-1 0 0,0-3 0 0,0-2 0 15,-1-3 0-15,1 2 0 0,-1-3-832 0,1-1-192 16,-1-5 0-16,2 0 0 0,0 0 0 0,3-2 0 16,0 1 0-16,0-2 0 15,2-2-1600-15,1-3-352 0,2-2-80 0,1-11-16 0</inkml:trace>
  <inkml:trace contextRef="#ctx0" brushRef="#br1" timeOffset="-18307.68">20672 16325 20271 0,'0'0'448'0,"0"0"80"0,0 0 32 0,0 0 16 0,0 0-576 0,0 0 0 0,0 0 0 0,0 0 0 15,14 3 928-15,7 0 80 0,6-3 16 0,3-2 0 16,7-2 0-16,2-1 0 0,-3 1 0 0,1-1 0 16,1 0-832-16,-2 0-192 0,-2-1 0 0,-1 1 0 15,-1 5 0-15,-3 0 0 0,-8 0 0 0,-2 3 0 32,-4 2-768-32,-7 0-208 0,-6 10-48 0,-10-2 0 0</inkml:trace>
  <inkml:trace contextRef="#ctx0" brushRef="#br1" timeOffset="-18170.11">20908 16715 27647 0,'0'0'1216'0,"0"0"256"0,10-1-1168 0,2-2-304 16,4-1 0-16,2 0 0 0,1 3 880 15,3-1 112-15,3-2 32 0,5-2 0 0,3-1-832 16,1-3-192-16,-3 7 0 0,2-1 0 0,-1-4 0 0,1 3 0 16,-5-1 0-16,-3-1 0 0</inkml:trace>
  <inkml:trace contextRef="#ctx0" brushRef="#br1" timeOffset="-17465.17">22652 15134 16575 0,'0'0'368'0,"0"0"80"0,0 0 0 0,0 0 16 0,0 0-464 0,0 0 0 16,0 0 0-16,0 0 0 0,-5 8 912 0,-7-6 96 15,0 0 16-15,1 3 0 0,-4 6-832 0,1 1-192 16,-3 4 0-16,0 1 0 0,-2 1 864 0,-2 5 128 15,-7 4 32-15,1 5 0 0,-3 5 0 0,0 3 0 0,-4 10 0 0,3 2 0 16,-4 8 0-16,-2 0 0 0,-1 1 0 0,2 11 0 16,-1 10-832-16,2 0-192 0,2 3 0 0,0 1 0 15,-3 0 0-15,4 5 0 0,-2 6 0 0,3-2 0 16,2-4 0-16,4-2 0 0,3 1 0 0,5 1 0 16,4 1 864-16,4-3 128 0,2-3 32 0,6 0 0 15,2-2-832-15,5 0-192 0,1 1 0 0,4-4 0 16,3-8 0-16,3 1 0 0,3-5 0 0,-2-1 0 15,3-1 0-15,0-6 0 0,-1-5 0 0,-4-14 0 16,0-2 864-16,2-1 128 0,2-4 32 0,8 11 0 16,-4-8-1648-16,3-8-320 0,-1-7-64 15,-8-11-15168-15</inkml:trace>
  <inkml:trace contextRef="#ctx0" brushRef="#br1" timeOffset="-16565.25">23029 15590 16575 0,'0'0'368'0,"0"0"80"0,-9 4 0 0,9-4 16 0,-11 5-464 0,2 2 0 0,0 6 0 0,0 0 0 16,0 2 912-16,-2 4 96 0,0 2 16 0,0 5 0 0,2-2-832 16,0 5-192-16,-1-2 0 0,0 2 0 0,3 0 864 0,3 2 128 15,1 2 32-15,6-3 0 0,2-3-832 0,1-2-192 16,1-4 0-16,3-2 0 0,2-2 864 0,0-2 128 15,1-4 32-15,1 1 0 0,2-3 0 0,-1-1 0 16,4-3 0-16,-2-4 0 0,-2-1-832 0,1 0-192 16,0 0 0-16,-1-2 0 0,-3-5 0 0,0 0 0 15,-1-4 0-15,0 2 0 16,-5-3-1600-16,0 3-352 0,-5-5-80 0,-1 2-6016 16,-1 2-1200-16</inkml:trace>
  <inkml:trace contextRef="#ctx0" brushRef="#br1" timeOffset="-16411.51">22888 15913 23951 0,'0'0'512'0,"0"0"128"0,14 0 0 0,2 0 64 0,0-2-576 0,5 2-128 0,2 2 0 0,0 0 0 15,5-4 848-15,-2-3 144 0,0 0 32 0,-1 2 0 16,1 2-832-16,-5 0-192 0,0-2 0 0,-3 1 0 16,-3-1 0-16,-1 2 0 0,-14 1 0 0,10-3-12240 15</inkml:trace>
  <inkml:trace contextRef="#ctx0" brushRef="#br1" timeOffset="-16246.76">22999 15667 27647 0,'0'0'1216'0,"5"-10"256"0,4-2-1168 0,2 5-304 0,0-2 0 0,4 3 0 0,2 3 0 0,2-3 0 15,3-1 0-15,2 2 0 0,1 2 0 0,1-2 0 16,2-2 0-16,-2 4 0 0,-2 3 0 0,-2-2 0 15,-2 1 0-15,-2 2-12224 16</inkml:trace>
  <inkml:trace contextRef="#ctx0" brushRef="#br1" timeOffset="-15648.08">24125 15288 20271 0,'6'-15'448'0,"-3"11"80"0,1-2 32 0,-1 1 16 0,0-1-576 0,-1-1 0 0,-2 0 0 0,0 7 0 16,0 0 928-16,0 0 80 0,0 0 16 0,0 0 0 16,-8 0 0-16,2 1 0 0,-6 1 0 0,2 0 0 0,-3 1-832 15,-3-1-192-15,-2 2 0 0,-2 0 0 0,2 3 864 0,-8 2 128 16,2-4 32-16,1 2 0 0,2-1-832 15,1 1-192-15,2 2 0 0,1-3 0 0,0 2 0 0,0 1 0 16,-1 0 0-16,5 1 0 0,3-1 0 0,-1 1 0 16,3 2 0-16,2-6 0 0,6-6 864 0,-4 12 128 15,4-12 32-15,0 11 0 0,0 0-832 0,5 1-192 16,0 0 0-16,2 1 0 0,1 2 0 0,2-2 0 16,2 4 0-16,0 2 0 0,-1 0 0 0,0 1 0 15,-2 2 0-15,-4-1 0 0,-1 1 0 0,-1 0 0 16,-2-1 0-16,-1 2 0 0,-1 1 0 0,-2-3 0 15,0-6 0-15,2 2 0 0,0 2 0 0,-2-4 0 16,3-2 0-16,3 0 0 0,-3-13 0 0,4 13 0 16,0-1 0-16,2-1 0 0,5-4 864 0,-2 0 128 0,-9-7 32 15,11 5 0-15,6 0-832 0,3 1-192 0,1-4 0 0,4 1 0 16,1-1 0-16,2 2 0 0,-2 0 0 0,1 1 0 16,-3-5 0-16,0 0 0 0,-2-1 0 0,7 0 0 31,-7 1-2416-31,-1-3-528 0,5-3-96 0,-8 3-32 0</inkml:trace>
  <inkml:trace contextRef="#ctx0" brushRef="#br1" timeOffset="-14809.82">24591 15361 16575 0,'0'0'368'0,"-8"-8"80"0,1 0 0 0,2 1 16 0,5 7-464 0,0 0 0 0,0 0 0 0,0 0 0 15,0 0 1728-15,0 0 256 0,0 0 64 0,0 0 0 16,0 0-1648-16,7 8-400 0,3 3 0 0,4 2 0 16,3 2 896-16,3 2 112 0,1 0 16 0,1 2 0 15,1 4 0-15,2-2 0 0,-3-2 0 0,1 1 0 16,-1 0-832-16,0-2-192 0,-3 1 0 0,-2-2 0 15,-2-1 0-15,-4 0 0 0,-3-1 0 0,-3 1 0 16,-1-4 0-16,-2 1 0 0,-2-2 0 0,-3 4 0 16,-1-4 0-16,-1 0 0 0,5-11 0 0,-10 5 0 15,-1 0 0-15,1 1 0 0,-1-4 0 0,2-2 0 16,1-4-2416 0,0-4-528-16,-5-7-96 0,6 2-32 0</inkml:trace>
  <inkml:trace contextRef="#ctx0" brushRef="#br1" timeOffset="-14572.83">24901 15379 20271 0,'4'-14'896'0,"0"7"192"0,-4 7-880 0,5-7-208 15,-5 7 0-15,0 0 0 0,0 0 1680 0,0 0 304 16,0 0 48-16,0 10 16 0,-1-3-1648 0,-3 6-400 16,0 1 0-16,-7 10 0 0,0 5 896 0,-1 0 112 15,-1 2 16-15,1-5 0 0,-1 3 0 0,0-5 0 16,0 3 0-16,1-1 0 0,1-7-832 0,-1 3-192 15,2 3 0-15,3-8 0 0,0-1 0 0,1-1 0 16,1 0 0-16,0 0 0 0,1-3 0 0,1 1 0 16,0 0 0-16,1 3 0 15,2-7-768-15,0-9-208 0,0 0-48 0,0 0-8736 0,0 0-1760 16</inkml:trace>
  <inkml:trace contextRef="#ctx0" brushRef="#br1" timeOffset="-14353.47">25151 15761 27647 0,'0'0'608'0,"0"6"128"0,-1 1 32 0,0 2 0 0,-2-1-624 0,-1 5-144 0,-1 3 0 0,-4 4 0 15,0 3 1664-15,0-3 320 0,-1 1 48 0,1 0 16 16,0 3-1648-16,3-4-400 0,-1-1 0 0,5-1 0 15,0-2 0-15,4-5 0 0,0 1 0 0,1-3 0 0,1-1 0 0,1-1 0 16,3-2 0-16,1 0-10304 16,0-4-2128-16</inkml:trace>
  <inkml:trace contextRef="#ctx0" brushRef="#br1" timeOffset="-13877.3">25562 15320 23951 0,'0'0'512'0,"0"0"128"0,0 0 0 0,0 0 64 0,0 0-576 0,0 0-128 0,1 9 0 0,3-2 0 0,3 2 848 15,2 0 144-15,1 7 32 0,5 1 0 0,3 4 0 0,0 2 0 16,0 3 0-16,3 0 0 0,1 3-832 0,1-2-192 16,-3-2 0-16,0-2 0 0,-2 4 0 0,-1 0 0 15,-2 0 0-15,-2-2 0 0,-3-5 0 0,-1-2 0 16,-1 1 0-16,0-2 0 15,-2-7-1600-15,-2-1-352 0,-4-9-80 0,0 0-16 0</inkml:trace>
  <inkml:trace contextRef="#ctx0" brushRef="#br1" timeOffset="-13667.24">25907 15247 23951 0,'0'0'512'0,"0"0"128"0,0 0 0 0,0 0 64 0,-2 8-576 0,-2 4-128 0,-3 2 0 0,0 6 0 16,-1 6 848-16,-1-2 144 0,0 6 32 0,-2-1 0 16,-1 1 0-16,-1 3 0 0,2-5 0 0,-2 1 0 15,0-2-832-15,-1 0-192 0,0 0 0 0,2-2 0 16,2-4 0-16,0-3 0 0,-1-5 0 0,3 2 0 16,3 0-768-1,1-2-208-15,3-3-48 0,1-10-11872 0</inkml:trace>
  <inkml:trace contextRef="#ctx0" brushRef="#br1" timeOffset="-13363">26145 15694 20271 0,'-8'11'896'0,"4"-5"192"0,4-6-880 0,-5 7-208 16,0 5 0-16,-2-2 0 0,-2 2 1680 0,1 2 304 15,2-2 48-15,-1 2 16 0,-1 0-1648 0,3 2-400 16,2-5 0-16,2 0 0 0,0 2 896 0,2-2 112 16,3-2 16-16,3-1 0 0,0-3 0 0,4-1 0 15,1-4 0-15,3-1 0 0,3-2 0 0,2-2 0 16,-2-3 0-16,1-1 0 0,-1 2 0 0,-1-1 0 16,-2-3 0-16,-2-4 0 0,-2 2-832 0,-3 2-192 15,-2-1 0-15,-2-1 0 0,-3 1 0 0,-1-2 0 16,-1 5 0-16,-3-1 0 0,-2 4 0 0,-2-3 0 0,-1 4 0 0,-2 1 0 31,0 4-768-31,-1 0-208 0,0-4-48 0,-2 2-16784 0</inkml:trace>
  <inkml:trace contextRef="#ctx0" brushRef="#br1" timeOffset="-12658.79">26567 15087 16575 0,'0'0'368'0,"0"0"80"0,0 0 0 0,-10 1 16 0,10-1-464 0,0 0 0 0,0 0 0 15,0 0 0-15,0 0 912 0,0 0 96 0,0 0 16 0,6-1 0 16,1-4 0-16,2 1 0 0,3 0 0 0,1 1 0 16,1-1 0-16,0-2 0 0,3 1 0 0,3-2 0 15,3 3 0-15,-3 0 0 0,-2-2 0 0,-2 3 0 16,-2-1-832-16,-1 3-192 0,-1 0 0 0,-2 1 0 16,-2 0 0-16,-8 0 0 0,0 0 0 0,5 5 0 15,-5-5 0-15,4 4 0 0,1 2 0 0,-3 3 0 16,-1 0 0-16,0 3 0 0,1 3 0 0,-2 4 0 15,-2 3 0-15,0 6 0 0,0 2 0 0,2 1 0 16,-3-2 0-16,1 3 0 0,0 5 0 0,2-1 0 0,1 1 0 0,0-2 0 16,-2-1 0-16,2 1 0 0,2-4 0 0,-1-1 0 15,1-5 0-15,1 0 0 0,0 1 0 0,0 1 0 16,0-6 0-16,-2 3 0 0,2-2 0 16,0 1 0-16,-1-2 0 0,-1-1 0 0,1-3 0 0,-2 0 0 15,1-2 0-15,-2 10 0 0,0-3 0 0,0-4 0 16,1-3 0-16,-1-1 0 0,-1-1 864 0,-2-1 128 15,-2 0 32-15,0-5 0 0,-1 1 0 0,0 1 0 16,-3 0 0-16,0 1 0 0,-2-4-832 0,-2 2-192 16,-1-4 0-16,1 2 0 0,-3 1 0 0,2-2 0 15,-1-1 0-15,1 1 0 0,1 3 864 0,1-1 128 16,1-2 32-16,-1 0 0 0,0-1-832 0,0 0-192 16,5 0 0-16,7-4 0 15,0 0-768-15,-11-3-208 0,11 3-48 0,-3-8-16784 0</inkml:trace>
  <inkml:trace contextRef="#ctx0" brushRef="#br1" timeOffset="-11690.54">22539 17461 16815 0,'0'0'736'0,"-4"-8"160"0,0-5-704 0,1 5-192 16,3 8 0-16,0-10 0 0,0-1 1056 0,0 2 176 15,0 9 48-15,0 0 0 0,0 0 192 0,3-9 32 0,-3 9 16 0,0 0 0 16,0 0-528-16,0 0-96 0,0 0-32 0,-1 13 0 16,-2 7-224-16,0 2-64 0,1 3 0 0,-1 1 0 15,1 2-112-15,-1-2-16 0,0 3-16 0,1-3 0 16,-2 4-48-16,1-5 0 0,2-2 0 0,1 1 0 16,2-5-32-16,1 0-16 0,1-1 0 0,1 0 0 15,0 0-80-15,3-2-32 0,3-4 0 0,2-2 0 16,0-3-16-16,4 3 0 0,-3 3 0 0,4 0 0 15,2-2-48-15,-1-1-16 0,4 2 0 0,1-4 0 16,2-4-144-16,0 0 128 0,-1-1-128 0,-4 3 128 16,-4-1-128-16,-3-4 0 0,-1-2 144 0,-1 2-144 0,0 3-192 15,-12-4-128-15,9-3 0 0,-9 3-16 16,0 0-2336 0,0-13-464-16</inkml:trace>
  <inkml:trace contextRef="#ctx0" brushRef="#br1" timeOffset="-11534.5">22659 17671 26719 0,'0'0'2368'0,"0"0"-1888"16,7-7-480-16,3 3 0 0,-1 2 480 0,4 0 0 15,0 0 0-15,1-3 0 0,2 1 288 0,2 0 48 16,3 1 16-16,-3-1 0 0,-5-1-512 0,0 2-80 16,2 2-32-16,-6 0 0 0,-9 1-208 0,0 0 0 15,0 0 0-15,0 0-14336 0</inkml:trace>
  <inkml:trace contextRef="#ctx0" brushRef="#br1" timeOffset="-11376.78">22584 17497 20271 0,'-8'-17'896'0,"5"10"192"0,1-2-880 0,1-1-208 0,2-3 0 16,3 2 0-16,0 0 2096 0,3 3 368 0,0 3 80 0,4-1 16 16,3-3-1440-16,1-1-288 0,1 1-48 0,4 1-16 15,1-1-528-15,5 1-112 0,3 2-128 0,-2-1 176 16,-3 2-176-16,0 4 0 0,0 4 0 0,1-2-9584 15,-1-1-2016-15</inkml:trace>
  <inkml:trace contextRef="#ctx0" brushRef="#br1" timeOffset="-10927.48">23913 17117 22399 0,'0'0'992'0,"8"-8"208"0,-8 8-960 0,0 0-240 16,5-7 0-16,-5 7 0 0,0 0 1232 0,0 0 208 15,0 0 32-15,0 0 16 0,0 0-496 0,-13-2-96 16,-7 4-32-16,-2 1 0 0,-1-2-288 0,-2 2-48 16,-1 0-16-16,0 0 0 0,0 4-128 0,0-3-16 15,-1 0-16-15,1 0 0 0,0 2-48 0,2-2-16 16,-1 1 0-16,1 1 0 0,3-1-144 0,2-3-16 15,1 2-128-15,1 1 192 0,2 1-192 0,4-4 0 16,0 0 0-16,11-2 0 0,0 0 128 0,0 0-128 0,0 0 0 0,0 0 0 16,0 0 0-16,0 0 0 0,7 14 0 0,-3-4 0 15,0 2 0-15,1 5 0 0,0 4 0 0,-2 0 0 16,-3 0 0-16,-2 5 0 0,-2 0 0 0,-1 2 0 16,-4-5 0-16,-1 3 0 0,-3 2 0 0,1-2 0 15,1 2 0-15,1-5 0 0,-2 2 0 0,3-1 0 16,1-5 0-16,3-1 0 0,2-3 0 0,1 2 0 15,4-2 0-15,0 1 176 0,0-3-176 0,4 1 160 16,0-2 128-16,6 0 32 0,0-2 0 0,3-1 0 16,5 0-96-16,2 1-16 0,0-3 0 0,2 0 0 15,-1-6-80-15,0 3-128 0,0 1 176 0,-2-3-176 16,-3-4-1408 0,-1 0-384-16,-3-1-64 0</inkml:trace>
  <inkml:trace contextRef="#ctx0" brushRef="#br1" timeOffset="-10471.46">24005 17304 11055 0,'0'0'480'0,"0"0"112"0,0 0-464 0,0 0-128 0,0 0 0 0,0 0 0 16,0 0 2944-16,12-3 576 0,-12 3 128 0,13 3 0 15,-4 0-1792-15,2 1-384 0,-1 4-64 0,2 0 0 16,0-2-496-16,2 6-80 0,-1 5-32 0,1 0 0 0,-1-3-192 0,4 7-32 16,0 1-16-16,-1 0 0 0,1 0-208 0,-2 2-32 15,2-1-16-15,-1 1 0 0,0-3-128 16,-5 0-32-16,2-1 0 0,-1 1 0 0,-3-5 16 0,0-2 0 15,-1-1 0-15,0 0 0 0,-1-2-288 0,-2-2-64 16,-5-9-16-16,0 0 0 16,0 0-1696-16,0 0-336 0,0 0-64 0,0 0-11200 0</inkml:trace>
  <inkml:trace contextRef="#ctx0" brushRef="#br1" timeOffset="-10237.41">24449 17263 12895 0,'1'-20'576'0,"-1"11"112"0,0 9-560 0,0-10-128 0,-1 1 0 0,1 9 0 16,-6-10 3248-16,6 10 608 0,0 0 128 0,0 0 32 15,-11 3-2048-15,2 6-416 0,-3 2-80 0,0 4 0 16,-1 3-464-16,0 5-96 0,-1 4-16 0,1 4 0 16,-3-1 128-16,2 4 0 0,1 1 16 0,-2 1 0 15,0-4-432-15,0-2-96 0,4 1 0 0,-1-2-16 16,1-9-256-16,2 1-48 0,1-1-16 0,3 0 0 15,1-2-176-15,2-5 0 0,2-13 0 0,1 11 0 32,-1-11-2128-32,0 0-368 0,10 0-64 0</inkml:trace>
  <inkml:trace contextRef="#ctx0" brushRef="#br1" timeOffset="-8845.71">24709 17763 12895 0,'0'0'1152'0,"0"0"-928"0,0 0-224 0,0 0 0 16,0 0 1408-16,0 0 224 0,0 0 48 0,0 0 16 16,0 0 0-16,0 0 0 0,0 0 0 0,0 0 0 15,0 0-736-15,8-9-128 0,0 0-48 0,2 1 0 0,-10 8-128 16,13-5-16-16,-1 0-16 0,-1-2 0 15,0 5-64-15,-11 2-16 0,9 1 0 0,-9-1 0 0,0 0-160 0,0 0-48 16,7 10 0-16,-4 0 0 0,-3 0-144 0,-4 2-16 16,-3 1-16-16,-1 2 0 0,-5 5 16 0,2-2 0 15,-4-2 0-15,5 1 0 0,-1 1-176 0,4-1 160 16,-1 1-160-16,6-7 160 0,2-11-160 0,2 10 0 16,2-1 144-16,2-2-144 0,2-2 176 0,5-4-48 15,1-2 0-15,2 0 0 0,2-2 128 0,4 0 32 16,2-6 0-16,1 2 0 0,-2 0-128 0,2 2-32 15,0-2 0-15,-2 3 0 0,-2-5-128 0,-4 3 0 16,-4-1-160-16,-1 1 160 16,-2-1-2240-16,-2-1-336 0,-8 8-80 0</inkml:trace>
  <inkml:trace contextRef="#ctx0" brushRef="#br1" timeOffset="-8637.41">25312 17735 22575 0,'0'0'992'0,"0"0"224"0,-7 10-976 0,1-2-240 0,-1 2 0 0,2 1 0 15,-2 3 896-15,1 3 144 0,-1 1 32 0,0 3 0 16,-1-1-160-16,-1 1-16 0,-2 1-16 0,-1 0 0 16,3-3-416-16,-1 0-80 0,-2-6 0 0,2 1-16 15,-1 2-176-15,5-3-16 0,1-7-16 0,5-6 0 16,-7 11-384-16,7-11-80 0,0 0-16 0,0 0-13360 15</inkml:trace>
  <inkml:trace contextRef="#ctx0" brushRef="#br1" timeOffset="-8309.03">25567 17289 9215 0,'0'0'816'0,"0"0"-656"0,4-9-160 0,1 1 0 16,2 1 2608-16,-7 7 480 15,4-6 112-15,-4 6 0 0,13 0-1264 0,-3 1-256 0,-10-1-48 0,12 4-16 16,0 3-688-16,-1-1-144 0,2 7-16 0,1-1-16 15,-1 0-96-15,1 1-16 0,4 2 0 0,0 5 0 16,-2-1-208-16,2 2-48 0,-1-1-16 0,0 1 0 16,-2 1-160-16,-1 1-16 0,-2-2-16 0,1 0 0 15,-4-1-48-15,-1-1 0 0,-3 1 0 0,-1-5 0 32,-2-2-1504-32,-2-13-304 0,2 11-64 0,-2-11-7280 0,0 0-1472 0</inkml:trace>
  <inkml:trace contextRef="#ctx0" brushRef="#br1" timeOffset="-8092.86">25947 17233 19343 0,'0'0'1728'0,"0"0"-1392"16,0 0-336-16,-8 1 0 0,0 0 1488 0,8-1 240 16,-10 8 32-16,-1 4 16 0,2 4-496 0,-4 2-80 15,1 0-32-15,-2 7 0 0,2 5-336 0,-2-1-64 16,-2-1 0-16,2 0-16 0,-1-2-208 0,2 0-32 15,0 2-16-15,2 1 0 0,-2-3-224 0,1-2-32 16,1-4-16-16,2 0 0 0,0-2-224 0,4-2-128 16,-2-3 128-16,2-3-10480 15,5-10-1968-15</inkml:trace>
  <inkml:trace contextRef="#ctx0" brushRef="#br1" timeOffset="-7738.27">25956 17680 18431 0,'0'0'816'0,"0"0"160"0,0 0-784 0,0 0-192 0,0 0 0 0,11-5 0 16,0 3 2000-16,-11 2 368 0,12 0 64 0,-12 0 0 15,0 0-1072-15,11 0-208 0,-11 0-64 0,12 3 0 0,-12-3-384 0,8 8-64 16,-8-8-32-16,4 12 0 16,0 2-256-16,-4-2-48 0,-3-1-16 0,-1 2 0 0,-2-1-48 0,0 2-16 15,0 5 0-15,1-4 0 0,-2 0 96 0,2-2 0 16,1 1 16-16,3 0 0 0,-1-1 48 0,4-1 16 16,-1-1 0-16,3 0 0 0,1-4-32 0,0 2-16 15,5-2 0-15,0-2 0 0,2-3-16 0,-1 0 0 16,1-1 0-16,0-4 0 0,0-1-176 0,-1 1-32 15,2 0-128-15,-1-4 192 0,-5-2-192 0,0 1 0 16,1-1-192-16,-1 5-11840 16,-7 4-2368-16</inkml:trace>
  <inkml:trace contextRef="#ctx0" brushRef="#br1" timeOffset="-7209.64">26421 17675 13823 0,'0'0'608'0,"0"0"128"0,0 0-592 0,0 0-144 0,0 0 0 0,0 0 0 15,0 0 2176-15,3 9 384 0,-1 5 96 0,-2 1 16 16,0 0-1200-16,-1 0-224 0,0 3-48 0,-2 4-16 15,-1-1-544-15,-1-2-128 0,2-2 0 0,-2 2-16 16,-1-1-240-16,-1 0-64 0,2 0 0 0,-2-6 0 16,2-4-352-16,5-8-80 0,-5 9-16 0,5-9-12896 15</inkml:trace>
  <inkml:trace contextRef="#ctx0" brushRef="#br1" timeOffset="-6884.01">26673 17216 11967 0,'4'-9'1072'0,"-4"9"-864"16,0 0-208-16,0 0 0 0,4-8 1456 0,-4 8 240 15,6-4 48-15,-6 4 16 0,0 0-192 0,0 0-32 16,0 0-16-16,11 3 0 0,-4 3-592 0,0 5-112 16,-1-2-32-16,0 2 0 0,1 5-96 0,1 2-32 15,-1 2 0-15,-1 3 0 0,1 6-224 0,1-4-48 16,1-3-16-16,-1 4 0 0,-2 0-192 0,-1 0-48 16,-1-1 0-16,1-2 0 0,1 1-128 0,-1-3 192 0,1-3-192 0,-2-1 192 15,-1-4-320-15,0-1-64 0,2-3-16 0,-5-9 0 31,0 0-880-31,0 0-192 0,0 0-16 0,4-9-16 0</inkml:trace>
  <inkml:trace contextRef="#ctx0" brushRef="#br1" timeOffset="-6593.68">27023 17148 21535 0,'0'0'960'0,"0"0"192"0,0 0-928 0,-2-7-224 15,-2-3 0-15,4 10 0 0,0 0 1088 0,0 0 160 16,-9 3 32-16,-2 4 16 0,2 5-464 0,-2 4-112 16,-4 2-16-16,0 0 0 0,-2 1-128 0,0 3-16 15,-2 4-16-15,0 1 0 0,-5 1 96 0,1 0 32 16,-1 2 0-16,1 0 0 0,-2-4-336 0,3 3-64 15,2-4-16-15,4 1 0 0,2 0-96 0,5-4-32 16,2-1 0-16,1-3 0 16,1-3-976-16,-1 0-208 0,2 2-32 0,0-6-8480 15,4-11-1696-15</inkml:trace>
  <inkml:trace contextRef="#ctx0" brushRef="#br1" timeOffset="-6321.17">27001 17568 19343 0,'0'0'1728'0,"0"0"-1392"0,-8 14-336 0,1-2 0 16,-2 0 912-16,-1 1 112 0,1 0 32 0,1 4 0 15,1 2 144-15,-1-1 16 0,1-3 16 0,2-1 0 16,2 0-448-16,2 2-80 0,2-5-32 0,3-1 0 16,-4-10 208-16,11 10 32 0,1 1 16 0,1-3 0 15,2-8-80-15,1-3-16 0,1-2 0 0,2 0 0 16,1-3-128-16,-3-1-48 0,-3-7 0 0,1 2 0 15,-6 5-128-15,-3-6-16 0,-2 2-16 0,-1-4 0 16,-5-4-192-16,0 3-48 0,-7 4 0 0,0-1 0 16,-1-3-128-16,1 5-128 0,-4-1 192 0,3 5-192 15,1 5-256-15,0 0-176 16,-1-1-16-16,10 5-16 0,0 0-2704 0,0 0-544 0</inkml:trace>
  <inkml:trace contextRef="#ctx0" brushRef="#br1" timeOffset="-5738.23">27176 16849 18431 0,'0'0'816'0,"0"0"160"0,-10-15-784 0,3 3-192 0,3 3 0 0,2 0 0 15,-2 1 1632-15,4 8 288 0,5-13 48 0,1 4 16 16,-6 9-624-16,13-7-112 0,3 0-32 0,4-1 0 15,4 0-624-15,2 3-128 0,2 3-16 0,-2-2-16 16,1-1-48-16,1 3-16 0,-6-1 0 0,0 4 0 16,-1 3-16-16,-3 0 0 0,-4 1 0 0,-1 2 0 15,-1 6-224-15,-1 4-128 0,-2 1 128 0,-4 3-128 0,-2 0 128 0,-3 9-128 16,-2 2 128-16,-2 8-128 0,-2-1 240 0,-2 0-32 16,0 2 0-16,0 0 0 0,1-3-208 0,1-2 176 15,2-2-176-15,2 0 160 0,2 0-160 0,2 1 0 16,1 3 0-16,2-2 128 0,3-3-128 0,1 0 0 15,2 2 0-15,0-3 128 0,2 0-128 0,2-4 128 16,-2 0-128-16,1-2 128 0,-1 2-128 0,0-3 128 16,0 1-128-16,-4-2 128 0,-2-1-128 0,-1 2 0 15,1-2 0-15,-2 0 0 0,-1-4 320 0,-1 2 48 16,-3-4 0-16,-2 0 0 0,0 0 336 0,-2-3 80 16,-3-7 16-16,-1 3 0 0,-2-1-160 0,-3 3-16 15,-3-3-16-15,1 2 0 0,-4 2-272 0,-1-4-48 0,0 4-16 16,-1-5 0-16,0-1-144 0,0-3-128 0,1 2 192 15,0-5-192 1,0-2-768-16,4-3-272 0,1-5-48 0,3-1-17376 0</inkml:trace>
  <inkml:trace contextRef="#ctx0" brushRef="#br1" timeOffset="-4707">30743 17093 22575 0,'0'0'992'0,"0"0"224"0,0 0-976 0,0 0-240 0,0 0 0 0,0 0 0 16,-1-8 944-16,1 8 144 0,0 0 16 0,0 0 16 15,-12 8 48-15,1 5 16 0,0-1 0 0,-1 6 0 16,0 4-560-16,1 1-112 0,-2 1-32 0,1 5 0 16,0 0-160-16,0 2-16 0,-1 3-16 0,2-1 0 15,-1-5-32-15,1 1-16 0,2-4 0 0,3 2 0 0,2-2-32 0,0-2 0 16,5-1 0-16,2 1 0 0,-1-4-16 16,5-1 0-16,2-1 0 0,2-4 0 0,-2-2 64 0,2-3 16 15,4-1 0-15,-1-3 0 0,0 0-32 0,2 0-16 16,2 0 0-16,1-3 0 0,-1-3-96 0,3-2 0 15,-8 3-128-15,4-1 192 0,1-2-192 0,-2 2 0 16,-2-1 0-16,-1 2 0 16,-1 0-464-16,-2-3-48 0,-10 4 0 0,0 0 0 15,0 0-1424-15,0 0-304 0,0 0-48 0,0 0-11472 0</inkml:trace>
  <inkml:trace contextRef="#ctx0" brushRef="#br1" timeOffset="-4530.14">30619 17424 4607 0,'0'0'400'0,"0"0"-400"0,0 0 0 0,5-7 0 16,-5 7 4016-16,12-6 720 15,2 5 128-15,-1-2 48 0,0-3-3168 0,3 2-624 0,1 0-128 0,0 2-32 16,-1-4-512-16,2 2-96 0,4 4-32 0,-1-1 0 16,-2-2-320-16,-2-2 128 0,-4-1-128 0,1 3 0 31,-3 3-1808-31,-11 0-432 0</inkml:trace>
  <inkml:trace contextRef="#ctx0" brushRef="#br1" timeOffset="-4387.45">30656 17217 20271 0,'0'0'1792'16,"9"-10"-1424"-16,4-1-368 0,2 1 0 16,4 3 640-16,3 1 64 0,5-2 16 0,8 1 0 0,2-2-464 0,2 3-112 15,0 2-16-15,4-1 0 0,4-2-128 16,-4 5 0-16,-5-1 0 0,-4-1 128 0</inkml:trace>
  <inkml:trace contextRef="#ctx0" brushRef="#br1" timeOffset="-3886.75">31905 16965 19343 0,'-2'-13'1728'0,"2"13"-1392"0,0 0-336 15,0 0 0-15,-2-11 688 0,-2 3 64 0,-3 1 16 0,-3 3 0 16,-5 2 560-16,0-1 112 0,-2 6 32 0,-3-1 0 16,-2 2-800-16,-3 2-160 0,-3 0-16 0,-2-1-16 15,-2-2-272-15,-4 1-48 0,-7 0-16 0,6 1 0 16,7-4 80-16,2 2 16 0,-1-2 0 0,6 3 0 15,-1 4 144-15,5-4 16 0,2-2 16 0,2 2 0 16,5 3-96-16,1-3-32 0,9-4 0 0,0 0 0 16,0 0-96-16,-6 6 0 0,4 3-16 0,2-9 0 15,0 0-48-15,0 0-128 0,0 0 192 0,9 12-64 16,1 1-128-16,1 2 128 0,1 0-128 0,-1 2 128 16,-3 1-128-16,3 3 0 0,-6 3 0 0,-1 2 0 15,-4-1 0-15,-3 5 0 0,-3 3 0 0,-5 5 0 0,-1 4 0 0,-2-3 0 16,-4-2 0-16,0 2 0 0,-1 4 0 0,1-4 0 15,-3-9 0-15,3-3 128 0,4-1-128 0,1-4 160 16,1-3-160-16,3-4 160 0,2-6-160 0,3-1 0 16,4-8 0-16,0 0 128 0,0 0-128 0,0 0 128 15,12 0-128-15,1-1 128 0,1-2-128 0,5-1 0 16,0 2 144-16,5-1-144 0,0-1 0 0,1 3 0 16,-3-2 0-16,2-2 128 0,-1 1-128 0,-1 3 0 15,-2 1 0-15,1 3 0 0,1-1-208 0,-2 2-64 16,-6-1-16-16,-1 1-10000 15,0 2-2000-15</inkml:trace>
  <inkml:trace contextRef="#ctx0" brushRef="#br1" timeOffset="-3582.84">31983 17141 21135 0,'0'0'928'0,"0"0"208"0,0 0-912 0,0 0-224 0,0 0 0 0,0 0 0 16,0 0 832-16,0 0 112 0,0 0 16 0,5 11 16 16,3 2-80-16,-2 3-32 0,0 1 0 0,1 3 0 15,5 3-304-15,1 4-64 0,-1-1-16 0,2 5 0 0,2-1-16 0,1 0 0 16,1-1 0-16,2 0 0 0,-2 2-176 0,-1-1-32 15,-5-3-16-15,1-1 0 0,0-2-240 0,0-5 176 16,-3 0-176-16,-2-4 160 0,-3-4-304 0,0 0-64 16,-5-11-16-16,0 0 0 15,0 0-1616-15,0 0-320 0,0 0-64 0</inkml:trace>
  <inkml:trace contextRef="#ctx0" brushRef="#br1" timeOffset="-3365.33">32301 17132 23951 0,'0'0'2128'0,"-9"7"-1696"15,-2-2-432-15,0 6 0 0,-2 2 832 0,-2 1 96 16,0 2 16-16,-4 3 0 0,1 6 112 0,-5 2 32 0,-1 1 0 0,2 0 0 16,1 0-512-16,-1 0-112 0,0 1-16 0,1-2 0 15,1 0-112-15,2-1-16 0,0-6-16 0,2 4 0 16,5 3-176-16,0-5-128 0,3-6 192 0,0 2-192 31,2 3-256-31,2-3-176 0,4-2-16 0,-3-5-9456 0,3-11-1872 0</inkml:trace>
  <inkml:trace contextRef="#ctx0" brushRef="#br1" timeOffset="-2888.61">32339 17582 18431 0,'0'0'1632'0,"0"0"-1312"15,5-6-320-15,-5 6 0 0,6-9 928 0,2 5 112 16,-8 4 32-16,12-4 0 0,0 2 304 0,-1 0 64 0,0-2 16 0,1 4 0 16,1 2-592-16,-3 2-112 15,-10-4-32-15,8 10 0 0,-5 0-304 0,-3 3-64 0,-3 4-16 0,-2 2 0 16,-3 2-64-16,-4 0-16 0,-2 0 0 0,-4 0 0 15,-1 1-48-15,1-1-16 0,0-5 0 0,0-1 0 16,3 3 64-16,3-6 16 0,5-3 0 0,1 0 0 16,6-9 240-16,0 0 32 0,0 0 16 0,11 7 0 15,2-3-112-15,3-4 0 0,2-3-16 0,7-1 0 16,2-5-160-16,0 3-16 0,1-2-16 0,0 0 0 16,4-2-240-16,-4 1 0 0,-4 1 128 0,-1 4-128 15,-1-1-224-15,-1 1-96 0,-4-2 0 0,-4 4-16 16,-13 2-2208-16,11-1-432 15,-11 1-96-15,0 0 0 0</inkml:trace>
  <inkml:trace contextRef="#ctx0" brushRef="#br1" timeOffset="-2566.69">33001 17033 21183 0,'0'0'1888'0,"0"0"-1504"0,0 0-384 0,0 0 0 16,0 0 512-16,0 0 16 0,0 0 16 15,9 8 0-15,-2 5 480 0,2 3 80 0,3 2 32 0,-2 3 0 16,-1 4-496-16,1 2-80 0,0-1-32 0,-4-10 0 15,1 2-80-15,-1 2 0 0,1 0-16 0,-1 5 0 16,-1 1 656-16,-1 0 128 0,0-1 16 0,0 18 16 31,-1-9-1744-31,-3-1-336 0,-3-5-80 0,2-13-16 0,-2-1 544 0,-1 2 96 0,-2-3 32 0</inkml:trace>
  <inkml:trace contextRef="#ctx0" brushRef="#br1" timeOffset="-2345.54">33314 17080 26719 0,'0'0'1184'0,"0"0"240"16,-9 2-1136-16,1 3-288 0,-1 0 0 0,-2 3 0 0,-2 2 672 0,-2 5 80 16,-5-1 16-16,-2 5 0 0,-3 2-48 0,12-8 0 15,-2 3 0-15,-4 2 0 0,0 3-272 0,-1 3-48 16,-1 2-16-16,2 1 0 0,-2-4-112 0,-13 23-16 15,9-3-16-15,7-6 0 0,2-3-80 0,6-7-16 16,2 0 0-16,2-3 0 16,0-3-592-16,2-2-112 0,2-2-16 0</inkml:trace>
  <inkml:trace contextRef="#ctx0" brushRef="#br1" timeOffset="-2151.88">33318 17621 28559 0,'-5'15'2544'16,"-2"-2"-2032"-16,1 5-512 0,-2 1 0 0,-1 0 0 0,-1 2-288 0,1-2 32 0,2 2 16 16,0-3 624-16,2 0 128 0,1-1 32 0,1-4 0 15,1 3-544-15,-1 0 0 0,3-1-240 0</inkml:trace>
  <inkml:trace contextRef="#ctx0" brushRef="#br1" timeOffset="-1215.14">33438 16830 3679 0,'0'0'320'16,"0"0"-320"-16,-5-8 0 0,5 8 0 0,0 0 3696 15,-3-9 656-15,3 9 144 0,3-8 32 0,2 2-2544 0,3 0-512 0,-1-3-112 0,8 3-16 16,-1 1-640-16,3-2-128 0,1 1-16 0,2 0-16 16,1-3 48-16,1 5 16 0,0 2 0 0,-1 0 0 15,0-3 128-15,-3 3 32 0,-4 2 0 0,-2 0 0 16,-3 1-208-16,-9-1-48 0,0 0 0 0,0 0 0 16,0 0-176-16,3 18-32 0,-3-18-16 0,-5 24 0 15,-3-5-80-15,-3 2-16 0,0 5 0 0,-1 0 0 16,-1-1-192-16,1 0 144 0,2 1-144 0,-1-2 128 15,3 6-128-15,3 0 0 0,-1 3 0 0,3 0 0 16,2 1 0-16,1-1 0 0,0 4 0 0,0 1 0 0,2 0 0 0,1 2 0 16,0 4 0-16,-2 2 0 0,0-2 0 15,0 2 0-15,1-4 0 0,-1 2 0 0,-1 2 0 16,0-2 0-16,4-1 0 0,-3-1 0 0,3 1 0 0,1 1 0 16,1-1 0-16,0 0 0 0,2-1 0 0,1-3 0 15,-1-4 144-15,-3 0-144 0,-1-3 224 0,-3-4-32 16,-3-2 0-16,-2-1 0 0,-1-4 32 0,-2-3 0 15,-2-2 0-15,0-6 0 0,-2-1 32 0,1-1 0 16,-4 1 0-16,1-5 0 0,0-1-96 0,1-1-16 16,0 0 0-16,0-4 0 15,5-1-1808-15,0-4-352 0,2-5-80 0</inkml:trace>
  <inkml:trace contextRef="#ctx0" brushRef="#br1" timeOffset="-195.18">31145 15222 4607 0,'3'-13'192'0,"1"7"64"16,-4 6-256-16,7-7 0 0,-7 7 0 0,6-11 0 0,0-1 2608 0,-1 5 464 15,-5 7 112-15,0 0 16 0,6-10-1456 0,1 2-272 16,-2 3-64-16,-5 5-16 0,0 0-320 0,0 0-64 15,0 0-16-15,0 0 0 0,0 0-16 0,0 0 0 0,-1 13 0 16,-3 9 0-16,-5 0-224 0,-2 4-48 0,-3 6-16 0,-3 0 0 16,-4 3-416-16,-1 2-80 0,-1 2 0 0,-2-1-16 15,3 2 32-15,3-2 16 0,2-5 0 0,3-1 0 16,-2-4-80-16,7-1-16 0,3-6 0 0,3 0 0 16,3-2-128-16,4 0 192 0,3-3-192 0,0 0 192 15,0-5 80-15,7-4 32 0,7-5 0 0,4 0 0 16,2 1 16-16,1-4 0 0,2-5 0 0,0 5 0 15,-2 2-144-15,0-2-32 0,-4-4 0 0,1 0 0 16,0-2-144-16,-2 1 128 0,-2 3-128 0,0 0 128 16,-1-1-128-16,-6 2 0 0,-1-2 0 0,-13 4 0 0,9 0-272 15,-9 0-96-15,9-5-16 0,-9 5 0 16,0 0-2176-16,0 0-448 0</inkml:trace>
  <inkml:trace contextRef="#ctx0" brushRef="#br1" timeOffset="-12.21">31039 15521 15663 0,'1'-9'1392'0,"-1"9"-1120"16,0 0-272-16,0 0 0 0,0 0 1792 0,7-8 288 15,-1 2 64-15,5 3 16 0,3 4-1120 0,4 1-208 16,2-2-64-16,3 1 0 0,2 3-352 0,1-2-80 16,0 1-16-16,2-2 0 0,-1-5-128 0,3 2-16 15,-1 0-16-15,-1 2 0 0,0 0-160 0,-4 0 0 16,-1 0 144-16,-8 3-144 15,-15-3-1776-15,12 5-416 0</inkml:trace>
  <inkml:trace contextRef="#ctx0" brushRef="#br1" timeOffset="136.7">31177 15265 16575 0,'5'-24'1472'0,"2"11"-1168"0,1 1-304 0,2-2 0 15,2-1 1856-15,2 1 320 0,3 2 64 0,3 2 16 16,2 3-1808-16,4 3-448 0,3-4 0 0,2 3 0 15,5 3 144-15,1-4-144 0,-1 4 128 0,1-1-128 16,-1-1 0-16,-3 2 0 0,-7 4-224 0</inkml:trace>
  <inkml:trace contextRef="#ctx0" brushRef="#br1" timeOffset="961.01">32538 15019 16575 0,'0'0'368'0,"0"0"80"0,0 0 0 15,0 0 16-15,0 0-464 0,-6 1 0 0,-2-1 0 0,0 2 0 0,-1-2 912 0,-4 1 96 16,-4 2 16-16,-1-1 0 0,1 3 0 0,-2-3 0 16,-1 0 0-16,-1 1 0 0,0 6-832 0,1-4-192 15,1 0 0-15,-1 1 0 0,1-1 0 0,2-3 0 16,2 4 0-16,1-4 0 0,0 1 864 0,2 1 128 16,3-2 32-16,0 0 0 0,0 0-832 0,2 0-192 15,7-2 0-15,0 0 0 0,0 0 0 0,0 0 0 16,0 0 0-16,0 0 0 0,0 0 864 0,0 0 128 15,5 5 32-15,0 1 0 0,-5-6-832 0,8 7-192 16,0 2 0-16,-3-1 0 0,-1 5 0 0,0-1 0 16,0 2 0-16,-3 3 0 0,-3 1 0 0,-1 2 0 0,2 1 0 0,-4 3 0 15,-3 0 0-15,-3 3 0 0,1 1 0 0,-3 0 0 16,-4-2 0-16,3 0 0 0,-1 2 0 0,-2-3 0 16,-4-2 0-16,2 0 0 0,2-3 0 15,1 1 0-15,1 0 0 0,2-2 0 0,1 0 0 0,3-2 0 16,1-2 0-16,3 2 0 0,-3-3 0 0,4-2 0 15,3 0 0-15,1-2 0 0,1-1 0 0,3-2 0 16,1 0 864-16,4-5 128 0,3 1 32 0,4-2 0 16,3 3-832-16,2 0-192 0,0-3 0 0,0 2 0 15,1-2 0-15,-1-1 0 0,-3-1 0 0,0-2 0 16,-1 2 0-16,0 1 0 0,-1 0 0 0,-3 0 0 16,-1-3-1600-1,-1-1-352-15,1 2-80 0,-1-1-16 0</inkml:trace>
  <inkml:trace contextRef="#ctx0" brushRef="#br1" timeOffset="1654.43">32556 15168 16575 0,'0'0'368'0,"0"0"80"0,0 0 0 0,0 0 16 0,0 0-464 0,0 0 0 0,0 0 0 0,0 0 0 0,7-3 912 16,-7 3 96-16,0 0 16 0,0 0 0 0,8-3-832 0,-8 3-192 15,0 0 0-15,0 0 0 0,0 0 0 0,0 0 0 16,0 0 0-16,0 0 0 0,0 0 0 0,0 0 0 16,0 0 0-16,0 0 0 0,0 0 0 0,0 0 0 15,0 0 0-15,0 0 0 0,0 0 864 0,0 0 128 16,0 0 32-16,0 0 0 0,0 0-832 0,0 0-192 16,0 0 0-16,0 0 0 0,0 0 0 0,0 0 0 15,0 0 0-15,0 0 0 0,0 0 864 0,0 0 128 16,0 0 32-16,0 0 0 0,0 0-832 0,0 0-192 15,0 0 0-15,0 0 0 0,0 0 0 0,0 0 0 16,0 0 0-16,6 6 0 0,0 4 0 0,0-2 0 16,2 2 0-16,0 1 0 0,-1 3 0 0,3 2 0 15,0 1 0-15,2 1 0 0,1-2 0 0,1 2 0 16,-2 1 0-16,2 1 0 0,-1-3 864 0,0 1 128 0,2 0 32 0,-2-1 0 16,-3-2-1024-16,-1 0-208 0,-1 0-48 0,-1-1 0 15,-2-2 256-15,0 1 160 0,-4-1-32 0,1-5 0 16,-2 4-128-16,0-3 128 15,-2-1-128-15,2-7 128 0,0 0-128 0,-4 6 0 0,4-6 0 0,-5 5-176 32,0-3-848-32,5-2-160 0,-5 0-32 0</inkml:trace>
  <inkml:trace contextRef="#ctx0" brushRef="#br1" timeOffset="1945.99">32918 15186 18431 0,'0'0'816'0,"0"0"160"16,0 0-784-16,1-5-192 0,1-3 0 0,-2 8 0 0,0 0 1328 0,0 0 208 16,0 0 64-16,0 0 0 0,-7 5-496 0,-4-2-80 15,1 3-32-15,-3 6 0 0,-2 1-384 0,0 4-80 16,-2 2-16-16,-1 4 0 0,-2-1-16 0,-3 3-16 15,0-1 0-15,3 2 0 0,-1 3-480 0,0-3 0 16,1-1 0-16,-1 0 0 0,3-4 912 0,6 2 96 16,3-2 16-16,0-2 0 0,-3 0-832 0,2-2-192 15,1-2 0-15,1-2 0 0,-1-2 0 0,4-2 0 16,2-1 0-16,3-8 0 16,-1 8-2416-16,1-8-528 0,0 0-96 0,0 0-32 0</inkml:trace>
  <inkml:trace contextRef="#ctx0" brushRef="#br1" timeOffset="2175.08">32983 15564 27071 0,'-7'12'1200'0,"5"-4"240"0,-1-2-1152 0,-1 5-288 0,-1-2 0 0,-2 4 0 16,1 0 944-16,-1 0 128 0,1 4 16 0,1 0 16 0,-1 0-464 0,1 0-112 15,0-1-16-15,0 1 0 0,1 0-256 16,0-1-64-16,0-3-16 0,1 0 0 0,1-1-48 0,0-3 0 16,2 1 0-16,3 0 0 15,-3-10-1376-15,5 7-288 0,2-1-48 0</inkml:trace>
  <inkml:trace contextRef="#ctx0" brushRef="#br1" timeOffset="2799.83">33164 14840 15663 0,'-7'-2'1392'15,"1"1"-1120"-15,-1-2-272 0,2 2 0 0,0-2 896 0,5 3 112 16,0 0 16-16,0 0 16 0,3-7 144 0,3 4 32 16,1 1 0-16,3 1 0 0,6-2-576 0,1 3-96 15,0-1-32-15,1-2 0 0,5 1-48 0,-1 2-16 16,-2 0 0-16,-2 0 0 0,-1 0-16 0,0 2-16 16,-4 2 0-16,-1-1 0 0,-3 2-176 0,-2-1-48 15,-2 4 0-15,-3 1 0 0,-3 1 48 0,-1 4 0 16,-2-1 0-16,0 2 0 0,-4 3-64 0,0 1-16 15,0-1 0-15,2 2 0 0,-1 2-160 0,1 1 128 16,0-3-128-16,3-1 128 0,0 1-128 0,-1-1 0 16,3 1 144-16,1 2-144 0,0-1 0 0,0 4 0 15,1-1 0-15,3 1 128 0,-3 0-128 0,2 0 0 0,-1 1 128 16,1-3-128-16,0 1 0 0,-1 2 144 16,0-4-144-16,0 0 0 0,1-1 336 0,-1 3-32 0,0-2-16 15,-1-1 0-15,0-3 128 0,-1 0 32 0,0 0 0 0,-1 1 0 16,-2-1-16-16,-1 0 0 0,-1-2 0 0,0-1 0 15,-1 2-48-15,-4-1 0 0,0-3 0 16,-3 1 0-16,-3-3-64 0,-2 2-32 0,-3 1 0 0,4-6 0 16,-2 2-128-16,-1-3-32 0,-1 2 0 0,3-2 0 31,2-1-1056-31,3 1-224 0,2-5-32 0</inkml:trace>
  <inkml:trace contextRef="#ctx0" brushRef="#br1" timeOffset="3546.33">33466 14584 4607 0,'-9'-12'400'0,"4"1"-400"15,1 4 0-15,-1-1 0 0,5 8 2528 0,-7-7 416 16,0-3 96-16,7 10 16 0,-10-4-1728 0,10 4-352 15,0 0-64-15,0 0-16 0,0 0-192 0,0 0-64 16,-6 8 0-16,6-8 0 0,0 0-160 0,0 14-32 16,1 2-16-16,3 2 0 15,1 0-48-15,2 3 0 0,-1 0 0 0,4 6 0 0,0 7-64 0,2-1-32 16,-1 2 0-16,4 0 0 0,-1 2-80 0,4 2-16 0,1 3 0 16,4-1 0-16,1 0 32 0,2-1 0 15,-2 1 0-15,3-1 0 0,-1 0 64 0,1 2 16 0,4 2 0 16,-1 1 0-16,2 6-96 0,-5 2-16 0,-1-1 0 0,-17-32 0 15,-9-20-64-15,0 0-128 0,0 0 176 0,0 0-176 16,0 0 192-16,0 0-192 0,0 0 192 0,0 0-192 16,0 0 256-16,0 0-48 0,0 0-16 0,0 0 0 15,0 0 16-15,0 0 0 0,0 0 0 0,0 0 0 16,0 0-208-16</inkml:trace>
  <inkml:trace contextRef="#ctx0" brushRef="#br1" timeOffset="20347.07">33560 18407 3679 0,'0'0'160'0,"0"0"32"15,0 0-192-15,0 0 0 0,0 0 0 0,0 0 0 0,0 0 1040 0,0 0 176 16,0 0 16-16,0 0 16 16,9-2-816-16,-9 2-176 0,0 0-16 0,0 0-16 0,0 0-16 0,0 0 0 15,0 0 0-15,0 0 0 0,0 0 0 0,0 0 0 16,0 0 0-16,0 0 0 0,0 0-16 0,0 0 0 15,0 0 0-15,0 0 0 0,0 0 0 0,10-5-16 16,-10 5 0-16,0 0 0 0,0 0-48 0,0 0-128 16,7-6 192-16,-7 6-64 0,0 0 0 0,0 0-128 15,0 0 192-15,0 0-64 0,0 0-128 0,0 0 128 16,0 0-128-16,0 0 128 0,0 0-128 0,0 0 0 16,0 0 0-16,0 0 0 0,0 0 0 0,0 0 0 0,0 0 0 0,0 0 0 15,0 0 0-15,12 7 128 0,-1-1-128 0</inkml:trace>
  <inkml:trace contextRef="#ctx0" brushRef="#br0" timeOffset="37694.01">26365 8709 17391 0,'0'0'768'0,"-4"-10"160"0,0 0-736 0,4 10-192 15,-4-9 0-15,4 9 0 0,0 0 192 0,0 0 16 16,0 0 0-16,4-7 0 0,-4 7 240 0,9-7 32 15,-9 7 16-15,10-5 0 0,-3 0 16 0,-7 5 16 16,11-3 0-16,-11 3 0 0,9-7 352 0,-9 7 64 16,9-6 16-16,-9 6 0 0,9-5-32 0,-9 5 0 0,9-7 0 15,-9 7 0-15,0 0-96 0,9-4-32 0,-9 4 0 0,0 0 0 16,10-4-144-16,-10 4-16 0,0 0-16 0,0 0 0 16,0 0-112-16,0 0 0 0,0 0-16 0,0 0 0 15,0 0 0-15,2 15 0 0,1-2 0 0,-3 2 0 16,-2 4-96-16,-1-1-16 0,-1-1 0 0,-2 4 0 15,1 4-112-15,0 2-16 0,-3 2-16 0,-1-2 0 16,2-1-80-16,-2 1-16 0,-1 6 0 0,-2 3 0 16,0 2-144-16,1 0 192 0,-1-5-192 0,0 1 192 15,1-4-192-15,3-3 160 0,4-4-160 0,-3 1 160 16,2-1-160-16,1-2 128 0,2 0-128 0,2-3 128 16,-3-3 32-16,2-4 0 0,1 4 0 0,0 0 0 0,0 0-32 15,4-1 0-15,-4-14 0 0,3 12 0 0,4-2-128 16,-7-10 128-16,0 0-128 0,14 7 128 0,1 3 128 15,-1-6 32-15,4-5 0 0,3-2 0 0,1-5-32 0,3 1-16 16,1-1 0-16,3 0 0 0,2-3-240 0,2 0 128 16,2 0-128-16,-1 5 0 0,4 3 0 0,3-2 128 15,4-4-128-15,0 0 0 0,1 0 0 0,1 5 0 16,1-2 0-16,3 1 0 0,4-3 0 0,2 2 0 16,4 1 0-16,3-1 0 0,4 0 0 0,-2 1 0 15,-4 1 0-15,-1 0 0 0,-1-5 0 0,1 5 0 16,1 4 0-16,-1 1 0 0,0-1 0 0,-2 3 0 15,-3-1 144-15,-4 0-144 0,-1-4 0 0,2 1 0 16,7 0 0-16,-1-1 0 0,-3 0 0 0,4 1 0 16,4 2 0-16,-3-1 0 0,-2 0 0 0,1 0 0 0,-2-3 0 0,1 3 0 15,0 3 0-15,3-1 0 0,1 0 0 0,-2-2 0 16,-1 0 0-16,-4 1 0 0,-2 2 0 0,0-1 0 16,1-8 0-16,-1 3 0 0,-1 2 0 0,2 0 0 15,3-2 0-15,-1 2 0 0,-5 1 0 16,0 0 0-16,-4 1 0 0,2-1 0 0,3 0 0 0,1-1 0 15,0 1 0-15,8 0 0 0,-1 0 0 0,-1 0 0 16,-4 0 0-16,1 0 0 0,-2 0 0 0,0 0 0 16,-1 0 0-16,5 0 0 0,1-2 0 0,-1 2 0 15,-3 2 0-15,0 0 0 0,-4 1 0 0,-1-2 0 16,-2 0 0-16,1 2 0 0,0 0 0 0,2-3 0 16,4-4 0-16,0 2 0 0,-5 2 0 0,0 0 0 15,-3-2 0-15,-1 1 0 0,-3-1 0 0,0 1 0 0,2 0 0 16,1-1 128-16,1 2-128 0,3-1 0 0,0-3 0 0,0 4 0 15,-2 5 0-15,-3-3 0 0,-4-4 0 16,-2 1 0-16,-1-2 0 0,1 3 0 0,0 3 0 0,0-2 0 16,3-1 0-16,0 2 0 0,0-2 0 0,3 2 0 15,-1 0 0-15,1 0 0 0,-3-1 0 0,-3-1 0 16,-3-1 0-16,-2 1 0 0,0 1 0 0,1 2 0 16,-1 2 0-16,3-2 0 0,-1 0 0 0,1 0 0 15,-4 1 0-15,1 3 0 0,-1-2 0 0,3 3 0 16,-1 0 0-16,1-2 0 0,-5-2 0 0,0 4 0 15,-2 2 0-15,-2-3 0 0,0-3 0 0,0 0 0 16,1 0 0-16,0 0 0 0,1-2 0 0,-13-1 0 16,1-1 0-16,3 2 0 0,0-1 0 0,-1 0 0 15,4 1 0-15,-3-4 0 0,1 2 0 0,16 2 0 0,-8 0 0 0,-4 0 0 16,-5-2 0-16,-2 1 0 0,-2 3 0 0,-3-4 0 16,-1-4 0-16,-1 3 0 0,-1-2 0 0,-4 0 0 15,-7 3 0-15,0 0 0 0,10 3 0 0,-10-3 0 16,0 0 0-16,0 0 0 0,0 0 128 0,0 0-128 15,0 0 0-15,0 0 0 0,0 0 0 0,9 3 0 16,-9-3 0-16,0 0 0 0,0 0 0 0,0 0 0 16,0 0 0-16,0 0 0 0,6-7 128 0,-6 7-128 15,0 0 0-15,0 0 0 0,0 0 0 0,4-10 0 16,-1-2 128-16,-1 1-128 0,-2 11 0 0,2-13 128 16,-2-1-128-16,2-2 0 0,2 3 144 0,-1-4-144 15,1-5 0-15,0-1 144 0,1-5-144 0,1 2 0 16,0-4 128-16,1 2-128 0,5-6 0 0,-1 1 0 15,0 1 128-15,1-1-128 0,0 2 0 0,1-2 0 0,1 2 0 0,-1 2 0 16,-1-3 0-16,2 3 0 0,-1 3 0 0,0 2 0 16,-1-2 0-16,0 4 0 0,0 1 0 0,-2 2 0 15,0 0 0-15,0 3 0 0,-3 1 0 0,1 2 0 16,-1 3 0-16,-1-2 0 0,-1 3 0 0,1 0 0 16,-6 9 0-16,0 0 0 0,0 0 0 0,0 0 0 15,0 0 0-15,0 0-144 0,0 0 144 0,0 0-128 16,0 0 128-16,0 0-128 0,0 0 128 0,-8 13 0 15,1 2-144-15,2 1 144 0,0-2 0 0,0 3 0 16,-1 2 0-16,0 0 0 0,-2 2 0 0,-1 2 0 16,-1-2-192-16,-4 5 192 0,-1 2-128 0,-2-1 128 15,-1 1 0-15,-1-1 0 0,0 3 0 0,1 3 0 16,-1-2-144-16,2-4 144 0,3-5 0 0,1 3 0 0,0 8 0 16,0-6 0-16,1-5 0 0,-2-2 0 0,2-2 0 0,2-1 0 15,-2 0 0-15,2 0 0 0,-1-1 0 0,1-3 0 16,-1-2 0-16,1 2 0 0,-2-4 0 0,3 2 0 15,-1-5 0-15,-1 1 0 0,-1-2 0 0,-1 0 0 16,3 1 0-16,-2-4 0 0,0 2 0 0,1-1 0 16,-1 2 0-16,0-1 0 0,0-2 0 0,1 2 0 15,0-2 0-15,3 0 0 0,-1 1 0 0,-2-2 0 16,-2 0 0-16,0 2 0 0,-2 2 0 0,0-2 0 16,-2-3 0-16,-15 4 0 0,6-5 0 0,3 1 0 15,2 1 0-15,1 0-160 0,-2-1 32 0,3 0 0 16,-3 0 128-16,-2 0 0 0,-1 0 0 0,-5 0 0 0,-1 0 0 15,-6-1-128-15,-4-3 128 0,-1 3 0 0,0-1-176 0,-3 0 176 16,-5-2-208-16,2 1 80 0,2 4 128 0,-2-3-208 16,1-3 80-16,-5-3 128 0,-3 3-192 0,-2 3 192 15,-2 2-160-15,-1 0 160 0,2-4-160 0,-1 2 160 16,-1-2-160-16,-3 3 160 0,-4-1-256 0,-3 1 32 16,-1-2 16-16,-1 2 0 0,-1 0 16 0,1 1 16 15,2 2 0-15,-6 0 0 0,-6-2 16 0,0 0 0 16,0 0 0-16,2 0 0 0,1-3 16 0,-2-1 0 15,-4-1 0-15,2 0 0 0,-5 1 144 0,4 0 0 16,0-4 0-16,0 4-128 0,-4 2 128 0,1-2 0 16,-2-2 0-16,6 4 0 0,3 1 0 0,3 1 0 15,2 1 0-15,-1-2 0 0,-1-3 0 0,-2 1 0 16,-3 2 0-16,3-1 0 0,4 1 0 0,-5-4 0 0,-10-4 0 16,3 5-128-16,-2-1 128 0,4 1-160 0,2-4 160 0,-3 1-160 15,-4 3 160-15,1-1 0 0,6 0 0 0,3-1 0 16,5 0 0-16,6 2 0 0,2-3 0 0,-1 1 0 15,-3 2 0-15,3 3 0 0,4-1 0 0,3 0 0 16,3 5 0-16,6-2 0 0,4-5 0 0,0 2 0 16,0 6 0-16,-3-2 0 0,-1-2 0 0,2 3 0 15,3-3 0-15,1 4 0 0,-2 3 0 0,4-3 0 16,2 0 0-16,0 0 0 0,1 3 0 0,0-3 0 16,3 0 0-16,-5 1 0 0,-1 1 0 0,4-3 0 15,1 0 0-15,6 0 0 0,-2 3 0 0,1 0 0 16,0 1 0-16,3-1 0 0,3 1 0 0,2-3 0 15,-1-2 0-15,2 2 0 0,0 3 0 0,2-3 0 0,1 2 0 0,-2 2 0 16,2-4 0-16,-4 2 0 0,-1 2 0 0,1-4 0 16,2 1 0-16,1 2 128 0,-1-5-128 0,5 4 0 15,0-1 0-15,2 1 128 0,2-2-128 0,-2 0 0 16,0-1 0-16,4 1 0 0,2 0 128 0,0 0-128 16,-1 1 128-16,-1 0-128 0,0 0 0 0,1-1 144 15,2 1-144-15,1 2 0 0,-2-7 128 0,5 2-128 16,-1 0 0-16,7-2 0 0,0 0 128 0,0 0-128 15,-6-3 192-15,2-3-192 0,4 6 272 0,0 0-48 16,-3-8-16-16,2 0 0 0,1 0-80 0,1-2-128 16,0-3 176-16,2 1-176 0,-2-1 160 0,3 1-160 15,0-5 128-15,1 0-128 0,-1-1 0 0,1 0 0 16,2 0 128-16,-3-3-128 0,0-4 0 0,1 0 0 16,2 2 0-16,-1-3 0 0,1-1 0 0,-1 4 0 15,-1-2 0-15,2 2 0 0,-1-1 0 0,1 0 0 0,-1 0 0 0,1 2 0 16,-1 0 0-16,1 1 0 0,5 3 0 0,-6 1 0 15,-1 1 0-15,-1 2 0 0,0-1 0 0,1 6 0 16,1-1 0-16,-6 10 0 0,4-13 144 0,-1 4-144 16,-3 9 0-16,0 0 0 0,0 0 0 0,0 0 0 15,8-4 0-15,-8 4 0 0,0 0 0 0,0 0 0 16,0 0 0-16,0 0 0 0,0 0 0 0,5 15 0 16,-2 4 0-16,-2 2-128 0,-1 1 0 0,-1 5 0 15,0 3 128-15,-2 1 0 0,-1 3 0 0,2-1 0 16,-2 1 0-16,1 2 0 0,1 3 0 0,0-1 0 15,2-1 0-15,0-3 0 0,0-3 0 0,-1-1 0 0,-2-4 0 16,-1 3 0-16,3-5 0 0,-1 1 0 0,-4-4 0 0,4 0 0 16,2-6 0-16,-2 0 0 0,-3-5 0 0,1-1 0 15,2 6 0-15,2-2 0 0,0-13 0 0,0 0 128 16,0 0-128-16,0 0 0 0,0 0 0 0,6 6 0 16,-6-6 0-16,0 0 128 0,0 0-128 0,13-2 144 15,0-1-144-15,3 0 160 0,2-8-160 0,6 2 0 16,2-2 144-16,1 3-144 0,-1-1 0 0,2 1 0 15,3-3 0-15,0 3 0 0,3 0 0 0,5 0 0 16,4-2 0-16,5 2 0 0,7-3 0 0,4 4 0 16,1-2 0-16,4-1 0 0,3-1 0 0,5-2 0 15,1 1 0-15,5-2 0 0,7 1 0 0,4 3 0 16,1-4 0-16,-2 2 0 0,-3 2 0 0,2-3 0 0,5-3 0 16,-4 8 0-16,0 1 0 0,-2 3 0 15,-4-2 0-15,-21 4 0 0,8-7 0 0,11 4 0 0,3 2 0 16,2-1-128-16,-3-3 128 0,7 0 0 0,3-4 0 0,2 3 0 15,0 4 0-15,0-1 0 0,0 0 0 0,4 0 0 16,3-6 0-16,-3 5 0 16,-4 5 0-16,1-2 0 0,3-1 0 0,2 3 0 0,2 2 0 0,-3 0 0 15,-4-1 0-15,-23 3 0 0,4-2 0 0,2 1 0 16,3-1 0-16,-1 1 0 0,0 2 0 0,-1-1 0 16,5-2 0-16,20 5 0 0,-3-3 0 0,-8 1 0 15,-7-5 0-15,-3 0 0 0,-5 1 0 0,1 1 0 16,2 0 0-16,1 2 0 0,-6-2 0 0,-3 6 0 15,-5-2 0-15,-2 2 0 0,-2-2 0 0,5-1 0 16,3 1 0-16,-3 0 0 0,-4 3 0 0,-2-4 0 0,-7 0 0 16,-3-2 0-16,-2 2 0 0,3-2 0 0,-1-2 0 15,-3 0 0-15,-5-2 0 0,2 2 0 0,1 2 0 0,-1-1 0 16,-2 0 0-16,-1 0 0 0,-4 5-160 0,0 1 0 16,-3 0 0-16,-1 1 0 0,-3-2 160 0,3 0 0 15,-2 1 0-15,12 3 0 0,-5-5 0 0,-22-1 0 16,1 0 0-16,0-1 0 0,0 3 0 0,0-2 0 15,-2-3 0-15,0 3 0 0,-1-2 0 0,9 2 0 16,-6-4 0-16,-7-1 0 0,0 0 0 0,-5 1 0 16,-8 0 0-16,0 0 0 0,0 0 0 0,0 0 0 15,0 0 0-15,0 0 0 0,0 0 0 0,4-7 0 16,0-1 0-16,-4 8 0 0,0 0 0 0,0 0 0 16,0 0 0-16,0 0 0 0,-3-11 0 0,1 3 0 0,2 8 0 0,-2-12 128 15,1 2-128-15,-2-5 128 0,3 2-128 0,0 0 128 16,6-1-128-16,-1-4 0 0,1-2 0 0,5-1 0 15,-2-5 0-15,4 3 0 0,0 1 0 0,0-1 0 16,3 3 0-16,1 1 176 0,-1 6-48 0,1-2 0 16,0-4-128-16,-2 6 0 0,-1 2 144 0,-2 1-144 15,-2 0 0-15,-1 0 0 0,0 0 0 0,-3 4 0 16,-6 6-144-16,0 0-48 0,0 0-16 0</inkml:trace>
  <inkml:trace contextRef="#ctx0" brushRef="#br0" timeOffset="41635.33">27047 7132 1839 0,'0'0'160'0,"0"0"-160"0,0 0 0 0,0 0 0 15,0 0 2176-15,0 0 384 0,-7-7 96 0,7 7 16 16,0 0-1504-16,0 0-288 0,0 0-64 0,0 0-16 16,0 0-256-16,0 0-48 0,0 0-16 0,0 0 0 15,0 0-240-15,0 0-48 0,0 0-16 0,0 0 0 16,0 0 32-16,0 0 16 0,16 4 0 0,-4-1 0 16,0-2 288-16,3 3 48 0,6-2 16 0,-1 1 0 15,-2 1-64-15,3-1-16 0,3-2 0 0,4 1 0 16,1 0-144-16,1 0-32 0,1 2 0 0,1 0 0 0,1-3-112 0,0-1-16 15,-3 0-16-15,3 2 0 0,1-1 16 0,3-1 16 16,5 0 0-16,3-1 0 0,6-1 112 0,1 2 0 16,2 3 16-16,-5-3 0 0,-2 0-16 0,0-1-16 15,0-1 0-15,5 1 0 0,4-1-96 0,2 0-16 16,-1 1 0-16,3 1 0 0,-3 3 0 0,-1-1-16 16,-2-2 0-16,-1 3 0 0,-5 1-176 0,5-2 128 15,1 2-128-15,2-1 128 0,0 1-128 0,1-2 160 16,-1 2-160-16,-6 0 160 0,-1-1-160 0,-4 1 192 15,0-2-192-15,-2 0 192 0,0 0-192 0,1-1 128 0,0-1-128 16,-1 0 128-16,2 2 16 0,-4-1 0 0,1-1 0 16,-1 3 0-16,-2-1 48 0,-2 2 16 0,-1-4 0 15,-2 0 0-15,-3-2-64 0,3 0-16 0,4 1 0 0,1 1 0 16,0 0-128-16,4-1 128 0,2-3-128 0,0 1 128 16,-2 4-128-16,-3-1 192 0,-2-1-192 0,-1 0 192 15,-4 0-192-15,1 1 128 0,-2-2-128 0,-1 0 128 16,0-2 16-16,0 1 0 0,1 2 0 0,-1 0 0 15,-2-2 16-15,-2 2 0 0,-1-1 0 0,-2 1 0 16,-2 2-32-16,-1-1-128 0,-3 0 192 0,0 0-64 16,-2 0-128-16,-1 2 0 0,-2-1 0 0,-1 0 0 15,-1 1 128-15,-1 0-128 0,-1 1 0 0,-9-3 128 16,0 0-128-16,0 0 192 0,0 0-192 0,0 0 192 16,0 0-64-16,0 0 0 0,0 0 0 0,0 0 0 15,-12 0-128-15,-1 4 0 0,-2-3 144 0,-3 0-144 0,-3-1 0 0,-3 2 144 16,-1-2-144-16,-5 1 0 0,-2-1 128 0,-6-1-128 15,-1 1 0-15,-3 0 0 0,-1 0 0 0,-1 0 0 16,-2 0 0-16,-2-2 0 0,-5 1 128 0,-2 2-128 16,-4 1 0-16,-1-1 0 0,-4 0 0 0,7 2 0 15,2-1 0-15,-1 1 0 0,-3 0 0 0,-1 1 0 16,-3-3 0-16,-4-1 0 0,-2 2 0 0,3 0 0 16,2-2 0-16,-2 0 0 0,0 0 128 0,-7 0-128 15,-4-2 144-15,0 2-144 0,-1 0 0 0,5 0 0 16,4-1 0-16,1 1 0 0,-4 1 0 0,3-1 0 15,0-2 0-15,1 2 0 0,2 2 0 0,7 2 0 16,7 0 0-16,5-1 0 0,3-1 0 0,1 1 0 16,-2-3 0-16,-2 0 0 0,-3 0 0 0,-3 0 0 0,1 4 0 15,3-1 0-15,3-5 0 0,3 2 0 0,3 0 0 16,1 2 0-16,-1-1 0 0,1-1 0 0,-1-1 0 0,2 1 0 16,-4-2 0-16,6 2 0 0,2-1 0 0,3 0 0 15,-2 1 0-15,2 0 0 0,0 1 0 0,3 0 0 16,3 1 0-16,2-2 0 0,1-2 0 0,2 1 0 15,2 1 0-15,2 0 0 0,1-3 0 0,4 3 0 16,2 2 0-16,1-2 0 0,0 0 0 16,8 0 0-16,-7-3 0 0,7 3 0 0,0 0 0 0,0 0 0 15,0 0 0-15,0 0 0 0,0 0 0 0,0 0 0 16,0 0 0-16,0 0 0 0,0 0 0 0,13 0 0 16,-2 0 0-16,5 0 0 0,0 0 0 0,3 0 0 15,3-3 0-15,5 1 0 0,4 2 0 0,5 0-160 16,3 0 160-16,4-1 0 0,7-1 0 0,3 1 0 0,5 0 0 0,0-1 0 15,1 0 0-15,5 2 0 0,5 1 0 0,4 0 0 16,3-1 0-16,-5 0 0 0,1-1 0 0,-1 1 0 16,2 3 0-16,5-1 0 0,9 1 0 0,0 1 0 15,1-3 0-15,-3 4 128 0,-5 2-128 0,8-2 0 16,0-4 0-16,1 2 0 0,-3 1 0 0,-5-2 0 16,-7 1 0-16,4 1 0 0,3-3 0 0,-1 1 0 15,-3 0 0-15,-4-2 0 0,-5-1 0 0,-5 0 0 16,-5 1 0-16,0 2 0 0,2 3 0 0,-2-1 0 15,-5 0 0-15,-2-2 0 0,-1-1 0 0,-7-1 0 16,-6-1 0-16,-4 1 128 0,-7 1-128 0,-2 3 0 0,-6 1 0 16,-3-4 0-16,-3-3 0 0,-12 2 0 0,9 1 0 15,-9-1 128-15,0 0-128 0,0 0 0 0,0 0 0 16,0 0 128-16,0 0-128 0,-9 0 0 0,-3 0 0 16,-1 1 128-16,-4 1-128 0,-5-1 0 0,-4 1 0 0,-5-2 128 15,-4 0-128-15,-4-2 0 0,-10-1 0 0,0 2 0 16,-2 2 0-16,0-1 0 0,-1-2 0 0,-5-1 128 15,-6 2-128-15,-5-1 0 0,-5 0 0 0,-6 1 0 16,-5-3 0-16,1 1 0 0,-2 0 0 0,-9-2 0 16,-2 0 0-16,-3-2 0 0,0 5 0 0,-3 1 128 15,-4-1-128-15,1 1 0 0,-1-2 0 0,6 3 0 16,7 0 0-16,1 0 0 0,-2-1 0 0,1 0 0 16,1-2 0-16,6 6 0 0,6-1 0 0,2-2 0 15,0 0 0-15,1 0 0 0,0 0 0 0,6 0 128 0,9 3-128 0,3-2 0 16,10-1 0-16,4 3 0 0,4 2 0 15,3 0 0-15,3-3 0 0,3 0 0 0,5-1 0 0,5 2 0 16,-2 0 0-16,5-2 0 0,0-2 0 0,5 2 0 16,8 4 0-16,6-5 0 0,0 0 0 0,0 0 0 15,0 0 0-15,0 0 0 0,0 0 0 0,0 0 0 16,0 0 0-16,13 3 0 0,5 1 0 0,7 0 0 16,6 0 0-16,5-3 0 0,4-4 0 0,4 3 0 15,5 3 0-15,10-1 0 0,9-4 0 0,6 1 0 16,4-3 0-16,6 2 0 0,2 4 0 0,6-4 0 15,9 0 0-15,2 0 0 0,-1 2 0 0,2 3 0 16,0 2 0-16,7 0 0 0,4-5 0 0,-5 3 0 16,-5 4 128-16,0-1-128 0,5-1 0 0,-2-1 0 0,-2-1 0 0,-7 3 0 15,-3 5 0-15,-4-3 0 0,-3-3 0 0,-1 0 0 16,-3 0 0-16,-9 4 0 0,-8-2 0 16,-3-2 0-16,-1-1 0 0,-4-1 0 0,-4-2 0 0,-1 3 128 15,-3 1-128-15,-6 2 0 0,-6-4 0 0,-4 3 0 16,-5 0 0-16,-6-2 0 0,-6-1 0 0,-5-1 0 15,-2 1 0-15,-12-3 0 0,0 0 0 0,0 0 0 16,0 0 0-16,0 0 144 0,-12 8-144 0,-4-6 0 16,-7-2 160-16,-3-2-160 0,-8-3 128 0,-6-1-128 15,-4 4 0-15,-7 0 0 0,-3 2 128 0,0 0-128 16,-1-1 0-16,-4 0 0 0,-5-4 0 0,-7-1 128 16,-8 1-128-16,-5 4 0 0,-8 1 0 0,1 0 0 15,2-1 0-15,-8-5 0 0,-10 0 0 0,4 2 0 0,4 3 0 16,-3-1 0-16,-2-7 0 0,-3 4 0 0,-3 2 0 0,10 3 0 15,9 0 0-15,-3-1 0 0,-5-5 0 16,2 3 0-16,5 2 0 0,6 2 0 0,5-1 0 0,4 0 0 16,1-1 0-16,8 2 0 0,8 0 0 0,7-1 0 15,6-1 0-15,9 1 0 0,8 3 0 0,4 0 128 16,7-1-128-16,6-1 0 0,13-1 0 0,0 0 0 16,0 0 0-16,0 0 0 0,13 0 0 0,9 0 0 15,9 0 0-15,8 0 0 0,7-1 0 0,9-3 0 16,7 0-192-16,7 1 192 0,4 2 0 0,12 0 0 15,10-2 0-15,4 2 0 0,2-2 0 0,6-1 0 16,7-1 0-16,5 1 0 0,5-4 0 0,1 3 0 16,-2 6 0-16,4 1 128 0,5-2-128 0,-6 1 0 0,-7 0 0 15,2 3 0-15,2-1 0 0,-8 1 128 0,-10 0-128 16,1 0 0-16,-1 1 0 0,-2-1 0 0,-2 1 0 0,-9-4 0 16,-7-3 0-16,-3-1 0 0,-2 3 128 0,-7 1-128 15,-8 2 0-15,-6-2 0 0,-7-2 0 0,-7 2 0 16,-3 6 0-16,-9-5 0 0,-5-2 0 0,-3 0 0 15,-5-1 0-15,-5 2 0 0,-3 6 128 0,-12-7-128 16,0 0 0-16,0 0 0 0,0 0 0 0,0 0 0 16,0 0 0-16,0 0 0 0,0 0 0 0,0 0 128 15,0 0-128-15,0 0 0 0,0 0 0 0,0 0 0 16,0 0 0-16,0 0 0 0,-10 4 0 0,10-4 0 16,0 0 0-16,-11 1 0 0,11-1 0 0,0 0 128 15,-10 3-256-15,10-3-64 0,-8-4-16 0,8 4 0 16,0 0 64-16,0 0 16 0,-8-3 0 0,8 3 0 0,0 0-176 0,-9-1-16 15,9 1-16-15,0 0 0 16,0 0-1200-16,0 0-256 0,0 0-32 16</inkml:trace>
  <inkml:trace contextRef="#ctx0" brushRef="#br0" timeOffset="42892.63">26841 7348 2751 0,'0'0'128'0,"0"0"16"0,0 0-144 0,0 0 0 16,0 0 0-16,0 0 0 0,0 0 2208 0,0 0 416 16,0 0 64-16,0 0 32 0,0 0-1696 0,0 0-352 15,13 0-64-15,-3 1-16 0,3 1 224 0,3 0 32 16,1 1 16-16,3-3 0 0,2 0-112 0,5-2-32 16,3 1 0-16,8 0 0 0,8 1-208 0,-1-1-64 15,2-2 0-15,5-1 0 0,6 0 48 0,0 2 0 0,1 0 0 16,1 1 0-16,3-2-128 0,3 2-32 0,6-3 0 15,-3 3 0-15,-1 0-96 0,-5 2-32 0,0 0 0 0,2 2 0 16,7-2-80-16,1-1-128 0,1 0 176 0,-1 0-176 16,-1 1 144-16,-3 2-144 0,-2 0 0 0,0 0 144 15,2 4-144-15,2-4 0 0,-2-5 144 0,-1 1-144 16,-3 2 0-16,-2 1 128 0,-4 0-128 0,1-1 0 16,2-1 0-16,-1-3 0 0,-4-4 0 0,2 6 128 15,0 3-128-15,-6 1 0 0,-3-6 128 0,-5 2-128 16,-2 0 128-16,-1 1-128 0,1 1 160 0,0-1-160 15,0-1 208-15,0 1-48 0,-2 2-16 0,0 2 0 0,0-1-144 16,-2 1 192-16,-4 0-192 0,-1 2 192 0,-1-2-192 16,-2 1 0-16,-3-2 144 0,1 1-144 0,-1 2 0 0,-1-2 128 15,2 0-128-15,-2-1 0 0,0-3 0 0,1-1 0 16,-1-1 0-16,-2 2 128 0,-4 3-128 0,0 1 176 16,-1-3-176-16,-1-1 192 0,-2 0 16 0,-3-1 16 15,-1-4 0-15,0 3 0 0,-2 2 64 0,-1 3 16 16,0 1 0-16,-1-4 0 0,-9 0-80 0,11-5-16 15,1 1 0-15,-12 4 0 0,10 0-16 0,-2 0-16 16,2-2 0-16,-10 2 0 0,0 0 32 0,9-2 16 16,2 2 0-16,-11 0 0 0,8 1 16 0,-8-1 0 15,8 1 0-15,-8-1 0 0,10 2-96 0,-10-2-16 16,0 0 0-16,0 0 0 0,0 0 0 0,8 1 0 16,-8-1 0-16,0 0 0 0,0 0-128 0,0 0 0 15,9 1 0-15,-9-1 0 0,6 8 0 0,-6-8 0 0,0 0 0 0,0 0 0 16,0 0 128-16,0 0 0 0,0 0 0 0,0 0 0 15,0 0-128-15,0 0 0 0,0 0 0 0,0 0 0 16,0 0 0-16,0 0 0 0,0 0 0 0,0 0 0 16,0 0 0-16,0 0 0 0,0 0 128 0,0 0-128 15,0 0 0-15,0 0 0 0,0 0 0 0,0 0 128 16,0 0-128-16,0 0 0 0,0 0 0 0,0 0 0 16,0 0 0-16,0 0 0 0,-1-12 0 0,1 12 0 15,0 0 0-15,0 0 0 0,0 0 0 0,0 0 0 16,0 0 0-16,-2-8 0 0,2 8 0 0,0 0 0 15,0 0 0-15,0 0 0 0,0 0 0 0,0 0 0 16,0 0 0-16,0 0 0 0,1-10 0 0,-1 10 0 0,0 0 0 0,0 0 0 16,0 0 128-16,0 0-128 0,1-6 0 0,-1 6 0 15,0 0 0-15,0 0 0 0,0 0 0 0,0 0 0 16,0 0 0-16,0 0 0 0,0 0 0 0,0 0 0 16,0 0 0-16,0 0 0 0,0 0 0 0,0 0 0 15,0 0 0-15,0 0 0 0,4-8 0 0,-4 8 0 16,0 0 0-16,0 0 0 0,0 0 0 0,9-2 0 15,-1 2 0-15,-8 0 0 0,0 0-304 0,0 0 16 16,0 0 0-16,5 10-9968 16,-5-10-2000-16</inkml:trace>
  <inkml:trace contextRef="#ctx0" brushRef="#br0" timeOffset="46143.66">22573 18427 11807 0,'0'0'512'0,"-6"-4"128"0,6 4-512 0,-6-6-128 15,-1 0 0-15,7 6 0 0,-6-4 768 0,6 4 128 16,0 0 16-16,0 0 16 0,-5-10-160 0,5 10-16 16,0 0-16-16,0 0 0 0,0 0 96 0,3-8 0 15,-3 8 16-15,7-8 0 0,-7 8-16 0,10-5-16 16,-10 5 0-16,12-4 0 0,-3 0-112 0,-9 4 0 15,13-6-16-15,-2 2 0 0,-11 4-80 0,14-3-16 16,-1-1 0-16,0 0 0 0,2 4-48 0,0-2-16 0,1-3 0 0,3 1 0 16,5 1-64-16,2-1-16 0,3 2 0 0,4-1 0 15,4-1-32-15,2 1-16 0,2 2 0 0,0 1 0 16,2-1-96-16,0 0-32 0,-1 1 0 0,1-3 0 16,1 0-48-16,6 1-16 0,5 0 0 0,-1 1 0 15,1 1-48-15,1 1-16 0,-2 1 0 0,-6 0 0 16,0 1 48-16,0 2 16 0,1-2 0 0,0 2 0 15,2-1-208-15,0 1 0 0,-2-4 0 0,2 2 0 16,1 0 0-16,-2-1 0 0,-4 1 0 0,-3-1 0 16,2 2 128-16,1-2-128 0,-1-2 0 0,2 1 0 15,3-1 128-15,1 1-128 0,1 2 0 0,-1-3 144 16,-2-3-144-16,-2 2 128 0,-1 0-128 0,-3 1 128 0,-3 0-128 0,3 0 0 16,3 0 0-16,0 1 0 0,-5 3 0 0,5-3 0 15,-2-3 128-15,1 0-128 16,-4 5 0-16,0-2 0 0,-3 2 0 0,-1-1 0 0,0 0 0 0,1 2 0 15,1-3 0-15,1 2 0 0,5 2 0 0,-4-3 128 16,1-4-128-16,0 0 0 0,2 5 0 0,-1 0 0 16,-3-3 128-16,-2 0-128 0,0 0 0 0,0 4 0 15,0-2 0-15,1 1 0 0,1-3 128 0,1 0-128 16,2 0 128-16,-2 0-128 0,-3 0 128 0,4 0-128 16,1-2 128-16,-1 4-128 0,-2-2 144 0,-2 2-144 15,1 2 160-15,0 0-160 0,-1 0 160 0,2-1-160 16,1-1 160-16,2 4-160 0,0-3 160 0,-4 1-160 15,-7-4 160-15,2 2-160 0,3-2 192 0,-3 0-48 16,-2-3-16-16,1 3 0 0,-2 3-128 0,1-1 0 0,-4-4 0 16,5 2 128-16,-2 2-128 0,2 2 192 15,3 0-192-15,-1 1 192 0,-1-3-192 0,0 0 0 0,0 5 0 0,-3-2 128 16,-2-2-128-16,0-3 0 0,-1 1 0 0,0 0 0 16,-2 2 0-16,0-1 0 0,-3 2 128 0,0-1-128 15,-1-2 0-15,0 3 0 0,-5 0 0 0,5 0 128 16,1-5-128-16,0 2 0 0,-1 3 0 0,0-2 0 15,0 1 0-15,-1-3 128 0,0-4-128 0,-3 4 0 16,-1 1 128-16,-3 2-128 0,-2-3 128 0,-3 0-128 16,-9 0 128-16,0 0-128 0,0 0 128 0,0 0-128 15,0 0 160-15,0 0-160 0,0 0 192 0,0 0-192 16,-13-4 192-16,-1 2-192 0,-2-1 192 0,-2 2-192 16,-4-1 144-16,1 2-144 0,-1 0 0 0,-3 3 144 0,0 1-144 15,-1 2 0-15,0-3 0 0,-3 1 128 0,-1-7-128 0,-7 3 0 16,-8 2 0-16,-3-1 0 0,-4-1 0 15,-5-1 128-15,-6-2-128 0,2 2 0 0,1 2 0 0,-3-1 128 16,-2-4-128-16,-5-2 0 0,-6 2 0 16,-4-2 0-16,-3-3 128 0,-2 1-128 0,0-1 0 0,-1 2 0 15,-1 3 0-15,-4-3 128 0,-4 1-128 0,5 2 0 16,-4 1 0-16,3 0 0 0,-2 2 0 0,2 1 128 16,0 0-128-16,6 0 128 0,7-1-128 0,-5 0 0 15,-3-1 0-15,0 1-176 0,-1-2 176 0,2 1 0 16,4-1 0-16,-2 2 0 0,-4 2 0 0,-5-1 0 15,-3-1 0-15,4-2 0 0,5 2 0 0,-1 1 0 0,-5 0 0 16,5 1 0-16,2-1 0 0,7 0 0 16,5-2 0-16,3 2 0 0,2 1 0 0,-3 0 0 0,0-1 0 0,0 0 0 15,1 0 0-15,5 0 0 0,2 3 0 16,3-1 128-16,-2 0-128 0,-1 2 0 0,0 1 0 0,5 0 0 16,4-2 0-16,5-1 0 0,2 2 0 0,5 1 0 15,8 2 0-15,7-3 0 0,3 0 0 0,7 1 128 16,6 1-128-16,3-2 0 0,8-4 0 0,0 0 0 15,5 12-208-15,4-5-64 0,4-2-16 0,8 0 0 32,6-1-2512-32,9-4-496 0</inkml:trace>
  <inkml:trace contextRef="#ctx0" brushRef="#br0" timeOffset="63207.95">27395 9470 8287 0,'0'0'736'0,"4"-9"-592"0,-4 9-144 15,0 0 0-15,6-10 816 0,0 5 128 0,-6 5 16 0,0 0 16 16,6-6-272-16,-6 6-64 0,0 0-16 0,0 0 0 16,0 0-48-16,0 0 0 0,0 11 0 0,-2-1 0 15,2-10 48-15,-8 11 0 0,0-1 0 0,-1 2 0 16,0-8-32-16,-2 5 0 0,0 1 0 0,-3 3 0 15,0-6-32-15,-4 2-16 0,1-1 0 0,-1 2 0 16,-2 2-224-16,-1 0-32 0,3-4-16 0,0 2 0 16,-2 2 96-16,-1-1 16 0,-2 3 0 0,-2-7 0 15,-1 1 32-15,0-3 16 0,0 3 0 0,1-1 0 16,0-5-96-16,1 1-16 0,-2 0 0 0,-1-2 0 16,1 0-80-16,-1-1-32 0,-4-1 0 0,1 0 0 0,0-1-16 0,-2 4-16 15,0-2 0-15,-2-2 0 0,-4 0-176 0,0 0 192 16,1 0-192-16,-1-2 192 0,-1 0-192 0,1-4 0 15,-1-2 144-15,-4 2-144 0,-4 1 0 0,0-2 0 16,0-4 0-16,-5 4 128 0,-10 4-128 0,4 0 192 16,-4-2-64-16,1 1 0 0,0-2 0 0,-3 0 0 15,-4-4 0-15,0 2 0 0,2-2-128 0,1 0 128 16,0 3-128-16,3-1 128 0,4 3-128 0,-1-5 176 16,-4-1-176-16,2 3 192 0,-1 2 736 0,0 2 160 15,1-1 16-15,2 1 16 16,2 2-1616-16,2 0-320 0,-1 1-64 0,-3 2-16 0,-4 1 896 0,0 1 0 15,3 0 128-15,0 1 0 0,-1 0-128 0,3-3 128 16,0-2-128-16,-1 5 128 0,-6 6-128 0,2-2 0 0,3-3 0 0,-1 2 0 16,-1 5 0-16,3 0 128 0,4 1-128 0,2-3 0 15,-1-7 0-15,1 6 0 0,-3 2 128 0,-2 3-128 16,-2-6 0-16,2 6 0 0,-2 0 0 0,0 5 0 16,0 2 0-16,-4-2 128 0,-4-4-128 0,0 0 0 15,2-2 0-15,1 0 0 0,-1 5 128 0,4-6-128 16,2 1 128-16,4-2-128 0,-3-2 192 0,-1 2-64 15,-4 1 48-15,4 1 0 0,-1-2 0 0,2 4 0 16,5 1-176-16,0 0 160 0,3-2-160 0,1 4 160 16,-3-2-160-16,0 2 0 0,-3-2 144 0,2 2-144 15,2 2 0-15,3-1 0 0,-1-1 0 0,2 2 0 16,4 3 0-16,1-2 0 0,0-2 0 0,0 3 128 16,-2 2-128-16,1 1 0 0,-2 2 0 0,-1 0 128 15,0 0-128-15,3 2 0 0,0 3 0 0,3-3 0 0,4-2 0 16,-4 1 0-16,2 2 0 0,1 0 0 0,-1 1 0 0,-3 1 0 15,-1 1 0-15,3 5 0 0,1 0 0 0,-2 2 0 16,1 4 0-16,0 3 0 0,0 0 0 0,4-1 0 16,3-1 0-16,1-1 0 0,0-6 0 0,5 1 0 15,1-1 0-15,3 1 0 0,0-4 0 0,5 1 0 16,2-1 0-16,2 2 0 0,1 3 0 0,1 1 0 16,1-2 0-16,2-2 0 0,-1 0 0 0,3 1 128 15,-4 0-128-15,2-2 0 0,1-2 0 0,-2 2 0 16,-1 3 0-16,-2 0 128 0,-2 3-128 0,0 0 0 15,2-1 0-15,-1 5 0 0,-3 1 0 0,1 3 0 16,-1-4 0-16,2 2 0 0,0-7 0 0,0 3 0 0,0 3 0 16,4-2 0-16,0-4 0 0,3 2 128 15,-3 2-128-15,2-3 0 0,1 1 0 0,1-1 0 0,2 3 0 0,-2-4 128 16,1-1-128-16,-1 1 0 0,0 2 0 0,-1 2 0 16,0 0 0-16,0 4 0 0,-2 2 0 0,-1 1 0 15,-2-3 0-15,3 1 0 0,-1 1 0 0,-2-2 0 16,-4-1 0-16,2-3 0 0,-1 1 0 0,-2 5 0 15,0 1 0-15,-1 4 0 0,1-5 0 0,2 2 0 16,2-1 0-16,-2-1 0 0,0-4 0 0,1 2 0 16,3-4 0-16,1 0 0 0,-5 1 0 0,3-4 0 15,1-1 0-15,2 1 0 0,-3-4 0 0,4 1 0 16,1-2 0-16,1 1 0 0,5 0 0 0,0-1 0 16,1 1 0-16,1-2 0 0,1 0 0 0,-1-1 0 15,3-1 0-15,0 3 0 0,-3 3 0 0,1-3 0 0,-2-3 0 16,3 0 0-16,1 5 0 0,-3-2 0 0,-1 0 0 0,-2 0 0 15,-1-1 0-15,0-1 0 0,-1 1 0 0,1 0 0 16,0 2 0-16,-2-2 0 0,-4 1 0 0,0 0 0 16,4 1 0-16,-1 1 0 0,1 1 0 0,-2 0 0 15,2-1 128-15,1-1-128 0,1 1 0 0,0 3 0 16,-1-2 0-16,1 0-128 0,0-3 128 0,0 3 0 16,1 2 0-16,-3 4 0 0,4 1 0 0,-1-1 0 15,2 4 0-15,0-2 0 0,-2-2 0 0,2-2 0 16,-2 1 0-16,0 1 0 0,2-1 0 0,0 0 0 15,-1 0 0-15,2 4 0 0,-5 4 0 0,3 0 0 16,-2-1 0-16,0-4 0 0,1 1 0 0,-3-4 0 16,3 0 0-16,1 2 0 0,0-2 0 0,1-1 0 0,4-1 0 0,0 0 0 15,3 3 0-15,0-2 0 0,3-4-144 0,0-3 144 16,-1-3 0-16,3 1 0 0,-1-3 0 0,1-3 0 16,0-2 0-16,1-4 0 0,1-2 0 0,0 0 0 15,-1-2 0-15,2-2 0 0,0-2 0 0,1 3 0 16,-1-3 0-16,0 0 0 0,-2-4 0 0,3 3 0 15,-1-3 0-15,0 3 0 0,3-3 0 0,1-1 0 16,1 0 0-16,-2 1 0 0,2-7 0 0,1 3 0 16,-2 3-144-16,0-4 144 0,1 1 0 0,-1 2 0 15,1-1 0-15,1-2-128 0,-1 4 128 0,0-1 0 16,-1 1 0-16,-1-1 0 0,-3-3 0 0,2 0 0 16,0-1 0-16,2-1 0 0,-1 4 0 0,0-4 0 15,-6 2 0-15,5-1 0 0,1-2 0 0,-3 2 0 16,-1 2 0-16,3-3 0 0,-2-2 0 0,-1 0 0 0,2 3 0 0,-1 0 0 15,0-1 0-15,1 1 0 0,-1 0 0 0,2 2 0 16,-5-1 0-16,1-2 0 0,1 0 0 0,-2-1 0 16,0 3 0-16,0 0 0 0,-11-4 0 0,10 2 0 15,-2 3 0-15,-8-5 0 0,11 6 0 0,-4 0 0 16,-7-6 0-16,8 5 0 16,-8-5-560-16,0 0-48 0,0 0-16 0,11-1 0 15,-11 1-2400-15,9-4-496 0</inkml:trace>
  <inkml:trace contextRef="#ctx0" brushRef="#br0" timeOffset="64478.41">27876 9726 10127 0,'1'-10'896'0,"1"-4"-704"16,2 3-192-16,-3 2 0 0,-1 9 624 0,1-8 80 16,1-3 32-16,-2 11 0 0,0 0-16 0,-6 13 0 15,1 0 0-15,0 4 0 0,-2-2-432 0,0 3-96 16,-1 3 0-16,-1 1-16 0,-4 1 80 0,2-2 0 16,3-1 16-16,0 2 0 0,-1 3 80 0,2-2 16 15,3-6 0-15,-2 3 0 0,-1 1-32 0,1-3 0 16,6-18 0-16,-2 10 0 0,2-10-32 0,0 0-16 15,0 0 0-15,0 0 0 0,0 0 272 0,0 0 48 16,10-10 16-16,3-4 0 0,0-2-176 0,2-2-48 16,2-6 0-16,-2 3 0 0,-2 3-208 0,0 1-64 15,0 0 0-15,0 0 0 0,-1 0 0 0,0 3-128 16,0 4 192-16,1-2-64 0,0 4-128 0,0-4 0 0,-2 1 144 16,1 4-144-16,0 6 0 0,0-1 144 0,-1 1-144 15,0 4 0-15,-1 2 0 0,1 3-256 16,-2-3 32-16,-9-5 0 0</inkml:trace>
  <inkml:trace contextRef="#ctx0" brushRef="#br0" timeOffset="64800.79">28382 9783 18431 0,'-17'-9'1632'0,"5"7"-1312"0,-3-1-320 0,2 3 0 0,-3 1 0 0,3 1 128 16,1 0-128-16,0 3 0 0,-1 6 384 0,3-1 0 16,1-2 0-16,2 1 0 0,3 0-256 0,4-9-128 15,0 13 160-15,6-2-160 0,-6-11 160 0,13 8-160 16,-3-1 160-16,4 0-160 0,5-4 240 0,0-2-48 16,2-4-16-16,1 3 0 0,2 3 32 0,-2 1 16 15,-3-6 0-15,0 0 0 0,-4-1-96 0,-2-1-128 16,-4-2 176-16,-2-2-176 0,-2-1 240 0,-5 0-64 15,0 9-16-15,-5-12 0 0,-4-2 128 0,-3 1 32 16,-1-2 0-16,-1 4 0 0,-1 3-160 0,-2 1-32 16,1 3 0-16,0 0 0 0,2 2-128 0,1 4 0 15,1 2 0-15,1 0 0 16,5-2-1472-16,6-2-320 0</inkml:trace>
  <inkml:trace contextRef="#ctx0" brushRef="#br0" timeOffset="65213.05">28755 9670 18431 0,'-12'0'1632'0,"-2"-1"-1312"0,1-2-320 0,-2 7 0 16,0 6 320-16,2-1 0 0,-2 2 0 0,4 2 0 15,0 0 192-15,5 1 16 0,-1 2 16 0,5 0 0 16,2-5-336-16,1 2-64 0,1 0-16 0,5-2 0 15,1-3-128-15,2-3 160 0,2-3-160 0,1 1 160 16,1 2-160-16,2-5 128 0,2-5-128 0,4 2 128 0,1 1-128 16,-1-1 0-16,-1-1 144 0,-2-3-144 0,1-3 144 15,-2 3-144-15,-1 1 192 0,-4 1-192 0,-4-1 160 16,-9 6-160-16,9-8 128 0,-9 8-128 0,0 0 128 0,0 0-128 16,0 0 0-16,-9 8 128 0,1 3-128 0,-2 4 192 15,-1 0-192-15,2 2 192 0,0-5-192 0,4 2 128 16,1 2-128-16,3-2 128 0,2-1-128 0,-1-13 0 15,8 10 144-15,5-4-144 0,1 2 192 0,6-4-48 16,2-7 0-16,4-1 0 0,0-4 272 0,0-1 48 16,1-8 16-16,-2-1 0 0,-3-7-128 0,-1 3-32 15,-1 1 0-15,-5-2 0 0,-1-6-96 0,-3 2-32 16,0-5 0-16,-3 8 0 0,-6-2-48 0,-2 1-16 16,0-3 0-16,-2 12 0 0,-4 8-128 0,6 8 0 0,0 0 144 15,0 0-8656 1,0 0-1744-16</inkml:trace>
  <inkml:trace contextRef="#ctx0" brushRef="#br0" timeOffset="65973.34">30249 9643 9951 0,'0'0'448'0,"0"0"80"0,0 0-528 0,0 0 0 0,0 0 0 0,0 0 0 16,0 0 1024-16,-9 3 80 0,-2 1 32 0,-2 2 0 16,-4 0-640-16,-1 2-128 0,-1 2-32 0,-2-2 0 15,-2 1 208-15,0-4 32 0,0-1 16 0,0 3 0 16,0-3 160-16,5 0 16 0,-1-2 16 0,5 2 0 0,5 4-288 0,9-8-64 16,-1 8-16-16,5 2 0 0,5-3 48 0,5 3 16 15,4-1 0-15,3 2 0 0,1-6-208 0,3 2-32 16,0 0-16-16,0 3 0 0,-3 0-224 0,-3 0 144 15,-2-2-144-15,-4 1 128 0,-2 0-128 0,-5 2 0 16,-3 1 0-16,-4-1 0 0,1-11 0 0,-11 9 0 16,-2 1 160-16,-3 0-160 0,-2 0 448 0,-4-3-32 15,-3-3 0-15,-2 1 0 0,-3-2-128 0,0-5-32 16,-1-2 0-16,1-2 0 0,2 6-256 0,3 0 160 16,2 0-160-16,6-3 128 0,4-3-128 0,3-2-224 15,2 0 48-15,8 8-7824 16,4-10-1584-16</inkml:trace>
  <inkml:trace contextRef="#ctx0" brushRef="#br0" timeOffset="66433.25">30648 9609 21183 0,'-12'1'1888'0,"-1"-2"-1504"0,0-1-384 0,0 4 0 16,1 2 0-16,-1 6 0 0,0-1 0 0,0 3-128 16,0 2 320-16,3-1 80 0,3 4 16 0,1 3 0 0,0 3-288 0,5-3 0 15,1-2 128-15,3 0-128 0,3 0 0 0,5-3 0 16,2-3 128-16,1-1-128 0,2-2 0 0,1 2 128 16,1-3-128-16,1-3 0 0,0-6 176 0,-2-2-176 15,-2-1 160-15,1 1-160 0,-2 2 240 0,-1-1-48 16,-1-6-16-16,-2 1 0 0,-2-1 48 0,-1 1 16 15,-7 7 0-15,5-11 0 0,-1 1-48 0,-4 10-16 16,0 0 0-16,0 0 0 0,0-12 0 0,0 12 0 16,0 0 0-16,0 0 0 0,0 0-176 0,0 0 0 15,0 0 0-15,0 0 128 0,0 12-128 0,4 1 0 16,-4-13 0-16,8 8 0 0,2-1 0 0,4 0 0 16,-1-2 0-16,3-1 0 0,1-1 128 0,3-1 0 15,0-4 0-15,1-1 0 0,-1-1-128 0,-2-1 0 16,-4-2 144-16,2 2-144 0,1 0 272 0,-1-3-16 15,-3-4 0-15,-3 1 0 0,-1 0 0 0,0 1-16 0,-1 3 0 0,-1-3 0 16,-3 1-48-16,1-2 0 0,-5 11 0 0,0 0 0 16,5-9-192-16,-2-1 0 0,-2 2 0 15,-1 8 0-15,0 0 0 0,0 0-336 0,0 0 48 0,0 0-8064 16,12 4-1616-16</inkml:trace>
  <inkml:trace contextRef="#ctx0" brushRef="#br0" timeOffset="66724.65">31459 9662 19343 0,'-4'-6'1728'0,"4"6"-1392"16,0 0-336-16,0 0 0 0,-5-4-160 0,5 4-96 16,0 0-32-16,-12 10 0 0,0 6 736 0,2 1 128 15,-2-3 48-15,2 4 0 0,0 1-272 0,3-1-48 16,-1 0-16-16,0 2 0 0,1-1-144 0,2 2-16 16,0-7-128-16,1 2 192 0,3-2-192 0,1-1 0 15,0-13 128-15,4 12-128 16,1 0-1504-16,-5-12-352 0</inkml:trace>
  <inkml:trace contextRef="#ctx0" brushRef="#br0" timeOffset="67002.17">31972 9482 15663 0,'0'0'1392'0,"0"0"-1120"0,-9-2-272 0,0 2 0 16,0 3 448-16,-3 5 16 0,-2 5 16 0,-2 0 0 0,-1 0 240 16,2 3 48-16,-1 6 16 0,0 2 0 0,3 3-400 0,0 0-64 15,2-1-32-15,0 2 0 0,2-1-144 0,0-1-16 16,1-2-128-16,3-2 192 0,0-2-192 0,1 0-128 15,1 4 128-15,1-6-6448 16,0-5-1168-16</inkml:trace>
  <inkml:trace contextRef="#ctx0" brushRef="#br0" timeOffset="67691.78">31622 9789 16063 0,'10'-11'704'0,"2"8"160"0,3 3-688 0,5 0-176 15,0-1 0-15,2 1 0 0,0-1 640 0,1 0 112 16,6 1 16-16,0 0 0 0,-1 1-560 0,5-1-208 0,4-3 176 0,0 1-176 16,2 2 320-16,-2-3-16 15,-3-1-16-15,-3 2 0 0,-2 2-16 0,-4 1 0 0,-6 0 0 0,-5-2 0 16,-4-3-128-16,-10 4-16 0,0 0-128 0,0 0 192 16,0 0 16-16,-11 0 0 0,-3 1 0 0,-3 3 0 15,-3 3 192-15,-3-3 48 0,-3 2 0 0,-2 3 0 16,1-1 16-16,2 0 16 0,7-2 0 0,0 1 0 15,3-2-48-15,6 0-16 0,9-5 0 0,0 0 0 16,0 0-176-16,8 7-48 0,5-3 0 0,3 1 0 16,2-2 112-16,3-1 16 0,-2-3 0 0,6 0 0 15,0-1-160-15,-2-2-32 0,-2 2 0 0,0-1 0 16,0 1-128-16,-1-1 0 0,-5 0 0 0,0 1 0 16,-5-3 0-16,-1 2 0 0,-9 3 0 0,0 0 0 0,0 0 0 0,0 0 0 15,0 0 0-15,0 0 0 0,0 0 0 0,0 0 0 16,0 0 0-16,0 0-176 0,0 0 176 0,0 0 0 15,9 8 0-15,-9-8 0 0,11 0 0 0,0-3 0 16,2 1 128-16,2-1-128 0,0 0 128 0,4-2-128 16,2-3 128-16,2 0-128 0,2 1 128 0,1-4-128 15,1-3 128-15,3-2-128 0,3-1 128 0,-4 0-128 16,-3 2 128-16,0-6-128 0,0-4 176 0,0-1-48 16,0-5 0-16,-1 1 0 0,-3 5 0 0,-3-4 0 15,-2-1 0-15,-2 4 0 0,-5 12-128 0,-2-1 0 16,-3 2 0-16,-2 4 128 0,-5 2-128 0,2 7 0 15,-10 9 0-15,-4-3 0 0,-6 2 0 0,-1 1-176 16,-1 5 176-16,-3 6-128 0,-3 3 128 0,4 2 0 0,2 1 0 0,-3 2-128 16,-5 3 128-16,4 0 0 0,0-3 0 15,8-2 0-15,4-5 0 0,2-3 0 0,0-1 0 0,6-5 0 16,4-2 160-16,2-10 16 0,0 0 0 0,13 12 0 16,3-3 16-16,5-4 0 0,2-8 0 0,1 2 0 15,-2 1-16-15,3 0 0 0,1-3 0 0,1 1 0 16,2-1-48-16,-2 1-128 0,-1-1 192 0,-4 0-64 15,-2 0-128-15,-4 0 0 0,-2 3 0 0,-2 4 0 16,-3 5 128-16,0 0 0 0,0 0 0 0,0 3 0 16,-1 5 0-16,0-1 0 0,0-3 0 0,-1 4 0 15,3 1-128-15,0 1 0 0,2 4 0 0,2-1 0 16,4-1 128-16,1-3 0 0,-1-4 0 0</inkml:trace>
  <inkml:trace contextRef="#ctx0" brushRef="#br0" timeOffset="68457.98">27954 10434 16575 0,'0'0'736'0,"0"0"160"0,-8-8-720 16,8 8-176-16,-6-6 0 0,6 6 0 0,0 0 848 0,-4-3 144 0,-4 2 32 0,2 2 0 16,-1 4-832-16,-1 3-192 0,1-2 0 0,-4 6 0 15,1 0 864-15,-1 5 128 0,0 4 32 0,0-2 0 16,2 0-832-16,1 1-192 0,2 1 0 0,3-1 0 15,4 1 0-15,2-2 0 0,3-2 0 0,4 0 0 16,1 1 864-16,2-1 128 0,2-6 32 0,0-1 0 16,1-1-832-16,1 0-192 0,1-2 0 0,2-3 0 15,2-4 0-15,0-3 0 0,-1-2 0 0,1 0 0 16,2 0 0-16,-2-2 0 0,-3-1 0 0,0-1 0 16,-3 1 0-16,-2 2 0 0,-4-2 0 0,-4 1-8144 15,-3-3-1680-15</inkml:trace>
  <inkml:trace contextRef="#ctx0" brushRef="#br0" timeOffset="68637.94">27872 10542 20271 0,'0'0'896'0,"0"0"192"0,0 0-880 0,0 0-208 16,0 0 0-16,9 0 0 0,2 0 0 0,2 0 0 15,2-1 0-15,4-1 0 0,0 1 0 0,5-1 0 16,3 0 0-16,7 1 0 0,-1 0 576 0,-6-1 80 15,-4 0 16-15,-2 3 0 16,-5 2-880-16,-4-2-176 0,-12-1-48 0,0 0-9232 0</inkml:trace>
  <inkml:trace contextRef="#ctx0" brushRef="#br0" timeOffset="68788.63">27837 10395 20271 0,'0'0'896'0,"9"-5"192"0,3-3-880 0,2 1-208 0,2-2 0 0,1 3 0 15,1 2 0-15,2-2 0 0,2 3 0 0,4-1 0 16,0 0 864-16,4-2 128 0,2 3 32 0,0 0 0 16,-1-1-832-16,-4 3-192 0,-3 2 0 0,-6-1-10608 15</inkml:trace>
  <inkml:trace contextRef="#ctx0" brushRef="#br0" timeOffset="69116.26">28537 10341 20271 0,'0'0'896'0,"0"0"192"0,-6 8-880 0,-1 1-208 16,1-1 0-16,-2 3 0 0,-1-1 864 0,-1 6 128 15,0 6 32-15,1 1 0 0,1-2-832 0,2 1-192 16,0-1 0-16,4 1 0 0,3 4 0 0,3-5 0 15,1-4 0-15,3-1 0 0,1-6 0 0,3-1 0 16,1-3 0-16,3-4 0 0,0-3 0 0,3-3 0 16,2-4 0-16,1-2 0 0,1-5 864 0,1 0 128 15,-2-2 32-15,-1-1 0 0,-3-3-832 0,0-2-192 16,-2 0 0-16,-2 3 0 0,-2 2 0 0,-3 1 0 0,-2 2 0 16,-2 0 0-16,0 1 0 0,-1 5 0 0,-4 9 0 15,0 0 0-15,0-9 0 0,0 9 0 0,0 0 0 0,0 0 0 31,0 0-1600-31,0 0-352 0,0 0-80 0,0 0-16 0</inkml:trace>
  <inkml:trace contextRef="#ctx0" brushRef="#br0" timeOffset="69596.8">29162 10138 16575 0,'0'0'368'0,"0"0"80"0,3-12 0 0,-3 12 16 0,0 0-464 0,0 0 0 0,0 0 0 15,-1 12 0-15,-5-3 912 0,0 4 96 0,0 4 16 0,-2 1 0 16,0 2 0-16,0 2 0 0,-1 4 0 0,1-2 0 16,1 0 0-16,0 4 0 0,-2-4 0 0,1 8 0 15,2-2-832-15,0 0-192 0,3 0 0 0,0-6 0 16,2 1 0-16,1 1 0 0,2-5 0 0,1-4 0 16,1-4 0-16,1-4 0 0,0 3 0 0,4-5 0 31,-9-7-1600-31,13-2-352 0,0-2-80 0,-3-2-16 0</inkml:trace>
  <inkml:trace contextRef="#ctx0" brushRef="#br0" timeOffset="69899.95">29265 10453 20271 0,'0'0'896'0,"0"0"192"0,0 0-880 0,0 0-208 15,10 2 0-15,3-2 0 0,1 2 0 0,3-2 0 16,4-1 0-16,3 1 0 0,2 1 864 0,1-1 128 15,-1-1 32-15,-1 0 0 0,-3-2-832 0,-2 1-192 16,-3-4 0-16,-3 1 0 0,-4-3 0 0,-2-1 0 16,-1 0 0-16,-3-3 0 0,-4 3 0 0,-4-3 0 15,0-1 0-15,-4 4 0 0,-1 0 0 0,-4 1 0 16,-3 3 0-16,-3-1 0 0,-4 3 864 0,0 3 128 16,-2 1 32-16,2 3 0 0,-1 0-832 0,2 0-192 15,1 5 0-15,3 0 0 0,1 0 864 0,4 2 128 0,4-3 32 0,6 3 0 16,6 5-832-16,3 1-192 0,4-4 0 0,3 1 0 15,2-2 0-15,3 4 0 0,3 1 0 16,3-6 0-16,2 0 0 0,1-5 0 0,-1 2 0 0,-1-3-13888 16</inkml:trace>
  <inkml:trace contextRef="#ctx0" brushRef="#br0" timeOffset="70167.78">29742 10416 23951 0,'-12'5'512'0,"-1"0"128"0,-1-1 0 0,3 0 64 0,-1 5-576 0,2 0-128 0,0-1 0 0,0 0 0 0,3-2 848 0,0 1 144 16,3 3 32-16,2-3 0 0,2-7-832 0,0 0-192 16,0 0 0-16,7 0 0 0,3-4 864 0,3-3 128 15,5-1 32-15,0-1 0 0,3-1-832 0,0 0-192 16,1-2 0-16,0 0 0 0,0 2 0 0,0 0 0 15,-2 3 0-15,1-2 0 0,0-1 0 0,-2 5 0 16,1-1 0-16,-5 2 0 0,0 2 0 0,-3 1 0 16,-2 0 0-16,2 3 0 15,-3 5-1600-15,-9-7-352 0,0 0-80 0,14 9-16 0</inkml:trace>
  <inkml:trace contextRef="#ctx0" brushRef="#br0" timeOffset="70816.85">30648 10028 6447 0,'0'0'272'0,"0"0"80"0,0 0-352 0,0 0 0 0,-7 7 0 16,-1 5 0-16,-2 5 2512 0,-2-3 432 15,2 0 96-15,-4 7 16 0,-2 12-1840 0,-2-3-352 16,-3-3-80-16,1 0-16 0,1-2-304 0,-1 1-64 0,1-2-16 0,2-3 0 15,1-7-128-15,3-1-16 0,1-3-16 0,3 1 0 16,3-6 160-16,6-5 16 0,0 0 16 0,0 0 0 16,0 0 48-16,14-2 16 0,0-4 0 0,4-2 0 15,5-2-160-15,-1 0-16 0,1 0-16 0,3-1 0 16,-2-5-288-16,1 2 0 0,-1 1 128 0,-3 1-128 16,-3 2 0-16,1 2 160 0,-5 0-160 0,0 4 128 15,-2 4-128-15,-12 0 0 0,9 8-160 0,-2-2 160 16,-5 3 0-16,-2 5 0 0,-2 2 0 0,-5-1 0 15,-2-2 160-15,-3-4-32 0,-2 3 0 0,-4-2 0 16,-2 3 64-16,-1-4 0 0,-2-3 0 0,1-4 0 16,1 3-192-16,3-1 0 0,-1 0 144 0,6-3-144 0,3-4 128 0,3 0-128 15,7 3 128-15,-6-8-128 16,1-1-1056-16,5-1-288 0,6-1-48 0,1 1-16 0</inkml:trace>
  <inkml:trace contextRef="#ctx0" brushRef="#br0" timeOffset="71114.3">31010 10121 22287 0,'0'0'976'0,"0"0"224"0,-14 8-960 0,3 1-240 16,4 0 0-16,-2 4 0 0,-6 3 688 0,-2 1 80 15,2-2 32-15,-2 1 0 0,-2 1-448 0,4 0-96 16,-1 1 0-16,2-5-16 0,-2-1-240 0,3-3 128 15,1 0-128-15,3-2 0 0,3-2 0 0,6-5 128 0,0 0-128 0,0 0 0 16,0 0 160-16,0 0-16 0,9-4 0 0,3-1 0 16,1-3 48-16,2 1 16 0,3 1 0 0,3-3 0 15,0-4-80-15,1 1-128 0,1-2 176 0,-3 1-176 16,4 0 128-16,-1-2-128 0,2 2 0 0,-1 4 0 16,-2-3 0-16,-3 3 0 0,-3 3 128 0,-2 0-128 15,-1 5 0-15,-2 2 0 0,-11-1 0 0,10 4 0 16,-10-4 0-16,11 6-256 0,-4 1 64 0,0 0-12096 15</inkml:trace>
  <inkml:trace contextRef="#ctx0" brushRef="#br0" timeOffset="72313.02">31438 10204 10127 0,'0'0'896'0,"0"0"-704"15,-3-10-192-15,3 10 0 0,0 0 1968 0,-2-8 352 16,-5 3 80-16,7 5 16 0,-10 1-1232 0,-1 2-240 16,-2-1-48-16,-1 4-16 0,-4 0-304 0,1 5-64 15,2 0-16-15,1 0 0 0,0-5 0 0,2 3 0 16,3 1 0-16,4-1 0 0,5-9-128 0,0 6-32 16,0-6 0-16,0 0 0 0,9 9-48 0,2-5-16 15,2-1 0-15,1-2 0 0,0-1-16 0,0-1-16 16,2-2 0-16,2 1 0 0,0-5-80 0,1 1-16 15,-8-4 0-15,4 3 0 0,2 0-144 0,-7-3 160 0,-2 1-160 16,0 1 160-16,3 4-32 0,-1 0 0 0,-10 4 0 16,0 0 0-16,0 0 0 0,0 0 0 0,0 0 0 0,0 0 0 15,0 0-128-15,0 0 0 0,0 0 0 0,3 10 128 16,-3-10-128-16,4 11 0 0,-4-11 0 0,7 10 128 16,-3-2-128-16,-4-8 128 0,10 5-128 0,-10-5 128 15,8 5-128-15,4 1 0 0,-2-5 0 0,2 0 0 16,0-2-800-1,-12 1-96-15,0 0 0 0,11-4-16 0,-3-2-512 16,-8 6-112-16,7-8 0 0,-1 1-16 0,-6 7 336 0,0 0 80 0,0 0 16 16,0 0 0-16,0 0 656 0,0 0 128 0,0 0 16 0,0 0 16 15,8-6 304-15,-8 6 0 0,0 0 0 0,11-6 0 16,-4 3 352-16,-7 3 32 0,11-6 0 0,-11 6 0 0,10-1 192 0,-10 1 64 16,12-4 0-16,-12 4 0 0,13 0-160 0,-13 0-32 15,10 0 0-15,-10 0 0 0,0 0-128 0,11-1-16 16,-11 1-16-16,0 0 0 0,0 0-128 0,0 0-32 15,0 0 0-15,0 0 0 0,0 0 0 0,0 0 0 16,0 0 0-16,0 0 0 0,-9 9 176 0,0 0 16 16,-3-1 16-16,1 0 0 0,1-4 96 0,2 1 16 15,-2 1 0-15,10-6 0 0,0 0-144 0,0 0-32 16,0 0 0-16,0 0 0 0,0 0-64 0,0 0-16 16,0 0 0-16,11 4 0 0,3 0 48 0,-1-1 0 15,0-2 0-15,1-1 0 0,0-1-112 0,1-2 0 16,-1-1-128-16,0 2 192 0,-1-5-64 0,0 1-128 0,0-2 176 0,-1 0-176 15,0 3 128-15,0 0-128 0,-2-6 0 0,-1 1 0 16,-2-1 128-16,2 1-128 0,1-1 0 0,2-2 0 16,-4 0 144-16,2 3-144 0,3-4 0 0,-1-2 144 15,0-4-144-15,1-2 0 0,-3 1 0 0,1 3 0 16,-2 2 0-16,-1 1 128 0,-3-5-128 0,0 3 128 16,-1 0-128-16,-3 4 0 0,-1 2 0 0,0 1 0 15,-1 3 0-15,1 7 0 0,0 0-144 0,0 0 144 16,-9-2 0-16,9 2-128 0,-12 0 128 0,2 6 0 15,-2 7-160-15,3 2 160 0,1-2-128 0,0 6 128 16,-1 1 0-16,2 3 0 0,4-5 0 0,-1 3-128 16,-2 0 128-16,4 2 0 0,1 0 0 0,1-2 0 15,0-6 0-15,2-2 0 0,1-2 0 0,1-3 0 0,1 1 0 16,-5-9 0-16,12 0 0 0,-1 2 0 0,2-1 0 0,3-1 128 16,-3-1-128-16,4 1 0 0,1-8 144 15,1 1-144-15,-4 1 192 0,1-3-192 0,-2 1 176 0,-2-4-176 16,-2-1 160-16,-1 3-160 0,2 3 0 0,-3-1 128 15,-2-2-128-15,-6 10 0 0,0 0 0 0,0 0 0 16,0 0 0-16,0 0 0 0,0 0 0 0,-6 13-160 16,0 3 32-16,1-2 0 0,-1-1 128 0,1 0 0 15,1-1 0-15,2-1 0 0,2 3 0 0,2-4 0 16,-2-10 0-16,0 0 0 0,9 10 0 0,2-1 0 16,1-3 0-16,1-4 0 0,2-2 144 0,-1 0-144 15,-1 0 192-15,0-1-192 0,0-4 160 0,-1 0-160 0,-2-5 128 16,1 4-128-16,0-1 0 0,-4-2 0 15,-1-4 128-15,0 3-128 0,-6 10 0 0,4-11 0 0,-4 11 144 16,0-7-144-16,0 7 0 0,0 0 0 0,0 0 0 16,-10 0 0-16,1-3 0 0,0 3 0 0,0 5 0 15,0 0-128-15,0 3 128 0,0 0 0 0,1 0 0 0,3 2 0 16,1 3 0-16,2-4 0 0,2-9 0 0,0 0 0 16,6 12 0-16,-1-4 0 0,1 1 0 0,3-4 0 15,-9-5 0-15,13 6 0 0,1 0 0 0,-1-2 0 16,0-1 0-16,-2-2 0 0,0-2 128 0,-1 2-128 15,1 4 0-15,-2 0 0 0,-9-5 0 0,10 0 0 16,-10 0-320-16,0 0-96 16,8 6-16-16,-8-6 0 0,0 0-368 0,0 0-80 0,0 0-16 0,0 0 0 15,0 0-32-15,0 0-16 0,0 0 0 0,0 0 0 16,0 0-32-16,10 2-16 0,-10-2 0 0</inkml:trace>
  <inkml:trace contextRef="#ctx0" brushRef="#br0" timeOffset="72764.59">32622 10044 10127 0,'-16'-25'448'0,"8"14"96"0,2-4-544 0,-1 6 0 0,1 3 0 0,-2 3 0 15,-1 3 1920-15,1 0 288 0,8 0 48 0,-11 6 16 16,-2 8-1168-16,0 1-224 0,-1 2-48 0,2 3-16 16,2 1-256-16,2 3-48 0,0 4-16 0,6-4 0 0,2 5-144 15,2-5-32-15,1-2 0 0,3 0 0 0,5 1-144 0,0-3-48 16,1-3 0-16,3-3 0 0,0 2-128 0,-2-2 0 15,-2-1 0-15,-1-6 0 16,-10-7-880-16,11 6-48 0,-11-6-16 0</inkml:trace>
  <inkml:trace contextRef="#ctx0" brushRef="#br0" timeOffset="72898.55">32383 10202 11055 0,'0'0'976'0,"7"-9"-784"0,2 0-192 0,2 3 0 0,2 5 1472 0,7 1 256 15,3 0 64-15,4 0 0 0,0 1-896 0,-1 2-192 0,3 1-16 0,-1 1-16 16,1-2-496-16,0 2-176 0,-2 1 0 0</inkml:trace>
  <inkml:trace contextRef="#ctx0" brushRef="#br0" timeOffset="73984.94">33363 10030 15887 0,'0'-21'704'0,"0"9"144"0,3 4-672 16,-2-3-176-16,-1-1 0 0,0 3 0 0,0 9 752 0,0 0 112 16,0 0 32-16,0 0 0 0,-7-6-528 0,-3 1-112 15,0 3 0-15,-3 7-16 0,-4 9 48 0,-3 1 16 16,-3-1 0-16,-1 3 0 0,0 2 112 0,11-8 32 15,-3 3 0-15,0 3 0 0,-2 3-128 0,0 1-32 16,-2 1 0-16,1 2 0 0,1-1-96 0,-14 13 0 16,9-7-16-16,6-7 0 0,2-1-176 0,8-6 160 0,-1-7-160 15,3 3 160-15,-1-1-160 0,1-2 160 0,5-8-160 16,0 0 160-16,0 0-16 0,0 0 0 0,-8 3 0 0,8-3 0 16,0 0 96-16,0 0 16 0,0-11 0 0,0 2 0 15,0 9-128-15,3-10 0 0,3 0-128 0,0 1 192 16,-6 9-64-16,0 0 0 0,13-6-128 0,1 3 192 15,0-3-192-15,2 3 0 0,-2 2 0 0,2-2 0 16,0-1 128-16,-1 3-128 0,0-2 0 0,-7 3 0 16,-1 0 0-16,2-1 128 0,1-3-128 0,-1 3 0 15,-1 0 0-15,-2-1 0 0,2 1 128 0,-8 1-128 16,0 0 0-16,0 0 0 0,0 0 0 0,0 0 0 16,0 0 0-16,-8 13 0 0,0-5 0 0,3 0 0 15,1-2 0-15,-2 1 0 0,2-1 0 0,0-1 0 16,1 3 0-16,2 1 0 0,1-1 0 0,2 0 0 0,0-4 0 0,3 1 0 15,0 2 0-15,2-5 0 0,1 0 128 0,1-1-128 16,1-1 176-16,8-1-176 0,-2-1 160 0,-2 1-160 16,-3-3 128-16,-2 0-128 0,-9 4 144 0,6-6-144 15,-6 6 160-15,4-10-160 0,-1 0 128 0,-6 1-128 16,1 0 0-16,-4-2 144 0,-1 2-144 0,-2-1 0 16,-3 2 144-16,4 4-144 0,-2-2 0 0,10 6 0 15,-7-7 0-15,7 7 0 0,0 0 0 0,0 0 0 16,0 0 0-16,0 0 0 0,14-1 0 0,2 1 0 15,2 2-128-15,1 0 128 0,-1-2 0 0,0 1 128 16,-2 3 0-16,-2 1 0 0,0-2-128 0,-2-2-192 0,-1-1 64 0,-11 0 0 16,10 5 128-16,-10-5 0 0,5 11 0 0,-5-11 0 15,3 9 0-15,-3 2 0 0,-3 1 0 0,-1-1 0 16,4-11 0-16,-5 11 0 0,0-1-128 16,0-1 128-16,5-9 0 0,0 0 128 0,0 0 0 0,0 0 0 15,-4 14-128-15,2-4 128 0,2-10-128 0,0 0 128 16,0 0-128-16,11 4 128 0,-11-4-128 0,12 2 128 15,-3-6-128-15,-9 4 192 0,11 0-64 0,0 0 0 16,-11 0-128-16,10-5 128 0,-2-1-128 0,-8 6 128 16,0 0-128-16,0 0 144 0,0 0-144 0,0 0 160 15,0 0-160-15,0 0 0 0,0 0 0 0,0 0-176 16,0 0 176-16,0 0 0 0,-1 13 0 0,-2-2-128 16,3-11 128-16,0 0 0 0,0 0 0 0,0 0 0 0,-2 17 0 15,2-8 0-15,0-9 0 0,0 0 0 16,0 0 176-16,6 10-48 0,-6-10 0 0,11 5 0 0,-11-5-128 15,11 0 0-15,-2 0 0 0,3 0 0 0,-12 0 0 0,13-1 0 16,-1 0 0-16,-12 1 0 16,12-1 0-16,-12 1 0 0,11-2 0 0,-11 2 0 0,11 7 0 0,-11-7 0 15,8 12 0-15,-8-12 0 0,6 10 0 0,-1 3 0 16,1 0 0-16,-1-1 0 0,-5-12 0 0,8 10 128 16,1-1-128-16,1 2 128 0,1 2-128 0,0-7 0 15,4-2 0-15,3 1 128 0,3 1 752 0,0-1 144 16,2 0 16-16</inkml:trace>
  <inkml:trace contextRef="#ctx0" brushRef="#br0" timeOffset="-210480.15">25180 14578 11167 0,'0'-15'496'0,"1"7"96"0,-1 8-464 0,4-14-128 0,-4 1 0 0,2 2 0 16,-1-3 672-16,0 3 112 0,-1 11 32 0,3-10 0 16,-2-3-80-16,-1 4-16 0,0 9 0 0,0 0 0 15,0 0 64-15,0 0 16 0,0 0 0 16,0 0 0-16,0 0-144 0,-6 8-16 0,-4 6-16 0,1 3 0 15,0 2-208-15,0 2-32 0,0 4-16 0,0 2 0 16,0-1-96-16,-2 4-16 0,-4-1 0 0,4-1 0 16,3-4-96-16,2 4-32 0,-1-4 0 0,2 1 0 15,0 1 0-15,2-6 0 0,2-3 0 0,1-4 0 16,0 0 80-16,4-1 16 0,1-1 0 0,0-4 0 16,-5-7 160-16,0 0 48 0,12 1 0 0,1-2 0 15,0-2 80-15,1-6 32 0,1 0 0 0,2-4 0 16,2 3-128-16,2-1-32 0,1-6 0 0,0 2 0 15,2-1-384-15,-1 5 0 0,0 0 128 0,-3 2-128 16,1-1 0-16,-1 7 0 0,-1-3 0 0,0 5 0 0,-2 2 0 0,-3 2 0 16,-1 0 0-16,-5 6 0 0,-2 4 0 0,-4 2 0 15,-4 2 0-15,-3 0 0 0,-4 2 0 0,-4-3 0 16,-4 0 0-16,-1 0 0 0,-1-3 0 0,0-4 128 16,-2-4-128-16,0-1 192 0,-1 0-16 0,-1-5 0 15,-1-6 0-15,2-1 0 0,2 0 16 0,1-1 16 16,-1 0 0-16,5-1 0 0,4-1-208 0,5 2 176 15,2 0-176-15,4 9 160 16,10-13-1008-16,7 5-208 0,5 0-32 0,7 6-12352 0</inkml:trace>
  <inkml:trace contextRef="#ctx0" brushRef="#br0" timeOffset="-209835.96">32019 18124 12895 0,'0'0'1152'0,"0"0"-928"0,11-3-224 0,-11 3 0 16,0 0 1152-16,14 1 192 0,2 1 48 0,-1 6 0 16,-4 0-368-16,-1 1-80 0,5-4-16 0,-2 7 0 15,0 1-448-15,0 0-96 0,0 0 0 0,1 0-16 16,0 2-208-16,1 2-32 0,-2 0-128 0,0 0 192 15,0 1-192-15,-3-3 0 0,2-3 0 0,0 4 0 16,-1 3 192-16,1-3-64 0,0-6-128 0,0 5 192 16,-1 3-192-16,1-2-160 0,1-3 32 0,-1 1-6752 15,0 0-1344-15</inkml:trace>
  <inkml:trace contextRef="#ctx0" brushRef="#br0" timeOffset="-209625.69">32563 18124 24815 0,'-3'-18'1088'0,"3"18"256"0,-13-2-1088 0,-1 4-256 16,-3 5 0-16,-5 2 0 0,-4 3 320 0,-2 3 16 16,-2-2 0-16,0 6 0 0,0 3-16 0,-1 0-16 15,0-3 0-15,-2 4 0 0,-1 1-304 0,-1 2 0 16,-1 2 0-16,0 2 0 15,3-3-1216-15,3 1-208 0,2-1-48 0,6 3 0 0</inkml:trace>
  <inkml:trace contextRef="#ctx0" brushRef="#br0" timeOffset="-208661.78">25789 18609 2751 0,'0'0'256'0,"-1"-9"-256"16,-1 0 0-16,0 0 0 0,0 0 2480 0,0-1 448 15,0 2 80-15,0-1 32 0,-3-2-1744 0,1-1-336 16,-2 6-80-16,1-5-16 0,-1 1-144 0,-2-2-16 16,-1 2-16-16,0 2 0 0,-2 4-176 0,-1 2-48 15,-3 2 0-15,-2 2 0 0,-1-2 48 0,-2 1 16 16,-1-1 0-16,0 7 0 0,-2 7-16 0,1 2-16 15,0-6 0-15,1 6 0 0,0 4-144 0,4-1-32 0,4-1 0 0,5 1 0 16,-1 0-192-16,6-2-128 0,5-1 128 0,2-4-128 16,-4-12 0-16,11 9 144 0,5-2-144 0,2-3 0 15,2-1 400-15,2-3-16 0,1-1-16 0,2-3 0 16,0 0 16-16,1-4 16 0,0 0 0 0,0 0 0 16,-1 1-240-16,-3 1-160 0,-2-1 192 0,-1 0-192 15,1-1 144-15,-2 0-144 0,-4-1 0 0,-1 5 144 16,-1 6-144-16,-12-2 0 0,12 0 0 0,-12 0 0 15,10 7 0-15,-1 1 0 0,-9-8 0 0,9 12 0 16,-1 0-128-16,0 2 128 0,0 3 0 0,1-3 0 16,0 1 0-16,3-4 0 0,4 1 0 0,2 1 0 15,1-2 0-15,9-1 0 0,6-2 0 0,0-2 0 16,-3-3 0-16,3 0 0 0,0-2 0 0,2-2 0 16,1-2-1792-16,0 0-320 15</inkml:trace>
  <inkml:trace contextRef="#ctx0" brushRef="#br0" timeOffset="-207573.37">31721 14121 17503 0,'-8'-22'768'0,"4"9"176"0,1 5-752 0,3 8-192 0,0 0 0 0,-6-7 0 15,1 2 432-15,5 5 48 0,-11 5 16 0,3 4 0 16,1 2-496-16,1 2 0 0,2 2 0 0,1 1 0 16,0 1 0-16,3-4 0 0,3 0 0 0,2 1-160 15,0 2 160-15,5-3 224 0,0-2-48 0,3-4-16 16,1 0 400-16,0 1 80 0,1 0 0 0,0-5 16 16,1 3-112-16,0 2-32 0,-2-2 0 0,3-1 0 0,-2-2-336 15,1-4-176-15,-2-6 160 0,2 3-160 0,0 2 192 16,-2-2-64-16,0-2-128 0,1 1 192 0,-2 1-48 15,1-4-16-15,2-1 0 0,-2 0 0 0,-2 3 80 0,-2-1 16 16,-1 1 0-16,-9 6 0 0,8-9-16 0,0-2 0 16,1 3 0-16,-9 8 0 0,0 0-208 0,0 0 0 15,0 0 0-15,0 0 0 0,0 0 368 0,0 0-32 16,-2 12 0-16,-1 2 0 0,0 1-80 0,-2-4 0 16,-5 1-16-16,-1 4 0 0,1 3-96 0,-2 4-16 15,-1 3 0-15,0-2 0 0,1 6-128 0,1-4 128 16,-1 0-128-16,0 1 128 0,-2-1-128 0,1 1 160 0,1-4-160 15,0 2 160-15,-1-3-160 0,2-1 128 0,0 0-128 0,-1-1 128 16,-1-3 32-16,2-2 0 0,0 1 0 16,1-4 0-16,-2-1 112 0,0-1 32 0,-1-4 0 15,0-1 0-15,-1-2 112 0,-2-2 32 0,-1-2 0 0,2-2 0 16,0 1-112-16,1 0-16 0,0 5 0 0,2-4 0 16,3-3-192-16,2-4-128 0,1 0 128 0,4-2-128 15,6 2 176-15,5-4-48 0,1-4 0 0,6 1 0 16,7 0 0-16,4-1 0 0,4-3 0 0,2 1 0 15,1 1-128-15,2 1 0 0,3 3 144 0,1 4-144 16,1-5 0-16,-2 7 0 0,3 4 0 0,-4 5 0 16,-4 1 0-16,-3-1 0 0,-4 4 0 0,-3 4 0 15,-5 0-1024 1,-3 2-160-16,-4 2-32 0,-4 2-13328 0</inkml:trace>
  <inkml:trace contextRef="#ctx0" brushRef="#br0" timeOffset="-203942.25">28988 5926 16127 0,'0'0'704'0,"0"0"160"0,0 0-688 0,0 0-176 15,0 0 0-15,0 0 0 0,-2 11 0 0,2-11-176 16,0 0 48-16,0 0 0 0,0 0 128 0,-4 8 256 16,4-8-64-16,0 0-16 0,0 0 304 0,0 0 64 15,0 0 16-15,0 0 0 0,0 0 144 0,-9 3 16 0,1-5 16 0,8 2 0 16,-9 3-96-16,-1-3-32 0,0-4 0 0,1 0 0 15,1 0-144-15,-5-1-16 0,0 1-16 0,-1 0 0 16,-1 0-144-16,-3-2-32 0,-4-1 0 0,2 3 0 16,2 3 16-16,-1 1 0 0,-2-1 0 0,1 1 0 15,1 1-32-15,-2 0-16 0,2 1 0 0,1 2 0 16,0 2-224-16,5 1 176 0,-1-2-176 0,2 4 160 16,1 0-160-16,5 3 0 0,2-4 0 0,0 2 0 15,0-2 0-15,4-8 0 0,0 0 0 0,4 12 0 16,-4-12 0-16,7 9 0 0,0-1 0 0,4-4 0 15,1-1 0-15,-1 0 0 0,0 0 0 0,2-1 0 16,1-4 160-16,-1 0-160 0,-1 2 192 0,0-1-192 16,-1-2 208-16,1 0-64 0,0-1-16 0,0-2 0 0,-1 3 16 0,0-3 0 15,-3 1 0-15,-1-3 0 0,1 3 16 0,-8 5 0 16,0 0 0-16,0 0 0 0,8-6-16 0,-8 6 0 16,0 0 0-16,0 0 0 0,0 0-144 0,0 0 0 15,4 9 0-15,1 4 128 0,0 4-128 0,1-4 0 16,-3 0 0-16,4 0 0 0,1 0 0 0,2-4 0 15,1-1 0-15,2-2 0 0,2-1 0 0,2-1 0 16,2-2 128-16,0-2-128 0,3-2 0 0,0-3 192 16,-1-3-192-16,3-3 192 0,-2-2-192 0,-1 1 192 15,-2-4-192-15,-2 1 192 16,-4 2-1520-16,2 2-288 0,-6 1-64 0</inkml:trace>
  <inkml:trace contextRef="#ctx0" brushRef="#br0" timeOffset="-202934.53">32496 8761 19343 0,'-6'-14'1728'0,"3"9"-1392"0,3 5-336 0,-4-11 0 0,4 11 128 0,-3-12-128 16,-5 1 128-16,1 4-128 0,7 7 496 0,0 0 16 15,0 0 16-15,-9 0 0 0,0 5 48 0,2 1 0 16,-2 3 0-16,0 1 0 0,1 1-288 0,1-2-48 15,-4 3-16-15,5-1 0 0,0 5-80 0,2-2-16 16,-1-2 0-16,5-12 0 0,-4 9 80 0,4-9 16 16,0 0 0-16,0 0 0 0,0 0 128 0,11 11 32 15,2-8 0-15,2-4 0 0,1-3 176 0,8-8 32 16,2-1 16-16,0 0 0 0,-5-4-224 0,3 1-64 16,4-3 0-16,-1 2 0 0,2 3-144 0,-4 1-48 15,-6 1 0-15,-1-1 0 0,-2 4 64 0,-3 5 0 16,-13 4 0-16,9 1 0 0,-9-1-192 0,0 0 192 0,4 13-192 0,-4 4 192 15,-1 3-64-15,-4 5-128 0,-5 3 192 0,-1 4-64 16,-5-5 48-16,-2 6 0 0,-6 1 0 0,-3 2 0 16,-4 2-176-16,5-2 128 0,2 3-128 0,-1-5 128 15,-5-4-128-15,4-4 128 0,3-2-128 0,-1-3 128 16,0-2 48-16,3-4 0 0,2-9 0 0,4 2 0 16,-3 5 48-16,2-5 16 0,-1 0 0 0,1-2 0 15,3-2-112-15,3-1 0 0,-3-2-128 0,4-2 192 16,9 1-192-16,0 0 128 0,0 0-128 0,-4-8 0 15,4-5 0-15,4 2 0 0,2 0 0 0,6 0 0 16,2 2 0-16,5 1 0 0,0 7-128 0,3-2 128 16,-2 2-192-16,7 1 192 0,1 1-192 0,2 2 192 15,0 2-320-15,-2 0 32 0,-2 5 16 0,2 0 0 16,-1 3-1808-16,-3-4-352 0,-6 3-80 16,-4-2-16-16</inkml:trace>
  <inkml:trace contextRef="#ctx0" brushRef="#br0" timeOffset="-201992.09">27387 8657 7359 0,'1'-14'656'0,"1"-1"-528"0,-2 3-128 0,2-3 0 15,1-2 2176-15,0 3 384 0,-2 3 96 0,0-2 16 16,3 4-1472-16,-4 1-304 0,0 3-48 0,0 5-16 15,0 0 48-15,0 0 0 0,0 0 0 0,0 0 0 16,0 0-432-16,-5 17-96 0,1 4-16 0,3 0 0 16,-2 1-96-16,0 4-32 0,1 0 0 0,-3 5 0 15,-1-1-64-15,1 3-16 0,0-1 0 0,-1 2 0 16,-2-4-128-16,0-2 0 0,0-5 144 0,2-1-144 0,2 2 176 16,1-5-48-16,0-4 0 0,2-4 0 0,1-11 256 15,0 0 32-15,0 0 16 0,0 0 0 0,0 0 16 0,13-2 0 16,-1-3 0-16,2-9 0 0,2-1-192 15,1-1-48-15,1-1 0 0,3 6 0 0,2-1-208 0,1 4 0 16,-1 1 0-16,1 1 0 0,-3-1 0 0,-2 3 0 16,1 10 0-16,-7 0 0 0,-5 9 0 0,-2 0 0 15,1 5 0-15,-5 3 0 0,-4 7 0 0,-4-4 0 16,-3 0 0-16,-2 2 0 0,-4 2 0 0,-2-5 0 16,-1-2 176-16,0-5-176 0,0-5 320 0,-1-1-64 15,4-7 0-15,-2 0 0 0,-2-3 32 0,2-6 0 16,3-3 0-16,1-6 0 0,3-4-288 0,1-5 0 15,1-7 0-15,4 1-9520 16,3-6-1952-16</inkml:trace>
  <inkml:trace contextRef="#ctx0" brushRef="#br0" timeOffset="-201249.44">32433 5520 21823 0,'0'0'960'0,"0"0"208"0,0 0-928 16,0 0-240-16,0 0 0 0,0 0 0 0,0 0 0 0,0 0 0 16,0 0 128-16,11 11-128 0,-2 2 400 0,1 2 48 15,-1 4 0-15,-1 1 0 0,-3 4-64 0,1 3 0 16,2 8 0-16,-1-1 0 0,-1-6-144 0,2-2-48 16,-4-7 0-16,1 2 0 0,0 3-192 0,2-2 0 15,-2-3 0-15,-1-2 0 0,-3-4 0 0,1 0-128 16,1-2-16-16,-3-2 0 15,0-9-656-15,0 0-128 0,8 10-32 0</inkml:trace>
  <inkml:trace contextRef="#ctx0" brushRef="#br0" timeOffset="-201035.96">32732 5594 27647 0,'-13'4'2448'16,"-2"2"-1952"-16,-6-1-496 0,0 8 0 0,-5 10-448 0,-1-1-176 0,-1-1-32 0,1 4-16 15,-1 1 672-15,4 2 0 0,-4 0 0 0,5 1 0 16,1 0 0-16,1 2 144 0,3-2 0 0,3-2 0 16,1-5-144-16,1-1 0 0,-2-3 0 0,4 0-7552 15,2-1-1632-15</inkml:trace>
  <inkml:trace contextRef="#ctx0" brushRef="#br2" timeOffset="-72952.44">29776 13728 5695 0,'0'0'256'0,"-8"-4"48"0,8 4-304 0,0 0 0 0,-9-2 0 0,9 2 0 15,0 0 0-15,-9-3 160 0,9 3-160 0,0 0 128 16,0 0-128-16,-10-2 0 0,3-2 0 0,7 4 0 15,0 0 0-15,0 0 128 0,-11-5-128 0,11 5 128 16,-8-6 256-16,8 6 32 0,0 0 16 0,0 0 0 16,-10 2-64-16,10-2-16 0,0 0 0 0,-8 4 0 15,8-4 80-15,0 0 16 0,0 0 0 0,0 0 0 16,0 0 48-16,-9 5 16 0,9-5 0 0,0 0 0 16,-8 4 0-16,8-4 16 0,0 0 0 0,0 0 0 0,0 0-16 0,-9 1-16 15,9-1 0-15,0 0 0 0,-7-4 48 0,7 4 16 16,-9 0 0-16,9 0 0 0,0 0-48 0,0 0 0 15,-6-4 0-15,6 4 0 0,0 0-96 0,0 0-32 16,0 0 0-16,0 0 0 0,0 0-48 0,0 0-16 16,0 0 0-16,0 0 0 0,0 0 0 0,12-5-16 15,1 2 0-15,-2 2 0 0,1 0-48 0,2-1 0 16,2 1 0-16,2 4 0 0,1 3-32 0,0 1-16 16,3-7 0-16,4 1 0 0,0 3 48 0,2 0 0 15,-2-2 0-15,3 4 0 0,3-4 0 0,1 3 0 16,-1 2 0-16,1 1 0 0,0 1-256 0,-1-1 176 15,1-8-176-15,1 4 160 0,1 7-160 0,1-1 0 0,2-4 0 0,-1 1 128 16,-3-1-128-16,3 3 0 0,5-1 0 0,1 2 0 16,-6-6 0-16,0 0 0 0,3 0 0 0,-1-1 0 15,-2-1 192-15,3-2-64 0,-1-3 0 0,1 0 0 16,0 2-128-16,0-2 0 0,-5 0-160 0,3 2 160 16,1 2 0-16,-4 1 0 0,-8-2 0 0,1 2 0 15,0 1 0-15,-2-2 0 0,-3-2 0 0,-1 1 0 16,0 3 0-16,0-3 0 0,-1-2 0 0,1 1 0 15,0 1 0-15,0-1 0 0,1-3 0 0,1 2 0 16,2 4 0-16,-1-2 0 0,-3 0 0 0,3-2 0 16,1 1 0-16,0 2 0 0,-1 1 128 0,2-1-128 15,-2-1 0-15,1 0 0 0,0-1 0 0,0 1 0 16,-3 2 0-16,-1-2 0 0,0-1 0 0,1 1 0 0,2 0 0 16,-1-1 0-16,-1-3 0 0,1 1 0 0,-1-2 144 0,-1 2-144 15,0 1 0-15,1 0 144 0,0-1-144 0,-1-3 0 16,-1 4 144-16,1-1-144 0,2 2 128 0,-2-1-128 15,0 1 160-15,0 1-160 0,-1-1 0 0,1 0 128 16,-2-1-128-16,-2 1 0 0,-2 0 0 0,-1 1 0 16,0 2 128-16,-1-2-128 0,-2-1 0 0,-1 0 0 15,-1-2 0-15,0 2 0 0,0 5 128 0,1-4-128 16,-3-6 0-16,-8 6 144 0,10 0-144 0,0 0 0 16,-10 0 144-16,11 0-144 0,-2-1 128 0,-9 1-128 15,0 0 160-15,12 3-160 0,-2-5 144 0,-10 2-144 16,0 0 128-16,0 0-128 0,9 3 128 0,-9-3-128 15,0 0 0-15,0 0 128 0,0 0-128 0,0 0 0 16,0 0 0-16,0 0 128 0,0 0-128 0,0 0 0 0,0 0 0 16,0 0 0-1,0 0-1344-15,0 0-320 0,0 0-48 0</inkml:trace>
  <inkml:trace contextRef="#ctx0" brushRef="#br2" timeOffset="-72046.87">30766 11592 12895 0,'0'0'1152'15,"0"0"-928"-15,0 0-224 0,0 0 0 16,0 0 624-16,0 0 80 0,0 0 0 0,0 0 16 16,0 0-160-16,0 0-48 0,0 0 0 0,0 0 0 15,12 3 208-15,1-1 48 0,5-2 0 0,3 0 0 0,3 5-240 0,2-2-32 16,-1 2-16-16,7-3 0 0,2 1-288 0,3 2-64 15,2-1-128-15,4 3 192 0,-4 2-192 0,3-4 176 16,-1 0-176-16,2 2 160 0,0-3-32 0,3-3 0 16,2 0 0-16,3 2 0 0,-3 6-128 0,3-4 160 15,-4-1-160-15,-4 1 160 0,-4 2 16 0,-4-3 0 16,-3 1 0-16,-4-1 0 0,-2-1-176 0,-2-2 0 16,-5 0 0-16,-2 0 0 0,-4-1 0 0,-2 0 192 15,-11 0-192-15,0 0 192 0,0 0-32 0,0 0 0 16,0 0 0-16,-9 4 0 0,-4 0 336 0,-3 0 64 15,-2 3 16-15,-3-6 0 0,-4-2-352 0,-2 1-64 16,-3-2-16-16,-4-3 0 0,-4 0-144 0,-4-2 160 16,-3 1-160-16,-3 1 160 0,1 1-160 0,-2 1 0 0,2-5 144 0,3 2-144 15,0-1 0-15,2-2 144 0,0 3-144 0,3-2 0 16,3-3 160-16,1 4-160 0,1 0 128 0,6 3-128 16,7 3 144-16,7-2-144 0,4-2 160 0,10 5-160 15,-8 7 0-15,8-7 128 0,0 0-128 0,0 0 0 16,15 6 160-16,8 1-16 0,4-1 0 0,6-1 0 15,4-2 48-15,4 1 0 0,2 2 0 0,5-2 0 16,4 0-192-16,6-1 0 0,-1-6 0 0,6 7 128 16,2 4-128-16,-1 0 0 0,-1-6 0 0,1 4 0 15,2-4 0-15,1 5 0 0,1-3 0 0,1 2 0 16,0-2-1216 0,-6 3-160-16,14 2-32 0,-19 0-16 0</inkml:trace>
  <inkml:trace contextRef="#ctx0" brushRef="#br2" timeOffset="-62811.16">30566 18023 9151 0,'0'0'400'0,"0"0"96"0,0 0-496 0,0 0 0 15,0 0 0-15,0 0 0 0,-7-8 384 0,7 8 0 0,0 0-16 0,0 0 0 16,0 0 224-16,0 0 48 15,0 0 16-15,0 0 0 0,-4-10 16 0,4 10 0 0,0 0 0 0,8-3 0 16,5-4-288-16,-1 4-48 0,1-3-16 0,3 5 0 16,2 1-192-16,3-1-128 0,1-5 160 0,3 3-160 15,3-1 240-15,6 1-48 0,4 3-16 0,2 0 0 16,2-4 16-16,6-1 0 0,6-2 0 0,1 5 0 16,-1-1 64-16,1-5 0 0,1-2 16 0,5 2 0 15,5 6-32-15,1 0-16 0,-1 0 0 0,1-1 0 16,2-5-96-16,-6 2 0 0,-3 2-128 0,-1-1 192 15,2-2-192-15,-4 3 0 0,-2 3 0 0,-2-1 0 16,1-3 192-16,-7 1-64 0,-8-2-128 0,-3 3 192 16,-4 2-192-16,-4-3 0 0,-1 0 0 0,-5 2 0 15,-3 2 0-15,1 0 0 0,1 1 0 0,-6 0 0 0,0-1-128 0,-2 3 128 16,0-2 0-16,-3 3 0 0,-10-4-144 0,11 1 144 16,-11-1 0-16,10 0-144 0,-10 0 144 0,0 0 0 15,0 0 0-15,0 0-128 0,0 0-16 0,0 0 0 16,0 0 0-16,0 0 0 0,0 0 144 0,0 0-160 15,-13 0 160-15,1 0-160 0,1-1 32 0,-1 1 0 16,1-1 0-16,-3-2 0 0,-3-1 128 0,4 3 0 16,0 3 0-16,0 1-128 0,-1 1 128 0,-3-3 0 15,0 3 0-15,1-1-128 0,-3-2 128 0,-2 3 0 16,-3 2 0-16,-1 0 0 0,-3 0 0 0,0 1-160 16,0-2 160-16,-5 3 0 0,-5 1-304 0,-2-1 48 0,-1-3 16 15,0-1 0-15,-4 1 16 0,1-1 0 16,-3 0 0-16,-5-4 0 0,-3-5 48 0,-5 1 16 0,-4 1 0 0,0-1 0 15,3-5 160-15,0 1 0 0,-2 0 0 16,1 2 0-16,-3 1 0 0,2-3 0 16,2 1 0-16,1 3 0 0,-2-3 192 0,8 3 0 0,4 0 16 0,6 1 0 15,2-3-64-15,6 2-16 0,4 0 0 0,4 4 0 16,2 0-128-16,3 0 0 0,5-4 0 0,4 5 128 16,3 5-128-16,5-1 0 0,6-5 0 0,0 0 0 15,10 9 128-15,3 0-128 0,7 1 192 0,3 0-64 16,5-4-128-16,4 1-144 0,5-2 144 0,6 1-208 15,5-2 208-15,9 0 0 0,7-1 0 0,8-2 0 16,5-1 0-16,3 0 192 0,-2-1-48 0,9 1 0 16,8 0 80-16,6 0 16 0,2-2 0 0,0 5 0 15,-3 2-48-15,3-3-16 0,1-2 0 0,-7 0 0 16,-11 3-176-16,-11 3-272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8.43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6684.95703"/>
      <inkml:brushProperty name="anchorY" value="14529.60449"/>
      <inkml:brushProperty name="scaleFactor" value="0.5"/>
    </inkml:brush>
  </inkml:definitions>
  <inkml:trace contextRef="#ctx0" brushRef="#br0">13 798 1839 0 0,'0'0'0'0'0,"-2"1"160"0"0,-1 1-186 0 0,0-1 1863 0 0,1 0 1976 0 0,1 0-1926 0 0,0-1-1452 0 0,2 2 157 0 0,0 1-512 0 0,6 0 38 0 0,2-1-131 0 0,2 0 120 0 0,1-2-31 0 0,2-2-92 0 0,-1-2 142 0 0,4-5-36 0 0,-1-3-25 0 0,0-2 3 0 0,2-5 72 0 0,2-7-23 0 0,3-7 21 0 0,1-8 6 0 0,1-5-86 0 0,1-3 54 0 0,2-1 55 0 0,0 3-92 0 0,1 4-6 0 0,-3 8-74 0 0,-2 8 99 0 0,-18 22-71 0 0,0 0 1 0 0,0 0-1 0 0,1 0-23 0 0,-3 2 15 0 0,1 1 0 0 0,0 0 0 0 0,-1 0 0 0 0,5-2-15 0 0,-5 3 26 0 0,2-1 0 0 0,-1 1 0 0 0,0 0 0 0 0,2 0-26 0 0,-2 0 21 0 0,1 1-1 0 0,0-1 1 0 0,3 2-21 0 0,17 2 67 0 0,-3 5-2 0 0,-1 2-1 0 0,0 4 38 0 0,4 8 119 0 0,3 11-22 0 0,-15-13 25 0 0,3 5-224 0 0,-2 2 288 0 0,1 4-288 0 0,13 37 373 0 0,-5 8-48 0 0,-4 3-5 0 0,-4 0-33 0 0,-7-3-40 0 0,-5-11-142 0 0,-4-11-29 0 0,-1-37-3 0 0,-3 12-73 0 0,-4 9 176 0 0,6-31-156 0 0,-1 0 0 0 0,0 0 0 0 0,0 1-20 0 0,1-4 30 0 0,0 0 0 0 0,0-1-1 0 0,0 1 1 0 0,-2 1-30 0 0,2-3 9 0 0,1 0 0 0 0,-1-1 0 0 0,1 1 0 0 0,-1-1 1 0 0,1 0-1 0 0,-1 0 0 0 0,-1 1-9 0 0,2-1 7 0 0,-1 0 1 0 0,1 0 0 0 0,0-1-1 0 0,-1 1 1 0 0,1-1-1 0 0,-1 1 1 0 0,1-1-1 0 0,0 0 1 0 0,-2 0-8 0 0,2 0 6 0 0,-1 0 1 0 0,1 0 0 0 0,-1 0-1 0 0,1-1 1 0 0,-1 1-1 0 0,1 0 1 0 0,-1-1-1 0 0,1 1 1 0 0,0-1-1 0 0,-1 0-6 0 0,-1-1 17 0 0,1 1 0 0 0,0-1 0 0 0,-1 0 0 0 0,1 0 0 0 0,0 0 0 0 0,-1-2-17 0 0,-1-1 22 0 0,1 0 1 0 0,-1 0 0 0 0,1 0-1 0 0,0-1-22 0 0,-1-5-8 0 0,0 0 0 0 0,-2-6 8 0 0,-5-33 16 0 0,2-2-16 0 0,4-1 0 0 0,4-4 0 0 0,6-6 0 0 0,0 30 0 0 0,1 0 0 0 0,11-35 0 0 0,-8 42-84 0 0,7-13 84 0 0,-6 16 24 0 0,7-10-24 0 0,-8 17-12 0 0,10-13 12 0 0,-12 20-28 0 0,0 1 0 0 0,0 0 0 0 0,5-3 28 0 0,-6 5 8 0 0,1 0 0 0 0,0 1 0 0 0,5-3-8 0 0,-6 3-4 0 0,1 2 0 0 0,0-1 0 0 0,4-1 4 0 0,-5 3-21 0 0,-1 1 0 0 0,0-1 0 0 0,0 1 0 0 0,6-1 21 0 0,-6 2 5 0 0,1 0 0 0 0,-1 0 0 0 0,0 0-1 0 0,0 1 1 0 0,2 0-5 0 0,-2 0-3 0 0,1 0 0 0 0,0 0 0 0 0,-1 1 0 0 0,3 1 3 0 0,-3-1 0 0 0,1 1 0 0 0,-1-1 0 0 0,0 1 0 0 0,0 1 0 0 0,0 0 0 0 0,0-1 0 0 0,-1 1 0 0 0,0 0 0 0 0,3 3 0 0 0,-2 0 0 0 0,0 0 0 0 0,0 0 0 0 0,1 5 0 0 0,1 1 0 0 0,-1 1 0 0 0,1 1 0 0 0,9 30 75 0 0,-4-1-96 0 0,-1 1 134 0 0,-4-5-30 0 0,-2-4-101 0 0,-2-6 146 0 0,-2-6-48 0 0,-1-7-2 0 0,-1-6 4 0 0,0-11-50 0 0,-1-2-2 0 0,1-17 36 0 0,1-19-76 0 0,2-18 20 0 0,4-16-10 0 0,4-11 0 0 0,6-9 0 0 0,3 6 0 0 0,4 8 0 0 0,4 3 0 0 0,-14 49 0 0 0,9-16 0 0 0,-11 27 0 0 0,0-1 0 0 0,12-13 0 0 0,-12 19 0 0 0,0-1 0 0 0,0 1 0 0 0,10-6 0 0 0,-10 9 0 0 0,0 0 0 0 0,0 0 0 0 0,1 2 0 0 0,4-3 0 0 0,-6 5 28 0 0,1-1 0 0 0,0 1 0 0 0,0 1 0 0 0,0 0 0 0 0,0 0-28 0 0,-1 2 37 0 0,-1 0 0 0 0,1 0 0 0 0,0 1-1 0 0,0-1 1 0 0,7 3-37 0 0,-7 0 46 0 0,0 0-1 0 0,-1 0 0 0 0,1 1 1 0 0,-1 0-1 0 0,7 4-45 0 0,-5-2 73 0 0,0 1-1 0 0,0 1 1 0 0,-1 0 0 0 0,7 6-73 0 0,-3 0 64 0 0,0 0 1 0 0,0 1 0 0 0,-1 3-65 0 0,6 4 51 0 0,11 21-51 0 0,11 24 15 0 0,0 7-51 0 0,4 11-399 0 0,0-1-7694 0 0,-9-15-1887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54.8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15 145 6447 0 0,'0'0'142'0'0,"0"0"22"0"0,0 0 13 0 0,-1-2-20 0 0,-2-3-50 0 0,-1 0 463 0 0,3 1-283 0 0,-2-7 917 0 0,2 9-833 0 0,1 2 117 0 0,0 0 21 0 0,0 0-98 0 0,0 0-408 0 0,0 0-114 0 0,0 0 28 0 0,0 0 151 0 0,0 0 70 0 0,0 0 12 0 0,1 2 9 0 0,3 7 32 0 0,-1 0-1 0 0,-1-1 1 0 0,1 1-1 0 0,0 8-190 0 0,3 40 620 0 0,-2-19-305 0 0,-2-8 66 0 0,-1 0 0 0 0,-2 6-381 0 0,0 1 270 0 0,-2 74 242 0 0,0-36-377 0 0,1-25-103 0 0,0 7 53 0 0,2 0-1 0 0,5 33-84 0 0,1-7 39 0 0,-2-20-14 0 0,1 45 7 0 0,0 0 0 0 0,-1 2 124 0 0,-3-96-97 0 0,-1-4 8 0 0,0-7 3 0 0,0-3 2 0 0,0-1-66 0 0,-1 0 0 0 0,1 0 0 0 0,0 1 0 0 0,0-1 0 0 0,0 0 0 0 0,-1 1 0 0 0,1-1 0 0 0,0 0 0 0 0,-1 1 0 0 0,1-1 0 0 0,-1 0-1 0 0,1 1-5 0 0,-3-4 1 0 0,0-6 9 0 0,1 1 0 0 0,-1-1-1 0 0,1 1 1 0 0,1-1 0 0 0,0 0 0 0 0,0-10-10 0 0,0 3 5 0 0,-1-47 21 0 0,3 0 0 0 0,2-3-26 0 0,1-7 12 0 0,15-236-12 0 0,-19 306 0 0 0,24-245 0 0 0,-24 249 0 0 0,3-29 0 0 0,21-158 0 0 0,-18 134 0 0 0,-6 52 0 0 0,0 1 0 0 0,0 0 0 0 0,0 0 0 0 0,0-1 0 0 0,0 1 0 0 0,0 0 0 0 0,0-1 0 0 0,0 1 0 0 0,0 0 0 0 0,0 0 0 0 0,0-1 0 0 0,0 1 0 0 0,0 0 0 0 0,0 0 0 0 0,0-1 0 0 0,1 1 0 0 0,-1 0 0 0 0,0 0 0 0 0,0-1 0 0 0,0 1 0 0 0,1 0 0 0 0,-1 0 0 0 0,0 0 0 0 0,0-1 0 0 0,0 1 0 0 0,1 0 0 0 0,-1 0 0 0 0,0 0 0 0 0,1 0 0 0 0,-1 1 0 0 0,1 0 0 0 0,0 0 0 0 0,0 0 0 0 0,0 0 0 0 0,0 0 0 0 0,-1 0 0 0 0,1 0 0 0 0,0 1 0 0 0,-1-1 0 0 0,1 0 0 0 0,-1 1 0 0 0,0-1 0 0 0,1 0 0 0 0,-1 1 0 0 0,0-1 0 0 0,5 29 0 0 0,-4-29 0 0 0,5 49 76 0 0,-3 1-1 0 0,-1 20-75 0 0,-8 102 246 0 0,2-103-189 0 0,-10 157 536 0 0,4-85-297 0 0,-1-18-114 0 0,3-43-171 0 0,-4 16 117 0 0,11-94-64 0 0,0-5-10 0 0,-2-1-50 0 0,0 0 0 0 0,1 0 0 0 0,0 0 1 0 0,-1-1-1 0 0,1 1 0 0 0,0-1 0 0 0,1 1 1 0 0,-1-1-1 0 0,1 0 0 0 0,0 0 0 0 0,-1-2-4 0 0,0-6 10 0 0,0 0-1 0 0,0-1 0 0 0,1-2-9 0 0,-2-72 0 0 0,4-21 0 0 0,10-86 0 0 0,-2 53 0 0 0,-6 60 0 0 0,7-93 0 0 0,0 42-7 0 0,4-26-58 0 0,-13 141 70 0 0,0 6-21 0 0,1 0 0 0 0,-1 1 0 0 0,2-1 0 0 0,-1 1 1 0 0,3-5 15 0 0,-4 14-56 0 0,0 2-8 0 0,3 3 53 0 0,-1 1 1 0 0,1-1-1 0 0,-1 1 1 0 0,0 0-1 0 0,-1-1 1 0 0,1 1 0 0 0,-1 0-1 0 0,0 1 1 0 0,0-1-1 0 0,-1 0 1 0 0,1 4 10 0 0,2 13-22 0 0,-1-1 0 0 0,0 10 22 0 0,-2-17 1 0 0,1 35-1 0 0,-4 44 0 0 0,0-13 108 0 0,2-30-21 0 0,-9 343 536 0 0,0-270-395 0 0,-28 270 249 0 0,30-340-428 0 0,2-9 19 0 0,-6 20-68 0 0,10-60 64 0 0,-3 3 0 0 0,4-7-63 0 0,0 0 0 0 0,-1 0 1 0 0,1 0-1 0 0,0 0 0 0 0,0 0 0 0 0,0 0 0 0 0,0 0 0 0 0,0 0 0 0 0,0 0 1 0 0,0 0-1 0 0,0 1 0 0 0,0-1 0 0 0,0 0 0 0 0,0 0 0 0 0,0 0 0 0 0,0 0 0 0 0,0 0 1 0 0,0 0-1 0 0,0 0 0 0 0,0 0 0 0 0,0 0 0 0 0,0 0 0 0 0,0 0 0 0 0,-1 0 0 0 0,1 0 1 0 0,0 0-1 0 0,0 0 0 0 0,0 0 0 0 0,0 0 0 0 0,0 0 0 0 0,0 0 0 0 0,0 0 1 0 0,0 0-1 0 0,0 0 0 0 0,0 0 0 0 0,0 0 0 0 0,0 0 0 0 0,0 0 0 0 0,0 0 0 0 0,-1 0 1 0 0,1 0-1 0 0,0 0 0 0 0,0 0 0 0 0,0 0 0 0 0,0 0 0 0 0,0 0 0 0 0,0 0 0 0 0,0 0 1 0 0,0 0-1 0 0,0 0 0 0 0,0 0 0 0 0,0-1 0 0 0,0 1 0 0 0,0 0 0 0 0,0 0 1 0 0,0 0-1 0 0,0 0 0 0 0,0 0 0 0 0,0 0-1 0 0,-3-2 12 0 0,1 0-1 0 0,-1-1 1 0 0,1 1 0 0 0,0-1 0 0 0,0 0-1 0 0,1 0 1 0 0,-1 1 0 0 0,0-1 0 0 0,1 0-1 0 0,0 0 1 0 0,-1 0 0 0 0,1-1 0 0 0,0 1-1 0 0,0-2-11 0 0,-2-11 41 0 0,0 0-1 0 0,1-8-40 0 0,1 13 0 0 0,-11-162 66 0 0,7-44-66 0 0,4 130 6 0 0,3-56-6 0 0,-1-7 0 0 0,6-10 0 0 0,-7 147 0 0 0,0 2 0 0 0,1 1 0 0 0,1-7 0 0 0,0 7-14 0 0,-1 9-16 0 0,0 3 1 0 0,5 15 9 0 0,-1 0-1 0 0,0 1 1 0 0,-2-1 0 0 0,2 13 20 0 0,4 77 154 0 0,-8-83-98 0 0,6 153 91 0 0,-1-40 72 0 0,-5 0-1 0 0,-10 58-218 0 0,6-148 352 0 0,-4-56-234 0 0,5 3-108 0 0,-1 1 0 0 0,1-1 0 0 0,0 0 0 0 0,0 0 0 0 0,1 0 0 0 0,-1-3-10 0 0,-4-41 69 0 0,4 31-60 0 0,-15-320-55 0 0,11 156 28 0 0,-1-47-18 0 0,7 117 0 0 0,6-3 36 0 0,-6 110-5 0 0,0 3-6 0 0,0 0 1 0 0,1 0-1 0 0,-1 0 1 0 0,1 0 0 0 0,-1 1-1 0 0,2-4 11 0 0,-2 6-1 0 0,0 0-1 0 0,0 0 1 0 0,0 0-1 0 0,0 0 1 0 0,0 0-1 0 0,0 0 1 0 0,0 0-1 0 0,1 0 1 0 0,-1 0-1 0 0,0 1 1 0 0,0-1-1 0 0,0 0 1 0 0,0 0-1 0 0,0 0 1 0 0,0 0-1 0 0,0 0 1 0 0,0 0-1 0 0,0 0 1 0 0,0 0-1 0 0,0 0 1 0 0,0 0-1 0 0,0 0 1 0 0,0 0-1 0 0,0 0 1 0 0,0 0-1 0 0,0 0 1 0 0,0 0-1 0 0,1 0 1 0 0,-1 0-1 0 0,0 0 1 0 0,0 0-1 0 0,0 0 1 0 0,0 0-1 0 0,0 0 1 0 0,0 0-1 0 0,0 0 1 0 0,0 0-1 0 0,0 0 1 0 0,0 0-1 0 0,0 0 1 0 0,0 0-1 0 0,0 0 1 0 0,0 0-1 0 0,0 0 1 0 0,0-1-1 0 0,0 1 1 0 0,0 0-1 0 0,0 0 1 0 0,1 0-1 0 0,-1 0 0 0 0,0 0 1 0 0,0 0-1 0 0,0 0 1 0 0,0 0-1 0 0,0 0 3 0 0,4 6-15 0 0,0-1 0 0 0,0 1 0 0 0,-1 0 0 0 0,0 0 0 0 0,0 0 0 0 0,0 1 0 0 0,-1-1 0 0 0,0 1 0 0 0,1 5 14 0 0,3 16-34 0 0,1 24 34 0 0,-4-23 6 0 0,12 148-6 0 0,-9-93 11 0 0,-1 34 39 0 0,-6 13-50 0 0,0-99 3 0 0,-8 235 115 0 0,6-235-61 0 0,-4 14-57 0 0,-2 17 71 0 0,7-43-29 0 0,-1-1 1 0 0,-3 8-43 0 0,5-25 53 0 0,0-4 1 0 0,-3-5-49 0 0,0-1 1 0 0,1 0-1 0 0,0 1 1 0 0,0-1-1 0 0,1-1 1 0 0,0 1-1 0 0,0-1-5 0 0,-4-23 33 0 0,2-8-33 0 0,1 17 3 0 0,-7-89-63 0 0,5-31 60 0 0,6-113-67 0 0,-1 235 66 0 0,3-85-25 0 0,5 0-1 0 0,8-27 27 0 0,-15 126-8 0 0,4-15-5 0 0,-4 20-10 0 0,0 4-8 0 0,3 7 10 0 0,0 1 0 0 0,-1-1-1 0 0,0 1 1 0 0,-1 0 0 0 0,0 0 0 0 0,0 0 21 0 0,5 64-63 0 0,-7-65 61 0 0,2 67 7 0 0,-5 44-5 0 0,0-48 69 0 0,-12 299 617 0 0,11-291-510 0 0,2-55-50 0 0,2-8-31 0 0,0-14-74 0 0,0-3-18 0 0,0 0 0 0 0,0 0 0 0 0,0-1 1 0 0,0 1-1 0 0,0 0 0 0 0,0 0 0 0 0,0 0 1 0 0,0-1-1 0 0,0 1 0 0 0,1 0 0 0 0,-1 0 1 0 0,0 0-1 0 0,0-1 0 0 0,0 1 1 0 0,0 0-1 0 0,0 0 0 0 0,0 0 0 0 0,1 0 1 0 0,-1-1-1 0 0,0 1 0 0 0,0 0 0 0 0,0 0 1 0 0,0 0-1 0 0,1 0 0 0 0,-1 0 0 0 0,0 0-3 0 0,1-1-15 0 0,-1 1-1 0 0,1 0 0 0 0,-1-1 0 0 0,0 1 0 0 0,1-1 0 0 0,-1 1 0 0 0,1 0 0 0 0,-1-1 1 0 0,0 1-1 0 0,1-1 0 0 0,-1 1 0 0 0,0-1 0 0 0,1 0 0 0 0,-1 1 16 0 0,3-6-141 0 0,3-7-1167 0 0,-4 3-3421 0 0,-1-1-1749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1.49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115 156 8287 0 0,'0'0'191'0'0,"0"0"26"0"0,0 0 9 0 0,0-2-34 0 0,1-19-154 0 0,0-2 38 0 0,-1 21 312 0 0,0 2 110 0 0,0-2 12 0 0,2-1-272 0 0,2-26 575 0 0,-2 21 27 0 0,-1 7-683 0 0,0-1 286 0 0,-1 2-222 0 0,0 0 166 0 0,0 0 101 0 0,0 0 21 0 0,0 0-66 0 0,0 3-294 0 0,6 37 539 0 0,-2 0 0 0 0,-1 0 0 0 0,-3 9-688 0 0,0-30-3 0 0,-2 1 0 0 0,-1 2 3 0 0,-2 26 449 0 0,-8 210 1156 0 0,10-237-1605 0 0,2-17 0 0 0,1-1 0 0 0,-1 0 0 0 0,1 1 0 0 0,0-1 0 0 0,0 1 0 0 0,0-1 0 0 0,0 1 0 0 0,0-1 0 0 0,1 1 0 0 0,0 0 0 0 0,-1-2 0 0 0,1-1 0 0 0,-1 1 0 0 0,0-1 0 0 0,1 1 0 0 0,0-1 0 0 0,-1 1 0 0 0,1-1 0 0 0,0 0 0 0 0,0 1 0 0 0,-1-1 0 0 0,2 1 0 0 0,0 1 0 0 0,2 13 0 0 0,-1-4 0 0 0,-4 0 0 0 0,1 2 0 0 0,-1-1 0 0 0,2-2 72 0 0,-1-9 299 0 0,0-2 117 0 0,0 0 21 0 0,-1-6 65 0 0,-2 2-589 0 0,0-14 64 0 0,1-14-249 0 0,1-1-1 0 0,3-28 201 0 0,3 19-1174 0 0,3-14 1174 0 0,3-14 969 0 0,-1-1-310 0 0,7-14-659 0 0,20-71-69 0 0,-35 149 85 0 0,7-23-16 0 0,-5 15 0 0 0,0 0 0 0 0,2-14 0 0 0,-4 16 0 0 0,2 2 0 0 0,0 3 0 0 0,-3 8 0 0 0,-1 0 0 0 0,0 1 0 0 0,1-1 0 0 0,-1 0 0 0 0,0 1 0 0 0,1-1 0 0 0,-1 0 0 0 0,0 1 0 0 0,0-1 0 0 0,1 0 0 0 0,-1 1 0 0 0,0-1 0 0 0,0 1 0 0 0,0-1 0 0 0,1 0 0 0 0,-1 1 0 0 0,0-1 0 0 0,0 1 0 0 0,3 7 0 0 0,-1 1 0 0 0,0 0 0 0 0,0-1 0 0 0,0 1 0 0 0,-1 0 0 0 0,-1 5 0 0 0,0 14 0 0 0,-1 13 0 0 0,-8 42 0 0 0,-7 21 0 0 0,9-62 0 0 0,1 0 0 0 0,-15 78 0 0 0,2 6 0 0 0,5-20 0 0 0,6-62 0 0 0,2-3 0 0 0,-3 0 0 0 0,0 4 0 0 0,-1 19 0 0 0,3-20 0 0 0,6-30 0 0 0,2-6 0 0 0,0-9 0 0 0,0-6 0 0 0,-2-22 0 0 0,2 0 0 0 0,1-1 0 0 0,3-7 0 0 0,0 0 0 0 0,-1-30 0 0 0,-4-6 0 0 0,1-116 0 0 0,0 175 0 0 0,0 1 0 0 0,1-2 0 0 0,1 1 0 0 0,-1-14 0 0 0,-1 5 0 0 0,1-1 0 0 0,2-5 0 0 0,-2 9 0 0 0,0 1 0 0 0,-1-1 0 0 0,-2-7 0 0 0,1-1 0 0 0,0 21 0 0 0,2 8 0 0 0,2 5 0 0 0,-4-5 0 0 0,2 5 0 0 0,0 1 0 0 0,0 0 0 0 0,-1 0 0 0 0,1 0 0 0 0,-2 0 0 0 0,1 4 0 0 0,0 15 0 0 0,-2 4 0 0 0,0-15 0 0 0,-17 212 0 0 0,9-145 0 0 0,-15 124 0 0 0,10-127 466 0 0,-2-1-1 0 0,-14 32-465 0 0,26-95 952 0 0,1-10-807 0 0,1-6-113 0 0,0-5-53 0 0,2 6 30 0 0,-2-8-9 0 0,1 0 0 0 0,0 0 0 0 0,0 0 0 0 0,1 1 0 0 0,0-1 0 0 0,1 0 0 0 0,1-5 0 0 0,0-14 0 0 0,1-36 0 0 0,0 19 0 0 0,-1-10 0 0 0,-2-152 0 0 0,1 82 0 0 0,-1 66 0 0 0,1 0 0 0 0,-2 1 0 0 0,-4-4 0 0 0,4 49 0 0 0,3 4 0 0 0,-1 9 0 0 0,-1 0 0 0 0,1 0 0 0 0,-1 0 0 0 0,0 0 0 0 0,0 0 0 0 0,1 0 0 0 0,-1 0 0 0 0,0 0 0 0 0,0 0 0 0 0,0 0 0 0 0,0 1 0 0 0,0-1 0 0 0,0 0 0 0 0,-1 0 0 0 0,0 21 0 0 0,1-20 0 0 0,-2 13 0 0 0,-3 53 0 0 0,0 6 0 0 0,-7 24 0 0 0,-3 24 0 0 0,2 100 0 0 0,11-185 0 0 0,2 11 0 0 0,0-27 0 0 0,0 0 0 0 0,-2 3 0 0 0,1-19 0 0 0,1 1 0 0 0,0-1 0 0 0,0 1 0 0 0,0-1 0 0 0,1 3 0 0 0,-1-7 0 0 0,0 0 0 0 0,0-1 0 0 0,0 1 0 0 0,0 0 0 0 0,0-1 0 0 0,1 1 0 0 0,-1-1 0 0 0,0 1 0 0 0,0 0 0 0 0,1-1 0 0 0,-1 1 0 0 0,0-1 0 0 0,1 1 0 0 0,-1 0 0 0 0,1-1 0 0 0,-1 0 0 0 0,1-1 0 0 0,-1 1 0 0 0,0 0 0 0 0,1 0 0 0 0,-1-1 0 0 0,0 1 0 0 0,1 0 0 0 0,-1 0 0 0 0,0-1 0 0 0,0 1 0 0 0,1 0 0 0 0,-1-1 0 0 0,0 1 0 0 0,0 0 0 0 0,1-1 0 0 0,-1 1 0 0 0,0-1 0 0 0,0 1 0 0 0,0-1 0 0 0,4-6 0 0 0,-1 0 0 0 0,-1 0 0 0 0,1-1 0 0 0,-1 0 0 0 0,-1 1 0 0 0,1-4 0 0 0,2-7 0 0 0,-2 1 0 0 0,0 0 0 0 0,-1-1 0 0 0,-1 1 0 0 0,-1 0 0 0 0,0-4 0 0 0,0 3 0 0 0,-11-336 0 0 0,8 196 0 0 0,1 64 0 0 0,4-5 0 0 0,0 94 0 0 0,-1 1 0 0 0,1-1 0 0 0,-1 1 0 0 0,1 0 0 0 0,1-2 0 0 0,2-4 0 0 0,-4 10 0 0 0,0-1 0 0 0,0 1 0 0 0,0 0 0 0 0,0-1 0 0 0,1 1 0 0 0,-1 0 0 0 0,0-1 0 0 0,0 1 0 0 0,1 0 0 0 0,-1-1 0 0 0,0 1 0 0 0,0 0 0 0 0,1-1 0 0 0,-1 1 0 0 0,0 0 0 0 0,1 0 0 0 0,-1-1 0 0 0,1 1 0 0 0,-1 0 0 0 0,0 0 0 0 0,1 0 0 0 0,0 0 0 0 0,0 1 0 0 0,0-1 0 0 0,0 1 0 0 0,0-1 0 0 0,0 1 0 0 0,0 0 0 0 0,0-1 0 0 0,0 1 0 0 0,0 0 0 0 0,0 0 0 0 0,0 0 0 0 0,0 0 0 0 0,-1 0 0 0 0,1 0 0 0 0,0 0 0 0 0,-1 0 0 0 0,1 1 0 0 0,11 20 0 0 0,-7-11 0 0 0,-1 1 0 0 0,0 0 0 0 0,0 0 0 0 0,1 12 0 0 0,5 51 0 0 0,-6-39 0 0 0,0 17 0 0 0,-1 0 0 0 0,-4 20 0 0 0,3-22 0 0 0,-1-27 0 0 0,-2 14 0 0 0,1-26 0 0 0,-2 20 0 0 0,1-1 0 0 0,2 4 0 0 0,0 5 0 0 0,-3 24 0 0 0,0-22 0 0 0,3 12 0 0 0,0-26 0 0 0,-1-23 0 0 0,0-9 0 0 0,-1-10 0 0 0,-1-2 0 0 0,1 0 0 0 0,1 0 0 0 0,1-11 0 0 0,0 12 0 0 0,1-33 0 0 0,1-112 0 0 0,-3 136 0 0 0,2-1 0 0 0,1 0 0 0 0,1-36 0 0 0,0-6 0 0 0,-1 23 0 0 0,-2-10 0 0 0,-1 31 0 0 0,4-22 0 0 0,-2 26 0 0 0,-2 14 0 0 0,0-1 0 0 0,-1 0 0 0 0,1 1 0 0 0,-1-1 0 0 0,0 1 0 0 0,-1-3 0 0 0,1 3 0 0 0,-1-1 0 0 0,1 1 0 0 0,1-1 0 0 0,-1 0 0 0 0,1-2 0 0 0,3-5 0 0 0,-1 8 0 0 0,0 7 0 0 0,-1 6 0 0 0,1 19 0 0 0,-2 1 0 0 0,-1 0 0 0 0,-1 5 0 0 0,-2 45 0 0 0,2-35 0 0 0,-2 0 0 0 0,-4 13 0 0 0,8-54 0 0 0,-2 15 0 0 0,2-1 0 0 0,0 14 0 0 0,0-12 0 0 0,0 0 0 0 0,-2 4 0 0 0,-15 100 0 0 0,7 10 0 0 0,7 28 0 0 0,-3-224 0 0 0,4 23 0 0 0,0 15 0 0 0,1-14 0 0 0,1 5 0 0 0,5-106 0 0 0,-3 11 0 0 0,-2 47 0 0 0,-2-10 0 0 0,0 14 0 0 0,-3-62 0 0 0,5 123 0 0 0,0-1 0 0 0,0-1 0 0 0,2 1 0 0 0,2-8 0 0 0,-4 27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0,3 9 0 0 0,1 12 0 0 0,-1 47 0 0 0,-3 12 0 0 0,-12 151 0 0 0,9-152 0 0 0,1-6 0 0 0,-1 2 0 0 0,-1 11 0 0 0,3-81 0 0 0,1-14 0 0 0,0-15 0 0 0,2-5 0 0 0,2-2 0 0 0,-1 9 0 0 0,-1 1 0 0 0,0-17 0 0 0,-2 13 0 0 0,3-20 0 0 0,0 19 0 0 0,-2-19 0 0 0,-2-133 0 0 0,-3 190 0 0 0,-2 14 0 0 0,0 23 0 0 0,1 36 0 0 0,-6 80 0 0 0,4-89 0 0 0,6-60 0 0 0,0 5 0 0 0,0 14 0 0 0,2-30 0 0 0,1-11 0 0 0,2-10 0 0 0,1-7 0 0 0,-3 17 0 0 0,0-2 0 0 0,-1 1 0 0 0,0-3 0 0 0,0-1 0 0 0,1-1 0 0 0,2-5 0 0 0,-2 6 0 0 0,0 0 0 0 0,0-8 0 0 0,1-30 0 0 0,5-17 0 0 0,-8 61 0 0 0,1 0 0 0 0,-1-1 0 0 0,0 1 0 0 0,0 0 0 0 0,0-1 0 0 0,-1-29 0 0 0,0-12 0 0 0,1 38-64 0 0,-1 7-273 0 0,1 2-138 0 0,0 0-33 0 0,0 0 66 0 0,1 2 292 0 0,7 12 130 0 0,-7-9 1 0 0,-1 0-30 0 0,19 41-2343 0 0,-19-46 2371 0 0,0 0 0 0 0,0 0-1 0 0,0 1 1 0 0,0-1 0 0 0,0 0-1 0 0,0 0 1 0 0,0 0 0 0 0,0 0-1 0 0,0 1 1 0 0,0-1 0 0 0,0 0-1 0 0,1 0 1 0 0,-1 0 0 0 0,0 0-1 0 0,0 1 1 0 0,0-1 0 0 0,0 0-1 0 0,0 0 1 0 0,1 0 0 0 0,-1 0-1 0 0,0 0 1 0 0,0 0 0 0 0,0 0-1 0 0,1 1 22 0 0,0-1-64 0 0,0 1-327 0 0,1 0 0 0 0,-1 0 0 0 0,0 0 0 0 0,0 0 0 0 0,1 0 0 0 0,-1 0 0 0 0,0 0 0 0 0,0 0 0 0 0,0 0 0 0 0,0 0 0 0 0,0 1 0 0 0,0-1 0 0 0,0 0 0 0 0,-1 1 391 0 0,0-1-432 0 0,0 0 0 0 0,0-1 0 0 0,0 1 0 0 0,0 0 1 0 0,0-1-1 0 0,0 1 0 0 0,0 0 0 0 0,-1 0 1 0 0,1-1-1 0 0,0 1 0 0 0,0-1 0 0 0,-1 1 0 0 0,1 0 432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5.8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169 150 6447 0 0,'0'0'142'0'0,"0"0"22"0"0,0 0 13 0 0,-2 0-20 0 0,-12 1 68 0 0,10-2-88 0 0,2 0-11 0 0,0 0 365 0 0,2 1 18 0 0,-2-1-66 0 0,-5-4-294 0 0,-5-5-130 0 0,10 7-19 0 0,1 0-3 0 0,-5-6 3 0 0,0-10 443 0 0,5 17-275 0 0,0-1-1 0 0,0 1 1 0 0,1-1 0 0 0,-1 1 0 0 0,1-1-1 0 0,-1 1 1 0 0,1-1 0 0 0,0 0-1 0 0,0 1 1 0 0,1-3-168 0 0,-1-1-72 0 0,0-6 72 0 0,3 1 0 0 0,5-21 1440 0 0,-8 31-997 0 0,0 1-222 0 0,0 0 166 0 0,0 0 101 0 0,0 0 21 0 0,0 0-66 0 0,1 2-222 0 0,2 12 424 0 0,-1 1-1 0 0,0 0 1 0 0,-1 13-645 0 0,-2 48 58 0 0,-5 25-58 0 0,6-87 0 0 0,3 13 443 0 0,-3-25 45 0 0,0-2 21 0 0,0 0-66 0 0,-1 2-294 0 0,1-2-149 0 0,0 1 1 0 0,0-1 0 0 0,0 0 0 0 0,0 1-1 0 0,0-1 1 0 0,0 0 0 0 0,0 1 0 0 0,-1-1 0 0 0,1 0-1 0 0,0 1 1 0 0,0-1 0 0 0,0 0 0 0 0,0 0 0 0 0,-1 1-1 0 0,1-1 1 0 0,0 0 0 0 0,0 0 0 0 0,-1 1 0 0 0,1-1-1 0 0,0 0 1 0 0,-1 0-1 0 0,1 0 0 0 0,-1 0 0 0 0,1 0 0 0 0,-1 0 0 0 0,0 0 0 0 0,1-1 0 0 0,-1 1 0 0 0,1 0 0 0 0,-1 0 0 0 0,1-1 0 0 0,-1 1 0 0 0,1 0 0 0 0,-1-1 0 0 0,1 1 0 0 0,0 0 0 0 0,-1-1 0 0 0,1 1 0 0 0,-1-1 0 0 0,-5-9 0 0 0,2-2 0 0 0,0 0 0 0 0,2-1 0 0 0,0 1 0 0 0,0-1 0 0 0,0-6 0 0 0,0-6 0 0 0,1-28 0 0 0,1 49 0 0 0,-1-16 0 0 0,2 13 0 0 0,1 8 0 0 0,3 5 0 0 0,-5-6 0 0 0,2 4 0 0 0,0-1 0 0 0,0 1 0 0 0,-1 0 0 0 0,1 0 0 0 0,-1 0 0 0 0,0 0 0 0 0,0 0 0 0 0,0 0 0 0 0,0 1 0 0 0,-1 3 0 0 0,1 7 0 0 0,-1 1 0 0 0,-2 6 0 0 0,0 13 0 0 0,0 22 14 0 0,-2 0 0 0 0,-5 9-14 0 0,5-34 44 0 0,4-30 327 0 0,0-2 117 0 0,-6-8 464 0 0,4 3-930 0 0,0 0 1 0 0,0 0 0 0 0,0 1-1 0 0,1-1 1 0 0,0 0-1 0 0,0 0 1 0 0,0-1-1 0 0,1-1-22 0 0,-1-12-28 0 0,2-12 28 0 0,-1 7 13 0 0,0 5-13 0 0,0 4 0 0 0,0 1 0 0 0,2-9 0 0 0,-1-5 0 0 0,-1 20 0 0 0,1 0 0 0 0,0 0 0 0 0,1-5 0 0 0,17-61 0 0 0,-19 73 0 0 0,0 1 0 0 0,0-1 0 0 0,0 1 0 0 0,0 0 0 0 0,0-1 0 0 0,0 1 0 0 0,1 0 0 0 0,-1-1 0 0 0,0 1 0 0 0,0 0 0 0 0,0-1 0 0 0,0 1 0 0 0,1 0 0 0 0,-1-1 0 0 0,0 1 0 0 0,0 0 0 0 0,1-1 0 0 0,-1 1 0 0 0,0 0 0 0 0,0 0 0 0 0,1-1 0 0 0,-1 2 0 0 0,1-1 0 0 0,-1 0 0 0 0,1 1 0 0 0,-1-1 0 0 0,1 1 0 0 0,-1-1 0 0 0,1 1 0 0 0,-1-1 0 0 0,1 1 0 0 0,-1-1 0 0 0,0 1 0 0 0,1-1 0 0 0,-1 1 0 0 0,0-1 0 0 0,0 1 0 0 0,1 0 0 0 0,2 5 0 0 0,-1 0 0 0 0,0 1 0 0 0,1-1 0 0 0,-2 1 0 0 0,1 0 0 0 0,-1-1 0 0 0,0 1 0 0 0,-1 0 0 0 0,1 0 0 0 0,-2 0 0 0 0,1-1 0 0 0,-1 2 0 0 0,-4 96 0 0 0,-1 11 0 0 0,5-105 0 0 0,-1 0 0 0 0,0-1 0 0 0,-1 1 0 0 0,0-1 0 0 0,-4 9 0 0 0,0-6 0 0 0,7-12 0 0 0,0 1 0 0 0,-1-1 0 0 0,1 1 0 0 0,-1-1 0 0 0,1 0 0 0 0,-1 1 0 0 0,0-1 0 0 0,1 1 0 0 0,-1-1 0 0 0,1 0 0 0 0,-1 0 0 0 0,1 1 0 0 0,-1-1 0 0 0,0 0 0 0 0,1 0 0 0 0,-1 0 0 0 0,0 0 0 0 0,-1 0 0 0 0,1-1 0 0 0,-1 1 0 0 0,1-1 0 0 0,-1 1 0 0 0,1-1 0 0 0,-1 0 0 0 0,1 1 0 0 0,-1-1 0 0 0,1 0 0 0 0,0 0 0 0 0,0 0 0 0 0,-1 0 0 0 0,1 0 0 0 0,0-1 0 0 0,0 1 0 0 0,0 0 0 0 0,0 0 0 0 0,0-1 0 0 0,0 1 0 0 0,0-1 0 0 0,-1-3 0 0 0,-1 0 0 0 0,1 1 0 0 0,0-1 0 0 0,0 0 0 0 0,-1-5 0 0 0,0-5 0 0 0,1 1 0 0 0,1-1 0 0 0,1 0 0 0 0,0-10 0 0 0,0-14 0 0 0,-1 8 0 0 0,3-20 0 0 0,-1 39 0 0 0,0 1 0 0 0,1-1 0 0 0,1 0 0 0 0,0 1 0 0 0,4-11 0 0 0,-6 18 0 0 0,0 2 0 0 0,-1 0 0 0 0,1 0 0 0 0,-1 0 0 0 0,1 0 0 0 0,0 1 0 0 0,0-1 0 0 0,0 0 0 0 0,1-1 0 0 0,5-8 0 0 0,-6 11 0 0 0,-1-1 0 0 0,1 1 0 0 0,-1-1 0 0 0,1 1 0 0 0,-1-1 0 0 0,1 1 0 0 0,-1 0 0 0 0,1-1 0 0 0,-1 1 0 0 0,1 0 0 0 0,-1-1 0 0 0,1 1 0 0 0,-1 0 0 0 0,1 0 0 0 0,0 0 0 0 0,-1-1 0 0 0,1 1 0 0 0,0 0 0 0 0,0 0 0 0 0,1 1 0 0 0,-1-1 0 0 0,0 1 0 0 0,1-1 0 0 0,-1 1 0 0 0,1 0 0 0 0,-1-1 0 0 0,0 1 0 0 0,0 0 0 0 0,1 0 0 0 0,-1 0 0 0 0,0 0 0 0 0,0 0 0 0 0,0 0 0 0 0,0 0 0 0 0,0 1 0 0 0,0-1 0 0 0,0 0 0 0 0,0 0 0 0 0,-1 1 0 0 0,1-1 0 0 0,0 1 0 0 0,2 4 0 0 0,0 1 0 0 0,0 0 0 0 0,0 0 0 0 0,-1 1 0 0 0,0 0 0 0 0,0 1 0 0 0,-1-1 0 0 0,0 1 0 0 0,0-1 0 0 0,-1 1 0 0 0,-1 2 0 0 0,-1 19 0 0 0,-2 4 0 0 0,3-24 0 0 0,-2 10-82 0 0,2-5 475 0 0,-1 0 0 0 0,-1 0 0 0 0,0 0 0 0 0,-1-1 0 0 0,-2 4-393 0 0,4-15 149 0 0,-4 4-133 0 0,5-7-16 0 0,0 0 0 0 0,0 1 0 0 0,0-1 0 0 0,0 0 0 0 0,-1 0 0 0 0,1 0 0 0 0,0 0 0 0 0,0 0 0 0 0,0 0 0 0 0,0 0 0 0 0,0 0 0 0 0,0 0 0 0 0,0-1 0 0 0,0 1 0 0 0,0 0 0 0 0,0-1 0 0 0,0 1 0 0 0,0-1 0 0 0,0 1 0 0 0,0-1 0 0 0,0 1 0 0 0,0-1 0 0 0,0 0 0 0 0,0 1 0 0 0,0-1 0 0 0,1 0 0 0 0,-1 0 0 0 0,0 0 0 0 0,-2-2 0 0 0,0-1 0 0 0,0 1 0 0 0,1-1 0 0 0,-1 1 0 0 0,1-1 0 0 0,-2-4 0 0 0,-1-6 0 0 0,0-1 0 0 0,1 0 0 0 0,0-1 0 0 0,2 1 0 0 0,-1-1 0 0 0,2 1 0 0 0,0-3 0 0 0,0 2 0 0 0,2 0 0 0 0,0 0 0 0 0,0 0 0 0 0,1 0 0 0 0,1 0 0 0 0,1-1 0 0 0,-1 8 0 0 0,1 0 0 0 0,-1 0 0 0 0,2 1 0 0 0,-1-1 0 0 0,1 1 0 0 0,5-6 0 0 0,-2 4 0 0 0,2 2 0 0 0,3 4 0 0 0,-10 4-53 0 0,0-1-1 0 0,0 1 1 0 0,0 0-1 0 0,0 1 1 0 0,-1-1-1 0 0,1 0 1 0 0,0 1-1 0 0,0 0 1 0 0,0 0-1 0 0,0 0 1 0 0,0 0-1 0 0,-1 0 1 0 0,1 0-1 0 0,0 1 54 0 0,2 1-175 0 0,-1 0 0 0 0,0 0-1 0 0,1 0 1 0 0,-2 1 0 0 0,1-1-1 0 0,0 1 1 0 0,2 4 175 0 0,-4-6-2 0 0,0 1 0 0 0,-1 0 0 0 0,1 0 0 0 0,-1 0 0 0 0,0 0 0 0 0,0 0 0 0 0,0 1-1 0 0,0 0 3 0 0,3 10 65 0 0,-2-5 148 0 0,1 0-1 0 0,-2 0 0 0 0,1 1 1 0 0,-1-1-1 0 0,0 0 1 0 0,-1 0-1 0 0,0 1 1 0 0,-1-1-1 0 0,0 4-212 0 0,-2 9-262 0 0,-1-1-1 0 0,-6 21 263 0 0,2-13-843 0 0,7-24 954 0 0,0 0 0 0 0,0-1 0 0 0,-1 1-1 0 0,0 0 1 0 0,0-1 0 0 0,0 1 0 0 0,0-1-1 0 0,-1 0 1 0 0,1 0 0 0 0,-1 0 0 0 0,-1 1-111 0 0,-5 2 149 0 0,8-6-148 0 0,0-1-1 0 0,0 0 1 0 0,-1 0 0 0 0,1 0-1 0 0,0 0 1 0 0,0 0-1 0 0,-1 0 1 0 0,1 0 0 0 0,0 0-1 0 0,-1 0 1 0 0,1 0 0 0 0,0-1-1 0 0,0 1 1 0 0,0-1-1 0 0,-1 1 1 0 0,1-1 0 0 0,0 1-1 0 0,0-1 1 0 0,0 0 0 0 0,0 1-1 0 0,0-1 1 0 0,0 0-1 0 0,0 0 1 0 0,0 0 0 0 0,0 0-1 0 0,0 0 1 0 0,1 0 0 0 0,-1 0-1 0 0,-2-3-1 0 0,0 1 1 0 0,0-1 0 0 0,1 0 0 0 0,0 0 0 0 0,-1-1-1 0 0,1 1 1 0 0,0-1 0 0 0,-4-15 0 0 0,1 0 0 0 0,1 0 0 0 0,1 0 0 0 0,0-1 0 0 0,2 1 0 0 0,0-1 0 0 0,1 1 0 0 0,2-1 0 0 0,2-15 0 0 0,-1 19-501 0 0,1 1 0 0 0,7-15 501 0 0,-7 18-382 0 0,-1 6 534 0 0,-1 1 0 0 0,1-1 0 0 0,1 1 0 0 0,-1-1 0 0 0,1 1 0 0 0,0 0 0 0 0,1 0 0 0 0,-1 1 0 0 0,4-3-152 0 0,-1 2 16 0 0,-6 5-16 0 0,-1 1 0 0 0,1-1 0 0 0,0 1 0 0 0,0 0 0 0 0,0-1 0 0 0,0 1 0 0 0,0 0 0 0 0,0-1 0 0 0,0 1 0 0 0,1 0 0 0 0,-1 0-6 0 0,0 0-1 0 0,0 0 1 0 0,0 0 0 0 0,0 0-1 0 0,0 1 1 0 0,0-1-1 0 0,1 0 1 0 0,-1 1 0 0 0,0-1-1 0 0,0 1 7 0 0,2 0-97 0 0,-1 1 0 0 0,1-1-1 0 0,-1 1 1 0 0,1 0 0 0 0,-1 0 0 0 0,0 0 0 0 0,1 1-1 0 0,-1-1 1 0 0,-1 0 0 0 0,1 1 0 0 0,0-1 0 0 0,0 2 97 0 0,0 0-107 0 0,1 0 1 0 0,-1 1-1 0 0,0 0 1 0 0,-1-1-1 0 0,1 1 1 0 0,-1 0-1 0 0,1 2 107 0 0,0 9 144 0 0,-1 0-1 0 0,0 0 0 0 0,-1 0 0 0 0,0 0 1 0 0,-2 1-1 0 0,-1 5-143 0 0,-6 60 1100 0 0,6-63-1095 0 0,-1 1 0 0 0,0-1 0 0 0,-2 2-5 0 0,0 0 1 0 0,4-13-1 0 0,-1 0 0 0 0,0 0 0 0 0,-1 0 0 0 0,1-1 0 0 0,-1 1 0 0 0,-3 3 0 0 0,-1-4 0 0 0,8-6 0 0 0,-1-1 0 0 0,1 0 0 0 0,-1 0 0 0 0,0 0 0 0 0,1 1 0 0 0,-1-1 0 0 0,1 0 0 0 0,-1 0 0 0 0,1 0 0 0 0,-1 0 0 0 0,1 0 0 0 0,-1 0 0 0 0,1 0 0 0 0,-1 0 0 0 0,0 0 0 0 0,1 0 0 0 0,-1-1 0 0 0,1 1 0 0 0,-2-1 0 0 0,0 0 0 0 0,1 0 0 0 0,-1 0 0 0 0,1 0 0 0 0,-1 0 0 0 0,1-1 0 0 0,0 1 0 0 0,0 0 0 0 0,-1-1 0 0 0,1 1 0 0 0,0-1 0 0 0,0 1 0 0 0,0-1 0 0 0,1 0 0 0 0,-1 1 0 0 0,0-1 0 0 0,1 0 0 0 0,-1 0 0 0 0,1 0 0 0 0,-1-1 0 0 0,-1-8 0 0 0,0 1 0 0 0,1-1 0 0 0,0-2 0 0 0,1 9 0 0 0,0-16 0 0 0,0 0 0 0 0,2 0 0 0 0,1-9 0 0 0,2-9 0 0 0,-1-6 0 0 0,7-22 0 0 0,-6 46 0 0 0,0 0 0 0 0,1 1 0 0 0,0 0 0 0 0,6-9 0 0 0,-4 13 0 0 0,1 4 0 0 0,-8 10 0 0 0,0 0 0 0 0,0 0 0 0 0,1 0 0 0 0,-1 1 0 0 0,0-1 0 0 0,1 0 0 0 0,-1 1 0 0 0,1-1 0 0 0,0 1-43 0 0,0-1 0 0 0,0 1-1 0 0,0-1 1 0 0,0 1 0 0 0,0 0 0 0 0,0 0-1 0 0,0 0 1 0 0,1 0 0 0 0,-1 0 0 0 0,0 1-1 0 0,0-1 1 0 0,0 0 0 0 0,0 1 0 0 0,0 0-1 0 0,0-1 1 0 0,-1 1 0 0 0,1 0-1 0 0,0 0 1 0 0,0 0 0 0 0,0 0 0 0 0,-1 1-1 0 0,1-1 1 0 0,-1 0 0 0 0,1 1 0 0 0,-1-1-1 0 0,1 1 1 0 0,-1-1 0 0 0,0 1 0 0 0,0 0-1 0 0,1-1 1 0 0,-1 1 0 0 0,-1 0 0 0 0,1 0-1 0 0,0 0 1 0 0,0 0 0 0 0,0 2 43 0 0,2 16 310 0 0,-2 0 1 0 0,0 1 0 0 0,0-1-1 0 0,-2 0 1 0 0,-3 16-311 0 0,1 3 4 0 0,2-15-4 0 0,-2 1 0 0 0,-1-1 0 0 0,-2 5 0 0 0,4-20 0 0 0,0-1 0 0 0,-1 1 0 0 0,0-1 0 0 0,-1 0 0 0 0,0 0 0 0 0,0 0 0 0 0,-1 0 0 0 0,0-1 0 0 0,0 1 0 0 0,-3 2 0 0 0,-3 0 0 0 0,1-4 0 0 0,-1-6 0 0 0,1-3 0 0 0,8 1 0 0 0,0 1 0 0 0,0-1 0 0 0,0 0 0 0 0,1 0 0 0 0,-1 1 0 0 0,0-1 0 0 0,1 0 0 0 0,-1-1 0 0 0,1 1 0 0 0,0 0 0 0 0,0 0 0 0 0,0 0 0 0 0,-1-1 0 0 0,-1-7 0 0 0,-1 0 0 0 0,0-6 0 0 0,3 12 0 0 0,-3-13 0 0 0,2 1 0 0 0,0-1 0 0 0,0-16 0 0 0,2 26 0 0 0,-1-1-8 0 0,1 0 0 0 0,0 0 0 0 0,1 0 0 0 0,0 0 0 0 0,0 0 0 0 0,1 0 0 0 0,0 0 0 0 0,2-5 8 0 0,-4 13-22 0 0,0 0-1 0 0,0-1 1 0 0,1 1-1 0 0,-1 0 1 0 0,0-1-1 0 0,0 1 1 0 0,0 0-1 0 0,0-1 1 0 0,1 1-1 0 0,-1 0 1 0 0,0-1-1 0 0,0 1 1 0 0,1 0-1 0 0,-1 0 1 0 0,0-1-1 0 0,0 1 1 0 0,1 0-1 0 0,-1 0 1 0 0,0 0-1 0 0,1-1 1 0 0,-1 1-1 0 0,0 0 1 0 0,1 0 22 0 0,-1 0-40 0 0,0 0-1 0 0,0 0 1 0 0,0 0 0 0 0,0 0 0 0 0,1 0 0 0 0,-1 0 0 0 0,0 0-1 0 0,0 0 1 0 0,0-1 0 0 0,0 1 0 0 0,0 0 0 0 0,0 0 0 0 0,1 0-1 0 0,-1 0 1 0 0,0 0 0 0 0,0 0 0 0 0,0 0 0 0 0,0-1 0 0 0,0 1-1 0 0,0 0 1 0 0,0 0 0 0 0,0 0 0 0 0,0 0 0 0 0,0 0 0 0 0,1-1-1 0 0,-1 1 1 0 0,0 0 0 0 0,0 0 0 0 0,0 0 0 0 0,0 0 0 0 0,0-1 39 0 0,2 3-148 0 0,1-1 148 0 0,0 1 0 0 0,1 0 1 0 0,-1 1-1 0 0,-1-1 0 0 0,1 0 0 0 0,0 1 0 0 0,-1 0 0 0 0,1 0 1 0 0,-1-1-1 0 0,0 1 0 0 0,0 1 0 0 0,0-1 0 0 0,0 0 0 0 0,0 0 1 0 0,-1 1-1 0 0,1-1 0 0 0,-1 1 0 0 0,0-1 0 0 0,0 2 1 0 0,0 2 0 0 0,0 0 0 0 0,0 0 0 0 0,-1 0 0 0 0,0 0 0 0 0,0 0 0 0 0,-1 0 0 0 0,0 0 0 0 0,0 3 0 0 0,-4 12 0 0 0,-8 21 0 0 0,2-14 0 0 0,4-15 0 0 0,6-12 59 0 0,0-1-1 0 0,0 0 0 0 0,0 0 1 0 0,-1 0-1 0 0,1 1 1 0 0,0-1-1 0 0,0-1 0 0 0,-1 1 1 0 0,1 0-1 0 0,-1 0 1 0 0,1 0-1 0 0,-1-1 0 0 0,1 1 1 0 0,-1-1-1 0 0,0 1-58 0 0,1-2 52 0 0,0 1 0 0 0,0 0 0 0 0,0 0 0 0 0,0-1 0 0 0,0 1 1 0 0,0 0-1 0 0,-1-1 0 0 0,1 1 0 0 0,0-1 0 0 0,0 0 0 0 0,0 1 0 0 0,1-1 0 0 0,-1 0 0 0 0,0 1 0 0 0,0-1 0 0 0,0 0 0 0 0,0 0 0 0 0,1 0 0 0 0,-1 0 0 0 0,0 0 0 0 0,1 0 1 0 0,-1 0-53 0 0,-1-3-6 0 0,0 1 0 0 0,0-1 0 0 0,1 0 0 0 0,-1 0 0 0 0,0-3 6 0 0,0-2-181 0 0,0-1 0 0 0,0 0 0 0 0,1 0 0 0 0,0 0 0 0 0,1 0 0 0 0,0 0 0 0 0,1 0-1 0 0,0 0 1 0 0,0 0 0 0 0,1 1 0 0 0,3-10 181 0 0,-1 6 0 0 0,0 4 0 0 0,-4 8-7 0 0,1 1-1 0 0,-1 0 1 0 0,1-1 0 0 0,-1 1-1 0 0,1 0 1 0 0,-1 0 0 0 0,0-1-1 0 0,1 1 1 0 0,-1 0-1 0 0,1 0 1 0 0,-1 0 0 0 0,1-1-1 0 0,0 1 1 0 0,-1 0 0 0 0,1 0-1 0 0,-1 0 1 0 0,1 0 0 0 0,-1 0-1 0 0,1 0 8 0 0,9 4-725 0 0,-7-1-246 0 0,2 8-42 0 0,-4 3-10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29.7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151 0 4607 0 0,'0'0'102'0'0,"-4"2"20"0"0,-12 7 6 0 0,16-9-124 0 0,0 0 0 0 0,-1 0 0 0 0,1 0-1 0 0,0 0 1 0 0,-1 1 0 0 0,1-1 0 0 0,0 0-1 0 0,-1 0 1 0 0,1 0 0 0 0,0 1 0 0 0,0-1-1 0 0,-1 0 1 0 0,1 0 0 0 0,0 1 0 0 0,0-1 0 0 0,-1 0-1 0 0,1 1 1 0 0,0-1 0 0 0,0 0 0 0 0,0 0-1 0 0,0 1 1 0 0,0-1 0 0 0,0 0 0 0 0,-1 1-1 0 0,1-1 1 0 0,0 0 0 0 0,0 1 0 0 0,0-1-1 0 0,0 1 1 0 0,0-1 0 0 0,0 0 0 0 0,0 1-4 0 0,0 0 7 0 0,-3 11 166 0 0,1-9-101 0 0,-1 1 614 0 0,-4 11 847 0 0,7-14-1021 0 0,0 9 443 0 0,-1 4-799 0 0,2-2-147 0 0,-1-9-9 0 0,11 57 1440 0 0,-7-40-848 0 0,-1-8-586 0 0,-1 0-1 0 0,-1 0 0 0 0,0 3-5 0 0,0 1 7 0 0,0-1-1 0 0,-2 1 1 0 0,0-1 0 0 0,-2 12-7 0 0,0 0 416 0 0,-7 43 347 0 0,-1 24 79 0 0,11-87-842 0 0,0 0 0 0 0,0-10 0 0 0,4-141 0 0 0,-2 76 0 0 0,3-14 0 0 0,0-33 0 0 0,-5 104 0 0 0,0 0 0 0 0,1 1 0 0 0,1-1 0 0 0,0 1 0 0 0,2-9 0 0 0,-4 18 0 0 0,0 1 0 0 0,0 0 0 0 0,1-1 0 0 0,-1 1 0 0 0,0 0 0 0 0,0-1 0 0 0,0 1 0 0 0,0 0 0 0 0,0-1 0 0 0,0 1 0 0 0,0 0 0 0 0,1 0 0 0 0,-1-1 0 0 0,0 1 0 0 0,0 0 0 0 0,0-1 0 0 0,1 1 0 0 0,-1 0 0 0 0,0 0 0 0 0,0 0 0 0 0,1-1 0 0 0,-1 1 0 0 0,1 1 0 0 0,-1-1 0 0 0,1 1 0 0 0,-1-1 0 0 0,1 1 0 0 0,-1-1 0 0 0,1 1 0 0 0,-1-1 0 0 0,1 1 0 0 0,-1 0 0 0 0,1-1 0 0 0,-1 1 0 0 0,0 0 0 0 0,1-1 0 0 0,-1 1 0 0 0,0 0 0 0 0,0 0 0 0 0,6 18 0 0 0,-3-12 0 0 0,1 7 217 0 0,-1 0-1 0 0,0 1 0 0 0,-1-1 1 0 0,1 12-217 0 0,-2 13 1017 0 0,-2 7-1017 0 0,-4 37 163 0 0,-1-17-161 0 0,5-30-2 0 0,-3 1 0 0 0,-1-1 0 0 0,-5 18 0 0 0,5-34 21 0 0,3-11 49 0 0,0 1 1 0 0,-1-1-1 0 0,0 0 0 0 0,0 0 1 0 0,-1 0-1 0 0,-1 0-70 0 0,4-8 488 0 0,1-1 21 0 0,0 0-66 0 0,-8-2-278 0 0,7 2-165 0 0,-1 0 0 0 0,1-1 0 0 0,0 0 0 0 0,-1 1 0 0 0,1-1 0 0 0,0 0 0 0 0,-1 0 0 0 0,1 1 0 0 0,0-1 0 0 0,0 0 0 0 0,0 0 0 0 0,0 0 0 0 0,0 0 0 0 0,0-1 0 0 0,0 1 0 0 0,0 0 0 0 0,1 0 0 0 0,-1 0 0 0 0,0-2 0 0 0,-1-2 0 0 0,0 0 0 0 0,1 0 0 0 0,-1 0 0 0 0,1-5 0 0 0,-3-6 0 0 0,-1-8 0 0 0,1 0 0 0 0,1 0 0 0 0,1 0 0 0 0,2-17 0 0 0,8-98 0 0 0,-8 133 0 0 0,2-9 0 0 0,4-16 0 0 0,-3 21 0 0 0,-3 10 0 0 0,0-1 0 0 0,0 1 0 0 0,1-1 0 0 0,-1 1 0 0 0,0-1 0 0 0,1 1 0 0 0,-1 0 0 0 0,0-1 0 0 0,1 1 0 0 0,-1-1 0 0 0,1 1 0 0 0,-1 0 0 0 0,0-1 0 0 0,1 1 0 0 0,0 0 0 0 0,0-1 0 0 0,0 1 0 0 0,0 0 0 0 0,0 0 0 0 0,0 0 0 0 0,0 0 0 0 0,0 0 0 0 0,0 1 0 0 0,1-1 0 0 0,-1 0 0 0 0,0 0 0 0 0,0 1 0 0 0,0-1 0 0 0,0 0 0 0 0,0 1 0 0 0,0-1 0 0 0,-1 1 0 0 0,1 0 0 0 0,0-1 0 0 0,0 1 0 0 0,0 0 0 0 0,0-1 0 0 0,-1 1 0 0 0,1 0 0 0 0,0 0 0 0 0,0 0 0 0 0,2 3 0 0 0,1 1 0 0 0,-1-1 0 0 0,0 0 0 0 0,1 4 0 0 0,2 5 0 0 0,0 1 0 0 0,-1-1 0 0 0,0 1 0 0 0,-2 0 0 0 0,1 1 0 0 0,-2-1 0 0 0,1 6 0 0 0,0 24 0 0 0,-1 33 0 0 0,-2-69 0 0 0,0 39 0 0 0,-3 5 0 0 0,2-38 0 0 0,-1 0 0 0 0,-1 0 0 0 0,0 0 0 0 0,-1 0 0 0 0,-4 11 0 0 0,-5-1 111 0 0,9-19 221 0 0,4-4-274 0 0,-1-1-1 0 0,0 0 1 0 0,1 1-1 0 0,-1-1 1 0 0,1 0-1 0 0,-1 0 1 0 0,0 1 0 0 0,1-1-1 0 0,-1 0 1 0 0,1 0-1 0 0,-1 0 1 0 0,0 0 0 0 0,1 0-1 0 0,-1 0 1 0 0,0 0-1 0 0,1 0 1 0 0,-1 0 0 0 0,0 0-1 0 0,1 0 1 0 0,-1 0-1 0 0,0-1 1 0 0,1 1 0 0 0,-1 0-1 0 0,1 0 1 0 0,-1-1-58 0 0,-1 0 15 0 0,0-1 0 0 0,0 1 0 0 0,0-1 0 0 0,1 0 0 0 0,-1 1 0 0 0,1-1 0 0 0,-1 0 0 0 0,1 0 0 0 0,-1 0 0 0 0,1 0 0 0 0,0 0 0 0 0,0-2-15 0 0,-2-2-5 0 0,0 0 0 0 0,1-1 0 0 0,-1-5 5 0 0,-2-17 0 0 0,0 0 0 0 0,2-1 0 0 0,1-28 0 0 0,4-15 0 0 0,3-2 0 0 0,-3 51 0 0 0,2 1 0 0 0,0-1 0 0 0,2 1 0 0 0,5-16 0 0 0,-10 36 0 0 0,0 0 0 0 0,0 1 0 0 0,1-1 0 0 0,-1 0 0 0 0,1 1 0 0 0,0-1 0 0 0,-1 1 0 0 0,1-1 0 0 0,0 1 0 0 0,2-2 0 0 0,3 0 0 0 0,2 5 0 0 0,-6 0 0 0 0,-1 1 0 0 0,1 0 0 0 0,-1-1 0 0 0,0 1 0 0 0,0 0 0 0 0,0 0 0 0 0,0 0 0 0 0,0 0 0 0 0,0 0 0 0 0,0 0 0 0 0,-1 1 0 0 0,1-1 0 0 0,-1 1 0 0 0,0-1 0 0 0,0 1 0 0 0,1-1 0 0 0,-1 1 0 0 0,3 9 0 0 0,-1 0 0 0 0,0-1 0 0 0,0 5 0 0 0,-2-14 0 0 0,2 18 0 0 0,-1-1 0 0 0,0 1 0 0 0,-2 0 0 0 0,0 2 0 0 0,-8 80 0 0 0,5-70 0 0 0,1-13 0 0 0,0-1 0 0 0,-2 1 0 0 0,0-1 0 0 0,-1 0 0 0 0,-5 10 0 0 0,9-25 0 0 0,0 0 0 0 0,-1 0 0 0 0,1-1 0 0 0,-1 1 0 0 0,0 0 0 0 0,0-1 0 0 0,0 1 0 0 0,0-1 0 0 0,-2 2 0 0 0,3-3 0 0 0,0-1 0 0 0,1 1 0 0 0,-1-1 0 0 0,0 1 0 0 0,0-1 0 0 0,1 1 0 0 0,-1-1 0 0 0,0 0 0 0 0,0 0 0 0 0,0 1 0 0 0,1-1 0 0 0,-1 0 0 0 0,0 0 0 0 0,0 0 0 0 0,0 0 0 0 0,0 0 0 0 0,0 0 0 0 0,1 0 0 0 0,-1 0 0 0 0,0 0 0 0 0,0 0 0 0 0,0 0 0 0 0,0-1 0 0 0,0 1 0 0 0,1 0 0 0 0,-1-1 0 0 0,0 1 0 0 0,0 0 0 0 0,1-1 0 0 0,-1 1 0 0 0,0-1 0 0 0,0 1 0 0 0,1-1 0 0 0,-1 0 0 0 0,1 1 0 0 0,-1-1 0 0 0,-2-3 0 0 0,0 0 0 0 0,1 0 0 0 0,-1 0 0 0 0,1 0 0 0 0,1-1 0 0 0,-1 1 0 0 0,0 0 0 0 0,1-1 0 0 0,0 0 0 0 0,1 4 0 0 0,-6-19 0 0 0,2-1 0 0 0,0 0 0 0 0,2 0 0 0 0,0-3 0 0 0,0-27 0 0 0,3-7 0 0 0,0 22 0 0 0,2 0 0 0 0,2 0 0 0 0,1 0 0 0 0,6-16 0 0 0,-10 46 0 0 0,-1 0 0 0 0,2 1 0 0 0,-1-1 0 0 0,1 1 0 0 0,0-1 0 0 0,-3 6 0 0 0,0-1 0 0 0,1 1 0 0 0,-1 0 0 0 0,0-1 0 0 0,0 1 0 0 0,1 0 0 0 0,-1-1 0 0 0,0 1 0 0 0,0 0 0 0 0,1 0 0 0 0,-1-1 0 0 0,0 1 0 0 0,1 0 0 0 0,-1 0 0 0 0,1-1 0 0 0,-1 1 0 0 0,1 0 0 0 0,-1 0 0 0 0,0 0 0 0 0,1 0 0 0 0,-1 0 0 0 0,1 0 0 0 0,-1 0 0 0 0,1 0 0 0 0,-1 0 0 0 0,1 0 0 0 0,-1 0 0 0 0,1 1 0 0 0,-1-1 0 0 0,0 0 0 0 0,1 0 0 0 0,-1 0 0 0 0,1 1 0 0 0,-1-1 0 0 0,0 0 0 0 0,1 1 0 0 0,1 1 0 0 0,1 0 0 0 0,-1 1 0 0 0,1 0 0 0 0,-1 0 0 0 0,0-1 0 0 0,0 1 0 0 0,-1 1 0 0 0,1-1 0 0 0,0 2 0 0 0,1 1 0 0 0,-1 1 0 0 0,0-1 0 0 0,0 1 0 0 0,0 3 0 0 0,2 17 0 0 0,-1 0 0 0 0,-2 0 0 0 0,0 0 0 0 0,-3 17 0 0 0,-2-7 0 0 0,-1-1 0 0 0,-2 1 0 0 0,-3 3 0 0 0,8-32 0 0 0,-1 0 0 0 0,0-1 0 0 0,0 1 0 0 0,-3 5 0 0 0,0-4 0 0 0,-3-5 0 0 0,9-3 0 0 0,0-1 0 0 0,-1 0 0 0 0,1 0 0 0 0,-1 0 0 0 0,1 0 0 0 0,-1 0 0 0 0,1 0 0 0 0,-1 0 0 0 0,1 0 0 0 0,0 0 0 0 0,-1 0 0 0 0,1 0 0 0 0,-1 0 0 0 0,1-1 0 0 0,-1 1 0 0 0,1 0 0 0 0,-1 0 0 0 0,0-1 0 0 0,0 0 0 0 0,0 0 0 0 0,0 0 0 0 0,-1-1 0 0 0,1 1 0 0 0,0 0 0 0 0,1-1 0 0 0,-1 1 0 0 0,0 0 0 0 0,0-1 0 0 0,0 1 0 0 0,1-1 0 0 0,-1-1 0 0 0,-6-22 0 0 0,7 24 0 0 0,-4-17 0 0 0,1-1 0 0 0,1 0 0 0 0,1 0 0 0 0,1 0 0 0 0,0-2 0 0 0,4-29 0 0 0,3-16 0 0 0,-4 52 0 0 0,-1 1 0 0 0,2 0 0 0 0,0 0 0 0 0,0 1 0 0 0,1-1 0 0 0,1 1 0 0 0,1-2 0 0 0,-6 11 0 0 0,1-1 0 0 0,9-5 0 0 0,-10 8 0 0 0,-1 1 0 0 0,0 0 0 0 0,1-1 0 0 0,-1 1 0 0 0,0 0 0 0 0,1 0 0 0 0,-1-1 0 0 0,1 1 0 0 0,-1 0 0 0 0,0 0 0 0 0,1 0 0 0 0,-1 0 0 0 0,1 0 0 0 0,-1 0 0 0 0,1-1 0 0 0,-1 1 0 0 0,1 1 0 0 0,0-1 0 0 0,1 1 0 0 0,-1-1 0 0 0,0 1 0 0 0,0-1 0 0 0,0 1 0 0 0,0 0 0 0 0,0-1 0 0 0,-1 1 0 0 0,1 0 0 0 0,0 0 0 0 0,0 0 0 0 0,0-1 0 0 0,-1 1 0 0 0,1 0 0 0 0,0 0 0 0 0,-1 0 0 0 0,1 1 0 0 0,1 2 0 0 0,0 0 0 0 0,0-1 0 0 0,0 2 0 0 0,0 1 0 0 0,-1 0-2 0 0,1 0 1 0 0,-2 0-1 0 0,1 0 0 0 0,-1 0 0 0 0,1 0 1 0 0,-2 1-1 0 0,0 4 2 0 0,-2 10 60 0 0,-3 13-60 0 0,-1-4 395 0 0,5-19-95 0 0,0 0-1 0 0,-1 0 1 0 0,-1 0-1 0 0,0-1 1 0 0,0 1-300 0 0,1-6 11 0 0,1 0 0 0 0,-1 0-1 0 0,0 0 1 0 0,0-1 0 0 0,-1 1-1 0 0,1-1 1 0 0,-1 0 0 0 0,0 0-1 0 0,0 0 1 0 0,-4 3-11 0 0,-1-3 0 0 0,8-4 0 0 0,-1 0 0 0 0,0 0 0 0 0,0 0 0 0 0,1 0 0 0 0,-1 0 0 0 0,0-1 0 0 0,1 1 0 0 0,-1-1 0 0 0,1 1 0 0 0,-1-1 0 0 0,0 0 0 0 0,1 1 0 0 0,-1-1 0 0 0,1 0 0 0 0,0 0 0 0 0,-1 0 0 0 0,1 0 0 0 0,0 0 0 0 0,-1 0 0 0 0,1-1 0 0 0,0 0 0 0 0,-2-1 0 0 0,0 0 0 0 0,0 0 0 0 0,1-1 0 0 0,0 1 0 0 0,0-1 0 0 0,0 0 0 0 0,0 0 0 0 0,0 0 0 0 0,0-2 0 0 0,1-1 0 0 0,0 1 0 0 0,-1-1 0 0 0,2 1 0 0 0,-1-1 0 0 0,1 1 0 0 0,0-1 0 0 0,1 0 0 0 0,0-3 0 0 0,3-12 0 0 0,0 0 0 0 0,3-3 0 0 0,-6 19 0 0 0,4-12 0 0 0,1 0 0 0 0,2-3 0 0 0,-5 13 0 0 0,0 1 0 0 0,1 0 0 0 0,0 0 0 0 0,1 0 0 0 0,-1 1 0 0 0,4-4 0 0 0,-1 4 0 0 0,-7 5 0 0 0,1 1 0 0 0,0 0 0 0 0,-1-1 0 0 0,1 1 0 0 0,0 0 0 0 0,-1-1 0 0 0,1 1 0 0 0,0 0 0 0 0,-1 0 0 0 0,1 0 0 0 0,0-1 0 0 0,0 1 0 0 0,0 0 0 0 0,-1 1 0 0 0,1-1 0 0 0,0 0 0 0 0,0 0 0 0 0,0 0 0 0 0,-1 1 0 0 0,1-1 0 0 0,0 0 0 0 0,-1 1 0 0 0,1-1 0 0 0,0 1 0 0 0,0-1 0 0 0,1 2 0 0 0,1 0 0 0 0,-1 1 0 0 0,1-1 0 0 0,-1 1 0 0 0,0-1 0 0 0,0 1 0 0 0,0 0 0 0 0,0 0 0 0 0,-1 0 0 0 0,1 0 0 0 0,-1 0 0 0 0,0 0 0 0 0,0 0 0 0 0,0 0 0 0 0,0 0 0 0 0,0 1 0 0 0,-1-1 0 0 0,1 2 0 0 0,0 10 0 0 0,0-1 0 0 0,-1 1 0 0 0,-2 9 0 0 0,2-17 0 0 0,0-6 0 0 0,-8 99 0 0 0,5-78 0 0 0,-1-1 0 0 0,-1 1 0 0 0,-4 10 0 0 0,7-25 0 0 0,-1-1 0 0 0,0 1 0 0 0,-2 2 0 0 0,-1 0 0 0 0,-2-3 0 0 0,7-5 0 0 0,0-1 0 0 0,0 0 0 0 0,1 0 0 0 0,-1 0 0 0 0,0 0 0 0 0,0 0 0 0 0,0 0 0 0 0,0 0 0 0 0,0 0 0 0 0,0 0 0 0 0,0-1 0 0 0,0 1 0 0 0,1 0 0 0 0,-1-1 0 0 0,0 1 0 0 0,0 0 0 0 0,0-1 0 0 0,0 1 0 0 0,1-1 0 0 0,-1 1 0 0 0,0-1 0 0 0,0 1 0 0 0,1-1 0 0 0,-1 0 0 0 0,1 1 0 0 0,-1-1 0 0 0,-1-2 0 0 0,0 1 0 0 0,0 0 0 0 0,0-1 0 0 0,0 1 0 0 0,1-1 0 0 0,-1 1 0 0 0,0-2 0 0 0,-1-5 0 0 0,0 0 0 0 0,1-1 0 0 0,0 1 0 0 0,0 0 0 0 0,0-4 0 0 0,-1-48 0 0 0,3 55 0 0 0,0-34 0 0 0,3 0 0 0 0,1 1 0 0 0,3-6 0 0 0,-4 26 0 0 0,1 1 0 0 0,5-15 0 0 0,-5 23 0 0 0,0 0 0 0 0,0 0 0 0 0,0 1 0 0 0,1 0 0 0 0,6-8 0 0 0,-3 7 0 0 0,-8 10 0 0 0,1-1 0 0 0,0 1 0 0 0,-1-1 0 0 0,1 1 0 0 0,0-1 0 0 0,-1 1 0 0 0,1-1 0 0 0,0 1 0 0 0,-1 0 0 0 0,1-1 0 0 0,0 1 0 0 0,0 0 0 0 0,0 0 0 0 0,0 0 0 0 0,0-1 0 0 0,0 1 0 0 0,0 0 0 0 0,0 1 0 0 0,1-1 0 0 0,-1 0 0 0 0,0 0 0 0 0,0 1 0 0 0,11 4 0 0 0,-9-3 0 0 0,1 1 0 0 0,-1 0 0 0 0,0 0 0 0 0,0 0 0 0 0,0 1 0 0 0,-1-1 0 0 0,1 1 0 0 0,-1-1 0 0 0,0 1 0 0 0,0 0 0 0 0,0 0 0 0 0,0 0 0 0 0,0 2 0 0 0,1 5 0 0 0,0 0 0 0 0,0 0 0 0 0,-1 1 0 0 0,0 6 0 0 0,1 9 0 0 0,-2 0 0 0 0,-1 0 0 0 0,-1 0 0 0 0,-2-1 0 0 0,0 1 0 0 0,-2 0 0 0 0,-7 24 0 0 0,3-28 0 0 0,8-22 0 0 0,0 1 0 0 0,0 0 0 0 0,0-1 0 0 0,0 1 0 0 0,0-1 0 0 0,-1 0 0 0 0,1 1 0 0 0,0-1 0 0 0,-1 0 0 0 0,1 0 0 0 0,-2 1 0 0 0,-5 0 0 0 0,7-3 0 0 0,-1 1 0 0 0,1 0 0 0 0,-1-1 0 0 0,1 0 0 0 0,-1 1 0 0 0,1-1 0 0 0,-1 0 0 0 0,1 0 0 0 0,-1 0 0 0 0,1 0 0 0 0,0 0 0 0 0,0 0 0 0 0,-1 0 0 0 0,1 0 0 0 0,0 0 0 0 0,0-1 0 0 0,0 1 0 0 0,0 0 0 0 0,1-1 0 0 0,-1 1 0 0 0,0-1 0 0 0,0 1 0 0 0,0-2 0 0 0,-2-5 0 0 0,1-1 0 0 0,-1 1 0 0 0,1 0 0 0 0,1-1 0 0 0,0 5 0 0 0,-5-27 0 0 0,2 1 0 0 0,1-1 0 0 0,2-1 0 0 0,1 1 0 0 0,1 0 0 0 0,2 0 0 0 0,4-20 0 0 0,-4 34 0 0 0,1 0 0 0 0,6-14 0 0 0,-8 25 0 0 0,1 0 0 0 0,0 0 0 0 0,0 0 0 0 0,0 0 0 0 0,1 0 0 0 0,0 1 0 0 0,0 0 0 0 0,4-4 0 0 0,0 2 0 0 0,1 3 0 0 0,-8 4 0 0 0,1 1 0 0 0,0-1 0 0 0,-1 0 0 0 0,1 1 0 0 0,-1-1 0 0 0,1 1 0 0 0,-1-1 0 0 0,1 1 0 0 0,-1 0 0 0 0,1-1 0 0 0,-1 1 0 0 0,1 0 0 0 0,-1 0 0 0 0,0 0 0 0 0,0 0 0 0 0,0 0 0 0 0,1 1 0 0 0,-1-1 0 0 0,0 0 0 0 0,0 1 0 0 0,2 2 0 0 0,0 0 0 0 0,-1 0 0 0 0,1 0 0 0 0,-1 0 0 0 0,0 1 0 0 0,1 1 0 0 0,2 13 0 0 0,0 0 0 0 0,-1 0 0 0 0,-1 1 0 0 0,-1 0 0 0 0,0 12 0 0 0,-2 14 0 0 0,-5 42 0 0 0,2-60 0 0 0,0 0 0 0 0,-6 16 0 0 0,5-29 0 0 0,0 1 0 0 0,-2-1 0 0 0,1 0 0 0 0,-2 0 0 0 0,-2 3 0 0 0,8-15 0 0 0,-1-1 0 0 0,0 1 0 0 0,0 0 0 0 0,0-1 0 0 0,0 1 0 0 0,0-1 0 0 0,0 1 0 0 0,-1-1 0 0 0,1 0 0 0 0,-1 0 0 0 0,-1 1 0 0 0,3-2 0 0 0,-1-1 0 0 0,1 1 0 0 0,-1-1 0 0 0,1 1 0 0 0,-1-1 0 0 0,1 0 0 0 0,0 1 0 0 0,-1-1 0 0 0,1 0 0 0 0,-1 0 0 0 0,1 0 0 0 0,-1 0 0 0 0,1 0 0 0 0,-1-1 0 0 0,1 1 0 0 0,-1 0 0 0 0,1-1 0 0 0,0 1 0 0 0,-1-1 0 0 0,1 1 0 0 0,-1-1 0 0 0,1 0 0 0 0,0 0 0 0 0,0 1 0 0 0,0-1 0 0 0,-1-1 0 0 0,-1 0 0 0 0,0-1 0 0 0,0 1 0 0 0,1-1 0 0 0,0 0 0 0 0,-1 0 0 0 0,1 0 0 0 0,0 0 0 0 0,0-1 0 0 0,1 1 0 0 0,-1 0 0 0 0,1-1 0 0 0,0 1 0 0 0,0-1 0 0 0,-1-1 0 0 0,-1-10 0 0 0,0-1 0 0 0,0-13 0 0 0,2 16 0 0 0,-1-8 0 0 0,1-1 0 0 0,1 0 0 0 0,1 1 0 0 0,1-1 0 0 0,1 0 0 0 0,1 1 0 0 0,1 0 0 0 0,1 0 0 0 0,4-11 0 0 0,-8 27 0 0 0,0 0 0 0 0,0 1 0 0 0,0 0 0 0 0,1-1 0 0 0,1-1 0 0 0,-3 4 0 0 0,1 0 0 0 0,-1 1 0 0 0,1-1 0 0 0,-1 1 0 0 0,1-1 0 0 0,-1 1 0 0 0,1-1 0 0 0,0 1 0 0 0,0 0 0 0 0,0 0 0 0 0,0 0 0 0 0,0 0 0 0 0,0 0 0 0 0,8 0 0 0 0,-7 1 0 0 0,-1 1 0 0 0,1 0 0 0 0,-1 0 0 0 0,0 0 0 0 0,1 0 0 0 0,-1 0 0 0 0,0 1 0 0 0,0-1 0 0 0,1 1 0 0 0,-1-1 0 0 0,0 1 0 0 0,0 0 0 0 0,-1 0 0 0 0,1 0 0 0 0,0 0 0 0 0,-1 0 0 0 0,2 2 0 0 0,0 1 0 0 0,1 1 0 0 0,-1 0 0 0 0,-1 0 0 0 0,1 0 0 0 0,-1 0 0 0 0,1 5 0 0 0,2 16 0 0 0,0-1 0 0 0,-2 0 0 0 0,-1 1 0 0 0,-1 0 0 0 0,-2 0 0 0 0,0-1 0 0 0,-2 1 0 0 0,-1-1 0 0 0,-3 10 0 0 0,4-23-2 0 0,0 1 0 0 0,-2-1 0 0 0,0 1 2 0 0,4-10 6 0 0,-1-1 0 0 0,0 1 0 0 0,1-1 0 0 0,-1 1 0 0 0,-1-1 0 0 0,1 0 0 0 0,0 0 0 0 0,-1 0 0 0 0,0 0 0 0 0,1-1 0 0 0,-1 1 0 0 0,0-1 0 0 0,-2 1-6 0 0,5-2 60 0 0,-1-1 0 0 0,0 1 0 0 0,0-1 0 0 0,0 1 0 0 0,0-1 0 0 0,0 0 0 0 0,1 0 0 0 0,-1 1 0 0 0,0-1 0 0 0,0 0 0 0 0,0 0 0 0 0,0 0 0 0 0,0 0 0 0 0,0 0 0 0 0,0 0 0 0 0,0 0 0 0 0,0 0 0 0 0,0-1 0 0 0,0 1-60 0 0,-1-1 64 0 0,1 1 1 0 0,-1-1-1 0 0,1 0 0 0 0,-1 0 1 0 0,1 0-1 0 0,0 0 0 0 0,-1 0 1 0 0,1 0-1 0 0,0 0 1 0 0,-1-2-65 0 0,-3-2 53 0 0,1-1 0 0 0,0 0 0 0 0,1 0 0 0 0,-3-6-53 0 0,5 10-20 0 0,-3-8 20 0 0,0 1 0 0 0,0-1 0 0 0,1-1 0 0 0,1 1 0 0 0,-2-10 0 0 0,0-16 0 0 0,1-3 0 0 0,2 24 0 0 0,1 11 0 0 0,-5-71 0 0 0,4-25 0 0 0,2 75 0 0 0,1 1 0 0 0,1 0 0 0 0,1 0 0 0 0,1 1 0 0 0,1-1 0 0 0,3-4 0 0 0,-7 23-6 0 0,0 0-1 0 0,0 0 1 0 0,1 1 0 0 0,-1-1-1 0 0,1 1 1 0 0,0 0-1 0 0,1 0 1 0 0,-1 0 0 0 0,1 0-1 0 0,0 1 7 0 0,-2 1-337 0 0,-2 2-138 0 0,1 1-33 0 0,5 2 468 0 0,-1 1-1 0 0,0-1 1 0 0,-1 1-1 0 0,1 0 1 0 0,-1 0-1 0 0,1 1 0 0 0,-1-1 1 0 0,-1 1-1 0 0,1 0 1 0 0,-1 0-1 0 0,0 0 1 0 0,0 1-1 0 0,0-1 1 0 0,-1 1-1 0 0,1 1 41 0 0,1 5 0 0 0,-1 1 0 0 0,-1-1 0 0 0,0 1 0 0 0,-1 0 0 0 0,0-1 0 0 0,-1 1 0 0 0,0 1 0 0 0,0 21 0 0 0,2 5 223 0 0,-2 0-1 0 0,-2 0 1 0 0,-2 0-1 0 0,-1 0 1 0 0,-2-1-1 0 0,-2 1 0 0 0,-6 11-222 0 0,4-23-950 0 0,10-26 577 0 0,1-2 574 0 0,-2 0-125 0 0,1 0-1 0 0,0 0 1 0 0,0-1 0 0 0,0 1 0 0 0,0 0 0 0 0,-1-1-1 0 0,1 1 1 0 0,0-1 0 0 0,0 1 0 0 0,0-1 0 0 0,0 0-1 0 0,0 1 1 0 0,0-1 0 0 0,1 0 0 0 0,-1 0 0 0 0,0 0 0 0 0,0 0-1 0 0,0 0 1 0 0,1 0 0 0 0,-1 0 0 0 0,0-1-76 0 0,-2-2-9 0 0,1-1 0 0 0,0 1 1 0 0,0-1-1 0 0,-1-3 9 0 0,-2-10-211 0 0,1 1 1 0 0,1-1-1 0 0,0 0 0 0 0,2 0 0 0 0,0 0 1 0 0,1-8 210 0 0,3-37 746 0 0,3-10-746 0 0,-4 62 83 0 0,-2 3-173 0 0,1-7-154 0 0,1 1-1 0 0,0 0 1 0 0,1 0-1 0 0,1 0 1 0 0,0 0-1 0 0,1 0 245 0 0,-5 13 0 0 0,0 0 0 0 0,1 0 0 0 0,-1 0 0 0 0,0 1 0 0 0,1-1 0 0 0,-1 0 0 0 0,1 0 0 0 0,0 1 0 0 0,-1-1 0 0 0,1 0 0 0 0,-1 1 0 0 0,2-1 0 0 0,-2 1 0 0 0,1-1 0 0 0,-1 1 0 0 0,1 0 0 0 0,-1 0 0 0 0,1 0 0 0 0,0 0 0 0 0,-1-1 0 0 0,1 1 0 0 0,-1 0 0 0 0,1 0 0 0 0,-1 0 0 0 0,1 0 0 0 0,-1 1 0 0 0,1-1 0 0 0,-1 0 0 0 0,1 0 0 0 0,0 0 0 0 0,-1 0 0 0 0,1 0 0 0 0,-1 1 0 0 0,1-1 0 0 0,2 2 0 0 0,0 0 0 0 0,-1 0 0 0 0,1 0 0 0 0,0 0 0 0 0,-1 1 0 0 0,1-1 0 0 0,-1 1 0 0 0,0 0 0 0 0,0-1 0 0 0,0 1 0 0 0,0 0 0 0 0,-1 0 0 0 0,1 1 0 0 0,-1-1 0 0 0,1 1 0 0 0,2 7 0 0 0,-1 0 0 0 0,1 0 0 0 0,-2 0 0 0 0,0 1 0 0 0,1 8 0 0 0,-1 0 0 0 0,-1 0 0 0 0,-1 6 0 0 0,-4 60 0 0 0,3-72 0 0 0,0-12 0 0 0,-6 76 0 0 0,5-65 0 0 0,-1 0 0 0 0,0 0 0 0 0,-1 0 0 0 0,-4 9 0 0 0,7-19 114 0 0,0 0 1 0 0,0 0-1 0 0,0 0 0 0 0,-1-1 0 0 0,1 1 0 0 0,-1 0 0 0 0,0-1 0 0 0,0 1 1 0 0,0-1-1 0 0,0 0 0 0 0,0 0 0 0 0,-1 0 0 0 0,1 0 0 0 0,-1 0 1 0 0,1 0-1 0 0,-3 1-114 0 0,5-3 5 0 0,-1 0-1 0 0,1 0 1 0 0,0 0 0 0 0,0 0 0 0 0,0 0 0 0 0,0 0 0 0 0,0 0-1 0 0,0 0 1 0 0,-1 0 0 0 0,1 0 0 0 0,0 0 0 0 0,0 0-1 0 0,0 0 1 0 0,0 0 0 0 0,0 0 0 0 0,0 0 0 0 0,0 0 0 0 0,-1 0-1 0 0,1 0 1 0 0,0 0 0 0 0,0 0 0 0 0,0 0 0 0 0,0 0-1 0 0,0 0 1 0 0,0 0 0 0 0,-1 0 0 0 0,1 0 0 0 0,0 0-1 0 0,0 0 1 0 0,0 0 0 0 0,0 0-5 0 0,-3-2 1 0 0,1 0 0 0 0,-1-1 1 0 0,1 1-1 0 0,-1 0 0 0 0,1-1 0 0 0,0 1 0 0 0,0-1 0 0 0,0 0 1 0 0,0 1-1 0 0,1-1 0 0 0,-1 0 0 0 0,1 0 0 0 0,-1 0 0 0 0,1 0 1 0 0,0-3-2 0 0,-3-8-1 0 0,1-1 1 0 0,0 1-1 0 0,1-2 1 0 0,-3-30 0 0 0,1-47 0 0 0,5 67 0 0 0,1 1 0 0 0,2-1 0 0 0,5-18 0 0 0,-6 31-80 0 0,0 0 0 0 0,2 0-1 0 0,-1 0 1 0 0,2 1 0 0 0,1-4 80 0 0,-6 15-55 0 0,0 0-30 0 0,-1-1-1 0 0,1 1 0 0 0,0-1 1 0 0,0 1-1 0 0,0 0 0 0 0,0 0 1 0 0,0-1-1 0 0,0 1 0 0 0,0 0 1 0 0,0 0-1 0 0,0 0 0 0 0,1 0 1 0 0,-1 0-1 0 0,0 0 0 0 0,1 0 1 0 0,0 0 85 0 0,9-1-150 0 0,-9 2 149 0 0,1 1 1 0 0,-1-1-1 0 0,0 1 0 0 0,1 0 0 0 0,-1-1 0 0 0,0 1 1 0 0,0 0-1 0 0,0 0 0 0 0,0 0 0 0 0,0 1 0 0 0,0-1 1 0 0,0 0-1 0 0,0 1 0 0 0,0-1 0 0 0,-1 1 1 0 0,1 0-1 0 0,-1 0 0 0 0,1-1 0 0 0,-1 1 0 0 0,1 0 1 0 0,-1 0-1 0 0,1 2 1 0 0,0 1 0 0 0,1 1 0 0 0,-1-1 0 0 0,0 0 0 0 0,-1 1 1 0 0,1-1-1 0 0,-1 1 0 0 0,0-1 0 0 0,-1 1 0 0 0,1 1 0 0 0,-1 11 0 0 0,-1 0 0 0 0,-1 0 0 0 0,0 0 0 0 0,-1 0 0 0 0,-1 0 0 0 0,-2 3 0 0 0,1-9 0 0 0,-3-1 0 0 0,0-3 0 0 0,7-8 0 0 0,0 1 0 0 0,0-1 0 0 0,0 0 0 0 0,0 0 0 0 0,0 1 0 0 0,0-1 0 0 0,0 0 0 0 0,0 0 0 0 0,0 0 0 0 0,0 0 0 0 0,0 0 0 0 0,-1 0 0 0 0,0-1 0 0 0,0 1 0 0 0,0-1 0 0 0,1 1 0 0 0,-1-1 0 0 0,0 0 0 0 0,0 0 0 0 0,1 0 0 0 0,-1 0 0 0 0,1 0 0 0 0,-1 0 0 0 0,1 0 0 0 0,-1 0 0 0 0,1-1 0 0 0,0 1 0 0 0,0-1 0 0 0,-1 1 0 0 0,1-1 0 0 0,0 1 0 0 0,0-1 0 0 0,0 1 0 0 0,1-1 0 0 0,-1 0 0 0 0,0 0 0 0 0,-3-7 0 0 0,1 0 0 0 0,0-1 0 0 0,1 0 0 0 0,0 0 0 0 0,1 7 0 0 0,-3-16 0 0 0,1 0 0 0 0,1-1 0 0 0,1 1 0 0 0,0-1 0 0 0,2-6 0 0 0,-1 15 0 0 0,2 1 0 0 0,-1 0 0 0 0,1-1 0 0 0,1 1 0 0 0,-1 0 0 0 0,2 0 0 0 0,-1 1 0 0 0,2-1 0 0 0,-1 1 0 0 0,6-9 0 0 0,-8 15 0 0 0,1 1 0 0 0,-1-1 0 0 0,0 0 0 0 0,1 1 0 0 0,0-1 0 0 0,0 1 0 0 0,2-2 0 0 0,8-2 0 0 0,-11 5 0 0 0,1 0 0 0 0,-1 1 0 0 0,1 0 0 0 0,-1-1 0 0 0,1 1 0 0 0,-1 0 0 0 0,1 0 0 0 0,-1 0 0 0 0,1 1 0 0 0,-1-1 0 0 0,1 0 0 0 0,-1 1 0 0 0,1 0 0 0 0,-1 0 0 0 0,1 0 0 0 0,0 0 0 0 0,0 1 0 0 0,0 0 0 0 0,0 0 0 0 0,0 0 0 0 0,0 0 0 0 0,0 1 0 0 0,-1-1 0 0 0,1 1 0 0 0,-1-1 0 0 0,1 2 0 0 0,1 2 0 0 0,0-1 0 0 0,0 2 0 0 0,-1-1 0 0 0,0 0 0 0 0,0 1 0 0 0,0-1 0 0 0,-1 1 0 0 0,0 0 0 0 0,-1-1 0 0 0,2 7 0 0 0,-2-1 203 0 0,-1 0 0 0 0,0 0 0 0 0,-1 0 0 0 0,0 0 0 0 0,-1 0 0 0 0,0 0 0 0 0,-1 0 0 0 0,0 0 0 0 0,-1 1-203 0 0,3-11 11 0 0,0 0 0 0 0,0-1 0 0 0,0 1 0 0 0,1 0 0 0 0,-2 0 0 0 0,1-1 0 0 0,0 1 0 0 0,0-1 0 0 0,-1 1 0 0 0,1-1 0 0 0,0 0 0 0 0,-1 1 0 0 0,1-1 0 0 0,-1 0-11 0 0,0 0 11 0 0,-8 6-11 0 0,-3-5 0 0 0,10-2 0 0 0,-1 0 0 0 0,1-1 0 0 0,0 0 0 0 0,0 1 0 0 0,0-1 0 0 0,-1-1 0 0 0,1 1 0 0 0,0 0 0 0 0,0-1 0 0 0,1 1 0 0 0,-1-1 0 0 0,-1-1 0 0 0,-3-2 0 0 0,0 0 0 0 0,1-1 0 0 0,0 0 0 0 0,-2-2 0 0 0,2-1 0 0 0,6 9 0 0 0,-1 0 0 0 0,1 0 0 0 0,0 0 0 0 0,0-1 0 0 0,0 1 0 0 0,0 0 0 0 0,-1 0 0 0 0,1 0 0 0 0,0-1 0 0 0,0 1 0 0 0,0 0 0 0 0,0 0 0 0 0,0-1 0 0 0,0 1 0 0 0,0 0 0 0 0,0-1 0 0 0,0 1 0 0 0,0 0 0 0 0,0 0 0 0 0,0-1 0 0 0,0 1 0 0 0,0 0 0 0 0,0 0 0 0 0,0-1 0 0 0,0 1 0 0 0,0 0 0 0 0,0-1 0 0 0,0 1 0 0 0,2 0-46 0 0,-1 0-1 0 0,0 1 0 0 0,1-1 1 0 0,-1 0-1 0 0,0 1 1 0 0,1-1-1 0 0,-1 1 1 0 0,0 0-1 0 0,0-1 1 0 0,0 1-1 0 0,1 0 0 0 0,-1 0 1 0 0,0-1-1 0 0,0 1 1 0 0,0 1 46 0 0,3 1-498 0 0,-1 0 1 0 0,0 0 0 0 0,1 0-1 0 0,1 4 498 0 0,5 10-1514 0 0,0 3-20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55.1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1699 4607 0 0,'0'0'208'0'0,"0"0"67"0"0,0 0 154 0 0,0 0 69 0 0,0 0 12 0 0,0 0-67 0 0,0 2-294 0 0,-2 3-61 0 0,1-4 283 0 0,1-1 117 0 0,-1 8 533 0 0,1-6-509 0 0,0-2 0 0 0,0 0 0 0 0,0 0-69 0 0,0 0-222 0 0,0 0 166 0 0,0 0 101 0 0,0 0 21 0 0,0 0-66 0 0,-1 1-294 0 0,-2 5-61 0 0,2-5 283 0 0,1-1 117 0 0,0 0 21 0 0,0 0-66 0 0,1-1-294 0 0,5-2-134 0 0,-1 0-19 0 0,7-6 81 0 0,-7 4 156 0 0,14-8 1494 0 0,-3 4-1711 0 0,0-3-16 0 0,-1 0 0 0 0,4-5 0 0 0,-10 8 0 0 0,46-32 0 0 0,-52 39 0 0 0,0 0 0 0 0,0 0 0 0 0,0 0 0 0 0,0 0 0 0 0,0 1 0 0 0,14-9 0 0 0,21-24 0 0 0,-17 14 0 0 0,12-6 0 0 0,-24 20 0 0 0,0 0 0 0 0,-1-1 0 0 0,0 0 0 0 0,2-3 0 0 0,-8 7 0 0 0,0-1 0 0 0,10-3 0 0 0,65-31 0 0 0,-49 20 0 0 0,-17 11 0 0 0,0 1 0 0 0,11-5 0 0 0,-1 0 0 0 0,-15 8 0 0 0,0 0 0 0 0,0 0 0 0 0,4-1 0 0 0,-1 1 0 0 0,0-1 0 0 0,-1 0 0 0 0,5-3 0 0 0,9-4 0 0 0,-7 2 0 0 0,1-1 0 0 0,-3 4-13 0 0,0-1 0 0 0,0-1 0 0 0,10-7 13 0 0,-11 6 161 0 0,1 2-1 0 0,0-1 1 0 0,12-4-161 0 0,4-6 1589 0 0,-27 17-1583 0 0,6-3 4 0 0,5-4-10 0 0,7-4 0 0 0,31-19 0 0 0,-45 26 0 0 0,-4 4 0 0 0,-1-1 0 0 0,1 0 0 0 0,0 1 0 0 0,1-1 0 0 0,-1 1 0 0 0,0 0 0 0 0,0-1 0 0 0,1 1 0 0 0,15-8 0 0 0,-7 4 0 0 0,0-1 0 0 0,-1 0 0 0 0,2-1 0 0 0,2-3 0 0 0,-1-1 0 0 0,2-1 0 0 0,-7 5 0 0 0,0 1 0 0 0,0-1 0 0 0,6-1 0 0 0,13-10 0 0 0,9-7 0 0 0,-9 6 0 0 0,-14 10 0 0 0,1 1 0 0 0,8-3 0 0 0,12-6 0 0 0,-20 10 0 0 0,0 0 0 0 0,0 2 0 0 0,6-2 0 0 0,-2 0 0 0 0,16-7 0 0 0,-4-3 0 0 0,25-17 0 0 0,-36 22 9 0 0,-14 9 63 0 0,1 0 0 0 0,-1 0 1 0 0,0-1-1 0 0,0 1 1 0 0,-1-1-1 0 0,4-4-72 0 0,-3 4 268 0 0,0-1-1 0 0,-1 1 1 0 0,2 1 0 0 0,-1-1 0 0 0,0 1-1 0 0,4-2-267 0 0,-2 1 0 0 0,0 0 0 0 0,0 0-1 0 0,-1-1 1 0 0,0 0 0 0 0,1 0 0 0 0,-1 0 0 0 0,1 1 0 0 0,0 0 0 0 0,1 0 0 0 0,-1 0 0 0 0,7-1 0 0 0,-5 1 0 0 0,-1 1 0 0 0,0-1 0 0 0,0-1 0 0 0,0 1 0 0 0,3-4 0 0 0,-1 1 0 0 0,-1 1 0 0 0,1 0 0 0 0,1 1 0 0 0,-1 0 0 0 0,21-11 0 0 0,17-5 0 0 0,-21 8 0 0 0,8-6 0 0 0,-18 11 0 0 0,4-3 0 0 0,12-9 0 0 0,-20 13 0 0 0,11-9 0 0 0,18-13 0 0 0,-1-5 0 0 0,-26 25 0 0 0,25-15 0 0 0,-38 22 0 0 0,12-4 0 0 0,12-7 0 0 0,-11 6 0 0 0,11-7 0 0 0,-10 4 0 0 0,31-19 0 0 0,-15 13 0 0 0,-19 9 0 0 0,9-2 0 0 0,-11 3 0 0 0,-9 4 0 0 0,-1 0 0 0 0,2-1 0 0 0,0 0 0 0 0,0 0 0 0 0,1 1 0 0 0,-1-1 0 0 0,2 0 0 0 0,5-3 0 0 0,-10 4 0 0 0,1 0 0 0 0,6-5 0 0 0,9-1 0 0 0,5-8 0 0 0,-18 14 0 0 0,0 0 0 0 0,1 0 0 0 0,-1 0 0 0 0,0 1 0 0 0,2-1 0 0 0,4-2 0 0 0,6-12 0 0 0,-14 14 0 0 0,11-8 0 0 0,16-13 0 0 0,-8 7 0 0 0,-10 11 0 0 0,-7 4 0 0 0,-1-1 0 0 0,1 1 0 0 0,-1-1 0 0 0,0 1 0 0 0,0-1 0 0 0,1 0 0 0 0,-1 1 0 0 0,0-1 0 0 0,0-1 0 0 0,5-2 0 0 0,24-12 0 0 0,-15 9 0 0 0,-9 4 0 0 0,0-2 0 0 0,-4 4 0 0 0,9-1 0 0 0,-9 2 0 0 0,15-11 0 0 0,-11 8 0 0 0,4-1-7 0 0,0 2 86 0 0,-9 2 292 0 0,0-1 17 0 0,-2 2-113 0 0,0 0-272 0 0,0 0-1 0 0,0 0 1 0 0,0 0 0 0 0,0 0-1 0 0,0 0 1 0 0,0 0 0 0 0,0 0-1 0 0,0 0 1 0 0,0 0 0 0 0,0 0-1 0 0,0 0 1 0 0,0 0 0 0 0,0 0-1 0 0,0 0 1 0 0,0 0 0 0 0,1 0-1 0 0,-1 0 1 0 0,0 0 0 0 0,0 0-1 0 0,0 0 1 0 0,0 0 0 0 0,0 0-1 0 0,0 0 1 0 0,0 0 0 0 0,0 0-1 0 0,0 0 1 0 0,0 0 0 0 0,0 0-1 0 0,0 0 1 0 0,0 0 0 0 0,0 0-1 0 0,0 0 1 0 0,0 0 0 0 0,0 0-1 0 0,0 0 1 0 0,0 0 0 0 0,0 0-1 0 0,0 0 1 0 0,0 0 0 0 0,0 0-1 0 0,0 0 1 0 0,0 0 0 0 0,0 0-3 0 0,17-12 827 0 0,-10 8-827 0 0,0 0 0 0 0,0-2 0 0 0,-2 1 0 0 0,1 2 0 0 0,-1-2 0 0 0,0-1 0 0 0,-1 0 0 0 0,1 1 0 0 0,0 0-64 0 0,-16 27-1051 0 0,9-19 910 0 0,1 0-375 0 0,0-2-285 0 0,-7 9-1146 0 0,3-4 987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05.25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 1054 4607 0 0,'0'0'102'0'0,"0"0"20"0"0,0 0 6 0 0,0 0 51 0 0,0 0 213 0 0,-1 0 96 0 0,-25 9 2749 0 0,24-9-2866 0 0,2 0 117 0 0,0 0 21 0 0,0 0-66 0 0,0 0-222 0 0,0 0 166 0 0,0 0 101 0 0,0 0 21 0 0,0 0-66 0 0,0 0-222 0 0,0 0 166 0 0,0 0 101 0 0,0 0 21 0 0,0 0-66 0 0,-1 1-294 0 0,-4 5-133 0 0,1-1-16 0 0,7-10 0 0 0,21-22 0 0 0,3-2 0 0 0,-22 22 89 0 0,1 1-1 0 0,0 0 1 0 0,0 0-1 0 0,1 0 1 0 0,4-2-89 0 0,-8 5 208 0 0,1 0 1 0 0,-1-1-1 0 0,1 0 1 0 0,-1 0-1 0 0,0 0 1 0 0,0-1-209 0 0,11-13 338 0 0,29-23-320 0 0,-25 24-19 0 0,0-1 0 0 0,1-3 1 0 0,14-16 0 0 0,2 2 0 0 0,2 2 0 0 0,8-5 0 0 0,-24 20 0 0 0,24-25 0 0 0,-40 38 0 0 0,1 0 0 0 0,-1 0 0 0 0,0-1 0 0 0,4-6 0 0 0,7-9 0 0 0,-10 16 0 0 0,-1 0 0 0 0,0 0 0 0 0,2 0 0 0 0,-2 2 0 0 0,0-1 0 0 0,0 0 0 0 0,-1-1 0 0 0,2-1 0 0 0,2-3 0 0 0,1 1 0 0 0,-1 0 0 0 0,4-2 0 0 0,3-3 0 0 0,49-41 0 0 0,27-31 0 0 0,-84 80 0 0 0,-5 4 0 0 0,0 0 0 0 0,-1 0 0 0 0,1-1 0 0 0,0 1 0 0 0,-1 0 0 0 0,1-1 0 0 0,-1 1 0 0 0,1-1 0 0 0,-1 0 0 0 0,1 0 0 0 0,2-3 0 0 0,7-11 0 0 0,8-3 0 0 0,-15 15 0 0 0,13-9 0 0 0,-15 12 0 0 0,22-18 0 0 0,-22 18 0 0 0,0 0 0 0 0,10-5 0 0 0,4-4 0 0 0,6-6 0 0 0,-20 14 0 0 0,-1 2 0 0 0,-1-1 0 0 0,1 0 0 0 0,-1 1 0 0 0,1-1 0 0 0,0 1 0 0 0,-1-1 0 0 0,1 1 0 0 0,0-1 0 0 0,0 1 0 0 0,-1-1 0 0 0,1 1 0 0 0,0 0 0 0 0,0-1 0 0 0,22-11 0 0 0,-16 8 0 0 0,0-1 0 0 0,-1 1 72 0 0,-5 3 299 0 0,-1 1 117 0 0,0 0 21 0 0,0 0-66 0 0,-1 1-294 0 0,-7 2-133 0 0,5-1-16 0 0,-4 7 0 0 0,3-5 0 0 0,-18 17 0 0 0,8-9 0 0 0,0-1 0 0 0,-15 9 0 0 0,8-6 0 0 0,18-11 0 0 0,-1 0 0 0 0,1 0 0 0 0,-1 1 0 0 0,1-1 0 0 0,0 1 0 0 0,0 0 0 0 0,-1 1 0 0 0,0 0 0 0 0,0-1 0 0 0,-3 4 0 0 0,-29 19 0 0 0,19-14 0 0 0,-11 11 0 0 0,-85 74 0 0 0,83-70 0 0 0,0-1 0 0 0,2 1 0 0 0,-5 9 0 0 0,2-3 0 0 0,-1-1 0 0 0,-27 20 0 0 0,-10 6 0 0 0,48-41 0 0 0,-17 12 0 0 0,36-28 0 0 0,0 0 0 0 0,-1 0 0 0 0,1 0 0 0 0,0 0 0 0 0,0 0 0 0 0,0 0 0 0 0,1 1 0 0 0,-1-1 0 0 0,-1 3 0 0 0,-5 8 0 0 0,0-3 0 0 0,-2-1 0 0 0,9-6 0 0 0,-10 8 0 0 0,11-11 0 0 0,0 1 0 0 0,0-1 0 0 0,0 0 0 0 0,-1 0 0 0 0,1 0 0 0 0,0 0 0 0 0,0 0 0 0 0,0 0 0 0 0,0 0 0 0 0,0 0 0 0 0,0 1 0 0 0,0-1 0 0 0,0 0 0 0 0,0 0 0 0 0,0 0 0 0 0,0 0 0 0 0,0 0 0 0 0,0 0 0 0 0,-1 0 0 0 0,1 0 0 0 0,0 0 0 0 0,0 0 0 0 0,0 0 0 0 0,0 0 0 0 0,0 0 0 0 0,0 0 0 0 0,0 0 0 0 0,0 0 0 0 0,-1 0 0 0 0,1 0 0 0 0,0 0 0 0 0,0 0 0 0 0,0 0 0 0 0,0 0 0 0 0,0 0 0 0 0,0 0 0 0 0,0 0 0 0 0,-1 0 0 0 0,1 0 0 0 0,0 0 0 0 0,0 0 0 0 0,0 0 0 0 0,0 0 0 0 0,0 0 0 0 0,0 0 0 0 0,0 0 0 0 0,0 0 0 0 0,-1 0 0 0 0,1 0 0 0 0,8-14 0 0 0,22-23 0 0 0,-19 24 0 0 0,0 0 0 0 0,1 1 0 0 0,1 0 0 0 0,4-3 0 0 0,1-1 0 0 0,9-10 0 0 0,-10 7 0 0 0,40-43 0 0 0,32-48 0 0 0,-70 86 0 0 0,0 0 0 0 0,1 1 0 0 0,8-5 0 0 0,13-16 0 0 0,-23 24 0 0 0,0 2 0 0 0,2-1 0 0 0,56-53 0 0 0,-59 54 0 0 0,66-63 0 0 0,-30 28 0 0 0,3-2 0 0 0,-13 18 0 0 0,-41 36 0 0 0,0 0 0 0 0,-1-1 0 0 0,1 1 0 0 0,0-1 0 0 0,-1 0 0 0 0,0 1 0 0 0,2-3 0 0 0,9-11 0 0 0,-5 9 0 0 0,-2 3 0 0 0,-4 5 0 0 0,-3 2 0 0 0,0 3 0 0 0,-8 15 0 0 0,-4 1 0 0 0,-8 10 0 0 0,16-25 0 0 0,0-1 0 0 0,0 1 0 0 0,0-1 0 0 0,-2 0 0 0 0,1 1 0 0 0,0 0 0 0 0,-3 3 0 0 0,4-3 0 0 0,-1-1 0 0 0,-6 7 0 0 0,-8 7 0 0 0,-31 35 0 0 0,-5 6 0 0 0,26-30 0 0 0,-16 23 0 0 0,-9 16 0 0 0,-14 19 0 0 0,37-48 0 0 0,-3-1 0 0 0,23-28 0 0 0,-9 8 0 0 0,-7 7 0 0 0,15-15 0 0 0,-1 0 0 0 0,0-1 0 0 0,-4 2 0 0 0,0 0 0 0 0,-16 14 0 0 0,20-14 0 0 0,-1-1 0 0 0,0 0 0 0 0,-12 5 0 0 0,6-3 0 0 0,0 1 0 0 0,-6 6 0 0 0,19-13 0 0 0,5-4 0 0 0,2-2 0 0 0,0 0 0 0 0,0-1 0 0 0,0 1 0 0 0,1 0 0 0 0,-1 0 0 0 0,0 1 0 0 0,-1 4 0 0 0,-1-4 0 0 0,5-9 0 0 0,-6-10 0 0 0,5-1 0 0 0,0 16 0 0 0,-1-1 0 0 0,1 1 0 0 0,0-1 0 0 0,0 0 0 0 0,0 1 0 0 0,0-1 0 0 0,0 1 0 0 0,0-1 0 0 0,0 0 0 0 0,1 1 0 0 0,-1-1 0 0 0,0 1 0 0 0,0-1 0 0 0,0 1 0 0 0,0-1 0 0 0,1 0 0 0 0,-1 1 0 0 0,0-1 0 0 0,1 1 0 0 0,-1-1 0 0 0,0 1 0 0 0,1-1 0 0 0,1-1 0 0 0,9-14 0 0 0,0 1 0 0 0,1 0 0 0 0,1 1 0 0 0,4-4 0 0 0,20-22 0 0 0,6-9 0 0 0,38-34 0 0 0,-41 43 0 0 0,23-32 0 0 0,24-25 0 0 0,82-77 0 0 0,-93 99 0 0 0,-72 71 0 0 0,6-7 0 0 0,0 0 0 0 0,1 1 0 0 0,1 1 0 0 0,-1-1 0 0 0,4 0 0 0 0,23-11 0 0 0,-29 16 0 0 0,-1-2 0 0 0,0 3 0 0 0,-8 4 0 0 0,0 0 0 0 0,0 0 0 0 0,0 0 0 0 0,1 0 0 0 0,-1-1 0 0 0,0 1 0 0 0,0 0 0 0 0,1 0 0 0 0,-1 0 0 0 0,0 0 0 0 0,1 0 0 0 0,-1 0 0 0 0,0 0 0 0 0,0 0 0 0 0,1 0 0 0 0,-1 0 0 0 0,0 0 0 0 0,1 0 0 0 0,-1 0 0 0 0,0 0 0 0 0,0 0 0 0 0,1 0 0 0 0,-1 0 0 0 0,0 1 0 0 0,0-1 0 0 0,1 1 0 0 0,-1-1 0 0 0,0 1 0 0 0,0 0 0 0 0,0-1 0 0 0,0 1 0 0 0,0-1 0 0 0,0 1 0 0 0,0-1 0 0 0,0 1 0 0 0,0 0 0 0 0,-1-1 0 0 0,1 1 0 0 0,0-1 0 0 0,0 1 0 0 0,0-1 0 0 0,-1 1 0 0 0,-4 13 0 0 0,2-8 0 0 0,0 0 0 0 0,0 0 0 0 0,0-1 0 0 0,-1 1 0 0 0,1-1 0 0 0,-1 0 0 0 0,-4 4 0 0 0,-8 11 0 0 0,-22 28 0 0 0,-3-1 0 0 0,-39 35 0 0 0,60-62 0 0 0,-128 137 0 0 0,49-51 0 0 0,35-41 1024 0 0,-3-4 0 0 0,-70 49-1024 0 0,132-107 0 0 0,1 0 0 0 0,-1 0 0 0 0,1 0 0 0 0,-1 0 0 0 0,0-1 0 0 0,-1 0 0 0 0,0-1 0 0 0,5-3 0 0 0,3-3 0 0 0,-2 5 0 0 0,4-8 0 0 0,0 0 0 0 0,1 0 0 0 0,0 1 0 0 0,0 0 0 0 0,0 0 0 0 0,6-5 0 0 0,3-5 0 0 0,22-24 0 0 0,36-32 0 0 0,-19 21 0 0 0,52-53 0 0 0,34-35 0 0 0,-95 96 42 0 0,9-3-42 0 0,11-11-918 0 0,-58 52 545 0 0,98-89 1622 0 0,-91 83-1249 0 0,1 0 0 0 0,2-4 0 0 0,-10 10 0 0 0,-1 1-64 0 0,-3 5-273 0 0,-2 0-138 0 0,0 0-33 0 0,9-2-2948 0 0,-9 2 2432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14.1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311 880 4607 0 0,'0'0'102'0'0,"0"0"20"0"0,0 0 6 0 0,0 0 51 0 0,0 0 213 0 0,0 0 96 0 0,0 0 21 0 0,0 0-66 0 0,0 0-222 0 0,0 0 166 0 0,0 0 101 0 0,0 0 21 0 0,0 0-66 0 0,0 0-222 0 0,0 0 166 0 0,0 0 101 0 0,0 0 21 0 0,0 0-66 0 0,-1 0-294 0 0,-5-6-125 0 0,1-3-96 0 0,4 8-265 0 0,1 1-138 0 0,-6-3-475 0 0,1-2 800 0 0,-4-4 135 0 0,7 8 14 0 0,-5-3 1 0 0,1 4 0 0 0,-10 3 0 0 0,10-3 0 0 0,-12 2 0 0 0,15-1 0 0 0,0-1 0 0 0,1 1 0 0 0,-1 0 0 0 0,1-1 0 0 0,-1 1 0 0 0,1 1 0 0 0,0-1 0 0 0,-1 0 0 0 0,1 0 0 0 0,0 1 0 0 0,-2 1 0 0 0,-4 2 0 0 0,4-2 0 0 0,0 0 0 0 0,-1 0 0 0 0,1-1 0 0 0,0 1 0 0 0,-1-1 0 0 0,0-1 0 0 0,1 1 0 0 0,-1-1 0 0 0,-1 1 0 0 0,2-2 0 0 0,-10 4 0 0 0,10-3 5 0 0,-17 2 51 0 0,20-3-53 0 0,-13 0 809 0 0,13 0-304 0 0,-1 0-65 0 0,-5 1-294 0 0,-1-2-133 0 0,0 1-16 0 0,1 0 0 0 0,0-1 72 0 0,6 1 299 0 0,-1-1 117 0 0,-3-1 21 0 0,4 1-66 0 0,0 1-294 0 0,-10-9-133 0 0,5 6-16 0 0,0-1 0 0 0,0 2 72 0 0,5 1 299 0 0,1 1 117 0 0,0 0 21 0 0,0 0-66 0 0,2 0-424 0 0,0-1-1 0 0,0 0 1 0 0,0 0 0 0 0,0 0-1 0 0,0 0 1 0 0,0 0 0 0 0,0 0-1 0 0,-1 0 1 0 0,2-1-19 0 0,3-2-3 0 0,37-25 3 0 0,-27 18 0 0 0,-11 7 0 0 0,1 0 0 0 0,-1 1 0 0 0,5-2 0 0 0,30-14 0 0 0,-1-2 0 0 0,-1-2 0 0 0,21-17 0 0 0,-27 19 0 0 0,21-9 0 0 0,-19 11 0 0 0,15-12 0 0 0,6-12 0 0 0,-30 22 0 0 0,19-11 0 0 0,21-6 0 0 0,-15 9 0 0 0,54-35 1440 0 0,-48 35-832 0 0,27-25-608 0 0,-66 44 0 0 0,-10 6 0 0 0,0 0 0 0 0,0-1 0 0 0,4-3 0 0 0,-1 0 0 0 0,1 1 0 0 0,0 0 0 0 0,0 0 0 0 0,1 1 0 0 0,1 0 0 0 0,8-4 0 0 0,-1-1 0 0 0,6-5 0 0 0,-18 11 0 0 0,-5 2 0 0 0,4-4 0 0 0,-1 2 0 0 0,18-20 0 0 0,-17 19 0 0 0,31-32 0 0 0,-18 19 0 0 0,-9 7 0 0 0,3 3 0 0 0,-10 3 0 0 0,-3-2 0 0 0,-1 8 0 0 0,0 0 0 0 0,0 0 0 0 0,0-1 0 0 0,0 1 0 0 0,0 0 0 0 0,0 0 0 0 0,0 0 0 0 0,0 0 0 0 0,0-1 0 0 0,0 1 0 0 0,0 0 0 0 0,0 0 0 0 0,0 0 0 0 0,0-1 0 0 0,0 1 0 0 0,0 0 0 0 0,-1 0 0 0 0,1 0 0 0 0,0 0 0 0 0,0-1 0 0 0,0 1 0 0 0,0 0 0 0 0,0 0 0 0 0,0 0 0 0 0,-1 0 0 0 0,1 0 0 0 0,0 0 0 0 0,0-1 0 0 0,0 1 0 0 0,0 0 0 0 0,0 0 0 0 0,-1 0 0 0 0,1 0 0 0 0,0 0 0 0 0,0 0 0 0 0,0 0 0 0 0,-1 0 0 0 0,1 0 0 0 0,0 0 0 0 0,0 0 0 0 0,0 0 0 0 0,-1 0 0 0 0,1 0 0 0 0,0 0 0 0 0,0 0 0 0 0,0 0 0 0 0,0 0 0 0 0,-1 0 0 0 0,1 0 0 0 0,0 0 0 0 0,0 0 0 0 0,0 0 0 0 0,-1 0 0 0 0,1 1 0 0 0,0-1 0 0 0,0 0 0 0 0,0 0 0 0 0,0 0 0 0 0,0 0 0 0 0,-1 0 0 0 0,1 0 0 0 0,0 1 0 0 0,0-1 0 0 0,0 0 0 0 0,-12 7 0 0 0,10-4 0 0 0,0 0 0 0 0,-112 99 2048 0 0,45-47-2048 0 0,-81 63 0 0 0,116-91 0 0 0,12-10 0 0 0,1 1 0 0 0,-8 8 0 0 0,-34 37 0 0 0,-24 24 0 0 0,76-74 0 0 0,-1 0 0 0 0,0 0 0 0 0,0-1 0 0 0,-13 10 0 0 0,-12 8 0 0 0,21-16 0 0 0,-9 6 0 0 0,19-17 0 0 0,0 0 0 0 0,-1 0 0 0 0,1 0 0 0 0,-1-1 0 0 0,-3 1 0 0 0,-2 1 0 0 0,-15 4 0 0 0,9-2 0 0 0,0 0 0 0 0,0 1 0 0 0,-10 6 0 0 0,20-9 0 0 0,-1 0 0 0 0,0-1 0 0 0,-7 2 0 0 0,6-2 0 0 0,0 0 0 0 0,0 1 0 0 0,0 0 0 0 0,-12 8 0 0 0,-21 13 0 0 0,38-21 0 0 0,2-2 0 0 0,0 0 0 0 0,1 0 0 0 0,-1 0 0 0 0,0-1 0 0 0,0 1 0 0 0,0-1 0 0 0,-27 11 0 0 0,24-10 0 0 0,-3 2 0 0 0,-10 6 0 0 0,5-1 0 0 0,-6 4 0 0 0,10-8 0 0 0,-1 2 0 0 0,20-13 0 0 0,0-1 0 0 0,0 0 0 0 0,-1 0 0 0 0,5-4 0 0 0,-1 0 0 0 0,14-6 0 0 0,60-39 0 0 0,50-44 0 0 0,-86 61 0 0 0,0 0 0 0 0,-3-3 0 0 0,27-22 0 0 0,-53 47 0 0 0,1 1 0 0 0,16-7 0 0 0,85-45 0 0 0,-49 26 0 0 0,-16 9 0 0 0,8-1 0 0 0,-40 21 0 0 0,8-6 0 0 0,14-8 0 0 0,-26 14 0 0 0,0 0 0 0 0,-1-2 0 0 0,12-10 0 0 0,-30 23 0 0 0,6-6 0 0 0,-7 7 0 0 0,10-4 0 0 0,-7 3 0 0 0,15-9 0 0 0,-14 7 0 0 0,-4 2 0 0 0,0 0 0 0 0,0 0 0 0 0,0 1 0 0 0,0-1 0 0 0,1 1 0 0 0,-1 0 0 0 0,1-1 0 0 0,17-10 0 0 0,6-5 0 0 0,10-7 0 0 0,-8 4 0 0 0,-28 20 0 0 0,1 0 0 0 0,-1 0 0 0 0,0 0 0 0 0,0 0 0 0 0,0 0 0 0 0,1-1 0 0 0,-1 1 0 0 0,0 0 0 0 0,0 0 0 0 0,0 0 0 0 0,0-1 0 0 0,1 1 0 0 0,-1 0 0 0 0,0 0 0 0 0,0 0 0 0 0,0-1 0 0 0,0 1 0 0 0,0 0 0 0 0,0 0 0 0 0,0-1 0 0 0,0 1 0 0 0,0 0 0 0 0,-1-2 0 0 0,0 2 0 0 0,1 0 0 0 0,-1 0 0 0 0,0 0 0 0 0,0 0 0 0 0,0 0 0 0 0,1 0 0 0 0,-1 1 0 0 0,0-1 0 0 0,0 0 0 0 0,1 0 0 0 0,-1 1 0 0 0,0-1 0 0 0,1 0 0 0 0,-1 1 0 0 0,-11 5 0 0 0,0 1 0 0 0,-10 7 0 0 0,4-2 0 0 0,4-3 0 0 0,-65 45 0 0 0,10-4 0 0 0,-85 65 0 0 0,84-69 0 0 0,29-20 0 0 0,-8 9 0 0 0,-88 77 0 0 0,-17 26 0 0 0,121-109 0 0 0,-2-1 0 0 0,-32 20 0 0 0,56-41 0 0 0,-1-1 0 0 0,0 0 0 0 0,-7 1 0 0 0,3-1 0 0 0,-12 7 0 0 0,-20 7 0 0 0,28-11 0 0 0,12-5 0 0 0,0 0 0 0 0,0 0 0 0 0,0 1 0 0 0,1 0 0 0 0,-1 0 0 0 0,-6 5 0 0 0,89-61 0 0 0,-29 18 0 0 0,-3-1 0 0 0,0-2 0 0 0,28-33 0 0 0,102-95 0 0 0,-54 69 0 0 0,-28 34 0 0 0,-28 20 0 0 0,18-11 0 0 0,-7 6 0 0 0,-32 18 0 0 0,28-12 0 0 0,-61 35 0 0 0,0-1 0 0 0,0 0 0 0 0,2-3 0 0 0,-3 2 0 0 0,1 1 0 0 0,0 0 0 0 0,1 0 0 0 0,-8 5 0 0 0,0-1 0 0 0,0 1 0 0 0,0 0 0 0 0,0-1 0 0 0,0 0 0 0 0,0 1 0 0 0,16-15 0 0 0,-10 10 0 0 0,-3 0 0 0 0,1 0 0 0 0,-6 6 0 0 0,0 0 0 0 0,0 0 0 0 0,1-1 0 0 0,-1 1 0 0 0,0 0 0 0 0,0 0 0 0 0,0-1 0 0 0,0 1 0 0 0,0 0 0 0 0,0-1 0 0 0,1 1 0 0 0,-1 0 0 0 0,0-1 0 0 0,0 1 0 0 0,0 0 0 0 0,0-1 0 0 0,0 1 0 0 0,0 0 0 0 0,0-1 0 0 0,0 1 0 0 0,0 0 0 0 0,-1-1 0 0 0,1 1 0 0 0,0 0 0 0 0,0 0 0 0 0,-1-1 0 0 0,1 1 0 0 0,0 0 0 0 0,0 0 0 0 0,-1-1 0 0 0,1 1 0 0 0,0 0 0 0 0,-1 0 0 0 0,1 0 0 0 0,0 0 0 0 0,-1 0 0 0 0,1-1 0 0 0,0 1 0 0 0,-1 0 0 0 0,1 0 0 0 0,-1 0 0 0 0,-14 0 0 0 0,8 2 0 0 0,0 1-201 0 0,6-2-850 0 0,1-1-385 0 0,-1 0-78 0 0,-4 2-20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25.6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 1924 4607 0 0,'0'0'208'0'0,"0"0"67"0"0,0 0 154 0 0,0 0 69 0 0,0 0 12 0 0,0 0 2 0 0,0 0 0 0 0,-1-8 1024 0 0,1 2-1024 0 0,0 5 0 0 0,0 0 0 0 0,2-6-69 0 0,0-2-294 0 0,4-2-132 0 0,-5 8-19 0 0,-1 2 3 0 0,2-10 171 0 0,0 9-104 0 0,1-1 623 0 0,-1 0-634 0 0,1-1 1 0 0,0 0-1 0 0,0 1 0 0 0,0 0 1 0 0,1-1-1 0 0,-1 1 0 0 0,1 1 1 0 0,1-2-58 0 0,34-20 473 0 0,-5 4-288 0 0,-14 7-185 0 0,16-8 0 0 0,-26 16 0 0 0,0-1 0 0 0,-1-1 0 0 0,0 0 0 0 0,4-4 0 0 0,32-34 0 0 0,-24 24 0 0 0,-1 1 0 0 0,51-49 0 0 0,-51 51 0 0 0,1 1 0 0 0,15-9 0 0 0,42-31 0 0 0,-54 39 0 0 0,2 0 0 0 0,-16 12 0 0 0,0 0 0 0 0,1-3 0 0 0,0 1 428 0 0,-1 1 1 0 0,11-5-429 0 0,3-2 583 0 0,45-30 25 0 0,-15 12-608 0 0,-31 18 0 0 0,18-12 0 0 0,-15 5 0 0 0,-1 0 0 0 0,11-14 0 0 0,-5 6 0 0 0,2 2 0 0 0,16-10 0 0 0,7-6 0 0 0,-39 30 232 0 0,19-11-232 0 0,-16 11 211 0 0,-15 10 29 0 0,5-4 225 0 0,1-1 1 0 0,6-6-466 0 0,-10 9-484 0 0,1-1 1 0 0,-1 1-1 0 0,9-5 484 0 0,5-2-107 0 0,43-31 1491 0 0,-50 34-1074 0 0,1 0 0 0 0,10-4-310 0 0,8-4-12 0 0,-21 10 12 0 0,-1 1 0 0 0,1-1 0 0 0,7-7 0 0 0,31-20 0 0 0,-15 9 0 0 0,14-7 0 0 0,6-3 0 0 0,-36 22 0 0 0,19-7 0 0 0,-17 9 0 0 0,10-8 0 0 0,8 1 0 0 0,-29 11 0 0 0,-1 0 0 0 0,0 0 0 0 0,3-3 0 0 0,-2 1 0 0 0,29-23 0 0 0,-33 28 0 0 0,0-1 0 0 0,0 1 0 0 0,5-3 0 0 0,-5 4 0 0 0,-1-1 0 0 0,1 1 0 0 0,-1-1 0 0 0,3-4 0 0 0,2-1-131 0 0,-4 2 440 0 0,1 0 0 0 0,0 0 0 0 0,1 1 0 0 0,-1 0 0 0 0,1 0 0 0 0,0 1 0 0 0,8-4-309 0 0,-13 7 4 0 0,0 0-1 0 0,0 1 1 0 0,0-1-1 0 0,0 0 1 0 0,1-1-4 0 0,-2 1 0 0 0,1 0-1 0 0,-1 0 1 0 0,1 0 0 0 0,-1 1 0 0 0,1 0-1 0 0,-1-1 1 0 0,4 0 0 0 0,0 0 0 0 0,1-1 0 0 0,-1 0 0 0 0,0-1 0 0 0,-1 1 0 0 0,1-1 0 0 0,4-4 0 0 0,13-8 0 0 0,-9 8 0 0 0,14-6 0 0 0,2-1 0 0 0,13-13 0 0 0,-40 26 0 0 0,10-6 0 0 0,-10 7 0 0 0,9-6 0 0 0,10-9 0 0 0,-16 12 0 0 0,14-14 0 0 0,-18 16 0 0 0,-1 0 0 0 0,1 0 0 0 0,0 0 0 0 0,0 1 0 0 0,0-1 0 0 0,0 1 0 0 0,1 0 0 0 0,-1-1 0 0 0,4-1 0 0 0,17-10 0 0 0,-17 9 0 0 0,-5 2 0 0 0,1 1 0 0 0,0 0 0 0 0,0 0 0 0 0,0-1 0 0 0,0 1 0 0 0,0 0 0 0 0,2 0 0 0 0,0-1 0 0 0,7-2 0 0 0,3 0 0 0 0,-12 3 0 0 0,11-3 0 0 0,1 1 0 0 0,0 0 0 0 0,-1 0 0 0 0,-11 1 0 0 0,-1 2 0 0 0,-1-1 0 0 0,1 1 0 0 0,-1-1 0 0 0,1 1 0 0 0,0-1 0 0 0,-1 1 0 0 0,1-1 0 0 0,0 1 0 0 0,0-1 0 0 0,-1 1 0 0 0,1 0 0 0 0,0-1 0 0 0,0 1 0 0 0,0 0 0 0 0,-1 0 0 0 0,2-1 0 0 0,22-8 0 0 0,-17 6 0 0 0,-3 1 4 0 0,-4 1-14 0 0,-12 2 88 0 0,11-1 293 0 0,-2 1-164 0 0,0-1-1 0 0,0 1 1 0 0,1 0 0 0 0,-1 0-1 0 0,0 0 1 0 0,1 0 0 0 0,-1 1-1 0 0,-1 0-206 0 0,1-1-48 0 0,-44 23 48 0 0,38-19 0 0 0,0-1 0 0 0,0 1 0 0 0,-6 6 0 0 0,-13 6 0 0 0,-52 28 0 0 0,67-38 0 0 0,1 0 0 0 0,-9 8 0 0 0,8-5 0 0 0,-14 7 0 0 0,7-5 0 0 0,1 0 0 0 0,-8 8 0 0 0,5-3 0 0 0,-9 4 0 0 0,-89 55 0 0 0,45-22 0 0 0,22-15 0 0 0,21-16 0 0 0,-43 28 0 0 0,28-19 0 0 0,27-17 0 0 0,-11 5 0 0 0,-101 61 0 0 0,78-48 0 0 0,-20 12 0 0 0,33-21 0 0 0,-33 26 0 0 0,-35 33 0 0 0,37-22 0 0 0,40-33 0 0 0,-8 11 0 0 0,2-2 0 0 0,23-23 0 0 0,12-10 0 0 0,0 0 0 0 0,-1-1 0 0 0,0 1 0 0 0,-1 0 0 0 0,-64 48 0 0 0,14-10 0 0 0,-103 68 0 0 0,132-93 0 0 0,-1 0 0 0 0,4-3 0 0 0,-15 12 0 0 0,26-18 0 0 0,-12 6 0 0 0,14-8 0 0 0,-1 1 0 0 0,1 0 0 0 0,-1 2 0 0 0,-36 29 0 0 0,-3-1 0 0 0,32-22 0 0 0,0 0 0 0 0,1 2 0 0 0,-8 9 0 0 0,-20 20 0 0 0,31-33 0 0 0,4-3 0 0 0,0-1 0 0 0,-4 2 0 0 0,7-5 0 0 0,2-2 0 0 0,0 0 0 0 0,0 0 0 0 0,0-1 0 0 0,-3 2 0 0 0,1-1 0 0 0,0 1 0 0 0,0-2 0 0 0,-1 0 0 0 0,1-1 0 0 0,-4 3 0 0 0,9-5 0 0 0,-9 2 0 0 0,-17 9 0 0 0,20-10 0 0 0,7-1 0 0 0,0 0 0 0 0,1 0 0 0 0,-1 0 0 0 0,0 0 0 0 0,0 0 0 0 0,1 0 0 0 0,-1 0 0 0 0,0 1 0 0 0,0-1 0 0 0,1 0 0 0 0,-1 0 0 0 0,0 1 0 0 0,0-1 0 0 0,1 0 0 0 0,-1 1 0 0 0,1-1 0 0 0,-1 1 0 0 0,0-1 0 0 0,1 1 0 0 0,-1-1 0 0 0,1 1 0 0 0,-2 0 0 0 0,1 0 0 0 0,0 0 0 0 0,0 0 0 0 0,-1 1 0 0 0,1-2 0 0 0,0 1 0 0 0,-1 0 0 0 0,1 0 0 0 0,-2 0 0 0 0,-5 3 0 0 0,1 0 0 0 0,0 0 0 0 0,2 1-64 0 0,4-4-273 0 0,4-3 77 0 0,0 0 0 0 0,0 0-1 0 0,0 0 1 0 0,0 0 0 0 0,1 0 0 0 0,2 0 260 0 0,8-5-30 0 0,29-19 30 0 0,-1-3 0 0 0,-1-1 0 0 0,25-24 0 0 0,-43 31 0 0 0,3-4 0 0 0,-3 3 0 0 0,2 0 0 0 0,23-14 0 0 0,-24 20 0 0 0,10-12 0 0 0,-7 7 0 0 0,1 1 0 0 0,0 2 0 0 0,16-8 0 0 0,-36 23 0 0 0,63-36 0 0 0,7 0 0 0 0,26-15 0 0 0,-96 51 0 0 0,106-62 0 0 0,-81 45 0 0 0,-2 0 0 0 0,12-12 0 0 0,5-5 0 0 0,6-6 0 0 0,-32 28 0 0 0,0 1 0 0 0,1 0 0 0 0,15-6 0 0 0,-10 5 0 0 0,-1 0 0 0 0,7-7 0 0 0,-6 3 0 0 0,2 2 0 0 0,30-15 0 0 0,10-6 0 0 0,-10-3 0 0 0,3-3 0 0 0,-27 23 0 0 0,8-3 0 0 0,-17 9 0 0 0,5-3 0 0 0,-22 15 0 0 0,-1-1 0 0 0,1 0 0 0 0,-1 0 0 0 0,6-7 0 0 0,-8 8 0 0 0,-1 1 0 0 0,0-1 0 0 0,1 1 0 0 0,0 1 0 0 0,1-1 0 0 0,21-12 0 0 0,-9 4 0 0 0,-13 8 0 0 0,0 0 0 0 0,0-1 0 0 0,-1 0 0 0 0,5-4 0 0 0,-6 5 0 0 0,0 0 0 0 0,0 0 0 0 0,3-1 0 0 0,9-7 0 0 0,1-3 0 0 0,10-4 0 0 0,2-2 0 0 0,-19 14 0 0 0,-8 6 0 0 0,-1 0 0 0 0,0 0 0 0 0,0 0 0 0 0,0 0 0 0 0,0-1 0 0 0,1-1 0 0 0,70-63 0 0 0,-29 28 0 0 0,-1 0 0 0 0,-9 6 0 0 0,-21 18 0 0 0,1 0 0 0 0,1 1 0 0 0,10-6 0 0 0,-12 12 0 0 0,-9 5 0 0 0,-1 0 0 0 0,0 0 0 0 0,1 0 0 0 0,1-3 0 0 0,6-3 508 0 0,0 0-1 0 0,1 0 1 0 0,2 0-508 0 0,3-3 453 0 0,-16 10-452 0 0,0 1 0 0 0,-1 0 1 0 0,1-1-1 0 0,-1 1 0 0 0,1 0 0 0 0,-1-1 0 0 0,1 1 0 0 0,-1-1 0 0 0,1 1 0 0 0,-1-1 0 0 0,0 1 0 0 0,1-1 1 0 0,-1 1-1 0 0,0-1 0 0 0,1 0-1 0 0,8-13-1 0 0,-7 11 1 0 0,1 1 0 0 0,-1 0 0 0 0,1 0 0 0 0,-1 0 0 0 0,1 1 0 0 0,0-1 0 0 0,-1 0 0 0 0,3 0 0 0 0,10-6 0 0 0,-12 7 0 0 0,9-8 0 0 0,8-7 0 0 0,-16 12 0 0 0,21-13 0 0 0,-19 11 0 0 0,1 1 0 0 0,-15 9 0 0 0,-7 6 0 0 0,-9 5 0 0 0,-24 21 0 0 0,-18 7 0 0 0,-18 14 0 0 0,47-30 0 0 0,-16 17 0 0 0,31-26 0 0 0,-4 2 0 0 0,-3 2 0 0 0,3-2 0 0 0,-25 13 0 0 0,19-13 0 0 0,-3 4 0 0 0,-103 80 0 0 0,-24 20 0 0 0,106-80 0 0 0,23-16 0 0 0,-20 13 0 0 0,-108 63 0 0 0,141-91 0 0 0,-16 9 0 0 0,-37 17 0 0 0,43-24 0 0 0,-24 17 0 0 0,16-9 0 0 0,-125 80 0 0 0,65-28 0 0 0,95-73 0 0 0,-13 11 0 0 0,0-2 0 0 0,-1 0 0 0 0,0-1 0 0 0,-13 6 0 0 0,-26 9 0 0 0,-15 7 0 0 0,-44 18 0 0 0,-56 24 0 0 0,155-67 0 0 0,0 2 0 0 0,0 0 0 0 0,1 1 0 0 0,1 1 0 0 0,0 0 0 0 0,0 1 0 0 0,-2 3 0 0 0,-7 7 0 0 0,13-14 0 0 0,1 2 0 0 0,-1-1 0 0 0,2 1 0 0 0,-1 1 0 0 0,-2 4 0 0 0,5-6 0 0 0,-14 21 0 0 0,6-6 0 0 0,9-16 0 0 0,2 0 0 0 0,2-3 0 0 0,4-4 0 0 0,3-4 0 0 0,-6 3 0 0 0,15-8 0 0 0,0 0 0 0 0,0-1 0 0 0,9-8 0 0 0,-8 6 0 0 0,45-31 0 0 0,43-30 0 0 0,63-31 0 0 0,-79 51 0 0 0,14-15 0 0 0,-30 12 0 0 0,-1-3 0 0 0,7-7 0 0 0,14 0 0 0 0,-62 45 0 0 0,87-57 0 0 0,-101 68 0 0 0,0-1 0 0 0,12-3 0 0 0,15-9 0 0 0,55-36 0 0 0,-15 5 0 0 0,-46 27 0 0 0,18-7 0 0 0,-29 19 0 0 0,30-16 0 0 0,-40 23 0 0 0,-1 0 0 0 0,0-2 0 0 0,0 0 0 0 0,-1 0 0 0 0,0-2 0 0 0,4-3 0 0 0,14-13 0 0 0,-21 19 0 0 0,-1-1 0 0 0,0 0 0 0 0,1-2 0 0 0,-2 2 0 0 0,0-1 0 0 0,1 1 0 0 0,8-5 0 0 0,-1 0 0 0 0,12-12 0 0 0,6-5 0 0 0,-14 12 0 0 0,-11 10 0 0 0,0 0 0 0 0,1 1 0 0 0,1 0 0 0 0,26-19 0 0 0,-16 10 0 0 0,-16 14 0 0 0,-1 0 0 0 0,1 0 0 0 0,0 1 0 0 0,0 0 0 0 0,0 0 0 0 0,0 0 0 0 0,5 0 0 0 0,6-2 0 0 0,-14 3 0 0 0,0-1 0 0 0,-1 1 0 0 0,0 0 0 0 0,1-1 0 0 0,-1 1 0 0 0,0-1 0 0 0,1 0 0 0 0,-1 1 0 0 0,0-2 0 0 0,0 1 0 0 0,0 1 0 0 0,0-1 0 0 0,1 0 0 0 0,-1 1 0 0 0,0-1 0 0 0,1 1 0 0 0,-1-1 0 0 0,1 1 0 0 0,-1 0 0 0 0,1 0 0 0 0,1 0 0 0 0,1-1 0 0 0,-1 0 0 0 0,0 0 0 0 0,0-1 0 0 0,0 1 0 0 0,0-1 0 0 0,0 0 0 0 0,0 0 0 0 0,1-2 0 0 0,0 0 0 0 0,1 0 0 0 0,0 1 0 0 0,4-2 0 0 0,-5 3 0 0 0,1-1 0 0 0,0 0 0 0 0,-1 0 0 0 0,2-2 0 0 0,9-5 0 0 0,-7 4 0 0 0,1 0 0 0 0,-2 0 0 0 0,8-7 0 0 0,0-1 0 0 0,-15 14 0 0 0,-1 0 0 0 0,1 0 0 0 0,0 0 0 0 0,0 0 0 0 0,0 1 0 0 0,0-1 0 0 0,0 0 0 0 0,0 1 0 0 0,0-1 0 0 0,0 1 0 0 0,0-1 0 0 0,0 1 0 0 0,0-1 0 0 0,0 1 0 0 0,1 0 0 0 0,-1-1 0 0 0,1 1 0 0 0,-1-1 0 0 0,0 1 0 0 0,1-1 0 0 0,-1 1 0 0 0,0-1 0 0 0,0 0 0 0 0,1 0 0 0 0,-1 1 0 0 0,0-2 0 0 0,4 0 0 0 0,-4 1 0 0 0,1 0 0 0 0,0 0 0 0 0,0-1 0 0 0,-1 1 0 0 0,1 0 0 0 0,-1-1 0 0 0,1 1 0 0 0,-1-1 0 0 0,8-11 0 0 0,-4 7 0 0 0,5-4 0 0 0,-8 8 0 0 0,1 0-4 0 0,-4 5-109 0 0,-6 6-599 0 0,-11 10-1252 0 0,6-9 941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02.6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87 2751 919 0 0,'0'0'243'0'0,"-2"0"684"0"0,-4 0 302 0 0,4 0 62 0 0,0 0-98 0 0,0 1-901 0 0,-1-1 45 0 0,0 1 0 0 0,0-1 0 0 0,1 1 1 0 0,-1 0-1 0 0,0 0 0 0 0,1 0 0 0 0,-1 1 1 0 0,1-1-1 0 0,-1 1 0 0 0,1-1-337 0 0,-20 25 781 0 0,21-24-546 0 0,1-2-55 0 0,-1 2-20 0 0,-2 4-34 0 0,1 0-1 0 0,-1 0 1 0 0,1 0-1 0 0,0 1 1 0 0,0 1-126 0 0,-3 14 107 0 0,4-20-33 0 0,1-2 49 0 0,0 0 18 0 0,0 0 3 0 0,0 0 12 0 0,0 0 50 0 0,0 0 18 0 0,2 2 6 0 0,2 7-4 0 0,-3-7-30 0 0,-1-2-18 0 0,2 0-2 0 0,2-1-88 0 0,0 0 0 0 0,-1 0 0 0 0,1 0 0 0 0,0 0 0 0 0,-1-1 0 0 0,1 1 0 0 0,-1-1 0 0 0,0 0 0 0 0,1 0-88 0 0,8-7 399 0 0,10-8-399 0 0,4-4 225 0 0,-9 8-33 0 0,0 0 0 0 0,-1-2 0 0 0,11-13-192 0 0,-5 7 314 0 0,11-10-314 0 0,8-5 174 0 0,36-41 101 0 0,33-32 74 0 0,-56 57-194 0 0,-18 16-5 0 0,2 2 1 0 0,5-2-151 0 0,263-170 416 0 0,-282 193-416 0 0,20-9 0 0 0,-16 9 0 0 0,5-5 0 0 0,108-75 36 0 0,5-3 22 0 0,123-48 405 0 0,-176 96-276 0 0,-12 6-26 0 0,108-58 182 0 0,152-89 329 0 0,-292 159-505 0 0,29-22-167 0 0,-27 17 121 0 0,17-8-121 0 0,19-10 61 0 0,14-8 14 0 0,-55 34-18 0 0,36-29-57 0 0,-50 33 7 0 0,53-41 57 0 0,162-123 278 0 0,-198 151-329 0 0,6-5-16 0 0,-26 20 3 0 0,8-9 0 0 0,-33 27 6 0 0,0 0 0 0 0,0 1 0 0 0,0-1 0 0 0,2 0-6 0 0,-3 2 4 0 0,0-1 0 0 0,0 1 0 0 0,0-1 0 0 0,-1 0 0 0 0,1 0 0 0 0,-1 0 0 0 0,1 0 0 0 0,-1-1 0 0 0,0 1 0 0 0,1-1-4 0 0,2-7 0 0 0,2 2 0 0 0,5-2 98 0 0,-11 7-27 0 0,9-15-29 0 0,-10 18-40 0 0,-1-1 0 0 0,1 1 0 0 0,0 0 0 0 0,0-1 0 0 0,0 1 0 0 0,0 0 1 0 0,0 0-1 0 0,-1-1 0 0 0,1 1 0 0 0,0 0 0 0 0,0-1 0 0 0,0 1 0 0 0,-1 0 0 0 0,1 0 0 0 0,0 0 1 0 0,0-1-1 0 0,-1 1 0 0 0,1 0 0 0 0,0 0 0 0 0,-1 0 0 0 0,1 0 0 0 0,0-1 0 0 0,-1 1 0 0 0,1 0-2 0 0,0 0 3 0 0,-1 0-3 0 0,1 0 0 0 0,-1-1 0 0 0,1 1 0 0 0,-1 0 0 0 0,1 0 0 0 0,-1 0 0 0 0,1-1 0 0 0,-1 1 0 0 0,1 0 0 0 0,-1 0 0 0 0,0 0 0 0 0,1 0 0 0 0,-1 0 0 0 0,1 0 0 0 0,-1 0 0 0 0,0 1 0 0 0,0-1 0 0 0,0 0 0 0 0,-1 1 0 0 0,1-1 0 0 0,0 1 0 0 0,0-1 0 0 0,0 1 0 0 0,0 0 0 0 0,-1 0 0 0 0,-7 7 0 0 0,1-1 0 0 0,-4 5 0 0 0,-12 11 0 0 0,11-11 0 0 0,1 1 0 0 0,0 0 0 0 0,1 1 0 0 0,-1 2 0 0 0,-6 8 0 0 0,-59 77 0 0 0,-45 54 0 0 0,17-30 0 0 0,-29 36 0 0 0,-3-9 0 0 0,57-66 0 0 0,49-53 1 0 0,-115 123 9 0 0,6-28 54 0 0,-2-6-4 0 0,-24 20-3 0 0,130-110-57 0 0,-17 21 0 0 0,27-27 0 0 0,-30 34 0 0 0,-36 51 0 0 0,72-87 0 0 0,-13 19 0 0 0,-21 26 0 0 0,45-55 0 0 0,-2 0 0 0 0,1-1 0 0 0,-12 11 0 0 0,10-13 0 0 0,2 1 0 0 0,-8 11 0 0 0,10-12 0 0 0,-1 0 0 0 0,-1 0 0 0 0,-5 5 0 0 0,-8 8 0 0 0,7-6 0 0 0,8-10 0 0 0,2 2 0 0 0,1-2-10 0 0,4-5-33 0 0,-2 5 22 0 0,2-6-34 0 0,1-2-14 0 0,0 0 3 0 0,2 0 13 0 0,11 0 42 0 0,-7-2 8 0 0,0 0-1 0 0,1 0 0 0 0,-1-1 1 0 0,0 1-1 0 0,0-1 1 0 0,-1-1-1 0 0,3-1 4 0 0,13-9-35 0 0,5-7 35 0 0,-11 10-4 0 0,20-17 5 0 0,101-82-12 0 0,-68 52-16 0 0,2 3 0 0 0,74-44 27 0 0,56-22 0 0 0,-145 88 0 0 0,20-14 0 0 0,5-7 0 0 0,15-18 16 0 0,-12 8 32 0 0,32-16-48 0 0,82-52 27 0 0,-74 48 0 0 0,23-22-3 0 0,-9 6 26 0 0,-71 54-53 0 0,59-38 81 0 0,-110 77-35 0 0,-10 5-37 0 0,1 0-1 0 0,-1-1 0 0 0,0 0 0 0 0,4-3-5 0 0,-7 5 53 0 0,-2 1 11 0 0,0 0 0 0 0,0 0 0 0 0,0 0 3 0 0,0 0 9 0 0,-1 2-15 0 0,-4 8-38 0 0,-1 0 0 0 0,-1-1-1 0 0,1 1 1 0 0,-1-1-1 0 0,-1-1 1 0 0,-7 8-23 0 0,1-2 15 0 0,-8 13-15 0 0,-3 5 20 0 0,-2-1 0 0 0,-12 11-20 0 0,-62 52 52 0 0,3-1-27 0 0,74-70-25 0 0,-106 104 0 0 0,105-106 0 0 0,-7 5 0 0 0,4-5 0 0 0,0 3 0 0 0,5-3 0 0 0,-62 54 0 0 0,-32 18 0 0 0,-64 51 0 0 0,86-74 0 0 0,52-40 0 0 0,-15 9 0 0 0,-29 12 0 0 0,-21 15 0 0 0,82-49 0 0 0,1 2 0 0 0,0 0 0 0 0,0 3 0 0 0,-135 140 0 0 0,136-137 0 0 0,-44 40 0 0 0,40-39 0 0 0,-107 96-72 0 0,130-117 56 0 0,0-1 1 0 0,-1 0-1 0 0,1-1 0 0 0,-1 1 1 0 0,0-1-1 0 0,-3 1 16 0 0,-3 2-38 0 0,1 0 0 0 0,1 0 0 0 0,-11 8 38 0 0,4-2-82 0 0,10-8 56 0 0,5-3-36 0 0,2-1-20 0 0,2-2 25 0 0,9-13 20 0 0,-6 12 23 0 0,0 0 1 0 0,24-22-136 0 0,24-14 149 0 0,-36 25-60 0 0,-1 1 1 0 0,11-12 59 0 0,4-5-88 0 0,16-12 7 0 0,22-28 81 0 0,-16 18-35 0 0,2-2 16 0 0,-1-5 19 0 0,22-16 0 0 0,70-53 31 0 0,119-113 64 0 0,-191 160-85 0 0,0 0 4 0 0,13-1 58 0 0,-22 21-24 0 0,121-113 43 0 0,-136 127-54 0 0,96-103-21 0 0,-99 99 32 0 0,12-13-12 0 0,25-28 2 0 0,-31 37-38 0 0,8-13 0 0 0,-11 12 0 0 0,-14 17 0 0 0,-25 25 0 0 0,0-1 0 0 0,0-1 0 0 0,9-13 0 0 0,-9 12 21 0 0,6-10-21 0 0,7-12 33 0 0,-18 30-29 0 0,0 0 0 0 0,-1-1 0 0 0,3-9-4 0 0,5-8-2 0 0,-7 14 24 0 0,0 0 1 0 0,-1-3-23 0 0,5-10 19 0 0,-7 18-7 0 0,-1-1-1 0 0,1 0 1 0 0,-2 0 0 0 0,2-8-12 0 0,1-10 17 0 0,6-34-17 0 0,-8 49 0 0 0,-1-1 0 0 0,0 1 0 0 0,-1 0 0 0 0,0 0 0 0 0,-1 0 0 0 0,0 0 0 0 0,-1 0 0 0 0,0 0 0 0 0,-1 0 0 0 0,-2-3 0 0 0,0-6 0 0 0,-3-5 0 0 0,-1 3 0 0 0,4 9 0 0 0,-8-13 0 0 0,6 10 0 0 0,6 15 0 0 0,1-1 0 0 0,-1 1 0 0 0,-1-1 0 0 0,1 1 0 0 0,0-1 0 0 0,-1 1 0 0 0,1-1 0 0 0,-2 0 0 0 0,-1-1 0 0 0,1-1 0 0 0,0 1 0 0 0,0-1 0 0 0,-1-2 0 0 0,-18-25 0 0 0,19 25-1 0 0,-1 1 0 0 0,1 0 0 0 0,0-1-1 0 0,0 1 1 0 0,1-1 0 0 0,0 0 0 0 0,0 0 0 0 0,0 0 0 0 0,1-1 1 0 0,1 7-4 0 0,0 1 1 0 0,0-1 0 0 0,0 0 0 0 0,0 1 0 0 0,0-1 0 0 0,0 0 0 0 0,0 0 0 0 0,0 1-1 0 0,0-1 1 0 0,0 0 0 0 0,0 1 0 0 0,1-1 0 0 0,-1 0 0 0 0,0 1 3 0 0,1-4-10 0 0,0-5 10 0 0,-2 6 0 0 0,2 0 0 0 0,-1 1 0 0 0,0-1 0 0 0,0 1 0 0 0,1-1 0 0 0,0 1 0 0 0,-1-1 0 0 0,1 1 0 0 0,0-1 0 0 0,1-1 0 0 0,5-17 0 0 0,0 2-10 0 0,-5 14-8 0 0,0 1-9 0 0,6-8 18 0 0,-2 4-144 0 0,-4 9 94 0 0,7 3 47 0 0,-8-3 12 0 0,0 0 0 0 0,0 0 0 0 0,0 0 0 0 0,0 0 0 0 0,0 0 0 0 0,0 0 0 0 0,-1 1 0 0 0,1-1 0 0 0,5 12-10 0 0,0 0-1 0 0,-1 1 1 0 0,-1 0-1 0 0,0-1 1 0 0,-1 1-1 0 0,0 5 11 0 0,0-2-1 0 0,5 35 1 0 0,-3 1 0 0 0,-1 9 0 0 0,-3-45 0 0 0,1 42 0 0 0,-2 0 0 0 0,-2 1 0 0 0,-7 32 0 0 0,6-62 19 0 0,2-21 15 0 0,0 1 1 0 0,0-1 0 0 0,-1 1 0 0 0,-1 2-35 0 0,2-10 81 0 0,1-2-8 0 0,-1 2-13 0 0,-3 7-34 0 0,3-7 40 0 0,-1-3-54 0 0,0-1 0 0 0,0 0 1 0 0,1 0-1 0 0,-1 1 0 0 0,1-1 0 0 0,-1 0 0 0 0,1 0 0 0 0,0 0 0 0 0,0-1 0 0 0,0 1 1 0 0,0 0-14 0 0,-2-3 28 0 0,-2-6-10 0 0,1-1 0 0 0,0 0-1 0 0,0 0 1 0 0,1 0 0 0 0,1-1-1 0 0,-1-5-16 0 0,-2-10 12 0 0,-12-86-12 0 0,13 85-29 0 0,1-7 29 0 0,1 10-35 0 0,-4-20 35 0 0,-2 7 5 0 0,-9-56-74 0 0,16 86 57 0 0,1 8-46 0 0,-1 2 3 0 0,-1 2 52 0 0,-1 0 0 0 0,1 0-1 0 0,0 0 1 0 0,0 0 0 0 0,0 1 0 0 0,1-1 0 0 0,-1 1 0 0 0,1-1 0 0 0,0 1 0 0 0,0 0-1 0 0,-1 1 4 0 0,-1 12-16 0 0,1 0-1 0 0,0 2 17 0 0,-1 8-7 0 0,-2 10 7 0 0,-2-1 0 0 0,-1 0 0 0 0,-7 16 0 0 0,2-15 0 0 0,-32 86 0 0 0,28-84 0 0 0,-1 0 0 0 0,-3 1 0 0 0,-25 35 34 0 0,-2-1 0 0 0,-14 10-34 0 0,-118 133 68 0 0,74-106-36 0 0,-4-4 0 0 0,-36 21-32 0 0,44-39 43 0 0,-54 44-22 0 0,-64 37 5 0 0,-69 57 12 0 0,-8 21-38 0 0,246-203 0 0 0,3 2 0 0 0,-7 11 0 0 0,-18 19 0 0 0,42-51 0 0 0,9-8 0 0 0,15-12-12 0 0,6-5-50 0 0,1-1-22 0 0,2-2 16 0 0,35-43-50 0 0,43-45-12 0 0,-42 45 63 0 0,40-36 67 0 0,-20 24-12 0 0,9-7 13 0 0,-46 44-1 0 0,-1 0 0 0 0,2-4 0 0 0,-13 13 0 0 0,-3 1 14 0 0,-6 10-13 0 0,0 0 0 0 0,0 0 1 0 0,0 0-1 0 0,0 0 1 0 0,0 0-1 0 0,0 0 1 0 0,0 0-1 0 0,0 0 1 0 0,0 0-1 0 0,0 0 0 0 0,0 0 1 0 0,0-1-1 0 0,0 1 1 0 0,0 0-1 0 0,0 0 1 0 0,1 0-1 0 0,-1 0 1 0 0,0 0-1 0 0,0 0 0 0 0,0 0 1 0 0,0 0-1 0 0,0 0 1 0 0,0 0-1 0 0,0-1 1 0 0,0 1-1 0 0,0 0 1 0 0,-1 0-1 0 0,1 0 1 0 0,0 0-1 0 0,0 0 0 0 0,0 0 1 0 0,0 0-1 0 0,0 0 1 0 0,0 0-1 0 0,0 0 1 0 0,0 0-1 0 0,0 0 1 0 0,0-1-1 0 0,0 1 0 0 0,0 0 1 0 0,0 0-1 0 0,0 0 1 0 0,0 0-1 0 0,0 0 1 0 0,0 0-1 0 0,-1 0-1 0 0,1-1 8 0 0,-1 1 0 0 0,0-1-1 0 0,0 0 1 0 0,0 1 0 0 0,0-1 0 0 0,0 1-1 0 0,0 0 1 0 0,-1-1 0 0 0,1 1 0 0 0,0 0-1 0 0,0-1 1 0 0,0 1 0 0 0,0 0-1 0 0,0 0 1 0 0,0 0 0 0 0,-1 0 0 0 0,1 0-1 0 0,0 0 1 0 0,0 0 0 0 0,0 1 0 0 0,0-1-1 0 0,0 0 1 0 0,0 1 0 0 0,-1-1 0 0 0,1 1-8 0 0,-6 2 78 0 0,0 0 0 0 0,0 1 1 0 0,-5 2-79 0 0,2 1 59 0 0,-198 124 804 0 0,63-37-263 0 0,80-51-157 0 0,-6 9-443 0 0,-46 31 138 0 0,63-52-123 0 0,27-17-18 0 0,1 2 3 0 0,-1 1 0 0 0,-1-1 0 0 0,-11 4 0 0 0,34-18 3 0 0,-9 6-19 0 0,13-7-52 0 0,3-2 41 0 0,1 1 0 0 0,0-1 0 0 0,-1 1 0 0 0,1-1 0 0 0,-1 0 0 0 0,1 0 0 0 0,-1 0 0 0 0,2-1 27 0 0,4-2-47 0 0,5-2-6 0 0,0 0-1 0 0,-1-1 1 0 0,1 0-1 0 0,-1-1 1 0 0,-1-1-1 0 0,0 0 1 0 0,0 0-1 0 0,0-2 54 0 0,21-22-155 0 0,23-33 155 0 0,-22 26-49 0 0,-10 12 50 0 0,3-4 9 0 0,21-19-10 0 0,-45 50 53 0 0,-4 3 24 0 0,-25 38 279 0 0,12-20-88 0 0,-5 12-268 0 0,14-22 25 0 0,-12 22 79 0 0,-2-1-1 0 0,-10 12-103 0 0,9-16 20 0 0,-1 0 0 0 0,-1-1 0 0 0,-2-1 0 0 0,-7 4-20 0 0,9-9-182 0 0,6-6-1286 0 0,-11 8 1468 0 0,1-6-891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5:44:41.6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22192 2928 20271 0,'0'0'448'0,"0"0"80"0,0 0 32 0,0 0 16 0,0 0-576 0,0 0 0 15,0 0 0-15,0 0 0 0,0 0 928 0,0 0 80 0,0 0 16 0,-11-5 0 16,-3 3 0-16,1 2 0 0,-1 0 0 16,-1 3 0-16,-2 5 0 0,-1 0 0 15,-1 3 0-15,-2-1 0 0,-1 4-832 0,-3 5-192 16,-4 4 0-16,-2 4 0 0,-4 5 864 0,-1 5 128 0,1 8 32 0,-3 7 0 15,-3 4 0-15,3 1 0 0,1 2 0 0,2 5 0 16,3 0-832-16,4 1-192 0,6 0 0 0,5-1 0 16,3 0 864-16,7-4 128 0,5-8 32 15,3-1 0-15,4-8-832 0,4-3-192 0,3-2 0 0,5-1 0 16,1-3 0-16,2-6 0 0,5-2 0 0,2-4 0 16,2 1 0-16,2-2 0 0,-2-7 0 0,3 0 0 15,2-3 0-15,0-2 0 0,-1-3 0 0,-3-2 0 16,-4-4 0-16,-3-2 0 0,-3-6 0 0,-5-3 0 15,-2 0-2416-15,-2-9-528 16,-2-20-96-16,-6 8-32 0</inkml:trace>
  <inkml:trace contextRef="#ctx0" brushRef="#br0" timeOffset="676.17">22936 3077 16575 0,'6'-14'368'0,"-6"14"80"0,0 0 0 0,5-9 16 0,0-3-464 0,-1 3 0 15,-4 9 0-15,0 0 0 0,0 0 912 0,0 0 96 16,0 0 16-16,0 0 0 0,0 0 0 0,0 0 0 16,-11 10 0-16,2 4 0 0,0 6 0 0,0 3 0 0,0 10 0 0,0 4 0 15,-2 3 0-15,2 10 0 0,0-1 0 0,0 5 0 16,0 0 0-16,1 1 0 0,2-2 0 0,-1 0 0 15,2-3-832-15,1-1-192 16,1-1 0-16,3-1 0 0,-2-7 0 0,0-5 0 0,1-5 0 0,0-1 0 16,-1-8 0-16,4-4 0 0,0-3 0 0,2-3 0 31,-4-11-768-31,0 0-208 0,0 0-48 0,0 0-13504 0</inkml:trace>
  <inkml:trace contextRef="#ctx0" brushRef="#br0" timeOffset="901.52">23515 3798 27647 0,'0'14'608'0,"0"2"128"15,4 2 32-15,-4 3 0 0,0 5-624 0,-1 1-144 0,-3 1 0 0,-3 2 0 0,0 0 848 0,-3 0 144 16,-3 1 32-16,0-2 0 0,-1-1 0 0,0-1 0 15,1-3 0-15,1-4 0 0,1-2-832 0,2-2-192 16,0-4 0-16,-3 2 0 16,5-2-1600-16,7-12-352 0,0 0-80 0,-6-10-16 0</inkml:trace>
  <inkml:trace contextRef="#ctx0" brushRef="#br0" timeOffset="1328.64">24468 3173 20271 0,'0'0'448'0,"11"-2"80"0,2-5 32 0,2 3 16 0,1 1-576 0,5-1 0 0,6 4 0 0,1-4 0 16,-2-5 928-16,0 3 80 0,-2 4 16 0,-3 3 0 0,-2 3 0 0,-5 4 0 15,-2 2 0-15,-5 7 0 0,-1 5-832 0,-5 6-192 16,-4 0 0-16,-3 6 0 0,-6 4 0 0,-5 1 0 16,-6 3 0-16,-5 1 0 0,-4 0 0 0,-3 4 0 15,-2-3 0-15,2-1 0 0,5-1 0 0,1-6 0 16,6-6 0-16,4-1 0 0,6-4 864 0,7-3 128 15,3-6 32-15,7-5 0 0,7 1 0 0,6-7 0 16,3 1 0-16,4-6 0 0,3-3-832 0,5-1-192 16,5 1 0-16,1-4 0 0,-3-1 864 0,-1 1 128 15,-2 2 32-15,-12 1 0 0,1 0-832 0,11-1-192 16,-5 2 0-16,-4 5 0 16,-3 3-1600-16,-3 0-352 0,-4 3-80 0,-1 1-8208 15,-3 2-1632-15</inkml:trace>
  <inkml:trace contextRef="#ctx0" brushRef="#br0" timeOffset="1545.08">25361 4001 27647 0,'0'0'608'0,"-4"12"128"0,0-3 32 0,-1 6 0 0,-1 1-624 0,-3 4-144 0,-2 2 0 0,-1 4 0 15,-2-2 848-15,-2 1 144 0,1 1 32 0,-4-3 0 16,-1-2-832-16,-1 0-192 0,1 0 0 0,-1-2 0 16,2-3 0-16,4-1 0 0,2-1 0 0,3-4 0 15,0-2-768-15,0-3-208 16,4-4-48-16,6-1 0 0</inkml:trace>
  <inkml:trace contextRef="#ctx0" brushRef="#br0" timeOffset="2238.51">26370 3175 12895 0,'0'0'576'0,"0"0"112"0,0 0-560 0,0 0-128 0,-5-3 0 0,5 3 0 0,0 0 1664 0,0 0 320 16,0 0 48-16,0 0 16 0,-3-12-832 0,6 3-144 16,5 0-48-16,0 4 0 0,3 0 0 0,4-4 0 15,2 2 0-15,11-5 0 0,1 5-816 0,-7 0-208 16,3 3 0-16,2 3 0 0,2 1 0 0,-3 4 0 15,-4 4 0-15,2-2 0 0,-3 4 864 0,-4 2 128 16,-6 5 32-16,-3 8 0 0,-3 4-832 0,-7 5-192 16,-6 1 0-16,-2 3 0 0,-4 1 0 0,-8 10 0 15,1-8 0-15,1-9 0 0,-1-3 0 0,2-6 0 16,4-4 0-16,7-12 0 0,3 1 0 0,5-8 0 16,0 8 0-16,5 1 0 0,5-2 0 0,2-3 0 15,5 0 0-15,3-1 0 0,2 3 0 0,3-2 0 16,2 2 0-16,2 3 0 0,-2 3 864 0,-2 1 128 0,-3 1 32 0,-2 3 0 15,-3 3-832-15,-4 3-192 16,-6 5 0-16,-1-2 0 0,-5 2 0 0,-2-1 0 0,-6-1 0 0,-2-2 0 16,-3 4 0-16,-3-4 0 0,-5-4 0 0,-2 0 0 15,-3-1 864-15,2-2 128 0,0 0 32 0,-13 4 0 16,-2-3-832-16,3-1-192 0,1-6 0 0,12-4 0 16,-2 0 0-16,1-1 0 0,-2 0 0 0,-6-5 0 15,6-1 0-15,6-1 0 0,3-6 0 0,5 2 0 31,4 0-1600-31,7 5-352 0,-3-11-80 0,7 2-13120 0</inkml:trace>
  <inkml:trace contextRef="#ctx0" brushRef="#br0" timeOffset="2506.94">27489 3943 20271 0,'-1'7'448'0,"1"3"80"0,-2 1 32 0,1 2 16 0,0 2-576 0,-2 0 0 16,-2 4 0-16,0 0 0 0,-3 2 928 0,-3 0 80 16,0 0 16-16,-4 0 0 0,-2 1 0 0,0-4 0 15,-1-5 0-15,1 0 0 0,2 0 0 0,-1-1 0 16,0-3 0-16,5-1 0 0,-2 0-832 0,1-4-192 15,5-1 0-15,1-3 0 16,-1-5-768-16,5 0-208 0,3-4-48 0,2-3-11872 0</inkml:trace>
  <inkml:trace contextRef="#ctx0" brushRef="#br0" timeOffset="2814.69">28325 3084 27647 0,'0'0'1216'0,"-3"-6"256"16,0-4-1168-16,3 2-304 0,0 0 0 0,0 8 0 0,0 0 0 16,0 0 0-16,0 0 0 0,-4 12 0 0,-3 2 880 0,1 5 112 15,0 0 32-15,1 5 0 0,-2 7-832 0,1 4-192 16,-1 3 0-16,2-2 0 0,1 1 864 0,3-3 128 15,2-4 32-15,4 0 0 0,3-2-832 0,4-2-192 16,3-7 0-16,2-1 0 0,6-1 0 0,0-4 0 16,2-4 0-16,0-1 0 0,-1-2 864 0,0-3 128 15,-1 0 32-15,1-5 0 16,-2-2-2464-16,-1-2-480 0,-2-2-112 0,1-1-8208 16,-2-1-1632-16</inkml:trace>
  <inkml:trace contextRef="#ctx0" brushRef="#br0" timeOffset="3019.29">28950 3194 27647 0,'-10'4'608'0,"-1"5"128"0,-2 10 32 0,-2 0 0 0,-5 7-624 0,-3 4-144 0,-3 4 0 0,0 3 0 16,0 0 848-16,-2 5 144 0,5 4 32 0,-2 1 0 15,4 6 0-15,0 2 0 0,3 0 0 16,2-2 0-16,1-3-832 0,0 10-192 0,4-6 0 0,1-7 0 15,4-4 0-15,1-7 0 0,0-9 0 0,1-4 0 16,1 1 0-16,2-8 0 0,1-10 0 0,0-6-15520 16</inkml:trace>
  <inkml:trace contextRef="#ctx0" brushRef="#br0" timeOffset="3550.63">29355 2467 16575 0,'-14'-17'736'0,"9"10"160"0,0 1-720 0,0-1-176 0,-2 5 0 0,2-3 0 15,2 1 848-15,3 4 144 0,0 0 32 0,0 0 0 16,0 0-832-16,-3 2-192 0,0 5 0 0,4 3 0 16,4 1 864-16,2 2 128 15,6 1 32-15,5 4 0 0,4 4 0 0,15 11 0 0,5 3 0 0,-1 8 0 16,-4 0 0-16,1 0 0 0,5 6 0 0,-2-1 0 15,2 2-832-15,-2 0-192 0,-1 2 0 0,1 9 0 16,-6 3 864-16,-4 4 128 0,-3 1 32 0,-11-18 0 16,-4 3-832-16,-3 3-192 0,-3 4 0 0,-5-1 0 15,-3 5 864-15,-3-4 128 0,-5 0 32 0,-3-1 0 16,-4-5 0-16,-2 3 0 0,-4-6 0 0,-4 0 0 16,-1 1-832-16,-11 16-192 0,3-6 0 0,2-5 0 15,-1-6 864-15,1-3 128 0,1-7 32 0,-2-3 0 0,1-6-832 0,-3-3-192 16,-2-1 0-16,2-5 0 0,-1-1 0 0,2-1 0 15,2-5 0-15,3-3 0 0,4-1 0 0,9-4 0 16,2-3 0-16,3 0 0 0,1-1 864 0,4-6 128 16,1-1 32-16,4-4 0 15,2-2-1648-15,1 0-320 16,2-3-64-16,1 1-13120 0,5-4-2624 0</inkml:trace>
  <inkml:trace contextRef="#ctx0" brushRef="#br0" timeOffset="4518.82">21278 6197 16575 0,'0'0'368'0,"0"0"80"0,-21 0 0 0,21 0 16 0,-9 12-464 15,-1-5 0-15,-1 0 0 0,3-3 0 0,8-4 1728 0,0 0 256 16,-5 6 64-16,-1 0 0 0,-2-4 0 0,0 5 0 16,0-1 0-16,0 1 0 0,2 0-832 0,6-7-144 15,-9 4-48-15,9-4 0 0,0 0 0 0,0 0 0 0,0 0 0 0,0 0 0 16,0 0 0-16,13 6 0 0,1-2 0 0,8-1 0 16,7-3-816-16,5 0-208 15,4-1 0-15,2-1 0 0,0 2 0 0,0-2 0 0,-3-3 0 0,-3 2 0 16,-2 3 0-16,-5 0 0 0,-2 0 0 0,-4 2 0 31,-3 0-768-31,-5 4-208 0,-13-6-48 0,5 7 0 16,-5-7-2448-16,-5 13-496 0,-13 12-112 0,-6 1-16 0</inkml:trace>
  <inkml:trace contextRef="#ctx0" brushRef="#br0" timeOffset="4672.14">21185 6628 27647 0,'-15'-1'1216'0,"15"1"256"0,0 0-1168 0,0 0-304 0,0 0 0 0,0 0 0 16,5 10 880-16,4-3 112 0,4-4 32 0,8 3 0 15,5-1 816-15,5 1 160 0,3-3 48 0,4 1 0 0,2-5-832 0,2-2-144 16,0 2-48-16,2-3 0 0,3-4-816 0,1 2-208 16,1 1 0-16,-6 1 0 0,-6 1 0 0,-3-1 0 15,-2-2 0-15,-14 4-12512 16,-1 4-2544-16</inkml:trace>
  <inkml:trace contextRef="#ctx0" brushRef="#br0" timeOffset="6520.29">23550 5478 16575 0,'0'0'368'0,"0"0"80"0,0 0 0 0,0 0 16 0,7-5-464 0,-2 3 0 16,-5 2 0-16,0 0 0 0,0 0 912 0,0 0 96 15,0 0 16-15,0 0 0 0,0 0 0 0,0 0 0 16,0 0 0-16,-5 6 0 0,-4-2 0 0,-3 1 0 16,-2 2 0-16,-5-1 0 0,-7 2 0 0,-2 3 0 0,-2-6 0 0,-4 3 0 15,-3 1 0-15,-1 0 0 0,-3-3 0 0,-24 3 0 16,-1-1-832-16,-1-1-192 15,-4-2 0-15,27 0 0 0,0-3 864 0,-2 0 128 0,4 1 32 0,-13-1 0 16,12 2-832-16,20-2-192 0,1-2 0 0,2 0 0 16,2 2 864-16,-6-4 128 0,6-1 32 0,9 2 0 15,1 1-832-15,8 0-192 0,-5-3 0 16,5 3 0-16,0 0 0 0,0 0 0 0,0 0 0 0,0 0 0 16,0 0 0-16,0 0 0 0,0 0 0 0,0 0 0 15,11 4 0-15,-5-1 0 0,-6-3 0 0,12 5 0 16,-2 3 0-16,-6-1 0 0,0-1 0 0,0 1 0 15,0 3 0-15,-3 1 0 0,2 4 0 0,-2 2 0 0,0 1 0 0,1 3 0 16,-2 4 0-16,0 2 0 0,0 5 0 0,-2 5 0 16,1 1 0-16,-3 2 0 0,3 5 0 0,-2-5 0 15,-1 0 0-15,0 20 0 0,0-2 0 0,1-18 0 16,-1 1 0-16,-3 21 0 0,-1-6 0 0,4-19 0 16,-1 0 0-16,-1 16 0 0,-5-6 0 0,3-7 0 15,-2-2 0-15,2-2 0 0,-4 1 0 0,3 1 0 16,0-2 0-16,0-1 0 0,-1-1 0 0,-1-1 0 15,1-2 0-15,1-1 0 0,0-1 864 0,1-4 128 16,1-3 32-16,2-1 0 0,1-2-832 0,1-5-192 16,1-1 0-16,1-2 0 0,-1-1 0 0,1-1 0 15,1-9 0-15,-1 11 0 0,1-11 0 0,0 0 0 16,0 8 0-16,0-8 0 0,0 0 0 0,0 0 0 16,0 0 0-16,0 0 0 0,10 1 0 0,0-1 0 15,2-1 0-15,8-2 0 0,-1-1 0 0,-4 3 0 16,0-2 0-16,10 1 0 0,1-4 864 0,0 4 128 0,0-1 32 0,4 2 0 31,3 0-1648-31,3-1-320 0,4 0-64 0,4 2-16 0,4 0 832 0,6 0 192 0,2 2 0 0,-19 0 0 16,4-1 0-16,17 2 0 0,-5-3 0 15,-4 0 0-15,-2-2 0 0,0 4 0 0,0-4 0 0,-1 1 0 16,-2 0 768-16,-14-1 208 0,0 1 48 0,14 0 0 16,-9-1-832-16,-14 1-192 0,-1-4 0 0,-2 2 0 15,-1 1 0-15,-1 0 0 0,-2 0 0 0,0 0 0 16,-2 0 0-16,-1-2 0 0,-11 4 0 0,0 0 0 15,9-3 0-15,-9 3 0 0,0 0 0 0,0 0 0 0,0 0 0 0,0 0 0 16,0 0 0-16,0 0 0 16,0 0 0-16,0 0 0 0,0 0 0 0,0 0 0 0,-9 2 0 0,-2 0 0 15,-1 2 0-15,-1-3 0 0,-2-1 0 0,-2 2 0 16,-2 0 0-16,-7-2 0 0,-4 0 0 0,6 0 0 16,-4 0 0-16,-2 0 0 0,-1 2 0 0,-15 3 0 15,5-2 0-15,0 2 0 0,1 0 0 0,3 0 0 16,6 3 0-16,-3-5 0 0,-1 1 0 0,-4-1 0 15,-3 3 0-15,-6-2 0 0,-3-2 0 0,1 2 0 16,6-1 0-16,14-1 0 0,-2 2 0 0,-15 0 0 16,6 1 0-16,6-1 0 0,5 1 0 0,3-2 0 15,-1-2 0-15,4 1 0 0,-1-2 0 0,3 1 0 16,-1 2 0-16,3-2 0 0,-1 0 0 0,6-2 0 16,1 1 0-16,-9 0 0 0,-1 1 0 0,5 0 0 15,0-2 0-15,4 0 0 0,0 1 0 0,5 1 0 0,10-1 0 0,-9-2 0 16,0-4 0-16,-1 4 0 0,10 2 0 0,0 0 0 15,-7-9 0-15,7 9 0 0,-2-8 0 0,0-3 0 16,0 4 0-16,4-4 0 16,2 2 0-16,-2-3 0 0,-2 3 0 0,3-4 0 0,1 0 0 0,1-1 0 15,-1-3 0-15,2-3 0 0,5-1 0 0,-3-2 0 16,1-4 0-16,3 0 0 0,-2 1 0 0,0-6 0 16,2-6 0-16,-1 0 0 0,2-5 0 0,-2-1 0 15,0 1 0-15,0-8 0 0,1-3 0 0,0-3 0 16,-3 0 0-16,-2 16 0 0,0-3 0 0,1 2 0 15,-1-2 0-15,1-15 0 0,-4 12 0 0,-2 19 0 16,2 3-768-16,0-13-208 16,-1 4-48-16,-2 13 0 0,0-2 832 0,-1-1 192 0,-1 1 0 0,0 2 0 0,-1-2 0 0,1 2 0 15,1 0 0-15,0-6 0 0,-4 2 0 0,1 4 0 16,2-1 0-16,-1 3 0 0,-1 4 0 0,2 8 0 16,-1-2 0-16,1-1 0 0,1-3 0 0,0 8 0 15,0-3 0-15,0-1 0 0,1 1 0 0,-1 8 0 16,0 0 0-16,0 0 0 0,0 0 0 0,0 0 0 15,-1-7 0-15,1 7 0 0,0 0 0 0,0 0 0 16,0 0 0-16,0 0 0 0,0 0 0 0,0 0 0 16,0 0 0-16,0 0 0 0,0 0 0 0,0 0 0 15,0 0 0-15,0 0 0 0,0 0 0 0,0 0 0 16,9 4 0-16,7 1 0 0,-2 1 0 0,-2-5 0 16,1-2 0-16,8-1 0 0,2 2 0 0,1 0 0 0,0-4 0 15,5 0 0-15,2-1 0 0,-3 1 0 0,2-2 0 0,8 1 0 16,5-1 0-16,4 2 0 0,2-3 0 0,-1 0 0 15,-2 1 0-15,-2 0 0 16,-3 0 0-16,-4 2 0 0,-1 0 0 0,-1 1 0 0,-1 2 0 0,-4 0 0 16,-4 1 0-16,-3 1 0 0,-3 2 0 0,-3-1 0 15,-5 1 0-15,-1-2 0 0,0 1 0 0,-3-2 0 16,-8 0 0-16,0 0 0 0,0 0 0 16,0 0 0-16,0 0 0 0,0 0 0 0,0 0 0 0,0 0 0 15,0 0 0-15,0 0 0 0,0 0 0 0,0 0 0 16,0 0 0-16,-7 2 0 0,7-2 0 0,0 0 0 15,0 0-864-15,-7 3-128 0,1-5-32 16,6 2 0-16,-5 4-1632 0,5-4-336 16,0 0-64-16,0 0-16 0</inkml:trace>
  <inkml:trace contextRef="#ctx0" brushRef="#br0" timeOffset="8668.99">24694 5564 20271 0,'0'0'448'0,"0"0"80"15,0 0 32-15,6-10 16 0,-6 10-576 0,0 0 0 0,0 0 0 0,0 0 0 0,0 0 928 0,0 0 80 16,-6 9 16-16,-3 6 0 0,-2 3-832 0,-2 1-192 16,-4 2 0-16,4-1 0 0,-1 6 864 0,-12 12 128 15,2-2 32-15,10-8 0 0,-2 3 0 0,-3 18 0 16,4-6 0-16,6-6 0 0,4-5-832 0,5-5-192 16,0-1 0-16,7-6 0 0,4-3 0 0,1-4 0 15,2-1 0-15,6-4 0 0,7-3 864 0,2-2 128 16,4-2 32-16,0-2 0 0,3-2-832 0,-1-5-192 15,1 1 0-15,1-4 0 0,-3-1 0 0,2-3 0 16,2 0 0-16,-4 1 0 0,-8 4 0 0,-1-3 0 16,-2-2 0-16,-1 5 0 15,-3 1-1600-15,-6 4-352 0,0-1-80 0,-7-2-11472 0</inkml:trace>
  <inkml:trace contextRef="#ctx0" brushRef="#br0" timeOffset="8892.45">25249 5664 23951 0,'0'0'512'0,"0"0"128"0,-5-11 0 0,5 11 64 0,0 0-576 0,-7 11-128 0,0 0 0 15,-3 9 0-15,-1 5 848 0,-2 2 144 0,-3 7 32 0,-1 8 0 16,-1 5 0-16,0 5 0 0,1 4 0 0,1 0 0 16,2-1-832-16,-1 2-192 0,2 3 0 0,3 0 0 15,1-4 864-15,2-4 128 0,3-1 32 0,3-4 0 0,1-8-832 16,1-5-192-16,1-5 0 0,0-6 0 15,2-5 0-15,0-5 0 0,-1-1 0 0,-3-12 0 16,0 0-1600-16,15 0-352 0,-2-5-80 0,2-11-16 0</inkml:trace>
  <inkml:trace contextRef="#ctx0" brushRef="#br0" timeOffset="9085.24">25743 6477 27647 0,'-4'12'608'0,"-4"10"128"0,-1 0 32 0,4-4 0 0,-4 8-624 15,-3 12-144-15,-1-1 0 0,0-3 0 0,0 1 848 0,0 0 144 0,-4 0 32 0,3-1 0 16,1-3-832-16,0-1-192 0,5 2 0 0,0-2 0 16,0-4 0-16,4-5 0 15,2-6 0-15,0-6-13888 0</inkml:trace>
  <inkml:trace contextRef="#ctx0" brushRef="#br0" timeOffset="9837.41">26920 5675 16575 0,'-9'-9'368'0,"2"5"80"0,7 4 0 0,-10-6 16 0,10 6-464 0,-6-11 0 0,2 0 0 0,4 11 0 16,0 0 1728-16,6-7 256 0,1-5 64 0,3 6 0 15,2-2-1648-15,3 3-400 0,0 1 0 0,3 3 0 0,1-7 0 16,0 4 0-16,1 3 0 0,-1 1 0 0,0 2 0 0,-4 3 0 15,0 3 0-15,-9 1 0 0,-1 4 896 0,2 7 112 16,-7-4 16-16,-4-1 0 0,-4 5-832 0,-8 12-192 16,-1-4 0-16,1-1 0 0,0-6 0 0,2 1 0 15,1 0 0-15,3-3 0 0,4-6 0 0,5-2 0 16,1-11 0-16,0 0 0 0,9 11 0 0,8-3 0 16,2-6 0-16,7 5 0 0,6 2 864 0,-2 0 128 15,-2 3 32-15,4 1 0 0,-1 2-832 0,-3 4-192 16,-4 0 0-16,-6 3 0 0,-5 0 0 0,-5-1 0 15,-8 0 0-15,-4-5 0 0,-5 2 0 0,-11 13 0 16,-4-5 0-16,-1 4 0 0,-1-2 864 0,-4-1 128 16,-4-5 32-16,1 3 0 0,1 1-832 0,2-4-192 0,-1-1 0 15,3-1 0-15,3-6 864 0,2 2 128 16,-1-5 32-16,4 0 0 0,1-3-832 0,5-2-192 0,0-6 0 16,5 0 0-1,9 0-1600-15,0 0-352 0,0-14-80 0,5 5-13120 0</inkml:trace>
  <inkml:trace contextRef="#ctx0" brushRef="#br0" timeOffset="10016.73">27769 6452 27647 0,'-10'20'608'0,"-2"5"128"0,0 3 32 0,-2 4 0 0,-3-1-624 0,-3 1-144 0,-3 2 0 0,0 3 0 0,-2-1 0 0,3 1 0 16,-2-2 0-16,3-4 0 0,-1-1 848 0,0-5 144 15,2-3 32-15,2-1 0 0,1 0-832 0,3-4-192 16,1-7 0-16,4-2-9232 16,9-8-1904-16</inkml:trace>
  <inkml:trace contextRef="#ctx0" brushRef="#br0" timeOffset="10823.61">29001 5750 23951 0,'0'0'512'0,"0"0"128"0,-5-13 0 0,4-2 64 0,2 6-576 0,-1 9-128 0,5-12 0 0,4-1 0 16,4-1 848-16,3 2 144 0,0 1 32 0,3 0 0 16,3 1-832-16,2-1-192 0,2 2 0 0,-1 3 0 15,3 2 0-15,2 0 0 0,0 0 0 0,-4 4 0 16,-3 6 864-16,-5 6 128 0,-5 5 32 0,-4 4 0 16,-8 4-832-16,-2 3-192 0,-3 6 0 0,-10 3 0 15,-10 2 0-15,-4 7 0 0,-5 2 0 0,-1 3 0 16,-1-6 0-16,2 0 0 0,3-6 0 0,4-4 0 0,3-5 0 15,5-3 0-15,2-3 0 0,2-5 0 16,6-7 0-16,2-2 0 0,6 1 0 0,0-11 0 0,0 0 864 0,14 6 128 16,6-2 32-16,0-4 0 0,3-1-832 0,3-3-192 15,2-2 0-15,4 4 0 0,2 1 0 0,3 0 0 16,-5-3 0-16,-9 2 0 16,1 0-768-16,0 1-208 0,-2-1-48 0,-2 0-13504 15</inkml:trace>
  <inkml:trace contextRef="#ctx0" brushRef="#br0" timeOffset="11011.76">29837 6171 31327 0,'-11'15'1392'0,"6"-3"272"0,-1 6-1328 0,-5 7-336 16,1 2 0-16,-4 3 0 0,-2 7 0 0,0 1 0 0,1 2 0 0,-2-1 0 15,-2 0 0-15,0-3 0 0,-2-4 0 0,-1-3 0 16,0 2 0-16,-2-1 0 0,1-2 0 0,1-2 0 15,1-3 896-15,2-6 96 0,5-4 32 16,2-2-10928-16,2-6-2176 0</inkml:trace>
  <inkml:trace contextRef="#ctx0" brushRef="#br0" timeOffset="11379.01">30852 5379 27647 0,'0'0'1216'0,"2"-6"256"0,-1-2-1168 0,-1 8-304 16,0 0 0-16,0 0 0 0,0 0 880 0,-6 9 112 15,-4 5 32-15,0 5 0 0,-3 2-832 0,-1 6-192 16,-1 4 0-16,1 4 0 0,-2 5 864 0,2 3 128 16,0 2 32-16,1 7 0 0,0 3-832 0,1 0-192 0,0 1 0 0,2-1 0 15,1-1 0-15,2-1 0 0,2-10 0 0,1 0 0 16,1-4 0-16,2-4 0 15,2-4 0-15,1-1 0 0,0-9 0 0,1-3 0 0,2-3 0 0,0-10-10336 16,-5-5-2112-16</inkml:trace>
  <inkml:trace contextRef="#ctx0" brushRef="#br0" timeOffset="12265.11">31388 4920 16575 0,'-15'-7'368'0,"7"4"80"0,-1-2 0 0,0 1 16 0,-1 0-464 0,3 1 0 16,-1-3 0-16,1 2 0 0,7 4 912 0,0 0 96 15,-4-4 16-15,4 4 0 0,0 0 0 0,0 0 0 16,0 0 0-16,0 0 0 0,0 0 0 0,8-1 0 16,1-1 0-16,3 2 0 0,2 0-832 0,2-1-192 15,1 0 0-15,3 0 0 0,0-3 864 0,4 2 128 16,2 1 32-16,1 0 0 0,3 1-832 0,-1 2-192 0,-2 4 0 15,-1-4 0-15,-2-2 864 0,-3 0 128 0,-2 3 32 0,-3-1 0 16,-4 1-832-16,-1 1-192 0,1 1 0 0,-5-1 0 16,-1 3 0-16,-2 0 0 15,1-1 0-15,-1 0 0 0,-1 2 0 0,-2 2 0 0,-1-1 0 0,0-1 0 16,0-8 0-16,-1 9 0 0,0 2 0 0,-1-1 0 16,1 1 0-16,-2 0 0 0,1 1 0 0,-1 0 0 15,2 2 0-15,-3 3 0 0,0 1 0 0,-1 5 0 16,0 1 0-16,-1 4 0 0,0 4 0 0,-2 2 0 15,-1 3 0-15,-2-1 0 0,1 6 0 0,1-2 0 16,0 1 0-16,0-2 0 0,1-7 0 0,0 2 0 0,1-1 0 0,1 0 0 16,1 0 0-16,1 1 0 0,0 5 0 15,0 1 0-15,1-1 0 0,0 4 0 0,1-2 0 0,1 1 0 16,-2 0 0-16,3 0 0 0,3-1 0 0,0-2 0 16,-2-3 0-16,1-4 0 0,0 3 864 0,2-2 128 15,-2-3 32-15,1-1 0 0,-1-2-832 0,1 0-192 16,0 2 0-16,1-2 0 0,-1 1 0 0,1-2 0 15,0 0 0-15,0-1 0 0,0 0 0 0,0-1 0 16,-1-3 0-16,-1 0 0 0,2-1 0 0,0-2 0 16,0-1 0-16,0-2 0 0,-1 1 0 0,0-3 0 15,-1 0 0-15,2 0 0 0,0-4 0 0,-1 0 0 16,0 2 0-16,1-3 0 0,-4-8 864 0,0 0 128 16,4 8 32-16,-4-8 0 0,4 9-832 0,-4-9-192 15,0 0 0-15,0 0 0 0,0 0 0 0,0 0 0 16,0 0 0-16,0 0 0 0,0 0 0 0,1 7 0 0,-1 1 0 0,0-8 0 15,0 0 0-15,0 0 0 0,0 0 0 0,0 0 0 16,-6 6 0-16,-4-1 0 16,0 0 0-16,-3 0 0 0,-4 0 864 0,-3 1 128 0,-3 0 32 0,-4-2 0 15,-6 1-832-15,-1 0-192 0,-5 2 0 0,4-4 0 16,-6-1 0-16,1 1 0 0,0-1 0 0,-3 0 0 16,-4 0 864-16,-3 1 128 0,-1 0 32 0,-1-1 0 15,3-2-832-15,2 1-192 0,4 2 0 0,3 1 0 16,7-1-768-16,4-1-208 15,2-1-48-15,6-1 0 0,5-3 832 0,7-3 192 0,0 2 0 0,9 4 0 16,0-5-3328-16,5-1-608 0,13-10-128 16,2 0-32-16</inkml:trace>
  <inkml:trace contextRef="#ctx0" brushRef="#br0" timeOffset="13242.67">20948 9491 23951 0,'0'0'512'0,"0"0"128"0,0 0 0 0,0 0 64 0,0 0-576 0,12-8-128 16,-2 1 0-16,3 0 0 0,2 5 848 0,3 0 144 16,4 1 32-16,5-3 0 0,6-4 0 0,2 0 0 15,2 3 0-15,6-4 0 0,4-1-832 0,-3-2-192 16,-2 3 0-16,-7 4 0 0,-5 2 0 0,-8 4 0 15,-9 4 0-15,-13-5 0 0</inkml:trace>
  <inkml:trace contextRef="#ctx0" brushRef="#br0" timeOffset="13382.95">20880 9868 35007 0,'0'0'768'0,"8"-5"176"0,3-8 16 0,4 5 16 0,5-2-784 0,5 3-192 0,1 1 0 0,9 3 0 16,7-1 0-16,6 0 0 0,4-5 0 0,5 4 0 15,2 5 0-15,-2 0 0 0,-7 0 0 0,-6 2-10336 16,-6 4-2112-16</inkml:trace>
  <inkml:trace contextRef="#ctx0" brushRef="#br0" timeOffset="15224.38">22613 8958 12895 0,'0'0'272'0,"3"-10"64"0,-1-1 16 0,2 2 32 0,-4 9-384 0,7-9 0 0,-1 0 0 0,2 1 0 15,0 0 1712-15,-2 3 272 0,-6 5 48 0,8-12 16 0,-1 0-832 0,-1 2-144 16,-1 0-48-16,1 2 0 0,-6 8 0 0,6-9 0 16,-1 1 0-16,-5 8 0 0,0 0 832 0,0 0 144 15,0 0 48-15,0 0 0 0,-4 9-1648 0,-2 4-400 16,1 4 0-16,-2 3 0 0,1 0 896 0,-2 9 112 16,-3 8 16-16,2 3 0 0,-2 6-832 0,0-1-192 15,1 0 0-15,1-1 0 0,1-4 864 0,0 1 128 16,3-3 32-16,1-5 0 0,1-3-832 0,3-2-192 15,1-2 0-15,5-5 0 0,-1-3 0 0,3-4 0 16,2-3 0-16,4 0 0 0,5 0 0 0,2-3 0 16,3-8 0-16,8 1 0 0,5 0 0 0,3-2 0 15,0-2 0-15,4-2 0 0,5 3 864 0,-4 0 128 16,-4 1 32-16,-6-3 0 16,-4-6-1648-16,-7 1-320 0,-4 1-64 0,-4 0-16 15,-3-3 0-15,-6 5 0 0,-2 1 0 0,-5 5 0 16,0 0-1632-16,0 0-336 0,0 0-64 0,-1-9-16 0</inkml:trace>
  <inkml:trace contextRef="#ctx0" brushRef="#br0" timeOffset="15479.85">23350 8909 31327 0,'0'0'688'0,"0"0"144"0,0 0 16 0,0 0 48 0,0 0-720 0,3 13-176 0,-6 5 0 0,-3 4 0 0,1 0 848 0,-5 11 144 15,-2 8 32-15,-1 5 0 0,0 4 0 0,-1 2 0 16,1 3 0-16,1 4 0 0,0 8 0 16,4 2 0-16,2 1 0 0,-1 2 0 0,-1-4-832 0,1 1-192 15,3-4 0-15,-2 0 0 0,3 1 0 0,-1-5 0 16,0-6 0-16,1-10 0 0,2-4 0 0,1-9 0 16,0-4 0-16,1-17 0 0,2 1 0 0,1-1 0 15,0-6 0-15,-4-5 0 16,6-2-3232-16,3-4-688 0,17-21-144 0,-4-6-32 0</inkml:trace>
  <inkml:trace contextRef="#ctx0" brushRef="#br0" timeOffset="15810.52">24309 9069 31327 0,'-2'-12'688'0,"0"-1"144"0,0 1 16 0,2 2 48 0,2-2-720 0,0 4-176 0,0 4 0 0,-2 4 0 16,7-6 0-16,-7 6 0 0,0 0 0 0,7 12 0 15,-3 6 0-15,-2 7 0 0,-4 6 0 0,1-4 0 16,-2 5 848-16,-3 4 144 0,1 5 32 0,1 3 0 15,-3 2 0-15,1 0 0 0,-2 5 0 0,-1 0 0 16,2 5-832-16,1-4-192 0,-1-6 0 0,2-7 0 0,2-1 0 0,0-4 0 16,-1-8 0-16,1 3 0 0,2-10 0 0,-1-5 0 15,1-7 0-15,1-7 0 16,0 0-2416-16,0 0-528 0,-9-17-96 0,0-4-32 0</inkml:trace>
  <inkml:trace contextRef="#ctx0" brushRef="#br0" timeOffset="15964.03">23927 9499 31327 0,'3'-12'1392'0,"-3"12"272"0,0 0-1328 0,13-1-336 16,6 2 0-16,10-1 0 0,5-1 896 0,2 1 96 15,1 0 32-15,2 0 0 0,-1 1-832 0,7-1-192 16,0-1 0-16,-11 0 0 0,5-1 0 0,4 1 0 16,2 1 0-16,4 0 0 15,2-2-768-15,-6 0-208 0,-2-2-48 0,-5-3 0 0</inkml:trace>
  <inkml:trace contextRef="#ctx0" brushRef="#br0" timeOffset="16632.06">27068 8169 23951 0,'-2'-11'1056'0,"2"11"224"0,0 0-1024 0,2-12-256 0,0 4 0 0,-2 8 0 16,0 0 880-16,0 0 112 0,0 0 32 0,0 0 0 0,0 0-832 0,0 0-192 16,-4 14 0-16,1 7 0 0,-3 0 864 0,-1 8 128 15,-4 7 32-15,2 9 0 0,1 4 0 0,-1 10 0 16,-1 2 0-16,-1 3 0 0,-1-1-832 0,3-2-192 16,0-4 0-16,0-1 0 0,0-2 0 0,4-3 0 15,-2-2 0-15,1-5 0 0,-2-4 0 0,0-4 0 16,0-1 0-16,-1-2 0 15,-1-2-1600-15,1-9-352 0,-2-7-80 0,-1-2-16 16</inkml:trace>
  <inkml:trace contextRef="#ctx0" brushRef="#br0" timeOffset="16928.12">25636 9490 27647 0,'0'0'608'0,"0"0"128"0,0 0 32 0,0 0 0 0,4 1-624 0,18-2-144 0,7 1 0 0,5-4 0 15,5-2 848-15,4 2 144 0,7-3 32 0,6 1 0 16,9 0-832-16,8-3-192 0,5 3 0 0,9-5 0 16,7 3 864-16,11-2 128 0,7 2 32 0,6 0 0 15,6-2-832-15,11 1-192 0,7 2 0 0,1 3 0 16,-1-3 0-16,7 0 0 0,6-2 0 0,-8 2 0 15,-10 4 0-15,4 0 0 0,5 0 0 0,-44 1 0 0,1 0 0 0,11 4 0 16,8 0 0-16,-4-2 0 0,-6-2 0 0,-2 4 0 16,-3 2 0-16,-6 3 0 15,-1-3-768-15,-11 3-208 0,-14 5-48 16,-9 0 0-16</inkml:trace>
  <inkml:trace contextRef="#ctx0" brushRef="#br0" timeOffset="17444.29">25812 10318 31327 0,'0'0'688'0,"0"0"144"0,6-12 16 0,1 2 48 0,9-1-720 0,1 2-176 0,2 4 0 0,5 1 0 15,3-3 0-15,5 5 0 0,2 1 0 0,-6 2 0 16,-6 5 0-16,2 0 0 0,1 1 0 0,-6 6 0 15,-5 3 0-15,-3 4 0 0,-3 2 0 0,-4 1 0 16,-6 1 0-16,-3 2 0 0,-5 4 0 0,-1-2 0 16,0 0 0-16,-4-3 0 0,-2-6 0 0,3-1 0 15,2-3 0-15,2-2 0 0,2-5 0 0,8-8 0 0,-1 13 848 0,5-4 144 16,-4-9 32-16,14 6 0 0,5-3-832 0,4 1-192 16,-1 1 0-16,5 3 0 0,4 1 0 0,3 3 0 15,-5 2 0-15,-4 4 0 0,-6 1 0 0,-4 0 0 16,-5 2 0-16,-6 1 0 0,-7 4 0 0,-4-1 0 15,-6 1 0-15,-10 3 0 0,-7-2 864 0,-6 3 128 16,-3 1 32-16,0 1 0 0,2-6 0 0,1-1 0 16,0-3 0-16,-3-1 0 0,0-6-832 0,0 0-192 15,-3-5 0-15,2-5 0 0,0 2 0 0,2-7 0 16,0-4 0-16,7-4 0 16,6-4-2416-16,8-2-528 0,7 2-96 0,10-2-12720 0</inkml:trace>
  <inkml:trace contextRef="#ctx0" brushRef="#br0" timeOffset="17716.59">27094 10266 31327 0,'0'0'1392'0,"0"0"272"0,-1 6-1328 0,-2 5-336 0,0-2 0 0,1 5 0 0,-3 3 0 0,-1 5 0 16,-5 3 0-16,1 2 0 0,4 7 896 15,-1 0 96-15,-2-5 32 0,1 3 0 0,2 2-832 0,2-4-192 16,-1 3 0-16,1-3 0 0,-1-3 0 0,1-1 0 16,2-3 0-16,-3 3 0 15,-3-7-1600-15,6-5-352 0,1-3-80 0,1-11-16 0</inkml:trace>
  <inkml:trace contextRef="#ctx0" brushRef="#br0" timeOffset="17865.34">26855 10580 31327 0,'0'0'688'0,"13"-1"144"0,6 3 16 0,0-1 48 0,3 1-720 0,7-2-176 15,5 0 0-15,4-2 0 0,5 1 0 0,0-1 0 0,2 0 0 0,-9 1 0 31,3-3-1600-31,0 1-368 0,34 0-64 0,-21-4-16 0</inkml:trace>
  <inkml:trace contextRef="#ctx0" brushRef="#br0" timeOffset="18292.63">28859 9905 23951 0,'0'0'512'0,"5"-8"128"0,2-7 0 0,2 0 64 0,-1 4-576 0,0 3-128 16,1-1 0-16,-9 9 0 0,8-7 1664 0,-8 7 320 16,0 0 48-16,0 0 16 0,0 0-832 0,0 0-144 15,0 0-48-15,-2 16 0 0,-4 7 0 0,-5 4 0 16,-2-1 0-16,-1 3 0 0,0-4-816 0,-2 5-208 15,2 2 0-15,4 2 0 0,7 1 0 0,-4-1 0 16,-3 0 0-16,0 0 0 0,3-4 0 0,-2 0 0 0,-5-1 0 0,0-3 0 31,1 0-2416-31,0-1-528 0,-1-5-96 0,1-1-32 0</inkml:trace>
  <inkml:trace contextRef="#ctx0" brushRef="#br0" timeOffset="18512.22">27957 10748 31327 0,'-16'3'688'0,"16"-3"144"0,-9 4 16 0,9-4 48 16,0 0-720-16,0 0-176 0,16 6 0 0,5-5 0 0,5-1 848 0,9-1 144 16,9-4 32-16,8 0 0 0,7-1-832 0,11 1-192 15,11-3 0-15,3 1 0 0,-2-4 864 0,3 2 128 16,3-4 32-16,-19 6 0 0,10-2-832 0,0 2-192 15,-2-1 0-15,1 0 0 16,-1 0-2416-16,-1 2-528 16,65-6-96-16,-45 5-32 0</inkml:trace>
  <inkml:trace contextRef="#ctx0" brushRef="#br0" timeOffset="19050.81">28117 11311 23951 0,'0'0'512'0,"0"0"128"0,0 0 0 0,0 0 64 0,0-9-576 0,0 9-128 0,7-6 0 0,1 2 0 0,2-2 848 0,0 5 144 16,1 1 32-16,-11 0 0 0,12 8-832 0,-5 0-192 16,-1 2 0-16,-4 3 0 0,-3 3 864 0,-6 4 128 15,-3 3 32-15,-4 0 0 0,-6 2-832 0,-1 3-192 16,-1 0 0-16,-1 2 0 0,-2 2 864 0,1-4 128 16,1 0 32-16,2 0 0 0,2 0 0 0,2-4 0 15,1-5 0-15,7-2 0 0,4-3-832 0,3 2-192 16,5-6 0-16,2-1 0 0,-5-9 0 0,14 5 0 15,3 2 0-15,6-2 0 0,3-5 864 0,2-1 128 0,2-4 32 16,3-2 0-16,3 1-832 0,-4-4-192 0,-5 4 0 0,0-3 0 16,3 1 0-16,-2 0 0 15,-3 0 0-15,-5 3 0 16,-1-3-1600-16,-5 3-352 0,-1 2-80 0,-13 3-9296 0,7-7-1856 0</inkml:trace>
  <inkml:trace contextRef="#ctx0" brushRef="#br0" timeOffset="19326.98">28834 11240 27647 0,'0'0'608'15,"0"0"128"-15,0 0 32 0,0 0 0 0,0 0-624 0,0 0-144 0,0 0 0 0,0 0 0 0,7 17 848 0,-6 1 144 16,-5 1 32-16,2 3 0 0,0 7-832 0,-2-1-192 16,-3 2 0-16,-3-3 0 0,0 0 864 0,5-1 128 15,5 4 32-15,0-5 0 0,-5-1-832 0,2-2-192 16,0-4 0-16,-1 2 0 16,1-1-768-16,-5-3-208 0,-1-7-48 0,2-4-13504 0</inkml:trace>
  <inkml:trace contextRef="#ctx0" brushRef="#br0" timeOffset="19487.87">28630 11461 31327 0,'0'0'688'0,"0"0"144"0,9-9 16 0,4 4 48 0,2 2-720 0,6-1-176 0,4 0 0 0,5-1 0 16,0 3 0-16,9-1 0 0,4-1 0 0,2 1 0 15,-2-2 0-15,-3 3 0 0,-5-1 0 0,-1 0 0 31,-4 1-2432-31,-3-2-512 0,2-5-96 0,-3 2-32 0</inkml:trace>
  <inkml:trace contextRef="#ctx0" brushRef="#br0" timeOffset="19772.11">29786 10927 27647 0,'0'0'608'0,"0"0"128"0,0 0 32 0,0 0 0 16,0 0-624-16,0 0-144 0,0 0 0 0,8 5 0 0,-3 7 1664 0,-1-1 320 16,-3 5 48-16,-1 4 16 0,-1 6-832 0,-2 0-144 15,-2 6-48-15,-1 2 0 0,-1-3-816 0,-1 2-208 16,-1 1 0-16,1 0 0 0,1-2 864 0,1-3 128 15,-2 0 32-15,2-2 0 0,1 1-832 0,0-5-192 16,-1-1 0-16,-1-2 0 16,1-1-2416-16,2 0-528 0,0-4-96 0,2-3-32 0</inkml:trace>
  <inkml:trace contextRef="#ctx0" brushRef="#br0" timeOffset="19984.06">29339 11788 35007 0,'0'0'768'0,"0"0"176"0,9 12 16 0,14-13 16 0,2 0-784 0,4-1-192 0,2 0 0 0,-5 0 0 16,3 0 864-16,2-1 128 0,2-6 32 0,1 1 0 16,2-2-832-16,5 1-192 0,2-3 0 0,0 3 0 0,-2-3 0 0,0 6 0 15,-3-4 0-15,-3 5 0 16,-4 3-1600-16,-5-2-352 15,-5 1-80-15,-4 2-16 0</inkml:trace>
  <inkml:trace contextRef="#ctx0" brushRef="#br0" timeOffset="20563.49">29867 12208 42383 0,'-3'-6'928'0,"3"6"192"0,0 0 32 0,-9 5 64 0,9-5-976 0,-8 12-240 16,0 6 0-16,1 8 0 0,-2 3 864 0,-2 5 128 15,-1 7 32-15,2 4 0 0,0-1-832 0,-2 5-192 16,3 4 0-16,0-5 0 0,5-1 0 0,0 0 0 16,0 0 0-16,1-6 0 0,2-4 0 0,2-6 0 15,3-5 0-15,0-1 0 0,-1-3 0 0,3-5 0 0,5-6 0 0,0-5-13616 16,1-6-2768-16</inkml:trace>
  <inkml:trace contextRef="#ctx0" brushRef="#br0" timeOffset="22178.07">21145 14837 16575 0,'0'0'368'0,"-9"5"80"0,1 0 0 0,8-5 16 0,-6 5-464 0,6-5 0 0,-7 5 0 16,7-5 0-16,0 0 1728 0,0 0 256 0,12-1 64 0,5-2 0 15,5 1-832-15,5-2-144 0,6-3-48 0,5 2 0 16,5 1-816-16,4-1-208 16,-3 1 0-16,0-1 0 0,-2 1 0 0,0-2 0 0,-2 0 0 0,-2 2 0 15,-3 2 0-15,-6 3 0 0,-6 3 0 0,-3 1 0 16</inkml:trace>
  <inkml:trace contextRef="#ctx0" brushRef="#br0" timeOffset="22324.25">21217 15217 31327 0,'0'0'1392'0,"18"-5"272"0,7 0-1328 0,3 2-336 0,5 3 0 0,5-1 0 0,2-2 0 0,2 2 0 15,1 1 0-15,3-1 0 0,3-1 0 0,1 2 0 16,-1 2 0-16,3 0 0 16,3 6-752-16,-5-4-208 0,11-7-64 15,-17 2 0-15</inkml:trace>
  <inkml:trace contextRef="#ctx0" brushRef="#br0" timeOffset="24668.86">24299 14065 12895 0,'0'0'272'0,"0"0"64"0,0 0 16 0,0 0 32 0,8-9-384 0,-8 9 0 16,0 0 0-16,0 0 0 0,0 0 1712 0,0 0 272 16,0 0 48-16,0 0 16 0,0 0-1648 0,0 0-400 15,-14-3 0-15,0 7 0 0,-4 5 896 0,-4 3 112 16,-3-2 16-16,-9 2 0 0,-4-3 0 0,-3 1 0 16,-6 4 0-16,-3-3 0 0,-2 0-832 0,0-5-192 15,-3-4 0-15,5 1 0 0,4 4 864 0,1-2 128 16,1-1 32-16,1-3 0 0,1-1-832 0,4 2-192 15,3 3 0-15,5-6 0 0,5-7 0 0,3 3 0 0,4 2 0 16,2 2 0-16,6 1 864 0,10 0 128 0,-7-3 32 0,7 3 0 16,0 0-832-16,0 0-192 0,0 0 0 0,12 3 0 15,0 7 0-15,1 2 0 0,2 2 0 16,2-2 0-16,-5-2 0 0,4 9 0 0,-1 8 0 0,-1 0 0 16,-7-5 0-16,0 7 0 0,-3 2 0 0,-4 5 0 15,-4-1 0-15,-4 3 0 0,-2-2 0 0,-3 2 0 16,-4 8 0-16,-4-1 0 0,-1 1 0 0,-3 5 0 15,-3 1 0-15,-2 1 0 0,0 2 0 0,3-5 0 16,-2-2 0-16,2-6 0 0,1-3 0 0,4-2 0 16,0 1 0-16,1-3 0 0,1-5 0 0,2-1 0 15,1 1 0-15,4-2 0 0,4-5 0 0,0-2 0 0,5-3 0 0,3 0 0 16,2 2 0-16,3-3 0 0,1-2 0 16,5-3 0-16,3 0 0 0,4 2 0 0,2-3 864 0,3-1 128 15,5-3 32-15,4 0 0 0,3-3-832 0,8 2-192 16,5-1 0-16,6 0 0 0,3-4 864 0,1 3 128 15,-7 0 32-15,1 0 0 0,-5-4-832 0,-3 3-192 16,-3-2 0-16,2 0 0 0,1-1 0 0,-4 0 0 16,-4 0 0-16,-7 0 0 0,-6 0 0 0,-3 0 0 15,0-2 0-15,-4-2-12512 16,-3 0-2544-16</inkml:trace>
  <inkml:trace contextRef="#ctx0" brushRef="#br0" timeOffset="25400">25282 14157 16575 0,'0'0'368'0,"0"0"80"0,0 0 0 0,0 0 16 0,1-13-464 0,2 4 0 0,-1 3 0 0,-2 6 0 15,0 0 912-15,0 0 96 0,0 0 16 0,0 0 0 16,5-8 0-16,-5 8 0 0,0 0 0 0,0 0 0 15,0 0 0-15,3 15 0 0,-6 6 0 0,3 4 0 16,-2 1-832-16,-2 3-192 0,-1 2 0 0,-2 7 0 16,2 5 864-16,-3-1 128 0,-1-7 32 0,1-3 0 15,0-3-832-15,3 1-192 0,3-3 0 0,0-2 0 16,4-6 864-16,1-4 128 0,3-1 32 0,1 0 0 16,4-4-832-16,2-2-192 0,3-8 0 0,3 0 0 0,6 0 0 15,2-2 0-15,5-3 0 0,3-1 0 0,3-2 0 16,-2-1 0-16,-2 2 0 0,3-2 0 0,-5-1 0 0,-3-2 0 15,-4 4 0-15,-3-1 0 16,-3 3-768-16,-3-2-208 0,-4 0-48 0,-1 4-8736 16,-11 4-1760-16</inkml:trace>
  <inkml:trace contextRef="#ctx0" brushRef="#br0" timeOffset="25614.28">25979 14242 20271 0,'0'0'448'0,"0"0"80"0,-5-9 32 0,5 9 16 0,0 0-576 0,-12 5 0 16,-1 3 0-16,1 10 0 0,-3 7 928 0,0 6 80 16,0 4 16-16,-1 3 0 0,1 4 0 0,0 0 0 0,1 1 0 15,0-2 0-15,-2 0 0 0,0 6 0 0,1 0 0 16,-1 2 0-16,2 1 0 0,-1-2 0 0,1 0 0 0,2-2 0 16,0-2-832-16,2-6-192 0,1-5 0 0,2-5 0 15,1 0 0-15,2-6 0 0,1-1 0 0,2-6 0 31,1-2-1600-31,0-13-352 0,0 0-80 0,0 0-16 0</inkml:trace>
  <inkml:trace contextRef="#ctx0" brushRef="#br0" timeOffset="25814.01">26173 15117 23951 0,'-5'15'512'0,"-4"2"128"0,-3 2 0 0,1 4 64 0,-2 5-576 0,-4-2-128 16,-4-6 0-16,-1 5 0 0,-2-1 848 0,1 2 144 16,1 0 32-16,2-3 0 0,2-3 0 0,3-2 0 15,5-1 0-15,5-3 0 16,5-14-1648-16,0 0-320 0,0 0-64 0,0 0-11888 16</inkml:trace>
  <inkml:trace contextRef="#ctx0" brushRef="#br0" timeOffset="26341.01">26952 14255 20271 0,'0'0'896'0,"-2"-10"192"0,1-10-880 0,4 2-208 0,2 1 0 0,3 5 0 16,1 4 864-16,4-3 128 0,1 0 32 0,7 3 0 16,4 4 0-16,2 2 0 0,2-5 0 0,2 3 0 15,2 2-832-15,1 2-192 0,2 4 0 0,-1 4 0 0,-2-3 864 16,-6 5 128-16,-6 5 32 0,-5 1 0 15,-6 3-832-15,-3-1-192 0,-7-2 0 0,-4 6 0 0,-4 6 0 0,-6 1 0 16,-7 2 0-16,-4 1 0 0,-3-5 0 0,-2 0 0 16,2 1 0-16,1-6 0 0,6-4 0 0,0-2 0 15,3-3 0-15,6 1 0 0,3 1 0 0,6-6 0 16,3-9 0-16,8 10 0 16,5 3 0-16,3 0 0 0,2 0 0 0,4-2 0 0,3 2 0 0,4 4 0 15,-1 2 0-15,1 2 0 0,-2 1 0 0,-2 4 0 16,-1 3 0-16,-6 2 0 0,-5 3 0 0,-3 0 0 15,-6-4 0-15,-4 1 0 0,-4 2 864 0,-5 1 128 16,-4-7 32-16,-1 1 0 0,-8-1 0 0,-4-1 0 16,-4-4 0-16,-6 0 0 0,-4-2-832 0,2 0-192 15,3-5 0-15,0 2 0 0,-2-3 864 0,6-4 128 16,1-3 32-16,5-3 0 0,3 0-832 0,4-2-192 0,4-5 0 0,3-2 0 31,5-8-1600-31,4 0-352 0,4 1-80 0,7-5-16 0</inkml:trace>
  <inkml:trace contextRef="#ctx0" brushRef="#br0" timeOffset="26516.71">27734 15289 27647 0,'-12'19'608'0,"2"5"128"0,-1 5 32 0,-3-1 0 0,-6 4-624 0,-2 3-144 0,-2 0 0 0,-3-2 0 16,0-1 848-16,1-2 144 0,-3-4 32 0,6 2 0 15,-2-5-832-15,3 1-192 0,2-5 0 0,3-1 0 16,3-2-1600-16,4-4-352 0,-3-3-80 0,13-9-16 16</inkml:trace>
  <inkml:trace contextRef="#ctx0" brushRef="#br0" timeOffset="27420.43">28780 14486 16575 0,'-25'-4'368'0,"10"0"80"0,0 3 0 0,2-2 16 0,4-2-464 0,0 0 0 15,1-3 0-15,8 8 0 0,-2-9 912 0,8-2 96 16,4-2 16-16,4 0 0 0,7 4 0 0,7 0 0 0,3-5 0 0,4 2 0 15,4 1 0-15,-1 2 0 0,2 4 0 0,0 0 0 16,-4-6-832-16,3 5-192 0,2 2 0 0,-2-2 0 16,0-1 0-16,-3 4 0 0,-2 1 0 0,-9 3 0 15,-7 4 0-15,-3 3 0 0,-5 3 0 0,-5 4 0 16,-2 2 0-16,-7 3 0 0,-7-2 0 0,-4 3 0 16,-6 0 864-16,-5 0 128 0,-5 1 32 0,1 0 0 15,1-3-832-15,4 0-192 0,2-6 0 0,3 1 0 16,3 0 0-16,3 1 0 0,2-6 0 0,4 1 0 0,4-2 0 0,4 3 0 15,3-2 0-15,2 0 0 0,3-1 0 0,2 2 0 16,2 3 0-16,3 3 0 0,-1 1 0 0,5 1 0 16,5-1 0-16,-2 5 0 0,2 4 0 0,-1 1 0 15,-2 1 0-15,-3 6 0 0,0 2 0 0,-3-2 0 16,-7 0 0-16,-5-4 0 0,-3-3 0 0,-3 1 0 16,-7-1 0-16,-3 1 0 0,-1-5 0 0,-6-2 0 15,-3-3 0-15,-2 2 0 0,0 4 864 0,-1-5 128 16,-1-8 32-16,-3 1 0 0,-1 1 0 0,-4-2 0 15,-3-1 0-15,-1-1 0 0,-2-2-832 0,3-5-192 16,3 2 0-16,3-2 0 0,0-5 0 0,6-1 0 16,7 0 0-16,4-4 0 0,5 0 0 0,5-3 0 15,5-4 0-15,8-2-11424 16,5-2-2336-16</inkml:trace>
  <inkml:trace contextRef="#ctx0" brushRef="#br0" timeOffset="28090.99">29873 13941 20271 0,'0'0'448'16,"0"0"80"-16,2-9 32 0,3-3 16 0,3 5-576 0,5-2 0 0,2 2 0 0,5-3 0 0,2 5 0 0,4 1 0 15,3-4 0-15,1 2 0 0,0 1 928 0,1-3 80 16,2 1 16-16,1 2 0 0,0-4 0 0,3 3 0 16,4-2 0-16,-2 4 0 0,0 1-832 0,-13 2-192 15,0-2 0-15,1 2 0 0,0 1 0 0,-3 1 0 16,-1 6 0-16,-5-2 0 0,-3 2 0 0,0-2 0 16,-5 5 0-16,-1-1 0 0,-3 3 0 0,-4 5 0 15,-2 0 0-15,-4 4 0 0,-5 6 864 0,-4 3 128 0,-5 3 32 0,-12 19 0 16,0 7-832-16,-5-2-192 15,-3 6 0-15,4 3 0 0,1 6 0 0,5-1 0 0,4-4 0 0,6-1 0 16,4 0 0-16,6 1 0 0,5 0 0 0,6 2 0 16,2-4 0-16,5 0 0 0,5-9 0 0,3-1 0 15,5-1 864-15,2 0 128 0,1-3 32 0,-1 1 0 16,-1-3-832-16,-2-2-192 0,-1-1 0 0,-6-4 0 16,0-3 0-16,-2-4 0 0,-2-2 0 0,-2 0 0 15,-2 2 0-15,-3-1 0 0,-2-4 0 0,-2 0 0 16,-2-2 0-16,-5 0 0 0,-3-2 0 0,-2-7 0 15,-3-3 864-15,-1 1 128 0,-1 0 32 0,-3-3 0 16,-3-1 0-16,-3-2 0 0,-5-1 0 0,-3-2 0 16,-4 2-832-16,0-4-192 0,-1-2 0 0,-3-2 0 0,-2 2 864 15,-7-4 128-15,-8-4 32 0,-2 4 0 0,-1 3-832 16,0-1-192-16,2 1 0 0,6 1 0 0,4 0 0 0,4 1 0 16,2-5 0-16,6 3 0 15,6 1-2416-15,4-2-528 0,-3-2-96 16,31 0-32-16</inkml:trace>
  <inkml:trace contextRef="#ctx0" brushRef="#br0" timeOffset="46670.72">28566 15981 8287 0,'0'0'368'0,"0"0"80"0,0 0-448 0,-9-4 0 0,-2 2 0 0,2-1 0 15,0 0 1536-15,0 0 208 0,-2-3 48 0,2 1 16 0,0 4-688 0,9 1-144 16,-10-3-16-16,2 2-16 0,8 1-112 0,0 0 0 16,0 0-16-16,0 0 0 0,-7-7 0 0,7 7 0 15,0 0 0-15,0 0 0 0,11-5-208 0,1 1-32 16,1 0-16-16,4-2 0 0,2 2-48 0,5 0-16 16,2 0 0-16,2-2 0 0,4 0-112 15,3 1-32-15,3 0 0 0,1 0 0 0,0 1-96 0,0 1-32 16,0 2 0-16,1 0 0 0,0-6 112 0,-4 3 32 15,-2 0 0-15,1 2 0 0,-1 2-208 0,-1-6-32 16,-2-1-128-16,0 4 192 0,-1 3-16 0,-1 0-16 16,-3 0 0-16,-4 0 0 0,-6 0-160 0,-2 1 128 15,-1 3-128-15,-1-2 128 0,-12-2-128 0,0 0 0 16,0 0 144-16,0 0-144 0,0 0 176 0,0 0-48 0,0 0 0 16,0 0 0-16,-8 3 128 0,-2 3 0 0,-2-6 16 0,-2-2 0 15,-6-2 160-15,-2 3 16 0,-4 1 16 0,-3 0 0 16,-1-1-80-16,-1 1 0 0,-2 1-16 0,-2 0 0 15,-3 2-128-15,-5-3-32 0,-4-3 0 0,-1 6 0 16,0 0-208-16,-2 1 144 0,-1-1-144 0,6 1 128 16,0 0-128-16,9-1 0 0,2 1 0 0,4-2 0 15,4 1 0-15,1-3 0 0,4 0 128 0,4 0-128 16,3 3 0-16,4-2 0 0,2-2 0 0,8 1 0 16,0 0 0-16,0 0 0 0,0 0 0 0,12 6 0 15,2-5 0-15,4 2 0 0,4 0 0 0,7-3 128 16,2-3-128-16,7 0 0 0,5 2 144 0,4-4-144 0,1-2 0 15,4 2 0-15,3 3 0 0,-1-4 128 0,-4 2-128 0,0-1 0 16,0-3 0-16,-2 2 128 16,0 1-128-16,2 2 0 0,-1-2 0 0,-3 0 0 0,-6-1 0 0,-2 5 0 15,-3 1 0-15,-5 0 0 16,-6 0 0-16,-7 0 0 0,-6-2 0 0,-11 2 0 0,0 0 160 0,0 0-32 16,-6 6-128-16,-9 2 192 0,-5-3-192 0,-8-1 0 15,-7 1-144-15,-4 4 144 0,-2-2 0 0,-7 3 0 16,-4-1 0-16,1 3 0 0,2-3 0 0,-3-1 0 15,-7-7 0-15,0 3 0 0,1 2 0 0,-2 1 0 16,0-4 128-16,5-2-128 0,5 2 160 0,5-1-32 16,7 0 0-16,4-4 0 0,4-1 16 0,5 1 0 15,7 2 0-15,2-1 0 0,5 1-144 0,11 0 0 16,0 0 0-16,0 0 128 0,0 0-128 0,17 1 0 16,5 1 0-16,6-1 0 0,5-1 0 0,6-1 0 0,5-2 0 0,11-1 0 15,3-4 0-15,4 4 0 0,2 2 0 16,-4 0 0-16,-4 2 0 0,1-2 0 0,-2-3 0 0,0 1 0 15,1 1 0-15,-4 0 0 0,-2 1 0 0,-3 1 0 16,0-2 0-16,-4 6 0 0,-6-1 0 0,-5-1 0 16,-9 1 0-16,-5 2 0 0,-5 1 0 0,-3 1 0 15,-10-6 0-15,0 0 0 0,0 0 128 0,-12 7-128 16,-5-1 176-16,-8 1-48 0,-8-3-128 0,-7 0 192 16,-7 0-48-16,-5 2-16 0,-9 1 0 0,1-2 0 15,2 0-128-15,0-4 0 0,-2 2 144 0,-8-4-144 16,-2-3 128-16,-1-1-128 0,-1 2 160 0,9-1-160 15,5 3 160-15,9 0-160 0,4-5 160 0,10 1-160 16,6 4 160-16,9 1-160 0,3-3 160 0,6 1-160 0,11 2 128 0,0 0-128 16,0 0 0-16,0 0 0 0,13-3 0 0,5 2 0 15,6-5 0-15,5 6 0 0,5 0 0 16,10-2 0-16,8-5 0 0,7 3 0 0,5 4 0 0,-2 0 0 16,2 3 0-16,0 0 0 0,-4-1 0 0,-1-2 0 15,-2-1 0-15,-4 1 0 0,1 0 0 0,-9 0 0 16,-5-1 0-16,-8 3 0 0,-6 3 0 0,-6 1 0 15,-8-6 0-15,-12 0 0 0,0 0 0 0,0 0 128 16,-16 5-128-16,-4 0 0 0,-3 2 0 0,-8-3 0 16,-11 2 128-16,-4 2-128 0,-5-4 0 0,4 0 0 15,0 0 0-15,-2-2 0 0,-7-2 0 0,-1 0 0 16,-3-5 0-16,-3 4 0 0,-1 1 128 0,5 0-128 0,6 0 0 16,6-3 0-16,5-1 128 0,7-1-128 0,5 2 0 0,8 1 0 15,5-1 0-15,7 1 0 0,4-1 0 0,6 3 0 16,0 0 0-16,15 1 0 0,3 1 0 0,7-2 0 15,5 0 0-15,6 0-192 0,7-2 192 0,8 1-160 16,8-4 160-16,5 3 0 0,2 4 0 0,-2 0-128 16,-1 0 128-16,-2-2 0 0,-2-2 0 0,-1 0 0 15,2 2 0-15,-6 0 0 0,-9-2 0 0,-3 6 0 16,-6 0 0-16,-3-1 0 0,-8 1 0 0,-7 0 0 16,-6 1 0-16,-12-5 0 0,0 0 0 0,0 0 0 15,-11 4 0-15,-7 0 0 0,-7-2 0 0,-5 0 0 16,-2-4 0-16,-7 4 0 0,-7-2 0 0,-1 2 0 15,0 2 0-15,0-4 0 0,0-4 0 0,-5-1 0 16,-5-2 0-16,-1 4 0 0,1-4 0 0,-3 3 128 16,-2 0-128-16,5 0 0 0,8 0 0 0,6 0 128 15,5 1-128-15,7 0 0 0,3-1 0 0,10 1 0 0,6 6 0 0,12-3 0 16,0 0 0-16,0 0-128 0,15 5 128 0,4-1-192 16,6-1 192-16,9-2-192 0,9-1 192 0,7 0-192 15,6 0 192-15,5 0-192 0,3 0 192 0,-4 1 0 16,-3 3 0-16,-1-1 0 0,-1-2 0 0,0 1 0 15,1-1 0-15,-5-1-128 0,-4 0 128 0,-6 2 0 16,-4 2 0-16,-7 3 0 0,-9-5 0 0,-7 0 0 16,-14-2 0-16,0 0 0 0,0 0 0 0,-14 5 0 15,-9-1 128-15,-4 1-128 0,-6 0 0 0,-6 1 0 16,-8-3 0-16,1 1 0 0,0-1 0 0,-2 0 0 16,-5-3 0-16,-4-2 128 0,-2 0-128 0,1-4 192 15,-2 3-64-15,6 0 0 0,7 0-128 0,10 1 0 0,5 0 0 0,10 1 0 16,8 1 0-16,5 0 0 0,9 0 0 15,0 0 0-15,0 0 0 0,13 4 0 0,2 0 0 0,8-1 0 16,4-1 0-16,6 2 0 0,4-1 0 0,4-2-128 16,3 2 128-16,-1-1-128 0,1 1 128 0,-4-1-128 15,-4 4 128-15,-2-2 0 0,-3-1 0 0,-2 0 0 16,-7 0 0-16,-1-1 0 0,-4 2 0 0,-1-3 0 16,-3-1 0-16,-2 0 0 0,-11 0 0 0,11 0 0 15,-11 0 0-15,0 0 0 0,0 0 0 0,0 0 0 16,0 0 0-16,0 0 128 0,0 0-128 0,-9 0 0 15,-2 0 0-15,1 0 0 0,-2 3 0 0,-2 0 128 16,-3-6-128-16,0 3 0 0,0 1 0 0,-1-1 0 0,-2-1 0 16,-1 0 0-16,0 1 0 0,-1 1 0 0,-1 0 0 0,-2-1 0 15,0 0 0-15,-1 0 0 0,0 2 0 0,1-1 0 16,2-1 0-16,2 1 0 0,3 1 0 0,1-1 0 16,2 1 0-16,5-2 0 0,10 0 0 0,-9-1 0 15,9 1 0-15,0 0-128 0,0 0 128 0,0 0-128 16,6-6 128-16,5 3-128 0,3 2 128 0,4-1-208 15,2 2 80-15,5-1 128 0,1-5-224 0,2 3 80 16,4 2 16-16,-1-2 0 0,2 1 128 0,-2 0 0 16,-2-2 0-16,3-1-128 0,-2 2 128 0,1 1 0 15,1-2 0-15,-1-3 0 0,-1 4 0 0,-3-1 0 16,-2 0 0-16,-3 2 0 0,-2-3 0 0,-5 3 0 16,-15 2 0-16,10-2 0 0,-10 2 0 0,0 0 0 15,0 0 0-15,0 0 0 0,0 0 0 0,0 0 0 16,-12 2 0-16,-1 0 0 0,-4 2 0 0,-1-1 0 0,-3-2 0 0,-1 0-128 15,-2-1 128-15,5 3 0 0,0 0 0 0,2-3 0 16,-3-3 0-16,3 0 0 0,2 1 0 0,4 2 0 16,-1-2 0-16,3 1 0 0,2-4 0 0,7 5 0 15,0 0 0-15,0 0 0 0,0 0 0 0,0 0 0 16,0 0 0-16,0 0 0 0,0 0-144 0,0 0 144 16,11-4 0-16,-1 1 0 0,-1-1 0 0,2 4 0 15,-1 0-128-15,0 0 128 0,-10 0 0 0,13-1 0 16,-1 1 0-16,0 0 0 0,0-1 0 0,-2 0 0 15,-10 1 0-15,13-3 0 0,3 2 0 0,-5 1 0 16,-11 0 0-16,14-6 0 0,0 4 0 0,-2 1 0 16,-12 1 0-16,11-2 0 0,0 1 0 0,-11 1 0 15,11 1 0-15,-11-1 0 0,0 0 0 0,0 0 0 0,0 0 0 16,0 0 0-16,0 0 0 0,0 0 0 0,0 0 0 16,0 0 0-16,0 0 0 0,0 0 0 0,0 0 0 0,0 0 0 15,0 0 0-15,0 0 0 0,0 0 0 0,0 0 0 16,0 0 0-16,0 0 0 0,0 0 0 0,0 0 0 15,-9 3 0-15,9-3 0 0,-7-1 0 0,7 1 0 16,0 0 0-16,-11-2 0 0,5 1 0 0,6 1 0 16,0 0 0-16,0 0 0 0,0 0 0 0,0 0 0 15,0 0 0-15,0 0 0 0,0 0 0 0,0 0 0 16,0 0 0-16,0 0 0 0,0 0 0 0,-7-5 0 16,7 5 0-16,0 0 0 0,0 0 0 0,0 0 0 15,-5-6 0-15,5 6 0 0,0 0 0 0,0 0 0 16,0 0 0-16,0 0 0 0,0 0 0 0,0 0 0 15,0 0 0-15,0 0 0 0,0 0 0 0,0 0 0 0,0 0 0 16,0 0 0-16,0 0 0 0,0 0 0 0,0 0 0 0,0 0 0 31,0 0-768-31,0 0-224 0,0 0-48 0,0 0-10352 0,10-1-2048 0</inkml:trace>
  <inkml:trace contextRef="#ctx0" brushRef="#br0" timeOffset="48064.51">28928 7016 10943 0,'0'0'480'0,"-9"-2"96"0,-1 2-448 0,-1 2-128 0,-1-4 0 0,3 2 0 16,9 0 720-16,-10 4 128 0,-1-6 32 0,11 2 0 15,0 0 80-15,0 0 0 0,0 0 16 0,0 0 0 16,0 0 48-16,0 0 16 0,0 0 0 0,0 0 0 15,0 0-576-15,15 2-112 0,0-1-32 0,5 1 0 16,3 2-48-16,4 0-16 0,0-2 0 0,4 3 0 16,4-2-16-16,5-2-16 0,4-1 0 0,8-1 0 15,8-6 16-15,6 4 0 0,0-1 0 0,0 0 0 16,-2 1 64-16,-1-5 16 0,-2 0 0 0,4-2 0 16,-1 2 16-16,4 2 16 0,0-1 0 0,-2 5 0 0,-2 0-32 15,-5 1-16-15,-2 0 0 0,-1-5 0 0,0 0-64 0,0 2-16 16,-1 4 0-16,-6 1 0 0,-6-1-224 15,-5 0 144-15,-5 2-144 0,-6 2 128 0,-6 3-128 0,-5-4 128 16,-5 0-128-16,-11-3 128 0,6 7 0 0,-6-7 0 16,-2 8 0-16,2-8 0 0,-11 4 64 0,-5 0 0 15,-6-1 0-15,-6-2 0 0,-2 0 64 0,-6 2 32 16,-8-6 0-16,-5 7 0 0,-4-1-112 0,1-1-32 16,-3 0 0-16,-5-1 0 0,-5-1-144 0,-7 1 192 15,-7 2-192-15,-1 3 192 0,1-3-192 0,2-2 192 16,2-2-192-16,1 0 192 0,-3-4-192 0,0 2 160 15,0 2-160-15,8 1 160 0,9 0 0 0,7-3 0 16,7-4 0-16,4 2 0 0,6 5 16 0,6-1 0 0,6-2 0 0,6 2 0 16,5 1-176-16,5 1 160 0,8-1-160 15,0 0 160-15,0 0 32 0,21-1 16 0,7-2 0 0,5 2 0 16,8 0 0-16,7-2 0 0,8-3 0 0,9 0 0 16,10 5-208-16,4 2 0 0,3 2 128 0,-1-2-128 15,1-1 0-15,7 0 0 0,5 2 0 0,0 3 0 16,-3-1 0-16,-1 2 0 0,-1 1 0 0,-3-3 0 15,-4 0 0-15,-4 1 0 0,-5 3 0 0,-10 0 0 16,-14 1 0-16,-8-4 0 0,-9 0 0 0,-7-1 0 16,-9 1 0-16,-2-3 0 0,-14-2 128 0,0 0-128 15,0 0 128-15,0 0 0 0,0 0-128 0,0 0 192 16,-9-2 0-16,-4 2-16 0,-3-2 0 0,-3-2 0 16,-5 1-176-16,-2-1 0 0,-4-1 144 0,-3-2-144 15,-2 4 0-15,-1 0 128 0,-1 0-128 0,-1 1 0 0,1-1 0 16,1-2 0-16,6 1 0 0,3 1 0 0,4 1 0 0,4 0 0 15,8-3 0-15,3 3 128 0,8 2-128 0,0 0 0 16,0 0 0-16,10-4 128 0,6 1-128 0,7 2 0 16,6 1-176-16,5 0 176 0,5-1-336 0,1 2 16 15,-1 3 16-15,1 1 0 16,-3 3-1936-16,-4-2-400 0,7 0-80 0,-10-3-16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06.8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135 1112 4607 0 0,'0'0'102'0'0,"-1"1"20"0"0,-1-1-78 0 0,-1 0 9 0 0,-7 3 85 0 0,7-2-75 0 0,0 0 0 0 0,-1 1 0 0 0,1-1 0 0 0,0 1 0 0 0,0 0 0 0 0,0 0 0 0 0,0 0 0 0 0,-2 2-63 0 0,-24 15 1549 0 0,26-16-1546 0 0,0-1 0 0 0,1 0 0 0 0,-1 1 0 0 0,1-1-1 0 0,-1 1 1 0 0,1 0 0 0 0,-1 1-3 0 0,-11 11-4 0 0,2-3 447 0 0,11-11 45 0 0,-1 1 276 0 0,-6 8-355 0 0,7-9-22 0 0,1-1 101 0 0,0 0 21 0 0,0 0-66 0 0,6-7-206 0 0,50-59 1818 0 0,-24 27-2134 0 0,29-28 79 0 0,3-1 0 0 0,-11 12 0 0 0,-36 39 0 0 0,32-32 0 0 0,1 2 0 0 0,25-14 0 0 0,-38 32 0 0 0,-7 5 0 0 0,7-2 0 0 0,115-71 0 0 0,-63 47 0 0 0,-52 30 0 0 0,-1-1 0 0 0,10-9 0 0 0,-33 21 0 0 0,0 0 0 0 0,1 1 0 0 0,9-4 0 0 0,-1 1 0 0 0,13-10 0 0 0,-15 9 0 0 0,18-8 0 0 0,-17 11 0 0 0,1-1 0 0 0,5-4 0 0 0,-5 0 0 0 0,-17 10 0 0 0,0 0 0 0 0,0 1 0 0 0,1-1 0 0 0,1 0 0 0 0,25-8 627 0 0,-21 9-153 0 0,-1-1 0 0 0,1 0-1 0 0,6-5-473 0 0,-4 3 0 0 0,-8 6 0 0 0,-3 0 0 0 0,-1 1 0 0 0,0-1 0 0 0,0 0 0 0 0,0 0 0 0 0,1 0 0 0 0,-1 0 0 0 0,0 0 0 0 0,0 0 0 0 0,1 0 0 0 0,-1-1 0 0 0,0 1 0 0 0,0 0 0 0 0,0-1 0 0 0,1 1 0 0 0,9-5 0 0 0,5-4 0 0 0,-7 5 0 0 0,2-1 0 0 0,-8 5 0 0 0,1-1 0 0 0,15-10 0 0 0,-4-1 0 0 0,0 4 0 0 0,-2-2 0 0 0,0 0 0 0 0,-6 3 0 0 0,-5 7 0 0 0,-2 0 0 0 0,1 0 0 0 0,0 0 0 0 0,-1 0 0 0 0,1 0 0 0 0,-1-1 0 0 0,1 1 0 0 0,0 0 0 0 0,-1 0 0 0 0,1 0 0 0 0,-1 0 0 0 0,1-1 0 0 0,0 1 0 0 0,-1 0 0 0 0,1-1 0 0 0,-1 1 0 0 0,1 0 0 0 0,0-1 0 0 0,6-4 0 0 0,0-1 0 0 0,4 0 0 0 0,2 1 0 0 0,9-8 0 0 0,-14 10 0 0 0,1-1 0 0 0,3 1 0 0 0,-11 2 0 0 0,9-5 0 0 0,-2 3 0 0 0,0 2 0 0 0,0 0 0 0 0,2 0 0 0 0,-4 0 72 0 0,-4 1 299 0 0,-2 0 117 0 0,0 0 21 0 0,0 0-66 0 0,0 2-294 0 0,-1-1-148 0 0,1 1 0 0 0,0 0 0 0 0,0 0 0 0 0,0-1 0 0 0,-1 1 0 0 0,1-1 0 0 0,-1 1 0 0 0,0 0-1 0 0,1-1 1 0 0,-1 1 0 0 0,0-1 0 0 0,0 1 0 0 0,0-1 0 0 0,0 0 0 0 0,0 1 0 0 0,0-1 0 0 0,-1 1-1 0 0,-4 5 0 0 0,-12 19 0 0 0,-1-1 0 0 0,-9 9 0 0 0,-40 37 9 0 0,-10 3-9 0 0,35-35 63 0 0,-155 165 528 0 0,134-135-1213 0 0,20-23 637 0 0,-32 45-15 0 0,31-36 0 0 0,-42 40 0 0 0,84-92 0 0 0,-7 7 0 0 0,0-1 0 0 0,-1-1 0 0 0,-1 0 0 0 0,-9 6 0 0 0,3-3 0 0 0,11-8-7 0 0,1 1-1 0 0,-8 2 8 0 0,7-3 139 0 0,0 0 0 0 0,1 0 0 0 0,-2 2-139 0 0,-3 1 397 0 0,1 0 1 0 0,-1-1 0 0 0,0-1 0 0 0,-5 2-398 0 0,-14 6-1 0 0,24-9-147 0 0,1 0 0 0 0,0 0 0 0 0,0 1 0 0 0,0 0 0 0 0,-2 3 148 0 0,-11 7-644 0 0,-10 9 450 0 0,0 0-1 0 0,2 2 0 0 0,-17 20 195 0 0,-3 4-24 0 0,36-39 24 0 0,2-2 0 0 0,0-1 0 0 0,0 0 0 0 0,0-1 0 0 0,-1 0 0 0 0,-5 3 0 0 0,8-6 0 0 0,6-4 0 0 0,-1 1 0 0 0,1 0 0 0 0,0 0 0 0 0,0-1 0 0 0,0 1 0 0 0,0 0 0 0 0,0-1 0 0 0,0 1 0 0 0,-1 0 0 0 0,1-1 0 0 0,0 1 0 0 0,0 0 0 0 0,0 0 0 0 0,0-1 0 0 0,0 1 0 0 0,0 0 0 0 0,0-1 0 0 0,0 1 0 0 0,0-1 0 0 0,1-2 0 0 0,-1 0 0 0 0,1-1 0 0 0,0 1 0 0 0,0 0 0 0 0,0-1 0 0 0,0 1 0 0 0,0 0 0 0 0,1 0 0 0 0,-1 0 0 0 0,1 0 0 0 0,0 0 0 0 0,0 0 0 0 0,2-1 0 0 0,5-7 0 0 0,1 0 0 0 0,7-6 0 0 0,-15 15 0 0 0,80-70 0 0 0,-29 25 0 0 0,3 2 0 0 0,1 3 0 0 0,7-1 0 0 0,13-11 0 0 0,127-98 0 0 0,92-64 0 0 0,-209 161 0 0 0,-10 8 0 0 0,10-14 0 0 0,62-56 0 0 0,-117 91 0 0 0,32-17 0 0 0,8-7 0 0 0,-43 28 0 0 0,2 1 0 0 0,1 2 0 0 0,0 1 0 0 0,10-3 0 0 0,-6 2 0 0 0,-27 13 0 0 0,0 0 0 0 0,1 1 0 0 0,0 1 0 0 0,1-1 0 0 0,5 0 0 0 0,33-13 0 0 0,-34 9 0 0 0,-15 8 0 0 0,0 1 0 0 0,1 0 0 0 0,-1 0 0 0 0,0 0 0 0 0,0 0 0 0 0,1 0 0 0 0,-1 0 0 0 0,0 0 0 0 0,0-1 0 0 0,0 1 0 0 0,1 0 0 0 0,-1 0 0 0 0,0 0 0 0 0,0 0 0 0 0,1 0 0 0 0,-1 0 0 0 0,0 0 0 0 0,0 0 0 0 0,1 0 0 0 0,-1 0 0 0 0,0 0 0 0 0,0 1 0 0 0,1-1 0 0 0,-1 0 0 0 0,0 0 0 0 0,0 0 0 0 0,0 1 0 0 0,0-1 0 0 0,0 1 0 0 0,0-1 0 0 0,0 0 0 0 0,0 1 0 0 0,0-1 0 0 0,0 0 0 0 0,0 1 0 0 0,0-1 0 0 0,0 0 0 0 0,-1 1 0 0 0,1-1 0 0 0,0 0 0 0 0,0 1 0 0 0,0-1 0 0 0,0 0 0 0 0,-1 1 0 0 0,1-1 0 0 0,0 0 0 0 0,-8 11 0 0 0,4-7 0 0 0,-28 47-1164 0 0,22-36-4656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12.7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 2687 1839 0 0,'0'0'304'0'0,"0"0"603"0"0,0 0 257 0 0,0 0 55 0 0,0 0-87 0 0,0 0-412 0 0,1 2-178 0 0,4 5-35 0 0,-4-5-20 0 0,-1-2-47 0 0,0 0-22 0 0,0 0-2 0 0,0 0-21 0 0,0 0-90 0 0,0 0-38 0 0,0 0-10 0 0,0 0-13 0 0,0-2-52 0 0,-1-5-88 0 0,0 0 0 0 0,1-1-1 0 0,0 1 1 0 0,1 0-1 0 0,0 0 1 0 0,0 0 0 0 0,0-1-1 0 0,1 1 1 0 0,0 0-1 0 0,1-2-103 0 0,13-39 445 0 0,-12 33-309 0 0,1 0 0 0 0,1 0-1 0 0,1-3-135 0 0,50-105 560 0 0,-26 58 131 0 0,22-33-691 0 0,44-58 531 0 0,-84 135-470 0 0,48-74 391 0 0,71-83-452 0 0,-99 141 29 0 0,2 1 1 0 0,1 2-1 0 0,2 2 0 0 0,15-10-29 0 0,31-27 0 0 0,-78 65 6 0 0,0 0 1 0 0,0 1-1 0 0,7-3-6 0 0,8-5 60 0 0,-20 10 11 0 0,1 0 3 0 0,6-2-2 0 0,-7 2 6 0 0,-1 1 22 0 0,0 0 10 0 0,0 0 2 0 0,0 0 2 0 0,0 0 4 0 0,0 0 2 0 0,0 0 0 0 0,0 0-9 0 0,-1 2-38 0 0,-35 36-1 0 0,10-11 16 0 0,-7 12-88 0 0,19-23 0 0 0,-1 0 0 0 0,-6 5 0 0 0,-20 21 0 0 0,-51 68-97 0 0,27-32 18 0 0,30-35-28 0 0,6-7-143 0 0,-2-1-1 0 0,-34 30 251 0 0,29-34-162 0 0,-1-2 0 0 0,-23 12 162 0 0,56-37-9 0 0,-15 8-92 0 0,18-11 82 0 0,0-1 0 0 0,-1 1 1 0 0,1-1-1 0 0,-1 1 0 0 0,1-1 1 0 0,0 1-1 0 0,-1-1 0 0 0,1 0 1 0 0,-1 0-1 0 0,1 0 0 0 0,-1 0 1 0 0,1 0-1 0 0,-1 0 0 0 0,1 0 19 0 0,-2 0-70 0 0,2-3 15 0 0,0 2 51 0 0,1-1 1 0 0,-1 0-1 0 0,0 0 1 0 0,1 0-1 0 0,-1 0 1 0 0,1 1-1 0 0,0-1 0 0 0,-1 0 1 0 0,1 0-1 0 0,0 0 1 0 0,0 0-1 0 0,0 0 1 0 0,1 0-1 0 0,-1 0 1 0 0,0 0-1 0 0,1 0 0 0 0,-1 0 1 0 0,1 1-1 0 0,0-1 1 0 0,-1 0-1 0 0,1 0 4 0 0,21-35-55 0 0,1 2 0 0 0,19-21 55 0 0,-1-1-34 0 0,-22 32 34 0 0,11-10 0 0 0,4-5 0 0 0,34-44 0 0 0,53-49 0 0 0,-79 92 0 0 0,3 1 0 0 0,1 2 0 0 0,43-26 0 0 0,-2 11 64 0 0,89-38-64 0 0,-71 36 64 0 0,33-28-64 0 0,-105 64-2 0 0,-13 8 15 0 0,18-13-13 0 0,-35 21 15 0 0,17-12 88 0 0,0 0-1 0 0,3-6-102 0 0,-15 15 221 0 0,-8 6-207 0 0,0 1 0 0 0,0-1 1 0 0,0 0-1 0 0,0 0 0 0 0,0 0 0 0 0,0 0 0 0 0,0 1 0 0 0,0-1 0 0 0,0 0 1 0 0,0 0-1 0 0,0 0 0 0 0,0 0 0 0 0,0 1 0 0 0,0-1 0 0 0,0 0 1 0 0,0 0-1 0 0,0 0 0 0 0,0 0 0 0 0,0 1 0 0 0,0-1 0 0 0,0 0 0 0 0,0 0 1 0 0,0 0-1 0 0,0 0 0 0 0,-1 0 0 0 0,1 1 0 0 0,0-1 0 0 0,0 0 0 0 0,0 0-14 0 0,-10 18 281 0 0,3-8-226 0 0,-1-1 1 0 0,0 1 0 0 0,-1-1-1 0 0,-3 2-55 0 0,-12 12 19 0 0,-60 73-6 0 0,17-19 38 0 0,-70 81-1 0 0,-50 54 28 0 0,52-56-78 0 0,-76 99-246 0 0,186-222 57 0 0,-2 7 189 0 0,21-30-22 0 0,4-8-58 0 0,2-2-3 0 0,0 0-35 0 0,0 0 10 0 0,2-2 10 0 0,275-250-78 0 0,61-48 176 0 0,-248 224 112 0 0,3 4 0 0 0,43-22-112 0 0,-68 50 36 0 0,256-171 76 0 0,-222 145 39 0 0,39-17-151 0 0,-85 55 69 0 0,11-7 86 0 0,57-24-155 0 0,-32 20 107 0 0,-67 34-98 0 0,-17 7 10 0 0,0-1 1 0 0,0 0-1 0 0,-1 0 0 0 0,2-1-19 0 0,-7 3 79 0 0,-2 1 86 0 0,0 0 19 0 0,0 0 0 0 0,-1 1-158 0 0,1-1-1 0 0,0 1 1 0 0,0 0-1 0 0,-1 0 1 0 0,1-1 0 0 0,0 1-1 0 0,-1 0 1 0 0,1 0-1 0 0,-1-1 1 0 0,1 1-1 0 0,-1 0 1 0 0,0 0-26 0 0,-2 2 61 0 0,-2 6 39 0 0,-1-1-1 0 0,-1 0 1 0 0,0 0-1 0 0,0-1 0 0 0,-6 5-99 0 0,-42 32 66 0 0,34-28-66 0 0,-71 51 58 0 0,-52 42-63 0 0,79-56 7 0 0,-17 15 50 0 0,-142 124-42 0 0,-87 66-20 0 0,131-86-44 0 0,102-94-12 0 0,16-15 33 0 0,6-6-12 0 0,-11 6 45 0 0,-82 67-144 0 0,108-93 15 0 0,40-35 48 0 0,1-2 5 0 0,0 0 10 0 0,0 0 61 0 0,0 0 245 0 0,0 0 105 0 0,3-2 27 0 0,27-11-828 0 0,-1-2-1 0 0,6-5 457 0 0,57-38-911 0 0,-23 13 991 0 0,91-67-80 0 0,-67 45 0 0 0,118-87 0 0 0,-32 22 0 0 0,292-190 118 0 0,-165 105 52 0 0,-57 38 118 0 0,-196 142-218 0 0,119-81 68 0 0,-104 67-127 0 0,-66 50 45 0 0,-2 1 21 0 0,-3 1-10 0 0,-24 14-10 0 0,1 0 0 0 0,1 2 1 0 0,-15 12-58 0 0,-2 2 1 0 0,-352 270-1 0 0,165-138-162 0 0,56-51 95 0 0,21-15-4 0 0,-123 83 59 0 0,172-116 12 0 0,20-13-53 0 0,-22 22 53 0 0,83-57-16 0 0,-66 48-151 0 0,87-63 109 0 0,1-1-10 0 0,1-2-11 0 0,1-3 60 0 0,1 0 1 0 0,0 0-1 0 0,0 1 0 0 0,1-1 0 0 0,0 1 1 0 0,-1-1-1 0 0,1 1 0 0 0,1 0 1 0 0,-1 1 18 0 0,14-12-42 0 0,13-7 42 0 0,-14 10-26 0 0,112-86 13 0 0,-44 33 15 0 0,325-260-2 0 0,-200 165 0 0 0,-48 36 46 0 0,-61 45-6 0 0,-11 8 31 0 0,37-28 68 0 0,104-53 105 0 0,-157 105-178 0 0,-38 23 19 0 0,16-16-85 0 0,-51 38 56 0 0,-1 2 21 0 0,-2 1 3 0 0,-70 30 239 0 0,-38 23-319 0 0,104-51 1 0 0,-227 110-1 0 0,207-100 0 0 0,-155 75 0 0 0,121-63 0 0 0,-1-2 0 0 0,-6-1 0 0 0,17-8 32 0 0,-29 4-32 0 0,55-14 8 0 0,-1-1 0 0 0,1-2 0 0 0,0 0 0 0 0,-11-2-8 0 0,35 1-1 0 0,-1 1 1 0 0,1-1-1 0 0,-1-1 0 0 0,1 1 0 0 0,-1 0 1 0 0,1 0-1 0 0,0 0 0 0 0,-1 0 0 0 0,1 0 0 0 0,-1 0 1 0 0,1 0-1 0 0,-1-1 0 0 0,1 1 0 0 0,-1 0 1 0 0,1 0-1 0 0,0-1 0 0 0,-1 1 0 0 0,1 0 1 0 0,-1-1 0 0 0,1 1-4 0 0,0-1 1 0 0,-1 0 0 0 0,1 0 0 0 0,0 1 0 0 0,0-1-1 0 0,0 0 1 0 0,0 1 0 0 0,0-1 0 0 0,0 0 0 0 0,0 0-1 0 0,0 1 1 0 0,0-1 0 0 0,0 0 0 0 0,0 0 0 0 0,0 1-1 0 0,1-1 1 0 0,-1 0 0 0 0,0 1 0 0 0,0-1 0 0 0,1 0-1 0 0,-1 1 1 0 0,1-1 0 0 0,-1 0 0 0 0,0 1 0 0 0,1-1-1 0 0,-1 1 1 0 0,1-1 0 0 0,-1 1 0 0 0,1-1 3 0 0,4-4-15 0 0,0 1 1 0 0,0-1-1 0 0,2 0 15 0 0,0-1-11 0 0,29-22-15 0 0,1 2 1 0 0,7-3 25 0 0,-7 5-13 0 0,2-1-26 0 0,107-76 24 0 0,77-77 15 0 0,-71 57 54 0 0,100-57-54 0 0,-236 167 42 0 0,1 2 1 0 0,-1-1 0 0 0,11-2-43 0 0,-18 8 21 0 0,-8 3 38 0 0,-1 1 26 0 0,0 0-16 0 0,-1 2-1 0 0,-6 6-2 0 0,-1 0 0 0 0,0-1-1 0 0,0 0 1 0 0,-1 0-1 0 0,-4 2-65 0 0,-17 10 48 0 0,-2-1-48 0 0,-23 14 50 0 0,46-25-45 0 0,-21 12 0 0 0,-31 16-5 0 0,-231 122 0 0 0,278-150 0 0 0,0-1 0 0 0,0 0 0 0 0,-1 0 0 0 0,0-1 0 0 0,0-1 0 0 0,-12 2 0 0 0,16-5-12 0 0,9-1-14 0 0,4-2-13 0 0,10-16-8 0 0,2 2 1 0 0,0-1-1 0 0,1 2 0 0 0,1-1 1 0 0,13-8 46 0 0,30-21 2 0 0,4 2-2 0 0,-47 31-4 0 0,114-68-66 0 0,-87 54 76 0 0,59-39-6 0 0,-60 37 54 0 0,-89 57 23 0 0,-2 0-26 0 0,-4 6-51 0 0,-18 12 13 0 0,0-1-16 0 0,52-32 6 0 0,-98 75 58 0 0,70-53-71 0 0,-8 2 10 0 0,51-37-43 0 0,-4 1 20 0 0,7-2-1 0 0,3-2 0 0 0,81-57-67 0 0,25-18 26 0 0,14-2 65 0 0,-98 65 0 0 0,77-44 0 0 0,10-1 0 0 0,-97 53 0 0 0,15-9 0 0 0,0 2 0 0 0,1 2 0 0 0,1 0 0 0 0,13-1 0 0 0,-29 8-2 0 0,-9 2-10 0 0,1 1-1 0 0,0-1 1 0 0,0 1 0 0 0,0 1 0 0 0,0 0-1 0 0,4 0 13 0 0,-11 0-1 0 0,0 0 0 0 0,0 0 0 0 0,0 0 0 0 0,0 0-1 0 0,1 0 1 0 0,-1 0 0 0 0,0 0 0 0 0,0 0 0 0 0,0 0 0 0 0,0 0 0 0 0,0 0 0 0 0,0 0-1 0 0,0 0 1 0 0,0 0 0 0 0,0 0 0 0 0,1 0 0 0 0,-1 0 0 0 0,0 0 0 0 0,0 0-1 0 0,0 0 1 0 0,0 0 0 0 0,0 0 0 0 0,0 0 0 0 0,0 0 0 0 0,0 0 0 0 0,0 0-1 0 0,0 0 1 0 0,0 0 0 0 0,1 1 0 0 0,-1-1 0 0 0,0 0 0 0 0,0 0 0 0 0,0 0-1 0 0,0 0 1 0 0,0 0 0 0 0,0 0 0 0 0,0 0 0 0 0,0 0 0 0 0,0 0 0 0 0,0 1-1 0 0,0-1 1 0 0,0 0 1 0 0,3 12-12 0 0,-3-7 15 0 0,0 1 0 0 0,-1-1 0 0 0,1 0 0 0 0,-1 1 0 0 0,0-1 1 0 0,0 0-1 0 0,-1 1 0 0 0,0-1 0 0 0,0 0 0 0 0,-1 3-3 0 0,-7 11 16 0 0,0 0 1 0 0,-2 1-17 0 0,10-17 0 0 0,-31 47 31 0 0,-6 9 2 0 0,37-54-33 0 0,-1 0 0 0 0,1 0 0 0 0,0 0 0 0 0,0 3 0 0 0,1-7 0 0 0,1 0 0 0 0,0 0 0 0 0,0 0 0 0 0,-1 0 0 0 0,1 0 0 0 0,0 0 0 0 0,0 0 0 0 0,0 0 0 0 0,0 0 0 0 0,0 0 0 0 0,0 1 0 0 0,1-1 0 0 0,-1-1 0 0 0,0 1 0 0 0,0 0 0 0 0,1 0 0 0 0,-1-1 0 0 0,0 1 0 0 0,1 0 0 0 0,-1-1 0 0 0,1 1 0 0 0,-1-1 0 0 0,1 1 0 0 0,-1 0 0 0 0,1-1 0 0 0,0 1 0 0 0,-1-1 0 0 0,1 1 0 0 0,-1-1 0 0 0,1 0 0 0 0,0 1 0 0 0,0-1 0 0 0,0 1 0 0 0,0-1 0 0 0,1 0 0 0 0,-1 1 0 0 0,1-1 0 0 0,-1 0 0 0 0,1 0 0 0 0,0 0 0 0 0,-1 0 0 0 0,1 0 0 0 0,-1 0 0 0 0,1 0 0 0 0,-1-1 0 0 0,4 0 0 0 0,0 0 0 0 0,-1-1 0 0 0,1 0 0 0 0,-1 1 0 0 0,0-2 0 0 0,0 1 0 0 0,1 0 0 0 0,42-32 0 0 0,16-15 0 0 0,-23 16 0 0 0,43-26 0 0 0,-48 38 0 0 0,20-14 0 0 0,-28 19 0 0 0,-18 9 0 0 0,1 1 0 0 0,6-3 0 0 0,-4 4 0 0 0,-11 5 0 0 0,-1 0 0 0 0,1-1 0 0 0,0 1 0 0 0,0 0 0 0 0,-1 0 0 0 0,1 0 0 0 0,0 0 0 0 0,0-1 0 0 0,0 1 0 0 0,-1 0 0 0 0,1 1 0 0 0,0-1 0 0 0,0 0 0 0 0,0 0 0 0 0,0 0 0 0 0,-1 1 0 0 0,1-1 0 0 0,0 1 0 0 0,0-1 0 0 0,-1 1 0 0 0,1-1 0 0 0,-1 1 0 0 0,1-1 0 0 0,0 1 0 0 0,-1-1 0 0 0,1 1 0 0 0,-1 0 0 0 0,1 0 0 0 0,4 11 0 0 0,-5-11 0 0 0,1 0 0 0 0,-1 0 0 0 0,1 0 0 0 0,-1 0 0 0 0,1 0 0 0 0,-1-1 0 0 0,1 1 0 0 0,-1 0 0 0 0,1 0 0 0 0,0 0 0 0 0,-1-1 0 0 0,2 1 0 0 0,-1 0 0 0 0,0 0 0 0 0,1 0 0 0 0,-1-1 0 0 0,1 1 0 0 0,0-1 0 0 0,-1 1 0 0 0,1-1 0 0 0,-1 0 0 0 0,1 0 0 0 0,0 0 0 0 0,-1 1 0 0 0,1-1 0 0 0,0-1 0 0 0,0 1 0 0 0,26-5 0 0 0,-23 4 0 0 0,8-3 0 0 0,-9 2 0 0 0,0 1 0 0 0,0-1 0 0 0,-1 0 0 0 0,1-1 0 0 0,0 1 0 0 0,1-2 0 0 0,3-2 0 0 0,0 0 0 0 0,1 1 0 0 0,6-3 0 0 0,-4 3 0 0 0,2-2 0 0 0,14-5 0 0 0,-3 6 0 0 0,-20 5 0 0 0,1 0 0 0 0,0 0 0 0 0,-1 0 0 0 0,1-1 0 0 0,-1 0 0 0 0,4-2 0 0 0,-6 2 0 0 0,1 0 0 0 0,12-3 0 0 0,-5 2 0 0 0,0 0 0 0 0,-2 1 11 0 0,-8 2-10 0 0,0 0 0 0 0,0 0 0 0 0,0 0 0 0 0,0 0 0 0 0,0 0-1 0 0,0 0 1 0 0,0 0 0 0 0,0 0 0 0 0,0 0 0 0 0,0 0 0 0 0,0 0 0 0 0,0 0 0 0 0,0 0 0 0 0,0 0 0 0 0,0 0 0 0 0,0 0 0 0 0,0 1 0 0 0,0-1-1 0 0,0 0 1 0 0,0 0 0 0 0,0 0 0 0 0,0 0 0 0 0,0 0 0 0 0,0 0 0 0 0,0 0 0 0 0,0 0 0 0 0,0 0 0 0 0,0 0 0 0 0,0 0 0 0 0,0 0 0 0 0,0 0 0 0 0,0 0-1 0 0,0 0 1 0 0,0 0 0 0 0,0 0 0 0 0,0 0 0 0 0,0 0 0 0 0,0 0 0 0 0,0 0 0 0 0,0 0 0 0 0,0 0 0 0 0,0 0 0 0 0,0 0 0 0 0,0 0 0 0 0,0 0 0 0 0,0 0-1 0 0,-5 7 9 0 0,0-1 0 0 0,-1 0 0 0 0,0-1 0 0 0,0 0 0 0 0,0 1 1 0 0,0-2-1 0 0,-1 1 0 0 0,0-1 0 0 0,-3 2-9 0 0,-67 37 64 0 0,-57 23 134 0 0,-45 34-198 0 0,94-50 11 0 0,-25 16-12 0 0,-274 161 1 0 0,44-27 0 0 0,250-147 0 0 0,-139 98 0 0 0,133-78 2 0 0,-31 33-2 0 0,26-20-82 0 0,40-36 55 0 0,-205 160-114 0 0,201-161 141 0 0,-35 38 0 0 0,83-73 0 0 0,-99 89 0 0 0,58-50 0 0 0,-7 5 0 0 0,-191 151 0 0 0,144-122 0 0 0,36-30 0 0 0,-1 7 0 0 0,35-28 2 0 0,12-11-8 0 0,2 1 0 0 0,1 2 0 0 0,-2 3 6 0 0,-2 11-26 0 0,29-39-17 0 0,-1 2 15 0 0,2-4-56 0 0,1-1-5 0 0,0 0 7 0 0,0 0 4 0 0,3 0 4 0 0,7-3 46 0 0,-1-1-1 0 0,0 0 1 0 0,0 0-1 0 0,0-1 0 0 0,0 0 1 0 0,-1 0-1 0 0,1-1 1 0 0,0-2 28 0 0,15-12-26 0 0,-1-2 0 0 0,1-2 26 0 0,-9 9-51 0 0,14-9 51 0 0,1-1-21 0 0,16-13-55 0 0,34-22 76 0 0,-46 36 4 0 0,-27 20-7 0 0,-1-2 0 0 0,1 1 0 0 0,-1-1 0 0 0,0 0 0 0 0,4-5 3 0 0,5-5-38 0 0,-12 14 27 0 0,-6 8 9 0 0,-8 11 4 0 0,-9 13 40 0 0,-2-1-1 0 0,-1-1 0 0 0,-19 17-41 0 0,11-12 93 0 0,-17 25-93 0 0,-10 10 158 0 0,10-16-115 0 0,-102 106 59 0 0,33-51-102 0 0,75-70 0 0 0,-1 3 0 0 0,14-13 0 0 0,-19 15 0 0 0,33-30 3 0 0,-14 9-18 0 0,21-16-43 0 0,8-5 55 0 0,0 0 1 0 0,-1 0 0 0 0,1 0-1 0 0,0 0 1 0 0,-1 0 0 0 0,1 0 0 0 0,0 0-1 0 0,0-1 1 0 0,-1 1 0 0 0,1 0-1 0 0,0 0 1 0 0,-1 0 0 0 0,1 0 0 0 0,0 0-1 0 0,0 0 1 0 0,-1-1 0 0 0,1 1-1 0 0,0 0 1 0 0,0 0 0 0 0,0 0 0 0 0,-1 0-1 0 0,1-1 1 0 0,0 1 0 0 0,0 0-1 0 0,0 0 1 0 0,0-1 0 0 0,-1 1 0 0 0,1 0-1 0 0,0 0 1 0 0,0-1 0 0 0,0 1 2 0 0,0 0-7 0 0,-1-3 1 0 0,0 1 0 0 0,0 0 1 0 0,1 0-1 0 0,-1 0 0 0 0,0 0 0 0 0,1-1 0 0 0,0 1 0 0 0,0 0 0 0 0,0 0 0 0 0,0-1 0 0 0,0 1 0 0 0,0 0 1 0 0,0-1 5 0 0,7-32-45 0 0,-4 25 34 0 0,3-15 11 0 0,2 1 0 0 0,9-19 0 0 0,-7 17 0 0 0,0 0 0 0 0,0-8 0 0 0,-4 13 0 0 0,0 1 0 0 0,2 1 0 0 0,3-6 0 0 0,0 1 0 0 0,-5 6 0 0 0,1-1 0 0 0,-2 1 0 0 0,-1-1 0 0 0,0 0 0 0 0,-1 0 0 0 0,-1-1 0 0 0,-1 1 0 0 0,-1-5 0 0 0,-1 15 0 0 0,1 9 0 0 0,0 0 0 0 0,0 0 0 0 0,0 0 0 0 0,0 0 0 0 0,0 0 0 0 0,0 0 0 0 0,0 0 0 0 0,-1 0 0 0 0,1 0 0 0 0,0 0 0 0 0,0-1 0 0 0,0 1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1 0 0 0,-4 3 0 0 0,-2 4 0 0 0,-13 11 0 0 0,2 2 0 0 0,-8 12 0 0 0,11-13 0 0 0,-1-2 0 0 0,-1 0 0 0 0,14-16 0 0 0,-2 3 0 0 0,2-2 0 0 0,-1-1 0 0 0,1 1 0 0 0,-1-1 0 0 0,0 1 0 0 0,0-1 0 0 0,1 0 0 0 0,-1 0 0 0 0,-1 0 0 0 0,1-1 0 0 0,0 1 0 0 0,0-1 0 0 0,-3 1 0 0 0,-2 1 11 0 0,4-3 32 0 0,2-2-36 0 0,0 0 0 0 0,0 1 1 0 0,0-1-1 0 0,0 0 1 0 0,0 0-1 0 0,1 0 0 0 0,-1 0 1 0 0,1 0-1 0 0,-1 0 1 0 0,1-1-1 0 0,0 1 1 0 0,0-1-1 0 0,0 1 0 0 0,0 0 1 0 0,0-1-1 0 0,0 1 1 0 0,1-2-8 0 0,-3-8 50 0 0,1-1 1 0 0,1 0 0 0 0,0-2-51 0 0,-1 1 12 0 0,-7-71 6 0 0,1 20 39 0 0,2-12-57 0 0,6 62 41 0 0,0-1 1 0 0,2 0-1 0 0,-1 1 0 0 0,5-14-41 0 0,-6 29 4 0 0,0-1 1 0 0,0 1-1 0 0,0-1 0 0 0,0 1 0 0 0,1-1 0 0 0,-1 1 1 0 0,0-1-1 0 0,0 1 0 0 0,0 0 0 0 0,1-1 0 0 0,-1 1 1 0 0,0-1-1 0 0,1 1 0 0 0,-1 0 0 0 0,0-1 0 0 0,1 1 1 0 0,-1 0-1 0 0,1-1 0 0 0,-1 1-4 0 0,0 0 2 0 0,1 0 1 0 0,-1 0-1 0 0,0 0 0 0 0,0-1 1 0 0,0 1-1 0 0,1 0 1 0 0,-1 0-1 0 0,0 0 0 0 0,0 0 1 0 0,0-1-1 0 0,0 1 1 0 0,0 0-1 0 0,1 0 0 0 0,-1 0 1 0 0,0 0-1 0 0,0-1 0 0 0,0 1 1 0 0,0 0-1 0 0,0 0 1 0 0,0-1-1 0 0,0 1 0 0 0,0 0 1 0 0,0 0-1 0 0,0 0 0 0 0,0-1 1 0 0,0 1-1 0 0,0 0-2 0 0,3 1 54 0 0,1 2-47 0 0,-1-1 0 0 0,1 1 0 0 0,0 1 0 0 0,-1-1 0 0 0,0 0 0 0 0,1 1 0 0 0,-2-1 0 0 0,1 1 0 0 0,0 0 0 0 0,-1 0 0 0 0,1 0 0 0 0,-1 1 0 0 0,0-1 0 0 0,-1 0 0 0 0,1 1 0 0 0,-1-1 0 0 0,0 1 0 0 0,0 0-7 0 0,7 32-466 0 0,2 32 466 0 0,-9-52-497 0 0,-1-1 1 0 0,0 1 496 0 0,-1 15-4753 0 0,3-8-927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1.4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68 184 8287 0 0,'-2'3'191'0'0,"-4"4"-73"0"0,2-2 54 0 0,0 0 0 0 0,0 0 1 0 0,-5 3-173 0 0,-1-1 38 0 0,7-5 29 0 0,0 0-1 0 0,-1 0 0 0 0,1 0 1 0 0,0 0-1 0 0,0 1 0 0 0,0-1 0 0 0,-2 4-66 0 0,4-4 498 0 0,1-2 12 0 0,0 0 2 0 0,0 0 0 0 0,0 0 0 0 0,0 0 0 0 0,2-3-69 0 0,30-24-279 0 0,-19 16 302 0 0,0 0 0 0 0,9-10-466 0 0,6-11 559 0 0,2 2-1 0 0,27-22-558 0 0,-41 40 0 0 0,0 2 0 0 0,1 0 0 0 0,1 1 0 0 0,6-3 0 0 0,-21 11 0 0 0,1 0 0 0 0,-1 0 0 0 0,0 0 0 0 0,0 0 0 0 0,1 0 0 0 0,-1 1 0 0 0,0 0 0 0 0,1-1 0 0 0,-1 1 0 0 0,0 0 0 0 0,1 1 0 0 0,0-1 0 0 0,-2 1 0 0 0,1-1 0 0 0,-1 1 0 0 0,1-1 0 0 0,-1 1 0 0 0,0 0 0 0 0,0 0 0 0 0,1 0 0 0 0,-1 0 0 0 0,0 1 0 0 0,0-1 0 0 0,0 1 0 0 0,0-1 0 0 0,0 1 0 0 0,0-1 0 0 0,-1 1 0 0 0,1 0 0 0 0,0 0 0 0 0,6 11 0 0 0,-1-1 0 0 0,0 1 0 0 0,0 1 0 0 0,-2-1 0 0 0,1 1 0 0 0,0 6 0 0 0,1 12 0 0 0,0-1 0 0 0,-2 1 0 0 0,-2 0 0 0 0,-1 1 0 0 0,-2 27 0 0 0,-2-23 74 0 0,-2-1 0 0 0,-2-1 0 0 0,-1 1-1 0 0,-2-1 1 0 0,-1 0 0 0 0,-10 23-74 0 0,4-22 1267 0 0,-10 15-1267 0 0,2-3 322 0 0,10-21 153 0 0,0-1 0 0 0,-2 0-1 0 0,0-1 1 0 0,-14 14-475 0 0,30-39 3 0 0,0 0 0 0 0,0 0 0 0 0,-1 0 1 0 0,1 0-1 0 0,0 0 0 0 0,0 0 0 0 0,0 0 0 0 0,0 0 0 0 0,0 0 1 0 0,0 0-1 0 0,0 0 0 0 0,0 0 0 0 0,0 0 0 0 0,0 0 1 0 0,0 0-1 0 0,0-1 0 0 0,0 1 0 0 0,0 0 0 0 0,0 0 0 0 0,0 0 1 0 0,0 0-1 0 0,0 0 0 0 0,0 0 0 0 0,0 0 0 0 0,0 0 0 0 0,0 0 1 0 0,0 0-1 0 0,0 0 0 0 0,0 0 0 0 0,0 0 0 0 0,0 0 1 0 0,0 0-1 0 0,-1 0 0 0 0,1 0 0 0 0,0 0 0 0 0,0 0 0 0 0,0 0 1 0 0,0 0-1 0 0,0 0 0 0 0,0 0 0 0 0,0 0 0 0 0,0 0 1 0 0,0 0-1 0 0,0 0 0 0 0,0 0 0 0 0,0 1 0 0 0,0-1-3 0 0,-1-13 47 0 0,0 1-1 0 0,1-1 1 0 0,1 1 0 0 0,0 0-1 0 0,1-1 1 0 0,2-8-47 0 0,3-7 588 0 0,1 0 0 0 0,5-8-588 0 0,-5 19 101 0 0,0 2 1 0 0,0-1-1 0 0,2 1 0 0 0,0 1 0 0 0,0-1 0 0 0,2 1-101 0 0,20-28 1 0 0,-30 40-1 0 0,17-25 0 0 0,1 0 0 0 0,7-5 0 0 0,-9 13 0 0 0,1 1 0 0 0,0 0 0 0 0,6-2 0 0 0,-18 15 0 0 0,0 0 0 0 0,0 1 0 0 0,0-1 0 0 0,1 2 0 0 0,0-1 0 0 0,0 1 0 0 0,0 0 0 0 0,0 1 0 0 0,0 0 0 0 0,1 0 0 0 0,6 0 0 0 0,-12 2-40 0 0,0 0-1 0 0,0 0 1 0 0,-1 0-1 0 0,1 0 1 0 0,0 1 0 0 0,0-1-1 0 0,0 1 1 0 0,0 0-1 0 0,0 0 1 0 0,0 0-1 0 0,-1 0 1 0 0,1 0-1 0 0,0 0 1 0 0,-1 1 0 0 0,1 0-1 0 0,-1-1 1 0 0,0 1-1 0 0,1 0 1 0 0,-1 0-1 0 0,0 0 1 0 0,0 1 0 0 0,0-1-1 0 0,-1 0 1 0 0,1 1-1 0 0,0-1 1 0 0,-1 1-1 0 0,1 1 41 0 0,3 6-150 0 0,-1 0 0 0 0,-1 1 0 0 0,1-1 0 0 0,-2 1 0 0 0,1 0 0 0 0,-1 10 150 0 0,1 0 0 0 0,-2 0 0 0 0,-1 0 0 0 0,-1 0 0 0 0,0 0 0 0 0,-2 0 0 0 0,0 0 0 0 0,-2 0 0 0 0,0-1 0 0 0,-1 0 0 0 0,-1 0 0 0 0,-2 4 0 0 0,-4-1 0 0 0,10-19 0 0 0,1-5 0 0 0,1-7 0 0 0,1 8 0 0 0,1-12 0 0 0,1 0 0 0 0,0 0 0 0 0,1 0 0 0 0,1 0 0 0 0,-1 0 0 0 0,2-1 0 0 0,-2 6 0 0 0,6-15 0 0 0,1-1 0 0 0,7-9 0 0 0,2-6 0 0 0,-3 7 0 0 0,1 2 0 0 0,1 0 0 0 0,1 1 0 0 0,2 1 0 0 0,5-5 0 0 0,-11 16 0 0 0,0 2 0 0 0,1 0 0 0 0,1 0 0 0 0,0 2 0 0 0,5-3 0 0 0,-15 11 0 0 0,0 0 0 0 0,1 0 0 0 0,-1 1 0 0 0,1 0 0 0 0,0 1 0 0 0,0-1 0 0 0,0 2 0 0 0,7-2 0 0 0,-10 3 0 0 0,-1-1 0 0 0,1 1 0 0 0,-1 0 0 0 0,1 0 0 0 0,0 1 0 0 0,-1-1 0 0 0,1 1 0 0 0,-1 0 0 0 0,0 0 0 0 0,1 0 0 0 0,-1 1 0 0 0,3 1 0 0 0,-2 0 0 0 0,0 0 0 0 0,1 0 0 0 0,-2 0 0 0 0,1 1 0 0 0,0 0 0 0 0,-1 0 0 0 0,1 0 0 0 0,2 5 0 0 0,1 1 0 0 0,-1 1 0 0 0,0 0 0 0 0,0 0 0 0 0,-2 1 0 0 0,1-1 0 0 0,-2 1 0 0 0,1 1 0 0 0,0 5 0 0 0,2 8 0 0 0,-2 0 0 0 0,0 0 0 0 0,-2 1 0 0 0,-1-1 0 0 0,-1 1 0 0 0,-2 14 0 0 0,-3-10 0 0 0,-1 0 0 0 0,-8 26 0 0 0,6-28 0 0 0,-7 21 692 0 0,-2 0 0 0 0,-11 23-692 0 0,24-65 194 0 0,0-1 0 0 0,1 1-1 0 0,-1 4-193 0 0,-2 9-174 0 0,4-19-877 0 0,1-2-385 0 0,0 0-78 0 0,0 0-20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1.74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87 12 8287 0 0,'0'0'191'0'0,"-1"2"26"0"0,1-1-204 0 0,-1 0-1 0 0,1 0 0 0 0,-1 0 0 0 0,0-1 0 0 0,1 1 0 0 0,-1 0 0 0 0,0-1 1 0 0,1 1-1 0 0,-1 0 0 0 0,0-1 0 0 0,0 1 0 0 0,1-1 0 0 0,-1 1 1 0 0,0-1-1 0 0,0 1 0 0 0,0-1-12 0 0,-18 6 191 0 0,3-1-121 0 0,12-4 329 0 0,-1 0-1 0 0,1 0 1 0 0,0 0-1 0 0,0-1 0 0 0,-3 0-398 0 0,-2 1 926 0 0,7-1 64 0 0,2 0 30 0 0,0 0-133 0 0,3 0-583 0 0,20 1 76 0 0,1-1 0 0 0,6-2-380 0 0,12 0 737 0 0,45-5-124 0 0,-34 1-618 0 0,48-5 590 0 0,-49 4 139 0 0,1 3-1 0 0,30 1-723 0 0,-16 6 16 0 0,64 10-16 0 0,-104-7 0 0 0,0 2 0 0 0,0 0 0 0 0,19 10 0 0 0,-30-12 0 0 0,3 3 0 0 0,12 6 0 0 0,-19-8 0 0 0,1-1 0 0 0,0 0 0 0 0,0-1 0 0 0,10 3 0 0 0,-18-7-224 0 0,0 0 0 0 0,1 1 0 0 0,-1 0 0 0 0,0 0 0 0 0,0 0 0 0 0,0 1 0 0 0,0 0 0 0 0,0 0 0 0 0,-1 0 0 0 0,1 0 0 0 0,-1 1 0 0 0,1 0 224 0 0,-3-2-1514 0 0,-2-2-20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2.0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48 8287 0 0,'1'-2'191'0'0,"15"-14"252"0"0,-7 8-251 0 0,-4 5-59 0 0,0 0 0 0 0,0 1 1 0 0,0-1-1 0 0,0 1 1 0 0,0 0-1 0 0,0 0 1 0 0,1 1-1 0 0,-1 0 0 0 0,1 0 1 0 0,-1 0-1 0 0,1 0 1 0 0,-1 1-1 0 0,1 0 0 0 0,0 0 1 0 0,-1 1-1 0 0,1-1 1 0 0,-1 1-1 0 0,1 0 0 0 0,4 2-133 0 0,10 5 280 0 0,0 1-1 0 0,-1 0 0 0 0,0 1 0 0 0,-1 1 1 0 0,0 1-1 0 0,0 1 0 0 0,-1 0 0 0 0,-1 1 1 0 0,0 1-1 0 0,-1 1 0 0 0,2 3-279 0 0,-13-14 113 0 0,17 19 854 0 0,-2 0 1 0 0,15 24-968 0 0,-18-22 439 0 0,-3-6-270 0 0,2 6-169 0 0,-11-20 12 0 0,-2 0 0 0 0,1 0 0 0 0,-1 0 0 0 0,0 0 0 0 0,0 0 0 0 0,0 6-12 0 0,7 49 1368 0 0,-8-57-1268 0 0,-1 1-1 0 0,0-1 1 0 0,0 1-1 0 0,0-1 1 0 0,-1 0-1 0 0,0 3-99 0 0,0 12 11 0 0,0 3 26 0 0,2-9-63 0 0,-2 0 0 0 0,0 0 0 0 0,-1 1 26 0 0,2-11 37 0 0,-1 0 1 0 0,0 1-1 0 0,1-1 0 0 0,-2 0 0 0 0,1 0 0 0 0,0 1 1 0 0,-1-1-1 0 0,1 0 0 0 0,-1 0 0 0 0,0-1 0 0 0,0 1 1 0 0,0 0-1 0 0,-2 2-37 0 0,-22 19 535 0 0,-1-1 0 0 0,0-2 0 0 0,-14 8-535 0 0,-23 9-2202 0 0,-52 21 2202 0 0,103-52-4770 0 0,2 1-1474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2.56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271 143 4607 0 0,'0'0'102'0'0,"0"0"20"0"0,2-1 6 0 0,17-16 8 0 0,-15 13-138 0 0,0 0 0 0 0,0 0 0 0 0,1 1 0 0 0,4-4 2 0 0,65-31 2850 0 0,-26 12-172 0 0,3 1-2678 0 0,-45 23 98 0 0,0 0-1 0 0,-1 0 1 0 0,1 0-1 0 0,1 1 0 0 0,-1 0 1 0 0,5-1-98 0 0,9 1 22 0 0,9 1-22 0 0,-14 0 9 0 0,-5 0-31 0 0,11 0 497 0 0,-1 1 1 0 0,20 2-476 0 0,-34-2 92 0 0,-1 0 0 0 0,1 1 0 0 0,0-1 0 0 0,-1 1 0 0 0,0 0-1 0 0,1 1 1 0 0,-1-1 0 0 0,0 1 0 0 0,0 0 0 0 0,0 0 0 0 0,-1 1 0 0 0,4 2-92 0 0,-6-4 1 0 0,1 1 1 0 0,-1 0-1 0 0,0 0 0 0 0,0 0 0 0 0,-1 0 0 0 0,1 0 0 0 0,0 0 0 0 0,-1 0 1 0 0,0 0-1 0 0,0 1 0 0 0,0 0-1 0 0,2 9 129 0 0,0-1 1 0 0,-1 6-130 0 0,-1-7 187 0 0,1 3-33 0 0,-1 1 0 0 0,-1 0 0 0 0,-1-1 0 0 0,0 1 0 0 0,-1-1 0 0 0,0 1 0 0 0,-1-1 0 0 0,-1 0 0 0 0,0 0 0 0 0,-1 0 0 0 0,-1-1 0 0 0,-5 11-154 0 0,-13 19 494 0 0,-1-2 0 0 0,-3 0 0 0 0,-5 5-494 0 0,21-31 323 0 0,-4 12-323 0 0,16-26 0 0 0,-1 0 0 0 0,0 0 0 0 0,0 1 0 0 0,1-1 0 0 0,-1 1 0 0 0,1-1 0 0 0,-1 1 0 0 0,1-1 0 0 0,-1 2 0 0 0,2-2 0 0 0,-1 1 0 0 0,0 0 0 0 0,0-1 0 0 0,1 1 0 0 0,-1 0 0 0 0,1-1 0 0 0,-1 1 0 0 0,1 0 0 0 0,0-1 0 0 0,0 1 0 0 0,-1-1 0 0 0,1 1 0 0 0,0-1 0 0 0,0 0 0 0 0,1 1 0 0 0,-1-1 0 0 0,1 1 0 0 0,0 0 0 0 0,0 0 0 0 0,1 0 0 0 0,-1 0 0 0 0,1-1 0 0 0,-1 1 0 0 0,1 0 0 0 0,0-1 0 0 0,-1 0 0 0 0,1 0 0 0 0,0 0 0 0 0,19 5 0 0 0,-10-4 0 0 0,-1 1 0 0 0,0 1 0 0 0,4 2 0 0 0,6 4 0 0 0,-1 0 0 0 0,16 12 0 0 0,-25-15 0 0 0,-1 1 0 0 0,0 0 0 0 0,-1 0 0 0 0,0 1 0 0 0,7 9 0 0 0,-13-15-2 0 0,-1 1 0 0 0,1-1 0 0 0,-1 1 0 0 0,0 0 0 0 0,0 0 0 0 0,0 0-1 0 0,-1 0 1 0 0,1 1 0 0 0,-1-1 0 0 0,0 0 0 0 0,0 0 0 0 0,-1 1 0 0 0,1-1 0 0 0,-1 1-1 0 0,0-1 1 0 0,0 1 0 0 0,-1-1 0 0 0,1 2 2 0 0,-2 1 44 0 0,1-1 0 0 0,-1 0-1 0 0,0 1 1 0 0,-1-1 0 0 0,1 0-1 0 0,-1 0 1 0 0,0 0 0 0 0,-1-1-1 0 0,0 1 1 0 0,1-1 0 0 0,-6 5-44 0 0,-14 17 1011 0 0,-2-1-1 0 0,-24 19-1010 0 0,7-13 408 0 0,-1-1 0 0 0,-1-3 0 0 0,-2-1 0 0 0,-15 5-408 0 0,8-7 0 0 0,-2-2 0 0 0,0-3 0 0 0,-1-2 0 0 0,-1-3 0 0 0,-14 1 0 0 0,45-11 0 0 0,8-1 0 0 0,1-1 0 0 0,-1-1 0 0 0,0 0 0 0 0,1-1 0 0 0,-10-1 0 0 0,24 0-78 0 0,0-1 0 0 0,0 1 0 0 0,0-1-1 0 0,0 1 1 0 0,-3-2 78 0 0,6 2-67 0 0,-1-1-1 0 0,0 1 1 0 0,1 0-1 0 0,-1 0 1 0 0,1-1-1 0 0,-1 1 0 0 0,1 0 1 0 0,-1-1-1 0 0,1 1 1 0 0,0-1-1 0 0,-1 1 1 0 0,1 0-1 0 0,-1-1 0 0 0,1 1 1 0 0,0-1-1 0 0,-1 1 1 0 0,1-1-1 0 0,0 1 1 0 0,-1-1-1 0 0,1 1 1 0 0,0-1-1 0 0,0 0 0 0 0,0 1 1 0 0,0-1-1 0 0,-1 1 1 0 0,1-1-1 0 0,0 0 1 0 0,0 1-1 0 0,0-1 0 0 0,0 1 1 0 0,0-1-1 0 0,0 1 1 0 0,0-1-1 0 0,1 0 68 0 0,-1-1-252 0 0,1 0-1 0 0,0 0 1 0 0,0 0-1 0 0,-1 1 1 0 0,1-1 0 0 0,1-1 252 0 0,8-8-1534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3.21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 1432 10135 0 0,'0'0'464'0'0,"0"0"-9"0"0,-2 2-223 0 0,-2 7 156 0 0,4-9-351 0 0,0 0 1 0 0,0 1-1 0 0,-1-1 1 0 0,1 1-1 0 0,0-1 1 0 0,0 1-1 0 0,0-1 1 0 0,0 0-1 0 0,0 1 1 0 0,0-1-1 0 0,0 1 1 0 0,0-1-1 0 0,0 1 0 0 0,0-1 1 0 0,0 1-1 0 0,0-1 1 0 0,0 1-1 0 0,0-1 1 0 0,0 0-1 0 0,0 1 1 0 0,1-1-1 0 0,-1 1 1 0 0,0-1-38 0 0,0 1 135 0 0,1 1 377 0 0,-1-2 0 0 0,2-3 0 0 0,94-113 618 0 0,-67 80-697 0 0,26-38 599 0 0,0 0-475 0 0,2 0-549 0 0,-3-2 0 0 0,35-66-8 0 0,-39 50 0 0 0,-4-3 0 0 0,-1-11 0 0 0,-38 89 0 0 0,-1 0 0 0 0,0 0 0 0 0,-2-1 0 0 0,0 0 0 0 0,-1 0 0 0 0,0-25 0 0 0,-2 21 0 0 0,3-13 0 0 0,4-13 0 0 0,7-47 0 0 0,-6-3 0 0 0,-9 75 0 0 0,0 0 0 0 0,-1 0 0 0 0,-2-5 0 0 0,0 15 0 0 0,2 12 0 0 0,1 1 0 0 0,-1-1 0 0 0,0 0 0 0 0,1 0 0 0 0,-1 0 0 0 0,0 1 0 0 0,0-1 0 0 0,1 0 0 0 0,-1 1 0 0 0,0-1 0 0 0,0 1 0 0 0,0-1 0 0 0,0 1 0 0 0,0-1 0 0 0,0 1 0 0 0,0 0 0 0 0,0-1 0 0 0,0 1 0 0 0,0 0 0 0 0,0 0 0 0 0,0 0 0 0 0,0 0 0 0 0,0 0 0 0 0,0 0 0 0 0,0 0 0 0 0,0 0 0 0 0,0 0 0 0 0,0 0 0 0 0,0 0 0 0 0,0 1 0 0 0,0-1 0 0 0,0 0 0 0 0,0 1 0 0 0,0-1 0 0 0,0 1 0 0 0,1-1 0 0 0,-1 1 0 0 0,0-1 0 0 0,-4 3 0 0 0,1 0 0 0 0,0 1 0 0 0,0-1 0 0 0,0 1 0 0 0,0-1 0 0 0,-3 5 0 0 0,-15 22 0 0 0,1 1 0 0 0,1 1 0 0 0,-8 19 0 0 0,16-28 0 0 0,-31 61 203 0 0,3 2-1 0 0,4 1 1 0 0,-14 61-203 0 0,12-11 720 0 0,5 2 0 0 0,5 12-720 0 0,23-121 0 0 0,2 0 0 0 0,0 0 0 0 0,2 0 0 0 0,1 1 0 0 0,2-1 0 0 0,1 0 0 0 0,2 5 0 0 0,-3-27 0 0 0,0 0 0 0 0,1 0 0 0 0,0 0 0 0 0,1 0 0 0 0,0 0 0 0 0,0-1 0 0 0,0 1 0 0 0,1-1 0 0 0,0 0 0 0 0,1-1 0 0 0,0 1 0 0 0,0-1 0 0 0,0 0 0 0 0,1 0 0 0 0,-1-1 0 0 0,1 0 0 0 0,1 0 0 0 0,-1-1 0 0 0,-3-2-107 0 0,0 0 0 0 0,0-1 1 0 0,0 1-1 0 0,0-1 0 0 0,0 0 0 0 0,1 0 0 0 0,3 0 107 0 0,3 0-1500 0 0,0-1 0 0 0,5 0 1500 0 0,4-3-5796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3.54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154 5 10135 0 0,'1'-2'464'0'0,"-1"0"-254"0"0,0 3 139 0 0,-4 9 556 0 0,-7 18 311 0 0,-4 12-916 0 0,3-10 840 0 0,-4 19-1140 0 0,0 12 2048 0 0,-2 25-2048 0 0,8-36 546 0 0,3-17-484 0 0,0 14-62 0 0,0 0 34 0 0,-6 20-34 0 0,5-31 409 0 0,7-32-210 0 0,0 0 1 0 0,0 0-1 0 0,-1 0 1 0 0,1 0-1 0 0,-3 3-199 0 0,3-5 375 0 0,1-2-576 0 0,0 0-250 0 0,0 0-777 0 0,0 0-3069 0 0,0 0-1317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3.87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1 205 11975 0 0,'10'-7'235'0'0,"-6"3"-114"0"0,1 1 0 0 0,-1 0-1 0 0,1 0 1 0 0,0 0-1 0 0,0 1 1 0 0,0-1 0 0 0,0 1-1 0 0,4-1-120 0 0,63-17 110 0 0,-44 11-37 0 0,34-6 770 0 0,6-2 187 0 0,36-10 438 0 0,-52 15-792 0 0,17-8-676 0 0,-28 8-18 0 0,2 1-1 0 0,34-2 19 0 0,-64 10-27 0 0,48-5-1293 0 0,-44 3 808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4.2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281 166 10135 0 0,'11'-11'287'0'0,"29"-29"503"0"0,3 1-790 0 0,-30 28-4 0 0,1 0 0 0 0,1 1 0 0 0,-1 1-1 0 0,2 0 1 0 0,7-3 4 0 0,-17 10 140 0 0,1-1-1 0 0,0 1 0 0 0,-1 0 0 0 0,1 0 0 0 0,0 1 1 0 0,0 0-1 0 0,0 1 0 0 0,0-1 0 0 0,0 1 0 0 0,0 0 1 0 0,0 1-1 0 0,3 0-139 0 0,-6 0 128 0 0,1 0-1 0 0,0 0 1 0 0,-1 1 0 0 0,1-1 0 0 0,-1 1 0 0 0,0 0-1 0 0,0 0 1 0 0,1 1 0 0 0,-2-1 0 0 0,1 1-1 0 0,0 0 1 0 0,0 0 0 0 0,-1 0 0 0 0,1 1 0 0 0,-1-1-1 0 0,0 1 1 0 0,0 0 0 0 0,2 3-128 0 0,2 6 14 0 0,-1-1-1 0 0,0 1 1 0 0,0 1 0 0 0,-2-1 0 0 0,1 1 0 0 0,-2 0-1 0 0,0 0 1 0 0,0 0 0 0 0,-2 1 0 0 0,0-1-1 0 0,0 0 1 0 0,-1 2-14 0 0,-2 3 91 0 0,0-1-1 0 0,-2 0 0 0 0,-3 15-90 0 0,-21 51 525 0 0,20-60-390 0 0,-18 48 913 0 0,-14 23-1048 0 0,20-53 71 0 0,-2-1-1 0 0,-24 33-70 0 0,22-39 392 0 0,-1-1 0 0 0,-1-2 0 0 0,-2 0 0 0 0,-2-2 0 0 0,-7 5-392 0 0,-14 5 16 0 0,-48 30-16 0 0,61-41 0 0 0,29-22 0 0 0,0 0 0 0 0,0 0 0 0 0,-1-1 0 0 0,0 0 0 0 0,-2 1 0 0 0,-4-1 140 0 0,-1 0 1 0 0,-3 0-141 0 0,16-5 162 0 0,0-2 570 0 0,4 1-718 0 0,0 0 0 0 0,0 0 0 0 0,0 0 0 0 0,0 0-1 0 0,0 0 1 0 0,-1 0 0 0 0,1 0 0 0 0,0-1 0 0 0,0 1 0 0 0,0 0-1 0 0,0 0 1 0 0,0 0 0 0 0,0 0 0 0 0,0 0 0 0 0,0 0-1 0 0,0 0 1 0 0,0 0 0 0 0,0 0 0 0 0,0 0 0 0 0,0 0 0 0 0,0 0-1 0 0,0 0 1 0 0,0 0 0 0 0,0 0 0 0 0,0 0 0 0 0,0 0-1 0 0,0 0 1 0 0,0 0 0 0 0,0 0 0 0 0,0 0 0 0 0,0-1 0 0 0,0 1-1 0 0,0 0 1 0 0,0 0 0 0 0,1 0 0 0 0,-1 0 0 0 0,0 0-1 0 0,0 0 1 0 0,0 0 0 0 0,0 0 0 0 0,0 0 0 0 0,0 0 0 0 0,0 0-1 0 0,0 0 1 0 0,0 0 0 0 0,0 0 0 0 0,0 0 0 0 0,0 0-1 0 0,0 0 1 0 0,0 0 0 0 0,0 0 0 0 0,0 0 0 0 0,0 0 0 0 0,0 0-1 0 0,0 0 1 0 0,0 0 0 0 0,0 0 0 0 0,0 0 0 0 0,0 0-1 0 0,1 0 1 0 0,-1 0 0 0 0,0 0-14 0 0,35-1 16 0 0,-19 0-16 0 0,0 0 0 0 0,1 2 0 0 0,-1 0 0 0 0,9 2 0 0 0,49 9 0 0 0,14 3 0 0 0,76 13 0 0 0,-141-25 0 0 0,-1-1 0 0 0,0-2 0 0 0,1 0 0 0 0,-1-1 0 0 0,6-2 0 0 0,-10 1-292 0 0,0 0 0 0 0,0 2 0 0 0,14 1 292 0 0,-6 1-1770 0 0,-3-5-5056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5:45:56.0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5533 5188 18431 0,'3'-15'1632'0,"2"4"-1312"15,1 0-320-15,0-2 0 0,-3 4 608 0,3-1 48 0,0 3 16 0,-6 7 0 16,0 0-48-16,0 0-16 0,0 0 0 15,0 0 0-15,0 0-128 0,0 0-32 0,0 0 0 0,0 0 0 16,0 0-224-16,0 0-48 0,-12 3-16 0,1 3 0 16,-1 3-160-16,-2-1 0 0,-3 5 0 0,1-5 0 15,0 0 0-15,-1-4 192 0,-2 1-64 0,-2 0 0 16,-2 3 32-16,-2-1 0 0,-1-1 0 0,-6-1 0 16,0 0 400-16,-5 5 80 0,1-1 0 0,-3 0 16 15,-4-3 48-15,2 1 16 0,3-1 0 0,1 0 0 16,-2 3-272-16,3 0-64 0,6-3-16 0,2 2 0 15,0-3-192-15,2 2-48 0,3-2 0 0,2-4 0 16,1-1 0-16,3-2-128 0,2-2 192 0,3 1-64 0,3 1 64 16,9 2 0-16,-8-8 0 0,3 1 0 0,5 7-64 0,0 0 0 15,0 0 0-15,0 0 0 0,0 0-128 0,-1-9 128 16,1 9-128-16,0 0 128 0,0 0-128 0,0 0 128 16,0 0-128-16,0 0 128 0,0 0-128 0,0 0 0 15,3 16 0-15,0 2 0 0,-4 3 0 0,-1 4 0 16,0-2 0-16,1 6 0 0,-3 6 0 0,1 0 0 15,2 1 0-15,-2 0 0 0,1-2 128 0,0 2-128 16,0 5 0-16,2-1 128 0,4 2-128 0,-2 4 0 16,1-2 0-16,-1 4 0 0,1 4 0 0,0-3 0 15,-3-4 0-15,-3 5 0 0,0 3 0 0,-1 3 0 16,-2 4 0-16,-2-2 0 0,0 2 0 0,0 0 0 16,-2-4 0-16,-2 1 0 0,1-2 128 0,-4 1-128 15,1-1 0-15,-2 2 128 0,-1-1 96 0,2-4 16 16,-2-8 0-16,2 6 0 0,0 0 16 0,-1-5 0 15,-1-3 0-15,3-6 0 0,2-3-80 0,0 0-16 0,2-6 0 0,-1 0 0 16,2-6-16-16,0-4 0 0,0-1 0 0,4-2 0 16,2 3-16-16,1-4 0 0,2-13 0 0,0 0 0 15,2 12 0-15,3 0 0 0,2-2 0 0,1-3 0 16,-8-7 64-16,18 0 16 0,6 0 0 0,2 0 0 16,1 1 0-16,6-2 0 0,4-5 0 0,5 5 0 15,2 2-48-15,3-1-16 0,2-4 0 0,0 4 0 16,2 0-144-16,5 0 0 0,1 0 144 0,2 0-144 15,1-1 0-15,0 1 128 0,0 1-128 0,-3 1 0 16,-1 2 0-16,2-2 0 0,-2-2 0 0,4 2 128 16,2 3-128-16,0-1 0 0,-4 0 0 0,-3 1 0 15,-1 1 0-15,-5-3 0 0,-5-1 0 0,-2 4-128 16,-5 4-1696-16,-1-5-336 0,-3 1-64 0,-6 0-16 16</inkml:trace>
  <inkml:trace contextRef="#ctx0" brushRef="#br0" timeOffset="1066.68">12027 5158 23039 0,'-7'-16'2048'0,"7"16"-1648"16,-4-8-400-16,4 8 0 0,0-8 384 0,0 8-16 0,0 0 0 0,11-3 0 16,-11 3-224-16,15-2-144 0,4 1 192 0,2 4-192 15,-1 4 128-15,5-3-128 0,3 0 0 0,0-5 0 16,5-3 144-16,-1-3-144 0,1 2 0 0,1 1 144 16,1 2-16-16,-1-5 0 0,4-1 0 0,-2 1 0 15,5 0 112-15,-2 1 16 0,-1 0 0 0,-1 1 0 16,1 2 96-16,-3 2 32 0,-1-1 0 0,-2 0 0 15,-4 0 0-15,-3 0 0 0,-3-2 0 0,-1 8 0 16,-1 3-48-16,-5 3 0 0,-2-3 0 0,-1 6 0 16,-1 0-336-16,-2 5 144 0,-3 4-144 0,-1 0 0 15,-2-1 272-15,-2 5-48 0,1 6-16 0,-1 0 0 16,0 3-16-16,1 2-16 0,0-1 0 0,1 4 0 0,-3-3-16 0,0 3 0 16,2-3 0-16,0 4 0 0,-1 3-32 0,0 2-128 15,1 5 192-15,-4 1-64 0,0 1-128 16,-2 3 0-16,2 3 0 0,-1-2 0 0,-3-3 0 0,2-2 128 15,2 0-128-15,2 0 0 0,2 0 0 0,2 0 0 16,2-1 0-16,-1-1 0 0,5-7 128 0,1-5-128 16,0-4 0-16,2 1 128 0,0-1 64 0,2 1 0 15,0-4 0-15,1 0 0 0,1 2 128 0,0-2 16 16,-1-3 16-16,-2 0 0 0,-1-3-96 0,-3 1-32 16,-3 0 0-16,-1-1 0 0,0-1-80 0,0-4-16 15,1-4 0-15,-2 0 0 0,-1 1 32 0,-2 0 0 16,1 1 0-16,0-3 0 0,-3-4 128 0,-3-2 32 15,0 3 0-15,2-3 0 0,1 0-64 0,-4-2 0 0,-2-1 0 0,-1 1 0 16,2-1-16-16,-2 3-16 16,-2-4 0-16,-1 2 0 0,-3-1 96 0,-2-2 32 0,-1 2 0 0,-7-3 0 15,-4 1 48-15,-3-1 16 0,-3 0 0 0,-3 1 0 16,-3-2 32-16,-4-1 0 0,-2-2 0 0,-1 1 0 16,-3 3-32-16,0 1 0 0,-1-3 0 0,-3-1 0 15,-1 0-240-15,3 3-48 0,2-1-128 0,-1 5 192 16,-3 2-192-16,-2 0 0 0,-4 5 0 0,3 3 0 31,0 1-2624-31,2 7-400 0</inkml:trace>
  <inkml:trace contextRef="#ctx0" brushRef="#br0" timeOffset="4774.93">1317 10006 3679 0,'0'0'320'0,"0"0"-320"15,0 0 0-15,0-9 0 0,1 1 2464 0,-1 8 416 16,0 0 96-16,0 0 16 0,1-10-1760 0,-1 10-336 16,0 0-80-16,0 0-16 0,0 0-304 0,-9-1-64 15,0 3-16-15,-3 3 0 0,-2 2-176 0,-2 1-48 16,3 1 0-16,-1 1 0 0,-3 7 288 0,-2 1 48 15,-1 3 16-15,-1 0 0 0,-1 1-128 0,1 1-32 16,-1 1 0-16,2 4 0 0,-1 2 64 0,-2 2 0 16,-4 2 0-16,1 5 0 0,-2 3-112 0,-2 6-16 15,-2 6 0-15,0 3 0 0,0 3 0 0,13-26-16 0,-3 6 0 16,3 3 0-16,-2 3 16 0,0 4 16 0,1 3 0 0,2 3 0 16,3 4 48-16,-13 55 0 0,7-17 0 0,4-6 0 15,4-2-192-15,4-4-48 0,1 1 0 0,5-2 0 16,-1-1-144-16,1-4 0 0,3-1 0 0,0-2 128 15,3-6-128-15,-1-2 0 0,2-3 0 0,0-4 0 16,0-3 0-16,0-6 128 0,0-2-128 0,0 1 0 16,-2 4 0-16,2-2 0 0,-3-3 128 0,3 1-128 15,0 1 0-15,2 1 128 0,-3-1-128 0,3 1 128 16,0-2 0-16,1-4 0 0,1-1 0 0,1 0 0 16,0 1-128-16,1 2 128 0,1-2-128 0,-4-21 128 15,4 5-128-15,2-1 0 0,0 5 0 0,1 1 0 16,2 2 128-16,0 4-128 0,-2-1 0 0,13 37 128 15,-5-12-128-15,-1-7 160 0,1 0-160 0,-3-8 160 0,-2-1-160 16,-2-3 0-16,0-4 0 0,0 0 128 16,0-4-128-16,-2-3 192 0,-2 4-192 0,2-2 192 0,1 1-64 0,-1 5-128 15,-2-5 192-15,2 1-64 0,2-5-128 0,-2-1 192 16,-2 0-192-16,1 1 192 0,1-1-192 0,3 0 160 16,-1-1-160-16,1-3 160 0,2-1-32 0,2 3-128 15,1-5 192-15,-4-1-64 0,-7-5 48 0,2-1 0 16,1 1 0-16,0-4 0 0,-3-1 0 0,2 0 0 15,0 2 0-15,-2-3 0 0,-3-3 16 0,1-1 0 16,-1-6 0-16,-1 1 0 0,-1-1 64 0,-5-6 0 16,0 0 16-16,0 0 0 0,4 8 32 0,-4-8 0 15,0 0 0-15,0 0 0 0,0 0 16 0,0 0 0 16,-12-5 0-16,2-5 0 0,-2 0-96 0,0-4-16 16,-1-3 0-16,-1-1 0 0,1 0-64 0,1-2-16 0,-4 1 0 0,-1-5 0 15,-3-5-128-15,0 1 128 0,-1-1-128 0,0-4 128 16,-3 0-128-16,1-3 0 0,0-1 0 0,2-5 0 15,-4 1 128-15,3-7-128 0,-1-3 0 0,0-3 128 16,3-4-128-16,-3-3 0 0,3 0 0 0,-1-3 0 16,1-3 0-16,-2-1 0 0,0-3 128 0,0-2-128 15,2-8 0-15,1 4 0 0,-4 1 0 0,10 35 0 16,-4-14 0-16,-2-2 0 0,1-6 0 0,1-1 0 16,-2 0 0-16,4-1 128 0,-1-5-128 0,-11-58 0 15,6 21 0-15,7 13 0 0,3 7 0 0,2 6 0 16,1 7 0-16,3-1 0 0,1-3 0 0,1 5 0 0,1 3 0 15,2-1 0-15,1 5 0 0,2 3 0 16,1 1 0-16,0 2 0 0,-1-2 0 0,5 1 0 16,0 2 0-16,0 1 0 0,2-1 0 0,2 3 0 0,1 0-128 0,0 0 128 15,0 2 0-15,2 0 0 0,-1-5 0 0,-6 28 0 16,3-6 0-16,1-1 0 0,0-1 0 0,2-2 0 16,2-1 0-16,0 0 0 0,1 3-144 0,11-31 144 15,-4 14 0-15,-2 5 0 0,-1 4-144 0,0 5 144 16,-2 6 0-16,1 0-144 0,-1-1 144 0,2 3 0 15,0 5 0-15,1 0-128 0,-2 3 128 0,4 0 0 16,0-1-144-16,1 2 144 0,-2 3 0 0,2 0-144 16,2 0 144-16,-1 2 0 0,0 2-192 0,-1-1 192 15,-3 1-192-15,2 3 192 0,-2-1-160 0,0 3 160 16,-4 1-128-16,-3 2 128 0,3 2 0 0,-5 0-160 16,-3-1 160-16,-3 2 0 0,-1 5 0 0,4-2-128 0,-4-3 128 15,-1 1 0-15,-5 6 0 0,0 0 0 0,7-5 0 0,-7 5 0 16,4-9 0-16,-4 9 0 0,0 0 0 0,0 0 0 15,0 0 0-15,0 0 0 0,0 0 0 0,0 0 0 16,0 0-160-16,-11 3 160 0,0 4-128 0,-1 2 128 16,0-2 0-16,-2 3-160 0,-4-1 160 0,1 6 0 15,1 1-144-15,-5 3 144 0,-4 0 0 0,2 5-144 16,-1 4 144-16,-2 1 0 0,-1 2 0 0,-2 7-128 16,-2 5 128-16,0 5 0 0,-2 5 0 0,1 1-128 15,2 8 128-15,-2 3 0 0,1-1 0 0,0 2 0 16,-5-2 0-16,3 3 0 0,0 2 0 0,15-33 0 15,-4 7 0-15,-1 5 0 0,0-2 0 0,3 6-128 0,0 2 128 16,1 2 0-16,4 1 0 0,-14 53 0 0,9-14 0 0,6-7 0 16,4-6 0-16,0-3 0 0,3-1 0 0,0 6 0 15,2 2 0-15,2 3 0 0,3 2 0 0,-1 3 0 16,0 2 0-16,3 1 0 0,2-3 0 0,3-3 0 16,1-11 0-16,-1-3 0 0,1-4 0 0,1-5 0 15,-1-4 0-15,1-6 0 0,-1-6 0 0,1 0 0 16,2-1 0-16,-1-5 0 0,1-2 0 0,-4-21 144 15,2 7-144-15,5 2 0 0,1 3 128 0,2 5-128 16,-4-2 0-16,3 1 0 0,3 4 128 0,18 41-128 16,-5-16 0-16,-2-6 0 0,-1-3 0 0,1 0 0 15,-1 1 0-15,-1-4 0 0,1-3 128 0,0-1-128 16,-2-3 0-16,2-6 0 0,0 2 0 0,-3-7 0 16,-3-1 0-16,-1-2 0 0,-2-3 0 0,-1-1 0 0,0-2 0 15,-2 2 0-15,-4-5 128 0,1 2-128 0,2-8 0 0,-1 1 0 16,1 3 144-16,-2-3-144 0,-1-8 0 0,-1 3 144 15,1 0-144-15,-4-1 0 0,-1-1 0 0,-2-2 128 16,5-6-128-16,-6 1 128 0,-2-1-128 0,-3-7 128 16,0 7-128-16,0-7 192 0,0 0-192 0,0 0 192 15,0 0-192-15,0 0 192 0,0 0-192 0,-8 0 192 16,-3-3-192-16,4 1 0 0,-4-2 144 0,3-3-144 16,-2 0 0-16,1-3 0 0,-2 1 0 0,-2-2 128 15,-4-1-128-15,1-5 0 0,2-1 0 0,0-1 0 16,0 4 0-16,-4-4 0 0,1-1 0 0,-3-1 128 15,-2-4-128-15,-2 2 0 0,1-4 0 0,1-4 0 16,1-1 0-16,-1-2 0 0,-2-2 0 0,1-3 0 16,1-6 0-16,-3-6 0 0,-1-6 0 0,0-1 0 0,0-6 0 0,-2 2 0 15,1-5 0-15,0 2 0 0,-1-4 0 0,7 1 0 16,4-1 0-16,7 30 0 0,-2-7 0 0,-2-5 144 16,1-5-144-16,0-2 0 0,2-9 128 0,1-2-128 15,1-4 0-15,-6-68 0 0,4 15 0 0,2 6 0 16,1 5 0-16,0 4 0 0,3 2 128 0,2 2-128 15,-1 0 0-15,3 1 0 0,2 2 0 0,3 4 0 16,0 3 0-16,4 3 0 0,0 2 0 0,-2 42 0 16,6-4 0-16,1-5 0 0,1-2 0 0,2-3 0 15,-2 0 0-15,2 0 0 0,0 1 0 0,12-50 0 16,-3 19 0-16,-5 17 0 0,-2 13 0 0,0 13 0 16,0 8 0-16,-2 7 0 15,-2 5-1120-15,1 6-128 0,0 4-32 0</inkml:trace>
  <inkml:trace contextRef="#ctx0" brushRef="#br0" timeOffset="11504.87">1138 1350 6447 0,'-13'-7'576'0,"5"3"-576"15,-2 0 0-15,-1-1 0 0,2 5 192 0,-1-3-64 16,-1-3 0-16,1 3-128 0,0 2 800 0,-1 2 48 16,3-2 16-16,-2 0 0 0,2 1-160 0,-2 1-48 15,3 0 0-15,7-1 0 0,-9 3-272 0,9-3-64 16,-9 4-16-16,9-4 0 0,-5 9-128 0,5-9-32 15,0 0 0-15,0 9 0 0,4 3 96 0,-4-12 16 0,10 6 0 0,4 1 0 16,3-2-32-16,4-4 0 0,1-2 0 0,8 1 0 16,7 0-64-16,5-3-16 0,3-3 0 0,7 3 0 15,6 2 240-15,0 0 32 0,0 1 16 0,2-2 0 16,1 1 96-16,5 0 32 0,4 1 0 0,-1 0 0 16,0 0-336-16,1 1-64 0,1 2-16 0,2-1 0 15,0 1-144-15,1 0 160 0,1 0-160 0,2-1 160 16,-1-1-160-16,0 0 128 0,-5 3-128 0,0 0 128 15,-2-1-128-15,3 2 0 0,1-2 0 0,0 0 0 16,-4 1 0-16,-2 0 128 0,-1 0-128 0,-2 0 0 16,-1 4 176-16,-1 0-48 0,-5-4-128 0,-1 1 192 0,0-1-192 0,-5 2 176 15,-7-2-176-15,-2-1 160 16,-3-3-160-16,-2 0 0 0,-6 0 144 0,-2 0-144 0,-5 2 320 0,-1 1 0 16,-4-3 0-16,-5-1 0 0,-14 1 64 0,11-3 0 15,-11 3 0-15,0 0 0 0,0 0 192 0,0 0 64 16,-3-8 0-16,-2-2 0 0,-7 5-256 0,-3 1-32 15,-6-4-16-15,-3 1 0 0,-3 1-112 0,-4-3-32 16,-3 2 0-16,-5-2 0 0,-4 1-64 0,-4 1-128 16,-8-4 176-16,0 3-176 0,-2 3 192 0,1-1-192 15,-4-2 192-15,-1 1-192 0,-1 2 256 0,-6-3-64 16,-6 0-16-16,-1 6 0 0,-5-2-176 0,0 3 128 16,2-1-128-16,-6 1 128 0,-8 1-128 0,4-1 128 15,3-1-128-15,3 2 128 0,4 0-128 0,1 2 0 0,0 0 144 16,1 1-144-16,3 2 0 0,4-4 0 0,-1 1 0 0,4 2 0 15,5 5 0-15,1-5 0 0,-2-3 0 0,4 1 128 16,1 2-128-16,-1 0 0 0,0 0 0 0,6-2 0 16,5 1 0-16,4 0 0 0,2 0 0 0,5-2 0 15,3 0 0-15,3-1 0 0,4-2 0 0,1-1 0 16,3 3 0-16,4-1 0 0,1-1 160 0,4 1-160 16,4-1 0-16,9 2 0 0,0 0 0 0,0 0-160 15,0 0 160-15,0 0 0 0,0 0 0 0,17 1 0 16,2 3 0-16,9-2 0 0,3 0 0 0,8 2 0 15,7 3 0-15,8 1-128 0,9 0 128 0,11-3 0 16,12-2 0-16,3 1 0 0,0 2 0 0,5-2 0 16,3-1 0-16,4 1 0 0,-1 1 0 0,-2-1-128 15,0-2 128-15,2 2 0 0,4-1 0 0,3 0-128 16,1 3 128-16,1-2 0 0,-1-1 0 0,4-1 0 0,4 0 0 0,1 1 0 16,1 0 0-16,-1-2 0 0,-1-1 0 0,-1 0 0 15,-4 0 0-15,-4 3 0 0,-6 1 0 0,-3 0 0 16,0 0 0-16,-10 0 0 0,-8-2 0 0,-7 3 0 15,-5 3 0-15,-7-4 0 0,-6 1 0 0,-7-1 0 16,-6 0 0-16,-7 0 0 0,-6 0 0 0,-7 3 0 16,-9 0 0-16,-13-7 128 0,0 0-128 0,0 0 0 15,0 0 0-15,-18 0 0 0,-8 0 128 0,-8 0-128 16,-8-6 160-16,-9 1-160 0,-8-2 0 0,-3 4 0 16,-2 2 0-16,-8-4 0 0,-6-4 0 0,-3 2 0 15,2 3 0-15,-5-2 0 0,-1-3 0 0,-6 1 0 16,-8 3 0-16,-3 0 0 0,-2 2 128 0,-3-2-128 0,-1-1 0 15,-4 1 144-15,-5 3-144 0,1-1 0 0,0 3 0 0,-3-1 0 16,-2 1 160-16,-1 0-160 0,2 0 192 0,0 2-192 16,1 1 128-16,3 0-128 0,2-1 0 0,5 1 0 15,8 2 0-15,5 2 0 0,3 0 128 0,7-3-128 16,7 1 0-16,8 5 0 0,9-4 0 0,6 3 0 16,5-5 0-16,4 3 0 0,6 0 0 0,7 0 0 15,7 1 912-15,8 0 80 0,5-2 16 0,11 5 0 31,6-2-1792-31,12-1-368 0,12-7-64 0,11 4 0 0,9 6 848 0,12-8 176 0,8-3 48 0,19 0 0 16,15 0 144-16,6 0 0 0,7 2 0 0,10-2 0 16,15-4 0-16,1-4-160 0,2 1 160 0,11 5 0 15,9-1-336-15,1-1 32 0,1 0 16 0,1 2 0 16,5 1-544-16,2 2-96 16,0 3-32-16,-2 2 0 0</inkml:trace>
  <inkml:trace contextRef="#ctx0" brushRef="#br0" timeOffset="22418.69">26926 14567 20271 0,'0'0'448'0,"0"-7"80"0,0 7 32 0,0 0 16 0,-2-9-576 0,2 2 0 15,0 7 0-15,0 0 0 0,-2-6 928 0,2 6 80 0,-2-7 16 0,2 7 0 16,0 0 0-16,0 0 0 16,0 0 0-16,0 0 0 0,0 0-832 0,2 12-192 0,-1 4 0 0,-1 1 0 15,0 1 0-15,-1 0 0 0,-2 4 0 0,-2 3 0 16,1 3 864-16,0 0 128 0,-1 1 32 0,-2 4 0 16,0-2-832-16,0-1-192 15,1-3 0-15,0-3 0 0,1-3 864 0,0-1 128 0,1-3 32 0,-3-2 0 16,2-5-832-16,0 1-192 0,0-4 0 0,1 0 0 15,0-2 864-15,4-5 128 0,0 0 32 0,0 0 0 16,0 0-832-16,0 0-192 0,0 0 0 0,1-12 0 16,3 1 864-16,0-5 128 0,1 2 32 0,2 2 0 15,-1-4-832-15,0-5-192 0,1 4 0 0,4-3 0 16,1-1 0-16,-1-1 0 0,1-2 0 0,1-1 0 0,1 6 0 16,3-1 0-16,2 2 0 0,-1 0 0 0,-1 1 0 15,1 4 0-15,2 0 0 0,0 4 0 0,1 1 0 0,-4 3 0 16,-4-2 0-16,-1 7 0 0,-3-1 0 0,0 6 0 15,0-1 0-15,1 6 0 0,-7 5 0 0,1 3 0 16,-1 4 0-16,0 3 0 0,-1-2 0 0,0 6 0 16,-2 0 0-16,-2 2 0 0,1 0 0 0,0-2 0 15,-3 1 0-15,2-1 0 0,4-3 0 0,-2 0 0 16,-3-5 0-16,3-2 0 0,3 3 0 0,-3-6 0 16,-6-2 0-16,4 5 0 0,7-4 0 0,-1-4 0 15,0-5 0-15,1 5 0 16,-5-11-1600-16,11 3-352 0,0 1-80 0,1-4-9296 15,0-4-1856-15</inkml:trace>
  <inkml:trace contextRef="#ctx0" brushRef="#br0" timeOffset="24371.52">28830 14767 20271 0,'0'0'448'0,"0"0"80"0,0 0 32 0,0 0 16 0,0 0-576 0,0 0 0 0,0 0 0 0,0 0 0 15,0 0 1744-15,-6-1 240 0,-5 0 64 0,-2 3 0 16,-2 2-832-16,-5 4-144 0,-5 5-48 0,1 3 0 16,-2 1-816-16,-2 1-208 0,1 4 0 0,2-1 0 15,3 0 864-15,2 2 128 0,3-2 32 0,7-1 0 16,1 1-832-16,4-4-192 0,2-3 0 0,4 2 0 0,5-2 0 0,1 0 0 16,3-2 0-16,1-2 0 0,4-4 0 15,2-2 0-15,1 1 0 0,1-3 0 0,1-2 864 16,2-1 128-16,2-5 32 0,-2 0 0 0,0 1-832 0,-1-4-192 15,0 1 0-15,-3-4 0 0,0 2 0 0,-4-6 0 16,-1 1 0-16,-3-4 0 0,-4-1 0 0,-3 0 0 16,-5-3 0-16,0 0 0 0,-2 0 864 0,-3 1 128 15,-2 1 32-15,1 3 0 0,1 3-832 0,0 5-192 16,-3 2 0-16,-1-1 0 0,1 4 0 0,1 2 0 16,0 3 0-16,1 0 0 0,0-1 0 0,3 0 0 15,5 1 0-15,0 0 0 0,0 0 0 0,0 0 0 16,0 0 0-16,7 0 0 0,1 0 0 0,4 1 0 15,4-1 0-15,3 0 0 16,5 0-768-16,0 0-208 0,1-1-48 0,0-1 0 0,2 4 832 0,-1-2 192 16,-1 1 0-16,1 1 0 0,2 0 0 0,-2-4 0 15,1 0 0-15,1 1 0 0,3 1 0 0,0 0 0 0,3 0 0 0,-3 0 0 16,1 1 0-16,1 1 0 0,0-2 0 0,1 0 0 16,-1-2 0-16,-3 2 0 0,-3 4 0 0,-2-3 0 15,-3-2 768-15,-4-1 208 0,-4 2 48 16,1 0 0-1,-5 0-1648-15,-2 2-320 0,-8-2-64 0,0 0-16 0,0 0 1648 0,0 0 320 0,0 0 64 0,0 0 16 16,0 0-832-16,-6 4-192 0,-2 2 0 0,-4-1 0 31,-2 2-768-31,-5 1-208 0,-4-2-48 0,-2 6 0 0,-4 2 832 0,1 3 192 0,-1 0 0 0,0 3 0 16,1 1 0-16,0 0 0 0,6-1 0 0,3-1 0 16,2-4 0-16,6 1 0 0,2-2 0 0,3-1 0 15,3-1 0-15,3-4 0 0,5 4 0 0,2-6 0 16,1 1 768-16,3-2 208 0,6-3 48 0,0-2 0 0,-1-1-832 0,2-1-192 15,4-2 0-15,3-2 0 0,1 0 0 0,1-5 0 16,0 2 0-16,0-2 0 0,2-4 0 0,-2-3 0 16,-1-5 0-16,0 0 0 0,0-4 0 0,2 0 0 15,-1-7 0-15,3-1 0 0,3-5 0 0,2 0 0 16,1-4 0-16,2 2 0 0,2 2 0 0,0 2 0 16,-4 0 0-16,-2 4 0 0,-5 4 0 0,-5 4 0 15,-3 5 0-15,-5 3 0 0,-6 4 0 0,1 4 0 16,-3 3 0-16,-4 4 0 0,-4 3 0 0,0 0 0 15,-7 9 0-15,-2 4 0 0,-4 3 0 0,-3 2 0 16,-2 4 0-16,-6 4 0 0,-2 2 0 0,-1 2 0 16,0 1 0-16,1 3 0 0,3 0 0 0,5-2 0 15,3-3 0-15,1 0 0 0,3-2 0 0,4-1 0 0,3-1 0 16,3-2 0-16,1 0 0 0,3-4 0 0,1-1 0 0,3-1 0 16,1-2 0-16,3-1 0 0,-1-4 0 15,6 0 0-15,-2-1 0 0,3-3 0 0,4-1 0 16,1-1 0-16,0-2 0 0,-1-2 0 0,1 0 0 0,2-4 0 15,-1 0 0-15,-1 0 0 0,-1-1 0 0,0 2 0 16,0-2 0-16,-2 1 0 0,0 1 0 0,-1-1 0 16,0 2 0-16,0-3 0 0,-1-1 0 0,-1 4 0 15,-2 2 0-15,-1 0 0 0,-1-2 0 0,-1 2 0 16,-2 0 0-16,-3 3 0 0,-6-3 0 0,0 0 0 16,0 0 0-16,0 0 0 0,0 0 0 0,0 0 0 15,0 0 0-15,0 0 0 0,0 0 0 0,0 0 0 16,-1 9 0-16,-2-2 0 0,3-7 0 0,-4 6 0 0,4-6 0 15,-5 5 0-15,0 1 0 0,5-6 0 0,0 0 0 0,0 0 0 16,-5 4 0-16,5-4 0 16,0 0-768-16,0 0-208 0,0 0-48 0,0 0 0 0,0 0 832 0,0 0 192 15,0 0 0-15,0 0 0 0,0 0 0 0,0 0 0 16,0 0 0-16,0 0 0 0,0 0 0 0,0 0 0 16,0 0 0-16,0 0 0 0,0 0 0 0,0 0 0 15,0 0 0-15,0 0 0 0,0 0 0 0,0 0 0 16,0 0 0-16,0 0 0 0,0 0 0 0,0 0 0 15,0 0 0-15,8-2 0 0,-2 0 0 0,-6 2 0 16,0 0 0-16,0 0 0 0,7-3 0 0,-7 3 0 16,5-5 0-16,-5 5 0 0,0 0 0 0,0 0 0 15,0 0 0-15,0 0 0 0,0 0 0 0,0 0 0 16,0 0 0-16,0 0 0 0,-8-3 0 0,-1 1 0 16,-2-2 0-16,1 2 0 0,-6 2 768 0,2 2 208 0,0-1 48 0,-3 2 0 15,-2 1-832-15,0 2-192 0,-1-1 0 0,0 3 0 16,-1 1 0-16,-2 2 0 0,0 3 0 0,1 0 0 15,1 1 0-15,3 0 0 0,2 0 0 0,3 2 0 16,4-2 0-16,2 1 0 0,2-2 0 0,5 1 0 16,5-1 0-16,5 2 0 0,0-5 0 0,3 0 0 15,3-3 0-15,2-2 0 0,1-2 0 0,4 0 0 16,0-4 0-16,2-5 0 0,2 1 0 0,-2-3 0 16,2-1 0-16,3-2 0 0,3-3 0 0,0-3 0 0,-3 1 864 15,5-5 128-15,4-2 32 0,3-2 0 0,-3-4-832 16,2-2-192-16,1-7 0 0,2-6 0 0,3-5 0 15,3-2 0-15,3 2 0 0,2 1 0 0,1-4 0 0,-2 5 0 16,-6 2 0-16,-2 7 0 0,-9 4 0 0,-4 3 0 16,-8 1 0-16,-6 9 0 0,-3 4 0 0,-4 4 0 15,-6 0 0-15,-2 5 0 0,-4 7 0 0,0 0 0 16,-9 2 0-16,-3 6 0 0,-3 0 0 0,-8 5 0 16,-4 5 0-16,-7 6 0 0,0 3 0 0,-1 7 0 15,-1-3 0-15,-1 7 0 0,2 2 0 0,5 1 0 16,4 3 0-16,5 3 0 0,4-4 0 0,4 5 0 15,4-5 0-15,6 0 0 0,3-1 0 0,4-3 0 16,1 2 0-16,4 2 0 0,4 2 0 0,4-2 0 16,4-2 0-16,4 0 0 0,2 1 0 0,1 0 0 15,-1 1 0-15,4-4 0 0,3-1 0 0,3 0 0 16,-1 1 0-16,0 1-13616 0,-1-2-2768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4.97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1 265 10135 0 0,'7'-7'215'0'0,"0"-2"-1"0"0,-1 1 1 0 0,0-1-1 0 0,2-6-214 0 0,11-14 198 0 0,-3 6-251 0 0,16-20 1586 0 0,-1-6-1533 0 0,-29 45 183 0 0,0-1 0 0 0,0 1-1 0 0,0-1 1 0 0,0-2-183 0 0,-1 4 88 0 0,-1 1 0 0 0,1-1 0 0 0,0 1-1 0 0,0-1 1 0 0,0 1 0 0 0,0-1 0 0 0,0 1 0 0 0,1 0-1 0 0,-1 0 1 0 0,1-1 0 0 0,-1 1 0 0 0,1 0 0 0 0,0 1-1 0 0,0-1 1 0 0,0-1-88 0 0,11-3 443 0 0,0 2-294 0 0,-12 3-141 0 0,1 1 0 0 0,-1 0 0 0 0,0 0 0 0 0,0 0 0 0 0,0 1 0 0 0,0-1 0 0 0,1 0 0 0 0,-1 0 0 0 0,0 1 0 0 0,0-1 0 0 0,0 1-8 0 0,1 0 60 0 0,1 0 0 0 0,-2 1 0 0 0,1-1 0 0 0,0 1 0 0 0,0-1 0 0 0,0 1 0 0 0,-1 0 0 0 0,1 0 0 0 0,-1-1 0 0 0,1 1 0 0 0,-1 0 0 0 0,0 1 0 0 0,0-1 0 0 0,0 0 0 0 0,0 0 0 0 0,1 2-60 0 0,1 6 269 0 0,0 1 0 0 0,0 0 1 0 0,-1 0-270 0 0,-1-8 43 0 0,1 10 2 0 0,-1 0 0 0 0,0 0 0 0 0,-1 1 0 0 0,0 10-45 0 0,-9 53-26 0 0,7-63 37 0 0,-2 4-4 0 0,0 0 0 0 0,-1 0 0 0 0,-6 12-7 0 0,4-10 455 0 0,1 0 0 0 0,-2 13-455 0 0,5-18 315 0 0,1-5-181 0 0,1 0 0 0 0,-1-1-1 0 0,-1 1 1 0 0,0-1 0 0 0,0 0-1 0 0,-2 2-133 0 0,-2-1 72 0 0,6-8 299 0 0,1-2 117 0 0,0 0 21 0 0,0 0 3 0 0,1-3 0 0 0,2-9-6 0 0,-1 8-386 0 0,-1 0 1 0 0,0 1-1 0 0,0-1 0 0 0,-1 0 0 0 0,1 0 0 0 0,-1 0 0 0 0,0 1 0 0 0,0-5-120 0 0,-2-3 122 0 0,1 8-116 0 0,1 1-1 0 0,-1-1 0 0 0,1 0 1 0 0,0 0-1 0 0,0 1 0 0 0,0-1 1 0 0,0 0-1 0 0,0-1-5 0 0,2-4 0 0 0,0 1 0 0 0,1-1 0 0 0,-1 1 0 0 0,2 0 0 0 0,-1 0 0 0 0,1 0 0 0 0,3-4 0 0 0,3-5 0 0 0,2 1 0 0 0,8-9 0 0 0,-9 12 0 0 0,1-1 0 0 0,1 2 0 0 0,0 0 0 0 0,1 0 0 0 0,0 1 0 0 0,0 1 0 0 0,1 0 0 0 0,1 1 0 0 0,10-3 0 0 0,-24 10 0 0 0,1 0 0 0 0,-1 0 0 0 0,1 0 0 0 0,-1 1 0 0 0,1-1 0 0 0,0 1 0 0 0,-1 0 0 0 0,1 0 0 0 0,0 0 0 0 0,-1 0 0 0 0,1 0 0 0 0,0 0 0 0 0,-1 1 0 0 0,1-1 0 0 0,-1 1 0 0 0,1 0 0 0 0,2 1 0 0 0,-2-1 0 0 0,-1 1 0 0 0,1-1 0 0 0,-1 1 0 0 0,1 0 0 0 0,-1 0 0 0 0,1 0 0 0 0,-1 1 0 0 0,0-1 0 0 0,0 0 0 0 0,0 1 0 0 0,-1 0 0 0 0,1-1 0 0 0,0 1 0 0 0,-1 0 0 0 0,1 1 0 0 0,1 3 0 0 0,-1 1 0 0 0,1-1 0 0 0,-1 1 0 0 0,-1 0 0 0 0,1-1 0 0 0,-1 1 0 0 0,-1 0 0 0 0,1 0 0 0 0,-1 0 0 0 0,-1 5 0 0 0,-2 9 0 0 0,-1-1 0 0 0,0 0 0 0 0,-4 6 0 0 0,6-19 0 0 0,-1 0 0 0 0,-1 0 0 0 0,-3 7 0 0 0,-5 10 0 0 0,16-45 0 0 0,6-15 0 0 0,-3 15 0 0 0,2 0 0 0 0,0 1 0 0 0,1 0 0 0 0,1 0 0 0 0,7-8 0 0 0,1 2 0 0 0,2 0 0 0 0,0 1 0 0 0,9-6 0 0 0,-19 20 0 0 0,1 1 0 0 0,0 0 0 0 0,0 1 0 0 0,0 1 0 0 0,1 0 0 0 0,0 1 0 0 0,1 0 0 0 0,0 1 0 0 0,-1 0 0 0 0,2 1 0 0 0,4 0 0 0 0,-12 3 0 0 0,-1 0 0 0 0,0 1 0 0 0,0 0 0 0 0,0 1 0 0 0,0-1 0 0 0,1 1 0 0 0,-1 0 0 0 0,0 1 0 0 0,0-1 0 0 0,-1 1 0 0 0,1 0 0 0 0,0 1 0 0 0,0-1 0 0 0,3 4 0 0 0,9 4 0 0 0,-1 2 0 0 0,0 0 0 0 0,12 11 0 0 0,-6-2 0 0 0,-1 1 0 0 0,-1 1 0 0 0,-1 0 0 0 0,4 8 0 0 0,-16-19 0 0 0,0 1 0 0 0,-1-1 0 0 0,-1 1 0 0 0,0 0 0 0 0,1 4 0 0 0,7 25 0 0 0,-1 2 0 0 0,-1-4 0 0 0,-2-6-931 0 0,-1 1 0 0 0,-1 0 0 0 0,-1 11 931 0 0,-6-32-1023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09.3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320 4 6447 0 0,'0'0'142'0'0,"0"0"22"0"0,-1 1 13 0 0,-4 1-144 0 0,-1 0-1 0 0,1-1 1 0 0,0 0-1 0 0,0 0 1 0 0,-1 0 0 0 0,0 0-33 0 0,-19 3-7 0 0,9 1 354 0 0,6-3 225 0 0,1 1 1 0 0,-1 0-1 0 0,-3 2-572 0 0,-35 13 1440 0 0,36-14-1213 0 0,1 0 0 0 0,-1-1-1 0 0,-2 0-226 0 0,0 1 1407 0 0,-2 1-854 0 0,-7-1-537 0 0,16-3-16 0 0,-3-4 1308 0 0,6 2-584 0 0,-1-1-708 0 0,0-2-16 0 0,0 0 0 0 0,2-4 0 0 0,0 1 0 0 0,0 1 72 0 0,3 5 299 0 0,-1 1-308 0 0,1 0 1 0 0,0-1 0 0 0,0 1-1 0 0,0 0 1 0 0,0 0-1 0 0,-1-1 1 0 0,1 1 0 0 0,0 0-1 0 0,0 0 1 0 0,0-1-1 0 0,0 1 1 0 0,0 0-1 0 0,0 0 1 0 0,0-1 0 0 0,0 1-1 0 0,0 0 1 0 0,0-1-1 0 0,0 1 1 0 0,0 0-1 0 0,0 0 1 0 0,0-1 0 0 0,0 1-1 0 0,0 0 1 0 0,0-1-1 0 0,0 1-63 0 0,2-1 11 0 0,0 0-6 0 0,12-1-5 0 0,-11 1 0 0 0,0 1 0 0 0,10 1 0 0 0,26 9 0 0 0,-1-1 0 0 0,-28-7 0 0 0,-1 1 0 0 0,0 0 0 0 0,1 0 0 0 0,26 8 0 0 0,-21-7 0 0 0,0-1 0 0 0,0 0 0 0 0,1-1 0 0 0,0 0 0 0 0,1-1 0 0 0,21 1 0 0 0,-25-1 0 0 0,1 0 0 0 0,-1-1 0 0 0,5-1 0 0 0,43-3 0 0 0,-26 2 0 0 0,10-3 0 0 0,-36 4 0 0 0,-1 1 0 0 0,1 0 0 0 0,0 0 0 0 0,8 2 0 0 0,-6-1 0 0 0,0 0 0 0 0,8-1 0 0 0,-14 0 0 0 0,22-1 0 0 0,16 1 0 0 0,-20 3 0 0 0,5 0 0 0 0,68-4 0 0 0,17-6 0 0 0,-59 0 0 0 0,8-4 0 0 0,-26 5 0 0 0,-12 2 0 0 0,13-3 0 0 0,-17 2 0 0 0,0 2 0 0 0,0 1 0 0 0,11 0 0 0 0,-13 0 0 0 0,78-7 0 0 0,-55 4 0 0 0,-26 3 0 0 0,0 0 0 0 0,0 1 0 0 0,14 1 0 0 0,-21 0 338 0 0,0 0 0 0 0,0 0-1 0 0,5-2-337 0 0,16 0 1019 0 0,23 0-1003 0 0,-51 2-16 0 0,1 1 0 0 0,-1-1 0 0 0,1 0 0 0 0,0 0 0 0 0,-1 0 0 0 0,1-1 0 0 0,-1 1 0 0 0,1 0 0 0 0,0-1 0 0 0,-1 1 0 0 0,2-1 0 0 0,0 0 0 0 0,0 0 0 0 0,0 0 0 0 0,0 0 0 0 0,0 0 0 0 0,1 1 0 0 0,-1 0 0 0 0,0-1 0 0 0,3 1 0 0 0,-2 0 0 0 0,-1 0 0 0 0,-1-1 0 0 0,1 1 0 0 0,-1 0 0 0 0,1 0 0 0 0,0 1 0 0 0,1-1 0 0 0,3 2 0 0 0,-7-2 0 0 0,1 1 0 0 0,-1-1 0 0 0,0 0 0 0 0,1 0 0 0 0,-1 0 0 0 0,0 0 0 0 0,1 1 0 0 0,-1-1 0 0 0,0 0 0 0 0,0 0 0 0 0,1 1 0 0 0,-1-1 0 0 0,0 0 0 0 0,0 0 0 0 0,0 1 0 0 0,1-1 0 0 0,-1 0 0 0 0,0 1 0 0 0,0-1 0 0 0,0 0 0 0 0,0 1 0 0 0,0-1 0 0 0,0 1 0 0 0,0 0 0 0 0,0-1 0 0 0,0 1 0 0 0,0-1 0 0 0,0 1 0 0 0,0-1 0 0 0,0 1 0 0 0,-1-1 0 0 0,1 1 0 0 0,0-1 0 0 0,0 1 0 0 0,-1-1 0 0 0,1 1 0 0 0,-6 5-64 0 0,4-6-553 0 0,0 1 0 0 0,0-1 0 0 0,1 0 0 0 0,-1 0 0 0 0,0 0 0 0 0,0 0 0 0 0,0 0 0 0 0,0 0 0 0 0,1 0 0 0 0,-1 0 0 0 0,-2-1 617 0 0,3 0 602 0 0,-3 1-2137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2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83 6447 0 0,'0'0'298'0'0,"0"0"-10"0"0,-2 1-188 0 0,0-1 63 0 0,1 1 0 0 0,-1-1-1 0 0,0 0 1 0 0,0 0 0 0 0,0 0 0 0 0,0 0 0 0 0,0 0 0 0 0,0 0 0 0 0,0 0 0 0 0,0-1 0 0 0,1 1 0 0 0,-1 0 0 0 0,0-1 0 0 0,0 0-1 0 0,0 1-162 0 0,1-1 131 0 0,0 0 0 0 0,0 1 0 0 0,-1 0 0 0 0,1-1 0 0 0,0 1 0 0 0,0 0-1 0 0,-1 0 1 0 0,0 0-131 0 0,0-1 76 0 0,0 1 0 0 0,0 0 0 0 0,0-1 0 0 0,0 1 0 0 0,0-1-1 0 0,0 0 1 0 0,1 0 0 0 0,-1 0-76 0 0,-6-2 1 0 0,-7-4 2490 0 0,15 6-2420 0 0,0 1 0 0 0,0 0 0 0 0,0 0 0 0 0,0 0 0 0 0,-1 0 0 0 0,1 0 0 0 0,0 0 0 0 0,0 0 0 0 0,0 0 0 0 0,0 0 0 0 0,0 0 0 0 0,-1 0 0 0 0,1 0 0 0 0,0 0 0 0 0,0 0 0 0 0,0 0 0 0 0,0 0 0 0 0,-1 0-1 0 0,1 0 1 0 0,0 0 0 0 0,0 0 0 0 0,0 0 0 0 0,0 0 0 0 0,0 0 0 0 0,-1 0 0 0 0,1 0 0 0 0,0 0 0 0 0,0 0 0 0 0,0 1 0 0 0,0-1 0 0 0,0 0 0 0 0,-1 0 0 0 0,1 0-71 0 0,3 4 854 0 0,8 6-413 0 0,-4-5-440 0 0,1 1 1 0 0,0-2-1 0 0,1 1 0 0 0,-1-1 0 0 0,1 0 0 0 0,0-1 0 0 0,0 0 0 0 0,0 0 1 0 0,0-1-1 0 0,0 0 0 0 0,1-1 0 0 0,-1 0 0 0 0,1-1 0 0 0,1 0-1 0 0,3 1 0 0 0,-1 0 0 0 0,1 0 0 0 0,0 1 0 0 0,7 3 0 0 0,12 1 0 0 0,-12-3-59 0 0,6 1 809 0 0,0 2-1 0 0,23 7-749 0 0,-19-5 188 0 0,0-2-1 0 0,0 0 1 0 0,28 0-188 0 0,-22-2 45 0 0,15 0-45 0 0,1-3 0 0 0,26-3 0 0 0,-47 1 0 0 0,-8 1 0 0 0,7-1 0 0 0,17-3 0 0 0,133-23 0 0 0,83-29 0 0 0,-222 47 0 0 0,5 1 0 0 0,40-9 0 0 0,-5 1 0 0 0,1 3 0 0 0,23 1 0 0 0,3 1 0 0 0,-13 4 72 0 0,-81 5 46 0 0,1 1 0 0 0,0 1 1 0 0,0 0-1 0 0,0 1 0 0 0,9 2-118 0 0,24 2 779 0 0,-37-4-666 0 0,0 0 0 0 0,-1 0 0 0 0,1-1 1 0 0,0-1-1 0 0,0 0-113 0 0,-4 0 40 0 0,5 0-40 0 0,52-3 0 0 0,-34 6 0 0 0,-24-1 0 0 0,-4-1 0 0 0,0 0 0 0 0,1 0 0 0 0,-1 0 0 0 0,0-1 0 0 0,0 1 0 0 0,3-2 0 0 0,4 1 0 0 0,0-1 0 0 0,7 0 0 0 0,-14 3 0 0 0,4-2 0 0 0,-7 1 0 0 0,0 0 0 0 0,0-1 0 0 0,0 1 0 0 0,0 0 0 0 0,0 0 0 0 0,0 0 0 0 0,0 0 0 0 0,0 0 0 0 0,0-1 0 0 0,0 1 0 0 0,0 0 0 0 0,0 0 0 0 0,0 0 0 0 0,0 0 0 0 0,0 0 0 0 0,-1 0 0 0 0,1-1 0 0 0,0 1 0 0 0,0 0 0 0 0,0 0 0 0 0,0 0 0 0 0,0 0 0 0 0,0 0 0 0 0,-1 0 0 0 0,1 0 0 0 0,0 0 0 0 0,0 0 0 0 0,0 0 0 0 0,0 0 0 0 0,0-1 0 0 0,-1 1 0 0 0,1 0 0 0 0,0 0 0 0 0,-3-1 17 0 0,-1 0 0 0 0,1 0 0 0 0,0 1 0 0 0,-1-1 0 0 0,1 1 0 0 0,-1-1 0 0 0,-1 1-17 0 0,-28 2 992 0 0,27-2-663 0 0,-10 2-13 0 0,0 0 1 0 0,-2 2-317 0 0,-19 2-25 0 0,5-2 25 0 0,-1-1 0 0 0,-1-2 0 0 0,-229 4 0 0 0,129-9 0 0 0,67 1 0 0 0,-21 3 0 0 0,59 2 0 0 0,-140 8 0 0 0,105-3 0 0 0,-40 10 0 0 0,17-1 0 0 0,-1-4 0 0 0,-21-2 0 0 0,69-6 0 0 0,16-2 0 0 0,-1 0 0 0 0,-2-2 0 0 0,7 0 0 0 0,-8-1 0 0 0,-15-3 0 0 0,1-1 0 0 0,-51-9 0 0 0,-4-2 0 0 0,-5-1 0 0 0,64 13 55 0 0,26 3-396 0 0,0 0 0 0 0,0-1 0 0 0,1 0-1 0 0,-1-1 1 0 0,0 0 0 0 0,-7-4 341 0 0,5-2 0 0 0,7 6 0 0 0,-5 1 0 0 0,9 3 0 0 0,1 0 0 0 0,-6 0 0 0 0,7-1 0 0 0,0 0 0 0 0,0 1 0 0 0,0-1 0 0 0,0 0 0 0 0,0 0 0 0 0,0 1 0 0 0,0-1 0 0 0,0 0 0 0 0,0 1 0 0 0,0-1 0 0 0,1 1 0 0 0,-1-1 0 0 0,0 1 0 0 0,0 0 0 0 0,-1 1 0 0 0,-8 4 0 0 0,8-2 0 0 0,1-2 0 0 0,-3 7 0 0 0,3 0 0 0 0,5 1 0 0 0,-2-8 0 0 0,0 1 0 0 0,0 0 0 0 0,0-1 0 0 0,0 0 0 0 0,1 1 0 0 0,-1-1 0 0 0,1 0 0 0 0,0 0 0 0 0,0-1 0 0 0,0 1 0 0 0,0-1 0 0 0,0 1 0 0 0,0-1 0 0 0,0 0 0 0 0,0 0 0 0 0,1 0 0 0 0,9 2 0 0 0,-1-1 0 0 0,1 0 0 0 0,9-1 0 0 0,-3 0 0 0 0,26 0 0 0 0,0-1 0 0 0,16-4 0 0 0,-4 1 0 0 0,146-13 0 0 0,-86 14 0 0 0,-27 1 0 0 0,-39 1 0 0 0,8-3 0 0 0,-33 1 0 0 0,42-4 0 0 0,45 3 0 0 0,-102 4 0 0 0,40 0 0 0 0,0 2 0 0 0,19 6 0 0 0,-21-3 0 0 0,0-2 0 0 0,4-2 0 0 0,-25 1 0 0 0,11 2 0 0 0,16 2 0 0 0,15-1 0 0 0,-13 0 0 0 0,23-2 0 0 0,185-4 0 0 0,-244 0 0 0 0,0 2 0 0 0,0 1 0 0 0,-1 0 0 0 0,52 1 0 0 0,-27-2 0 0 0,-27-1 0 0 0,1-1 0 0 0,1-1 0 0 0,-4-1 0 0 0,2 1 0 0 0,-11 1 0 0 0,16 0 0 0 0,-13-2 0 0 0,3 0 125 0 0,-12 2 42 0 0,14 1-875 0 0,-24-3-1578 0 0,-2 0-4540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4.1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97 1 8287 0 0,'0'0'382'0'0,"0"0"-8"0"0,0 0-170 0 0,-8 0 1172 0 0,3 0-864 0 0,3 0 0 0 0,2 0 0 0 0,0 0 0 0 0,0 0 0 0 0,0 0 0 0 0,-1 0 0 0 0,-2 2-387 0 0,-2 0 1264 0 0,-11 9 708 0 0,-4 6-657 0 0,19-14-1291 0 0,-1 4-133 0 0,-2 12 562 0 0,5-13 147 0 0,0-3-588 0 0,0-1 306 0 0,0-1-294 0 0,6 5-147 0 0,1 0 0 0 0,-1 0 0 0 0,1-1-1 0 0,0 0 1 0 0,1-1 0 0 0,-1 1 0 0 0,1-2-1 0 0,0 1 1 0 0,5 0-2 0 0,25 10 0 0 0,-1 0 0 0 0,-1 3 0 0 0,5 4 0 0 0,-7-3 0 0 0,52 28 0 0 0,-19-11 0 0 0,-24-12 0 0 0,3 3 0 0 0,-37-20 0 0 0,0-1 0 0 0,1 0 0 0 0,2 0 0 0 0,-1 0 0 0 0,-4-2 72 0 0,-6-2 299 0 0,-2-1 117 0 0,0 0 21 0 0,0 0-66 0 0,0 1-294 0 0,-1 11-132 0 0,-1-8-19 0 0,0-2 3 0 0,-4 8-1 0 0,-1 0 0 0 0,1 0 0 0 0,-2 0 0 0 0,0-1 0 0 0,-6 6 0 0 0,-12 16 0 0 0,-40 65 0 0 0,3-3 0 0 0,38-56 0 0 0,11-16 0 0 0,-12 13 0 0 0,-2-1 0 0 0,-2-2 0 0 0,0-1 0 0 0,-15 9 0 0 0,28-27 0 0 0,1-1 0 0 0,-2-1 0 0 0,-8 4 0 0 0,8-4 0 0 0,9-6 0 0 0,1 2 0 0 0,-4 3 0 0 0,8-6 0 0 0,1-1 0 0 0,1-1 0 0 0,-1 1 0 0 0,1 0 0 0 0,0 0 0 0 0,0 1 0 0 0,0-1 0 0 0,-7 7 0 0 0,16-14 0 0 0,-1 0 0 0 0,8-4 0 0 0,6-4 0 0 0,12-10 0 0 0,-12 9 0 0 0,0-1 0 0 0,4-6 0 0 0,34-30 0 0 0,-18 18 0 0 0,-11 10 0 0 0,-12 8 0 0 0,-5 6 0 0 0,0-1 0 0 0,-1-1 0 0 0,1-2 0 0 0,4-8 0 0 0,-11 14 0 0 0,0 0 0 0 0,1 1 0 0 0,-1 0 0 0 0,1 0 0 0 0,2-1 0 0 0,0 2 0 0 0,6-1 0 0 0,-12 5 0 0 0,7-5 0 0 0,-6 4 0 0 0,-1 1 0 0 0,0 0 0 0 0,-1-1 0 0 0,1 1 0 0 0,-1 0 0 0 0,0-1 0 0 0,1 1 0 0 0,-1-1 0 0 0,0 0 0 0 0,0 1 0 0 0,0-1 0 0 0,0 0 0 0 0,0 0 0 0 0,0-1 0 0 0,3-4 0 0 0,-2-5 0 0 0,-2 9 0 0 0,-1 0 0 0 0,0-5 0 0 0,-2 0 0 0 0,-1 0 0 0 0,-7-13 0 0 0,6 7 0 0 0,4 11 0 0 0,0 0 0 0 0,-1 0 0 0 0,1-1 0 0 0,-1 1 0 0 0,0 0 0 0 0,1 0 0 0 0,-1 0 0 0 0,0 1 0 0 0,-1-2 0 0 0,-23-29 0 0 0,15 17 0 0 0,0 2 0 0 0,-1 0 0 0 0,0 0 0 0 0,-1 1 0 0 0,-8-5 0 0 0,-14-12 0 0 0,18 16 0 0 0,-6-5 0 0 0,-2-1 0 0 0,-16-17 0 0 0,-2-1 0 0 0,13 11 0 0 0,18 15 0 0 0,-2 1 0 0 0,-5-4 0 0 0,6 4 0 0 0,10 9 0 0 0,0-1 0 0 0,0 1 0 0 0,0 0 0 0 0,-1 0 0 0 0,1 0 0 0 0,-1 0 0 0 0,-47-21 0 0 0,46 21 0 0 0,0 2 0 0 0,0 4 0 0 0,6-1 0 0 0,3 0 0 0 0,11 4 0 0 0,-9-4 0 0 0,18 11 0 0 0,-13-7 0 0 0,-1-1 0 0 0,1-1 0 0 0,7 3 0 0 0,27 6 0 0 0,1-2 0 0 0,38 4 0 0 0,-25-1 0 0 0,-16-4 0 0 0,-11-3 0 0 0,27 12 0 0 0,-19-5 0 0 0,27 11 0 0 0,-30-10 0 0 0,-37-16 0 0 0,0 0 0 0 0,1 0 0 0 0,-1 0 0 0 0,0 0 0 0 0,0 0 0 0 0,0 0 0 0 0,1 0 0 0 0,-1 0 0 0 0,0 0 0 0 0,0 1 0 0 0,0-1 0 0 0,0 0 0 0 0,1 0 0 0 0,-1 0 0 0 0,0 0 0 0 0,0 0 0 0 0,0 1 0 0 0,0-1 0 0 0,0 0 0 0 0,1 0 0 0 0,-1 0 0 0 0,0 0 0 0 0,0 1 0 0 0,0-1 0 0 0,0 0 0 0 0,0 0 0 0 0,0 1 0 0 0,0-1 0 0 0,0 0 0 0 0,0 0 0 0 0,-2 2 0 0 0,0 1 0 0 0,0-1 0 0 0,0-1 0 0 0,-1 1 0 0 0,1 0 0 0 0,-1 0 0 0 0,1-1 0 0 0,-1 0 0 0 0,-1 1 0 0 0,-3 2 0 0 0,-11 8 0 0 0,1 1 0 0 0,1 0 0 0 0,0 1 0 0 0,-9 10 0 0 0,15-15 0 0 0,4-3 0 0 0,0 1 0 0 0,0-1 0 0 0,-4 7 0 0 0,-5 9 0 0 0,0 0 0 0 0,-8 21 0 0 0,-4 11 0 0 0,-3-2 0 0 0,-18 24 0 0 0,-76 94 0 0 0,49-76 0 0 0,50-60 0 0 0,2 1 0 0 0,-1 5 0 0 0,23-37-481 0 0,5-7 36 0 0,5-6-412 0 0,1-6-1381 0 0,1-3-4925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6.6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24 159 6447 0 0,'0'0'142'0'0,"0"0"22"0"0,0 0 13 0 0,-1 0-20 0 0,-4 1-50 0 0,5-1-71 0 0,-1 0-1 0 0,1 0 1 0 0,-1 0-1 0 0,1 0 1 0 0,-1 0-1 0 0,1 0 1 0 0,0 0-1 0 0,-1 0 1 0 0,1 0-1 0 0,-1 0 0 0 0,1-1 1 0 0,-1 1-1 0 0,1 0 1 0 0,-1 0-1 0 0,1 0 1 0 0,-1-1-1 0 0,1 1 1 0 0,0 0-1 0 0,-1-1-35 0 0,0 1 263 0 0,1-1 0 0 0,-1 1 0 0 0,1 0 0 0 0,-1-1 0 0 0,1 1 0 0 0,-1 0 0 0 0,0 0 0 0 0,1-1 0 0 0,-1 1 0 0 0,0 0 0 0 0,1 0 0 0 0,-1 0 0 0 0,0 0-263 0 0,26-1 3831 0 0,-11 0-3668 0 0,1 0 0 0 0,-1-1 0 0 0,0-1 0 0 0,13-4-163 0 0,73-25 803 0 0,2 5-1 0 0,21 0-802 0 0,46 0 0 0 0,-130 22 0 0 0,102-12 0 0 0,-105 15 0 0 0,0 1 0 0 0,32 3 0 0 0,-44 1 0 0 0,0 0 0 0 0,-1 1 0 0 0,0 1 0 0 0,0 2 0 0 0,0 0 0 0 0,-1 1 0 0 0,8 5 0 0 0,-11-2 103 0 0,-13-3 375 0 0,-3-4-128 0 0,-3-3-138 0 0,1-1-169 0 0,-1 0 0 0 0,0 1 0 0 0,1-1 0 0 0,-1 1 0 0 0,0-1 0 0 0,0 0 1 0 0,0 1-1 0 0,1-1 0 0 0,-1 1 0 0 0,0-1 0 0 0,0 1 0 0 0,0-1 0 0 0,0 0 0 0 0,0 1 0 0 0,0-1 0 0 0,1 1-43 0 0,-1 2 200 0 0,0 4-184 0 0,-1-5-16 0 0,1-1 0 0 0,-1 0 0 0 0,0 0 0 0 0,0 1 0 0 0,1-1 0 0 0,-1 0 0 0 0,0 0 0 0 0,0 0 0 0 0,0 0 0 0 0,0 0 0 0 0,0 0 0 0 0,-1 0 0 0 0,1 0 0 0 0,0-1 0 0 0,-1 2 0 0 0,-22 9 0 0 0,22-11 0 0 0,-9 4 0 0 0,0 0 0 0 0,-1-1 0 0 0,1-1 0 0 0,-11 1 0 0 0,-47 2 0 0 0,33-3 0 0 0,7 0 0 0 0,-16 1 0 0 0,-1-1 0 0 0,1-2 0 0 0,-23-4 0 0 0,-46-8 0 0 0,-33 5 0 0 0,-45-5 0 0 0,146 7 0 0 0,-25-9 0 0 0,69 14 0 0 0,-24-6 0 0 0,11 3 0 0 0,1 0 0 0 0,-16-1 0 0 0,16 2 0 0 0,-5-2 0 0 0,65 2 0 0 0,85-7 0 0 0,-50 3 0 0 0,-26 2 0 0 0,43 2 0 0 0,211 33 0 0 0,-194-16 0 0 0,64 13 0 0 0,-158-24 0 0 0,68 13 0 0 0,-85-16 7 0 0,0 0 9 0 0,0 0 0 0 0,0 0 1 0 0,0 1-1 0 0,3 1-16 0 0,-7-3 7 0 0,0 0 0 0 0,0 0 1 0 0,0 0-1 0 0,0 0 0 0 0,0 0 0 0 0,0 0 0 0 0,0 0 0 0 0,0 0 0 0 0,0 0 0 0 0,0 0 1 0 0,0 0-1 0 0,0 0 0 0 0,0 0 0 0 0,0 0 0 0 0,0 0 0 0 0,0 0 0 0 0,0 0 1 0 0,0 0-1 0 0,0 0 0 0 0,0 0 0 0 0,0 1 0 0 0,0-1 0 0 0,0 0 0 0 0,0 0 0 0 0,0 0 1 0 0,0 0-1 0 0,0 0 0 0 0,0 0 0 0 0,0 0 0 0 0,0 0 0 0 0,0 0 0 0 0,-1 0 0 0 0,1 0 1 0 0,0 0-1 0 0,0 0 0 0 0,1 0 0 0 0,-1 0 0 0 0,0 0 0 0 0,0 0 0 0 0,0 0 0 0 0,0 0 1 0 0,0 0-1 0 0,0 0 0 0 0,0 0 0 0 0,0 0 0 0 0,0 0 0 0 0,0 1 0 0 0,0-1 1 0 0,0 0-1 0 0,0 0 0 0 0,0 0 0 0 0,0 0-7 0 0,-10 4 395 0 0,1 0-1 0 0,-1 0 1 0 0,0-1 0 0 0,-5 1-395 0 0,-12 3 26 0 0,-19 6-26 0 0,-1-3 0 0 0,-1-2 0 0 0,-19 1 0 0 0,37-7 0 0 0,-22-1 0 0 0,17-1 0 0 0,-1 2 0 0 0,-195 25 0 0 0,58-2 0 0 0,168-24 0 0 0,0 0 0 0 0,0-1 0 0 0,0 0 0 0 0,-1 0 0 0 0,5 0 0 0 0,1 0 0 0 0,0 0 0 0 0,0 0 0 0 0,0 0 0 0 0,-1 0 0 0 0,1 0 0 0 0,0 0 0 0 0,0 0 0 0 0,0 0 0 0 0,-1 0 0 0 0,1 0 0 0 0,0 0 0 0 0,0 0 0 0 0,0 0 0 0 0,0 0 0 0 0,-1 0 0 0 0,1 0 0 0 0,0 0 0 0 0,0-1 0 0 0,0 1 0 0 0,0 0 0 0 0,-1 0 0 0 0,1 0 0 0 0,0 0 0 0 0,0 0 0 0 0,0 0 0 0 0,0-1 0 0 0,0 1 0 0 0,-1 0 0 0 0,1 0 0 0 0,3-2 0 0 0,0-1 0 0 0,-1 2 0 0 0,1-1 0 0 0,0 0 0 0 0,0 0 0 0 0,1 1 0 0 0,-1 0 0 0 0,3-1 0 0 0,0-1 0 0 0,74-29 0 0 0,0 3 0 0 0,11 1 0 0 0,-56 20 0 0 0,0 2 0 0 0,1 2 0 0 0,4 0 0 0 0,-16 2 0 0 0,11 0 0 0 0,0 2 0 0 0,0 2 0 0 0,23 3 0 0 0,-12 0 0 0 0,21 7 0 0 0,-54-10 0 0 0,9 3 0 0 0,-1 0 0 0 0,0 2 0 0 0,7 2 0 0 0,-8-1 0 0 0,-15-7 0 0 0,0 1 0 0 0,0-1 0 0 0,0 1 0 0 0,-1 1 0 0 0,1-1 0 0 0,-1 1 0 0 0,4 2 0 0 0,7 8 0 0 0,-5-4 0 0 0,-8-6 0 0 0,0 0 0 0 0,7 10 20 0 0,-3-1-241 0 0,-3-21-2266 0 0,-2-1 973 0 0,-1-2-20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8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0 6447 0 0,'0'0'298'0'0,"0"0"-10"0"0,0 0-118 0 0,-1 2 206 0 0,-7 12 620 0 0,7-12-484 0 0,0 1 206 0 0,0-2-663 0 0,1-1-1 0 0,0 0 1 0 0,0 0 0 0 0,0 0 0 0 0,0 0 0 0 0,0 1 0 0 0,-1-1 0 0 0,1 0 0 0 0,0 0 0 0 0,0 0 0 0 0,0 1 0 0 0,0-1 0 0 0,0 0-1 0 0,0 0 1 0 0,0 1 0 0 0,0-1 0 0 0,0 0 0 0 0,0 0 0 0 0,0 0 0 0 0,0 1 0 0 0,0-1 0 0 0,0 0 0 0 0,0 0 0 0 0,0 1-1 0 0,0-1 1 0 0,0 0 0 0 0,0 0-55 0 0,4 16 2408 0 0,-3-14-1896 0 0,0 0 0 0 0,2 1-474 0 0,0 1-1 0 0,0-1 0 0 0,0 1 1 0 0,0-1-1 0 0,1 0 0 0 0,0 0 1 0 0,0-1-1 0 0,-1 1 0 0 0,1-1 1 0 0,2 1-38 0 0,11 5 106 0 0,0-1 1 0 0,1 0-107 0 0,3 0 21 0 0,156 68 2027 0 0,-145-60-2048 0 0,-14-7 0 0 0,0 0 0 0 0,12 9 0 0 0,73 46 0 0 0,-96-58 0 0 0,-1 0 72 0 0,-5-4 299 0 0,-1-1 117 0 0,0 0 21 0 0,0 0-66 0 0,-1 1-294 0 0,-1 2-147 0 0,0 0 0 0 0,0-1 0 0 0,0 1 0 0 0,-1-1-1 0 0,1 0 1 0 0,-1 1 0 0 0,1-1 0 0 0,-2 1-2 0 0,-2 0 1 0 0,2 0-1 0 0,1-1 0 0 0,-1 1 0 0 0,0-1 0 0 0,-3 1 0 0 0,-2 2 0 0 0,-35 16 0 0 0,35-14 0 0 0,0 0 0 0 0,1 1 0 0 0,-1 0 0 0 0,1 1 0 0 0,-1 1 0 0 0,-8 10 0 0 0,7-8 0 0 0,-1 1 0 0 0,2 1 0 0 0,-14 16 0 0 0,10-13 0 0 0,-9 15 0 0 0,12-15 0 0 0,-2-1 0 0 0,-4 4 0 0 0,-72 92 0 0 0,79-100 0 0 0,-35 46 0 0 0,36-49 0 0 0,0 0 0 0 0,-1-1 0 0 0,0 1 0 0 0,-9 4 0 0 0,11-9 0 0 0,6-4 0 0 0,1 0 0 0 0,0-1 0 0 0,0 1 0 0 0,0 0 0 0 0,-1 0 0 0 0,1 0 0 0 0,0 0 0 0 0,0 0 0 0 0,-1 0 0 0 0,1-1 0 0 0,0 1 0 0 0,0 0 0 0 0,0 0 0 0 0,0 0 0 0 0,-1-1 0 0 0,1 1 0 0 0,0 0 0 0 0,0 0 0 0 0,0 0 0 0 0,0-1 0 0 0,0 1 0 0 0,0 0 0 0 0,0 0 0 0 0,0-1 0 0 0,0 1 0 0 0,-1 0 0 0 0,1 0 0 0 0,0-2 0 0 0,0 1 0 0 0,0-1 0 0 0,0 1 0 0 0,0-1 0 0 0,1 1 0 0 0,-1 0 0 0 0,0-1 0 0 0,1 1 0 0 0,-1-1 0 0 0,1 1 0 0 0,-1 0 0 0 0,1 0 0 0 0,-1-1 0 0 0,1 1 0 0 0,0-1 0 0 0,15-19 0 0 0,-10 14 0 0 0,17-20 0 0 0,1 2 0 0 0,1 1 0 0 0,17-13 0 0 0,-37 33 0 0 0,99-80 0 0 0,-70 57 0 0 0,-17 13 0 0 0,1 0 0 0 0,9-4 0 0 0,-6 5 0 0 0,0 1 0 0 0,1 1 0 0 0,3 0 0 0 0,-19 9 0 0 0,0 0 0 0 0,0-1 0 0 0,-1 0 0 0 0,1 0 0 0 0,3-3 0 0 0,-8 6 0 0 0,0-1 0 0 0,0 1 0 0 0,-1-1 0 0 0,1 0 0 0 0,0 1 0 0 0,0-1 0 0 0,0 0 0 0 0,0 0 0 0 0,0 0 0 0 0,-1 0 0 0 0,1 0 0 0 0,0 0 0 0 0,0-1 0 0 0,6-8 0 0 0,-6 8 0 0 0,-1-1 0 0 0,3-9 0 0 0,-4 9 0 0 0,1 1 0 0 0,-2-7 0 0 0,2 8 0 0 0,0-1 0 0 0,0 1 0 0 0,-1-1 0 0 0,1 0 0 0 0,-1 1 0 0 0,1-1 0 0 0,-1 1 0 0 0,1-1 0 0 0,-1 1 0 0 0,0-1 0 0 0,0 1 0 0 0,-1-2 0 0 0,-1-1 0 0 0,2 1 0 0 0,-1 0 0 0 0,1 0 0 0 0,-1 0 0 0 0,0 0 0 0 0,0 1 0 0 0,0-1 0 0 0,-1 1 0 0 0,1-1 0 0 0,-2 0 0 0 0,-2-3 0 0 0,-6-5 0 0 0,0 1 0 0 0,-1 0 0 0 0,-1 1 0 0 0,1 0 0 0 0,-1 1 0 0 0,-11-4 0 0 0,-8-6 30 0 0,-1-3-30 0 0,25 15 42 0 0,-16-10 550 0 0,1 1 776 0 0,-14-6-1368 0 0,4 2 17 0 0,21 11-17 0 0,-1 1-1 0 0,0 0 1 0 0,-13-4 0 0 0,3 3 0 0 0,14 4 0 0 0,0 1 0 0 0,0 0 0 0 0,-9-1 0 0 0,12 2 0 0 0,-18-1 0 0 0,22 2 0 0 0,2 2 0 0 0,-18 3 0 0 0,20-2 0 0 0,7 1 0 0 0,10 2 0 0 0,48 5 0 0 0,-14-2 0 0 0,7 4 0 0 0,-29-3 0 0 0,-1 1 0 0 0,0 1 0 0 0,11 8 0 0 0,-11-6 0 0 0,15 6 0 0 0,71 34 0 0 0,-89-35 0 0 0,-26-18 0 0 0,0 0 0 0 0,1 0 0 0 0,-1 1 0 0 0,1-1 0 0 0,-1 0 0 0 0,0 1 0 0 0,1-1 0 0 0,-1 0 0 0 0,0 1 0 0 0,0-1 0 0 0,1 0 0 0 0,-1 1 0 0 0,0-1 0 0 0,0 1 0 0 0,1-1 0 0 0,-1 1 0 0 0,-2 0 0 0 0,1 1 0 0 0,-1-1 0 0 0,1 1 0 0 0,-1-1 0 0 0,0 0 0 0 0,1 0 0 0 0,-1 0 0 0 0,0 0 0 0 0,-1 1 0 0 0,-2 1 0 0 0,-11 7 0 0 0,14-10 0 0 0,-11 8 0 0 0,-1 1 0 0 0,1 0 0 0 0,0 0 0 0 0,1 1 0 0 0,-8 9 0 0 0,10-9 0 0 0,3-3 0 0 0,1 1 0 0 0,-6 7 0 0 0,4-5 0 0 0,1-1 0 0 0,-4 3 0 0 0,4-6 0 0 0,1 1 0 0 0,1 0 0 0 0,-1 0 0 0 0,1 1 0 0 0,-2 4 0 0 0,-4 7 0 0 0,-1-1 0 0 0,0 0 0 0 0,-11 12 0 0 0,-14 18 0 0 0,13-16 0 0 0,-1-1 0 0 0,-1-2 0 0 0,-8 6 0 0 0,25-26-11 0 0,3-2-9 0 0,0-1 0 0 0,-1-1-1 0 0,1 1 1 0 0,-1-1-1 0 0,0 0 1 0 0,-3 0 20 0 0,21-22-3343 0 0,-2 4-1229 0 0,2-2-1228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29.0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223 154 4607 0 0,'0'0'102'0'0,"-1"1"20"0"0,-5 1-21 0 0,3-1-70 0 0,-1 0 0 0 0,1 0 0 0 0,-1 0 0 0 0,1-1 0 0 0,-3 1-31 0 0,-3 0 471 0 0,0-1 0 0 0,1 0-1 0 0,-1-1 1 0 0,-1 0-471 0 0,-6-2 346 0 0,13 2-227 0 0,0-1 24 0 0,1 1 345 0 0,0 1 21 0 0,-1-2-285 0 0,1 1 100 0 0,0 0 0 0 0,0 0 0 0 0,0 1 0 0 0,0-1-1 0 0,0 0 1 0 0,0 1 0 0 0,0-1-324 0 0,-7 0 149 0 0,-1 1-61 0 0,8 0 283 0 0,0-1 117 0 0,-3 0-230 0 0,0 0-115 0 0,0 0 0 0 0,0 0 1 0 0,0 0-1 0 0,0 1 0 0 0,0-1 0 0 0,-1 1-143 0 0,-8 0 391 0 0,11-2 404 0 0,-1 1-98 0 0,3 0-548 0 0,-6-1-133 0 0,-1 4 56 0 0,7-1 299 0 0,1-1 117 0 0,0 0 21 0 0,0 0-66 0 0,1 2-294 0 0,8 5-133 0 0,4 0-16 0 0,-10-5 0 0 0,14 4 0 0 0,4-1 0 0 0,-12-2 0 0 0,1-2 0 0 0,-1 1 0 0 0,0-1 0 0 0,1-1 0 0 0,5 0 0 0 0,9 2 0 0 0,-19-1 0 0 0,1-1 0 0 0,-1 0 0 0 0,0 0 0 0 0,0 0 0 0 0,0 0 0 0 0,5-1 0 0 0,-1-1 0 0 0,0 1 0 0 0,0 1 0 0 0,0 0 0 0 0,0 0 0 0 0,3 0 0 0 0,-1 0 0 0 0,4-1 0 0 0,79-12 0 0 0,-63 10 0 0 0,-10 0 0 0 0,1 1 0 0 0,0 2 0 0 0,9 0 0 0 0,8 1 1470 0 0,17-2-1470 0 0,25 1 578 0 0,-39 0-578 0 0,41-6 0 0 0,-13 1 0 0 0,-59 4 0 0 0,0 0 0 0 0,0-1 0 0 0,0 0 0 0 0,0 0 0 0 0,0-1 0 0 0,10-5 0 0 0,-16 6 0 0 0,0 1 0 0 0,0-1 0 0 0,1 1 0 0 0,2-1 0 0 0,3 0 0 0 0,0 0 0 0 0,0-1 0 0 0,5-2 0 0 0,-13 4 0 0 0,9-4 0 0 0,1 1 0 0 0,-1 1 0 0 0,1 0 0 0 0,3 0 0 0 0,-3 1 0 0 0,-1 0 0 0 0,1-1 0 0 0,-1-1 0 0 0,4-2 0 0 0,-5 2 0 0 0,0 0 0 0 0,1 1 0 0 0,-1 1 0 0 0,1-1 0 0 0,5 1 0 0 0,-9 2 0 0 0,0-1 0 0 0,1 0 0 0 0,-1 0 0 0 0,0-1 0 0 0,0 0 0 0 0,5-2 0 0 0,-8 2 0 0 0,1 1 0 0 0,0-1 0 0 0,-1 1 0 0 0,1 1 0 0 0,0-1 0 0 0,-1 1 0 0 0,1 0 0 0 0,0 0 0 0 0,0 1 0 0 0,-1-1 0 0 0,4 2 0 0 0,-8-2 0 0 0,3 0 0 0 0,0 0 0 0 0,0 0 0 0 0,0 0 0 0 0,0-1 0 0 0,0 0 0 0 0,0 0 0 0 0,0 0 0 0 0,0 0 0 0 0,3-2 0 0 0,-3 2 0 0 0,0-1 0 0 0,0 1 0 0 0,0 0 0 0 0,0 0 0 0 0,0 0 0 0 0,0 1 0 0 0,0-1 0 0 0,0 1 0 0 0,0 0 0 0 0,1 1 0 0 0,2-1 236 0 0,-1 0-1 0 0,0 0 0 0 0,0 0 1 0 0,0-1-1 0 0,0 0 0 0 0,0 0 1 0 0,0 0-1 0 0,1-1-235 0 0,-4 1 19 0 0,-1 1 0 0 0,1-1 1 0 0,0 1-1 0 0,0 0 0 0 0,0 0 0 0 0,0 0 0 0 0,-1 0 1 0 0,1 1-1 0 0,0-1-19 0 0,15 1-8 0 0,-13-2 8 0 0,-3 0 0 0 0,0 1 0 0 0,0-1 0 0 0,0 1 0 0 0,0-1 0 0 0,0 1 0 0 0,0 0 0 0 0,0 0 0 0 0,0 0 0 0 0,2 0 0 0 0,15-2 0 0 0,-13 1 0 0 0,0 1 0 0 0,0-1 0 0 0,-1 1 0 0 0,1 0 0 0 0,0 0 0 0 0,0 1 0 0 0,4 1 0 0 0,-7-2 0 0 0,0 1 0 0 0,-1 0 0 0 0,1-1 0 0 0,0 0 0 0 0,0 1 0 0 0,0-1 0 0 0,0-1 0 0 0,0 1 0 0 0,0 0 0 0 0,0-1 0 0 0,0 1 0 0 0,0-1 0 0 0,2 0 0 0 0,-4 0 0 0 0,1 1 0 0 0,-1 0 0 0 0,0-1 0 0 0,1 1 0 0 0,-1 0 0 0 0,1 0 0 0 0,-1 0 0 0 0,1 0 0 0 0,-1 1 0 0 0,1-1 0 0 0,-1 0 0 0 0,0 1 0 0 0,1-1 0 0 0,-1 1 0 0 0,1-1 0 0 0,-1 1 0 0 0,13 3 0 0 0,18 0 0 0 0,-29-4 0 0 0,0 1 0 0 0,0-1 0 0 0,0 0 0 0 0,-1 0 0 0 0,1 0 0 0 0,0-1 0 0 0,3 1 0 0 0,-1-1 0 0 0,43-2 0 0 0,-33 3 0 0 0,34 1 0 0 0,-13 0 0 0 0,-14-1 0 0 0,-16-1 0 0 0,1 1 0 0 0,-1 0 0 0 0,5 1 0 0 0,-8-1 0 0 0,0 0 0 0 0,0 0 0 0 0,0 0 0 0 0,1-1 0 0 0,-1 1 0 0 0,0-1 0 0 0,0 0 0 0 0,2-1 0 0 0,11-2 0 0 0,-4 4 0 0 0,28 6 0 0 0,-22-2 0 0 0,-14-4 0 0 0,1-1 0 0 0,19 2 0 0 0,-20-1 0 0 0,-1 1 0 0 0,1 0 0 0 0,0 0 0 0 0,3 1 0 0 0,-7-1 0 0 0,1-1 0 0 0,0 0 0 0 0,-1 0 0 0 0,1 0 0 0 0,0 0 0 0 0,0 1 0 0 0,-1-1 0 0 0,1 0 0 0 0,0 0 0 0 0,-1 0 0 0 0,1-1 0 0 0,0 1 0 0 0,-1 0 0 0 0,1 0 0 0 0,0 0 0 0 0,-1 0 0 0 0,1-1 0 0 0,3 0 0 0 0,15-3 0 0 0,-16 4 0 0 0,1-1 0 0 0,-1 2 0 0 0,1-1 0 0 0,0 0 0 0 0,1 1 0 0 0,-1-1 0 0 0,-1 1 0 0 0,1-1 0 0 0,-1 0 0 0 0,1 0 0 0 0,0 0 0 0 0,7-2 0 0 0,0 2 0 0 0,53 5 0 0 0,-61-5 0 0 0,1 0 0 0 0,-1 0 0 0 0,1 0 0 0 0,-1 0 0 0 0,1-1 0 0 0,2 0 0 0 0,5 2 0 0 0,-1 4 0 0 0,1 0 0 0 0,-11-5 0 0 0,0 0 0 0 0,0 0 0 0 0,1 0 0 0 0,-1 0 0 0 0,0 0 0 0 0,1 0 0 0 0,-1 0 0 0 0,0 1 0 0 0,0-1 0 0 0,1 0 0 0 0,-1 0 0 0 0,0 0 0 0 0,0 0 0 0 0,0 1 0 0 0,1-1 0 0 0,-1 0 0 0 0,0 0 0 0 0,0 0 0 0 0,0 1 0 0 0,1-1 0 0 0,-1 0 0 0 0,0 0 0 0 0,0 1 0 0 0,0-1 0 0 0,0 0 0 0 0,0 0 0 0 0,0 1 0 0 0,0-1 0 0 0,0 1 0 0 0,-1-1 0 0 0,1 1 0 0 0,-1-1 0 0 0,1 1 0 0 0,-1-1 0 0 0,1 1 0 0 0,-1-1 0 0 0,0 1 0 0 0,1-1 0 0 0,-1 0 0 0 0,0 1 0 0 0,1-1 0 0 0,-1 0 0 0 0,0 0 0 0 0,0 1 0 0 0,-15 2 0 0 0,13-2 0 0 0,0 0 0 0 0,0-1 0 0 0,1 1 0 0 0,-1-1 0 0 0,-1 0 0 0 0,1 0 0 0 0,-1 0 0 0 0,-2 0 0 0 0,-10 1 0 0 0,-1 2 0 0 0,0 0 0 0 0,1 0 0 0 0,-11 5 0 0 0,23-7 0 0 0,-1 1 0 0 0,0-2 0 0 0,0 1 0 0 0,-1 0 0 0 0,1-1 0 0 0,0 0 0 0 0,-22 2 0 0 0,-91 21 0 0 0,102-20 0 0 0,0-2 0 0 0,-12 0 0 0 0,9-1 0 0 0,-11 3 0 0 0,-13 2 0 0 0,0-1 0 0 0,-1-3 0 0 0,-22-2 0 0 0,18 0 0 0 0,28 1 0 0 0,-1-1 0 0 0,0 0 0 0 0,-3-2 0 0 0,3-1 0 0 0,1 2 0 0 0,-1 0 0 0 0,0 1 0 0 0,-4 1 0 0 0,-23-1 0 0 0,25 1 0 0 0,-16 0 0 0 0,-27 8 0 0 0,-11 0 0 0 0,40-6 0 0 0,-83 6 0 0 0,84-3 0 0 0,0 0 0 0 0,-12 6 0 0 0,-15 3 0 0 0,-59 5 0 0 0,63-15 0 0 0,46-3 0 0 0,-4-2 0 0 0,1 0 0 0 0,0-1 0 0 0,0 0 0 0 0,-14-5 0 0 0,-12-1 0 0 0,17 3 0 0 0,1 0 0 0 0,-1-2 0 0 0,-3-3 0 0 0,-38-11 0 0 0,55 18 0 0 0,-1 0 0 0 0,0 1 0 0 0,-10-1 0 0 0,-12-2 0 0 0,18 3 0 0 0,0 0 0 0 0,0 1 0 0 0,-10 1 0 0 0,-14-1 0 0 0,20 2 0 0 0,17-1 0 0 0,0 1 0 0 0,0-1 0 0 0,-1 0 0 0 0,1 0 0 0 0,0-1 0 0 0,0 1 0 0 0,-1 0 0 0 0,0-1 0 0 0,-7-3 0 0 0,-3 1 0 0 0,9 3 0 0 0,2 2 0 0 0,-18-2 0 0 0,20 0 0 0 0,1 0 0 0 0,-1 0 0 0 0,1 0 0 0 0,0 0 0 0 0,-1 0 0 0 0,1 0 0 0 0,0 0 0 0 0,-1 0 0 0 0,1 0 0 0 0,0 0 0 0 0,-1 1 0 0 0,1-1 0 0 0,0 0 0 0 0,-1 0 0 0 0,1 0 0 0 0,0 0 0 0 0,-1 1 0 0 0,1-1 0 0 0,0 0 0 0 0,0 0 0 0 0,-1 0 0 0 0,1 1 0 0 0,0-1 0 0 0,0 1 0 0 0,1-1 0 0 0,-1 1 0 0 0,0-1 0 0 0,0 1 0 0 0,1-1 0 0 0,-1 1 0 0 0,0-1 0 0 0,1 0 0 0 0,-1 1 0 0 0,1-1 0 0 0,-1 0 0 0 0,0 1 0 0 0,1-1 0 0 0,-1 0 0 0 0,1 1 0 0 0,-1-1 0 0 0,1 0 0 0 0,3 3 0 0 0,-3-3 0 0 0,23 8 0 0 0,-23-8 0 0 0,5 3 0 0 0,0-1 0 0 0,0 0 0 0 0,0-1 0 0 0,1 1 0 0 0,-1-1 0 0 0,1 0 0 0 0,-1-1 0 0 0,0 1 0 0 0,2-2 0 0 0,102-11 0 0 0,-79 9 0 0 0,20 0 0 0 0,4 1 0 0 0,19-1 0 0 0,-28 1 0 0 0,6-2 0 0 0,106-9 0 0 0,-98 9 0 0 0,-29 0 0 0 0,1-1 0 0 0,-6 1 0 0 0,18-1 0 0 0,-29 5 0 0 0,55-3 0 0 0,44 4 0 0 0,-89 2 0 0 0,0 1 0 0 0,5 2 0 0 0,21 4 0 0 0,3 0 0 0 0,-19-3 0 0 0,17 0 0 0 0,191 19 0 0 0,-155-22 0 0 0,-10 0 0 0 0,-54-3 0 0 0,9-2 0 0 0,-15 1 0 0 0,0 0 0 0 0,0 1 0 0 0,7 1 0 0 0,-19 0 0 0 0,1-1 0 0 0,0 0 0 0 0,-1-1 0 0 0,1 0 0 0 0,0 0 0 0 0,0 0 0 0 0,-1-1 0 0 0,3 0 0 0 0,9-2 0 0 0,1 1 0 0 0,7 0 0 0 0,-7 1 0 0 0,0-1 0 0 0,4-1 0 0 0,-12 1 0 0 0,0 1 0 0 0,1 1 0 0 0,-1 0 0 0 0,1 0 0 0 0,-1 1 0 0 0,-9-1 0 0 0,2 0 0 0 0,0 0 0 0 0,0 0 0 0 0,0 0 0 0 0,0-1 0 0 0,0 1 0 0 0,1-1 0 0 0,-1 0 0 0 0,0 0 0 0 0,15-4 0 0 0,-8 3 0 0 0,0 0 0 0 0,-10 2 0 0 0,0 0 0 0 0,-1 0 0 0 0,1 0 0 0 0,0 0 0 0 0,-1 0 0 0 0,1 0 0 0 0,0-1 0 0 0,-1 1 0 0 0,1 0 0 0 0,-1-1 0 0 0,1 1 0 0 0,-1 0 0 0 0,1-1 0 0 0,-1 1 0 0 0,1 0 0 0 0,-1-1 0 0 0,0 1 0 0 0,0-1 0 0 0,1 1 0 0 0,-1 0 0 0 0,0-1 0 0 0,0 1 0 0 0,0-1 0 0 0,1 1 0 0 0,-1-1 0 0 0,0 1 0 0 0,0-1 0 0 0,0 1 0 0 0,0-1 0 0 0,0 1 0 0 0,0 0 0 0 0,0-1 0 0 0,0 1 0 0 0,0-1 0 0 0,0 1 0 0 0,-1-2 0 0 0,1 1 0 0 0,-1 0 0 0 0,1 0 0 0 0,-1 0 0 0 0,1 0 0 0 0,-1 0 0 0 0,0 0 0 0 0,1 0 0 0 0,-2 0 0 0 0,-6-7 0 0 0,5 7 0 0 0,2 1 0 0 0,-20-4 0 0 0,12 1 0 0 0,-1 1 0 0 0,1 0 0 0 0,0 1 0 0 0,-1 0 0 0 0,1 1 0 0 0,-1 0 0 0 0,-1 0 0 0 0,-10 1 0 0 0,3-1 0 0 0,1 2 0 0 0,-6 1 0 0 0,1 0 0 0 0,10-2 0 0 0,0-1 0 0 0,0 0 0 0 0,-7-1 0 0 0,-15-1 0 0 0,-87-3 0 0 0,57 4 0 0 0,41 2 0 0 0,0-2 0 0 0,0-1 0 0 0,-8-1 0 0 0,11-1 0 0 0,1 2 0 0 0,-1 1 0 0 0,0 0 0 0 0,-3 2 0 0 0,-25-2 0 0 0,29 0 0 0 0,-16 1 0 0 0,-109 12 0 0 0,25 3 0 0 0,-4 5 0 0 0,89-15 0 0 0,0 2 0 0 0,-28 9 0 0 0,-63 29 0 0 0,86-29 0 0 0,15-5 0 0 0,0-2 0 0 0,-5 1 0 0 0,-4 1 0 0 0,21-7 0 0 0,0 0 0 0 0,0-1 0 0 0,-12 2 0 0 0,-113 5 0 0 0,65-6 0 0 0,47-3 0 0 0,-11-1 0 0 0,-17-1 0 0 0,45 1 0 0 0,0-1 0 0 0,0 1 0 0 0,0-2 0 0 0,0 1 0 0 0,-2-2 0 0 0,-17-2 0 0 0,7-1 0 0 0,7 4 0 0 0,3 0 0 0 0,0-2 0 0 0,2-2 0 0 0,1 0 0 0 0,7 5 0 0 0,-1 1 0 0 0,1 0 0 0 0,0 0 0 0 0,0-1 0 0 0,-1 1 0 0 0,1 0 0 0 0,0 0 0 0 0,0-1 0 0 0,0 1 0 0 0,0 0 0 0 0,-1-1 0 0 0,1 1 0 0 0,0 0 0 0 0,0-1 0 0 0,0 1 0 0 0,0 0 0 0 0,0-1 0 0 0,0 1 0 0 0,0 0 0 0 0,0-1 0 0 0,0 1 0 0 0,0 0 0 0 0,0-1 0 0 0,0 1 0 0 0,1-1 0 0 0,-1 0 0 0 0,1 0 0 0 0,-1 1 0 0 0,1-1 0 0 0,0 0 0 0 0,-1 1 0 0 0,1-1 0 0 0,0 0 0 0 0,-1 1 0 0 0,1-1 0 0 0,0 1 0 0 0,1-1 0 0 0,7-4 0 0 0,1 1 0 0 0,0 0 0 0 0,0 1 0 0 0,0 0 0 0 0,0 1 0 0 0,1 0 0 0 0,-1 0 0 0 0,1 1 0 0 0,1-1 0 0 0,78-16 0 0 0,51-4 0 0 0,-90 12 0 0 0,2-2 0 0 0,-5 1 0 0 0,14 0 0 0 0,-23 5 0 0 0,-1-2 0 0 0,32-11 0 0 0,-33 9-378 0 0,0 2-1 0 0,1 1 1 0 0,26-1 378 0 0,113-2-157 0 0,-131 9 843 0 0,-18 1-158 0 0,5 2-528 0 0,-6-1 78 0 0,8-1-78 0 0,-20-1 0 0 0,3 0 0 0 0,1 1 0 0 0,-1 0 0 0 0,14 3 0 0 0,20 3 0 0 0,-32-5 0 0 0,1 2 0 0 0,-1 0 0 0 0,9 3 0 0 0,38 11 0 0 0,-55-14 0 0 0,1 1 0 0 0,-2 1 0 0 0,1 0 0 0 0,10 5 0 0 0,-5-1 0 0 0,10 3 0 0 0,-24-11 0 0 0,-1-1 0 0 0,0 1 0 0 0,0 0 0 0 0,0 0 0 0 0,0 0 0 0 0,-1 0 0 0 0,1 0 0 0 0,0 1 0 0 0,0-1 0 0 0,16 12 0 0 0,-9-7-64 0 0,-8-5-273 0 0,-1-1-138 0 0,-2 0 320 0 0,0-1-1 0 0,0 1 1 0 0,0-1-1 0 0,0 0 1 0 0,1 1-1 0 0,-1-1 1 0 0,0 0-1 0 0,0 0 1 0 0,0 0 155 0 0,-6-3-554 0 0,0 0-187 0 0,1 1-1 0 0,-1-1 1 0 0,1 0 0 0 0,0-1 741 0 0,-14-9-5798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0.3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172 13 6447 0 0,'0'0'142'0'0,"0"0"22"0"0,-2 1 13 0 0,-10 1-20 0 0,-1-4-125 0 0,2 0 1089 0 0,0 0 0 0 0,0 1 0 0 0,0 0 0 0 0,-4 1-1121 0 0,14 0 149 0 0,0 0-1 0 0,-1 0 0 0 0,1 0 0 0 0,0-1 0 0 0,-1 1 1 0 0,1 0-1 0 0,0-1 0 0 0,0 1 0 0 0,-1-1 1 0 0,1 1-149 0 0,0-1 111 0 0,0 1 0 0 0,0-1 1 0 0,0 1-1 0 0,-1 0 0 0 0,1-1 1 0 0,0 1-1 0 0,0 0 1 0 0,0 0-1 0 0,0 0 0 0 0,0 0-111 0 0,-2-1 175 0 0,0 0-44 0 0,-12 3 674 0 0,4 1-716 0 0,-14 12 1959 0 0,23-14-1677 0 0,2-1 117 0 0,0 2 21 0 0,0 9-66 0 0,2 1-294 0 0,4 0-133 0 0,0-5-16 0 0,1 0 0 0 0,-1 0 0 0 0,1-1 0 0 0,0 0 0 0 0,5 2 0 0 0,9 10 0 0 0,-11-10 0 0 0,1 0 0 0 0,0-1 0 0 0,2 1 0 0 0,11 6 0 0 0,1 1 0 0 0,0-2 0 0 0,3 1 0 0 0,29 14 0 0 0,7 4-20 0 0,-35-18 483 0 0,18 11-463 0 0,40 22 1355 0 0,5 5-1105 0 0,-55-30-250 0 0,16 10 0 0 0,-30-17 0 0 0,2 3 0 0 0,-15-11 0 0 0,-6-6 0 0 0,0-1 0 0 0,9 9 0 0 0,-4 0 0 0 0,-3 4 0 0 0,-1-1 0 0 0,-3-1 0 0 0,-6 2 0 0 0,-11 10 0 0 0,8-13 0 0 0,-7 9 0 0 0,-4 3 0 0 0,5-8 0 0 0,1 0 0 0 0,-1-1 0 0 0,0-1 0 0 0,-1 0 0 0 0,-7 7 0 0 0,15-13 0 0 0,0 0 0 0 0,0-1 0 0 0,-7 4 0 0 0,-1 0 0 0 0,-10 6 0 0 0,-4 4 0 0 0,16-10 0 0 0,-1-1 0 0 0,-1-1 0 0 0,-14 7 0 0 0,10-6 0 0 0,1 1 0 0 0,-2 2 0 0 0,-1 1 0 0 0,-8 2 0 0 0,8-3 0 0 0,-8 5 0 0 0,-17 6 0 0 0,30-13 0 0 0,12-9 0 0 0,-2 1 0 0 0,-10 4 0 0 0,11-3 0 0 0,-4 3 0 0 0,-3 4 0 0 0,1-1 0 0 0,1 2 0 0 0,8-8 0 0 0,3-3 0 0 0,7-10 0 0 0,2-2 0 0 0,2 0 0 0 0,1 0 0 0 0,0 2 0 0 0,5-4 0 0 0,-12 11 0 0 0,-3 0 0 0 0,0 0 0 0 0,0 0 0 0 0,0 0 0 0 0,1-2 0 0 0,14-14 0 0 0,41-34 0 0 0,-34 30 0 0 0,10-4 0 0 0,1-2 0 0 0,1-1 0 0 0,-16 14 0 0 0,0-2 0 0 0,-1-1 0 0 0,10-11 0 0 0,-7 4 0 0 0,-15 18 0 0 0,0-1 0 0 0,-1 1 0 0 0,0-2 0 0 0,-1 1 0 0 0,0-2 0 0 0,-4 8 0 0 0,-2 3 0 0 0,0-1 0 0 0,0 1 0 0 0,0-1 0 0 0,0 1 0 0 0,-1-1 0 0 0,1 1 0 0 0,0-1 0 0 0,-1 0 0 0 0,1 1 0 0 0,-1-2 0 0 0,6-20 0 0 0,-6 11 0 0 0,-1 5 23 0 0,0-1 0 0 0,-1 1 1 0 0,0 0-1 0 0,0 0 0 0 0,0 0 0 0 0,-1 0 0 0 0,-1 1 0 0 0,1-1-23 0 0,0 3 154 0 0,1-1 0 0 0,-1 1 0 0 0,0 0 0 0 0,-1 1 0 0 0,1-1 0 0 0,-1 1 0 0 0,1-1-1 0 0,-1 1 1 0 0,0 0 0 0 0,0 0 0 0 0,-1 1 0 0 0,-1-2-154 0 0,-1 1 2 0 0,-1-1 0 0 0,1 2 0 0 0,-1-1 0 0 0,0 1 0 0 0,1 0 0 0 0,-1 0 0 0 0,0 1 0 0 0,-8-1-2 0 0,9 1 0 0 0,-1 0 0 0 0,1 0 0 0 0,-6-3 0 0 0,6 3 0 0 0,1-1 0 0 0,0 1 0 0 0,-1 0 0 0 0,1 0 0 0 0,-1 1 0 0 0,0-1 0 0 0,-97 1 0 0 0,89 0 0 0 0,-60-10 0 0 0,67 9-713 0 0,-1-2-1 0 0,1 1 1 0 0,0-1 0 0 0,0 0 0 0 0,-7-4 713 0 0,14 6-505 0 0,0 1 1 0 0,0-1-1 0 0,0 0 1 0 0,1 1 0 0 0,-1-1-1 0 0,0 0 1 0 0,0 0-1 0 0,0 0 1 0 0,1 1 0 0 0,-1-1 504 0 0,-5-12-6438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2.3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247 1 6447 0 0,'-13'8'148'0'0,"8"-4"-61"0"0,-1-1 1 0 0,1 1-1 0 0,-1-1 0 0 0,1-1 1 0 0,-1 1-1 0 0,-3 0-87 0 0,0 0 364 0 0,-1 0 0 0 0,1 1 0 0 0,0 0 0 0 0,-2 1-364 0 0,9-4 140 0 0,0 0 0 0 0,-1-1 0 0 0,1 1 1 0 0,0-1-1 0 0,0 1 0 0 0,-1-1 0 0 0,1 0 0 0 0,0 0 0 0 0,-1 0 0 0 0,1-1 0 0 0,0 1 0 0 0,-1 0 0 0 0,0-1-140 0 0,0 0 136 0 0,-1 1 1 0 0,1-1 0 0 0,0 1-1 0 0,-1 0 1 0 0,1 0-1 0 0,-2 1-136 0 0,0 0 272 0 0,-1-1-1 0 0,0 1 0 0 0,1-1 0 0 0,-1 0 0 0 0,0 0 1 0 0,0-1-1 0 0,-3 0-271 0 0,1 0 149 0 0,1 1-61 0 0,6 1 283 0 0,-3-3 759 0 0,6 1-551 0 0,12 0-281 0 0,1-1 231 0 0,99-19 588 0 0,-69 14-1117 0 0,1 2 0 0 0,0 2 0 0 0,12 2 0 0 0,-52 1 0 0 0,69 1 0 0 0,65 9 0 0 0,-108-5 0 0 0,23 6 0 0 0,-20-3 0 0 0,10 0 0 0 0,-34-7 0 0 0,16 2 0 0 0,-1 1 0 0 0,0 1 0 0 0,19 7 0 0 0,-35-9-2 0 0,1 0-1 0 0,4 0 3 0 0,0 0 39 0 0,1 1-1 0 0,6 2-38 0 0,-20-5 371 0 0,-2-1 117 0 0,0 0 21 0 0,0 0-66 0 0,-10 3-278 0 0,4-1-165 0 0,0 0 0 0 0,0-1 0 0 0,0 1 0 0 0,0-1 0 0 0,-2-1 0 0 0,-8 3 0 0 0,7-1 0 0 0,0 0 0 0 0,1-1 0 0 0,-1 0 0 0 0,0 0 0 0 0,-9-1 0 0 0,-23-1 0 0 0,17 2 0 0 0,-15-3 0 0 0,-35-3 0 0 0,-15-2 0 0 0,26 0 0 0 0,1 2 0 0 0,-39 3 0 0 0,47 2 0 0 0,17 0 0 0 0,-38 5 0 0 0,31-2 0 0 0,31-3 0 0 0,-1 1 0 0 0,1 0 0 0 0,-7 2 0 0 0,13-1 0 0 0,0-1 0 0 0,0 0 0 0 0,0-1 0 0 0,0 1 0 0 0,1-1 0 0 0,-1-1 0 0 0,-4 0 0 0 0,-11 0 0 0 0,22 1 0 0 0,3-2 0 0 0,11-3 0 0 0,-1 0 0 0 0,-3 1 0 0 0,-7 3 0 0 0,1-1 0 0 0,-1 1 0 0 0,1-1 0 0 0,-1 1 0 0 0,1 0 0 0 0,0 1 0 0 0,3-1 0 0 0,68-8 0 0 0,32-2 0 0 0,67-4 0 0 0,-59 4 0 0 0,127-1 0 0 0,-212 12 0 0 0,-1 2 0 0 0,10 3 0 0 0,12 0 0 0 0,-42-4 0 0 0,1 0 0 0 0,-1 0 0 0 0,4 2 0 0 0,-1 1 0 0 0,0 0 0 0 0,-1 1 0 0 0,6 3 0 0 0,-10-2 0 0 0,-6-5 0 0 0,0 0 0 0 0,-1 0 0 0 0,1 0 0 0 0,-1 0 0 0 0,0 0 0 0 0,1 0 0 0 0,-1 1 0 0 0,0-1 0 0 0,0 0 0 0 0,0 0 0 0 0,0 0 0 0 0,0 0 0 0 0,0 0 0 0 0,0 1 0 0 0,0-1 0 0 0,0 0 0 0 0,0 0 0 0 0,-1 0 0 0 0,1 0 0 0 0,0 0 0 0 0,-1 0 0 0 0,1 0 0 0 0,-1 0 0 0 0,1 0 0 0 0,-1 0 0 0 0,0 0 0 0 0,0 2 0 0 0,-1 0 0 0 0,0 0 0 0 0,0 0 0 0 0,-1-1 0 0 0,1 1 0 0 0,-1-1 0 0 0,1 1 0 0 0,-1-1 0 0 0,-3 2 190 0 0,0-1 0 0 0,0 0 0 0 0,0-1 0 0 0,0 0 0 0 0,0 0 0 0 0,0 0 0 0 0,-1 0 0 0 0,-4 0-190 0 0,-22 6 512 0 0,17-4-509 0 0,0 0-1 0 0,0-1 1 0 0,-1 0-1 0 0,1-1 1 0 0,-1-1-1 0 0,1-1 1 0 0,-2 0-3 0 0,-11-2-1 0 0,0-1 1 0 0,0-1-1 0 0,-16-6 1 0 0,-30-5 0 0 0,42 10 0 0 0,0-3 0 0 0,-23-7 0 0 0,36 7 0 0 0,0 2 0 0 0,0 0 0 0 0,-19-2 0 0 0,19 5 0 0 0,20 3 0 0 0,0 0 0 0 0,0 0 0 0 0,0 0 0 0 0,0 0 0 0 0,0 0 0 0 0,0 0 0 0 0,0 0 0 0 0,0 0 0 0 0,1 0 0 0 0,-1 0 0 0 0,0 0 0 0 0,0 0 0 0 0,0 0 0 0 0,0 0 0 0 0,0 0 0 0 0,0 0 0 0 0,0 0 0 0 0,0 0 0 0 0,0 0 0 0 0,0 0 0 0 0,0 0 0 0 0,0 0 0 0 0,0-1 0 0 0,0 1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0,4-2 0 0 0,9 0 0 0 0,30-4 0 0 0,-17 2 0 0 0,12 0 0 0 0,110-10-395 0 0,-37 3-1036 0 0,-74 9 1266 0 0,13 3 165 0 0,-9-1-1 0 0,18 1 1 0 0,43 6 0 0 0,-80-5 0 0 0,0 2 0 0 0,0 1 0 0 0,0 0 0 0 0,-1 2 0 0 0,0 0 0 0 0,4 3 0 0 0,5 2 0 0 0,-22-9 0 0 0,-1-1 0 0 0,1 1 0 0 0,-1 1 0 0 0,0-1 0 0 0,0 1 0 0 0,0 1 0 0 0,4 2 0 0 0,6 8-442 0 0,-16-13-46 0 0,-1-2-750 0 0,0 0-3060 0 0,0 0-1316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3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10 6447 0 0,'0'0'298'0'0,"0"0"-10"0"0,-1 0-118 0 0,-18 0 1202 0 0,17 0-860 0 0,2 0 0 0 0,0 0 0 0 0,0 0 0 0 0,0 0-69 0 0,-1-1-222 0 0,-13-7 3211 0 0,13 7-2989 0 0,1 1-222 0 0,0 0 166 0 0,0 0 101 0 0,0 0 21 0 0,1 3-66 0 0,6 8-294 0 0,-3-6-151 0 0,0-1 0 0 0,0 0 0 0 0,0 0 0 0 0,1 0 0 0 0,0-1-1 0 0,0 0 1 0 0,0 0 0 0 0,0 0 0 0 0,0 0 0 0 0,5 1 2 0 0,2 1 120 0 0,1-1 0 0 0,0-1 0 0 0,0 0 0 0 0,4 0-120 0 0,-1 0 450 0 0,16 2 127 0 0,0 1 1 0 0,27 9-578 0 0,-38-8 0 0 0,-5-2 0 0 0,0 0 0 0 0,-1 1 0 0 0,1 1 0 0 0,-1 0 0 0 0,0 1 0 0 0,2 3 0 0 0,17 9 0 0 0,-26-15 0 0 0,1 0 0 0 0,-1 0 0 0 0,0 0 0 0 0,4 5 0 0 0,14 13 0 0 0,-18-16 0 0 0,-3 0 0 0 0,-4-5 0 0 0,0 1 0 0 0,-4 11 0 0 0,2-11 160 0 0,0-1 0 0 0,0 1 0 0 0,0-1 0 0 0,0 0 0 0 0,0 1 0 0 0,-1-1 0 0 0,1 0 0 0 0,-1 0 0 0 0,0 2-160 0 0,1-3 443 0 0,-6 5-278 0 0,-4 3-165 0 0,0 0 0 0 0,0-1 0 0 0,-6 3 0 0 0,12-8 0 0 0,0 1 0 0 0,0 0 0 0 0,1 1 0 0 0,-1-1 0 0 0,0 1 0 0 0,-17 16 0 0 0,11-12 0 0 0,1 0 0 0 0,0 1 0 0 0,1 1 0 0 0,-5 6 0 0 0,12-15 0 0 0,-9 10 0 0 0,-12 10 0 0 0,-9 11 0 0 0,0 3 0 0 0,-1-2 0 0 0,-23 16 0 0 0,33-30 0 0 0,4-2 0 0 0,-18 12 0 0 0,26-21 0 0 0,7-6 0 0 0,1 0 0 0 0,-1 0 0 0 0,0 0 0 0 0,0 0 0 0 0,0-1 0 0 0,-1 0 0 0 0,1 0 0 0 0,-3 1 0 0 0,-2 0 0 0 0,8-3 0 0 0,1 1 0 0 0,-1-1 0 0 0,1 0 0 0 0,0 0 0 0 0,-1 0 0 0 0,1 0 0 0 0,-1 0 0 0 0,1 0 0 0 0,-1 0 0 0 0,1 0 0 0 0,-1 0 0 0 0,1 0 0 0 0,0 0 0 0 0,-1 0 0 0 0,0-1 0 0 0,1 1 0 0 0,0 0 0 0 0,0-1 0 0 0,0 1 0 0 0,0 0 0 0 0,-1-1 0 0 0,1 1 0 0 0,0 0 0 0 0,0-1 0 0 0,0 1 0 0 0,0-1 0 0 0,0 1 0 0 0,0 0 0 0 0,0-1 0 0 0,0 1 0 0 0,0 0 0 0 0,0-1 0 0 0,1 1 0 0 0,-1-1 0 0 0,0 1 0 0 0,0 0 0 0 0,0-1 0 0 0,0 1 0 0 0,0 0 0 0 0,1-1 0 0 0,-1 1 0 0 0,0 0 0 0 0,0 0 0 0 0,1-1 0 0 0,7-9 0 0 0,0 4 0 0 0,0 0 0 0 0,1 1 0 0 0,-1 0 0 0 0,1 1 0 0 0,0 0 0 0 0,7-2 0 0 0,9-5 0 0 0,41-19 0 0 0,53-34 0 0 0,-59 31 0 0 0,-10 7 0 0 0,-40 21 0 0 0,0 0 0 0 0,1 1 0 0 0,-1 0 0 0 0,10-1 0 0 0,-4 0 0 0 0,8-6 0 0 0,-12 7 0 0 0,-10 2 0 0 0,0 0 0 0 0,4-3 0 0 0,-1-3 0 0 0,-5-1 0 0 0,-2 1 0 0 0,-3 2 0 0 0,-1 0 0 0 0,1 0 0 0 0,-1 1 0 0 0,0 0 0 0 0,0 0 0 0 0,-1 0 0 0 0,1 1 0 0 0,-5-2 0 0 0,0-1 0 0 0,-1-1 0 0 0,-2-3 0 0 0,4 2 0 0 0,0 1 0 0 0,0 1 0 0 0,-1 0 0 0 0,-9-5 0 0 0,-28-14 0 0 0,-1-4 0 0 0,20 11 0 0 0,-1 2 0 0 0,-1 1 0 0 0,0 1 0 0 0,-2 1 0 0 0,19 10 0 0 0,1 0 0 0 0,-1 0 0 0 0,0 1 0 0 0,-9 0 0 0 0,22 3 0 0 0,-1 0 0 0 0,1 0 0 0 0,0 0 0 0 0,0 0 0 0 0,0-1 0 0 0,0 1 0 0 0,0 0 0 0 0,0 0 0 0 0,0-1 0 0 0,0 1 0 0 0,0 0 0 0 0,0-1 0 0 0,-1 1 0 0 0,2-1 0 0 0,-1 0 0 0 0,0 1 0 0 0,0 0 0 0 0,0-1 0 0 0,0 1 0 0 0,0 0 0 0 0,0-1 0 0 0,0 1 0 0 0,-1 0 0 0 0,1 0 0 0 0,0 0 0 0 0,0 0 0 0 0,0 0 0 0 0,1 0 0 0 0,0 0 0 0 0,0 0 0 0 0,1 0 0 0 0,-1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0,0-1 0 0 0,0 1 0 0 0,0 0 0 0 0,0 0 0 0 0,0 0 0 0 0,0 0 0 0 0,-1 0 0 0 0,1 0 0 0 0,0 0 0 0 0,0 0 0 0 0,0 0 0 0 0,0 0 0 0 0,6-3 0 0 0,1 2 0 0 0,0 0 0 0 0,0 0 0 0 0,1 0 0 0 0,-1 1 0 0 0,0 0 0 0 0,0 0 0 0 0,2 1 0 0 0,3 0 0 0 0,94 5 0 0 0,9 5 0 0 0,-82-9 0 0 0,-26-3 0 0 0,1 2 0 0 0,0-1 0 0 0,-1 1 0 0 0,7 1 0 0 0,6 4 0 0 0,-13-3 0 0 0,0-1 0 0 0,0 0 0 0 0,5 0 0 0 0,-6-2 0 0 0,-4 0 0 0 0,0 0 0 0 0,0 1 0 0 0,0-1 0 0 0,0 0 0 0 0,-1 1 0 0 0,1-1 0 0 0,0 1 0 0 0,0 0 0 0 0,0 0 0 0 0,0 0 0 0 0,-1 0 0 0 0,1 0 0 0 0,5 4 0 0 0,-7-4 0 0 0,1-1 0 0 0,-1 1 0 0 0,0-1 0 0 0,0 1 0 0 0,0 0 0 0 0,1-1 0 0 0,-1 1 0 0 0,0-1 0 0 0,0 1 0 0 0,0-1 0 0 0,0 1 0 0 0,0 0 0 0 0,0-1 0 0 0,0 1 0 0 0,-3 7 0 0 0,1-5 0 0 0,-1-1 0 0 0,1 1 0 0 0,-1-1 0 0 0,1 1 0 0 0,-1-1 0 0 0,-2 1 0 0 0,2 0 0 0 0,-1 0 0 0 0,1-1 0 0 0,0 1 0 0 0,-2 2 0 0 0,-5 7 0 0 0,-1-1 0 0 0,-10 7 0 0 0,10-8 0 0 0,1-1 0 0 0,0 1 0 0 0,-7 9 0 0 0,-4 5 0 0 0,14-17 0 0 0,1-1 0 0 0,-4 7 0 0 0,4-5 0 0 0,3-3 0 0 0,0-1 0 0 0,0 1 0 0 0,0-1 0 0 0,-1 0 0 0 0,1 0 0 0 0,-1-1 0 0 0,0 1 0 0 0,0-1 0 0 0,-1 0 0 0 0,-1 1 0 0 0,0 0 1 0 0,1-1 0 0 0,0 1-1 0 0,0 0 1 0 0,-2 1-1 0 0,-3 3-136 0 0,9-7-560 0 0,-4 1-1268 0 0,4-2 941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5:47:37.4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2298 10841 12895 0,'0'0'272'0,"0"0"64"0,0 0 16 0,0 0 32 0,0 0-384 0,0 0 0 16,0 0 0-16,0 0 0 0,-6-7 896 0,6 7 96 15,0 0 32-15,0 0 0 0,0 0 0 0,0 0 0 16,3-10 0-16,-3 10 0 0,0 0-832 0,0 0-192 15,0 0 0-15,0 0 0 0,0 0 864 0,0 0 128 16,0 0 32-16,7 5 0 0,2-1-832 0,-9-4-192 16,7 8 0-16,1 2 0 0,2-5 0 0,1 3 0 15,-1 3 0-15,3 4 0 0,3 2 864 0,1 1 128 16,0 1 32-16,1 4 0 0,2 8-832 0,0 1-192 0,0 2 0 16,2 3 0-16,0 6 0 0,0 2 0 15,1 4 0-15,-1-1 0 0,1 1 0 0,-3 2 0 0,-1-3 0 0,1 5 0 16,-1 10 864-16,0-2 128 0,-5 3 32 0,0-4 0 15,-2 0-832-15,-4-3-192 0,-2-1 0 0,1 0 0 16,1-1 0-16,-4 6 0 0,-3 2 0 0,2 4 0 16,1-7 864-16,-2 1 128 0,-2 1 32 0,1 1 0 15,2 2-832-15,-2-2-192 0,-1 1 0 0,0-1 0 16,2 4 0-16,-2-2 0 0,-3-1 0 0,3-4 0 16,0-1 0-16,0 3 0 0,-3 2 0 0,1-18 0 15,-3-1 864-15,1 6 128 0,1 4 32 0,-1-2 0 16,0 2-832-16,-1 4-192 0,-1 0 0 0,-2 0 0 0,-1 3 0 15,-1-1 0-15,0 0 0 0,0-2 0 0,-1-4 864 0,-2 2 128 16,0-1 32-16,0 3 0 0,-1-3-832 0,-1-1-192 16,1-3 0-16,0 0 0 0,-1-6 0 0,1-2 0 15,0-6 0-15,-1 0 0 0,2 1 0 0,2-3 0 16,-2-2 0-16,2 0 0 0,1-5 0 0,2 1 0 16,0-6 0-16,1 0 0 0,1-2 0 0,1-5 0 15,2-4 0-15,2-1 0 16,1-1-768-16,0-11-208 0,0 0-48 0,0 0 0 15,8-10-1632-15,-2-10-336 0,1-36-64 0,1-4-16 0</inkml:trace>
  <inkml:trace contextRef="#ctx0" brushRef="#br0" timeOffset="642.08">4551 10851 12895 0,'8'-12'576'0,"-8"12"112"0,0 0-560 0,5-5-128 15,-5 5 0-15,0 0 0 0,2-13 848 0,-2 5 144 16,0 8 32-16,0 0 0 0,-4-11 0 0,0 4 0 16,-5 0 0-16,0 5 0 0,9 2 0 0,-13 2 0 15,-1 5 0-15,1 0 0 0,0 7-832 0,0-1-192 16,0 5 0-16,-4 3 0 0,-3 0 864 0,-3 5 128 0,1 7 32 16,-1 3 0-16,-1 4-832 0,1 9-192 0,-1 5 0 15,1 6 0-15,-2 8 864 0,-1 1 128 0,-3 4 32 0,-1 9 0 16,-4 8-832-16,1 6-192 15,-1 3 0-15,5 1 0 0,4-3 864 0,0 7 128 0,1 8 32 0,-1-3 0 16,3-3-832-16,1-3-192 0,3 3 0 0,5-2 0 16,2-2 0-16,5-3 0 0,3-5 0 0,4 3 0 15,3 4 864-15,4-33 128 0,1 1 32 0,3 4 0 16,1 4-832-16,4-3-192 0,4 0 0 0,-3-2 0 16,-2 1 0-16,2-7 0 0,1-4 0 0,1-1 0 15,-2-1 0-15,1-4 0 0,-3-4 0 0,3 2 0 16,0-1 864-16,0-2 128 0,-1-3 32 0,-1-2 0 15,0-5-1648 1,0-1-320-16,-2-4-64 0,1-3-16 0,0-5-1632 0,1-2-336 0,-1-5-64 0,3-8-16 0</inkml:trace>
  <inkml:trace contextRef="#ctx0" brushRef="#br0" timeOffset="1536.94">5193 12503 16575 0,'0'0'368'0,"0"0"80"0,0 0 0 0,0 0 16 0,-7 2-464 0,-2-2 0 0,9 0 0 0,0 0 0 16,0 0 912-16,0 0 96 0,0 0 16 0,0 0 0 15,10-1 0-15,2 0 0 0,3-2 0 0,0-1 0 16,5 3 0-16,1 1 0 0,1 0 0 0,3-1 0 15,1-2-832-15,5 1-192 0,4-1 0 0,4 2 0 16,8 1 864-16,7-3 128 0,8-4 32 0,1 5 0 0,-1 6-832 16,0-2-192-16,-2 1 0 0,1-2 0 0,0-1 0 15,2 2 0-15,-3 2 0 0,1 1 0 0,-1-1 0 0,0 1 0 16,-7-3 0-16,-4 2 0 0,-5-1 0 0,-4-2 0 16,-4-1 0-16,-3 2 0 0,-1 3 864 0,-4-1 128 15,-7 0 32-15,0 1 0 16,0-1-1648-16,-3-2-320 0,-5 0-64 0,0-4-16 15,0 0 832-15,-2-2 192 0,-11 4 0 0,0 0 0 0,8-5 0 0,-8 5 0 16,4-13 0-16,-4 2 0 16,0 11-1680-16,-4-9-304 0,0-1-48 0,-5 0-9840 0</inkml:trace>
  <inkml:trace contextRef="#ctx0" brushRef="#br0" timeOffset="2085.08">6533 12153 12895 0,'0'0'576'0,"0"0"112"0,-9-1-560 0,1 4-128 15,0 2 0-15,8-5 0 0,-9 0 1664 0,9 0 320 16,-9 3 48-16,9-3 16 0,0 0-832 0,0 0-144 15,0 0-48-15,0 0 0 0,0 0 0 0,0 0 0 16,0 0 0-16,13 10 0 0,1-1-816 0,5 0-208 16,3 0 0-16,2 1 0 0,6 0 864 0,8 2 128 15,8 1 32-15,2 0 0 0,0 4-832 0,-1-2-192 16,0 1 0-16,-4 1 0 0,0 3 864 0,-2 0 128 16,0-1 32-16,-4 0 0 0,-3 2-832 0,-4 4-192 15,1 1 0-15,-1-1 0 0,-4-2 0 0,-10-6 0 0,-2 3 0 16,-2-1 0-16,-4 1 864 0,-2 5 128 15,-4-5 32-15,-6 4 0 0,-6 5 0 0,-4-1 0 0,-5 0 0 0,-7 3 0 16,-8 4-832-16,-4 0-192 0,-7 2 0 0,-1-2 0 16,-5-5 864-16,-8 5 128 0,-7 4 32 0,-2 2 0 15,-1-5-832-15,5-3-192 0,4-2 0 0,8 2 0 16,2 3 0-16,10-3 0 0,7-8 0 0,7-1 0 31,8 1-2416-31,6-5-528 0,4 0-96 0,8-20-32 0</inkml:trace>
  <inkml:trace contextRef="#ctx0" brushRef="#br0" timeOffset="5570.1">11113 10313 12895 0,'0'0'272'0,"0"0"64"0,14 6 16 0,-14-6 32 0,8 3-384 0,-8-3 0 16,8 0 0-16,-8 0 0 0,0 0 0 0,0 0 0 16,0 0 0-16,0 0 0 0,0 0 896 0,0 0 96 15,0 0 32-15,0 0 0 0,0 0 0 0,0 0 0 16,0 0 0-16,0 0 0 0,0 6-832 0,-3 3-192 16,-1-1 0-16,-2 0 0 0,-2 0 864 0,-1 1 128 15,0 1 32-15,-3 2 0 0,-2-4-832 0,-2 4-192 16,-4-2 0-16,-3 8 0 0,5 1 864 0,-3-1 128 15,-3-2 32-15,1 3 0 0,0 2-832 0,-1 4-192 16,-1-3 0-16,2 3 0 0,-1-2 0 0,2 2 0 16,0 0 0-16,2-2 0 0,1 1 0 0,-1-1 0 15,1-1 0-15,-1 3 0 0,-1-2 864 0,2 1 128 0,-2-1 32 0,3 2 0 16,1 3-832-16,0-1-192 0,-1-1 0 0,1 1 0 16,1-2 0-16,0 1 0 15,1-1 0-15,3 0 0 0,2 1 0 0,0-1 0 0,1 1 0 0,0 1 0 16,0 2 0-16,1-2 0 0,3-5 0 0,0-1 0 15,1 7 0-15,0-6 0 0,0 0 0 0,4 0 0 16,4 0 0-16,0-2 0 0,-2 1 0 0,4-3 0 16,-1 1 0-16,1 1 0 0,1 0 0 0,-1-4 0 15,-2 0 0-15,4 1 0 0,5-3 0 0,3 1 0 16,3-2 0-16,4 1 0 0,1-1 0 0,2-1-9232 16,0-2-1904-16</inkml:trace>
  <inkml:trace contextRef="#ctx0" brushRef="#br0" timeOffset="5993.87">9902 10302 20271 0,'0'0'448'0,"0"0"80"0,0 0 32 0,0 0 16 0,0 0-576 0,0 0 0 0,0 0 0 0,5 12 0 15,8 4 928-15,4-3 80 0,4 0 16 0,2-3 0 16,5 3 0-16,3 3 0 0,3-1 0 0,0-2 0 16,-3-3-832-16,2 1-192 0,-2 2 0 0,-1 0 0 15,-3 0 0-15,1-1 0 0,-1 1 0 0,-4 2 0 16,0-5-1600-16,-2-1-352 15,2 0-80-15,-2 0-16 0</inkml:trace>
  <inkml:trace contextRef="#ctx0" brushRef="#br0" timeOffset="6773.19">11065 11161 16575 0,'0'0'368'0,"0"0"80"0,0 0 0 16,4-9 16-16,-1 4-464 0,3-3 0 0,-1-1 0 0,-5 9 0 0,0 0 912 0,0 0 96 15,14-1 16-15,-2 2 0 0,-2 7-832 0,1 1-192 16,1-1 0-16,1 5 0 0,0 3 864 0,-2 4 128 15,0 3 32-15,1 1 0 0,-1 1-832 0,-2 2-192 16,-2 2 0-16,-2 2 0 0,-1-2 864 0,-1 1 128 16,-3-1 32-16,0-1 0 0,-2 5-832 0,-2-3-192 15,-3-1 0-15,-3 3 0 0,0-2 0 0,-2 0 0 16,-1 3 0-16,-4-6 0 0,-5 1 864 0,0-5 128 16,-5-1 32-16,-3 2 0 0,1-1 0 0,0-5 0 0,3 1 0 0,-1-1 0 31,-3 0-1648-31,1 0-320 0,2 1-64 0,-1-1-16 0,1 0 832 0,1 2 192 0,1 2 0 0,0 0 0 15,2-5 768-15,-1 1 208 0,1 1 48 0,2-1 0 16,2 1-832-16,-2 1-192 0,0-1 0 0,1 1 0 16,-1-3 0-16,5 1 0 0,-3 0 0 0,2 1 0 15,-1-2 0-15,2 1 0 0,5 1 0 0,0 2 0 16,1-1 0-16,2-2 0 0,1 0 0 0,4 5 0 16,-1-4 0-16,2 2 0 0,2-1 0 0,3 2 0 15,0 4 0-15,0-4 0 0,3 0 0 0,0-1 0 16,1 0-768-1,3 0-208-15,3-2-48 0,5-1 0 0,3-2 832 0,5-2 192 0,6 0 0 0,2-3 0 16,-2-2-864-16,3-1-128 0,-1-1-32 16,1-6-11872-16</inkml:trace>
  <inkml:trace contextRef="#ctx0" brushRef="#br0" timeOffset="7296.62">11104 12117 16575 0,'0'0'736'0,"0"0"160"0,0 0-720 0,0 0-176 0,8 3 0 0,-8-3 0 15,10 1 848-15,-10-1 144 0,13 4 32 0,-1 0 0 16,2 4 0-16,-1 1 0 0,-1 0 0 0,2 4 0 16,2 2-832-16,0 5-192 0,-3 0 0 0,1 2 0 15,3-1 864-15,0 6 128 0,-2 0 32 0,-2 2 0 16,1 1-832-16,-1 3-192 0,0-3 0 0,-3 5 0 16,-2 4 0-16,-3 1 0 0,-1-2 0 0,-4 4 0 15,-4 7 0-15,-4-3 0 0,0 0 0 0,-2-3 0 16,-2-2 864-16,-3 0 128 0,-5 1 32 0,-2-6 0 15,-3-7-832-15,-4 1-192 0,-3 2 0 0,-2-6 0 16,-3 2 0-16,-2-6 0 0,-2 1 0 0,2 1 0 16,2 1 0-16,0-2 0 0,1 1 0 0,-1 0 0 0,1-2 0 0,1 1 0 15,1-4 0-15,10-3 0 0,-3-1 0 0,-3 2 0 16,3 2 0-16,-2-1 0 0,0 1 0 0,2 2 0 16,1 0 0-16,1 1 0 0,2 2 864 0,4-1 128 15,6 5 32-15,3 0 0 0,-1 0-832 0,4 3-192 16,-1 6 0-16,0-2 0 15,1 0-768-15,1-2-208 0,3-3-48 0,3 0 0 0,6-1 832 0,-1-4 192 16,0-3 0-16,0-1 0 0,0 1 0 0,6-2 0 16,5-2 0-16,3-3 0 15,3-5-864-15,7 2-128 0,1-4-32 0,12 5-11872 0</inkml:trace>
  <inkml:trace contextRef="#ctx0" brushRef="#br0" timeOffset="7938.3">11262 13418 20271 0,'0'0'448'0,"0"0"80"0,0 0 32 0,0 0 16 0,3-6-576 0,3 0 0 0,-1 1 0 0,-5 5 0 0,0 0 0 0,8-1 0 16,-1-4 0-16,3 2 0 0,-1 2 0 0,1-1 0 15,-1 1 0-15,2 0 0 0,3 1 0 0,-1 2 0 16,0 2 0-16,1 2 0 0,3-3 928 0,-1 1 80 15,-2 3 16-15,-1 1 0 0,0 2-832 0,1 2-192 16,-3 2 0-16,4 3 0 0,-2 0 864 0,0 3 128 16,-2-1 32-16,0 3 0 0,-2-2-832 0,-1 3-192 15,-3 3 0-15,0-2 0 0,-1-1 0 0,-1 2 0 16,-1-3 0-16,-3 2 0 0,-3 1 864 0,-1-1 128 16,-2 0 32-16,0-1 0 0,-3 2-832 0,-1 0-192 15,-4 0 0-15,4-1 0 0,0-1 864 0,-3 0 128 0,-6 4 32 16,1-1 0-16,-1 1-832 0,-1-4-192 15,-2 0 0-15,-1 6 0 0,1-3 0 0,-2 2 0 0,-1-6 0 0,-1 1 0 16,-2 3 0-16,-1-2 0 0,-1 1 0 0,-3-2 0 16,3-1 0-16,1-2 0 0,1-1 0 0,-2 1 0 15,-3-1 864-15,0 0 128 0,3-1 32 0,-1 0 0 16,1-1-832-16,0 1-192 0,1 1 0 0,0-1 0 16,0-1 0-16,-2 1 0 0,1 2 0 0,0-1 0 15,-2 2 0-15,-1 0 0 0,-1 0 0 0,4 0 0 16,2 2 0-16,1-2 0 0,-4 1 0 0,5 0 0 15,-2 4 0-15,2-4 0 0,2 1 0 0,0-1 0 16,2 3 0-16,2-6 0 0,0 2 0 0,2-1 0 16,0-2 0-16,4-1 0 0,0-2 0 0,1 2 0 0,-2-4 0 0,3 0 0 15,4-1 0-15,0-4 0 16,1 1-2416-16,2-4-528 0,0 1-96 0,6-6-32 0</inkml:trace>
  <inkml:trace contextRef="#ctx0" brushRef="#br0" timeOffset="8304.45">11198 14816 27647 0,'0'0'608'0,"1"15"128"0,13-4 32 0,5 2 0 0,3 2-624 0,2 4-144 0,4-1 0 0,3 1 0 15,7 4 848-15,-4 0 144 0,-4 2 32 0,4 1 0 16,1-3-832-16,-1 2-192 0,0-3 0 0,-2 2 0 16,-3-1 864-16,-2-2 128 0,-1 0 32 0,-3 1 0 15,-5-4-1648-15,-3-1-320 0,0-1-64 0,-3-2-8752 16,-1-3-1760-16</inkml:trace>
  <inkml:trace contextRef="#ctx0" brushRef="#br0" timeOffset="13752.74">12939 12661 16575 0,'0'0'736'0,"-6"5"160"0,6-5-720 0,-8 2-176 0,8-2 0 0,0 0 0 15,0 0 848-15,0 0 144 0,0 0 32 16,0 0 0-16,0 0 0 0,0 0 0 0,0 0 0 0,14 0 0 16,1 3 0-16,6-2 0 0,3-1 0 0,4-2 0 15,6-5-832-15,1 3-192 0,4 4 0 0,7-5 0 16,6-5 864-16,1-1 128 0,-1 1 32 0,0 1 0 15,-1-2-832-15,4 3-192 0,2 1 0 0,3 1 0 16,0 4 864-16,2-1 128 0,2 1 32 0,-8-2 0 0,-4 2-832 16,-4 2-192-16,-2 0 0 0,-9 0 0 15,0-2 864-15,-6-1 128 0,-6 1 32 0,-3 2 0 0,-4 2-832 0,-7-1-192 16,2-4 0-16,3 0 0 0,-2 4 0 0,0 1 0 16,-2-2 0-16,-4 0 0 0,-8 0 0 0,6-3 0 15,1 0 0-15,1-3 0 16,-2-1-768-16,-6 7-208 0,0 0-48 0,4-6 0 15,-4 6-816-15,0-13-160 0,-4 0-48 0,0 5-7104 16,4 8-1408-16</inkml:trace>
  <inkml:trace contextRef="#ctx0" brushRef="#br0" timeOffset="14140.47">13977 12320 23951 0,'0'0'512'0,"0"0"128"0,0 0 0 0,9-6 64 0,-9 6-576 0,7-9-128 0,-2-4 0 0,4 5 0 16,3 5 848-16,4-2 144 0,4-1 32 0,3 2 0 16,5 2 0-16,4 0 0 0,0-4 0 0,-2 5 0 15,11 0-832-15,4 1-192 0,2 2 0 0,21 4 0 16,-8-4 864-16,0 0 128 0,-4 2 32 0,-17-1 0 15,4 5-832-15,4 0-192 0,1 5 0 0,-1 3 0 16,-1-1 0-16,-5 4 0 0,-3 3 0 0,-4-1 0 16,-5 2 0-16,-6 6 0 0,-3 1 0 0,-6 4 0 0,-5 2 864 15,-5 1 128-15,-4 1 32 0,-5 2 0 16,-5 6-832-16,-5-5-192 0,-3-2 0 0,-7-2 0 0,-5-2 864 16,-17 13 128-16,-2-7 32 0,3-9 0 0,4-6-832 0,5 0-192 15,0-2 0-15,6-3 0 0,1-7 0 0,6 0 0 16,5-4 0-16,4-1 0 0,5-5 0 0,10-4 0 15,0 0 0-15,0 0 0 16,0 0-2416-16,16-13-528 0,15-10-96 0,7-7-32 0</inkml:trace>
  <inkml:trace contextRef="#ctx0" brushRef="#br0" timeOffset="15598.38">16913 10562 16575 0,'0'0'368'0,"0"0"80"0,0 0 0 0,0 0 16 0,0 0-464 0,0 0 0 0,0 0 0 15,0 0 0-15,0 0 912 0,-6 6 96 16,6-6 16-16,0 0 0 0,0 0 0 0,0 0 0 0,-6 8 0 0,6-8 0 16,0 0-832-16,3 9-192 0,-3-9 0 0,5 14 0 15,6 2 864-15,3 1 128 0,3-4 32 0,4 4 0 16,4 3-832-16,2 4-192 0,4 2 0 0,2 3 0 15,-1-4 864-15,2 4 128 0,3-5 32 0,-3 5 0 16,0-2-832-16,5 3-192 0,4-4 0 0,-3 4 0 16,-5-2 0-16,-6-9 0 0,6 1 0 0,0 3 0 15,1 0 864-15,-2-1 128 0,-3-1 32 0,-1-3 0 16,-3 0-832-16,-2-4-192 0,-4 1 0 0,-3-6 0 16,-1 0 0-16,-1-5 0 0,-3-1 0 0,-2-2 0 15,2-1-2416-15,-2-3-528 0,7-11-96 16,-5-2-32-16</inkml:trace>
  <inkml:trace contextRef="#ctx0" brushRef="#br0" timeOffset="16396.36">18901 10622 9215 0,'0'0'400'0,"8"-3"96"0,1 0-496 0,2 2 0 15,-1 0 0-15,1-1 0 0,-1-3 912 0,-2 3 96 16,1 0 16-16,-9 2 0 0,8-1 0 0,-8 1 0 15,8-3 0-15,-8 3 0 0,0 0 0 0,0 0 0 16,0 0 0-16,0 0 0 0,0 0 0 0,0 0 0 16,0 0 0-16,-2 8 0 0,0 0 0 0,-4 1 0 15,-1 0 0-15,-3 0 0 0,-1 1-832 0,-2 0-192 0,-2-1 0 16,-2 3 0-16,-1 0 864 0,-3 1 128 0,-2-2 32 16,-2 2 0-16,-2 3-832 0,-1 2-192 0,-3-1 0 0,-3 0 0 15,-2 0 0-15,-1 3 0 0,1 2 0 0,-3 0 0 16,-2 2 0-16,2-1 0 0,0 3 0 0,-2 1 0 15,2 1 0-15,0-1 0 0,1-3 0 0,1 4 0 16,-1 4 0-16,-14 13 0 0,3-6 0 0,8-2 0 16,4-2 864-16,2 0 128 0,1 2 32 0,4-2 0 15,3-4-832-15,5 2-192 0,2 1 0 0,3 1 0 16,1 1 0-16,5 1 0 0,2-3 0 0,2 4 0 16,3-1 0-16,4 3 0 0,4-4 0 0,3-1 0 15,0-1 0-15,4-3 0 0,2 2 0 0,1-3 0 0,1-1 0 16,3-2 0-16,4-2 0 0,0 0 0 15,-4-4 0-15,5-2 0 0,4-3 0 0,-5-8 0 16,0 5-768-16,4-3-208 0,0-2-48 0,11 1-13504 16</inkml:trace>
  <inkml:trace contextRef="#ctx0" brushRef="#br0" timeOffset="17472.91">18686 11537 16575 0,'0'0'368'0,"0"0"80"0,-4-4 0 0,-1 1 16 0,1-3-464 0,-1 2 0 0,5 4 0 0,0 0 0 16,0 0 0-16,0 0 0 0,0 0 0 0,0 0 0 15,0 0 912-15,0 0 96 0,6 1 16 0,5 3 0 0,1 3-832 0,1-3-192 16,1 3 0-16,0 0 0 0,3-1 864 16,0 3 128-16,1 2 32 0,3 1 0 0,0-2-832 0,1 3-192 15,2 1 0-15,-3 2 0 0,0 4 864 0,-2-2 128 16,-1 1 32-16,1 4 0 0,-1-3-832 16,-4 3-192-16,-2 1 0 0,-4 0 0 0,-4-1 0 0,0 2 0 15,-1-3 0-15,-1 3 0 0,-5-3 864 0,-1 3 128 16,-1-3 32-16,-1 4 0 0,-4 2-832 0,0-1-192 15,0 0 0-15,-2 2 0 0,-3 1 0 0,1 1 0 16,-2 2 0-16,1-6 0 0,-2 1 0 0,0-4 0 16,0 0 0-16,-1-1 0 0,-2 1 0 0,1-5 0 15,-2 2 0-15,-1-1 0 0,-2-1 0 0,1 0 0 16,-5-1 0-16,1 0 0 0,0 0 864 0,-1 2 128 16,1 1 32-16,1-2 0 0,-2 1-832 0,1 1-192 15,-3-2 0-15,1 1 0 0,1-2 0 0,2 0 0 0,-3 1 0 0,-1-2 0 16,-1 1 0-16,-2-3 0 0,0 0 0 0,-2 2 0 15,0 2 0-15,1 1 0 0,0-1 0 0,4 4 0 16,5-3 0-16,3 0 0 0,-1 1 0 0,2 0 0 16,3-2 0-16,3 1 0 0,4-2 0 0,0 0 0 15,6 1 0-15,2 0 0 0,3 2 0 0,6 2 0 16,3-2 0-16,0 0 0 0,0 4 0 0,9 6 0 16,7-6-768-16,2 0-208 15,1-2-48-15,0-2 0 0,0-3-1632 0,-2-1-336 0,-1 0-64 0,1-1-16 16</inkml:trace>
  <inkml:trace contextRef="#ctx0" brushRef="#br0" timeOffset="18015.61">18766 12873 16575 0,'0'0'736'0,"0"0"160"0,10-6-720 0,2-4-176 15,2 4 0-15,-1 1 0 0,0 2 848 0,2 3 144 0,2 1 32 0,-3 7 0 16,2 1 0-16,1 4 0 0,1 3 0 0,0 2 0 15,0 3 0-15,1 4 0 0,-1 4 0 0,-1 2 0 16,-2-5-832-16,-6 7-192 0,-7 3 0 0,-2 1 0 16,0 0 864-16,2 1 128 0,1-3 32 0,-4 5 0 15,-6 3-832-15,-3-2-192 0,-5-4 0 0,1-5 0 16,-3-2 0-16,-1 2 0 0,-2 0 0 0,-3-2 0 16,-2-2 864-16,-4-4 128 0,-1 1 32 0,-2 1 0 15,-7-4-832-15,-2 1-192 0,-2-5 0 0,0-1 0 16,0 4 0-16,-1-2 0 0,-3 1 0 0,3-5 0 15,1-3 0-15,4 0 0 0,-1 2 0 0,3-3 0 0,-1-2 0 0,0 0 0 16,0 3 0-16,0-1 0 0,-1 4 0 16,3 0 0-16,1-3 0 0,3 4 0 0,4 3 0 15,1 5 0-15,1-1 0 0,3 2 0 0,5 1 0 0,2 0 0 16,4 3 0-16,3-1 0 0,0 2 0 0,4 0 0 16,1 0 0-16,3 2 0 0,-1 2 0 0,5-4 0 15,1 0 0-15,1-2 0 0,0 0 0 0,2-2 0 16,-1 0 0-16,3-4 0 0,4-1 0 0,1-3 0 15,1-2 0-15,3-1 0 16,5-3-768-16,-3-3-208 0,1-1-48 0,4-3-8736 16,6-6-1760-16</inkml:trace>
  <inkml:trace contextRef="#ctx0" brushRef="#br0" timeOffset="18528.78">18869 14010 20271 0,'0'0'448'0,"0"0"80"0,11 1 32 0,1-1 16 0,0 0-576 0,0 4 0 0,-2 4 0 0,2 0 0 16,0 5 928-16,-1 0 80 0,0 1 16 0,-1 3 0 16,1 3 0-16,-5 2 0 0,-2 1 0 0,0 1 0 15,-1 5-832-15,-3-2-192 0,-3 4 0 0,-1-3 0 0,-3-1 864 0,0 0 128 16,-2 1 32-16,-1-1 0 0,0 0 0 0,0 0 0 16,-2 1 0-16,-1-4 0 0,-2 0-832 0,1 1-192 15,-4-3 0-15,1 2 0 0,-3-1 0 0,-1 1 0 16,-1 1 0-16,-1-2 0 0,-5 0 0 0,1-2 0 15,-4 0 0-15,-2 0 0 0,-2-4 0 0,2 1 0 16,1-1 0-16,-1 3 0 0,-1 6 0 0,-1-1 0 16,1-5 0-16,0 4 0 0,0-1 0 0,10-6 0 15,-5 0 0-15,-4 2 0 0,-3-2 864 0,-3 1 128 16,-3 1 32-16,-1 0 0 0,3-1-832 0,-2 0-192 16,0 0 0-16,3 3 0 0,0 3 0 0,2-2 0 0,4 3 0 15,1 2 0-15,1 0 0 0,1 5 0 0,3 2 0 0,1-2 0 16,1-2 0-16,4 1 0 0,3 2 0 15,2-6 0-15,3 2 0 0,3-5 0 0,3-4 0 16,3 1 0 0,4-3-2416-16,3-3-528 0,2-3-96 0,1-7-32 0</inkml:trace>
  <inkml:trace contextRef="#ctx0" brushRef="#br0" timeOffset="19184.43">18729 15358 16575 0,'0'0'368'0,"0"0"80"0,0 0 0 0,0 0 16 0,-2-9-464 0,2 9 0 0,0 0 0 0,0 0 0 0,0 0 912 0,0 0 96 16,0 0 16-16,0 0 0 16,0 0 816-16,0 0 160 0,13 6 48 0,0 1 0 0,0-4-832 0,0 2-144 15,1 1-48-15,0 3 0 0,2 4-816 0,-2-2-208 16,3 1 0-16,2 1 0 0,1-3 864 0,1 2 128 15,1 1 32-15,3 1 0 0,5-2-832 0,-2 2-192 16,-6-1 0-16,5 2 0 0,3-1 0 0,0 0 0 16,3-2 0-16,-1 1 0 0,-3-1 0 0,-2-4 0 15,-2 1 0-15,-1-4 0 0,-4 0 0 0,0 2 0 16,0-3 0-16,-3-2-15520 0</inkml:trace>
  <inkml:trace contextRef="#ctx0" brushRef="#br0" timeOffset="20954.75">19247 15619 12895 0,'0'0'576'0,"0"0"112"0,0 0-560 0,0 0-128 16,0 0 0-16,0 0 0 0,0 0 848 0,0 0 144 0,0 0 32 0,0 0 0 16,0 0-832-16,0 0-192 0,0 0 0 0,0 0 0 15,0 0 864-15,0 0 128 0,0 0 32 0,8 6 0 16,-8-6-832-16,0 0-192 0,6 11 0 0,-6-11 0 16,0 0 864-16,0 0 128 0,12 4 32 0,-12-4 0 15,0 0-832-15,10 0-192 0,-10 0 0 16,0 0 0-16,0 0 864 0,11 0 128 0,-11 0 32 0,0 0 0 15,10-4-832-15,-10 4-192 0,12-7 0 0,-2 2 0 16,-2-2 0-16,1 0 0 0,-9 7 0 0,13-8 0 16,-2-3 0-16,2 2 0 0,0-2 0 0,0 3 0 15,-1-4 0-15,1 2 0 0,0-1 0 0,0 1 0 16,0 1 0-16,0-3 0 0,0 4 0 0,1-4 0 0,0 2 864 16,2 1 128-16,-2 3 32 0,-2-3 0 0,-5 2-832 0,6-4-192 15,1 2 0-15,2-1 0 0,-2 3 0 0,-1-3 0 16,3-1 0-16,-1-1 0 0,1 5 0 15,0-5 0-15,-1 0 0 0,4 2 0 0,-4-5 0 0,2 2 0 16,-1 3 0-16,1-6 0 0,-2 1 0 0,1-1 0 16,1 2 0-16,-1 1 0 0,-2-3 0 0,-1 2 0 15,0-3 0-15,1 4 0 0,-3 1 0 0,1-1 0 16,-1 1 0-16,2 0 0 0,0-3 864 0,0 0 128 16,-2 0 32-16,1 0 0 0,-1 0-832 0,1-1-192 15,1-2 0-15,0 2 0 0,0 2 0 0,0-3 0 16,-2-1 0-16,3 2 0 0,-1 3 0 0,1-3 0 15,-1 2 0-15,3 1 0 0,0 1 0 0,1-3 0 16,-2 2 0-16,0 0 0 0,0 1 0 0,-2-3 0 16,2 1 0-16,-2 1 0 0,-2 0 0 0,1-3 0 0,0-1 0 15,0 1 0-15,-2-1 0 0,0 0 0 0,0 0 0 0,-1 0 0 16,2 0 0-16,0 2 0 0,-1 0 0 0,2-3 0 16,-3 1 0-16,2 0 0 0,0-2 0 15,1 0 0-15,-2-1 0 0,2 1 0 0,1-1 0 16,2 1 0-16,0-2 864 0,0 1 128 0,-2 1 32 0,0 2 0 15,1 4-832-15,0-2-192 0,-1 2 0 0,-1 3 0 16,-1-2 0-16,-2 6 0 0,-7-2 0 0,-2 8 0 16,7-7 0-16,2 5 0 0,-9 2 0 0,9-3 0 15,-9 3 0-15,0 0 0 0,10-3 0 0,-10 3 0 16,11 4-768-16,-11-4-208 16,0 0-48-16,0 0 0 0,0 0 0 0,0 0 0 0,0 0 0 0,0 0-13504 15</inkml:trace>
  <inkml:trace contextRef="#ctx0" brushRef="#br0" timeOffset="21798.02">20274 14683 9215 0,'0'0'192'0,"0"0"64"0,0 0 0 0,-13 2 0 0,7-3-256 0,6 1 0 15,0 0 0-15,0 0 0 0,-8-5 864 0,8 5 128 16,0 0 32-16,0 0 0 0,0 0 0 0,0 0 0 16,0 0 0-16,0 0 0 0,0 0-832 0,0 0-192 0,0 0 0 15,0 0 0-15,0 0 0 0,0 0 0 16,0 0 0-16,0 0 0 0,0 0 864 0,0 0 128 0,8-5 32 0,-8 5 0 16,0 0-832-16,0 0-192 0,0 0 0 0,0 0 0 15,0 0 864-15,0 0 128 0,0 0 32 0,0 0 0 16,0 0-832-16,0 0-192 0,0 0 0 0,0 0 0 15,0 0 864-15,0 0 128 0,0-10 32 0,0 10 0 16,0 0-832-16,-2-10-192 0,2 3 0 0,0 7 0 16,0 0 0-16,0 0 0 0,0 0 0 0,0 0 0 15,0-13 0-15,0 13 0 0,0 0 0 0,0 0 0 16,0-10 0-16,0 10 0 0,0 0 0 0,0 0 0 16,0-9 864-16,0 9 128 0,0-5 32 0,0 5 0 15,0 0-832-15,0 0-192 0,0 0 0 0,0 0 0 16,0-11 0-16,0 11 0 0,0 0 0 0,0 0 0 0,0 0 0 0,0 0 0 15,0 0 0-15,0 0 0 0,0 0 0 0,0 0 0 16,-8 2 0-16,8-2 0 16,0 0-768-16,0 0-208 0,-7-2-48 0,7 2 0 15,0 0-816-15,-8-1-160 0,8 1-48 0,0 0 0 16</inkml:trace>
  <inkml:trace contextRef="#ctx0" brushRef="#br0" timeOffset="23351.76">20471 14500 16575 0,'0'0'368'16,"0"0"80"-16,0 0 0 0,0 0 16 0,0 0-464 0,0 0 0 0,0 0 0 0,0 0 0 0,0 0 912 0,0 0 96 15,8-9 16-15,-2 1 0 0,2-5 0 0,1 0 0 16,0-4 0-16,2-4 0 0,1-3 0 0,1-4 0 16,-3 0 0-16,4-5 0 0,2-2-832 0,0-3-192 15,1-4 0-15,-6 2 0 0,-2-5 864 0,6 1 128 16,7-3 32-16,1-1 0 0,0-4-832 0,0-3-192 16,-1 0 0-16,0 1 0 0,-1 1 864 0,-3 4 128 0,3 2 32 0,-4 1 0 15,-2 5-832-15,-2 1-192 0,-3 3 0 16,1-1 0-16,-2 0 0 0,1-1 0 15,-1 1 0-15,0 6 0 0,-1-1 0 0,1 2 0 0,0-1 0 0,2 2 0 16,-2-2 864-16,1 2 128 0,2 0 32 0,4 0 0 16,1-1-832-16,2-1-192 0,5-2 0 0,1 2 0 15,6-1 0-15,-3 2 0 0,-4-3 0 0,5 3 0 16,2 6 0-16,-1-1 0 0,0 1 0 0,0 2 0 16,-1-3 0-16,1 1 0 0,-2 5 0 0,0-2 0 15,-2-3 0-15,-2 3 0 0,1 1 0 0,1 0 0 16,-1 1 0-16,1-4 0 0,0 1 0 0,0 0 0 0,2 4 0 15,-1 1 0-15,2-1 0 0,2 4 0 16,2-1 0-16,-1 4 0 0,2 3 0 0,0-1 0 0,-4-1 0 16,1 1 0-16,1 2 0 0,-2 2 0 0,-2 0 0 0,1 0 0 15,1-2 0-15,-1 3 0 0,-2 3 0 0,0 2 0 16,-4 0 0-16,-7 2 0 0,-16-2 0 0,0 0 0 16,6 9 0-16,-6-9 0 15,0 0-1600-15,-2 12-352 0,-3-1-80 0,-7 2-16 0</inkml:trace>
  <inkml:trace contextRef="#ctx0" brushRef="#br0" timeOffset="24006.74">18972 10575 9215 0,'0'0'400'0,"0"0"96"0,0 0-496 0,-9-6 0 16,-4 0 0-16,6 2 0 0,7 4 912 0,0 0 96 15,-9 3 16-15,9-3 0 0,0 0 0 0,0 0 0 16,0 0 0-16,0 0 0 0,0 0 0 0,0 0 0 16,9 1 0-16,1-1 0 0,2-3-832 0,5 1-192 15,5-5 0-15,-1 5 0 0,-3 0 864 0,5 2 128 16,4 0 32-16,4 0 0 0,2-1 0 0,1 4 0 0,0 4 0 0,-2 1 0 15,-1 4-832-15,1 0-192 0,0 2 0 0,0 4 0 16,0 3 864-16,1 7 128 0,2-2 32 0,-1 4 0 16,1 3-832-16,2 0-192 0,0 2 0 0,4 2 0 15,-3 5 0-15,-2-1 0 0,-1 5 0 0,-1-2 0 16,-4-2 0-16,-1 0 0 0,-2-1 0 0,-1-3 0 16,-2-5 0-16,-3 1 0 0,-2 1 0 0,1-4 0 15,-2 0 0-15,2-3 0 0,-1 0 0 0,1 1 0 16,-1 2 0-16,1 2 0 0,5-3 0 0,-1 5 0 15,0 3-1600-15,2 1-352 16,-1 3-80-16,1-4-16 0</inkml:trace>
  <inkml:trace contextRef="#ctx0" brushRef="#br0" timeOffset="24679.13">21424 13207 16575 0,'0'0'368'0,"-8"0"80"0,0 0 0 0,1 0 16 0,7 0-464 0,-10 4 0 0,10-4 0 0,-7 6 0 16,-1 1 0-16,8-7 0 0,-7 8 0 0,5 3 0 0,2 5 912 0,2 1 96 15,3-1 16-15,3 1 0 0,3-3-832 16,2-1-192-16,1-1 0 0,3-4 0 16,0-1 864-16,1-4 128 0,2-3 32 0,1-1 0 0,-2 1-832 0,2-6-192 15,0-3 0-15,2-1 0 0,3-2 864 0,4 0 128 16,3 1 32-16,1-5 0 0,-9-7-832 0,6 3-192 15,3 4 0-15,5-2 0 0,0-4 0 0,-1-2 0 16,-3 1 0-16,0 0 0 0,1 2 0 0,-3-1 0 16,0-2 0-16,1-3 0 0,1-1 0 0,0 0 0 15,1-1 0-15,3-8 0 0,4-6 864 0,2-2 128 16,0-3 32-16,-4-7 0 0,2-7-832 0,-2 4-192 16,0 3 0-16,1 4 0 0,0 4 0 0,1 3 0 15,-4 0 0-15,7 6 0 0,5 5 0 0,1 5 0 16,-3 4 0-16,-1 5 0 0,-7 0 0 0,-2 2 0 15,-1 7 0-15,-6 1 0 0,-2 0 0 0,-5 3 0 0,1 5 0 16,-1 0 0-16,-2 3 0 0,0 4 0 0,-3 3 0 0,-6-1 0 31,-1 2-768-31,2 2-208 0,0 2-48 0,-1 3 0 16,-2 0-816-16,-2 1-160 0,7 19-48 0,-7-5 0 0</inkml:trace>
  <inkml:trace contextRef="#ctx0" brushRef="#br0" timeOffset="25116.34">22596 13074 20271 0,'0'0'896'0,"-4"10"192"0,2 1-880 0,0 2-208 16,2-3 0-16,4 6 0 0,1 3 0 0,2 2 0 16,1 0 0-16,1 3 0 0,4-5 0 0,0-1 0 15,1-2 0-15,3-4 0 0,3-2 864 0,-1-3 128 16,2-3 32-16,0-4 0 0,0-4 0 0,5-3 0 16,7-2 0-16,0-3 0 0,7-2-832 0,-3-3-192 15,4-1 0-15,-3-4 0 0,-2-7 864 0,1-1 128 16,-4-4 32-16,1 2 0 0,-4-2-832 0,0 1-192 15,-2 3 0-15,0-3 0 0,4 2 0 0,-4 1 0 0,-2-2 0 0,3 2 0 16,1 1 0-16,3-2 0 0,-5-1 0 0,0 5 0 16,-2 1 0-16,0 4 0 0,-1 2 0 0,-2 1 0 15,-1-4 864-15,2 4 128 0,-5 2 32 0,3 0 0 32,-1 4-1648-32,0 3-320 0,1-2-64 0,-1 5-16 0,1 3 832 0,-1 0 192 0,3-2 0 0,-6 5 0 15,-4 1 0-15,5 4 0 0,0 1 0 0,-5 1 0 31,2-1-864-31,-2 5-128 0,-2 0-32 0,1 4-7632 0,-1 2-1536 0</inkml:trace>
  <inkml:trace contextRef="#ctx0" brushRef="#br0" timeOffset="25601.97">23622 13384 16575 0,'0'0'736'0,"0"0"160"0,-8 7-720 0,8-7-176 16,0 0 0-16,-4 10 0 0,4 6 0 0,0-6 0 15,3 2 0-15,2-3 0 0,2 1 848 0,0 0 144 16,3-3 32-16,0 1 0 0,-10-8 0 0,14 9 0 15,-1-1 0-15,0-1 0 0,0-2-832 0,2-4-192 0,-1-1 0 0,2-1 0 16,-1 0 864-16,2-5 128 16,2 3 32-16,-1-4 0 0,-1-1-832 0,4-1-192 0,3-1 0 0,-3-2 0 15,-5-6 864-15,2-1 128 0,4 0 32 0,2-1 0 16,1-3-832-16,-1-2-192 0,1-5 0 0,-1 1 0 16,0 3 0-16,1-8 0 0,-1-3 0 0,0-4 0 15,1 1 864-15,0-2 128 0,2-1 32 0,2-7 0 16,1-8-832-16,3-1-192 0,-2 0 0 0,2 7 0 15,-1 7 0-15,2-1 0 0,2 4 0 0,1 6 0 16,-2 3 0-16,0 6 0 0,-2-1 0 0,-3 6 0 16,-1 1 0-16,-2 5 0 0,-1 0 0 0,1 0 0 15,1 1 0-15,1 3 0 0,-1-4 0 0,-7 11 0 16,3-3-768-16,-2 2-208 16,-4 0-48-16,3 0 0 0,6 5 832 0,-2 3 192 0,-2 5 0 0,0-1 0 15,-3 7-864-15,0-1-128 0,-2 2-32 0,4 9-11872 16</inkml:trace>
  <inkml:trace contextRef="#ctx0" brushRef="#br0" timeOffset="26188.69">24475 13245 16575 0,'0'0'368'0,"0"0"80"0,1 9 0 0,-1-3 16 0,0-6-464 0,-3 13 0 0,2 0 0 0,2 0 0 15,3 0 912-15,-1 2 96 0,-2-2 16 0,3 0 0 16,1 3-832-16,2-1-192 0,-1 0 0 0,6 5 0 0,0 0 864 0,1-2 128 16,1-5 32-16,1 0 0 0,0-2-832 15,1-5-192-15,1 1 0 0,0-2 0 0,1-6 864 0,0-5 128 16,0 1 32-16,5 0 0 0,-1-2-832 0,0-3-192 15,0-6 0-15,4 1 0 0,3-2 864 0,3-3 128 16,2-5 32-16,-1-3 0 0,-2-6-832 0,-3 10-192 16,6-2 0-16,15-17 0 0,-5-2 864 0,-1-1 128 15,-1-2 32-15,0-2 0 0,-2-2-832 0,3-5-192 16,3-6 0-16,1-1 0 0,0 3 0 0,-11 21 0 16,9-6 0-16,0 3 0 0,1 4 0 0,-2 1 0 15,-2 3 0-15,-2 1 0 0,-2 3 0 0,0 2 0 16,-3-2 0-16,2 3 0 0,0 4 0 0,-1 0 0 15,-6 3 0-15,2-1 0 0,5 1 0 0,1 4 0 16,-1 4 0-16,0-1 0 0,-2 1 0 0,0 0 0 16,-2 0 0-16,-1 4 0 0,-2 0 0 0,0 2 0 0,0 0 0 0,-1 2 0 31,-1 3-768-31,0-1-208 0,1 2-48 0,-3 2-8736 16,-5 2-1760-16</inkml:trace>
  <inkml:trace contextRef="#ctx0" brushRef="#br0" timeOffset="27593.58">25952 13026 20271 0,'0'0'448'0,"0"0"80"0,0-7 32 0,0 7 16 0,0 0-576 0,0 0 0 0,12-4 0 0,1 0 0 15,2 8 928-15,-2 0 80 0,3 3 16 0,5 2 0 16,1-3 0-16,-1 9 0 0,1 6 0 0,-3-6 0 16,6 3 0-16,3 5 0 0,2 1 0 0,1 4 0 15,0 6 0-15,-1 1 0 0,0 0 0 0,-1-2 0 16,1 2-832-16,-1 0-192 0,-1 0 0 0,2 0 0 0,1-3 864 0,-2-4 128 15,-5 0 32-15,0-1 0 0,2-1-832 0,2-2-192 16,-1-2 0-16,1-3 0 0,-4 2 0 0,0 1 0 16,2-1 0-16,-3-2 0 0,-2-1 864 0,-1-1 128 15,-2-3 32-15,0-1 0 0,-2-1-832 0,-2-2-192 16,-2 1 0-16,-2-2 0 0,0-3 0 0,-3 0 0 16,-7-6 0-16,7 3 0 15,1 3-3232-15,-8-6-688 0,0 0-144 0,-8-12-32 0</inkml:trace>
  <inkml:trace contextRef="#ctx0" brushRef="#br0" timeOffset="30980.64">4194 16152 11055 0,'0'0'480'0,"0"0"112"0,0 0-464 0,0 0-128 15,0 0 0-15,0 0 0 0,0 0 928 0,0 0 160 0,0 0 48 0,0 0 0 16,0 0-352-16,0 0-64 0,0 0-16 0,0 0 0 15,0 0-176-15,0 0-32 0,0 0-16 16,0 0 0-16,-5 6 128 0,5-6 32 0,-11 2 0 0,1 2 0 16,-2 2-64-16,-1 1 0 0,-1 2 0 0,-3-1 0 15,-5 3-96-15,-2 2-32 0,2 4 0 0,-5 3 0 16,-3 2-64-16,0 2-32 0,1 6 0 0,-1 5 0 16,-1 8-96-16,1-1 0 0,0 1-16 0,2 2 0 15,4 1 0-15,2-1 0 0,1-2 0 0,2 4 0 16,6 0-240-16,2 2 128 0,-1 0-128 0,7-2 0 15,1 1 128-15,1-2-128 0,1 0 0 0,2-5 144 16,2-3 48-16,2-1 0 0,0-4 0 0,0 0 0 16,2 1 80-16,1-4 32 0,1-3 0 0,1 1 0 0,-3-1 0 15,5-2 0-15,-1 0 0 0,-1-1 0 16,2-7-144-16,2-2-32 0,0-1 0 0,1-1 0 0,1-4 32 0,3-1 0 16,1-3 0-16,1-1 0 15,-2-4-1808-15,4-1-352 0,14-2-80 0,-5-6-16 0</inkml:trace>
  <inkml:trace contextRef="#ctx0" brushRef="#br0" timeOffset="31720.56">4906 16351 6447 0,'0'0'576'0,"0"0"-576"15,5-9 0-15,0 3 0 0,-5 6 1536 0,6-7 192 0,-3-1 32 16,-3 8 16-16,0 0-320 0,0 0-64 0,0 0-16 0,6-6 0 16,-2-3-352-16,-4 9-80 0,0 0-16 0,0 0 0 15,0 0-160-15,0 0-48 0,0 0 0 0,0 0 0 16,-6 12-128-16,1-2-16 0,0-1-16 0,-2 7 0 16,1 3 16-16,-3 2 16 0,1 4 0 0,0 2 0 15,0 2-16-15,2 1 0 0,-1 1 0 0,3-3 0 16,-1 2-80-16,0-6-32 0,2 0 0 0,2 1 0 15,1-5-32-15,3 0-16 0,3-4 0 0,-1 1 0 16,6 1 80-16,2 0 16 0,1-5 0 0,3 0 0 16,1-1-32-16,5 0 0 0,4-2 0 0,-5-3 0 15,0-6-160-15,6 2-16 0,5-3-16 0,3 1 0 16,-2 0-128-16,-1-3-32 0,0-9 0 0,-3 5 0 0,-4 0-128 16,-4 0 0-16,-2-5 0 0,-2 1 0 15,-4 0-2624-15,-2 0-464 16</inkml:trace>
  <inkml:trace contextRef="#ctx0" brushRef="#br0" timeOffset="32030.5">5429 16333 15663 0,'0'0'1392'0,"0"0"-1120"16,0 0-272-16,0 0 0 0,0 0 928 0,0 0 128 0,0 0 32 0,0 0 0 16,0 0 256-16,0 0 48 0,0 0 16 0,0 13 0 15,-2 5-416-15,0 3-80 0,-1 4-16 0,2 5 0 16,0 5-112-16,1 2-16 0,-4 3-16 0,2 1 0 16,0 3 80-16,-1 4 32 0,-1 6 0 0,0 3 0 15,-2 0-176-15,-1 1-48 0,-1-1 0 0,3-2 0 16,0-7-336-16,0-6-80 0,1-7-16 0,0 0 0 15,1-1-64-15,3 0-16 0,-1-11 0 0,1 2 0 16,1 1-128-16,2-4-176 0,1-2 48 0,0-6 0 16,-4-14-2240-16,8 8-448 15</inkml:trace>
  <inkml:trace contextRef="#ctx0" brushRef="#br0" timeOffset="32308.51">6314 17191 23039 0,'8'12'1024'0,"-3"-2"192"0,0 1-960 0,2 3-256 15,-1 6 0-15,-2 0 0 0,-1 1 1216 0,-5 3 192 16,-2-1 32-16,-3 5 16 0,-6 2 64 0,-3 1 16 15,-2-2 0-15,-2 1 0 0,-2 1-640 0,0-5-112 16,0-1-16-16,3-1-16 0,4-1-384 0,0-3-80 16,1 1-16-16,1-4 0 0,0-4-272 0,4 0 160 0,2-5-160 0,3 0 128 31,4-8-2112-31,0 0-448 0</inkml:trace>
  <inkml:trace contextRef="#ctx0" brushRef="#br0" timeOffset="32867.14">7156 16417 4607 0,'0'0'400'0,"0"0"-400"0,0 0 0 0,0 0 0 16,0 0 2656-16,0 0 448 0,0 0 96 0,0 0 0 15,0 0-1216-15,0 0-240 0,14 0-48 0,2-3-16 16,1-1-384-16,5 0-80 0,7-2 0 0,3-1-16 16,2-3-480-16,2-1-80 0,0 1-32 0,-2 1 0 15,-3-4-352-15,1 0-80 0,-2 1-16 0,-4-1 0 0,0 4-160 0,-4 2 0 16,-1 2 0-16,-4 2-8768 15,-4-2-1616-15</inkml:trace>
  <inkml:trace contextRef="#ctx0" brushRef="#br0" timeOffset="33163.54">7314 16380 7359 0,'-26'-13'656'0,"8"10"-528"16,2 3-128-16,0 6 0 0,2-4 3120 0,1 0 592 15,1 0 112-15,0 3 16 0,1 5-2032 0,3 0-400 16,3 2-96-16,3 2-16 0,0 4-560 0,2 1-112 15,2-1-32-15,2 1 0 0,4 1-192 0,5 1-32 16,5 2-16-16,7 2 0 0,5-4 96 0,4 2 32 16,4 1 0-16,-2 1 0 0,-2-3-160 0,-3 0-48 0,-3 0 0 0,-3 4 0 15,-4-1-80-15,-2 2-32 0,-2-3 0 16,-4 3 0-16,-5 2 80 0,1 2 16 0,-4-4 0 16,-1 3 0-16,-1-3 176 0,-3 0 32 0,-4-2 16 0,-4-1 0 15,-2 0 64-15,-3-3 16 0,-3-4 0 0,-2 0 0 16,-3-2 16-16,-4 1 16 0,-2-2 0 0,-3-1 0 15,-3 2-240-15,3-5-48 0,-1 2-16 0,1-3 0 16,1-8-288-16,6 1 160 0,4-2-160 0,4-4 128 31,2-3-1408-31,4-2-304 0,-1 0-48 0,7-2-14800 0</inkml:trace>
  <inkml:trace contextRef="#ctx0" brushRef="#br0" timeOffset="33418.16">8281 17224 5519 0,'15'0'496'0,"-15"0"-496"16,0 0 0-16,15 13 0 0,3 1 4352 0,1 3 784 15,-2-3 160-15,-4 10 16 0,-2 2-2864 0,-5-1-576 16,-4-2-112-16,-2-3-32 0,-2 3-944 0,-4 4-192 15,-5 0-32-15,-5 0-16 0,-4-2-160 0,1 1-16 16,1 1-16-16,-1-3 0 0,1-2-128 0,1-4-32 16,4-4 0-16,0 1 0 15,0 2-1472-15,3-6-288 0,2-3-64 0,8-8-16 0</inkml:trace>
  <inkml:trace contextRef="#ctx0" brushRef="#br0" timeOffset="33932.91">9616 16591 16575 0,'-1'-9'1472'0,"-2"1"-1168"16,1-3-304-16,-1 0 0 0,2 1 928 0,1 3 128 15,0-3 32-15,2 3 0 0,2-2 48 0,4 3 16 16,1 2 0-16,2-4 0 0,0-1-368 0,4 2-64 15,3 2-16-15,0 1 0 0,1 2-96 0,1 2-32 16,4 2 0-16,-5 5 0 0,0 4-224 0,-5 6-48 16,-4 4-16-16,0 5 0 0,-5 3-288 0,-5 5 0 15,-5 2 128-15,-7 2-128 0,-5 3 128 0,-5 3-128 16,-6 3 192-16,-2 4-192 0,-2-2 256 0,-2-3-48 0,0-8-16 0,0-3 0 16,0-1 64-16,4-9 16 15,1-6 0-15,7-2 0 0,5 0 400 0,6-4 80 0,4-3 16 0,7-10 0 16,0 0-96-16,0 0-16 0,9 10 0 0,6-4 0 15,3-2 16-15,5 1 0 0,5-3 0 0,0-2 0 16,1 0-352-16,2 0-64 0,3-2 0 0,3 1-16 16,-2-4-240-16,0 2 176 0,0 2-176 0,-5 0 160 15,-2-2-352-15,0 0-64 0,1 1 0 0,-2-4-11776 16,-2 3-2336-16</inkml:trace>
  <inkml:trace contextRef="#ctx0" brushRef="#br0" timeOffset="34265.44">10878 17164 20271 0,'0'0'1792'0,"0"0"-1424"16,0 0-368-16,0 0 0 0,0 0 1600 0,5 10 240 16,-3 2 48-16,-4 2 16 0,-1 2-240 0,-3 3-64 15,-2 6 0-15,1 4 0 0,-2-2-512 0,-1 4-96 16,-1 2-32-16,-1-2 0 0,-2 5-320 0,1-4-64 0,0-2 0 0,1 1-16 16,0 1-240-16,2-4-32 0,-1-4-16 0,3-2 0 15,1-1-64-15,1-4-16 0,1-3 0 0,0-1 0 16,1 3-192-16,4-16 0 0,0 0 0 0,0 8 0 31,0-8-1808-31,0 0-304 0,0 0-64 0,13-6-16 0</inkml:trace>
  <inkml:trace contextRef="#ctx0" brushRef="#br0" timeOffset="35264.71">12938 15632 16575 0,'-4'-13'1472'0,"4"13"-1168"0,0 0-304 0,0 0 0 16,7-13 448-16,3 6 16 0,2-2 16 0,5 5 0 15,2 3 352-15,6 1 80 0,4 1 16 0,2 4 0 16,3 5 32-16,6 4 16 0,7 8 0 0,3 1 0 0,-3 9-96 0,2 7-32 16,-3 10 0-16,-3 14 0 0,-1 9-80 0,-6 6-32 15,-4-1 0-15,-8 8 0 0,-5 7 48 16,-10 5 16-16,-7 4 0 0,-6-7 0 0,-5-6 16 16,-5-6 0-16,-2 1 0 0,-5-7 0 0,1-8 32 0,-4-6 16 15,-2-6 0-15,-1-10 0 0,-2-6-96 0,-2-7-32 16,-3-2 0-16,-1-4 0 0,-2-6-352 0,2-2-80 15,5-6-16-15,1-4 0 16,7-4-1200-16,5-5-240 0,4-5-64 0</inkml:trace>
  <inkml:trace contextRef="#ctx0" brushRef="#br0" timeOffset="36724.51">15652 2730 8287 0,'0'0'736'15,"-3"-12"-592"-15,-1 1-144 0,0-1 0 0,0-1 1344 16,2 1 256-16,1 2 32 0,0-2 16 0,-2 2-864 0,1-5-160 16,-1 1-48-16,-1 4 0 0,0-2-208 0,-1 1-48 15,0 1-16-15,-2-3 0 0,-2 1 144 0,-1-1 16 16,-2 1 16-16,-1 1 0 0,-4-2 64 0,1 1 16 15,-3 3 0-15,1-4 0 0,-6 0-48 0,1 2 0 16,-2-2 0-16,-1 4 0 0,-2 1-224 0,2 4-48 16,2 3-16-16,-4 2 0 0,1 2-80 0,-2 3-16 15,-1 2 0-15,3 1 0 0,-1 3 112 0,1 4 16 16,-2 1 0-16,1 4 0 0,-4 2 128 0,2 8 16 16,-2 5 16-16,-3 3 0 0,-3 4-288 0,0 5-128 15,1 4 128-15,1 3-128 0,-2 1 0 0,3 1 0 16,1 3 0-16,4 3 0 0,3 2 0 0,5 3 0 0,5-4 0 15,5-4 0-15,4-6 128 0,7-3-128 0,3-3 0 0,6 1 128 16,4-2-128-16,4 0 0 0,3-2 0 0,5-2 128 16,-1-1-128-16,8-4 0 0,2-2 144 0,1-6-144 15,1-1 192-15,3-3-48 0,1-3 0 0,0-6 0 16,0-5 96-16,2-3 16 0,0-2 0 0,1-3 0 16,0-3 208-16,1-2 48 0,1-3 16 0,2-3 0 15,2-1-112-15,0-2-32 0,2-6 0 0,-2-1 0 16,-1-2-112-16,0-2-16 0,0-6-16 0,1-2 0 15,0-5 16-15,3-1 16 0,1-3 0 0,0-1 0 16,3 1 16-16,-4-4 0 0,-5 1 0 0,-5-1 0 16,-4 0-288-16,-7-5 0 0,-7-1 0 0,-4-1 0 15,-9-5 256-15,-2 1-48 0,-7 3-16 0,-5 3 0 16,-6 3 64-16,-6 3 16 0,-5 2 0 0,-4 3 0 0,-3-1-144 16,-4 1-128-16,-4-1 144 0,-4 3-144 15,-1 3-352-15,-3 2-160 16,-3 3-48-16,-1 2-15312 0</inkml:trace>
  <inkml:trace contextRef="#ctx0" brushRef="#br0" timeOffset="37604.5">12984 1745 7359 0,'0'0'656'0,"0"0"-528"15,6-11-128-15,1 2 0 0,-1 0 1520 0,-1 1 272 16,2-4 48-16,0 1 16 0,0-2-1200 0,0 1-224 16,-2 0-48-16,-1-2-16 0,0 1 16 0,0-2 16 15,0 2 0-15,-2-1 0 0,-4 2 112 0,-1 2 0 16,-2-4 16-16,-2 3 0 0,0 5-80 0,-3 0-32 16,-1-1 0-16,-2 0 0 0,-2 2-96 0,0-3-32 15,-4 3 0-15,1-2 0 0,0-3 0 0,-2 2 0 16,1-4 0-16,-1 6 0 0,1-3 96 0,-1 2 0 15,1-5 16-15,-2 5 0 0,-1 1-112 0,-3 1-32 16,-1-1 0-16,0 2 0 0,1 0-128 0,-2 2-128 0,-5 4 144 16,0 2-144-16,-1-3 128 0,0 0-128 0,1 1 0 0,-1 3 144 15,-1 4-144-15,2-1 0 0,-1 0 144 16,-2 2-144-16,-3 4 0 0,0 2 144 0,-1-2-144 0,3 5 0 16,-1 3 240-16,3 0-64 0,-2 3-16 15,1 6 0-15,-1 4-160 0,4 2 0 0,2-1 144 0,5-2-144 16,3-1 0-16,4-1 0 0,2 1 0 0,6-1 0 15,2 0 0-15,4 0 0 0,3 0 0 0,3 3 0 16,2 4 0-16,4 0 0 0,2-2 0 0,5-1 0 16,2-3 0-16,3-1 0 0,5-6 0 0,3 2 0 15,3-7 160-15,3-2-32 0,0-1-128 0,4-2 192 16,2-3 64-16,4-3 16 0,4 0 0 0,1-4 0 0,-2-1 48 16,2-3 0-16,5-5 0 0,3-1 0 0,4-4-64 15,3-1-16-15,3-1 0 0,-2-1 0 16,-1-4-80-16,0-2-16 0,-1-3 0 0,0-1 0 0,0-7 112 0,-6 2 0 15,-6-6 16-15,-6 6 0 0,2-1-16 0,-6-1-16 16,-7-3 0-16,-6 0 0 0,-5-2 64 0,-3 2 16 16,-8-3 0-16,-5 1 0 0,-6 2 16 0,-2 0 16 15,-8-4 0-15,-6-1 0 0,-7-1-80 0,-4 0-16 16,-5 1 0-16,-6 4 0 0,-3 8-256 0,-5-1 128 16,-3 0-128-16,-3 6 0 0,-2 3-192 0,-1 3-160 15,1 1-32-15,-2 4 0 16,-2 3-1952-16,0 1-400 0</inkml:trace>
  <inkml:trace contextRef="#ctx0" brushRef="#br0" timeOffset="38466.62">7525 2758 29487 0,'-8'-37'1296'0,"4"16"288"15,2 0-1264-15,-2-1-320 0,-1 0 0 0,-3-3 0 0,-3 6 0 0,1 2 0 0,-2 1 0 0,-1 2-144 16,-3-1 144-16,2 2 0 0,-3 0 0 0,-1 2 128 16,-4-1-128-16,-2 4 0 0,0-1 128 0,-6 5-128 15,-6 1 128-15,0 3-128 0,-1 2 128 0,-2 2-128 16,-4 2 0-16,-2 5 0 0,-2 3 0 0,-2 3 0 16,-1 0 0-16,-4 4 0 0,-3 3 0 0,1 6 0 15,2-1 0-15,3 6 0 0,-3 11 0 0,3-2-128 0,1 3 128 16,1 3 0-16,0 1 0 0,1 3 0 0,1 4 0 0,6 3 0 15,3 0 0-15,5 7 128 0,5 1-128 0,7-1 0 16,6-3 128-16,7-4-128 0,2-2 0 16,9-3 0-16,7-1 0 0,3-4 128 0,1-2-128 0,9-6 0 15,7-5 0-15,5-3 0 0,4-2 0 0,3-6 0 16,1-3 0-16,5-5 0 0,0-3 176 0,6-6 16 16,3 0 0-16,4-8 0 0,3-2 224 0,-1-1 48 15,3-8 16-15,-1-2 0 0,0-6-16 0,3-7 0 16,1-6 0-16,-1-6 0 0,-1-1-128 0,-3-4-16 15,-3-5-16-15,-5 1 0 0,-7-6-16 0,-4-1 0 16,-6-3 0-16,-5-4 0 0,-4-7 80 0,-6-6 16 16,-3-6 0-16,-4 1 0 0,-5 4-48 0,-4 3 0 15,-6 10 0-15,-4 6 0 0,-6 5-16 0,-4 6-16 0,-5 0 0 16,-4 6 0-16,-2 7-128 0,-4 0-32 0,-3 5 0 16,-6 3 0-1,-1 1-528-15,-5 7-128 0,-2 1 0 0,-1 0-11152 0,6-4-2224 0</inkml:trace>
  <inkml:trace contextRef="#ctx0" brushRef="#br0" timeOffset="39030.83">4911 1374 16575 0,'-10'-13'1472'0,"1"7"-1168"0,-2-5-304 0,-1 4 0 15,-1-3 592-15,-1 4 64 0,-2-3 16 0,2 0 0 16,-4 3 96-16,2-3 0 0,-1 1 16 0,0-1 0 16,0 2-288-16,0 1-64 0,0 0-16 0,-1-1 0 15,-3 1-144-15,0 1-16 0,1 1-16 0,-4 1 0 16,2 3-240-16,0-3 128 0,-4-1-128 0,6 3 0 16,2 1 0-16,0 0 0 0,-2-2 0 0,3-1 0 15,3 0 0-15,1 1 0 0,-2 2 0 0,5-3 0 16,-3-2 0-16,4 2 0 0,9 3 0 0,0 0 0 0,0 0 0 15,0 0 0-15,0 0 0 0,0 0 0 0,-8 2 0 0,8-2 0 16,0 0-128-16,0 0 128 16,0 0-1440-16,0 0-176 0</inkml:trace>
  <inkml:trace contextRef="#ctx0" brushRef="#br0" timeOffset="42546.98">11509 16281 16527 0,'0'0'720'0,"16"-3"176"0,1-7-720 0,4 1-176 0,5 0 0 0,4 0 0 16,2-4 640-16,9-2 112 0,2-2 16 0,5 0 0 16,4 2 32-16,3 0 16 0,5 0 0 0,-4 0 0 15,-1 4-144-15,-6 4-32 0,-3 7 0 0,-8 0 0 16,-8 3-336-16,-6 3-80 0,-5 3-16 0,-8 4 0 16,-5-1-208-16,-8 2 128 0,-3 1-128 0,-9 3 0 15,-7 3 304-15,-5 1-48 0,-8 0 0 0,-1 3 0 16,-2-3 224-16,-2 0 32 0,-3-2 16 0,5-1 0 15,0 0-80-15,6-2-32 0,3-3 0 0,6-1 0 16,4-3-112-16,6-2-32 0,6-2 0 0,6-6 0 16,0 0-96-16,0 0-32 0,11 7 0 0,6 1 0 15,4 3-144-15,7 0 192 0,4 4-192 0,5 2 192 16,-3 0 656-16,5 3 144 0,1 5 32 0,-2 4 0 16,-3-2-1520-16,-5 5-288 0,-5 0-64 15,-7 3-16-15,-6 2 864 0,-7-2 0 0,-5-5 176 0,-5 3-32 0,-5 1 432 0,-6-2 96 16,-5-6 16-16,-5 0 0 0,-4-2 240 0,-3-5 48 15,-2 1 16-15,-4-3 0 0,-4-3-240 0,-1-5-48 16,2-4-16-16,4 2 0 0,3-2-352 0,1-6-64 16,0-6-16-16,4 0 0 15,0 0-800-15,3-2-160 0,-1-4-48 0,8-3-11280 16,3-2-2272-16</inkml:trace>
  <inkml:trace contextRef="#ctx0" brushRef="#br0" timeOffset="43551.86">4443 1356 18543 0,'27'-9'816'0,"-8"4"176"0,-1 1-800 0,4 1-192 0,3-2 0 0,2 1 0 16,1 1 0-16,-2 1 0 0,0-2-192 0,-1-3 192 16,-6 0 0-16,1-1 0 0,-1-3 0 0,-2 1 0 0,-2 0 0 15,-1 0 0-15,-2-1 0 0,-5-5 0 0,0 0 256 0,-6 1-64 16,-3-1 0-16,-4 0 0 0,-3 2 352 0,-4-2 64 15,-4 1 16-15,-5-1 0 0,-5-1-112 0,-6 0 0 16,-5-1-16-16,-3 5 0 0,-4 3-64 0,2 7-16 16,2 2 0-16,-4 2 0 0,-2 3 16 0,0 4 0 15,-1 5 0-15,-3 6 0 0,-2 3-144 0,-5 5-32 16,0 2 0-16,0 7 0 0,2 7-32 0,2-2-16 16,-1 4 0-16,0 3 0 0,-1 7-80 0,-1 7 0 15,-5 10-128-15,5 4 192 0,-2 3-192 0,5 1 0 16,3-1 0-16,8-1 0 0,6 1 0 0,11-5 0 15,7-2 0-15,10-5 0 0,9-7 0 0,10-3 0 16,9-7 0-16,14-3 0 0,11 0 0 0,14-4 176 0,12-6-176 0,7-5 160 16,4-2 176-16,10-9 48 0,7-9 0 15,4-2 0-15,1-6 0 0,-2-8 0 0,2-9 0 0,2-2 0 16,-1 0-112-16,-1-9-16 0,-3-8 0 0,-5-3 0 16,3-3 128-16,-5-3 0 0,-6-1 16 15,-9-1 0-15,-11-4 176 0,-11 0 48 0,-10-7 0 0,-9-4 0 16,-8-5 320-16,-7 2 64 0,-7-4 16 0,-10-3 0 15,-8-2-240-15,-6-5-32 0,-7-3-16 0,-4 12 0 16,-7 4-448-16,-5 11-96 0,-6 5 0 0,-6 5-16 16,-8 5-176-16,-2 4 0 0,2 8 0 0,0 3 0 15,1 5-304 1,3 3-80-16,2 5-32 0,-1 3-12048 0,4 5-2400 0</inkml:trace>
  <inkml:trace contextRef="#ctx0" brushRef="#br0" timeOffset="58527.18">29576 13109 21183 0,'0'0'1888'0,"-4"-8"-1504"0,0 0-384 0,4 8 0 31,0 0-320-31,0 0-144 0,0 0-32 0,0 0 0 0,0 0 1424 0,0 0 288 0,11 0 48 0,-11 0 16 16,11-5-528-16,0 1-112 0,-1 10 0 0,-10-6-16 15,12 1-304-15,0 0-48 0,0-2-16 0,1 1 0 16,-3 4-256-16,2 1 0 0,-2-2 0 0,1-3-7968 16,0 0-1696-16</inkml:trace>
  <inkml:trace contextRef="#ctx0" brushRef="#br0" timeOffset="61763.06">27399 12915 20271 0,'0'0'448'0,"0"0"80"0,0 0 32 0,0 0 16 0,0 0-576 0,-7 2 0 0,3 4 0 0,4-6 0 16,0 0 0-16,0 0 0 0,0 0 0 0,0 0 0 15,10 1 928-15,3-1 80 0,4-1 16 0,6 1 0 0,4 2 0 16,7-2 0-16,12 0 0 0,5 0 0 0,6 0 0 0,3 0 0 16,0 0 0-16,-1 0 0 0,-3-1-832 0,4 1-192 15,6 0 0-15,23 1 0 0,-12-1 864 16,-9 0 128-16,-4 0 32 0,-24 2 0 0,-2 3-832 0,-3 0-192 16,-2 0 0-16,-5-3 0 0,-2 0 0 0,-3 1 0 15,-5 1 0-15,3 0 0 0,-6-4 0 0,-4 3 0 16,-11-3 0-16,0 0 0 15,0 0-768-15,0 0-208 0,-6-3-48 0,-3 1 0 16,-2 6-1632-16,-2-4-336 0,-8-5-64 0,6-2-16 0</inkml:trace>
  <inkml:trace contextRef="#ctx0" brushRef="#br0" timeOffset="62063.7">28284 12571 20271 0,'1'-12'896'0,"-1"12"192"0,0 0-880 0,11-4-208 0,1 0 0 0,3 3 0 16,5-3 864-16,5 1 128 0,3 5 32 0,5-1 0 15,2-5-832-15,3 4-192 0,1 1 0 0,3 4 0 16,2 6 864-16,-10-3 128 0,4 2 32 0,13 7 0 16,-8 3 0-16,-8 1 0 0,-7 3 0 0,-7 2 0 15,-5-1-832-15,-9 6-192 0,-9 3 0 0,-6 0 0 16,-5 0 864-16,-6-1 128 0,-7-2 32 0,-6-2 0 15,-3 2-832-15,-1-5-192 0,-2-2 0 0,0-5 0 16,2 2 864-16,3 0 128 0,3 0 32 0,4-7 0 0,2-7-832 16,4 2-192-16,0 4 0 0,3-4 0 0,5-4 0 15,2-4 0-15,3-3 0 0,7 2 0 16,0 0-768-16,0 0-208 0,11-4-48 0,3-1-15152 16</inkml:trace>
  <inkml:trace contextRef="#ctx0" brushRef="#br0" timeOffset="62458.35">29566 13043 23951 0,'0'0'512'0,"0"0"128"0,0 0 0 0,0 0 64 0,0 0-576 0,0 0-128 0,0 0 0 0,0 0 0 0,0 0 848 0,0 0 144 16,11-3 32-16,2 2 0 0,2-1 0 0,0 1 0 15,1-2 0-15,1 0 0 0,0 5-832 0,1-2-192 16,-1 0 0-16,0-2 0 0,-1-1 0 0,-4 3 0 16,-1 6 0-16,-11-6-9232 15,0 0-1904-15</inkml:trace>
  <inkml:trace contextRef="#ctx0" brushRef="#br0" timeOffset="62669.29">30173 13182 23951 0,'2'-21'512'0,"-2"15"128"0,0 6 0 0,0 0 64 0,2-7-576 0,-2 7-128 0,0 0 0 0,9 4 0 16,2-1 848-16,2-1 144 0,1 1 32 0,0 0 0 15,1 0-832-15,0 4-192 0,4 1 0 0,-1-6 0 16,-1 2 0-16,1-1 0 0,0 0 0 0,-3 2 0 31,-2-3-1600-31,-2 2-352 0,10 0-80 0,-4 8-16 0</inkml:trace>
  <inkml:trace contextRef="#ctx0" brushRef="#br0" timeOffset="62833.46">31248 13318 23951 0,'5'-8'1056'0,"-5"8"224"16,8-3-1024-16,-8 3-256 0,0 0 0 0,10-2 0 0,2-1 0 0,1 3 0 16,1 3 0-16,-1 2-7040 15,4-4-1472-15</inkml:trace>
  <inkml:trace contextRef="#ctx0" brushRef="#br0" timeOffset="62984.18">31905 13482 31327 0,'0'0'688'0,"0"0"144"0,0 0 16 0,3 5 48 0,5-10-720 0,0 1-176 16,1 1 0-16,-1 2 0 0,0 0 848 0,0 1 144 15,0-3 32-15,-1 8 0 16,1 2-2464-16,1 2-480 0,8 3-112 0,-17-12-16 0</inkml:trace>
  <inkml:trace contextRef="#ctx0" brushRef="#br0" timeOffset="66131.75">3618 9208 5519 0,'0'0'496'0,"-4"-13"-496"0,-1-4 0 0,2-1 0 0,2-3 1168 0,-2 2 144 16,3 0 32-16,0 1 0 0,3 0-128 0,-1-2-32 16,-2 0 0-16,0 1 0 0,3 2-288 0,0-1-48 15,-1-4-16-15,1 5 0 0,-2 7-48 0,0 3-16 16,-1 7 0-16,0 0 0 0,6-14-32 0,-4 3-16 16,-2 11 0-16,0 0 0 0,0 0-304 0,0 0-64 15,0 0-16-15,0 0 0 0,0 0-64 0,0 0-16 16,8-8 0-16,-8 8 0 0,0 0 16 0,8 15 0 15,-3 2 0-15,-1 2 0 0,-1 1 144 0,-2 10 32 16,-1 8 0-16,-1 1 0 0,-2-4 16 0,-1 7 16 16,-2 6 0-16,-2 0 0 0,-1 0-144 0,0 3-16 0,-2 4-16 15,1 0 0-15,-2 5-80 0,4-3-16 0,0-3 0 0,0-5 0 16,-1-10-208-16,2 0 128 0,1-2-128 0,2-6 0 16,0-5 192-16,1-5-48 0,3-4-16 0,-2-1 0 15,1-1 16-15,1-2 0 0,0-13 0 0,0 0 0 16,4 12 0-16,-4-12 0 0,0 0 0 0,0 0 0 31,12-3-448-31,-3 0-80 0,-9 3-32 0,0 0-9104 0,6-11-1808 0</inkml:trace>
  <inkml:trace contextRef="#ctx0" brushRef="#br0" timeOffset="66427.62">3220 9648 24879 0,'0'0'2208'0,"0"0"-1760"16,-9 2-448-16,9-2 0 0,-8 8 144 0,2-1-144 16,1 4 160-16,-1 2-160 0,2 6 480 0,2 2 0 15,2 1 0-15,2 1 0 0,1 3-32 0,2 3-16 16,6 2 0-16,-4 3 0 0,4 7-112 0,-2-2-32 16,3-3 0-16,1 1 0 0,1-2-128 0,0-8-32 15,2-1 0-15,1-5 0 0,3-3 64 0,0-7 16 16,1-5 0-16,4-6 0 0,8-6 688 0,-1-5 128 15,1-4 16-15,3-6 16 0,5-9-112 0,1-5-32 16,-2-4 0-16,0-3 0 0,-1 1-400 0,1-2-96 0,-1 2-16 16,-2 4 0-16,0 6-272 0,-4 1-128 15,-2-3 0-15,-1 5 128 16,0 2-2304-16,1 6-480 0</inkml:trace>
  <inkml:trace contextRef="#ctx0" brushRef="#br0" timeOffset="69532.86">6751 8679 13823 0,'5'-16'608'0,"-1"6"128"0,0-2-592 0,1-1-144 0,0 1 0 0,0-1 0 16,-1 0-192-16,1 2-80 0,3-2-16 0,-3 2 0 16,-5 11 720-16,2-12 144 0,-1-1 16 0,-1 4 16 0,0 9 160 0,-1-9 48 15,1 9 0-15,-2-8 0 0,2-2-160 0,0 10-16 16,-2-7-16-16,2 7 0 0,0 0-112 0,-8-1 0 16,8 1-16-16,-9 4 0 0,1 4-272 0,-1 2-48 15,0 5-16-15,4-1 0 0,1 4-160 0,0 4 192 16,-3 1-192-16,1 5 192 0,-1 2 48 15,-1 5 16-15,-1 6 0 0,0 3 0 0,-1-1 192 0,-1 8 32 16,1 4 16-16,-1 6 0 0,0 7-176 0,-2-3-16 16,-3-4-16-16,3 1 0 0,4 1-288 0,-3-1 0 15,2-5 128-15,2-2-128 0,1-3 128 0,1-4-128 16,2 2 144-16,1-5-144 0,2-4 320 0,1-2-16 16,-1-4-16-16,2 0 0 0,3-1 0 0,0-2 0 15,-2-2 0-15,2-1 0 0,-2-4-96 0,2-1-32 0,-2-5 0 16,2 1 0-16,-1-1-16 0,1 0 0 15,0 0 0-15,-1-4 0 0,0-5 32 0,-3-10 0 0,0 0 0 0,5 8 0 16,-5-8-368-16,0 0-64 0,0 0 0 0,0 0-16 31,0 0-2080-31,0 0-400 0</inkml:trace>
  <inkml:trace contextRef="#ctx0" brushRef="#br0" timeOffset="69824.99">6241 10026 22575 0,'-9'8'992'0,"6"1"224"0,3 0-976 0,1 5-240 0,2 7 0 0,1 1 0 0,1 0 448 0,0 3 32 16,-1-3 16-16,2 3 0 0,0 2-16 0,2-3 0 16,2-4 0-16,-1 0 0 0,3 5-160 0,1-4-48 15,2-3 0-15,0-2 0 0,1-4 48 0,3-1 0 16,2 2 0-16,4-5 0 0,-2-6 80 0,6-5 32 15,1-2 0-15,4-8 0 0,3-4 208 0,0-2 64 16,1-1 0-16,0-1 0 0,0-4-240 0,-2 0-32 16,-3-1-16-16,-3-1 0 0,-3 2-256 0,-2 0-160 15,-4 0 192-15,0 3-192 16,-10 1-896-16,1 3-304 0,-3 4-48 0,-3 3-12672 0</inkml:trace>
  <inkml:trace contextRef="#ctx0" brushRef="#br0" timeOffset="70500.53">5798 10637 15487 0,'-6'-11'688'0,"6"11"144"0,0 0-672 0,0 0-160 0,-6 2 0 0,-5 3 0 15,4-2 1056-15,-5 5 176 0,0 5 48 0,-1 0 0 16,-5-3-208-16,0 5-48 0,-3 4 0 0,1 3 0 15,-1 4-560-15,2-1-112 0,-3-1-32 0,-2 4 0 16,-3 5 0-16,1 2 0 0,1 0 0 0,3 3 0 16,1 0 48-16,3 5 0 0,1 5 0 0,2-2 0 15,1-1-48-15,2 1 0 0,2 2 0 0,2-2 0 16,3 0-96-16,0-5-32 0,2 1 0 0,0 1 0 0,2-1-64 16,1-2 0-16,0-1-128 0,3-5 192 0,-1-4-32 15,1-5-16-15,5-2 0 0,0 0 0 0,1-8-144 0,1 0 192 16,3-2-192-16,0-2 192 0,2-4-480 0,-1-1-96 15,4-3 0-15,0-4-12800 16</inkml:trace>
  <inkml:trace contextRef="#ctx0" brushRef="#br0" timeOffset="71327.27">6259 10543 5519 0,'0'0'240'0,"0"0"64"0,8-9-304 0,-2 1 0 0,-6 8 0 0,8-5 0 0,-8 5 2304 16,0 0 384-16,0 0 96 0,0 0 16 15,0 0-1520-15,0 0-288 0,0 0-64 0,0 0-16 0,0 0 16 0,0 0 0 16,0 0 0-16,0 12 0 0,-2 4-64 0,-1 1-16 15,-1 1 0-15,0 0 0 0,-1 0-288 0,1 4-64 16,0 5-16-16,-1-4 0 0,-3 0-160 0,3 2-16 16,-2-4-16-16,1-1 0 0,-1-1-144 0,4-2-16 15,-1-1-128-15,0-3 192 0,-2 1-64 0,1-1-128 16,0-2 176-16,2-2-176 0,3-9 0 0,0 12-304 16,0-12 48-16,0 0-12288 0</inkml:trace>
  <inkml:trace contextRef="#ctx0" brushRef="#br0" timeOffset="71914.56">5873 11354 12671 0,'0'0'560'0,"0"0"112"0,0 0-544 0,0 0-128 0,0 0 0 0,0 0 0 16,0 0 896-16,0 0 160 0,0 0 32 0,0 0 0 15,0 0 128-15,0 0 48 0,0 0 0 0,0 0 0 0,0 0-240 0,9 11-32 16,-9-11-16-16,6 9 0 0,-3 4-304 0,0 3-64 15,-3 0-16-15,0-1 0 0,0 0-288 0,0 4-64 16,0 2-16-16,0-2 0 0,0-3-224 0,0-2 0 16,4-1 128-16,0 1-128 0,0 1 0 0,1-3 0 15,-5-12 0-15,0 0 0 0,12 10 160 0,0-5-160 16,1 0 160-16,1-5-160 0,-1-5 176 0,1 0-176 16,3-3 192-16,-4 0-192 0,0-6 128 0,0 0-128 15,-1-3 0-15,-1 1 0 0,-4 3 0 0,2-3-176 16,2 1 32-16,-3 0 0 0,-3 4 144 0,-2-2-208 15,-5 1 80-15,4 3 128 0,3-6-192 0,-4 6 192 16,-1 9-160-16,0 0 160 0,0-9 0 0,0 9 0 0,0 0 0 16,0 0 0-16,0 0 0 0,0 0 0 15,0 0 0-15,0 0 0 0,1 17 0 0,-1 1 288 16,-2 1-32-16,2 3-16 0,-4 3 64 0,0 2 16 0,-1 4 0 0,-4-2 0 16,-3 0-32-16,0 2 0 0,3 3 0 15,-4-2 0-15,0 0-128 0,2-4-32 0,2-4 0 0,0-2 0 16,-1 1-128-16,-1-3 192 0,1-4-192 0,1-2 192 15,4-2-192-15,-1-2 128 0,0 1-128 0,6-11 128 16,0 0-128-16,0 0 0 0,-4 6 0 0,4-6 0 16,0 0-896-1,0 0-144-15,0 0-48 0,14-5-11712 0</inkml:trace>
  <inkml:trace contextRef="#ctx0" brushRef="#br0" timeOffset="72777.08">7080 10729 15663 0,'0'0'688'0,"0"0"144"0,6-12-656 0,-2 1-176 16,-4 11 0-16,1-10 0 0,-4-1 928 0,1 1 160 0,-4 4 16 0,6 6 16 16,-9 1-656-16,-1 1-128 15,-3 2-16-15,-1 5-16 0,-5 3 16 0,-2 3 0 0,3-1 0 0,1 3 0 16,-1-2 304-16,2 1 64 0,1 1 16 0,3-1 0 15,4-2-272-15,4 0-48 0,-2 1-16 0,4-5 0 16,2 2-112-16,0-12-32 0,0 0 0 0,0 0 0 16,8 16 112-16,-3-9 32 0,-5-7 0 0,11 4 0 15,1-6 80-15,-1-4 32 0,1 1 0 0,1-5 0 16,1-2-32-16,1-1 0 0,-3-4 0 0,1-1 0 16,1 0-64-16,-1-2 0 0,-3 0-16 0,-2 4 0 15,0 0-48-15,-1 3 0 0,-4 1 0 0,3 2 0 16,-4-2-128-16,-2 3-16 0,0 9-16 0,0 0 0 0,-2-11-160 0,2 11 0 15,-7-7 0-15,7 7 128 0,-9 2-128 0,0 2 0 16,0-1 0-16,-2 5-176 16,4-1-1664-16,-1 5-336 0,1 1-64 0</inkml:trace>
  <inkml:trace contextRef="#ctx0" brushRef="#br0" timeOffset="73041.46">6894 11403 18431 0,'0'0'1632'0,"0"0"-1312"16,-6 6-320-16,0 6 0 0,0 0 1952 0,-1 2 320 0,-1 0 64 0,1 2 16 15,-2 2-1584-15,-1 0-304 0,0 1-64 0,0-1-16 16,-1-5-224-16,2 0-160 0,0 0 192 0,2 0-192 15,2-5 144-15,5-8-144 0,0 0 0 0,-4 12 144 16,2-2-144-16,2-1 0 0,0-9 0 0,0 0 0 31,9 8-576-31,2-3-160 0,2 0-32 0,1-6-11264 0</inkml:trace>
  <inkml:trace contextRef="#ctx0" brushRef="#br0" timeOffset="73456.1">7375 10211 21183 0,'-8'-20'1888'0,"6"9"-1504"16,0 3-384-16,2-3 0 0,2 1 0 0,0 0-208 15,2 2 16-15,-4 8 16 0,0 0 624 0,12 0 112 16,-2 2 16-16,2 1 16 0,1 2-160 0,-1 7-48 16,2 0 0-16,2 6 0 0,-2 3 64 0,3 5 16 15,1 5 0-15,5 0 0 0,1 2 64 0,1 6 16 16,5 8 0-16,-5 5 0 0,-3 6-48 0,-2 1-16 16,-5 5 0-16,-3 4 0 0,-4 3-128 0,-3 2-32 0,-1-2 0 15,-4 0 0-15,-4-7 48 0,-6 2 0 0,-5 1 0 16,-2-6 0-16,2-8 144 0,-4-1 48 0,-3-3 0 0,0-2 0 15,-1-2 0-15,-1-6 0 0,1-6 0 0,1-3 0 16,-1-3-96-16,1-1-16 0,1-6 0 0,2-6 0 16,-2-6-128-16,0 0-48 0,3-2 0 0,3 0 0 15,-2-6-144-15,3-2-128 0,1-2 144 0,4 1-144 32,0-1-2032-32,1-2-496 0,0-7-96 0,6 2-32 0</inkml:trace>
  <inkml:trace contextRef="#ctx0" brushRef="#br0" timeOffset="76211.71">12547 7956 4607 0,'-4'-27'192'0,"4"17"64"0,0 10-256 0,1-9 0 16,1-2 0-16,0 0 0 0,2 0 1952 0,-3 2 352 15,-1 9 64-15,3-10 0 0,2-1-1152 0,-1 2-224 16,-1 0-48-16,-3 9-16 0,6-9-48 0,0 1-16 16,-1 3 0-16,-5 5 0 0,0 0-352 0,0 0-80 15,0 0-16-15,10 2 0 0,-10-2-96 0,12 6 0 16,-6 2-16-16,1 3 0 0,-2 4 128 0,2 3 16 15,-1 1 16-15,1 7 0 0,-1 4-16 0,1 4-16 16,-1 4 0-16,2 5 0 0,-1 3 32 0,3 2 16 0,-2 2 0 16,-2 2 0-16,-2 1-160 0,2 5-16 0,1 4-16 0,1 1 0 15,0-1-160-15,0 1-128 0,-3-8 192 0,3-6-192 16,-2-3 144-16,1-2-144 0,1 3 0 0,1-1 144 16,1-2 48-16,2 0 16 0,-2-1 0 0,1-1 0 15,-1-1 112-15,1-2 32 0,-1 0 0 0,1-4 0 16,-1-2-112-16,0 0-32 0,0-1 0 0,0-1 0 15,0-1-80-15,2-3 0 0,0-3-128 0,0-2 192 16,-2 3-64-16,1-4-128 0,-1-4 176 0,-1-3-176 16,-2-1 240-16,-1-4-64 0,1 0-16 0,-1-4 0 15,-6-5-32-15,8 10 0 0,0-4 0 0,1-1 0 16,-9-5-128-16,12 3 192 0,-12-3-192 0,13-3 192 16,1 1-592-16,-2-2-112 0,-4-3-32 0,-8 7 0 15,0 0-2080-15,0 0-432 0</inkml:trace>
  <inkml:trace contextRef="#ctx0" brushRef="#br0" timeOffset="76539.52">12864 9615 3679 0,'0'0'320'15,"0"0"-320"-15,0 0 0 0,0 0 0 0,-7 11 3776 0,3 3 704 16,2-1 128-16,0 6 16 0,2 6-3088 0,3 0-608 16,1 2-128-16,1 2-32 0,2 4-304 0,1 1-64 0,1 1-16 0,1-3 0 15,2 2-64-15,2-2 0 0,2-6-16 0,1 0 0 16,5-2 64-16,0-3 16 0,2-6 0 0,2-4 0 16,1-4 224-16,0-4 48 0,-1-5 16 0,6-4 0 15,4-7 192-15,5-6 32 0,2-4 16 0,1-6 0 16,2-6-224-16,1-1-48 0,2-2-16 0,-2 0 0 15,-4 0-320-15,-5 2-64 0,-7-1-16 0,-2 5 0 16,-2 2-224-16,-1 5 0 0,-4 3 0 0,-3 5 0 16,-5 5-1920-1,-4 3-368-15,-10 9-80 0,0 0 0 0</inkml:trace>
  <inkml:trace contextRef="#ctx0" brushRef="#br0" timeOffset="77226.91">12840 10818 10127 0,'0'0'896'0,"0"0"-704"16,0 0-192-16,0 0 0 0,0 0 768 0,0 0 112 15,0 0 16-15,0 0 16 0,0-1557-112 0,0 3114-32 16,-8-1551 0-16,1 2 0 0,-2-2 320 0,-2 3 64 16,1 2 16-16,-3 2 0 0,-2-7 16 0,-3 7 0 15,-3 2 0-15,-1 0 0 0,-1 3-160 0,-1 6-16 16,1-1-16-16,-2 9 0 0,-3 0-400 0,1 7-80 15,0 3 0-15,1 5-16 0,2 4-112 0,2-2-32 16,2-2 0-16,5-1 0 0,2-2-112 0,4 3-32 16,2 4 0-16,5-4 0 0,2-1-32 0,2-3-16 0,1 4 0 15,2-4 0-15,4-3-160 0,0-2 160 0,0-4-160 0,3-2 160 16,0 1-160-16,1-4 128 0,-1-2-128 0,2-4 128 16,-1 2-128-16,1-5 0 0,2-5 0 0,-2-3 0 31,2-3-400-31,-2-2-112 0,2-5-32 0,2-2-13632 0</inkml:trace>
  <inkml:trace contextRef="#ctx0" brushRef="#br0" timeOffset="78740.32">13463 10692 11807 0,'0'0'512'0,"0"0"128"0,0 0-512 0,0 0-128 16,0 0 0-16,0 0 0 0,0 0 1088 0,0 0 192 15,0 0 32-15,0 0 16 0,0 0-160 0,3 9-16 16,-3 3-16-16,0 0 0 0,-1-1-16 0,-1 4 0 15,1 4 0-15,0 1 0 0,1 1-160 0,-1 1-16 16,-1-1-16-16,1 2 0 0,0 2-160 0,-2-2-16 16,0-3-16-16,0-1 0 0,-1 4-224 0,1-1-64 15,2 3 0-15,-2-7 0 0,-1-6-128 0,2 2-48 16,0 2 0-16,2-2 0 0,-4-6-112 0,2 2-32 16,0-2 0-16,2-8 0 0,-2 13-128 0,2-13 192 0,0 0-192 15,0 0 192-15,0 12-432 0,2-2-80 0,-2-10 0 0,0 0-16 31,0 0-2256-31,12 3-448 0</inkml:trace>
  <inkml:trace contextRef="#ctx0" brushRef="#br0" timeOffset="79022.95">14055 10709 15663 0,'0'0'688'0,"0"0"144"0,-4-12-656 0,3 3-176 0,1 9 0 0,5-10 0 0,-2 2 2416 0,5-1 448 16,4 1 80-16,3 4 32 0,5-3-1952 0,2 2-400 15,0-4-80-15,5 1-16 0,3 3-304 0,2-1-64 16,-1 0-16-16,0 2 0 0,1 1-144 0,-5-3 0 15,-5 4 0-15,-2-1 128 16,-3 0-736-16,-4 0-160 0,-3-1-16 0,-10 4-11264 0</inkml:trace>
  <inkml:trace contextRef="#ctx0" brushRef="#br0" timeOffset="79311.03">14212 10633 15663 0,'-17'-6'1392'0,"8"5"-1120"16,1 1-272-16,-1 0 0 0,-2 0 1744 0,-2 5 304 0,2-1 48 15,-1 5 16-15,1 5-912 0,1 0-176 0,0 1-48 0,0 2 0 16,3 2-496-16,3 0-96 0,1-6-32 0,3 2 0 16,3 2-160-16,3 0-16 0,5 0-16 0,2-3 0 15,1-3 128-15,4 1 32 0,4 1 0 0,2-3 0 16,-3 2-192-16,-2 1-128 0,4-5 192 0,-1 6-192 16,0 4 192-16,-1-1-64 0,-4 1 0 0,-4 1-128 15,0-1 448-15,-5 1-32 0,-2 2 0 0,-2-1 0 16,-4-6 32-16,-5-2 0 0,-2 1 0 0,-2-1 0 15,-3-6 112-15,-5-2 16 0,-6-3 16 0,2 6 0 16,0 0-80-16,-4 2 0 0,-5-7-16 0,0 1 0 16,1-2-320-16,0 2-176 0,3-1 192 0,1-2-192 15,4-4-1040-15,3 2-320 0,1-1-64 16,4 3-13984-16</inkml:trace>
  <inkml:trace contextRef="#ctx0" brushRef="#br0" timeOffset="79948.11">13337 11606 15663 0,'0'0'688'0,"0"0"144"0,0 0-656 0,0 0-176 15,-6-3 0-15,-5 2 0 0,1 4 1312 0,-3 1 224 16,-2 3 64-16,-2 5 0 0,-4 4-672 0,1 5-128 16,-1 3-32-16,1 4 0 0,2-4-128 0,1 4-16 15,4-1-16-15,1 1 0 0,3-4-144 0,4 0-16 16,4-5-16-16,4 0 0 0,4-1-208 0,2-1-32 16,3-4-16-16,0-1 0 0,3-6-16 0,3 1 0 15,3-1 0-15,4-4 0 0,-5-5 64 0,4-4 16 16,1 1 0-16,-1-1 0 0,-2-3-48 0,0-1 0 15,-4-2 0-15,-1-1 0 0,-1-2 80 0,-2 1 16 0,-6-3 0 0,-1-1 0 16,-4 0 240-16,-1-1 48 0,-4 1 16 0,0-1 0 16,-2 2-208-16,-1 2-64 0,-2 2 0 0,-3 2 0 15,-1 0-320-15,1 3 0 0,-1-1 0 0,0 6-128 32,-2 4-1872-32,2 1-368 0,1 2-80 0</inkml:trace>
  <inkml:trace contextRef="#ctx0" brushRef="#br0" timeOffset="80176.73">13984 11556 31151 0,'-12'13'1376'0,"4"-2"288"0,0 2-1328 0,-1 4-336 0,-1 4 0 0,-2 5 0 0,3 1 320 0,-3 4-16 15,-1-3 0-15,1 0 0 0,2 1-160 0,0-3-16 16,-2-4-128-16,1-1 192 0,1-5-192 0,2 0 0 16,3-1 0-16,0-4 0 15,-2-4-304-15,7-7-144 0,0 0-48 0,0 0-8896 16,5 10-1776-16</inkml:trace>
  <inkml:trace contextRef="#ctx0" brushRef="#br0" timeOffset="80592.83">14467 10178 22111 0,'0'0'1968'0,"2"-10"-1584"0,0 1-384 0,-2 9 0 0,0 0 848 0,0 0 96 16,12 8 16-16,-2 5 0 0,5 5-416 0,2 3-80 15,0 5-16-15,2 3 0 0,3 7 32 0,4 4 0 16,4 5 0-16,2 8 0 0,3 6 1008 0,-1 11 208 15,-2 6 32-15,-2 5 16 16,-2 2-1744-16,-7 8-592 0,-7 7 0 0,-7-3 0 0,-9-3 592 16,-4-6 160-16,-7-5 16 0,-8-2 0 0,-5-5 48 0,-4-1 16 15,-3-9 0-15,-5-1 0 0,-6-6 128 0,1-7 16 16,-4-6 16-16,0-5 0 0,-4-4-96 0,-1 2-32 16,-3 2 0-16,6-4 0 15,3-1-2032-15,1 3-416 0,-22 19-64 0,15-16-32 0</inkml:trace>
  <inkml:trace contextRef="#ctx0" brushRef="#br0" timeOffset="90112.32">15025 16899 1839 0,'-9'-9'0'0,"9"9"160"16,-6-4-160-16,-1-3 0 0,2-3 0 0,0 5 0 0,5 5 2464 0,0 0 464 15,0 0 80-15,0 0 32 0,6-11-1712 0,2 6-352 16,6 0-64-16,3-2-16 0,3 0-464 0,5-4-112 16,2 3 0-16,2-1-16 0,1 3-176 0,2-2-128 15,1-1 144-15,2 4-144 0,2-1 192 0,-2 4-64 16,0-2-128-16,-6 0-7760 0</inkml:trace>
  <inkml:trace contextRef="#ctx0" brushRef="#br0" timeOffset="90288.2">14913 17009 11055 0,'0'0'976'0,"2"-8"-784"16,1 0-192-16,5 0 0 0,4 2 3104 0,2 2 576 0,2 0 112 0,4 1 32 15,-1-1-3136-15,8-1-688 0,3-3 0 0,7 0 0 16,3-2 0-16,3-1 0 0,0 0 0 0,0 3 0 31,-1 0-704-31,-3 3-112 0</inkml:trace>
  <inkml:trace contextRef="#ctx0" brushRef="#br0" timeOffset="92481.82">16536 16456 10303 0,'0'0'448'0,"0"0"112"0,0 0-560 0,0 0 0 0,0 0 0 0,0 0 0 16,-10-2 1056-16,1 2 96 0,9 0 32 16,-9 0 0-16,9 0-352 0,0 0-80 0,0 0-16 0,0 0 0 15,0 0 144-15,0 0 16 0,6-10 16 0,6-2 0 16,2 4-176-16,5 1-32 0,0 1-16 0,1 1 0 16,-1-4-288-16,2 3-48 0,-1-5-16 0,0 5 0 15,3 2 48-15,-3-3 0 0,1-1 0 0,-1 6 0 16,-2 3 0-16,-2 0 16 0,-2 1 0 0,0 4 0 15,-4 5-272-15,-4 3-128 0,-3 0 128 0,-6 3-128 16,1 1 144-16,-6 3-144 0,-3 4 160 0,-2-3-160 16,-1-3 256-16,-2-1-64 0,1-1 0 0,0 0 0 15,2-2-16-15,1-3-16 0,2-3 0 0,1 0 0 16,1 0-160-16,3-1 0 0,5-8 144 0,0 0-144 0,0 0 0 0,5 9 128 16,4-2-128-16,3-1 0 0,2 0 0 0,5-2 144 15,0 2-144-15,3 2 0 0,2 1 0 0,-2 0 0 16,-3 0 0-16,0 3 0 0,-2 4 0 0,-4 2 0 15,-3 1 0-15,-5 0 0 0,-3-1 0 0,-5 2 0 16,-5 0 0-16,-1-1 0 0,-4-5 512 0,-4 4-16 16,-2 0 0-16,-4 1 0 0,1-1 144 0,-4 0 48 15,0-5 0-15,1 0 0 0,2 0-288 0,1-2-48 16,1-5-16-16,0 0 0 0,1-5-144 0,0-1-16 16,1-3-16-16,4-2 0 0,2-4-160 0,3 0 0 15,5-2 0-15,4 1 0 16,5-4-2240-16,5-1-384 0</inkml:trace>
  <inkml:trace contextRef="#ctx0" brushRef="#br0" timeOffset="92752.44">17603 16508 17903 0,'6'-9'784'0,"-6"9"176"0,11-11-768 0,-3 5-192 0,-2 1 0 0,-6 5 0 15,0 0 1040-15,0 0 176 0,0 0 16 0,5 11 16 16,-3 4-496-16,-4 3-112 0,0 3 0 0,-4 4-16 0,0-1-64 0,-1 1-16 16,0 4 0-16,0-2 0 0,1 2-224 0,0-3-32 15,2-1-16-15,3 1 0 0,4 5-272 16,-1-6 128-16,-2-6-128 0,4 1 0 15,-1-2-1056-15,-1-2-320 0,0-2-64 0,-2-14-16 0</inkml:trace>
  <inkml:trace contextRef="#ctx0" brushRef="#br0" timeOffset="92905.56">17505 16688 21823 0,'0'0'960'0,"12"-2"208"0,2 4-928 0,0-2-240 16,1-3 0-16,6 2 0 0,6 2 880 0,3-1 128 15,1 0 16-15,2-1 16 0,-1 1-336 0,2 0-80 16,0 1-16-16,-1 0 0 0,-2 1-384 0,-2-2-80 0,-2 0-16 16,3 2-8432-16,1 4-1680 0</inkml:trace>
  <inkml:trace contextRef="#ctx0" brushRef="#br0" timeOffset="93270.85">19627 16058 11055 0,'0'0'976'0,"0"0"-784"0,8-10-192 0,-8 10 0 0,0 0 1728 0,0 0 288 15,0 0 64-15,0 0 16 0,0 0-608 0,0 0-112 16,-8 14-32-16,-1 3 0 0,-1 1-384 0,-1 0-64 16,0 3-32-16,0 4 0 0,2 2-160 0,0 5-16 15,1 0-16-15,4-2 0 0,3 4-288 0,0-4-48 16,-1 2-16-16,2-1 0 0,0-3-160 0,2 1-32 15,0-1-128-15,0-1 192 0,-2-2-192 0,-2-3 0 16,0-1-192-16,-5-4 192 16,1 1-2032-16,-3-2-288 0,-4-5-64 0</inkml:trace>
  <inkml:trace contextRef="#ctx0" brushRef="#br0" timeOffset="93505.87">18603 16702 19343 0,'0'0'1728'0,"13"-1"-1392"0,5-6-336 0,3 2 0 15,4 0 640-15,2-3 64 0,3 2 16 0,4-1 0 16,4-3 176-16,6 2 16 0,7-3 16 0,5 1 0 16,4 1-224-16,5-2-64 0,6 0 0 0,-4 0 0 15,-3 5-176-15,4-2-32 0,-3-1-16 0,0 2 0 16,-2-1-176-16,-3 7-48 0,-4 2 0 0,-6 2 0 0,-6 0-368 0,-5 2-80 15,-6 1 0-15,-3 1-8400 16,-7-1-1680-16</inkml:trace>
  <inkml:trace contextRef="#ctx0" brushRef="#br0" timeOffset="93901.91">18466 16971 11967 0,'0'0'1072'0,"0"0"-864"0,0 0-208 0,0 0 0 16,0 0 1472-16,0 0 240 0,13-8 48 0,3 3 16 16,3-3-688-16,2 1-128 0,2 3-16 0,5-2-16 15,2 1-288-15,-2 1-64 0,0 1-16 0,-3 2 0 16,-5-2-48-16,-1 8 0 0,-5 7 0 0,-2 1 0 15,-4-1-256-15,-3 1-64 0,-3 3-16 0,-3 2 0 16,-3 1 16-16,-4 4 0 0,-2-1 0 0,-2-1 0 16,-3 1 192-16,-2-1 32 0,-2-2 16 0,2-1 0 15,-1-1-80-15,1-2-16 0,3-2 0 0,2-4 0 16,3 0-16-16,9-9 0 0,-6 7 0 0,6-7 0 16,1 11-16-16,-1-11-16 0,12 4 0 0,3-1 0 0,5-3 160 15,2 0 16-15,1 0 16 0,2-1 0 0,1-2-336 16,-2 0-144-16,0 2 128 0,-1 0-128 0,-4-2 128 0,-1 2-128 15,-1-1 128-15,-2 0-128 0,-1 2-128 0,-5 1-128 16,-9-1 0-16,12 3-16 16,-12-3-2352-16,0 0-480 0,12 0-96 0</inkml:trace>
  <inkml:trace contextRef="#ctx0" brushRef="#br0" timeOffset="94175.48">19274 16926 10127 0,'3'-5'896'0,"-3"5"-704"0,0 0-192 0,0 0 0 16,0 0 1760-16,0 0 320 0,0 0 64 0,0 0 16 16,0 0-608-16,0 0-112 0,0 0-32 0,-3 17 0 15,-1 1-272-15,-1 2-64 0,1-1-16 0,-1 2 0 16,-2-1-320-16,1 1-64 0,2 0-16 0,1-1 0 15,1-1-304-15,0-1-64 0,2-1-16 0,0 0 0 16,2-1-128-16,-2 0-16 0,0 0-128 0,1 0 192 16,-1-16-352-16,0 11-80 0,0 1-16 0,0-12 0 31,0 0-2368-31,0 0-464 0</inkml:trace>
  <inkml:trace contextRef="#ctx0" brushRef="#br0" timeOffset="94321.51">19081 17095 18431 0,'0'0'1632'0,"0"0"-1312"0,13 2-320 0,0-2 0 16,0 0 640-16,4 1 48 0,4 5 16 0,4-4 0 0,2-2-64 0,1 2 0 15,0-1 0-15,0 0 0 0,-1 1-368 0,-2-2-80 16,-2-2 0-16,-1 2-7200 16,-1 3-1440-16</inkml:trace>
  <inkml:trace contextRef="#ctx0" brushRef="#br0" timeOffset="94553.78">19887 16737 15663 0,'0'0'1392'0,"0"0"-1120"0,0 0-272 0,0 0 0 15,0 0 1088-15,0 0 144 0,0 0 48 0,1 12 0 16,-2 1 48-16,-2 3 16 0,1 1 0 0,-1 1 0 15,-1 0-688-15,2 0-128 0,0-2-16 0,1 5-16 16,1 4-256-16,0 3-48 0,1-5-16 0,2-1 0 16,-1-1-176-16,1 1 192 0,0 0-192 0,-1-3 192 31,1-5-592-31,0-1-112 0,-1-2-32 0,1 1-11296 0</inkml:trace>
  <inkml:trace contextRef="#ctx0" brushRef="#br0" timeOffset="94773.22">19541 17218 9215 0,'0'0'400'0,"0"0"96"0,0 0-496 0,10-3 0 16,-1-4 0-16,2 0 0 0,1 4 2848 0,2 0 480 16,3-4 80-16,7 1 32 0,5-3-1968 0,3 2-384 15,1 2-64-15,2-3-32 0,0-1-256 0,3 0-48 16,0 0-16-16,1 0 0 0,1-2-384 0,1 2-80 15,-2 1-16-15,-1 3 0 0,-3 0-64 0,-4 4-128 16,-3 2 176-16,-4 2-176 16,-3 0-2048-16,-3 1-528 0</inkml:trace>
  <inkml:trace contextRef="#ctx0" brushRef="#br0" timeOffset="95260.46">19543 17375 20271 0,'-7'10'1792'0,"7"-10"-1424"0,0 0-368 0,0 0 0 16,5 8-160-16,3-1-96 0,3-5-32 0,2-2 0 16,2-2 1264-16,6 2 256 0,3 0 48 0,2-4 16 15,2-7-432-15,2 3-96 0,2-1 0 0,-2 4-16 16,-3 1-240-16,-1-4-32 0,-2 1-16 0,-5-3 0 15,-2 4-112-15,-3 2-32 0,-2-1 0 0,-12 5 0 0,0 0-320 16,0 0 0-16,0 0 0 0,0 0 0 0,0 0 0 0,0 0 0 16,-6 8 0-16,-3-2 0 0,-4-1 0 0,-4 2-128 15,-3-2 128-15,-1 6 0 0,0-2 0 0,-2 2 0 16,-3-4 0-16,0 3 0 0,0-2 0 0,1 3 224 16,-3-2-48-16,4 1-16 0,0-5 96 0,3 7 32 15,2 2 0-15,3-2 0 0,3-5-96 0,4-1 0 16,9-6-16-16,-3 11 0 0,3-11-48 0,4 10 0 15,4-2 0-15,3-2 0 0,2-4 128 0,1 3 0 16,2 1 16-16,4 2 0 0,4-3-64 0,-1 3-16 16,-2 0 0-16,0 3 0 0,-3-4-192 0,-5 6 0 15,-1-3 128-15,-4 0-128 0,-3 0 144 0,-2 1-16 16,-3-2 0-16,-3 1 0 0,-2 3 192 0,-4-3 16 16,-3 1 16-16,-2-3 0 0,-2 0 112 0,-5-2 32 0,-1 5 0 15,1-5 0-15,0 0-192 0,0-2-48 0,2 1 0 0,-1-3 0 16,1 4-96-16,2-3-32 0,3-1 0 0,2-4 0 15,1-1-384-15,4 0-96 0,7 3-16 0,0 0-10832 16,-2-10-2176-16</inkml:trace>
  <inkml:trace contextRef="#ctx0" brushRef="#br0" timeOffset="95524.89">20244 17345 22751 0,'-6'-12'1008'0,"6"12"208"0,0 0-976 0,0 0-240 16,-3 13 0-16,-6-2 0 0,-4-2 1088 0,0 4 160 16,0-1 32-16,0 2 16 0,-2 1-368 0,2 5-80 15,-1 2-16-15,1 0 0 0,1 2-304 0,3-3-64 16,3 0-16-16,0-1 0 0,1 1-256 0,3-1-48 15,0-1-16-15,1-2 0 0,0 0-128 0,1-1 0 16,-2-3 0-16,2-3 128 16,0-10-1968-16,0 0-400 0,0 0-64 0</inkml:trace>
  <inkml:trace contextRef="#ctx0" brushRef="#br0" timeOffset="95662.56">20003 17582 21359 0,'0'0'944'0,"0"0"208"0,9-6-928 0,1 2-224 0,1 1 0 0,2 2 0 15,1-3 1056-15,5 1 160 0,0-1 48 0,2 3 0 16,1-2-640-16,0 3-128 0,0 0-32 0,1 2 0 16,-3 0-464-16,0 0 0 0,-4-2-128 0</inkml:trace>
  <inkml:trace contextRef="#ctx0" brushRef="#br0" timeOffset="95899.01">20790 17220 22111 0,'0'0'976'0,"0"0"208"0,0 0-944 0,0 0-240 0,-7 8 0 0,-4-1 0 0,-2 0 1664 0,0 6 304 16,-1 4 48-16,-2 0 16 0,0 1-928 0,2 0-176 15,-2 4-32-15,1 1-16 0,2-4-512 0,1 1-112 16,2-1 0-16,2 0-16 0,1 1-240 0,3 3 176 15,-1-3-176-15,3 0 160 0,-1-4-160 0,2 1-144 16,-1 1 144-16,2-4-208 16,0-2-2480-16,0-12-512 0</inkml:trace>
  <inkml:trace contextRef="#ctx0" brushRef="#br0" timeOffset="96086.01">20377 17703 22223 0,'0'0'976'0,"0"0"224"0,0 0-960 0,12-2-240 0,1-1 0 0,1 1 0 16,2-1 1120-16,2-4 176 0,2 2 48 0,2 1 0 16,3 2-512-16,1 0-80 0,2-4-32 0,2 2 0 15,-1 1-304-15,0 1-64 0,-1-1-16 0,0 2 0 16,-3 0-336-16,-3 1 144 0,-3 2-144 0,-2 1 0 31,-2 2-2112-31,-4 0-512 0</inkml:trace>
  <inkml:trace contextRef="#ctx0" brushRef="#br0" timeOffset="96534.2">20407 17968 25791 0,'0'0'1152'0,"0"0"224"0,0 0-1104 0,0 0-272 15,0 5 0-15,0-5 0 0,0 0 896 0,0 0 128 16,0 0 32-16,0 0 0 0,0 12-480 0,0-3-80 16,0-9-32-16,-1 13 0 0,1 3-80 0,0 1 0 15,0-4-16-15,1 0 0 0,2 0 128 0,-1 3 16 16,1-2 16-16,1-1 0 0,1-1-16 0,0-2-16 16,0-2 0-16,3 1 0 0,-1 0-16 0,1-2 0 15,-8-7 0-15,11 2 0 0,1-2-96 0,1 0 0 16,1-1-16-16,2-4 0 0,0-2-112 0,2-3 0 0,0-1-16 15,2 2 0-15,-1-1-112 0,0-2-128 0,-2-5 176 0,-2 4-176 16,-2 0 160-16,-2 1-160 0,-3 1 128 0,-2 1-128 16,1 0 0-16,-2 5 128 0,-5 5-128 0,0 0 0 15,0 0 0-15,0 0 0 0,0 0 0 0,0 0 0 16,0 0 0-16,-5 9-176 0,-2 1 176 0,-1 6-128 16,-2 2 128-16,1 1 0 0,2-1 0 0,-1 1 0 15,-1 2 0-15,1 3 0 0,4-3 0 0,1-1 0 16,-1 3 0-16,2-3 0 0,1 0 0 0,1-3 0 15,1-1 0-15,3-3 128 0,3 0-128 0,1 0 128 16,-3-2-128-16,4 1 0 0,0 0 128 0,0 0-128 16,-1 3-1088-16,2 1-304 15,0-3-48-15,1 3-15312 0</inkml:trace>
  <inkml:trace contextRef="#ctx0" brushRef="#br0" timeOffset="132096.32">26205 432 5519 0,'11'-8'240'0,"-11"8"64"0,0 0-304 0,11-3 0 0,-1 1 0 0,-10 2 0 16,0 0 1872-16,12 1 320 0,-12-1 64 0,0 0 16 15,0 0-1152-15,0 0-224 0,0 0-64 0,0 0 0 16,0 0 128-16,0 0 0 0,0 0 16 0,0 0 0 15,0 0-64-15,0 0-16 0,-10 10 0 0,2 1 0 16,-3-1-368-16,1-1-80 0,0-1 0 0,-2 0-16 16,-3 0 16-16,1 2 0 0,0 2 0 0,-1 0 0 15,0 0-192-15,-2 3-16 0,0 1-16 0,-1 2 0 16,-2 3 32-16,2-2 16 0,-3 1 0 0,1 1 0 16,1 4-64-16,1 2-16 0,-1-2 0 0,1 5 0 0,0-2-64 0,0 4 0 15,-1 0-128-15,1 5 192 0,-1 3-64 0,0 3-128 16,0 4 176-16,2 5-176 0,1-2 144 0,0 1-144 15,0 1 0-15,0 0 144 0,0 2-144 0,1-1 192 16,-1 0-192-16,2 0 192 0,2-3 48 0,-2 4 16 16,2 2 0-16,-1-1 0 0,1-2 48 0,2-2 16 15,2-3 0-15,-1 2 0 0,-2 1-80 0,1-2-16 16,-1-6 0-16,1 7 0 0,-2 1 32 0,2-1 0 16,-1 0 0-16,2-1 0 0,1-2-16 0,2 0 0 15,1-2 0-15,2 0 0 0,0-3-48 0,3 1 0 16,0-1 0-16,4-1 0 0,2 3-16 0,0-3-16 15,1-2 0-15,2-2 0 0,2-1-16 0,1-4 0 16,-1-1 0-16,-2-1 0 0,2-4-16 0,0 0 0 0,-2 0 0 16,0-1 0-16,0-3-128 0,0 0 192 0,3-4-192 0,0 2 192 15,-3 1-192-15,3 1 128 16,-1-2-128-16,0 0 128 0,-3 1-128 0,1 2 0 0,-1-8 144 16,-2 1-144-16,-1-1 0 0,1 0-256 0,-5-1 32 0,0-5 16 31,-1-9-1984-31,0 0-400 0,-6 4-80 0</inkml:trace>
  <inkml:trace contextRef="#ctx0" brushRef="#br0" timeOffset="132650.51">26881 773 12831 0,'0'0'576'0,"0"0"112"0,0 0-560 0,0 0-128 0,0 0 0 0,-1-13 0 16,1 3 1024-16,0 10 192 0,0 0 16 0,0 0 16 15,0 0 224-15,0 0 64 0,-1-13 0 0,1 13 0 16,0 0-416-16,0 0-80 0,-7 6-16 0,2 7 0 16,0 2-368-16,1 3-80 0,0 2 0 0,-3 4-16 15,1 4-176-15,1 2-16 0,-4 2-16 0,2 3 0 16,2 1-112-16,0-1-32 0,-2 1 0 0,3 0 0 15,-1-1-64-15,1-5-16 0,0 0 0 0,3-2 0 0,0-7-128 16,-2-2 160-16,0-1-160 0,1-1 160 16,-2-7-1568-16,0 1-320 0,-1-4-64 0</inkml:trace>
  <inkml:trace contextRef="#ctx0" brushRef="#br0" timeOffset="133117.6">26306 2193 6447 0,'0'0'576'0,"0"0"-576"0,0 0 0 0,0 0 0 16,0 0 2560-16,-1-8 416 0,1 8 80 0,0 0 16 16,0 0-1408-16,0 0-256 0,0 0-64 0,0 0-16 15,0 0 16-15,0 0 16 0,-6 8 0 0,-1 3 0 0,2 2-288 16,0 2-64-16,-2 1-16 0,2 2 0 15,0 3-224-15,-1 1-64 0,0-2 0 0,2 1 0 0,-2-1-224 0,2 1-48 16,2-1-16-16,2-1 0 0,2 0-160 0,2-2-16 16,-1-2-16-16,3 1 0 0,1-1-96 0,4 0 0 15,2-7-128-15,1 1 192 0,5-4-64 0,0-2 0 16,1-3-128-16,-1-2 192 0,-1 0-192 0,2 0 176 16,5 1-176-16,0-3 160 0,-2 2-160 0,0-2 0 15,-2-2 0-15,3 4-176 16,2-2-320-16,-8 0-64 0,-4-3-16 0,0 2 0 15,-1-3-2064-15,-3 1-432 0</inkml:trace>
  <inkml:trace contextRef="#ctx0" brushRef="#br0" timeOffset="133354.75">26687 2210 31391 0,'0'0'1392'0,"-6"8"272"0,2 6-1328 0,-2 1-336 0,1 4 0 0,-1 6 0 15,-3 0 0-15,5 5 128 0,0 0-128 0,-4 7 0 16,-4 5 464-16,0 2 32 0,1 2 0 0,-4 1 0 16,1 4 144-16,1 1 16 0,4 0 16 0,0-2 0 15,-2-2-112-15,6-1-32 0,1-4 0 0,6-3 0 16,-2-2-272-16,2-4-48 0,1 0-16 0,2-5 0 16,1-3-192-16,4-2 144 0,0 3-144 0,0-8 128 15,1-6-496-15,-3-2-96 16,-8-11-32-16,11 0 0 0,0-6-2480 0,-2-9-496 0</inkml:trace>
  <inkml:trace contextRef="#ctx0" brushRef="#br0" timeOffset="133917.06">28010 815 13823 0,'0'0'1216'16,"0"-10"-960"-16,0-5-256 0,0 4 0 0,0 0 1600 0,0 11 256 0,0-12 64 0,0 12 16 16,-1-9-1488-16,1 9-288 0,0 0-160 0,0 0 160 15,0 0 496-15,-13 0 112 0,1 4 0 0,1 7 16 16,-4 4-144-16,0 3-48 0,-2 2 0 0,-2 5 0 15,1-2-224-15,0 11-48 0,0 5-16 0,1 3 0 0,0-3-144 0,4 0-32 16,2 3 0-16,6-4 0 0,2-3 48 0,9-6 0 16,-1-6 0-16,3-3 0 0,3-6 400 0,4-1 96 15,-1-3 16-15,4-7 0 0,3-3-112 0,0-1-32 16,1-8 0-16,0-2 0 0,1-6-64 0,0-2-16 16,2-9 0-16,-2 0 0 0,-1-6-96 0,-1 0-32 15,-1-1 0-15,-5-4 0 0,-3 1 144 0,-1 5 32 16,-5 6 0-16,-3-1 0 0,-5 5-112 0,-3 5-16 15,-3 1 0-15,-2 5 0 0,-2 4-192 0,-1 4-64 16,-2 0 0-16,-2 6 0 0,0 2-304 0,-4 1-64 16,0 4-16-16,-1 1 0 15,0 3-2512-15,-1-1-512 0,-9 6-112 0,7-2 0 0</inkml:trace>
  <inkml:trace contextRef="#ctx0" brushRef="#br0" timeOffset="134345.82">27867 2387 26607 0,'0'0'1168'0,"0"0"256"0,0 0-1136 0,-4 12-288 15,1-3 0-15,1 3 0 0,-2 4 352 0,0 1 16 16,-1 2 0-16,-3 3 0 0,-2 6 496 0,0 0 96 15,1 4 32-15,-2 0 0 0,-2 9-176 0,-2-2-48 16,1 1 0-16,-1 1 0 0,2-1-160 0,2-4-32 16,-5-2-16-16,4-2 0 0,3-4-272 0,1 1-48 15,1-3-16-15,4-2 0 0,0-4-96 0,3-1 0 16,0-5-128-16,3-2 192 0,0-2-192 0,-3-10 0 16,0 0 0-16,11 5-160 15,1-6-1360-15,2-4-272 0,3-6-48 0,-1-4-8080 0,-4-5-1632 16</inkml:trace>
  <inkml:trace contextRef="#ctx0" brushRef="#br0" timeOffset="135043.51">28257 258 14735 0,'-12'-4'1312'0,"2"3"-1056"16,-1-3-256-16,3 3 0 0,3-2 144 0,5 3-16 16,0 0-128-16,0 0 192 0,0 0 544 0,0 0 96 15,0 0 32-15,0 0 0 0,0 0-32 0,0 0 0 0,0 0 0 0,11 4 0 16,-1 1-96-16,2 2-32 0,-1 5 0 0,4-2 0 15,-1 4-256-15,4 2-64 0,5 0-16 0,1 2 0 16,1 5-48-16,1 4 0 0,0 3 0 0,0 1 0 16,-2 4 0-16,-1 5-16 0,-2 5 0 0,1-1 0 15,-1-1-160-15,-1 4-16 0,-3 0-128 0,0 4 192 16,1 0-32-16,0 6-16 0,-1 4 0 0,-1 7 0 16,-1 6 48-16,-2-2 0 0,-1-1 0 0,-3 0 0 15,-4-6 64-15,-1 3 0 0,-1 3 16 0,-3-1 0 16,-1 3 80-16,-2-4 16 0,-3-2 0 0,-2 2 0 15,-1 4 64-15,-2-3 16 0,2-1 0 0,-5 2 0 16,-1 0 0-16,1-2 16 0,0 2 0 0,-1-6 0 0,0 0-96 16,-1 6-32-16,-2 0 0 0,0-4 0 0,-2-5 0 0,2-3 0 15,-4-4 0-15,-1 0 0 0,0 1 48 0,-3-3 0 16,-3-3 0-16,1-1 0 0,-2 2 0 0,2 1 16 16,3-6 0-16,-1-2 0 0,-2-2-80 15,0-2 0-15,1 1-16 0,1-4 0 0,1 0-96 0,3-2-16 16,1-1 0-16,3 0 0 0,2 0-192 0,3 0 176 15,1-10-176-15,3 1 160 0,1 0-160 0,2-7 0 16,1 1 144-16,2-10-144 0,3-9 0 0,0 0-256 16,0 0 32-16,7-12 16 15,0-6-1872-15,5-12-368 0,1-9-80 0</inkml:trace>
  <inkml:trace contextRef="#ctx0" brushRef="#br0" timeOffset="136169.93">29739 463 11167 0,'0'0'496'0,"0"0"96"0,0 0-464 0,0 0-128 0,-1-9 0 0,1 9 0 15,0 0 720-15,0 0 128 0,0 0 32 16,-5-7 0-16,5 7-128 0,-10-1-32 0,1 4 0 0,9-3 0 16,-9 5 48-16,0 0 0 0,0 6 0 0,0 0 0 15,-3 4-48-15,3 2 0 0,-3 2 0 0,0 5 0 16,-2 3-144-16,0-1-16 0,-1 5-16 0,0-1 0 16,-1 3-96-16,-1 2 0 0,-1 3-16 0,-4 6 0 15,-3 1-80-15,-1 5-16 0,0 5 0 0,0 8 0 16,1 10-176-16,-1 0-32 0,-5-3-128 0,1 2 192 15,0 0 0-15,1 1 0 0,0 0 0 0,6 0 0 16,5 1 48-16,-1-1 0 0,2-3 0 0,4-1 0 16,-1 3 16-16,4 1 16 0,1 0 0 0,1-1 0 15,0-4-48-15,3-4-16 0,-2-3 0 0,3-4 0 0,0 2-64 0,3 0-16 16,0-1 0-16,1 1 0 0,1-4 16 0,2-6 0 16,-1-1 0-16,2 1 0 0,0-6-16 0,3 0-128 15,0-3 192-15,3 2-64 0,-1 1-128 0,2-1 192 16,2-5-192-16,6 0 192 0,2-2-192 0,2-1 160 15,2 0-160-15,2-3 160 0,3-2-160 0,-5-3 0 16,-8 0 144-16,0-3-144 0,0 1 0 0,-3-5 0 16,-3-2 0-16,0-2 0 15,-3 0-1408-15,-1-3-192 0,-7-12-32 0</inkml:trace>
  <inkml:trace contextRef="#ctx0" brushRef="#br0" timeOffset="138962.34">30401 867 10127 0,'0'0'896'0,"0"0"-704"0,0 0-192 0,0 0 0 16,0 0 880-16,4-6 144 0,0-5 16 0,3 5 16 15,-1-2-464-15,-6 8-80 0,5-7-32 0,5 2 0 16,-1-1 640-16,-9 6 128 0,5-7 32 0,-5 7 0 15,8-6-144-15,-8 6-32 0,0 0 0 0,8-7 0 16,-8 7-144-16,0 0-16 0,0 0-16 0,0 0 0 16,0 0-144-16,0 0-16 0,0 0-16 0,0 0 0 15,0 0-208-15,0 0-32 0,3 12-16 0,-1 1 0 16,-4 4-112-16,0 1-32 0,-3 3 0 0,-2 2 0 16,-1 7-32-16,-2 2 0 0,-1 4 0 0,2 5 0 15,0-1-96-15,3 0-32 0,-3 0 0 0,-2-4 0 16,1-1-64-16,-2-2 0 0,-1-4-128 0,1-3 192 0,6-6-16 15,-2 1-16-15,1-1 0 0,1-6 0 0,-2-2 112 0,8-12 32 16,0 0 0-16,-7 5 0 0,7-5 16 16,0 0 16-16,0 0 0 0,0 0 0 0,4-12-16 0,2-2-16 15,0-2 0-15,2-6 0 0,2-4-112 0,1-4 0 16,2-4-16-16,0 0 0 0,-3-3-176 0,2 1 128 16,2 1-128-16,-1 3 128 0,-2-4-128 15,-5 10 0-15,-3 0 0 0,1 5 0 0,2 3 0 0,1 4 0 16,-2 5 0-16,-5 9 0 0,0 0 0 0,0 0 0 15,0 0 0-15,0 0 0 0,-8 8 0 0,0 10 0 16,1 8 0-16,-4 1 0 0,-4 6 0 0,-1 5 0 16,3-1 0-16,-3 4 0 0,1 2 0 0,0-4 0 15,1-3 0-15,0 2 0 0,-2 0 0 0,3-3 0 0,2-7-224 16,0-2 80 0,4-5-304-16,-2-2-64 0,1 2-16 0,3-5 0 15,0-6-1328-15,5-10-256 0,0 0-48 0,0 0-7824 0,0 0-1584 0</inkml:trace>
  <inkml:trace contextRef="#ctx0" brushRef="#br0" timeOffset="139501.43">30047 2644 2751 0,'0'0'256'0,"0"0"-256"16,0 0 0-16,0 0 0 0,0 0 3328 0,0 0 608 16,0-8 128-16,0 8 32 0,0 0-2752 0,0 0-528 15,-9 0-112-15,0 3-32 0,-2 2 576 0,1 6 112 16,-2 2 32-16,0 4 0 0,-1 2-352 0,-4 6-64 0,-2 0-16 0,2 5 0 16,1-2-208-16,2 4-48 0,1 2-16 0,-3-4 0 15,3 1-240-15,4 0-64 0,2 2 0 0,5-6 0 16,2 2-128-16,2-8-16 0,5-2-16 15,2-2 0-15,0-5 112 0,7-6 32 0,6-6 0 0,4-4 0 16,1-5 96-16,5-5 32 0,2-6 0 0,-3-4 0 16,-1-4-192-16,-1-2-48 0,-1-1 0 0,-3-2 0 15,-4-2 48-15,-3-1 0 0,-2-3 0 0,-5-4 0 16,-3-3 16-16,-5 2 16 0,-6 2 0 0,-1 0 0 16,-1 4-144-16,-1 6-16 0,-3 0-16 0,-2 9 0 15,-2 2-32-15,-1 7-128 0,-3-2 192 0,0 7-64 16,-1 3-320-16,-3 3-64 0,1 3 0 0,-1-1-16 15,0-1-2272-15,2 1-448 16,3-2-80-16</inkml:trace>
  <inkml:trace contextRef="#ctx0" brushRef="#br0" timeOffset="140148.19">30598 510 11055 0,'0'0'976'0,"0"0"-784"0,3-8-192 0,-2 2 0 16,-1 6 240-16,0 0 0 0,0-12 0 0,1 3 0 15,2 1 176-15,-3 8 32 0,0 0 16 0,0 0 0 16,5-9 368-16,-1 1 80 0,-4 8 16 0,0 0 0 16,0 0-32-16,0 0-16 0,0 0 0 0,0 0 0 15,0 0 16-15,0 0 0 0,0 0 0 0,0 0 0 16,0 0-80-16,0 0-16 0,11 7 0 0,-4-1 0 15,-7-6-112-15,7 18-32 0,-2 3 0 0,0 1 0 16,1 3-176-16,-1 2-32 0,0 3-16 0,3 4 0 16,-2 3-144-16,4-1-32 0,0 1 0 0,0 2 0 0,-2 4 16 0,1 4 0 15,2 0 0-15,-1 6 0 0,-1 3 48 0,-1 4 16 16,-3-1 0-16,-1-3 0 0,0-1 80 0,-3 0 16 16,-2-1 0-16,-1 6 0 0,-4 2-80 0,1 1-16 15,0 3 0-15,-2-1 0 0,1-3-96 0,1 4-32 16,-3 0 0-16,1-1 0 0,-2 4 0 0,0 0 0 15,0-2 0-15,-1-2 0 0,-1-2-16 0,-2-1-16 16,3-6 0-16,-3 3 0 0,0 1 0 0,-2-1 0 16,1-5 0-16,0 0 0 0,-1-1-16 0,1-1 0 15,-1-2 0-15,0-4 0 0,-2-1 32 0,-1 0 16 16,-1 0 0-16,4-2 0 0,2-4-32 0,0 0-16 0,1-2 0 0,-4-1 0 16,2 2-32-16,-2-4-128 0,2-1 192 0,-2-3-64 15,1-5-128-15,0-2 0 0,2-1 144 0,2-1-144 16,-1-5 0-16,3-2 0 0,1-2 0 15,0-6 0 1,0-3-464-16,8-3-112 0,-8-4-32 0,8 4 0 16,-5-10-1440-16,5-6-304 0,4-4-48 0,3-3-12512 0</inkml:trace>
  <inkml:trace contextRef="#ctx0" brushRef="#br0" timeOffset="140751.1">31142 1768 14735 0,'0'0'1312'16,"0"0"-1056"-16,0 0-256 0,0 0 0 0,0 0 720 15,-9 7 96-15,0-6 16 0,9-1 0 0,0 0 304 0,0 0 64 16,0 0 16-16,0 0 0 0,10 0-176 0,1 0-16 16,0 0-16-16,1-3 0 0,0-3-592 0,1 1-112 15,-2 2-32-15,1 0 0 0,3-4-272 0,-1 0 0 16,0 3 0-16,-2-1 0 15,-2 1-432-15,-10 4-192 0,8-3-32 0,-8 3-10576 16</inkml:trace>
  <inkml:trace contextRef="#ctx0" brushRef="#br0" timeOffset="140898.54">31101 2005 18431 0,'0'0'1632'0,"0"0"-1312"16,0 0-320-16,0 0 0 0,0 0 1056 0,0 0 144 0,7 9 16 0,0-5 16 15,4 0-16-15,0-2 0 0,0-4 0 16,4 1 0-16,-1 0-672 0,4-1-144 0,2 0-16 0,2 2-16 15,0-2-240-15,3 1-128 0,1-3 128 0,1 0-128 32,-2-2-1472-32,-3 1-384 0</inkml:trace>
  <inkml:trace contextRef="#ctx0" brushRef="#br0" timeOffset="141484.67">32227 443 16815 0,'0'0'736'0,"0"0"160"0,0 0-704 0,0 0-192 0,0 0 0 0,0 0 0 16,0 0 0-16,0 0 0 0,-8-3 0 0,8 3 128 15,-11 5 304-15,1 1 48 0,-2 2 16 0,-1 0 0 16,0 1 160-16,-3 3 48 0,0 5 0 0,-4 5 0 16,-2 1 160-16,-2 10 32 0,-2 6 16 0,-2 0 0 15,-2 3-96-15,0 6-32 0,0 6 0 0,0 7 0 16,-2 9-304-16,1 7-64 0,-2 7-16 0,0-2 0 15,-5 5-160-15,0 2-48 0,-1-3 0 0,1 6 0 16,2 9-48-16,3-2-16 0,4 0 0 0,2-3 0 16,1-2 80-16,4 0 16 0,-2 1 0 0,6 0 0 15,4-2 80-15,4 0 16 0,4-1 0 0,3-1 0 16,6-1 0-16,5-5 16 0,3-1 0 0,8-4 0 16,3 3-144-16,5-8-48 0,3-1 0 0,2-3 0 0,1-10-144 0,1-2 0 15,2-2 0-15,-4-1 0 16,-4-1-704-16,-4 0-64 0,-2-6 0 0,-5-2-13360 15</inkml:trace>
  <inkml:trace contextRef="#ctx0" brushRef="#br0" timeOffset="145270.29">32431 802 12895 0,'8'-5'1152'0,"3"2"-928"0,-1-2-224 0,-1 4 0 16,-2-1 240-16,2 4 0 0,-1-2 0 0,1 0 0 16,-1-2 528-16,-3 2 96 0,1 3 32 0,-2 1 0 15,-1 0 288-15,-2 4 64 0,2 1 16 0,-2 2 0 16,-2 6-304-16,-2 3-64 0,-2 6-16 0,-2 5 0 16,1 2-176-16,-3 3-48 0,-8 4 0 0,-2 5 0 15,1 6-144-15,1-3-48 0,-1-3 0 0,1-4 0 16,0 0-208-16,1-6-32 0,5-5-16 0,-1-3 0 15,2-1-64-15,0 0-16 0,4-3 0 0,-1-5 0 0,2-3-128 16,3-3 192-16,-2 0-192 0,4-2-8832 16,0-10-1888-16</inkml:trace>
  <inkml:trace contextRef="#ctx0" brushRef="#br0" timeOffset="149906.69">31985 2447 7359 0,'0'0'656'0,"0"0"-528"0,6-6-128 0,-6 6 0 16,0 0 944-16,9-9 144 0,1-2 48 0,1 6 0 16,-1 0-480-16,0 0-80 0,-2-1-32 0,3 0 0 15,-1 1 544-15,1 1 96 0,-11 4 32 0,11-3 0 16,-11 3-128-16,0 0 0 0,0 0-16 0,0 0 0 15,11 0-224-15,-11 0-32 0,0 0-16 0,1 11 0 16,-4 0-160-16,-2 4-16 0,0 3-16 0,-8 1 0 16,-3 6-160-16,-1 1-16 0,3-2-16 0,-2 2 0 15,-1 2-64-15,0 4-16 0,2-4 0 0,3 1 0 16,3-5-48-16,4-1-16 0,1-5 0 0,4 1 0 16,4-2-48-16,4-2-16 0,2-2 0 0,3-1 0 15,4-6-32-15,1 1-16 0,-1-2 0 0,4-4 0 16,4-2 0-16,-2-4 0 0,-2 0 0 0,1-2 0 15,2 1 0-15,-2-2 0 0,-1-4 0 0,-3 4 0 0,-2 1-320 16,-1 0-64-16,0-2-16 0,-2 1 0 16,-4 3-720-16,-1-3-160 0,-8 8-32 0,6-8-11920 15</inkml:trace>
  <inkml:trace contextRef="#ctx0" brushRef="#br0" timeOffset="150149.79">32435 2443 25743 0,'0'0'1136'0,"-9"4"240"0,0 3-1104 0,-1-1-272 15,-1 7 0-15,-1 3 0 0,-2 2 0 0,-3 3 0 0,1 0 0 0,-1 10 0 16,1 10 320-16,-1 6 144 0,0 1 48 16,-2 3 0-16,0-3 80 0,-1 3 32 0,1 2 0 0,0 2 0 15,4 0-160-15,2 0-16 0,0-1-16 0,5-3 0 16,0-4-240-16,3-3-64 0,1-7 0 0,1-6 0 15,2-2-128-15,2-3 192 0,2-5-192 0,0-7 192 16,-2-2-368-16,1-2-64 0,-2-10-16 0,0 0-9072 16,0 0-1808-16</inkml:trace>
  <inkml:trace contextRef="#ctx0" brushRef="#br0" timeOffset="150896.22">32884 227 9951 0,'0'0'448'0,"0"0"80"0,0 0-528 0,0 0 0 0,0 0 0 0,0 0 0 16,0 0 752-16,0 0 32 0,0 0 16 0,0 0 0 15,0 0-240-15,-2 12-48 0,2 1-16 0,3 1 0 16,5 3 16-16,2 4 16 0,2 2 0 0,4 1 0 0,2 2-240 0,1 5-48 16,1 6-16-16,2 8 0 0,3 6-80 0,-4 4-16 15,-3 0 0-15,-9-24 0 0,0 6 128 0,0 6 0 16,1 5 16-16,0 5 0 0,-2 5 112 0,0 4 0 16,-2 5 16-16,2 59 0 0,-4-19 192 0,-4-10 48 15,-7-7 0-15,2-38 0 0,-3 6-80 0,-2 8-16 16,-3-3 0-16,-3 6 0 0,-3 7-144 0,-4 0-16 15,3-1-16-15,-23 66 0 0,10-29-32 0,7-13 0 16,4-7 0-16,3-10 0 0,4-8-80 0,2-4 0 16,0-4-16-16,-2-4 0 0,1-1 48 0,0-3 16 15,-1-3 0-15,2-1 0 0,0 1 16 0,0-1 16 16,0-4 0-16,3 1 0 0,-1-8-112 0,4 0-32 16,-4-5 0-16,5-4 0 0,-2-5-64 0,0-6 0 0,-2 1-128 0,0 0 192 15,1-3-64-15,-1 1-128 0,-2-1 176 0,-1 0-176 16,0-1 160-16,1-3-160 0,2-2 128 0,-1 1-128 15,0 0 0-15,2-1 0 0,2-6 0 0,3 0 0 32,4-9-1728-32,0 0-288 0,1-10-48 0</inkml:trace>
  <inkml:trace contextRef="#ctx0" brushRef="#br0" timeOffset="152698.84">29864 112 17503 0,'0'0'1552'0,"0"0"-1232"0,0 0-320 0,0 0 0 16,0 0 192-16,0 0 0 0,0 13-16 0,-1-3 0 15,1-10-176-15,-1 10 0 0,1-10 0 0,5 12 0 16,1-1 224-16,-2 1 16 0,4-3 0 0,0 2 0 16,2-2 208-16,-1 1 32 0,-1-1 16 0,3-1 0 15,-1 0-144-15,2 1-32 0,-2-4 0 0,1 1 0 16,-1-4 64-16,-10-2 0 0,12 7 0 0,0-5 0 16,-3-2 48-16,-9 0 16 0,0 0 0 0,12-1 0 15,-2 1 80-15,-1-3 32 0,-9 3 0 0,12-7 0 0,-2-3-240 0,-2 0-32 16,-1 0-16-16,-1-5 0 0,1 2-32 0,0-1-16 15,1-4 0-15,1-2 0 0,-1-3-16 0,0-1 0 16,-1-5 0-16,-1 3 0 0,1-2-80 0,-1 6-128 16,1 3 176-16,-2 4-176 0,0 0 0 0,0 5 0 15,-5 10 0-15,0 0 0 0,0 0 0 0,0 0 0 16,0 0 0-16,0 0 0 16,0 0-624-16,0 0-80 0,0 0 0 0,0 0-11776 0</inkml:trace>
  <inkml:trace contextRef="#ctx0" brushRef="#br0" timeOffset="153406.92">30126 221 22111 0,'0'0'1968'0,"0"0"-1584"0,0 0-384 0,0 0 0 16,-10 3 0-16,10-3-176 0,-7-2 16 0,2-2 0 15,-1-4 416-15,4 0 96 0,1-3 16 0,0 0 0 16,-2-5 336-16,0 0 80 0,1-3 16 0,1 0 0 16,-1-2-80-16,-2-4-16 0,-1 2 0 0,-1 2 0 15,-1 1-48-15,-1-1-16 0,-2 3 0 0,3 2 0 0,-2 6-96 16,0 0-32-16,-1-2 0 0,-2 4 0 16,3-2-192-16,1 2-64 0,0-1 0 0,0 3 0 0,-1 4-128 0,3-3-128 15,6 5 192-15,-7-8-192 0,-2 3 128 16,3-3-128-16,2-3 0 0,-2 5 0 0,-4 3 0 0,3-1 0 15,7 4 0-15,-7-5 0 0,-2-3 128 0,-1 3-128 16,3 0 0-16,7 5 0 0,-10-7 0 0,1 2 0 16,-1 1 0-16,2 2 0 0,2-2 128 0,-1-3-128 15,-2 1 0-15,0 2 0 0,0 0 0 0,0 0 0 16,-1-1 128-16,1 1-128 0,0-3 0 0,0 3 0 16,-1 0 0-16,-1 2 0 0,-2-2 0 0,3-1 0 15,-1 1 0-15,1 1 0 0,-3 1 160 0,2-2-160 16,1-3 128-16,-1 3-128 0,1 2 176 0,-3-1-48 15,1-2-128-15,-2 0 192 0,2-1-64 0,-2 4 0 0,0 0-128 0,-3-4 192 16,-2-2-192-16,0 0 176 0,-1 0-176 0,-1 3 160 16,-2 0-160-16,-2 0 160 0,-4-3-160 0,6 0 160 15,0 3-160-15,-1 0 160 0,-2-3-160 0,0 3 160 16,0 0-160-16,1 2 192 0,2-1-192 0,-1-1 192 16,1-3-64-16,2-1-128 0,1 1 192 0,-1 0-64 15,-1 0-128-15,-3 3 160 0,-1-1-160 0,-2 2 160 16,-4 1-160-16,0-1 160 0,-2-5-160 0,1 3 160 15,-3 4-160-15,2 1 128 0,0 1-128 0,3-1 128 16,2-3-128-16,2 2 128 0,1 1-128 0,5 0 128 16,0-2-128-16,1 1 128 0,1-1-128 0,-1 0 128 15,1-1-128-15,0 1 0 0,2-5 0 0,-1 1 128 16,0 2-128-16,0 0 0 0,-2 1 144 0,1-4-144 16,-2-1 0-16,1 1 128 0,1 0-128 0,0 3 0 15,4-1 0-15,-1 0 0 0,-1 2 0 0,0-1 0 0,0 1 0 0,3-1 0 16,1-1 0-16,1-2 0 0,2 4 0 0,1 1 0 15,1 2 0-15,8 1 0 0,-8-5 0 0,0 2 0 16,8 3-160-16,0 0 160 16,0 0-1616-16,0 0-224 0,0 0-32 0</inkml:trace>
  <inkml:trace contextRef="#ctx0" brushRef="#br0" timeOffset="160900.01">29596 3917 1839 0,'0'0'0'0,"0"0"160"0,-8 6-160 0,8-6 0 16,-7 9 0-16,1-2 0 0,6-7 2688 0,0 0 512 16,0 0 112-16,-9 1 16 0,9-1-1968 0,0 0-384 15,-9 0-80-15,9 0 0 0,0 0-192 0,0 0-16 16,0 0-16-16,-2-13 0 0,5 1 64 0,1 1 16 15,0-1 0-15,4-3 0 0,2 4-32 0,2-6 0 16,-1-1 0-16,2-1 0 0,4 0-144 0,0-1-48 16,0-3 0-16,0 3 0 0,0 1-208 0,-2 3-32 15,-2 4-16-15,0-1 0 0,-3-2-16 0,0 5-16 0,-2 3 0 16,-8 7 0-16,0 0-80 0,0 0-16 0,0 0 0 0,7 11 0 16,-7 5-144-16,-3 2 0 0,-1 2 144 15,-2 2-144-15,-2 1 0 0,0 3 128 0,-1-1-128 0,0 0 0 16,0 0 0-16,-2-3 0 0,1 0 0 0,2-2 128 15,0-1-272-15,0-3-48 0,-1-4-16 0,0-2 0 32,3-2-1424-32,-1-2-288 0,7-6-48 0,-8 4-16 0</inkml:trace>
  <inkml:trace contextRef="#ctx0" brushRef="#br0" timeOffset="161204.26">29628 3950 24879 0,'0'0'1088'0,"0"0"256"0,0 0-1088 0,-9 7-256 15,1-3 0-15,2 2 0 0,-3 4 208 0,1 0-16 16,-1 3 0-16,1 1 0 0,0-3 96 0,-1 2 16 16,0 2 0-16,-2 1 0 0,0 2 96 0,-2 1 32 15,-4-1 0-15,-2 0 0 0,-1 2-48 0,-5-2 0 16,-5-1 0-16,2 0 0 0,5 1-128 0,-4 0-16 15,-6-1-16-15,-1 2 0 0,4-1-224 0,-4-3 128 16,0-2-128-16,0 1 0 0,1 0 128 0,-1-4-128 16,-5 2 0-16,5-2 0 0,-3-2 0 0,3 0 0 15,0 1 0-15,4-5 0 0,4-3-128 0,3-1-128 0,-3-1-32 16,1 1 0 0,0-1-1888-16,0-2-384 0</inkml:trace>
  <inkml:trace contextRef="#ctx0" brushRef="#br0" timeOffset="162314.76">26166 4458 8287 0,'0'0'736'0,"0"0"-592"0,-11-2-144 0,11-1556 0 0,0 3116 2224 0,-8-1552 400 0,1 1 96 0,7-7 16 0,0 0-2000 0,0 0-400 16,0 0-80-16,0 0 0 0,0 0 416 0,10-4 96 15,0-1 0-15,3-1 16 0,6-3-224 0,-1-1-48 16,0-3-16-16,3 2 0 0,-3 0-128 0,3 1-32 16,1 3 0-16,-2-2 0 0,-2-1-16 0,-2 5-16 15,-1-1 0-15,-2 6 0 0,-2 3 0 0,-2 3 0 16,1 2 0-16,-2 5 0 0,-4 3-128 0,-1 2-32 16,-2 3 0-16,-2 1 0 0,-2 0 48 0,-2 4 0 15,-2 2 0-15,0 1 0 0,-3-5 80 0,3 0 32 0,-1 1 0 16,-1-7 0-16,0-1 80 0,-1-6 0 0,1-1 16 0,3-1 0 15,-2 1 112-15,8-10 32 0,-3 9 0 0,3-9 0 16,0 0-64-16,6-11-16 0,1-2 0 0,4-2 0 16,1-4-112-16,1 0-32 0,1 2 0 0,-1-1 0 15,3-4-192-15,-1-1-128 0,2 0 128 0,0 1-128 16,-1 4 0-16,1 4 0 0,0-3 0 0,-2 1 128 16,-2 6-128-16,2 3 0 0,-1 3 0 0,-1 0 128 15,-13 4-128-15,11 4 0 0,-5 1 0 0,5 7 0 16,-1 1 0-16,-4 3 0 0,-7-1 0 0,0 1 0 15,0-2 0-15,-2-1 0 0,-2 2 0 0,1-1 0 16,3 2 0-16,-1-2 0 0,1-3 0 0,1-11 0 0,0 0 0 0,0 0 0 16,0 0 0-16,0 0 128 0,0 0-128 0,0 0 192 15,10-6-64-15,3-3 0 0,4-1 0 0,2-6 0 16,0-1 0-16,3 0 0 0,0 3-128 0,1-2 0 16,-4 3 0-16,2-1 128 0,1 2-128 0,0 2 0 15,-1-1 0-15,-1 7 0 0,-2 2 0 16,-2 3 0-16,1 2 0 0,-2 5 0 0,1 5 0 0,-3 1 0 15,-3 2 0-15,1 0 0 0,1 3 0 0,-3 2 0 16,-3 2 0-16,1-1 0 0,-2 0 0 0,0-2 0 16,-1-2 0-16,0-3 0 0,-1 1 0 0,0-1 0 15,3-3 0-15,0-2 0 0,1-2-352 0,-7-8 16 16,10 5 0-16,3 0-10416 16,2 0-2064-16</inkml:trace>
  <inkml:trace contextRef="#ctx0" brushRef="#br0" timeOffset="163652.07">31781 4206 5519 0,'0'0'496'0,"0"0"-496"16,0 0 0-16,0 0 0 0,0 0 816 0,0 0 64 15,-8-3 16-15,8 3 0 0,0 0 192 0,0 0 32 16,0 0 16-16,3-9 0 0,0-2-176 0,3 1-16 15,4 4-16-15,0-3 0 0,1-7-480 0,1-2-112 0,-1 0-16 16,4 3 0-16,-4 4-64 0,2 0 0 0,6-3-16 0,-5-1 0 16,0 1 112-16,1 2 32 0,-1-1 0 0,2 4 0 15,-3-3 16-15,0 6 16 0,-1-1 0 0,-1 4 0 16,-11 3-112-16,0 0-32 0,0 0 0 0,4 7 0 16,3 2-96-16,-7 5-32 0,-4-4 0 0,0 6 0 15,1 3-16-15,1 2-128 0,-1 0 192 0,-1 1-64 16,-2-1-128-16,2 0 0 0,1-4 144 0,2 0-144 15,-2 0 0-15,3-6 128 0,0 0-128 0,2-1 0 16,-2-10 0-16,3 12-192 0,5-2 32 0,-8-10 0 16,0 0-1824-16,0 0-352 15</inkml:trace>
  <inkml:trace contextRef="#ctx0" brushRef="#br0" timeOffset="166126.35">31691 4954 15599 0,'0'0'688'0,"0"0"144"0,0 0-656 0,0 0-176 0,0 0 0 0,0 0 0 0,0 0 608 0,0 0 96 16,0 0 0-16,0 0 16 0,0 0 256 0,0 0 48 16,0 0 16-16,0 0 0 0,0 0-160 0,5 12-48 15,-5-12 0-15,-1 14 0 0,-2 5 0 0,-1 3 0 16,-1-3 0-16,0 0 0 0,1-6-320 0,0 1-80 16,1 2-16-16,1-1 0 0,-1 1-256 0,2 0-160 15,1-6 192-15,0-10-192 0,-3 12 0 0,3-12 0 16,0 0 0-16,0 0 0 15,0 0-336-15,0 0-176 0,0 0-48 0,0 0-12112 0</inkml:trace>
  <inkml:trace contextRef="#ctx0" brushRef="#br0" timeOffset="169818.58">31581 4306 4607 0,'-9'-11'400'0,"9"11"-400"16,-8-4 0-16,2 1 0 0,-2-2 1408 0,8 5 208 16,-7-3 48-16,7 3 0 0,-9 6-896 0,9-6-192 15,-8 5-16-15,8-5-16 0,0 0 256 0,-5 8 48 16,-1 1 16-16,6-9 0 0,0 0 32 0,0 0 16 16,0 0 0-16,0 0 0 0,0 0 16 0,11-3 0 15,0-5 0-15,2 0 0 0,5-2-176 0,2 1-48 16,-1-4 0-16,2-1 0 0,1-5-160 0,2 0-32 15,-1-2-16-15,1-1 0 0,-1-4-144 0,-1 1-32 0,3 1 0 0,-1-2 0 16,-1 0-32-16,-1 4-16 0,0 1 0 16,-1 3 0-16,-2 1-16 0,-5 4-16 0,-5 4 0 0,-1 4 0 15,-8 5 48-15,0 0 16 0,0 0 0 0,5 10 0 16,-4-1-112-16,-2 4-32 0,-3 3 0 0,-2 3 0 16,-4 5 32-16,1-2 16 0,0-4 0 0,-1 8 0 15,-1 2-208-15,2 3 176 0,0 2-176 0,0-2 160 16,0 0-160-16,2 2 0 0,2 1 0 0,-1-6 128 15,-2-2-128-15,3-3 0 0,2-4 0 0,0 1 0 16,-2 1 0-16,4-3 0 0,0-3 0 0,1 0 0 16,-2-2 0-16,1-4 0 0,1-9-192 0,0 0 192 15,0 0-832-15,0 0-32 0,3 12-16 0,-3-12 0 16,0 0-1952-16,0 0-400 0</inkml:trace>
  <inkml:trace contextRef="#ctx0" brushRef="#br0" timeOffset="170087.57">31812 4292 19695 0,'-3'-13'864'0,"3"13"192"0,0 0-848 0,0 0-208 15,0 0 0-15,0 0 0 0,0 0 224 0,-1 12 0 16,0 3 0-16,-3 5 0 0,3 0 576 0,-3 4 112 15,0 4 32-15,-1-1 0 0,-2 6-48 0,-2 1-16 16,-2 2 0-16,0 3 0 0,-5-1-16 0,-2 2 0 0,-4 1 0 0,-2 2 0 16,-1-3-224-16,1 2-32 0,-5-4-16 15,6-4 0-15,3-4-304 0,-2-2-64 0,0-2-16 0,2-3 0 16,3-4-208-16,1-2 128 0,3-3-128 0,2-1 0 16,2 0 0-16,-2-3-336 0,11-10 48 0,0 0-14224 15</inkml:trace>
  <inkml:trace contextRef="#ctx0" brushRef="#br0" timeOffset="170768.94">29524 5368 17503 0,'0'0'768'0,"0"0"176"0,-1-11-752 0,1 11-192 0,0 0 0 0,0 0 0 0,0 0 640 0,0 0 80 15,0 0 32-15,0 0 0 0,0 0 272 0,0 0 64 16,0 0 16-16,0 0 0 0,0 12-144 0,-3 1-16 16,-2 7-16-16,-3 3 0 0,-1-1-160 0,-2 6-48 15,-2 2 0-15,2-1 0 0,-2-2-144 0,-3-3-48 16,-1 0 0-16,3 1 0 0,2 6-176 0,0-4-32 16,-1-6-16-16,2 3 0 0,0-4-112 0,5 1-32 15,2-2 0-15,1-5 0 0,-1-6-160 0,4-8 0 16,0 0 0-16,0 0 128 0,-5 10-400 0,5-10-96 15,0 0-16-15,0 0 0 16,12-5-1792-16,2-4-384 0,-2-7-64 0</inkml:trace>
  <inkml:trace contextRef="#ctx0" brushRef="#br0" timeOffset="171802.36">29876 5681 16415 0,'0'0'720'16,"0"0"160"-16,0 0-704 0,-8 2-176 0,-2-4 0 0,2 0 0 0,8 2 0 0,0 0 160 15,0 0-160-15,0 0 160 0,0 0 416 0,0 0 64 16,0 0 32-16,4-9 0 0,4 1 32 0,3-2 16 16,2 2 0-16,3-2 0 0,5-2-80 0,-3 0-32 15,-3 0 0-15,0 3 0 0,3-2-80 0,-2 3-16 16,1 0 0-16,-3 3 0 0,-3 1-32 0,-1 0-16 16,-10 4 0-16,9 5 0 0,-9-5-144 0,6 10-48 15,-3 6 0-15,-3 0 0 0,-2-2-80 0,-2 0-32 16,-1-3 0-16,-2-1551 0 0,-2 3122 80 0,-1-1560 16 15,-1-8 0-15,1 2 0 0,1-2 16 0,-3-1 16 16,0-2 0-16,6-2 0 0,6-9 64 0,0 0 16 16,-9 8 0-16,9-8 0 0,0 0-32 0,0 0 0 15,5-10 0-15,4 1 0 0,3 0-80 0,2-5 0 0,0-4-16 0,3-1 0 16,2 1-112-16,-1 0 0 0,0 0-128 0,0 3 192 16,-2 5-192-16,0-2 0 0,-1 4 128 15,0 0-128-15,-5 3 0 0,0 4 0 0,-10 1 128 16,0 0-128-16,10 14 0 0,-5-1 0 0,-1 3 0 0,-4 1 0 15,-3-2 0-15,-1 2 0 0,-2 2 0 0,-1 0 0 16,-1 3 0-16,2-2 0 0,-1-6 128 0,2-2-128 16,5-12 0-16,0 0 144 0,0 0-144 0,0 0 128 15,0 0 64-15,0 0 0 0,0 0 0 0,9-12 0 16,3 1 48-16,2-4 16 0,2-3 0 0,2 0 0 16,0-3-112-16,2 7-16 0,-2 0 0 15,2 3 0-15,-2-5-128 0,2 3 192 0,-2 3-192 0,-4 6 192 16,-3 5-192-16,-1 3 0 0,2 0 0 0,-6 5 0 0,-4 5 0 15,0 2 0-15,2-2 0 0,0 6 0 0,-5 2 0 16,-5-1 0-16,0 2 0 0,1-3 0 0,1-4-240 16,0-1 80-16,-1 2 16 0,1-1 0 15,1-4-624-15,3-12-128 16,0 0-32-16,0 0-9488 0,0 0-1888 0</inkml:trace>
  <inkml:trace contextRef="#ctx0" brushRef="#br0" timeOffset="172333.72">30995 5510 16575 0,'-4'-12'1472'0,"8"3"-1168"16,3 1-304-16,1-1 0 0,-4 1 512 0,4 3 64 15,-3-4 0-15,-5 9 0 0,0 0 384 0,0 0 96 16,0 0 16-16,0 0 0 0,0 0-80 0,0 0-16 15,1 14 0-15,-2 3 0 0,-3 3-272 0,-5 0-64 16,0 3-16-16,0-1 0 0,0 0-160 0,0-2-16 16,-2-1-16-16,2 3 0 0,1 2-240 0,2-2-32 15,-2-4-16-15,1 0 0 0,1 1-144 0,3-5 0 16,3-14 0-16,-5 12 0 0,-3-1-208 0,2-5-128 16,6-6-32-16,-9 2 0 15,-1 2-2320-15,10-4-448 0</inkml:trace>
  <inkml:trace contextRef="#ctx0" brushRef="#br0" timeOffset="172510.64">30820 5654 21183 0,'0'0'1888'0,"0"0"-1504"0,0 0-384 0,0 0 0 16,13 7 400-16,-3-4 16 0,3-1 0 0,0-2 0 16,0-1 16-16,3 0 0 0,4 1 0 0,-2 0 0 15,-2 0 128-15,3 0 16 0,3-3 16 0,-1-2 0 16,1 0-336-16,-3-1-64 0,-2 4 0 0,-4-1-16 15,0 6-368-15,-13-3-64 0,0 0 0 0,11 2-7584 16,1-2-1504-16</inkml:trace>
  <inkml:trace contextRef="#ctx0" brushRef="#br0" timeOffset="172856.56">31573 5445 19343 0,'0'0'848'0,"7"-11"192"0,-2 3-832 0,-5 8-208 16,8-4 0-16,-8 4 0 0,0 0 688 0,10 2 80 15,-10-2 32-15,0 0 0 0,7 9-96 0,-4 4-32 0,-3 2 0 16,-2-1 0-16,-2 0 176 0,0 4 48 0,-6 3 0 0,5 0 0 15,0 0-80-15,1-2-16 0,-5 1 0 0,3-1 0 16,6 0-288-16,3-5-64 0,-3-14-16 0,5 10 0 16,2 3-240-16,-1-2-32 0,-6-11-16 0,11 8 0 15,-11-8 0-15,13 4 0 0,0 0 0 0,0-6 0 16,1-4-144-16,0-5 0 0,-1 2 0 0,0 1-176 31,-1 2-192-31,0-2-32 0,0-6-16 0,-1 3 0 16,0 6-1312-16,-2 0-272 0,-1-6-48 0,1 5-6080 0,1-2-1216 0</inkml:trace>
  <inkml:trace contextRef="#ctx0" brushRef="#br0" timeOffset="173047.33">31923 5441 12895 0,'0'0'1152'0,"0"0"-928"0,0 0-224 0,-11 9 0 0,1 2 1552 0,0 1 272 16,-2 3 48-16,0 3 16 0,-1 4-336 0,-3 3-64 15,1-4-16-15,-1 5 0 0,0 4-192 0,0 2-32 16,-3 0-16-16,2 0 0 0,2 2-448 0,0-1-80 15,1 1-32-15,4-4 0 0,3-3-432 0,1-4-96 16,-1-2-16-16,3-1 0 0,3-3-128 0,1-3 0 16,-2-2-160-16,1-4 160 15,1-8-1520-15,0 0-208 0,0 0-32 0,0 0-16 0</inkml:trace>
  <inkml:trace contextRef="#ctx0" brushRef="#br0" timeOffset="173660.58">32154 6010 14735 0,'0'0'1312'0,"0"0"-1056"15,-8 8-256-15,1 1 0 0,7-9 464 0,0 0 48 16,-8 6 0-16,8-6 0 0,0 0 368 0,0 0 80 15,0 0 0-15,0 0 16 0,0 0-224 0,13-3-48 16,-1-5-16-16,1 0 0 0,2-1-128 0,0-1-32 16,3-6 0-16,2 0 0 0,-2-3 96 0,3-1 16 15,3-1 0-15,-1-3 0 0,1-6 32 0,0 1 16 16,8 3 0-16,0-1 0 0,3-2-208 0,-3-4-32 16,-5-3-16-16,2 2 0 0,1 0-192 0,-3 3-48 15,-3-3 0-15,-1 1 0 0,-2-1-192 0,-3 2 128 0,-2 2-128 16,-4-4 0-16,-5 0 128 0,-1 3-128 0,-3 6 0 0,-3 8 144 15,-2 5-144-15,-1 3 192 0,-5 5-192 0,-1 4 192 16,-2 5-192-16,-6 5 0 0,-7 0 0 16,-2 6 0-16,-3 6 160 0,-3 8-160 0,-5 8 192 0,0 2-192 15,-3 2 272-15,4 3-48 0,3 2-16 16,3 1 0-16,3 2 112 0,5-4 0 0,4-1 16 0,3-2 0 16,5-1-32-16,5-2-16 0,3-4 0 0,6-5 0 15,5-6-32-15,6-2 0 0,-1-3 0 0,7-6 0 16,9-5 32-16,4-2 0 0,7-3 0 0,2-8 0 15,3-3-96-15,1-5 0 0,1-3-16 0,-1-2 0 16,-1 0-176-16,-4 0 0 0,-5 0 0 0,0 4 0 16,-2 4-1584-16,-2 2-288 15,1 6-64-15</inkml:trace>
  <inkml:trace contextRef="#ctx0" brushRef="#br0" timeOffset="175657.08">33130 5218 7359 0,'5'-9'320'0,"-5"9"80"0,9-3-400 0,-1 2 0 0,0 1 0 0,-1-3 0 16,-1-3 1408-16,3 0 192 0,-9 6 32 0,11-4 16 16,-4-2-688-16,3 2-144 0,1 0-32 0,0 1 0 15,0-4 48-15,0 1 16 0,-1 3 0 0,-2 0 0 16,0-4-128-16,0 2-16 0,-2 0-16 0,-6 5 0 16,9-7-32-16,-9 7 0 0,0 0 0 0,10-5 0 0,-4-1-32 0,-1-3-16 15,1 1 0-15,-6 8 0 0,0 0-32 0,0 0 0 16,0 0 0-16,0 0 0 0,0 0-16 0,0 0-16 15,0 0 0-15,-10-9 0 0,-1 0-80 0,-2 5-16 16,-4 2 0-16,-4-2 0 0,-4-1 16 0,-4 1 0 16,-3 2 0-16,14 2 0 0,-5-2-176 0,-1 2-32 15,-9 0-16-15,0 0 0 0,1 2-96 0,-3-4-16 16,-3-3 0-16,-33-1 0 0,9 3-128 0,3 3 192 16,1 0-192-16,-2 1 192 0,0-3-192 0,0 0 128 15,1 2-128-15,2 0 128 0,0-1-128 0,-1 0 160 16,-6-2-160-16,-4 3 160 0,-5 4-160 0,3-3 160 0,3 2-160 15,-1-3 160-15,3-1-160 0,-4 1 128 0,-4 4-128 16,1-2 128-16,2 0-128 0,2 0 160 0,3 3-160 0,1-1 160 16,4 3-32-16,-1-1 0 0,0-2 0 0,1 1 0 15,1 2-128-15,3-2 128 0,3-1-128 0,3 1 128 16,2 6-128-16,5-5 0 0,4 3 0 0,-2-5 128 16,-1 0-128-16,-1 1 0 0,-2 3 0 15,4-4 0-15,5-1 0 0,1-1 128 0,-3 4-128 0,1-3 0 16,2 0 0-16,0 1 128 0,2-3-128 0,2 1 0 15,1-2 128-15,3 1-128 0,-1 3 0 0,1-2 128 16,0 0-128-16,2-2 0 0,-3-2 0 0,-2 2 128 16,1 3-128-16,1 2 0 0,1 0 0 0,-1-1 128 15,-2-4-128-15,3 0 0 0,0-1 0 0,-1 4 0 0,2 2 0 16,1 0 0-16,1-1 0 0,0 1 0 0,-1 0 0 16,1 2 0-16,-1 1 0 0,-3 0 0 0,2 1 0 0,-1-3 0 15,-4 1 0-15,-1 2 0 0,1 0 0 0,0-1 0 16,-2-3 0-16,-1 5 0 0,0 6 0 0,1 0 0 15,1 2 0-15,4-2 0 0,-1-2 0 0,4-1 0 16,0 3 0-16,3-3 0 0,-1 0 0 0,2 0 0 16,3-1 0-16,-3 1 0 0,0 2 0 0,1 0 0 15,0-6 0-15,-1 2 0 0,1 4 0 0,2-2 0 16,0 2 0-16,1 0 0 0,1-2 0 0,2 2 0 16,-1 0 0-16,4-1 0 0,-1-1 0 0,1 4 0 15,2 1 0-15,4 1 0 0,2-4 0 0,2-2 0 16,1-1 0-16,3 2 0 0,3 5 0 0,1-1 0 15,1-1 0-15,3 1 0 0,8 0 0 0,1 2 0 0,4-2 0 16,2 2 0-16,1-2 0 0,1-1 128 0,0 0-128 16,1 0 0-16,-1-2 0 0,2 1 128 0,1 0-128 15,3-2 0-15,2 0 0 0,5-1 128 0,2 0-128 0,1 1 0 16,-1-3 0-16,3 2 128 0,1 2-128 0,-1-2 0 16,0-6 128-16,0 5-128 0,1-3 0 0,1 2 128 15,5-1-128-15,3-1 128 0,2-2-128 0,4 2 128 16,1-2-128-16,-2 2 0 0,-2-4 0 0,0 1 128 15,-1 1-128-15,3-3 0 0,2 2 144 0,0 2-144 16,-3-3 0-16,0 2 128 0,-2-1-128 0,0-2 0 16,-2 3 0-16,4-3 0 0,1-3 0 0,-2 6 128 15,-2-1-128-15,0 6 0 0,2-3 0 0,-4 1 0 16,-4-1 0-16,-3-1 0 0,-4-1 0 0,2-1 0 16,3-2 0-16,-3-1 144 0,0 1-144 0,2 0 0 15,4-3 128-15,-1-1-128 0,0-3 0 0,-7 3 0 0,-1 0 176 0,0-1-176 16,-1-2 160-16,1 0-160 0,0-3 160 15,2 1-160-15,4-1 160 0,-2 3-160 0,-3 2 128 0,0 1-128 16,1 0 0-16,-5 0 0 0,-3 0 0 0,-2-3 128 16,-1 0-128-16,-1 3 0 0,0 3 0 0,1 1 0 15,1-5 0-15,0-2 0 0,-1 0 0 0,-2 1 128 16,-5-2-128-16,2 0 0 0,1-5 128 0,0 1-128 16,0 4 0-16,0-4 0 0,0 2 0 0,0 2 128 15,-2-3-128-15,0-2 0 0,-2-4 0 0,0 2 0 16,0-1 128-16,-1 0-128 0,-2 3 0 0,-1-1 128 15,4 2-128-15,-1-3 0 0,0 2 128 0,-15 3-128 0,3-1 0 16,0 2 144-16,2-4-144 0,-1 2 128 0,0-5-128 0,1 5 128 16,-2-4-128-16,12-4 0 0,-6-4 0 15,1 2 0-15,-2 2 0 0,0 0 128 0,-1-2-128 16,-1 2 0-16,1-1 0 16,-3 1 0-16,2-2 128 0,-2 0-128 0,0-2 0 0,1 1 0 0,-2-1 0 0,-2 2 0 15,-1 5 0-15,-1-2 0 0,0-1 0 0,-1 1 0 16,-3 1 128-16,0-3-128 0,-1 1 0 0,0-1 128 15,-1 0-128-15,-3-2 160 0,0-5-160 0,0-2 160 16,0-7-32-16,0 1-128 0,-2 1 192 0,1-1-64 16,1 4-128-16,0-1 0 0,-1 1 0 0,-1 3 0 15,-2 5 0-15,3 1 0 0,-3 1 0 0,-1 0 0 16,-2-2 128-16,0 2-128 0,-4 4 0 0,-1-2 128 16,-1-5-128-16,-2 2 160 0,-3 1-160 0,-1-1 160 15,0-3-160-15,-2 0 0 0,0 4 144 0,0 3-144 0,0 3 0 16,0 3 0-16,1-1 0 0,0 2 0 0,0-1 0 0,13 5 0 15,-4 0 0-15,1 1 0 0,-1-1-240 0,1 2-64 16,1-2-16-16,2-2 0 16,1 3-2432-16,-1-6-512 0</inkml:trace>
  <inkml:trace contextRef="#ctx0" brushRef="#br1" timeOffset="214384.27">24198 15308 10079 0,'0'0'448'0,"4"-10"80"0,1 2-528 0,2-2 0 16,-4 1 0-16,0-2 0 0,3 5 1232 0,0-5 144 15,-1 1 32-15,2-1 0 0,-7 11-320 0,6-10-48 16,0-2-16-16,-1 3 0 0,-5 9 0 0,0 0 0 16,4-10 0-16,-4 10 0 0,0 0-32 0,0 0-16 0,0 0 0 0,0 0 0 15,0 0-176-15,-7-9-32 0,-1 3-16 0,-2 5 0 16,-2 4-144-16,-1 2-32 0,-2 3 0 0,-4-2 0 16,2 6-80-16,-2 1-32 0,-6 1 0 0,2 5 0 15,-5 1 0-15,-2 7 0 0,-2 6 0 0,0 7 0 16,0 3 0-16,0 6 0 0,-1 5 0 0,-1 0 0 15,-2 5-160-15,3 9-48 0,-1 5 0 0,0 1 0 16,1 0-256-16,5 1 128 0,-1-4-128 0,4 4 0 16,2-2 240-16,4 0-64 0,2 0-16 0,7-4 0 15,1 1 144-15,5-5 16 0,5-3 16 0,3-2 0 16,5-2-32-16,0-3-16 0,4-4 0 0,2-3 0 0,0 0-48 16,4-5-16-16,-1 0 0 0,0-5 0 0,0-4-32 0,1-1-16 15,-1-5 0-15,-1-4 0 0,0-3-176 0,0-4 192 16,-4-3-192-16,1-2 192 0,1-2-192 0,-1-5 0 15,0-5-160-15,-2-1 160 16,-12 1-2640-16,14-9-432 0</inkml:trace>
  <inkml:trace contextRef="#ctx0" brushRef="#br1" timeOffset="-214609.79">24996 15456 12895 0,'0'0'1152'16,"7"-11"-928"-16,-2 2-224 0,-1-5 0 0,-4 3 1488 0,4 1 256 15,2-4 48-15,-1 3 16 0,-1 1 0 0,-1 2 0 16,-3 8 0-16,0 0 0 0,1-5-240 0,1 0-48 16,-2 5-16-16,0 0 0 0,0 0-384 0,0 6-80 15,-3 5-16-15,-1 3 0 0,-1 2 0 0,-2 19 0 16,6 0 0-16,-3 1 0 0,-4 0-816 0,0-1-208 16,-2 4 0-16,1-4 0 0,1-2 864 0,-1-1 128 15,0-4 32-15,1 0 0 0,0 0-832 0,3-1-192 16,0 1 0-16,0-2 0 15,-1-6-416-15,4-5-128 0,-2-1-32 0,3 0 0 16,-2 1-1088-16,0 0-240 0,2 4-32 0,0-5-14032 0</inkml:trace>
  <inkml:trace contextRef="#ctx0" brushRef="#br1" timeOffset="-214079.55">24540 16440 18431 0,'0'0'1632'15,"0"0"-1312"-15,0 0-320 0,0 0 0 0,0 0 1952 16,0 0 320-16,0 0 64 0,-11 5 16 0,2 2-624 0,1 5-112 15,3 1-16-15,-5 1-16 0,2 0-576 0,0 5-112 16,6 1-32-16,-1 0 0 0,-1-2-176 0,3 0-48 16,2 1 0-16,0-1 0 0,-1 0-240 0,3 0-48 15,2 1-16-15,4-2 0 0,3-2-144 0,1 1-48 16,0 1 0-16,3-1 0 0,-2-5-144 0,3 1 160 16,0-2-160-16,0-2 160 0,1-1-32 0,0-6-128 15,-1-2 192-15,2-2-64 0,-1 1-128 0,-2-5 0 16,-2-7 0-16,0 1 128 0,-1-2-128 0,0-3 0 15,0-3 0-15,-4 0 0 0,1 2 0 0,-3-1-176 16,-1 3 176-16,-1 3-128 0,-3 0 128 0,2 2 0 16,-1 1 0-16,-2 5 0 0,-1 6 0 0,0 0 0 0,0 0 0 15,0 0 0-15,0 0 176 0,-6 9-48 0,-2 4 0 16,-1 5 0-16,-2 3 64 0,1 7 16 0,-2 2 0 0,-1 3 0 16,-1 3 144-16,-2 1 32 0,1 1 0 0,-1 4 0 15,0 1 64-15,2-3 32 0,0-2 0 0,1 0 0 16,1-3-160-16,4-2-16 0,0-4-16 0,2-2 0 15,0-5-288-15,5-1 128 0,2-2-128 0,2-4 0 16,0-3 0-16,3-6-176 0,5 1 0 0,0-3 0 31,4-8-2000-31,-1-4-384 0,2-5-96 0,1-4-14768 0</inkml:trace>
  <inkml:trace contextRef="#ctx0" brushRef="#br1" timeOffset="-213544.19">26271 15327 20271 0,'0'0'448'0,"0"0"80"0,0 0 32 0,-4-5 16 0,-4-1-576 0,-1 1 0 0,0 2 0 0,-1 3 0 16,-6 3 1744-16,1 4 240 0,-2 2 64 0,-2 6 0 16,-2 4-832-16,2 4-144 0,2 6-48 0,3 1 0 15,1 2-816-15,2 2-208 0,5-1 0 0,3-1 0 16,4-2 864-16,6 2 128 0,3-5 32 0,10 13 0 16,3-4-704-16,-10-19-128 0,2-4-16 0,2 1-16 15,2-2 384-15,3 1 80 0,2 0 16 0,2-5 0 16,0 1 32-16,23-1 16 0,-8-4 0 0,-6-8 0 15,-4-7 0-15,-1-2 0 0,-4-4 0 0,-1-2 0 0,-3-5-48 0,-1-1-16 16,-3-1 0-16,-7 7 0 0,-3-3-288 0,-3 3-48 16,-2 0-16-16,-3-3 0 0,-3-2-272 0,-2 2 0 15,-2-1 0-15,-2 2 0 0,-1 0 0 0,-6-3 0 16,0 5 0-16,-2 6 0 16,1 5-1584-16,2 3-368 0,-1 2-80 0,2 10-10384 15,1 3-2096-15</inkml:trace>
  <inkml:trace contextRef="#ctx0" brushRef="#br1" timeOffset="-213184.3">26332 16581 24815 0,'0'0'1088'0,"0"0"256"0,0 0-1088 0,0 0-256 0,0 0 0 0,0 0 0 15,0 0 1952-15,4 12 336 0,-2-1 64 0,-4-3 16 16,-2 1-704-16,1 3-144 0,-3 2-32 0,0 5 0 15,-2 1-368-15,0 3-80 0,-1 0-16 0,-1 2 0 0,-2 2-816 0,-2 8-208 16,-1-1 0-16,1-1 0 0,0-2 0 0,1-1 0 16,7 0 0-16,-3-4 0 0,-3-2 0 0,6-2 0 15,2-4 0-15,1 6 0 16,1-5-528-16,2-11-160 0,1-1-16 0,2-1-11424 16,2-1-2272-16</inkml:trace>
  <inkml:trace contextRef="#ctx0" brushRef="#br1" timeOffset="-212543.94">27076 15065 15663 0,'0'0'1392'0,"-4"-9"-1120"16,-2-1-272-16,1 1 0 0,1 0 656 0,4 9 80 15,-6-10 16-15,6 10 0 0,0 0 528 0,0 0 96 16,0 0 32-16,0 0 0 0,0 0-624 0,0 0-112 15,0 0-32-15,9 10 0 0,0 3-16 0,3 5-16 16,3 2 0-16,4 5 0 0,-1 1-64 0,-1 8-16 16,-1 6 0-16,3 4 0 0,6 6-16 0,1 3 0 15,1 5 0-15,1-1 0 0,-2-1 48 0,-3-2 0 16,-2-2 0-16,-1 5 0 0,-3 7 16 0,-3 1 0 0,-4 2 0 0,-2-1 0 16,-4-3-80-16,-4 1-16 0,-4 0 0 0,-4 2 0 15,-7-6 32-15,-4 5 16 0,-1 4 0 0,-5-2 0 16,-5-5-80-16,-1-3 0 0,-5 0-16 0,4-3 0 15,3 0-144-15,-1-7-32 0,0-3 0 0,-1-2 0 16,0 1 0-16,2-4-16 0,3-3 0 0,1-3 0 16,0-3-64-16,2-6-16 0,-1 1 0 0,3-5 0 15,3 2-160-15,1-5 0 0,2 0 0 0,3-4 128 32,3 0-816-32,5-5-160 0,4-10-48 0,0 0-11424 0,0 0-2288 0</inkml:trace>
  <inkml:trace contextRef="#ctx0" brushRef="#br1" timeOffset="-211859.72">28508 14988 12895 0,'0'0'576'0,"0"0"112"0,0 0-560 0,0 0-128 0,4-3 0 0,-4 3 0 0,0 0 848 0,0 0 144 15,3-2 32-15,-3 2 0 0,0 0 0 0,0 0 0 16,0 0 0-16,-7 2 0 0,0 3 0 0,-4 4 0 16,-3 6 0-16,-1-2 0 0,-3 5 0 0,-3 6 0 15,-3-1 0-15,-1 10 0 0,0 4 0 0,-4 6 0 16,-2 4 0-16,-3 4 0 0,0 8 0 0,0 1 0 15,2 2 0-15,-14 35 0 0,8-14-672 0,19-36-128 16,-3 9-32-16,-2 7 0 0,1 1 0 0,1 0 0 16,2 2 0-16,3-1 0 0,3 1-32 0,-8 52-16 15,10-25 0-15,8-14 0 0,4-12 160 0,5-6 16 16,3-11 16-16,0-5 0 0,2-4-128 0,3-1-16 0,0-1-16 16,0-4 0-16,0-5-48 0,-1 0 0 15,0-2 0-15,1-1 0 0,-4-3-128 0,0-4 0 16,-1-3 0-16,-2-2 128 0,1-4-352 0,-1-4-80 0,-6-7-16 0,0 0 0 31,12-1-2608-31,0-10-528 0</inkml:trace>
  <inkml:trace contextRef="#ctx0" brushRef="#br1" timeOffset="-211341.44">29147 15258 20271 0,'0'0'448'0,"0"0"80"0,0 0 32 0,0 0 16 0,0 0-576 0,0-4 0 16,-4-4 0-16,4 8 0 0,-6-4 928 0,-3 3 80 16,-2 2 16-16,-2 3 0 0,-2 4 0 0,-4 1 0 15,-3 1 0-15,-4 6 0 0,-1 2 0 0,-3 2 0 16,-2 1 0-16,2 3 0 0,2 5 0 0,3-4 0 0,4 5 0 0,5-4 0 15,5 3-832-15,7-2-192 16,4-1 0-16,2-3 0 0,9-2 0 0,4 0 0 0,6-3 0 0,4-1 0 16,1-4 0-16,3-2 0 0,1-3 0 15,1-3 0-15,0-3 864 0,2-2 128 0,-2-3 32 0,1-4 0 16,0-5-832-16,1-1-192 0,-1 0 0 0,-3-5 0 16,-5-4 864-16,-2-3 128 0,0-1 32 0,-5-5 0 15,-4-2-832-15,-4-1-192 0,-4-1 0 0,-3 1 0 16,-6 2 0-16,-3 3 0 0,-2 3 0 0,-4 5 0 15,-4-4 0-15,-1 7 0 0,-1 5 0 0,0 2 0 16,-2 6-1600 0,1 5-352-16,4 0-80 0,0 4-14752 0</inkml:trace>
  <inkml:trace contextRef="#ctx0" brushRef="#br1" timeOffset="-210692.08">29068 16418 18831 0,'0'0'832'0,"0"0"176"0,0 0-816 0,0 0-192 15,0 0 0-15,0 0 0 0,2-12 1936 0,-2 2 352 16,0 10 64-16,0 0 16 0,0 0-448 0,0 0-96 16,0 0-16-16,-9 6 0 0,-1 6-592 0,-1 4-112 15,0 5-16-15,-2 1-16 0,-1 4-320 0,4 0-64 16,0 4-16-16,-1-4 0 0,1 4-176 0,2-5-48 0,1-1 0 0,2 2 0 15,1-3-224-15,0-2-48 16,0-3-16-16,3 0 0 0,0-2-160 0,1-1 128 0,1 1-128 16,3 1 128-16,0-5-128 0,3-1-272 0,-1 1 64 0,2-5 16 31,1-1-3008-31,1-1-576 0,6-5-128 0,0-5-10768 0</inkml:trace>
  <inkml:trace contextRef="#ctx0" brushRef="#br1" timeOffset="-209877.29">29863 14945 12959 0,'0'0'576'0,"0"0"112"0,0 0-560 0,0 0-128 0,0 0 0 0,0 0 0 0,0 0 800 0,0 0 128 16,-7-2 32-16,7 2 0 0,0 0 64 0,0 0 32 15,0 0 0-15,0 0 0 16,0 0-96-16,0 0 0 0,3 11-16 0,4 2 0 0,0 0-144 0,1 1-32 15,-1-3 0-15,1 3 0 0,2 4-144 0,0 2-48 16,-4 1 0-16,3 1 0 0,0 4-80 0,0 1-32 16,-2 9 0-16,-2-1 0 0,0 0-64 0,0 7-16 15,-5 5 0-15,0 3 0 0,-4 1-80 0,0 3-32 16,0-3 0-16,-2 3 0 0,-2 4-16 0,0-1-16 16,2-1 0-16,-1 4 0 0,1 0 112 0,-2 1 32 15,-4-1 0-15,2-2 0 0,-1-5 0 0,1 2 16 16,-3 0 0-16,0-3 0 0,5-1 48 0,-2-1 0 0,-2 4 0 15,0-2 0-15,-1-4-16 0,0-1 0 0,-3-2 0 0,2-1 0 16,0-2-96-16,-1-1-16 0,0 2 0 0,-1-4 0 16,0 1 0-16,2-1 0 0,0 0 0 0,1-3 0 15,-3-2-80-15,3-3-32 0,0-4 0 16,1 1 0-16,-2-6-208 0,0-1 176 0,-2-2-176 0,-1-3 160 16,3-1-160-16,-3-2 0 0,-2-3 144 0,2 2-144 15,2-7 0-15,0 0 0 0,4-2 0 0,0-3 0 31,11 0-1328-31,-5-6-176 0,2-5-32 0,3-1-15888 0</inkml:trace>
  <inkml:trace contextRef="#ctx0" brushRef="#br1" timeOffset="-209375.48">30198 16080 16575 0,'0'0'736'0,"0"0"160"0,-7-1-720 0,7 1-176 0,0 0 0 0,0 0 0 15,0 0 1760-15,0 0 320 0,0 0 64 0,0 0 16 16,12-1-832-16,3 1-176 0,0 0-16 0,5 0-16 16,1 0-448-16,3 0-96 0,2 0 0 0,1 0-16 15,0 1-336-15,2-1-64 0,2 1-16 0,0 2 0 0,-1 1-144 0,-2-2 0 16,-5 0 0-16,-2-1 0 15,-3 4-2240-15,-5-2-320 0</inkml:trace>
  <inkml:trace contextRef="#ctx0" brushRef="#br1" timeOffset="-209229.49">30332 16263 23039 0,'0'0'1024'0,"4"-11"192"0,5 4-960 0,0-3-256 15,6 5 0-15,-2 1 0 0,0-2 1920 0,1 2 320 16,3 3 80-16,3-1 16 0,7 0-1392 0,-1-1-288 15,0 2-48-15,-1-2-16 0,-2 1-592 0,0 0 0 16,-2 2 0-16,-3 0-9952 16,-3-1-1920-16</inkml:trace>
  <inkml:trace contextRef="#ctx0" brushRef="#br1" timeOffset="-208666.12">31744 15027 5519 0,'0'0'496'0,"0"0"-496"15,0 0 0-15,0 0 0 0,0 0 2736 0,0 0 448 16,-12-4 80-16,1 1 32 0,-2 2-1824 0,0 1-352 0,-3 3-80 0,-2 3-16 16,-2 6 16-16,1 0 0 0,-3-1 0 0,1 6 0 15,-3 4 0-15,2 8 0 0,-1 3 0 0,0 4 0 16,4 1-320-16,-5 6-64 0,-3 10-16 0,-2 3 0 16,-1 1-112-16,-2 2-16 0,-5 2-16 0,-3 5 0 15,-3 10-32-15,-3 4 0 0,-2-3 0 0,5-1 0 16,4-1-128-16,7-2-16 0,8-5-16 0,7-3 0 15,5-5 160-15,7-2 48 0,5 2 0 0,1 0 0 16,3-5-80-16,8-5-16 0,11-3 0 0,2-4 0 16,1 1-96-16,1-2-32 0,5-6 0 0,-2-1 0 15,0-2-96-15,-2 0 0 0,0 0-16 0,-2-1 0 16,-3-8-176-16,-2-1 160 0,-3-6-160 0,-2-4 160 16,-2-2-1232-16,-2-5-240 15,-12-6-48-15,0 0-16 0</inkml:trace>
  <inkml:trace contextRef="#ctx0" brushRef="#br1" timeOffset="-201453">32279 15486 12783 0,'0'0'560'0,"0"0"128"0,0 0-560 0,0 0-128 15,0 0 0-15,5-8 0 0,-1 1 960 0,-4 7 144 16,2-9 48-16,-2 9 0 0,0 0-128 0,0 0 0 16,-1-6-16-16,1 6 0 0,0 0-32 0,0 0 0 15,-10-4 0-15,-2 1 0 0,-1 6-16 0,-1 1 0 16,-3 5 0-16,-2 3 0 0,-1 1-288 0,-3-2-64 15,0 5-16-15,-1 4 0 0,0 2-240 0,2 3-48 16,3-6-16-16,5 2 0 0,2-1-128 0,7 0-32 16,0 3 0-16,5-1 0 0,4-8 64 0,1 3 0 15,1 0 0-15,6 0 0 0,4-4 176 0,2-3 32 16,0-4 16-16,3-4 0 0,4 2 128 0,1-3 32 16,1-5 0-16,1 1 0 0,-2-5-64 0,0-1 0 0,-1-2 0 0,-1-2 0 15,-1-2-128-15,-3-4-16 0,0 1-16 0,-2-2 0 16,-2-3 48-16,-4 1 16 0,-5 0 0 0,-1 1 0 15,-5 1-80-15,-1 1-16 0,-3-2 0 16,-1 3 0-16,-2 2-192 0,-2 0-128 0,-2 5 128 16,1 1-128-1,-2 1-656-15,-1 4-208 0,-3 4-32 0,0 1-10832 0,0 1-2160 0</inkml:trace>
  <inkml:trace contextRef="#ctx0" brushRef="#br1" timeOffset="-201052.61">31957 16413 11967 0,'0'0'528'0,"10"-3"112"0,1 3-512 0,-1-1-128 16,-2-4 0-16,2 2 0 0,2 2 1808 0,-12 1 336 16,0 0 64-16,10-3 16 0,1 0-320 0,-11 3-64 15,0 0-16-15,10-1 0 0,-10 1-240 0,0 0-48 16,0 0-16-16,0 0 0 0,2 11-208 0,-4 3-32 0,1 4-16 16,-3 2 0-16,-4 3-464 0,-1 2-96 15,-1 5 0-15,-3-1-16 0,-3-1-256 0,0-2-48 0,3 4-16 0,0-1 0 16,0-2-144-16,2 0-32 0,4-5 0 0,-2 2 0 15,1 1-192-15,2-3 144 0,0-2-144 0,2-2 128 16,3-3-128-16,0-2 128 0,-1 1-128 0,2-5 128 16,0-9-128-16,0 0 0 0,0 0 0 0,0 0 0 31,10 0-368-31,0-4-96 0,0-2-32 0,4-5 0 16,1 2-2384-16,3-8-464 0</inkml:trace>
  <inkml:trace contextRef="#ctx0" brushRef="#br1" timeOffset="-200420.15">32769 14833 8287 0,'-7'-11'736'0,"7"11"-592"0,-3-8-144 0,-1 1 0 16,0-4 1600-16,4 11 304 0,-4-6 48 0,4 6 16 16,0 0-464-16,-4-7-96 0,4 7 0 0,0 0-16 15,-3-6-368-15,3 6-64 0,0-10 0 0,0 10-16 16,0 0-224-16,0 0-32 0,0 0-16 0,12 4 0 15,0 3-48-15,-2 5-16 0,-1 2 0 0,3 7 0 16,0 5-240-16,-1 4-48 0,3 5-16 0,-4 3 0 16,2 2-144-16,-2 2-32 0,-1 4 0 0,-1 8 0 15,-4 9 0-15,1 2 0 0,-2 3 0 0,-5 4 0 0,-1 2 112 0,-1 0 16 16,-2 2 0-16,0 1 0 0,-2 2 80 16,0 0 32-16,2 1 0 0,-5-3 0 0,4-8 80 0,-3 2 32 15,4-2 0-15,-1 3 0 0,0 1 32 0,0-2 16 16,-2-7 0-16,1 0 0 0,-1-5-144 0,-1 1-48 15,-4-3 0-15,-1-2 0 0,-2-4-144 0,-3-2-16 16,-3 1-16-16,-2-7 0 0,0-3-32 0,2-3-128 16,1-5 192-16,-4 1-64 0,-2-8-128 0,0-2 192 15,0-2-192-15,-1 0 192 0,3 0-192 0,2-7 0 16,0-4 144-16,3-2-144 16,0-1-1184-16,5-5-304 0,1 0-64 0</inkml:trace>
  <inkml:trace contextRef="#ctx0" brushRef="#br1" timeOffset="-188925.55">27415 331 9215 0,'0'0'816'0,"0"0"-656"0,0 0-160 0,-2-9 0 15,2 9 2176-15,0 0 384 0,0 0 96 0,5-8 16 16,-1 1-2288-16,-4 7-384 0,2-12-240 0,-1 5 48 15,-1 7 192-15,0-10 256 0,-1-1-48 0,-1 4-16 0,2 7 224 16,-4-8 32-16,2-3 16 0,-1 4 0 16,-1-4 144-16,0 5 32 0,-1-3 0 0,0 1 0 0,-2-5-96 0,1 1-16 15,-1 0 0-15,0-1 0 0,-2 0-48 16,-1 3-16-16,-4-6 0 0,1 4 0 0,0 2-96 0,-1-4-32 16,-7-1 0-16,3 2 0 0,-1 1 48 0,1 1 0 15,-5 0 0-15,4 0 0 0,8-1-48 0,-2 5 0 16,-3 3 0-16,-1 2 0 0,-1-5-48 0,1 3-16 15,2 0 0-15,1 3 0 0,-3 0-112 0,3 1-32 16,1 1 0-16,0 3 0 0,0-1-128 0,0 1 128 16,0 2-128-16,0-2 128 0,-2 1-128 0,2 4 0 15,0-2 144-15,0 3-144 0,0 1 160 0,-1 0-32 16,-2 1-128-16,2 1 192 0,-5 2-48 0,1 1-16 16,0 1 0-16,-3 0 0 0,0 2-128 0,0 0 192 0,1-1-192 15,0 5 192-15,0-4-48 0,2 2 0 0,0 1 0 0,-3 4 0 16,-4-2-144-16,2 3 128 0,1-2-128 0,2 1 128 15,-1 1 0-15,2 6-128 0,-1 5 192 0,-1 0-64 16,0 1-128-16,1-2 192 0,-1 0-192 0,1-2 192 16,2 0-192-16,-2 1 160 0,1-1-160 0,1 1 160 15,-3-3-32-15,1 2 0 0,1 0 0 0,0 0 0 16,-2 1 32-16,6 0 0 0,-2 3 0 0,1-1 0 16,2-1 16-16,0-1 0 0,-1-1 0 0,1-1 0 15,-2-1 0-15,1-2 0 0,0 0 0 0,3 1 0 16,3 0-48-16,0 0-128 0,0-2 192 0,0 2-64 15,-1-2-128-15,-1 3 0 0,5 1 144 0,-2 1-144 16,0-1 0-16,0 1 144 0,0-4-144 0,2 2 0 16,1-1 160-16,-1 1-160 0,1-2 128 0,1 1-128 0,0-2 0 0,-1 3 0 15,2-3 128-15,0 3-128 0,0-2 0 16,0 3 0-16,-1-1 0 0,1 1 128 0,1-2-128 16,1 1 0-16,-2-1 144 0,1-4-144 0,-1 2 0 0,1-4 144 15,0 4-144-15,0-5 0 0,2-1 144 0,-2 1-144 16,0-3 0-16,0 4 144 0,1 3-144 0,-2 2 0 15,1-6 0-15,-2 4 128 0,1-2-128 0,1 3 128 16,-1-2-128-16,-1-1 128 0,0 0-128 0,-1 1 0 16,1-1 0-16,0 0 0 0,2-3 128 0,-2 1-128 15,0 1 0-15,0-1 128 0,0-1-128 0,0 1 0 16,0 1 0-16,2 2 128 0,-2-5-128 0,1 2 0 16,0 0 0-16,2-2 0 0,0 2 0 0,2 1 0 15,0-1 128-15,2-3-128 0,-2-1 0 0,1 2 0 16,2-2 0-16,1 0 128 0,0-2-128 0,0 0 0 15,0-1 0-15,1 0 0 0,-1 0 0 0,0 2 0 0,2-3 0 0,0 0 0 16,0-2 0-16,1 2 0 0,0 0 128 0,-2-2-128 16,1-1 0-16,0-1 0 0,1 0 0 0,0-2 0 15,0 2 0-15,1 0 0 0,1-4 0 0,2 1 0 16,-4-1 0-16,2 2 0 0,-2 1 0 0,3-3 0 16,-2-3 0-16,1 2 0 0,2-2 128 0,-2 1-128 15,-3 1 0-15,2 0 0 0,2 1 0 0,-1 0 0 16,0 0 0-16,1-1 0 0,1-2 0 0,-2 0 0 15,-1 1 0-15,2 1 0 0,-11-8 0 0,15 2 0 16,-1-2 0-16,2 0 128 0,0 0-128 0,-1 0 0 16,1-3 128-16,0-1-128 0,-2 0 0 0,2 0 128 0,1 0-128 0,-2-4 0 15,0-2 0-15,-1 2 0 0,2 3 0 16,-1 0 0-16,-3-3 144 0,2 1-144 0,-1 2 0 0,2-3 0 16,-2-2 0-16,2-2 0 0,0 3 0 0,-1-4 128 15,2 1-128-15,1 1 0 0,0-5 0 0,-2 2 0 16,2 1 0-16,0 1 128 0,0-4-128 0,1 1 0 15,1-2 0-15,-4 0 0 0,1 1 0 0,-2-1 0 16,1-1 0-16,2 0 128 0,1-1-128 0,0 0 0 16,-1-2 0-16,1 0 128 0,0 0-128 0,1 2 0 15,-1-6 0-15,-1-1 0 0,0 1 0 0,0-2 0 16,0 2 0-16,0-3 128 0,-2-2-128 0,1-2 0 16,0 1 0-16,-2-1 0 0,-1 1 0 0,0 0 128 15,-1-1-128-15,0 2 0 0,-3-3 0 0,2-1 144 0,1-2-144 0,-1 1 0 16,-2-1 128-16,-1 1-128 0,-1 1 0 0,2-3 0 15,1-3 0-15,-1 1 0 0,-1 2 128 16,-2 2-128-16,1 1 0 0,0 3 0 0,0-3 0 16,-3 1 0-16,-5-1 0 0,2-1 0 0,4 3 0 0,0 2 0 15,3 2 0-15,0 0 0 0,-3-6 0 0,2 1 0 16,3 0 0-16,1 5 0 0,-2-2 0 0,0 4 0 16,-1-4 128-16,-1-2-128 0,1 2 0 0,0-1 0 15,1 0 0-15,0 0 0 0,0-3 0 0,1-3 0 16,-3-2 0-16,3 3 0 0,-1 0 0 0,0 0 0 15,0-1 0-15,-3 1 0 0,0-2 0 0,-2 2 0 16,-1 0 0-16,0 2 0 0,-3 1 0 0,0-1 0 16,0-4 128-16,-1 4-128 0,-1 3 0 0,1-3 0 0,1-1 128 0,0 2-128 15,-2 2 0-15,2 2 0 0,0-1 0 0,2 3 0 16,-2-5 0-16,0 6 0 0,0-1 0 0,0 3 0 16,-2-2 0-16,0 2 0 0,0 0 0 0,-2-2 0 15,0 0 0-15,-3 0 0 0,3 1 128 0,-2-1-128 16,-2-5 0-16,3 5 0 0,-3 1 144 0,1-1-144 15,1-3 0-15,2 4 144 0,0 6-144 0,2-1 0 16,-1 1 0-16,0-3 0 0,1 2 128 0,2 2-128 16,1-2 0-16,2 7 128 0,-2-1-128 0,-1 2 0 15,-1 3-160-15,-2-3 160 0,0 4-192 0,-1-2 48 16,-2 3 16-16,-2 0 0 16,-2 1-2416-16,-3 1-464 0,-2 3-112 0</inkml:trace>
  <inkml:trace contextRef="#ctx0" brushRef="#br1" timeOffset="-184572.59">23627 211 18143 0,'0'0'800'0,"-10"0"160"0,-1-3-768 0,2 0-192 0,0 0 0 0,9 3 0 16,-8-1 192-16,8 1 0 0,-6-1 0 0,6 1 0 15,0 0 368-15,0 0 64 0,0 0 16 0,0 0 0 16,0 0-112-16,0 0-16 0,0 0 0 0,0 0 0 0,5-12 48 0,2 4 0 15,-1-2 0-15,2 3 0 0,-2-3 48 0,5 1 16 16,-1-8 0-16,-2 4 0 0,4 1-112 0,1-1-32 16,0-5 0-16,0 1 0 0,1-2-128 0,1 4-32 15,-1-1 0-15,3 0 0 0,1 1-64 0,-1 2-32 16,0-2 0-16,-1 4 0 0,-3 2-96 0,2 2 0 16,-3-1-128-16,1 4 192 0,0 2-192 0,0 3 176 15,-1 3-176-15,-12-4 160 0,5 10-32 0,-1 2 0 16,0 2 0-16,0 2 0 0,-1-5-128 0,0 5 0 15,3 7 0-15,0 1 0 0,-1 0 0 0,-1 3 0 16,-4-2 0-16,3 1 128 0,0 0-128 0,-1-2 128 16,1-2-128-16,1 0 128 0,0 0-128 0,1-1 160 15,-3-4-160-15,0-4 160 0,0-1 144 0,2 1 16 16,1 2 16-16,1-3 0 0,-6-12-32 0,6 9-16 0,-6-9 0 0,0 0 0 16,7 11-64-16,-2-3-16 0,-5-8 0 0,0 0 0 15,0 0 16-15,0 0 0 0,6 7 0 0,-6-7 0 16,0 0-16-16,0 0 0 0,0 0 0 0,0 0 0 15,0 0 48-15,0 0 0 0,6-7 0 0,0-1 0 16,-6 8 16-16,5-11 16 0,1 0 0 0,1-3 0 16,-1 1-96-16,0-2-32 0,-1 0 0 0,3-1 0 15,1-5-160-15,0 0 192 0,1 0-192 0,0 0 192 16,2-6-192-16,-1 3 0 0,1 2 144 0,-1-3-144 16,3 2 0-16,-2 1 0 0,1 1 0 0,-2 3 0 15,1 2 0-15,1 2 0 0,-2 1 0 0,0 2 0 16,0-1 0-16,-1 6 0 0,-1-2 0 0,2 4-128 15,-11 4 128-15,12 0 0 0,-12 0 0 0,10 5-128 16,-2 3 128-16,-2 3 0 0,-6-11-144 0,7 19 144 0,-5 5 0 0,2 0 0 16,-4 5 0-16,-1-3 0 15,-2 3 0-15,1-3 0 0,-1 3 0 0,-1-6 0 0,0-1 0 0,0-1 0 16,-2-1 0-16,1-2 0 0,0-1 0 0,-1-2 0 16,1 1 0-16,2-2 0 0,-2-4 0 0,1 1 0 15,0 0 0-15,4-11 128 0,0 0-128 0,0 0 0 16,0 0 0-16,0 0 128 0,0 0 32 0,0 0 0 15,-3-11 0-15,1 0 0 0,4-4 48 0,1 0 16 16,4-4 0-16,-1-3 0 0,4-3-224 0,1 1 176 16,2-6-176-16,3 0 160 0,0-2-160 0,5 0 0 15,-2 0 0-15,2 6 0 0,0 4 0 0,0 1 0 16,0 6 0-16,-1-1 0 0,0 2 0 0,1 2 0 16,-6 2 0-16,2 2 0 0,0 6-144 0,-2 5 144 0,-2 2 0 15,-2 3 0-15,0 6-160 0,-2 3 160 0,3 3-128 0,-3 5 128 16,0 5 0-16,-3 2 0 0,0-2 0 0,-1 2-128 15,-1 0 128-15,0-4 0 0,1-1 0 0,-2-1 0 16,-1 0 0-16,1-5 0 0,-1-1 0 0,0-5 0 16,-1-3 0-16,2 0-192 0,-2-1 64 0,-1-11 0 31,0 0-2224-31,0 0-432 0,0 0-96 0</inkml:trace>
  <inkml:trace contextRef="#ctx0" brushRef="#br1" timeOffset="-183917.47">25072 364 4607 0,'0'0'192'0,"0"0"64"0,-8-5-256 0,1 2 0 0,7 3 0 0,-9-4 0 16,4-1 2784-16,5 5 512 0,-6-7 96 0,6 7 32 15,0-10-2016-15,0 10-384 0,-4-10-96 0,4 10-16 16,0 0-144-16,4-8-48 0,-4 8 0 0,13-4 0 16,-3-1 48-16,0 1 16 0,-10 4 0 0,15-4 0 0,2 0 112 0,-2-1 32 15,-2 2 0-15,6 3 0 0,-1 0-304 16,0 5-64-16,2-1-16 0,-1 3 0 0,1 2-288 0,-1-1-48 16,1 5-16-16,1 1 0 0,1 0 0 0,0 6 0 15,0 2 0-15,1-1 0 0,-1-3 160 0,1 1 32 16,2 1 0-16,-3 4 0 0,-2-1-64 0,-2 1 0 15,-2-3 0-15,-2-1 0 0,-1 1-112 0,-1-1-16 16,-3-3-16-16,-3-1 0 0,-1-2-32 0,1-1 0 16,-2-4 0-16,-4-9 0 0,0 0-144 0,2 12 128 15,-2-12-128-15,0 0 128 0,0 0-416 0,0 0-96 16,0 0 0-16,-8-12-16 16,-1-1-1968-16,3-3-384 0,2-2-64 0,-1 4-9792 15</inkml:trace>
  <inkml:trace contextRef="#ctx0" brushRef="#br1" timeOffset="-183455.7">25539 211 21183 0,'-11'-6'944'0,"11"6"192"0,-9-3-912 0,9 3-224 0,0 0 0 0,0 0 0 16,0 0 720-16,0 0 112 0,-10 2 0 0,10-2 16 15,0 0-128-15,0 0-16 0,0 0-16 0,0 0 0 16,10 11-144-16,0-3-32 0,0-1 0 0,0 0 0 0,0 1-64 0,3 3 0 16,2-1-16-16,0 2 0 0,4 1 48 0,0-1 16 15,3 2 0-15,1 2 0 0,-3-1-128 0,3 4-32 16,0 0 0-16,-3 2 0 0,2 0-128 0,-3 5-16 15,0 0-16-15,-1-1 0 0,-1-6-16 0,-3 3 0 16,-1-1 0-16,0-1 0 0,0-3 128 0,-1-2 32 16,-3-1 0-16,-1-1 0 0,-3-2 64 0,-1-2 0 15,-1 3 16-15,-3-12 0 0,-3 12 0 0,-2-2 0 16,-4-2 0-16,-3-1 0 0,-2-2 128 0,-5 0 32 16,-2 2 0-16,-5-5 0 0,-5 1-64 0,-4 2-16 15,-3 2 0-15,-5-1 0 0,-5-1-128 0,2 3-32 0,3-3 0 0,1 6 0 16,2-3-128-16,2-2-16 15,4 1-16-15,4-5 0 0,6 1-160 0,1-2 0 0,3-2 0 0,4 0 0 32,6-2-384-32,10 3-96 0,0 0-32 0,0 0 0 15,6-9-2528-15,8 0-512 0,9 0-96 0</inkml:trace>
  <inkml:trace contextRef="#ctx0" brushRef="#br1" timeOffset="-177180.63">21494 3781 19695 0,'0'0'864'0,"0"0"192"0,0 0-848 0,-4 13-208 0,1-3 0 0,0 4 0 0,0-1 0 0,3 0 0 16,-2 0 0-16,0-3 0 0,2-10 0 16,-1 10-128-16,1-10-16 0,-1 12 0 0,1-12 144 0,0 0 0 15,0 12 160-15,0-12-160 0,0 0 688 0,0 0 32 16,0 9 16-16,0-9 0 0,0 0 192 0,0 0 32 15,0 0 16-15,0 0 0 0,0 0-144 0,0 0-48 16,0 0 0-16,0 0 0 0,0 0-208 0,1-12-64 16,2-1 0-16,-1-1 0 0,0-6 64 0,0 1 0 15,1-1 0-15,1-6 0 0,1-1-256 0,2-6-64 16,-1-6 0-16,1 0 0 0,3 1-64 0,-2-1-32 16,4-3 0-16,-2 1 0 0,0-1-160 0,2-4 160 15,-1 1-160-15,0-5 160 0,0-3-160 0,-1-2 192 0,1 0-192 0,-1 3 192 16,0 4 0-16,0-2 0 0,-1 2 0 0,2 0 0 15,-1 0 16-15,0-2 16 0,0 0 0 0,0 1 0 16,-3 1 16-16,1 2 0 0,-1 3 0 0,-1-1 0 16,-1-1-16-16,-1 4 0 0,-1 2 0 0,0-1 0 15,0-1-224-15,1 0 0 0,-1 0 0 0,-2 1 0 16,1 1 128-16,-1 3-128 0,0-1 0 0,1 3 0 16,-2 2 128-16,1-1-128 0,0 1 0 0,-1 2 144 15,0 0-144-15,-1 1 0 0,0 3 0 0,-2-3 0 16,-4 1 0-16,6-1 0 0,-4 4 0 0,0-2 0 15,-3 2 0-15,1 2 0 0,2-4 0 0,1 4 0 16,-4 5 0-16,2-2 0 0,-2 1 0 0,-1-1 0 0,0 3 0 16,-2 3 0-16,1-1 0 0,-2 4 0 15,-1-2 0-15,1 2 0 0,1 2 0 0,-1 1 0 0,0 3 0 0,0 0 0 16,-1-2 0-16,-1 1 0 0,0-1 0 0,-1 1 0 16,1-1 0-16,1 2 0 0,-1 0 0 0,1 1 0 15,0-1 0-15,0 1 0 0,1-4 0 0,-4 1 0 16,2 2 0-16,-2-1 0 0,-1 2 0 0,0-1 0 15,-1-3 0-15,0 4 0 0,1 4 0 0,-1 0 0 16,-2-1 0-16,1-1 0 0,-1 0 0 0,0 2 0 16,1 1-160-16,1-1 160 0,-1 0 0 0,2 0 0 15,-2 0 0-15,1 1 0 0,-1 2 0 0,1-1 0 16,-1 0 0-16,0-2 0 0,0 0 0 0,-1 1 0 16,-1 4 0-16,-1-2 0 0,3-3 0 0,-5 1 0 15,-1 3 0-15,1 0 0 0,0 1 0 0,-2-2 0 16,-4-1 0-16,0 2 0 0,0 2 0 0,0-1 0 0,1 1 0 15,1 1 0-15,-2-2 0 0,2-1 0 0,1-3 0 0,0 2 0 16,-2 2 0-16,2-1 0 0,-1-4 0 0,-1 3 0 16,-1 4 0-16,1 4 0 0,-5-5 0 0,1 3 0 15,0-3 0-15,-2 3 0 0,-3 3 128 0,2 1-128 16,1 1 0-16,0 0 0 0,2 2 0 0,0 5 0 16,2 4 0-16,4-1 0 0,-3 5 0 0,2-2 0 15,0 2 0-15,-1-4 0 0,2 1 0 0,-2 1 0 16,0 5 0-16,2-4 0 0,1 4 0 0,1-1 0 15,2-1 0-15,-1 1 0 0,2 3 0 0,0 3 0 16,0-4 0-16,1 5 0 0,0 3 0 0,0-1 0 16,0-1 0-16,4-1 0 0,3-2 0 0,-1 1 0 0,4-4 0 15,-2-2 0-15,1 0 0 0,2 2 0 0,0-1 144 0,3 1-144 16,-3 2 0-16,5 2 144 0,0 2-144 0,1 1 0 16,-1-2 0-16,1 0 0 0,0 0 0 15,1 1 0-15,1-3 128 0,1 1-128 0,-1-1 0 0,2-1 0 16,0-2 0-16,2 2 0 0,-1 4 0 0,1 0 0 15,1 1 0-15,1 0 0 0,1-1 0 0,-1-1 0 16,3-7 0-16,-1 2 0 0,2-3 0 0,0-2 0 16,0 1 128-16,1 2-128 0,2-3 0 0,0 0 0 15,1 0 0-15,2-1 0 0,-2-1 160 0,5 3 0 16,1-4 0-16,1 2 0 0,1-2-160 0,1 1 0 16,2-3 0-16,2 0 0 0,-1 0 0 0,0-2 0 15,1-3 0-15,1 3 128 0,2-1-128 0,2-3 128 0,-2-3-128 16,4 0 128-16,-2-2-128 0,1-4 128 15,1-2-128-15,4 1 128 0,1-6-128 0,4-1 0 0,1 0 0 16,2-1 0-16,2-2 0 0,-1-2 0 0,1-3 128 16,-2 0-128-16,0 4 0 0,-2-5 128 0,-4-1-128 0,4 1 128 15,-3-3-128-15,3 2 0 0,2 0 0 0,-4-1 0 16,1 0 0-16,2-4 0 0,0-2 0 0,0 0 0 16,0 1 128-16,0-5 0 0,0-2 0 0,-1-6 0 15,-3-1-128-15,2-4 0 0,2 0 0 0,-1-2 0 16,-1-3 0-16,-1-2 0 0,2-4 144 0,-3-1-16 15,-4-5 0-15,-1 0 16 0,-2 3 0 0,-3 0 0 16,-4 0 0-16,-2 5 0 0,-2 5 0 0,-1 3 0 16,-3 2-16-16,-2 2 0 0,-2 1 0 0,0 4 0 15,-1 3-128-15,-3 4 0 0,-2 1 0 0,-2 3 0 16,-2 4-416-16,-3-2-112 0,-4 2-32 16,-4 2-11600-16,-5 1-2336 0</inkml:trace>
  <inkml:trace contextRef="#ctx0" brushRef="#br1" timeOffset="-175979.06">18229 4686 13823 0,'0'0'1216'0,"0"0"-960"0,-11-3-256 0,3 3 0 16,8 0 2096-16,-6 8 368 0,2 1 80 0,0 0 16 15,4-9-2096-15,-3 11-464 0,3 0 0 0,2 0 0 16,-2-11 0-16,2 9 160 0,5-1-32 0,-2 1-128 16,2-1 288-16,0 0-48 0,-7-8-16 0,15 2 0 15,-2 3 32-15,2-1 0 0,1-2 0 0,2-5 0 16,2-5 64-16,2-2 0 0,3-2 16 0,2-2 0 15,1-1-32-15,2 1-16 0,2-2 0 0,-1 2 0 16,2-6-80-16,0-2-16 0,-1 4 0 0,-1 4 0 16,-2-2-32-16,-1 2-16 0,-4-1 0 0,-2 8 0 15,-3-1-144-15,-1 4 192 0,-4 2-192 0,-2 5 192 16,-12-3-192-16,13 4 192 0,-6 4-192 0,-2 6 192 16,-4 1-192-16,-1 1 0 0,-2 3 144 0,-2 4-144 0,-3 2 208 0,-2 5-16 15,0-1-16-15,-4 2 0 0,-2 2 16 0,1-5 16 16,-2 1 0-16,3-6 0 0,-2 1 48 0,-1-5 0 15,-1 0 0-15,2-4 0 0,0 0 160 0,1-4 32 16,0-3 16-16,3-1 0 0,11-7-48 16,0 0-16-16,0 0 0 0,0 0 0 0,0 0-48 0,4-12-16 15,1-2 0-15,4-6 0 0,2-2-96 0,2 0-32 16,0-4 0-16,1 1 0 0,1-6-208 0,3 1 0 16,1 0 128-16,2-2-128 0,0 1 0 0,4 1 0 15,-3 0 0-15,0 7 0 0,-1 4 0 0,0 5 0 16,-3 2 0-16,-2 4 0 0,-2 5 0 0,-3 1 0 15,-11 2 0-15,13 7-160 0,-4 4 160 0,-3 3 0 0,-2 2 0 16,0 4 0-16,0 2 0 0,-4-1 0 0,-4 1 0 16,1 6 0-16,-2 4 0 0,0-1 0 0,-3-3 0 0,0-2 0 15,-1-1 0-15,0-4 0 0,0-3 0 0,1-4 0 16,0-2 128-16,3-2-128 0,5-10 128 0,-5 8-128 16,5-8 160-16,0 0-32 0,0 0-128 0,0 0 192 15,0 0 0-15,10-10 0 0,2-5 0 0,2-3 0 16,3-3 0-16,2-2-16 0,-1-1 0 0,3-3 0 15,2 0-176-15,3-3 0 0,0 5 0 0,3-1 128 16,1 1-128-16,0 3 0 0,-4 2 0 0,0 3 0 16,0 2 0-16,-4 4 0 0,-3 2 0 0,-1 6 0 15,-4 6 0-15,-1 5 0 0,-1 5 0 0,-3 3 0 16,0 2 0-16,-4 5 0 0,1 7-144 0,-2 5 144 16,-1 2 0-16,0 1 0 0,1 0 0 0,1-3 0 15,2-1 0-15,-2-3 0 0,1-1 0 0,1-3 0 0,0-2 0 16,-2-1 128-16,1-4-128 0,-1 1 0 0,1-2 0 0,-2-2-160 15,0-2 32-15,-3-3 0 16,-1-12-2416-16,0 0-464 0,5-7-112 16</inkml:trace>
  <inkml:trace contextRef="#ctx0" brushRef="#br1" timeOffset="-175420.15">19874 4876 12895 0,'-11'16'576'0,"6"-10"112"0,-1 5-560 0,0-5-128 0,6-6 0 0,-3 15 0 16,0-2 1024-16,0 0 192 0,3-13 16 0,0 11 16 0,3 0-512 15,1-1-96-15,0 1-32 0,1-2 0 16,-5-9 48-16,8 12 16 0,1-5 0 0,1 0 0 0,2-2-48 0,-1-4-16 15,3 1 0-15,-1-1 0 0,1 3 48 16,2-3 16-16,3-2 0 0,2-3 0 0,1-1-96 0,3-6 0 16,3 1-16-16,0-3 0 0,1-1-48 15,1-3 0-15,1-3 0 0,1 0 0 0,0 0 32 0,1-3 0 16,-3 0 0-16,-2-3 0 0,2-5-80 0,0-2-16 16,-1 0 0-16,-2 0 0 0,1-1-144 0,-1 0-48 15,2-3 0-15,-2 1 0 0,-1-2-128 0,-1 0-128 16,0 0 192-16,-4-1-192 0,-6 1 192 0,0-1-64 15,-2 0 0-15,0 8-128 0,-1 1 176 0,-6 5-176 16,1 4 160-16,-2 3-160 0,-1 1 0 0,-2 1 0 16,-3 7 0-16,0 1 0 0,-1 3 0 0,2 5 0 15,0 0-176-15,0 0 176 16,-7-4-848-16,7 4-48 0,0 0-16 0,-11 6 0 16,2-1-2480-16,0-1-480 0,9-4-96 0,-17 2-32 0</inkml:trace>
  <inkml:trace contextRef="#ctx0" brushRef="#br1" timeOffset="-174999.43">20346 4421 16575 0,'-8'-12'1472'15,"1"3"-1168"-15,2 3-304 0,5 6 0 0,-5-9 2800 0,5 9 496 16,-1-10 96-16,1 10 32 0,8-7-2688 0,2 0-544 16,2-3-192-16,3 1 144 0,4-7 48 0,1 0 16 15,3 1 0-15,1-4 0 0,1-1-208 0,1-4 0 16,0-5 0-16,3 3 0 0,1 0 160 0,0-1 32 15,-3-3 16-15,2 1 0 0,0 2 176 0,1 3 48 16,0 2 0-16,-2 0 0 0,0 5 80 0,-3 3 0 16,-2-2 16-16,-1 6 0 0,0 1-272 0,-2 3-48 15,-2 5-16-15,3 6 0 0,-5 3-192 0,1 6 0 16,-3 5 0-16,2 7 0 0,-2 5 0 0,2 4 0 16,1 4 0-16,-3 3 0 0,0 2 128 0,2-1-128 0,1 3 0 0,2-3 144 15,0 1-144-15,-2-1 0 0,-3-5 0 16,0 0 128-16,1-1-128 0,-1-1 0 0,-1 1 0 15,0-5-15600-15</inkml:trace>
  <inkml:trace contextRef="#ctx0" brushRef="#br2" timeOffset="-152484.2">22304 3555 6447 0,'-5'-15'576'0,"-4"-2"-576"0,-3 1 0 0,1 1 0 15,1 3 3504-15,5 0 592 0,0 4 112 0,-1-2 16 16,0 2-3024-16,1 0-624 0,5 8-112 0,0 0-16 16,-8-6 192-16,8 6 64 0,0 0 0 0,0 0 0 15,0 0-224-15,0 0-32 0,0 0-16 0,0 0 0 0,0 0-112 0,0 0 0 16,0 0-16-16,0 0 0 0,0 0 16 0,0 0 0 15,0 0 0-15,-3 11 0 0,3-11-128 0,-1 17-32 16,1 2 0-16,3-2 0 0,0-2 16 0,1 1 0 16,2-2 0-16,-2 6 0 0,1 6 0 15,4 0 0-15,-3-3 0 0,2 7 0 0,-4 0 0 0,1 0 0 16,-2 2 0-16,3-2 0 0,7 0-32 0,3-2 0 16,4 0 0-16,-2-1 0 0,-1 0 0 0,2-1 0 15,2 1 0-15,3-7 0 0,-2 0-16 0,1-3 0 16,1-4 0-16,2 0 0 0,-3 3 16 0,1-1 0 15,-1 0 0-15,2-6 0 0,1-3 80 0,2-2 16 16,-1 0 0-16,2-1 0 0,1-3-16 0,-2-2 0 0,0 0 0 16,3 0 0-16,3 2-16 0,-3 0 0 0,-2-1 0 0,0-3 0 15,-1-6-32-15,0 3-16 0,-2 1 0 16,-2-1 0-16,-1 1 16 0,-1-5 0 0,0 2 0 16,-1-3 0-16,0 2-16 0,-1 0 0 0,3 0 0 0,-1 0 0 15,-1-6-32-15,1 3 0 0,-1-1 0 0,-2 2 0 16,1-3 0-16,1 0 0 0,0 1 0 0,-2-2 0 15,-1 1 0-15,1-2 0 0,-1-2 0 0,1 1 0 16,-2-1-128-16,0-1 192 0,-1-2-192 0,0 0 192 16,-2-3-192-16,0 0 160 0,-1 3-160 0,-1 0 160 15,1 1-160-15,-3-1 0 0,1-4 144 0,-2 1-144 16,-2 3 0-16,-1-3 144 0,2 2-144 0,1-1 0 16,-4-2 128-16,2-1-128 0,-1-3 0 0,-1 2 0 15,2-3 0-15,0 1 0 0,-2 0 0 0,0-1 0 0,-1 3 128 0,1-2-128 16,0 0 0-16,1 2 0 0,0-3 0 0,-3 4 0 15,-1 3 128-15,1-1-128 0,1-2 0 0,-2-1 128 16,1-1-128-16,0 2 0 0,-2 0 128 0,0-1-128 16,1 0 0-16,-1-1 0 0,0 2 0 0,2-1 0 15,-1-3 0-15,0 1 0 0,-1 0 0 0,0 1 0 16,-1-1 0-16,4 0 0 0,-3 3 0 0,2 0 0 16,-2-1 0-16,-1 2 0 0,-1 3 0 0,0-1 0 15,1 1 0-15,0 1 0 0,-2-1 0 0,2 2 0 16,0-1 0-16,-1 1 0 0,0-2 0 0,1 1 0 15,0 1 0-15,0-1 0 0,-3 1 0 0,3 4 0 16,-1 3 0-16,0-2 0 0,-3 2 0 0,1-1 0 16,-1 0 0-16,2 2 0 0,-2-2 0 0,1 4 0 0,0 0 0 15,1-2 0-15,-1 0 0 0,1 3 0 0,-1-5 0 0,-1 2-144 16,2-1 144-16,-1 2 0 0,0-2 0 0,1 2 0 16,0 2 0-16,0 1 0 0,-3-1 0 0,1 3-128 15,-2-3 128-15,3 3 0 0,-4-4 0 0,2 2 0 16,5 9-128-16,-7-10 128 0,-1-1-128 0,2 2 128 15,2-1 0-15,-2 2-128 0,-2-1 128 0,1 1 0 16,1-2 0-16,-1 2 0 0,-2-3 0 0,1 3-128 16,2-3 128-16,-1 2 0 0,-1-2-144 0,1 3 144 15,-3-1 0-15,1 1 0 0,1-1 0 0,-1 0 0 16,-2-5-128-16,0 1 128 0,2 1 0 0,-1-1 0 16,-3 3 0-16,0 3 0 0,-1 3 0 0,1-5 0 0,-1-1 0 15,0-2 0-15,1 4 0 0,1-4 0 16,0 1-128-16,-1 0 128 0,-2-3 0 0,2 2 0 15,-1 3 0-15,1 0 0 0,0 1 0 0,-1-1 0 0,0-2 0 0,-1 2-144 16,1-1 144-16,-2 3 0 0,1 1-128 0,-2 1 128 16,1 2 0-16,-1-1 0 0,0 1-160 0,0 2 160 15,-1 0-128-15,-1 0 128 0,-2 1 0 0,1 0-128 16,-3 0 128-16,-1 1 0 0,-1-1 0 0,1 1 0 16,-2 0 0-16,-1 2-128 0,4 1 128 0,2 0 0 15,0 2-144-15,0 4 144 0,1-1 0 0,1 1 0 16,2 1-144-16,-1-1 144 0,-1 2 0 0,-1-3-128 15,-1 3 128-15,3-1 0 0,2 4 0 0,-1 2-128 16,0 1 128-16,0 0 0 0,2-1 0 0,-2 3 0 16,0 3 0-16,0 3 0 0,-1 1-144 0,-1 3 144 15,1 2 0-15,0-4-144 0,1 2 144 0,-1-2 0 0,-2 0 0 0,2 2 0 16,2 2 0-16,-1 0 0 0,2 1 0 16,2-3-128-16,0-1 128 0,2 1 0 0,3-4 0 0,1 6 0 15,-1 6 0-15,1 0 0 0,2-2 0 0,0 0 0 16,-2-4 0-16,1 2 0 0,-1 4 0 0,1-3-128 15,-2-2 128-15,3 2 0 0,1 3 0 0,0 1 0 16,0-1 0-16,3 2 0 0,-3 0 0 0,2 3 0 16,0 0 0-16,0 1 0 0,2-4 0 0,-1-1 0 15,0-1 0-15,1 0 0 0,2 1 0 0,1-1 0 16,-2-3 0-16,2 1 0 0,0 2 0 0,-1 3-128 16,1-1 128-16,1 0 0 0,0 1 0 0,1-3 0 15,0-5 0-15,2 1 0 0,0-1 0 0,0 1 0 16,-1-3 0-16,0 2 0 0,-2 1 0 0,1-4 0 0,0-7 0 15,0 3 0-15,2 0 0 0,2 2 128 0,-1 0-128 16,1-2 0-16,0 3 0 0,0-3 0 0,0 3 0 0,3-6 0 16,0 3 0-16,-1-2 128 0,0 1-128 0,4-3 0 15,1 1 0-15,0-5 0 0,-2-3 0 0,3 0 0 16,0 1 0-16,0-2 0 0,-1 1 0 0,1-2 0 16,-1 5 0-16,3-4 0 0,-4-3 0 0,1-3 0 15,0 1 0-15,-1-1 0 0,0 3 0 0,2 0 128 16,-3 0-128-16,0-3 0 0,1-1 0 0,-4-5 0 15,0 0 0-15,-11-2 128 0,12 1-400 0,-12-1-80 16,9-3-16-16,-9 3-16464 0</inkml:trace>
  <inkml:trace contextRef="#ctx0" brushRef="#br2" timeOffset="-151628.64">22533 4532 16575 0,'-10'6'736'0,"10"-6"160"0,-6 0-720 0,0 4-176 0,6-4 0 0,-5 4 0 0,5-4 848 0,-6 3 144 15,0-1 32-15,6-2 0 0,0 0 0 0,0 0 0 16,0 0 0-16,0 0 0 0,0 0 0 0,0 0 0 16,0 0 0-16,6-9 0 0,0-2 0 0,3-2 0 15,3-3 0-15,-2 2 0 0,3-3-832 0,2-2-192 16,-1 1 0-16,0-4 0 0,1 0 0 0,-1-2 0 15,2 0 0-15,-1 0 0 0,1 3 0 0,0 3 0 16,-3 1 0-16,0 1 0 0,-2 5 0 0,1 2 0 16,-1 2 0-16,-2 3 0 0,-1 3 0 0,-8 1 0 15,7 4 0-15,-1 6 0 0,-2 5 0 0,-2 1 0 16,1 3 0-16,-2 2 0 0,-2 3 0 0,-2 0 0 16,1 2 0-16,-1 0 0 0,0-3 0 0,-1 1 0 0,-2-5 0 15,1 6 0 1,-1-5-768-16,4-3-208 0,-1-6-48 0,3-11 0 15,0 0-1632-15,0 0-336 0,0 0-64 0,0 0-16 0</inkml:trace>
  <inkml:trace contextRef="#ctx0" brushRef="#br2" timeOffset="-151376.61">22739 4329 20271 0,'0'0'448'0,"0"0"80"0,0 0 32 0,0 0 16 0,0 0-576 0,0 0 0 0,-2 7 0 0,-1 3 0 16,1 0 928-16,-1 3 80 0,-1 1 16 0,0 2 0 15,0 2 0-15,-1 0 0 0,0 1 0 0,1 0 0 16,1 1-832-16,1 2-192 0,-1 5 0 0,1-6 0 16,-1-5 864-16,3 0 128 0,4 0 32 0,0 4 0 0,0 2-832 0,2-2-192 15,2-3 0-15,2-4 0 0,3 4 0 0,2-4 0 16,2-5 0-16,2 1 0 0,2 1 864 0,3 1 128 16,2-1 32-16,2-5 0 0,2-1-832 0,0 0-192 15,-1 1 0-15,9-3 0 16,-8-6-768-16,-5 1-208 0,-6-1-48 0,-2-2-13504 15</inkml:trace>
  <inkml:trace contextRef="#ctx0" brushRef="#br2" timeOffset="-150935.09">23202 5005 20271 0,'0'0'448'0,"0"0"80"0,0 16 32 0,0-16 16 0,0 0-576 0,4 8 0 0,-4-8 0 0,0 0 0 16,0 0 928-16,0 0 80 0,0 0 16 0,9 4 0 16,0-2 0-16,2-2 0 0,-1-4 0 0,3-2 0 15,2-3 0-15,0-3 0 0,4-2 0 0,-1-5 0 16,0-2 0-16,3-1 0 0,1-6 0 0,3 2 0 15,1-3-832-15,1-1-192 0,1-1 0 0,-1-3 0 16,0-4 0-16,1 0 0 0,-2-5 0 0,-1 1 0 16,-3-1 0-16,-1 0 0 0,-3 0 0 0,-2 3 0 0,-3 1 864 15,-3 4 128-15,-2 2 32 0,-2 7 0 0,-2 1-832 16,-1 9-192-16,-2 6 0 0,-1 2 0 0,-1 3 0 0,1 5 0 16,-7 4 0-16,-2 6 0 0,-1 7 0 0,-3 5 0 15,-2 7 0-15,0 1 0 0,-2 4 0 0,-1 1 0 16,-2 2 0-16,1 2 0 0,-1 1 0 0,3 5 0 15,3-4 0-15,2 0 0 0,3-6 0 0,2-1 0 16,1-2 0-16,2 2 0 0,1-5 0 0,5 0 0 16,0-5 0-16,6 0 0 0,1-1 0 0,0-3 0 15,2-1 0-15,4-2 0 16,2-6-768-16,2-1-208 0,0-3-48 0,11 1-15152 0</inkml:trace>
  <inkml:trace contextRef="#ctx0" brushRef="#br2" timeOffset="-148499.24">22535 1962 16575 0,'-3'-8'368'0,"-2"-3"80"0,-2-1 0 0,1-1560 16 0,1 3118-464 0,-2-1560 0 0,3 3 0 0,0-1 0 15,0-1 912-15,2 2 96 0,1 0 16 0,1 2 0 16,0 9 0-16,0-12 0 0,0-1 0 0,1 6 0 16,-1 7 0-16,0 0 0 0,2-11 0 0,-2 11 0 15,0 0 0-15,0 0 0 0,0 0 0 0,0 0 0 16,0 0-832-16,0 0-192 0,0 0 0 0,0 0 0 15,3 13 0-15,-3-1 0 0,-1 1 0 0,-1 5 0 16,-1 7 864-16,0 5 128 0,-2 4 32 16,-1 5 0-16,1 8-832 0,0 8-192 0,-1 6 0 0,0 8 0 15,1 0 0-15,-3 11 0 0,-3-2 0 0,-1 12 0 16,0 8 0-16,4-27 0 0,-1 6 0 0,0 7 0 16,-3 4 864-16,2 4 128 0,-3 0 32 0,2-1 0 0,0-10-832 0,0-3-192 15,1-1 0-15,1-8 0 0,-4-2 0 0,0-2 0 16,1-4 0-16,-2-6 0 0,-2-4 0 0,4-9 0 15,0-2 0-15,1-3 0 0,-2-6 864 0,1-4 128 16,0-1 32-16,2-7 0 0,2-2-832 0,0-6-192 16,2 2 0-16,-1-5 0 0,-1-4 0 0,8-4 0 15,0 0 0-15,0 0 0 0,0 0 0 0,0 0 0 16,-2-8 0-16,2 8 0 0,0 0 0 0,2-6 0 16,5 1 0-16,2-3 0 0,4 2 0 0,5 4 0 15,6 2 0-15,2-1 0 0,0-1 0 0,5 1 0 16,4-2 0-16,3 3 0 0,1-1 0 0,0 0 0 15,0-2 0-15,1 2 0 0,0 1 0 0,0 2 0 16,2 0 0-16,1 3 0 0,0-1 0 0,4 0 0 0,4 0 0 16,1 2 0-16,0-2 0 0,-2 1 0 15,-1-1 0-15,-3 0 0 0,-3 3 0 0,-4-3 0 0,-2-2 0 0,-2 1 0 16,-3 2 0-16,-2-2 0 0,2-2 0 0,-6 0 0 16,-4 1 0-16,-3 0 0 0,-4 1 0 15,-2-2 0-15,0-2 0 0,-3 1 0 0,-2 2 0 0,-8-2 0 16,0 0 0-16,0 0 0 0,0 0 0 0,0 0 0 15,0 0 0-15,0 0 0 0,0 0 0 0,7-2 0 16,-4-5 0-16,0-1 0 0,-3-1 0 0,0-4 0 16,0-2 0-16,1-6 0 0,1-7 0 0,0-3 0 15,1-4 0-15,0-8 0 0,0-11 0 0,1-3 0 16,2-6 0-16,0-3 0 0,-1-7 0 0,3-3 0 16,1-4 0-16,6 0 0 0,2 2 0 0,-1 3 0 15,0 6 0-15,8-22 0 0,-5 17 0 0,-1 9 0 0,3 7 0 0,-5 5 0 16,1-1 0-16,-1 7 0 0,-2 2 0 15,1 3 0-15,0 3 0 0,2 0 0 0,-3-3 0 16,2 4 0-16,1 0 0 0,0 2 0 0,-2 1 0 0,1 2 0 16,-3 1 0-16,3-2 0 0,2 2 0 0,-4 5 0 15,-7-2 0-15,2 6 0 0,0 5 0 0,-2 2 0 16,-4-1 0-16,3 4 0 0,-1 3 0 0,-1-1 0 16,-3 2 0-16,-1 0 0 0,-1 1 0 0,1 8 0 15,-4-5 0-15,4 5 0 0,-7-8 0 0,1 4 0 16,1 2 0-16,5 2 0 0,-8-4 0 0,8 4 0 15,-5-8 0-15,-3 3 0 0,-4 3 0 0,-2 2 0 16,-2-1 0-16,-1-4 0 0,-1 0 0 0,-2-3 0 16,-3-3 0-16,-2 3 0 0,-1-1 0 0,0 0 0 0,-1 0 0 15,-2 0 0-15,-1-3 0 0,-3 0 0 0,-1-2 0 0,-1-3 0 16,1-1 0-16,2 0 0 16,-1-1 0-16,0 1 0 0,-2 3 0 0,3 0 0 15,0 2 0-15,2 1 0 0,2-1 0 0,0 2 0 0,4-1 0 0,1 1 0 31,5 2-3232-31,4-4-688 0,-4-6-144 0,8 2-10672 0</inkml:trace>
  <inkml:trace contextRef="#ctx0" brushRef="#br2" timeOffset="-147075.59">27464 316 16575 0,'0'0'368'0,"0"0"80"0,0 0 0 0,0 0 16 0,-1-7-464 0,1 7 0 0,0 0 0 0,0 0 0 0,0 0 0 0,0 0 0 15,0 0 0-15,0 0 0 0,0 0 912 0,0 0 96 16,2 13 16-16,-2 3 0 0,-1 2-832 0,0 3-192 16,1 4 0-16,0 5 0 15,-1 6 864-15,1 10 128 0,-2 6 32 0,1 4 0 0,-3 3-832 0,-1 3-192 16,-3 4 0-16,0 8 0 0,-1 12 864 0,-3 1 128 15,-2 4 32-15,-3 2 0 0,-3 4-832 0,-2 2-192 16,-1 6 0-16,-2 1 0 0,4-4 0 0,-5 2 0 16,-5-3 0-16,6 0 0 0,7-1 864 0,-2-2 128 15,-2-9 32-15,0-5 0 0,2 2-832 0,-2-5-192 16,-1-4 0-16,8-25 0 0,1-1 864 0,0 3 128 0,1-3 32 0,-2 2 0 16,1-3-832-16,0 2-192 0,1 0 0 0,0 0 0 15,0-2 0-15,-1-5 0 0,3 1 0 16,-1-6 0-16,2 1 0 0,0-5 0 15,3-3 0-15,0-1 0 0,2-4 864 0,1-4 128 0,1 0 32 0,1-10 0 16,0-3-832-16,2-1-192 0,-3-5 0 0,3-5 0 16,0 0 0-16,0 0 0 0,0 0 0 0,0 0 0 15,0 0 0-15,6-5 0 0,1-4 0 0,-1 2 0 16,1-2 0-16,0 2 0 0,0 3 0 0,1-6 0 16,0 4 0-16,1-2 0 0,0 2 0 0,1 2 0 15,2 0 0-15,1 0 0 0,1 0 0 0,3 1 0 16,3 1 0-16,3 0 0 0,5-1 0 0,0-1 0 0,2-2 0 15,3 1 0-15,2 1 0 0,3-1 0 16,2 0 0-16,1 1 0 0,-2 3 0 0,1-2 0 0,-3-2 0 16,1 1 0-16,-2 1 0 0,2 1 0 0,1-2 0 0,0-1 0 15,-1 2 0-15,1 0 0 0,2 3 0 0,-1 0 0 16,-5 0 0-16,15 2 0 0,-11 0 0 0,-7 1 0 16,-4 2 0-16,-7-2 0 0,-2-1 0 0,-1 1 0 15,-2 0 0-15,-2 0 0 0,-2 4 0 0,-3-3 0 16,0 0 0-16,-1 0 0 0,0 1 0 0,-8-5 0 15,8 4 0-15,0 1 0 0,-2 2 0 0,-6-7 0 16,0 0 0-16,0 0 0 0,7 3 0 0,1 0 0 16,-8-3 0-16,0 0 0 0,0 0 0 0,7 1 0 15,-7-1 0-15,0 0 0 0,10-5 864 0,-3-4 128 16,0 0 32-16,-2-7 0 0,-2-1-832 0,1-2-192 16,0-3 0-16,1-7 0 0,-7-4 0 0,4-5 0 0,-1-6 0 15,2 0 0-15,-1 5 0 0,3-6 0 16,2-4 0-16,1-3 0 0,0-2 0 0,-1-6 0 15,1-1 0-15,3-9 0 16,0-6-768-16,2 2-208 0,-1-2-48 0,4-3 0 0,5-5 1648 0,1-3 320 0,0-7 64 16,-2 0 16-16,4 3-832 0,-1-4-192 0,-4-12 0 15,-1 1 0 1,-1-3-768-16,-2 11-208 0,-1 8-48 0,-1 2 0 0,-3 0 832 0,0 7 192 0,-7 11 0 0,3 3 0 16,-2 10 0-16,0 5 0 0,-2 6 0 0,1 7 0 15,-2 0 0-15,0 0 0 0,-2-3 0 0,2 0 0 16,1 2 0-16,-1-2 0 0,-1 3 0 0,3 1 0 15,-2 4 0-15,3 6 0 0,-2 1 0 0,1 7 0 0,0 1 0 0,-1 4 0 16,-2 0 0-16,3 2 0 0,-1 3 0 16,0 0 0-16,-1-1 0 0,-1 11 0 0,0 0 0 0,0 0 0 15,0 0 0-15,0 0 0 0,3-8 0 0,-3 8 0 16,0 0 0-16,0 0 0 0,-2-10 0 0,2 10 0 16,0 0 0-16,0 0 0 0,0 0 0 0,0 0 0 15,-9-7 0-15,-1 6 0 0,-1 1 0 0,-3 1 0 16,-6 5 0-16,-3-1 0 0,-4 1 0 0,-10 1 0 15,-9 3 0-15,0-2 0 0,0 1 0 0,-4-2 0 16,-2 4 0-16,3 0 0 0,0 1 0 0,5-2 0 16,1 2 0-16,0-1 0 15,-1-3-864-15,1 4-128 0,0-2-32 0,4 1-9824 16,3-3-1968-16</inkml:trace>
  <inkml:trace contextRef="#ctx0" brushRef="#br2" timeOffset="-146402.95">27369 3922 20271 0,'0'0'448'0,"0"0"80"0,0 0 32 0,0 0 16 0,0 0-576 0,0 0 0 0,0 0 0 0,5-9 0 15,-1-3 928-15,1-4 80 0,2 2 16 0,-1-3 0 16,0-3 0-16,0 0 0 0,2-3 0 0,0-4 0 16,2 1 0-16,1-3 0 0,-1 3 0 0,2 0 0 15,1 3-832-15,0 3-192 0,-1 3 0 0,-1 3 0 16,1 2 0-16,-2-1 0 0,0 4 0 0,-3 5 0 15,-7 4 0-15,12 4 0 0,0 2 0 0,-2 7 0 16,-1 6 0-16,1 4 0 0,-1 1 0 0,-2 2 0 16,-3 0 0-16,3 3 0 0,1 2 0 0,-4 0 0 0,0 2 864 15,3-7 128-15,1-1 32 0,-1-1 0 0,-1-4-832 0,-1-3-192 16,-2-2 0-16,0-3 0 0,1-1 0 0,-4-11 0 16,3 10 0-16,-3-10 0 15,0 0-2416-15,0 0-528 0,0 0-96 0,0 0-9440 16</inkml:trace>
  <inkml:trace contextRef="#ctx0" brushRef="#br2" timeOffset="-146128.9">27533 3814 23951 0,'0'0'512'0,"0"0"128"0,0 0 0 0,0 0 64 0,0 0-576 0,0 0-128 16,0 0 0-16,0 0 0 0,0 0 0 0,-4 11 0 15,4-11 0-15,-2 13 0 0,-1 2 848 0,3 0 144 0,0 2 32 0,3 3 0 16,1-3 0-16,1 2 0 0,0 2 0 0,0 3 0 16,0 0-832-16,2 0-192 0,1 7 0 0,-2-3 0 15,1 2 864-15,-1-6 128 0,6 2 32 0,-3 2 0 16,-2 2-832-16,1-5-192 0,1-3 0 16,1 0 0-16,1 3 0 0,-1-6 0 0,0-1 0 0,2-2 0 31,-4-5-768-31,1-1-208 0,0-2-48 0,3 0 0 0,1-6-1632 15,-1 3-336-15,1 1-64 0,-3 0-16 0</inkml:trace>
  <inkml:trace contextRef="#ctx0" brushRef="#br2" timeOffset="-145691.89">27834 4880 23951 0,'0'0'512'0,"0"0"128"0,0 0 0 0,0 0 64 0,0 0-576 0,0 0-128 16,0 0 0-16,6-6 0 0,1-5 848 0,3 2 144 16,0-5 32-16,2-1 0 0,5-3 0 0,0-3 0 15,0-5 0-15,2-3 0 0,2 1-832 0,0-1-192 16,-2-1 0-16,5-1 0 0,2-1 864 0,1-4 128 0,-1-6 32 0,2-1 0 15,-1-1-832-15,-2-7-192 0,-9-5 0 0,2 4 0 16,0 1 0-16,-2 5 0 16,-5 5 0-16,-1 0 0 0,-4 2 864 0,-1 5 128 15,-1 7 32-15,-3-1 0 0,-2 5-832 0,0 5-192 0,-2 5 0 0,-1 2 0 16,-1 9 0-16,5 2 0 0,-13 2 0 0,4 9 0 16,1 3 0-16,-5 8 0 0,-5 10 0 0,-2 0 0 15,-1 3 0-15,-1 3 0 0,0 3 0 0,1 4 0 16,3 3 0-16,2 1 0 0,1-2 0 0,3-2 0 15,3-6 0-15,4-3 0 0,1-6 0 0,4-2 0 16,4 1 0-16,2-3 0 0,3-1 0 0,4-6 0 16,2-3 0-16,3-3 0 0,1-1 0 0,6-4 0 15,7 1-1600-15,-2-4-352 16,-2-1-80-16,4-6-16 0</inkml:trace>
  <inkml:trace contextRef="#ctx0" brushRef="#br2" timeOffset="-135836.33">2254 8807 5519 0,'0'0'496'0,"0"0"-496"0,-6-1 0 0,-4-1 0 16,-1 2 1392-16,11 0 176 0,0 0 32 0,0 0 16 16,-9-1-672-16,9 1-144 0,0 0-32 0,0 0 0 15,-11-3-128-15,11 3-16 0,0 0-16 0,0 0 0 16,-9 3 16-16,9-3 0 0,0 0 0 0,0 0 0 15,0 0-176-15,0 0-48 0,0 0 0 0,0 0 0 16,10 9-64-16,1 1-16 0,1 2 0 0,1-7 0 16,2-5 64-16,4 4 0 0,0 4 0 0,5-4 0 15,0-4 96-15,6 0 32 0,-1-3 0 0,6 6 0 16,4 1 0-16,2 1 0 0,-1-2 0 0,2 3 0 16,0 1-224-16,3 5-32 0,4-3-16 0,0-1 0 15,2-15-96-15,5 6-16 0,5 3 0 0,0 1 0 16,-2-10-128-16,1 2 0 0,-1 1 144 0,1 3-144 0,1 2 0 0,0-2 0 15,1-3 0-15,-1 3 0 0,-1 2 128 0,-4 2-128 16,-3-3 128-16,1 1-128 0,1 4 192 0,-5 2-48 16,-1 1 0-16,0-6 0 0,1-1 0 0,-2 2 0 15,-2 1 0-15,-2 2 0 0,-4 0 32 0,-3-2 0 16,-1-4 0-16,-2 2 0 0,-1 5-48 0,-2-5-128 16,-1 0 192-16,-4 0-64 0,-4 0 32 0,1-2 0 15,-1-3 0-15,-7 0 0 0,-4 1 32 0,-11 2 16 16,10 1 0-16,-10-1 0 0,0 0 80 0,0 0 16 15,7-12 0-15,-7 12 0 0,0 0-48 0,-8-5 0 16,-4-5 0-16,-5 2 0 0,-1 1-80 0,-3 5-32 16,-4 4 0-16,-1-6 0 0,-4-7-144 0,-1 2 128 0,-2 6-128 0,-1 0 128 15,-2 1-128-15,-3-2 128 0,-3 1-128 16,-3 1 128-16,-5-4-128 0,-1 5 0 0,-1 0 144 0,-1-1-144 16,-2 1 0-16,-3 1 0 0,-2 0 0 0,-1-2 128 15,-7-2-128-15,-2 1 0 0,0 0 0 0,-2 3 0 16,0 2 0-16,0-2 128 0,-1-3-128 0,0 4 0 15,2 3 0-15,2-1 0 0,0 0 0 0,2 2 0 16,3-1 0-16,3 2 0 0,-3 3 0 0,3-3 0 16,3-6 0-16,4 0 0 0,0 1 0 0,5 4 0 15,2 2 0-15,5-1 0 0,5-1 0 0,4 2 0 16,0-3 0-16,6 1 0 0,7-1 0 0,2-2 128 16,0-7-128-16,6 3 0 0,3 6 0 0,9-4 0 15,0 0 0-15,0 0 0 0,0 0 0 0,0 0 0 16,11 1 0-16,8-4 0 0,3-5 0 0,10 6-128 0,9 2 128 15,4-1 0-15,5-5 0 0,11 0 0 16,8-1 0-16,-1 2 0 0,1 9 0 0,4-8 0 0,3-5 0 0,3 0 0 16,4 0 0-16,3 2 0 0,2-2 0 0,2 3 0 15,1-5 0-15,5 5 0 0,-1 3 0 0,0-1 0 16,-1 1 0-16,-4 1 0 0,-3-5 0 0,-1 5 0 16,-1 0 0-16,-2 2 0 0,-2 0 0 0,-5-2 0 15,-7-1 0-15,-1 4 0 0,-6 5 0 0,-2-4 128 16,-1 1-128-16,-4 1 0 0,-6 0 0 0,-4 1 128 15,-8-6-128-15,-1 3 0 0,-9 1 144 0,-4 3-144 16,-6 5 192-16,-4-9-192 0,-13-2 128 0,0 0-128 16,0 0 0-16,0 0 0 0,0 0 240 0,-15 0-64 15,-6-2-16-15,-8 2 0 0,-7 1 32 0,-7 2 0 16,-3-1 0-16,-11-3 0 0,-3-3-192 0,-4 0 192 0,-3 0-192 0,-4 2 192 16,-9-1-64-16,-5 3 0 0,-3 1 0 0,-6 2 0 15,-5-2-128-15,-4-1 160 0,-7-1-160 0,2 5 160 16,0 0-160-16,9-2 0 0,4-2 0 0,7 2 0 15,9 2 0-15,7 2 0 0,6-2 128 0,11-4-128 16,9-6 0-16,8 4 0 0,6 7-160 0,8-2 160 31,10 0-2432-31,14-3-400 0</inkml:trace>
  <inkml:trace contextRef="#ctx0" brushRef="#br2" timeOffset="-134090.96">7941 8819 13695 0,'-12'0'608'0,"12"0"128"0,-8 2-592 0,8-2-144 16,-10 4 0-16,2 1 0 0,8-5 784 0,0 0 128 15,0 0 32-15,0 0 0 0,0 0-176 0,0 0-16 16,0 0-16-16,0 0 0 0,11 7-224 0,2-7-64 0,4-3 0 0,3-1 0 16,3 10 208-16,1-5 48 15,4-1 0-15,4 0 0 0,7 2-192 0,6 2-48 0,3-1 0 0,5-2 0 16,7-2-48-16,0 4-16 0,6 3 0 15,1-6 0-15,2-1-160 0,6-1-48 0,3 5 0 0,3-2 0 16,4 2 16-16,-5-2 0 0,-3-1 0 0,4 2 0 16,4 0 16-16,0 1 0 0,-3 1 0 0,-4-2 0 15,-4 0-32-15,-1 2 0 0,2 1 0 0,-2 1 0 16,-2-4-64-16,1-2 0 0,-3-2-128 0,-1 4 192 16,-7 3-64-16,0 0-128 0,-2 0 176 0,1-2-176 15,-1-1 208-15,-3 2-64 0,-5 0-16 0,-3-1 0 16,-2-4-128-16,-6 2 160 0,-5 4-160 0,-4-4 160 15,-3-1-160-15,-5 4 0 0,-4 2 0 0,-2-4 0 0,-6 1 128 16,-11-3-128-16,0 0 128 0,0 0-128 16,0 0 272-16,0 0-16 0,0 0-16 0,0 0 0 0,-11-5 0 15,-6 5 0-15,-2 6 0 0,-5-6 0 0,-8-4-240 0,-4 2 176 16,-3 0-176-16,-6 2 160 0,-3 3-160 0,-3 1 160 16,-1-3-160-16,-4-1 160 0,-7 0-160 0,-2 1 160 15,-4 5-160-15,-4-4 160 0,-5-2-160 0,-3 3 0 16,-2 5 144-16,-2-8-144 0,0-7 0 0,-5 2 128 15,-5 4-128-15,0 1 0 0,0 0 0 0,-2-2 144 16,-1-2-144-16,-1 4 0 0,-2 0 160 0,3 3-160 16,4 2 128-16,1-2-128 0,2-3 128 0,6 2-128 15,7 4 0-15,7-5 128 0,4 1-128 0,10-2 128 16,6-2-128-16,5 1 128 0,4 2-128 0,6-1 0 16,5-1 0-16,5 1 0 0,3 0 0 0,9 1 0 15,4 0 128-15,10-1-128 0,0 0 0 0,0 0 0 16,0 0 0-16,18 1 0 0,7-3 0 0,7 3 0 0,5 4 0 15,8-5 0-15,8-7 0 0,5-1 0 0,10 1 0 0,13 3 0 16,5 4 0-16,4-1 0 0,5-3 0 0,5-1 0 16,7-3 128-16,4 5-128 0,1 5 128 0,3-1-128 15,0-1 128-15,2-1-128 0,4-3 0 0,1 3 128 16,1-1 0-16,0 1-128 0,-2-3 192 0,-2 4-64 16,-6 5-128-16,2 3 192 0,1-3-192 0,-9 2 192 15,-5-1-192-15,-6 0 128 0,-3-1-128 0,-5 1 128 16,-2-2-128-16,-7 4 128 0,-8 1-128 0,-4 2 128 15,-11 0-128-15,-7 1 0 0,-10-4 0 0,-2-2 0 16,-8 0 0-16,-8-1 128 0,-8-1-128 0,-13-4 0 0,0 0 0 16,0 0 128-16,-13 10-128 0,-12-6 0 0,-8-8 144 15,-9 0-144-15,-8 0 160 0,-13 0-160 0,-15-2 128 0,-8-2-128 16,-7-1 0-16,-10 5 0 0,-5-1 128 0,-9-3-128 16,-11-6 0-16,-2 5 144 0,-5 3-144 0,-3 6 0 15,-5 4 0-15,4-9 0 0,3-7 0 0,5-1 0 16,2 7 0-16,8-1 0 0,7 5 0 0,8-1 0 15,1-1 0-15,9 1 0 0,6 0-304 0,9 3 64 16,7 1 16-16,5 1 0 16,2-2-1440-16,10 3-272 0,8 5-64 0,12-4-12464 0</inkml:trace>
  <inkml:trace contextRef="#ctx0" brushRef="#br2" timeOffset="-132967.52">14405 8967 13823 0,'-32'-14'608'0,"13"7"128"0,-5 0-592 0,1-3-144 0,0-4 0 0,3 9 0 16,3 7 1440-16,1 4 256 0,-1-4 48 0,7-3 16 16,5-4-1040-16,5 5-208 0,0 0-32 0,0 0-16 15,0 0 304-15,0 0 48 0,12 4 16 0,4-2 0 16,8-2 176-16,6 0 32 0,5-1 16 0,8 4 0 15,5 3-224-15,8 2-32 0,8 2-16 0,7-3 0 16,7-8-352-16,7 4-80 0,3 7-16 0,2-3 0 16,2-3-192-16,3 2-144 0,4-4 192 0,1 3-192 0,-2 1 128 15,2-1-128-15,2-7 0 0,2 5 0 16,2 5 288-16,-3-4-48 0,-4 1-16 0,1-4 0 0,1 1 160 16,-1 5 16-16,-1 6 16 0,-2-5 0 0,-9-2-96 0,0-4-32 15,-1 5 0-15,-2 3 0 0,-4-1-48 0,-8 2-16 16,-8-6 0-16,-6 5 0 0,-5-1-224 0,-7 3 0 15,-6-5 0-15,-7 0 0 0,-8-3 0 0,-7 0 176 16,-6 2-176-16,-13-6 160 0,0 0-160 0,0 0 0 16,0 0-160-16,-13 6 160 0,-9-6-128 0,-7-1 128 15,-6-4 0-15,-8-1-144 0,-8 2 144 0,-9-5-208 16,-10-2 80-16,-8-2 128 0,-8 2-256 0,-4 3 64 16,-2 3 0-16,-8-9 16 0,-11-6 48 0,-5 8 0 15,-4 5 0-15,-4-4 0 0,-1-4 128 0,0 4 0 16,1 2 0-16,0 1 0 0,0-1 0 0,5 4 176 0,3 1-176 15,5 4 192-15,1 4 0 0,3-2 0 0,3-3 0 16,6 1 0-16,7 3-64 0,10-1-128 0,8 4 192 0,7-5-64 16,6-1-128-16,10-1 128 0,8-5-128 0,14 6 128 15,9 6 0-15,6-5 0 0,13-1 0 0,0 0 0 16,15-7 0-16,12 3-128 0,8-1 192 0,14-4-64 16,11-4-128-16,11-3 0 0,11 3 0 0,8-2 128 15,11-4-128-15,2 2 0 0,1 4 0 0,7-1 0 16,7 4 0-16,1-1 0 0,1-3 128 0,4 2-128 15,9 2 128-15,-3 2-128 0,1 3 192 0,3 0-64 16,3-2 16-16,-4 6 0 0,-5 6 0 0,-2-2 0 16,-2-5-144-16,-2 2 160 0,-7 2-160 0,-7 1 160 0,-9 7-160 15,-11-1 0-15,-6-2 0 0,-16 3 0 0,-15-1 0 0,-14 0 0 16,-16 0 0-16,-12-2 0 0,-9-7-256 0,-20 5-48 16,-12 5 0-16,-21-3 0 0,-17-5-16 0,-16 0 0 15,-12-5 0-15,-11 2 0 16,-11-1-64-16,-1 1-32 0,-2-5 0 15,-6-1 0-15,-8 2 160 0,0-2 48 0,3 2 0 0,1 1 0 16,0 2-224-16,10-1-32 16,9 2-16-16,8 1 0 0,7 0-1824 0,9 1-384 0,-23 2-64 0,33-1 0 0</inkml:trace>
  <inkml:trace contextRef="#ctx0" brushRef="#br2" timeOffset="-131998.95">20291 9118 23263 0,'-34'-6'1024'0,"13"-1"224"0,-1-3-992 0,3 1-256 15,-1 1 0-15,4 4 0 0,7 3 464 0,9 1 48 16,0 0 16-16,0 0 0 0,0 0-64 0,15-4-16 15,9 1 0-15,10 1 0 0,8-4 336 0,8-1 64 0,7-3 16 0,11 0 0 16,9 0-288-16,10-2-48 0,8 1-16 0,7 0 0 16,2 4-192-16,12-2-64 15,16 0 0-15,2-4 0 0,2 0 0 0,7 0-16 0,6 2 0 0,1-2 0 16,3-2 32-16,5 3 16 0,3 2 0 0,0 3 0 16,2 1 0-16,-1 0 0 0,-2 1 0 0,3 4 0 15,0 2-32-15,-6 0 0 0,-10-1 0 0,0 4 0 16,-2 4-48-16,-8 1-16 0,-9 4 0 0,-3-2 0 15,-4-6-192-15,-11 0 176 0,-15 3-176 0,-7 5 160 16,-7 3-160-16,-10-3 0 0,-11-11 0 0,-10 5 0 16,-8 7-128-16,-13 1-64 0,-12-5-16 0,-11 2 0 15,-10-3-688 1,-14 3-144-16,-13 1-32 0,-17-6 0 0,-16 1 432 16,-16-4 64-16,-11 1 32 0,-16-2 0 0,-16-7 256 0,-10-1 48 0,-10-4 16 0,-9 3 0 0,-6 3 224 15,-8-4 0-15,-11-3 0 0,0-3-144 0,-6-2 144 16,1 4 224-16,0-4-48 0,0 2-16 0,-2-2 160 0,5 3 48 15,9 1 0-15,4 5 0 0,8-6 144 0,7 2 16 16,6-5 16-16,12 7 0 0,12 8-112 0,17-2-32 16,14-5 0-16,12 5 0 0,11 3-144 0,12 3-48 15,14 1 0-15,11 0 0 0,10-5-208 0,20 0 0 16,0 0 128-16,14 3-128 0,14-2 0 0,12-1 0 16,11-1 0-16,17-4-160 0,14-2 160 0,18 1 0 15,18-2 0-15,10-1 0 0,6-4 0 0,12 4 0 16,8 1 0-16,7 0 0 0,9-6 0 0,1 2 0 15,1 2 0-15,1 0 0 0,4 3 0 0,1-3 144 16,-1-1-144-16,-10 0 0 0,-9 9 256 0,-6-1-48 16,-5 0-16-16,-14 3 0 0,-17 2 192 0,-13 2 16 0,-13 2 16 0,-17-3 0 15,-15-3-176-15,-19 0-48 0,-13 4 0 0,-16-3 0 16,-10-1 96-16,-18 0 16 0,-18 0 0 0,-14 0 0 16,-14 0-176-16,-17 1-128 0,-15 1 192 0,-12-2-192 15,-10-3-176-15,-4 3-144 0,-5 0-16 0,-6 0-16 31,-3-1-2288-31,-3-1-464 0,5 0-96 0</inkml:trace>
  <inkml:trace contextRef="#ctx0" brushRef="#br2" timeOffset="-119724.59">27169 9435 6447 0,'0'0'272'0,"0"0"80"0,-7-4-352 0,-2 3 0 15,-2 2 0-15,1-2 0 0,1-3 1520 0,-1 3 224 16,1 6 48-16,0 0 16 0,0 0-784 0,0-1-176 16,-2 4-16-16,2 4-16 0,4 2 160 0,-1 4 48 15,0 1 0-15,4 2 0 0,3-3-224 0,4 4-32 16,3 3-16-16,5-2 0 0,5-3-176 0,5-2-16 15,1 0-16-15,2 1 0 0,3-2-16 0,2-2 0 16,2-4 0-16,4 0 0 0,2 1-208 0,0 0-32 16,1 0-16-16,1-9 0 0,2-3-80 0,4 0-32 15,2-1 0-15,5-1 0 0,2-6 96 0,0 1 32 0,0 2 0 16,-3-3 0-16,-3 0 0 0,-5 1 0 0,-3-3 0 0,-3 0 0 16,-2 0-288-16,-5-4 0 0,-2 0 0 0,-2 4 0 15,-4-3 0-15,-1 2 0 0,-3 1 0 0,-9 1 0 31,-9 0-640-31,-2 9-16 0,0 0-16 0,0 0 0 16,-2-10-656-16,-9 4-128 0,-6-1-16 0,-2 5-16 16,-6 7-1088-16,-1-2-224 0,-17-6-32 0,7 6-16 0</inkml:trace>
  <inkml:trace contextRef="#ctx0" brushRef="#br2" timeOffset="-119430.29">27183 9679 11967 0,'0'0'1072'0,"-10"0"-864"0,-1 1-208 0,11-1 0 0,-9-8 976 0,3 2 160 15,6 6 16-15,0 0 16 0,-5-7 0 0,8-3 0 16,5 1 0-16,2-2 0 0,2 5-48 0,7-4-16 16,6-2 0-16,5 0 0 0,3 0-384 0,0 5-80 15,3-3 0-15,1 1-16 0,-3-2-304 0,3 4-48 16,1-1-16-16,0 3 0 0,-1 0-80 0,4 3-32 15,0-3 0-15,0 10 0 0,-2 3 48 0,-1 4 16 16,0-5 0-16,-6 4 0 0,2 6-208 0,-7-4 0 16,-3 0 128-16,-3 2-128 0,-3 0 0 0,-4-2 0 15,-2 3 0-15,-1-2 0 16,-2-1-1664-16,-2-2-240 0,1-1-32 0,0 2-16 0</inkml:trace>
  <inkml:trace contextRef="#ctx0" brushRef="#br2" timeOffset="-118705.39">29422 9221 18431 0,'3'-13'1632'0,"-3"4"-1312"16,0 9-320-16,-4-13 0 0,1 0 0 0,-2 3-160 15,-5-3 16-15,-2 1 0 0,0 2 448 0,-1-3 80 16,-2-1 32-16,-6-1 0 0,-4-5-32 0,-4 3 0 16,-2 6 0-16,-3-4 0 0,-2-2 96 0,-2 3 16 15,-1 5 0-15,-4-6 0 0,-8-1-176 0,-1 0-16 16,-2 0-16-16,-4 5 0 0,-9-1-160 0,2 0-128 15,1-1 144-15,-3 1-144 0,-3 6 160 0,-8-3-160 16,-4 1 160-16,-2 4-160 0,1-1 160 0,-1 3-160 16,2 4 160-16,-5 0-160 0,-6 1 240 0,1 1-48 15,-1 1-16-15,1 2 0 0,-1-1-176 0,-1 1 192 0,-2 3-192 16,2 0 192-16,3 7 16 0,1 3 16 0,1 2 0 16,0 2 0-16,-2-2-224 0,2 10 176 0,3 7-176 0,0 4 160 15,3-3-160-15,2 1 0 0,3 2 0 0,4 2 0 16,2 0 0-16,11-3 0 0,8-7 128 0,5 6-128 15,5 4 0-15,5 2 0 0,3-1 0 0,6-2 0 16,5 0 0-16,3-1 0 0,3 1 0 0,6-1 0 16,0-6 0-16,7 2 208 0,0 3-48 0,5 5-16 15,4 0-16-15,3 3 0 0,4 0 0 0,7-3 0 16,4 0 16-16,4-2 0 0,3-1 0 0,5-2 0 16,5 2 0-16,4 2 0 0,4 1 0 0,3-3 0 15,0-4 0-15,9 3 0 0,8 6 0 0,2-3 0 16,-2-4-144-16,8-3 192 0,8-5-192 0,6-1 192 15,3-3-64-15,1-3-128 0,0-2 192 0,3-3-64 16,8-2-128-16,7-3 128 0,6-4-128 0,3-3 128 0,3-6-128 0,2-3 192 16,-1-2-192-16,4-2 192 0,2-3-192 15,2-3 128-15,-2-10-128 0,-3 0 128 0,-1-2-128 0,3-5 0 16,3-4 144-16,-6-12-144 0,2-7 160 0,-1-3-32 16,0-3-128-16,-5 0 192 0,-9-4 256 0,0 2 64 15,-1 5 0-15,-9 1 0 0,-11 3 160 0,-11 1 32 16,-11-4 16-16,-9 3 0 0,-6 2-208 0,-13-1-64 15,-10 2 0-15,-10-1 0 0,-10 4-256 0,-8 2-64 16,-10 1-128-16,-13-4 192 16,-11-2-800-16,-9 1-160 0,-8-2-48 0,-9 1-9872 15,-9 0-1968-15</inkml:trace>
  <inkml:trace contextRef="#ctx0" brushRef="#br2" timeOffset="-117295.53">27188 9683 12671 0,'0'0'560'0,"0"0"112"0,0 0-544 0,0 0-128 0,9-3 0 0,0-1 0 16,0-1 768-16,-9 5 128 0,9-5 32 0,-9 5 0 15,12-4-256-15,-3 0-48 0,-9 4-16 0,9-10 0 16,-4-1 96-16,-1 2 32 0,-4 9 0 0,6-6 0 16,-1-6-16-16,-3 0 0 0,-2 0 0 0,0-3 0 15,-2 0-208-15,-2-3-32 0,-4-5-16 0,0 4 0 16,-1 8-80-16,-3 2 0 0,-2-6-16 0,-4 1 0 15,0-2-48-15,-3 5-16 0,-7 0 0 0,-2-1 0 16,0-5-144-16,-4 4-32 0,1 2 0 0,-3 2 0 16,0-2-128-16,-3 3 0 0,-3-1 0 0,-1 3-176 0,0-3 176 0,-1 3 0 15,-3 2 0-15,-2-1 128 0,0 0-128 0,1 2 144 16,1 1-144-16,1-1 160 0,2 2-32 0,1-3-128 16,0 3 192-16,2 2-64 0,-2 4 64 15,7-2 0-15,3-2 0 0,-1 6 0 0,-1 6 0 0,1 2 0 16,2 1 0-16,-1 0 0 0,2-1-192 0,1 9 0 15,0 0 0-15,1 4 128 0,3-6-128 0,1 1 0 16,0 7 0-16,2-2 0 0,1 1 0 0,4-1 0 16,1 0 0-16,5 2 0 0,3 2 0 0,2 1 0 15,5-1 0-15,2 0 0 0,2-5 0 0,3 0 0 16,1-1 0-16,1 2 0 0,3 1 0 0,1 0 128 16,2-1-128-16,-1 3 0 0,2-2 0 0,3 0 0 15,0-6 128-15,2 0-128 0,-1 1 0 0,1-5 0 16,2 1 144-16,3-4-144 0,2-3 128 0,1-2-128 0,3 1 128 0,3-4-128 15,1 1 224-15,2-4-32 0,1-1 0 0,4 0 0 16,2 1-48-16,3-3-16 0,-6-4 0 0,5 1 0 16,-1-2-128-16,3 2 192 0,1-3-192 0,3-1 192 15,4-3-192-15,-2 0 0 0,2 3 144 0,-1-1-144 16,-5-1 0-16,1 1 144 0,-2-6-144 0,0 1 0 16,-1 1 128-16,3-3-128 0,0-4 0 0,0 0 0 15,0-2 128-15,-5-2-128 0,-1-3 144 0,-3-3-144 16,-5-2 256-16,-4-5-32 0,-6 0-16 0,-4-1 0 15,-5 0 112-15,-4-2 32 0,-7 4 0 0,-2-1 0 16,-5-3 112-16,-4-2 32 0,-4-1 0 0,-3 3 0 16,-2 7-160-16,-2-1-16 0,-4 0-16 0,-2 3 0 0,-3-2-304 15,-2 7 0-15,-3 1 0 0,-2 1-144 16,-1 2-304-16,3 5-48 0,3-2-16 0,-5 6 0 16,-2 2-1792-16,3 4-384 0,4-1-64 0</inkml:trace>
  <inkml:trace contextRef="#ctx0" brushRef="#br2" timeOffset="-69868.97">1886 6379 5519 0,'-18'-13'240'0,"8"8"64"0,-2-4-304 0,0 0 0 0,1 0 0 16,0 2 0-16,2 2 1712 0,9 5 272 0,0 0 64 0,-6-12 16 16,-2 0-1056-16,2 3-224 0,6 9-32 0,0 0-16 15,-6-11-96-15,2 3 0 0,4 8-16 0,0 0 0 16,-3-8-176-16,-2 1-48 0,3 0 0 0,2 7 0 16,0 0 32-16,2-11 0 0,3-1 0 0,-2 3 0 15,-3 9-64-15,9-10-16 0,4 1 0 0,2-6 0 16,0-4-32-16,0-1 0 0,1-1 0 0,5 3 0 15,3-1 16-15,-1-2 0 0,-2-4 0 0,3 3 0 16,2 2-112-16,1-1-32 0,0-5 0 0,3 4 0 16,2-3 80-16,3 5 16 0,3-3 0 0,0 3 0 15,-2-4-16-15,2 2 0 0,1 2 0 0,1 5 0 0,1 4-48 16,-1 1-16-16,1-1 0 0,0 4 0 16,1-4-208-16,1 3 128 0,-1 1-128 0,3 1 0 0,4 2 128 15,4 1-128-15,-2-5 0 0,2 4 0 0,3 1 0 0,-1 1 0 16,-3-4 0-16,3 2 0 0,3-1 0 0,0 0 0 15,1-5 0-15,1 3 0 0,2 6 0 0,1-1 128 16,-2 4-128-16,2-4 0 0,-3-5 0 0,2 1 0 16,4 4 128-16,-3 2-128 0,3-1 0 0,1 1 144 15,3 0-144-15,-3 1 128 0,0-1 0 0,3 0 0 16,6-3 0-16,-1 1 0 0,-2 6 16 0,3-3 0 16,-3 1 0-16,-3 2 0 0,2 0 0 0,0 3 0 15,-2-3 0-15,3 0 0 0,2-2-16 0,-5 1-128 16,-4 2 192-16,2-4-64 0,3-1-128 0,-1 0 128 15,2 0-128-15,-1 2 128 0,1 2-128 0,-3-1 160 0,-1-1-160 16,1 0 160-16,3 4-32 0,0-5-128 0,-2 0 192 0,2 2-64 16,-1 1-128-16,2 2 128 0,-1 1-128 0,1-2 128 15,1-4-128-15,5-1 0 0,0-1 0 0,1 2 0 16,-3 4 0-16,2-1 128 0,-1 0-128 16,1 2 0-16,-1-1 128 0,-3 0-128 0,0 3 0 0,-2 0 128 15,0-3-128-15,0 1 160 0,1 1-160 0,0-2 160 16,-1 2-160-16,-1-1 160 0,0-3-160 0,-2-1 160 15,-1 1-160-15,0 0 0 0,1-1 0 0,3 2 0 16,1-3 128-16,-1 1-128 0,-1 2 0 0,-1-1 128 16,2 0-128-16,3-3 0 0,-2 0 0 0,0 3 0 15,1 3 0-15,-1-2 0 0,-1-4 0 0,1 1 0 16,3 1 0-16,2-1 0 0,1-1 0 0,0 1 0 16,-2 2 0-16,0-4 0 0,1-3 128 0,1 1-128 0,3 3 0 15,0 1 0-15,0 2 0 0,0-3 0 0,-4-4 0 16,1 0 0-16,2 0 0 0,-1 0 0 0,1 6 0 0,-3 0 0 15,-3-4 0-15,-1 0 128 0,1 1-128 0,2 0 0 16,-1-1 144-16,0 5-144 0,0 4 144 0,-3-4-144 16,-2 0 192-16,1 1-192 0,4 0 128 0,1 0-128 15,3-3 0-15,0 3 0 0,0 8 128 0,2-10-128 16,3-2 0-16,0-5 0 0,-1 1 0 0,-2 3 0 16,0 2 0-16,-3-2 0 0,0-3 128 0,2 3-128 15,2 2 0-15,-1 2 0 0,-1-1 0 0,-1-2 128 16,-2-2-128-16,4 0 0 0,3 2 0 0,-2 0 0 15,-3-1 0-15,0 1 0 0,-1 0 0 0,2 0 0 16,4-3 0-16,0 3 0 0,-4 0 128 0,0 0-128 0,-1-1 144 0,1 1-144 16,0-5 0-16,0-2 0 0,0-2 0 15,2 4 0-15,-2 5 0 0,0-1 0 16,0-8 128-16,4 1-128 0,-4 1 0 0,2 3 128 0,-1 2-128 0,-2-7 0 16,-3-6 0-16,1 2 0 0,-1 0 0 0,0 4 0 15,0-3 0-15,-3-2 0 0,-5 0 0 0,0 2 0 16,-2-2 0-16,0-1 0 0,0-2 0 0,-2 4 0 15,-1 3 160-15,-2 1-16 0,-3 0 0 0,-4-4 0 16,-4-2-144-16,-1 0 0 0,0 2-192 0,-2-3 192 16,1 2 0-16,-4-1 0 0,-2 2 0 0,-1 1 0 15,0 6 128-15,-3-3-128 0,-1 0 0 0,-1 0 128 16,-3 2-128-16,-2-1 0 0,-2-4 0 0,-1 1 0 16,4 2 0-16,-1-4 0 0,-1 5 0 0,2-4 0 0,0-4 0 15,0 2 0-15,-1 0 0 0,-1 2 0 16,0 3 0-16,-2 1 128 0,-3-1-128 0,-1 0 0 0,-1-2 0 0,-2 0 0 15,-1-4 0-15,-1 6 0 0,-1 4 0 0,1 1 0 16,-2 1 128-16,2-2-128 0,-5-1 0 0,1 0 0 16,-2 4 0-16,-2-3 0 0,-1 3 0 0,0 1 0 15,-3-2 0-15,-9 3 0 0,10 0 0 0,1 3 0 16,-1 1 0-16,-1 2 0 0,-1 0 0 0,3 5 0 16,0 1 0-16,0 1 0 0,-3 0 0 0,5 3 0 15,2-3 0-15,2 1 0 0,2-2 0 0,0 0 0 16,3 2 0-16,-1 2 0 0,3 2 0 0,0-2 0 15,1-2 0-15,1-1 0 0,0 3 0 0,2-3 0 16,-1 0 0-16,4-4 0 0,3 3 0 0,4-5 0 16,1 4 0-16,2-2 0 0,-4 1 0 0,6 3 0 15,7-3 0-15,-1 3 0 0,0-3 0 0,0 2 0 0,2-1 0 16,3-1 0-16,2 1 0 0,1-2 0 0,2 1 0 0,2-3 0 16,0-1 0-16,0 1 128 0,-1 1-128 0,2 0 0 15,2 0 0-15,-3 1 0 0,-1-2 0 0,4 0 0 16,3 1 0-16,-1-3 0 0,-4-1 0 0,1 4 0 15,1-1 0-15,0 3 0 0,-1-2 0 0,3 2 0 16,-1-2 0-16,0 1 0 0,0-4 0 0,-1 3 0 16,-3 1 0-16,3-2 0 0,3-6 0 0,1 7 0 15,-2 1 0-15,1 2 0 0,-2-4 0 0,0 3 0 16,-3-7 0-16,1 7 0 0,1 3 0 0,0-2 0 16,-2-3 0-16,2 3 0 0,1-1 0 0,-1 1 0 15,-5-2 0-15,-2 0 0 0,3-5 0 0,2 1 0 0,2 5 0 0,-1-1 0 16,3-1 0-16,-3-1 0 0,-1-1 0 0,-1-2 0 15,-1 1 0-15,1 2 0 0,1-2 0 0,3-1 0 16,4 1 0-16,-3-1 0 0,-2 0 0 0,1-3 0 16,-2-2 128-16,3 0-128 0,2 1 0 0,4 0 0 15,-3 0 0-15,0 0 0 0,-1 0 0 0,-3 0 0 16,-2-3 0-16,1 1 0 0,2-2 0 0,1 1 0 16,-1 3 0-16,2 0 0 0,0-1 0 0,-3-1 0 15,-4 1 0-15,3-4 0 0,2 1 0 0,2-1 0 16,1 0 0-16,0 1 0 0,-1 2 0 0,-1 1 0 15,-3-3 0-15,3-1 0 0,3-2 0 0,-1 1 0 16,-2-1 128-16,1 5-128 0,0-2 0 0,-3 3 0 16,-2-1 0-16,1-2 0 0,-2-1 0 0,2-3 0 15,3 3 0-15,-1 1 0 0,1 4 0 0,-4 2 0 0,-1-1 0 16,2-4 0-16,1 1 0 0,0-6 0 0,-2 3 0 0,2 1 0 16,4 1 0-16,-3-2 0 0,-3 1 0 0,-2-1 0 15,3-2 0-15,3 2 0 0,-5 0 0 0,5 2 0 16,2 2 0-16,-1-3 0 0,-5 0 0 0,1-1 0 15,-1 0 0-15,1-3 0 0,2 1 0 0,1 2 0 16,-2-3 0-16,-1 0 0 0,-2-1 0 0,0 0 0 16,-1 1 0-16,3 2 0 0,5-1 0 0,-5-1 0 15,-2 2 0-15,1 1 0 0,-1-4 0 0,-2 1 0 16,-1-3 0-16,0 4 0 0,1-3 0 0,4 3 0 16,2-5 0-16,1 4 0 0,-3-2 0 0,-1 2 0 15,-3-3 0-15,2 2 0 0,-5-4 0 0,4 3 128 16,4-1-128-16,-2 2 0 0,1 0 0 0,-4-3 0 0,-3 3 0 0,-1-4 0 15,-2 3 0-15,2-2 0 0,1-2 0 0,3 2 0 16,1 1 0-16,1 0 0 0,-4 2 0 0,0-3 0 16,-3 3 0-16,1-2 0 0,-2-2 0 0,4 0 0 15,0-1 0-15,1 3 0 0,1 8 0 0,-3 0 0 16,-2-2 0-16,-1 1 0 0,-2 0 0 0,1 1 0 16,1 1 0-16,2-3 0 0,2-5 0 0,4 6 0 15,-1 4 0-15,0 0 0 0,-2 0 0 0,-2 2 0 16,-2-1 0-16,4-2 0 0,-1-1 0 0,4 0 0 15,0 3 0-15,2 0 0 0,0-1 0 0,-3 2 0 16,-3 0 0-16,-1-2 0 0,0-1 0 0,3 0 0 16,0-1 0-16,0 2 0 0,-2 4 0 0,-5 2 0 15,-2-2 0-15,-3 5 0 0,-5 2 0 0,-1 0 0 0,-3 2 0 16,-1-3 0-16,-3 1 0 0,-1 0 0 0,-2 0 0 16,1 3 128-16,0 3-128 0,-3 0 0 0,-6 0 0 15,5 3 128-15,1 0-128 0,-3 1 0 0,-4 0 0 0,-1 4 0 16,-4-2 0-16,0 2-192 0,1-3 32 0,-1 4-15680 15</inkml:trace>
  <inkml:trace contextRef="#ctx0" brushRef="#br2" timeOffset="-63433.15">2284 10901 2751 0,'-17'-11'128'0,"11"5"16"0,2-3-144 0,0-1 0 16,-1 1 0-16,1 3 0 0,4 6 2320 0,-4-9 432 0,0-3 96 0,0 3 16 15,4 9-1712-15,-5-7-352 0,5 7-64 0,0 0-16 16,-5-14 16-16,2 5 0 0,3 9 0 0,0 0 0 15,-3-11 256-15,3 11 48 0,0 0 16 0,0 0 0 16,0 0-304-16,0 0-64 0,0 0-16 0,16 4 0 16,1 4-256-16,-3 5-48 0,2 0-16 0,2 5 0 15,2 1-96-15,-1 4-32 0,0 6 0 16,3 3 0-16,4 9-32 0,-1 2-16 0,-3 6 0 0,-1 5 0 16,3 8 80-16,-2 6 0 0,-2-3 16 0,-3 11 0 15,-1 6-64-15,-2 3-16 0,-1 1 0 0,0 0 0 16,0-4-192-16,-2 3 144 0,-2 1-144 0,2-1 128 0,1-2-128 15,1-3 0-15,-1-5 144 0,1 0-144 16,0-5 144-16,3-1-144 0,-1-1 192 0,2-2-192 0,0 3 336 0,0-3-32 16,-3-8-16-16,7 0 0 0,0-2-32 0,-8 2 0 15,-9 5 0-15,0-4 0 0,0-5-64 0,-1 1 0 16,-5 4-16-16,0-2 0 0,-1-2 48 0,-1-2 16 16,-2 2 0-16,-2 2 0 0,-3 3-16 0,1 2 0 15,-2-1 0-15,-3-1 0 0,-5 0-96 0,0-5 0 16,1-3-128-16,-1-1 192 0,-1-3-48 0,-1 4-16 15,-1-4 0-15,1-1 0 0,-1-4 160 0,1-2 32 16,1-1 0-16,-1-6 0 0,1-1-144 0,2-3-32 16,1-2 0-16,1 0 0 0,2-4-144 0,4 0 0 15,-6-5 0-15,8 1 0 16,7-2-528-16,1-3-96 0,-4-5-16 0,5-10-9760 16,11 4-1952-16</inkml:trace>
  <inkml:trace contextRef="#ctx0" brushRef="#br2" timeOffset="-62754.56">4670 10674 13935 0,'0'0'608'0,"-9"-4"144"0,0-5-608 0,0 2-144 0,-2 2 0 0,2 0 0 15,0 3 800-15,9 2 128 0,-11-5 32 0,2 4 0 16,-5 2-256-16,2 3-64 0,2 1 0 0,-2 2 0 16,3-1-64-16,-3 5 0 0,-2 6-16 0,2 1 0 15,0 2-64-15,-3 2-16 0,-5 4 0 0,1 8 0 16,-1 9-112-16,-1 6-32 0,-1 10 0 0,0 9 0 16,-2 6-64-16,1 8-16 0,-3 4 0 0,0 7 0 15,-3 6-256-15,-2 8 128 0,2 4-128 0,-3-1 0 16,-2 0 128-16,2 1-128 0,2-2 0 0,3 2 0 15,0-7 128-15,3 1-128 0,2-6 144 0,2-3-144 16,-2 3 304-16,1-6-48 0,2-6 0 0,2-1 0 0,3 3 272 0,1-4 48 16,2 1 16-16,3-4 0 0,-1-4-192 0,5 0-32 15,3 2-16-15,2-3 0 0,2-2-144 0,1-8-16 16,2-3-16-16,2-3 0 0,5 4-176 0,4-1 0 16,5 3 0-16,3-5 0 0,-1-1 0 0,4 1 0 15,2 0 0-15,3-2 0 0,1 0-240 0,0-1 32 16,-3 2 0-16,0 0 0 15,-5-2-1968-15,0 0-400 0</inkml:trace>
  <inkml:trace contextRef="#ctx0" brushRef="#br2" timeOffset="-45257.01">5808 7425 6447 0,'-8'-12'272'0,"8"12"80"0,-8-4-352 0,8 4 0 16,-11-2 0-16,0 2 0 0,2 1 1984 0,0 3 336 16,-1 1 64-16,0 3 16 0,0-2-1696 0,1 2-352 15,0-4-64-15,2 3-16 0,1 2-272 0,6-9 0 16,0 0 0-16,0 0 0 0,-7 4 304 0,7-4 48 16,0 0 16-16,0 0 0 0,0 0 400 0,0 0 96 15,0 0 16-15,0 0 0 0,0 0-224 0,5-6-32 16,3 0-16-16,3 3 0 0,-1 1-160 0,4 0-16 0,3 1-16 0,4-3 0 15,1-1-32-15,4 1 0 16,2-1 0-16,1 2 0 0,2-5-32 0,1 2-16 0,2-2 0 0,2 3 0 16,-1 1-16-16,1 1-16 0,-4 1 0 15,3 2 0-15,0 1-160 0,0 0-16 0,-1-1-128 0,0 4 192 16,0 2-192-16,-2-1 176 0,1-1-176 0,0-4 160 16,-5 0-160-16,5 0 0 0,-2 1 144 0,0-2-144 15,1-2 160-15,-5-1-32 0,-2 3-128 0,0 0 192 16,-6-1-32-16,1 1-16 0,-3 0 0 0,-3-1 0 15,-2 1 32-15,-12 1 0 0,10 0 0 0,-10 0 0 16,0 0 0-16,0 0 0 0,0 0 0 0,0 0 0 16,0 0 96-16,-10-1 32 0,-5-1 0 0,1 1 0 15,1 0-64-15,-5-1-16 0,-4-3 0 0,-4 4 0 0,1 5-96 16,-1 1 0-16,-4-2-128 0,-3-1 192 0,-1-3-192 0,-2 4 0 16,-2 2 128-16,-5-1-128 0,-4-2 0 0,0 1 144 15,0 1-144-15,-1 1 128 0,-2 0-128 0,3-2 0 16,6-1 0-16,3 2 0 0,1 0 0 0,6 2 0 15,4-4 0-15,2-2 0 0,4 1 0 0,3 1 0 16,1 0 0-16,5-2 0 0,-1-1 0 0,4 0 0 16,9 1 0-16,0 0 0 0,0 0 0 0,0 0 0 15,0 0 0-15,0 0 0 0,12 0 0 0,5 1 128 16,4-5-128-16,5 3 0 0,2 0 128 0,6-1-128 16,5 2 0-16,2-4 128 0,2 0-128 0,-2 2 160 15,4 0-160-15,2 1 160 0,1 0-160 0,-1 2 0 16,0 2 0-16,-3-1 0 0,0 0 0 0,-1 0 0 0,-1 4 128 15,1-4-128-15,2-2 0 0,-4 1 0 0,0 2 0 0,-6 1 0 16,-3-1 0-16,-2 2 128 0,-3-3-128 16,-5 2 0-16,-4 0 0 0,-4-1 0 0,-2-3 128 0,-12 0-128 15,0 0 0-15,0 0 160 0,0 0-160 0,0 0 160 16,-8-5-32-16,-4 2-128 0,-3 4 192 0,-9-1-64 16,-2-4-128-16,-2 2 0 0,-2 2-160 0,0 2 160 31,0 0-512-31,4 0 0 0,2 1 0 0,3 2 0 0,0 6-2064 15,4-2-432-15</inkml:trace>
  <inkml:trace contextRef="#ctx0" brushRef="#br2" timeOffset="-44801.58">6684 7062 19343 0,'-8'-6'1728'0,"3"-6"-1392"16,4-1-336-16,0 3 0 0,-2-2 384 0,0 5 16 16,3 7 0-16,0 0 0 0,3-10 176 0,-3 10 48 15,5-8 0-15,-5 8 0 0,11-1-240 0,4-3-32 16,6 1-16-16,1 6 0 0,3 2 48 0,2 2 0 15,3 2 0-15,2-1 0 0,0 3-64 0,2 0-16 0,0 5 0 0,0-1 0 16,-1-1-176-16,-5 5-128 0,1-2 192 0,0 1-192 16,-1 3 128-16,-2-2-128 0,-2 1 0 0,-3 3 0 15,-3 3 160-15,-1-1-160 0,-2 3 128 16,-1-1-128-16,0 0 272 0,-2 2-16 0,-3-3-16 0,-5 3 0 16,-4 3 16-16,-3-3 16 0,-1 0 0 0,-1-2 0 15,-4-1 128-15,0-1 32 0,-7-2 0 0,-2 1 0 16,-4-3 272-16,-3 0 48 0,-8 1 16 0,-2-1 0 15,-3-2-16-15,-2 2 0 0,-3-1 0 0,0-1 0 16,0 1-144-16,-4-2-32 0,-4-1 0 0,4 0 0 16,4-1-256-16,4 0-48 0,2 0-16 0,5 1 0 15,2 1-256-15,5 3 0 0,3-1 128 0,2 3-128 0,2-2 0 16,4 4-272-16,2 2 48 0,4 1-11328 16,4 0-2272-16</inkml:trace>
  <inkml:trace contextRef="#ctx0" brushRef="#br2" timeOffset="-39249.48">6470 8609 9951 0,'0'0'448'0,"0"0"80"0,0 0-528 0,0 0 0 0,0-11 0 0,0 2 0 15,0 0 752-15,0 9 32 0,0 0 16 0,3-12 0 16,0 2-144-16,-2 1-16 0,-1 9-16 0,1-6 0 16,2-1-96-16,-3 7-16 0,4-7 0 0,-4 7 0 15,0 0-128-15,0 0-16 0,0 0-16 0,0 0 0 16,0 0-80-16,0 0-16 0,0 0 0 0,10-1 0 16,-10 1 0-16,0 0-16 0,12-1 0 0,-12 1 0 0,0 0 0 15,9 7 0-15,-1 2 0 0,-2 1 0 0,0 3 0 0,-1 1 0 16,-1 2 0-16,1 2 0 0,1 1 16 0,0 2 16 15,1 4 0-15,0 1 0 0,-2-5 144 0,0 4 32 16,2 5 0-16,-6-3 0 0,2 2-128 0,-1 3 0 16,2 1-16-16,-2-2 0 0,-2-1-96 0,1 2-16 15,4 4 0-15,-2-3 0 0,-5-3-64 0,2-3-128 16,0 0 176-16,0-2-176 0,-1-4 176 0,1 0-176 16,0 2 160-16,0-2-160 0,-2-3 160 0,0-1-160 15,0-4 160-15,-1 3-160 0,0 1 144 0,0-4-144 16,-4-5 128-16,7-8-128 0,1 12 0 0,2 1 128 0,0-3-128 15,-3-10-8048-15,0 0-1664 16</inkml:trace>
  <inkml:trace contextRef="#ctx0" brushRef="#br2" timeOffset="-38934.1">6200 8998 26783 0,'0'0'1184'0,"-9"0"240"0,0-2-1136 0,9 2-288 0,-4 14 0 0,3 2 0 0,1 2 0 0,4 4 0 16,2 6 0-16,6 0 0 0,-1 4 0 0,3-1 0 15,3-5 0-15,5 4 0 0,0 3 0 0,4-5 0 16,0 1 0-16,2-6 0 0,-1-2 0 0,3 0 128 15,0 0-128-15,4-8 160 0,2-8 112 0,4 0 32 16,0-2 0-16,6-6 0 0,3-10 304 0,2-6 64 16,1-5 16-16,2-3 0 0,2 4-256 0,1-5-48 15,0-2-16-15,-3-1 0 16,-5 5-1344-16,4 0-272 0</inkml:trace>
  <inkml:trace contextRef="#ctx0" brushRef="#br2" timeOffset="-37920.9">5284 12632 3679 0,'-8'-3'320'0,"-1"1"-320"16,-1 4 0-16,0-2 0 0,3-4 2352 0,7 4 400 15,-9-3 64-15,9 3 32 0,0 0-1520 0,-10-3-304 16,4-2-64-16,6 5-16 0,0 0-336 0,0 0-64 16,0 0-16-16,0 0 0 0,-3-9-256 0,3 9-48 15,0 0-16-15,11-6 0 0,2 0-16 0,1-2 0 0,6 3 0 0,2 2 0 16,3 2 192-16,5-2 48 0,3-3 0 0,7 3 0 16,3 3 80-16,6 1 32 0,6 1 0 0,4-2 0 15,2-2-112-15,1 4-32 0,-2 2 0 0,6 1 0 16,3-4 48-16,2 2 0 0,2 5 0 0,0-1 0 15,-1 1-64-15,-2 0-16 0,-3-4 0 0,-1 5 0 16,1 5-128-16,-3-3-32 0,-2-7 0 0,-3 1 0 16,-5 0-48-16,-4 2-16 0,-4 2 0 0,-3-3 0 15,-5-4-144-15,-4-2 160 0,-4 2-160 0,-6 1 160 16,-4 0-160-16,-3-5 0 0,-3-3 0 0,-5 5 0 16,-9 0-1856-1,0 0-384-15</inkml:trace>
  <inkml:trace contextRef="#ctx0" brushRef="#br2" timeOffset="-37597.49">6529 12326 20495 0,'0'0'896'0,"13"-3"208"0,5 4-880 0,3 2-224 16,3-2 0-16,4 4 0 0,5 2 432 0,5 2 32 16,2 1 16-16,4-2 0 0,2 0 16 0,0-1 0 15,-2 2 0-15,0-3 0 0,1 2-224 0,0 0-32 0,-3 0-16 0,-3 3 0 16,-2 5-96-16,-7-3-128 0,-7 3 176 0,-5 3-176 16,-3 5 160-16,-9 2-160 0,-7 4 128 0,-6 1-128 15,0 2 304-15,-12 5-32 0,-9 5 0 0,-6-3 0 16,-5 0 304-16,-3-3 64 0,-1-4 16 0,0-5 0 15,-1 1-336-15,1-6-64 0,-2-6 0 0,3-1-16 16,-2 0-112-16,5 1-128 0,4-4 176 0,7-4-8992 16,4-5-1792-16</inkml:trace>
  <inkml:trace contextRef="#ctx0" brushRef="#br2" timeOffset="-36876.65">12968 12711 13183 0,'-12'-6'576'0,"5"-1"128"0,-3-2-560 0,1 4-144 0,-1-1 0 0,-1 0 0 0,0 2 464 0,2 2 64 15,-2-7 16-15,3 3 0 0,8 6-176 0,-6-2-48 16,6 2 0-16,0 0 0 0,0 0 288 0,0 0 48 16,0 0 16-16,0 0 0 0,0 0-208 0,0 0-32 15,13-11-16-15,5 5 0 0,6 1 192 0,3-2 32 16,8-2 16-16,6 3 0 0,5 6 288 0,8 0 48 15,5-2 16-15,4 1 0 0,5-2-208 0,5 3-32 16,3 4-16-16,3-5 0 0,4-4-208 0,1 2-32 16,5 3-16-16,-2-1 0 0,-2-4-128 0,2-1-32 15,-2 1 0-15,0 5 0 0,0 0 80 0,-3 1 16 16,-3 1 0-16,2 2 0 0,-3 1-144 0,-2 1-32 0,-4-2 0 0,-6 0 0 16,-11-1-256-16,-6 1 128 0,-6 0-128 0,-3-3 0 15,-9 2 128-15,-1-3-128 0,-7-2 0 0,-3 4 0 31,-3 2-592-31,-4-2-176 0,-3-2-48 0,-10 0-8944 0,0 0-1792 0</inkml:trace>
  <inkml:trace contextRef="#ctx0" brushRef="#br2" timeOffset="-36548.91">13947 12194 8287 0,'-6'-22'736'0,"3"7"-592"16,2 2-144-16,3 6 0 0,-2 7 3392 0,13-3 656 15,2-1 128-15,6 3 32 0,5 2-2928 0,6 4-576 16,7 0-112-16,6 5-16 0,4 0-176 0,6 6-16 16,5 4-16-16,1 3 0 0,1 1-96 0,-1-1-16 15,3-5 0-15,-4 4 0 0,-3 3-256 0,0 1 0 16,-4-3 0-16,-5 2 0 0,-5 2 128 0,-8 2-128 15,-9 1 0-15,-8 3 0 0,-7 2 144 0,-9 1-144 16,-6 6 0-16,-6 0 144 0,-6 1 192 0,-7-4 48 16,-11 1 0-16,-3-2 0 0,-4 0 960 0,-4-7 192 15,-3-6 32-15,-3 1 16 16,-1 0-1776-16,-1-2-368 0,-5-6-64 0,-2-4-16 0,-5-2 640 0,4-2 0 0,-2 1 0 0,6-7-9728 16,2-5-2000-16</inkml:trace>
  <inkml:trace contextRef="#ctx0" brushRef="#br2" timeOffset="-34897.67">5390 12654 10127 0,'-10'-5'896'0,"1"-4"-704"16,-1 1-192-16,2 1 0 0,2 5 1920 0,6 2 336 16,-10-4 80-16,10 4 16 0,0 0-1328 0,0 0-272 0,0 0-48 0,0 0-16 15,0 0-256-15,0 0-48 16,0 0-16-16,13 3 0 0,3-5 144 0,5-2 16 0,4-1 16 0,5-1 0 15,4 0-336-15,3 1-64 0,5-5-16 16,6 3 0-16,5-2-128 0,4 3 192 0,-2 2-192 0,-1-4 192 16,2 0-64-16,4 0-128 0,3 2 192 0,4 0-64 15,2-1 128-15,-2 1 32 0,0 1 0 0,-2 3 0 16,-1-4-288-16,-3 2 0 0,-1-1 128 0,-4 3-128 16,-4 2 0-16,-6 0 0 0,-7 0 0 0,-4 0 0 15,-3-2-560 1,-6 2-208-16,-4 0-64 0,-1-1-10240 0</inkml:trace>
  <inkml:trace contextRef="#ctx0" brushRef="#br2" timeOffset="-34552.42">6474 12232 23551 0,'0'0'1040'0,"19"-3"224"0,0-3-1008 0,7 2-256 15,4 1 0-15,3 3 0 0,2 5 432 0,4 4 32 16,4 4 16-16,4 2 0 0,1 3 80 0,2 0 16 16,-2-1 0-16,0 4 0 0,-3 3-192 0,-2-2-16 15,-4 4-16-15,-7 1 0 0,-6 1-176 0,-7 3-48 0,-8 3 0 0,-3 4 0 16,-4 1-128-16,-8 5 0 15,-6 4 144-15,-9 2-144 0,-8 5 304 0,-4-10-16 0,-3-2 0 0,-3-5 0 16,-4-2-32-16,-1-4-16 0,-6-2 0 0,1-4 0 16,-1-8 48-16,1-1 16 0,2 3 0 0,5-3 0 15,-1-7-304-15,9-1 160 0,-1-2-160 0,9-1 128 32,3 5-2240-32,5-5-464 0</inkml:trace>
  <inkml:trace contextRef="#ctx0" brushRef="#br2" timeOffset="-33754.91">12919 12589 10815 0,'0'0'480'0,"0"0"96"16,0 0-448-16,-12-1-128 0,1 1 0 0,1 4 0 0,0-2 288 0,-1-1 32 15,-1-1 16-15,2 6 0 0,-2 3-80 0,4-3-32 16,2 0 0-16,6-6 0 0,-7 7 656 0,6-1 128 16,1 1 16-16,4 0 16 0,-4-7 48 0,14 1 16 15,2 2 0-15,2-1 0 0,4 1-336 0,4-3-80 16,6-3-16-16,6 3 0 0,3 6-256 0,5-4-48 15,3-2-16-15,6-1 0 0,5-2 48 0,0 2 16 0,4 4 0 0,5-7 0 16,4-8 144-16,4 4 16 0,0 2 16 0,4-3 0 16,-2 1-48-16,-2 0-16 0,-2 0 0 0,-2 5 0 15,-3 1-208-15,-2 2-64 0,-4 0 0 0,-4 0 0 16,-4 0-128-16,-7 1-128 0,-1 0 192 0,-7-1-192 16,-5-1 128-16,-4 0-128 0,-6 3 0 0,-4-2 0 15,-3 0 0-15,-2 0-304 0,-2 0 64 0,-4 2 16 16,-11-2-1536-1,8 4-304-15,-8-4-64 0,0 0-9200 0</inkml:trace>
  <inkml:trace contextRef="#ctx0" brushRef="#br2" timeOffset="-33153.22">14255 12247 11967 0,'0'0'1072'0,"8"-4"-864"0,-1-1-208 0,4 3 0 16,-1-1 1456-16,5 0 240 0,0-1 48 0,5 3 16 15,2 2-368-15,3 2-80 0,1-2-16 0,3 3 0 16,2 0-336-16,1 3-80 0,2-3-16 0,2 3 0 16,-1 3-352-16,4 0-80 0,3 2-16 0,-2 3 0 0,-3 5-112 0,2 2-32 15,-7 2 0-15,0 0 0 0,-5 0-128 16,-8 6-16-16,-2 0-128 0,-5 4 192 0,-4 3 0 0,-4 8 0 15,-5 0 0-15,-5 6 0 0,-4 0 80 0,-6-1 16 16,-5 2 0-16,-1-4 0 0,-3-4 64 0,-1-1 16 16,2-5 0-16,-5-5 0 0,0-2-112 0,-1-1 0 15,0-3-16-15,-1-3 0 0,4-6 32 0,1-1 16 16,1 1 0-16,4-2 0 0,1-7-160 0,3 2-128 16,3-1 144-16,2 2-144 15,3-6-1712-15,3 1-432 0</inkml:trace>
  <inkml:trace contextRef="#ctx0" brushRef="#br2" timeOffset="-23386.35">24450 4744 5519 0,'0'0'496'0,"0"0"-496"15,-12 2 0-15,0-2 0 0,3 0 2448 0,9 0 400 16,0 0 80-16,-9 1 16 0,0 2-2352 0,9-3-464 16,0 0-128-16,0 0 0 0,-8 0 144 0,8 0-16 15,0 0-128-15,0 0 192 0,0 0 192 0,0 0 48 16,0 0 0-16,0 0 0 0,3 13 80 0,1-5 32 0,-4-8 0 15,10 10 0-15,-1-1-112 0,2 0-32 0,0-5 0 0,3 1 0 16,0 1-64-16,2 0-16 0,2-2 0 0,1-4 0 16,2-4 0-16,0 1-16 15,0-3 0-15,4-1 0 0,-1-2-80 0,0 1-16 0,-3 2 0 0,1-3 0 16,0 2-64-16,0-3-16 0,-1-1 0 0,-1 0 0 16,-3 0-128-16,-2 3 160 0,1 5-160 0,-2-5 160 15,-1-1-160-15,-1 1 0 0,-2 1 0 0,-2 2 0 16,-8 5-1216-1,0 0-256-15,0 0-64 0</inkml:trace>
  <inkml:trace contextRef="#ctx0" brushRef="#br2" timeOffset="-23058.21">24498 4808 20095 0,'-13'3'896'0,"13"-3"176"0,-12-1-864 0,3-3-208 15,0-1 0-15,9 5 0 0,0 0-128 0,0 0-80 16,-6-8-16-16,0 1 0 0,2-1 224 0,6 1 192 16,4-1-48-16,1-3 0 0,-1 1 80 0,2 2 16 15,1 3 0-15,3-6 0 0,2-2 160 0,2 0 48 16,-2-4 0-16,3 6 0 0,2 3-64 0,0-1-16 15,2 2 0-15,0 2 0 0,1-3-64 0,0 4-16 0,0 2 0 0,0 0 0 16,-1 1-160-16,0 2-128 0,1 1 192 0,-1 3-192 16,1 3 0-16,-1-2 0 0,-3 2 0 0,-1 2 0 15,-1 5 0-15,-4-5-224 0,-3 2 16 0,-3 1 0 32,1-3-1744-32,-4 1-352 0</inkml:trace>
  <inkml:trace contextRef="#ctx0" brushRef="#br2" timeOffset="-22514.9">25286 4362 19919 0,'-12'-13'880'0,"5"8"192"0,-3-5-864 0,2 2-208 15,-4 0 0-15,1 2 0 0,-2 0 0 0,0-1-192 16,-2 1 48-16,-2 2 0 0,-2-2 336 0,-2 2 64 16,-4 0 0-16,-1 0 16 0,-1 2 144 0,-5 0 32 15,1 4 0-15,-2 0 0 0,-2 3 64 0,-1 2 0 16,-2-1 16-16,1 4 0 0,0 0-16 0,-2 3 0 15,-5-4 0-15,0 4 0 0,-1 5-96 0,-4 1-32 16,0 3 0-16,3 1 0 0,3 2-176 0,3 0-32 0,2 2-16 0,3 2 0 16,1 1-32-16,4 0-128 0,1 1 192 0,3 2-64 15,3-2-128-15,4 4 0 0,5 2 144 0,4 1-144 16,3-2 0-16,6 3 144 0,5 0-144 0,3-2 0 16,4-5 144-16,3 0-144 0,3-4 0 0,3-2 144 15,3 3-144-15,2-4 0 0,0-3 0 0,3-2 128 16,5-5-128-16,4 0 0 0,2-2 0 0,1-4 0 15,2 3 0-15,2-5 0 0,3-3 0 0,1-4 0 16,-1-4 0-16,-1-3 0 0,-1-8 0 0,5 1 0 16,2 1 0-16,0-4 0 0,0-7 0 0,2 2 0 15,1 1 0-15,-4 1 0 0,-6-1 0 0,-4-5 0 16,-5-3 0-16,-3 0 0 0,-6 2 0 0,-5-1 0 16,-5 4-160-16,-6 2-64 0,-6-2-16 0,-1 4 0 0,-3 4-16 15,-2-1-16-15,-3-2 0 0,-3 6 0 16,-3 4-592-16,-1 0-112 15,0-1-32-15</inkml:trace>
  <inkml:trace contextRef="#ctx0" brushRef="#br2" timeOffset="-21962.55">24756 4309 4607 0,'0'0'400'0,"-8"8"-400"16,-1 0 0-16,0-4 0 0,0-1 1872 0,-1 1 304 15,-1 2 48-15,2-4 16 0,0-2-896 0,0 0-192 16,0-1-16-16,9 1-16 0,-7-9 32 0,2 0 0 16,4-7 0-16,1-1 0 0,4-1-128 0,1-4 0 15,4-7-16-15,0 3 0 0,1-4-496 0,2 4-80 16,3-3-32-16,0-1 0 0,1-2-144 0,0-2-16 16,-1 4-16-16,3 1 0 0,1-2-96 0,2 3-128 15,2-3 176-15,3 2-176 0,3 3 0 0,-1-2 0 16,0 2 0-16,-1 1 0 0,2 3 0 0,-2 5 0 15,-1 4 0-15,-1-2 0 0,-3 2 0 0,-2 4 0 0,-5 1 0 0,-2 0 0 32,-1-1-320-32,-3 2-128 0,-3-1-32 0,-6 8 0 15,0 0-1904-15,0 0-384 0</inkml:trace>
  <inkml:trace contextRef="#ctx0" brushRef="#br2" timeOffset="-21651.69">24764 3574 20271 0,'0'0'896'0,"-5"-9"192"0,5 9-880 0,0 0-208 0,0 0 0 0,8-10 0 16,2-1 1024-16,4 3 176 0,5-3 16 0,3 5 16 15,5 1-960-15,6 0-272 0,2-3 0 0,7 0 128 0,0-3 0 0,1 4 0 16,0-1 0-16,1 3 0 0,0-2-128 0,-5 3 192 15,-1 2-192-15,-1 2 192 0,-2 1-192 0,-3 3 0 16,0 0 0-16,-4 5 128 0,-2 4-128 0,-3 5 0 16,-5 3 0-16,-8 13 0 0,-4 5 192 0,-9 9-64 15,-7 6 0-15,-5 2 0 0,-8 4 320 0,-3-2 48 16,0-2 16-16,-3-2 0 0,3-7-336 0,-2-2-176 16,4-2 192-16,0-2-192 15,6-3-1104-15,4-3-336 0,-3 9-64 0,11-14-16 0</inkml:trace>
  <inkml:trace contextRef="#ctx0" brushRef="#br2" timeOffset="-16243.89">5615 7881 5519 0,'0'0'496'0,"-4"-9"-496"16,-1 1 0-16,5 8 0 0,0 0 3568 0,0 0 608 15,0 0 128-15,0 0 32 0,0 0-3296 0,0 0-656 16,0 0-128-16,0 0-16 0,0 0 96 0,0 0 32 16,0 0 0-16,-5 13 0 0,2 2-80 0,-1 0-16 15,2 1 0-15,0 3 0 0,1 4 96 0,1 3 16 16,1-2 0-16,-1 6 0 0,-1-1557-128 0,1 3116-32 16,1-1557 0-16,-1 0 0 0,-1-4-96 0,1-2-128 15,0-1 176-15,1-3-176 0,2-1 128 0,-2-3-128 16,-1-5 0-16,2 2 0 0,1-5 0 0,1 1-320 15,2-4 32-15,-6-7 16 16,0 0-1664-16,0 0-336 0,0 0-64 0</inkml:trace>
  <inkml:trace contextRef="#ctx0" brushRef="#br2" timeOffset="-15845.7">5619 7877 8287 0,'-1'-11'736'0,"1"11"-592"0,0 0-144 0,0 0 0 16,1-8 1552-16,-1 8 288 0,3-9 48 0,-3 9 16 0,0 0-960 15,5-8-192-15,1 0-48 0,3 3 0 0,3 0-48 0,0-1-16 16,-2 1 0-16,5 2 0 0,2-2-64 0,-2 4-32 15,-3 5 0-15,4-3 0 0,2-1 80 0,0 1 16 16,-3-1 0-16,-1 8 0 0,-1 5-112 0,0 3-16 16,-1-4 0-16,-2 10 0 0,-2 3-64 0,-2 5-32 15,0-3 0-15,-4 4 0 0,0 2-144 0,-4-3-16 16,0 1-16-16,-4 0 0 0,-1-3-96 0,-1-1-16 16,-1-3 0-16,-3-1 0 0,-1-5-128 0,-4-1 128 15,-3-1-128-15,0 0 128 0,-3-2 112 0,-3-4 16 16,-2 0 0-16,-5-1 0 0,3 2-256 0,1 0 0 15,2-2 0-15,2-4 0 0,0-1-176 0,3-1-16 16,3-1-16-16,2-2 0 16,2 0-480-16,5-4-80 0,2-1-32 0,4 0-7392 0,4 5-1472 0</inkml:trace>
  <inkml:trace contextRef="#ctx0" brushRef="#br2" timeOffset="-15345.86">5912 8108 23327 0,'0'0'1024'0,"0"0"224"0,-9 4-992 0,9-4-256 15,0 0 0-15,-5 9 0 0,5-9 0 0,0 0 0 16,0 0 128-16,0 0-128 0,0 0 272 0,8 7 16 16,-8-7 0-16,14 2 0 0,2 2-160 0,-1-5-128 15,1-3 192-15,2-1-192 0,-2-1 0 0,1 0 0 16,0 1 0-16,1-2 0 0,2-5 0 0,-6 2 0 15,-4 1 0-15,0 0 0 0,-1-2 0 0,0 2 0 16,-1-1 0-16,0 2 0 0,-8 8 0 0,0-8 0 16,-4 2 160-16,-3-2-160 0,-2 1 400 0,1 6 0 15,8 1 0-15,-12 3 0 0,-2-1-16 0,-3 5-16 16,-1 1 0-16,1 3 0 0,-1 5-48 0,2 2-16 0,0 0 0 16,3 3 0-16,2 1-176 0,1-2-128 0,3-2 192 0,1 2-192 15,3-3 0-15,1-3 0 0,5 0 0 0,-2-2 0 16,0-1 0-16,3-1 0 0,2 0 0 0,1-3 0 31,3 0-432-31,1-1 16 0,4-3 0 0,3-3 0 16,3-2-1728-16,0 0-352 0,7-5-64 0,0-1 0 0</inkml:trace>
  <inkml:trace contextRef="#ctx0" brushRef="#br2" timeOffset="-14960.87">6486 7721 29487 0,'-13'2'2624'0,"3"2"-2112"16,2 2-512-16,0-1 0 0,-1 10 288 16,1 4-48-16,1 0-16 0,2 6 0 0,-1 2-224 0,0-1 0 15,3 3 0-15,0 1 0 0,-1 1 0 0,0 3 0 16,0 0 0-16,0-4 0 0,0-1 0 0,2-3 0 15,-1 1 0-15,1-6 0 0,-1-1 0 0,2-5 0 16,1 0 0-16,0-7 0 0,0-8 0 0,0 0 0 16,0 0 0-16,0 0 0 0,0 0 0 0,10-8 0 15,2-5 0-15,-6 2 0 0,-2 1 0 0,1-5 0 0,2 0 0 0,0 1 0 16,-4 2 128-16,4-3-128 16,-2 1 0-16,2 5 144 0,-1 0-144 0,1 2 0 0,-2 1 0 15,-5 6 0-15,0 0 144 0,0 0-144 0,8 13 160 0,0 2-160 16,-6 4 192-16,1 0-64 0,-1 1-128 0,0-1 192 15,-2 1-192-15,2 1 128 0,1 2-128 0,1-2 0 16,1-3-128-16,0 3-128 0,-1 0-32 0,1-4 0 31,3-3-2096-31,0-4-432 0</inkml:trace>
  <inkml:trace contextRef="#ctx0" brushRef="#br2" timeOffset="-14589.42">6732 8085 26607 0,'0'0'1168'0,"0"0"256"0,0 0-1136 16,0 0-288-16,0 0 0 0,0 0 0 0,2 18 144 0,-2-3-16 15,0 0-128-15,0 0 192 0,1-2 48 0,-1 2 0 16,-3 2 0-16,3 0 0 0,2-6-240 0,-2 0 128 15,0-11-128-15,-2 12 0 0,1-1 0 0,0-2 128 16,1-9-128-16,0 0 0 0,0 0 0 0,0 0 0 16,0 0 0-16,12-7 0 0,-1-1 0 0,0-4 0 15,-2-1 128-15,-1 1-128 0,-2 2 128 0,2-1-128 16,0-2 176-16,0 2-176 0,-1 3 352 0,1 4-32 16,0-5-16-16,-8 9 0 0,0 0 16 0,0 0 16 0,9 6 0 15,-1 5 0-15,-1 3 0 0,-2 4 0 0,0 2 0 0,2 1 0 16,0-2-128-16,1 1-16 0,-1 2-16 15,0 4 0-15,1-2-176 0,3-4 0 0,-2-4 0 0,4 0 0 16,1-1-288-16,-1 1-96 0,3-4 0 0,3-8-9072 16,4-10-1808-16</inkml:trace>
  <inkml:trace contextRef="#ctx0" brushRef="#br2" timeOffset="-14204.97">7409 7833 18431 0,'0'0'1632'0,"0"0"-1312"0,0 0-320 0,0 0 0 16,0 0 592-16,0 0 48 0,12 3 16 0,-4 2 0 15,-1 3 176-15,-3 5 16 0,0 2 16 16,0 9 0-16,0 1-176 0,0 5-48 0,-1-2 0 0,0 5 0 15,0-1-384-15,0 4-64 0,-3-5-32 0,-2 0 0 16,0-1-160-16,-2-1 128 0,-1-2-128 0,-2 2 128 31,1 0-832-31,-2-3-160 0,3-3-32 0,-1-6-10208 0</inkml:trace>
  <inkml:trace contextRef="#ctx0" brushRef="#br2" timeOffset="-13672.12">7189 8176 24063 0,'0'0'1072'0,"0"0"208"0,-4-9-1024 0,4 9-256 16,5-8 0-16,-5 8 0 0,0 0 304 0,8-7 0 15,6 2 0-15,6 1 0 0,2 0-48 0,3 3-16 16,1 0 0-16,-2-4 0 0,1-1-240 0,0 1 144 16,0 0-144-16,0 1 128 0,-2 1-128 0,-2 2 0 15,-3 1 0-15,-2 3 128 0,-2-3-128 0,-3 4 0 16,-11-4 0-16,7 11 0 0,-1 2 144 0,-2 4 0 15,-2 2 0-15,-2 0 0 0,-1 1 144 0,-2-1 32 16,-1 1 0-16,2-2 0 0,-1 2-176 0,2-5-16 16,-1-2-128-16,2-13 192 0,3 13-32 0,-3-13-16 15,0 0 0-15,0 0 0 0,0 0 272 0,11 5 48 16,-1-5 16-16,0-7 0 0,1-6-160 0,-1-3-48 0,-1 0 0 16,4-2 0-16,-2 0-272 0,-1 0 0 0,1-2 0 15,-1 3 0-15,2 0 0 0,-2 5 0 0,-2 3 0 16,1 1 0-16,-9 8 0 0,0 0 0 0,9-5-128 0,-9 5 128 15,0 0 0-15,11 12 0 0,-5 0 0 0,0 3 160 16,-4 2 16-16,2 2 0 0,1-1 0 0,-1 0 0 16,-1 2-176-16,-1-1 0 0,2-2 144 0,3-3-144 15,1-1 0-15,1-5 0 0,2-1 0 0,1-5 0 16,4-2 128-16,0-1-128 0,-2-3 160 0,0-2-160 16,1-3 128-16,-1-2-128 0,-2-1 0 0,-1-1 0 15,0 0 0-15,-1-2 0 0,-2 2 0 0,0 2 0 16,-3-1 0-16,2 3 0 0,-7 9 0 0,6-6 0 15,-6 6 0-15,0 0 0 0,0 0-128 0,0 0 128 16,0 0 0-16,3 14 0 0,-1 3 0 0,0 1 144 0,-2 1-144 0,1-1 160 16,0 0-160-16,3 0 160 0,0 2-160 0,3 2-176 15,-2 0 48-15,1-1 0 16,2 3-336-16,1-5-64 0,-1-2-16 0,3-3 0 16,0 1-1376-16,4-2-288 0</inkml:trace>
  <inkml:trace contextRef="#ctx0" brushRef="#br1" timeOffset="-91856.79">18790 3821 1839 0,'3'-17'0'0,"0"7"160"0,-2-4-160 0,2-1 0 0,2-2 0 0,-3 6 0 15,2-2 2784-15,3-2 528 0,1-3 96 0,0 1 32 16,1 7-1968-16,2-2-400 0,1 4-80 0,0-2-16 16,-2-1-224-16,-1 1-48 0,1-2-16 0,-3 4 0 15,0 4 32-15,-7 4 16 0,0 0 0 0,8-5 0 0,-8 5-16 0,0 0 0 16,0 0 0-16,0 0 0 0,10 3-144 0,-10-3-16 16,0 0-16-16,4 10 0 0,-4-10-96 0,-1 17 0 15,-2 0-16-15,-2 4 0 0,-3 2 16 0,0 5 0 16,2 4 0-16,-2-2 0 0,-3 2-80 0,2 2-16 15,3-1 0-15,-2 0 0 0,-1-2-144 0,1 1-16 16,0 0-16-16,4-4 0 0,-2 2-176 0,2-6 192 16,1-2-192-16,2 3 192 0,0-4-64 0,2 1-128 15,2-2 192-15,1-2-64 0,-1-2 48 0,3-2 0 16,-1-5 0-16,1 0 0 0,-6-9 0 0,9 7 0 16,1-2 0-16,0-2 0 0,3-5 32 0,-1 0 16 15,2-2 0-15,2-1 0 0,1-3 32 0,4-3 0 16,2 0 0-16,1 4 0 0,0 2-112 0,2 0-16 0,3-3 0 15,4 0 0-15,-1 0-128 0,2 0 0 0,1 2 0 16,1-1 128-16,-1 0-128 0,1 1 0 0,2 1 0 0,2 3 0 16,4-4 0-16,1 2 0 0,-1 0 0 0,7 2 0 15,0 1 0-15,3 1 0 0,-1 0 0 0,1 2 128 16,-1 5-128-16,2-2 0 0,3-1 0 0,4-3 0 16,3 0 0-16,0-1 0 0,0-1 0 0,-1 1 0 15,-3 0 0-15,3 3 0 0,3 1 0 0,-1-2 0 16,1-2 0-16,1 2 0 0,3 0 0 0,-3 3 0 15,-4-1 0-15,0 2 0 0,0-3 128 0,5 3-128 16,1 0 0-16,1 1 0 0,-4-2 0 0,0 0 0 16,-5 6 0-16,2-5 0 0,-1-2 0 0,1 0 0 0,2 1 0 15,2-1 0-15,0 4 0 0,-3 0 0 0,-5-1 0 16,1 3 0-16,1-5 0 0,1 0 0 16,0-1 0-16,2 2 0 0,3 4 0 0,-5-1 0 0,-3 1 0 0,-4-2 0 15,-2-5 0-15,1 2 0 0,-3-1 0 0,-1 2 128 16,0-2-128-16,0 1 0 0,0 1 0 0,-2-3 0 15,-2 4 128-15,-1-1-128 0,-5 1 0 0,0 0 0 16,-3-2 0-16,-1 0 0 0,0 0 0 0,-1-1 128 16,1-1-128-16,0 3 128 0,-2-1-128 0,-1 3 0 15,-1 0 0-15,-1-1 0 0,-6-1 128 0,-1-2-128 16,-2 1 0-16,-3 2 128 0,-2-1-128 0,-2 1 0 16,-1-2 0-16,0 0 0 0,-4-1 0 0,0-1 0 15,-2-2 0-15,-9-1 128 0,10 3-128 0,1-2 0 16,-2 0 144-16,-9-1-144 0,10 4 0 0,1-3 0 0,-11-1 0 0,10 0 128 15,1-1-128-15,-11 1 0 0,10 0 0 0,0-1 128 16,0-4-128-16,-3-1 0 0,0 1 128 0,-1-1-128 16,-6 6 144-16,11-9-144 0,-1-2 192 0,1 1-192 15,-5-6 240-15,3 0-64 0,2-2-16 0,-2 0 0 16,-1-2-16-16,1 0 0 0,1 0 0 0,5-6 0 16,-2-1-144-16,0-2 160 0,-3 0-160 0,3-3 160 15,1 0-160-15,2 2 0 0,-4-2 0 0,3 0 0 16,-1 0 128-16,0 1-128 0,-4-5 0 0,2 1 128 15,-2-3-128-15,1-1 192 0,-1-4-192 0,1 1 192 16,-1 1-192-16,1-1 160 0,-1 3-160 0,-1 0 160 16,2 1-160-16,-2 1 0 0,-1 0 0 0,-1 3 128 15,-1 1-128-15,1 3 0 0,0-1 0 0,-1 0 0 0,1 1 0 16,2-2 0-16,-2 4 0 0,0-1 0 0,0-2 0 16,-1 3 0-16,1 0 0 0,0 3 0 0,-1 5-128 0,1 3 128 15,-1 2 0-15,1 0 0 0,-2 2 0 0,0 2 0 16,0-1 0-16,0 3 0 0,2-2-128 0,-3 5 128 15,-4 6 0-15,0 0 0 0,8-9 0 0,-2 3-144 16,-6 6 144-16,0 0 0 0,0 0-144 0,0 0 144 16,0 0 0-16,0 0-144 0,9 7 144 0,-9-7-128 15,4 10 128-15,-1 3-128 0,-3-1 128 0,0 4 0 16,-1 3 0-16,-2 4-128 0,-1 1 128 0,0 2 0 16,0 4 0-16,-1 4-128 0,-3 5 128 0,3 3 0 15,-4 1 0-15,0-1-128 0,-2-3 128 0,1 1 0 16,-2-1 0-16,0 2 0 0,2 2 0 0,-4 1 0 0,-1 2 0 15,5-3 0-15,-1-1 0 0,1-2 0 0,0 0 0 0,-1 0 0 16,1-4 0-16,1 1 0 0,-1-10 0 0,3 0 0 16,-3-2 0-16,3-4 0 0,1-2 0 0,1-2 128 15,-1-1-128-15,-1-2 0 0,1 2 0 0,0-6 128 16,1 0-128-16,-1-3 0 0,-2 1 0 0,1-1 128 16,1 1-128-16,-5-2 128 0,-2-2-128 0,0 3 128 15,0 0-128-15,-1-5 0 0,0-4 0 0,-3 4 128 16,-3 4-128-16,-3 3 0 0,-3-3 128 0,0-3-128 15,-1-5 0-15,0-2 0 0,-2 3 0 0,-1 1 0 16,-2 1 0-16,-5-2 0 0,-2-1 0 0,-6-2 0 16,-6 3 0-16,-5-1 0 0,-4-5 0 0,-2 4-128 15,0-2 128-15,-5 4 0 0,-3 1 0 0,-7-3 0 16,-6-3 0-16,-2 2 0 0,-1 0 0 0,0 0-128 0,-2-4 128 0,-3 2 0 16,-8-1 0-16,0 1 0 15,-1 4 0-15,1 1 0 0,-1-2 0 0,-1 2 0 0,-6 0 0 0,4 1 0 16,4 2 0-16,-4 2 0 0,-4-2 0 0,3 3 0 15,1 0 0-15,5 0 0 0,4-2 0 0,-1-1 0 16,-2 1 0-16,1 2 0 0,5 2 0 0,1-3 0 16,0 0 0-16,-2 0 0 0,-1 1 0 0,-1-3 0 15,5 2 0-15,4 0 0 0,4-2 0 0,2 0 0 16,2 3 0-16,-1-3 0 0,-2-5 0 0,7-1 0 16,11 0 0-16,2 3 0 0,1 4 0 0,-1-1 0 15,3-3 0-15,1 0 0 0,1-2 0 0,3-1 0 16,2 0 0-16,6-4 0 0,2-1 0 0,3 3 0 15,2 0 0-15,4 1 0 0,1 1 0 0,4-1 0 0,-1 0 0 0,3 0 128 16,2-2-128-16,5 1 0 0,-1-5 0 16,5 2 128-16,2 1-128 0,2-2 144 0,1 2-144 0,3-6 160 15,3-5-32-15,2 1 0 0,0 1 0 0,4-1 0 16,2 0-128-16,1-1 192 0,0-1-192 0,0-1 192 16,4-4-192-16,2-1 0 0,-1-4 0 0,3 1 0 15,3-2 0-15,1 0 0 0,0-2 128 0,1-1-128 16,2-6 0-16,-1 3 0 0,1 2 0 0,1 2 0 15,-1-3 0-15,3-1 0 0,-1-2 0 0,1 0 0 16,3 3 0-16,-4 3 0 0,-1-2 0 0,-1 4 0 16,-2 1 0-16,0 2 0 0,-1 3 0 0,-2 3 0 15,-4 4 0-15,-1 5 0 0,-3 0 0 0,0 3 0 16,-4-2 0-16,0 3 0 0,3 1 0 0,-6 8 0 16,0 0-160-16,0 0 160 0,0 0 0 0,0 0-144 0,2 12 144 0,-2-2-192 15,-2 3 192-15,-4 4-192 0,0 1 192 0,-5 3-128 16,1 3 128-16,-2 3-128 0,-1-1 128 0,-2 4 0 15,-4 0 0-15,1 4 0 0,0 0 0 0,0 1 0 16,-1-1-144-16,1-3 144 0,0 2 0 0,0 1 0 16,1 0 0-16,0-1 0 0,1 4 0 0,-1-1 0 15,3 4 0-15,1-3 0 0,0 0 0 0,5-3 0 16,0-3 0-16,2 0 0 0,-1 1 0 0,2-4 0 16,2-2 0-16,1-1 0 0,-1 1 0 0,2-4 0 15,1 1 0-15,1-1 0 0,0 1 0 0,3-1 0 16,1-2 0-16,1 1 0 0,0-2 0 0,3 1 0 15,2-1 0-15,2 1 0 0,1-3 0 0,3-3 0 16,1-2 0-16,3-4 0 0,1 2 0 0,4-4 0 16,3-3 0-16,1 0 0 0,0 0 0 0,7-3 0 0,3-2 0 15,3 0 0-15,1-2 0 0,5 0 128 0,0-4-128 0,1 0 0 16,-1-1 0-16,7-3 0 0,6-3 128 0,-1 3-128 16,3 3 0-16,3-2 0 0,3 4 0 0,0-4 0 15,-1-2 0-15,4 1 0 0,4 3 0 0,5 0 0 16,5 1 0-16,2 1 0 0,-3-3 0 0,7 4 0 15,4 1 0-15,4-2 0 0,1-2 0 0,-1 3 0 16,-2 4 0-16,8 2 0 0,3 0 0 0,-2 0 0 16,-4-4 0-16,-1 4 0 0,-1 4 0 0,2 0 0 15,4-1 0-15,-6 2 0 0,-4 4 0 0,0-1 0 16,2 4 0-16,-1-2 0 0,-2 2 0 0,-7 1 0 0,-8-3 0 0,1 5 0 16,3 3 0-16,0 1 0 0,2 1 0 15,-6 2 0-15,-7 2 0 0,-2-4 0 0,-1-1 0 0,0-1 0 16,-1 4 0-16,-4-1 0 0,-4 1 0 0,-6-1 0 15,-5 0 0-15,-2-2 0 0,-5-2 0 0,0-1 0 16,-2 0 0-16,1 1 0 0,0 0 0 0,-3-1 0 16,-6 1 0-16,-3-2 0 0,-3-5 0 0,-1-1 0 15,-4 2 0-15,-3-3 0 0,-3-4 0 0,-2 1 0 16,-3 3 176-16,0-6-176 0,-4-3 0 0,-9 1 128 16,9-8-128-16,-1 0 0 0,0 3 0 0,-1-3 0 15,-1 0 0-15,1-5 0 0,2-5 144 0,-3-3-16 16,-1 0 0-16,2-1 0 0,-1-5-128 0,2 1 0 15,0-8 0-15,0-5 0 0,0-10 0 0,1-3 0 16,0-5 0-16,0-2 128 0,2 1-128 0,0-4 0 0,1-2 0 16,1-2 128-16,0-7-128 0,3 1 128 15,2 2-128-15,-1-1 128 0,-3 1 112 0,5 2 16 0,3 2 0 0,-3-2 0 16,-2 3 0-16,-1 4 0 0,-4 3 0 0,-1 6 0 16,0 8 64-16,-2 3 32 0,-1 9 0 0,-2-1 0 15,-2 4-192-15,0 3-32 0,-1 4-128 0,-2 4 192 16,-1 2-368-16,-3 2-80 0,-1 2 0 0,-3 3-16 31,-4 4-2656-31,-4 0-528 0,-22-1-96 0,-11 4-32 0</inkml:trace>
  <inkml:trace contextRef="#ctx0" brushRef="#br1" timeOffset="-89865.57">17724 3121 9215 0,'0'-23'816'0,"3"7"-656"15,1-2-160-15,-2 2 0 0,1 5 1760 0,-2-1 320 16,0-1 64-16,2 1 16 0,-3 2-944 0,0 10-192 0,0 0-48 0,0-11 0 16,0 11-128-16,-4-8-16 0,4 8-16 15,0 0 0-15,0 0-352 0,-10 3-64 0,-2 4-16 0,3 2 0 16,0 1-224-16,1 2-160 0,-1 1 192 0,-2 5-192 15,1 7 240-15,1 4-64 0,-2-1-16 0,1 2 0 16,-1 0 16-16,0 1 0 0,-1 2 0 0,0 4 0 16,-1 2 32-16,1 0 16 0,2-1 0 0,-3 2 0 15,-3 0 32-15,5 0 0 0,1 0 0 0,1 3 0 16,-1 0-64-16,3 3 0 0,6-1 0 0,-1-3 0 16,-1-4-32-16,-2-3-16 0,2 2 0 0,2-5 0 15,1-3 48-15,-2 1 0 0,0 0 0 0,-1-4 0 16,2-1 0-16,0-1 16 0,-5-3 0 0,4 1 0 0,-1 2-48 15,-1 1-16-15,-2-1 0 0,-1-4 0 0,1-6-144 0,-1 3 0 16,1 0 144-16,-2-5-144 0,-4-2 0 0,2 2 144 16,-2-3-144-16,-1 3 0 0,-1-3 256 0,-1 0-48 15,0-5-16-15,-2 3 0 0,-2 0 32 0,0 0 0 16,-2-3 0-16,0 2 0 0,0-4-224 0,-2-1 128 16,-2-1-128-16,-4-1 0 0,-1 1 192 0,-5 0-64 15,-1-3-128-15,-3-1 192 0,1 3-48 0,-4 0-16 16,-1-1 0-16,1 1 0 0,1-2 0 0,-1-1 0 15,-1-2 0-15,-3-2 0 0,-2 2 0 0,-3-4 0 16,-1 4 0-16,-4-1 0 0,-4 0 0 0,1 1 0 16,1-1 0-16,-1 0 0 0,0 2 0 0,-2-2-128 0,-4 2 192 15,-2 1-64-15,-2-4-128 0,1 2 0 0,2 1 0 0,-1-1 128 16,0 3-128-16,-4-1 0 0,-2-2 0 0,-2 0 128 16,-4-1-128-16,5 2 0 0,-1-3 0 0,-2 2 128 15,-3 2-128-15,-2-3 160 0,-3 1-160 0,2 1 160 16,1 2-160-16,-2-2 128 0,-2 4-128 0,1-1 128 15,-1-6-128-15,2 6 0 0,0-3 144 0,1 1-144 16,-1 0 128-16,0 1-128 0,-5 1 128 0,-1-4-128 16,-3 2 0-16,2 0 144 0,2 2-144 0,-4-1 0 15,-3 3 128-15,3-2-128 0,1 0 0 0,1 0 0 16,-2-3 128-16,-2 1-128 0,-5-4 0 0,6 4 0 16,0 3 128-16,2-1-128 0,-2 0 0 0,-1 0 0 15,-5-4 128-15,4 1-128 0,0-1 0 0,-2 4 0 16,-3 1 128-16,0-1-128 0,-2-2 0 0,4 0 0 0,3 0 0 0,-1 2 0 15,-6-1 0-15,1-1 0 0,0 0 0 16,3 3 0-16,1 1 0 0,-2-1 0 0,-7-2 0 0,3 1 0 16,3 0 0-16,0 1 0 0,-4 0 128 0,-1 1-128 15,-5 0 144-15,3 0-144 0,1-3 0 0,-4 3 0 16,-1 3 0-16,1-2 0 0,0-1 0 0,-2 3 0 16,-5-1 0-16,4 3 0 0,-2 3 0 0,0-1 0 15,-2 1 128-15,2-1-128 0,1 4 144 0,3-1-144 16,4-1 128-16,-1 1-128 0,-4-1 0 0,5 1 128 15,-4 3-128-15,5 0 0 0,-2-2 0 0,3 0 0 16,2-2 128-16,2 2-128 0,2-7 0 0,-2 2 0 16,-1 2 0-16,1-3 0 0,2 3 0 0,1-1 0 15,0-3 0-15,-3 0 0 0,0-1 0 0,2 3 0 16,0-4 0-16,2 1 0 0,1-1 0 0,-3 2 0 0,0 2 0 0,4-4 0 16,8-4 0-16,-6-4 0 0,-6 1 128 0,3 3-128 15,6 4 0-15,2 1 0 0,1-2 0 0,-4-2 0 16,1-2 0-16,0 4 0 0,-1 7 0 0,3-4 128 15,2-2-128-15,0 0 0 0,0 1 0 0,1 1 0 16,1 0 0-16,3-2 0 0,4-1 0 0,-2 3 0 16,-2-1 0-16,1 0 0 0,-1-1 0 0,1 3 0 15,3-1 0-15,1 0 0 0,3-1 0 0,1-2 0 16,-2-1 0-16,4 4 0 0,0 0 0 0,6 0 0 16,4-4 0-16,2-3 0 0,0-5 0 0,1 5 0 15,-3 0 0-15,1 0 0 0,5 1 0 0,1 0 128 16,-3 0-128-16,5-1 160 0,5 3-160 0,0-1 160 0,4-2-160 0,-1 1 192 15,2 0-192-15,-1 1 192 0,-1-2-192 16,2 2 0-16,4-4 0 0,2 4 128 0,-1 2-128 16,4 2 0-16,2-3 144 0,2 0-144 0,2 0 0 0,1 0 0 15,1 0 0-15,2 0 128 0,2-3-128 0,0 3 0 16,-1 0 0-16,2 0 0 0,1-1 0 0,1 1 0 16,-2 0 0-16,2-2 0 0,1 0 0 0,0-1 0 15,-1-1 0-15,-2 2 128 0,3 2-128 0,3 1 0 16,3 0 0-16,0-1 0 0,-4-1 0 0,7 1 128 15,8 0-128-15,-10 0 0 0,1-1 0 0,1 2 0 16,8-1 0-16,-12 1 128 0,3-3-128 0,3-2 0 16,6 4 0-16,0 0 128 0,0 0-128 0,0 0 0 15,0 0 0-15,0 0 0 0,0 0 0 0,0 0 0 16,0 0 0-16,0 0 0 0,0 0 0 0,0 0 0 0,-8-2 0 0,8 2 0 16,0 0 0-16,-1-6 128 0,-2-6-128 15,0 6 0-15,3 6 0 0,0 0 128 0,0-11-128 0,0 1 0 16,-1-3 0-16,1 4 128 0,4-2-128 0,-1-2 0 15,-7-4 0-15,4-1 0 0,4-2 0 0,-3 1 128 16,1-1-128-16,2 1 0 0,0-2 128 0,-1-1-128 16,1 0 0-16,0-5 0 0,0 0 0 0,1-2 128 15,0 3-128-15,2-2 0 0,-2-1 0 0,0-2 0 16,0 1 0-16,0 2 0 0,1 1 0 0,-1 1 128 16,4-2-128-16,-3 1 0 0,4 1 0 0,-4 3 0 15,-1 3 0-15,3 3 0 0,0 1 0 0,-1 5 128 16,-5-2-128-16,1 5 0 0,-3 8 0 0,0 0 0 15,0 0-832-15,0 0-128 16,-5 12-16-16,-7 15-16416 0</inkml:trace>
  <inkml:trace contextRef="#ctx0" brushRef="#br1" timeOffset="-35829.55">22261 6600 9215 0,'0'0'192'0,"0"0"64"0,13-4 0 0,-5-1 0 0,-2-1-256 0,0 2 0 0,4 3 0 0,-1-4 0 16,-1 0 864-16,1-2 128 0,-1-2 32 0,1 4 0 15,1 1 0-15,2 0 0 0,-3-5 0 0,3 2 0 16,-3 0 0-16,0 1 0 0,0 2 0 0,-1 2 0 16,0-9 0-16,0 5 0 0,0-5 0 0,-2 4 0 15,-2-3-832-15,-1 1-192 0,-1-4 0 0,-2 2 0 16,2-1 864-16,-2 0 128 0,-3-4 32 0,0 1 0 16,1-2 0-16,-2 1 0 0,-3-2 0 0,1 1 0 15,-2-1-832-15,0 1-192 0,-5-1 0 0,0-2 0 0,-1 3 0 16,-2 0 0-16,-2-1 0 0,0 0 0 0,-1-2 864 0,0 0 128 15,-2 0 32-15,-1-1 0 0,-4 5-832 16,1 0-192-16,0 0 0 0,-1 1 0 0,-3 2 0 0,3 3 0 16,-2-3 0-16,-2 4 0 0,-3-3 0 0,-2 1 0 15,0 0 0-15,-2 3 0 0,-2 3 0 0,1 1 0 16,2 1 0-16,1-1 0 0,-1 4 0 0,3 3 0 16,0-1 0-16,-1 0 0 0,1 0 0 0,2 1 0 15,-1 1 0-15,-1 2 0 0,-1 0 0 0,-1 5 0 16,-3 1 0-16,0 1 0 0,0 3 0 0,-1 1 0 15,-1 1 0-15,-1 1 0 0,4 2 0 0,0 1 0 16,1 2 0-16,2 1 0 0,0 1 864 0,1 2 128 16,-1-1 32-16,1 3 0 0,-1 0-832 0,0 2-192 15,-1 3 0-15,-1 3 0 0,5 1 0 0,0 3 0 16,-1-3 0-16,-1 4 0 0,3 4 0 0,0-1 0 0,1 2 0 16,2 7 0-16,-2-1 0 0,3 2 0 0,0 1 0 0,2 0 0 15,2-1 0-15,1 0 0 0,0-1 0 0,3 0 0 16,2-1 0-16,2-2 0 0,2 1 0 0,2 0 0 15,2 2 864-15,3-6 128 0,1 0 32 0,3-4 0 16,1-2-832-16,0 0-192 0,2 3 0 0,4-3 0 16,-1 1 0-16,3 1 0 0,-1-1 0 0,4 0 0 15,-1-5 0-15,3 0 0 0,-1-1 0 0,1-3 0 16,1-1 0-16,1 2 0 0,2-4 0 0,0 1 0 16,0-2 0-16,0 3 0 0,1 1 0 0,3-4 0 15,-1-2 0-15,3 1 0 0,0-5 0 0,3 0 0 16,2-1 0-16,-1-3 0 0,0 0 0 0,3-1 0 0,7-2 0 15,-2-1 0-15,0 0 0 0,2-3 0 0,-1-5 0 0,1 2 0 16,-1-3 0-16,2 1 0 0,0-4 0 0,2 0 0 16,2-2 0-16,4-3 0 0,2 0 0 0,0-4 0 15,-2-3 0-15,-3 1 0 0,1-1 0 0,-4-1 0 16,-2-5 0-16,0 2 0 0,-1-6 0 0,-1 0 0 16,1 2 0-16,0-3 0 0,3-7 0 0,0 1 0 15,2 0 0-15,-1-2 0 0,0 4 0 0,-2-2 0 16,0-3 0-16,-1 1 0 0,-2-1 0 0,1-1 0 15,-1 0 0-15,1-1 0 0,1-2 0 0,1 1 0 16,1 1 0-16,1-2 0 0,-1-3 0 0,-2-2 0 16,1 0 0-16,-3-3 0 0,-2-3 0 0,0 2 0 15,-4-6 0-15,0-1 0 0,-1-6 0 0,-2-3 0 0,-1-8 0 16,0 0 0-16,-1-6 0 0,0 4 0 0,-2 4 0 0,1 3 0 16,-5 2 0-16,-4 2 0 0,-7 3 0 15,-1 2 0-15,1 1 864 0,-8 4 128 0,-5 6 32 0,-4 1 0 16,0 5-832-16,-6 3-192 0,-3 2 0 0,-1 0 0 15,-1 4 0-15,-2 3 0 0,1 2 0 0,-10-5 0 32,2 3-768-32,2 4-208 0,-2 6-48 0,0 3 0 15,1 4-2448-15,0 1-496 0,-12-1-112 0,15 4-16 0</inkml:trace>
  <inkml:trace contextRef="#ctx0" brushRef="#br1" timeOffset="-34561.29">20403 9194 12895 0,'0'0'272'0,"-8"7"64"0,-1-5 16 0,3-1 32 16,-1 1-384-16,7-2 0 0,-6 0 0 0,-1 1 0 0,7-1 896 0,-5 4 96 15,5-4 32-15,0 0 0 0,0 0 0 0,0 0 0 16,0 0 0-16,5-4 0 0,3-1 0 0,2-3 0 16,2-1 0-16,2-3 0 0,2 4 0 0,2-5 0 15,2-4 0-15,-1 2 0 0,2 0-832 0,2 2-192 16,0-2 0-16,0 2 0 0,0-4 0 0,-4 5 0 16,-2 0 0-16,-1 3 0 0,-1 0 864 0,0 5 128 15,-2 1 32-15,0 3 0 0,-1 3-832 0,-2 2-192 0,-2 6 0 0,-2 0 0 16,-2 5 0-16,-1 4 0 0,-2 3 0 0,0 5 0 15,-2-1 0-15,-3 2 0 0,-1 1 0 0,0-4 0 16,-2 0 0-16,1-3 0 0,-2-3 0 0,1 2 0 16,1 3 864-16,1-3 128 0,-2-9 32 15,2 1 0-15,0 1-832 0,0-1-192 0,1-4 0 0,4-1 0 16,0-9 864-16,0 0 128 0,0 0 32 0,0 0 0 16,6-9-832-16,3 0-192 0,3-4 0 0,4-2 0 15,2-2 864-15,1-3 128 0,1-1 32 0,2 0 0 16,2 0-832-16,-1 3-192 0,1 0 0 0,-2-3 0 15,-1-2 0-15,-2 2 0 0,-1 1 0 0,-1 6 0 0,0 3 0 0,-2 0 0 16,-1 2 0-16,-2 2 0 0,-3 7 0 0,0 5 0 16,-1-1 0-16,0 10 0 15,-3 2-768-15,-3 5-208 0,-3-1-48 16,0-7 0-16,0 2 832 0,-1 2 192 0,0 1 0 0,-1 1 0 0,-1-2 0 0,0 0 0 16,0 0 0-16,0-2 0 0,-1-3 0 15,3 2 0-15,-2 1 0 0,1-4 0 0,3-11 768 0,-3 7 208 16,3-7 48-16,0 0 0 0,0 0-832 0,0 0-192 15,0 0 0-15,10-1 0 0,0-5 0 0,3-5 0 16,1-4 0-16,3 1 0 0,3 2 0 0,2-3 0 16,1-2 0-16,1-2 0 0,-1 1 0 0,1 1 0 15,-1 3 0-15,1-3 0 0,-2 0 0 0,0 3 0 16,-1-2 0-16,-3 4 0 0,-1 2 0 0,-1 1 0 16,-3 3 0-16,-1 5 0 0,-1 0 0 0,-4 2 0 15,-2 3 0-15,-1 4 0 0,-1 2 0 0,1 3 0 16,-3-1 0-16,-1 2 0 0,-1-1 0 0,-1 3 0 0,2-4 0 0,-1 1 0 15,0 0 0-15,-2-5 0 0,3-8 0 0,0 0 0 16,0 10 0-16,0-10 0 0,0 0 0 0,0 0 0 16,0 0 0-16,8 1 0 0,1-6 0 0,3-1 0 15,1-2 0-15,4-4 0 0,2 0 0 0,3-2 0 16,1-4 0-16,0 1 0 0,0 0 0 0,1 3 0 16,-1 1 0-16,0 3 0 0,-3 1 0 0,-1 7 0 15,-4 4 0-15,1 6 0 0,0 1 0 0,-1 7 0 16,-2 6 0-16,-1 5 0 0,0 5 0 0,-3 0 0 15,0 0 0-15,0 0 0 0,0-1 0 0,-1 2 0 16,-1 1 0-16,-1-3 0 0,-1-2 0 0,2-2 0 0,-1-2 0 16,1-4 0-16,-1-4 0 0,1 1 0 15,-2-5-1600-15,4-5-352 0,0-7-80 16,-2-5-16-16</inkml:trace>
  <inkml:trace contextRef="#ctx0" brushRef="#br1" timeOffset="-33094.59">23295 6073 12895 0,'8'-8'272'0,"-8"8"64"0,4-10 16 0,-1 4 32 0,4 3-384 0,-3-4 0 0,-3 1 0 0,-1 6 0 16,0 0 896-16,0 0 96 0,0 0 32 0,0 0 0 15,0-4 0-15,0 4 0 0,0 0 0 0,0 0 0 16,0 0-832-16,0 0-192 0,0 0 0 0,0 0 0 15,0 0 864-15,-1 7 128 0,-2 5 32 0,1 0 0 16,-4 4-832-16,1 4-192 0,-1 6 0 0,-3 10 0 16,-2 3 864-16,-1 13 128 0,-2 8 32 0,0 8 0 0,-3-1-832 0,2 12-192 15,-3 4 0-15,0 11 0 0,-2 9 864 0,2-1 128 16,1-3 32-16,-1 2 0 0,0 5-832 0,1-4-192 16,0-7 0-16,0-4 0 15,-1-2 0-15,-1-6 0 0,0 2 0 0,-1-2 0 0,3 0 0 0,-1-6 0 16,-2-7 0-16,4-1 0 0,1-4 864 0,2-1 128 15,0-10 32-15,3-2 0 0,1 0-832 0,1-3-192 16,1 0 0-16,2-8 0 0,5-2 0 0,-3-1 0 16,1-5 0-16,1-4 0 0,1-5 864 0,0 1 128 15,-2 2 32-15,2-4 0 0,2-3-832 0,-2 0-192 16,-2-2 0-16,1 2 0 0,-2-1 0 0,1 0 0 16,-1-4 0-16,2 0 0 0,1-4 0 0,0 1 0 15,0 0 0-15,0-3 0 0,0-9 0 0,0 0 0 16,0 0 0-16,0 0 0 0,0 0 0 0,0 0 0 15,8-7 0-15,2 4 0 0,-1-3 864 0,3 1 128 0,1-3 32 0,3-1 0 16,3 1-832-16,6 1-192 0,5 1 0 0,4-2 0 16,4-7 0-16,1 2 0 0,2-2 0 0,6 5 0 15,4-2 0-15,5 4 0 0,4-2 0 0,5 4 0 16,3-4 0-16,0 4 0 0,-2 2 0 0,2-1 0 16,-1 1 0-16,2 3 0 0,4 1 0 0,-4-2 0 15,-1 0 0-15,-6 0 0 0,-4 2 0 16,-5 0 0-16,-2 2 0 0,-5-1 0 0,-2 0 0 0,-6 2 0 15,-2 1 0-15,-3 0 0 0,-4-7 0 0,-3 6 0 16,-4 1 0-16,-1-2 0 0,-3 2 0 0,-2-1 0 16,-2-3 0-16,-2 2 0 0,-2 5 0 0,-2-5 0 15,0-2 0-15,-8 0 0 0,0 0 0 0,0 0 0 16,0 0 0-16,0 0 0 0,0 0 0 0,0 0 0 0,0 0 0 16,0 0 0-16,-8 2 0 0,0-4 0 0,-1 0 0 0,1-5 0 15,0-2 0-15,2-5 0 0,1-8 0 0,-1-6 0 16,1-3 0-16,1-7 0 0,2-7 0 0,2-8 0 15,1-8 0-15,3 0 0 0,2-4 0 0,3-3 0 16,2-3 0-16,3-7 0 0,3-5 0 0,1-2 0 16,2-2 0-16,1-3 0 0,1 1 0 0,0-7 0 15,0-5 0-15,0 7 0 0,1 7 0 0,-2 0 0 16,-1 1 0-16,-1 2 0 0,-4 5 0 0,1 6 0 16,-2 5 0-16,-1 9 0 0,-1 3 0 0,-2 4 0 15,1 5 0-15,-3 4 0 0,0 4 0 0,-1 1 0 16,0 4 0-16,-2 3 0 0,-1 2 0 0,0 1 0 15,-1 2 0-15,-1 1 0 0,-1 6 0 0,-1 6 0 0,-1 0 0 16,-1 0 0-16,-2-2 0 0,-3 0 0 0,1-2 0 16,-4 2 0-16,1 0 0 0,-4 2 0 0,-2 3 0 0,-2 0 0 15,-3 0 0-15,-2-1 0 0,-3 0 0 0,-5 2 0 16,-5 4 0-16,-7-2 0 0,-5 2 0 0,-6 0 0 16,-4 0 0-16,-5 1 0 0,2 1 0 0,-4 1 0 15,2-1 0-15,-5 2 0 0,-6-4 0 0,6 2 0 16,-1 0 0-16,4-1 0 0,4 0 0 0,-17-3 0 31,14 4-768-31,10 0-208 0,5 1-48 0,9-1 0 0,6-2-1632 0,7 1-336 0,-3-1-64 16,29 5-11072-16</inkml:trace>
  <inkml:trace contextRef="#ctx0" brushRef="#br1" timeOffset="-32349.77">23288 9422 12895 0,'0'0'576'0,"0"0"112"0,0 0-560 0,0 0-128 0,0 0 0 0,0 0 0 0,-1 8 848 0,1 2 144 15,3 1 32-15,-3-2 0 0,0-9 0 0,0 8 0 16,0 2 0-16,0-3 0 0,1 2 0 0,0-3 0 16,-1-6 0-16,0 0 0 0,3 10 0 0,2-5 0 15,-5-5 0-15,10 0 0 0,2 0 0 0,1-2 0 16,0-1 0-16,4-7 0 0,3-7 0 0,2-2 0 16,3-1 0-16,1-1 0 0,0 1-832 0,1-8-192 15,1 0 0-15,-2-5 0 0,0-1 864 0,-1-1 128 16,-2-4 32-16,-1 0 0 0,-1 1-832 0,-3-4-192 15,-3 2 0-15,-2 3 0 0,-3 3 0 0,-2 4 0 16,-4 9 0-16,-3-1 0 0,-2 3 0 0,-3 4 0 16,-1 1 0-16,-3 6 0 0,-3 7 864 0,-2 7 128 0,-2 4 32 0,-3 7 0 15,-3 5-832-15,-2 6-192 16,0 8 0-16,1 1 0 0,0 4 0 0,1-1 0 0,4 3 0 0,3-2 0 16,2-5 0-16,5-1 0 0,3-6 0 0,6 1 0 15,3 1 0-15,7-6 0 0,2-4 0 0,4 0 0 16,3 1 0-16,3-1 0 0,2-7 0 0,4-2 0 15,2-4 0-15,5 0 0 0,2 1 0 0,16-3 0 16,-8-6-1600 0,-1 1-352-16,1 3-80 0</inkml:trace>
  <inkml:trace contextRef="#ctx0" brushRef="#br1" timeOffset="-29724.62">29799 6079 2751 0,'0'0'128'0,"0"0"16"0,12 2-144 0,-2 2 0 16,1-2 0-16,0 0 0 0,-11-2 2976 0,12-3 560 16,0 0 112-16,-12 3 32 0,0 0-2144 0,0 0-416 15,10 3-96-15,-10-3 0 0,0 0-80 0,0 0-16 16,0 0 0-16,0 0 0 0,0 0-160 0,-4 9-16 16,0 0-16-16,-6-1 0 0,1 0-224 0,-4-4-64 15,-1 0 0-15,-5 1 0 0,0 1-80 0,-3-2-32 16,-3 0 0-16,1-1 0 0,-3-2 32 0,-3-2 0 15,-3 1 0-15,-3 0 0 0,-5 0-16 0,0-1 0 16,-9-2 0-16,1-1 0 0,-5 0 32 0,-1-2 0 16,-1 0 0-16,3 1 0 0,1-5-64 0,-2 2-16 0,0-5 0 0,-4 2 0 15,0 1 32-15,3 0 16 0,4 0 0 16,5 0 0-16,1 2-96 0,3-4-32 16,4 3 0-16,6-1 0 0,5 2-48 0,0-4-16 0,2 2 0 0,4 1 0 15,3 4-160-15,0-3 192 0,0-1-192 0,1 1 192 16,4 1-192-16,1 3 128 0,0-2-128 0,2 2 128 15,1 3-128-15,0-1 0 0,-1 0 144 0,1 2-144 16,0 2 0-16,9-2 0 0,-12 2 0 0,3 2 0 16,9-4 0-16,-7 9 0 0,0-1 0 0,2 3 0 15,-2 6 0-15,3 1 0 0,3 2 0 0,1 2-128 16,0 6 128-16,0 0 0 0,-1 6 0 0,1 3 0 16,2 0 0-16,0 8 0 0,-4 4 0 0,0 7 0 15,-1 7 0-15,-1-2 0 0,-2 2 0 0,-1 1 0 0,1 0 0 16,3 3 0-16,3 1 0 0,-3 0 0 0,-3-3 0 0,-2 2 144 15,0-6-144-15,0-2 0 0,1-3 128 0,0 0-128 16,-2 2 0-16,1-3 0 0,2-3 176 0,-2-1-176 16,0 0 160-16,0 0-160 0,0-4 176 0,1-2-176 15,-3-3 192-15,1 2-192 0,-1 3 176 0,-1 5-176 16,1 2 160-16,0-3-160 0,0-3 160 0,1 0-160 16,0-5 160-16,3 0-160 0,2-1 128 0,1-4-128 15,2-4 0-15,-2-4 0 0,3 0 128 0,3-2-128 16,-1 0 0-16,1-3 0 0,-2-1 128 0,1-2-128 15,0 5 0-15,1-5 144 0,-2 0-144 0,1-4 0 16,1-5 0-16,-1 0 0 0,-2 0 128 0,2-2-128 16,1-1 0-16,0-1 128 0,-3-9-128 0,0 0 0 15,0 0 144-15,0 0-144 0,2 9 0 0,-2-9 144 16,0 0-144-16,0 0 0 0,0 0 128 0,0 0-128 0,11 3 0 0,-1-4 0 16,6-3 0-16,-2-3 0 0,2 2 0 0,2 1 0 15,5 1 0-15,-2 1 0 0,-3-5 0 16,5 5 0-16,3 2 144 0,2 0-144 0,2 0 0 0,3 0 144 15,0 1-144-15,2 3 0 0,0 1-160 0,3-5 160 16,0-5 0-16,5 4 0 0,1 1 0 0,5 0 0 16,4-3 0-16,3 0 0 0,2 2 0 0,1 4 0 15,-2 1 0-15,-2 2 0 0,1-5 0 0,3 5 0 16,2 3 0-16,-1 0 0 0,3 4 0 0,-3 1 0 16,-2-2 0-16,-4 0 0 0,-6 2 128 0,-2-2-128 15,-3 0 0-15,-3 2 0 0,-1-6 128 0,0 3-128 16,-1-1 128-16,-1-1-128 0,-3-3 192 0,-3 3-192 15,-1-3 208-15,-3 1-64 0,-2 1-16 0,-4-4 0 0,-3-3 0 16,-2-1 0-16,-2 0 0 0,-2 2 0 0,-12-2 48 16,12 1 0-16,-12-1 0 0,0 0 0 0,11 3-48 0,-11-3 0 15,0 0 0-15,0 0 0 0,0 0-128 0,0 0 160 16,0 0-160-16,0 0 160 0,0 0-16 0,0 0 0 16,0 0 0-16,0 0 0 0,5-9-144 0,-3-1 192 15,-4 1-192-15,1-1 192 0,1-1-192 0,0-3 0 16,0 0 144-16,0-3-144 0,0-3 0 0,3-5 144 15,-1-4-144-15,4-9 0 0,0-7 144 0,3-8-144 16,4-4 0-16,2-7 144 0,-1-4-16 0,4-10 0 16,2-12 0-16,3-5 0 0,2-3-128 0,4-7-144 15,2-4 144-15,-1 2-208 0,0 3 208 0,-8 3-144 0,-4 13 144 16,-3 4-128-16,-5 0 128 0,-5 11 0 16,-5 6 0-16,0 21 0 0,-1-4-256 0,-2 1-64 0,-3 5 0 15,1 6-16-15,3 3 1088 0,0 2 208 0,-3 5 64 0,-1 6 0 16,1-1-832-16,0 5-192 0,-2 2 0 0,0-6 0 31,0 5-704-31,1 7-192 0,-2 5-48 0,-3 2 0 16,-3 7-1872-16,1 0-368 0,-4 2-80 0</inkml:trace>
  <inkml:trace contextRef="#ctx0" brushRef="#br1" timeOffset="-28802.36">28910 9018 3679 0,'0'0'320'0,"0"0"-320"0,0 0 0 0,0 0 0 16,0 0 2784-16,0 0 480 0,0 0 112 0,0 0 16 15,0 0-2208-15,0 0-432 0,0 0-96 0,0 0-16 16,12-5 496-16,-1 1 80 0,2 1 32 0,-1-5 0 15,0-6-144-15,1-2-16 0,1 0-16 0,2-1 0 16,2 2-224-16,-1 4-32 0,-1-1-16 0,2 3 0 0,-1-3-176 0,-3 1-48 16,1 2 0-16,-4 7 0 0,2 3-128 0,-1 6-48 15,-4 4 0-15,0 1 0 0,-2-3-80 0,-3 7-32 16,-3 2 0-16,-3 3 0 0,-2 4-48 0,0 3-16 16,-4 5 0-16,0-3 0 0,-2 1-16 0,-1-1 0 15,1-5 0-15,-2-2 0 0,0-4 112 0,2-2 0 16,1-2 16-16,-1 0 0 0,2-6 80 0,3 0 16 15,6-9 0-15,0 0 0 0,0 0-112 0,0 0 0 16,0 0-16-16,-3-9 0 0,3 9 16 0,7-16 0 16,-1-3 0-16,6-2 0 0,-2-1-128 0,3-1 0 15,2-3-16-15,-1 3 0 0,2 3-176 0,1 2 0 16,0 0 0-16,0 2 0 0,1 3 0 0,-3 4 0 0,-2 5 0 0,1 1 0 16,-3 5 0-16,-2 2-176 0,-3 6 176 15,-3 3-128-15,0 3 128 0,-2 2 0 0,-1 3 0 0,0-2 0 16,-1-2 0-16,0 2 0 0,-2 2 0 0,1-5 0 15,-4-2 0-15,2-3 0 0,4-11 0 0,-1 9 0 16,1 3 0-16,0-12 0 0,0 0 0 0,0 0 0 16,11-1 128-16,-2-4-128 0,-1-2 160 0,3-1-160 15,4-5 208-15,2 0-48 0,0-2-16 0,2-1 0 16,2 2-144-16,-2-2 192 0,0 2-192 0,-1 3 192 16,2 3-192-16,-2 6 0 0,-4 2 0 0,0 4 0 15,-2 2 0-15,1 6 0 0,-1 4 0 0,-3 2 0 16,0 1 0-16,-1 5 128 0,0 2-128 0,0-4 0 15,1 0 128-15,-3 0-128 0,1-1 0 0,1 3 128 16,-2-2-128-16,3-1 0 0,0-3 0 0,1-2 128 0,-1-3-128 0,2-6 0 16,5 0 0-16,-2-4 0 0,5-9-192 15,0 1-128-15,1-1-32 0,6-7 0 16,0-3-2336-16,1-2-448 0,-1-2-112 16</inkml:trace>
  <inkml:trace contextRef="#ctx0" brushRef="#br1" timeOffset="-27085.84">31888 6159 9375 0,'0'0'416'0,"11"0"96"0,0 1-512 0,-1 2 0 15,1-1 0-15,-11-2 0 0,11 6 128 0,0-1-128 16,-11-5 0-16,10 4 0 0,1-2 256 0,-11-2-64 16,11 3 0-16,-11-3 0 0,12-1 512 0,-12 1 112 15,0 0 16-15,0 0 0 0,11 0 256 0,-11 0 64 16,0 0 16-16,0 0 0 0,0 0-32 0,0 0-16 16,0 0 0-16,0 0 0 0,-13 1-544 0,-1-1-128 15,0 1 0-15,-4 1-16 0,-3-1-16 0,-1-2 0 16,-3-1 0-16,-2 2 0 0,-6 4-32 0,-3 0-16 0,-6-5 0 15,-6-2 0-15,-6-1 0 0,-4-1 0 0,-6 0 0 16,0-2 0-16,1 3-128 0,2-1-32 0,1-1 0 0,5-2 0 16,2-2 112-16,-5-1 32 0,0 1 0 0,7-1 0 15,7 1 32-15,2 1 16 0,1-3 0 0,5 4 0 16,3 0-112-16,5 2-32 0,2-3 0 0,1 0 0 16,0-2-128-16,4 2-128 0,2-1 192 0,-1 2-192 15,1 0 160-15,0 1-160 0,5 3 128 0,1 1-128 16,0-3 128-16,1 4-128 0,2 0 0 0,-1 2 128 15,11 0-128-15,0 0 128 0,-8 4-128 0,3 5 128 16,1 1-128-16,2 3 0 0,-1 4 0 0,0 1 0 16,3 1 0-16,-2 5-144 0,-3 3 144 0,-1 7-160 15,4 0 160-15,-6 8 0 0,-1 3 0 0,0 8 0 0,0 5 0 0,-1 3 0 16,1 1 0-16,3 0 0 0,2 1 0 0,1-2 0 16,1 6 0-16,0-5 0 0,1 3 0 0,4-2 0 15,2 2 144-15,-2-2-144 0,-5-2 208 0,5 0-64 16,2 2-16-16,-2-1 0 0,-9-4 0 0,4-1-128 15,-1-1 192-15,-2 2-64 0,-4-1-128 0,0 0 0 16,-2 1 144-16,0-1-144 0,-2-5 128 0,0 3-128 16,-2 1 128-16,2 1-128 0,1-7 128 0,3-3-128 15,4-5 128-15,-1-3-128 0,-2-5 128 0,-1-2-128 16,3-1 128-16,2-3-128 0,-3 2 176 0,1-4-48 16,1-1 0-16,0-2 0 0,-1-2 32 0,0-1 0 15,1-3 0-15,0-1 0 0,-2 1-160 0,2-1 192 16,0-2-192-16,0-1 192 0,-1-1-64 0,0-4-128 15,-1 2 192-15,4-3-64 0,1 3-128 0,-2-2 128 0,3 1-128 16,1-9 128-16,0 0-128 0,0 0 0 0,0 0 0 0,0 0 0 16,0 0 0-16,0 0 0 0,0 0 0 0,0 0 0 15,0 0 0-15,12 3 0 0,-12-3 128 0,13 0-128 16,-1 3 0-16,-2 0 0 0,3 3 0 0,-3-1 0 16,2-3 0-16,2-2 0 0,1 2 0 0,-1 2 0 15,2 0 0-15,1 2 0 0,1-3 0 0,0 1 0 16,-2-2 0-16,2 1 0 0,7-2 0 0,0 2 0 15,-3 2 0-15,3-2 0 0,3 1 0 0,0 1 0 16,2-1 0-16,1-2 0 0,-1 0 0 0,3 0 0 16,2 1 0-16,3-1 0 0,-1 1 0 0,2 1 0 15,-1-2 0-15,-1 1 0 0,-2 0 0 0,-2-2 128 0,-5-1-128 16,-2 1 0-16,-3 2 0 0,-3 0 128 0,-1-3-128 0,-4 2 0 16,1-1 144-16,0 1-144 0,-2-1 0 0,-1-1 128 15,-13 0-128-15,14 0 0 0,-1 3 0 0,-1 1 144 16,-12-4-144-16,13 3 0 0,-13-3 128 0,9 4-128 15,3-1 0-15,-12-3 0 0,12 3 160 0,-12-3-160 16,0 0 128-16,13 2-128 0,-2-2 0 0,-11 0 0 16,0 0 128-16,0 0-128 0,10 7 0 0,-10-7 0 15,0 0 0-15,9 6 128 0,-9-6-128 0,0 0 0 16,0 0 0-16,0 0 128 0,0 0-128 0,0 0 0 16,0 0 144-16,0 0-144 0,0 0 128 0,0 0-128 15,0 0 128-15,0 0-128 0,0 0 0 0,0 0 0 16,0 0 0-16,0 0 128 0,0 0-128 0,0 0 0 0,0 0 0 0,-4-9-128 31,0 0-256-31,-3 2-64 0,2 1 0 0,5 6 0 16,-5-10-384-16,0-1-96 0,1-1-16 0,1 2-9232 0,2-4-1856 15</inkml:trace>
  <inkml:trace contextRef="#ctx0" brushRef="#br1" timeOffset="-26312.2">31237 6136 14735 0,'-18'-23'640'0,"7"13"160"0,1-2-640 0,1 2-160 15,-2 1 0-15,2 2 0 0,0-1 1776 0,0 3 320 16,0 1 64-16,0 2 16 0,0-4-1520 0,0 4-288 16,-1-1-64-16,1 1-16 0,-2 0-128 0,-1 0-32 15,0-2 0-15,-1 2 0 0,0 2 0 0,-1-1 0 16,-2 0 0-16,0 1 0 0,1 0 48 0,0 1 0 15,1 2 0-15,-3-1 0 0,-2 0 160 0,-4 0 48 0,1 1 0 0,-1 2 0 16,-1 4 128-16,0 0 16 16,-3 3 16-16,3 4 0 0,-2-3-32 0,0 9 0 0,-2 1 0 0,-1 10 0 15,1 5-160-15,-1 5-32 0,0 6-16 0,1 5 0 16,-1 2-112-16,6 6-32 0,2 5 0 0,1 6 0 16,-1 0-160-16,3 4 0 0,2 0 0 0,2 2 128 15,0 3-128-15,3-1 0 0,3 0 0 0,2-3 0 16,5-1 0-16,1-1 0 0,1-3 0 0,8-4 128 15,0-3 0-15,7-6 0 0,-1-1 0 0,1 1 0 16,-2 0 112-16,1-4 16 0,-2-4 0 0,1 2 0 16,2-1-128-16,-1 1-128 0,0-6 176 0,-3 1-176 15,1-2 144-15,0 3-144 0,0 1 0 0,1 1 144 0,2-4-144 16,3 0 0-16,3 2 0 0,3-10 0 0,1-2 128 16,3-1-128-16,1-5 0 0,2-3 128 0,4-2-128 0,4-7 0 15,4-3 144-15,-2-6-144 0,-1 2 160 16,2-5-32-16,2-4-128 0,1-12 192 0,-2-6 32 0,0-2 0 15,1-2 0-15,-1-8 0 0,3-3 0 0,0-5 0 16,0 1 0-16,1-5 0 0,2-7-32 0,1-1 0 16,-3-4 0-16,-3-1 0 0,-2 0-64 0,-1-1-128 15,-1-1 176-15,-2-5-176 0,2-6 192 0,1-2-64 16,1-4 0-16,-1-5-128 0,-4 0 128 0,-2-6-128 16,1-1 0-16,-6-7 0 0,-6 0 160 0,-4-3-160 15,-6-5 128-15,-3 3-128 0,-4-1 0 0,-9 4 0 16,-6 2 128-16,-6 7-128 0,-5 7 0 0,-8 8 192 15,-8 8-192-15,-5 7 192 0,-4 3 96 0,-2 2 32 16,-4 5 0-16,2 4 0 0,0 7-320 0,-1 2 0 0,-1 6 0 0,1 3 0 16,1 6-240-16,2 5-96 0,3 5-32 0,4 3 0 31,4 1-1808-31,4 7-352 0,5 9-80 0,2 1-11920 0</inkml:trace>
  <inkml:trace contextRef="#ctx0" brushRef="#br1" timeOffset="-25577.44">30743 9609 10127 0,'0'0'896'0,"0"0"-704"0,0 0-192 0,0 0 0 15,0 0 2272-15,0 0 416 0,0 0 96 0,0 0 16 16,0 0-2048-16,0 0-416 0,12-3-80 0,1-4 0 16,2-4 288-16,5-2 64 0,2-3 16 0,5-2 0 15,3-6 48-15,2-2 16 0,-1-2 0 0,2-1 0 16,-1 0 64-16,3-3 16 0,3-2 0 0,0 1 0 16,0 3-144-16,-2-1-32 0,0-3 0 0,1 4 0 15,1-3-160-15,-3 0-48 0,-5-3 0 0,0 2 0 0,-5 6-32 16,0-2-16-16,-6 5 0 0,0-4 0 0,-5-1 80 0,-1 4 16 15,-5 5 0-15,-4 2 0 0,1-2-48 0,-6 3 0 16,-5 1 0-16,0 5 0 0,-2 4-48 16,-4 0-16-16,-3 4 0 0,-5 4 0 0,-3 3-32 0,-2 8-16 15,-1 2 0-15,-4 9 0 0,-3 2-272 16,1 12 128-16,0 5-128 0,2 12 0 0,3 5 144 0,0 1-144 16,2-4 0-16,5-2 144 0,5 1-144 0,3-4 192 15,0-1-192-15,8-4 192 0,6 2-64 0,4-5-128 16,3-3 192-16,6-5-64 0,3-4 16 0,5-5 0 15,3-3 0-15,7-1 0 0,6 0-144 0,8-6 0 16,4-4 0-16,8-4 128 0,7-1-128 0,2-6 0 0,-3-4-192 16,-2-3 192-1,-3-3-2368-15,0-2-336 0,0-7-80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56.8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 1360 2303 0 0,'-2'1'251'0'0,"-14"9"1338"0"0,14-9-1047 0 0,2-1-146 0 0,0 0-63 0 0,0 0-12 0 0,0 0-22 0 0,0 0-90 0 0,0 0-38 0 0,0 0-10 0 0,0 0-17 0 0,0 0-64 0 0,0 0-14 0 0,0 0 8 0 0,3-1 2 0 0,11-2 19 0 0,-1 0 0 0 0,1-2-1 0 0,-1 0 1 0 0,0 0 0 0 0,0-1-1 0 0,5-3-94 0 0,24-16 345 0 0,-1-2-1 0 0,-2-1 1 0 0,9-10-345 0 0,-27 21 60 0 0,11-10 66 0 0,-2-2 0 0 0,8-10-126 0 0,1-2 18 0 0,10-7 106 0 0,38-29-124 0 0,-66 59 20 0 0,-1-1-1 0 0,0-2-19 0 0,26-23 25 0 0,2 3-25 0 0,2 2 0 0 0,26-13 0 0 0,-39 27-2 0 0,39-23 16 0 0,24-9 113 0 0,-75 41-49 0 0,14-12-78 0 0,-5 3 53 0 0,59-43 21 0 0,-80 58-60 0 0,-1 1-1 0 0,4-5-13 0 0,-7 5 10 0 0,0 2-1 0 0,0-1 0 0 0,1 1 0 0 0,3-1-9 0 0,-2 2 16 0 0,0-1 0 0 0,-1 0 0 0 0,0-1 0 0 0,3-3-16 0 0,-4 4 0 0 0,0 0 0 0 0,1 0 0 0 0,2 0 0 0 0,0 0 0 0 0,-1-1 0 0 0,1 0 0 0 0,-5 2 0 0 0,3-2 0 0 0,0 0 0 0 0,0 1 0 0 0,1 0 0 0 0,7-2 0 0 0,-13 5 0 0 0,1 0 0 0 0,-1 0 0 0 0,2-1 0 0 0,6-6 84 0 0,-13 11-81 0 0,0 0-1 0 0,1 0 1 0 0,-1-1 0 0 0,0 1-1 0 0,0 0 1 0 0,0 0-1 0 0,0 0 1 0 0,1 0-1 0 0,-1 0 1 0 0,0-1-1 0 0,0 1 1 0 0,0 0 0 0 0,1 0-1 0 0,-1 0 1 0 0,0 0-1 0 0,0 0 1 0 0,0 0-1 0 0,1 0 1 0 0,-1 0-1 0 0,0 0 1 0 0,0 0 0 0 0,1 0-1 0 0,-1 0 1 0 0,0 0-1 0 0,0 0 1 0 0,1 0-1 0 0,-1 0-2 0 0,3 0 2 0 0,9-7 87 0 0,4-8-2 0 0,-13 14-44 0 0,7-2-21 0 0,-1-1 37 0 0,-1 1 6 0 0,-4 1-1 0 0,2 0 0 0 0,-4 2 3 0 0,-2 0 10 0 0,0 0 3 0 0,-3 1-43 0 0,0 1 0 0 0,1 0 0 0 0,-1 0-1 0 0,1 0 1 0 0,-2 2-37 0 0,-8 6 46 0 0,-167 118 550 0 0,134-93-446 0 0,-8 6 24 0 0,10-6 108 0 0,-3-3-282 0 0,6-4 144 0 0,1 1 0 0 0,2 3 0 0 0,-5 6-144 0 0,-27 22 168 0 0,22-20-64 0 0,-105 92 32 0 0,78-75-88 0 0,37-30-21 0 0,-17 17-27 0 0,-31 27 52 0 0,48-42-20 0 0,2 1 1 0 0,-16 18-33 0 0,-50 52 0 0 0,90-90 0 0 0,-26 23 0 0 0,27-24 0 0 0,0-3 0 0 0,1-3 11 0 0,8-2 42 0 0,1-1 11 0 0,2-1-10 0 0,11-3-42 0 0,0 0 1 0 0,-1-2-1 0 0,0 1 0 0 0,0-1 1 0 0,0-1-1 0 0,2-2-12 0 0,24-19-3 0 0,45-35 81 0 0,-16 9-5 0 0,6-4-18 0 0,232-187 164 0 0,-276 222-222 0 0,82-65 60 0 0,88-64-61 0 0,372-205 132 0 0,-521 330-101 0 0,30-19 21 0 0,35-21 6 0 0,-95 57-44 0 0,-12 5 11 0 0,25-11 22 0 0,-29 15 0 0 0,5-1-22 0 0,-7 1 32 0 0,-2 3 1 0 0,-1 2-49 0 0,0-1 0 0 0,0 1 0 0 0,0-1 0 0 0,0 0 0 0 0,-1 0 0 0 0,1 1 0 0 0,-1-1 0 0 0,0 0 0 0 0,0-1 0 0 0,0 1 0 0 0,0 0 0 0 0,0 0 0 0 0,-1-1 1 0 0,1 1-7 0 0,-9 7 38 0 0,-1-1-1 0 0,-10 8-36 0 0,10-9 11 0 0,-73 61-11 0 0,39-31 0 0 0,-11 5 0 0 0,21-17 8 0 0,1 1 0 0 0,-30 30-8 0 0,45-38 60 0 0,0 0-1 0 0,-2-1 1 0 0,-21 14-60 0 0,-252 159 259 0 0,232-149-256 0 0,1 2 1 0 0,2 3-1 0 0,-26 28-3 0 0,72-61 1 0 0,-7 6-7 0 0,1 1-1 0 0,-8 11 7 0 0,9-10-48 0 0,17-20 80 0 0,4-4-96 0 0,64-54-156 0 0,15-13 220 0 0,12-4 0 0 0,-68 54 0 0 0,118-86 0 0 0,-134 99 0 0 0,35-28 0 0 0,4 0 0 0 0,-26 21 0 0 0,11-9 0 0 0,13-10 0 0 0,99-83 64 0 0,-77 61-68 0 0,-20 16-56 0 0,11-5 60 0 0,-32 25 0 0 0,14-9 0 0 0,32-28 0 0 0,-50 36 1 0 0,-9 8 1 0 0,0-1 0 0 0,-1 0 0 0 0,0-1 0 0 0,-1 0 0 0 0,3-6-2 0 0,-10 9 43 0 0,-4 10-42 0 0,-1-1 1 0 0,0 1-1 0 0,0-1 1 0 0,0 1-1 0 0,0-1 1 0 0,0 1 0 0 0,-1-1-1 0 0,1 1 1 0 0,0-1-1 0 0,0 1 1 0 0,0-1-1 0 0,0 1 1 0 0,0-1 0 0 0,-1 1-1 0 0,1-1 1 0 0,0 1-1 0 0,0-1 1 0 0,-1 1-1 0 0,1 0 1 0 0,0-1 0 0 0,-1 1-1 0 0,1 0 1 0 0,-1-1-1 0 0,1 1 1 0 0,0 0-1 0 0,-1-1 1 0 0,1 1 0 0 0,-1 0-1 0 0,1 0 1 0 0,-1-1-1 0 0,1 1 1 0 0,-1 0-1 0 0,1 0-1 0 0,-2-1 3 0 0,1 1-1 0 0,-1-1 0 0 0,1 1 1 0 0,-1 0-1 0 0,0 0 0 0 0,1-1 0 0 0,-1 1 1 0 0,1 0-1 0 0,-1 1 0 0 0,0-1-2 0 0,-8 2 16 0 0,0 1-1 0 0,0 0 1 0 0,1 0-1 0 0,-1 1 0 0 0,-4 3-15 0 0,-10 4 13 0 0,-9 2 74 0 0,-8 4 53 0 0,0 1-1 0 0,-13 10-139 0 0,-121 83 321 0 0,139-85-271 0 0,1 2 1 0 0,2 0-1 0 0,-20 24-50 0 0,42-40-22 0 0,9-10-6 0 0,2-2 12 0 0,-1 1-1 0 0,1-1 1 0 0,-1 1 0 0 0,1-1-1 0 0,-1 1 1 0 0,1 0 0 0 0,-1-1-1 0 0,1 1 1 0 0,0 0 0 0 0,-1-1-1 0 0,1 1 1 0 0,0 0 0 0 0,0 0 16 0 0,2-1-1115 0 0,7 0-3972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0.51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33 1617 8287 0 0,'0'0'191'0'0,"-2"1"26"0"0,-9 7 9 0 0,11-8-219 0 0,0 0 0 0 0,0 0 1 0 0,-1 0-1 0 0,1 0 1 0 0,0 0-1 0 0,0 0 0 0 0,0 1 1 0 0,0-1-1 0 0,0 0 1 0 0,-1 0-1 0 0,1 0 0 0 0,0 0 1 0 0,0 0-1 0 0,0 0 0 0 0,0 1 1 0 0,0-1-1 0 0,0 0 1 0 0,0 0-1 0 0,-1 0 0 0 0,1 0 1 0 0,0 1-1 0 0,0-1 1 0 0,0 0-1 0 0,0 0 0 0 0,0 0 1 0 0,0 1-8 0 0,-4 17 114 0 0,-6 19 1890 0 0,9-29-1932 0 0,0-6 299 0 0,1-2 117 0 0,0 2-330 0 0,0-1-1 0 0,0 1 1 0 0,0-1 0 0 0,0 1-1 0 0,0 0 1 0 0,0-1-1 0 0,0 1 1 0 0,0 0-158 0 0,0 1 272 0 0,0-2 240 0 0,0-1 0 0 0,0 0-69 0 0,3 0-321 0 0,0 0-1 0 0,0-1 1 0 0,0 1 0 0 0,0-1-1 0 0,0 0 1 0 0,-1 0 0 0 0,1 0-1 0 0,0 0 1 0 0,-1-1 0 0 0,1 1-1 0 0,-1-1 1 0 0,1 1 0 0 0,-1-1 0 0 0,2-1-122 0 0,4-5 189 0 0,1 0 1 0 0,-1-1 0 0 0,0 0-190 0 0,-6 6-60 0 0,13-16 57 0 0,-1-1-1 0 0,11-20 4 0 0,-12 17 40 0 0,1 1-1 0 0,7-6-39 0 0,-7 10 203 0 0,41-50 1554 0 0,5-15-1757 0 0,-21 25 16 0 0,69-109-16 0 0,-46 52 0 0 0,-5-2 0 0 0,-3-10 0 0 0,21-48 0 0 0,10-25 0 0 0,-81 190 0 0 0,-1 0 0 0 0,0 0 0 0 0,0 0 0 0 0,-1-1 0 0 0,-1 0 0 0 0,1 1 0 0 0,-2-6 0 0 0,2-3 0 0 0,0 1 0 0 0,1-1 0 0 0,0 1 0 0 0,3-3 0 0 0,-5 16 0 0 0,-1 1 0 0 0,1-1 0 0 0,-1 0 0 0 0,0 0 0 0 0,0 0 0 0 0,-1 0 0 0 0,1 0 0 0 0,0 0 0 0 0,0 0 0 0 0,0 1 0 0 0,0-1 0 0 0,1 0 0 0 0,0-2 0 0 0,1 2 0 0 0,-1-1 0 0 0,0 0 0 0 0,-1 0 0 0 0,1 1 0 0 0,-1-1 0 0 0,-1 0 0 0 0,1-2 0 0 0,-1 4 0 0 0,1 1 0 0 0,-1 0 0 0 0,0-1 0 0 0,1 1 0 0 0,-2 0 0 0 0,1 0 0 0 0,0-1 0 0 0,-1 1 0 0 0,1 0 0 0 0,-1 0 0 0 0,0 1 0 0 0,-2-3 0 0 0,-3-5 0 0 0,6 7 0 0 0,0-1 0 0 0,1 3 0 0 0,-1 0 0 0 0,1 0 0 0 0,-1 0 0 0 0,1 0 0 0 0,-1 0 0 0 0,0 1 0 0 0,1-1 0 0 0,-1 0 0 0 0,0 0 0 0 0,0 0 0 0 0,0 1 0 0 0,0-1 0 0 0,-1 0 0 0 0,1 0 0 0 0,-1 1 0 0 0,1-1 0 0 0,0 1 0 0 0,-2-1 0 0 0,1 0 0 0 0,0 1 0 0 0,0-1 0 0 0,0 0 0 0 0,0 1 0 0 0,0 0 0 0 0,0-1 0 0 0,0 1 0 0 0,0 0 0 0 0,-2 0 0 0 0,0 1 0 0 0,-9-1 0 0 0,0 1 0 0 0,9 1 0 0 0,0-1 0 0 0,-1 0 0 0 0,1 1 0 0 0,0 0 0 0 0,0 0 0 0 0,0 0 0 0 0,0 0 0 0 0,0 1 0 0 0,-5 5 0 0 0,0 0 0 0 0,1 0 0 0 0,-7 9 0 0 0,-42 53 0 0 0,39-46 0 0 0,1 2 0 0 0,1 0 0 0 0,-2 7 0 0 0,5-10 0 0 0,-12 32 0 0 0,-5 5 0 0 0,2 1 0 0 0,-5 24 0 0 0,8-13 0 0 0,4 1 0 0 0,-10 62 0 0 0,6 16 1497 0 0,17-92-946 0 0,2 33-551 0 0,6-65 0 0 0,0 0 0 0 0,2 5 0 0 0,0-19 0 0 0,0 0 0 0 0,1 1 0 0 0,1-2 0 0 0,0 1 0 0 0,2 5 0 0 0,1-1 0 0 0,1 0 0 0 0,1 1 0 0 0,-5-11 0 0 0,1 0 0 0 0,-1-1 0 0 0,1 0 0 0 0,0 0 0 0 0,0-1 0 0 0,3 3 0 0 0,3 1 116 0 0,-1-1 0 0 0,1 0 0 0 0,0-1-1 0 0,1-1 1 0 0,0 1 0 0 0,0-2 0 0 0,5 2-116 0 0,-7-3 137 0 0,0-1 1 0 0,1 0-1 0 0,0 0 1 0 0,0-1-1 0 0,0-1 1 0 0,0 0-1 0 0,0 0 1 0 0,0-1-1 0 0,0-1-137 0 0,1 0 0 0 0,0 1 0 0 0,-1-2 0 0 0,1 1 0 0 0,-1-1 0 0 0,8-3 0 0 0,-14 3-31 0 0,26-8 123 0 0,2-3-92 0 0,-24 9-178 0 0,1-1 0 0 0,-1 0 0 0 0,0-1 0 0 0,-1 1 0 0 0,3-4 178 0 0,2-2-1338 0 0,-4-3-5105 0 0,-2 0 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1.57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42 188 6447 0 0,'0'0'298'0'0,"0"0"-10"0"0,-1-2-188 0 0,-4-2-19 0 0,4 3 114 0 0,-1 0 0 0 0,1 0 0 0 0,-1 0 0 0 0,0 0 0 0 0,1 0 0 0 0,-1 0 0 0 0,0 1 0 0 0,-1-1-195 0 0,-5-2 825 0 0,7 2-313 0 0,0 0-279 0 0,0 0 0 0 0,0 0 0 0 0,0 0-1 0 0,0 0 1 0 0,0 0 0 0 0,1 0-1 0 0,-1 0 1 0 0,0 0 0 0 0,0 0 0 0 0,1-1-1 0 0,-1 1-232 0 0,0-1 443 0 0,1 2-222 0 0,6-1 395 0 0,2-3 152 0 0,8 1-642 0 0,-1 0 0 0 0,1 2-1 0 0,0 0 1 0 0,0 0 0 0 0,10 2-126 0 0,14-1 422 0 0,66-6 1297 0 0,43-12-1719 0 0,22-1 1326 0 0,106-9-746 0 0,-255 26-552 0 0,16-3-28 0 0,-17 2 0 0 0,-1 1 0 0 0,1 0 0 0 0,0 2 0 0 0,9 1 0 0 0,-8 0 0 0 0,0 0 0 0 0,0-1 0 0 0,-1-2 0 0 0,1 0 0 0 0,9-3 0 0 0,-17 3 0 0 0,0 0 0 0 0,0 1 0 0 0,7 1 0 0 0,-17 0 0 0 0,0 0 0 0 0,0-1 0 0 0,0 0 0 0 0,0 1 0 0 0,0-1 0 0 0,3-2 0 0 0,3-2 0 0 0,-4-3-64 0 0,-2 0-273 0 0,-3 7-138 0 0,-2-8-5059 0 0,5 0-80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2.01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17 8287 0 0,'0'0'382'0'0,"0"0"-8"0"0,0 0-170 0 0,0 0 176 0 0,0 0 107 0 0,2 0 22 0 0,17-8 836 0 0,-16 7-1241 0 0,0 0 1 0 0,0 0-1 0 0,0-1 0 0 0,0 2 0 0 0,0-1 0 0 0,0 0 0 0 0,0 0 0 0 0,0 1 1 0 0,0 0-1 0 0,0 0 0 0 0,1 0-104 0 0,24 6 163 0 0,-4-1-161 0 0,-9-2 81 0 0,7 0 596 0 0,0 2-1 0 0,13 4-678 0 0,-10-1 202 0 0,8 2 204 0 0,27 13-406 0 0,119 65 931 0 0,-171-84-819 0 0,-1 0-1 0 0,0 1 1 0 0,0-1 0 0 0,0 1 0 0 0,0 1-1 0 0,-1-1 1 0 0,0 1 0 0 0,0 0 0 0 0,-1 0-1 0 0,3 4-111 0 0,8 10-101 0 0,-7-10 639 0 0,-1 1 0 0 0,2 4-538 0 0,-7-11 132 0 0,-1 0 0 0 0,0 0 0 0 0,0 1 0 0 0,0-1 1 0 0,-1 0-1 0 0,1 1 0 0 0,-1 0 0 0 0,0 2-132 0 0,0 2 11 0 0,-1-1 0 0 0,0 1 0 0 0,0-1 0 0 0,-1 1 0 0 0,-1-1 0 0 0,1 0 0 0 0,-1 1-1 0 0,0-1 1 0 0,-1 0 0 0 0,0 0 0 0 0,0 0 0 0 0,-1-1 0 0 0,0 1-11 0 0,-7 11 439 0 0,0 0 0 0 0,-2-1 1 0 0,0-1-1 0 0,-9 9-439 0 0,1-4 167 0 0,-16 12-167 0 0,6-5-2 0 0,16-15-196 0 0,0 0 1 0 0,-1-1-1 0 0,-1-1 0 0 0,0 0 1 0 0,-1-1-1 0 0,0-1 0 0 0,-18 7 198 0 0,11-9-3341 0 0,25-8 3297 0 0,0 0 1 0 0,0 0-1 0 0,0 0 1 0 0,0 0-1 0 0,-1 0 1 0 0,1 0-1 0 0,0 0 1 0 0,0 0-1 0 0,0 0 0 0 0,0 0 1 0 0,0 0-1 0 0,0 0 1 0 0,-1 0-1 0 0,1 0 1 0 0,0 0-1 0 0,0 0 1 0 0,0 0-1 0 0,0-1 1 0 0,0 1-1 0 0,0 0 1 0 0,0 0-1 0 0,-1 0 0 0 0,1 0 1 0 0,0 0-1 0 0,0 0 1 0 0,0 0-1 0 0,0 0 1 0 0,0 0-1 0 0,0-1 1 0 0,0 1-1 0 0,0 0 1 0 0,0 0-1 0 0,0 0 0 0 0,0 0 1 0 0,-1 0 43 0 0,-8-12-1535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3.40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7 1461 8287 0 0,'0'0'191'0'0,"0"0"26"0"0,0 0 9 0 0,0 2-34 0 0,-6 25 2342 0 0,6-26-2022 0 0,0-1 0 0 0,0 0-69 0 0,0 0-222 0 0,0 0 166 0 0,0 0 101 0 0,0 0 21 0 0,2 0-365 0 0,0 0-1 0 0,0-1 0 0 0,0 1 0 0 0,1-1 1 0 0,-1 0-1 0 0,0 1 0 0 0,0-1 1 0 0,0 0-1 0 0,0 0 0 0 0,0 0 1 0 0,-1-1-1 0 0,1 1 0 0 0,0 0 0 0 0,0-2-143 0 0,5-2 212 0 0,-1-1-1 0 0,-1 0 0 0 0,1-2-211 0 0,77-97 947 0 0,-51 66-575 0 0,-2 0 1 0 0,-2-3-1 0 0,7-16-372 0 0,15-25 0 0 0,3 1 0 0 0,16-14 0 0 0,-5 8 683 0 0,-4-2 0 0 0,-3-4-1 0 0,-3-5-682 0 0,-33 53 0 0 0,-2-1 0 0 0,-2 0 0 0 0,7-38 0 0 0,-10 28-417 0 0,3-43 417 0 0,-14 78-459 0 0,0 6 84 0 0,1-11 5 0 0,0 0-1 0 0,-2-16 371 0 0,-3 32 0 0 0,1 10 0 0 0,0 1 0 0 0,-1-1 0 0 0,1 1 0 0 0,0-1 0 0 0,0 1 0 0 0,-1-1 0 0 0,1 1 0 0 0,0 0 0 0 0,-1-1 0 0 0,1 1 0 0 0,-1 0 0 0 0,1-1 0 0 0,-1 1 0 0 0,1 0 0 0 0,0-1 0 0 0,-1 1 0 0 0,1 0 0 0 0,-1 0 0 0 0,1 0 0 0 0,-2-1 0 0 0,0 1 0 0 0,0 0 0 0 0,0 0 0 0 0,0 0 0 0 0,0 0 0 0 0,0 0 0 0 0,0 1 0 0 0,0-1 0 0 0,0 0 0 0 0,0 1 0 0 0,0 0 0 0 0,-22 8 0 0 0,20-7 0 0 0,0 1 0 0 0,1-1 0 0 0,-1 1 0 0 0,0 0 0 0 0,1 0 0 0 0,0 1 0 0 0,-1-1 0 0 0,-1 3 0 0 0,-4 7 0 0 0,-8 13 0 0 0,3-5 0 0 0,-14 23 0 0 0,2 1 0 0 0,2 1 0 0 0,-6 18 0 0 0,-6 22 0 0 0,-15 56 0 0 0,27-57-35 0 0,1 13 35 0 0,15-57 146 0 0,2 0-1 0 0,2 0 1 0 0,1 24-146 0 0,3-17 740 0 0,3-1 0 0 0,6 31-740 0 0,-5-54 19 0 0,1-1-1 0 0,1 0 0 0 0,1 0 1 0 0,1-1-1 0 0,1 0 0 0 0,3 5-18 0 0,-6-17 0 0 0,0-1 0 0 0,0 0 0 0 0,0 0 0 0 0,1-1 0 0 0,1 0 0 0 0,7 7 0 0 0,-2-3 0 0 0,2 0 0 0 0,-1-2 0 0 0,12 7 0 0 0,-19-14-2 0 0,0 0 0 0 0,-1 0 1 0 0,1-1-1 0 0,0 0 0 0 0,0 0 0 0 0,0-1 0 0 0,1 0 0 0 0,-1 0 2 0 0,8 1-49 0 0,0 1-467 0 0,0-1-1 0 0,1-1 1 0 0,-1-1-1 0 0,0 0 1 0 0,6-1 516 0 0,12-2-6826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3.94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50 24 10135 0 0,'0'0'231'0'0,"0"0"29"0"0,0 0 19 0 0,0-1-41 0 0,0-9-190 0 0,-2 0 30 0 0,2 7 315 0 0,0 3 106 0 0,0 0 11 0 0,0 0 2 0 0,0 0 0 0 0,0 0 0 0 0,0 0 0 0 0,0 0 0 0 0,-1 2 0 0 0,-2 3-332 0 0,0 1 1 0 0,0-1-1 0 0,1 0 0 0 0,0 1 0 0 0,0 0 0 0 0,0 0 0 0 0,1 0 0 0 0,0-1 0 0 0,0 4-180 0 0,-1 12-2 0 0,1 0-1 0 0,0 2 3 0 0,1 19 459 0 0,-5 152 1181 0 0,3-67-1675 0 0,2-92 35 0 0,-1 10 0 0 0,-2-1 0 0 0,-4 17 0 0 0,5-50-148 0 0,0 2-179 0 0,1-4-5608 0 0,1-9 321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4.28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0 235 11975 0 0,'0'0'267'0'0,"0"0"42"0"0,0 0 17 0 0,2 0-28 0 0,10 0-147 0 0,0 0-1 0 0,0 0 0 0 0,0-2 1 0 0,0 1-1 0 0,0-2 1 0 0,4-1-151 0 0,13-1 641 0 0,12-5 633 0 0,-2-1 0 0 0,38-15-1274 0 0,-8 1 1036 0 0,44-7 46 0 0,-33 10-1044 0 0,10-1-9 0 0,-48 14-458 0 0,0-3 0 0 0,6-4 429 0 0,13-7-2919 0 0,-35 13-2877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4.96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54 291 10135 0 0,'0'0'464'0'0,"-2"0"-9"0"0,-8 3-363 0 0,-1-1 1 0 0,-4 1-93 0 0,8-2 64 0 0,5-1 307 0 0,2 0 117 0 0,-1-1 21 0 0,1 1-448 0 0,-1-1-1 0 0,0 0 0 0 0,1 0 1 0 0,-1 0-1 0 0,1 0 0 0 0,-1 0 0 0 0,1 0 1 0 0,0 0-1 0 0,-1 0 0 0 0,1 0 1 0 0,0 0-1 0 0,0 0 0 0 0,-1 0 1 0 0,1 0-1 0 0,0 0 0 0 0,0 0 0 0 0,0 0 1 0 0,0 0-1 0 0,0 0 0 0 0,1 0 1 0 0,-1 0-1 0 0,0 0-60 0 0,2-4 279 0 0,-1-1 0 0 0,1 1 1 0 0,2-5-280 0 0,1-2 395 0 0,-2 3-201 0 0,1 0-1 0 0,-1 1 1 0 0,2-1-1 0 0,-1 1 1 0 0,1 0-1 0 0,0 0 0 0 0,1 0 1 0 0,-1 1-1 0 0,2 0 1 0 0,-1 0-1 0 0,7-5-193 0 0,51-45 172 0 0,-2 0 1112 0 0,-58 55-1243 0 0,-1-1-1 0 0,1 0 1 0 0,0 1-1 0 0,-1 0 1 0 0,1 0-1 0 0,0 0 1 0 0,0 0-1 0 0,0 1 1 0 0,1-1 0 0 0,-1 1-1 0 0,0 0 1 0 0,0 0-1 0 0,1 1 1 0 0,-1-1-1 0 0,4 1-40 0 0,7 4 0 0 0,-12-3 0 0 0,0 1 0 0 0,0-1 0 0 0,0 1 0 0 0,-1 0 0 0 0,1 1 0 0 0,0-1 0 0 0,-1 0 0 0 0,1 1 0 0 0,-1-1 0 0 0,0 1 0 0 0,0 0 0 0 0,0 0 0 0 0,0-1 0 0 0,-1 1 0 0 0,1 1 0 0 0,-1-1 0 0 0,1 0 0 0 0,-1 2 0 0 0,3 8 0 0 0,-1 1 0 0 0,0-1 0 0 0,-1 1 0 0 0,0 0 0 0 0,-1-7 0 0 0,1 19-6 0 0,0-1 0 0 0,-2 1 1 0 0,-1 0-1 0 0,-1 0 0 0 0,-1-1 0 0 0,-2 1 0 0 0,-6 22 6 0 0,-1-10 481 0 0,-1-1 0 0 0,-2 0 0 0 0,-1-1 0 0 0,-18 28-481 0 0,-35 50 165 0 0,60-101-93 0 0,9-13-35 0 0,0 0 0 0 0,0 0 0 0 0,0 1 0 0 0,0-1 0 0 0,0 0 0 0 0,0 0 0 0 0,-1 0 0 0 0,1 1-1 0 0,0-1 1 0 0,0 0 0 0 0,0 0 0 0 0,0 0 0 0 0,-1 0 0 0 0,1 0 0 0 0,0 1 0 0 0,0-1 0 0 0,0 0 0 0 0,-1 0 0 0 0,1 0 0 0 0,0 0 0 0 0,0 0 0 0 0,0 0-1 0 0,-1 0 1 0 0,1 0 0 0 0,0 0 0 0 0,0 0 0 0 0,-1 0 0 0 0,1 0 0 0 0,0 0 0 0 0,0 0 0 0 0,0 0 0 0 0,-1 0 0 0 0,1 0 0 0 0,0 0 0 0 0,0 0-1 0 0,-1 0 1 0 0,1 0 0 0 0,0 0 0 0 0,0 0 0 0 0,0 0-37 0 0,-1-1 39 0 0,1 0 1 0 0,0 1-1 0 0,-1-1 0 0 0,1 0 0 0 0,0 0 0 0 0,0 1 1 0 0,0-1-1 0 0,0 0 0 0 0,0 0 0 0 0,0 1 0 0 0,0-1 0 0 0,0 0-39 0 0,3-25 29 0 0,2 9-29 0 0,0 0 0 0 0,1 0 0 0 0,1 1 0 0 0,1 0 0 0 0,0 0 0 0 0,3-2 0 0 0,19-27 0 0 0,14-15 0 0 0,-21 29 0 0 0,7-9 0 0 0,2 1 0 0 0,14-11 0 0 0,-38 42 0 0 0,1 0 0 0 0,1 0 0 0 0,-1 1 0 0 0,1 1 0 0 0,-4 2 0 0 0,1 0 0 0 0,-1 1 0 0 0,0 0 0 0 0,1 1 0 0 0,-1-1 0 0 0,1 1 0 0 0,4-1 0 0 0,-8 3 0 0 0,-1 0 0 0 0,1 0 0 0 0,-1 0 0 0 0,0 0 0 0 0,1 0 0 0 0,-1 0 0 0 0,1 1 0 0 0,-1 0 0 0 0,1-1 0 0 0,-1 1 0 0 0,0 0 0 0 0,0 0 0 0 0,1 0 0 0 0,-1 0 0 0 0,0 0 0 0 0,0 1 0 0 0,2 1 0 0 0,1 1 0 0 0,-1 0 0 0 0,0 0 0 0 0,1 0 0 0 0,-1 1 0 0 0,-1 0 0 0 0,4 5 0 0 0,-4-6 0 0 0,-1 1 0 0 0,0 0 0 0 0,0-1 0 0 0,0 1 0 0 0,0 0 0 0 0,-1 1 0 0 0,0-1 0 0 0,0 0 0 0 0,2 14 0 0 0,-1 10 0 0 0,-2-24 0 0 0,0 22 0 0 0,0 0 0 0 0,-3 0 0 0 0,0 0 0 0 0,-3 10 0 0 0,6-37 0 0 0,-21 86 0 0 0,19-73 0 0 0,3-7 0 0 0,2-7 0 0 0,6-7 0 0 0,-9 8 0 0 0,6-7 0 0 0,0-1 0 0 0,-1 1 0 0 0,1-1 0 0 0,-2-1 0 0 0,3-3 0 0 0,4-9 0 0 0,10-11 0 0 0,0 1 0 0 0,2 0 0 0 0,2 2 0 0 0,0 1 0 0 0,2 1 0 0 0,3-1 0 0 0,-19 19 0 0 0,1 0 0 0 0,0 1 0 0 0,0 0 0 0 0,1 1 0 0 0,6-2 0 0 0,5-2 0 0 0,0 2 0 0 0,15-4 0 0 0,-31 11 0 0 0,0 1 0 0 0,0 0 0 0 0,0 0 0 0 0,0 0 0 0 0,0 1 0 0 0,0 0 0 0 0,0 0 0 0 0,0 1 0 0 0,0 0 0 0 0,0 1 0 0 0,0 0 0 0 0,0 0 0 0 0,-1 1 0 0 0,2 0 0 0 0,7 4 0 0 0,-1 0 0 0 0,-1 1 0 0 0,1 1 0 0 0,-1 0 0 0 0,-1 1 0 0 0,5 4 0 0 0,4 4 0 0 0,-9-8 0 0 0,0 0 0 0 0,0 2 0 0 0,-1-1 0 0 0,4 8 0 0 0,8 8-1 0 0,1 0 1 0 0,22 25 21 0 0,-40-42-127 0 0,1 0 1 0 0,-2 0 0 0 0,1 1 0 0 0,2 7 105 0 0,5 6-592 0 0,-9-16-2679 0 0,-1-1 1 0 0,3 7 3270 0 0,0 3-6882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1.06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755 0 6447 0 0,'0'0'142'0'0,"0"0"22"0"0,0 0 13 0 0,-1 2-20 0 0,1 1 53 0 0,0 0-1 0 0,-1 0 0 0 0,0-1 1 0 0,1 1-1 0 0,-1 0 0 0 0,0-1 1 0 0,-1 1-1 0 0,1 0 0 0 0,-1 1-209 0 0,-9 10 674 0 0,-1 0-1 0 0,0 0 0 0 0,-1-1 1 0 0,-14 11-674 0 0,-8 6 538 0 0,1 1 0 0 0,2 2 0 0 0,-10 13-538 0 0,-56 57 459 0 0,32-36 13 0 0,32-32-178 0 0,9-6-19 0 0,-2-1-1 0 0,-1-2 0 0 0,-4 1-274 0 0,10-10 0 0 0,1-1 0 0 0,-2-2 0 0 0,0 0 0 0 0,-1-1 0 0 0,-14 5 0 0 0,26-14 0 0 0,-1 0 0 0 0,-2-1 0 0 0,-10 4 0 0 0,31-9 0 0 0,5-2 0 0 0,-1 1 0 0 0,1 0 0 0 0,5 0 0 0 0,4 0 0 0 0,-13 2 0 0 0,0 0 0 0 0,-1 0 0 0 0,1 1 0 0 0,-1 0 0 0 0,6 0 0 0 0,28 7 0 0 0,-1 1 0 0 0,30 12 0 0 0,11 2 0 0 0,-6-1 0 0 0,-28-8 0 0 0,32 4 0 0 0,-6-8 0 0 0,-1-3 0 0 0,7-3 0 0 0,-61-3 0 0 0,-1-2 0 0 0,0 0 0 0 0,0 0 0 0 0,5-3 0 0 0,13-2 0 0 0,0-2 0 0 0,-25 7 0 0 0,-2-4 72 0 0,-6 4 31 0 0,1 0-1 0 0,-1-1 1 0 0,0 1-1 0 0,0 0 1 0 0,0 0-1 0 0,0-1 1 0 0,0 1-1 0 0,-1 0 1 0 0,1-1-1 0 0,-1 1 1 0 0,1-1-1 0 0,-1 1 0 0 0,0-1 1 0 0,0 1-1 0 0,0-1 1 0 0,-1 1-1 0 0,1-1 1 0 0,0 1-1 0 0,-1-1-102 0 0,-2-7-5 0 0,0 0-1 0 0,0 0 1 0 0,-1 0-1 0 0,-1 0 6 0 0,-2-4 51 0 0,-53-147 2048 0 0,29 73-2150 0 0,-10-13 51 0 0,32 80 0 0 0,-2 0 0 0 0,-1 0 0 0 0,-9-11 0 0 0,9 15 0 0 0,-1-2 0 0 0,-8-7 0 0 0,17 21 0 0 0,0 1 0 0 0,-1-1 0 0 0,0 1 0 0 0,0 0 0 0 0,0 0 0 0 0,0 0 0 0 0,-3 0 0 0 0,4 1 0 0 0,0 1 0 0 0,0 0 0 0 0,-1 1 0 0 0,1-1 0 0 0,-5 0 0 0 0,7 1 0 0 0,0 1 0 0 0,-1 0 0 0 0,1 0 0 0 0,0 0 0 0 0,-1 0 0 0 0,1 0 0 0 0,0 1 0 0 0,0-1 0 0 0,-1 1 0 0 0,1-1 0 0 0,0 1 0 0 0,-2 1 0 0 0,1-1-27 0 0,0 0 1 0 0,0 1-1 0 0,0-1 0 0 0,1 1 1 0 0,-1 0-1 0 0,0 0 0 0 0,1 0 0 0 0,-1 0 1 0 0,1 1-1 0 0,0-1 0 0 0,-1 0 0 0 0,1 2 27 0 0,0-1-388 0 0,0 0 0 0 0,0 1 0 0 0,0-1 0 0 0,1 1-1 0 0,-1-1 1 0 0,1 1 0 0 0,0 0 0 0 0,0-1 0 0 0,1 1 0 0 0,-1 1 388 0 0,0 7-1534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1.63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494 8 6447 0 0,'0'0'142'0'0,"0"0"22"0"0,0 0 13 0 0,-1 0-20 0 0,-10-4 148 0 0,9 4-200 0 0,1-1 0 0 0,-1 1 0 0 0,1-1 0 0 0,-1 1 1 0 0,1-1-1 0 0,-1 1 0 0 0,1 0 0 0 0,-1-1 0 0 0,0 1 0 0 0,1 0 0 0 0,-1 0 0 0 0,1 1 0 0 0,-1-1 1 0 0,0 0-1 0 0,1 0 0 0 0,-1 1 0 0 0,1-1 0 0 0,-1 1 0 0 0,1-1 0 0 0,-1 1 0 0 0,0 0-105 0 0,-9 5 575 0 0,6-4-365 0 0,0 1 1 0 0,1-1-1 0 0,-1 1 1 0 0,1 0-1 0 0,0 0 1 0 0,0 1-1 0 0,-2 1-210 0 0,-13 16 438 0 0,1 2 0 0 0,1 0 0 0 0,1 1-1 0 0,-4 10-437 0 0,-16 33 812 0 0,2 5-812 0 0,-10 29 525 0 0,5 2 0 0 0,5 2 0 0 0,4 0-1 0 0,4 2 1 0 0,6 1 0 0 0,0 28-525 0 0,-1 84 18 0 0,17-146-20 0 0,6 72 2 0 0,0-115 0 0 0,2-1 0 0 0,4 18 0 0 0,-3-29 0 0 0,0-1 0 0 0,1 0 0 0 0,1-1 0 0 0,7 14 0 0 0,-5-13-5 0 0,1 0 0 0 0,1 0-1 0 0,1-1 1 0 0,0-1 0 0 0,1 0-1 0 0,1 0 1 0 0,1-2 0 0 0,0 0-1 0 0,0 0 1 0 0,2-1 0 0 0,-1-1-1 0 0,8 2 6 0 0,-5-2-577 0 0,1-2 0 0 0,1 0-1 0 0,0-1 1 0 0,20 6 577 0 0,3-5-5459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03:21.6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0 11055 0 0,'-31'18'984'0'0,"14"-7"-792"0"0,-2-1-192 0 0,3 1 0 0 0,1-1-800 0 0,4 1-192 0 0,3 2-48 0 0,3-1-8 0 0,2 1 544 0 0,-2-2 112 0 0,5-11 16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3.68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115 179 4607 0 0,'0'0'208'0'0,"-1"1"-9"0"0,-18 19-214 0 0,4-4 1291 0 0,-1-1 0 0 0,-13 10-1276 0 0,24-22 364 0 0,1 1-1 0 0,-1 0 0 0 0,-1 3-363 0 0,-6 5 598 0 0,11-11-211 0 0,0-2 101 0 0,1-2-369 0 0,0 0 0 0 0,0 0 1 0 0,0 0-1 0 0,0 0 0 0 0,1 0 0 0 0,0 0 1 0 0,-1 0-1 0 0,1 0 0 0 0,1-2-119 0 0,12-27 30 0 0,-5 12 56 0 0,1-4 310 0 0,0 1-1 0 0,2 0 0 0 0,1 0 0 0 0,1 1 0 0 0,7-8-395 0 0,-16 24 0 0 0,1-1 0 0 0,0 1 0 0 0,0 0 0 0 0,0 1 0 0 0,1-1 0 0 0,0 1 0 0 0,4-2 0 0 0,-9 6 0 0 0,0 0 0 0 0,0 0 0 0 0,0 0 0 0 0,0 0 0 0 0,0 0 0 0 0,0 0 0 0 0,0 1 0 0 0,1-1 0 0 0,-1 1 0 0 0,0 0 0 0 0,0 0 0 0 0,0 0 0 0 0,1 0 0 0 0,-1 0 0 0 0,0 0 0 0 0,0 0 0 0 0,1 1 0 0 0,-1-1 0 0 0,0 1 0 0 0,0-1 0 0 0,0 1 0 0 0,0 0 0 0 0,0 0 0 0 0,0 0 0 0 0,0 0 0 0 0,0 1 0 0 0,0-1 0 0 0,0 0 0 0 0,0 1 0 0 0,-1-1 0 0 0,5 5 0 0 0,-1 1 0 0 0,1-1 0 0 0,-1 1 0 0 0,-1 0 0 0 0,0 0 0 0 0,0 0 0 0 0,0 0 0 0 0,-1 1 0 0 0,0 0 0 0 0,0-1 0 0 0,-1 1 0 0 0,0 0 0 0 0,0 3 0 0 0,2 13 0 0 0,-2-1 0 0 0,0 1 0 0 0,-2 0 0 0 0,0 0 0 0 0,-5 49 931 0 0,-7 35-931 0 0,9-88 271 0 0,-1 0 0 0 0,-1 0 0 0 0,-1 0 0 0 0,-2 2-271 0 0,-9 20 105 0 0,-13 22-105 0 0,29-62 371 0 0,1-2 117 0 0,0 0 21 0 0,-1-2-66 0 0,0-4-423 0 0,0-1 0 0 0,0 1 0 0 0,0-1 1 0 0,1 1-1 0 0,0 0 0 0 0,0-1 0 0 0,1 1 0 0 0,0-1 0 0 0,0-1-20 0 0,4-15-30 0 0,8-21 30 0 0,-7 23 14 0 0,11-35-14 0 0,13-26 0 0 0,-19 58 0 0 0,0 0 0 0 0,2 1 0 0 0,0 0 0 0 0,10-10 0 0 0,-11 16 0 0 0,1 1 0 0 0,12-11 0 0 0,-18 21 0 0 0,0 0 0 0 0,0 0 0 0 0,0 1 0 0 0,0 0 0 0 0,1 0 0 0 0,0 1 0 0 0,6-3 0 0 0,-11 6 0 0 0,0 0 0 0 0,1 0 0 0 0,-1 0 0 0 0,1 1 0 0 0,0-1 0 0 0,-1 1 0 0 0,1 0 0 0 0,-1 0 0 0 0,1 0 0 0 0,0 0 0 0 0,-1 1 0 0 0,1 0 0 0 0,-1-1 0 0 0,1 1 0 0 0,-1 1 0 0 0,0-1 0 0 0,1 0 0 0 0,-1 1 0 0 0,0 0 0 0 0,0-1 0 0 0,0 1 0 0 0,0 0 0 0 0,0 1 0 0 0,0-1 0 0 0,-1 0 0 0 0,1 1 0 0 0,-1 0 0 0 0,0-1 0 0 0,1 1 0 0 0,-1 0 0 0 0,-1 0 0 0 0,1 1 0 0 0,0 0 0 0 0,3 7 0 0 0,0 1 0 0 0,-1 0 0 0 0,-1-1 0 0 0,0 1 0 0 0,0 1 0 0 0,-1-1 0 0 0,-1 0 0 0 0,0 12 0 0 0,-1 3 0 0 0,-2 1 0 0 0,0 0 0 0 0,-4 11 0 0 0,21-90 0 0 0,11-25 0 0 0,15-23 0 0 0,-32 79 0 0 0,2 0 0 0 0,0 1 0 0 0,12-15 0 0 0,-19 29 0 0 0,-1 1 0 0 0,1-1 0 0 0,0 1 0 0 0,1 0 0 0 0,-1 1 0 0 0,1-1 0 0 0,-1 1 0 0 0,1 0 0 0 0,0 0 0 0 0,5-2 0 0 0,-7 4 0 0 0,0-1 0 0 0,0 2 0 0 0,0-1 0 0 0,0 0 0 0 0,0 1 0 0 0,0-1 0 0 0,0 1 0 0 0,0 0 0 0 0,0 0 0 0 0,0 0 0 0 0,0 0 0 0 0,0 0 0 0 0,0 1 0 0 0,0 0 0 0 0,0-1 0 0 0,0 1 0 0 0,0 0 0 0 0,0 1 0 0 0,0-1 0 0 0,-1 0 0 0 0,1 1 0 0 0,4 2 0 0 0,0 1 0 0 0,-1-1 0 0 0,0 1 0 0 0,0 0 0 0 0,0 1 0 0 0,1 1 0 0 0,-4-3 0 0 0,0 0 0 0 0,0 0 0 0 0,0 0 0 0 0,-1 1 0 0 0,1-1 0 0 0,-1 1 0 0 0,0 0 0 0 0,-1-1 0 0 0,1 1 0 0 0,0 2 0 0 0,3 19 0 0 0,-1 1 0 0 0,-1 0 0 0 0,-1 24 0 0 0,-3-5 0 0 0,-6 40 0 0 0,4-53-12 0 0,-1 7-453 0 0,0-14-3832 0 0,-1-8-1113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4.02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218 0 8287 0 0,'0'2'191'0'0,"0"46"993"0"0,-3 0 1 0 0,-1-1-1 0 0,-7 23-1184 0 0,-1-13 648 0 0,-4-2 1 0 0,-5 10-649 0 0,-44 107 1514 0 0,16-45-1029 0 0,46-117-740 0 0,-1 0 0 0 0,0-1 0 0 0,-1 1 0 0 0,-5 6 255 0 0,-1-1-5100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4.52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1017 8287 0 0,'0'0'191'0'0,"0"0"26"0"0,3-1 9 0 0,0-1-201 0 0,1-1 0 0 0,-1 1 0 0 0,0-1-1 0 0,0 0 1 0 0,0 0 0 0 0,0 0 0 0 0,0 0 0 0 0,-1-1 0 0 0,2-2-25 0 0,3-3 6 0 0,10-18 583 0 0,0 0-1 0 0,-2-1 1 0 0,7-18-589 0 0,-1 2 314 0 0,33-64 1638 0 0,2-23-1952 0 0,41-139 2144 0 0,-78 210-2144 0 0,-3 13 0 0 0,-2 0 0 0 0,0-14 0 0 0,-11 50 0 0 0,-2 5 0 0 0,0 0 0 0 0,0-1 0 0 0,0 1 0 0 0,-1 0 0 0 0,0-1 0 0 0,0-3 0 0 0,-3-3-15 0 0,1 12 32 0 0,0 0 53 0 0,2 1-15 0 0,-1-1-1 0 0,1 1 1 0 0,-1-1-1 0 0,1 1 0 0 0,-1-1 1 0 0,1 1-1 0 0,-1 0 1 0 0,0 0-1 0 0,1-1 0 0 0,-1 1 1 0 0,1 0-1 0 0,-1 0 1 0 0,0 0-1 0 0,1-1 0 0 0,-1 1 1 0 0,0 0-1 0 0,1 0 1 0 0,-1 0-1 0 0,0 0 1 0 0,1 0-1 0 0,-1 0 0 0 0,0 1 1 0 0,1-1-1 0 0,-1 0 1 0 0,0 0-1 0 0,1 0-54 0 0,-2 1 68 0 0,0 0 0 0 0,0 0 0 0 0,1 0 1 0 0,-1 1-1 0 0,1-1 0 0 0,-1 0 0 0 0,1 1 0 0 0,-1 0-68 0 0,-5 6 2 0 0,0 0 0 0 0,1 0 0 0 0,1 1 0 0 0,-1-1 0 0 0,1 1 0 0 0,1 1 0 0 0,0-1 0 0 0,-1 3-2 0 0,-11 30 0 0 0,1 1 0 0 0,-4 28 0 0 0,5 3 0 0 0,1 36 0 0 0,0 74 0 0 0,11-128 0 0 0,7 45 0 0 0,-1-63 0 0 0,4 10 0 0 0,-3-13 0 0 0,-3-22 17 0 0,1-2 0 0 0,0 1-1 0 0,0 0 1 0 0,2 1-17 0 0,-3-8-94 0 0,0 0-1 0 0,0 0 1 0 0,1-1 0 0 0,-1 1 0 0 0,1-1-1 0 0,1 1 1 0 0,-1-1 0 0 0,0 0-1 0 0,1 0 1 0 0,2 1 94 0 0,-4-3-827 0 0,0-1 0 0 0,0 1-1 0 0,0-1 1 0 0,1 0 0 0 0,-1 0-1 0 0,2 1 828 0 0,-2-2-4968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4.98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14 1 6447 0 0,'0'0'298'0'0,"0"0"-10"0"0,1 1-188 0 0,6 6 231 0 0,0 0 0 0 0,0 1 0 0 0,-1-1 0 0 0,0 1 0 0 0,0 1-1 0 0,-1-1 1 0 0,0 1 0 0 0,-1 0 0 0 0,1 1-331 0 0,11 25 958 0 0,2 2 644 0 0,-1 5-1602 0 0,-6-13 438 0 0,8 22 663 0 0,-1 2 0 0 0,6 40-1101 0 0,-11-19 486 0 0,-3 0-1 0 0,-3 1 0 0 0,-3 33-485 0 0,-5-29 608 0 0,-8 61-608 0 0,-1-69 0 0 0,-3-1 0 0 0,-12 34 0 0 0,-16 24 1148 0 0,-9 8-1148 0 0,43-120 292 0 0,-13 35-1069 0 0,-9 10 777 0 0,27-56-256 0 0,-1 0 0 0 0,0-1 1 0 0,0 1-1 0 0,0-1 0 0 0,-1 1 0 0 0,-1 1 256 0 0,4-5-512 0 0,1-1 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5.37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84 8287 0 0,'0'0'382'0'0,"0"0"-8"0"0,2-1-240 0 0,7-3 140 0 0,4-3 1126 0 0,0 0 0 0 0,0-1 0 0 0,5-3-1400 0 0,-10 5 239 0 0,1 2 1 0 0,0-1-1 0 0,0 1 0 0 0,1 0 0 0 0,-1 1 1 0 0,1 0-1 0 0,6 0-239 0 0,-14 2 1 0 0,13-2-1 0 0,0-1 0 0 0,0 2 0 0 0,1 0 0 0 0,-1 1 0 0 0,1 1 0 0 0,-1 0 0 0 0,1 1 0 0 0,4 1 0 0 0,1 4-4212 0 0,-19-6-560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5.70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8 79 10135 0 0,'-1'2'231'0'0,"-5"17"308"0"0,5-11-301 0 0,2-7-213 0 0,-1 1 0 0 0,0-1 0 0 0,1 0 1 0 0,-1 1-1 0 0,1-1 0 0 0,-1 0 0 0 0,1 0 0 0 0,0 0 0 0 0,-1 1 0 0 0,1-1 0 0 0,0 0 0 0 0,0 0 0 0 0,0 0 0 0 0,0 0 0 0 0,0 0 0 0 0,0-1 0 0 0,0 1 0 0 0,0 0 0 0 0,0 0 0 0 0,0-1 0 0 0,1 1 0 0 0,-1-1 1 0 0,0 1-1 0 0,0-1 0 0 0,1 1 0 0 0,-1-1 0 0 0,0 0 0 0 0,1 1 0 0 0,-1-1 0 0 0,0 0 0 0 0,1 0-25 0 0,6 0 329 0 0,-1 0 0 0 0,0-1 0 0 0,0 0 0 0 0,0 0 1 0 0,4-2-331 0 0,-5 2 131 0 0,32-9 569 0 0,0-1 0 0 0,1-3-699 0 0,2 0 234 0 0,138-49-4446 0 0,-142 49-560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6.85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330 0 6447 0 0,'0'0'142'0'0,"0"0"22"0"0,0 0 13 0 0,0 0 55 0 0,-1 1 181 0 0,-1-1-328 0 0,1 1-1 0 0,-1 0 0 0 0,1-1 1 0 0,-1 1-1 0 0,1 0 0 0 0,-1 0 1 0 0,1 0-1 0 0,0 0 0 0 0,-1 0 1 0 0,1 0-1 0 0,0 0 0 0 0,0 0 1 0 0,0 1-1 0 0,0-1 0 0 0,0 0 1 0 0,0 1-1 0 0,0-1 0 0 0,0 1 1 0 0,1-1-1 0 0,-1 1 0 0 0,0-1 1 0 0,1 1-1 0 0,-1-1 0 0 0,1 1-84 0 0,-12 68 3530 0 0,-4 66-3530 0 0,13-105 150 0 0,-3 66 866 0 0,4 1 0 0 0,7 45-1016 0 0,-1-15 413 0 0,-5 1 0 0 0,-5 0 0 0 0,-6-1-1 0 0,-6 0 1 0 0,-33 122-413 0 0,25-122 20 0 0,15-66 891 0 0,-8 21-911 0 0,-12 25 968 0 0,-8 25-819 0 0,-6 60-149 0 0,45-191-16 0 0,-5 23-440 0 0,1-1 0 0 0,2 1 0 0 0,0 2 456 0 0,2-25-580 0 0,0-2-285 0 0,0 0-126 0 0,2-3-29 0 0,4-10-4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7.52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0 113 6447 0 0,'0'0'142'0'0,"0"0"22"0"0,0 0 13 0 0,0 0 55 0 0,2-1 181 0 0,46-29 1588 0 0,-32 19-1670 0 0,-1 1 0 0 0,2 0 0 0 0,-1 1 0 0 0,1 1 0 0 0,5-1-331 0 0,-2 3 288 0 0,0 1 0 0 0,1 0 0 0 0,-1 2 0 0 0,1 0 0 0 0,9 0-288 0 0,-23 3 30 0 0,0 0-1 0 0,0 1 1 0 0,0 0 0 0 0,0 0-1 0 0,0 0 1 0 0,0 1-1 0 0,0 0 1 0 0,-1 0-1 0 0,1 1 1 0 0,-1 0 0 0 0,0 0-1 0 0,0 0 1 0 0,0 1-1 0 0,0 0 1 0 0,0 0-1 0 0,-1 1 1 0 0,0-1-1 0 0,0 1 1 0 0,0 0 0 0 0,0 0-1 0 0,-1 1 1 0 0,0 0-1 0 0,1 0-29 0 0,-2 0 108 0 0,-1 0-1 0 0,1 0 1 0 0,-1 0-1 0 0,0 1 1 0 0,0-1-1 0 0,-1 0 1 0 0,1 5-108 0 0,0 9 1025 0 0,-1 17-1025 0 0,0-8 198 0 0,-1-17-163 0 0,0 1 189 0 0,1 0 0 0 0,1 0 0 0 0,0 0 0 0 0,1 3-224 0 0,34 109 1117 0 0,-33-112-1118 0 0,-1 0-1 0 0,0 0 1 0 0,-1 0-1 0 0,0 4 2 0 0,-2-9 11 0 0,0 1 0 0 0,0-1 0 0 0,-1 0 1 0 0,0 0-1 0 0,0 0 0 0 0,-1 0 0 0 0,-1 5-11 0 0,-1-2 223 0 0,0 0 0 0 0,-1-1-1 0 0,0 0 1 0 0,-1 0 0 0 0,0-1-1 0 0,0 1 1 0 0,-1-1 0 0 0,-3 3-223 0 0,-6 5 89 0 0,0-1-1 0 0,-2 0 1 0 0,-11 7-89 0 0,-54 37 1451 0 0,68-50-1320 0 0,1-2 1 0 0,-2 0-1 0 0,1 0 0 0 0,-17 4-131 0 0,21-9 0 0 0,1-1 0 0 0,0-1 0 0 0,-1 1 0 0 0,0-2 0 0 0,1 1 0 0 0,-1-1 0 0 0,1-1 0 0 0,-1 0 0 0 0,1-1 0 0 0,-1 0 0 0 0,-4-2 0 0 0,12 4-99 0 0,1-1 1 0 0,0 0-1 0 0,-1 0 0 0 0,1 0 0 0 0,0 0 0 0 0,0 0 1 0 0,-1-1-1 0 0,1 1 0 0 0,-1-1 99 0 0,3 1-151 0 0,-1 1 1 0 0,1-1-1 0 0,-1 0 0 0 0,1 1 0 0 0,-1-1 0 0 0,1 0 1 0 0,-1 0-1 0 0,1 1 0 0 0,0-1 0 0 0,-1 0 1 0 0,1 0-1 0 0,0 0 0 0 0,0 1 0 0 0,-1-1 1 0 0,1 0-1 0 0,0 0 0 0 0,0 0 0 0 0,0 0 1 0 0,0 1-1 0 0,0-1 0 0 0,0 0 0 0 0,0 0 0 0 0,0 0 1 0 0,1 0-1 0 0,-1 1 0 0 0,0-1 0 0 0,0 0 1 0 0,1 0-1 0 0,-1 0 151 0 0,14-27-3035 0 0,-2 10 1499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9.29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340 11 6447 0 0,'0'0'142'0'0,"0"0"22"0"0,0 0 13 0 0,0 0 123 0 0,0 0 468 0 0,0 0 205 0 0,0 0 41 0 0,0 0-129 0 0,-1 1-506 0 0,0 1-123 0 0,-4 1 841 0 0,-11-3-420 0 0,14 0-517 0 0,-1 0 0 0 0,0-1 0 0 0,0 2 0 0 0,0-1 0 0 0,0 0 0 0 0,0 0 0 0 0,1 1 0 0 0,-1 0 0 0 0,-2 0-160 0 0,3-1 36 0 0,1 0 1 0 0,-1 0-1 0 0,1 0 0 0 0,-1 0 0 0 0,1 0 0 0 0,-1 0 0 0 0,1-1 0 0 0,-1 1 0 0 0,1-1 1 0 0,0 1-1 0 0,-1-1 0 0 0,1 1 0 0 0,0-1 0 0 0,-1 0 0 0 0,1 0 0 0 0,0 0-36 0 0,-4-1 30 0 0,2 1 53 0 0,-1 0 0 0 0,-1 0 1 0 0,1 0-1 0 0,0 0 0 0 0,0 1 0 0 0,0 0 0 0 0,0 0 0 0 0,0 0 0 0 0,-2 0-83 0 0,0 1 173 0 0,0-1 0 0 0,1-1 0 0 0,-1 1 0 0 0,-3-1-173 0 0,-4-1 102 0 0,0 1 0 0 0,0 0 0 0 0,-1 1 1 0 0,1 0-1 0 0,-1 2 0 0 0,0-1-102 0 0,-38 3-5 0 0,42-4 5 0 0,1 3 0 0 0,-8 5 0 0 0,17-8 0 0 0,0 0 0 0 0,0 0 0 0 0,0 0 0 0 0,0 0 0 0 0,0 0 0 0 0,0 0 0 0 0,0 0 0 0 0,0 0 0 0 0,0 0 0 0 0,0 0 0 0 0,0 0 0 0 0,-1 0 0 0 0,1 0 0 0 0,0 0 0 0 0,0 0 0 0 0,0 0 0 0 0,0 0 0 0 0,0 0 0 0 0,0 0 0 0 0,0 0 0 0 0,0 0 0 0 0,0 0 0 0 0,0 0 0 0 0,0 1 0 0 0,0-1 0 0 0,0 0 0 0 0,0 0 0 0 0,0 0 0 0 0,0 0 0 0 0,0 0 0 0 0,0 0 0 0 0,0 0 0 0 0,-1 0 0 0 0,1 0 0 0 0,0 0 0 0 0,0 0 0 0 0,0 0 0 0 0,0 0 0 0 0,0 1 0 0 0,0-1 0 0 0,0 0 0 0 0,0 0 0 0 0,0 0 0 0 0,0 0 0 0 0,0 0 0 0 0,0 0 0 0 0,0 0 0 0 0,0 0 0 0 0,1 0 0 0 0,-1 0 0 0 0,0 0 0 0 0,4 2 0 0 0,7 0 0 0 0,-6-2 0 0 0,-1 0 0 0 0,1 0 0 0 0,0-1 0 0 0,-1 1 0 0 0,5-3 0 0 0,-4 2 0 0 0,0 0 0 0 0,-1 1 0 0 0,1-1 0 0 0,0 1 0 0 0,2 0 0 0 0,22 0 0 0 0,27-2 0 0 0,-44 2 0 0 0,0 1 0 0 0,0-1 0 0 0,0 2 0 0 0,0 0 0 0 0,22 3 0 0 0,-31-6 0 0 0,0 2 0 0 0,9 3 0 0 0,-3 1 0 0 0,-9-5 0 0 0,1 0 0 0 0,-1 0 0 0 0,0 1 0 0 0,1-1 0 0 0,-1 0 0 0 0,0 0 0 0 0,1 0 0 0 0,-1 0 0 0 0,1 0 0 0 0,-1 0 0 0 0,0 0 0 0 0,1 0 0 0 0,-1 0 0 0 0,0 0 0 0 0,1 0 0 0 0,-1 0 0 0 0,1 0 0 0 0,-1 0 0 0 0,0 0 0 0 0,1 0 0 0 0,-1 0 0 0 0,0 0 0 0 0,0-1 0 0 0,0 1 0 0 0,0 0 0 0 0,0 0 0 0 0,0 0 0 0 0,1-1 0 0 0,-1 1 0 0 0,0 0 0 0 0,0 0 0 0 0,0 0 0 0 0,0-1 0 0 0,0 1 0 0 0,0 0 0 0 0,0 0 0 0 0,0-1 0 0 0,0 1 0 0 0,0 0 0 0 0,0 0 0 0 0,0 0 0 0 0,0-1 0 0 0,0 1 0 0 0,0 0 0 0 0,0 0 0 0 0,0-1 0 0 0,0 1 0 0 0,-1 0 0 0 0,0-1 0 0 0,-1 0 0 0 0,0 0 0 0 0,1 0 0 0 0,-1 0 0 0 0,0 0 0 0 0,0 1 0 0 0,0-1 0 0 0,0 1 0 0 0,0-1 0 0 0,0 1 0 0 0,-4-1 0 0 0,-5-1 0 0 0,0 0 0 0 0,0 1 0 0 0,0 0 0 0 0,0 1 0 0 0,0 1 0 0 0,-1-1 0 0 0,-1 2 0 0 0,-17 0 0 0 0,18 0 0 0 0,0-1 0 0 0,1 2 0 0 0,-5 1 0 0 0,-2 0 0 0 0,15-3-68 0 0,-1 0-1 0 0,1 1 0 0 0,-1-1 0 0 0,1 1 1 0 0,0 0-1 0 0,-3 2 69 0 0,-13 6-1961 0 0,8-5-3498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9.96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120 17 8287 0 0,'0'0'382'0'0,"1"-1"-8"0"0,-1-11 1130 0 0,0 9 1437 0 0,0 8-1718 0 0,-1 32 959 0 0,1 1-2182 0 0,0-5 1402 0 0,-2 19-1402 0 0,-22 165 2665 0 0,11-135-2154 0 0,-16 51-511 0 0,16-78 0 0 0,-3 13 0 0 0,8-36-100 0 0,0-1-1 0 0,2 8 101 0 0,6-39-191 0 0,1 0-1 0 0,0 0 1 0 0,-1 0 0 0 0,1-1-1 0 0,0 1 1 0 0,-1 0 0 0 0,1 0 0 0 0,0 0-1 0 0,-1 0 1 0 0,1-1 0 0 0,0 1-1 0 0,-1 0 1 0 0,1-1 191 0 0,10-7-1514 0 0,2-7-20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2:57:18.1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63 919 0 0,'0'0'204'0'0,"0"0"520"0"0,0 0 226 0 0,0 0 46 0 0,-1 2-72 0 0,-1 6-346 0 0,1-6-148 0 0,1-2-29 0 0,0 0-38 0 0,0 1-131 0 0,-1 7-59 0 0,1-6-12 0 0,0-2-10 0 0,0 0-39 0 0,0 1-16 0 0,0 6-7 0 0,0-6-3 0 0,0-1-12 0 0,0 2-2 0 0,3 6 1120 0 0,0-9-1008 0 0,7 0-17 0 0,0-2 0 0 0,0 1-1 0 0,0-2 1 0 0,0 1 0 0 0,0-1-1 0 0,2-2-166 0 0,41-27 416 0 0,-42 26-342 0 0,11-3 66 0 0,-18 9-135 0 0,0-1 1 0 0,-1-1 0 0 0,1 1 0 0 0,-1 0 0 0 0,3-2-6 0 0,12-11 64 0 0,-16 14-11 0 0,-2 1 15 0 0,0 0 12 0 0,-2 1-6 0 0,-11 9 71 0 0,0 0 0 0 0,-4 5-145 0 0,12-10 36 0 0,0 0-1 0 0,-1-1 0 0 0,-4 3-35 0 0,4-4 35 0 0,0 1 0 0 0,1 1 0 0 0,-5 3-35 0 0,3-1 24 0 0,-2-1 0 0 0,1 0 1 0 0,-1 0-1 0 0,-9 4-24 0 0,15-8-1 0 0,-4 3 56 0 0,6-3-54 0 0,1-1 0 0 0,-1 0 0 0 0,0 0-1 0 0,0 0 1 0 0,0 0 0 0 0,0-1 0 0 0,-1 1 0 0 0,1 0 0 0 0,0 0 0 0 0,0 0-1 0 0,0-1 1 0 0,-1 1-1 0 0,-6 3 63 0 0,6-3 21 0 0,2-1 1 0 0,0 0 11 0 0,0 0-13 0 0,0 0-10 0 0,0 0 3 0 0,2-1 18 0 0,20-15 147 0 0,-13 8-70 0 0,1 1-1 0 0,8-5-170 0 0,-15 11 16 0 0,0-1 0 0 0,0 1-1 0 0,0-1 1 0 0,0 0 0 0 0,0 0-1 0 0,0 0 1 0 0,1-2-16 0 0,4-3 38 0 0,22-15 38 0 0,-20 15-120 0 0,-7 5-182 0 0,-3 2-72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8.287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0 242 8287 0 0,'0'0'191'0'0,"0"0"26"0"0,0 0 9 0 0,1-1-34 0 0,0-6 166 0 0,1 0 1 0 0,0 1-1 0 0,0-1 1 0 0,1 1-1 0 0,0 0 1 0 0,3-5-359 0 0,6-10 2180 0 0,6-5-2180 0 0,-10 14 251 0 0,1 0 140 0 0,1 1-1 0 0,0 1 1 0 0,0 0-1 0 0,1 0 1 0 0,0 1-1 0 0,0 0 1 0 0,1 1-1 0 0,1 0 1 0 0,10-4-391 0 0,-11 6 45 0 0,0 0 0 0 0,0 1-1 0 0,0 1 1 0 0,10-2-45 0 0,-13 4-2 0 0,-1 0 0 0 0,1 1 0 0 0,0 1 0 0 0,-1-1 0 0 0,1 1 0 0 0,0 1 0 0 0,4 0 2 0 0,16 4 0 0 0,-2 1 0 0 0,1 2 0 0 0,14 6 0 0 0,-32-11 105 0 0,-1 1-1 0 0,0 1 1 0 0,0 0 0 0 0,0 0-1 0 0,-1 1 1 0 0,0 0-1 0 0,0 0 1 0 0,0 1 0 0 0,-1 0-1 0 0,0 0 1 0 0,-1 1-1 0 0,1 0 1 0 0,-1 0 0 0 0,-1 0-1 0 0,1 1 1 0 0,-2 0-1 0 0,1 0 1 0 0,2 9-105 0 0,-2-5 16 0 0,-1 0 1 0 0,0 1-1 0 0,-1-1 1 0 0,-1 1 0 0 0,0-1-1 0 0,-1 1 1 0 0,-1 0-1 0 0,0 0 1 0 0,0-1-1 0 0,-3 12-16 0 0,-1 1 0 0 0,0-2 0 0 0,-2 1 0 0 0,-1-1 0 0 0,-1 0 0 0 0,-1 0 0 0 0,-1-1 0 0 0,-1 0 0 0 0,-1 0 0 0 0,-10 11 0 0 0,-5 4 0 0 0,-1-1 0 0 0,-15 13 0 0 0,-68 62 0 0 0,78-82 0 0 0,-2-1 0 0 0,20-17 0 0 0,-1-1 0 0 0,0-1 0 0 0,-11 5 0 0 0,17-10 0 0 0,8-5 0 0 0,6-2 0 0 0,8-3 0 0 0,52-17 0 0 0,-37 12 0 0 0,-1 1 0 0 0,1 1 0 0 0,13 0 0 0 0,192-23 1440 0 0,-214 29-1454 0 0,0 2-1 0 0,4 0 15 0 0,-3 0-521 0 0,-1 0 0 0 0,1-1 0 0 0,10-3 521 0 0,-28 4-1078 0 0,-1 0-372 0 0,0-3-71 0 0,-3-10-14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0.49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119 7 10135 0 0,'0'0'231'0'0,"0"0"29"0"0,0 0 19 0 0,0-1-41 0 0,0-4-44 0 0,0 4 552 0 0,0 1 232 0 0,0 0 40 0 0,-1 5-654 0 0,1 0-1 0 0,-1-1 0 0 0,0 1 1 0 0,-1-1-1 0 0,1 0 0 0 0,-1 1 1 0 0,-1 2-364 0 0,-5 16 648 0 0,2 4 644 0 0,1 4-1292 0 0,-2 13 756 0 0,-23 143 1868 0 0,20-116-1664 0 0,-27 169-344 0 0,34-202-616 0 0,2 36 0 0 0,1-60 0 0 0,0-6-118 0 0,0 1-1 0 0,0-1 1 0 0,1 1-1 0 0,1-1 1 0 0,-1 1-1 0 0,1-1 1 0 0,3 8 118 0 0,-4-15-953 0 0,0-1-831 0 0,6-1-3260 0 0,4-1-1394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1.44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 27 6447 0 0,'0'0'142'0'0,"0"0"22"0"0,0 0 13 0 0,0 0 55 0 0,0 0 181 0 0,0 0 78 0 0,0-1 18 0 0,1-1-332 0 0,-2 0-206 0 0,4-10 3977 0 0,-4 10-3505 0 0,0-4-222 0 0,1 4 166 0 0,0 2 101 0 0,0 0 21 0 0,0 0-66 0 0,-1 16-326 0 0,0-7 128 0 0,0 1-1 0 0,1-1 1 0 0,0 0 0 0 0,2 4-245 0 0,8 60 1076 0 0,15 91-1035 0 0,-24-159-41 0 0,39 252 0 0 0,-26-125 1440 0 0,-5 55-1440 0 0,-9-182 38 0 0,-5 404 532 0 0,6-158-570 0 0,10 1 0 0 0,-8-203 0 0 0,6 229 0 0 0,-3-10 0 0 0,-4-249 61 0 0,-1-16-4324 0 0,4-23 2729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1.82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98 11975 0 0,'0'0'267'0'0,"0"0"42"0"0,0 0 17 0 0,0 0-28 0 0,2 0-126 0 0,6-1 63 0 0,0 0-1 0 0,0-1 1 0 0,0 0-1 0 0,0 0 0 0 0,-1-1 1 0 0,1 0-1 0 0,2-2-234 0 0,14-5 339 0 0,10-3 735 0 0,5-5-1074 0 0,-15 7 366 0 0,-13 6-208 0 0,0 1 1 0 0,0 0-1 0 0,1 1 0 0 0,9-2-158 0 0,9 1-4799 0 0,-14 2-611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2.15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19 11975 0 0,'0'0'256'0'0,"0"0"64"0"0,0 0 0 0 0,0 0 32 0 0,16 13-288 0 0,-6-6-64 0 0,-10-7 0 0 0,13 4 0 0 0,1 0 424 0 0,2-4 72 0 0,2-2 16 0 0,1 0 0 0 0,2-2-416 0 0,-1-3-96 0 0,1-2 0 0 0,0-1-4072 0 0,0-3-840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4.19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81 68 6447 0 0,'0'0'142'0'0,"0"0"22"0"0,0 0 13 0 0,-1 0-20 0 0,-1 2-137 0 0,-4 0-13 0 0,-11 2 73 0 0,14-3 108 0 0,-3 0 878 0 0,1 1 1 0 0,-1-1-1 0 0,0-1 0 0 0,-3 1-1066 0 0,9-1 45 0 0,0 0-1 0 0,-1 0 1 0 0,1 0-1 0 0,0 0 1 0 0,0 0-1 0 0,0 0 1 0 0,-1 0-1 0 0,1 0 1 0 0,0-1-1 0 0,0 1 1 0 0,0 0-1 0 0,0 0 1 0 0,-1 0-1 0 0,1 0 1 0 0,0 0-1 0 0,0 0 1 0 0,0 0-1 0 0,0-1 1 0 0,0 1-1 0 0,0 0 0 0 0,-1 0 1 0 0,1 0-1 0 0,0 0 1 0 0,0-1-1 0 0,0 1 1 0 0,0 0-1 0 0,0 0 1 0 0,0 0-1 0 0,0 0 1 0 0,0-1-1 0 0,0 1 1 0 0,0 0-1 0 0,0 0 1 0 0,0 0-1 0 0,0-1 1 0 0,0 1-1 0 0,0 0 1 0 0,0 0-1 0 0,0 0 1 0 0,0-1-1 0 0,0 1 1 0 0,0 0-1 0 0,0 0 1 0 0,0 0-1 0 0,0 0 1 0 0,0-1-1 0 0,1 1 1 0 0,-1 0-1 0 0,0 0 0 0 0,0 0 1 0 0,0 0-45 0 0,5-9 803 0 0,-1 4-755 0 0,1 1 0 0 0,0-1-1 0 0,0 1 1 0 0,0 0 0 0 0,0 0-1 0 0,1 1 1 0 0,-1 0-1 0 0,1 0 1 0 0,1-1-48 0 0,13-4 90 0 0,1 0-1 0 0,0 2-89 0 0,-20 5 0 0 0,4 0 108 0 0,-1 0 1 0 0,1 0-1 0 0,0 1 0 0 0,-1-1 0 0 0,1 1 0 0 0,0 0 0 0 0,0 0 1 0 0,3 1-109 0 0,4 1 508 0 0,0 1 1 0 0,9 3-509 0 0,-14-4 18 0 0,-1 1 1 0 0,1 0-1 0 0,-1 0 0 0 0,0 1 1 0 0,0 0-1 0 0,0 0 0 0 0,0 1 1 0 0,-1-1-1 0 0,5 5-18 0 0,-8-5 0 0 0,1-1 0 0 0,0 1 0 0 0,-1 0 0 0 0,1 0 0 0 0,-1 0 0 0 0,0 0 0 0 0,0 0 0 0 0,-1 0 0 0 0,1 1 0 0 0,-1-1 0 0 0,0 1 0 0 0,0-1 0 0 0,-1 1 0 0 0,1 0 0 0 0,0 9 0 0 0,-1 1 0 0 0,0-1 0 0 0,-2 11 0 0 0,0-7-30 0 0,-1-1-1 0 0,-1 0 1 0 0,-1 1-1 0 0,-3 5 31 0 0,-8 29 2005 0 0,15-43-1856 0 0,1 1-133 0 0,0-8-16 0 0,1 0 0 0 0,-1 0 0 0 0,1-1 0 0 0,0 1 0 0 0,-1 0 0 0 0,1 0 0 0 0,0-1 0 0 0,0 1 0 0 0,0-1 0 0 0,0 1 0 0 0,0-1 0 0 0,8 8 0 0 0,11 9 0 0 0,0 2 0 0 0,-1 0 0 0 0,14 19 0 0 0,-29-33-5 0 0,-1-1 0 0 0,0 1 0 0 0,1 0 0 0 0,-2 0 0 0 0,1 0 0 0 0,-1 0-1 0 0,0 0 1 0 0,0 1 0 0 0,0-1 0 0 0,-1 1 0 0 0,0-1 0 0 0,0 1 0 0 0,-1-1 0 0 0,0 1 0 0 0,0-1 0 0 0,-1 5 5 0 0,0-3 84 0 0,0 1 0 0 0,-1-1 1 0 0,0 0-1 0 0,-1 0 0 0 0,0 1 1 0 0,0-2-1 0 0,0 1 0 0 0,-1 0 1 0 0,0-1-1 0 0,-1 1 1 0 0,0-1-1 0 0,-3 3-84 0 0,-3 2 200 0 0,0 0 0 0 0,-1-2 0 0 0,0 1 0 0 0,0-1 0 0 0,-1-1 0 0 0,-1 0-200 0 0,-6 3-27 0 0,-1-1-1 0 0,0-1 0 0 0,-19 6 28 0 0,4-2 0 0 0,15-6 0 0 0,0 0 0 0 0,0-1 0 0 0,-4-1 0 0 0,12-3-594 0 0,0-2 0 0 0,0 1 0 0 0,-8-1 594 0 0,19-1-1011 0 0,2 0-12 0 0,0 0-1 0 0,-2-18-1024 0 0,6 3 1024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4.53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49 10135 0 0,'0'0'464'0'0,"1"-1"-9"0"0,0 0-439 0 0,0 1 1 0 0,0-1-1 0 0,0 0 1 0 0,0 0-1 0 0,1 1 1 0 0,-1-1-1 0 0,0 0 0 0 0,0 1 1 0 0,1 0-1 0 0,-1-1 1 0 0,2 1-17 0 0,4-3 136 0 0,2-4 1322 0 0,1 0 0 0 0,0 1 0 0 0,1 0 0 0 0,8-3-1458 0 0,-15 8 25 0 0,-1 1-1 0 0,1-1 1 0 0,0 1 0 0 0,-1 0-1 0 0,1 0 1 0 0,0 0-1 0 0,2 0-24 0 0,18 3-18 0 0,-21-2-28 0 0,-1 0-291 0 0,0-1-138 0 0,7 0-1022 0 0,-7 0-3962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5.03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30 10135 0 0,'0'0'231'0'0,"0"0"29"0"0,1 0 19 0 0,29-12-98 0 0,6-1 855 0 0,-32 12-862 0 0,-1 0 1 0 0,0 0 0 0 0,1 1 0 0 0,-1-1 0 0 0,1 1 0 0 0,-1 0 0 0 0,1 0-1 0 0,-1 0 1 0 0,3 1-175 0 0,-4-1 101 0 0,0 1 0 0 0,0 0 0 0 0,0 0 0 0 0,0-1 0 0 0,0 1 0 0 0,0 0 0 0 0,0 1 0 0 0,-1-1 0 0 0,1 0 0 0 0,0 0 0 0 0,0 1 0 0 0,-1-1 0 0 0,1 1 0 0 0,-1 0 0 0 0,0-1 0 0 0,1 2-101 0 0,2 3 11 0 0,0 0 0 0 0,-1 0 0 0 0,0 0-1 0 0,0 1 1 0 0,0-1 0 0 0,-1 1 0 0 0,0 0 0 0 0,0-1-1 0 0,-1 1 1 0 0,0 0 0 0 0,0 0 0 0 0,0 3-11 0 0,-1 10 590 0 0,0-1-1 0 0,-1 1 1 0 0,-4 17-590 0 0,-2-2 41 0 0,-1 0 1 0 0,-1-1-1 0 0,-3 0 0 0 0,-5 11-41 0 0,-2-3 0 0 0,-2-2 0 0 0,-10 15 0 0 0,16-33 0 0 0,12-15 134 0 0,5-5-35 0 0,4-3 111 0 0,1-1 33 0 0,0 0 0 0 0,0 0 0 0 0,0-1-1 0 0,0 0 1 0 0,0 0 0 0 0,1-1-243 0 0,11-5 132 0 0,33-12-116 0 0,54-14-16 0 0,-67 25 0 0 0,9 0 0 0 0,12-2 0 0 0,-22 3-287 0 0,1 3 0 0 0,-1 1 0 0 0,10 1 287 0 0,-34 4-4483 0 0,-3 3-1565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5.56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23 185 6447 0 0,'0'0'298'0'0,"0"0"-10"0"0,-1 0-188 0 0,-11-3 49 0 0,12 3 120 0 0,-1 0 1 0 0,1 0-1 0 0,-1 0 0 0 0,1-1 0 0 0,-1 1 1 0 0,0 0-1 0 0,1 0 0 0 0,-1-1 0 0 0,1 1 1 0 0,-1 0-1 0 0,1-1 0 0 0,-1 1 1 0 0,1 0-1 0 0,0-1 0 0 0,-1 1 0 0 0,1-1 1 0 0,-1 1-1 0 0,1 0 0 0 0,0-1 0 0 0,-1 0-269 0 0,1 1 275 0 0,1-1 0 0 0,-1 0 0 0 0,0 0 0 0 0,0 1 0 0 0,1-1 0 0 0,-1 1-1 0 0,1-1 1 0 0,-1 0 0 0 0,0 1 0 0 0,1-1 0 0 0,-1 1 0 0 0,1-1-1 0 0,-1 1 1 0 0,1-1-275 0 0,2-2-388 0 0,4-3 591 0 0,0 0 0 0 0,0 0-1 0 0,0 1 1 0 0,1 0-1 0 0,-1 0 1 0 0,6-1-203 0 0,11-8 466 0 0,2-1 761 0 0,2 1-1227 0 0,8-5 371 0 0,-10 6-366 0 0,1 1 0 0 0,1 1 0 0 0,4 1-5 0 0,-4 0 1 0 0,-24 9-98 0 0,0 0 0 0 0,0 0-1 0 0,0 0 1 0 0,0 0 0 0 0,1 1-1 0 0,-1 0 1 0 0,0 0 0 0 0,1 0-1 0 0,-1 0 98 0 0,0 1-1633 0 0,6 5-4506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5.89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1 106 11975 0 0,'0'0'267'0'0,"0"0"42"0"0,1 0 17 0 0,3 0-266 0 0,-1 0 1 0 0,1-1-1 0 0,-1 0 1 0 0,1 1 0 0 0,-1-1-1 0 0,0-1 1 0 0,3 0-61 0 0,26-14 227 0 0,-9 4 455 0 0,4 1 223 0 0,0 1-1 0 0,1 1 1 0 0,0 2-1 0 0,1 0-904 0 0,117-16-915 0 0,-120 20-5223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2:56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5908 4607 0 0,'0'0'102'0'0,"0"0"20"0"0,0 0 6 0 0,1 1-21 0 0,0 6-14 0 0,-1-6 278 0 0,-1 5 430 0 0,0-3-670 0 0,0 0 1 0 0,0 0-1 0 0,0 0 1 0 0,0 0-1 0 0,0 0 0 0 0,-1 1-131 0 0,-3 6 100 0 0,4-6 239 0 0,-2 1 0 0 0,1 0 0 0 0,0-1 0 0 0,-4 5-339 0 0,5-8 443 0 0,0 0-294 0 0,-11 18 1307 0 0,11-18-1013 0 0,1-1-222 0 0,0 0 166 0 0,0 0 101 0 0,0 0 21 0 0,0 0-66 0 0,0 0-222 0 0,0 0 166 0 0,-2-10 1053 0 0,2 9-1291 0 0,2-6-133 0 0,1-1-16 0 0,2 1 0 0 0,3 0 0 0 0,-5 6 0 0 0,0-1 0 0 0,-1 0 0 0 0,1 0 0 0 0,-1 0 0 0 0,0 0 0 0 0,1-1 0 0 0,0-1 0 0 0,7-6 42 0 0,0 1 1 0 0,1 0-1 0 0,1 1 0 0 0,7-5-42 0 0,20-15 274 0 0,-17 12 1274 0 0,11-6-1548 0 0,11-7 57 0 0,2-2-57 0 0,17-8 0 0 0,-34 22 0 0 0,116-74 0 0 0,-100 60 0 0 0,16-17 0 0 0,-30 25 0 0 0,1-5-30 0 0,7-7 30 0 0,-21 16 369 0 0,1 2 0 0 0,1 0 0 0 0,1 2 0 0 0,1 0 0 0 0,1 0-369 0 0,8-1-461 0 0,-16 9 358 0 0,0-1 0 0 0,0 0 0 0 0,-1-2 0 0 0,5-3 103 0 0,2-3 366 0 0,1 1 0 0 0,0 1 0 0 0,12-5-366 0 0,8-5 8 0 0,116-66-8 0 0,-30 18 0 0 0,-108 60 0 0 0,133-82 0 0 0,-125 73 0 0 0,8-8 0 0 0,-12 8 0 0 0,-13 12 0 0 0,21-18 0 0 0,2 2 0 0 0,22-12 0 0 0,-32 22 0 0 0,-1-1 0 0 0,0 0 0 0 0,13-14 0 0 0,-7 7 0 0 0,-18 15 0 0 0,0 0 0 0 0,1-2 0 0 0,8-10 28 0 0,-4 4 111 0 0,0 1-1 0 0,2 1 0 0 0,4-4-138 0 0,34-23 1443 0 0,-30 21-1281 0 0,15-9-162 0 0,24-16 0 0 0,-22 16 0 0 0,-24 16 0 0 0,19-10 0 0 0,41-23 0 0 0,-63 36 0 0 0,15-12 0 0 0,-18 11 0 0 0,1 2 0 0 0,9-5 0 0 0,-13 8 0 0 0,0 0 0 0 0,-1-1 0 0 0,7-6 0 0 0,-6 5 0 0 0,0 0 0 0 0,9-5 0 0 0,-4 5 0 0 0,3-3 0 0 0,8-5 0 0 0,-20 12 0 0 0,-1-1 0 0 0,1 0 0 0 0,-1 0 0 0 0,1-1 0 0 0,3-5 0 0 0,-7 8 0 0 0,1 0 0 0 0,-1 0 0 0 0,0 0 0 0 0,1 0 0 0 0,0 0 0 0 0,-1 0 0 0 0,1 0 0 0 0,0 1 0 0 0,0-1 0 0 0,1 1 0 0 0,-1 0 0 0 0,1 0 0 0 0,1-1 0 0 0,2 0 0 0 0,0 0 0 0 0,-1 0 0 0 0,1-1 0 0 0,-1 0 0 0 0,0-1 0 0 0,0 1 0 0 0,3-5 0 0 0,-1 3 0 0 0,0 1 0 0 0,0 0 0 0 0,0 0 0 0 0,6-2 0 0 0,17-10 0 0 0,-20 9 0 0 0,0 0 0 0 0,0-1 0 0 0,-1 0 0 0 0,-1 0 0 0 0,1-1 0 0 0,-1-1 0 0 0,-3 5 0 0 0,1 0 0 0 0,0 0 0 0 0,0 1 0 0 0,0-1 0 0 0,8-3 0 0 0,-5 2 0 0 0,25-12 0 0 0,-22 12 0 0 0,0 0 0 0 0,1-2 0 0 0,5-3 0 0 0,0 1 0 0 0,10-4 0 0 0,-19 9 0 0 0,0 0 0 0 0,6-5 0 0 0,-8 5 0 0 0,-1 1 0 0 0,1 0 0 0 0,0 1 0 0 0,7-4 0 0 0,-4 3 0 0 0,0-1 0 0 0,10-6 0 0 0,8-4 0 0 0,-8 2 0 0 0,-9 9 0 0 0,-7 3 0 0 0,1-1 0 0 0,-1 0 0 0 0,0 0 0 0 0,1 0 0 0 0,-1-1 0 0 0,-1 0 0 0 0,4-2 0 0 0,4-4 0 0 0,-9 8 0 0 0,1 0 0 0 0,27-15 0 0 0,-27 15 0 0 0,-1 0 0 0 0,1 0 0 0 0,-1 0 0 0 0,0-1 0 0 0,1 1 0 0 0,-1-1 0 0 0,0 0 0 0 0,2-2 0 0 0,6-8 0 0 0,28-27 0 0 0,-29 30 0 0 0,1 0 0 0 0,1 1 0 0 0,-1 0 0 0 0,5-1 0 0 0,-15 9 0 0 0,1 0 0 0 0,-1 0 0 0 0,0 0 0 0 0,0 0 0 0 0,1 0 0 0 0,-1-1 0 0 0,0 1 0 0 0,0 0 0 0 0,0 0 0 0 0,0-1 0 0 0,1-2 0 0 0,2 0 0 0 0,-1 0 0 0 0,0 0 0 0 0,1 1 0 0 0,-1-1 0 0 0,5-2 0 0 0,4-4 0 0 0,-7 5 0 0 0,1 0 0 0 0,1 0 0 0 0,-1 1 0 0 0,3-2 0 0 0,28-21 0 0 0,-25 21 0 0 0,-1 4 0 0 0,-9 2 0 0 0,1 0 0 0 0,-1-1 0 0 0,0 1 0 0 0,0-1 0 0 0,1 0 0 0 0,-1 0 0 0 0,0 1 0 0 0,0-1 0 0 0,0-1 0 0 0,0 1 0 0 0,0 0 0 0 0,0 0 0 0 0,1-2 0 0 0,5-4 0 0 0,-6 4 0 0 0,1 0 0 0 0,-1 1 0 0 0,1 0 0 0 0,0 0 0 0 0,0 0 0 0 0,0 0 0 0 0,1-1 0 0 0,1 2 0 0 0,17-10 0 0 0,-16 8 133 0 0,-1-1-1 0 0,0 0 0 0 0,0 0 1 0 0,0 0-1 0 0,-1-1 0 0 0,4-2-132 0 0,-4 1 248 0 0,1 1 0 0 0,0 1-1 0 0,0-1 1 0 0,1 1-1 0 0,5-4-247 0 0,8-4 9 0 0,0-1-1 0 0,1-2-8 0 0,24-17-1 0 0,-22 17 1 0 0,-1 0 0 0 0,10-10 0 0 0,-13 11 0 0 0,2 0 0 0 0,5-3 0 0 0,-9 7 0 0 0,0-1 0 0 0,0-1 0 0 0,11-11 0 0 0,-20 16 0 0 0,0 1 0 0 0,1 0 0 0 0,0 0 0 0 0,8-4 0 0 0,-13 8 0 0 0,0 0 0 0 0,0-1 0 0 0,0 1 0 0 0,0-1 0 0 0,2-2 0 0 0,10-10 0 0 0,14-8 0 0 0,2 1 0 0 0,28-15 0 0 0,-46 29 0 0 0,-1 0 0 0 0,11-9 0 0 0,-13 8 0 0 0,1 1 0 0 0,1 0 0 0 0,8-4 0 0 0,-9 6 0 0 0,0 0 0 0 0,-1-1 0 0 0,0-1 0 0 0,5-4 0 0 0,36-36 0 0 0,-31 28 0 0 0,2 0 0 0 0,4-2 0 0 0,-22 19 0 0 0,16-11 0 0 0,-1-2 0 0 0,4-5 0 0 0,-19 17 0 0 0,1 1 0 0 0,0-1 0 0 0,0 1 0 0 0,0 0 0 0 0,0 0 0 0 0,1 0 0 0 0,0 1 0 0 0,-1-1 0 0 0,0 0 0 0 0,0-1 0 0 0,0 1 0 0 0,3-3 0 0 0,2-3 0 0 0,1 0 0 0 0,0 1 0 0 0,0 0 0 0 0,1 1 0 0 0,5-3 0 0 0,-1 2 0 0 0,-1 0 0 0 0,1 0 0 0 0,-1-2 0 0 0,0 0 0 0 0,-1 0 0 0 0,-7 5 0 0 0,0 0 0 0 0,0 1 0 0 0,1 0 0 0 0,-1 0 0 0 0,1 1 0 0 0,2-2 0 0 0,0 0 0 0 0,5-4 0 0 0,65-40 0 0 0,-53 32 0 0 0,-15 9 0 0 0,13-6 0 0 0,-13 8 0 0 0,-1-1 0 0 0,9-7 0 0 0,-7 5 0 0 0,13-6 0 0 0,-10 6 0 0 0,0-1 0 0 0,0-1 0 0 0,7-7 0 0 0,41-38 0 0 0,-44 38 0 0 0,-10 9 0 0 0,1 2 0 0 0,0-1 0 0 0,5-2 0 0 0,11-6 0 0 0,-19 11 0 0 0,1 0 0 0 0,0 1 0 0 0,-1 0 0 0 0,1 1 0 0 0,4-2 0 0 0,18-6 0 0 0,-26 9 0 0 0,-2-1 0 0 0,1 1 0 0 0,0-1 0 0 0,0 0 0 0 0,-1 0 0 0 0,0 0 0 0 0,1 0 0 0 0,1-3 0 0 0,11-11 0 0 0,-5 9 0 0 0,0 0 0 0 0,0 1 0 0 0,0 1 0 0 0,1 0 0 0 0,-1 1 0 0 0,27-15 0 0 0,-6 3 0 0 0,-17 10 0 0 0,0-2 0 0 0,7-4 0 0 0,-9 5 0 0 0,0 0 0 0 0,13-5 0 0 0,-8 4 0 0 0,-10 5 0 0 0,-1-1 0 0 0,0 0 0 0 0,0-1 0 0 0,0 0 0 0 0,-1 0 0 0 0,6-6 0 0 0,-3 2 0 0 0,1 0 0 0 0,6-3 0 0 0,14-10 0 0 0,26-20 0 0 0,-46 35 0 0 0,0 1 0 0 0,1 1 0 0 0,3-2 0 0 0,20-13 0 0 0,11-10 0 0 0,-15 11 0 0 0,20-17 0 0 0,-20 16 0 0 0,-23 17 0 0 0,1-1 0 0 0,-1-1 0 0 0,0 1 0 0 0,1-2 0 0 0,-2 2 0 0 0,0-1 0 0 0,1 1 0 0 0,0 0 0 0 0,0 1 0 0 0,0 0 0 0 0,1 0 0 0 0,0 1 0 0 0,2-1 0 0 0,-9 3 0 0 0,5-2 0 0 0,1-1 0 0 0,-1 0 0 0 0,0 0 0 0 0,0-1 0 0 0,-1 0 0 0 0,4-3 0 0 0,15-12 0 0 0,32-18 0 0 0,-29 21 0 0 0,-1-1 0 0 0,1-3 0 0 0,-22 17 0 0 0,0 1 0 0 0,0-1 0 0 0,1 1 0 0 0,-1 1 0 0 0,1-1 0 0 0,5-1 0 0 0,-4 2 0 0 0,-1-1 0 0 0,1 0 0 0 0,0 0 0 0 0,3-4 0 0 0,1-1 0 0 0,0-1 0 0 0,2-4 0 0 0,-4 5 0 0 0,0 0 0 0 0,1 0 0 0 0,4-2 0 0 0,9-6 0 0 0,17-9 0 0 0,70-34 0 0 0,-52 24 0 0 0,-14 13 0 0 0,-13 6 0 0 0,28-10 0 0 0,-38 18 0 0 0,14-10 0 0 0,-15 8 0 0 0,18-7 0 0 0,-29 13 0 0 0,-1 0 0 0 0,0-1 0 0 0,0 1 0 0 0,0-2 0 0 0,0 1 0 0 0,-1-1 0 0 0,3-3 0 0 0,1 0 0 0 0,0 0 0 0 0,8-5 0 0 0,-5 6 0 0 0,-6 4 0 0 0,0-1 0 0 0,0 0 0 0 0,-1-1 0 0 0,0 1 0 0 0,0-1 0 0 0,5-5 0 0 0,-10 7 0 0 0,1 1 0 0 0,0-1 0 0 0,0 1 0 0 0,1 0 0 0 0,-1 0 0 0 0,1 0 0 0 0,0 1 0 0 0,-1-1 0 0 0,1 1 0 0 0,3-1 0 0 0,0-1 0 0 0,1-1 0 0 0,-1 1 0 0 0,-1-1 0 0 0,1 0 0 0 0,-1 0 0 0 0,1-2 0 0 0,1 0 0 0 0,0 1 0 0 0,0 0 0 0 0,6-4 0 0 0,12-3 0 0 0,4-2 0 0 0,6-1 0 0 0,-32 13 0 0 0,1 0 0 0 0,-1 0 0 0 0,0 0 0 0 0,0-1 0 0 0,3-2 0 0 0,-3 2 0 0 0,0 1 0 0 0,0-1 0 0 0,1 1 0 0 0,-1 0 0 0 0,4-2 0 0 0,8-3 0 0 0,-10 6 0 0 0,1-2 0 0 0,-1 1 0 0 0,0-1 0 0 0,0 0 0 0 0,5-3 0 0 0,9-10 0 0 0,1 2 0 0 0,7-4 0 0 0,26-18 0 0 0,-49 33 0 0 0,0 1 0 0 0,1 0 0 0 0,-1 0 0 0 0,0 1 0 0 0,2-1 0 0 0,-1 1 0 0 0,0-1 0 0 0,-1 1 0 0 0,1-1 0 0 0,2-3 0 0 0,34-20 0 0 0,-10 4 0 0 0,-19 14 0 0 0,9-8 0 0 0,-9 6 0 0 0,2 0 0 0 0,-1 1 0 0 0,9-3 0 0 0,-9 5 0 0 0,-1-1 0 0 0,0-1 0 0 0,0 0 0 0 0,0-1 0 0 0,8-7 0 0 0,13-12 0 0 0,-21 12 0 0 0,3-1 0 0 0,50-44 0 0 0,-60 55 0 0 0,-3 5 0 0 0,-1-1 0 0 0,1 0 0 0 0,-1 1 0 0 0,1 0 0 0 0,0 0 0 0 0,0 0 0 0 0,2-1 0 0 0,9-5 0 0 0,0-1 0 0 0,3-2 0 0 0,-6 3 0 0 0,0 0 0 0 0,1 2 0 0 0,10-6 0 0 0,-17 10 0 0 0,0-1 0 0 0,0 0 0 0 0,0-1 0 0 0,0 1 0 0 0,3-4 0 0 0,13-9 0 0 0,-4 4 221 0 0,-1 0 0 0 0,14-15-221 0 0,7-5 1171 0 0,-22 19-2094 0 0,-8 7 1320 0 0,1 0 1 0 0,0 0 0 0 0,0 0-398 0 0,20-13 165 0 0,-24 17-153 0 0,-3 2-18 0 0,0-1 0 0 0,0 1 0 0 0,0-1 0 0 0,0 1 1 0 0,0-1-1 0 0,0 0 0 0 0,0 1 0 0 0,0-1 0 0 0,0 0 1 0 0,0 0-1 0 0,0 0 0 0 0,0 0 0 0 0,0 0 6 0 0,0 0-337 0 0,-1 1-138 0 0,0 0-33 0 0,0 0-72 0 0,-3 3-241 0 0,-1 0 1 0 0,1-1-1 0 0,-1 1 0 0 0,1-1 0 0 0,-3 1 821 0 0,-5 3-7164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6.56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1 378 10135 0 0,'0'0'231'0'0,"0"0"29"0"0,0 0 19 0 0,0-2 37 0 0,2-7 142 0 0,0-1 1 0 0,1 1 0 0 0,0 0-1 0 0,1-1 1 0 0,0 2 0 0 0,1-1-1 0 0,3-6-458 0 0,6-5 1168 0 0,0 0 0 0 0,10-9-1168 0 0,-3 1 880 0 0,-11 15 288 0 0,10-11-1168 0 0,107-103 608 0 0,-121 121-608 0 0,0 1 0 0 0,0 1 0 0 0,6-4 0 0 0,-1 0 0 0 0,-2 4 0 0 0,0 3 0 0 0,-6 2 0 0 0,-1-1 0 0 0,1 1 0 0 0,-1-1 0 0 0,0 1 0 0 0,1 0 0 0 0,-1 0 0 0 0,0 0 0 0 0,0 1 0 0 0,1-1 0 0 0,-1 0 0 0 0,0 1 0 0 0,0 0 0 0 0,-1-1 0 0 0,1 1 0 0 0,0 0 0 0 0,0 0 0 0 0,-1 0 0 0 0,1 0 0 0 0,-1 0 0 0 0,0 0 0 0 0,1 0 0 0 0,3 8 0 0 0,-1 0 0 0 0,1 0 0 0 0,-1 0 0 0 0,0 2 0 0 0,6 20 342 0 0,-1 0-1 0 0,-2 1 0 0 0,-1 0 1 0 0,-2 0-1 0 0,-1 0 0 0 0,-1 13-341 0 0,-5 93 1024 0 0,-6-1 0 0 0,-12 44-1024 0 0,1-80 0 0 0,13-70 0 0 0,-4 9 0 0 0,-1 4 0 0 0,6-17-201 0 0,6-27-850 0 0,0-1-385 0 0,0 0-714 0 0,0 0-2692 0 0,0 0-1150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6.89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1 295 11975 0 0,'0'0'267'0'0,"0"0"42"0"0,0 0 17 0 0,0 0-28 0 0,2-2-196 0 0,17-10 477 0 0,14-7-579 0 0,-3 3 1259 0 0,20-14 596 0 0,6-3 2353 0 0,42-18-4208 0 0,-17 18 2324 0 0,56-13-2324 0 0,-77 30 474 0 0,0 2 0 0 0,10 2-474 0 0,-28 7 499 0 0,1 2 0 0 0,11 1-499 0 0,-10 1 119 0 0,-33 1-332 0 0,1 1 1 0 0,0 0-1 0 0,11 3 213 0 0,-9-1-238 0 0,-12-3-270 0 0,-2 0-140 0 0,0 0-572 0 0,0 0-253 0 0,0 0-51 0 0,0 0-11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2:10.170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4600 4607 0 0,'0'0'208'0'0,"0"0"67"0"0,0 0 154 0 0,0 0 69 0 0,0 0 12 0 0,0 0 2 0 0,0 0 0 0 0,0 0 0 0 0,0 0 0 0 0,0 0-69 0 0,0 0-222 0 0,0 0 166 0 0,0 0 101 0 0,0 0 21 0 0,0 0 3 0 0,0 0 0 0 0,0 0 0 0 0,0 0 0 0 0,0 0-69 0 0,0 0-222 0 0,0 0 166 0 0,0 0 101 0 0,0 0 21 0 0,0 0-66 0 0,1-1-294 0 0,1-6 170 0 0,0 0-1 0 0,1 0 0 0 0,0 0 0 0 0,0 0 1 0 0,1 0-1 0 0,0-1-318 0 0,8-14 154 0 0,-8 15-154 0 0,0 0 0 0 0,1 1 0 0 0,0-1 0 0 0,0 1 0 0 0,0 0 0 0 0,3-2 0 0 0,11-12 0 0 0,-10 9 0 0 0,1 2 0 0 0,0-1 0 0 0,10-6 0 0 0,-5 4 0 0 0,7-8 0 0 0,-2 1 0 0 0,-4 4 0 0 0,-2 0 0 0 0,2-3 0 0 0,45-49 0 0 0,-19 18 1440 0 0,-29 33-1237 0 0,0 2 0 0 0,2 0 0 0 0,1-1-203 0 0,14-13-1 0 0,23-20 1 0 0,-17 18 0 0 0,10-12 0 0 0,-30 31 0 0 0,-13 9 0 0 0,0 0 0 0 0,0 0 0 0 0,0 0 0 0 0,0-1 0 0 0,-1 1 0 0 0,2-2 0 0 0,10-12 0 0 0,1 0 0 0 0,1 0 0 0 0,9-6 0 0 0,-1 5 0 0 0,-10 7 0 0 0,9-9 0 0 0,-12 10 0 0 0,0 0 0 0 0,6-3 0 0 0,-7 6 0 0 0,0-1 0 0 0,0-1 0 0 0,3-3 0 0 0,-3 1 37 0 0,0 2 0 0 0,8-6-37 0 0,15-11 1366 0 0,-23 17-1162 0 0,0 0-1 0 0,1 0-203 0 0,-1 2 67 0 0,-2-1 0 0 0,1 0 0 0 0,1-2-67 0 0,0 0 0 0 0,-1 0 0 0 0,2 0 0 0 0,2-1 0 0 0,5-4 0 0 0,12-12 0 0 0,-27 23 0 0 0,38-34 0 0 0,-35 29 0 0 0,1 0 0 0 0,-1 0 0 0 0,2-4 0 0 0,5-6 0 0 0,-7 10 0 0 0,23-29 0 0 0,-17 22 0 0 0,-1 0 0 0 0,1-2 0 0 0,-1 1 0 0 0,1 0 0 0 0,1 0 0 0 0,16-18 0 0 0,2-7 0 0 0,14-18 0 0 0,-34 47 0 0 0,0 2 0 0 0,0-1 0 0 0,4-1 0 0 0,-4 3 0 0 0,1-1 0 0 0,-1-1 0 0 0,3-4 0 0 0,-2-2 0 0 0,-9 12 0 0 0,1 1 0 0 0,-1-1 0 0 0,1 1 0 0 0,0 0 0 0 0,2-2 0 0 0,2-1 0 0 0,1-1 0 0 0,-1 0 0 0 0,-1 0 0 0 0,7-9 0 0 0,-8 10 0 0 0,0 0 0 0 0,1 1 0 0 0,6-6 0 0 0,-9 9 0 0 0,34-32 0 0 0,16-20 0 0 0,-29 27 0 0 0,-11 11 0 0 0,0 1 0 0 0,16-13 0 0 0,2 1 0 0 0,2-5 0 0 0,0-9 0 0 0,4-2 0 0 0,2-6 0 0 0,-22 29 0 0 0,1 0 0 0 0,6-3 0 0 0,-5 4 0 0 0,47-43 0 0 0,14-4 0 0 0,-72 60 0 0 0,-1-1 0 0 0,2-3 0 0 0,13-12 0 0 0,32-29 0 0 0,-47 45 42 0 0,0 0 0 0 0,3-5-42 0 0,-6 6 89 0 0,1 0 1 0 0,0 0 0 0 0,1 0 0 0 0,3-1-90 0 0,19-15 802 0 0,-1 0 1 0 0,15-16-803 0 0,2-9 0 0 0,-12 12 0 0 0,-21 22-348 0 0,9-13 348 0 0,-12 14-218 0 0,1 1 0 0 0,10-10 218 0 0,-17 18 4 0 0,0-1-1 0 0,0 1 0 0 0,0-1 1 0 0,1-1-4 0 0,0-1 8 0 0,1 1 0 0 0,-1 0 0 0 0,1 0 0 0 0,0 0-1 0 0,4-3-7 0 0,1-1 3 0 0,-1 0 0 0 0,-1 0-1 0 0,1 0 1 0 0,0-3-3 0 0,5-4-2 0 0,9-5 15 0 0,2-6 13 0 0,-1 0 1 0 0,9-15-27 0 0,-26 33 0 0 0,0 0 0 0 0,7-5 0 0 0,-6 7 0 0 0,-2 0 0 0 0,1 0 0 0 0,-1-1 0 0 0,1-1 0 0 0,14-22 32 0 0,0 2 0 0 0,22-21-32 0 0,-34 40 0 0 0,1 2 0 0 0,1-1 0 0 0,4-2 0 0 0,-7 5 0 0 0,-1 0 0 0 0,1 0 0 0 0,-1-1 0 0 0,0 0 0 0 0,-1 0 0 0 0,0-1 0 0 0,0 0 0 0 0,1-2 0 0 0,-2 3 0 0 0,0 0 0 0 0,5-5 0 0 0,4-6 0 0 0,-10 13 0 0 0,1-1 0 0 0,0 1 0 0 0,0 1 0 0 0,0-1 0 0 0,2 0 0 0 0,18-17 0 0 0,42-51 0 0 0,-54 55 0 0 0,-7 11 1 0 0,27-33 62 0 0,18-15-63 0 0,-23 26 0 0 0,-3 2 0 0 0,9-5 0 0 0,-24 22 0 0 0,-4 6 0 0 0,-1-1 0 0 0,0 0 0 0 0,-1 0 0 0 0,1 0 0 0 0,3-5 0 0 0,-4 4 0 0 0,0 1 0 0 0,0 0 0 0 0,1 0 0 0 0,0 1 0 0 0,3-3 0 0 0,14-14 0 0 0,3-4 0 0 0,-18 19 0 0 0,-1 0 0 0 0,1-1 0 0 0,1-2 0 0 0,1-1 0 0 0,4-7 0 0 0,-5 4 0 0 0,-4 11 0 0 0,-1 1 0 0 0,0-1 0 0 0,1-2 0 0 0,-1 1 0 0 0,1 0 0 0 0,-1 0 0 0 0,0-1 0 0 0,0-1 0 0 0,0 1 0 0 0,1 0 0 0 0,-1 0 0 0 0,1 0 0 0 0,0 1 0 0 0,0-1 0 0 0,3-1 8 0 0,-1 0 11 0 0,0 0 0 0 0,0 0-1 0 0,4-6-18 0 0,8-8-2 0 0,-4 4 15 0 0,12-10-13 0 0,-10 9 54 0 0,0 1-2 0 0,12-9-52 0 0,-24 22 8 0 0,10-12 7 0 0,-2 2 34 0 0,-5 5-24 0 0,0 0 0 0 0,0 0 0 0 0,3-1-25 0 0,-8 7 0 0 0,2-3 9 0 0,1 1 1 0 0,-1-1-1 0 0,0 0 0 0 0,2-2-9 0 0,1-1 27 0 0,27-33 26 0 0,-24 29-45 0 0,0 0-1 0 0,-1-2-7 0 0,15-16 60 0 0,-6 8-50 0 0,3-2 44 0 0,13-11-54 0 0,-28 27 18 0 0,0 1 0 0 0,4-6-18 0 0,9-10 28 0 0,-2 3 3 0 0,-1 0 0 0 0,2-6-31 0 0,-12 18 2 0 0,0-2 6 0 0,-3 5-1 0 0,-1 1 0 0 0,0 0 0 0 0,1 0 0 0 0,0 0 0 0 0,-1 0 0 0 0,1 0 0 0 0,1 1 0 0 0,1-2-7 0 0,4-1 5 0 0,-7 4 1 0 0,1-1-1 0 0,0 1 1 0 0,-1-1-1 0 0,1 0 1 0 0,-1 0-1 0 0,0 0 1 0 0,0 0 0 0 0,0 0-1 0 0,0-1 1 0 0,0 1-1 0 0,0 0 1 0 0,-1-1-1 0 0,2-1-5 0 0,10-17 67 0 0,-6 10-67 0 0,0 0 0 0 0,1 1 0 0 0,0 0 0 0 0,3-2 0 0 0,-9 8 0 0 0,12-9 0 0 0,16-12 0 0 0,-11 9 55 0 0,1 3-35 0 0,7-7 33 0 0,-11 9-53 0 0,-13 8 0 0 0,7-7 10 0 0,-9 8 12 0 0,0 0 0 0 0,10-8-12 0 0,-5 6 17 0 0,21-19 63 0 0,-24 21-81 0 0,8-12 68 0 0,-9 11-35 0 0,4-3-31 0 0,0 0 0 0 0,-4 4 31 0 0,5-4-31 0 0,-2 1 0 0 0,-2 3 31 0 0,4 0-20 0 0,-6 2-7 0 0,-1 3-33 0 0,-1 5-457 0 0,0-1 0 0 0,0 1 1 0 0,0 0-1 0 0,-1-1 0 0 0,-1 1 0 0 0,1-1 0 0 0,-1 1 1 0 0,-1 0 474 0 0,-4 5-1530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2:15.176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2936 4607 0 0,'0'0'102'0'0,"0"0"20"0"0,0 0 6 0 0,0 0 51 0 0,0 0 213 0 0,0 0 96 0 0,0 0 21 0 0,0 0-66 0 0,0 0-222 0 0,0 0 166 0 0,0 0 101 0 0,0 0 21 0 0,0 0-66 0 0,0 0-222 0 0,0 0 166 0 0,0 0 101 0 0,0 0 21 0 0,0 0-66 0 0,2-1-294 0 0,0 0-145 0 0,1 0 0 0 0,0-1 0 0 0,-1 1 0 0 0,1 0 0 0 0,-1-1 0 0 0,1 0 0 0 0,-1 0 1 0 0,0 0-1 0 0,0 0-4 0 0,1-1 51 0 0,13-19 1760 0 0,-8 13-1662 0 0,13-23-129 0 0,-7 7-24 0 0,47-79 447 0 0,-44 79-122 0 0,1 0 0 0 0,1 1 0 0 0,0 1 0 0 0,2 1 0 0 0,9-6-321 0 0,3 1 0 0 0,-22 18 0 0 0,-1 1 0 0 0,0-1 0 0 0,0-1 0 0 0,3-4 0 0 0,33-37 0 0 0,-5 6 0 0 0,-28 32 0 0 0,0 0 0 0 0,0 0 0 0 0,14-8 0 0 0,-11 9 0 0 0,-5 3 0 0 0,0 0 0 0 0,0-1 0 0 0,-1-1 0 0 0,6-7 0 0 0,4-5 542 0 0,-15 19-243 0 0,0-1 1 0 0,-1-1-1 0 0,4-3-299 0 0,-5 4 18 0 0,2 0-1 0 0,-1 0 1 0 0,2-2-18 0 0,-2 3-301 0 0,0 0 0 0 0,0-1 0 0 0,0 1 1 0 0,0-2 300 0 0,2-3 515 0 0,0 1 0 0 0,1 0 0 0 0,6-6-515 0 0,11-12 213 0 0,-12 10-213 0 0,0 1 0 0 0,1 1 0 0 0,1 0 0 0 0,4-2 0 0 0,-13 11 0 0 0,1-1 0 0 0,-1 0 0 0 0,0 0 0 0 0,2-3 0 0 0,5-6 0 0 0,0 0 0 0 0,1 1 0 0 0,3-2 0 0 0,-9 9 0 0 0,-1 1 0 0 0,0-1 0 0 0,0-1 0 0 0,0 0 0 0 0,-3 4 0 0 0,0 1 0 0 0,-1 0 0 0 0,1 0 0 0 0,3-2 0 0 0,9-10 0 0 0,-8 7 0 0 0,-1 1 0 0 0,1 1 0 0 0,7-7 0 0 0,-7 8 0 0 0,0-2 0 0 0,0 1 0 0 0,-1-1 0 0 0,4-5 0 0 0,7-6 0 0 0,-13 14 0 0 0,0 0 0 0 0,0 0 0 0 0,2-4 0 0 0,-1 2 0 0 0,0 0 0 0 0,0 1 0 0 0,1 0 0 0 0,3-3 0 0 0,3-2 0 0 0,-9 7 0 0 0,19-20 0 0 0,-20 22 0 0 0,0-1 0 0 0,0 0 0 0 0,0 0 0 0 0,0 1 0 0 0,2-2 0 0 0,-2 2 0 0 0,0-1 0 0 0,0 1 0 0 0,0-1 0 0 0,0 1 0 0 0,0-1 0 0 0,0-1 0 0 0,4-5 0 0 0,0 1 0 0 0,1 0 0 0 0,-1 0 0 0 0,4-2 0 0 0,66-56 0 0 0,-27 23 0 0 0,-37 30 0 0 0,0-1 0 0 0,0-1 0 0 0,-1 0 0 0 0,17-23 0 0 0,-10 13 0 0 0,9-14 0 0 0,2 0 0 0 0,-21 26 0 0 0,0 1 0 0 0,7-7 0 0 0,-6 8 0 0 0,-1-1 0 0 0,0 1 0 0 0,1-4 0 0 0,-3 6 0 0 0,0-1 0 0 0,1 1 0 0 0,-1 0 0 0 0,2 1 0 0 0,0-1 0 0 0,1-1 0 0 0,0-1 0 0 0,6-7 0 0 0,-8 9 0 0 0,0 0 0 0 0,0 0 0 0 0,1 1 0 0 0,2-2 0 0 0,-2 3 0 0 0,-1 0 0 0 0,-1 0 0 0 0,1-1 0 0 0,-1 0 0 0 0,4-7 0 0 0,-9 12 0 0 0,0 1 0 0 0,1-1 0 0 0,-1 0 0 0 0,1 0 0 0 0,-1 0 0 0 0,1 1 0 0 0,-1-1 0 0 0,1 1 0 0 0,0-1 0 0 0,0 1 0 0 0,2-1 0 0 0,0-1 0 0 0,0 0 0 0 0,0 0 0 0 0,0-1 0 0 0,0 1 0 0 0,-1-1 0 0 0,1 0 0 0 0,9-9 0 0 0,-3 2 0 0 0,-7 8 0 0 0,0 0 0 0 0,0 1 0 0 0,0-1 0 0 0,2-1 0 0 0,35-28 0 0 0,1-2 0 0 0,-23 18 0 0 0,-14 11 0 0 0,2 0 0 0 0,-1 1 0 0 0,0-1 0 0 0,1 1 0 0 0,3-1 0 0 0,6-4 0 0 0,0 0 0 0 0,-1-1 0 0 0,0-1 0 0 0,4-3 0 0 0,2-4 0 0 0,0 0 0 0 0,1 0 0 0 0,9-5 0 0 0,-24 19 0 0 0,-1-1 0 0 0,1 0 0 0 0,-1 0 0 0 0,0-1 0 0 0,3-4 0 0 0,10-11 0 0 0,-6 8 0 0 0,6-8 0 0 0,-7 7 0 0 0,8-7 0 0 0,67-69 0 0 0,-68 69 0 0 0,6-7 0 0 0,-14 18 0 0 0,-5 5 0 0 0,0 1 0 0 0,-1-1 0 0 0,0 1 0 0 0,0-1 0 0 0,0-1 0 0 0,0 1 0 0 0,-1 0 0 0 0,0-2 0 0 0,15-23 0 0 0,-5 8 0 0 0,-6 10 0 0 0,1 0 0 0 0,1 1 0 0 0,0 0 0 0 0,3-2 0 0 0,-1 0 0 0 0,1-1 0 0 0,3-7 0 0 0,-3 4 0 0 0,0 1 0 0 0,2 1 0 0 0,0 0 0 0 0,0 0 0 0 0,7-3 0 0 0,-5 1-36 0 0,-12 12 277 0 0,1 1 1 0 0,0-1 0 0 0,-1 1 0 0 0,3-1-242 0 0,-3 1 138 0 0,0 1 1 0 0,0-1-1 0 0,-1 1 1 0 0,0-1-1 0 0,1 0 1 0 0,-1 0-1 0 0,-1-1 1 0 0,2-2-139 0 0,10-12 9 0 0,-11 15-9 0 0,0 0 0 0 0,-1 0 0 0 0,1-1 0 0 0,1-3 0 0 0,-3 6 0 0 0,0 0 0 0 0,0 0 0 0 0,0 0 0 0 0,1 0 0 0 0,-1 1 0 0 0,1-2 0 0 0,2-3 0 0 0,-3 4 0 0 0,0 0 0 0 0,0 1 0 0 0,0-1 0 0 0,0 0 0 0 0,1 0 0 0 0,-1 1 0 0 0,2-2 0 0 0,14-15 0 0 0,-12 12 0 0 0,0-3-17 0 0,-2 5 44 0 0,-3 6-197 0 0,0 10-1418 0 0,2-4 591 0 0,-1-6-10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3:14.36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278 731 4607 0 0,'0'0'208'0'0,"-1"0"67"0"0,-1 1-40 0 0,0 0 0 0 0,0-1 0 0 0,0 1 0 0 0,0-1 0 0 0,0 1 0 0 0,0-1 0 0 0,0 0 0 0 0,-2 0-235 0 0,3 1 100 0 0,-1 0-1 0 0,0 0 1 0 0,1 1 0 0 0,-1-1-1 0 0,1 0 1 0 0,-1 0 0 0 0,1 1-1 0 0,0-1 1 0 0,-1 1-1 0 0,1-1 1 0 0,0 2-100 0 0,0-2 42 0 0,-4 6 316 0 0,0 0 1 0 0,0 0-1 0 0,-3 2-358 0 0,2-2 0 0 0,5-5 83 0 0,0-1 0 0 0,-1 1 0 0 0,1-1-1 0 0,1 1 1 0 0,-1 0 0 0 0,0-1 0 0 0,0 1 0 0 0,1 0-1 0 0,-1 0 1 0 0,1 0 0 0 0,-1 0 0 0 0,1-1-1 0 0,0 1 1 0 0,0 1-83 0 0,0-1 67 0 0,0-1 1 0 0,-1 1-1 0 0,1-1 0 0 0,0 0 0 0 0,0 1 0 0 0,-1-1 0 0 0,1 0 1 0 0,0 1-1 0 0,-1-1 0 0 0,0 0 0 0 0,1 0 0 0 0,-1 1 0 0 0,0-1-67 0 0,-3 8 31 0 0,2-6 17 0 0,1 0-1 0 0,-1 0 1 0 0,1-1-1 0 0,-1 1 1 0 0,0 0-1 0 0,0-1 1 0 0,0 0-1 0 0,0 1 1 0 0,-2 0-48 0 0,3-2 488 0 0,1-1 21 0 0,0 0-66 0 0,0 0-437 0 0,1 0 1 0 0,-1 0-1 0 0,0 0 0 0 0,0 0 1 0 0,0 0-1 0 0,1 0 0 0 0,-1 0 1 0 0,0 0-1 0 0,0 0 0 0 0,0 0 1 0 0,0 0-1 0 0,1-1 0 0 0,-1 1 1 0 0,0 0-1 0 0,0 0 0 0 0,0 0 1 0 0,0 0-1 0 0,1 0 0 0 0,-1 0 1 0 0,0-1-1 0 0,0 1 0 0 0,0 0 1 0 0,0 0-1 0 0,0 0-6 0 0,6-5 456 0 0,50-26 269 0 0,-2-3 0 0 0,9-10-725 0 0,-16 12 155 0 0,112-85-155 0 0,-141 102 0 0 0,101-71 0 0 0,-76 56 377 0 0,28-19 686 0 0,-46 32-434 0 0,23-12-629 0 0,5-4-21 0 0,-11 7 21 0 0,7-1 0 0 0,4-2 0 0 0,5-7 0 0 0,-50 31 0 0 0,-1 0 0 0 0,0 0 0 0 0,3-2 0 0 0,11-9 0 0 0,-2 1 0 0 0,-13 10 0 0 0,1 3 0 0 0,2 3 0 0 0,-1 0 0 0 0,0-1 0 0 0,-1-3 0 0 0,-3 1 0 0 0,0 0 0 0 0,0 0 0 0 0,0 0 0 0 0,0 0 0 0 0,0-1 0 0 0,0 0 0 0 0,-1 0 0 0 0,1 0 0 0 0,-1 0 0 0 0,0-1 0 0 0,4-2 0 0 0,14-15 0 0 0,3-3 0 0 0,4-6 0 0 0,-16 19-5 0 0,-10 10 13 0 0,-1 0 1 0 0,0 0-1 0 0,0 0 1 0 0,0-1 0 0 0,1 1-1 0 0,-1 0 1 0 0,0 0 0 0 0,0-1-1 0 0,0 0-8 0 0,0 1 371 0 0,-1 1 117 0 0,0 0 21 0 0,0 0-66 0 0,-1 2-294 0 0,-4 7-147 0 0,-1-1-1 0 0,0 0 1 0 0,0 0-1 0 0,-1 0 0 0 0,0-1 1 0 0,0 0-1 0 0,0 0 1 0 0,-1-1-1 0 0,0 0 1 0 0,-1 0-1 0 0,-7 3-1 0 0,-7 6 0 0 0,-17 13 0 0 0,6-4 0 0 0,-103 64 0 0 0,5-3 0 0 0,80-49 0 0 0,-22 22 0 0 0,26-18 0 0 0,-117 99 0 0 0,103-92 0 0 0,21-17 0 0 0,-2 6 0 0 0,27-24 0 0 0,1-1 0 0 0,-2 0 0 0 0,0-1 0 0 0,-17 8 0 0 0,32-17 0 0 0,0 0 0 0 0,0-1 0 0 0,1 1 0 0 0,-1 0 0 0 0,1 0 0 0 0,-1 1 0 0 0,0-1 0 0 0,1 0 0 0 0,-2 2 0 0 0,-1 1 0 0 0,-1-2 0 0 0,-1 2 0 0 0,-9 7 0 0 0,2-1 0 0 0,-6 3 0 0 0,17-12 0 0 0,1 0 0 0 0,0 0 0 0 0,1-1 0 0 0,-1 1 0 0 0,0 0 0 0 0,0 0 0 0 0,1-1 0 0 0,-1 1 0 0 0,0 0 0 0 0,1 0 0 0 0,-1 0 0 0 0,1 0 0 0 0,-1 0 0 0 0,1 0 0 0 0,-7 10 0 0 0,6-10 0 0 0,-1 1 0 0 0,21-20 0 0 0,5-8 0 0 0,-5 7 0 0 0,0 0 0 0 0,1 2 0 0 0,10-7 0 0 0,23-20 0 0 0,127-123 0 0 0,-76 69 0 0 0,-42 45 0 0 0,5 0 0 0 0,-54 42 0 0 0,18-11 0 0 0,15-8 0 0 0,-7 6 0 0 0,15-11 0 0 0,44-29 0 0 0,-53 34 0 0 0,17-13 0 0 0,-36 25 0 0 0,-18 13 0 0 0,-1 0 0 0 0,1 0 0 0 0,-1-1 0 0 0,0 0 0 0 0,0-1 0 0 0,23-20-7 0 0,-8 7 86 0 0,-21 19 292 0 0,-1 1 117 0 0,0 0 21 0 0,0 0-66 0 0,0 0-429 0 0,-1 1 0 0 0,0-1 0 0 0,1 1 0 0 0,-1-1 0 0 0,1 1 0 0 0,-1-1 0 0 0,1 1 0 0 0,-1-1 1 0 0,1 1-1 0 0,-1 0 0 0 0,0 0-14 0 0,0 0 10 0 0,-15 16-10 0 0,-11 7 0 0 0,0 1 0 0 0,2-4 0 0 0,0-1 0 0 0,-26 15 0 0 0,20-15 0 0 0,-53 35 0 0 0,18-12 0 0 0,1 3 0 0 0,-47 50 0 0 0,52-43 0 0 0,-15 16 0 0 0,12-11 0 0 0,7-6 0 0 0,-28 24 0 0 0,72-66 0 0 0,-54 44 0 0 0,-13 4 0 0 0,6-3 0 0 0,6-3 0 0 0,-21 13 0 0 0,88-65 0 0 0,0 1 0 0 0,0-1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0,8-2 0 0 0,12-6 0 0 0,-1-4 0 0 0,0 0 0 0 0,10-10 0 0 0,17-11 0 0 0,9-3 0 0 0,-2-3 0 0 0,-2-3 0 0 0,30-30 0 0 0,-47 36 0 0 0,6-10 0 0 0,21-24 0 0 0,-22 28 0 0 0,-11 12 0 0 0,29-24 0 0 0,14-10 0 0 0,-53 49 0 0 0,0 0 0 0 0,2 1 0 0 0,-1 1 0 0 0,1 1 0 0 0,10-4 0 0 0,26-9 72 0 0,-54 24 299 0 0,-2 1 117 0 0,-2 1 21 0 0,-9 8-295 0 0,0-1 0 0 0,-1-1 0 0 0,-5 2-214 0 0,-2 1-34 0 0,-6 6 34 0 0,-74 52 0 0 0,-87 61 0 0 0,94-67 0 0 0,-4-4 0 0 0,-19 14 0 0 0,26-13 0 0 0,-3 9 0 0 0,68-49 0 0 0,-6 4 0 0 0,-25 25 0 0 0,34-29 0 0 0,18-15 0 0 0,5-3 0 0 0,4-3 0 0 0,7-4 0 0 0,-1-1 0 0 0,1-1 0 0 0,-1 0 0 0 0,1-2 0 0 0,45-40 0 0 0,-44 38 0 0 0,25-24 0 0 0,17-15 0 0 0,56-45-671 0 0,-42 29-7268 0 0,-50 46 1501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3:18.791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1848 15 4607 0 0,'0'0'102'0'0,"0"0"20"0"0,0 0 6 0 0,0 0 51 0 0,0 0 213 0 0,0-1 96 0 0,1 0-231 0 0,0-1-389 0 0,0-7 3244 0 0,-1 8-2741 0 0,0 1 117 0 0,0 0 21 0 0,0 0-66 0 0,-1 1-294 0 0,-7 5 68 0 0,1 1 0 0 0,0-1-1 0 0,0 2 1 0 0,1-1-1 0 0,0 1 1 0 0,0 0-1 0 0,1 0 1 0 0,0 1-217 0 0,-10 14 331 0 0,-12 27-331 0 0,26-48 1 0 0,-131 179 2046 0 0,104-147-2047 0 0,1 2 0 0 0,-6 14 0 0 0,21-32 0 0 0,-1 0 0 0 0,-7 6 0 0 0,2-1 0 0 0,0 1 0 0 0,-48 72 500 0 0,-73 107 1048 0 0,20-35-1548 0 0,77-109 0 0 0,-19 17 0 0 0,13-18 0 0 0,-4 13 0 0 0,18-18 0 0 0,-14 20 0 0 0,3-8 0 0 0,17-24 0 0 0,-27 30 0 0 0,10-17 0 0 0,-24 40 0 0 0,58-79-24 0 0,-1-1 0 0 0,-4 4 24 0 0,2-3 489 0 0,1 0 1 0 0,1 1-490 0 0,-4 4 1154 0 0,-18 18-1154 0 0,-3 4-37 0 0,9-6 37 0 0,17-23 0 0 0,1 2 0 0 0,5-7 0 0 0,4-4 0 0 0,-1-1 0 0 0,1 0 0 0 0,-1 0 0 0 0,0 1 0 0 0,0-1 0 0 0,-1 0 0 0 0,1 1 0 0 0,0 1 0 0 0,-1-1 0 0 0,1 0 0 0 0,0 1 0 0 0,1-1 0 0 0,-1 0 0 0 0,0 0 0 0 0,0 0 0 0 0,-2 3 0 0 0,-1 0 0 0 0,4-5 0 0 0,0 1 0 0 0,0-1 0 0 0,0 0 0 0 0,0 1 0 0 0,0-1 0 0 0,0 0 0 0 0,0 2 0 0 0,-1 3 0 0 0,-10 14 0 0 0,8-15 0 0 0,-2-1 0 0 0,3 2 0 0 0,-1 0 0 0 0,1 1 0 0 0,2-5 0 0 0,-2-2 0 0 0,-7 11 0 0 0,4-7 0 0 0,5-4 0 0 0,-1 0 0 0 0,1 1 0 0 0,-1-1 0 0 0,1 0 0 0 0,0 0 0 0 0,-1 1 0 0 0,0 1 0 0 0,-3 5 0 0 0,4-4 0 0 0,-1-1 0 0 0,1 0 0 0 0,-1 0 0 0 0,0 0 0 0 0,0 0 0 0 0,0 0 0 0 0,-5 8 0 0 0,5-8 0 0 0,1-1 0 0 0,-1 1 0 0 0,1-1 0 0 0,-1 0 0 0 0,0 1 0 0 0,1-1 0 0 0,-1 0 0 0 0,0 0 0 0 0,-2 1 0 0 0,-1 0 0 0 0,3-2 0 0 0,0 0 0 0 0,0 1 0 0 0,0-1 0 0 0,1 1 0 0 0,-1-1 0 0 0,0 1 0 0 0,1-1 0 0 0,-1 1 0 0 0,1 0 0 0 0,0 0 0 0 0,0 0 0 0 0,-1 0 0 0 0,-7 13 0 0 0,2 1 0 0 0,6-11 0 0 0,0-3 0 0 0,1 0 0 0 0,-1-1 0 0 0,0 1 0 0 0,0 0 0 0 0,1-1 0 0 0,-1 1 0 0 0,0-1 0 0 0,0 1 0 0 0,-1-1 0 0 0,1 1 0 0 0,-1 0 0 0 0,1-1 0 0 0,1 0 0 0 0,-1 0 0 0 0,0-1 0 0 0,0 1 0 0 0,1 0 0 0 0,-1 0 0 0 0,0-1 0 0 0,0 1 0 0 0,-1 0 0 0 0,-16 12 0 0 0,2 6 0 0 0,11-14 0 0 0,2-3 0 0 0,1 1 0 0 0,-1-1 0 0 0,1 1 0 0 0,-1 0 0 0 0,1-1 0 0 0,-1 3 0 0 0,-4 4 0 0 0,-3 1 0 0 0,9-6 0 0 0,0-3 0 0 0,1 0 0 0 0,0 0 0 0 0,-1 0 0 0 0,1 0 0 0 0,-1 1 0 0 0,1-1 0 0 0,-1 0 0 0 0,1-1 0 0 0,-1 1 0 0 0,0 0 0 0 0,0 0 0 0 0,1 0 0 0 0,-18 22 0 0 0,12-16 0 0 0,2-3 0 0 0,0 0 0 0 0,0 1 0 0 0,0-1 0 0 0,-1 4 0 0 0,-3 6 0 0 0,4-5 0 0 0,-1-3 0 0 0,0 0 0 0 0,1 0 0 0 0,3 2 0 0 0,1 0 0 0 0,-2 1 0 0 0,1-2-133 0 0,1-5-563 0 0,0-2-257 0 0,0 0-58 0 0,0 0-12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3:25.2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1620 4607 0 0,'0'0'102'0'0,"0"0"20"0"0,0 0 6 0 0,-2 1-21 0 0,-2 4 80 0 0,-1-1 1 0 0,0 1-1 0 0,0-1 0 0 0,-4 3-187 0 0,-14 10 1304 0 0,17-12-1216 0 0,5-3 138 0 0,0-1-122 0 0,0-1 0 0 0,0 1 0 0 0,0 0 1 0 0,0 0-1 0 0,0 0 0 0 0,0-1 0 0 0,0 1 0 0 0,0 0 0 0 0,0-1 0 0 0,-1 1-104 0 0,-5 3 781 0 0,5-4-410 0 0,2 0 117 0 0,0 0 21 0 0,0 0-66 0 0,2 0-429 0 0,-1-1 0 0 0,0 1 0 0 0,0-1 0 0 0,1 0 0 0 0,-1 1 0 0 0,0-1 0 0 0,0 0 0 0 0,0 0 0 0 0,0 0 0 0 0,0 0 0 0 0,0 0-14 0 0,2-1 11 0 0,9-7-11 0 0,-9 7 0 0 0,-1 1 0 0 0,1-1 0 0 0,0 0 0 0 0,-1 0 0 0 0,0 0 0 0 0,1-1 0 0 0,-1 1 0 0 0,0-1 0 0 0,0 1 0 0 0,0-2 0 0 0,2-2 0 0 0,1 0-1 0 0,0 0 1 0 0,0 0 0 0 0,0 0-1 0 0,0 1 1 0 0,1 0-1 0 0,6-4 1 0 0,17-17 446 0 0,86-89 325 0 0,35-37 63 0 0,42-55 97 0 0,-143 154-434 0 0,31-36 123 0 0,-33 36-620 0 0,-32 38 0 0 0,-1 2 0 0 0,14-11 0 0 0,10-9 0 0 0,-18 15 0 0 0,0 0 0 0 0,6-1 0 0 0,15-13 0 0 0,0-5 0 0 0,-2-2 0 0 0,16-22 0 0 0,-18 22 1435 0 0,5-2-1435 0 0,4-3 613 0 0,-34 34-613 0 0,0 0 0 0 0,11-7 0 0 0,-3 3 0 0 0,63-45 0 0 0,-78 54 0 0 0,1 0 0 0 0,-1 0 0 0 0,-1-1 0 0 0,2-1 0 0 0,13-15 0 0 0,111-95 0 0 0,-99 85 0 0 0,-10 16 0 0 0,-18 14 0 0 0,1-1 0 0 0,-1 1 0 0 0,0 0 0 0 0,0-1 0 0 0,0 0 0 0 0,0 0 0 0 0,2-3 0 0 0,17-22 0 0 0,-13 16 0 0 0,0 0 0 0 0,5-8 0 0 0,7-6 0 0 0,-17 20 0 0 0,-1 0 72 0 0,-2 5 299 0 0,-1 1 117 0 0,0 0 21 0 0,0 0-66 0 0,-1 1-428 0 0,0-1 0 0 0,-1 1 0 0 0,1-1 0 0 0,0 1 0 0 0,0-1-1 0 0,0 1 1 0 0,0 0 0 0 0,0 0 0 0 0,0-1 0 0 0,0 1 0 0 0,1 0-15 0 0,-6 4 1 0 0,-7 4-1 0 0,-1 1 0 0 0,1 1 0 0 0,1 0 0 0 0,-4 6 0 0 0,-4 2 0 0 0,16-16 0 0 0,-1 1 0 0 0,1-1 0 0 0,-1 0 0 0 0,-2 1 0 0 0,-15 10 0 0 0,-73 69 0 0 0,59-50 0 0 0,-4 8 0 0 0,-22 21 0 0 0,46-48 0 0 0,-76 73 0 0 0,1 1 0 0 0,14-14 0 0 0,-10 11 0 0 0,-31 31 0 0 0,96-93 0 0 0,-55 58 0 0 0,63-64 0 0 0,-107 128 0 0 0,88-102 0 0 0,-15 13 0 0 0,-3 3 0 0 0,-22 23 0 0 0,52-62 0 0 0,0 0 0 0 0,-18 13 0 0 0,-11 3 0 0 0,45-32 0 0 0,-1 0 0 0 0,0 0 0 0 0,-3 0 0 0 0,2-1 0 0 0,6-3 0 0 0,1 0 0 0 0,0 0 0 0 0,0 0 0 0 0,-1 1 0 0 0,1-1 0 0 0,0 0 0 0 0,0 0 0 0 0,-1 0 0 0 0,1 0 0 0 0,0 0 0 0 0,-1-1 0 0 0,1 1 0 0 0,0 0 0 0 0,0 0 0 0 0,-1 0 0 0 0,1 0 0 0 0,0 0 0 0 0,0 0 0 0 0,-1 0 0 0 0,1 0 0 0 0,0-1 0 0 0,0 1 0 0 0,-1 0 0 0 0,1 0 0 0 0,0-1 0 0 0,0 1 0 0 0,0 0 0 0 0,0 0 0 0 0,0-1 0 0 0,0 1 0 0 0,-1 0 0 0 0,1-1 0 0 0,0 1 0 0 0,0 0 0 0 0,0-1 0 0 0,0 1 0 0 0,0 0 0 0 0,0 0 0 0 0,0-1 0 0 0,0 1 0 0 0,0 0 0 0 0,0-1 0 0 0,1 1 0 0 0,-1 0 0 0 0,5-8 0 0 0,4-2 0 0 0,-5 9 0 0 0,-1 0 0 0 0,3-2 0 0 0,0 0 0 0 0,0-1 0 0 0,-1 1 0 0 0,1-2 0 0 0,-1 1 0 0 0,0 0 0 0 0,1-3 0 0 0,8-5 0 0 0,14-9 0 0 0,-21 17 0 0 0,1-1 0 0 0,-2 0 0 0 0,3-2 0 0 0,2-3 0 0 0,1 1 0 0 0,0 0 0 0 0,5-2 0 0 0,-2 2 0 0 0,12-11 0 0 0,159-142-64 0 0,-155 136-1256 0 0,22-26 1320 0 0,40-38 293 0 0,-33 34 633 0 0,93-99-746 0 0,90-82-195 0 0,-137 132 15 0 0,124-92 0 0 0,-215 184 0 0 0,8-10 0 0 0,-9 9 0 0 0,9-7 0 0 0,-10 10 0 0 0,-1-1 0 0 0,5-6 0 0 0,-11 9 0 0 0,-5 5 0 0 0,1 0 0 0 0,0 0 0 0 0,0 1 0 0 0,1-1 0 0 0,-1 1 0 0 0,3-3 0 0 0,-1 1 72 0 0,-4 4 299 0 0,0 1 117 0 0,0 0 21 0 0,0 0-66 0 0,-1 1-294 0 0,-7 10-906 0 0,0 0 0 0 0,0 1 1 0 0,1 0-1 0 0,0 0 0 0 0,1 0 0 0 0,-4 13 757 0 0,6-12-6139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5:54:53.17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26037 3063 12895 0,'0'0'1152'0,"0"0"-928"0,0 0-224 0,13-3 0 15,0-5 240-15,-4 4 0 0,-9 4 0 0,0 0 0 16,10 2 464-16,-10-2 112 0,0 0 16 0,12 4 0 16,0 5-272-16,-2 1-48 0,-3-1-16 0,-1 3 0 0,1-3-144 15,-1 5-32-15,1 3 0 0,-1 3 0 0,-3-1 96 0,-1 4 16 16,1 4 0-16,-3 7 0 0,-1 8-48 0,1 1-16 15,1 5 0-15,-4 1 0 0,-6 6-112 16,3 6 0-16,2 2-16 0,0 5 0 0,0 4-64 0,-3-1-16 16,0-3 0-16,0 2 0 0,1 2 32 0,-1 1 0 15,1 0 0-15,-2 1 0 0,-1 1 144 0,0 0 48 16,-3-3 0-16,3 2 0 0,1 9-32 0,0-1 0 16,0 5 0-16,0-1 0 0,1-5-80 0,3 5-16 15,1 3 0-15,0-2 0 0,0 3-64 0,1-1 0 16,-2-5-16-16,2 5 0 0,-2 0-16 0,1 4 0 15,2 3 0-15,-2-4 0 0,-2 1-16 0,0 3 0 16,-2 7 0-16,-1-4 0 0,-2 3-144 0,0-2 192 0,-1 2-192 16,1 1 192-16,-2 1 0 0,0 2 16 0,1-7 0 0,-1 4 0 15,3-1 0-15,-2-2 0 0,1-1 0 0,2 0 0 16,0-1-64-16,-1 2-16 0,3 5 0 0,-1-4 0 16,-1-4 16-16,0 2 0 0,-1 3 0 0,0 5 0 15,0 3 64-15,-1-1 16 0,-2-2 0 0,0 5 0 16,-1 1-16-16,-4-1 0 0,-2-1 0 0,-1 2 0 15,-2 3 160-15,1 0 16 0,3-5 16 0,2 3 0 16,-1-1-64-16,2-7-16 0,0-14 0 0,1 5 0 16,0 4-48-16,2 8-16 0,-3 2 0 0,2-3 0 15,0-7-32-15,0 4-16 0,-2 2 0 0,-2-15 0 16,-4-10-16-16,3-5-16 0,2 0 0 0,3 12 0 16,2 18 16-16,4-4 16 0,-1-6 0 0,0 5 0 15,0 8-80-15,0-2 0 0,1-4-128 0,0-1 192 0,2 1-192 16,-2-8 144-16,-2-2-144 0,0-2 128 0,1-1-128 0,0-1 0 15,-1 0 144-15,0 5-144 0,-1 2 128 0,1-3-128 16,-1-7 160-16,1 2-160 0,2-2 128 0,-1-2-128 16,-4-3 0-16,3 0 0 0,1 0 160 0,0-1-160 15,-1 1 160-15,1-5-160 0,-2-1 160 0,2 1-160 16,1 4 160-16,1-2-160 0,-3 2 160 0,2 0-160 16,1-6 160-16,-2 4-160 0,-4 0 144 0,2 2-144 15,-2-3 128-15,2-1-128 0,-3-3 128 0,3-1-128 16,1-1 128-16,2 2-128 0,1 6 0 0,2-6 0 15,-1 1 128-15,3-2-128 0,-1-7 0 0,2 2 0 16,-2 0 0-16,2-2 0 0,-1 3 0 0,0 0 0 0,1 0 0 0,-1-3 0 16,-2-4 0-16,-2-1 128 0,-1 5-128 0,2 1 0 15,0 3 0-15,-2-3 0 0,1 0 128 16,-2-1-128-16,0 1 0 0,2-2 0 0,-3 4 0 0,2 3 0 16,3-1 0-16,-2 0 0 0,-1-5 0 0,2 0 0 15,2-5 0-15,-1 5 0 0,0-2 0 0,1 3 0 16,-1 0 0-16,-2 0 0 0,4-2 0 0,-2-4 0 15,-1-1 0-15,1 6 0 0,-1 7 0 0,1-2 0 16,-3 1 0-16,3-2 0 0,0-1 0 0,2-3 0 16,-1-6 0-16,3-3 0 0,0-4 0 0,1 0 0 15,1 0-464 1,2-3-32-16,0-10 0 0,-1-5 0 0,1-10-2704 0,0-7-528 0</inkml:trace>
  <inkml:trace contextRef="#ctx0" brushRef="#br0" timeOffset="2660.59">27508 3460 12895 0,'0'0'576'0,"0"0"112"15,0 0-560-15,0 0-128 0,0 0 0 0,7-5 0 0,-7 5 848 0,0 0 144 16,0 0 32-16,5-6 0 0,-5 6 0 0,0 0 0 16,3-7 0-16,-3 7 0 0,0 0-832 0,0 0-192 15,0 0 0-15,0 0 0 0,-7 0 864 0,1 3 128 16,-2-2 32-16,-1 4 0 0,-2 2-832 0,1 0-192 15,-2 1 0-15,0 3 0 0,-1 2 864 0,0 0 128 16,-4 4 32-16,-1 2 0 0,-1 0-832 0,-6 3-192 16,-1 3 0-16,-2 7 0 0,0 6 0 0,0 2 0 15,2 6 0-15,0 2 0 0,-1 3 864 0,-1 1 128 16,2-1 32-16,3 5 0 0,2 5-832 0,-1 6-192 16,2 2 0-16,-3 25 0 0,5-11 0 0,5-8 0 0,3-4 0 15,4 1-160-15,-1 1 160 0,4-4 128 16,1-1-128-16,2-3 176 0,2-6-176 0,0-3 160 0,-1-4-160 0,5 0 160 15,0-4 32-15,2 2 0 0,0 2 0 0,2-1 0 16,3-6 48-16,-2 2 16 0,-2-2 0 0,0 0 0 16,4-4-256-16,0-5 176 0,3 0-176 0,-1-1 160 15,-4 4-32-15,3-5-128 0,0-6 192 0,2 1-64 16,0-8-128-16,-6 2 128 0,-5 2-128 0,3-3 128 16,4-3-128-16,1-5 0 0,0 2-160 0,0-7 160 31,3-4-1728-31,-2-2-256 0,-1-5-64 0</inkml:trace>
  <inkml:trace contextRef="#ctx0" brushRef="#br0" timeOffset="3896.41">28108 3656 9615 0,'0'0'416'0,"0"0"96"0,12-7-512 0,0 2 0 15,-2-3 0-15,-1 2 0 0,-1-2 1184 0,0 1 128 16,-8 7 32-16,9-3 0 0,-9 3-224 0,9-2-32 0,-9 2-16 0,0 0 0 15,8-9-48-15,-8 9 0 0,0 0 0 0,0 0 0 16,0 0-208-16,0 0-48 0,0 0-16 0,0 0 0 16,0 0-80-16,0 0-16 0,0 0 0 0,0 0 0 15,0 0-176-15,0 0-32 0,0 0-16 0,0 0 0 16,0 0-48-16,0 0 0 0,0 0 0 0,0 0 0 16,-3 12 16-16,1 2 0 0,-2-1 0 0,-1 0 0 15,-2 0-32-15,-2 6-16 0,-3 3 0 0,2 8 0 16,-1 1 32-16,-2 5 0 0,2 0 0 0,1-2 0 15,3 1-64-15,-1-4-16 0,1-2 0 0,3-1 0 16,2 4-80-16,-1-5-16 0,-1 2 0 0,2-3 0 16,0 0-64-16,4-1-16 0,-1-3 0 0,2-1 0 15,-1-3-128-15,2-1 160 0,1-1-160 0,0-1 160 0,1 0-160 16,-1-5 0-16,0 0 0 0,2-3 128 16,-7-7-1216-16,10 3-256 0,-10-3-64 0,9-4-8640 15,-9 4-1744-15</inkml:trace>
  <inkml:trace contextRef="#ctx0" brushRef="#br0" timeOffset="4357.09">27774 4885 6447 0,'0'0'576'0,"0"0"-576"0,0 0 0 0,0 0 0 16,0 0 2656-16,0 0 416 0,0 0 96 0,10-2 16 16,-10 2-1488-16,0 0-288 0,0 0-64 0,10 9-16 15,-10-9-128-15,12 8-32 0,-1 3 0 0,4 2 0 16,-1 0-272-16,0 4-48 0,3 0-16 0,2 0 0 0,-1-1-224 16,1 1-48-16,2-4-16 0,-2 4 0 15,0 1-160-15,-1 0-16 0,1-3-16 0,-1 2 0 0,0 0-192 0,-2 0-32 16,-1-2-128-16,-2-2 192 0,-1 0-192 0,-1 0 144 15,-4-2-144-15,1 0 128 0,-3 2-128 0,-5-13 0 16,0 0 0-16,8 11-176 16,-1-2-464-16,-7-9-80 0,0 0-32 0,0 0 0 15,9-1-1488-15,-9 1-320 0,9-5-48 0,-1-5-8464 0</inkml:trace>
  <inkml:trace contextRef="#ctx0" brushRef="#br0" timeOffset="4623.31">28313 4941 22687 0,'0'0'1008'0,"0"0"208"0,0 0-976 0,0 0-240 0,-9 0 0 0,9 0 0 16,-9 0 448-16,-2 3 64 0,-3 2 0 0,3 0 0 16,5 7 512-16,-3-1 128 0,-4 3 0 0,-3 3 16 15,-2 2-368-15,-2 1-80 0,1-1-16 0,-1 4 0 16,-1 3-64-16,3-2 0 0,-2 6-16 0,4-2 0 15,0-3-256-15,3-3-48 0,0 1-16 0,1 1 0 16,2 0-144-16,2-3-32 0,-3 0 0 0,4-4 0 16,-1-3-128-16,3-4 0 0,1-1 0 0,4-9 0 15,0 0-800-15,0 0-96 0,0 0 0 16,0 0-16-16,7-9-1648 0,3-2-336 0,1-4-64 16</inkml:trace>
  <inkml:trace contextRef="#ctx0" brushRef="#br0" timeOffset="4902.6">28385 5283 21183 0,'0'0'944'0,"0"0"192"0,-2 13-912 0,1-1-224 15,-3 2 0-15,0 0 0 0,-1 2 512 0,0 0 64 16,-3-3 16-16,1 1 0 0,2 0 480 0,-1 3 80 16,0-2 32-16,4-5 0 0,2 2-304 0,2-4-64 15,1-1-16-15,5-1 0 0,1-1-160 0,3-3-16 16,1-3-16-16,2-1 0 0,4-5-96 0,-1-3 0 15,4-6-16-15,-1 3 0 0,-2-3-80 0,1-2-16 0,-2-2 0 0,-1 0 0 16,-4-3-16-16,-2 3-16 0,-4 0 0 16,-1 4 0-16,-1 5 80 0,-2-2 32 0,-6 2 0 0,-1 2 0 15,-3 4-224-15,-3 0-32 0,-2 1-16 0,-2 2 0 16,-4 0-208-16,-4 1 0 0,-3 1 0 0,0 3 0 31,-1 4-1568-31,1-1-304 0,-1-3-64 0,8-3-13728 0</inkml:trace>
  <inkml:trace contextRef="#ctx0" brushRef="#br0" timeOffset="5993.7">29722 3601 2751 0,'0'0'128'0,"-8"-3"16"0,-1 0-144 0,0 0 0 0,0 3 0 0,0 0 0 15,0-3 2176-15,0 1 416 0,-1 0 80 0,3 4 16 16,-3 0-1568-16,1 1-304 0,-1 2-64 0,1 7-16 0,-6 2 0 0,0 5 0 15,-2-1 0-15,-1 5 0 0,-3 2-96 0,0 6-32 16,0 6 0-16,0-1 0 0,4 2-128 0,0 1-32 16,0-1 0-16,7-4 0 0,7-1-192 0,6-7-64 15,2-3 0-15,8-3 0 0,5-3 224 0,6-4 32 16,5-2 16-16,2-7 0 0,1-2 224 0,2-4 32 16,0 0 16-16,0-8 0 0,-1 0-16 0,2-6 0 15,3 1 0-15,-2-3 0 0,-2-5 32 0,-3 3 0 16,-2-5 0-16,-4 3 0 0,-6-3-144 0,-4-1-32 15,-6-3 0-15,-5-2 0 0,-5-1-128 0,-6 5-16 16,-5 4-16-16,-1 2 0 0,-2 5-272 0,-4 3-144 16,0 5 160-16,-1 3-160 0,-1 1-176 0,-1 2-128 0,-1 4-16 15,1 2-16 1,1 4-2288-16,1 0-464 0,3 5-96 0</inkml:trace>
  <inkml:trace contextRef="#ctx0" brushRef="#br0" timeOffset="6399.49">29746 4890 19343 0,'0'0'1728'0,"0"0"-1392"16,0 0-336-16,0 0 0 0,0 0 464 0,9-3 32 15,-9 3 0-15,0 0 0 0,0 0 528 0,6 11 96 16,-1 2 32-16,-1 3 0 0,-1 5-224 0,-3 1-32 15,-5 4-16-15,2 0 0 0,-1-5-176 0,-1 1-48 16,-3 0 0-16,0 4 0 0,1 0-224 0,-1 3-48 16,-1-4-16-16,0 1 0 0,1 0-112 0,0-2-32 15,-1-5 0-15,2-1 0 0,3-1-96 0,2-1-128 16,-2-2 176-16,1-3-176 0,3-11-144 0,0 0-144 0,0 0-32 16,0 0 0-1,12-8-2288-15,1-8-464 0,7-18-80 0,0 4-32 0</inkml:trace>
  <inkml:trace contextRef="#ctx0" brushRef="#br0" timeOffset="7091.08">30078 3344 12671 0,'0'0'560'0,"0"0"112"0,0 0-544 0,0 0-128 15,0 0 0-15,0 0 0 0,0 0 464 0,0 0 64 0,-1-8 16 0,1 8 0 16,0 0 112-16,0 0 32 0,0 0 0 0,0 0 0 15,0 0-112-15,0 0 0 0,0 0-16 0,0 0 0 16,11 3 80-16,-1 2 32 0,-10-5 0 0,7 9 0 16,1-1-16-16,-1 3 0 0,-1-1 0 0,1 2 0 15,-1 3-240-15,1 1-48 0,-1 2-16 0,1 3 0 16,-2 0-80-16,2 8-16 0,-1 3 0 0,-1 1 0 16,-1 0-16-16,3 4-16 0,1 6 0 0,1 3 0 15,-4 0-32-15,1 1-16 0,2-3 0 0,0 3 0 16,1-5-16-16,-1 4 0 0,2 1 0 0,-2 2 0 15,0-2 16-15,-3 3 0 0,-3 5 0 0,-2 0 0 0,0 0 48 0,-3-1 16 16,-1-1 0-16,-1 1 0 0,0 2 96 0,-1 2 32 16,-1 0 0-16,-1 1 0 0,-3 1-32 0,2-4 0 15,-1-1 0-15,1-6 0 0,-2 0 48 0,1-2 16 16,-2-3 0-16,0 3 0 0,-1-2-240 0,2 2-160 16,-2-6 192-16,-2 1-192 0,0-5 304 0,-1-1-48 15,0-4-16-15,-1-2 0 0,0-4-48 0,2-1-16 16,-1-2 0-16,4-7 0 0,-1-3-16 0,3-1 0 15,0-6 0-15,2-2 0 0,8-4-160 0,0 0-176 16,-9-6 48-16,6-6 0 16,6-5-2096-16,0-2-400 0,1-6-96 0,3 1-16 0</inkml:trace>
  <inkml:trace contextRef="#ctx0" brushRef="#br0" timeOffset="11091.68">26904 6978 1839 0,'0'0'160'0,"0"0"-160"16,-7 10 0-16,0-3 0 0,7-7 2112 0,-6 7 400 15,6-7 80-15,0 0 16 0,-8 6-1392 0,8-6-288 16,0 0-48-16,0 0-16 0,0 0 16 0,0 0 0 0,0 0 0 0,0 0 0 16,0 0-112-16,0 0 0 0,11 1-16 0,-1-5 0 15,0-5-48-15,2 0-16 0,1 0 0 0,2-2 0 16,0-2-112-16,2 0-32 0,0 0 0 0,1-1 0 16,1 3-176-16,-1 2-48 0,-3 1 0 0,1 2 0 15,-2 1-128-15,1 3-16 0,-3 6-16 0,-2 0 0 16,-10-4-160-16,0 0 128 0,5 15-128 0,-1 0 128 15,-1 7 0-15,-5-1 0 0,-4 0 0 0,-2 4 0 16,0 2 96-16,-2 2 16 0,-3-4 0 0,0 1 0 16,0-1-16-16,0-3 0 0,0-1 0 0,1-3 0 15,1-3 32-15,2-1 0 0,0-8 0 0,3 4 0 16,3 0 64-16,3-10 32 0,0 0 0 0,0 0 0 16,0 0 16-16,0 0 0 0,12-7 0 0,1-3 0 0,1-5 16 15,3 0 16-15,1-6 0 0,2-1 0 0,-2-1-208 0,-1 0-64 16,-3-3 0-16,3 1 0 0,4 2-128 0,0-3 0 15,0-2 0-15,-3 9 0 0,1 3 0 0,-1 4 0 16,-1 2 0-16,-4 3 128 0,-3 7-128 0,-10 0 0 16,8 9-160-16,-3 1 160 0,-1 0-144 0,-4 7 144 15,-4 3-128-15,0 0 128 0,-1 1 0 0,-3 0 0 16,-1 1 0-16,0 2 176 0,0-3-176 0,-2-2 0 16,1-4 0-16,2-5 0 0,2-1 0 0,0-1 192 15,1 1-192-15,5-9 192 0,0 0-64 0,0 0 0 16,0 0 0-16,13-8 0 0,0-1 32 0,2-5 0 15,-1-3 0-15,4 1 0 0,1 0-32 0,-1-2-128 16,0-3 192-16,0 2-64 0,-1-1-128 0,-1 3 0 0,-2 3 144 0,1 1-144 16,-1-3 0-16,-5 6 0 0,-1 1 0 0,-8 9 0 15,0 0 0-15,12 4 0 16,-12-4 0-16,6 14-128 0,-1 4 128 0,-2 2-160 0,1-1 160 0,-5 4-160 16,-2 1 160-16,-1 2 0 0,0-1 0 0,0-3 0 15,-1-1 0-15,0-1 0 0,1-1 0 0,0-2 0 16,-1-4 0-16,1 0 0 0,4-13 128 0,-1 15-128 15,-1-5-128-15,2-10-112 0,4 13-16 0,0-1 0 32,-4-12-1872-32,8 5-384 0,4-4-80 0,-1-2-10272 0</inkml:trace>
  <inkml:trace contextRef="#ctx0" brushRef="#br0" timeOffset="11410.57">27926 7138 5519 0,'0'0'496'0,"0"0"-496"15,0 0 0-15,0 0 0 0,0 0 2848 0,0 0 480 16,0 0 80-16,0 0 32 0,0 0-2544 0,0 0-512 15,10-3-112-15,0 1-16 0,1 1 512 0,1 1 80 16,-1-2 32-16,4 0 0 0,-1-2-80 0,4 0-16 16,-1 0 0-16,2 1 0 0,1-5-160 0,3 5-48 0,1-1 0 15,2 1 0-15,-1 2-240 0,-4-1-48 0,-5-1-16 16,-1 3 0-16,2 2-272 0,-1 1 128 0,-4-2-128 0,-12-1 0 16,0 0-192-16,10 0-128 0,-10 0-48 0,0 0 0 31,0 0-2192-31,0 0-448 0</inkml:trace>
  <inkml:trace contextRef="#ctx0" brushRef="#br0" timeOffset="11682.71">28202 6943 13823 0,'0'0'1216'0,"0"0"-960"0,0 0-256 0,0 0 0 0,0 0 1248 0,12 0 208 15,-2 0 32-15,1 0 16 0,-11 0-656 0,17 0-128 16,3-2-16-16,6 4-16 0,3 1 32 0,0-1 16 15,1 0 0-15,-1 4 0 0,-1 1-96 0,0 0-32 16,-4 2 0-16,0 0 0 0,-6 3-288 0,-1-2-64 16,-3 2-16-16,-2 5 0 0,-3 1 0 0,-1 0 0 15,-3 3 0-15,-2 2 0 0,-3-1 112 0,-3 2 32 16,-3-3 0-16,-3 1 0 0,-1 1-32 0,-4-4 0 16,-1-1 0-16,-4 1 0 0,0-2-32 0,-3 0-16 15,-2 0 0-15,1-4 0 0,0-4-304 0,3 0 0 16,0-4 128-16,2-1-128 15,2-4-1696-15,4-3-400 0,6-2-80 0,5-4 0 0</inkml:trace>
  <inkml:trace contextRef="#ctx0" brushRef="#br0" timeOffset="13322.37">29121 6914 14047 0,'0'0'624'0,"-8"2"128"0,2 1-608 0,-1 0-144 15,2-3 0-15,5 0 0 0,-8 6 528 0,4-2 80 16,4-4 16-16,0 0 0 0,0 0 144 0,0 0 48 15,0 0 0-15,0 0 0 0,0 0-176 0,0 0-16 16,15-3-16-16,-1-3 0 0,-1-2-32 0,1 0-16 16,1-6 0-16,0 1 0 0,-3 1-80 0,5 3-16 15,0 3 0-15,-3-6 0 0,-2-3-112 0,0 6-32 16,0 2 0-16,-5 0 0 0,-7 7-128 0,0 0-48 0,0 0 0 0,0 0 0 16,0 0-16-16,0 0-128 15,0 0 192-15,0 0-64 0,0 20-128 0,-2 0 0 0,-3 1 144 0,-2 8-144 16,-1-2 128-16,-1 6-128 0,-1 0 128 15,1-1-128-15,1-4 0 0,1-1 144 0,-1-4-144 0,3-2 0 16,3-3 176-16,-1-3-176 0,0-3 160 16,1-2-160-16,-1 0 304 0,3-2-48 0,0-8 0 0,0 0 0 15,0 0 160-15,0 0 32 0,0 0 0 0,0 0 0 16,0 0 0-16,12-4 16 0,0-2 0 0,-1-3 0 16,0-4-64-16,0 1-16 0,3-4 0 0,-3-1 0 15,2 3-176-15,-1 0-32 0,0-2-16 0,-3 2 0 16,-4-2-160-16,2 0 0 0,-1 5 144 0,2 0-144 15,2-3 0-15,0 3 128 0,-3 5-128 0,1 1 0 0,1-4 0 16,-9 9 0-16,0 0 0 0,0 0 0 0,0 0 0 0,5 13 0 16,-5 0 0-16,2-3-128 0,-2 2 128 0,-2 2 0 15,-3 0 0-15,3 0 0 0,-1-3 0 0,2 0 0 16,1-2 0-16,0-9 0 0,-3 10 0 0,3-10 0 16,0 0 0-16,0 0 0 0,1 11 0 0,-1-11 0 15,0 0 128-15,0 0-128 0,11-2 144 0,-1 0-144 16,1-1 192-16,0-3-192 0,4-2 256 0,0-1-64 15,1-2-16-15,-2 1 0 0,5 1-176 0,-2-3 160 16,-2 0-160-16,1 3 160 0,-3 4-160 0,-1-2 0 16,1 2 0-16,-2 3 0 0,-11 2 0 0,12 3 0 15,-3 4 0-15,-2 2 0 0,-2 4 0 0,-2-1 0 16,-1 4 0-16,-2 2 0 0,-1 0 0 0,0 0 0 0,-1-1 0 16,1 3 0-16,-3-1 0 0,2 0 0 0,-2-4 0 0,0 1 0 15,1 0 0-15,-1-3 0 0,0 1 144 0,2-1-144 16,-1 0 0-16,3-13 128 0,-4 10-128 0,4-10 0 31,0 0-1152-31,0 0-288 0,0 0-64 0,0 0-8272 0,0 0-1648 0</inkml:trace>
  <inkml:trace contextRef="#ctx0" brushRef="#br0" timeOffset="13609.7">30126 6840 14735 0,'0'0'1312'0,"0"0"-1056"16,0 0-256-16,0 0 0 0,0 0 1728 0,0 0 304 16,0 0 48-16,0 0 16 0,4 16-1552 0,-4 5-304 15,-1 3-64-15,-2-1-16 0,-2 1 272 0,-1-1 48 16,-2 7 16-16,-1-4 0 0,3 3-144 0,0-3-32 15,-2 1 0-15,3-2 0 0,1-1-144 0,0-5-48 16,0-2 0-16,2-1 0 0,-2-1-128 0,0 1 0 16,0-6 144-16,0-2-144 15,4-8-496-15,0 0-160 0,-7 9-48 0,7-9-6704 16,-9-1-1344-16</inkml:trace>
  <inkml:trace contextRef="#ctx0" brushRef="#br0" timeOffset="13772.47">29936 7060 11055 0,'0'0'976'0,"0"0"-784"0,0 0-192 0,0 0 0 16,0 0 1568-16,0 0 272 0,0 0 48 0,12 5 16 16,1-1-624-16,1 1-128 0,2-2-32 0,2-1 0 15,2 0-400-15,0-1-80 0,1-1 0 0,0 3-16 16,-1-1-256-16,-1 0-48 0,-2-4-16 0,-2 2 0 16,-4 2-304-16,0 1-144 0,-1-1 16 0,-10-2-7296 15,0 0-1440-15</inkml:trace>
  <inkml:trace contextRef="#ctx0" brushRef="#br0" timeOffset="14145.51">30749 6684 15487 0,'12'-9'688'0,"-12"9"144"0,0 0-672 0,11-2-160 16,-1 0 0-16,1 2 0 0,-11 0 592 0,11 4 96 15,0 3 16-15,-2-3 0 0,-9-4 128 0,10 6 16 16,-2 6 16-16,1 2 0 0,-2 1-240 0,-2 3-48 0,-4 3-16 0,4 5 0 15,3 0-112-15,0 4-32 0,-1-3 0 0,0 3 0 16,1 2-96-16,0-1 0 0,0 1-16 0,-3-2 0 16,-4-6-64-16,2 1-16 0,1-3 0 0,0 0 0 15,0-4-224-15,-2-6 0 0,-2-12 128 0,2 14-128 16,-1-1 128-16,-1-1-128 0,0-12 176 0,0 0-176 31,0 0-640-31,0 0-224 0,0 0-48 0,0 0-16 0</inkml:trace>
  <inkml:trace contextRef="#ctx0" brushRef="#br0" timeOffset="14394.1">31129 6722 22511 0,'0'0'992'0,"0"0"224"0,2-8-976 0,-2 8-240 0,0 0 0 0,0 0 0 0,0 0 320 0,0 0 0 16,-9 3 16-16,-1 6 0 0,-2 3 480 0,-5 5 80 15,-5 1 32-15,-1 3 0 0,-1 2-336 0,2 5-64 16,0 4-16-16,-2 2 0 0,-2 3-240 0,1-1-48 16,3 3-16-16,0-2 0 0,-4-3-80 0,4-4-128 15,2-3 176-15,2-1-176 0,0 2 192 0,1-6-192 16,1-3 192-16,3 1-192 16,2-6-464-16,0 1-208 0,1-5-32 0,3 2-16 15,2-2-1968-15,5-10-400 0</inkml:trace>
  <inkml:trace contextRef="#ctx0" brushRef="#br0" timeOffset="14671.14">31150 7211 27183 0,'-15'13'1200'0,"6"1"256"0,-1 2-1168 16,-3 2-288-16,-3 5 0 0,1-3 0 0,-4 5 0 0,2-4 0 0,3-5 0 0,2-3 0 15,2-3 0-15,3 1 160 0,5 2-32 0,4-6 0 16,-2-7 32-16,11 10 0 0,-1-5 0 0,8-4 0 16,3-4 160-16,1-2 48 0,-1-5 0 0,0-2 0 0,0 0-48 15,-1-3-16-15,-4-1 0 0,-1-2 0 0,-3-2-32 0,-3-1 0 16,-3 2 0-16,2 1 0 0,-4-1-48 0,-1 5-16 16,-5 4 0-16,1-1 0 0,-2 2-208 0,-1 1 0 15,-2 3 0-15,-3 0 0 16,0 2-1136-16,-2 3-320 0,1 0-64 0,-1 0-11296 15</inkml:trace>
  <inkml:trace contextRef="#ctx0" brushRef="#br0" timeOffset="15167.89">31468 7259 17903 0,'-3'11'784'0,"3"-11"176"0,0 0-768 0,4 13-192 0,0 0 0 0,3-5 0 15,-7-8 832-15,0 0 112 0,11 2 16 0,8-3 16 16,1 1-128-16,4-5-16 0,1-7-16 0,2 2 0 15,2-5-160-15,-1 0-16 0,4-4-16 0,-5 0 0 16,-1-2-144-16,3 0-32 0,-3-5 0 0,3-3 0 16,-1-3 64-16,5-6 16 0,2-5 0 0,0-4 0 15,0 1-192-15,2-7-32 0,1-11-16 0,0 8 0 16,-1 4-160-16,-3 4-128 0,-5-2 192 0,-3 3-192 0,-3 0 0 0,-2 4 0 16,-6 4 0-16,-2 4 0 0,-5 5 0 0,-1 1 0 15,-1 7 0-15,-4 2 0 0,-2 2 128 0,-1 5-128 16,-3 4 0-16,4 9 0 0,-10-3 0 0,-2 6 0 15,-3 4 0-15,-3 6 0 0,-3 3 0 0,-3 4 0 16,-4 0 0-16,-2 7-144 0,-2 7 144 0,0 5 0 16,1 5 0-16,1 3-128 0,1 0 128 0,5 0-160 15,3-1 160-15,5 3-160 0,4 3 160 0,3-3 0 16,1-6 0-16,7 0 0 0,4 1 192 0,3-4-16 16,-1-4-16-16,6-2 0 0,3-6 0 0,4-4 0 15,3-2 0-15,0-1 0 0,3 1-384 0,0-4-80 16,1-4-16-16,4 0 0 0</inkml:trace>
  <inkml:trace contextRef="#ctx0" brushRef="#br0" timeOffset="16116.97">26759 8631 20671 0,'0'0'912'0,"0"0"192"0,0 0-880 0,0 0-224 16,0 0 0-16,0 0 0 0,0 0 0 0,0 0-160 16,0 0 32-16,0 0 0 0,12 0 480 0,-1-7 96 15,2-1 32-15,3-2 0 0,2-2 224 0,2-3 32 16,3-4 16-16,1-5 0 0,0-6-128 0,4-2-32 16,-1 1 0-16,6 2 0 0,2-2-32 0,-2 0-16 15,-3-4 0-15,2 3 0 0,3 0-160 0,1 0-16 16,-3 2-16-16,-1-1 0 0,-5-1 0 0,-2-1 0 15,-4-1 0-15,-4 2 0 0,-4 0-16 0,-2 6 0 16,-3-3 0-16,0 6 0 0,-5 3-48 0,-2 1-16 0,-2 3 0 0,-2 3 0 16,-3 5-80-16,-1 3 0 0,-3 4-16 0,-3 3 0 15,-4 4-176-15,-5 3 192 0,-5 6-192 0,-3 5 192 16,-5 1-192-16,5 6 0 0,2 3 0 16,0 8 0-16,1 5 0 0,2 1 0 0,0-2 0 0,7 0 0 15,1-4 0-15,4-1 0 0,1-1 0 0,5-1 128 16,1-3-128-16,4 1 0 0,-1-2 144 0,4 1-144 15,1-6 128-15,4 2-128 0,1-2 128 0,1 2-128 16,1-2 0-16,2-4 128 0,5-2-128 0,-4-1 0 16,-2 2 0-16,5 0-128 0,3-3 0 0,-5-5 0 15,0-2-1600-15,1-1-320 16,2 2-64-16,3-7-11152 0</inkml:trace>
  <inkml:trace contextRef="#ctx0" brushRef="#br0" timeOffset="16485.97">28030 8422 16575 0,'0'0'736'0,"-11"2"160"0,2-2-720 0,9 0-176 0,-9 0 0 0,9 0 0 16,0 0 1008-16,0 0 160 0,0 0 48 0,0 0 0 16,0 0-144-16,0 0-32 0,0 0 0 0,15 2 0 15,0 2-272-15,3-3-64 0,5 1-16 0,3-4 0 16,4-2-160-16,1 1-16 0,0-1-16 0,6 0 0 15,6 1-176-15,1-2-48 0,2 0 0 0,-3 1 0 16,-4 1-144-16,-3-2-128 0,-3 0 192 0,-2 1-192 16,-3 1 0-16,-2 2 0 0,-5 1-240 0,-1 0 80 15,0-7-2176 1,-4 5-432-16,-3-1-96 0</inkml:trace>
  <inkml:trace contextRef="#ctx0" brushRef="#br0" timeOffset="16794.34">28596 8185 28559 0,'0'0'2544'0,"0"0"-2032"16,-3-9-512-16,6 2 0 0,-3 7 368 0,11-6-32 16,1 1 0-16,4 2 0 0,3-1-336 0,4 3 0 15,1-1-160-15,4 1 160 0,-2 1 0 0,2 1 272 16,5 2-16-16,-3 4-16 0,-3-1-32 0,-2 6 0 15,-5-3 0-15,-5 4 0 0,-2 3-64 0,-3 1-16 16,-5 2 0-16,-5 1 0 0,-2 2 256 0,-3 1 64 16,-4 3 0-16,-4 0 0 0,-3-3-48 0,-3 0 0 15,-5-3 0-15,1-1 0 0,-1 1 0 0,0-1 0 0,-2-2 0 0,1 0 0 16,1 1-192-16,4-3-32 0,1-5-16 0,5 1 0 16,4-6-160-16,10-5 0 0,0 0 0 0,0 0 0 31,1-13-1920-31,4 0-272 0,5-4-48 0,5-1-11696 0</inkml:trace>
  <inkml:trace contextRef="#ctx0" brushRef="#br0" timeOffset="17261.96">29281 8572 25279 0,'-13'12'1120'0,"8"-2"224"0,1-1-1072 0,-1 4-272 15,-1-3 0-15,2 1 0 0,1 2 0 0,3-13-144 16,0 0 16-16,1 11 0 0,3 2 368 0,2-5 80 16,-6-8 0-16,14 2 16 0,3-3 128 0,0-2 32 15,-2-1 0-15,5-3 0 0,5-9 64 0,2-1 16 16,4-3 0-16,1 0 0 0,-1-5 16 0,-1-3 16 15,3 0 0-15,-3-1 0 0,1-2-48 0,-4-4-16 16,2-3 0-16,2-1 0 0,2 0-256 0,-2-4-48 16,-1 1-16-16,-1-1 0 0,-3-3-48 0,-3 1-16 0,-2-4 0 0,-3 9 0 15,-2 9 32-15,-6 6 16 0,-3 4 0 16,-4 5 0-16,-6 5 64 0,-4 7 16 0,-6 6 0 16,-4 4 0-16,-2 0-48 0,-6 11-16 0,-5 8 0 15,-1 6 0-15,-3 6-224 0,3-1 128 0,1 3-128 0,2 0 0 16,1 3 128-16,3-3-128 0,2-4 0 0,4 3 0 15,2 3 128-15,6-8-128 0,2-4 0 0,6 2 144 16,3-1-144-16,4-1 192 0,4 1-192 0,4-8 192 16,4-4 0-16,3-2 16 0,3-4 0 0,6-3 0 15,3-4-208-15,8-5 0 0,3-2 0 0,6-2 0 16,7-5-1728 0,0-2-224-16,0-5-48 0,-1 2-13488 0</inkml:trace>
  <inkml:trace contextRef="#ctx0" brushRef="#br0" timeOffset="28075.56">25725 9725 11055 0,'0'0'976'0,"-8"-3"-784"0,-4 2-192 0,12 1 0 0,0 0 688 0,0 0 80 16,-6-2 32-16,6 2 0 15,0 0-64-15,0 0-16 0,0 0 0 0,9 6 0 0,3 0-208 0,3-2-64 16,4 1 0-16,0 1 0 0,3-3-64 0,3 0-32 15,1-2 0-15,4 1 0 0,-1-2-32 0,6 0 0 16,5 0 0-16,4 2 0 0,1 2-32 0,3-3-16 16,3-1 0-16,3 2 0 0,0-1 0 0,4-1 0 15,0-1 0-15,6-1 0 0,4 0 32 0,1-1 0 16,0 3 0-16,0 0 0 0,1 0-48 0,1-1-16 16,0-2 0-16,7 1 0 0,7 2-16 0,2 0 0 15,-1-2 0-15,3 2 0 0,-5-2 0 0,9 1 0 16,5-1 0-16,-4 2 0 0,-7 0-64 0,7 0-16 15,2-4 0-15,5 0 0 0,-2 3 112 0,-3-2 0 16,-2-2 16-16,1 3 0 0,2 0-32 0,1 1-16 16,-1 0 0-16,-3 1 0 0,-4 2-64 0,1 1-16 0,2-3 0 15,2 0 0-15,4 1 0 0,-5-1 0 0,-4 0 0 0,5 0 0 16,7-1 0-16,0 1 0 0,-3 0 0 0,0-1 0 16,1-1-16-16,1 2-128 0,-1 0 192 0,0 0-64 15,-2 3 0-15,4 0-128 0,6 2 192 0,0-4-64 16,0 2 16-16,-2 3 0 0,-6 3 0 0,3-3 0 15,3-3-144-15,-3 5 192 0,-5-3-192 0,-6 2 192 16,-4 0-192-16,2-4 0 0,1-1 0 0,-4 3 128 16,-5 4-128-16,-3-1 192 0,-6-5-192 0,3 3 192 15,5-2-64-15,0 2-128 0,0 4 192 0,-5-7-64 16,-5 1 0-16,2 2-128 0,0-1 192 0,-31-3-64 16,5 4 0-16,8-1 0 0,2 0 0 0,-1-1 0 15,0 3-128-15,-1 0 0 0,-2 1 144 0,48 3-144 0,-15-6 160 0,-8 0-32 16,-6 2-128-16,-3-5 192 0,-1 1-64 15,-10-1 0-15,-7 1-128 0,-47-3 192 0,-4 0-48 16,0 0-144-16</inkml:trace>
  <inkml:trace contextRef="#ctx0" brushRef="#br0" timeOffset="29444.35">26799 10431 16575 0,'0'0'368'15,"0"0"80"-15,-2-6 0 0,-1 1 16 0,3 5-464 0,0 0 0 0,0 0 0 0,0 0 0 0,0 0 912 0,0 0 96 16,0 0 16-16,0 0 0 0,-8 2 0 0,8-2 0 16,-9 4 0-16,1 1 0 0,8-5-832 15,-12 5-192-15,-3-1 0 0,6 0 0 0,2 4 864 0,-2 1 128 16,-3-2 32-16,1 1 0 0,-1 1 0 0,1 1 0 16,1 6 0-16,-3-2 0 0,-5-3-832 0,-2 3-192 15,-2 5 0-15,0 6 0 0,1 0 0 0,1 8 0 16,2-2 0-16,-1 5 0 0,-2 5 864 0,3-2 128 15,-1 1 32-15,1 9 0 0,-2 3-832 0,2 6-192 16,-1 1 0-16,2 1 0 0,1-1 0 0,0-5 0 16,2 0 0-16,2-6 0 0,2-2 0 0,1-2 0 15,2-2 0-15,2 0 0 0,5 1 864 0,1-3 128 16,3 0 32-16,1 1 0 0,3 1-832 0,1-2-192 0,3-4 0 16,1-2 0-16,0-2 0 0,3-4 0 0,0-2 0 15,-1 0 0-15,0 2 0 0,0-1 0 0,-1-5 0 0,1 1 0 16,-2-4 0-16,-1-2 0 15,-1-3 0-15,2-1 0 16,-2-7-2416-16,1-1-528 0,-2-4-96 0,-1-10-32 0</inkml:trace>
  <inkml:trace contextRef="#ctx0" brushRef="#br0" timeOffset="32435.31">29300 10390 16575 0,'0'0'368'0,"0"0"80"0,0 0 0 0,0 0 16 0,0 0-464 0,0 0 0 15,0 0 0-15,0 0 0 0,9 0 1728 0,-9 0 256 16,6 3 64-16,0 3 0 0,-6-6-832 0,10 9-144 16,3 1-48-16,1 3 0 0,2 3 0 0,1 0 0 15,3 2 0-15,0 3 0 0,1-2-816 0,-1 2-208 16,-1 0 0-16,0 1 0 0,-2 2 0 0,-2-1 0 16,-2-2 0-16,0-3 0 0,-2-1 864 0,-2-1 128 15,-3-5 32-15,0 1 0 0,-1 1-832 0,-1-5-192 16,-2-1 0-16,-2-7 0 15,0 0-1600-15,0 0-352 0,0 0-80 0,0 0-7120 16,0 0-1408-16</inkml:trace>
  <inkml:trace contextRef="#ctx0" brushRef="#br0" timeOffset="32696.28">29768 10360 27647 0,'0'0'608'0,"0"0"128"0,0 0 32 0,0 0 0 0,0 0-624 0,0 0-144 0,-5 5 0 0,-3 1 0 16,-3 3 848-16,0 4 144 0,-2 0 32 0,-2 4 0 15,-2 3 0-15,-1 2 0 0,-2-1 0 0,1 4 0 16,-1 0-832-16,-1-1-192 0,-1-2 0 0,1 2 0 16,1-3 0-16,-1 1 0 0,0-2 0 0,3-1 0 15,1-2 864-15,1-3 128 0,-1-1 32 0,4 0 0 16,4 2-1648-16,2-6-320 0,3 0-64 0,1-4-16 15,3 2-816-15,0-7-160 0,5 8-48 0,-5-8-11456 16</inkml:trace>
  <inkml:trace contextRef="#ctx0" brushRef="#br0" timeOffset="33154.25">30141 10705 31327 0,'0'0'688'0,"0"0"144"0,0 0 16 0,0 0 48 0,0 0-720 0,0 0-176 0,0 0 0 0,2 9 0 0,0 3 848 0,-2 2 144 16,-2-1 32-16,-2 6 0 0,-1 1 0 0,-1 4 0 15,-1-3 0-15,1 1 0 0,-2-1-832 0,1 1-192 16,1 0 0-16,-1-2 0 0,2-2 0 0,0-1 0 16,1 1 0-16,1-4 0 15,1 1-768-15,-1-2-208 0,2-3-48 0,-2 1-15152 0</inkml:trace>
  <inkml:trace contextRef="#ctx0" brushRef="#br0" timeOffset="41849.58">27794 10521 16575 0,'0'-9'368'0,"1"1"80"0,1 0 0 0,-2 2 16 0,0-1-464 0,0 0 0 16,0-1 0-16,0 3 0 0,0 5 912 0,0 0 96 15,0 0 16-15,0 0 0 0,0 0 0 0,0 0 0 16,0 0 0-16,0 0 0 0,0 0-832 0,0 0-192 16,-7 5 0-16,2 3 0 0,0 6 864 0,1 0 128 15,0 2 32-15,0 2 0 0,0 4-832 0,0 2-192 16,-1 3 0-16,0-1 0 0,1 2 864 0,0-1 128 16,1-1 32-16,1-1 0 0,-1-4-832 0,-2-2-192 15,2 0 0-15,1-4 0 0,-1 0 0 0,2-6 0 16,1-9 0-16,0 0 0 0,-2 10 864 0,2-10 128 15,0 0 32-15,0 0 0 0,0 0-832 0,0 0-192 16,7-8 0-16,2 0 0 0,-3-3 864 0,2-5 128 0,-1-2 32 0,-1-2 0 16,2-1-832-16,0-2-192 0,-3-6 0 0,0 4 0 15,2 5 0-15,-3 0 0 0,-2 0 0 0,0 5 0 16,-1 0 0-16,0 5 0 0,1 4 0 0,-2 6 0 16,0 0 0-16,0 0 0 0,-7 3 0 0,-1 7 0 15,-1 0 0-15,1 7 0 0,1 3 0 0,-1 6 0 16,-1-2 0-16,1 4 0 0,0-3 0 0,1-1 0 15,2 1 0-15,1-4 0 0,-1 1 0 0,1-4 0 16,2-3 0-16,0 0 0 0,2-3 0 0,2-2 0 16,-2-10-1600-16,4 10-352 0,-4-10-80 0,10 7-16 15</inkml:trace>
  <inkml:trace contextRef="#ctx0" brushRef="#br0" timeOffset="43355.7">27918 11562 12895 0,'0'0'272'0,"0"0"64"0,0 0 16 0,0 0 32 0,0 0-384 0,0 0 0 16,4-6 0-16,-2 2 0 0,-2 4 896 0,0 0 96 16,0 0 32-16,0 0 0 0,0 0 0 0,0 0 0 15,0 0 0-15,0 0 0 0,0 0-832 0,-5 4-192 16,-1 2 0-16,-4 0 0 0,-1 3 864 0,-2 0 128 16,-3-1 32-16,-1 4 0 0,-2 5 0 0,-2 2 0 15,1 4 0-15,-1 0 0 0,0 4-832 0,3-1-192 16,1 3 0-16,5-3 0 0,2-2 0 0,5-1 0 15,2-1 0-15,6-1 0 0,2-1 0 0,5-2 0 16,4-1 0-16,2-3 0 0,4 3 0 0,2-6 0 0,3-2 0 16,1-1 0-16,1-1 864 0,-1-3 128 0,1-2 32 15,4-4 0-15,-2 0-832 0,-3-5-192 0,0 1 0 16,-2-1 0-16,1-3 0 0,1-1 0 16,0-6 0-16,-9 6 0 0,0-1 864 0,0-2 128 0,-1-5 32 0,-3-3 0 15,-3-1 0-15,-4-2 0 0,-6-1 0 0,-2 1 0 16,-2-4-832-16,-5-4-192 0,-4 3 0 0,0 7 0 15,-1 5 0-15,-2 1 0 0,-2 3 0 0,6 7 0 16,-1-2 0-16,-1 3 0 0,1 2 0 0,0-3 0 16,-2 6-768-1,4 1-208-15,0 0-48 0,3 3-9824 0,8-3-1968 0</inkml:trace>
  <inkml:trace contextRef="#ctx0" brushRef="#br0" timeOffset="43860.53">29482 11698 16575 0,'0'0'736'0,"0"0"160"0,3-5-720 0,-3 5-176 0,0 0 0 0,0 0 0 15,0 0 848-15,0 0 144 0,2-8 32 0,-2 8 0 16,0 0 0-16,0 0 0 0,0 0 0 0,-1 12 0 16,0 4 0-16,-2 1 0 0,1 4 0 0,-1-1 0 0,0 4 0 15,1 1 0-15,-1 3 0 0,-1 1 0 0,0-4 0 0,-1 1 0 16,1 0 0-16,-1-3 0 0,1 2-832 0,0 0-192 15,0-3 0-15,2-1 0 0,-2-3 0 0,1-1 0 16,2-2 0-16,0-1 0 0,1-5 0 0,0 1 0 16,0-4 0-16,0-6 0 0,0 0 0 0,0 0 0 15,0 0 0-15,6-4-10336 16,-6 4-2112-16</inkml:trace>
  <inkml:trace contextRef="#ctx0" brushRef="#br0" timeOffset="44917.87">30524 10174 12895 0,'0'0'576'0,"0"0"112"0,-7-7-560 0,2 0-128 0,-1 2 0 0,0-2 0 16,1 2 848-16,5 5 144 0,-2-4 32 0,2 4 0 15,-6-1 0-15,6 1 0 0,-1-5 0 0,1 5 0 16,0 0-832-16,0 0-192 0,0 0 0 0,0 0 0 16,5 6 864-16,3 1 128 0,1-2 32 0,4 1 0 15,-1 1 0-15,2 1 0 0,2-2 0 0,0 6 0 0,-1-3-832 0,1 3-192 16,1 0 0-16,1 3 0 0,0 5 0 15,3 3 0-15,1-1 0 0,1 2 0 0,-4-2 864 0,2 6 128 16,0-1 32-16,-2 4 0 0,1 2-832 16,0 3-192-16,0 7 0 0,-3 9 0 0,4 7 0 0,0 1 0 15,0-1 0-15,-4-1 0 0,-8 5 0 0,-4-3 0 16,-2-5 0-16,-4 5 0 0,-3 0 864 0,0 1 128 16,-5 2 32-16,-1-5 0 0,1-4-832 0,-2 0-192 15,-2 1 0-15,0 1 0 0,-1 2 0 0,1-1 0 16,0-2 0-16,-5-2 0 0,0-1 864 0,-3 0 128 15,3-3 32-15,0-2 0 0,-1 1-832 0,1-3-192 16,0 4 0-16,-7 7 0 0,3-9 864 0,0-4 128 16,-2-5 32-16,-1-5 0 0,-2-3-832 0,-3-1-192 15,1-4 0-15,-1-2 0 0,-2 2 0 0,2-5 0 16,1-1 0-16,2-1 0 0,-3-1 0 0,2 2 0 16,2 0 0-16,3-2 0 0,2-6 864 0,3 0 128 0,1 4 32 0,2-4 0 15,1 0-832-15,1-3-192 0,0-3 0 16,3 0 0-16,2 8 0 0,1-8 0 0,-3-2 0 0,10-3 0 15,0 0 0-15,-5 5 0 16,-1 2 0-16,6-7 0 0,0 0 0 0,0 0 0 0,0 0 0 0,0 0 0 16,0-9 0-16,0 1 0 0,0 1 0 0,3 2 0 15,-3 5 0-15,0 0 0 0,5-8 0 0,2 2 0 16,-2-1 0-16,2 2 0 0,-2 0 0 0,-5 5 0 16,6-7 0-16,-1 2 0 0,-5 5 0 0,4-4 0 15,3-2-768-15,-3 0-208 16,0 2-48-16,0 1-12016 0,-4 3-2400 0</inkml:trace>
  <inkml:trace contextRef="#ctx0" brushRef="#br0" timeOffset="62298.54">26786 10406 9215 0,'0'0'192'0,"7"-5"64"16,-7 5 0-16,8-1 0 0,-1-2-256 0,2 1 0 0,-5-3 0 0,6 1 0 0,-10 4 1248 0,11-3 208 15,-3-2 32-15,0 1 16 0,-8 4-512 0,0 0-96 16,0 0-32-16,0 0 0 0,9-5-32 0,-9 5-16 16,0 0 0-16,0 0 0 0,0 0-176 0,0 0-16 15,0 0-16-15,0 0 0 0,0 0-112 0,-7 8-32 16,7-8 0-16,-10 5 0 0,1 1-16 0,1 2 0 0,0 0 0 0,0 1 0 16,-2-4-48-16,0 3-16 0,-2 0 0 0,0 2 0 15,-1 2-64-15,-1 0 0 0,-3-3-16 0,1 8 0 16,2 5-112-16,-2 0 0 0,-2-10-16 0,0 6 0 15,1 3-16-15,0 5 0 0,1 5 0 16,-2 1 0-16,1-1 0 0,1 3 0 0,3 1 0 0,0-2 0 16,0-1-32-16,0 1 0 0,1-1 0 0,1 4 0 15,0 0-128-15,0-1 0 0,3-3 144 0,-3 3-144 16,2 4 160-16,0 1-32 0,5-2-128 0,-1-4 192 16,-2-3 0-16,2 1-16 0,0 2 0 0,1-3 0 15,-2-4 32-15,3 4 16 0,-1-1 0 0,0 6 0 16,-1 1-96-16,1-1 0 0,0-5-128 0,1 3 192 15,2 2-192-15,4-2 144 0,1-4-144 0,1 0 128 0,1-2 64 16,4-2 0-16,3-4 0 0,0 1 0 0,1-1 112 16,0-1 16-16,2-2 16 0,1-1 0 0,0 0-128 15,1-2-16-15,2-1-16 0,-2 1 0 0,-1 4-176 0,1-3 192 16,-1-3-192-16,0 2 192 0,-3-3-192 0,-1 0 0 16,-1-2 144-16,-1 1-144 0,-11-12 0 0,9 8 144 15,-9-8-144-15,0 0 0 0,4 13 0 0,-4-13-256 16,0 0 32-16,0 0-10528 15,5 6-2112-15</inkml:trace>
  <inkml:trace contextRef="#ctx0" brushRef="#br0" timeOffset="63047.92">30474 10371 3679 0,'0'0'320'0,"0"0"-320"0,0 0 0 0,0 0 0 15,-5-8 848-15,5 8 112 0,0 0 0 0,0 0 16 16,-6-11-240-16,3 0-48 0,4 1-16 0,-1 10 0 16,0 0 224-16,0 0 64 0,8-9 0 0,1 1 0 15,0 4-320-15,1 3-48 0,-1 2-16 0,1-1 0 16,1-1-64-16,-1 2-32 0,0 2 0 0,1 3 0 16,1-3 32-16,1-1 0 0,0 2 0 0,0 5 0 15,2 2 0-15,1 1 0 0,0-2 0 0,-1 2 0 16,-2 2 16-16,3 3 16 0,0 3 0 0,-2 0 0 15,0 3-128-15,-1 5-32 0,0 2 0 0,-1 7 0 16,-1 4-32-16,-1 3-16 0,-2 4 0 0,-4 0 0 0,-4 5 48 0,0 1 16 16,-6-1 0-16,0 5 0 0,-4 6-208 0,-1-2-64 15,1 3 0-15,-2-5 0 0,-1-5-128 0,1-1 192 16,0-6-192-16,1-1 192 0,-2-3-192 0,1 0 0 16,0-5 144-16,2 3-144 0,-2 0 0 0,-1 0 144 15,-1-8-144-15,-1-1 0 0,1 4 0 0,1-2 0 16,0-2 0-16,0-1-8144 15,-3-3-1664-15</inkml:trace>
  <inkml:trace contextRef="#ctx0" brushRef="#br0" timeOffset="68661.99">32687 7785 14735 0,'0'0'640'0,"0"0"160"0,0 0-640 0,0 0-160 0,0 0 0 0,0 0 0 15,0 0 464-15,0 0 64 0,0 0 16 0,0 0 0 16,0 0 80-16,0 0 16 0,0 0 0 0,0 0 0 15,0 0 16-15,0 0 16 0,0 0 0 0,0 0 0 0,-13-7 32 0,2 2 16 16,2 2 0-16,-4-1 0 0,-2 2-80 0,-2 1 0 16,0-2-16-16,2 4 0 15,2 3-144-15,-5 1-32 0,-5-2 0 0,-2 0 0 0,-1-1-32 0,-2 3-16 16,-2 3 0-16,2 0 0 0,0 0-16 0,0 0 0 16,-2 3 0-16,0 2 0 0,0 4 16 0,-2-1 0 15,-3 0 0-15,0 3 0 0,0 9-144 0,3 0-48 16,2 5 0-16,3 1 0 0,-4-4-208 0,2 4 128 15,4 2-128-15,3 1 0 0,1-5 0 0,6 2 0 16,2 1 0-16,6 1 0 0,-2-1 0 0,5-4 0 16,3-2 0-16,3 5 0 0,1 2 0 0,4-5 128 15,2-3-128-15,4-1 0 0,5 2 0 0,1-3 0 16,6-3 128-16,0-3-128 0,6-3 0 0,2 1 144 0,0-3-144 0,2-4 128 16,3-6-128-16,-3 2 160 0,-4-3-160 0,2 0 160 15,-3-4-32-15,1 0 0 0,-2-4 0 0,1 1 0 16,1 1 32-16,-1-5 0 0,1 2 0 0,-4-5 0 15,-2-4-32-15,4 0 0 0,5 0 0 0,-2-3 0 16,0-3 0-16,-4-2 0 0,1-1 0 16,-4-3 0-16,0 5 0 0,-3-1 0 0,-3-1 0 0,-2 0 0 15,-2 3-128-15,-6 3 192 0,-1 3-192 0,-2-4 192 16,-1-6-192-16,-2 5 160 0,-3 6-160 0,-3-3 160 16,-2-1-160-16,0 3 0 0,-2 1 0 0,0 1 128 15,-4-4-512 1,1 2-96-16,-1 0-32 0</inkml:trace>
  <inkml:trace contextRef="#ctx0" brushRef="#br0" timeOffset="69116.88">32199 7980 5519 0,'0'0'496'15,"3"-11"-496"-15,-3 0 0 0,1 2 0 0,2 0 1856 0,-1 0 256 16,0 0 64-16,-2 9 16 0,1-10-976 0,-1 10-192 0,0 0-32 0,0 0-16 15,1-9 80-15,-2 2 16 0,1 7 0 0,0 0 0 16,0 0 16-16,0 0 0 0,0 0 0 0,0 0 0 16,0 0-272-16,5 14-48 0,-1 0-16 0,3 3 0 15,-3 1-112-15,1 5-32 0,0 3 0 0,-1-2 0 16,0 2-80-16,-2 3-16 0,1-1 0 0,-3 0 0 16,0 5 0-16,-1-2 0 0,-3 2 0 0,0-1 0 15,-1 1-32-15,-3 1-16 0,0-3 0 0,-1 3 0 16,-3-1-208-16,-1-1-32 0,-1-3-16 0,-3 0 0 15,-3-5-80-15,1 1-128 0,-1-3 176 0,-2-1-176 16,-3-3 160-16,6-1-160 0,3-1 128 0,2-3-128 0,-2 3 0 16,3-3-176-16,0 0 16 0,3-8 0 15,2-2-560-15,8-3-112 0,0 0-32 16,0 0 0-16,0 0-1808 0,1-14-352 0,2 1-80 0</inkml:trace>
  <inkml:trace contextRef="#ctx0" brushRef="#br0" timeOffset="69540.99">32649 7899 6447 0,'0'0'576'0,"0"0"-576"0,0 0 0 0,-3-9 0 15,3 9 2368-15,0 0 352 0,0 0 80 0,0 0 16 16,-10 4-1088-16,-3 4-224 0,-1 6-32 0,-1 2-16 15,0 5-240-15,-2 2-32 0,-3 6-16 0,-2 5 0 16,-2 4-320-16,1 3-64 0,1-1-16 0,1-3 0 16,3 2 0-16,2 1-16 0,0-1 0 0,5 1 0 15,0-2-224-15,3 1-32 0,2-2-16 0,2-5 0 0,3-2-320 0,2-1-160 16,2-7 160-16,2-1-160 0,3-4 0 16,3-3 0-16,4-6 0 0,3 2 0 15,2-6-320-15,8-1-176 0,9-4-16 0</inkml:trace>
  <inkml:trace contextRef="#ctx0" brushRef="#br0" timeOffset="73044.16">31860 4005 8287 0,'0'0'736'0,"0"0"-592"0,0 0-144 0,0 0 0 16,-10-1 1184-16,10 1 208 0,0 0 32 0,0 0 16 16,-7 9-784-16,2-1-144 0,0 2-48 0,5-10 0 15,-3 11 64-15,3 2 16 0,0 1 0 0,4-3 0 16,4-1-48-16,2-2-16 0,2 1 0 0,4 0 0 0,2-1 112 0,6 0 32 15,3 0 0-15,4-5 0 0,4-3 128 0,5 3 16 16,1 2 16-16,5-5 0 0,-2-6-208 16,-1 2-64-16,-1-3 0 0,-2 1 0 0,-2-3-176 0,3-2-32 15,3-1-16-15,-2 2 0 0,-3-3-32 0,2 3 0 16,0 0 0-16,-2 1 0 0,-4 2-128 0,-5 3-128 16,-6 1 192-16,-5-4-192 0,-4 1 128 0,-4 2-128 15,-11 4 0-15,0 0 0 16,0 0-544-16,0 0-160 0,0 0-48 0</inkml:trace>
  <inkml:trace contextRef="#ctx0" brushRef="#br0" timeOffset="73405.78">31903 4087 15663 0,'0'0'1392'16,"-6"-7"-1120"-16,-1-1-272 0,3 3 0 0,4 5 288 0,0 0 0 0,0 0 0 0,0 0 0 16,0-14-288-16,0 14 160 0,6-11-160 0,0 2 128 15,2-4 272-15,1 5 48 0,1-5 16 0,5 2 0 16,2 3 224-16,1 3 32 0,-1-3 16 0,4 3 0 0,5 1 0 15,3-2 0-15,2-2 0 0,1 5 0 0,1 5-288 16,0 0-48-16,-2 2-16 0,0 3 0 0,-1-3-160 0,1 2-32 16,1 2-16-16,-2 0 0 0,0 2-176 15,0-3 160-15,0-1-160 0,-6 3 160 0,-7 3-160 0,-2 1 128 16,-4 0-128-16,0-2 128 0,-3-2-288 0,-8-9-64 16,4 10-16-16,-2 1 0 15,-3 0-1632-15,1-11-336 0</inkml:trace>
  <inkml:trace contextRef="#ctx0" brushRef="#br0" timeOffset="74235.48">33133 3565 7359 0,'0'0'320'0,"0"0"80"0,10-7-400 0,-2 2 0 0,0-4 0 0,0 2 0 16,-8 7 576-16,10-5 48 0,-2-4 0 0,-2 4 0 15,-6 5-432-15,6-9-64 0,-6 9-128 0,3-10 176 16,-1-1 432-16,-4 4 96 0,2 7 0 0,-6-12 16 0,-3 3-16 0,-4 0 0 16,-4 1 0-16,6 2 0 0,-3-1-112 0,-5 1-16 15,-4-5-16-15,-3 4 0 0,0-4-128 0,-2 5-32 16,-4-4 0-16,-24-4 0 0,5 1 160 0,2-3 16 16,-1 2 16-16,-1 1 0 0,2 1-112 15,2 1-32-15,4 0 0 0,1 7 0 0,0 4-16 0,3 3-16 16,2 1 0-16,0-2 0 0,2 4-272 0,-2 0-144 15,0 1 160-15,-5 3-160 0,-4-1 128 0,1 3-128 16,0 1 0-16,-2 3 0 0,-4 1 0 0,5 1 0 16,2-3 0-16,3 2 0 0,-1-1 0 0,-1-2 0 15,-3-1 0-15,-1 3 0 0,-2 1 0 0,-3 0 0 16,-2-1 0-16,5-1 144 0,2 3-144 0,3 1 160 16,-1 2-160-16,2-3 160 0,3-2 16 0,-2 0 0 15,-2 1 0-15,-2 4 0 0,2 5 64 0,3 3 16 0,4 1 0 0,0 1 0 16,1-1-128-16,0 0-128 0,2 2 176 0,4-4-176 15,8 1 128-15,3 2-128 0,2-1 0 0,2 1 0 16,4-2 0-16,4 1 0 0,5 0 0 0,2 5 0 16,2 2 0-16,6-1 0 0,5 1 0 0,1 1 0 15,2-1 0-15,5 1 0 0,5-4 0 0,3-3 0 16,1 3 0-16,2-2 0 0,6-1 128 0,4-4-128 16,3 3 160-16,1-4-32 0,-6 3 0 0,2-3 0 15,-1 0-128-15,-1-5 0 0,0-1 0 0,3-2 0 16,4-1 0-16,7 1 0 0,4-5 0 0,4 1 128 15,0-1 96-15,-2 1 16 0,-4-3 0 0,2-4 0 16,-1-9 16-16,3-4 0 0,3-3 0 0,1-3 0 0,-1 6 80 16,-3-6 32-16,-5-1 0 0,-1-2 0 0,-4-5-160 0,1 1-16 15,-1 5-16-15,1-3 0 0,-1-3-176 0,1 1 0 16,0-2 144-16,-3 0-144 0,-2-1 128 0,-3 1-128 16,-4 0 128-16,0-1-128 0,0-7 224 0,1 0-32 15,1-3 0-15,-17 13 0 0,3-7-64 0,2-4 0 16,-1-4-128-16,1-3 192 0,-2 1-192 0,-2-1 176 15,-3-3-176-15,14-33 160 0,-12 9-16 0,-8 17 0 16,-9 7 0-16,-7 7 0 0,-2 3-144 0,-7 6 0 16,-5 0 0-16,-6 3 128 15,-5 4-1376-15,9 10-288 0,-8 3-48 0</inkml:trace>
  <inkml:trace contextRef="#ctx0" brushRef="#br0" timeOffset="74721.3">30773 4137 11807 0,'0'0'512'0,"0"0"128"0,0 0-512 16,0 0-128-16,0 0 0 0,0 0 0 0,0 0 832 0,0 0 160 15,0 0 32-15,0 0 0 0,0 0-80 0,0 0-16 16,0 0 0-16,0 0 0 0,13 6-32 0,0-6-16 16,3-3 0-16,-1-1 0 0,6 5 16 0,4-1 0 0,2-3 0 0,3-2 0 15,3-3-192-15,5 2-48 0,5 3 0 16,1-1 0-16,-1 0-336 0,1-1-64 0,1 1 0 15,-1 3-16-15,3 1-240 0,-1 1 176 0,-3 0-176 0,-2 2 160 16,0 2-160-16,-2-3 0 0,-4-2 0 0,-4 2 0 31,-5 2-1424-31,-2 0-368 0,-3 3-80 0</inkml:trace>
  <inkml:trace contextRef="#ctx0" brushRef="#br0" timeOffset="75173.89">32967 4104 6447 0,'0'0'576'0,"-10"2"-576"15,-1-1 0-15,1 2 0 0,-1-1 1296 0,2 2 160 0,9-4 16 16,0 0 16-16,-9 1-400 0,9-1-64 0,0 0-32 0,0 0 0 15,0 0 64-15,0 0 16 0,0 0 0 0,0 0 0 16,0 0-16-16,13 4 0 0,-1-1 0 0,2-3 0 16,2 0-128-16,2 0-32 0,2 0 0 0,3-3 0 15,3-2-320-15,-9 2-64 0,5 1 0 0,3-2-16 16,2 1-272-16,3-2-48 0,0 0-16 0,0 0 0 16,0 1-160-16,21-8 160 0,-9 4-160 0,-8-2 160 31,-5 6-1168-31,-6 0-224 0,-3 0-48 0</inkml:trace>
  <inkml:trace contextRef="#ctx0" brushRef="#br0" timeOffset="86711.37">25683 14666 5519 0,'0'0'240'0,"0"0"64"0,0 0-304 0,0 0 0 0,0 0 0 15,0 0 0-15,0 0 1504 0,0 0 240 0,0 0 48 0,0 0 16 16,0 0-752-16,0 0-160 0,0 0-16 0,0 0-16 16,0 0-32-16,0 0 0 0,0 9 0 0,0-9 0 15,0 0 224-15,0 0 32 0,-2 12 16 0,2-12 0 16,0 0 128-16,0 0 32 0,13 6 0 0,2-3 0 16,4-3-304-16,1-3-64 0,1-3-16 0,3 3 0 15,1-2-304-15,1 1-64 0,2-1-16 0,1 1 0 16,0-4-304-16,3 4-64 0,3 3-128 0,-3-2 192 15,-8-1-192-15,0 0 0 0,-2 3 0 0,-2 1 0 16,-2 0-256-16,-1 3-80 0,-1 0-32 0,-6 1-8896 16,-10-4-1776-16</inkml:trace>
  <inkml:trace contextRef="#ctx0" brushRef="#br0" timeOffset="86895.59">25726 15019 30399 0,'0'0'2704'0,"0"0"-2160"16,0 0-544-16,0 0 0 0,15 3 976 0,0-1 96 16,3-2 16-16,6 2 0 0,3-1-400 0,6-1-80 15,7 0-16-15,3-1 0 0,4 1-48 0,2 0-16 16,0 0 0-16,-1 2 0 0,-2 3-352 0,-3-3-176 16,-4-1 160-16,-2 3-160 15,-4 1-1536-15,0-1-384 0</inkml:trace>
  <inkml:trace contextRef="#ctx0" brushRef="#br0" timeOffset="135869.22">27408 13442 10815 0,'0'0'480'0,"0"0"96"0,0 0-448 0,0 0-128 0,-4-7 0 0,4 7 0 15,0 0 768-15,0 0 144 0,0 0 32 0,0 0 0 0,-9-6-432 0,1 2-96 16,8 4-16-16,0 0 0 0,0 0-16 16,-12 1-16-16,2-2 0 0,1 2 0 0,2 5 144 0,-3 1 48 15,0-4 0-15,0 0 0 0,1 1 48 0,-1 3 16 16,-2-2 0-16,-2 0 0 0,-1 2-112 0,-2-1-32 15,-2 6 0-15,-1-1 0 0,2 0 32 0,1 4 0 16,2-4 0-16,-4 6 0 0,-3 4-32 0,0 0 0 16,0-3 0-16,0 3 0 0,1 1-112 0,3 4-32 15,1 6 0-15,0 2 0 0,-2-3-112 0,2 5-32 16,2 6 0-16,-1-2 0 0,2 2-192 0,-1-3 176 16,2-2-176-16,3 6 160 0,-3 4-160 0,3 2 0 15,-1 2 144-15,2-3-144 0,-1-1 0 0,2 4 144 0,1-1-144 16,3-2 0-16,0-1 288 0,2-4-48 0,0-1-16 0,1 3 0 15,0-2 16-15,1 4 0 0,0-4 0 0,1 3 0 16,3 1-32-16,1-2 0 0,-2 0 0 0,-1-5 0 16,2-2-48-16,0-2-16 0,2 0 0 0,-1-2 0 15,1-2 16-15,1-2 0 0,-1 0 0 0,2 3 0 16,1-3 16-16,3 0 0 0,-4 0 0 0,2-2 0 16,1 6 16-16,-1-2 0 0,-1-4 0 0,2 0 0 15,0-2-48-15,1 1 0 0,-1-6 0 0,-1 0 0 16,-1-2 16-16,0 0 0 0,-1-4 0 0,0 1 0 15,0 1-32-15,-2-5 0 0,1-1 0 0,1 0 0 16,-1-1 16-16,0-1 0 0,-7-9 0 0,0 0 0 0,0 0-16 0,10 5 0 16,-10-5 0-16,0 0 0 15,0 0-128-15,12-9-256 0,-3-2 64 0,0-8-10496 16,4 1-2112-16</inkml:trace>
  <inkml:trace contextRef="#ctx0" brushRef="#br0" timeOffset="139753.1">27746 14874 7359 0,'0'0'320'0,"0"0"80"0,10-2-400 0,-10 2 0 0,0 0 0 0,11-4 0 16,-11 4 2000-16,9-7 320 0,-9 7 64 0,5-8 16 16,-5 8-784-16,0 0-144 0,0 0-48 0,0 0 0 15,3-10-112-15,-3 10-32 0,0 0 0 0,0 0 0 16,0 0-336-16,0 0-80 0,-12-4-16 0,4 5 0 15,8-1-256-15,-8 11-48 0,-1-2-16 0,1 3 0 16,0 3-192-16,3 1-32 0,1 2-16 0,0 3 0 16,2 1-32-16,-6 3 0 0,1 1 0 0,1 3 0 15,-1 2 32-15,1 2 0 0,-1-3 0 0,2 4 0 16,0 6-96-16,1-5-32 0,1-4 0 0,2-1 0 16,0-1-32-16,1-1 0 0,0-1 0 0,0 0 0 15,0-7 64-15,0-2 0 0,0-1 0 0,1-4 0 16,-2 0-192-16,1-1 0 0,0-12 0 0,2 10 0 0,-2-10 0 15,0 0 160-15,0 0-160 0,0 0 160 0,0 0-16 0,0 0 0 16,11-5 0-16,-6-3 0 0,-4-5 0 0,3 0 0 16,-2-1 0-16,-1 1 0 0,-4-3-272 0,3 3-64 15,0 1-16-15,0-2 0 16,0 4-1760-16,0 2-336 0,0 8-80 16</inkml:trace>
  <inkml:trace contextRef="#ctx0" brushRef="#br0" timeOffset="140368.67">29181 13692 9215 0,'0'0'816'0,"0"0"-656"0,12 0-160 16,-12 0 0-16,0 0 1264 0,10-5 208 0,-10 5 64 0,0 0 0 0,0 0-240 0,9-6-32 16,1 3-16-16,-10 3 0 0,0 0-224 0,0 0-64 15,0 0 0-15,0 0 0 0,0 0-112 0,3 11-16 16,-1 1-16-16,-2 2 0 0,0 3-16 0,-3 5 0 16,-3 6 0-16,3 2 0 0,0 1-48 0,1 3-16 0,-2-7 0 15,0 5 0-15,1 2-128 0,-1-7-32 16,1-1 0-16,-1-1 0 0,1 1-192 0,-1-1-64 0,0-1 0 0,3-3 0 15,0-4-144-15,1-1-48 0,1-2 0 0,-1-3 0 16,0-11-128-16,1 10 128 0,2 3-128 0,-3-13 128 16,0 0-128-16,0 0 192 0,0 0-192 0,0 0 192 15,0 0-192-15,0 0-272 0,0 0 64 0,9-6-10176 16,-3-5-2032-16</inkml:trace>
  <inkml:trace contextRef="#ctx0" brushRef="#br0" timeOffset="141160.73">27952 13711 8863 0,'0'0'384'0,"-8"0"96"0,0 3-480 0,-4 2 0 0,1 7 0 0,-2-3 0 0,-2 2 1200 0,0-1 144 16,-2 2 16-16,-2 5 16 0,0 3-352 0,1 4-64 16,1 1 0-16,-2 2-16 0,0 7-96 0,3 1-16 15,6 0 0-15,5 1 0 0,3-5-208 0,5 0-48 16,2 2-16-16,5-3 0 0,5-7-304 0,4-5-64 16,5-4-16-16,3-3 0 0,3 4 128 0,0-5 16 15,-1-7 16-15,1-3 0 0,1-2 64 0,3-7 16 0,3-4 0 0,2-2 0 16,2-8 64-16,-3 1 16 0,-4-1 0 0,-1-5 0 15,-1-2 0-15,0-5 0 0,-5 0 0 0,-4 1 0 16,-6-1 80-16,-6-4 32 0,-9-4 0 0,-6 1 0 16,-7 4 64-16,-11 3 16 0,-11 4 0 15,-1-1 0-15,0 2-320 0,-2 10-64 0,-5 5-16 0,3 5 0 16,-2-3-160-16,6 8-128 0,3 7 192 0,3 5-192 16,4 1 0-16,3 3 0 0,3 5 0 0,5 3 0 31,5 8-2368-31,6-3-448 0</inkml:trace>
  <inkml:trace contextRef="#ctx0" brushRef="#br0" timeOffset="142843.4">29102 15216 2751 0,'0'0'256'0,"-8"-8"-256"0,-1 0 0 16,0 4 0-16,-1 0 2480 0,0 2 448 0,-3-3 80 0,0 3 32 15,-3 4-1760-15,-1-1-368 0,2 0-64 0,-4 4-16 16,-1 2-176-16,1 2-32 0,1 0-16 0,2 0 0 16,1 0 80-16,2 1 16 0,1 1 0 0,0 4 0 15,2-4-144-15,2 4-32 0,4 0 0 0,0 6 0 16,2 4-160-16,2 1-48 0,3 0 0 0,3 2 0 15,-1-1-32-15,5 0-16 0,3-2 0 0,4-4 0 16,3-5 48-16,2-3 0 0,3-3 0 0,2-3 0 16,1-7-16-16,-1-3 0 0,2-5 0 0,-2-1 0 15,0-8 176-15,1-1 32 0,-3-3 16 0,-2-3 0 16,-2 1 48-16,-2 0 0 0,-2-5 0 0,-4 2 0 0,-3-1-32 0,-5 3 0 16,-3 3 0-16,-7-1 0 0,-4-6-112 15,-4 1-32-15,-4-1 0 0,-3 3 0 0,-3 3-80 0,1 2 0 16,1 2-16-16,1 2 0 0,2 2-304 0,3 5 160 15,0 2-160-15,5 2 128 0,1 1-128 0,9 4 0 16,0 0 0-16,0 0-176 16,0 0-1168-16,0 0-224 0,0 0-48 0,0 0-12832 15</inkml:trace>
  <inkml:trace contextRef="#ctx0" brushRef="#br0" timeOffset="143487.94">29571 13256 4607 0,'0'-7'400'0,"0"7"-400"16,0 0 0-16,0 0 0 0,5-8 2176 0,-5 8 336 16,0 0 80-16,13 0 16 0,0 1-1424 0,0 0-288 15,0-2-48-15,2 5-16 0,2 5-352 0,-2 2-80 16,2 3-16-16,0 4 0 0,0 2 0 0,1 2-16 16,1 4 0-16,-2 3 0 0,-3-2 208 0,2 6 32 15,-1-1 16-15,-3 5 0 0,-3 3 144 0,-2-1 16 16,-4 2 16-16,3 11 0 0,-2 9-128 0,-2 4-32 15,1-3 0-15,-1-1 0 0,2 0-288 0,-4 2-64 16,0 4-16-16,0 6 0 0,-1 2 16 0,0-1 0 16,-3 0 0-16,2-2 0 0,2 0-64 0,-1-7-16 15,-4-1 0-15,0 0 0 0,-2 0 16 0,-1-1 0 0,1-4 0 0,-3-1 0 16,1-6 48-16,0 2 16 0,-1 8 0 0,-5-8 0 16,-3 1-32-16,3-1-16 0,0 2 0 0,0-2 0 15,-4 0-32-15,1-8 0 0,0-3 0 0,1 0 0 16,1 1 16-16,1 0 0 0,-1-6 0 0,2-1 0 15,-1-2 0-15,1-3 0 0,0 2 0 0,2-4 0 16,0-6-224-16,3-5 176 0,-1 0-176 0,2-4 160 16,1-2-160-16,1-8 0 0,6-5 0 0,0 0 0 15,0 0-944 1,-6-9-272-16,3-5-48 0,-1-6-13136 0</inkml:trace>
  <inkml:trace contextRef="#ctx0" brushRef="#br0" timeOffset="144155.48">30749 13316 1839 0,'0'0'160'0,"-7"10"-160"15,-4-4 0-15,-1 1 0 0,-2 0 2336 0,-1 3 432 16,-2 1 96-16,-2 5 16 0,0 2-1440 0,-5 2-288 16,-2-1-48-16,-4 10-16 0,-2 4-64 0,0 3-32 15,2 1 0-15,-5 11 0 0,-4 9 64 0,0 14 16 16,1 4 0-16,4 6 0 0,4 0-272 0,2 11-48 15,1 11-16-15,5 2 0 0,4-2-288 0,1-3-48 16,1 3-16-16,6-1 0 0,4 2-48 0,2-9-16 16,1-9 0-16,4-6 0 0,5-6-80 0,1-1-32 0,2-1 0 15,5-7 0-15,1-9-16 0,3-4 0 0,3-6 0 0,3-3 0 16,2-8 0-16,4-2 0 0,5-3 0 16,-4-2 0-16,-3 0-192 0,3-5-256 0,11-5 48 0,-6-3-13328 15</inkml:trace>
  <inkml:trace contextRef="#ctx0" brushRef="#br0" timeOffset="145126.59">33109 13500 5519 0,'0'0'240'0,"0"0"64"0,0 0-304 0,0 0 0 0,0 0 0 0,0 0 0 16,0 0 1424-16,9-1 240 0,-1 4 32 0,1 0 16 15,0 3-832-15,3 0-176 0,1 6-16 0,3 0-16 16,2 2-192-16,4 3-32 0,2 2-16 0,2 6 0 16,1 7 48-16,2 4 16 0,1 6 0 0,-1 1 0 15,-1 0-320-15,-2 4-176 0,-2 1 192 0,-5 4-192 16,-3 3 256-16,-4 4-64 0,-3 3-16 0,-4 6 0 16,-1 5 352-16,-4 4 80 0,-1-3 16 0,-5 2 0 15,-1-3-160-15,-4 4-16 0,-2 2-16 0,-1 3 0 16,-2-2 16-16,-1-1 16 0,-1 0 0 0,-4-4 0 15,-4 6-32-15,-2-5-16 0,1-5 0 0,-4-3 0 16,-2-4-64-16,-1-1-16 0,-4-6 0 0,19-24 0 0,-3 3-176 0,-3 1-32 16,-4 0-128-16,-1 4 192 0,-1-2-64 0,0-1 0 15,-1 0-128-15,-22 24 192 0,9-18-320 0,9-10-80 16,3-10-16-16,2-7 0 0</inkml:trace>
  <inkml:trace contextRef="#ctx0" brushRef="#br0" timeOffset="154942.81">31263 13824 12895 0,'0'0'576'0,"0"0"112"0,0 0-560 0,0 0-128 16,0 0 0-16,-5 7 0 0,2 4 1664 0,-1-6 320 15,-1 0 48-15,1 3 16 0,2 0-832 0,-1 2-144 16,0 2-48-16,1 0 0 0,1 1 0 0,-1-3 0 16,1 3 0-16,1 2 0 0,1 0-816 0,-1-2-208 15,-1 2 0-15,1-1 0 0,3 2 864 0,-2-1 128 16,-2-4 32-16,1 0 0 0,0 6-832 0,-2 0-192 0,0-5 0 0,-1 6 0 16,0-2 0-16,1 1 0 15,-1 0 0-15,3-4 0 0,0-13 864 0,0 13 128 0,0 0 32 0,0-1 0 16,0-12-832-16,0 0-192 0,0 0 0 0,0 0 0 31,0 0-768-31,0 0-208 0,0 0-48 0,11 0 0 0</inkml:trace>
  <inkml:trace contextRef="#ctx0" brushRef="#br0" timeOffset="155512.54">30673 15065 19519 0,'-8'-7'864'0,"8"7"176"0,0 0-832 0,0 0-208 0,-7-5 0 0,7 5 0 16,0 0 624-16,0 0 80 0,-6 6 0 0,6-6 16 16,0 0 240-16,0 12 32 0,2 3 16 0,4-2 0 15,0 2-368-15,3 3-80 0,0 2-16 0,3 1 0 16,-2 2-192-16,1-2-32 0,-1 1-16 0,1 2 0 15,0 1-48-15,0-3-16 0,1 1 0 0,-3-1 0 0,0-1-80 0,0 0-16 16,-1-5 0-16,0 1 0 0,-4 0-144 0,2-3 128 16,-1-1-128-16,1-3 128 15,0 2-128-15,1-5 0 0,-7-7 0 0,7 6 128 16,-7-6-448-16,8 3-112 0,-8-3-16 0,11-1 0 16,-1-9-2192-16,-2 1-448 0</inkml:trace>
  <inkml:trace contextRef="#ctx0" brushRef="#br0" timeOffset="155813.85">30978 15043 15663 0,'0'0'688'0,"0"0"144"0,-8-2-656 0,8 2-176 0,0 0 0 0,0 0 0 16,-13 9 1728-16,1 0 304 0,3 3 64 0,5 4 16 15,7-3-512-15,-5 5-80 0,-6 6-32 0,1-2 0 16,0 4-528-16,-2 0-96 0,-3-3-32 0,1 3 0 16,1-1-160-16,-3 0-32 0,0 0-16 0,3 1 0 15,-4 1-256-15,2 1-48 0,1-6-16 0,-2 0 0 16,0 0-176-16,3 2-128 0,-2-6 192 0,2 1-192 16,-2 0 128-16,3-2-128 0,4 0 0 0,-1-4 0 15,0-2 0-15,3 0 0 0,3-11 0 0,0 0 0 16,4 9-448-16,-4-9-80 0,0 0-32 15,0 0 0-15,12-3-1824 0,0 1-368 0,-2-6-80 0,3 0-5328 16,2-4-1056-16</inkml:trace>
  <inkml:trace contextRef="#ctx0" brushRef="#br0" timeOffset="156027.79">31214 15563 25791 0,'-12'15'1152'0,"8"-3"224"0,1 1-1104 0,2 3-272 16,-2-5 0-16,1 5 0 0,-1 1 944 0,1 1 128 15,-4 1 16-15,1-1 16 0,0 0-448 0,0 0-80 16,-4 1-32-16,1-2 0 0,1-3-288 0,1-2-48 0,-1-1-16 0,1 2 0 16,-1-3-192-16,2-1 0 0,5-9-192 0,0 0-9376 15,0 0-1888-15</inkml:trace>
  <inkml:trace contextRef="#ctx0" brushRef="#br0" timeOffset="157204.01">32407 15644 15663 0,'0'0'1392'0,"-7"1"-1120"16,0 0-272-16,1 3 0 0,-2 1 2528 0,0-1 448 15,2 3 96-15,-2 2 0 0,-1 1-2048 0,0 6-432 16,2 0-80-16,1 3 0 0,-3 5 240 0,2 0 48 16,2 0 16-16,0 1 0 0,1 1-352 0,0 1-64 0,0 2-16 0,3-3 0 15,2-4-192-15,0-1-64 0,-2-7 0 0,3 2 0 16,2-3-128-16,2 0 0 0,-6-13 144 0,2 9-144 15,2 3 0-15,-4-12-288 0,0 0 48 0,0 0 16 32,0 0-2080-32,0 0-432 0,11-11-80 0</inkml:trace>
  <inkml:trace contextRef="#ctx0" brushRef="#br0" timeOffset="157893.96">32538 13722 12671 0,'0'0'560'0,"0"0"112"0,0 0-544 0,0 0-128 0,0 0 0 0,0 0 0 15,0 0 800-15,0 0 128 0,-8-8 32 0,2 5 0 16,6 3 48-16,-11 4 16 0,1-1 0 0,1 0 0 16,0-1-192-16,-2 6-16 0,0 4-16 0,-1-1 0 15,0 2-32-15,-1 6-16 0,3 2 0 0,-2 7 0 16,0 5-160-16,0 2-16 0,-1 2-16 0,2 6 0 15,0 5-224-15,3 1-32 0,3 1-16 0,4-3 0 16,1-3-160-16,4-1-128 0,2-4 192 0,3-2-192 0,3-5 144 0,3-7-144 16,3-3 0-16,4-3 144 0,1-8 64 0,-2-2 16 15,-2-3 0-15,8-6 0 0,9-7 80 16,2-1 16-16,-1-2 0 0,1-2 0 0,-2-5 64 16,-2-1 32-16,-1-3 0 0,-4-4 0 0,-1-3-48 0,-3-5-16 15,-3-1 0-15,-3 2 0 0,-4 3 112 0,-2-4 32 16,-4 1 0-16,-7-1 0 0,-2 3-16 0,-3 3 0 15,-4-1 0-15,-2 0 0 0,-2 2-48 0,-2-2-16 16,-2 5 0-16,-2 2 0 0,-4 1-32 0,-1 3 0 16,-3 3 0-16,-2 5 0 0,-5 0-112 0,2 4-16 15,-3 2-16-15,-3 2 0 0,2 1-240 0,6 2 0 16,6 3-144-16,2 2 144 16,3 0-1408-16,-1-2-192 0,-3 5-48 0,9-3-14784 0</inkml:trace>
  <inkml:trace contextRef="#ctx0" brushRef="#br0" timeOffset="174488.7">26382 15402 12783 0,'-25'-1'560'0,"7"0"128"0,-2-4-560 0,0 2-128 0,-1 0 0 0,0 1 0 16,0-1 320-16,0 2 48 0,2-1 0 0,-1 1 0 0,-1-3 240 0,3-1 48 16,4-3 16-16,1-2 0 15,2 1 80-15,5-8 16 0,2-2 0 0,2-1 0 0,2-4-32 0,3-3 0 16,5-8 0-16,5-5 0 0,4-3-352 0,8-5-64 16,8-7 0-16,4-6-16 0,2-7-176 0,8-6-128 15,6-4 144-15,9-3-144 0,6-4 192 0,6-3-64 16,3-13-128-16,2 5 192 0,5 2-192 0,2 0 0 15,2-6 0-15,4 7 0 0,2 7 128 0,-6 6-128 16,-7 10 0-16,-5 11 0 0,-7 10 304 0,-11 15-48 16,-7 13 0-16,-12 11 0 0,-9 8-96 0,-9 9-32 15,-13 9 0-15,-7 16 0 0,-8 11 80 0,-12 17 16 16,-12 13 0-16,-7 11 0 0,-6 9 0 0,-2 13 0 16,2 5 0-16,0 1 0 0,-1 4-224 0,6-3 0 0,-1-2 128 0,7-8-128 15,4-9 0-15,12-13 0 0,12-15 0 0,9-11 0 16,9-10 128-16,8-15-128 0,6-12 0 0,9-10 0 15,5-14 0-15,9-7 128 0,7-13-128 0,11-9 0 16,10-9 384-16,3-10 16 0,3-4 16 0,-1-4 0 16,-1 4-224-16,4-1-32 0,0-1-16 0,4-1 0 15,3-2-144-15,-2-5 0 0,-4-3 144 0,7-2-144 16,1-2 0-16,2 9 144 0,-6 2-144 0,-11 11 0 16,-14 7 352-16,-8 13-32 0,-12 12-16 0,-9 11 0 15,-10 9 144-15,-6 9 16 0,-8 3 16 0,-6 9 0 16,-5 7-272-16,-3 7-48 0,-5 5-16 0,-5 7 0 15,-2 7 160-15,-3 10 16 0,-2 5 16 0,1 2 0 0,4-2-208 0,0 0-128 16,3-6 160-16,2-3-160 0,4-6 0 0,5-3 0 16,7-6 0-16,5-6 0 0,5-8 0 0,12-8 0 15,10-7 0-15,9-9 0 0,10-6 0 0,10-8 0 16,8-2 0-16,6-10-160 0,6-8 160 0,9-8 0 16,6-1 0-16,-1 1 0 0,-4 4 0 0,4-1-128 15,3-2 128-15,-2-2 0 0,-2 0 0 0,-1-5 0 16,-2-2 0-16,6-6 0 0,3-1 0 0,-6 8 0 15,-6 7 0-15,-14 4 0 0,-9 8 0 0,-8 5 0 16,-7 9 0-16,-10 7 0 0,-6 7 128 0,-10 5-128 16,-7 7 128-16,-4 4-128 0,-4 0 128 0,-5 7-128 15,-1 1 128-15,-2 6-128 0,-1 4 0 0,-1 0 128 16,1 1-128-16,-1 0 0 0,1-6 128 0,1-1-128 16,3-5 128-16,0 3-128 0,1-7 0 0,1-1 0 0,4-1 0 0,-1-2 0 15,-2 1 0-15,2-3 0 0,-2-3 0 0,1-1 0 16,0 1 0-16,1-1 0 0,0 4 0 0,-1-4 0 15,4-5 0-15,2 1 0 0,6 1 0 0,2-1 0 16,5-3 0-16,3 2 0 0,3-3 0 0,2 2 0 16,0 1 0-16,0-5 0 0,-1 0 0 0,2 0 0 15,-1 1 0-15,6-2 0 0,3-6 0 0,5-2 0 16,4-6 0-16,2-5 0 0,5-4 0 0,-2-4 0 16,-2-3 0-16,0-7 0 0,-1-2 0 0,-31 15 0 15,11-5 0-15,0-7 128 16,2-3-128-16,0-2 0 0,1-5 0 0,-4 1 128 0,-5 1-128 0,23-31 0 15,-19 12 192-15,-16 18-48 0,-12 11 0 0,-8 12 0 16,-7 5 176-16,-8 9 16 0,-8 4 16 0,-12 9 0 16,-13 7-96-16,12-3-32 0,-13 7 0 0,-9 5 0 0,-12 13-224 15,-12 5 0-15,-8 6 0 0,-7 0 0 0,-5 4 0 0,-88 53-240 16,34-18 80-16,14-6 16 0,8-7-112 0,13-4-32 16,11-8 0-16,1-5 0 0,-3-5-32 0,2-5-16 15,2-7 0-15,2-1 0 0,0-3 80 0,-8 0 32 16,-4-2 0-16,-2-3 0 0,2-8 224 0,-6 0 0 15,-2 0 0-15,-3-2 0 0,-1-1 0 0,-5 0-144 16,-7-5 144-16,2 1-128 0,5 0 128 0,-3-2-160 16,-4-7 160-16,3 0-160 0,4-5 160 0,-5-2-192 15,-6-3 192-15,6-2-192 0,2-5 192 0,2-5 0 16,-1-3 0-16,2-2 0 0,5-1 128 0,1-3 16 16,1-4 0-16,4-2 0 0,2-2 16 0,6-2 0 15,5-3 0-15,2 0 0 0,2-2-16 0,7 0 0 0,5-1 0 0,12-3 0 16,9-4 48-16,7-5 16 0,8 0 0 0,8-2 0 15,10-2-208-15,6 1 176 0,9-3-176 0,12 0 160 16,10 3-160-16,12-4 0 0,8-5 0 16,10 0 0-16,13-1 0 0,11 2 0 0,8 2 0 0,11 4-176 15,11 0 176-15,7 8-128 0,9 4 128 0,0 7-128 16,2 2 128-16,-1 13 0 0,-1 13 0 0,-10 12 0 16,-9 10 0-16,-12 14 0 0,-8 11 0 0,-14 16 128 15,-8 11-128-15,-12 23 0 0,-14 21 0 0,-13 11 0 16,-7 13 0-16,-9 15 192 0,-5 14-64 0,-1 8 0 15,-1 2-128-15,5-3 0 0,2-7 0 0,6-9 0 0,5-11-144 16,7-18-112-16,5-20 0 0,3-15-16 0,4-14-32 16,4-13 0-16,6-11 0 0,4-8 0 0,3-8 304 0,7-10-128 15,7-7 128-15,9-11 0 0,6-10-176 0,4-9 176 16,2-7-160-16,11-8 160 0,5-13 0 0,10-5-144 16,6-5 144-16,1-8 0 0,2-10 0 0,10-7 0 15,12-10 0-15,6-2 0 0,3-2 0 0,11-6 0 16,12-10 0-16,5 0 128 0,3-2-128 0,-1-1 128 15,-4 0-128-15,1 5 128 0,2 8-128 0,-11 12 0 16,-13 13 128-16,-6 10-128 0,-5 12 128 0,-11 11-128 16,-15 10 160-16,-9 11-160 0,-12 8 192 0,-8 7-64 15,-7 7-128-15,-14 11 192 0,-14 10-192 0,-9 9 0 16,-7 8 0-16,-12 7 0 0,-17 14 0 0,-5 10 144 16,-6 7-144-16,-7 8 128 0,-6 6-128 0,0 4 0 0,1 2 144 15,5 1-144-15,6-8 0 0,8-9 0 0,6-14 0 16,10-14 0-16,13-7 0 0,7-10-256 0,8-9 64 0,17-11 0 15,14-10 192-15,7-9 0 0,11-10-144 0,8-8 144 16,5-8 0-16,10-10 0 0,11-5 0 0,-1-10 0 16,0-5 0-16,-52 23 0 15,14-7 0-15,11-10 0 0,10-5 0 0,3-3 0 0,2-3 0 0,-2-3 128 16,-3 1-128-16,308-200 0 0</inkml:trace>
  <inkml:trace contextRef="#ctx0" brushRef="#br0" timeOffset="176832.03">26584 17143 11967 0,'0'0'1072'0,"0"0"-864"0,-9 0-208 0,9 0 0 16,-9-3 1152-16,9 3 192 0,0 0 48 0,0 0 0 16,0 0-176-16,0 0-16 0,5-12-16 0,8 2 0 15,5 1-384-15,-1-4-80 0,-4-3-16 0,6 4 0 16,7-1-224-16,0-2-48 0,0-6-16 0,2 3 0 15,4 2-48-15,-4 2-16 0,-1 2 0 0,-3-2 0 16,-2 1-48-16,-5 3-16 0,-1 5 0 0,-3 1 0 16,-5 2-288-16,-8 2 0 0,0 0 128 0,5 18-128 15,-5 5 192-15,-2 5-32 0,-6 3 0 0,-3 0 0 16,-2 2-160-16,-4 1 0 0,-4 2 144 0,-1 0-144 16,-1-1 0-16,-2-1 0 0,-1-4 0 0,-1 0 0 15,2-3 128-15,1-2-128 0,5-8 160 0,6-5-160 0,4-3 352 16,2-4-32-16,7-5 0 0,0 0 0 0,0 0 272 0,0 0 48 15,0 0 16-15,7-8 0 0,6-9-32 0,4-4-16 16,3-2 0-16,5-1 0 0,1 1-304 0,2 3-64 16,-1-3-16-16,0 1 0 0,1-2-224 0,-2 2 0 15,-1-1 0-15,2 3 0 0,-1 3 0 0,-2 4 0 16,-4 0 0-16,0 6 0 0,-2 1 0 0,-3 5 0 16,-15 1 0-16,10 10 0 0,-1 2 0 0,-4 3 0 15,-5 5 0-15,-4 6-160 0,-2 0 160 0,-3 2 0 16,-4-6 0-16,1 5 0 0,-4 7 0 0,2-4 0 15,0-5 0-15,1-6 0 0,5-4 0 0,0-2 176 16,2-2-176-16,2-3 192 0,4-8-32 0,0 0 0 16,0 0 0-16,7-8 0 0,5-2 320 0,5-3 64 0,3-3 16 15,2-1 0-15,3-2-240 0,1 0-32 16,1 3-16-16,0-1 0 0,6 1-272 0,0 3 0 0,-3 4 0 0,-3 4 0 16,-5-2 0-16,-2 7 0 0,-5 4 0 0,-2 5 0 15,-2 4 0-15,-2 3 0 0,-3-1 0 0,-2 5-144 16,-4 5 16-16,-1 1 0 0,0-4 0 0,-4 1 0 31,-3 0-384-31,0 1-64 0,1 2 0 0,2-2-16 16,0-3-2352-16,1-3-480 0,0 3-96 0,7-9 0 0</inkml:trace>
  <inkml:trace contextRef="#ctx0" brushRef="#br0" timeOffset="177120.11">27707 17325 21183 0,'0'0'1888'0,"0"0"-1504"15,0 0-384-15,9-5 0 0,1 2 208 0,3 0-16 16,2-1-16-16,4 0 0 0,6-3 688 0,4 2 144 15,2 1 16-15,1 0 16 0,2-5-272 0,-1 4-64 16,-2 4-16-16,2-2 0 0,-2-2-304 0,0 2-64 0,1 1-16 16,-4 2 0-16,-2 1-304 0,-1 1 0 0,-3 2 128 15,-6 0-128-15,-6-2-240 0,-10-2-96 0,12 0-32 0,0 0-12272 16</inkml:trace>
  <inkml:trace contextRef="#ctx0" brushRef="#br0" timeOffset="177391.73">28216 17106 17503 0,'0'0'1552'0,"8"-6"-1232"0,4 1-320 0,0 2 0 15,-1 2 448-15,4-1 48 0,3 1 0 0,3 1 0 16,4 0 464-16,2 3 80 0,0 2 32 0,6 1 0 0,-2-2-96 15,-1 2-16-15,-5 4 0 0,-3-1 0 0,-4 3-240 0,-3 2-48 16,-4 0-16-16,-3 2 0 0,-4 0-112 0,-4 2-32 16,-4 0 0-16,-2 2 0 0,-3-1-128 0,-2 4-16 15,-7 1-16-15,0-2 0 0,-7 2-112 0,-1-6-32 16,-4-3 0-16,3-1 0 0,2 2-400 16,3-6-96-16,1-2-16 0,5-3-13984 15</inkml:trace>
  <inkml:trace contextRef="#ctx0" brushRef="#br0" timeOffset="177862.98">29042 17509 19231 0,'0'0'848'0,"0"0"176"15,0 0-816-15,0 0-208 0,9-6 0 0,0-1 0 16,0 1 1664-16,3-4 304 0,2 3 48 0,3-5 16 15,1-8-784-15,6 2-160 0,3-1-16 0,2-4-16 0,-3-4-336 0,4 2-64 16,0 3-16-16,1-4 0 0,4-1-192 0,-1-2-64 16,-2 0 0-16,-1-6 0 0,-1-1-176 0,-4-5-32 15,-3-3-16-15,-3-1 0 0,-4-1-32 0,-3 3 0 16,-4 5 0-16,-3 5 0 0,-2 11-128 0,-4 4 0 16,-1-1 144-16,-7 13-144 0,-1 10 0 0,-5 2 144 15,-6 5-144-15,-6 4 0 0,-7 10 0 0,-2 4 0 16,0 7 0-16,2 6-192 0,1 1 192 0,4 1 0 15,4 2 0-15,1-2-144 0,1 1 144 0,7-5 0 16,5-3 0-16,5-2 0 0,3-1 0 0,4-2 0 16,5 4 0-16,3-4 0 0,3-2 128 0,3-2-128 15,0 0 128-15,0 1-128 16,-1-3-752-16,-1-4-208 0,-2-2-64 0</inkml:trace>
  <inkml:trace contextRef="#ctx0" brushRef="#br0" timeOffset="178449.01">26524 18628 16175 0,'-9'6'704'0,"4"1"176"0,-2-1-704 0,7-6-176 15,-5 8 0-15,5-8 0 0,0 0 832 0,0 0 144 16,0 0 32-16,0 0 0 0,13 0 224 0,4-5 48 16,3-6 16-16,4-2 0 0,4-6-320 0,4-6-64 0,5-1-16 15,6-4 0-15,2-5-128 0,1-3-16 0,-3-1-16 0,-2 0 0 16,-2 0-160-16,-3 0-16 0,-2-4-16 0,-3 0 0 15,-2 0-176-15,-5-2-48 0,-6 2 0 0,-4 7 0 16,-2 8 0-16,-4 7 0 0,-3 10 0 0,-6-1 0 16,-6 7 128-16,-5 3 0 0,-2 9 16 0,-4 7 0 15,-3 10-128-15,-1 7-16 0,-3 3-16 0,1 5 0 16,1 7-304-16,1-1 0 0,0-2 0 0,3 4 0 16,4 3 0-16,0-1 0 0,4 1 0 0,3-4 0 15,4-6 0-15,0 0 0 0,5-7 0 0,5-4 0 16,0-5 0-16,6-3 0 0,0-2 0 0,2-5 0 15,3-5-416-15,2-4 16 0,1-2 0 0,1-6 0 16,0-3-2400-16,3-7-464 16</inkml:trace>
  <inkml:trace contextRef="#ctx0" brushRef="#br0" timeOffset="178729.42">27631 18402 10127 0,'0'0'896'0,"-7"5"-704"16,7-5-192-16,0 0 0 0,0 0 3504 0,0 0 656 0,0 0 144 0,0 0 32 16,0 0-2528-16,14-5-496 0,5 1-96 0,6 0-32 15,4-1-576-15,4 0-112 0,7 0-32 16,0 0 0-16,0 2 0 0,-1 2 0 0,-1 1 0 0,-3 1 0 15,-1-1-240-15,-1 1-48 0,-2 3-16 0,1 0 0 16,-2-1-160-16,-2 2 0 0,-4-3 0 0,-6 4 0 31,-4-1-1040-31,-2-1-240 0,-12-4-64 0,0 0-12384 0</inkml:trace>
  <inkml:trace contextRef="#ctx0" brushRef="#br0" timeOffset="178996.21">28207 18168 24767 0,'17'-8'1088'0,"-4"5"240"16,2 0-1072-16,5 1-256 0,5 1 0 0,5 1 0 0,3 0 512 0,-1 3 32 16,0 4 16-16,-2 1 0 0,-3-2-48 0,-2 6-16 15,-3-1 0-15,-5 3 0 0,-5 3-368 0,-3 1-128 16,-3 2 0-16,-3 0 144 0,-6 4 112 0,-2 1 32 15,-3 1 0-15,-3 1 0 0,-4 1 160 0,0-1 16 16,-4-1 16-16,0 0 0 0,-3-5-176 0,1-2-48 16,0-2 0-16,3-1 0 0,1-2-96 0,1-1-32 15,3 0 0-15,6-5 0 16,5 1-1216-16,2-9-240 0,0 0-48 0,13-6-16 0</inkml:trace>
  <inkml:trace contextRef="#ctx0" brushRef="#br0" timeOffset="179711.03">29142 18383 20271 0,'-12'1'1792'0,"1"3"-1424"16,-1 0-368-16,0-4 0 0,2-3-208 0,10 3-112 15,-9-1-32-15,9 1 0 0,0 0 1376 0,0 0 256 16,0-11 64-16,0 11 16 0,7-9-528 0,4-1-96 15,0 3-32-15,4-3 0 0,-1 2-336 0,2-2-80 16,1 3-16-16,1-1 0 0,2 0-272 0,-2 3 128 16,-3 0-128-16,1 4 0 0,0 1 256 0,-5 1-64 15,-11-1-16-15,0 0 0 0,7 16 16 0,-4-1 0 16,-3 0 0-16,-2 2 0 0,-3-2 208 0,-1 4 48 16,-2 0 16-16,-3-1 0 0,-2-1-208 0,0-1-64 0,-2 0 0 0,0-2 0 15,0-1-48-15,0-4-16 0,2 0 0 0,3-4 0 16,-1 2 96-16,2-1 16 0,9-6 0 15,0 0 0-15,0 0 208 0,0 0 32 0,-2-10 16 0,6-2 0 16,3-2 160-16,5-4 48 0,1-2 0 16,2 2 0-16,3 2-384 0,1-1-64 0,1-5 0 0,1 4-16 15,2 2-240-15,-1 3 0 0,-1 3 0 0,1-1 0 16,2 5 0-16,-2-1 0 0,-2 3 0 0,-5 6 0 16,0 2 0-16,-4 2 0 0,-3 1 0 0,-3 4-160 15,-3 5 160-15,-4 2-128 0,0 3 128 0,-6 3-128 16,-3-2 128-16,-2 0-128 0,-2 0 128 0,-2-2-128 15,0-1 128-15,4-7 0 0,1-3 0 0,3 0 0 16,-4 0 0-16,8-2 144 0,5-7-144 0,0 0 0 0,0 0 288 0,0 0-48 16,0-9-16-16,8-3 0 0,7-4 160 15,3-2 48-15,2-1 0 0,2-4 0 0,4 0-192 0,-2-1-48 16,2 1 0-16,-1 3 0 0,-1 3-192 0,0 4 0 16,-2 3 0-16,-1 2 0 0,-2 3 0 0,1 4 0 15,1 3 0-15,-3 5 0 0,-2-1 0 0,-1 9 0 16,0 2 0-16,-1 3-160 0,-1 8 160 0,-3 1 0 15,-2-2 0-15,-1 2-128 0,-2 4 128 0,0-3 0 16,-3 0 0-16,0-1 0 16,1-4-896-16,1-3-160 0,-2-5-32 0</inkml:trace>
  <inkml:trace contextRef="#ctx0" brushRef="#br0" timeOffset="180947.07">30313 16671 13823 0,'-5'-11'608'0,"5"11"128"0,0 0-592 0,0-9-144 0,1-1 0 0,-1 10 0 16,0-11 560-16,0 11 80 0,12-9 0 0,1 1 16 15,0 1 160-15,4 1 16 0,2 5 16 0,-1-1 0 16,-3 0-144-16,-1 4-16 0,2 1-16 0,-1 7 0 16,-2-3-144-16,-2 8-16 0,-3-1-16 0,-4 4 0 15,-4 3-272-15,-3 5-48 0,-2 3-16 0,-6 6 0 16,-4 3 320-16,-2 5 64 0,-2 3 16 0,1-3 0 15,4 0-112-15,0-2-32 0,3-2 0 0,3-2 0 16,4-3-96-16,3-5-32 0,2-2 0 0,2-1 0 16,1 5 0-16,2-5 0 0,2-3 0 0,1 0 0 0,-2-2-144 15,2 1-16-15,3-1-128 0,-1-4 192 0,4-4-64 16,0-1-128-16,4 3 176 0,-1-2-176 0,0-4 192 0,3 2-192 16,0 1 192-16,1-2-192 0,0 2 192 0,0 3-192 15,-1 2 192-15,0 0-192 0,-3-4 128 0,1 3-128 16,-1 2 0-16,-4 0 0 0,-1-1 144 0,0 2-16 15,-1-1-128-15,0 1 192 0,-3 2-64 0,0 2-128 16,-2-1 176-16,-1 1-176 0,-1 5 240 0,-1-1-64 16,-1-1-16-16,-3 1 0 0,-2 2 112 0,1 0 32 15,-1 2 0-15,-2 0 0 0,-3 2 128 0,-1-1 16 16,-1 1 16-16,-3-2 0 0,-3 1-80 0,-1-1-32 16,1 2 0-16,-2-6 0 0,-3 3-144 0,2-5-16 15,1-2-16-15,2 1 0 0,2-5-176 0,3-2 160 0,-2-5-160 16,7 0 160-16,1-1-304 0,4-11-64 0,0 0-16 0,0 0 0 31,9-8-2064-31,4-1-400 0,3-13-96 0,1-1-16 0</inkml:trace>
  <inkml:trace contextRef="#ctx0" brushRef="#br0" timeOffset="181349.17">31523 16797 3679 0,'0'0'320'0,"0"0"-320"16,0 0 0-16,0 0 0 0,0 0 1984 0,0 0 336 15,0 0 64-15,0 0 16 0,0 0-1392 0,0 0-288 16,2-9-48-16,-2 9-16 0,0 0 48 0,0 0 0 16,0 0 0-16,8-8 0 0,-8 8 176 0,0 0 32 15,0 0 16-15,9-7 0 0,-9 7-32 0,8-10-16 16,-8 10 0-16,0 0 0 0,10-7-304 0,-10 7-48 15,0 0-16-15,0 0 0 0,0 0-160 0,0 0-32 16,0 0-16-16,0 0 0 0,0 0-304 0,0 0 0 0,0 0 0 0,0 0 0 31,0 0-832-31,0 0-112 0,0 6-16 0</inkml:trace>
  <inkml:trace contextRef="#ctx0" brushRef="#br0" timeOffset="183087.23">31594 16868 10127 0,'0'0'896'0,"0"0"-704"16,0 0-192-16,4-11 0 0,1 2 1024 0,-5 9 160 16,0 0 32-16,4-12 16 0,-4 12-208 0,0 0-64 15,0 0 0-15,0 0 0 0,-2 11-368 0,-3 1-80 0,-5-3 0 0,1 9-16 16,-1 9-80-16,-5 5-16 0,-3 2 0 0,3 1 0 16,0 0 64-16,1 1 16 0,0 2 0 0,-2-1 0 15,-1-2 32-15,1-5 0 0,1-3 0 0,3-2 0 16,2-1-112-16,2-6-16 0,1-5 0 0,2 0 0 15,0-3 128-15,5-10 0 0,0 0 16 0,0 0 0 16,0 0 48-16,0 0 0 0,14 4 0 0,-2-9 0 16,2-4-144-16,2-2-32 0,3 0 0 0,-2-5 0 15,-5 0-208-15,4-1-32 0,3 1-16 0,1-1 0 16,2 0-144-16,-5 4 0 0,-4 2 144 0,0 2-144 16,0 3 0-16,-1 2 0 0,-12 4 0 0,9 4 0 15,-9-4 0-15,0 0 0 0,6 13 0 0,-2 0 0 16,-1 4 0-16,-3-1 0 0,0 0 0 0,0 2-128 0,0 3 128 15,1-3 0-15,2-3 0 0,1-2 0 0,2-4 0 16,-6-9 0-16,11 8 0 0,2-7 0 0,1-1 0 0,2-4 144 16,-2-2-16-16,2-2-128 0,-1-3 448 0,1 2 0 15,-2-2-16-15,1-1 0 0,-1-1-176 0,-1 1-16 16,0 3-16-16,0-3 0 0,0-1-224 0,-1 3 144 16,-2-2-144-16,1 4 128 0,-2-1-128 0,-9 9 0 15,0 0 0-15,0 0 128 0,0 0-128 0,0 0 0 16,0 0 0-16,0 0 0 0,-5 16 0 0,-2-1 0 15,1 1 0-15,-2-2 0 0,-1 1 0 0,2 3 0 16,1 1 0-16,0 0 0 0,1-4 0 0,3-2 0 16,2 0 0-16,0-13 0 0,0 0 0 0,6 10 0 0,-6-10 0 15,13 5 0-15,1-4 0 0,0 3 0 0,0-1 0 16,2-5 0-16,-1-4 0 0,1-1 0 0,-3 1 0 16,0-6 0-16,0-1 128 0,-1 1-128 0,-2-2 128 0,-2 2-128 15,-2 3 128-15,-3-5-128 0,-3-3 128 0,-3 2-128 16,-2 6 144-16,0 0-144 0,-3 0 160 0,-2-3-160 15,-2 5 0-15,-2-1 128 0,1 2-128 0,1 3 0 16,0-5 0-16,2 1 0 0,3 3 0 0,7 4 0 16,-8-6 0-16,8 6 0 0,-2-8 0 0,2 8 0 15,0 0 0-15,5-8 0 0,3-2 0 0,5 2 0 16,4-6 0-16,1 3-128 0,2 3 128 0,2 0 0 16,3-1 0-16,-3 2-128 0,0 0 128 0,-1 2 0 15,0 3 0-15,-2 0 0 0,-2-3-128 0,-3 3 128 16,-2 5 0-16,-12-3 0 0,9 6 0 0,-9-6 0 0,7 11 0 15,-3 2 0-15,-4 1 0 0,-2 1 0 0,-1-4 0 16,-1 2-128-16,-3 3 128 0,2 1 0 0,-2-4 0 0,2 0 0 16,5-13 0-16,-6 13 0 0,2-1 0 0,2-2 0 15,2-10 0-15,4 13 0 0,-4-13 0 0,11 9 0 16,0-1 0-16,3-5 0 0,0-4 0 0,0-2 0 16,-1-1 0-16,0 0 144 0,0-2-144 0,0-2 128 15,0-3-128-15,-1 2 128 0,-1 3-128 0,0-1 128 16,0-5-128-16,-1 2 128 0,-1 1-128 0,2 1 0 15,-2 0 0-15,-1 3 0 0,-2-3 0 0,-6 8 0 16,0 0 0-16,0 0 0 0,0 0 0 0,0 0 0 16,0 0 0-16,0 0 0 0,5 13 0 0,-1 0 0 0,-1-1 0 15,-3 1 0-15,0 0 0 0,-1 4 0 16,-1 1 0-16,2-1 0 0,3-4 0 0,-3 3 0 0,-1 1 0 0,1-1 0 16,1-2 0-16,0-4 0 0,-1-10 0 0,0 0 0 15,5 16 0-15,1-6 0 0,-6-10 0 0,9 8 0 16,-1 1 0-16,-8-9 0 0,9 6 0 0,-9-6 0 15,0 0 0-15,9 13 0 0,-1-3 144 0,-2 2-144 16,-5-1 0-16,2 0 0 0,0 1 0 0,-3-1 0 16,-3 1 0-16,0 1 0 0,0 3 0 0,-1-3 0 15,1 0 0-15,-2 1 0 0,-3 3 0 0,1 1 0 16,0-6 0-16,-1 1 0 0,-3 0 0 0,2 2 128 16,3-9-128-16,-1 1 0 0,7-7 128 0,-6 7-128 15,6-7 128-15,0 0-128 0,0 0 128 0,0 0-128 16,0 0 0-16,0 0 144 0,0 0-144 0,0 0 0 0,0 0 0 15,0 0 0-15,0 0 0 0,0-13 0 16,1 3-1648-16,2-2-224 16,1-3-48-16</inkml:trace>
  <inkml:trace contextRef="#ctx0" brushRef="#br0" timeOffset="183251.21">32545 16731 34095 0,'-6'-11'3024'0,"5"0"-2416"15,-3-1-480-15,3-1-128 0,-2 0 368 0,3 0 48 16,3 2 16-16,-3 11 0 0,5-10 80 0,-5 10 32 16,7-8 0-16,2 3 0 0,1 4-384 0,1 2-160 15,-11-1 128-15,9 5-128 16,-9-5-1104-16,5 9-304 0,-6 0-64 0,-3 3-16 0</inkml:trace>
  <inkml:trace contextRef="#ctx0" brushRef="#br0" timeOffset="186085.3">26295 13824 6623 0,'0'0'288'0,"0"0"64"0,-4-16-352 0,2 2 0 16,1-1 0-16,4 5 0 0,-3 10 1152 0,8-12 144 15,1 2 48-15,1-1 0 0,-10 11-352 0,13-4-64 16,-1 3-16-16,-12 1 0 0,12-10-208 0,1 6-32 16,0 6-16-16,0 1 0 0,-3-1-128 0,2 4-16 15,1-1-16-15,0 9 0 0,0 4-160 0,3 1-16 16,1-1-16-16,1 4 0 0,-2 9-32 0,2 1 0 15,3 4 0-15,1 2 0 0,4 0 16 0,-4 6 0 0,-6 7 0 0,1 6 0 16,2 5-16-16,-2 9 0 0,-3 8 0 0,-2 3 0 16,-3 2-112-16,-5 4-32 0,-6 0 0 0,-1 5 0 15,0 3 0-15,-4 0 0 0,-8-2 0 0,1-10 0 16,1 0 112-16,-1-10 16 0,-3-1 0 0,-2-8 0 16,-2-5 96-16,2-10 32 0,2-6 0 0,0-2 0 15,-1-1 288-15,0-4 64 0,-1-10 16 0,0-1 0 16,-2 3-288-16,1-4-48 0,2-4-16 0,0-3 0 15,-2-1-160-15,1-5-48 0,-2-4 0 0,1-1 0 16,1-4-192-16,0-4-192 0,0-5 48 0,3 0-8976 16,3-1-1792-16</inkml:trace>
  <inkml:trace contextRef="#ctx0" brushRef="#br0" timeOffset="186955.45">25687 13769 3679 0,'0'0'160'0,"0"0"32"0,-10-2-192 0,1 1 0 0,-1 1 0 0,1 1 0 16,0-1 704-16,9 0 80 0,-9 2 32 0,0 0 0 16,0 4-576-16,0-2-112 0,1-4-128 0,8 0 176 15,-9 7 336-15,2 1 80 0,7-8 16 0,-6 12 0 16,-1 2 288-16,-1 3 64 0,-1 3 16 0,1 1 0 15,-2-1-272-15,1 5-48 0,-3 3-16 0,-3 5 0 16,-1 3-144-16,-2 2-48 0,-2-1 0 0,-3 17 0 16,-3 12-128-16,-2 9-16 0,-1 1-16 0,-3 5 0 15,-5 0-16-15,-3 5 0 0,-2 4 0 0,-1 0 0 16,5 1 48-16,6-7 0 0,3-3 0 0,4-7 0 0,6-1-16 16,6-5 0-16,8-3 0 0,5-2 0 0,3-4 96 15,8-5 32-15,3-6 0 0,2-2 0 0,1-4-128 16,4-1-32-16,5 2 0 0,2-5 0 0,4-7-272 0,-1-1 0 15,-1-1 0-15,-1-2 0 0,1 3 0 16,-2-2 0-16,0-3 0 0,0-3-6848 16,1-1-1472-16</inkml:trace>
  <inkml:trace contextRef="#ctx0" brushRef="#br0" timeOffset="-210909.23">17244 10615 6447 0,'0'0'576'0,"0"0"-576"16,0 0 0-16,0 0 0 0,0-12 1216 0,-1 5 144 15,1 7 32-15,0 0 0 0,-1-12-544 0,-1 4-96 16,1-4-32-16,1 12 0 0,0 0-112 0,0 0-32 15,0 0 0-15,0 0 0 0,-3-6 144 0,3 6 32 16,0 0 0-16,0 0 0 0,-3-9-160 0,3 9-16 16,0 0-16-16,0 0 0 0,0 0-128 0,0 0-32 15,0 0 0-15,0 0 0 0,-7 11-64 0,3 0-16 16,2 2 0-16,-1 1 0 0,0 3-48 0,2 3-16 16,1 1 0-16,1 1 0 0,2-1-64 0,0 2 0 15,-2-1-16-15,1 0 0 0,1 0-48 0,4-1-128 0,-2-1 192 0,1 2-64 16,1-1-128-16,1 0 0 0,1 0 144 0,1-1-144 15,-1 0 128-15,3 1-128 0,1 1 128 0,1-2-128 16,-2-3 176-16,4-2-48 0,-1 2 0 0,5-1 0 16,2-3 80-16,-4 0 16 0,-2-5 0 0,5 5 0 15,6-2 160-15,2 4 16 0,2-3 16 0,1 1 0 16,0-4-128-16,1 1-32 0,-7-2 0 0,2 0 0 16,-1-3-80-16,1-2-32 0,-2-1 0 0,2 1 0 15,-2-3-144-15,1-1 0 0,1-2 144 0,-1-1-144 16,-1 4 144-16,1-3-144 0,1-6 192 0,0 3-192 15,1 1 224-15,0-1-64 0,1 0-16 0,-2-2 0 0,1-2 16 16,-1-1 0-16,-1 1 0 0,2-5 0 0,-1 1-32 16,1-2 0-16,-2 1 0 0,2 0 0 0,1 1 0 15,0-2-128-15,0-2 192 0,-1 1-64 0,1 4-128 0,0 0 192 16,1-4-192-16,0 3 192 0,0-2-192 0,-1 3 0 16,-2 1 0-16,-1 1 128 0,1-2-128 0,-1 1 0 15,0-4 0-15,-1 3 128 0,-1 2-128 0,1-4 0 16,0 2 0-16,0 0 0 0,0 1 0 0,2 1 0 15,-3 3 0-15,1-3 0 0,0 4 0 0,1-1 0 16,-2 4 0-16,1 1 0 0,0 1 0 0,-1-4 0 16,-2 2 0-16,2 4 0 0,-3 3 0 0,-1 4 0 15,-3-3 0-15,1 3 0 0,-1 2 0 0,0 2 0 16,-2 1 0-16,-1-1 0 0,1 1 0 0,1 1 0 16,-4 3 0-16,1-1 0 0,1-3 0 0,-2 1 0 0,-4-1 0 0,1 0 0 15,1 2 0-15,-2-1 0 0,-1-3 128 16,-2 1-128-16,3 1 0 0,-1-5 128 0,-1 3-128 0,-7-10 0 15,0 0 160-15,0 0-160 0,10 2 192 0,-10-2-192 16,0 0 256-16,11 0-48 0,-4-2-16 0,-7 2 0 16,12 0-48-16,0 0-16 0,-2-10 0 0,2 5 0 15,-2 3 0-15,2-4-128 0,1 2 192 0,0 1-64 16,0-7-128-16,2 3 0 0,-1 1 144 0,2-4-144 16,2 0 0-16,0-3 144 0,-1 2-144 0,4 1 0 15,0-1 144-15,0 1-144 0,1-6 0 0,3 4 144 16,-1 5-144-16,2-4 0 0,2 3 144 0,0-2-144 15,1 2 0-15,4-1 0 0,-1 4 0 0,0 1 128 16,-4 3-128-16,1-1 0 0,0 4 0 0,-2 0 0 16,-2 3 0-16,-2 2 0 0,-1-2 0 0,2 2 0 0,-5 3 0 15,2-2 0-15,-2 2 0 0,-1-3 0 0,0-1 0 0,2 2 0 16,0-1 0-16,3 1 0 0,-1-5 0 0,-1 0 0 16,1 0 0-16,1-1 0 0,5 0 0 0,-2-2 128 15,-1-2-128-15,-1 2 0 0,4 3 128 0,-1 1-128 16,3-3 160-16,0-1-160 0,-3-1 160 0,1-2-160 15,-2 3 160-15,0-2-160 0,-4-8 176 0,3 3-176 16,0-1 192-16,-1 1-192 0,1-4 320 0,3-3-64 16,-2-1 0-16,2-3 0 0,1-3 80 0,1-3 16 15,0-1 0-15,4-3 0 0,0-1-32 0,-3 0-16 16,-2 1 0-16,-2 0 0 0,-1 2-32 0,-1 2 0 16,-5 0 0-16,-4 5 0 0,0 2 64 0,-4 1 16 15,-2-2 0-15,-1 6 0 0,-1 5-144 0,-1 2-16 0,-1-3-16 16,1 2 0-16,-3 1-176 0,-4 5 0 0,0 0 144 15,0 0-144-15,0 0 0 0,0 0 0 0,0 0 0 0,0 0 0 32,9 5-768-32,-1 3-192 0,-8-8-16 0,7 15-11280 0,-1 5-2256 0</inkml:trace>
  <inkml:trace contextRef="#ctx0" brushRef="#br0" timeOffset="-200274.19">19189 7352 3679 0,'24'1'320'0,"-6"-3"-320"0,4-10 0 0,3 5 0 0,1 1 880 0,3 2 96 16,3-1 32-16,2-3 0 0,4-3-368 0,4 2-80 15,2 1-16-15,3 5 0 0,1 0-112 0,2-2-32 16,1 0 0-16,-3 1 0 0,-4 2-96 0,1-4-32 15,-6-3 0-15,-3 5 0 0,-3 2-272 0,-3 2 160 16,-4 2-160-16,-5-2 128 0,-3-4-128 0,-4 3 0 16,-3 1 0-16,-11 0-3456 15,0 0-784-15</inkml:trace>
  <inkml:trace contextRef="#ctx0" brushRef="#br0" timeOffset="-199615.94">22266 6905 6447 0,'20'-8'576'0,"5"4"-576"0,3 4 0 0,6 0 0 16,5-4 704-16,3-1 48 0,2 0 0 0,3 1 0 16,4 2-192-16,5-3-48 0,9-1 0 0,3 2 0 15,4 4-80-15,-3 2-32 0,0 4 0 0,-5 0 0 16,-5-2-224-16,-6 1-48 0,-3 0-128 0,-6 2-3664 16,-5-1-848-16</inkml:trace>
  <inkml:trace contextRef="#ctx0" brushRef="#br0" timeOffset="-195011.32">9908 717 2751 0,'0'0'128'16,"0"0"16"-16,0 0-144 0,0 0 0 0,0 0 0 0,0 0 0 0,-2-5 1872 0,2 5 352 15,0 0 64-15,0 0 16 0,0 0-1792 0,0 0-336 16,0 0-176-16,0 0 160 0,7-8-32 0,-7 8 0 16,10-4 0-16,-10 4 0 0,0 0 192 0,0 0 16 15,0 0 16-15,11 2 0 0,1-4-144 0,-12 2-16 16,10-2-16-16,2 0 0 0,1 0-48 0,-2-2-128 15,-11 4 192-15,0 0-64 0,11-3 96 0,-11 3 16 16,0 0 0-16,13-1 0 0,-2-4 144 0,-2 1 48 16,-9 4 0-16,10 0 0 0,-10 0 48 0,0 0 16 15,13-1 0-15,-1-1 0 0,-12 2-192 0,13-2-48 16,-1 2 0-16,-2 0 0 0,1-3-80 0,1 2-32 16,1-2 0-16,0 1 0 0,-2 0-16 0,2 2-128 0,3 0 192 0,0 0-64 15,-1-2-128-15,1 2 0 0,0 0 0 0,1 1 0 16,1-1 160-16,0 3-160 0,-1-1 192 0,0 2-192 15,-1 1 176-15,-1-2-176 0,0-1 160 0,-2 2-160 16,-3-1 224-16,-1 1-48 0,4 1-16 0,-4 2 0 16,-9-7 64-16,0 0 16 0,6 11 0 0,-6-11 0 15,1 11 144-15,-2-1 16 0,1-10 16 0,-4 16 0 16,-4-3 160-16,0 4 48 0,0 1 0 0,2-2 0 16,-1-2-208-16,1 0-32 0,-3 3-16 0,2 2 0 15,-2-2-208-15,2-3-32 0,0 0-128 0,1 1 192 16,4 0-192-16,-3 3 0 0,-5 2 0 0,5-6 0 15,5-14 0-15,-1 13 0 0,-2 7 0 0,-1-4 0 16,4-16 0-16,-2 13 0 0,0 0 0 0,0-3 0 0,2-10-192 16,-4 11 64-16,4-11 128 0,0 0-208 15,0 0-528-15,0 0-96 0,0 0-32 0,0 0-6672 16,0 0-1328-16</inkml:trace>
  <inkml:trace contextRef="#ctx0" brushRef="#br0" timeOffset="-170881.73">11159 1163 6847 0,'0'0'304'0,"0"0"64"0,0 0-368 0,0 0 0 0,0 0 0 0,10 0 0 0,0 3 144 0,-10-3-144 16,12 5 192-16,-1-4-192 0,-11-1 224 0,11 4-64 15,0 0-16-15,-11-4 0 0,11 7 496 0,-11-7 112 16,12 1 16-16,-12-1 0 0,12 5 192 0,-2 0 32 16,-10-5 16-16,9 7 0 0,-9-7-304 0,12 5-48 15,-3 0-16-15,0 0 0 0,-9-5-32 0,13 7-16 16,-1-4 0-16,0-1 0 0,-2 1-64 0,1-2-16 16,-1-2 0-16,6 0 0 0,0 3 0 0,-2-2 0 0,0-2 0 15,2 0 0-15,3 1-160 0,2 0-32 0,3-2-16 0,2 3 0 16,4-3-48-16,-2-1-16 0,1 2 0 0,1 1 0 15,1-1-80-15,-2 0-16 0,1-2 0 0,0 0 0 16,0-1-16-16,1 2 0 0,1-1 0 0,0 2 0 16,0 0 0-16,0 0 0 0,5-1 0 0,-2 2 0 15,0 1 0-15,-1 0 0 0,4-3 0 0,-2 3 0 16,1 1 32-16,-2-1 0 0,0-1 0 0,-1 1 0 16,0 1-160-16,1-2 0 0,0-2 0 0,3 0 0 15,1 0 0-15,2 0 160 0,-1-1-16 0,2 4 0 16,1 2 48-16,-1 3 0 0,-3-1 0 0,-3 1 0 15,3-1-48-15,-1 1 0 0,1-3 0 0,0-1 0 16,2 1-144-16,-1 0 192 0,-1-4-192 0,3 4 192 0,-2 0-192 16,3 6 160-16,0 0-160 0,-1-3 160 0,-3-1-160 0,0-3 192 15,0-1-192-15,1 0 192 0,-1 0-64 0,2-1-128 16,4-2 192-16,-5 2-64 0,1 0 16 0,2 1 0 16,1 1 0-16,0 3 0 0,-1-3 32 0,-2 2 0 15,-3-3 0-15,1 1 0 0,-2-2-176 0,1 1 0 16,1-4 0-16,2 0 0 0,2 3 144 0,-3-2-144 15,-6-1 160-15,5 2-160 0,2 2 128 0,-1 1-128 16,-2 0 0-16,0-1 144 0,-2 0-144 0,1-1 192 16,-1 0-192-16,3 1 192 0,-4-2-192 0,3 0 192 15,1-2-192-15,1 3 192 0,-4-1-192 0,3 2 160 16,0-1-160-16,0 1 160 0,-1 3-160 0,0-1 192 16,-2 2-192-16,0-1 192 0,-2-3-192 0,1 0 160 0,1 1-160 15,2-1 160-15,0 0-160 0,-3 0 160 0,-2 1-160 0,3 2 160 16,6 0-160-16,-3-1 192 0,-1-2-192 0,-2 1 192 15,0 6-192-15,-3-4 160 0,0-1-160 0,1 1 160 16,0-3-160-16,1-1 128 0,3-1-128 0,0 1 128 16,-1 0-128-16,3 1 128 0,-3 2-128 15,2 1 128-15,1-3 0 0,-1 0-128 0,0 0 192 0,-1 1-64 16,-3 0-128-16,1 1 128 0,-2-2-128 0,1 0 128 16,1 1-128-16,3-1 128 0,1 0-128 0,-2 0 128 15,-3 3-128-15,2-1 128 0,0-2-128 0,1 4 128 16,0 0-128-16,0-1 0 0,-4-5 0 0,-2 2 128 15,0 3-128-15,-1-2 0 0,-1-1 0 0,1-1 0 16,2 0 0-16,2-1 128 0,3 2-128 0,0-1 0 16,1 0 0-16,-4-1 0 0,1 2 128 0,1 2-128 0,-2-1 0 15,-1 0 0-15,-1-1 144 0,-2 2-144 0,0-1 0 16,1 0 0-16,0-1 0 0,1 3 0 0,-1-2 0 0,2 1 0 16,0-2 0-16,0 0 128 0,-1 0-128 0,-1 0 0 15,2-3 0-15,0 3 0 0,-1 3 0 0,-2-1 128 16,0-3-128-16,-2 1 0 0,-1 1 0 0,0 0 0 15,2 1 0-15,0-2 128 0,0 0-128 0,1-2 0 16,0 1 0-16,1 1 0 0,-1 1 0 0,3 1 0 16,1-2 0-16,-1 1 0 0,1 0 0 0,-1-1 128 15,-1-1-128-15,-1 1 0 0,2 3 0 0,-3-3 0 16,-1-2 0-16,0 1 0 0,0 0 0 0,2-1 0 16,0 2 0-16,1 0 0 0,-2-1 0 0,2 1 0 15,1 0 0-15,0 1 128 0,1 2-128 0,-3-2 0 0,-2-1 0 0,2 0 0 16,-1 2 0-16,1-2 0 0,0-2 0 0,-1 2 0 15,0 0 0-15,2 2 0 0,0 0 0 0,0-2 128 16,0-2-128-16,1 0 0 0,-3 1 0 0,1 1 0 16,1 0 0-16,-3 1 0 0,2 2 0 0,-1 0 0 15,-2-1 0-15,-1-2 0 0,0-4 0 0,-2 8 0 16,1-1 0-16,-1 1 0 0,-1-4 0 0,1 1 128 16,1 2-128-16,1-1 0 0,-2-2 0 0,1 2 0 15,2-1 0-15,1-1 0 0,0 0 0 0,1 0 0 16,-1 2 0-16,-1 0 0 0,0-2 0 0,-5 1 128 15,2-1-128-15,1 0 0 0,-3 1 0 0,1-1 0 16,0-1 0-16,0 0 0 0,1-4 0 0,-2 3 128 16,3 1-128-16,0 0 0 0,2-1 0 0,-1 0 0 0,0-1 0 15,0 2 0-15,-3-1 0 0,1 1 0 0,2 1 0 0,-2 0 0 16,-2 0 0-16,1 1 0 0,-1 2 0 0,-2-3 0 16,-1-1 0-16,-1 1 0 0,0 1 0 0,0 0 0 15,-1-1 0-15,1 0 0 0,2 0 0 0,-1-1 0 16,-2 0 0-16,2 1 0 0,1 0 0 0,3 2 0 15,-3 0 0-15,3-1 0 0,-2 0 0 0,1 1 0 16,-2-4 0-16,0 2 0 0,0 3 0 0,-1 0 0 16,4 0 0-16,0-3 0 0,-2-2 0 0,-1-1 0 15,1 1 0-15,-1-1 0 0,-1 4 0 0,0 1 0 16,-1-4 0-16,3 2 0 0,-3 0 0 0,3-1 0 16,-1-2 0-16,3 3 0 0,-1 0 0 0,1-1 0 15,0 0 0-15,0-1 0 0,-1 1 0 0,1-1 0 16,-1 0 0-16,2 1 0 0,2 1 0 0,-2 0 0 0,-3 0 0 15,0 1 0-15,2-2 0 0,0 1 0 0,-6 0 0 16,3 0 0-16,0-1 0 0,2-2 0 0,1-1 0 16,1 2 0-16,-1 0 0 0,5-2 0 0,2 2 0 0,-1-1 0 15,1-1 0-15,-1 2 0 0,0 0 0 0,1 2 0 16,-1 0 128-16,0 0-128 0,-1-2 128 0,-1 2-128 16,0 0 0-16,-2 0 0 0,0 0 0 0,-2 0-128 15,1 1 128-15,0-1 0 0,2 0 0 0,0-4 0 16,2 3 0-16,5-1 0 0,-1 1 0 0,0 0 0 15,-1 1 0-15,-1 0 0 0,1 1 0 0,0 0 0 16,-2-2 0-16,0 0 0 0,0 0 0 0,-2-1 0 16,0 0 0-16,0-1 144 0,-1-1-144 0,1-2 0 15,2 0 128-15,-1 1-128 0,3-5 0 0,-2 5 0 0,0-2 0 16,2 2 128-16,-2 0-128 0,3 2 0 0,-1 0 128 0,-2 1-128 16,3 2 0-16,-3-2 0 0,-1 0 128 15,-1-2-128-15,-3-1 0 0,0-1 0 0,-1 5 128 0,1 0-128 16,0-2 0-16,1-1 0 0,2 2 128 0,0-1-128 15,2-1 0-15,-1 2 0 0,0-2 0 0,1 0 0 16,2 4 0-16,-2 2 0 0,-1 1 128 0,-1 1-128 16,-2 1 144-16,1-2-144 0,-2-2 0 0,1-1 0 15,-1-1 0-15,-3-1 0 0,4 2 0 0,0 0 0 16,0 0 0-16,1 0 0 0,-1-2 0 0,-1-2 0 16,-1 0 0-16,-2 1 0 0,1 3 0 0,-2 2 0 15,0-1 0-15,-1-2 0 0,1 1 0 0,0 0 0 16,-5-2 0-16,2 2 0 0,-1 3 0 0,0-3 0 15,0-3 0-15,1 3 0 0,-1 3 128 0,0 1-128 0,0 0 0 16,-1-4 0-16,-1 0 0 0,1 0 128 0,-1 0-128 16,0 0 0-16,0 0 0 0,2-3 176 0,1-1-176 0,-2 3 160 15,-3 1-160-15,4 0 0 0,-2 0 0 0,-2 0 0 16,-1 0 0-16,-1 0 0 0,4-1 0 0,-3-1 0 16,-3 1 0-16,0 1 0 0,0 1 0 0,0-1 0 15,2-1 0-15,-3-1 0 0,-9 2 0 0,12-2 0 16,-2 2 0-16,-10 0 0 0,10-1 0 0,-10 1 128 15,10-5-128-15,-10 5 0 0,0 0 144 0,9-3-144 16,-9 3 0-16,8-4 128 0,-8 4-128 0,0 0 0 16,0 0 0-16,0 0 144 0,9-5-144 0,-3 4 0 15,-6 1 128-15,0 0-128 0,0 0 0 0,0 0 0 16,11-2 0-16,-11 2 0 0,0 0 0 0,9-2 0 16,1 2 0-16,-10 0 0 0,0 0 0 0,0 0 0 0,8 0 0 0,-8 0 0 15,0 0 0-15,0 0 0 0,0 0 0 0,0 0 0 16,0 0 0-16,10 4 0 0,-10-4 0 0,0 0 0 15,8 1 0-15,-8-1 0 0,0 0 0 0,9 5 0 16,-9-5 0-16,7 8 0 0,-7-8 0 0,5 8 0 16,-5-8 0-16,7 8 0 0,-7-8 0 0,0 0 0 15,6 7 0-15,-6-7 0 0,5 8 0 0,-5-8 0 16,0 0 0-16,0 0 0 0,0 0 0 0,0 0 0 16,0 0 0-16,0 0 0 0,0 0 0 0,0 0 0 15,0 0 0-15,9 3 0 0,-9-3 0 0,0 0 0 16,0 0 0-16,10-3 0 0,-10 3 0 0,0 0 0 15,10-1 0-15,-10 1 0 0,8-5 128 0,-8 5-128 0,0 0 0 0,8-4 0 16,-8 4 0-16,0 0 0 16,0 0 0-16,10-4 0 0,-5-3 0 0,-5 7 0 0,7-5 0 0,-7 5 0 15,0 0 0-15,0 0 0 0,10 0 0 0,-10 0 0 16,8-5 0-16,-8 5 0 0,11-5 0 0,-2 2 0 16,-9 3 0-16,0 0 0 0,10-4 0 0,-10 4 0 15,0 0 0-15,11-1 0 0,-5-7 0 0,-6 8 0 16,0 0 0-16,0 0 0 0,0 0 0 0,0 0 0 15,0 0 0-15,0 0 0 0,0 0 0 0,0 0 0 16,0 0 0-16,0 0 0 0,0 0 0 0,0 0 0 16,0 0 0-16,0 0 0 0,0 0 0 0,0 0 0 15,-10-1-1008-15,-1 2-144 16,-1-1-48-16,1 5-9712 0,-4-1-1952 0</inkml:trace>
  <inkml:trace contextRef="#ctx0" brushRef="#br0" timeOffset="-164392.41">26605 805 12783 0,'0'0'560'0,"0"0"128"0,4-8-560 0,-4 8-128 15,0 0 0-15,0 0 0 0,2-12 144 0,1 0 0 16,0 2 0-16,-3 1 0 0,-4 2 528 0,4 7 96 16,-3-10 32-16,-1 5 0 0,4 5 48 0,-8-10 16 0,2 1 0 0,-3 4 0 15,-3 1-64-15,3 2-16 0,9 2 0 0,-14-3 0 16,-5 2-224-16,4 1-48 0,2 0-16 0,0 2 0 16,-2 1-176-16,0 0-16 0,-2-3-16 0,0 6 0 15,0 2 16-15,-1 4 0 0,-1-2 0 0,1 0 0 16,1-2 64-16,0 5 16 0,0 6 0 0,3-4 0 15,2-2-128-15,0 0-32 0,1 3 0 0,2 2 0 16,1 2-224-16,4-2 144 0,1-5-144 0,6 1 128 16,-1-2 0-16,6 0-128 0,1-3 192 0,3 0-64 15,0-1-128-15,3-2 128 0,2-2-128 0,3-2 128 16,0-5 32-16,2-2 0 0,-1-6 0 0,1 4 0 0,0-4-16 16,0 1 0-16,-1-3 0 0,1-4 0 0,2 0-144 0,0 0 128 15,1-1-128-15,-3-3 128 0,-4 0-128 0,3-4 192 16,4 2-192-16,-3-2 192 0,-1-1-48 0,0-3 0 15,-3-3 0-15,-1 0 0 0,-4 2 16 0,-1-5 0 16,1-1 0-16,-1 2 0 0,-3 6-160 0,0 3 160 16,-1 2-160-16,-2 0 160 0,-2 0-160 0,-1 5 0 15,-3 5 144-15,-1 1-144 0,-2 3 0 0,3 9 144 16,-5-6-144-16,5 6 0 0,-9 0 160 0,-1 2-160 16,-4 2 128-16,0 4-128 0,-2 2 128 0,0 5-128 15,1 4 0-15,-3 6 128 0,2 3-128 0,0 3 0 16,3 4 0-16,3-1 0 0,1-1 0 0,4-1 0 15,1-2 0-15,2 0 0 0,4-1 0 0,2-4 0 0,2-5 0 0,2 3 0 16,2-4 0-16,1-1 128 16,2-2-128-16,2-3 0 0,2 0 144 0,0 1-144 0,-1-4 160 0,2-1-160 15,2-7 128-15,-1 1-128 0,0-1 0 0,-3 1 0 16,1 2 144-16,0-2-144 0,-1-2 128 0,0-2-128 16,2-2 128-16,-2-1-128 0,-2 4 0 0,2-2 128 15,1-7 16-15,-2-3 0 0,-2 2 0 0,0-2 0 16,0 3-144-16,0-2 0 0,-4 1 0 0,1-1 0 15,0 1 0-15,-2 2 0 0,-6-2 0 0,-2 10 0 16,4-9 144-16,-4-1-144 0,0 10 160 0,-6-3-160 16,6 3 128-16,-11 0-128 0,-2 1 0 0,2 3 0 15,-1 4 128-15,1 1-128 0,1 4 0 0,0 2 144 16,-3-4-144-16,2 1 0 0,1 2 0 0,3 2 0 0,2-6 0 16,1 3 0-16,1 0 0 0,3-3 0 15,0-10 0-15,6 15 0 0,-1-1 0 0,-5-14 0 0,10 5 0 0,3-2 0 16,2-3 0-16,2 0 0 0,0-1 0 15,2-2 0-15,-1-1 0 0,2-2 0 0,-2 2 0 0,4 0 0 16,3 0 144-16,0-7-144 0,0-2 0 0,1 2 128 16,1-4-128-16,-1 2 0 0,-1 2 0 0,0-6 128 15,-2 0-128-15,1 1 0 0,-1 2 0 0,2-3 0 16,-3-4 0-16,3 0 128 0,0-1-128 0,2-3 0 16,-2-1 0-16,1-3 0 0,1-1 0 0,-1-2 0 15,-2 6 0-15,-2-7 128 0,0-2-128 0,-1 2 0 16,1 2 128-16,-5 1-128 0,-5-1 128 0,-2 5-128 15,-1-3 128-15,-1 7-128 0,-3 4 0 0,-1 3 144 16,0 3-144-16,-4 12 0 0,0 0 224 0,-10-2-64 0,-2 4-16 16,-2 6 0-16,-1 5-144 0,-7 3 128 0,-1 6-128 15,-2 2 128-15,1 2-128 0,1 4 0 0,2 4 144 16,3 5-144-16,1 2 0 0,3 6 0 0,2 5 0 0,3-5 0 16,1-4 0-16,3-3 0 0,2-4 0 0,3-5 0 15,4-2 0-15,0-2 0 0,1-2 0 0,3-5 0 16,2-3 0-16,1-2 0 0,-1 2 0 0,1-2 0 15,-1-1-160-15,2-2-48 0,2-2-16 0,-1-2 0 32,-4-4-608-32,-9-4-128 0,12-3-32 0,0 2 0 0,0-4-1760 15,-2-2-368-15,-2-1-64 0,-3-3-16 0</inkml:trace>
  <inkml:trace contextRef="#ctx0" brushRef="#br0" timeOffset="-164198.87">27404 516 32255 0,'0'0'2864'0,"0"0"-2288"0,0 0-576 0,11 6 0 0,2-1 0 0,2-2-224 16,2-3 16-16,4 1 0 0,1-1 80 0,6-3 128 16,4-9-208-16,3 5 80 0,5 1 128 0,-1 4 0 15,0 2 0-15,0 0 0 0,-1-3 0 0,-3-1-160 16,-4-2 160-16,-3 2-9264 15,-4 1-1728-15</inkml:trace>
  <inkml:trace contextRef="#ctx0" brushRef="#br0" timeOffset="-163688.73">28572 606 10127 0,'0'0'896'0,"0"0"-704"15,0 0-192-15,-6 7 0 0,6-7 1024 0,0 0 160 16,0 0 32-16,0 0 16 0,0 9 0 0,0-9 0 16,0 0 0-16,11 1 0 0,1-1 0 0,3 0 0 0,0 0 0 0,3-1 0 15,1-3-400-15,2-1-64 0,2 2-32 16,-1-1 0-16,2-2-304 0,2-1-64 0,5 5-16 16,0-2 0-16,-5-1-224 0,2-1-128 0,-2 5 128 0,-1 0-128 15,-5-2 0-15,-1 2 0 0,-5 1 0 0,-2 3 0 31,-3 0-608-31,-9-3-144 0,0 0-16 0,3 13-6912 0,-3 2-1392 0</inkml:trace>
  <inkml:trace contextRef="#ctx0" brushRef="#br0" timeOffset="-163512.34">28621 805 11967 0,'0'0'1072'0,"0"0"-864"0,0 0-208 0,0 0 0 15,0 0 1776-15,0 0 304 0,0 0 64 0,14 0 16 16,0 0-672-16,8-2-128 0,4 1-16 0,-1-2-16 0,1 1-160 0,7 0-16 15,7 0-16-15,3-1 0 0,-1-1-480 0,1 2-80 16,-4-3-32-16,-1 1 0 0,-2 1-352 0,-4-1-192 16,-5-1 192-16,-1 0-192 15,0 3-864-15,-2 1-288 0,-5 0-48 0</inkml:trace>
  <inkml:trace contextRef="#ctx0" brushRef="#br0" timeOffset="-162358.28">30221 477 4607 0,'-1'-17'192'0,"1"11"64"0,0 6-256 0,0 0 0 0,0 0 0 0,5-11 0 15,-1 1 3072-15,0 1 560 0,-4 9 112 0,4-11 32 16,-1 4-2432-16,-3 7-496 0,0 0-80 0,0 0-32 16,0 0 160-16,0 0 48 0,0 0 0 0,0 0 0 15,-3 14-144-15,-1 2-32 0,-1 2 0 0,-2 3 0 16,0 4-208-16,-1 5-48 0,0 3-16 0,3-3 0 15,0-2-176-15,-1-5-48 0,0 1 0 0,1 0 0 16,1-3-144-16,1-2-128 0,-1-2 192 0,2-3-192 0,0 2 160 0,1-2-160 16,-2-2 128-16,3-12-128 0,0 10 0 0,0 0 0 15,0 5 128-15,0-15-128 0,0 0-288 0,0 0-96 16,0 0 0-16,0 0-16 16,0 0-1872-16,0 0-368 0,0 0-80 0,0 0-16 0</inkml:trace>
  <inkml:trace contextRef="#ctx0" brushRef="#br0" timeOffset="-162100.47">29766 840 23039 0,'-7'-13'1024'0,"7"13"192"0,0 0-960 0,0 0-256 0,0 0 0 0,0 0 0 15,0 0 944-15,0 0 144 16,9-3 16-16,4 2 16 0,2 2-864 0,5 0-256 0,3-1 0 0,5 0 128 15,3-1-128-15,0 0 192 0,-1 1-64 0,0-1 0 16,0-1-128-16,-2 2 176 0,-5 2-176 0,-2-1 192 16,-3 0-192-16,-2 0 0 0,-3-1 0 0,-1 2 0 15,-12-2 0-15,10 4 0 0,-10-4-192 0,0 0 192 32,0 0-1040-32,0 0-96 0,0 0-16 0,0 0 0 15,0 0-1280-15,0 13-272 0,-4 4-48 0,4-17-16 0</inkml:trace>
  <inkml:trace contextRef="#ctx0" brushRef="#br0" timeOffset="-161927.14">29826 986 2751 0,'-11'10'256'0,"4"-1"-256"16,-1-2 0-16,2 1 0 0,6-8 3296 0,-5 10 608 15,5-10 128-15,0 0 32 0,0 0-2224 0,0 0-448 16,11 4-96-16,4-4-16 0,0-3-384 0,6 1-96 16,5 1-16-16,2-2 0 0,2-4-272 0,2 2-64 15,3 0-16-15,1-3 0 0,0-2-192 0,-1 1-48 16,-2 1 0-16,0 0 0 0,-3 0-192 0,-3 4 0 15,-1 3 128-15,-1 0-128 16,0-1-1648-16,-3 2-368 0,-3-2-80 0</inkml:trace>
  <inkml:trace contextRef="#ctx0" brushRef="#br0" timeOffset="-161501.64">31280 378 26079 0,'0'0'1152'0,"0"0"256"16,0 0-1136-16,1-8-272 0,1 1 0 0,-2 7 0 0,-6 7 128 0,0 5-128 16,-3-1 192-16,0 3-192 0,-3 7 640 0,-2 9 0 15,-2 10 16-15,-2 5 0 0,-1 1-80 0,-1 5 0 16,-3 1-16-16,1-2 0 0,3-2-176 0,-2 2-16 15,1-2-16-15,3 0 0 0,2-1-96 0,0-2 0 16,1-2-16-16,4-3 0 0,2-4-112 0,4-3 0 16,3-3-128-16,-2-5 192 0,-2-6-192 0,3 0 0 15,6-5 128-15,2-2-128 16,-6-12-1152-16,0 0-256 0,13 0-64 0</inkml:trace>
  <inkml:trace contextRef="#ctx0" brushRef="#br0" timeOffset="-159157.53">4434 327 12895 0,'0'0'272'15,"0"0"64"-15,0 0 16 0,0 0 32 0,0 0-384 0,0 0 0 0,8 3 0 0,-8-3 0 0,0 0 896 0,0 0 96 16,4-4 32-16,-4 4 0 0,0 0 0 0,0 0 0 16,0 0 0-16,0 0 0 0,0 0 0 0,0 0 0 15,6 4 0-15,-2 1 0 0,-4-5-832 0,1 9-192 16,-2-2 0-16,0 5 0 0,2-2 0 0,-1 3 0 16,-1 0 0-16,-2-1 0 0,1 2 864 0,0 2 128 15,0 1 32-15,0 0 0 0,-2 1-832 0,1-1-192 16,-1-3 0-16,1 2 0 0,0-2 0 0,2 1 0 15,1-1 0-15,0 3 0 16,0-17-768-16,1 10-208 0,5 2-48 0,-6-12 0 16,0 0-1632-16,10 4-336 0,8-4-64 0,-3-4-16 0</inkml:trace>
  <inkml:trace contextRef="#ctx0" brushRef="#br0" timeOffset="-158776.41">4738 421 12895 0,'0'0'272'0,"0"0"64"0,0 0 16 0,0 0 32 0,8 6-384 0,-3 0 0 0,-5-6 0 0,5 12 0 16,-1 2 1712-16,-2 3 272 0,-2 0 48 0,0 1 16 15,-1 3-1648-15,0-1-400 0,-2-1 0 0,-1-1 0 16,-1-1 896-16,1 0 112 0,3-1 16 0,-3-6 0 0,1 0-832 0,-1-1-192 15,4-9 0-15,0 0 0 0,0 0 0 0,0 0 0 16,0 0 0-16,0 0 0 0,0 0 0 0,4-7 0 16,2-2 0-16,-1-1 0 0,0-2 864 0,0 0 128 15,0-2 32-15,2-3 0 0,0 1-832 0,2 1-192 16,-2-1 0-16,1 4 0 0,0-1 0 0,0 4 0 16,0 1 0-16,-2 6 0 0,6 2 0 0,-3 4 0 15,-2 1 0-15,0 4 0 0,3 5 0 0,-1 1 0 16,-1 2 0-16,-2 5 0 0,-1 0 0 0,0 3 0 15,2 2 0-15,-3-5 0 0,-1-2 0 0,-1-2 0 16,1-1 0-16,2 4 0 16,0-4-768-16,0-3-208 0,-5-14-48 0,8 5-10240 0</inkml:trace>
  <inkml:trace contextRef="#ctx0" brushRef="#br0" timeOffset="-158467.77">5317 460 16575 0,'0'0'368'0,"0"0"80"0,0 0 0 0,0 0 16 0,0 0-464 0,0 0 0 0,6 10 0 0,-1 0 0 16,-1 3 912-16,0-1 96 0,-1 1 16 0,-2 2 0 15,-1 2 0-15,-1 2 0 0,1 0 0 0,0-1 0 16,0-2-832-16,0-2-192 0,0-2 0 0,0-1 0 15,0-11 0-15,0 0 0 0,0 0 0 0,0 0 0 0,0 0 0 0,0 0 0 16,8-7 0-16,-1 1 0 0,1-1 864 0,0-3 128 16,-1 0 32-16,0-3 0 0,1-2-832 0,-1-1-192 15,-1 2 0-15,1 1 0 0,-2-3 0 0,0 2 0 16,0 5 0-16,3-2 0 0,1 5 0 0,3-5 0 16,-4 2 0-16,5-3 0 15,-3 9-768-15,-1-3-208 0,2 4-48 0,-11 2-10240 0</inkml:trace>
  <inkml:trace contextRef="#ctx0" brushRef="#br0" timeOffset="-158148.33">5756 524 16575 0,'0'0'368'0,"0"0"80"0,6 12 0 0,2-5 16 0,-8-7-464 0,9 5 0 0,3-3 0 0,1 1 0 15,-2-3 0-15,0-3 0 0,0 1 0 0,0-3 0 16,1-1 912-16,-1 0 96 0,-1-3 16 0,-1-2 0 16,0 1-832-16,-1 2-192 0,-3-2 0 0,1 2 0 15,-3-4 0-15,1 4 0 0,-1-2 0 0,-3 2 0 16,-1-2 864-16,-3 2 128 0,-1-4 32 0,-2 7 0 16,1 5 0-16,-2 0 0 0,0 4 0 0,-1 0 0 15,0-1-832-15,0 4-192 0,-2 2 0 0,-1 3 0 16,3 4 0-16,1 2 0 0,-2 3 0 0,2 1 0 15,3 0 0-15,2-1 0 0,2-3 0 0,2 4 0 0,2-2 0 16,2-1 0-16,-1-2 0 0,4-4 0 0,2-1 0 0,3 1 0 16,3-2 0-16,-2-4-8144 15,2-4-1680-15</inkml:trace>
  <inkml:trace contextRef="#ctx0" brushRef="#br0" timeOffset="-157852.3">6324 516 20271 0,'0'0'448'0,"-1"11"80"0,0-3 32 0,-1 5 16 0,1-1-576 0,-3 3 0 16,0-1 0-16,0 1 0 0,0-1 928 0,1-1 80 15,-1 2 16-15,1-2 0 0,0-6 0 0,2 3 0 0,1-5 0 0,0-5 0 16,0 0-832-16,0 0-192 0,0 0 0 0,5-4 0 15,2-4 0-15,1-2 0 0,1-3 0 0,0-2 0 16,1 0 864-16,3 0 128 0,-2 0 32 16,1-1 0-16,-1 0-832 0,1 1-192 0,0 0 0 0,-2 2 0 15,3 3 0-15,0 2 0 0,-1-1 0 0,1 2 0 16,-1 5 0-16,3-3 0 0,0 1 0 0,0 1 0 16,0 2-1600-1,-2 1-352-15,8 1-80 0,-6 0-16 0</inkml:trace>
  <inkml:trace contextRef="#ctx0" brushRef="#br0" timeOffset="-157503.58">7300 168 16575 0,'-6'-14'736'0,"6"14"160"0,-1-6-720 0,-2 0-176 16,-1-1 0-16,1 1 0 0,3 6 848 0,0 0 144 15,-7 0 32-15,1 6 0 0,-2-1 0 0,0 5 0 0,0 4 0 0,0 3 0 16,0 4-832-16,-1 1-192 15,-1 1 0-15,-1 4 0 0,1 0 0 0,1 6 0 16,0 1 0-16,1 1 0 0,1 0 0 0,2-1 0 0,1 0 0 0,2 0 0 16,-1-3 864-16,0-2 128 0,1-6 32 0,-2 6 0 31,1-7-1648-31,2-9-320 0,1-13-64 0,-1 8-6560 0,1-8-1328 0</inkml:trace>
  <inkml:trace contextRef="#ctx0" brushRef="#br0" timeOffset="-157336.18">7037 480 16575 0,'0'0'736'0,"0"0"160"0,2-5-720 0,-2 5-176 0,0 0 0 0,0 0 0 0,0 0 848 0,8 6 144 15,-1 0 32-15,3 0 0 0,1-3-832 0,2 1-192 16,2-3 0-16,-1-1 0 0,0 0 0 16,2 0 0-16,0 0 0 0,1 0 0 0,1-4 0 0,1 1 0 15,0-1 0-15,0 1-5952 16,-1 4-1248-16</inkml:trace>
  <inkml:trace contextRef="#ctx0" brushRef="#br0" timeOffset="-157186.8">7563 432 12895 0,'-3'31'576'0,"1"-17"112"0,-2-1-560 0,0 0-128 0,-1 4 0 0,-2 3 0 15,-1 1 0-15,0 1 0 0,1-2 0 0,-1-1 0 16,0-1 0-16,1 1 0 15,-2 11 0-15,4-11 0 0</inkml:trace>
  <inkml:trace contextRef="#ctx0" brushRef="#br0" timeOffset="-156557.52">8002 209 16575 0,'0'0'736'0,"0"0"160"0,0 0-720 0,0 0-176 0,0 0 0 0,-2 9 0 16,-2 3 848-16,-3 2 144 0,-1 2 32 0,-1 1 0 15,-1 0-832-15,-5 0-192 0,2 1 0 0,-2 0 0 16,-1 3 0-16,2 1 0 0,-1 1 0 0,2 0 0 16,-1-5 864-16,1-4 128 0,4 1 32 0,5-1 0 15,-1 0-832-15,3-5-192 0,2 1 0 0,0-10 0 16,8 2 0-16,1-1 0 0,2-1 0 0,1-2 0 15,-1-5 864-15,2 2 128 0,2 1 32 0,-1 2 0 16,2 2-832-16,-1 0-192 0,1 0 0 0,0 1 0 16,-3 3 0-16,-2 2 0 0,0 3 0 0,-2 4 0 0,0 1 0 15,-4 0 0-15,-1 1 0 0,-1 1 0 0,-3 1 0 16,-3 1 0-16,-2-1 0 0,-2-4 0 0,0-1 0 0,-1 1 0 16,-3-4 0-16,4 0 0 0,-5-1 0 0,3 0 0 15,1-4 0-15,-3-1 0 0,4-3 0 0,-1-3 0 16,1-4 0-16,1 2 0 0,-2-1 0 0,3-2 0 15,0-3 0-15,-1-7-12240 16</inkml:trace>
  <inkml:trace contextRef="#ctx0" brushRef="#br0" timeOffset="-156304.31">8286 200 16575 0,'0'0'736'0,"0"0"160"0,12 0-720 0,-4 0-176 16,-8 0 0-16,7 4 0 0,-2 5 848 0,-4 2 144 0,-4 2 32 0,-3 4 0 15,-5 0 0-15,1 3 0 0,-2 1 0 0,2 2 0 16,-1 1-832-16,0 1-192 0,-1-2 0 0,-2 3 0 16,-1 1 0-16,1 3 0 0,0-2 0 0,2 2 0 15,3-3 0-15,1 1 0 0,1-8 0 0,2 0 0 16,1-3-768-1,0 0-208-15,2-4-48 0,2-1 0 0,0-12-816 16,0 0-160-16,0 0-48 0,0 0 0 0</inkml:trace>
  <inkml:trace contextRef="#ctx0" brushRef="#br0" timeOffset="-155739.64">8552 523 20271 0,'0'0'448'0,"0"0"80"0,6 8 32 0,-6-8 16 0,0 0-576 0,10 4 0 0,0-3 0 0,3 3 0 16,-2 1 0-16,2-2 0 0,1-3 0 0,3-3 0 16,-2-5 0-16,0 1 0 0,2-3 0 0,0 1 0 15,-1-5 0-15,1 2 0 0,0 2 0 0,-2-2 0 16,-2-2 928-16,0 1 80 0,0-3 16 0,-1 2 0 0,-3 1-832 0,-1 2-192 16,-3-3 0-16,-3 2 0 0,-4 3 864 0,-5-3 128 15,-1 3 32-15,-3 0 0 0,-2 3-832 0,-1 4-192 16,0 2 0-16,-3 2 0 0,-3 0 864 0,0 5 128 15,1 2 32-15,2 1 0 0,1 2-832 0,1 4-192 16,-1 4 0-16,3 1 0 0,0 0 0 0,3 0 0 16,2 1 0-16,2-1 0 0,4 2 0 0,4 1 0 15,4 1 0-15,2-6 0 0,3-3 0 0,5-6 0 16,3 1 0-16,8-5-9232 16,4 1-1904-16</inkml:trace>
  <inkml:trace contextRef="#ctx0" brushRef="#br0" timeOffset="-154736.99">9571 626 12895 0,'0'0'272'0,"-17"0"64"0,4 1 16 0,2-1 32 0,-1-1-384 0,-1 0 0 0,-2-1 0 0,-1 2 0 15,-1 2 896-15,0 0 96 0,0 1 32 0,2 0 0 16,-1-2 0-16,2 3 0 0,2-2 0 0,-1 0 0 16,-3 0-832-16,2 1-192 0,1 1 0 0,1 0 0 15,0-4 864-15,5-3 128 0,-1 2 32 0,1-1 0 16,2 2-832-16,5 0-192 0,0 0 0 0,0 0 0 16,0 0 864-16,0 0 128 0,0 0 32 0,12-1 0 15,2-1-832-15,3-1-192 0,3 2 0 0,7-1 0 0,8 2 0 16,7 0 0-16,4 0 0 0,0 2 0 0,4-1 0 0,1 0 0 15,1-1 0-15,5 2 0 0,-2-1 0 16,-1 1 0-16,3 1 0 0,-5 4 0 0,-4-3 0 0,-2 1 0 16,-6 1 0-16,-1-3 0 0,-3-1 864 0,-2 0 128 15,-3-2 32-15,-4 0 0 0,-3 0-832 0,-5-2-192 16,-3 0 0-16,-3 2 0 0,-3-1 0 0,-2 1 0 16,-8 0 0-16,0 0 0 0,0 0 0 0,0 0 0 15,0 0 0-15,-4-7 0 0,-4 2 0 0,-2 0 0 16,-4 1 0-16,-2-2 0 0,-1 3 864 0,-2-1 128 15,-4 1 32-15,-1 0 0 0,-5 0-832 0,-4-1-192 16,-2 0 0-16,-5 1 0 0,-3 0 0 0,0 2 0 16,0 2 0-16,1 1 0 0,0-2 0 0,3 0 0 0,3 0 0 15,2 1 0-15,1-1 0 0,2 0 0 0,-2 0 0 0,3 0 0 16,5 0 0-16,2 1 0 0,1 1 0 0,4-1 0 16,3 0 0-16,3 2 0 0,5 1 0 0,7-4 0 15,0 0 0-15,10 2 0 0,6 0 0 0,3 0 0 16,6 1 0-16,6 1 0 0,5-3 0 0,7-1 0 15,6 0 0-15,6 0 0 0,4 0 0 0,3 0 0 16,-1 3 0-16,1 1 0 0,-5-3 0 0,-1-5 0 16,-2-4 0-16,-4 2 0 0,3-5 0 0,-8 6 0 15,-4-1 0-15,-5 0 0 0,-3 0 0 0,-3 2 0 16,-3-3-768 0,-5 1-208-16,-4-2-48 0,-3-1-8736 0,-2 4-1760 0</inkml:trace>
  <inkml:trace contextRef="#ctx0" brushRef="#br0" timeOffset="-154302.09">10361 237 20271 0,'-6'-2'448'0,"3"-6"80"0,-4 0 32 0,0 4 16 0,2-1-576 0,-1 4 0 15,-2 0 0-15,0 1 0 0,0 0 928 0,2 0 80 16,-1 2 16-16,7-2 0 0,-6 7-832 0,1-3-192 0,1 2 0 16,1 2 0-16,3-8 0 0,0 0 0 0,0 0 0 0,7 9 0 15,-2 1 864-15,5 1 128 0,6-1 32 0,5 1 0 16,3-2 0-16,4 3 0 16,2-2 0-16,4 4 0 0,5 2-832 0,1 2-192 0,-1 2 0 0,-1-2 0 15,-1-1 0-15,-3-1 0 0,-3-1 0 0,-2 6 0 16,-2 0 0-16,-4 0 0 0,-4 1 0 0,-4-1 0 15,0-2 0-15,-4 0 0 0,-2-1 0 0,-2-2 0 16,-2-2 864-16,-4 2 128 0,2-3 32 0,-6 0 0 16,-3-3-832-16,-4 2-192 0,-4 0 0 0,-1 1 0 15,-3 2 0-15,-3-2 0 0,-3 0 0 0,-3 2 0 16,-3 2 864-16,-5 0 128 0,-7 1 32 0,-2 1 0 16,-3 0-832-16,-2 0-192 0,0 2 0 0,3 0 0 0,1 1 0 15,2 0 0-15,2-1 0 0,2-1 0 0,3-1 0 0,4-3 0 16,2-2 0-16,-6 3 0 15,7-4-1600-15,7-1-352 16,8-7-80-16,7-2-16 0</inkml:trace>
  <inkml:trace contextRef="#ctx0" brushRef="#br1" timeOffset="-131852.41">19339 1840 16575 0,'0'0'368'0,"0"0"80"0,0 0 0 0,0 0 16 0,0 0-464 0,0 0 0 0,0 0 0 0,0 0 0 15,0 0 912-15,0 0 96 0,0 0 16 0,3-8 0 16,-3 8-832-16,-3-9-192 0,-3 0 0 0,1 2 0 16,-2 1 864-16,-2 0 128 0,-1 3 32 0,-2-4 0 15,-1-1 0-15,-3-2 0 0,-2 1 0 0,-2-3 0 16,-2 0-832-16,0 0-192 0,-1-1 0 0,-1 2 0 0,-1-1 864 16,-1 0 128-16,-2-1 32 0,-2 1 0 15,-2 3-832-15,0-1-192 0,-1-2 0 0,-1-1 0 0,-1 0 0 0,-3-3 0 16,-2 5 0-16,-20-4 0 0,2-2 0 0,2 3 0 15,-1-3 0-15,0 4 0 0,2 8 0 0,-5-2 192 16,0-4-48-16,-4 0-16 0,-5 6-128 0,2 0 0 16,5-3 144-16,1 1-144 0,1 0 128 0,1-1-128 15,2 1 128-15,-5-2-128 0,-4 3 192 0,-2 2-48 16,-4-2 0-16,10 3 0 0,8 0-144 0,-15-1 128 16,-18-1-128-16,5 0 128 0,9 3-128 0,-2 2 128 15,0 2-128-15,10-1 128 0,7 0-128 0,-2 1 0 16,-6 1 0-16,-5 1 128 0,-3 0-128 0,2 0 0 0,2-1 0 0,-2 3 0 15,2-1 0-15,-2 3 0 0,-1-1 0 0,3-1 0 16,3 3 0-16,2-2 0 0,2 1 0 0,5 1 0 16,0 3 0-16,2-2 0 0,0 3 0 0,4 0 0 15,5-4 0-15,-2 3 0 0,-5-4 0 0,3 4 128 16,2-1 32-16,5 2 0 0,4 0 0 0,0 4 0 16,-3-1-160-16,1 0 0 0,3-1 0 0,3 4-176 15,2-1 176-15,2 0 0 0,8 2 0 0,12-11 0 16,2 1 0-16,-1 1 0 0,-1 3 0 0,2-4 0 15,0 1 0-15,0 2 0 0,1-4 128 0,1 3-128 16,2-3 0-16,1 0 0 0,1-1 0 0,3 1 0 16,-1-1 0-16,6 7 0 0,4 0 0 0,2-2 0 15,3 0 0-15,2 0 0 0,0 4 0 0,0 0 128 0,0 2-128 16,1 2 0-16,0 0 128 0,1 4-128 0,1 0 128 16,1-1-128-16,4 0 128 0,4-1-128 0,4-3 128 0,8-2-128 15,10 0 128-15,4-5-128 0,3 0 128 16,-2 2-128-16,-6-2 128 0,-4-3-128 0,-5 1 0 0,0-5 144 15,0 3-144-15,-6-6 0 0,9 2 0 0,-3-2 0 16,7-1 0-16,3 5 0 0,3-3 160 0,0 2-160 16,2 2 128-16,1-5-128 0,3-1 0 0,19 1 0 15,1 1 0-15,40 1 0 0,-13-2 160 0,-13 1-160 16,-16-3 192-16,-27-1-192 0,0-3 0 0,7 2 0 16,6 1 0-16,33-1 0 0,-12 1 192 0,8 0-64 15,9 1 0-15,-31 0-128 0,9-2 0 0,-10 0 0 16,-15 1 0-16,41 0 0 0,15-4 176 0,-50 1-176 0,8 3 160 0,0 0-160 15,1-1 128-15,0-1-128 0,0 0 0 16,2-1 0-16,3 1 0 0,2 0 0 0,-2 2 0 0,1 0 0 16,5-2 160-16,2-3-160 15,1 1 160-15,0 0-160 0,5 0 0 0,12-4 0 0,-16 1 0 0,17 2 0 16,-30-4 192-16,-8 1-64 0,1-5-128 0,-20 5 192 16,1-5-192-16,4 3 0 0,4 3 0 0,19-3 0 15,-18 1 144-15,-28-4-16 0,0-11 0 0,-4-2 0 16,0 0-128-16,-5 3 192 0,-1-3-192 0,-3 5 192 15,-3 1-32-15,4-15 0 0,-7 8 0 0,-4 2 0 16,-5 5-160-16,-5 2 192 0,-5 1-192 0,-5 3 192 16,-6-1-192-16,-4 2 0 0,-8 2 0 0,-7-2 0 15,-3-2 0-15,1 2 0 0,5 3 0 0,-2-7 0 16,-1-1 0-16,3-1 0 0,1-8 0 0,-3 2 0 0,-5 3 0 16,0-3 0-16,-5 1 0 0,6 3 0 15,7 0 0-15,9 3 0 0,5-7 0 0,-37-1 0 0,-52-6 0 0,57 17 0 16,-3 3 0-16,3-4 0 0,3 5 0 0,-5 0 0 15,-7 2 0-15,-10 0 0 0,-8-1 0 0,5 2 0 16,13-1 0-16,-6 1 0 0,-10 4-144 0,-13-4 144 16,-9 3 0-16,3 2 0 0,11-3 0 0,-17 1 0 15,-19-1 0-15,-1 2 0 0,11 1 0 0,8 0 0 16,9 0 0-16,0 1 0 0,-5 0 0 0,2 2-128 16,4 2 128-16,6-1 0 0,4-1 0 0,-2 1 0 15,-5 1 0-15,3 0 0 0,2 5 0 0,-68 2-128 16,41 1 128-16,16-5 0 0,5-1 0 0,6 3 0 15,-1-2 0-15,14 4 0 0,10 3 0 0,10 1 0 0,3-5 0 16,2 2 0-16,-1 1-128 0,-5 4 128 0,-2 4 0 0,0 3 0 16,4 4 0-16,6 3-128 0,9 4 128 0,6 3 0 15,6-1 0-15,7-3 0 0,4 2 0 0,0-8 0 16,2-1 0-16,2-1-128 0,2-5 128 0,3-1 0 16,1 1 0-16,4-11-128 0,0 2 128 0,1 2 0 15,2-1 0-15,1 2-128 0,0 3 128 0,4-2 0 16,1 3 0-16,7 15 0 0,-2-4 0 0,7-4 0 15,3-3 0-15,1-2 0 0,1-2 0 0,4 0 0 16,3 0-128-16,2 0 128 0,4-4 0 0,2-1 0 16,-1 0 0-16,5-2 0 0,0 2 0 0,2 3 0 15,0 2 0-15,-1 2 0 0,-1-3 0 0,2-5 0 16,1-2 0-16,7-2-128 0,1-2 128 0,4 3 0 0,5-1 0 0,0 4 0 16,-1-2 0-16,-1 0 0 0,-4-6 0 0,2 1 0 15,3-2 0-15,5 1 0 0,3 1 0 0,1 0 0 16,2 2 0-16,-4 2 0 0,-3-4 0 0,3 0 0 15,2-3 0-15,4 0 0 0,4 1 0 0,1-1 0 16,2-1 0-16,-6-1 0 0,-6-2 0 0,6-1 0 16,9-2 0-16,1-1 0 0,-1 2 0 0,-1 0 0 15,-3-6 0-15,2 3 0 0,3-5 0 0,4 7 0 16,0-2 0-16,0 2 0 0,-5-2 0 0,1-4 0 16,-2-2 0-16,2-1 0 0,4 2 0 0,-5 0 0 15,-7-4 0-15,3 0 0 0,0 0 0 0,-5 0 0 16,-2-1 0-16,-1-4 0 0,1-5 128 0,-6-2-128 15,0 2 0-15,-5-1 0 0,-2-2 144 0,-1 2-144 0,1-4 128 0,-6 2-128 16,-3 2 0-16,-10-6 128 16,-3 0-128-16,-7 3 0 0,-7 2 144 0,-6-1-144 0,-6 4 160 0,-7 4-160 15,-8 6 240-15,-5 0-48 0,-10-2-16 0,-5 1 0 16,-8 0-176-16,-10 0-176 0,-8-1 48 0,-9 2 0 31,-8 6-2480-31,-4-4-480 0</inkml:trace>
  <inkml:trace contextRef="#ctx0" brushRef="#br1" timeOffset="-131038.03">15093 2273 12895 0,'0'0'272'0,"0"0"64"0,0 0 16 0,8-3 32 15,-4-2-384-15,-4 5 0 0,0 0 0 0,0 0 0 0,4-5 896 0,-4 5 96 16,0 0 32-16,0 0 0 0,0 0 0 0,0 0 0 16,0 0 0-16,-7-2 0 0,-1 4-832 0,1-2-192 15,-3 0 0-15,0 1 0 0,0 1 864 0,-3 4 128 16,-2-4 32-16,0 0 0 0,-4 0-832 0,0 1-192 15,-5 1 0-15,0 2 0 0,-5-1 864 0,-1 3 128 16,-1 0 32-16,-3 1 0 0,-3 2-832 0,-1 3-192 16,-1-1 0-16,0 1 0 0,0 1 864 0,-1 0 128 0,-2-2 32 15,-2 4 0-15,-3 2-832 0,2 3-192 16,0-1 0-16,-1 2 0 0,2 2 0 0,2 1 0 0,2-4 0 16,3 4 0-16,3 3 0 0,3 3 0 0,2-2 0 0,3 4 0 15,3-1 0-15,1 0 0 0,1-1 0 0,2-1 0 16,1 2 864-16,1 0 128 15,0-1 32-15,3 1 0 0,2 2-832 0,3-1-192 0,1-2 0 0,0 9 0 32,2-7-768-32,3-4-208 0,2-7-48 0,4-7-8736 0,1 1-1760 0</inkml:trace>
  <inkml:trace contextRef="#ctx0" brushRef="#br1" timeOffset="-129147.33">12570 3673 20271 0,'0'0'448'0,"-6"-4"80"0,-3 0 32 0,4 3 16 0,5 1-576 0,0 0 0 0,0 0 0 0,0 0 0 15,-6-6 0-15,6 6 0 0,0 0 0 0,6-5 0 16,0 0 928-16,5-1 80 0,3 2 16 0,8-2 0 15,5 0-832-15,6-3-192 0,4 1 0 0,0-3 0 16,2 2 864-16,2-2 128 0,-1-2 32 0,5 3 0 0,2-1-832 0,2 2-192 16,3-1 0-16,4 1 0 0,6-5 0 0,-2 2 0 15,-4 3 0-15,-3-1 0 0,-2 1 0 0,-2-2 0 16,1 5 0-16,-4-3 0 0,1 1 864 0,-2 1 128 16,-2 1 32-16,-2 2 0 0,-2 2-832 0,-1 0-192 15,-5-2 0-15,0 1 0 0,-3 3 0 0,-1-1 0 16,-5-2 0-16,0 1 0 0,-1-1 0 0,-3 2 0 15,-1-2 0-15,1 1 0 0,0 4 0 0,-3 1 0 16,-4-1 0-16,0 1 0 0,0 2 0 0,-3 2 0 16,2-2 0-16,-6 3 0 0,2 1 0 0,-3 1 0 15,-1 3 0-15,0 2 0 0,0 0 0 0,-3 2 0 16,-2 3 0-16,0 3 0 0,1 7 0 0,-2 3 0 16,1 2 0-16,-1 8 0 0,2 11 0 0,-3 0 0 0,-1 4 0 0,1 23 0 15,2-11 224-15,1-1 0 0,-1-1 0 0,0 2 0 16,-2 3-224-16,-1 0 0 0,0-1 0 0,2-3 0 15,-1-5 0-15,-1-1 128 0,-1-2-128 0,1 4 0 16,1 2 160-16,1-4-160 0,-1-3 160 0,0-1-160 16,1-4 128-16,-1 5-128 0,1 2 0 0,-1 0 0 15,0-5 144-15,-1 0-144 0,1-1 128 0,-1-2-128 16,-2-2 144-16,1-1-144 0,-1-3 160 0,-1 3-160 16,1-4 144-16,-1 1-144 0,-1-2 128 0,1 1-128 15,-3 1 144-15,4-4-144 0,-5-1 160 0,1-4-160 16,-2-5 192-16,2-4-48 0,-1-1-16 0,2 0 0 15,-1 2 64-15,-1-4 16 0,1 2 0 0,-2-6 0 0,1-3-48 16,-2-4-16-16,1-2 0 0,0-4 0 16,-1 1-144-16,4-1 192 0,0-2-192 0,0-3 192 0,-3-3-64 0,0 0 0 15,-1 5 0-15,0-5 0 0,0-2 0 0,0-2-128 16,-1-3 192-16,1 3-64 0,0 5-128 0,3-3 192 16,10 0-192-16,-9-5 192 0,-1-3 16 0,1 1 16 15,0-2 0-15,-3 4 0 0,1-2-48 0,0 2-16 16,-1 1 0-16,0-4 0 0,-1 1-32 0,-1 0-128 15,2-3 192-15,-1 4-64 0,0-1-128 0,0 1 0 16,-1 3 144-16,-2 0-144 0,-1-4 0 0,-1 4 0 16,-3 1 0-16,-4-2 128 0,-2 2-128 0,-6 0 0 15,-5 2 0-15,-1 3 0 0,-2 1 0 0,-2 1 0 16,0-1 0-16,0 3 0 0,1-6 0 0,1 3 0 0,2-2 0 16,2 2 0-16,-1 3 0 0,-1 2 0 0,-3 0 0 0,-4-1-128 15,-2-6 128-15,1 0 0 0,1-4 128 0,3 6-128 16,3 3 0-16,4 1 0 0,2 0 0 0,2-3 0 15,4 0 0-15,0 0 128 0,0-3-128 0,-1-1 0 16,-1 4 0-16,-1 0 0 0,-2 2 0 0,-1-6 0 16,0-1 0-16,3 0 0 0,5 0 0 0,2 0 0 15,2-1 0-15,3 2 0 0,2 0 0 0,0 1 0 16,-1-4 0-16,1 1 0 0,1 1 0 0,2 0 0 16,1 3 0-16,1-1 0 0,0-2 0 0,6 0 0 15,-2 0 0-15,0-1-208 0,0 1 80 0,0 0 128 16,0 1 0-16,1-1 0 0,0 0 0 0,1-1 0 15,-1-2 0-15,1 1 0 0,-1-3 0 0,1-1 0 16,-2 2 0-16,0 3 0 0,1 2 0 0,0-3 0 16,-1-7 0-16,0 1 0 0,-1 3 0 0,0-3 0 0,0 1 0 0,-1-3 0 15,-1 2 0-15,2-2 0 0,2 0 0 0,1 0 0 16,-1 1 0-16,0-3 0 0,2 0 0 0,0 1 0 16,2-4 0-16,-2 1 0 0,3-2 0 15,0 1 0-15,1 0 0 0,0-2 0 0,-1 1 0 0,1-4 0 16,0 0 0-16,1-4 0 0,0-1 0 0,0-4 0 15,0-5 0-15,0-5 0 0,1-3 0 0,-1-3 0 16,1-5 0-16,1 1 0 0,-2-3 0 0,0-12 0 16,0-12 0-16,0-1 0 0,0-6 0 0,1-3 0 15,2-2 0-15,1-9 0 0,1-5 0 0,4 0 0 16,4 4 0-16,3 7 0 0,2 6 0 0,1 3 0 16,0-1 0-16,-1 6 0 0,3 3 0 0,0 8 0 15,-1 9 0-15,0 2 0 0,0 3 0 0,-1 1 0 0,-1 0 0 16,-1 2 0-16,-2-3 0 0,-1 4 0 0,-1 3 0 15,-3 3 0-15,-2 6 0 0,-1 2 0 0,-2 7 0 0,-1 1 0 16,-1 2 0-16,-1 5 0 0,-1 3 0 0,2-2 0 31,-2 6-2576-31,-1 12-400 0,0 0-80 0,0 0-16 0</inkml:trace>
  <inkml:trace contextRef="#ctx0" brushRef="#br1" timeOffset="-128032.06">12160 4765 12895 0,'0'0'272'0,"4"-10"64"0,-3 2 16 0,-1 8 32 0,0 0-384 0,0 0 0 0,0 0 0 0,0-10 0 15,-1 0 896-15,-3 0 96 0,-1 4 32 0,-3-2 0 16,3 0 0-16,-3 0 0 0,-1 2 0 0,-1 3 0 15,1 3 0-15,0 3 0 0,0 2 0 0,0 1 0 16,-1 2-832-16,-1 1-192 0,-1-1 0 0,-1 4 0 16,0 0 0-16,2 4 0 0,-1 5 0 0,0 0 0 15,0-5 0-15,2 2 0 0,2-1 0 0,2 0 0 0,0-1 0 16,4-2 0-16,2 0 0 0,4-7 0 0,1-2 864 0,-5-5 128 16,10 0 32-16,2-3 0 0,1-2-832 0,4 0-192 15,1-5 0-15,1-3 0 0,-1-2 864 16,0-2 128-16,4-5 32 0,0 4 0 0,1 0-832 0,-1-3-192 15,1-1 0-15,-1-2 0 0,-2-1 0 0,-1-1 0 16,1 1 0-16,-3-2 0 0,-4 1 0 0,0 0 0 16,-1-1 0-16,-2-2 0 0,-1 0 0 0,-1 1 0 15,-1-1 0-15,-2 0 0 0,-3 4 0 0,2 2 0 16,-2 5 0-16,-1 3 0 0,-1 4 0 0,0 7 0 16,0 4 0-16,0 0 0 0,-3 6 0 0,-2 6 0 15,0 2 0-15,0 5 0 0,-2 3 0 0,1 1 0 16,-1 7 0-16,1-2 0 0,-2 2 0 0,3 2 0 15,-3-1 0-15,1 3 0 0,-1-1 0 0,5-1 0 16,1-4 0-16,1-1 0 0,0-5 0 0,2 1 0 0,3-4 0 0,2-2 0 16,0-3 0-16,1-1 0 0,1-5 0 0,1-1 0 15,2-2 0-15,1-4 0 0,-2-2 0 0,0-4 0 16,-1 0 864-16,-2-1 128 0,-2-3 32 16,2 0 0-16,-1-3-832 0,-1 2-192 0,2-2 0 0,-2 2 0 15,-2 1 0-15,-1 0 0 0,1 2 0 0,1 2 0 16,1-3 0-16,-1 3 0 0,-4 5 0 0,0 0 0 15,0 0 0-15,0 0 0 0,-3 10 0 0,1-3 0 16,2-7 0-16,0 0 0 0,-3 6 0 0,1 2 0 16,-1 1 0-16,2 0 0 0,-3-2 0 0,4-1 0 15,0-6 0-15,0 0 0 0,0 0 0 0,0 0 0 16,0 0 0-16,6 3 0 0,2-3 0 0,4-5 0 0,1-4 0 16,1-2 0-16,2 1 0 0,1-3 0 0,1 1 0 15,3-1 0-15,2-5 0 0,2-3 0 0,-1-1 0 0,-7 5 0 16,-2-2 0-16,2-1 0 0,1-3 0 0,1 1 0 15,-1-5 0-15,2 0 0 0,-4-5 0 0,4-11 0 16,-4-4 0-16,-2 6 0 0,-1 1 0 0,-3 8 0 16,-2 3 0-16,0 4 0 0,-1 6 0 0,-3 3 0 15,-2 6 0-15,-2 2 0 0,0 8 0 0,0 0 0 16,-5 9 0-16,-3 3 0 0,-1 5 0 0,-3 5 0 16,-3 4 0-16,-2 5 0 0,0 2 0 0,-2 3 0 15,1 2 0-15,0 0 0 0,-3 1 0 16,3-1 0-16,1 0 0 0,1 0 0 0,3-3 0 0,4-4 0 15,3-1 0-15,-2 5 0 16,4-13-1600-16,0-6-352 0,0-6-80 0,4-10-16 16,0 0-816-16,0 0-160 0,0 0-48 0,0 0 0 0</inkml:trace>
  <inkml:trace contextRef="#ctx0" brushRef="#br1" timeOffset="-127877.02">12594 4506 23951 0,'0'0'512'0,"13"8"128"0,5-3 0 0,-3-4 64 0,4-2-576 0,5 1-128 0,2 0 0 0,1 1 0 16,2-2 0-16,-1 0 0 0,0-1 0 0,-2 1 0 16,0 0 0-16,1-2 0 0,-2-1 0 0,0 0 0 15</inkml:trace>
  <inkml:trace contextRef="#ctx0" brushRef="#br1" timeOffset="-127519.2">13297 4254 20271 0,'0'0'896'0,"0"0"192"0,0 0-880 0,0 0-208 0,0 0 0 0,7 0 0 15,1 0 864-15,0 0 128 0,4 0 32 0,0 2 0 16,1-1-832-16,0-1-192 0,1-1 0 0,-1 1 0 16,-1 2 0-16,-1 1 0 0,1-2 0 0,-4-1 0 15</inkml:trace>
  <inkml:trace contextRef="#ctx0" brushRef="#br1" timeOffset="-127377.67">13345 4548 27647 0,'0'0'608'0,"0"0"128"0,9 3 32 0,1 0 0 0,3-4-624 0,-1 1-144 0,3-2 0 0,-1 0 0 0,0 2 0 0,2 0 0 16,1 0 0-16,1-1 0 0,2-2 0 0,2-2 0 15,1 1 0-15,-1 0-8160 16,-1 0-1664-16</inkml:trace>
  <inkml:trace contextRef="#ctx0" brushRef="#br1" timeOffset="-126811.54">12572 5250 20271 0,'0'0'896'0,"0"0"192"15,0 0-880-15,1-6-208 0,-1-2 0 0,0 8 0 0,0 0 864 0,0 0 128 16,0 0 32-16,0 0 0 0,0 0 0 0,0 0 0 15,0 0 0-15,0 0 0 0,-5 8 0 0,0 2 0 16,-2 2 0-16,-1 5 0 0,0 5 0 0,-2 7 0 16,0-2 0-16,-1 4 0 0,1 3 0 0,-2 1 0 15,0 2 0-15,2-6 0 0,2-1-832 0,0-1-192 0,2-3 0 0,0 0 0 16,1-1 0-16,1-2 0 0,0 1 0 16,2-6 0-16,1-4 0 0,-1-2 0 0,1-3 0 15,1 0 0 1,0-9-768-16,0 0-208 0,0 0-48 0,0 0 0 15,0 0-816-15,1-7-160 0,1-3-48 0,-1-4-7104 0,-1-2-1408 16</inkml:trace>
  <inkml:trace contextRef="#ctx0" brushRef="#br1" timeOffset="-126601.02">12228 5503 23951 0,'0'0'512'0,"0"0"128"0,13 0 0 0,-13 0 64 0,10 3-576 0,4 1-128 0,2 1 0 0,0-2 0 15,-2 0 848-15,3 1 144 0,0-2 32 0,4-2 0 0,1-2 0 16,1 0 0-16,2-1 0 0,4 1 0 0,3-6 0 0,5 1 0 16,-3 1 0-16,1-2 0 0,-1 1-832 0,-1 0-192 15,-6-1 0-15,-1 2 0 0,-5 0 0 0,-4-1 0 16,-3 4 0-16,-5-4 0 16,0-1-2416-16,-1 3-528 0,5-12-96 0,-2 9-32 0</inkml:trace>
  <inkml:trace contextRef="#ctx0" brushRef="#br1" timeOffset="-126205.14">13218 5115 23951 0,'0'0'1056'0,"0"0"224"0,6-15-1024 0,0 9-256 0,-6 6 0 0,0 0 0 16,0 0 880-16,0 0 112 0,0 0 32 0,0 0 0 16,-5 10 0-16,0 5 0 0,-1 2 0 0,1-2 0 15,-3 2 0-15,1 3 0 0,-3 3 0 0,3 7 0 16,0 3 0-16,1 6 0 0,-1 1 0 0,-1 3 0 0,-1 4 0 15,1-6 0-15,2-2 0 0,1 4 0 0,-2 2-832 0,2 0-192 16,0-4 0-16,-1-1 0 16,3-9 0-16,-1-4 0 0,0-3 0 15,1-5 0-15,1 0 0 0,2-4 0 0,2-2 0 16,-2-4 0-16,0-9 0 0,0 0 0 0,0 0 0 0,9-5 0 0,0-1 0 16,-2-6 0-16,2-2 0 0,0 2 0 15,-1-4-3232-15,-3 2-688 0,2-20-144 16,8 1-32-16</inkml:trace>
  <inkml:trace contextRef="#ctx0" brushRef="#br1" timeOffset="-71506.75">4056 951 11055 0,'6'-17'480'0,"-6"17"112"0,7-9-464 0,1 2-128 0,-8 7 0 0,10-6 0 16,-1-5 0-16,-1 7-192 0,-8 4 64 0,11-2 0 16,-1-2 336-16,-10 4 80 0,9 0 16 0,3 2 0 15,-2-2-304-15,1 2 0 0,-11-2 0 0,11 2 0 16,0 3 0-16,-1 1 0 0,-10-6 128 0,13 7-128 16,-1 1 192-16,0 3-32 0,0 2 0 0,1-2 0 15,0 0-32-15,0-1-128 0,1 6 192 0,4-2-64 16,-2 2 0-16,5-6-128 0,0 1 192 0,2-1-64 15,2 2 16-15,2 0 0 0,3-2 0 0,5 3 0 16,1 2 80-16,-1 0 16 0,1-3 0 0,-1 2 0 16,1-1 32-16,-2-2 16 0,-1 0 0 0,3 2 0 0,1-5-80 15,4 3-16-15,-2-5 0 0,3 1 0 0,3-1-32 16,4-1-16-16,0 1 0 0,1 0 0 0,-1-3 32 0,1 1 0 16,-2 0 0-16,2 0 0 0,-1-6-176 0,2 4 160 15,2 3-160-15,2-4 160 0,1-1-160 0,0 0 160 16,0-1-160-16,-1 1 160 0,-1 4-160 0,-1-4 0 15,0-3 144-15,2 2-144 0,0-1 0 0,2 2 128 16,2 2-128-16,-2-2 0 0,1-2 128 0,-1 1-128 16,-2-1 128-16,1-2-128 0,-1-2 0 0,2 3 144 15,3-5-144-15,3 1 0 0,0 2 144 0,0-3-144 16,-2 3 0-16,1-2 144 0,-1-4-144 0,3 3 128 16,1-1-128-16,-3 2 128 0,-3-3-128 0,0 3 0 15,1-1 144-15,-2 1-144 0,0-6 176 0,-1 2-48 0,-1-1 0 0,2 2 0 16,0 1-128-16,2 2 0 0,-4-2 0 0,-1 3 0 15,-3-2 0-15,-4 3 0 0,-1-1 176 0,3-4-176 16,1-3 144-16,-3 1-144 0,-2 1 128 16,2 1-128-16,1-1 128 0,-3 0-128 0,-2 2 0 0,1-1 128 15,-5-1-128-15,-1 1 0 0,0 1 0 0,-1 0 128 16,1-1-128-16,-4 1 0 0,1 0 0 0,-2 0 0 16,-4 0 0-16,-2 0 128 0,1 1-128 0,0-2 0 15,-5-2 128-15,4-1-128 0,-3 1 0 0,-3 2 128 16,-1-3 0-16,-1 2-128 0,1 1 192 0,-1-2-64 15,-3 2 0-15,0-3-128 0,0-1 192 0,-2 4-64 16,1-4-128-16,-3 2 0 0,-3-2 0 0,0-1 0 16,-1-3 128-16,-3 0-128 0,-2 0 128 0,0-1-128 0,-1 1 208 15,-1-2-32-15,-2-2-16 0,-1 0 0 0,0-3 80 16,-2 5 16-16,0 1 0 0,-1 0 0 0,-1-3-112 0,1 2-16 16,0 4 0-16,-1-1 0 0,-1 0-128 15,0 1 0-15,1-3 144 0,-1 4-144 0,-3-1 0 0,1 0 144 16,0 1-144-16,-2 0 0 0,2 1 0 0,-4-3 0 15,-2-1 0-15,-2 0 0 0,0-1 0 0,-1 2 0 16,-1-1 0-16,-3 0 0 0,-2-2 0 0,-2 1 0 16,-1-1 0-16,0 3 0 0,0 2 128 0,-2 0-128 15,0 1 0-15,-1 1 0 0,0 0 144 0,-1-3-144 16,-1-1 0-16,0 2 144 0,-2 3-144 0,-1-1 0 16,-1 0 0-16,-3 0 0 0,-3-4 0 0,-5 0 0 15,-4 2 0-15,0 2 128 0,-3 3-128 0,3-4 0 16,-1 1 0-16,-1 4 0 0,-1-2 0 0,0 2 0 15,-2-4 0-15,-3 3 0 0,-4 0 0 0,0 3 0 0,0 1 0 16,0 1 0-16,3 3 0 0,-2-4 0 0,0 2 0 0,-1 0 0 16,1 1 0-16,-1 0 0 0,-5-2 0 15,2 3 0-15,0 2 0 0,-2-1 0 0,1-3 0 0,-3 2 0 16,-4 0 0-16,5 4 0 0,1-1 0 0,3-1 0 16,1 0 0-16,0 1 0 0,2 1 0 0,-1-2 0 15,0-2 0-15,2 1 0 0,-3 0 0 0,2 3 0 16,-2 5 0-16,3-1 0 0,2-1 0 0,-2-1 0 15,1 0 0-15,-3 2 0 0,-5 0 0 0,3 3 0 16,2-1 0-16,2 4 0 0,1-2 0 0,2 1 0 16,-1-2 0-16,-2 0 0 0,-4 0 0 0,1 1 0 15,0 3 0-15,3-1 0 0,3 0 0 0,-1-2 0 0,4 3 0 16,-1-1 0-16,0 0 0 0,2-2 0 0,-5 2 0 0,3-2 0 16,1 2 0-16,3 0 0 0,4-2 0 0,4 1 0 15,4-2 0-15,1 3 0 0,-1 1 0 0,1 0 0 16,-1-2 0-16,1 4 0 0,0-1 0 0,2 3 0 15,-1 0 0-15,3 0 0 0,3-1-144 0,0 2 144 16,0 0 0-16,-1 2 0 0,4-2 0 0,3 0 0 16,-1 0 0-16,2 1 0 0,2-1-128 0,3 0 128 15,-4-1 0-15,4 0 0 0,2 0 0 0,0 1 0 16,3-3 0-16,-1 0 0 0,1 2 0 0,2 1 0 16,2 1 0-16,2-4 0 0,3-2 0 0,1 3-128 15,2 2 128-15,1 1 0 0,2 0 0 0,2-1-128 16,2-1 128-16,2 2 0 0,2 1-128 0,1 1 128 0,1 0 0 15,2 0 0-15,1-1-176 0,2-1 176 0,-2 1-160 16,4 2 160-16,3-4 0 0,0 0 0 16,1 1 0-16,3-2 160 0,1-4-160 0,3 1 0 0,3 2-160 0,2-2 160 15,3-4 0-15,1 3 0 0,3 3 0 0,2-2 0 16,-2-3 0-16,-1 0 0 0,1 6 128 0,-1-1-128 16,-2-3 0-16,4 3 128 0,2 1-128 0,0 1 0 15,-3 2 128-15,2-2-128 0,0-1 0 0,2 1 0 16,-2-1 128-16,-1-1-128 0,-2-1 0 0,1-3 0 15,-1 1 0-15,-1-1 0 0,1-4 128 0,-1-1-128 16,-2-3 0-16,0 1 0 0,-3-1 128 0,0 4-128 16,0-1 0-16,-2 3 0 0,0-3 128 0,-5 0-128 15,-1 1 0-15,-6 1 0 0,-4 2-176 0,-1-3-7056 16,-3 0-1424-16</inkml:trace>
  <inkml:trace contextRef="#ctx0" brushRef="#br1" timeOffset="-69409.14">15637 2228 3679 0,'0'-19'320'0,"0"7"-320"16,0-2 0-16,1 1 0 0,-1-2 1344 0,1 4 192 15,1-4 32-15,0 2 16 0,1 4-496 0,0-3-112 16,-1 4-16-16,1 1 0 0,-3 7-448 0,0 0-112 16,4-8-16-16,-4 8 0 0,6-5-192 0,-6 5-32 15,0 0-16-15,11-3 0 0,-11 3-144 0,13-3 128 16,-3 2-128-16,3 1 128 0,0-1 64 0,3-1 0 15,-1 1 0-15,5 0 0 0,1 3 80 0,6 1 32 16,1-4 0-16,7 1 0 0,3 0-48 0,5 0-16 16,1 1 0-16,2 0 0 0,1-1-48 0,3 0 0 15,5-1 0-15,1 2 0 0,0 2 0 0,4 1 0 0,3-3 0 0,-2 1 0 16,-2 0-16-16,1 1-16 0,0-1 0 0,4 2 0 16,3 4-160-16,2 1 192 0,2 2-192 0,2-4 192 15,-1 0-192-15,2-1 0 0,1 6 144 0,2-5-144 16,3-3 0-16,-1 3 0 0,1 1 0 0,-2 1 0 15,-1-5 0-15,-3 0 128 0,-2-1-128 0,0 2 0 16,0 4 0-16,-3-1 0 0,-8 0 0 0,-5-3 128 16,-3-1-128-16,-3-1 0 0,-3 0 0 0,-5 0 0 15,-2-2 0-15,-2-1 176 0,-4-1-176 0,-3 2 192 16,-2 3-192-16,-7-1 0 0,-4-2 0 0,-2 1 0 16,-3 1 0-16,-3 0 0 0,-10-3 0 0,0 0 0 15,0 0 0-15,0 0 0 0,0 0 0 0,0 0 0 16,0 0 240-16,-6-8-48 0,-6 0 0 0,-2 3 0 0,-3-3-48 15,-5 2-16-15,-6-2 0 0,-4 0 0 0,-8 2 64 0,-4 0 0 16,-4 4 0-16,-6-2 0 0,-2-3-192 0,-7-2 0 16,-9 1 0-16,-4-1 0 0,-2 2 0 0,-3-3 0 15,-2 1 192-15,-6 1-64 0,-10 3-128 0,-3 1 0 16,1 0 144-16,-1-1-144 0,0 1 0 0,-2 2 0 16,-2 0 0-16,5 0 0 0,3-5 176 0,0 1-48 15,0 4 0-15,3 0 0 0,1-1-128 0,6 2 0 16,4-3 0-16,6 3 0 0,4 1 0 0,2 0 0 15,0 0-160-15,3 5 160 0,8 1 0 0,2 5 0 16,6-3 0-16,4 0 0 0,5-2 0 0,5-1 0 16,6 0 0-16,7 2 0 0,2-4 0 0,4 0 0 15,8 3 0-15,3 2 0 0,4-2 0 0,5-6 160 0,0 0-160 0,12 9 128 16,3 4-128-16,9-1 0 16,1-3 0-16,7-2 0 0,6-5 0 0,9 1 128 0,8-1-128 0,9 0 0 15,7 0 0-15,5 4 0 0,2-4 0 0,6 2 0 16,2-3 0-16,7 1 0 0,8-1 128 0,1 4-128 15,-1-1 0-15,6 0 160 0,5-1-160 0,3 1 160 16,0 2-160-16,-1 1 160 0,1-4-160 0,0 5 160 16,1-1-160-16,-8 2 0 0,-5-3 144 0,0 4-144 15,0-1 0-15,-1 2 144 0,-3-3-144 0,-5 4 0 16,-7-3 128-16,-2 2-128 0,-3-4 0 0,-3 4 0 16,-6-3 0-16,-6 3 0 0,-7-2 0 0,-5 1 0 15,-4-6 128-15,-7 1-128 0,-4 3 0 0,-6-5 0 16,-8-1 128-16,-4 0-128 0,-6-2 0 0,-5 2 0 15,-11-2 0-15,0 0 128 0,0 0-128 0,-11-4 0 0,-6 1 176 0,-8 1-176 16,-6-6 160-16,-8 0-160 0,-9-1 224 0,-8 0-48 16,-8-2-16-16,-9 2 0 0,-7-4-160 0,-6 1 192 15,-5 1-192-15,-9-1 192 0,-10 3-16 0,-1-3 0 16,-1 2 0-16,-3-2 0 0,-3-5-32 0,-5 4 0 16,-5 4 0-16,-2-4 0 0,1-2-144 0,-3 5 0 15,-1 0 0-15,9 2 0 0,3-4 0 0,4 5 128 16,0 1-128-16,7 3 0 0,7 2 0 0,7 1 0 15,3 0 128-15,7 4-128 0,1 5 0 0,8 4 0 16,7 5 0-16,5 6 0 16,3 3-928-16,5 2-224 0,-22 11-32 0,13-2-16 0</inkml:trace>
  <inkml:trace contextRef="#ctx0" brushRef="#br0" timeOffset="-42329.73">11904 12688 17503 0,'0'0'768'0,"0"0"176"0,0 0-752 0,0 0-192 0,0 0 0 0,0 0 0 16,0 0 320-16,0 0 48 0,0 0 0 0,0 0 0 16,4 12 16-16,3-2 0 0,-1 1 0 0,5-2 0 15,0 2-128-15,2 1 0 0,2-1-16 0,3 3 0 16,2 2-96-16,-2-2-16 0,-5-1 0 0,5 0 0 15,2 1 128-15,3-1 0 0,4 3 16 0,1-2 0 16,-2-3 96-16,0 1 16 0,0 1 0 0,0 1 0 16,-1-5 96-16,0 1 32 0,-1-4 0 0,3 2 0 15,-3 1-64-15,5-2 0 0,0 1 0 0,3-4 0 16,3 0-48-16,-1-1-16 0,-1-2 0 0,5-1 0 0,3-1 0 16,3-1 0-16,-4 0 0 0,0-1 0 0,-1-1 0 0,-1 2-16 15,0-4 0-15,0 3 0 0,1-1-32 16,1 1 0-16,3-3 0 0,0 0 0 0,-2 0-112 0,-2 1-32 15,4 1 0-15,-3-4 0 0,-3-3-64 0,-2 2-128 16,-2 1 176-16,-2 1-176 0,-1-4 224 0,0 1-64 16,0-5-16-16,-4 2 0 0,-1 4 64 0,2-4 16 15,-1 0 0-15,-4 1 0 0,-3-3-96 0,-1 3 0 16,0 3-128-16,0-3 192 0,3-1-192 0,-6 1 0 16,-4 2 0-16,1 2 0 15,0 2-288-15,-4-1-160 0,-6 1-16 0,-2 6-16 16,0 0-1632-16,0 0-320 0,0 0-64 0</inkml:trace>
  <inkml:trace contextRef="#ctx0" brushRef="#br0" timeOffset="-41881.45">12229 12796 13935 0,'0'0'608'0,"0"0"144"0,0 0-608 0,0 0-144 16,0 0 0-16,0 0 0 0,0 0 208 0,0 0 16 16,0 0 0-16,0 0 0 0,4 8 224 0,-4-8 64 15,0 0 0-15,0 0 0 0,0 0 256 0,13 4 48 16,0-3 16-16,0-1 0 0,1-1 160 0,3-2 32 16,1-1 16-16,2 2 0 0,3-1 0 0,5-3 0 15,2-3 0-15,6-1 0 0,6 3-144 0,2 0-16 16,2-2-16-16,4 2 0 0,2 1-192 0,1 2-32 15,1 1-16-15,-4 0 0 0,-1-4-176 0,-2 2-48 16,-2-2 0-16,-4 6 0 0,-6 0-208 0,-1 1-64 0,-2-2 0 0,-4 4 0 16,-9 0-128-16,-2 2-256 0,-1-1 64 15,-8 1 16 1,-8-4-1808-16,0 0-352 0,0 0-80 0</inkml:trace>
  <inkml:trace contextRef="#ctx0" brushRef="#br0" timeOffset="-40664.54">14812 12503 4607 0,'20'-8'400'0,"-7"4"-400"16,0-1 0-16,3 2 0 0,1-1 720 0,0 2 64 15,-1-1 16-15,-2 1 0 0,-1-2 192 0,0 2 32 16,-3 1 16-16,-10 1 0 0,11-6-272 0,-11 6-64 15,9-7-16-15,-9 7 0 0,0 0 80 0,4-9 32 16,-1-3 0-16,-3 3 0 0,0 9 80 0,-4-10 16 16,-2-1 0-16,0 2 0 0,-3-1-64 0,0 0 0 15,-2-3 0-15,1 0 0 0,-6-2-112 0,-2-2-16 0,-3 1-16 0,-2-5 0 16,-3 3-176-16,-1 0-16 0,-1 0-16 16,-4 2 0-16,-3 0 16 0,-1 1 0 0,-2 0 0 15,-1 1 0-15,1-4-240 0,-5 1-64 0,-4 0 0 0,-4 2 0 16,-5-1 0-16,1 0 0 0,1 0 0 0,-2 1 0 15,-2 3-64-15,0 0-128 0,2 2 176 0,-7 1-176 16,-6-1 160-16,-2 1-160 0,1 0 128 0,0 0-128 16,-1 1 160-16,3 0-160 0,2 2 192 0,-1-1-192 15,-2 1 128-15,2 2-128 0,-1-3 0 0,1 2 0 16,0 0 0-16,3 4 128 0,0-2-128 0,-4-1 0 16,-4 4 128-16,1 0-128 0,0 1 0 0,6 2 0 15,0 0 0-15,6-1 0 0,2 4 0 0,-1-1 0 0,-2 0 144 16,2-1-144-16,0 5 0 0,2 0 144 0,2-1-144 15,-1 1 0-15,4-1 0 0,1 1 0 0,6 0 0 0,-3 3 0 16,2 2 0-16,-4-1 0 0,-2 2 0 0,3 0 0 16,3 1 0-16,3 1 0 0,-1 0 0 0,1 0 0 15,2-3 0-15,2 3 0 0,1-1 0 0,1-1 0 16,-2-2 0-16,-1 4 0 0,-1 2 0 0,-3-1 0 16,-4-1 0-16,5 0 0 0,4 1 752 0,5 1 208 15,1 1 64-15,1 0 0 16,-1-1-1600-16,5 1-304 0,3-1-64 0,4 1-16 0,0-2 800 0,2 0 160 15,0 2 0-15,2-1 0 0,0 4 0 0,3 0 0 16,3-3 0-16,-1 0 0 0,2 4 0 0,0 1 0 16,1-2 0-16,2 2 0 0,-1-2 0 0,3 2 0 15,3 1 0-15,1 0 0 0,0-2 0 0,3-1 0 16,2 1 0-16,0 1 0 0,3-1 0 0,0 1 0 0,0-1 0 0,2-1 0 16,2 0 0-16,-1 4 0 0,2-4 0 0,0-1 0 15,2-2 0-15,2 1 0 0,1 3 0 0,2-1 0 16,-1-1 0-16,7-1 0 0,4-3 0 0,-2 5 0 15,-4 1 0-15,6-1 0 0,6-2 0 0,3 0 0 16,4 0 128-16,0 0-128 0,-3-3 0 0,1-2 0 16,-1-5 0-16,2 2 128 0,-1 2-128 0,4-5 0 15,2 3 0-15,-2-1 128 0,1-7-128 0,2 4 0 16,3 2 0-16,2-2 128 0,-3-3-128 0,1 2 0 16,0 1 0-16,3-2 0 0,5 2 128 0,1-1-128 15,0-3 0-15,1 1 0 0,2 0 0 0,-3-1 0 16,-5-1 0-16,-1 1 128 0,0-1-128 0,-1 1 0 0,1 2 0 15,0-5 128-15,3-2-128 0,-3-1 0 0,2 1 0 0,-2 0 0 16,-3 1 0-16,-1-1 0 0,1-8 144 0,1 2-144 16,1 1 128-16,1-2-128 0,2-1 208 0,1 0-32 15,-3 2-16-15,-3-1 0 0,-3 1 48 0,-1-2 16 16,-1 2 0-16,0-4 0 0,0 4-32 0,0-1 0 16,-2 1 0-16,2-1 0 0,2-2 0 0,1 1 0 15,-3-2 0-15,-2 2 0 0,-1 0-32 0,-3-1-16 16,0-2 0-16,1 0 0 0,-3-3-16 0,1 1 0 15,-2 0 0-15,5 1 0 0,4-1 80 0,1 1 16 16,0-1 0-16,-4-1 0 0,0-2 80 0,0-1 16 16,0-1 0-16,-1-2 0 0,1 0-64 0,-3-3 0 15,-1 5 0-15,1-1 0 0,4-2 0 0,-3-1 0 0,0 1 0 16,-2 0 0-16,-1 3-64 0,-3-2 0 0,-3 2-16 0,-2-2 0 16,2 1-32-16,-5 0 0 0,0 1 0 15,-3 1 0-15,-3-2-144 0,-3 0 192 0,-2 2-192 0,-5 0 192 16,-2 3-192-16,-5 1 0 0,0-1 0 0,-4 1 128 15,-4 5-128-15,-2-3-192 0,-3 0 32 0,-4 2 16 32,-3 2-2400-32,-2 1-464 0</inkml:trace>
  <inkml:trace contextRef="#ctx0" brushRef="#br0" timeOffset="-38786.77">9928 12864 18543 0,'0'0'816'0,"0"0"176"0,0 0-800 0,0 0-192 16,5-5 0-16,3 1 0 0,-8 4 544 0,14-3 64 15,2 1 16-15,3 0 0 0,4 0-112 0,1 2-32 0,2-2 0 0,3 0 0 16,1-1-352-16,3-1-128 0,1 2 0 0,2-4 144 15,2 3-144-15,1-3 0 0,0 4 0 0,-1-1 128 16,-6 2-352-16,2-2-80 0,2 2-16 0</inkml:trace>
  <inkml:trace contextRef="#ctx0" brushRef="#br0" timeOffset="-38548.1">11191 12821 16575 0,'9'-9'736'0,"2"4"160"0,3 2-720 0,4 2-176 0,2-1 0 0,-1 0 0 0,1-1 480 15,-1 3 64-15,0 2 16 0,2-1 0 0,-3-1-560 0,1-1-272 16,1-2 16-16,-2 3 16 16,-2 3-1232-16,-2-3-240 0,2 0-48 0,2 1-16 15,2 3 240-15,1 0 64 0,-2 1 0 0,3-3 0 0,0-2 1040 0,1 2 224 16,-1-1 32-16,1-1 16 0,-2-1 160 0,3-2 0 15,-2-1 0-15,2 3 0 0,-1 0 0 0,1-1 0 16,0-2 0-16</inkml:trace>
  <inkml:trace contextRef="#ctx0" brushRef="#br0" timeOffset="-38230.56">12093 12795 12031 0,'21'-5'528'0,"-7"3"112"0,5 2-512 0,-1-1-128 16,0-2 0-16,0 2 0 0,3 1 1024 0,-1 1 192 15,-1 2 16-15,2-3 16 0,1-4-688 0,2 3-144 16,-2 3-32-16,3 0 0 0,1-7-384 0,0 2 128 15,-1 2-128-15,0-3 0 0,5 0 0 0,-6 1 0 0,-2 1 0 0,5 0 0 16,3 0 128-16,1 2-128 0,1 0 0 16,0-2 128-16,-4-2 256 0,0 4 64 0,-3 6 0 0,-2-2 0 15,-1-6-448-15,0 0 0 0,1 0 0 0,-1 1 0 32,-1 1-528-32,1 0-96 0,0-4-16 0,1 3 0 15,-1 2-208-15,5 0-48 0,-3-1-16 0,1-1 0 0,-3-1 432 0,4 0 96 0,4 2 0 0,-1 0 16 16,-3-4 368-16,0 2 0 0,0 0 0 0,-1 1 0 15,0 1 0-15,-6 0 0 0,0 0 0 0,1-1 0 16,-1 2 0-16,-4-2 0 0,2-2 128 0,0 2-128 16,-1-2 0-16,0 2 128 0,-1 1-128 0,1-1 0 15,-2-2 176-15,4 2-48 0,3 1-128 0,-1 1 192 0,-1 0-192 16,0-1 0-16,-2-2 0 0,3 3-4032 16,7 3-784-16</inkml:trace>
  <inkml:trace contextRef="#ctx0" brushRef="#br0" timeOffset="-37715.96">14049 12710 6447 0,'17'1'576'0,"1"-1"-576"16,2-2 0-16,2 1 0 0,1-2 832 0,-1 3 64 16,-3 0 16-16,2 0 0 15,1-5-1168-15,2 2-256 0,-1 3-32 0,-1 1-16 0,0 1 304 0,-1-2 64 16,1-3 16-16,-1 3 0 0,-2 5 1120 0,1-2 208 16,-1-2 64-16,1 1 0 0,0-1-288 0,-2 3-48 15,1 4-16-15,1-6 0 0,-2-3-512 0,2 0-96 16,-2 3-32-16,2-2 0 0,-1 0-16 0,2-1 0 15,1-6 0-15,-1 6 0 0,0 2 432 0,-2-2 64 0,1-3 32 0,2 3 0 16,2 1 64-16,0 2 16 0,2 4 0 0,1-1 0 16,-4-6-112-16,0 1 0 0,-2 0-16 0,3 0 0 15,-2 0-304-15,-1-3-64 0,0-1-16 0,-2 1 0 16,-1 2-64-16,2-1-16 0,0-4 0 0,0 1 0 16,-1 4 32-16,-1 0 16 0,-4-1 0 0,5-2 0 15,-1 0-16-15,-1-1-16 0,-2 3 0 0,1 0 0 16,-3 0-240-16,0-1 128 0,-2 0-128 0,2 1 0 15,1 2 0-15,2 0 0 0,1 0 0 0,-1 0 0 16,-1 1 0-16,0 0 0 0,1 2-144 0,1-3 144 16,-3-3-128-16,1 1 128 0,0-1 0 0,0-1-144 15,-2-2 144-15,1 2 0 0,-1-1 0 0,0 5 0 16,0 1 0-16,0-2 0 0,2-3 0 0,-2 1 0 0,1 1 0 16,-1 0 0-16,0 2 0 0,1-1 0 0,2 0 0 0,0-1 0 15,-2 4 0-15,2-2 0 0,1-2 0 16,-2 2 0-16,1 0 0 0,-2 3 0 0,4 1 0 0,1-2 0 15,0-2 0-15,1 3 0 0,-2 0 0 0,4 1 0 16,0-2 0-16,-1-3 0 0,-1-4 0 0,-1 2 128 16,0 7-128-16,-1-4 176 0,-2-5 128 0,0 2 16 15,0 2 16-15,-3 1 0 0,3 2 208 0,-2 0 32 16,1-2 16-16,-2 2 0 0,-2 4-400 0,1-4-64 16,-2 1-128-16,3-2 176 0,-3 0-176 0,-10-1 0 15,9 4 0-15,-9-4-9312 16,0 0-1936-16</inkml:trace>
  <inkml:trace contextRef="#ctx0" brushRef="#br0" timeOffset="-33212.16">12709 11635 9375 0,'0'0'416'0,"0"0"96"0,0 0-512 0,0 0 0 16,-8 0 0-16,8 0 0 0,-11-2 512 0,2 0 0 15,1-1 0-15,8 3 0 0,-10 0 224 0,10 0 48 16,-8-3 16-16,8 3 0 0,-6-2 160 0,6 2 48 15,-9 0 0-15,9 0 0 0,-8 0-160 0,8 0-16 16,0 0-16-16,-9 0 0 0,-1-1-48 0,10 1 0 16,0 0 0-16,0 0 0 0,0 0-192 0,0 0-64 15,-6-4 0-15,6 4 0 0,0 0 144 0,0 0 32 16,0 0 0-16,0 0 0 0,0 0-112 0,0 0 0 16,0 0-16-16,0 0 0 0,0 0-240 0,0 0-64 0,1-8 0 0,-1 8 0 15,11 2-64-15,0 0-32 0,2-2 0 0,2 4 0 16,2 1-160-16,2 1 128 0,2 1-128 0,4-1 128 15,0 1-128-15,-2 2 0 0,2-1 0 0,0 2 128 16,1-1-128-16,-3 3 0 0,2-3 0 16,1 2 0-16,1 2 128 0,-2-5-128 0,3-1 128 0,-2 3-128 15,0-3 128-15,-1 2-128 0,-2 1 0 0,2-3 128 16,1-1-128-16,-1 0 128 0,-1 2-128 0,-1-1 128 16,-4-4-128-16,-1 4 192 0,-2-3-192 0,-2 1 192 15,-2 2-192-15,-1-5 0 0,-11-2 144 0,0 0-144 16,10 5 128-16,-1 1-128 0,-9-6 128 0,0 0-128 15,0 0 128-15,0 0-128 0,1 7 160 0,-1-7-160 0,0 0 256 0,-5 12-64 16,-3-5 0-16,1-1 0 16,-4 3-64-16,1-3 0 0,-2 0-128 0,-2 2 192 0,-5 1-64 15,1 1 0-15,-1 2-128 0,-2-1 192 0,-2-2-192 16,0 0 144-16,-2 3-144 0,0-3 128 0,-2 1-128 0,2-3 128 16,2-1-128-16,1 2 128 0,-2-1 0 0,3 0-128 15,-1-3 192-15,0 1-64 0,1 2 0 0,0 0 0 16,2-4 0-16,1 3 0 0,-1 0-128 0,4-2 160 15,0 3-160-15,2-3 160 0,-1-1-160 0,5 0 0 16,-2 2 0-16,4 0 0 0,-3 1 128 0,10-6-128 16,-6-3 0-16,6 3 128 0,0 0-128 0,0 0 0 15,0 0 0-15,0 0 0 0,0 0 0 0,0 0 0 16,0 0 0-16,0 0 0 0,10 3 0 0,2-3 0 16,0-3 128-16,1 3-128 0,0 3 0 0,1-7 0 15,2-3 0-15,1 5 0 0,0 0 0 0,2 1 0 0,1 0 0 0,1-3 0 16,0 0 0-16,3 0 0 0,2 1 0 0,0 1 0 15,2-6 0-15,-1 0 0 0,3 0 0 16,0 0 0-16,-1 1 0 0,0-2 0 0,-2 2 0 0,0 4 128 16,-1-2-128-16,-3 3 0 0,-5-2 0 0,0 1 0 15,-1 0 0-15,-4 1 0 0,-1-1 0 0,-12 3 0 16,10-5 0-16,-2 0 0 0,-8 5 0 0,0 0 0 16,0 0 0-16,7-8 0 0,-4 0 0 0,-3 8 0 15,0 0 0-15,0 0 0 0,0-8 128 0,0-1-128 16,0 9 0-16,-2-9 0 0,2 9 144 0,-7-14-144 15,-2-1 0-15,0 4 0 0,-1 0 0 0,-2 0 128 16,-1 0-128-16,-1-2 0 0,-3 0 0 0,-2 3 0 0,0-2 128 0,-2 1-128 16,-3 0 128-16,4-4-128 0,1 2 0 15,-1 3 0-15,-4-3 0 0,1 1-128 0,-1-2 128 0,1-1 0 16,-1-2 0-16,2 4 0 0,0 3 0 0,1-4 0 16,0 1 0-16,0 0 128 0,0 3-128 0,2 3 0 15,1-1 0-15,1 1 0 0,0-2 0 0,2 4 0 16,1 2 0-16,1-2 0 0,0 0 0 0,0 0-128 15,2 2 128-15,1 3 0 0,1 0 0 0,9 0 0 16,-9 0 0-16,9 0-128 0,0 0 128 0,0 0 0 16,0 0-144-16,0 0 144 0,1 9 0 0,-1-9 0 15,9 12-144-15,2-4 144 0,4-6 0 0,2 4 0 16,3-2 0-16,1 2 0 0,0-1 0 0,1-1 0 16,0 0 0-16,3 3 0 0,1 2 0 0,1-1 0 0,0-1-128 15,1 1 128-15,-2 4 0 0,0 0 0 16,-1 2 0-16,0 0 0 0,-1 1 0 0,2 3 0 0,-3-1 0 15,-3-4 0-15,0 0 0 0,-4 0 0 0,-5-1 0 0,2-2 0 16,-2 1 0-16,-2-5 0 0,-9-6 0 0,0 0 0 16,8 9 0-16,-2-2 0 0,-6-7 0 0,0 0 0 15,0 0 0-15,0 0 0 0,4 6 0 0,-4-6 0 16,0 0 0-16,0 0 0 0,0 0 128 0,0 0-128 16,0 0 0-16,0 0 0 0,0 0 0 0,-9 0 0 15,-1 3 0-15,0-2 0 0,1-1 0 0,0 0 0 16,0 0 0-16,9 0 0 0,-10 5 0 0,2-3 0 15,8-2 0-15,-9 1 0 0,0 2 0 0,9-3 0 16,0 0 0-16,0 0 0 0,-10 2 0 0,10-2 0 16,-7 2 0-16,7-2 0 0,0 0 0 0,0 0 0 15,0 0 0-15,0 0 0 0,0 0 0 0,-7 3 0 0,7-3 0 16,0 0 0-16,0 0 0 0,0 0 0 0,-9 4 0 0,9-4-160 16,0 0 160-16,0 0-128 15,0 0-464-15,0 0-96 0,-8 4-16 0,8-4-9728 16,0 0-1968-16</inkml:trace>
  <inkml:trace contextRef="#ctx0" brushRef="#br0" timeOffset="-32373.44">12726 14445 7359 0,'0'0'656'0,"2"-11"-528"0,1-1-128 0,-1 2 0 15,5 0 2944-15,-2 1 576 0,-1-1 96 0,-1 2 32 16,-3 8-2272-16,7-8-448 0,0-1-96 0,-7 9 0 16,7-5-64-16,-7 5 0 0,0 0 0 0,0 0 0 15,0 0-144-15,0 0-48 0,0 0 0 0,10 0 0 16,-10 0-16-16,8 6-16 0,-8-6 0 0,6 19 0 0,-2 0-192 0,0 2-32 16,0 2-16-16,-1 1 0 0,-2-3 16 0,0 4 0 15,-1 2 0-15,0-2 0 0,-1-2-128 0,0 3-32 16,-1-1 0-16,1 0 0 0,-2-2-160 0,2-2 128 15,0-1-128-15,1-2 128 0,0 0-128 0,0-1 128 16,-3 0-128-16,2 0 128 0,-2-5-128 0,2 1 0 16,-2 0 144-16,2-3-144 0,1-10-192 0,-4 12-128 15,4-12 0-15,-4 13-16 16,-1-5-1664-16,5-8-336 0,0 0-64 0,0 0-9632 0</inkml:trace>
  <inkml:trace contextRef="#ctx0" brushRef="#br0" timeOffset="-32078.9">12556 14749 12895 0,'-10'12'1152'0,"4"-3"-928"0,3 1-224 0,0 5 0 16,3 3 2048-16,1 2 384 0,2-1 64 0,1 5 0 15,0-4-1792-15,2 1-352 0,3 2-80 0,0-5-16 16,-5-4 208-16,4 0 48 0,4-1 0 0,1 1 0 15,0-3-112-15,3 0-16 0,1-2 0 0,1-1 0 16,0-6-48-16,2 1-16 0,0-1 0 0,0-3 0 16,1-3 160-16,0 0 32 0,0-2 0 0,1-1 0 15,0-2 16-15,4-4 16 0,-1-4 0 0,1-2 0 16,1-1 16-16,2-5 0 0,0-1 0 0,1 1 0 0,1-3-192 0,-8 6-48 16,-3 3 0-16,-2 4 0 0,0 2-320 0,1 1 144 15,-1 0-144-15,0 8 0 16,0 2-912-16,-2-1-304 0,-3 2-48 0</inkml:trace>
  <inkml:trace contextRef="#ctx0" brushRef="#br0" timeOffset="-30314.37">12234 17328 8287 0,'0'0'736'0,"0"0"-592"0,0 0-144 0,0 0 0 0,-9 3 1200 16,9-3 208-16,0 0 32 0,0 0 16 0,0 0-624 0,0 0-112 16,0 0-16-16,0 0-16 0,0 0-80 0,0 0-16 15,9 6 0-15,2 2 0 0,-1-2-96 0,2 2-32 16,2-4 0-16,2 0 0 0,2-1-144 0,3-1-48 16,1 0 0-16,3 1 0 0,1 0-112 0,4-3-32 15,4-5 0-15,1 2 0 0,0 3 0 0,5 0 0 16,6-2 0-16,2-2 0 0,1 0-128 0,-1-1 160 15,-3 3-160-15,1-2 160 0,0-1-16 0,2-3 0 16,1-1 0-16,0 0 0 0,-4-1 176 0,4-2 16 0,0 0 16 0,-2-3 0 16,-4 2 32-16,-4 1 0 0,-5 3 0 15,-4-2 0-15,-4 1-96 0,-4-3-16 0,-1 2 0 0,-3 1 0 16,-3 1-272-16,-1 1 0 0,-1 1 0 0,-1 1 0 16,-2 3 0-16,-1-1 0 0,-9 4 128 0,10-4-128 15,-10 4 0-15,0 0 0 0,0 0 0 0,0 0 0 31,0 0-1248-31,0 0-304 0,0 0-64 0,0 0-8432 0</inkml:trace>
  <inkml:trace contextRef="#ctx0" brushRef="#br0" timeOffset="-29644.17">12348 17282 7359 0,'0'0'656'0,"0"0"-528"0,-3-8-128 0,3 8 0 16,0 0 1632-16,0 0 288 0,0 0 64 0,0-10 16 15,0 0-800-15,0 10-176 0,3-11-16 0,0 2-16 16,1-4-384-16,0 3-80 0,1 0-16 0,2 1 0 0,2 0-96 0,2 3-32 15,0-6 0-15,4 4 0 0,2-2 16 0,2-1 0 16,5 1 0-16,3-1 0 0,3 2-16 0,4 1-16 16,5 3 0-16,3 0 0 0,6 1-80 0,0-4-16 15,-1 3 0-15,0 0 0 0,-1-4-16 0,-1 2 0 16,2-4 0-16,-2 3 0 0,-4 0 16 0,4 3 0 16,2-1 0-16,2 3 0 0,-2 0-96 0,-3 2-32 15,-2 1 0-15,-2 0 0 0,-6 1 48 0,-1 2 0 16,-3 0 0-16,-3 1 0 0,-2 3-48 0,-1 3 0 15,-4 1 0-15,-1 2 0 0,-6 1-144 0,-3 2 128 16,-2-1-128-16,-2-3 128 0,-3 1-128 0,-2 1 0 16,-1-3 0-16,0 1 0 15,-2-2-1488-15,-3 1-288 0,-2 0-48 0</inkml:trace>
  <inkml:trace contextRef="#ctx0" brushRef="#br0" timeOffset="-27517.85">9907 17409 16175 0,'0'0'704'0,"0"0"176"0,0 0-704 0,0 0-176 0,0 0 0 0,9-4 0 16,-9 4 992-16,16 0 160 0,-2-1 48 0,7-2 0 15,0-2-208-15,1-4-32 0,3 1-16 0,1-1 0 16,0 2-384-16,-1 3-80 0,-1-2-16 0,0 0 0 15,-2 4-256-15,-1-2-48 0,-3-1-16 0,-1 1 0 16,-1-1-144-16,-1 2 0 0,1-1 0 0,0 3 128 16,-1 1-512-16,2-2-96 0,2 0-32 0,-1 1-10624 15</inkml:trace>
  <inkml:trace contextRef="#ctx0" brushRef="#br0" timeOffset="-27331.41">10758 17299 11967 0,'0'0'1072'0,"13"3"-864"16,3-6-208-16,-3 2 0 0,0-2 960 0,3 2 160 16,-3 1 32-16,2 0 0 0,4-1-688 0,1-1-128 15,4 2-16-15,-5-2-16 0,-2-1-304 0,0-1 0 16,6 2 128-16,-3-1-128 0,3 0 0 0,-1 3 0 16,0 2 0-16,-1 0 0 0,0 2 0 0,-2 2-304 15,1-3 64-15,-1 0 16 16,0-3-544-16,-1 3-96 0</inkml:trace>
  <inkml:trace contextRef="#ctx0" brushRef="#br0" timeOffset="-27171.94">11895 17246 6959 0,'17'-2'304'0,"-5"2"80"0,1-1-384 0,1 0 0 0,2 0 0 0,2 1 0 16,-1-2 128-16,-1 1-128 0,-1 0 128 0,2 1-128 15,2 0 0-15,1-2 128 0,1 1-128 0,4 0-3200 16</inkml:trace>
  <inkml:trace contextRef="#ctx0" brushRef="#br0" timeOffset="-26845.57">12492 17200 2751 0,'26'-2'256'0,"-7"0"-256"0,1 2 0 0,4 0 0 0,2-1 1152 0,3 1 176 15,1 0 32-15,0 1 16 0,-2-2-1120 0,-2-2-256 16,-3 1 0-16,-1 0 0 0,0 4 0 0,-1-1 128 15,-2-1-128-15,1-1 176 0,-1 1 800 0,1-2 176 16,1 2 16-16,0-1 16 0,-2-1-240 0,1 0-48 16,-2 2-16-16,3 0 0 0,1-1-496 0,-1 1-112 15,-3 0-16-15,3-1 0 0,1-1 64 0,4 0 0 16,4-2 0-16,-1 1 0 0,-2 2 240 0,2 0 48 16,0-1 16-16,-2 1 0 0,-1-2 336 0,-1 2 64 15,1-3 0-15,-5-1 16 0,1 1-208 0,-1 0-64 16,-2 1 0-16,2-2 0 0,1 1-448 0,-1 2-112 0,-2-1-16 0,0 1 0 15,3 2-192-15,-1-2-240 0,-3 0 48 0,2-1 16 32,-1 3-208-32,5-1-64 0,-1 1 0 0,2-2 0 0,-1 1 192 0,-4 1 48 0,4 0 0 0,-2 0 0 15,0-1 208-15,0 0 0 0,-2-2 0 0,2 0-144 16,-2 2-64-16,-1 0-16 0,1-1 0 0,-1-2 0 31,0 2-880-31,0-1-176 0,1 2-48 0</inkml:trace>
  <inkml:trace contextRef="#ctx0" brushRef="#br0" timeOffset="-26396.76">14591 17022 14735 0,'21'-7'640'0,"-7"6"160"0,2-4-640 0,0-1-160 0,2 0 0 0,0 2 0 0,0-1 736 16,-2 3 112-16,-2 2 32 0,2 0 0 0,0-2-624 0,1 2-112 15,0 0-16-15,1 0-128 16,0-2 128-16,0 2-128 0,-5 0 0 0,3 2 0 0,0 0 0 0,-2 0 0 15,0-2 0-15,-1 1 0 0,-1 0 0 0,1-1 0 16,-1 0 0-16,1 0 0 0,0 0 176 0,1-1-32 16,1 0 0-16,2-1 0 0,0 1-144 0,1 0 128 15,0-1-128-15,3 0 128 0,1 1-128 16,3-1 0-16,0 1-160 0,-1 0 160 0,4-2-320 0,-5 3 16 16,-2-1 16-16,3 1 0 0,0 0 288 0,2 0 0 15,1 1 0-15,-1-2 0 0,0-2 592 0,0 2 80 16,-4 1 16-16,-1 1 0 0,0 0 224 0,-1-1 48 15,1 0 16-15,0 0 0 0,0 0-160 0,1 0-48 0,2-1 0 16,-1 0 0-16,2-1-320 0,0 1-80 0,1 1-16 0,-1 0 0 16,-6 0 96-16,7 1 32 0,0 1 0 0,3 0 0 15,-2 1 160-15,1 1 48 0,-2-3 0 0,0 2 0 16,0-1 0-16,0 2 0 0,-1-2 0 0,0-2 0 16,-3-2-192-16,2 2-48 0,0-1 0 0,-2 0 0 15,-1-2-112-15,1 2-16 0,-2 1-16 0,-1 0 0 16,1-3-80-16,-1 3-16 0,1-1 0 0,-6 1 0 15,-14 0-208-15,11 1 0 0,-11-1 128 0,0 0-128 16,0 0 0-16,0 0 0 0,7 5 0 0,-7-5 0 16,0 0-1408-16,-11 4-320 15,-6 3-64-15</inkml:trace>
  <inkml:trace contextRef="#ctx0" brushRef="#br0" timeOffset="-17884.5">14787 17139 10943 0,'0'0'480'0,"0"0"96"0,0 0-448 0,0 0-128 0,0 0 0 0,0 0 0 16,13-3 768-16,-13 3 144 0,0 0 32 15,9-2 0-15,-9 2-320 0,0 0-64 0,8-6-16 0,-8 6 0 16,5-5-32-16,-5 5 0 0,0 0 0 0,0-10 0 15,-3 1 64-15,-1-3 16 0,-2 2 0 0,-1 0 0 16,1 5-128-16,-1-4-16 0,0 0-16 0,-1-4 0 16,-1 1-112-16,-1 2-32 0,0 1 0 0,-3-1 0 15,3-3 0-15,-3 2 0 0,-2 0 0 0,-2-2 0 16,3-2 16-16,-2 0 0 0,-1 2 0 0,-1 0 0 16,-4 0-112-16,1-1 0 0,-1-4-16 0,0-1 0 15,-4 4-16-15,1-2 0 0,0 2 0 0,-4-2 0 16,1-2 80-16,-4 1 16 0,2 2 0 0,-3 0 0 15,-4-1-256-15,1 3 128 0,-4-2-128 0,1 1 0 0,2 2 160 0,-3 0-160 16,0-3 160-16,0 0-160 0,-2 5 0 0,-1 0 0 16,-3-3 0-16,1 0 0 0,-1 0 0 0,0 5 0 15,-1-1 0-15,3 2 0 0,0 4 0 0,2-5 128 16,0 1-128-16,1-1 0 0,-1 3 0 0,1-1 128 16,-4-1-128-16,2 3 0 0,0 2 0 0,-2 3 0 15,-3 3 0-15,0 1 0 0,0-3 0 0,-1 4 0 16,6 3 0-16,2-2 0 0,2-3 0 0,0 1 0 15,-1 2 0-15,1-4 0 0,-1 3 0 0,-1 1 0 16,0-1 128-16,0 1-128 0,2 5 0 0,0-3 128 16,0 1-128-16,3-4 0 0,0 1 176 0,2 2-176 15,1-3 192-15,-1 1-192 0,0-2 192 0,-1 1-192 0,-3-4 192 16,5 4-192-16,4 2 144 0,-2-1-144 0,-4 0 0 0,1 0 144 16,0 3-144-16,0 0 0 0,2-1 144 0,0 0-144 15,1 0 0-15,0 0 0 0,0 2 0 16,-1-2 128-16,1-2-128 0,1 1 0 0,-4-1 0 0,0 4 0 15,2-1 0-15,0 1 0 0,2 1 0 0,0 0 128 16,-1 4-128-16,1-2 0 0,3-3 0 0,2 4 0 16,0-2 0-16,3 3 128 0,1 3-128 0,2-1 0 15,0-4 0-15,2 4 0 0,0 0 0 0,0 0 0 16,0-2 0-16,4 4 0 0,0-1 0 0,2 3 0 16,2-1 0-16,-1 3 0 0,1 0 0 0,3 2 0 15,1-2 0-15,-1 1 0 0,2-2 0 0,2 0 0 16,1-1 0-16,-2-1 0 0,3-2 0 0,3 3 0 15,0-2 0-15,3 3 0 0,-1 4 0 0,0-2 0 0,3-3 0 16,1 1 0-16,0 3 0 0,0-2 0 0,2 2 0 16,-1 2 0-16,1-1 0 0,2 3 128 0,0-2-128 0,0 2 0 15,-2-1 0-15,4 0 128 0,-1-3-128 0,2 2 0 16,1-3 128-16,1 2-128 0,0 1 0 0,2 1 144 16,1 0-144-16,1 1 0 0,1 0 128 0,-1-1-128 15,2-3 0-15,1 1 0 0,2-1 0 0,4 0 0 16,2 3 128-16,1-1-128 0,1-1 0 0,0 0 128 15,2-4-128-15,-2 0 0 0,1 1 128 0,5-2-128 16,2-2 0-16,0 0 0 0,0-1 0 0,3 1 128 16,-2-1-128-16,1-1 0 0,1 0 0 0,-2-3 0 15,-1 0 0-15,2 2 0 0,-1-2 144 0,3 1-144 16,1-5 0-16,2 1 144 0,-1-4-144 0,4-1 192 16,-1-2-192-16,2-4 192 0,-3 0-192 0,1 0 0 0,2 0 0 15,1-2 128-15,-1-2-128 0,1 3 0 0,2 1 144 0,1-3-144 16,-2-3 0-16,-1-2 128 0,-3-1-128 0,-3 1 0 15,-3 2 0-15,1-2 144 0,0-5-144 0,1-2 0 16,-1-3 128-16,3-1-128 0,4-4 0 0,1 1 0 16,-1-5 0-16,-2 1 0 0,-4-4 0 0,3-3 0 15,2-5 176-15,-1 1-176 0,-1 0 160 0,1-1-160 16,3 2 160-16,-1-1-160 0,-2-2 160 0,-1 1-160 16,-6 5 128-16,1-1-128 0,-1-3 0 0,0-5 0 15,-1-3 144-15,-2-7-144 0,-3-3 128 0,-1 0-128 16,-3 2 176-16,-1 1-48 0,-2 3-128 0,-3 5 192 0,-4 4 96 15,-6 3 16-15,-2 7 0 0,-6 4 0 0,-5-1-112 16,1 4 0-16,-5 5-16 0,0 1 0 0,-4-1-176 0,0 1 0 16,-5 4 0-16,2 0 0 15,-4-1-1712-15,-5 1-320 0,-16-8-64 0,1 9-16 16</inkml:trace>
  <inkml:trace contextRef="#ctx0" brushRef="#br0" timeOffset="-17164.8">13059 17955 12895 0,'-14'-5'576'0,"14"5"112"0,-9 0-560 0,9 0-128 0,0 0 0 0,-9-3 0 0,2-2 1856 0,7 5 320 16,0 0 80-16,0 0 16 0,0 0-1056 0,0 0-192 15,11-4-64-15,0 4 0 0,0 1-432 0,2 2-80 16,3 2-32-16,0 0 0 0,3 3-96 0,3 1 0 15,-1 0-16-15,5 2 0 0,4 3 0 0,1 2 0 16,4 0 0-16,2 2 0 0,1-1 144 0,3 1 16 16,0-1 16-16,-1-1 0 0,-1-2-96 0,0 0 0 15,-1-3-16-15,-1 2 0 0,-2 2-160 0,-4 0-16 16,-2-5-16-16,-3 2 0 0,-1-3 16 0,-4 0 16 16,-2-2 0-16,-3 0 0 0,-3-3-64 0,-1 2-16 0,-12-6 0 0,10 4 0 15,-10-4 80-15,8 7 16 0,-8-7 0 0,0 0 0 16,6 8-32-16,-6-8 0 0,0 13 0 0,-1 3 0 15,0-2 0-15,-5 2-16 0,-3 1 0 0,-2 2 0 16,-4 5 48-16,-2 1 16 0,-4 2 0 0,-1 0 0 16,-4 1 64-16,1-1 16 0,-2 0 0 0,-2 3 0 15,1 3 144-15,-4 0 48 0,2-5 0 0,2 0 0 16,0-5-16-16,4 1 0 0,0-4 0 0,3 0 0 16,3-3-192-16,2-1-48 0,3-2 0 0,2 0 0 15,-1-3-112-15,3-1-16 0,2 1-128 0,7-11 192 16,-5 10-192-16,5-10 0 0,0 0 0 0,0 0 0 15,0 0-848-15,-3 13-272 16,1-5-48-16,0 2-10656 0,1 2-2128 0</inkml:trace>
  <inkml:trace contextRef="#ctx0" brushRef="#br0" timeOffset="-14420.55">15954 12262 11455 0,'0'0'512'0,"0"0"96"0,0 0-480 0,0 0-128 16,-7-7 0-16,7 7 0 0,0 0 832 0,0 0 128 15,0 0 48-15,0 0 0 0,-9 1-272 0,9-1-48 16,0 0-16-16,0 0 0 0,0 0 64 0,0 0 16 16,0 0 0-16,0 0 0 0,0 0 256 0,8-5 48 15,4-1 16-15,2-1 0 0,0 3-416 0,3 0-80 16,1-5 0-16,2 4-16 0,-1 4-352 0,2-2-64 16,0 1-16-16,0-4 0 0,0 2-128 0,0 3 0 15,1 2 0-15,1-2 128 0,1-2-128 0,-1 1 0 16,1-1 0-16,-1 3 0 0,-1 3 176 0,-1 2-48 15,-5-1-128-15,0 4 192 0,-1 2-48 0,0 2-16 16,-2 2 0-16,-2 3 0 0,0-4-128 0,-2 4 0 16,-1 2 0-16,0-1 128 0,-1 0-128 0,0 2 192 0,-3-1-192 15,0 3 192-15,1-2-192 0,1 1 128 0,-2 0-128 0,3 1 128 16,-3 4-128-16,0-1 0 0,-3 1 0 0,-1 0 128 16,0-1-128-16,-1 2 0 0,-1 0 144 0,-2 3-144 15,-3-4 192-15,-1 2-16 0,-1-1-16 0,-3 2 0 16,-2-4 64-16,-1 1 16 0,1-4 0 0,0-3 0 15,-1 2-48-15,2-1 0 0,0-1 0 0,-4-2 0 16,0-2 0-16,-1 2-16 0,1-2 0 0,0-2 0 16,-1 0 16-16,0 0 0 0,-1 0 0 0,2 3 0 15,2-2-64-15,-1 1-128 0,1-2 192 0,0-3-64 16,1 2-128-16,1-7 0 0,0-1 144 0,2 1-144 16,1-1 192-16,1-1-48 0,0-3 0 0,9 0 0 0,-9-9-144 0,1-1 0 15,0 1 0-15,1-1 0 16,2-2-320-16,0 3-112 0,0-4-16 15,-2 5 0-15,3-2-816 0,0 2-160 0,0-2-48 0,-1 4 0 16,0-2-1472-16,0 3-320 0</inkml:trace>
  <inkml:trace contextRef="#ctx0" brushRef="#br0" timeOffset="-14164.89">16019 12983 11055 0,'0'0'976'0,"0"0"-784"15,0 0-192-15,0 0 0 0,0 0 1728 0,-8 9 288 16,1 1 64-16,0-2 16 0,-3-1-640 0,4-1-128 0,-3 6-32 0,0 1 0 16,-2 0-480-16,3 1-112 15,1-2 0-15,0 1-16 0,1 4-112 0,3 0-32 0,2-1 0 0,3-2 0 16,0-2 0-16,5 2 0 0,1 3 0 0,4 0 0 16,1-4-96-16,4 3-32 0,1-2 0 0,0 0 0 15,3-1-32-15,1-2-16 0,1-2 0 0,0-1 0 16,2-1-112-16,0 0 0 0,-2-2-16 0,1 0 0 15,-1-5-64-15,2 2-16 0,0 3 0 0,-2-1 0 32,-1-5-832-32,-2 1-160 0,-5 2-48 0</inkml:trace>
  <inkml:trace contextRef="#ctx0" brushRef="#br0" timeOffset="-10191.14">10554 12820 9215 0,'0'0'400'0,"0"0"96"0,0 0-496 0,0 0 0 0,-8-4 0 0,8 4 0 15,0 0 1280-15,0 0 176 0,0 0 16 0,0 0 16 16,0 0-832-16,0 0-160 0,0 0-48 0,0 0 0 0,0 0 32 16,5-11 0-16,2 4 0 0,-1-1 0 0,-6 8-176 0,8-8-48 15,-3-3 0-15,2 2 0 0,-1 4 64 0,-6 5 0 16,8-9 0-16,-3 2 0 0,0-3 128 0,-5 10 16 16,6-6 16-16,0-2 0 0,1-3 0 0,-5 1 0 15,2 1 0-15,0 0 0 0,-4 9-96 0,5-10-32 16,-1-1 0-16,1 4 0 0,-1-2-160 0,-4 9-16 15,8-9-16-15,0 1 0 0,-2 2-160 0,1 2 192 16,-7 4-192-16,10-11 192 0,0 1-16 0,0-1 0 16,-1 5 0-16,2-3 0 0,-1 1 16 0,-1-3 16 15,3 2 0-15,0 0 0 0,-1 4 32 0,2 0 0 16,0-3 0-16,2-1 0 0,-1 0-64 0,3 2-16 16,1 3 0-16,0-4 0 0,2-1-160 0,-2 0 192 15,1 1-192-15,0 2 192 0,1 1-192 0,-2-3 0 0,0-3 144 16,4 4-144-16,-1 4 0 0,0 0 144 0,-1 1-144 15,-1-2 0-15,3 0 208 0,-2 1-64 0,-2 1-16 0,0-1 0 16,1 1-128-16,-1 0 128 0,-2 0-128 0,2 0 128 16,1 0-128-16,2 0 160 0,-4-2-160 0,3 2 160 15,3 1-160-15,-2 2 128 0,-1-1-128 0,-1 0 128 16,1-1-128-16,-2 2 0 0,-1 3 0 0,1-3 0 16,0 0 144-16,1 2-144 0,-2 2 160 0,0 2-160 15,-1-3 208-15,-1 1-48 0,2-1-16 0,-2 4 0 16,0 2-144-16,-1 0 160 0,0-2-160 0,1 3 160 15,-2-1-160-15,0 2 192 0,-1 0-192 0,1-2 192 16,0-1-64-16,0 0 0 0,-4 3 0 0,1 2 0 16,1-2 48-16,-1 0 0 0,-1-4 0 0,0 1 0 15,-1 5 64-15,1-2 16 0,-2 0 0 0,-2 2 0 16,-2-2-48-16,1 2 0 0,1 0 0 0,-1-1 0 0,-4-13-16 0,1 12 0 16,0 2 0-16,1 1 0 0,-2 0-32 0,1-2-16 15,-1-1 0-15,-1 1 0 0,-1 2-144 0,1-5 192 16,0 0-192-16,-1-2 192 0,2-8-192 0,-1 12 160 15,1-4-160-15,0-8 160 0,0 0-32 0,0 0 0 16,0 0 0-16,0 0 0 0,0 0 112 0,0 0 16 16,0 0 0-16,0 0 0 0,0 0-64 0,0 0 0 15,-1-11 0-15,1-2 0 0,0 3-64 0,0 0 0 16,0-1-128-16,0-1 192 0,0-3-192 0,0 0 0 16,0 1 0-16,0 1 0 0,0 1 0 0,2-2 128 15,-2-3-128-15,0 4 0 0,-1 2 0 0,1 0 0 16,-1-7 0-16,-1 2 0 0,0 4 128 0,-1-2-128 0,-1-1 0 0,0 1 0 15,-1 0 0-15,0-1 128 16,-2 0-128-16,1 0 0 0,-2 1 0 0,0 2 0 0,-2-3 0 0,-2 2 0 16,0 0 0-16,1 1 0 0,-5 0 0 15,7 4 0-15,-3 1 0 0,-3-1-208 0,-1 0 32 16,-2-1 16-16,-2-3 160 0,-1 3 0 0,-1 1 0 16,0 0 0-16,-2 3 0 0,0-3 0 0,-4 2 0 0,1 3 0 15,0 2 0-15,-2-1 0 0,0 1 0 0,3 1 0 16,-1 1 0-16,1 1 0 0,0-1 0 0,-1-1 0 15,3 1 0-15,-2 2 0 0,-2 2 0 0,1 2 0 16,0-3 0-16,-1 2 0 0,1 3 0 0,-12 3 0 16,7 4 0-16,4-2 0 0,-1 0 0 0,3 5 0 15,2-1 0-15,2 3 0 0,1 0-144 0,1 1 144 0,0 0 0 0,6 0 0 16,-2 0 0-16,3 2 0 0,1-2 0 0,2-3 0 16,1 0 0-16,1 0 0 0,0 3 0 0,3-3 0 15,0-6 0-15,-1 1 0 0,0 0 0 0,1 1 0 16,1-6 0-16,4-9 0 0,-3 10 0 0,3-10 0 15,0 0 0-15,0 0 0 0,0 11 0 0,0-11 0 16,0 9 0-16,0-9 0 0,0 0 0 0,0 0 0 16,0 0 128-16,0 0-128 0,0 0 0 0,8 6 0 15,-8-6 0-15,0 0 0 0,0 0 0 0,0 0 128 16,10 7-128-16,-10-7 0 0,0 0 0 0,10-7 0 16,-10 7 128-16,6-7-128 0,-6 7 0 0,9-11 0 15,-2 1 0-15,1-3 0 0,-2 3 0 0,1 0 0 16,2-3 128-16,0-1-128 0,0-3 0 0,3 2 0 15,-2-2 0-15,3 0 128 0,0-2-128 0,2 1 0 16,0-4 0-16,5-1 0 0,1 1 0 0,-6 5 0 0,1-2 0 16,3-3 0-16,4-1 0 0,3 0-192 0,0-1 32 0,12-7 16 15,-5 6 144-15,-1 5 128 0,-4 3-128 0,-7 7 176 16,1-1-176-16,1 2 0 0,-1 1-192 0,0 3 192 16,3-1 0-16,1 2 0 0,1 2 0 0,12 2 0 15,-4 5 0-15,-1 3 0 0,-2 0 0 0,-1 3 0 16,2 4 0-16,-2 0 0 0,-2 8-144 0,-3-5 144 15,-2 0 0-15,1 2 0 0,1-1-128 0,-4 1 128 16,2 2 0-16,-2-1 0 0,-1-2 0 0,-2 6 0 16,0 0 0-16,-1-2 0 0,0-2 0 0,-2-1 0 15,-1-2 0-15,-3-2 0 0,-3-2 0 0,-1-2 0 16,-1-3 0-16,-1 0 0 0,-1 0 0 0,-1 0 0 0,-4-9 128 16,0 0-128-16,0 0 0 0,0 0 0 0,2 8 0 0,-2-8 0 15,0 0 0-15,0 0 0 16,0 0-1088-16,-8 8-272 0,8-8-48 0,-13-3-9216 15,1-2-1856-15</inkml:trace>
  <inkml:trace contextRef="#ctx0" brushRef="#br0" timeOffset="-9142.73">11337 12067 11967 0,'0'0'1072'0,"0"0"-864"0,0 0-208 0,0 0 0 15,-5-5 944-15,5 5 144 0,-4-10 16 0,4 10 16 16,0 0-672-16,0 0-144 0,0 0-32 0,0 0 0 16,0 0 48-16,0 0 16 0,0 0 0 0,0 0 0 15,0 0 432-15,0 0 96 0,0 0 16 0,0 0 0 16,0 0 0-16,0 0 0 0,0 0 0 0,0 0 0 0,0 0-160 0,0 0-16 16,0 0-16-16,0 0 0 0,9 6-240 0,-1 2-32 15,-2 0-16-15,1 1 0 0,-7-9-64 0,14 11-16 16,-2 3 0-16,1-2 0 0,0-2 0 0,1 2-16 15,1 1 0-15,0 0 0 0,1 1-16 0,-2-1 0 16,-1 0 0-16,1-1 0 0,-3 1-32 0,1 1-16 16,0 3 0-16,-1-5 0 0,0 0-80 0,-1 1-16 15,1-3 0-15,-3 3 0 0,1-1 64 0,-3-4 16 16,-6-8 0-16,7 13 0 0,-3-1 48 0,-3-2 16 16,-1-10 0-16,-1 9 0 0,-2 4-32 0,0-2-16 15,1-2 0-15,-2 0 0 0,-4-5-96 0,2 2-16 16,-1 2 0-16,-1-1 0 0,-2-1 128 0,-2-1 0 15,2-3 16-15,-2 3 0 0,-1 4-144 0,-4-4-128 0,-1 0 192 16,-1 3-192-16,2-3 176 0,1 3-176 0,0 1 160 0,0-2-160 16,1-2 128-16,0 3-128 0,6 2 0 0,-1-2 0 15,-1-3 128-15,2-1-128 0,1 2 0 0,8-6 144 16,-9 7-144-16,9-7 0 0,0 0 0 0,0 0 0 16,0 0 0-16,-6 10 0 0,6-10 0 0,0 0 0 15,0 0 0-15,0 0 0 0,-6 6 144 0,6-6-144 16,0 0 0-16,0 0 128 0,0 0-128 0,0 0 0 15,0 0 0-15,0 0 0 0,6-6 0 0,0-2 128 16,-6 8-128-16,0 0 0 0,12-3 0 0,-2-1 0 16,1-5 0-16,-1 3 0 0,-1 3 0 0,2-4 128 15,-1 1-128-15,3 1 0 0,0-3 0 0,2 3 0 0,-5-1 0 16,4 0 0-16,1-3 0 0,2 4 0 16,0-2 0-16,-3 2 0 0,0 0 0 0,1-3 0 0,-2 1 0 15,-2 3 0-15,2-2 0 0,-3 1 0 0,1-2 0 16,-2 1 0-16,-9 6 0 0,11-7 0 0,-11 7 0 15,8-5 0-15,-3-3 0 0,-5 8 0 0,0 0 0 0,0 0 0 16,0 0 0-16,0 0 0 0,0 0 0 0,0 0 0 16,0 0 0-16,0 0 0 0,5-6 0 0,-5 6 0 15,0 0 0-15,0 0 0 0,0 0 0 0,0 0 0 16,0-10 0-16,0 10 0 0,0 0 0 0,0 0 0 16,0 0 0-16,-1-9 0 0,1 9 0 0,0 0 0 15,0 0 0-15,-4-10 128 0,0-1-128 0,-1 1 0 16,-3 1 0-16,-1-2 0 0,1 4 0 0,-2-4 128 15,-1 2-128-15,2-3 0 0,1 4 0 0,-2-3 0 16,-3-2 0-16,2 1 128 0,5 0-128 0,-1 4 0 16,-2 1 0-16,3 1 0 0,-2-4 0 0,0 3 0 0,-1 2 0 0,0 0 0 15,0 2 0-15,-1-1 0 0,1-1 0 0,-1 4 0 16,-1 1 0-16,2 1 0 0,-1-1 0 0,10 0 0 16,0 0 0-16,0 0 0 0,-8 2 0 0,8-2-128 15,0 0 128-15,0 0 0 0,0 0 0 0,0 0 0 16,0 0 0-16,0 0 0 0,0 0 0 0,0 0 0 15,0 0 0-15,8 5 0 0,-8-5 0 0,13 5-128 16,0 2-16-16,-1-1 0 0,-1 1 0 0,2-1 0 31,1 2-2544-31,0 1-512 0</inkml:trace>
  <inkml:trace contextRef="#ctx0" brushRef="#br0" timeOffset="-8052.52">11205 17427 4607 0,'0'0'400'0,"0"0"-400"16,2-9 0-16,-2 9 0 0,0 0 2656 0,0 0 448 0,0 0 96 0,0 0 0 15,0 0-1584-15,0 0-320 0,0 0-64 0,0 0-16 16,0 0-448-16,0 0-112 0,6 9-16 0,2 0 0 16,-8-9-256-16,0 0-48 0,0 0-16 0,8 8 0 15,-8-8-192-15,8 9-128 0,-8-9 128 0,0 0-128 16,8 7 0-16,-2 3 0 0,-1-1 0 0,-1 0 0 31,-4-9-720-31,0 0-224 0,3 12-32 0</inkml:trace>
  <inkml:trace contextRef="#ctx0" brushRef="#br0" timeOffset="-7861.32">11346 17626 7359 0,'0'0'656'0,"7"8"-528"0,-7-8-128 15,0 0 0-15,10 4 1648 0,-1 1 288 0,-1 2 64 0,-8-7 16 16,8 8-1328-16,1-2-272 0,0-2-48 0,-9-4-16 0,0 0-128 0,9 7-32 16,-9-7 0-16,12 5 0 0,-12-5 0 0,11 6-16 15,-1 1 0-15,-1-4 0 0,-9-3-176 0,10 3 0 16,-2 3 0-16,0 0 128 0,3-4-384 0,-11-2-96 16,0 0-16-16</inkml:trace>
  <inkml:trace contextRef="#ctx0" brushRef="#br0" timeOffset="-7687.02">11625 17756 11279 0,'0'0'496'0,"0"0"112"0,0 0-480 0,12 0-128 16,-12 0 0-16,12 2 0 0,-3 3 192 0,-9-5 32 15,12 3 0-15,-12-3 0 0,11-1-48 0,0 1-16 0,-1 1 0 0,1 0 0 16,-11-1-16-16,10-1 0 0,-10 1 0 0,12 1 0 16,-12-1-144-16,13 3 0 0,-13-3 0 0,10-1 0 15,-10 1 0-15,11 0 0 0,-11 0 0 0,0 0 128 16,0 0-128-16,10-2 0 0,-10 2 0 0</inkml:trace>
  <inkml:trace contextRef="#ctx0" brushRef="#br0" timeOffset="-7225.86">11990 17693 5519 0,'0'0'496'0,"12"-3"-496"0,-3-3 0 0,0 1 0 0,-9 5 2240 0,8-4 336 16,3-4 80-16,-2 1 16 0,0 2-1616 15,-3-1-320-15,-6 6-64 0,12-8-16 0,-4-3-432 0,0 1-96 16,-1 0 0-16,1 0-128 0,-1 3 128 0,-1-1-128 16,1-1 0-16,-1 2 0 0,-6 7 0 0,8-8 0 15,-1-3 0-15,-1 1 0 0,1 4 0 0,-2-1 0 16,-5 7 0-16,8-7 0 0,-4-1 0 0,1 0 0 15,-1 0 0-15,1-2 0 0,-1-2 0 0,0 0 0 16,-2 0-240-16,4-1 80 16,-2 2-416-16,-2 2-64 0,1-2-32 0,-1 5 0 0,0-5 352 0,-2 11 64 15,0 0 0-15,5-8 16 0,-5 8 240 0,4-9 160 0,-2 0-32 0,-2 9 0 16,0 0 256-16,0 0 64 0,0 0 0 0,4-10 0 16,-4 10 144-16,0 0 48 0,0 0 0 0,0 0 0 15,0 0-224-15,0 0-32 0,6-8-16 0,-6 8 0 16,0-7 0-16,0 7 0 0,0 0 0 0,0 0 0 15,0 0 192-15,0 0 32 0,0 0 16 0,0 0 0 16,0 0-224-16,0 0-32 0,0 11-16 0,0-11 0 16,-6 12-144-16,2-2-48 0,-1 3 0 0,-1 0 0 15,1-4-144-15,-1 3 0 0,-3-2 0 0,0 3 128 16,-1 2-336-16,-2 3-80 0,-1 2-16 0,0 2 0 31,-2 2-1616-31,4 0-336 0</inkml:trace>
  <inkml:trace contextRef="#ctx0" brushRef="#br0" timeOffset="-7007.56">11835 17770 7359 0,'0'0'656'0,"0"0"-528"16,0 0-128-16,-8 2 0 0,-2-2 1024 0,10 0 160 15,-8 2 32-15,8-2 16 0,0 0-816 0,-9 2-160 16,0 0-48-16,9-2 0 0,0 0-208 0,-9 1 0 16,9-1 0-16,-9 3 0 0,9-3-192 0,-8-3-96 15,8 3-16-15,0 0-4976 0</inkml:trace>
  <inkml:trace contextRef="#ctx0" brushRef="#br0" timeOffset="-5759.15">11814 17539 12319 0,'0'0'544'0,"-6"-4"112"0,-1 2-528 0,7 2-128 0,0 0 0 0,-8-4 0 0,2 2 880 0,6 2 144 15,0 0 16-15,0 0 16 0,0 0-32 0,0 0-16 16,0 0 0-16,0 0 0 0,0 0-240 0,0 0-64 15,0 0 0-15,8-6 0 0,1 1-64 0,-9 5 0 16,13 0-16-16,0 1 0 0,0-1-80 0,0 1-16 16,-1 1 0-16,2-1 0 0,0 0-16 0,2-1-16 15,-2-1 0-15,3 2 0 0,-4 4-48 0,2-2-16 16,-1 1 0-16,-1 1 0 0,-1 2-48 0,-2 0-16 16,-1 3 0-16,-2-4 0 0,-7-6-112 0,3 14-32 0,-6-2 0 0,-1 1 0 15,-5 2-16-15,-2 0 0 0,1 1 0 16,-4-2 0-16,-2 3 80 0,0-3 16 0,1 0 0 0,-1 0 0 15,-1-5 32-15,-1 3 16 0,2-1 0 0,2-3 0 16,1-3-112-16,1 5-32 0,0-1 0 0,3 0 0 16,1-5-208-16,8-4 0 0,0 0 0 0,0 0 0 31,-5 10-2528-31,5-10-496 0</inkml:trace>
  <inkml:trace contextRef="#ctx0" brushRef="#br0" timeOffset="-4873.47">12277 17310 12543 0,'0'0'560'0,"0"0"112"0,0 0-544 0,0 0-128 0,0 0 0 0,0 0 0 15,0 0 976-15,0 0 176 0,0 0 16 0,0 0 16 0,4-6-112 16,-4 6-32-16,0 0 0 0,0 0 0 0,4-11-256 0,0 2-48 16,-4 9-16-16,0 0 0 0,0 0-208 0,2-10-32 15,-2 1-16-15,-1 2 0 0,1 7-80 0,-2-7 0 16,2 7-16-16,-6-9 0 0,1 1-192 0,-3 2-48 15,-1-2 0-15,1 1 0 0,-2-5 80 0,-2 2 16 16,-2 0 0-16,-1 0 0 0,1 1 32 0,-1-1 16 16,-2-2 0-16,1-2 0 0,3 2 48 0,1 0 16 15,0-2 0-15,1 1 0 0,0 4-96 0,0-3-32 16,-1 2 0-16,-4-2 0 0,-1 2-208 0,2 2 128 16,0-3-128-16,0 5 0 0,-2 2 0 0,0-1 0 15,-2-4 0-15,4 6 0 0,-2 2 0 0,-1-2 0 16,-2 2 0-16,2 1 0 0,-3 1 0 0,4 3 0 0,-4-3 0 0,2-1 0 15,-1 2 0-15,2-1 0 0,-2-1 0 0,2 1 0 16,1 2 144-16,-1-1-144 0,-3 0 128 0,4 0-128 16,3 2 144-16,-1-1-144 0,1 1 160 0,1 1-160 15,0 3 144-15,0 1-144 0,-2 0 128 0,4 1-128 16,-1 0 192-16,2 0-64 0,-1 2 0 0,-1 1 0 16,-1-3 0-16,3 1-128 0,1-2 192 0,2 1-64 15,1 2 32-15,2-3 0 0,4-9 0 0,-4 13 0 16,1-3-32-16,1 2-128 0,-1 3 192 0,3-6-64 15,0-9-128-15,0 0 128 0,4 11-128 0,-4-11 128 16,0 0-128-16,0 0 0 0,0 0 0 0,7 15 128 16,-2-7-128-16,-5-8 128 0,0 0-128 0,0 0 128 15,0 0-128-15,9 6 0 0,-9-6 0 0,12 5-176 16,-12-5-1680-16,13-2-320 0,-3-4-80 16</inkml:trace>
  <inkml:trace contextRef="#ctx0" brushRef="#br0" timeOffset="-4308.18">11950 16779 13823 0,'0'0'1216'0,"0"0"-960"0,0 0-256 0,0 0 0 16,0 0 768-16,6-5 128 0,-2-6 0 0,-4 11 16 16,0 0 384-16,0 0 80 0,0 0 16 0,0 0 0 15,0 0-368-15,0 0-80 0,0 0-16 0,0 0 0 16,0 0-192-16,0 0-32 0,0 0-16 0,0 0 0 0,-9 10 32 0,-1-3 16 16,-1 4 0-16,0 1 0 0,-2 2-80 15,-3 2-16-15,2-1 0 0,-1 1 0 0,0 2-128 0,-1-2-16 16,0-3-16-16,2 1 0 0,-2 2-144 0,2-5-16 15,0 0-16-15,1 2 0 0,1-4-48 0,0 3-16 16,2-6 0-16,1 3 0 0,2 1 16 0,2-1 0 16,5-9 0-16,-4 6 0 0,0 5-128 0,4-11 0 15,-1 7-128-15,1-7 192 0,6 11-64 0,3-6 0 16,3 0-128-16,1 1 192 0,0-3-64 0,3 0 0 16,1-3-128-16,1 3 192 0,2-1-64 0,-1 1-128 15,-1-2 176-15,2 2-176 0,1-1 144 0,-2 1-144 16,1-2 0-16,-1 3 144 0,1-2-144 0,-2 0-144 15,-2 1 144-15,1 1-11648 16,1-3-2224-16</inkml:trace>
  <inkml:trace contextRef="#ctx0" brushRef="#br0" timeOffset="-2795.42">13864 14219 18431 0,'-19'-4'1632'0,"8"2"-1312"0,-2 1-320 0,0 1 0 0,-2 4 672 0,-2-1 64 16,-2-3 16-16,1 5 0 0,-1 3-240 0,2-1-32 15,3 0-16-15,-4 2 0 0,1 5 112 0,0 6 32 16,-1 3 0-16,-1 4 0 0,1 2-64 0,1 5-16 16,2 3 0-16,-1 1 0 0,2 0-112 0,2 3-32 15,3 1 0-15,2 1 0 0,2 0-128 0,2-3-16 16,3 3-16-16,0 0 0 0,3-3-96 0,-2-3 0 16,2-3-128-16,1-1 192 0,1-4-192 0,2-3 176 15,-1-3-176-15,2-2 160 0,0 0-160 0,1-3 128 16,3-2-128-16,1-6 128 0,1 3-128 0,0-1 0 15,1-4 144-15,0 0-144 16,3-5-848-16,-3 0-240 0,-15-3-64 0,14 0-11104 0</inkml:trace>
  <inkml:trace contextRef="#ctx0" brushRef="#br0" timeOffset="-1399.17">14007 14491 2751 0,'0'0'256'0,"0"0"-256"0,0 0 0 0,0 0 0 16,0 0 1920-16,0 0 352 0,0 0 64 0,0 0 16 15,0 0-1104-15,0 0-224 0,-9 4-32 0,9-4-16 16,0 0 112-16,0 0 0 0,0 0 16 0,0 0 0 16,0 0 128-16,12-1 32 0,1-3 0 0,1 1 0 15,0 2-320-15,3 0-64 0,2 1-16 0,-1-2 0 16,-1-3-416-16,1 2-96 0,2 1-16 0,-5 2 0 0,-3-3-208 15,1 1-128-15,3-1 160 0,-1 2-160 16,1-3 0-16,-2 1 128 0,-2 1-128 0,0-1 0 16,0 0-1440-16,-12 3-336 0,9-4-64 0,-9 4-16 0</inkml:trace>
  <inkml:trace contextRef="#ctx0" brushRef="#br0" timeOffset="-1131.76">14516 14208 17215 0,'0'0'768'0,"5"-9"144"0,1 1-720 0,-6 8-192 16,0 0 0-16,11 0 0 0,-11 0 928 0,0 0 160 16,0 0 16-16,8 9 16 0,-3 4-208 0,-3-1-32 15,-2-12-16-15,-2 17 0 0,-1 3-48 0,-1 0-16 16,-1 4 0-16,0-3 0 0,0-3-160 0,1-1-16 0,-1-1-16 0,2 2 0 15,0-2-288-15,1 0-48 0,2-4-16 0,0 1 0 16,0 0-256-16,2-2 160 0,0-1-160 0,-2-10 128 16,0 0-128-16,4 12 0 0,-4-12 0 0,0 0-176 31,0 0-2112-31,0 0-416 0</inkml:trace>
  <inkml:trace contextRef="#ctx0" brushRef="#br0" timeOffset="-460.21">15553 14142 11055 0,'0'0'976'0,"0"0"-784"0,-5-6-192 0,0 3 0 15,-2-5 944-15,7 8 144 0,-9-3 16 0,1 2 16 16,8 1-624-16,-10 4-128 0,-2 4-32 0,1-3 0 16,-4 1 112-16,1 5 32 0,-3 3 0 0,0 0 0 15,1 3 304-15,-1 2 64 0,-1 0 16 0,1 5 0 0,5 0-384 0,3 2-80 16,3 1-16-16,5-1 0 0,4 0-160 0,7-4-32 16,0-3-16-16,4-2 0 0,6-1 96 0,1-4 32 15,2-1 0-15,1 0 0 0,-2-7 272 0,3-4 48 16,1 0 16-16,0-3 0 0,-1-2-64 0,2-3-16 15,-2-4 0-15,-1-1 0 0,0-1-64 0,-1-4-16 16,2-3 0-16,-7-4 0 0,-2-1 32 0,-2 0 0 16,-2 1 0-16,-4 3 0 0,-4 1 64 0,-2-5 0 15,-4-1 16-15,-2 6 0 0,-3 8-272 0,-3-1-48 16,-4-3-16-16,-2 5 0 0,-1 4-256 0,-1 4 0 16,-2 1 0-16,1 2 0 15,-3 0-1280-15,-1 3-304 0,1 5-64 0,1 2-12320 0</inkml:trace>
  <inkml:trace contextRef="#ctx0" brushRef="#br0" timeOffset="208.09">14486 14972 2751 0,'0'0'128'0,"0"0"16"0,0-8-144 0,0 2 0 0,-2-5 0 0,2 11 0 15,0 0 3360-15,-2-7 640 0,-5-3 128 0,7 10 32 16,0 0-2272-16,-9-1-448 0,-1 1-96 0,-1 3 0 16,-1-1-400-16,-1 5-80 0,0 1-16 0,2 3 0 15,-4-1-128-15,4 3-16 0,0 2-16 0,2 2 0 16,0 1-288-16,2 1-48 0,3 0-16 0,1 1 0 15,1-2-176-15,4 2-32 0,1 0-128 0,3-1 192 16,3-2-192-16,4-3 176 0,1 2-176 0,4-5 160 16,2-3 32-16,1-5 16 0,1-2 0 0,0-1 0 0,3-1 256 15,2-2 48-15,-2-7 16 0,1 1 0 0,2-6-80 0,-4 1 0 16,4-3-16-16,-5-1 0 0,-2-3-112 0,-4 3 0 16,-4-2-16-16,-3 0 0 0,-2 0-144 0,0-1-32 15,-4 0 0-15,-4 3 0 0,-1-1-128 0,-2 5 0 16,-1-2 0-16,0 5 0 15,-1 2-272-15,-1 1-144 0,6 8-32 16,-12 1 0-16,-1 4-2496 0,4-1-512 0</inkml:trace>
  <inkml:trace contextRef="#ctx0" brushRef="#br0" timeOffset="944.75">15195 15071 16575 0,'0'0'736'0,"0"0"160"0,-9 0-720 0,9 0-176 16,0 0 0-16,0 0 0 16,0 0 944-16,0 0 144 0,0 0 48 0,0 0 0 0,11-2-560 0,4-2-128 15,0 0 0-15,2 1-16 0,-1 1-208 0,2-1-32 16,1 0-16-16,1-1 0 0,4 3-176 0,-2 1 0 15,-2 0 0-15,-1 4-10160 16</inkml:trace>
  <inkml:trace contextRef="#ctx0" brushRef="#br0" timeOffset="1198.43">15779 14929 21183 0,'0'0'1888'0,"0"0"-1504"0,0 0-384 0,-7 13 0 16,2 0 1008-16,0 4 128 0,-2 3 16 0,0 3 16 15,-1-2-400-15,0 4-96 0,0 1-16 0,-1-1 0 16,0 3-336-16,2-2-80 0,2 6-16 0,1-5 0 15,-2 0-224-15,1-1-160 0,1 3 32 0,0-7-12448 16</inkml:trace>
  <inkml:trace contextRef="#ctx0" brushRef="#br0" timeOffset="1880.9">15981 13573 9215 0,'0'0'400'16,"0"0"96"-16,0 0-496 0,0 0 0 0,0 0 0 0,10-2 0 0,1 3 1824 0,1 2 272 16,1 0 48-16,0 8 16 0,1 6-1072 0,-1 2-224 15,1 1-32-15,2 6-16 0,0 8-112 0,1 5 0 16,0 5-16-16,1 7 0 0,0-1 16 0,3 4 0 15,1 6 0-15,0 4 0 0,0 8-256 0,-2 5-32 16,-3 6-16-16,-3 1 0 0,-3 3-208 0,-6 3-32 0,-6 4-16 0,-6 4 0 16,-6 2-144-16,-5-2 192 0,-6-4-192 0,-3 2 192 15,-6-1-64-15,-2-5 0 0,-3-5 0 0,-3-3 0 16,-5-9-128-16,-5 3 0 0,0 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6:01:48.03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24769 322 12895 0,'0'0'272'0,"0"0"64"0,0 0 16 0,0 0 32 0,0 0-384 0,0 0 0 0,0 0 0 0,0 0 0 15,0 0 896-15,0 0 96 0,-2 8 32 0,2-8 0 16,0 0 0-16,0 0 0 0,0 0 0 0,-2 8 0 16,2-8 0-16,0 0 0 0,0 0 0 0,0 0 0 15,0 0 0-15,8 2 0 0,1-3 0 0,0-1 0 16,3-1-832-16,0-2-192 0,1-3 0 0,1 0 0 16,2 2 0-16,1-5 0 0,1 3 0 0,3-5 0 15,0 2 864-15,0 1 128 0,-2-1 32 0,9-2 0 16,-6 4-832-16,-3 1-192 0,-2 4 0 0,-1 3 0 0,-4 1 0 0,-4 3 0 15,-8-3 0-15,6 15 0 0,-2 3 0 0,-4 3 0 16,-4 2 0-16,-1 2 0 0,-2 5 0 0,0 1 0 16,-4 3 0-16,1 1 0 0,-2-1 0 15,2 2 0-15,-1-3 0 0,2-3 0 0,1-2 0 0,0-3 0 16,0-3 0-16,2-3 0 0,-1 1 0 0,4-6 0 16,3-3 0-16,0-11 0 0,0 0 864 0,0 0 128 15,9 2 32-15,0-4 0 0,-1-5-832 0,3-2-192 16,2-5 0-16,3-5 0 0,1 0 864 0,0-3 128 15,-3-3 32-15,3-1 0 0,1 2-832 0,-2 2-192 16,1-3 0-16,-1 3 0 0,-1 4 0 0,1 1 0 16,-2 1 0-16,-1 6 0 0,-1 1 0 0,-1 4 0 15,-2 1 0-15,-9 4 0 0,10 0 0 0,-10 0 0 0,8 13 0 16,-2 2 0-16,-2 4 0 0,-1 2 0 0,-3 2 0 0,-1 2 0 16,-1 5 0-16,-2 0 0 0,4-2 0 0,-2-3 0 15,-1-1 0-15,1-7 0 16,-1-3 0-16,2-2 0 0,-1-2 0 0,2-10 0 0,0 0 0 0,0 0 0 15,-1 9 0-15,1-9 0 0,0 0 0 0,0 0 0 16,8-10 0-16,-2-2 0 0,6-4 0 0,-1-3 0 16,-1-3 0-16,0-7 0 0,2-6 0 0,1 4 0 15,2 3 0-15,-1 1 0 0,-1-1 0 0,1 4 0 16,6 1 0-16,-3 5 0 0,-2 1 0 0,2 4 0 16,2 3 0-16,-4 6 0 0,-3 4 0 0,-2 5 0 15,2 4 0-15,-4 2 0 0,-3 2 0 0,2 5 0 0,-1 4 0 16,-3 6 0-16,-7 5 0 0,1 0 0 0,1 1 0 0,0-3 0 15,1-3 0-15,-1-2 0 16,2 1 0-16,0-4 0 0,3-7 0 0,1 0 0 0,0-2 0 16,1 0 0-16,2-3 0 0,-1-3 0 15,-6-8-768-15,0 0-208 0,7 4-48 0,-7-4-9824 16,10-6-1968-16</inkml:trace>
  <inkml:trace contextRef="#ctx0" brushRef="#br0" timeOffset="360.52">25996 530 20271 0,'0'0'448'0,"0"0"80"0,0 0 32 0,0 0 16 0,0 0-576 0,0 0 0 0,0 0 0 0,0 0 0 16,0 0 928-16,11 2 80 0,-1-1 16 0,6-3 0 16,6-6 0-16,4-1 0 0,5 0 0 0,-6 2 0 15,5 2 0-15,3-1 0 0,0 0 0 0,1 0 0 16,-4-3 0-16,-1 1 0 0,-3 1 0 0,-2 2 0 15,-4 0-832-15,-4 2-192 0,-2-2 0 0,-2 2 0 16,-3 2-768-16,-1 1-208 0,-8 0-48 0,0 0 0 16,0 0-1632-16,0 0-336 0,0 0-64 0,0 0-16 15</inkml:trace>
  <inkml:trace contextRef="#ctx0" brushRef="#br0" timeOffset="661.46">26293 331 20271 0,'0'0'896'0,"0"0"192"0,0 0-880 0,11-1-208 16,-2 0 0-16,3-1 0 0,-1 1 864 0,4 0 128 16,0-3 32-16,4 1 0 0,-1 1 0 0,1-1 0 15,1 1 0-15,2 0 0 0,3 0 0 0,2-1 0 0,2 6 0 0,0-1 0 16,-1 1 0-16,-2 1 0 0,-3 1 0 0,-3 3 0 15,-4 2-832-15,-2 3-192 0,-4 3 0 16,-5 0 0-16,-3 0 864 0,-3-1 128 0,-2 3 32 0,-3 3 0 16,-4 0-832-16,-1 1-192 0,-1-1 0 0,-1 0 0 15,-1 0 0-15,-2 2 0 0,1-3 0 0,-4-2 0 16,0 0 0-16,2-2 0 0,1-3 0 0,2 1 0 16,0-1-1600-1,2-5-352-15,3 1-80 0,1-5-16 0</inkml:trace>
  <inkml:trace contextRef="#ctx0" brushRef="#br0" timeOffset="1528.14">27416 26 16575 0,'0'0'368'0,"0"0"80"0,8-9 0 0,-2 3 16 0,-6 6-464 0,8-6 0 0,-8 6 0 0,0 0 0 16,10-6 912-16,-10 6 96 0,0 0 16 0,0 0 0 16,0 0 0-16,0 0 0 0,0 0 0 0,11 9 0 15,-7 3 0-15,-2 3 0 0,0 4 0 0,-5 3 0 16,-1 4-832-16,-1 3-192 0,-2 1 0 0,1-2 0 15,-1 4 864-15,0-1 128 0,-1-2 32 0,-1 2 0 16,0 0-832-16,-2-5-192 0,1-2 0 0,1-2 0 0,-1 3 0 16,3-3 0-16,1-3 0 0,0 1 0 0,1-1 864 0,2 0 128 15,2-4 32-15,2-3 0 16,-1-12-1648-16,0 0-320 0,0 0-64 0,14-1-16 16,2-6 0-16,0-2 0 15,-2-4 0-15,0-4-11872 0</inkml:trace>
  <inkml:trace contextRef="#ctx0" brushRef="#br0" timeOffset="2061.35">27887 56 16575 0,'0'0'736'0,"0"0"160"0,0 0-720 0,7-4-176 0,1-2 0 0,-8 6 0 15,12-5 0-15,-2 1 0 0,-10 4 0 0,12-4 0 16,0-3 848-16,-2 2 144 0,1-3 32 0,-1-1 0 16,-1 4 0-16,0-6 0 0,0 2 0 0,-1 3 0 15,0 2-832-15,-8 4-192 0,9-5 0 0,-1 2 0 16,-8 3 864-16,8-6 128 0,-8 6 32 0,0 0 0 15,0 0-832-15,0 0-192 0,0 0 0 0,0 0 0 16,-11 3 0-16,0 0 0 0,-2 0 0 0,-2 3 0 16,-2 5 864-16,-1 0 128 0,-3 2 32 0,0 2 0 15,1-1-832-15,-1 2-192 0,1-3 0 0,3 2 0 0,3 2 0 0,2-2 0 16,2-4 0-16,6 3 0 0,0-1 0 0,4 1 0 16,0-14 0-16,6 10 0 0,2 2 0 0,4-2 0 15,0 0 0-15,1-1 0 0,-2-1 0 0,5 1 0 16,-2 1 0-16,-1 2 0 0,-1-3 0 0,-1 3 0 15,-4-3 0-15,-1 3 0 0,-2 2 0 0,-3-4 0 16,-1-10 0-16,-3 15 0 0,-2-1 864 0,-1 0 128 16,-4-3 32-16,0 1 0 0,-3-6-832 0,-3 6-192 15,-5-2 0-15,3 1 0 0,-1-6 0 0,-1 0 0 16,-2 0 0-16,2-1 0 0,2 0 0 0,1-3 0 16,2-5 0-16,1 1 0 0,-1-1 0 0,3-4 0 15,3 0 0-15,1-1 0 16,-1 0-1600-16,8-2-352 0,2 2-80 0,6-4-16 0</inkml:trace>
  <inkml:trace contextRef="#ctx0" brushRef="#br0" timeOffset="2684.85">28701 32 16575 0,'0'0'368'0,"0"0"80"0,0 0 0 0,0 0 16 0,0 0-464 0,3-6 0 0,-3 6 0 0,4-6 0 0,-3-5 912 0,-2 4 96 15,-3 1 16-15,1-2 0 0,-1 2 0 0,-1-2 0 16,-3 0 0-16,1 2 0 0,-3-2 0 0,3 1 0 16,-4 2 0-16,2-3 0 0,-3 2-832 0,2 3-192 15,-1-1 0-15,1 3 0 0,-2 0 864 0,-1 2 128 16,0 4 32-16,0 1 0 0,-1 3-832 0,0 1-192 15,0 2 0-15,-1 1 0 0,0 2 0 0,-7 12 0 16,3-5 0-16,3-1 0 0,4-1 0 0,5-1 0 0,1-1 0 0,5-2 0 16,2-2 0-16,6-2 0 0,1-2 0 0,0-2 0 15,3-2 864-15,2-3 128 0,2 0 32 0,0-2 0 16,2 0-832-16,1-2-192 0,1-3 0 0,-1-1 0 16,-2-4 0-16,1 1 0 0,0-5 0 0,-1 1 0 15,-1 0 0-15,0-2 0 0,0 1 0 0,-1 3 0 16,-2-3 0-16,-2 2 0 0,1 2 0 0,-3 5 0 15,-8 4 0-15,0 0 0 0,0 0 0 0,6 8 0 16,-2 5 0-16,-1 5 0 0,-5 0 0 0,0 3 0 16,-2 1 864-16,-1 3 128 0,-2 3 32 0,1-2 0 15,-2-2-832-15,4 0-192 0,-3-2 0 0,-1 3 0 0,3-3 0 0,0 1 0 16,-3-2 0-16,4-2 0 0,-2-1 0 16,1-1 0-16,-1 0 0 0,2-2 0 0,1 0 0 0,-1-5 0 15,0 1 0-15,4-4 0 16,0-7-768-16,0 0-208 0,0 0-48 0,0 0-9824 15,0 0-1968-15</inkml:trace>
  <inkml:trace contextRef="#ctx0" brushRef="#br0" timeOffset="4220.39">28349 118 12895 0,'-2'-29'272'0,"2"29"64"0,0 0 16 0,0 0 32 0,0 0-384 0,0 0 0 0,6-3 0 0,2-1 0 16,0 2 896-16,1 0 96 0,-1-1 32 0,1 0 0 15,1-4 0-15,2 2 0 0,0 1 0 0,0 2 0 16,-1-2 0-16,2-1 0 0,0 2 0 0,2 0 0 16,-1-1 0-16,2 3 0 0,-2 0 0 0,2 0 0 15,-1 1-832-15,1 0-192 0,1-3 0 0,0 7 0 16,-1-2 0-16,-2 4 0 0,-1-1 0 0,-1 1 0 0,-1-4 864 0,-1 0 128 15,-10-2 32-15,0 0 0 16,7 4-1648-16,-7-4-320 0,0 0-64 0,0 0-7648 16,0 0-1536-16</inkml:trace>
  <inkml:trace contextRef="#ctx0" brushRef="#br0" timeOffset="6005.33">29113 361 12895 0,'0'0'576'0,"0"0"112"0,0 0-560 0,0 0-128 0,0 0 0 0,-8 4 0 16,8-4 848-16,0 0 144 0,0 0 32 0,0 0 0 15,0 0 0-15,0 0 0 0,0 0 0 0,0 0 0 16,0 0 0-16,0 0 0 0,0 0 0 0,0 0 0 15,8-11 0-15,3 4 0 0,0-2 0 0,3 0 0 16,-1 0-832-16,1 0-192 0,0-3 0 0,1 4 0 16,-2-1 864-16,4 2 128 0,0 2 32 0,-4 1 0 15,-13 4-832-15,10 0-192 0,-10 0 0 0,9 5 0 16,-9-5 0-16,4 11 0 0,-4 3 0 0,-4 4 0 16,-2 2 864-16,-4 2 128 0,-1 6 32 0,0-6 0 15,0-1-832-15,-1-2-192 0,-1 2 0 0,1-1 0 16,3-2 0-16,0-3 0 0,0 0 0 0,3-2 0 0,6-13 0 15,-1 9 0-15,1-9 0 0,0 0 0 0,0 0 0 0,0 0 0 16,13-5 0-16,2-4 0 0,-1-4 864 0,4-4 128 16,2 0 32-16,-3 1 0 0,-6-2-832 0,8-1-192 15,4-1 0-15,3 0 0 0,-4 2 0 0,0 3 0 16,1 2 0-16,-2 3 0 0,-5 0 0 0,-1 3 0 16,-5 4 0-16,-10 3 0 0,11 0 0 0,-4 6 0 15,-4 5 0-15,-2 2 0 0,-2 0 0 0,-2 6 0 16,-3 3 0-16,-2 3 0 0,-1-4 0 0,-1 1 0 15,-2-4 0-15,1 1 0 0,1 0 0 0,2-5 0 16,2-5 0-16,6-9 0 0,-4 11 0 0,4-11 0 16,0 0 0-16,0 0 0 0,10-2 0 0,5-7 0 15,3-6 0-15,3 0 0 0,1-2 864 0,0 0 128 0,1-2 32 16,0-2 0-16,-3-1-832 0,0 2-192 16,-3 2 0-16,1 1 0 0,0-1 0 0,-2 6 0 0,-2 2 0 0,-2 4 0 15,0 4 0-15,-12 2 0 0,0 0 0 0,10 9 0 16,-1 3 0-16,-5 3 0 0,-5 4 0 0,0 0 0 15,-2 2 0-15,-1 5 0 16,0 4 0-16,0 0 0 0,-2-5 0 0,-1 1 0 0,2 0 0 0,-1-5 0 31,-2-4-768-31,1-2-208 0,6-6-48 0,1-9 0 16,-5 11-816-16,5-11-160 0,0 0-48 0,0 0-13104 0</inkml:trace>
  <inkml:trace contextRef="#ctx0" brushRef="#br0" timeOffset="6339.72">30264 185 20271 0,'0'0'896'0,"0"0"192"0,0 0-880 0,0 0-208 15,0 0 0-15,0 0 0 0,0 0 864 0,3 8 128 16,-3 0 32-16,-3 2 0 0,0 3 0 0,-1 4 0 0,0 3 0 0,-1 1 0 16,-1 0 0-16,0 5 0 15,-1 1 0-15,2 2 0 0,0-3-832 0,0 1-192 0,1-1 0 0,-3 3 0 16,3-3 0-16,0 0 0 0,2-4 0 0,0-3 0 15,-1-2 0-15,0-6 0 0,0 1 0 0,-1-2-9232 16,1-6-1904-16</inkml:trace>
  <inkml:trace contextRef="#ctx0" brushRef="#br0" timeOffset="6500.54">30109 446 20271 0,'0'0'896'0,"0"0"192"0,0 0-880 0,11 1-208 0,-2 2 0 0,0 1 0 15,1-3 864-15,2 1 128 0,1-2 32 0,-1 0 0 0,1 1 0 0,3 1 0 16,1 1 0-16,1-2 0 0,0-3-832 0,0 0-192 16,2 1 0-16,-1 0 0 15,2-2-768-15,-2-3-208 0,12-6-48 0,-9-4 0 0</inkml:trace>
  <inkml:trace contextRef="#ctx0" brushRef="#br0" timeOffset="6976.17">30807 4 27647 0,'0'0'608'0,"0"0"128"0,-5 7 32 0,-1 2 0 0,-1 4-624 0,-1 1-144 0,-3 4 0 0,1 5 0 15,-3-1 0-15,1 3 0 0,2-2 0 0,-1 0 0 16,0 1 848-16,4-2 144 0,2-1 32 0,1-2 0 16,1 2-832-16,3-5-192 0,3 0 0 0,2-3 0 15,2 1 864-15,0-6 128 0,3 0 32 0,0-6 0 16,2 1-832-16,2-1-192 0,0-3 0 0,3-3 0 16,4 0 0-16,0-3 0 0,-3 0 0 0,1-2 0 15,-1 0-768 1,-1-2-208-16,-3 1-48 0,-2-2 0 0,2 0 0 15,-1 2 0-15,0-4 0 0,-1 2 0 0,-2 0 832 0,1 0 192 0,-1 3 0 0,1-2 0 0,-1 1 0 16,-1 1 0-16,-1 0 0 0,-1 3 0 0,-2 0 0 16,0 4 0-16,0-3 0 0,-5 5 0 0,0 0 768 0,0 0 208 15,0 0 48-15,-6 7 0 0,-1 3 0 0,-6 3 0 16,-4 2 0-16,2 2 0 0,0 1-832 0,0 2-192 16,-4 2 0-16,1 2 0 0,0 2 0 0,0-4 0 15,2 0 0-15,-1 4 0 0,1 3 864 0,1 1 128 16,0-3 32-16,4-1 0 0,-2-1-832 0,1 2-192 15,1-1 0-15,2-1 0 16,2-3-768-16,-1-2-208 0,1 0-48 0,1-2 0 16,-1-1-1632-16,1-3-336 0,0-1-64 0,1-1-16 0</inkml:trace>
  <inkml:trace contextRef="#ctx0" brushRef="#br0" timeOffset="8553.61">31395 184 16575 0,'0'0'368'0,"0"0"80"0,0 0 0 0,0 0 16 0,0 0-464 0,0 0 0 16,0 0 0-16,0 0 0 0,0 0 912 0,0 0 96 0,0 0 16 0,0 0 0 16,0 0 0-16,0 0 0 0,0 0 0 0,0 0 0 15,6 7 0-15,-11 2 0 0,-1-5 0 0,-1 2 0 16,-1 2-832-16,-1 0-192 0,-3 1 0 0,1-1 0 16,-2 3 864-16,1-1 128 0,-1 0 32 0,0-1 0 15,-2 3-832-15,-7 7-192 0,0 2 0 0,0 1 0 16,-1 3 0-16,-1-5 0 0,1-1 0 0,0 3 0 15,3 2 0-15,1 2 0 0,1 1 0 0,5 1 0 16,3-6 864-16,3 0 128 0,4 0 32 0,3 0 0 16,2-2-832-16,3-4-192 0,-2-3 0 0,3-2 0 15,3-1 0-15,0-3 0 0,-9-7 0 0,12 4 0 0,0 1 0 16,0 2 0-16,-1-6 0 0,2-2 0 0,2-4 0 0,-5 2 0 16,1 1 0-16,0-4 0 0,0-1 864 0,2-1 128 15,-3 0 32-15,-1 0 0 0,-2 0-832 0,-1-2-192 16,0 1 0-16,-3-2 0 0,-3 5 0 0,0-2 0 15,0 0 0-15,-2 2 0 0,-1 0 0 0,-3 0 0 16,-5 3 0-16,0-1 0 0,-4 3 864 0,0 1 128 16,-2 0 32-16,-2 0 0 0,1 1-832 0,0 3-192 15,0-2 0-15,1-1 0 0,1 3 0 0,3 0 0 16,-3-2 0-16,5 3 0 0,3-1 0 0,8-4 0 16,-9 7 0-16,9-7 0 15,0 0-768-15,0 0-208 0,4 8-48 0,2-6 0 16,2 1-1632-16,6-2-336 0,6-1-64 0,11-1-16 0</inkml:trace>
  <inkml:trace contextRef="#ctx0" brushRef="#br0" timeOffset="9203.66">31503 806 12895 0,'0'0'576'0,"-5"9"112"0,-3-1-560 0,8-8-128 16,0 0 0-16,0 0 0 0,0 0 1664 0,0 0 320 15,0 0 48-15,0 0 16 0,0 0-832 0,13 0-144 0,-13 0-48 0,17-7 0 16,4-2 0-16,-2-1 0 0,0-1 0 0,2-3 0 16,2 0 0-16,2-3 0 0,-2-3 0 0,-6 5 0 15,3-6-816-15,-1-3-208 0,2-1 0 16,0-6 0-16,0-3 864 0,1-2 128 16,3-1 32-16,-2-1 0 0,-2 1-832 0,0-2-192 0,0 2 0 0,-4 1 0 15,-4 0 0-15,-3 6 0 0,-1 3 0 0,-3 2 0 16,-8 6 0-16,0 3 0 0,-2 4 0 0,-3 3 0 15,-2 5 864-15,-5 8 128 0,-6 4 32 16,-1 2 0-16,-2 7-832 0,-14 12-192 0,3 0 0 0,-1 2 0 16,0 3 0-16,-3 1 0 0,-1 2 0 0,-1-1 0 15,3 2 0-15,6 2 0 0,4 2 0 0,11-12 0 0,0 3 0 16,6 2 0-16,2-1 0 0,3-6 0 16,2 1 0-16,5-5 0 0,1-2 0 0,7-1 0 0,1-3 864 15,8-3 128-15,5-3 32 0,4-1 0 0,2-4-832 0,1-1-192 16,0 0 0-16,1 1 0 15,-1-2-768-15,-2 0-208 0,-3 2-48 0,-2-5-10912 16,-1 1-2192-16</inkml:trace>
  <inkml:trace contextRef="#ctx0" brushRef="#br0" timeOffset="10551.78">24999 2060 12895 0,'0'0'272'0,"0"0"64"0,-3 12 16 0,1-2 32 0,2-10-384 0,-4 11 0 0,4-11 0 0,-4 13 0 16,0-3 896-16,4-10 96 0,-3 11 32 0,3-11 0 15,-2 10 0-15,2-10 0 0,0 0 0 0,0 0 0 16,9 7 0-16,-9-7 0 0,0 0 0 0,14-6 0 16,4 0 0-16,3-2 0 0,1-4 0 0,3-1 0 15,1-4 0-15,0-4 0 0,3-2 0 0,-3-1 0 0,1-3-832 0,1 0-192 16,-2-1 0-16,1 0 0 0,-1-8 864 0,0 0 128 15,0-7 32-15,1-3 0 0,-1-1-832 0,-2 0-192 16,0 2 0-16,-5 4 0 0,-2 5 0 0,-2 5 0 16,-4 1 0-16,0 4 0 0,-3 2 0 0,-3 6 0 15,-2 3 0-15,-3 5 0 0,-2-2 0 0,2 12 0 16,-4-6 0-16,4 6 0 0,-10-5 0 0,-1 5 0 16,1 5 0-16,-4 1 0 0,-5 6 0 0,0 6 0 15,-1 2 0-15,-1 5 0 0,-1 6 0 0,0 4 0 16,1 3 0-16,0 6 0 0,2 6 0 0,1 1 0 15,1-2 0-15,0 1 0 0,1-3 864 0,0-4 128 16,2-2 32-16,2-2 0 0,3-2-832 0,1-2-192 16,1-2 0-16,1-1 0 0,4 0 0 0,2-5 0 15,2 2 0-15,5-10 0 0,-1-2 0 0,5-4 0 0,1 0 0 0,1-1 0 16,0-5 0-16,0-2 0 16,0-4 0-16,1-2 0 0,2-3 0 0,2-3 0 0,0-2 0 0,3-1 0 31,-3-2-3232-31,2-1-688 0,9-8-144 0,1 0-32 0</inkml:trace>
  <inkml:trace contextRef="#ctx0" brushRef="#br0" timeOffset="11030.31">25754 1905 12895 0,'0'0'576'0,"0"0"112"0,-11 1-560 0,11-1-128 16,-8 4 0-16,-1 0 0 0,1 0 1664 0,8-4 320 0,0 0 48 0,0 0 16 16,-7 5-832-16,7-5-144 0,0 0-48 0,0 0 0 15,0 0 0-15,0 0 0 0,11 4 0 0,5-1 0 16,2-6 0-16,3 2 0 15,3 0 0-15,3-1 0 0,3 1-816 0,3-3-208 0,2-1 0 0,4 0 0 16,6 2 864-16,-3-2 128 0,-4 1 32 0,2 0 0 16,3-1-832-16,2 2-192 0,-2-1 0 0,-5 0 0 15,-5-1 0-15,-1 2 0 0,-5 1 0 0,-3-2 0 16,-6 3 0-16,-2-3 0 0,-3-2 0 0,-3 5 0 16,-10 1-2416-16,10-5-528 0,-10 5-96 0,0 0-32 15</inkml:trace>
  <inkml:trace contextRef="#ctx0" brushRef="#br0" timeOffset="11375.49">26140 1653 23951 0,'-11'-10'512'0,"11"10"128"0,-5-3 0 0,5 3 64 0,0 0-576 0,0 0-128 15,4-6 0-15,-4 6 0 0,15 0 0 0,-3 1 0 16,5 2 0-16,5-2 0 0,0-2 848 0,5 1 144 16,1 2 32-16,2 1 0 0,1 0 0 0,2-1 0 15,0 1 0-15,15 2 0 0,-4 0-832 0,-1 0-192 16,-2 2 0-16,-2 3 0 0,-4 2 864 0,-10-2 128 0,2 4 32 0,1 0 0 16,-4 3-832-16,-3 1-192 0,-4-1 0 0,-3 0 0 15,-3 1 864-15,-6 0 128 0,-4 1 32 0,-5-1 0 16,-3-2-832-16,-13 8-192 0,-7 1 0 0,-5-4 0 15,0 4 864-15,-1-3 128 0,2 0 32 0,0-4 0 16,-1-2-832-16,2 2-192 0,2 2 0 0,2-2 0 16,1-2 0-16,3-3 0 0,3 0 0 15,2-4 0 1,3 0-2416-16,2-4-528 0,12-5-96 0,0 0-32 0</inkml:trace>
  <inkml:trace contextRef="#ctx0" brushRef="#br0" timeOffset="13037.17">27226 1481 9215 0,'0'0'192'0,"0"0"64"0,0 0 0 0,0 0 0 0,0 0-256 0,0 0 0 0,0 0 0 0,0 0 0 16,0 0 0-16,0 0 0 0,0 0 0 0,0 0 0 15,0 0 864-15,0 0 128 0,0 0 32 0,0 0 0 16,0 0 0-16,0 0 0 0,0 0 0 0,0 0 0 15,0 0-832-15,0 0-192 0,0 0 0 0,0 0 0 16,0 0 864-16,0 0 128 0,0 0 32 0,0 0 0 16,0 0-832-16,0 0-192 0,0 0 0 0,0 0 0 15,0 0 864-15,0 0 128 0,0 0 32 0,0 0 0 0,0 0-832 0,0 0-192 16,-10-5 0-16,10 5 0 0,0 0 864 0,0 0 128 16,0 0 32-16,0 0 0 0,2-9-832 0,-2 9-192 15,1-11 0-15,6 4 0 0,-7 7 864 0,9-4 128 16,1-3 32-16,1 3 0 0,3-1-832 0,0-1-192 15,1 2 0-15,-1-2 0 0,2 1 0 0,-2 0 0 16,-1 4 0-16,0 1 0 0,0 1 0 0,0-1 0 16,-3 4 0-16,1 0 0 0,-2 1 0 0,-1 2 0 15,0 0 0-15,-2 3 0 0,-2 1 0 0,-1 4 0 16,-3-4 0-16,0 4 0 0,-2-1 0 0,0 0 0 16,-2 2 0-16,-1-3 0 0,-3 1 0 0,0 1 0 15,-1-1 0-15,-2-1 0 0,0 1 0 0,-1-2 0 16,0-3 0-16,1 0 0 0,1-2 0 0,0-2 0 0,2 0 0 0,0-1 0 15,8-4 0-15,0 0 0 0,0 0 0 0,0 0 0 16,0 0 0-16,9 4 0 0,2-3 0 0,1 2 0 16,1 2 0-16,2-1 0 0,1 0 0 0,0 3 0 15,-1 0 0-15,1 7 0 0,0-4 0 0,-2 3 0 16,-1 1 0-16,-1 1 0 0,-3 0 0 0,-1 2 0 16,-2-1 0-16,-2 1 0 0,-1 0 0 0,-3 0 0 15,-3 0 864-15,0-2 128 0,-1-2 32 0,-1 2 0 16,-3-2-832-16,-1 2-192 0,-1-2 0 0,-3 0 0 15,-1 1 0-15,-3-3 0 0,-3 1 0 0,0 1 0 16,-2-3 864-16,-9 3 128 0,0-6 32 0,2 0 0 16,6-4-832-16,-1-1-192 0,2-5 0 0,5 1 0 0,7 0 0 0,2-3 0 15,8 5 0-15,-9-8 0 0,-1 2 0 0,10 6 0 16,-3-8 0-16,3 8 0 16,0-8-1600-16,3 0-352 0,4-1-80 0,3 1-8208 15,5 0-1632-15</inkml:trace>
  <inkml:trace contextRef="#ctx0" brushRef="#br0" timeOffset="13557.59">28078 1373 23951 0,'0'0'512'0,"0"0"128"0,-6-5 0 0,-1 1 64 0,-1 3-576 0,0 1-128 0,-1 0 0 0,0 1 0 16,-1 0 0-16,-1 4 0 0,0-1 0 0,-1 4 0 15,0 1 848-15,0 0 144 0,3 2 32 0,-2-2 0 16,1 3-832-16,4 1-192 0,2-4 0 0,3 3 0 16,2-1 0-16,2 1 0 0,1 1 0 0,2 3 0 15,2-5 864-15,2 5 128 0,-2 2 32 0,3 1 0 16,-2 0-832-16,1 3-192 0,-1 1 0 0,-1-3 0 15,-1 3 0-15,-2-3 0 0,-1 1 0 0,-2 1 0 16,-2 1 0-16,0-3 0 0,-4-1 0 0,0-1 0 16,-2-1 864-16,-1 1 128 0,-2-4 32 0,-1 0 0 15,-2-3-832-15,-1 1-192 0,-1 0 0 0,-2-1 0 0,2-3 0 0,-3 3 0 16,0-5 0-16,3-1 0 0,1-3 0 0,1 0 0 16,0-4 0-16,3-1 0 0,2-2 0 0,4 0 0 15,1-6 0-15,5 2 0 0,1-5 0 0,1-2 0 16,7 1 0-16,1-5 0 0,2 0 0 0,2-2 0 15,2 0 0-15,-1-3 0 0,0 3 0 0,2-1 0 16,-1-6 0-16,2 3 0 0,1 1 0 0,0 2 0 16,1 1 0-16,-1 2 0 0,-1 3 0 0,-3-1 0 15,-3 2 0-15,0 0 0 0,-3 3 0 0,-3-1 0 16,-4 2 0-16,-3 3 0 0,-2-4 0 0,-2 3 0 16,-3 1 0-16,-2 1 0 0,-2 1 0 0,-1 3 0 15,-3 3 0-15,1 0 0 16,0-1-1600-16,2 2-352 0,-1 0-80 0,3 0-7120 0,1 0-1408 15</inkml:trace>
  <inkml:trace contextRef="#ctx0" brushRef="#br0" timeOffset="14138.2">28319 1734 16575 0,'-17'7'368'0,"11"-2"80"0,-1 1 0 0,2 2 16 0,-1-1-464 0,0 2 0 0,1-5 0 0,5-4 0 16,-1 5 1728-16,1-5 256 0,0 0 64 0,0 0 0 16,6-3-832-16,4-2-144 0,0-4-48 0,2 0 0 15,2-5 0-15,2-1 0 0,-1 1 0 0,2 0 0 16,0-3 0-16,-1 2 0 0,-4 1 0 0,1 4 0 0,-4-1-816 16,-1 5-208-16,-3-2 0 0,-5 8 0 0,0 0 0 0,4 9 0 15,-3-1 0-15,-2 3 0 0,-2 5 0 0,-2 1 0 16,-3 1 0-16,-1 1 0 0,-1-1 0 0,-1 0 0 15,-1 0 0-15,2-2 0 0,-2 0 0 0,2-1 0 16,-1-2 0-16,4-1 0 0,0-4 0 0,2 0 0 16,2-1 0-16,3-7 0 0,0 0 864 0,0 0 128 15,8 0 32-15,2 0 0 0,5-2-832 0,-1-6-192 16,0 0 0-16,2-1 0 0,0 0 0 0,-1-4 0 16,1 1 0-16,1 0 0 0,-4-2 0 0,1 2 0 15,1 2 0-15,-2 0 0 0,-2 3 0 0,1 4 0 16,-1 1 0-16,-4 3 0 0,-7-1 0 0,7 5 0 15,-1 3 0-15,-3 3 0 0,-2 2 0 0,-1-3 0 0,-1 3 0 16,0 1 0-16,-1-2 0 0,-1 1 0 0,0 0 0 0,0-4 0 16,1 0 0-16,2-9 0 0,0 0 0 0,0 0 0 15,0 0 0-15,0 0 0 0,0 0 0 0,0 0 0 16,8 0 864-16,1-5 128 16,0-1 32-16,1-2 0 0,1-4-832 0,3 0-192 0,0 2 0 0,1-2 0 15,-1 1 0-15,0-3 0 0,2 5 0 0,0 3 0 16,-2 2 0-16,-1 1 0 0,-1-1 0 0,0 7 0 15,-2 1 0-15,0 2 0 0,1 4 0 0,-2 0 0 16,0 3 0-16,-4 3 0 0,0-1 0 0,1-2 0 16,-2 0 0-16,-2 0 0 0,-3 3 0 0,1-4 0 15,1 0 0-15,-2-2 0 0,-2-1 0 0,3-9 0 16,0 9-2416-16,0-9-528 0,0 0-96 16,0 0-32-16</inkml:trace>
  <inkml:trace contextRef="#ctx0" brushRef="#br0" timeOffset="14568.01">29452 1593 16575 0,'0'0'736'0,"0"0"160"0,4-9-720 0,0 3-176 0,0 2 0 0,-4 4 0 15,0 0 848-15,0 0 144 0,0 0 32 0,0 0 0 16,0 0 0-16,0 0 0 0,0 8 0 0,0 3 0 16,-3 5 0-16,-2 0 0 0,0 5 0 0,0-1 0 15,0 1 0-15,-2 3 0 0,-2-1 0 0,0 2 0 16,0-2-832-16,0 1-192 0,1-3 0 0,2 1 0 0,0-3 0 0,1-2 0 16,0 0 0-16,-1-5 0 15,1-1 0-15,0-2 0 0,-2 0 0 0,3-3 0 0,4-6 0 0,0 0 0 16,0 0 0-16,0 0-9232 15,-6-2-1904-15</inkml:trace>
  <inkml:trace contextRef="#ctx0" brushRef="#br0" timeOffset="14718.57">29223 1812 16575 0,'0'0'368'0,"0"0"80"0,6 3 0 0,1 1 16 0,1-1-464 0,0 0 0 16,1 4 0-16,2-2 0 0,1-1 1728 0,1 0 256 15,1 0 64-15,1-3 0 0,4 2-832 0,5-2-144 16,2-1-48-16,1 1 0 0,2-1-816 0,-2 0-208 15,-2-2 0-15,-1-1 0 0,-4 2 0 0,-1-3 0 16,-4 1 0-16,-2 1-8144 16,0-2-1680-16</inkml:trace>
  <inkml:trace contextRef="#ctx0" brushRef="#br0" timeOffset="15040.89">30060 1447 23951 0,'0'0'512'0,"0"0"128"0,0 0 0 0,0 0 64 0,0 0-576 0,0 0-128 0,0 0 0 0,0 0 0 0,0 0 848 16,0 0 144-16,-1 7 32 0,-2 5 0 0,-1-1 0 0,-1 4 0 15,-3 2 0-15,-2 0 0 0,-2 2-832 0,0 2-192 16,-1 1 0-16,1 4 0 0,3 2 0 0,-4-1 0 16,-1 4 0-16,2-3 0 0,3 0 864 0,2-2 128 15,-3-2 32-15,2-3 0 0,0 0-832 0,2-2-192 16,-1-2 0-16,5-5 0 16,0-2-768-16,2-2-208 0,0 0-48 0,0-8 0 15,0 0-816-15,8 0-160 0,12-11-48 0,-3 0 0 0</inkml:trace>
  <inkml:trace contextRef="#ctx0" brushRef="#br0" timeOffset="15251.58">30327 1419 27647 0,'0'0'608'0,"0"0"128"0,0 0 32 0,-5 9 0 0,-3 0-624 0,-1 5-144 0,0 3 0 0,-2 4 0 16,-2 1 848-16,-1 6 144 0,-2 3 32 0,2 3 0 15,-3 2-832-15,1-1-192 0,1-1 0 0,0-1 0 16,2 1 864-16,3-7 128 0,1 1 32 0,1-5 0 16,1 1-832-16,1-4-192 0,-1-1 0 0,2-4 0 15,1 1 0-15,2-2 0 0,-1-1 0 0,2-4-10336 16,1 1-2112-16</inkml:trace>
  <inkml:trace contextRef="#ctx0" brushRef="#br0" timeOffset="16004.57">30703 2035 12895 0,'0'0'272'0,"0"0"64"0,0 0 16 0,0 0 32 0,0 0-384 0,-3 6 0 0,3-6 0 0,0 0 0 0,0 0 896 0,0 0 96 15,-1 7 32-15,1-7 0 0,1 6 816 0,-1-6 160 16,8 3 48-16,2 0 0 0,2-4-832 0,4-3-144 16,2-1-48-16,3-4 0 0,2 1 0 0,5-5 0 15,3-2 0-15,5 0 0 0,6-2-816 0,2-2-208 16,2 4 0-16,-4-6 0 0,-1 0 864 0,0-1 128 15,-3-3 32-15,-1-1 0 0,0-4-832 0,2-5-192 16,-6-4 0-16,-1-2 0 0,0 4 0 0,-4-1 0 16,-4-1 0-16,-5 2 0 0,-2 3 0 0,-4 6 0 15,-2 0 0-15,-6 6 0 0,-5 4 0 0,-4 3 0 0,-1 5 0 16,-4 2 0-16,-6 4 864 0,-3 6 128 0,-4 3 32 16,-4 5 0-1,-3 5-1648-15,-1 3-320 0,0 3-64 0,-1 6-16 0,-3 6 832 0,3 4 192 0,-3 7 0 0,1-3 0 16,2 4 768-16,5 0 208 0,4-4 48 0,6-2 0 15,7-4-832-15,6 0-192 0,9-2 0 0,3-2 0 16,8-2 0-16,3-3 0 0,7-3 0 0,0-3 0 16,3-2 864-16,5 0 128 0,3-1 32 0,2-5 0 15,3-4-1648 1,4-2-320-16,3 1-64 0,3 1-10928 0,-1-2-2192 0</inkml:trace>
  <inkml:trace contextRef="#ctx0" brushRef="#br0" timeOffset="26548.43">32216 975 6623 0,'0'0'288'0,"0"0"64"0,0 0-352 0,0 0 0 0,0 0 0 0,0 0 0 16,-4-5 832-16,4 5 112 0,0 0 16 0,-6-6 0 15,6 6-160-15,-7-6-32 0,7 6 0 0,-8-5 0 16,3-1 16-16,5 6 0 0,-10-7 0 0,2 3 0 16,8 4-80-16,-11-2 0 0,1 0-16 0,0 1 0 15,-1-3-80-15,-1 3-16 0,3 1 0 0,-4 4 0 16,-4 0-32-16,2-2-16 0,2 4 0 0,-3-3 0 15,-1 4-208-15,0-3-32 0,-1 0-16 0,0 0 0 16,-2 0-64-16,2-2-16 0,0-2 0 0,-1 3 0 16,0 5 16-16,-1-1 0 0,-1-5 0 0,-2 3 0 0,1 7 128 15,-2-4 32-15,1-3 0 0,-2 3 0 0,-1-2-16 16,-1 2 0-16,-5-3 0 0,5 3 0 0,1 0-224 16,0 0-144-16,-2-2 192 0,0-3-192 0,-2 2 224 0,1-1-64 15,2-2-16-15,1 5 0 0,-2-3-144 0,3 1 192 16,1 3-192-16,0-3 192 0,1-2-192 0,-2 1 0 15,0 1 144-15,0-1-144 0,-1-2 128 0,0 2-128 16,-2-2 128-16,-4 1-128 0,-2 4 0 0,2-4 128 16,1-1-128-16,-1 2 0 0,-3 5 0 0,4-4 144 15,-1 2-144-15,2 0 0 0,2-2 128 0,0-1-128 16,1 1 0-16,0-3 0 0,-1 0 0 0,-2 0 0 16,-2 1 128-16,0 0-128 0,2-3 176 0,-2 1-32 15,-6 0 0-15,0 4 0 0,0-1-16 0,1 2-128 16,0-1 192-16,1 1-64 0,0-3-128 0,2 1 192 0,2 2-192 15,1 0 192-15,-2-6-192 0,0 1 128 0,1-1-128 16,-2 1 128-16,-3 2-128 0,1 1 0 0,2-4 0 0,0 1 0 16,-2 2 128-16,2-3-128 0,0-2 0 0,3 6 128 15,1-1-128-15,0-2 0 0,0-1 0 0,2 1 0 16,2 1 0-16,-1-1 0 0,-5 0 0 0,2 2 128 16,0-2-128-16,-1 1 0 0,-3-2 0 0,3 0 0 15,2 0 0-15,1 1 128 0,0 3-128 0,1-3 0 16,0 0 0-16,-1 1 128 0,1-1-128 0,-1-1 0 15,1 0 0-15,1 0 128 0,1 0-128 0,0 0 0 16,-1 1 0-16,-2-3 0 0,-5-1 128 0,2 0-128 16,-1 1 0-16,0 1 192 0,-3-1-192 0,2 1 192 15,-2 0-192-15,0 1 128 0,-1 0-128 0,4-2 128 0,2 1-128 0,1-2 0 16,-1 1 0-16,0-1 128 0,2-2-128 0,-2 0 0 16,-2-2 0-16,1 1 0 0,-2 2 128 0,0 1-128 15,-1-1 0-15,-2 2 128 0,-3-5-128 0,1 3 0 16,1-1 0-16,0 2 0 0,3-2 128 15,2 3-128-15,0-2 0 0,2 0 128 0,2 0-128 0,-2-5 0 16,-2 0 0-16,-1-3 0 0,-7 3 128 0,4 1-128 16,-2 3 128-16,0-3-128 0,-2 1 0 0,1 5 0 15,0-1 0-15,1-2 0 0,1 2 192 0,1-1-32 16,-2 1-16-16,2 1 0 0,-2 0-144 0,-1-4 0 16,-3 0 0-16,3 2 128 0,1 1-128 0,-1 1 0 15,-3 2 144-15,3-2-144 0,-3 0 0 0,5 1 0 0,-3 1 0 0,5-3 0 16,1-2 0-16,0-2 144 15,-1 3-144-15,-4 2 0 0,-3-2 128 0,5 2-128 0,1 0 0 0,-1-2 0 16,-6 4 0-16,3 0 0 0,3-3 0 0,0 3 0 16,-2 2 0-16,1-2 128 0,2 0-128 0,-2-3 0 15,-1-2 144-15,0 2-144 0,-3-2 0 0,-1 4 144 16,0-1-144-16,0 2 128 0,0 0-128 0,1 2 128 16,0-1-128-16,1 4 128 0,0 0-128 0,2-1 128 15,0-5-128-15,0-2 0 0,-3 1 0 0,3-1 128 16,0 2-128-16,1-3 0 0,0 1 144 0,1 3-144 15,-3 2 128-15,3-2-128 0,0-2 160 0,2 1-160 16,0 0 128-16,1-2-128 0,-1-1 0 0,2 3 144 16,-3 1-144-16,-2 0 128 0,-3-7-128 0,4 5 128 15,1 1-128-15,0-2 0 0,-3-1 0 0,2 1 128 16,3-2-128-16,2 3 160 0,0-1-160 0,4-1 160 0,0 0-160 0,1-2 192 16,0 0-192-16,-2 1 192 0,-1-1-192 0,0-1 0 15,0 1 144-15,-1-2-144 0,-2 1 0 0,1 1 144 16,-1-5-144-16,0 5 0 0,1-1 176 0,2 1-176 15,1-1 160-15,2-1-160 0,-2 2 160 0,3-2-160 16,1 0 160-16,2-1-160 0,-1-1 0 0,-1-2 128 16,2 3-128-16,0-4 0 0,2 0 0 0,-1 1 0 15,-1-2 128-15,2-2-128 0,3 0 0 0,0 1 0 16,1 2 0-16,0-3 0 0,1 2 0 0,3-2 128 16,2 0-128-16,0 1 0 0,2 0 0 0,-1 0 0 15,2-3 0-15,-1 2 0 0,-4-2 128 0,4 1-128 16,1-2 0-16,3 1 0 0,-3-1 160 0,2 2-160 15,4 0 160-15,-1 0-160 0,2 0 0 0,1 0 0 16,3 4 0-16,0-3 0 0,4 2 0 0,1 0 0 0,1-1 0 16,3 2 144-16,1-4-144 0,-2 2 0 0,-1-2 0 0,1 1 0 15,4 0 0-15,2 1 0 0,1 0 0 0,0-2 0 16,3 2 0-16,1-1 0 0,0 2 0 0,2-1 0 16,-1 2 0-16,2 0 0 0,1-1 0 0,-1 1 0 15,0-1 0-15,3-3 0 0,4 1 0 0,-1 2 0 16,0 5 0-16,3-3 0 0,3 3 0 0,0-2 0 15,2 3-128-15,-1 1 128 0,0 1 0 0,-1 1 0 16,-1-3 0-16,-1 3 0 0,-1 3 0 0,0-4 0 16,-1 2 0-16,2-1 0 0,1 3 0 0,5 0 0 15,2 0 0-15,-4-3 0 0,-1 1 0 0,1 0 0 16,3 1 0-16,-2 3 0 0,-2 0 0 0,-3 0 0 0,-2 0-128 0,-1 0 128 16,1 1 0-16,2 1 0 0,2-2 0 0,2-2 0 15,1 5 0-15,0-3 0 0,-2 0 0 0,4 0 0 16,1 0 0-16,-1-1 128 0,-2 1-128 0,1 1 0 15,-1 0 0-15,-2 1-176 0,0-1 176 0,1 0 0 16,4 1 0-16,-2 0 0 0,2 1 0 0,2-3 0 16,-1 0 128-16,0 0-128 0,1 0 0 0,-2 0 0 15,-3 2-160-15,1-2 160 0,-1 0 0 0,3 0 0 16,1 2 0-16,1-4 0 0,2 2 0 0,-4 0 0 16,0 0 128-16,1 0-128 0,0 0 0 0,-1 0 0 15,-4 0 0-15,1-1 0 0,-1-3 0 0,1 2 0 16,2 0 0-16,3 1 0 0,6 0 0 0,0-1 0 0,0-2 0 15,0 3 0-15,-2 0 0 0,0-1 0 16,-4 2 0-16,1 0 0 0,-3-2-128 0,1 1 128 0,2-1 0 0,3 1 0 16,5 1 0-16,-1-1 0 0,-1-2 0 0,-3 0 0 15,0 2 0-15,-3 0 0 0,-4 1 0 0,1-3 0 16,2-1 0-16,5 2 0 0,2-2 0 0,-1 1 0 16,-3 1 0-16,0 0 0 0,0-2 0 0,-2 2 0 15,-4-1 0-15,-2 1 0 0,-1-2 0 0,-1 1 0 16,-3-2 0-16,4 2 0 0,2 1 0 0,-1-2 0 15,1 1 0-15,2-2 0 0,2 0 0 0,0 1 0 16,-2 0 0-16,-3 3 0 0,-3-2 0 0,-3-1 0 16,2 0 0-16,-2 1 0 0,1 1 0 0,3 1 0 15,1-1 0-15,-1 0 0 0,-2-1 0 0,3 2 0 16,1-2 0-16,-3 2 0 0,-1 0 0 0,-1-1 0 16,-3 1 0-16,0 0 0 0,-5-1 0 0,-1 2 0 15,0-1 0-15,0-2 0 0,2 0 0 0,-1 1 0 0,-2 1 0 0,2-2 0 16,3 1 0-16,1 0 0 0,1 1 0 0,-1 1 0 15,3-1 0-15,0-1 0 0,-2-1 0 0,0 5 0 16,-4-2 0-16,0 0 0 0,-2-2 0 0,-1 2 0 16,2 0 0-16,-1 0 0 0,1 0 0 0,0 0 0 15,-1-2 0-15,-2 2 0 0,1 0-256 0,-1 2 48 16,-2-2 16-16,-3 0 0 16,-4 0-320-16,-2 0-48 0,-2 2-16 0,-11-2 0 15,0 0-256-15,11 4-64 0,-2-1-16 0,-9-3 0 16,0 0-1232-16,4 11-240 0,-4-11-48 0</inkml:trace>
  <inkml:trace contextRef="#ctx0" brushRef="#br0" timeOffset="28093.42">31234 1033 11055 0,'0'0'480'0,"0"0"112"0,12-3-464 0,0 2-128 0,0 0 0 0,1-1 0 16,1 1 464-16,6 1 80 0,2-3 16 0,4 1 0 15,-1 4 0-15,5-2 0 0,2-5 0 0,2 3 0 16,1 2-80-16,0-2-16 0,1-2 0 0,-1 2 0 0,0-4-112 0,-2 4-32 15,-2-1 0-15,-1-1 0 0,-1 0 64 0,1-1 0 16,-2 1 0-16,1-1 0 0,1-4 0 0,1-1 0 16,1-2 0-16,-2 1 0 0,-2 0 48 0,1-1 16 15,-3 0 0-15,1-1 0 0,-3-3-80 0,-2 2-16 16,1 1 0-16,-2-1 0 0,-2 2-144 0,-2 0-16 16,-1-2-16-16,0 1 0 0,-3 0 16 0,0 0 16 15,0 0 0-15,-2 0 0 0,-2-3 112 0,-1 3 0 16,-1-1 16-16,3 1 0 0,-4 0-160 0,3-2-48 15,-2 0 0-15,-1 2 0 0,1-3 0 0,-1 2 0 16,-1-5 0-16,2 4 0 0,-2 0-128 0,0 1 192 16,-1-2-192-16,0-2 192 0,0-3-64 0,0 2 0 15,0-1 0-15,0 2 0 0,-2 0-128 0,1 1 128 0,1 0-128 0,0 0 128 16,-4-3-128-16,0-1 0 0,3 1 144 0,-3 0-144 16,-3 0 192-16,0 1-48 0,1-2 0 0,-2 0 0 15,-3 2 64-15,1 0 16 0,-1 1 0 0,2-1 0 16,0-1-64-16,0 3-16 0,-5 4 0 0,1-3 0 15,0 1-144-15,-1-1 128 0,-2-2-128 0,3 1 128 16,-3 1 0-16,2 3 0 0,-1-2 0 0,1 2 0 16,-2 1-128-16,0 0 0 0,1-1 0 0,-2 3-176 15,0-1 176-15,0 2 0 0,-4 0 128 0,0 1-128 16,-3 0 128-16,1 2-128 0,-2-5 128 0,-4 5-128 16,-5-1 0-16,1-1 0 0,-1 1 0 0,-1-1 0 0,0 4 0 15,1 1 0-15,0 2 0 0,-2-4 0 16,2 0 0-16,2 2 0 0,-2 2 0 0,-1-2 0 0,-1 0 0 15,1-2 0-15,-4 3 0 0,1-1 0 0,1 0 0 0,-5 2 0 16,-3-1 0-16,-1-1 0 0,2 0 0 0,-2 3 0 16,0 0 0-16,0 0 0 0,1 0 0 0,-4 0 0 15,-4 3 0-15,-6-2 0 0,-4 1 0 0,-3-1 0 16,-3 3 0-16,3 1 0 0,2 4 0 0,0-5 0 16,4-3 0-16,-2 2 0 0,-5 1 0 0,1 2 144 15,-4-2-144-15,2 1 0 0,1 2 0 0,1-3 0 16,1 2 0-16,-2 4 0 0,0-5 0 0,-6 1 0 15,-6 2 128-15,5-4-128 0,7 1 0 0,2-1 0 16,4-4 0-16,-3 4 0 0,1-3 0 0,-2 1 0 16,-3-2 0-16,0 0 0 0,-3 0 144 0,5 0-144 0,1 0 0 15,-1 0 144-15,-2 0-144 0,-5 1 0 0,-5 0 0 0,0 3 128 16,1-1-128-16,2-1 0 0,6-2 0 0,0 4 128 16,-2-2-128-16,0 0 0 0,3 1 0 0,-1-1 128 15,-1-2-128-15,4 0 192 0,7 2-192 0,0-1 192 16,6-2-192-16,-3 1 0 0,-3 0 0 0,-4 0 0 15,-3-2 0-15,0 1 0 0,4-1 0 0,3 0 0 16,3 1 0-16,-2 1 0 0,0 1 0 0,-1 1 0 16,-3-2 0-16,2 0 0 0,0 0 0 0,2 0 0 15,0 1 0-15,5-1 0 0,3-1 0 0,3 1 0 16,1-2 0-16,-2 1 0 0,-2 0 0 0,-1-2 0 16,-1-1 128-16,0 3-128 0,-2-1 0 0,-1 2 128 15,-1 0-128-15,3 0 0 0,0 0 0 0,1 0 0 16,-1 0-144-16,-3 3 144 0,-3 1 0 0,-3 0 0 0,1 0 0 15,0 1 0-15,2 2 0 0,1-5 0 0,1 2 0 16,0 0 0-16,0 2 0 0,-1-3 0 0,-1 1 0 0,0 0 0 16,-1 1 0-16,1 0 144 0,-1 1-144 0,3 0 0 15,-1 1 0-15,0 2 0 0,-6 1 0 0,0 2 0 16,-2-4 144-16,2 1-144 0,-3 1 0 0,5 3 128 16,5 0-128-16,3 2 0 0,5-4 160 0,0 0-32 15,2-2-128-15,-1 0 192 0,0 0-48 0,1 4-16 16,1-4 0-16,4 4 0 0,4-2-128 0,2 1 0 15,2 1 144-15,5-3-144 0,4 0 0 0,3 1-240 16,2-1 48-16,6 2-9696 16,6-3-1936-16</inkml:trace>
  <inkml:trace contextRef="#ctx0" brushRef="#br0" timeOffset="43638.85">27804 4001 12895 0,'0'0'576'0,"-9"-4"112"0,-1 3-560 0,-1 0-128 15,1 1 0-15,0 1 0 0,-2-1 848 0,4 4 144 16,-1 0 32-16,2 2 0 0,0-2-832 0,3 3-192 15,4-7 0-15,-2 12 0 0,0-2 720 0,3 0 112 16,4-2 0-16,3 0 16 0,1 0-240 0,2 0-48 16,0-3-16-16,5 0 0 0,2-1 288 0,2 3 48 15,2-3 16-15,3 2 0 0,1 4-288 0,1-3-48 0,2-3-16 16,2 1 0-16,3 2-80 0,6-3-16 0,5-2 0 0,4 1 0 16,2-6-32-16,4 3-16 0,4 0 0 0,-3-1 0 15,-2-3 0-15,0-1 0 0,-2-3 0 0,1 0 0 16,2 0-144-16,0-2-48 0,0 2 0 0,-1-4 0 15,-1 2-16-15,-4-1-16 0,-3 1 0 0,-6 1 0 16,-2-3-176-16,-5 4 0 0,-5-2 0 0,-2 2 0 16,-1-4 0-16,-3 3 0 0,-1-1 0 0,-5 2 0 15,-3-1-160-15,-1 2-112 0,-2-2-32 0,-2 4 0 16,-8 5-1680 0,0 0-320-16,0 0-80 0</inkml:trace>
  <inkml:trace contextRef="#ctx0" brushRef="#br0" timeOffset="44075.32">27924 4106 20271 0,'0'0'1792'0,"0"0"-1424"0,0 0-368 0,0 0 0 15,0 0 160-15,0 0-32 0,0 0-128 0,12-10 192 16,1 1 112-16,3-1 16 0,2 0 0 0,3-5 0 16,4 0 272-16,2-1 64 0,4-1 16 0,6 0 0 15,2 0-48-15,0 0-16 0,-1 3 0 0,2-2 0 16,3 4 32-16,-2 3 0 0,-4 1 0 0,0 2 0 16,-3 1-208-16,1-1-48 0,0 5 0 0,0 1 0 15,-3 1-256-15,2 2-128 0,-2 1 128 0,-3 1-128 16,-2 7 0-16,-2-4 0 0,-4-2 0 0,0 2 0 15,-6 3-720-15,1-1-80 0,-2 2-16 0,-1-4-11792 16</inkml:trace>
  <inkml:trace contextRef="#ctx0" brushRef="#br0" timeOffset="45179.3">30533 3619 17903 0,'0'0'784'0,"8"-7"176"0,0-1-768 0,-3 1-192 0,-5 7 0 0,0 0 0 0,0 0 0 0,1-6 0 16,-3-3 0-16,-1 2 0 0,3 7 0 0,-7-9 192 15,-2-2-16-15,-1 1-16 0,-3 0 176 0,1-2 48 16,0 3 0-16,-1-2 0 0,-2 0 80 0,-4 0 32 16,-1-2 0-16,-4 3 0 0,-3-2 16 0,-3-5 16 15,-3 0 0-15,-1 1 0 0,-3 1-112 0,-1-1-32 16,-1-2 0-16,-4 0 0 0,-6-3-32 0,-4 1-16 15,-6 1 0-15,-2 0 0 0,-3 2-16 0,1 3-16 16,1 2 0-16,-1-1 0 0,-4-1-144 0,-4 2-32 16,-4-1 0-16,-1 1 0 0,-1 2 0 0,1 0 0 0,5 2 0 15,-5-4 0-15,-6 6 16 0,0-2 0 0,1 1 0 0,5 3 0 16,5-1 48-16,0 4 0 0,0 1 0 16,-5 1 0-16,-2 3-192 0,-2-1 0 0,1-1 0 15,3 6 0-15,4 5 0 0,1 1 0 0,-2 1 0 0,-4-2 0 16,-3 0 0-16,5 4 0 0,4 4 0 0,3 1 0 15,2-4 0-15,2 2 0 0,-4 2 0 0,6 0 0 16,3 3 0-16,2 2 192 0,2-3-192 0,1 0 192 16,7 2-192-16,2-2 192 0,-2 1-192 0,1 1 192 15,-1-3-192-15,3 6 128 0,-4 0-128 0,1 1 128 16,-1-2-128-16,2 2 128 0,3 7-128 0,2-1 128 16,2 1 112-16,3-1 16 0,1-1 0 0,1-1 0 15,0-2 32-15,3-1 16 0,5-1 0 0,2-1 0 16,1-2-48-16,6 4 0 0,4-2 0 0,2 2 0 15,3-3-96-15,4 3-32 0,4 3 0 0,8 0 0 0,1 2-128 0,4-2 0 16,2-1 0-16,3 1 0 0,0-2 0 0,7 1 0 16,5-5 0-16,3 1 0 0,1 2 0 0,5-2 0 15,1 0 0-15,6-3 0 0,3-1 0 0,3-1 0 16,2-1 0-16,1 1 0 0,1 4 0 0,-3-2 0 16,1 0 128-16,-2-4-128 0,2-4 0 0,4-1 0 15,-1-1 0-15,6-4 0 0,2-1 144 0,-1 2-144 16,0-4 160-16,-3 1-160 0,-2-8 128 0,3 2-128 15,5-1 0-15,0-1 0 0,1 4 144 0,-1-5-144 16,-3-1 128-16,-4-1-128 0,0-3 240 0,3 1-48 16,5-2 0-16,5 0 0 0,-1-3-192 0,0 1 176 15,-2 5-176-15,-1-5 160 0,-1-1 48 0,1 0 16 16,5-5 0-16,1 4 0 0,-2 0-32 0,-2 0 0 0,-1 0 0 16,0-5 0-16,-2-2 0 0,0-4 0 0,5 0 0 0,5 0 0 15,1 2-32-15,-2-3-16 0,-4-4 0 0,4-5 0 16,5-4-16-16,4-2-128 0,4-5 192 0,-1-4-64 15,-3-7 64-15,5-6 0 0,4-6 0 0,-2 2 0 16,-4 2 48-16,-10 5 16 0,-7 4 0 0,-7 4 0 16,-6 5-48-16,-7 1 0 0,-5 3 0 0,-9 0 0 15,-8-1 112-15,-8 4 32 0,-9 4 0 0,-8 1 0 16,-8-2-176-16,-6 2-48 0,-5 0 0 0,-10 0 0 16,-12 3-528-1,-3-2-112-15,-3 4-32 0,-5-1 0 0,-4 6-1952 0,-3 1-384 16,-4 1-64-16,1 1-12224 0</inkml:trace>
  <inkml:trace contextRef="#ctx0" brushRef="#br1" timeOffset="52401.14">27873 4186 16575 0,'0'0'368'0,"0"0"80"0,0 0 0 0,0 0 16 0,10 0-464 0,-3 0 0 0,-7 0 0 0,7-1 0 15,-1-3 912-15,-6 4 96 0,6-4 16 0,-1-3 0 16,0 1 0-16,0 2 0 0,-1 2 0 0,0-5 0 16,0-1 0-16,-3 2 0 0,1 1 0 0,-1-2 0 0,0 1 0 0,1-2 0 15,-1 0 0-15,0 0 0 0,-2 2-832 0,0-1-192 16,-1-1 0-16,1 1 0 0,-2-4 864 0,-1 3 128 16,-1-3 32-16,-3 0 0 0,-1-1-832 0,-1 1-192 15,-3 0 0-15,-2-3 0 0,0-2 0 0,-3 1 0 16,-2-2 0-16,0 0 0 0,0-2 864 0,-1 0 128 15,-1 1 32-15,-2-1 0 0,1 2-832 0,-1 2-192 16,1 3 0-16,-3-2 0 0,1-1 0 0,0 4 0 16,0-4 0-16,1 4 0 0,-3 0 0 0,-1-1 0 15,-3 3 0-15,-2 0 0 0,-2 4 0 0,-3-3 0 16,3 2 0-16,-2 2 0 0,-1 0 0 0,1 1 0 16,-1 1 0-16,-13-1 0 0,7 2 0 0,5 2 0 15,1 2 0-15,1 0 0 0,2 3 0 0,-2-2 0 16,-2 3 0-16,3 1 0 0,1-1 0 0,1 3 0 15,-1 1 0-15,2 2 0 0,3 2 864 0,3 4 128 16,-1-1 32-16,5 0 0 0,2 0-832 0,3 2-192 0,1-1 0 0,2 4 0 16,2-3 0-16,2 0 0 0,0 0 0 0,1 2 0 15,-2-4 0-15,5-4 0 0,0 1 0 0,0 2 0 16,2 3 0-16,0 1 0 0,0-1 0 0,3 2 0 16,1-1 0-16,1 0 0 0,3 2 0 0,0-1 0 15,3 1 0-15,1-3 0 0,3 1 0 0,-1 1 0 16,1 2 0-16,-1-2 0 0,3-2 0 0,0-2 0 15,-2-3 0-15,3 2 0 0,0-4 0 0,0 1 0 16,-1 0 0-16,1-2 0 0,1 2 0 0,1-1 0 16,0-4 0-16,2 2 0 0,0 3 0 0,0-5 0 0,-2 1 0 15,2-3 0-15,2 1 0 0,2 0 0 0,1-2 0 0,2 3 0 16,-1-2 0-16,2-1 0 0,-2 1 0 0,2-5 0 16,0 1 0-16,1 0 0 0,-1-1 0 0,-1 2 0 15,0-3 0-15,3 1 0 0,2-5 0 0,4-2 0 16,-1 1 0-16,1 0 0 0,-1 1 0 0,-7-2 0 15,4 1 0-15,1-1 0 0,0 1 0 0,1-1 0 16,-2 1 0-16,-1-1 0 0,-3-2 0 0,0 1 0 16,-2-1 0-16,-2 2 0 0,-1-3 0 0,-1 2 0 15,0-1 0-15,-2-1 0 0,0 2 0 0,-1-5 0 16,3 2 0-16,-1-4 0 0,0 2 0 0,-2-4 0 16,5 1 0-16,-3-3 0 0,-2-1 0 0,1-1 0 15,-2 1 0-15,0 0 0 0,-2 0 864 0,-2-1 128 16,-3 0 32-16,-1-1 0 0,-2-2-832 0,-4 0-192 15,-1 2 0-15,-2 0 0 0,-2-3 0 0,-3 4 0 0,-1-2 0 16,-3-1 0-16,-5 1 0 0,-1 1 0 0,0 2 0 16,-3 1 0-16,0 2 0 0,-1 2 0 0,1 0 0 15,-1 2 0-15,0 1 0 0,2 1 0 0,1-1 0 0,-1 3 0 32,1 1-1600-32,3 2-352 0,0 2-80 0,2 1-10384 0,3-2-2096 0</inkml:trace>
  <inkml:trace contextRef="#ctx0" brushRef="#br1" timeOffset="52801.89">26694 3944 20271 0,'0'0'896'0,"0"0"192"0,-11 5-880 0,3 2-208 15,8-7 0-15,-6 9 0 0,-2 4 0 0,-2-3 0 0,2 3 0 0,-3 2 0 16,0-1 864-16,-1 0 128 0,0 2 32 0,2 0 0 16,-1-3-832-16,2-2-192 0,-1 0 0 0,1 2 0 15,3-3 0-15,-1-1 0 0,0 1 0 0,7-10-7056 16,-4 9-1456-16</inkml:trace>
  <inkml:trace contextRef="#ctx0" brushRef="#br1" timeOffset="52983.28">26977 3994 20271 0,'-7'10'448'0,"3"-1"80"0,-2 0 32 15,-1 3 16-15,-2 1-576 0,0 0 0 0,-2 3 0 0,1 1 0 0,-3 0 0 0,2-1 0 16,-2 1 0-16,2 0 0 0,-1-6 0 0,2-1 0 16,2-3 0-16,-3 2-5888 15,3 3-1296-15</inkml:trace>
  <inkml:trace contextRef="#ctx0" brushRef="#br1" timeOffset="53184.69">27197 4093 12895 0,'0'10'272'0,"-1"0"64"0,-3 5 16 0,0 6 32 0,4-4-384 0,-2-2 0 0,-3 1 0 0,-3-4 0 15,-2 3 896-15,-2 1 96 0,-1-3 32 0,1 1-5472 16,2-3-1088-16</inkml:trace>
  <inkml:trace contextRef="#ctx0" brushRef="#br1" timeOffset="53340.24">27443 4035 23951 0,'-9'21'512'0,"4"-8"128"0,-2 5 0 0,-2 7 64 0,-2 5-576 0,-3 1-128 0,0 3 0 0,-1 4 0 0,-4-1 0 0,2-2 0 15,-1-1 0-15,-7 11 0 0,1-6 0 0,9-7 0 16,5-4 0-16,2-1 0 0</inkml:trace>
  <inkml:trace contextRef="#ctx0" brushRef="#br2" timeOffset="60659.58">27455 3811 9215 0,'0'0'400'0,"0"0"96"0,-9-1-496 0,1 1 0 15,0 2 0-15,8-2 0 0,-8 0 1728 0,8 0 256 0,0 0 64 0,0 0 0 16,-9 6-832-16,9-6-144 0,0 0-48 0,0 0 0 16,0 0-816-16,0 0-208 0,0 0 0 0,0 0 0 15,0 0 864-15,0 0 128 16,0 0 32-16,0 0 0 0,0 0 0 0,0 0 0 0,0 0 0 0,0 0 0 16,0 0-832-16,0 0-192 0,2-7 0 0,-2 7 0 15,0 0 864-15,7-9 128 0,1 2 32 0,0 2 0 16,0-5-832-16,2 2-192 0,1-5 0 0,0 4 0 15,2-2 0-15,3 0 0 0,2-2 0 0,1 1 0 16,-1-3 864-16,3 0 128 0,2-5 32 0,3 3 0 0,3 3-832 0,-2 1-192 16,2-3 0-16,0 2 0 0,-1 1 0 15,0 1 0-15,-1-2 0 0,-1 5 0 0,0 0 0 16,0-1 0-16,-1 3 0 0,0 0 0 0,1-3 0 0,1 3 0 16,1-3 0-16,4 2 0 0,2-4 0 0,-9 7 0 15,2-4 0-15,5 2 0 0,3-2 0 0,3 1 0 16,1 2 0-16,-1-3 0 0,-2 2 0 0,-2 3 0 15,-1-2 0-15,-2 1 0 0,-1 1 0 0,0-3 0 16,-1 2 0-16,-2 0 0 0,-2 3 864 0,3 0 128 16,1-1 32-16,0 2 0 0,-6 0-832 0,5-1-192 15,2 1 0-15,-3 1 0 0,2 1 0 0,-1 1 0 16,1-2 0-16,-2 1 0 0,-1 0 0 0,1 2 0 16,-3-6 0-16,0 3 0 0,1 3 0 0,-3-2 0 15,1 0 0-15,-1-1 0 0,0 0 0 0,-2 0 0 16,-2 2 0-16,2-1 0 0,2 0 0 0,-1 2 0 0,-3-2 0 0,4 2 0 15,-1 2 0-15,0-2 0 0,0-2 0 0,0 2 0 16,0 0 0-16,1 1 0 0,1 0 0 0,-1-1 0 16,1-2 0-16,-4 2 0 0,1 1 0 0,-2 0 0 15,0 1 0-15,-2-3 0 0,-3 2 0 0,-1 2 0 16,-2 0 0-16,-1-2 0 0,0 1 0 0,-1 3 0 16,0-3 0-16,-2 2 0 0,1 2 0 0,-1-4 0 15,4 0 0-15,-7 2 0 0,3-2 0 0,-1 2 0 16,1 0 0-16,1-1 0 0,-7-6 0 0,6 9 0 15,1 0 0-15,-2-1 0 0,0 0 0 0,1 1 0 16,-2 0 0-16,-2 0 0 0,-2 0 0 0,0 1 0 16,-1 1 0-16,0 2 0 0,-1-1 0 0,1-1 0 0,-2 1 0 15,-1-1 0-15,2 0 0 0,-2 4 0 0,-1-5 0 0,-1 3 0 16,1 3 0-16,1-1 0 0,0 1 0 0,2 0 0 16,-5-2 0-16,2 2 0 0,0-1 0 15,-2 4 0-15,2-3 0 0,-1-1 0 0,-1 0 0 0,-1 1 0 16,0-2 0-16,-1 1 0 0,0-2 864 0,0 0 128 15,0 0 32-15,1 3 0 0,-2-5-832 0,-2 2-192 16,0 0 0-16,-1-2 0 0,0-1 0 0,-1 3 0 16,-2-1 0-16,1 0 0 0,-2-3 0 0,-2 0 0 15,0 1 0-15,3 2 0 0,0 0 0 0,-2-2 0 16,-4-2 0-16,1 1 0 0,-2 2 0 0,1-1 0 16,-2-2 0-16,3-2 0 0,-1 4 0 0,-1-4 0 15,-1 2 0-15,1-2 0 0,-1 0 0 0,-1-1 0 0,-1 1 0 16,-2-3 0-16,-4 1 0 0,0 0 0 0,-3 1 0 0,-1-2 0 15,4 2 0-15,-2-1 0 0,0 0 0 0,1 2 0 16,1 1 0-16,1 2 0 16,2-3 0-16,0 2 0 0,4-1 0 0,2-2 0 0,-1 1 0 0,1 1 0 15,1-4 0-15,-2-1 0 0,0 1 0 0,-1-2 0 16,0 0 0-16,-11-1 0 0,0 0 0 0,5 0 0 16,5-1 0-16,-1 0 0 0,-3-2 0 0,-2 1 0 15,1-1 0-15,-2 0 0 0,1-1 0 0,2 2 0 16,3-2 0-16,-1-1 0 0,-1-2 0 0,2 1 0 15,0-1 0-15,-2-2 0 0,-1 0 0 0,-3-3 0 16,3 6 0-16,2-3 0 0,0 1 0 0,2 1 0 16,2-1 0-16,-1 3 0 0,0-3 0 0,2 0 0 15,2-1 0-15,1 2 0 0,2-3 0 0,1 5 0 0,1 0 0 0,2 2 0 16,0-3 0-16,-1 2 0 0,1 0 0 0,1 0 0 16,0 2 0-16,0-4 0 0,0 4 0 0,1-1 0 15,0-1 0-15,1 0 0 0,-2-4 0 0,1 2 0 16,-1-1 0-16,1 2 0 0,0 0 0 0,-1-4 0 15,-2-3 0-15,0 2 0 0,5 2 0 0,-2-1 0 16,0 0 0-16,2-1 0 0,0 1 0 0,4-2 0 16,6 11 0-16,-4-11 0 0,-1-3 0 0,1 3 0 15,4 1 0-15,0-3 0 0,0 1 0 0,4 2 0 16,0-5 0-16,1 4 0 0,1-1 0 0,1-1 0 16,2 0 0-16,3 1 0 0,0-2 0 0,1 1 0 15,0 1 0-15,0-1 0 0,1-1 0 0,-1 1 0 16,2 0 0-16,0-2 0 0,1-2 0 0,1 0 0 15,0 0 0-15,0 2 0 0,-1 0 0 0,-2 2 0 16,3-2 0-16,-2 0 0 0,0 0 0 0,0 0 0 0,1 4 0 0,5-2 0 16,-1 1 0-16,0 2 0 0,4-2 0 0,1 3 0 15,1-2 0-15,2 3 0 0,4-3 0 0,2 2 0 16,-1-3 0-16,1 3 0 16,-1 0 0-16,-2-2 0 0,-1 1 0 0,-1-1 0 0,-2 3 0 0,1-2 0 15,0 0 0-15,1-2 0 0,0 0 0 0,2 3 0 16,0 1 0-16,-9 3 0 0,2-3 0 0,3 3 0 15,5 1 0-15,1 0 0 0,1 0 0 0,0 2 0 16,-1-4 0-16,1 1 0 0,-2 0 0 0,1 1 0 16,0-4 0-16,2 2 0 0,-1 2 0 0,0-1 0 15,-2 2 0-15,2 2 0 0,1-2 0 0,0 0 0 16,2 3 0-16,-2 3 0 0,-4 1 0 0,-2-1 0 0,-2-3 0 0,0 1 0 16,-4 3 0-16,2-2 0 0,-3-2 0 0,-1 0 0 15,-2 0 0-15,1 0 0 0,-1 4 0 0,2-1 0 16,-1-2 0-16,1 2 0 0,0-1 0 0,1 4 0 15,0-4 0-15,-3 3 0 0,-2-1 0 0,2 3 0 16,-1-3 0-16,-1 1 0 0,0 2 0 0,0-2 0 16,0 1 0-16,-3 3 0 0,0 1 0 0,-1 0 0 15,-1-1 0-15,0 0 0 0,0 3 0 0,-2-2 0 16,-1 2 0-16,-1-3 0 0,0 2 0 0,0-4 0 16,-2 5 0-16,1-3 0 0,-1 2 0 0,-1-2 0 15,3 0 0-15,-3 1 0 0,-1 2 0 0,0 1 0 16,-1-4 0-16,0 2 0 0,-2 0 0 0,-1 4 0 15,0 2 0-15,-1 0 0 0,-2-2 0 0,0 2 0 16,-1-1 0-16,0 1 0 0,-1-3 0 0,0 3 0 0,-3 1 0 0,0 1 0 16,-1-1 0-16,-1-1 0 0,-1 0 0 0,0 0 0 15,-4 1 0-15,1 2 0 0,-3-1 0 16,-1 1 0-16,-2-5 0 0,1 2 0 0,2 2 0 0,0-2 0 16,-1-2 0-16,-1 2 0 0,0-1 0 0,-1-3 0 15,1 1 0-15,0 0 0 0,-1 1 0 0,0-3 0 16,-1 1 0-16,4 0 0 0,-1 0 0 15,-3 0 0-15,0-2 0 0,-1 1 0 0,-1 0 0 0,-4 0 0 16,-3-5 0-16,-1 4 0 0,-1-5 0 0,-2 4 0 16,0-4 0-16,-3 2 0 0,1-2 0 0,-3 1 0 15,1 5 0-15,1-5 0 0,1 4 0 0,-1-5 0 16,1 1 0-16,-2-1 0 0,-2-4 0 0,-19 0 0 0,3 1 0 0,5-2 0 16,4 2 0-16,3-2 0 0,-1 2 0 0,4-2 0 15,3-1 0-15,1-1 0 0,2-3 0 0,4 0 0 16,-2-3 0-16,1 0 0 0,-2 1 0 0,-1 1 0 15,-2-1 0-15,1-3 0 0,-1-2 0 0,6 2 0 16,0 1 0-16,1 0 0 0,-2 2 0 0,4-5 0 16,2 2 0-16,-1-4 0 0,3 0 0 0,-1-1 0 15,0 0 0-15,0-1 0 0,1 3 0 0,-1-1 0 16,-1 0 0-16,4-4 0 0,-2 0 0 0,3 2 0 16,2-1 0-16,3 2 0 0,4 1 0 0,2-3 0 15,0 2 0-15,4-1 0 0,1 0 0 0,1-1 0 16,0-2 0-16,4 0 0 0,0 1 0 0,-1 0 0 15,0 1 0-15,2 2 0 0,3-2 0 0,0 3 0 0,-2-1 0 16,4 2 0-16,1-1 0 0,1 3 0 0,1-1 0 0,2 2 0 16,-1-1 0-16,3 3 0 15,2 3 0-15,2-2 0 0,2-2 0 0,3 0 0 0,2-1 0 16,1 0 0-16,2 0 0 0,-1 2 0 0,7-2 0 0,3 1 0 16,4-4 0-16,6 2 0 0,2 1 0 0,3 0 0 15,4 1 0-15,-3 0 0 0,-2-5 0 0,-2 1 0 16,-1 5 0-16,-2-3 0 0,4 3 0 0,-1-3 0 15,0 1 0-15,3 3 0 0,2-2 0 0,0 1 0 16,-1 0 0-16,-4 0 0 0,-2 3 0 0,-2-2 0 16,-1-1 0-16,1 2 0 0,1-4 0 0,-1 2 0 15,4 2 0-15,-2-3 0 0,-2 4 0 0,-11 0 0 16,-2 2 0-16,0-2 0 0,-1 3 0 0,-1-1 0 0,-2 1 0 16,1 0 0-16,-5-1 0 0,2 2 0 15,0 0 0-15,-2-1 0 0,1 0 0 0,0-1 0 0,1 5 0 0,-1-2 0 16,-3 1 0-16,-1 0 0 0,3 1 0 0,-1 1 0 15,1-2 0-15,1 2 0 0,2 2 0 0,-5 0 0 16,-2-1 0-16,-1 2 0 0,1 1 0 0,-2-3 0 16,-3 1 0-16,0 2 0 0,-1-3 0 0,-1 2 0 15,0-1 0-15,-2 0 0 0,-1-1 0 0,-1 1 0 16,0-2 0-16,0 3 0 0,-8-7 0 0,5 9 0 16,0-1 0-16,3 2 0 0,-5-2 0 0,-1 2 0 15,-2-10 0-15,3 10 0 0,-1 0 0 0,1 0 0 16,0 0 0-16,-1-1 0 0,0 1 0 0,-1 3 0 15,0-1 0-15,1-2 0 0,-2-1 0 0,-2 2 0 0,1 2 0 0,-2-1 0 16,1 2 0-16,-2 0 0 16,-1 2 0-16,-2 0 0 0,-2-1 0 0,0 2 0 0,-4 1 0 0,0-1 0 15,-2 0 0-15,-3 0 0 0,-4 2 0 16,-1-1 0-16,-4-1 0 0,-1 1 0 0,-5 0 0 0,2 1 0 16,2-3 0-16,-1 1 0 15,-2 0 0-15,0 0 0 0,0 0 0 0,0 2 0 0,1-4 0 0,1 2 0 16,0-1 0-16,0 2 0 0,-2 3 0 0,-15 4 0 15,5-7 0-15,3-2 0 0,1 2 0 0,3-3 0 16,2 4 0-16,2-4 0 0,1 0 0 0,0 0 0 16,-3 1 0-16,2 0 0 0,0-6 0 0,1 3 0 15,-1 3 0-15,-1-7 0 0,-2 0 0 0,-1-3 0 16,-1 4 864-16,-2-5 128 0,-3 0 32 0,4 0 0 16,1-1-832-16,1-3-192 0,-1-1 0 0,2 0 0 0,0 0 0 15,0 0 0-15,3-5 0 0,-1 0 0 0,2 1 0 16,0 0 0-16,0-2 0 0,2-1 0 0,-5 1 0 0,1-2 0 15,-2 3 0-15,2-1 0 0,2-3 0 0,3 4 0 16,0 1 0-16,1-1 0 0,0 1 0 0,2-1 0 16,5 1 0-16,0-4 0 0,2 2 0 0,3 0 0 15,0-1 0-15,1 0 0 0,3-1 0 0,0 0 0 16,0-2 0-16,0 0 0 0,3 0 0 0,-1-1 0 16,4-4 0-16,-1 1 0 0,0 5 0 0,2-3 0 15,-4 0 0-15,2 1 0 0,1-2 0 0,-1-2 0 16,0 1 0-16,0-2 0 0,-1-2 0 0,1 1 0 15,-3 0 0-15,3-1 0 0,1 0 0 0,2-3 0 16,0-5 0-16,2 2 0 0,3 2 0 0,2-4 0 16,-1 0 0-16,4-1 0 15,2 0-768-15,2 5-208 0,-2-2-48 0,4 1 0 0,0 2 832 0,0 1 192 0,1 3 0 0,0 1 0 16,1-1 0-16,2 1 0 16,2 2 0-16,-1 0 0 0,-1 1 0 0,5 0 0 0,1 0 0 0,2-2 0 15,2 4 0-15,3 0 0 0,3-1 0 0,3 1 0 16,0-1 0-16,0 0 0 0,-3 3 0 0,1-4 0 15,0 3 0-15,4-1 0 0,3-2 0 0,2 4 0 16,2-3 0-16,2 2 0 0,-2-1 0 0,2 1 0 16,2 5 0-16,-4 1 0 0,-2-1 0 0,-3 1 0 15,-2-1 0-15,0 1 0 0,1 1 0 0,0-1 0 16,2 2 0-16,3 0 0 0,1 2 0 0,-12 2 0 16,5 0 0-16,1 3 0 0,1-3 0 0,-2 0 0 0,-1 2 0 15,1 1 0-15,-1 2 0 0,1-3 0 0,1 1 0 16,-2 2 0-16,0-1 0 0,0 2 0 0,-3 0 0 15,0-2 0-15,1 2 0 0,-6-3 0 0,-1 2 0 0,-4 1 0 16,-3-5 0-16,-2 4 0 0,-5 2 0 0,0-2 0 16,-4 3 0-16,0-2 0 0,-2 0 0 0,-1 1 0 15,-3 0 0-15,1 3 0 0,0-1 0 0,-1 1 0 16,-1 0 0-16,0 1 0 0,-2 0 0 0,1 0 0 16,1 1 0-16,-2 1 0 0,1-2 0 0,-3 0 0 15,0 1 0-15,0 2 0 0,0-2 0 0,0 0 0 16,-4 2 0-16,0 1 0 0,-2 1 0 0,-1-1 0 15,-1 0 0-15,-2-1 0 0,0 1 0 0,-2-2 0 16,-3-2 0-16,0 3 0 0,-3-2 0 0,-3 1 0 16,-3-5 0-16,1 3 0 0,-1 0 0 0,0-2 0 0,-4 2 0 15,-2 0 0-15,-1-3 0 0,-2 2 0 16,1 1 0-16,-4-3 0 0,3 1 0 0,-3 1 0 0,-1-1 0 16,-21 8 0-16,0-2 0 0,3-2 0 0,1 1 0 0,2-2 0 15,1 4 0-15,4-1 0 0,3-1 0 0,2 0 0 16,3-3 0-16,0 1 0 0,1-2 0 15,-1-2 0-15,-5-1 0 0,1 0 0 0,-3-3 0 0,3 4 0 16,3-3 0-16,-1 3 0 0,0-3 0 0,3 0 0 16,1 1 0-16,5-3 0 0,-1 1 0 0,2-1 0 15,0-3 0-15,-1-3 0 0,-7-1 0 0,1-4 0 16,2 1 0-16,-1-1 0 0,2-4 0 0,3 4 0 16,2 2 0-16,2-2 0 0,3-2 0 0,2 4 0 0,0-1 0 15,0-1 0-15,4 0 0 0,1-3 0 0,-1 2 0 16,2-1 0-16,4 3 0 0,0-3 0 0,2-3 0 0,0 0 0 15,1 1 0-15,-1 5 0 0,2 1 0 16,3 0 0-16,0-4 0 0,0-1 0 0,-1 0 0 0,2-3 0 16,0 3 0-16,2-4 0 0,2 0 0 0,0-2 0 15,-1 2 0-15,2-2 0 0,0-1 0 0,0 0 0 16,0-2 0-16,3 1 0 0,1 2 0 0,1-2 0 16,-1-2 0-16,3 1 0 0,0-1 0 15,0-1 0-15,1-1 0 0,0-4 0 0,-2-1 0 0,3 2 0 16,0 0 0-16,0 4 0 0,1-3 0 0,1 3 0 15,2 1 0-15,3 2 0 0,1-1 0 0,2 1 0 16,2 1 0-16,8-1 0 0,2 0 0 0,3 2 0 16,0 3 0-16,7 0 0 0,3-4 0 0,3 1 0 15,-2 0 0-15,1 4 0 0,0-1 0 0,-1 3 0 0,1-3 0 0,2 0 0 16,3 6 0-16,-5-5 0 0,-7 4 0 0,1-4 0 16,3 7 0-16,-1 0 0 0,-3-2 0 0,-1 2 0 31,-3-1-864-31,-1 2-128 0,0 1-32 0,1-2 0 0,2 1 832 0,3 2 192 0,6 1 0 0,2 2 0 15,1 4 0-15,-11-3 0 0,4 0 0 0,1 1 0 16,0 1 0-16,3 2 0 0,-2-2 0 0,4 0 0 16,2 2 0-16,1-3 0 0,-2 2 0 0,-1 3 0 15,-1-1 0-15,-4 2 0 0,-4-2 0 0,-5 3 0 16,-5-2 0-16,-3 3 0 0,-4 1 0 0,-2-3 0 16,-3 2 0-16,-2 2 0 0,-2-2 0 0,-1 1 0 15,-1 1 0-15,-2-2 0 0,-2 2 0 0,0 1 0 0,-3-1 0 16,0 2 0-16,0-6 0 0,-2 4 0 0,-2 3 0 0,-2 0 0 15,-1 2 0-15,-2-3 0 0,-2 4 0 0,0-2 0 16,-3 1 0-16,1-1 0 0,0-1 0 0,0-3 0 16,-4 2 0-16,1-1 0 0,-2-3 0 0,1 0 0 15,-1-3 0-15,-1 3 0 0,0-1 0 0,-1 1 0 16,-5-1 0-16,-1-1 0 16,-3 2-3328-16,0-3-608 0,-20 9-128 15,6-7-32-15</inkml:trace>
  <inkml:trace contextRef="#ctx0" brushRef="#br2" timeOffset="115404.8">17917 1385 9215 0,'4'-12'192'0,"-4"12"64"0,8-8 0 16,-3-1 0-16,-1 0-256 0,1-1 0 0,2-1 0 0,-2 3 0 0,-5 8 1680 0,1-13 304 16,-2 2 48-16,3 1 16 0,-2 10-1648 0,0 0-400 15,7-9 0-15,-7 9 0 0,0 0 896 0,0 0 112 16,0 0 16-16,0 0 0 0,0 0 0 0,0 0 0 16,0 0 0-16,0 0 0 0,0 0 0 0,0 0 0 15,-11 9 0-15,1 2 0 0,-2 1-832 0,2 1-192 16,-1 1 0-16,1 0 0 0,-4 3 0 0,3 4 0 15,-2 4 0-15,0 1 0 0,-1 7 864 0,0 6 128 16,-2 8 32-16,0-2 0 0,1 2-832 0,0 1-192 16,2 2 0-16,0 1 0 0,0 1 0 0,0-1 0 0,1 2 0 15,3 7 0-15,-4 1 0 0,3 2 0 0,-1-2 0 16,2-3 0-16,0-4 0 0,3 1 0 0,0 3 0 0,2-5 0 16,2-1 0-16,1 0 0 0,1 0 0 0,2 3 0 15,2 4 0-15,0-4 0 0,0-5 0 0,2 1 0 16,-2 1 0-16,0-1 0 0,0-4 0 0,1-2 0 15,1-2 864-15,-1-3 128 0,0 2 32 0,-1-2 0 16,0-3-832-16,0-2-192 0,0-5 0 0,-2-2 0 16,0-7 0-16,1 2 0 0,0-4 0 0,1-1 0 15,-1-2 0-15,0-2 0 0,0 1 0 0,0-5 0 16,-1-1 0-16,1-2 0 0,0-1 0 0,-3-6 0 16,5 5-1600-16,-5-5-352 15,0 0-80-15,0 0-16 0</inkml:trace>
  <inkml:trace contextRef="#ctx0" brushRef="#br2" timeOffset="116159.03">17867 1840 16575 0,'0'0'368'0,"0"0"80"0,0 0 0 0,0 0 16 0,0 0-464 0,0 0 0 0,0 0 0 0,0 0 0 16,0 0 912-16,4-9 96 0,4-4 16 0,3 1 0 16,2-1 0-16,1-2 0 0,2 0 0 0,-1-2 0 15,-2-1-832-15,6-2-192 0,-1 4 0 0,0 3 0 16,-2 0 864-16,-2 3 128 0,2 2 32 0,-3 0 0 16,-2 4-832-16,-11 4-192 0,12 2 0 0,-12-2 0 15,12 11 0-15,-7 6 0 0,-6 2 0 0,-3 3 0 16,-3 5 0-16,-2 2 0 0,0 1 0 0,-5-3 0 15,-4 3 0-15,2-4 0 0,3 0 0 0,1-5 0 0,-1-1 864 0,1-3 128 16,2-7 32-16,3 2 0 0,4 1-832 0,3-13-192 16,0 0 0-16,0 0 0 0,0 0 0 0,0 0 0 15,13 3 0-15,0-7 0 0,1-7 864 0,-2 5 128 16,3-5 32-16,6-4 0 0,0-2-832 0,-1 1-192 16,-3 2 0-16,1-2 0 0,0 2 0 0,-2 2 0 15,-5 1 0-15,1 4 0 0,0 1 0 0,-2 5 0 16,-10 1 0-16,8 4 0 0,-8-4 0 0,5 12 0 15,-2 2 0-15,-3 0 0 0,-3 3 0 0,1 2 0 16,-5 0 0-16,1 2 0 0,-2-5 0 0,-1-1 0 16,0 0 0-16,1-1 0 0,1 2 0 0,1-6 0 15,6-10 0-15,-4 9 0 0,4-9 0 0,0 0 0 16,-3 12 0-16,3-12 0 0,0 0 0 0,7-7 0 0,1 1 0 16,2-6 0-16,2-2 0 0,2-3 0 0,2 0 0 0,1 1 0 15,0-2 0-15,1 1 0 0,0-1 0 0,-2 1 0 16,1 0 864-16,1 4 128 0,-1 1 32 0,1 0 0 31,0 1-1648-31,1 3-320 0,-1 3-64 0,-1 5-16 0,-1 5 832 0,-2 3 192 0,-2 3 0 0,-1 6 0 16,0 2 0-16,2 3 0 0,0 3 0 0,-3 1 0 15,-1 1 0-15,-3 3 0 0,-2 3 0 16,-2-7 0-16,1-4 0 0,-3-1 0 0,-3-3 0 0,1-5 0 16,-2 3-864-16,-2-1-128 15,0 1-32-15,-5 4-13504 0</inkml:trace>
  <inkml:trace contextRef="#ctx0" brushRef="#br2" timeOffset="116963.23">17929 3725 16575 0,'0'0'368'0,"0"0"80"16,0 0 0-16,0 0 16 0,0 0-464 0,0 0 0 0,0 0 0 0,0 0 0 0,0 0 912 0,0 0 96 15,-7 8 16-15,7-8 0 0,0 0 0 0,0 0 0 16,-1 6 0-16,1-6 0 0,0 0 0 0,0 0 0 15,0 0 0-15,0 0 0 0,0 0 0 0,12-6 0 16,-1-2 0-16,-2-2 0 0,-3-2 0 0,4-3 0 16,6 2 0-16,1-2 0 0,1-5-832 0,0-1-192 15,0-2 0-15,2-1 0 0,2-3 0 0,-1 1 0 16,-1-1 0-16,-1-1 0 0,1-2 864 0,-5-1 128 16,-3 0 32-16,-1-2 0 0,-1 4-832 0,0 1-192 0,-6 0 0 0,2 5 0 15,-3 5 0-15,0 5 0 0,-3 3 0 0,0 10 0 16,0 0 0-16,-6-2 0 0,-4 2 0 0,-1 6 0 15,-2 11 0-15,-3 7 0 0,-2 4 0 0,-3 8 0 16,-4 3 0-16,-1 2 0 0,4 4 0 0,-2 2 0 16,2 5 0-16,1-1 0 0,2-4 0 0,3-2 0 15,10 0 0-15,3-5 0 0,3 0 0 0,-1-3 0 16,-2-4 0-16,7-3 0 0,5-8 0 0,2 0 0 16,0-4 0-16,2-5 0 0,4-1 0 0,-1-8 0 15,2-3 0-15,2-4 0 0,3 1 0 0,-2-7 0 16,-1 0 0-16,-1-2 0 0,1-3 0 0,1-2 0 15,-3-2-3232-15,0-6-688 16,7-12-144-16,-3 5-32 0</inkml:trace>
  <inkml:trace contextRef="#ctx0" brushRef="#br2" timeOffset="117481.81">18608 1205 16575 0,'0'0'368'0,"0"0"80"0,0 0 0 0,0 0 16 0,1-5-464 0,-7-4 0 0,-2-1 0 0,3 4 0 16,5 6 912-16,0 0 96 0,0 0 16 0,0 0 0 15,0 0-832-15,0 0-192 0,10 5 0 0,1 4 0 16,-1-2 864-16,3 6 128 0,4 1 32 0,-4 0 0 15,3 10 0-15,1 1 0 0,0 5 0 0,-2 4 0 16,3 7-832-16,-2 11-192 0,-3 7 0 0,0 8 0 16,-2 10 0-16,-2 3 0 0,-1 8 0 0,-2 3 0 15,-1 2 0-15,-1 3 0 0,0-3 0 0,-1 3 0 0,-3 3 864 16,-2 3 128-16,-1 1 32 0,-4 2 0 0,-2-3 0 0,-3 4 0 16,-5 2 0-16,-12 39 0 0,-3-20-832 15,-7-11-192-15,-7-11 0 0,-1 0 0 0,2-1 864 0,0-6 128 16,2-7 32-16,0-4 0 0,-1-2-832 0,1 2-192 15,-3-4 0-15,-3-1 0 0,-6-8 0 0,-1-1 0 16,-3-8 0-16,12 0 0 16,15-2-2416-16,2-2-528 0,-2-5-96 0,8-8-32 15</inkml:trace>
  <inkml:trace contextRef="#ctx0" brushRef="#br2" timeOffset="125796.09">21734 1395 16575 0,'0'0'368'0,"0"0"80"0,0 0 0 0,0 0 16 0,0 0-464 0,0 0 0 0,0 0 0 0,0 0 0 15,0 0 912-15,0 0 96 0,-2 5 16 0,-7-3 0 16,-1 3-832-16,0-1-192 0,-3-2 0 0,-1 1 0 16,-2-3 864-16,-1 1 128 0,-4 2 32 0,-2 0 0 0,-5 2-832 0,0-4-192 15,-8-1 0-15,-4 0 0 0,-7 0 864 0,-1 0 128 16,-6-1 32-16,0-1 0 0,-2 1-832 0,0-1-192 15,1-4 0-15,-4 4 0 0,-2 2 864 0,0-3 128 16,-1-1 32-16,6-1 0 0,4 1-832 0,5 0-192 16,3 0 0-16,9 3 0 0,2-3 0 0,6 1 0 15,3 1 0-15,3 1 0 0,3-2 864 0,2 0 128 16,3 1 32-16,2-2 0 0,2 3-832 0,1-1-192 16,2 1 0-16,6 1 0 0,-5 0 0 0,5 0 0 15,0 0 0-15,0 0 0 0,0 0 0 0,-5 8 0 16,0-3 0-16,1 3 0 0,1 1 0 0,1 1 0 15,-1 2 0-15,0 2 0 0,1 2 0 0,-2 1 0 16,0 4 0-16,-1 2 0 0,0 1 0 0,-2 2 0 0,1 4 0 16,-4 5 0-16,4 7 0 0,-2 1 0 0,0 1 0 0,-1 0 0 15,-3 2 0-15,2 4 0 0,0 3 0 0,-1 3 0 16,-1 3 0-16,2-1 0 0,0 4 0 0,-1-4 0 16,2 1 0-16,-3 1 0 0,1 0 0 15,-1-5 0-15,0-6 0 0,0 3 0 0,-2 1 0 0,1-3 0 16,-1 0 0-16,1-4 0 0,0-5 0 0,1-2 0 15,1 2 0-15,5-5 0 0,-2-3 0 0,2 1 0 16,2-2 864-16,1 1 128 0,0-6 32 0,-1 2 0 16,3 0-832-16,1-1-192 0,0 4 0 0,0-6 0 15,-2-1 0-15,0-1 0 0,1 1 0 0,0-3 0 16,-2-2 0-16,2-2 0 0,-1-1 0 0,1 0 0 0,-1 3 0 16,-1-3 0-16,0-2 0 0,1 1 0 15,0-1 0-15,1 1 0 0,0-4 0 0,1-3 0 0,0-1 0 16,0-8 0-16,0 0 0 0,6 8 0 0,2-4 0 0,1-1 0 15,2-1 0-15,-1-2 0 0,3 0 0 0,3 1 0 16,1 0 0-16,2-1 0 0,3 0 0 0,5 0 0 16,4 2 0-16,4-1 0 0,2-1 0 0,2 0 0 15,1 0 0-15,0-1 0 0,4-1 0 0,1 1 0 16,3 0 0-16,3-1 0 0,1 0 0 0,3-1 0 16,1 2 0-16,-1 0 0 0,-4 2 0 0,-3 0 0 15,-2 2 0-15,-2 2 0 0,-1 3 0 0,-1-3 0 16,-2 0 0-16,3 3 0 0,3 0 0 0,-2 0 0 15,-5-2 0-15,2 1 0 0,-4 1 0 0,0-3 0 16,-3 1 0-16,-4 2 0 0,-1-5 864 0,-2 1 128 0,-1 0 32 16,-1 2 0-16,-2-3-832 0,1 1-192 0,-2-2 0 0,-1 1 0 15,-3-1 0-15,-1-2 0 16,-3-2 0-16,-2 2 0 0,-2 2 0 0,-2 0 0 0,-8-2 0 0,8 2 0 16,-8-2 0-16,0 0 0 0,0 0 0 0,8-5 0 15,-2-1 0-15,1-3 0 0,-2-5 0 0,-1 1 0 16,-1-1 0-16,2-4 0 0,-1-4 0 0,1-2 0 15,3-4 0-15,0-2 0 0,-2-10 0 0,6-7 0 16,0-9 0-16,3-6 0 0,4-3 0 0,3-11 0 16,1-14 0-16,5-12 0 0,0-14 0 0,5-2 0 15,1-4 0-15,2 9 0 0,2 6 0 0,-3 15 0 16,-5 12 0-16,-5 17 0 0,-5 11 0 0,-5 11 0 16,-2 5 0-16,-4 8 0 0,-2 6 0 0,-3 5 0 15,-2 5-768-15,-6 1-208 16,-3 4-48-16,-4 1-10912 0,-2 5-2192 0</inkml:trace>
  <inkml:trace contextRef="#ctx0" brushRef="#br2" timeOffset="126669.8">20213 4022 12895 0,'0'0'576'0,"0"0"112"0,-7 0-560 0,1 1-128 16,-1 2 0-16,1 0 0 0,1-3 848 0,5 0 144 16,0 0 32-16,0 0 0 0,0 0 816 0,-4-7 160 15,2 1 48-15,4 0 0 0,0-1-832 0,5-1-144 16,1-5-48-16,3 1 0 0,2 0 0 0,3-1 0 16,2-1 0-16,1 0 0 0,1 1-816 0,1 1-208 15,0 0 0-15,-1 3 0 0,-2 0 0 0,-1 2 0 16,-2 3 0-16,0 3 0 0,-2 5 0 0,-1 4 0 15,-3 4 0-15,0 3 0 0,-4 2 0 0,-1 3 0 16,-1 2 0-16,-3 1 0 0,-4 1 0 0,-2-1 0 16,0 2 0-16,-2 1 0 0,-2-5 864 0,-1 2 128 0,1 1 32 0,-1-1 0 15,1-4-832-15,0-1-192 0,-1-1 0 0,3-7 0 16,3-1 864-16,2-1 128 0,3-8 32 16,0 0 0-16,0 0 0 0,7-4 0 15,1-2 0-15,2-5 0 0,2-2-832 0,1 0-192 0,3-4 0 0,1 0 0 16,1-1 0-16,1 1 0 0,1 2 0 0,1-1 0 15,1-1 0-15,0 3 0 0,0 2 0 0,-1 3 0 16,-1 1 0-16,-6 4 0 0,-2-4 0 0,-2 8 0 16,2 4 0-16,-3 3 0 0,-1 2 0 0,-4 1 0 15,-3 3 0-15,-2-1 0 0,-3 1 0 0,0 3 0 16,-1-1 0-16,0 0 0 0,-2-1 0 0,3-2 0 16,-1-3 0-16,0-1 0 0,5-8 0 0,0 0 0 15,0 0 0-15,0 0 0 0,0 0 0 0,0 0 0 16,2-8 0-16,2 0 0 0,-1-1 0 0,5-2 0 15,5-2 0-15,1 2 0 0,3-2 0 0,3 2 0 0,2 2 0 0,1 0 0 16,-1 2 0-16,0 5 0 0,-2 1 0 0,0 3 0 16,-1 2 0-16,-1 4 0 0,-2 1 0 0,-2 4 0 15,-2 1 0-15,2 5 0 0,-3 3 0 0,-2-1 0 16,-2 2 0-16,-1-1 0 0,-1-1 0 0,-2-1 0 16,1-3 0-16,0 0 0 0,0 0 0 0,0-3 0 15,-2-1 0-15,5-5-12512 16,-1-3-2544-16</inkml:trace>
  <inkml:trace contextRef="#ctx0" brushRef="#br2" timeOffset="127941.12">23652 1450 12895 0,'0'0'576'0,"0"0"112"0,0 0-560 0,0 0-128 0,0 0 0 0,7-3 0 16,-7 3 0-16,0 0 0 0,5-2 0 0,-5 2 0 15,0 0 848-15,0 0 144 0,0 0 32 0,0 0 0 16,0 0 0-16,0 0 0 0,0 0 0 0,-7-5 0 16,-1 2-832-16,-3 0-192 0,-5 2 0 0,-5 0 0 15,-4 1 864-15,-2-2 128 0,-4 1 32 0,-2 1 0 16,-1-1-832-16,-1-2-192 0,-1 1 0 0,0-1 0 15,2-2 0-15,1 1 0 0,3 3 0 0,0-2 0 0,0-2 864 0,1-1 128 16,0 1 32-16,2 0 0 0,-1 2-832 0,2 1-192 16,0-2 0-16,2 1 0 0,-1 2 0 15,3 2 0-15,-1 5 0 0,9-1 0 0,2 1 0 0,1 2 0 16,-4 3 0-16,2 0 0 0,2 9 0 0,0 5 0 16,2-1 0-16,1 8 0 0,-1 4 0 0,3 6 0 15,3 5 0-15,-1 2 0 0,-1 4 0 0,0 0 0 16,-2 2 0-16,-1 1 0 0,0 0 0 0,-2 5 0 15,-4 2 0-15,-1 3 0 0,1-3 0 0,0-3 0 16,-2-3 0-16,2 2 0 0,1-2 0 0,-2-1 0 16,1 4 0-16,2-4 0 0,-2 0 0 0,2-4 0 15,2-2 0-15,-3-1 0 0,1-3 0 0,0-2 0 16,-3 2 0-16,0-2 0 0,0 2 0 0,-1-4 0 0,-1-1 0 16,0 3 0-16,0-1 0 0,-1-3 0 0,0-1 0 0,2-2 0 15,-1-5 0-15,3-1 0 0,2 2 0 16,0-6 0-16,0-2 0 0,2 0 0 0,1 0 0 0,0-1 0 15,-2 0 0-15,3-4 0 0,2-2 0 0,1-1 0 16,1 0 0-16,-1-7 0 0,2-1 0 0,0-2 0 16,3-7 864-16,0 0 128 0,0 0 32 0,0 0 0 15,8 2-832-15,3 0-192 0,3-1 0 0,2-1 0 16,1-1 0-16,3-2 0 0,8 2 0 0,4 1 0 16,4 2 0-16,0 5 0 0,-1-2 0 0,2-1 0 15,1 0 0-15,1-3 0 0,1-1 0 0,2 2 0 16,2 1 0-16,6 0 0 0,5 1 0 0,2 1 0 0,2 4 0 15,-2-1561 0-15,-4 3116 0 0,0-1556 0 0,-3 2 0 16,-1 1 0-16,-1 0 0 0,-4-3 0 0,-5 4 0 16,-2-4 0-16,-3 2 0 0,-4-1 0 0,-6 0 864 0,-3-3 128 15,-4-1 32-15,-2 1 0 0,-4-3-832 0,0-2-192 16,-2-1 0-16,-9 0 0 0,0 0 0 0,0 0 0 16,6-2 0-16,1-3 0 0,-7 5 864 0,6-7 128 15,0-1 32-15,-1-7 0 0,0-4-832 0,2-2-192 16,-1-5 0-16,1-1 0 0,-1-8 0 0,1-2 0 15,-1-2 0-15,2-6 0 0,1-2 0 0,0-15 0 16,2-11 0-16,0-9 0 0,2-9 0 0,3-11 0 16,2-5 0-16,3-3 0 0,3-3 864 0,2 12 128 15,1 9 32-15,1 10 0 0,-5 7-832 0,-1 10-192 16,2 3 0-16,-6 15 0 0,-2 6 0 0,-2 9 0 16,-4 5 0-16,-2 1 0 0,-4 4 0 0,-1 0 0 0,-1 6 0 15,-2 0 0 1,-2 2-1600-16,-2 3-352 0,-2 2-80 0,-1 0-16 15,-2 0-816-15,-1 1-160 0,-8-3-48 0,3 8 0 0</inkml:trace>
  <inkml:trace contextRef="#ctx0" brushRef="#br2" timeOffset="128768.25">22635 4570 16575 0,'0'0'368'0,"0"0"80"0,0 0 0 16,0 0 16-16,0 0-464 0,3 9 0 0,-3-9 0 0,0 0 0 0,0 0 912 0,0 0 96 16,8 4 16-16,-1-3 0 0,3-1 0 0,-1-1 0 15,6-1 0-15,0-4 0 0,-1-3 0 0,4-3 0 16,3-2 0-16,1-1 0 0,0-2 0 0,3-1 0 15,3-1 0-15,2-3 0 0,0-2 0 0,1 1 0 16,-1-1 0-16,-2-7 0 0,4-3-832 0,-6-4-192 16,0-2 0-16,-3-1 0 0,1-2 864 0,-5 4 128 15,0 1 32-15,-2 6 0 0,-7 3-832 0,-1 3-192 16,-4 5 0-16,-2 5 0 0,-2 5 0 0,-2 2 0 16,-2 3 0-16,-4 8 0 0,-3 3 0 0,-3 7 0 0,-2 3 0 0,-3 7 0 15,-5 6 0-15,-1 4 0 0,-3 6 0 16,1 3 0-16,0 2 0 0,2 0 0 15,1 1 0-15,5-2 0 0,4 1 0 0,3-4 0 0,4-3 0 0,7-2 0 16,9-5 0-16,4-3 0 0,2-2 0 0,6-2 0 16,5-1 864-16,3-5 128 0,5-2 32 0,1-4 0 15,2-2-832-15,2-2-192 0,4-3 0 0,1-3 0 32,2-1-1600-32,1-2-352 0,0-5-80 0,-3-1-16 0</inkml:trace>
  <inkml:trace contextRef="#ctx0" brushRef="#br2" timeOffset="135238.82">1962 3986 4607 0,'0'0'400'16,"0"0"-400"-16,0 0 0 0,0 0 0 15,0 0 880-15,0 0 80 0,0 0 32 0,0 0 0 16,0 0 240-16,0 0 48 0,0 0 16 0,0 0 0 16,0 0-336-16,0 0-64 0,0 0 0 0,0 0-16 0,0 0-192 0,8-8-48 15,-8 8 0-15,0 0 0 0,0 0-112 0,0 0-16 16,0 0-16-16,10-7 0 0,-2 3-144 0,4 1-32 16,-2 0 0-16,1 2 0 0,-1 1-64 0,2-2 0 15,1 2-16-15,1 0 0 0,1 0-32 0,2 0 0 16,0 0 0-16,2 0 0 0,1 2 0 0,1-1 0 15,1-1 0-15,4 0 0 0,5 1-16 0,0-1-16 16,1 0 0-16,-1 3 0 0,5-1-16 0,2 1 0 16,-1-2 0-16,1 5 0 0,-1-5 0 0,4 1 0 15,-2 1 0-15,3 0 0 0,2-2-32 0,3 0-128 16,-3-1 192-16,6 0-64 0,2 4 0 0,1-1 0 0,-1-2 0 16,-2-1 0-16,0 0 0 0,-1 0 0 0,1 0 0 0,2 0 0 15,1-1 48-15,2 1 0 0,2 0 0 0,1 0 0 16,-1 0 16-16,0 0 16 0,-1 0 0 0,1 0 0 15,-1-1-16-15,2-1 0 0,1 0 0 0,1 0 0 16,0 1 32-16,-1 0 0 0,-3-1 0 0,-2 2 0 16,1 0-48-16,-1-1-16 0,-1-2 0 0,3 1 0 15,3-1-160-15,-1-2 192 0,1 0-192 0,-3 1 192 16,-1 3-64-16,-2-1-128 0,-2 2 192 0,1-2-64 16,2-4 32-16,-1 4 0 0,2-1 0 0,-2 2 0 15,0-2-160-15,-1 2 192 0,-1 1-192 0,-3 0 192 16,-4 0-64-16,2 0-128 0,-1 0 192 0,6 0-64 15,0 0-128-15,1 1 0 0,-1 2 144 0,0-2-144 16,0-1 0-16,0 0 144 0,-2 0-144 0,-1 0 0 16,1 0 128-16,2-1-128 0,3 0 0 0,0-2 0 0,-6 2 0 15,3-1 160-15,1 2-160 0,1 0 128 0,0 0-128 0,-3 0 0 16,0-2 0-16,-1 1 0 0,1-1 128 0,1 2-128 16,2 0 0-16,1 2 128 0,-1-1-128 0,2 3 128 15,-3-3-128-15,2 0 128 0,-2-2-128 0,1 1 0 16,1-1 0-16,-1-1 0 0,1 2 0 0,0-2 128 15,1 1-128-15,-1-1 128 0,-1 2-128 0,-2 0 0 16,0-1 0-16,-2 0 0 0,5-2 0 0,-1-1 128 16,1 1-128-16,0 0 0 0,1 3 192 0,-1 0-32 15,-4 0-16-15,0 2 0 0,-2-2-144 0,2-2 160 16,-1-2-160-16,2 1 160 0,1 2-160 0,3-1 160 0,0 1-160 16,1 1 160-16,-1 3-160 0,-2-3 192 0,-1-2-192 0,-1 1 192 15,0 0-192-15,2 0 0 0,2 1 0 16,2 0 128-16,2 0-128 0,-3 0 192 0,-2 0-192 0,-2 2 192 15,-1 1-192-15,2-1 0 0,0 0 0 16,2-2 128-16,-3-2-128 0,2 1 160 0,-1 0-160 0,2 1 160 16,0 1-160-16,-2 0 128 0,-2-1-128 0,0 0 128 15,1 0-128-15,2-1 0 0,3-3 144 0,0 2-144 16,1 2 0-16,-1-2 128 0,-1 1-128 0,-1-2 0 16,-3 2 0-16,1 0 0 0,3-2 0 0,1-1 0 15,-3 0 0-15,2 2 128 0,2-2-128 0,-1 4 0 16,-2 1 0-16,0-1 0 0,-3-1 0 0,1 1 128 15,1-2-128-15,-2 2 0 0,-1-1 128 0,5 0-128 16,5 1 0-16,-2 0 0 0,-1 0 0 0,-2 0 128 0,-2 0-128 16,1 0 0-16,1-1 0 0,1-1 0 0,2 0 0 0,1 0 0 15,-2 1 0-15,2 1 128 0,-4 3-128 0,0-3 0 16,0-2 0-16,4 1 128 0,0-5-128 0,0 2 0 16,-4 1 0-16,2 2 0 0,0 1 128 0,0 0 16 15,-3 1 0-15,-1-1 0 0,2-1-144 0,3 1-144 16,4 0 144-16,1 2-208 0,1 2 208 0,0 1 0 15,-4-2 0-15,2 1 160 0,1-1-160 0,2-1 0 16,3-2 0-16,0 3 0 0,-1 1 0 0,-4-2 0 16,-3 4 0-16,-2-4 0 0,-2-2 0 0,3-1 0 15,2-2 0-15,0 2 0 0,1 2 0 0,-1 2 0 16,-2 1 0-16,-2-2 0 0,-4-2 0 0,-1-1 0 16,-3-2 0-16,0 2 0 0,1 0 0 0,0 0 0 15,-3-1 0-15,4 4 0 0,-4 0 0 0,0-1 0 16,-1-1 0-16,-1 2 0 0,0 0 0 0,2 1 0 0,0-2 0 15,3 1 0-15,0-2 0 0,0 1 0 0,0 3 0 0,-1 0 0 16,-3 0 0-16,-2 1 0 0,-4-5 0 0,1 2 0 16,-3 2 0-16,0-1 128 0,0-3-128 0,1 1 0 15,1 1 128-15,-3-2-128 0,-4-2 128 0,2 2-128 16,1 0 0-16,-1 0 0 0,-2 0 0 0,-2 0 0 16,-4 0 0-16,0 0 0 0,-2-1 0 0,2 0 0 15,-4-2 0-15,1 0 128 0,-1 1-128 0,3 0 192 16,0 1-192-16,3 1 0 0,-3-4 0 0,3 2 0 15,-4-2 0-15,2 1 0 0,-2 2 0 0,0 0 0 16,0 1 0-16,-1 0 0 0,-3 0 0 0,1 0 0 16,-2-2 0-16,-1 1 0 0,-2-3 0 0,-1 3 0 0,0 2 0 15,-1-1 0-15,-1-1 0 0,0-2 0 16,-2-1 0-16,0 0 0 0,0 4 0 0,-2-2 0 0,0-5 0 0,-1 3 0 16,2 0 0-16,-2 3 0 0,-10 1 0 0,12-6 0 15,-1 0 0-15,-4 4 128 0,-7 2-128 0,0 0 0 16,11-2 0-16,-11 2 0 0,8 0 0 0,-8 0 0 15,10 2 0-15,-10-2 0 0,0 0 0 0,10 4 0 16,1 0 0-16,-11-4 0 0,9 6 0 0,-9-6 0 16,9 4 0-16,-9-4 0 0,8 6 0 0,0 1 0 15,-8-7 0-15,0 0 0 0,6 5 0 0,3 0 0 16,-9-5 128-16,8 4-128 0,-8-4 0 0,11 4 0 16,-11-4 0-16,0 0 0 0,0 0 0 0,8 5 0 15,-8-5 0-15,0 0 0 0,0 0 0 0,0 0 0 16,0 0 0-16,7 6 0 0,1 0 0 0,-8-6 0 0,0 0 0 0,7 5 0 15,-7-5 0-15,0 0 0 0,0 0 0 16,0 0 0-16,0 0 0 0,-4 11-176 0,4-11 176 0,-15 8-192 31,-2-2-2304-31,-3 1-448 0,-17-3-112 0,-1-2-16 0</inkml:trace>
  <inkml:trace contextRef="#ctx0" brushRef="#br2" timeOffset="143706.93">23028 10919 10127 0,'0'0'448'16,"0"0"96"-16,-4-9-544 0,0 1 0 0,4 8 0 0,0 0 0 0,0 0 1184 0,-4-7 128 16,4 7 32-16,0 0 0 0,0 0-816 0,0 0-144 15,0 0-48-15,0 0 0 0,0 0 48 0,0 0 16 16,0 0 0-16,0 0 0 0,0 0 48 0,0 0 16 16,0 0 0-16,0 0 0 0,6-9 112 0,1 1 0 15,-7 8 16-15,9-2 0 0,4 2 48 0,-3-1 16 16,-10 1 0-16,13-2 0 0,1 1-16 0,0 2 0 15,2 3 0-15,0-1 0 0,3-1-176 0,0 5-32 16,1-1-16-16,1 6 0 0,1-3 16 0,1 4 0 16,6 3 0-16,-3 2 0 0,-1 7-32 0,0 4 0 15,1-3 0-15,-3 5 0 0,2 3-80 0,0 2 0 0,-2 1-16 0,1-3 0 16,-4-2-160-16,0 1-16 16,-3-2-128-16,0-3 192 0,-1-2-192 0,-2-4 0 0,0 0 0 0,-3-1 0 15,0-2 128-15,1 0-128 0,-3-4 0 0,0 0 144 16,-1 0-144-16,0-4 0 0,0-1 144 0,-8-10-144 15,0 0 0-15,8 9-192 0,0-1 32 0,-8-8-9376 16,0 0-1856-16</inkml:trace>
  <inkml:trace contextRef="#ctx0" brushRef="#br2" timeOffset="144010.25">24087 10884 27647 0,'0'0'2448'0,"-3"-9"-1952"0,3 9-496 0,0 0 0 15,-7-11-384-15,7 11-192 0,-9-5-16 0,0 5-16 0,0 1 1136 0,-2 3 240 16,2 1 32-16,-4 2 16 0,0 6-320 0,-1-3-64 16,-1-1-16-16,2 3 0 0,6 4-416 0,-1 1 128 15,-3 1-128-15,2 0 0 0,3 1-144 0,-4-3-112 16,3 1-32-16,1-1-12768 0</inkml:trace>
  <inkml:trace contextRef="#ctx0" brushRef="#br2" timeOffset="144518.43">23213 11532 6447 0,'0'0'576'0,"-9"-2"-576"0,9 2 0 0,0 0 0 0,-10-8 2256 0,4 5 352 16,6 3 64-16,0 0 16 0,-9 1-1616 0,9-1-320 16,-11 6-64-16,4 4-16 0,0 1 32 0,3 1 16 15,-2 2 0-15,0 3 0 0,2 3-64 0,3 2-16 16,0 4 0-16,-2-1 0 0,2 1-240 0,2 0-48 15,3-1-16-15,1 3 0 0,1-1-192 0,1 0-144 16,3-6 192-16,0 1-192 0,-1 0 176 0,3 3-176 16,0-6 160-16,2 0-160 0,0-2 240 0,1 1-48 15,2 1-16-15,1-6 0 0,1-1 16 0,2 1 0 16,0-5 0-16,1 2 0 0,-1-2 128 0,3 1 48 16,0-3 0-16,4 1 0 0,-2 3-80 0,0-1-16 0,-1-1 0 15,-2-1 0-15,-1 1-272 0,-1 0 160 0,-1 4-160 16,-2-1 128-16,-2 4-128 0,-2-1 0 0,-1 2 0 0,-3 1 128 15,-2 1-128-15,-1-4 0 0,-2 1 0 0,0 0 0 16,0 4 0-16,-1-1 0 0,-1-3 0 0,-3 1 0 16,0-3 0-16,-1 1 0 0,-1 2 0 0,-2-4 0 15,4-12-144-15,-7 10-64 0,-1 1-16 0,2-5 0 32,6-6-464-32,-9 8-80 0,0-5-32 0,9-3-11040 0</inkml:trace>
  <inkml:trace contextRef="#ctx0" brushRef="#br2" timeOffset="145117.88">23295 12366 15599 0,'0'0'688'0,"0"0"144"0,0 0-656 0,0 0-176 0,0 0 0 0,0 0 0 16,0 0 432-16,0 0 48 0,-8 1 16 0,8-1 0 15,-10 3-112-15,10-3 0 0,-7 6-16 0,3 4 0 16,2 1 80-16,0-2 0 0,2-9 16 0,-1 15 0 16,-2 2 112-16,3 1 32 0,3-1 0 0,1 0 0 15,1-2-160-15,2 2-48 0,-1 2 0 0,2-4 0 16,1-2-64-16,4 2-16 0,1-1 0 0,1 2 0 15,-4-3-48-15,3-2-16 0,-1 0 0 0,1-3 0 16,2 3-48-16,0-1-16 0,1 0 0 0,2 0 0 16,-1 0 32-16,2 0 0 0,-1-1 0 0,2-1 0 0,1-2-32 0,-1-3-16 15,-3 4 0-15,0 0 0 0,1-1-32 16,-1 1 0-16,0 0 0 0,0 2 0 0,-2 3-144 0,0 3 128 16,-1-2-128-16,1 3 128 0,-3 0-128 0,0 1 0 15,-1 2 0-15,-2 2 128 0,-2-3-128 0,3 1 0 16,2 0 0-16,-6-1 0 0,-1 1 0 0,-2-2 0 15,-1 0 0-15,1-2 0 0,-2 1 0 0,-2 0 128 16,-2-3-128-16,0-2 0 0,2-11 0 0,-5 15 0 16,-2 0 0-16,0-6-176 15,1-1-208-15,-3-5-32 0,-2 1-16 0,2-4-7888 16,0 0-1600-16</inkml:trace>
  <inkml:trace contextRef="#ctx0" brushRef="#br2" timeOffset="145695.85">23325 12996 15663 0,'0'0'1392'0,"0"0"-1120"16,-9 1-272-16,9-1 0 0,0 0 1216 0,0 0 176 16,-8 5 32-16,1 0 16 0,7-5-832 0,-6 10-160 15,1-4-48-15,1 6 0 0,0-3 112 0,1 3 0 16,1 3 16-16,2 1 0 0,-2 2-208 0,2 2-64 15,2-1 0-15,3 1 0 0,-1-3-256 0,1 1 128 16,1 2-128-16,1-3 0 0,-1-4 192 0,1 1-192 16,0 0 192-16,0-1-192 0,2-4 240 0,-2 3-64 15,-2 4-16-15,3-4 0 0,5-2 0 0,-1-1 0 16,-3-1 0-16,1-2 0 0,2 2 48 0,2-4 16 16,3 0 0-16,0-1 0 0,-1-2-32 0,1 2-16 0,5 2 0 15,-2-3 0-15,-3 2-176 0,0 0 192 16,-2 3-192-16,3-2 192 0,-2 2-192 0,0-1 0 0,-2-2 0 15,-1 2 0-15,-1 6 0 0,0-1 128 0,-1-4-128 0,1 3 0 16,0-1 128-16,-2 2-128 0,-2 4 0 0,1-3 128 16,0-6-128-16,0 4 0 0,-1 6 0 0,0-3 0 15,-3 1 0-15,2 0 0 0,-7-14 0 0,6 16 0 16,-1 4 144-16,1-2-144 0,-2-1 160 0,-2-1-160 16,1-2 144-16,-1-2-144 0,-2-12 128 0,6 13-128 15,-2-1 0-15,-4-12 128 0,0 0-128 0,0 0 0 16,5 11 0-16,-5-11 0 0,0 0 0 0,0 0 0 15,0 0-752 1,0 0-80-16,0 0 0 0</inkml:trace>
  <inkml:trace contextRef="#ctx0" brushRef="#br2" timeOffset="146344.34">23213 13684 15663 0,'0'0'688'0,"0"0"144"0,0 0-656 0,-11 4-176 16,0 1 0-16,-1 2 0 0,1 7 1168 0,-3-2 208 16,0-1 32-16,-3 6 16 0,-3 4-112 0,-1 0-32 15,-1-3 0-15,0 5 0 0,-1 3-432 0,-2-2-80 16,-3 1-32-16,5-4 0 0,5-1-352 0,-1-2-80 0,1 0-16 0,4-1 0 15,3-4-288-15,2 3 0 0,0-3 0 0,7 1 0 32,2-1-1808-32,0-1-480 0</inkml:trace>
  <inkml:trace contextRef="#ctx0" brushRef="#br2" timeOffset="147153.04">23720 13664 14847 0,'0'0'656'0,"0"0"144"0,0 0-640 0,0 0-160 0,0 0 0 0,0 0 0 16,0 0 0-16,0 0 128 0,-1-3-128 0,1 3 128 15,0 0 32-15,0 0 0 0,0 0 0 0,0 0 0 16,0 0 336-16,0 0 64 0,0 0 16 0,10 2 0 15,-10-2-128-15,10 7-32 0,0 1 0 0,-3-3 0 16,-7-5-32-16,9 5-16 0,-9-5 0 0,11 8 0 16,-5 0 144-16,1 1 16 0,-1-3 16 0,1 3 0 15,-7-9 16-15,12 6 0 0,-1-1 0 0,1 0 0 0,-1 2-48 16,-1-4 0-16,2 1 0 0,-1-1 0 0,5-7-96 16,-2 0-32-16,-3 0 0 0,6 2 0 0,2-1-48 0,4 0-16 15,-3-2 0-15,5 1 0 0,3-2-96 16,0-3-32-16,-2-2 0 0,2-1 0 0,-1-2-32 0,0 1-16 15,0 1 0-15,-1-3 0 0,0-2-16 0,0 1 0 16,0 2 0-16,1-3 0 0,1 0 16 0,-2-3 0 16,-3 1 0-16,5-3 0 0,2-2 0 0,-1-2 0 15,3 3 0-15,-2-2 0 0,1-6 32 0,0 2 0 16,1 3 0-16,-1-3 0 0,-1-1 16 0,1 1 0 16,-1 2 0-16,1 0 0 0,1 2-32 0,0 3 0 15,1 0 0-15,-3 2 0 0,-5 0-32 0,2-2-128 16,3-2 192-16,0-3-64 0,1 1-128 0,-1 0 160 15,-2-1-160-15,0-4 160 0,1-3 96 0,0-3 32 16,-3-2 0-16,1-1 0 0,2-2-48 0,0 3-16 0,-1 1 0 16,1 3 0-16,1 2-224 0,-1 9 144 0,-2 1-144 15,-4 5 128-15,-4 4-128 0,-4-1 0 0,0 5 0 16,-5 2 128-16,-5 2-272 0,-5 6-64 0,6-11-16 0,-6 11 0 31,0 0-2000-31,0 0-400 0,-3-5-64 0</inkml:trace>
  <inkml:trace contextRef="#ctx0" brushRef="#br2" timeOffset="147986.79">24031 10912 2751 0,'0'0'256'0,"0"0"-256"0,0 0 0 0,0 0 0 15,0 0 2112-15,0 0 384 0,-7 0 80 0,7 0 16 16,0 0-1568-16,0 0-320 0,0 0-64 0,0 0-16 16,13 9-64-16,2-1-16 0,1-3 0 0,2-2 0 15,2-4 32-15,-1 1 0 0,1 1 0 0,1-2 0 0,0-2-576 16,1-2 0-16,-1 2 0 0,2-1 0 0,2 2 144 0,2-2-16 15,1-1-128-15,5 0 192 0,7-1 352 0,0 2 64 16,-1 2 16-16,3-1 0 0,2-1 176 0,2 2 32 16,-4 4 16-16,-2-2 0 0,-2 0-432 0,-3 2-96 15,-1-2 0-15,-2 2-16 0,1 6-304 0,-2 1 128 16,-2-5-128-16,-3 5 0 0,-2 3 0 0,2 1 0 16,1 0 0-16,0 0 0 0,2-1 0 0,0 5 0 15,1 1 0-15,0 0 0 0,-3 0 128 0,0 2-128 16,0 3 0-16,-1 2 0 0,0 3 144 0,2-1-144 15,-2 0 0-15,3 5 144 0,1-1-144 0,1 4 0 16,2-1 0-16,-2 0 0 0,-2-1 0 0,0-2 0 16,1 1 0-16,1 1 0 0,0 0 0 0,2 0 128 0,-1-1-128 0,2 2 0 15,-1 1 0-15,-1-3 0 0,1-3 0 0,1 1 0 16,-4 3 0-16,0-3 0 0,1-4 128 0,-2 0-128 16,0 0 0-16,-2-1 128 0,-4-1-128 0,2 1 128 15,-4-4 0-15,3 1-128 0,0-1 192 0,0-1-64 16,-3-1 0-16,1-2 0 0,0-5 0 0,1 2 0 15,1 2-128-15,1-4 0 0,-2-2 144 0,3-2-144 16,0-2 192-16,6-3-48 0,-1 0 0 0,1-1 0 16,1-2-336-16,-4-1-80 0,-3-2-16 0,-1 2-7712 15,-2-2-1552-15</inkml:trace>
  <inkml:trace contextRef="#ctx0" brushRef="#br2" timeOffset="148531.01">25978 11522 13823 0,'-9'-5'1216'0,"0"1"-960"16,-1 2-256-16,10 2 0 0,-9-7 768 0,9 7 128 0,-4-6 0 0,-1 2 16 15,5 4-368-15,0 0-80 0,2-9-16 0,3 2 0 16,1-1-16-16,5 2-16 0,-1 1 0 0,4-2 0 16,3-2-224-16,4 0-64 0,3 1 0 0,-2 0 0 15,-4-2-128-15,6 3 0 0,-1-2 0 0,3 3 128 16,2 2 0-16,-1-2 0 0,-1 4 0 0,-1 1 0 15,0-1 256-15,-1 4 64 0,2 0 0 0,-5 1 0 16,0 1 64-16,-1 0 32 0,-2 3 0 0,-1 3 0 16,-3-3-192-16,-1 6-32 0,0 4-16 0,-2 2 0 15,-3-1-96-15,-1 3-16 0,0 2 0 0,-1 5 0 16,0-4-16-16,1 5-16 0,3-4 0 0,-3 2 0 16,1-1-160-16,3-1 0 0,-1-3 144 0,4 0-144 15,3-2 0-15,-1-3 144 0,-3-3-144 0,5-1 0 0,7-1 192 0,0-4-64 16,-3 0 0-16,4-5-128 0,1 3 304 15,2-4-48-15,-1 1-16 0,-1-2 0 0,-1 2-96 0,0-3-16 16,0-3 0-16,0 3 0 0,4-1 0 0,0-2 0 16,1 1 0-16,1-1 0 0,-2-1-128 0,2 2 0 15,-2-4 0-15,2 2 0 0,-1 2-128 0,-1-1 128 16,-4 1-160-16,-3-2 160 16,0 0-688-16,-3 0-32 0,0-1-16 0,-3 2-7520 15,-3-6-1488-15</inkml:trace>
  <inkml:trace contextRef="#ctx0" brushRef="#br2" timeOffset="149097.5">27012 11257 8287 0,'0'0'736'0,"0"0"-592"0,0 0-144 0,0 0 0 16,2-12 2240-16,1 5 400 0,-3 7 96 0,0 0 16 15,14-2-2208-15,-2-2-544 0,-3 1 0 0,4 1 0 0,5-4 0 0,1 4 0 16,-4-2 0-16,2 2 0 15,0 0 128-15,0 1-128 0,1 2 0 0,1-2 0 0,-1-2 160 16,3 3-160-16,1 1 128 0,0 1-128 0,-2-1 192 0,-1 0-64 16,1-1 0-16,-2 3 0 0,0 5 208 0,-1-2 48 15,0-2 0-15,-1 1 0 0,-2 2 64 0,1 2 32 16,-2 0 0-16,-2 3 0 0,0-2-96 0,-1 3 0 16,1 2-16-16,-1 2 0 0,0 1-112 0,0 0-32 15,-3 0 0-15,4 2 0 0,1-2 48 0,1 2 16 16,-2 1 0-16,1-1 0 0,0 1-288 0,0 1 0 15,-2 2 128-15,0-3-128 0,1-3 176 0,2 0-32 16,2 0 0-16,-3 2 0 0,0 0 80 0,2-1 16 16,2-1 0-16,2 2 0 0,0-1-96 0,3-2-16 0,-1-2 0 0,-1-1 0 15,0 0-128-15,-1 1 192 0,0-1-192 16,0-1 192-16,1-2-48 0,0-1 0 0,1 0 0 0,1-2 0 16,-1 0-16-16,1 0 0 0,0-2 0 0,1 1 0 15,1-2-128-15,-1-1 0 0,0 0 144 16,-3 0-144-16,-3 2 0 0,1-3 0 0,1 0 0 0,-3-1 128 15,-5 0-128-15,2-1 0 0,2 0 0 0,-1 0-128 32,-13-1-1456-32,11-1-272 0,0-3-64 0</inkml:trace>
  <inkml:trace contextRef="#ctx0" brushRef="#br2" timeOffset="149615.14">27883 11339 14335 0,'0'0'640'0,"0"0"128"0,0 0-624 0,0 0-144 15,0 0 0-15,0 0 0 0,5-11 560 0,3 2 80 16,2 4 0-16,3 1 16 0,1-4-288 0,2 2-64 16,2-2-16-16,1 3 0 0,-1 2-288 0,0 0 128 15,2 1-128-15,1-1 0 0,-1 1 128 0,0 2-128 0,-1 2 0 0,2-1 0 16,2-2 240-16,0 2-64 0,0 2-16 16,1 1 0-16,-1-1 144 0,2-1 16 0,-4 3 16 0,1-1 0 15,2 3 48-15,-3 1 16 0,-2-3 0 16,1 3 0-16,-2 0-16 0,-2 2-16 0,-2 2 0 0,-2 1 0 15,-2-2-80-15,0 4-16 0,1 0 0 16,-3 5 0-16,-2 1-64 0,1 1-16 0,-1-1 0 0,-1 2 0 16,-1 5-48-16,0 0-16 0,-1 2 0 0,1-2 0 15,1-3-128-15,2 1 128 0,0-2-128 0,2 0 128 16,2-5-128-16,1 1 0 0,-2-2 144 0,3-1-144 16,3-1 0-16,1-3 144 0,1 0-144 0,3-3 0 15,2 1 288-15,2-1-48 0,0 1-16 0,2-5 0 0,4 2-64 0,1-3-16 16,-4 6 0-16,0-5 0 15,-2-1-144-15,0 2 192 0,0-3-192 0,-2 2 192 0,0-1-368 16,-2 2-64-16,2-6-16 0,-1 5 0 16,1 1-688-1,1-4-144-15,-2-4-16 0,2 1-16 0</inkml:trace>
  <inkml:trace contextRef="#ctx0" brushRef="#br2" timeOffset="150314.16">28886 11360 8639 0,'0'0'384'0,"0"0"64"0,0 0-448 0,0 0 0 0,0 0 0 0,0 0 0 16,0 0 960-16,0 0 112 0,0 0 16 0,0 0 0 0,0 0-416 0,-1-8-80 15,2 1-16-15,1-1 0 16,-2 8-80-16,0 0-32 0,9-7 0 0,-1 0 0 0,1 3-144 0,0 0-16 16,0 0-16-16,2 2 0 0,3-5 96 0,0 3 32 15,1 2 0-15,0-1 0 0,3-4-240 0,2 4-48 16,-4 0-128-16,2 2 192 0,0 1 64 0,0 1 16 16,-2-1 0-16,1 3 0 0,0-1-144 0,1 3-128 15,0-2 192-15,-2 2-192 0,-2 2 304 0,2-1-48 16,-3-1-16-16,4 2 0 0,-1 1 32 0,-3-2 16 15,-2 2 0-15,0-1 0 0,2 1-96 0,3-1-32 16,2 1 0-16,1 1 0 0,1-1 64 0,1 4 16 16,0-2 0-16,0 2 0 0,-1-2-240 0,0 0 176 15,-2 3-176-15,0-2 160 0,1 4-32 0,-2 0 0 16,-4 0 0-16,0 2 0 0,1 0 16 0,0 2 0 16,-2 1 0-16,1-2 0 0,0 0-16 0,0 2-128 15,0 1 192-15,0-2-64 0,-1-1 0 0,1 2 0 0,0 1 0 0,0-2 0 16,0 0 16-16,0-1 0 0,-1-1 0 0,-2 2 0 15,0 0 32-15,3-2 0 0,0-3 0 0,-3 0 0 16,2 2-176-16,1-3 0 0,4 1 144 0,1-1-144 16,0-2 0-16,2-1 144 0,1 3-144 0,1-5 0 15,4 0 144-15,-3-3-144 0,2 2 0 0,1-1 144 16,2-2-144-16,-4-1 0 0,2-2 144 0,1 0-144 16,0-1 0-16,0 0 0 0,-1 0 0 0,0-1 0 15,-1-2-192-15,0 1-96 0,-2-5-32 0,-2 2 0 16,-2 0-1648-16,-1-3-336 0,9-2-64 15,-11-1 0-15</inkml:trace>
  <inkml:trace contextRef="#ctx0" brushRef="#br2" timeOffset="152934.59">30029 11499 5519 0,'0'0'240'0,"0"0"64"0,-11-4-304 0,2 4 0 16,9 0 0-16,-8-3 0 0,8 3 2224 0,-8-5 384 15,8 5 80-15,0 0 0 0,0 0-1344 0,0 0-288 0,0 0-48 0,0 0-16 16,11-8-160-16,2 3-16 16,1-3-16-16,4 1 0 0,2-5-112 0,3-1-32 0,1 1 0 0,3-5 0 15,1 3 160-15,0-3 16 0,4-1 16 0,-2-1 0 16,-2 1-384-16,1 1-80 0,0-1 0 0,-3 2-16 16,-4 5-224-16,0-4-144 0,0 2 192 0,0 4-192 31,-2 0-912-31,-3 4-304 0,-4 1-48 0</inkml:trace>
  <inkml:trace contextRef="#ctx0" brushRef="#br2" timeOffset="156062.24">29675 11915 7199 0,'0'0'320'0,"0"0"64"0,0 0-384 0,0 0 0 16,0 0 0-16,11-1 0 0,-11 1 320 0,0 0-16 15,0 0 0-15,0 0 0 0,11-3 176 0,-11 3 32 16,11 3 16-16,-11-3 0 0,12 1 48 0,-12-1 16 16,0 0 0-16,13 1 0 0,-3 0-112 0,0 3-32 15,-10-4 0-15,12 4 0 0,-1 3-96 0,-1-5-32 16,-10-2 0-16,13 4 0 0,-1 2 16 0,0 0 0 15,-2-2 0-15,0 0 0 0,1 4 32 0,1-2 0 16,-1-1 0-16,1 1 0 0,1 5-48 0,-3-3-16 16,1-1 0-16,1-1 0 0,-6 5-16 0,2-1 0 15,-3 2 0-15,0 1 0 0,-5-13 0 0,3 13 0 16,-3 5 0-16,0-2 0 0,0-3 96 0,-1 3 0 0,-4 2 16 16,-2 3 0-16,2 1-48 0,-4 3-16 0,-3 1 0 0,0 1 0 15,-1 2-64-15,0-2-16 0,-1 0 0 0,-2 0 0 16,-2-3-64-16,1 0 0 0,1-1-16 0,1-1 0 15,-2-1 0-15,1 0 0 0,2-1 0 0,-1 1 0 16,-2 5 80-16,0 0 32 0,2-5 0 0,-3 2 0 16,-3 4-32-16,0-3-16 0,-1 1 0 0,0-2 0 15,-1-2-112-15,-1 1-128 0,-4 0 176 0,2-2-176 16,0-1 224-16,0 0-64 0,0 0-16 0,-3 2 0 16,-2 1-144-16,0-4 192 0,-2-4-192 0,2 2 192 15,-1 5-192-15,3 1 128 0,0-3-128 0,0-2 128 16,0-4-128-16,1 2 0 0,0 1 0 0,-4-2 128 15,-2-3-128-15,1-1 0 0,2 2 0 0,-2-3 0 0,0 3 0 0,-1-3 128 16,1 1-128-16,0 1 0 0,0 4 128 0,-1 1-128 16,2-2 0-16,2 1 128 0,3-6-128 15,-3 4 0-15,-1 4 0 0,-1-5 0 0,0-3 0 16,-1 1 0-16,-2 1 0 0,0 2 0 0,5-7 0 0,-3 5 128 16,-1-4-128-16,0 5 0 0,-1-3 0 0,4 2 0 15,1-1 128-15,3-1-128 0,-1 2 0 0,3-4 0 16,3 1 144-16,-2 1-144 0,-1-2 128 0,1-1-128 15,0 1 160-15,-4 1-160 0,-1 1 0 0,-2-3 128 16,3 0-128-16,-2 2 0 0,1 3 0 0,-1 0 0 16,-1-1 0-16,1-2 0 0,0 2 0 0,2-2 0 15,3 4 128-15,2-4-128 0,0-2 0 0,-1 3 0 16,1 0 0-16,0 1 0 0,1 3 0 0,1-2 0 0,-5 5 0 0,2 1 0 16,-1 1 0-16,-1-1 128 0,-3-2-128 0,3 0 0 15,-3 1 0-15,6 1 176 0,-1-2-176 0,0 2 160 16,-1 2-32-16,0-2 0 0,2 0 0 0,0-1 0 15,3 1 0-15,-1 0 0 0,0-1 0 0,3-3 0 16,-2 0 0-16,3 0 0 0,1 1 0 0,3-2 0 16,2 3-128-16,-1-1 128 0,1-1-128 0,-2 0 128 15,2-3-128-15,0 2 0 0,0 0 144 0,0 1-144 16,1 3 0-16,1-5 128 0,-2 0-128 0,2 0 0 16,2 1 128-16,1 0-128 0,-1-6 128 0,1 4-128 15,1-4 0-15,1 3 0 0,2 0 0 0,1-1 0 16,1-8 0-16,0 0-160 0,-1 12 16 0,2 0-9504 15,-1-12-1888-15</inkml:trace>
  <inkml:trace contextRef="#ctx0" brushRef="#br2" timeOffset="157243.54">22698 13979 14735 0,'0'0'1312'0,"0"0"-1056"0,0 0-256 0,0 0 0 15,0 0 496-15,0 0 32 0,0 0 16 0,0 0 0 16,2 17-384-16,2-3-160 0,-1 0 128 0,5-3-128 16,1 2 144-16,3 0-144 0,-1-4 160 0,4 1-160 15,3-2 272-15,0 3-32 0,-1-1-16 0,7-1 0 16,2-2 80-16,2 1 16 0,4-6 0 0,0 6 0 15,3 2 48-15,1-4 16 0,-1-2 0 0,1-1 0 16,-1 4-96-16,3-1-16 0,0 0 0 0,4-1 0 16,1-4-144-16,2 3-128 0,-2 1 144 0,4-2-144 0,3-4 256 0,-2-2-64 15,-1 0 0-15,-1 1 0 0,-1 3 16 0,2 0 0 16,2 1 0-16,-3-1 0 0,0-1-16 0,2-1-16 16,3-1 0-16,0 0 0 0,-1-1-176 0,-2 2 0 15,-1-4 144-15,0 1-144 0,-3 0 0 0,0 1 128 16,1 2-128-16,0 0 0 0,2-2 0 0,-1-1 0 15,-3 3 0-15,1 1 128 0,1 0-128 0,-4-3 128 16,0-3-128-16,-4 3 128 0,0 3-128 0,-2-4 176 16,-1-1-176-16,1 1 192 0,0 1-192 0,-5 1 0 15,-5-5 144-15,4 2-144 0,6 0 0 0,-1-2 128 16,-3 2-128-16,-1 0 0 0,-1 1 0 0,-2-3 0 16,1 2 0-16,-3 1 128 0,-3 2 64 0,0-3 0 15,0 1 16-15,-1 4 0 0,0-2 48 0,1 1 16 16,0-3 0-16,2 2 0 0,-2-2-32 0,-1 1-16 0,-2-1 0 0,2 1 0 15,1 1-224-15,-1 2 128 0,-1-1-128 16,-1 2 0-16,2-1 0 0,-3 0 128 0,-1-1-128 0,0 1 0 16,0 0 128-16,-1 0-128 0,-3-2 176 0,2 0-176 15,1 2 208-15,-2-2-64 0,1 1-16 0,-2-2 0 16,0 3 0-16,1 0-128 0,-2 0 192 0,2-1-64 16,-2-3-128-16,-2 2 0 0,5 0 0 0,-5 1 128 15,-10 1-128-15,12 0 128 0,-12 0-128 0,12 0 128 16,-2 1-128-16,-10-1 0 0,0 0 144 0,10 2-144 15,-10-2 0-15,0 0 144 0,0 0-144 0,0 0 0 16,0 0 128-16,0 0-128 0,8 1 0 0,-8-1 0 16,0 0 0-16,0 0 0 0,0 0 0 0,0 0 0 15,0 0-496-15,0 0-96 16,0 0-32-16</inkml:trace>
  <inkml:trace contextRef="#ctx0" brushRef="#br2" timeOffset="157902.01">26887 14028 6447 0,'0'0'576'0,"0"0"-576"0,-7-2 0 0,7 2 0 0,0 0 1744 0,-8-3 240 0,-4-1 64 0,6 1 0 0,6 3-1200 0,-9-1-224 15,9 1-48-15,0 0-16 0,-9-1-16 0,0 2 0 16,-1 3 0-16,1 3 0 0,3-2 96 0,-3 3 32 16,-2-1 0-16,1 7 0 0,1-3-176 0,0 4-48 15,-3-4 0-15,0 1 0 0,0 2-16 0,-1 2-16 16,0 0 0-16,0 1 0 0,0 1-208 0,2 1-32 16,-1 2-16-16,-1 1 0 0,-3 2 144 0,3 1 16 15,3-3 16-15,-2 0 0 0,-2-1 32 0,3 0 0 16,3 1 0-16,0-3 0 0,1 0-80 0,0 0-16 0,2 3 0 15,1-1 0-15,3-2-272 0,-1-1 128 16,2-3-128-16,2 2 0 0,0 0 128 0,2 0-128 0,0-1 0 16,1-2 0-16,2 2 0 0,1 0 0 0,1-1 0 0,3 0 0 15,2-5 0-15,-2 2 0 0,1-1 0 0,0-4-144 32,0-1-560-32,4 1-128 0,2-3 0 0,1 2-10512 0</inkml:trace>
  <inkml:trace contextRef="#ctx0" brushRef="#br2" timeOffset="158405.14">26990 14316 16815 0,'-4'-14'736'0,"4"14"160"0,0 0-704 0,0 0-192 16,0 0 0-16,0 0 0 0,0 0 0 0,0 0 0 15,0 0 0-15,10 3 128 0,-10-3-128 0,13 5 0 16,0 3 0-16,0-6 0 0,-1 1 0 0,0 2 0 15,3 4 0-15,1 0 0 0,5 0 256 0,-7 3 0 0,-2 0 16 0,-2 2 0 16,-1 5-96-16,1 0-32 16,-1-1 0-16,-1 2 0 0,-1-1 160 0,0 2 16 0,-1-1 16 0,1-1 0 15,-3 0-64-15,-2 2-16 0,-2-2 0 0,0 2 0 16,-1-3 304-16,-3 0 48 0,-1 2 16 0,0 0 0 16,-2 3 16-16,-1-2 16 0,-2-4 0 0,1 2 0 15,1 2-192-15,-1 0-32 0,-4 1-16 0,-3-1 0 16,-2-3-176-16,-3 5-48 0,-2-1 0 0,-1 0 0 15,1 3 64-15,-2-6 0 0,-1 1 0 0,-1 1 0 16,-3-1-96-16,-2-1-16 0,1-4 0 0,1 1 0 16,0-2-144-16,-1-2 192 0,-5-1-192 0,5-2 192 15,6-2-192-15,2 0 160 0,-2 3-160 0,2-4 160 16,1 0-160-16,2 1 0 0,4-3-160 0,3-1 160 16,3 0-2048-16,10-3-304 15</inkml:trace>
  <inkml:trace contextRef="#ctx0" brushRef="#br2" timeOffset="160295.2">27236 15112 20271 0,'-14'-3'1792'0,"14"3"-1424"0,-10 0-368 0,10 0 0 15,0 0 352-15,0 0 0 0,0 0 0 0,0 0 0 16,0 0-224-16,0 0-128 0,10 4 160 0,1 1-160 16,2 2 416-16,3-3-16 0,1 1 0 0,4 1 0 15,-3-2 128-15,3-1 32 0,1-1 0 0,3 2 0 16,-2 3-160-16,2-3-16 0,1 1-16 0,0 0 0 16,0 2-192-16,2-5-48 0,-1 2 0 0,3-1 0 15,-3-1-128-15,1 2 192 0,2-1-192 0,0-2 192 16,0-1 96-16,0 0 32 0,-2 3 0 0,1-3 0 0,-1-1-64 15,-2-1 0-15,-3 1 0 0,-1 1 0 0,0-1-80 0,1-1-32 16,-3 4 0-16,0-1 0 0,0-1-144 0,-1 0 0 16,-1-1 0-16,2 1 128 0,-1 0-128 0,1 0 0 15,-2-4 144-15,1 2-144 0,-3 1 0 0,3 0 0 16,-1-3 0-16,-2-1 128 0,-3 5-128 0,0-3 0 16,5-3 0-16,0 2 0 0,-1 1 0 0,1 0 0 15,1 1 128-15,-1-2-128 0,-1 0 0 0,-2 1 0 16,-1 1 0-16,-1 1 0 0,1-1 0 0,-1 1 0 15,0-2 0-15,1 1 0 0,1 0 0 0,-2 1 0 16,0-3 0-16,-2 3 0 0,4 0 0 0,-1-1 0 0,0 1 0 16,0-2 0-16,-3-3 0 0,4 2 0 0,-1-1 0 0,-1 2 0 15,-1-1 0-15,-1 2 0 0,5-2 0 16,-2 1 128-16,1 0-128 0,-1 2 0 0,-1-1 0 0,1-1 0 16,1 2 0-16,-3-1 0 0,-1 0 0 0,1 0 0 15,-2 0 0-15,-10 2 0 0,11-3 0 0,1 2 0 16,1-2 0-16,-3-1 0 0,-2 0 0 0,2 2 128 15,1-1-128-15,-2 1 0 0,-3-6 0 0,1 3 0 16,-7 5 0-16,9-4 176 0,-1 1-176 0,-8 3 192 16,8-6-192-16,-8 6 128 0,0 0-128 0,8-7 128 15,1 2-128-15,-2-2 128 0,-7 7-128 0,10-6 128 16,-5-3-128-16,-5 9 128 0,5-8-128 0,3 3 128 16,-8 5-128-16,8-8 128 0,-2 1-128 0,-6 7 128 0,11-4-128 15,-4-2 0-15,-7 6 0 0,11-8 0 0,-2 4 0 16,-2-4 0-16,-2 2 0 0,1 1 0 0,1-3 0 0,-7 8 0 15,0 0 0-15,6-5 0 0,2 1 0 0,0-3 0 16,-2 1 0-16,-6 6 0 0,10-4 0 0,-3 1 0 16,-7 3 0-16,11-8 0 0,-3-1 0 0,1 1 0 15,0 2 0-15,-3 1 0 0,-6 5 0 0,12-7 0 16,-3 1 0-16,-1 2 0 0,0-3 0 0,-8 7 0 16,9-4 0-16,0-1 0 0,-1 0 0 0,-8 5 0 15,0 0 0-15,12-7 0 0,-3 1 0 0,1 1 0 16,-10 5 0-16,12-6 0 0,-2 2 0 0,1 2 0 15,-11 2 0-15,12-3 0 0,-2 1 0 0,0-4 0 16,-2 2 0-16,-8 4 0 0,4-9 0 0,0 0 0 0,3 3 128 16,-7 6-128-16,7-4 0 0,3-3 0 15,-1 1 0-15,-1 2 0 0,-8 4 0 0,11-7 0 0,1 1 0 0,0 1 0 16,-6-2 0-16,-6 7 128 0,12-4-128 0,-4-1 0 16,0 0 0-16,-8 5 0 0,0 0 0 0,10-7 0 15,-1-2 0-15,0 3 0 0,-9 6 128 0,7-7-128 16,-1 0 0-16,1 0 0 0,-7 7 0 0,5-8 128 15,-5 8-128-15,7-9 0 0,-1 1 0 0,-6 8 0 16,7-8 128-16,-7 8-128 0,0 0 0 0,9-9 128 16,-3 1-128-16,1-1 128 0,-7 9-128 0,6-8 128 15,-6 8 0-15,6-12 0 0,0 2 0 0,-1 1 0 16,-5 9 64-16,8-7 0 0,0 0 0 0,0 0 0 16,-3-3-192-16,3 3 160 0,-8 7-160 0,8-8 160 15,-1-2-160-15,3-2 0 0,-3 3 0 0,1 0 128 0,1 0-128 0,0 0 0 16,1-1 144-16,-1-3-144 0,2 2 0 15,1-1 144-15,-1-4-144 0,0 2 0 0,1-2 128 0,-2 5-128 16,2-1 0-16,0 1 0 0,0 0 0 0,-1-1 0 16,0-1 128-16,-1 1-128 0,3-1 0 0,-1 0 0 15,0-4 0-15,0 4 0 0,-7-1 128 0,5-1-128 16,5 0 0-16,-2 2 0 0,-3-3 0 0,2 3 0 16,-1 1 0-16,2 1 0 0,1-4 0 0,-1 2 128 15,-2 4-128-15,4-4 0 0,-1 0 128 0,-1 1-128 16,-3-3 0-16,1 2 0 0,3 2 0 0,-2-3 0 15,-2 0 0-15,1 0 0 0,1 3 0 0,-1-2 0 16,0 1 128-16,-1 0-128 0,2-5 0 0,0 3 0 0,-1 5 0 16,0-3 0-16,0-4 0 0,0 2 0 15,2-2 0-15,0 5 0 0,-3-2 0 0,2 0 0 0,2-6 0 0,0 4 0 16,-3 3 0-16,2 0 0 0,2 3 0 0,-2-6 0 16,-2-4 0-16,2 4 0 0,0 4 0 0,1-1 0 15,-4-3 0-15,2 2 0 0,-6 2 128 0,6 0-128 16,1-1 0-16,-3 1 0 0,-3-2 0 0,2 2 0 15,4 0 0-15,0 1 0 0,-4-1 0 0,0 0 0 16,-1 0 0-16,3 2 0 0,-1 1 0 0,-1-1 0 16,-2-3 0-16,2 2 0 0,0 0 0 0,0 0 0 15,0-1 0-15,0 0 0 0,2-2 0 0,-2 2 0 16,-1 1 0-16,2 0 0 0,1 0 0 0,-2-2 0 16,-3 1 0-16,2 2 0 0,0 4 0 0,0-4 0 15,1 0 0-15,0-3 0 0,-1 2 0 0,1-2 0 16,-1-1 0-16,0 0 0 0,-2 2 0 0,2 0 0 0,0-2 0 0,0 1 0 15,1 1 0-15,-2 2 0 0,0-5 0 0,3 2 0 16,1 3 0-16,1-3 0 0,-3 3 0 0,2-2 0 16,1 0 0-16,0 1 0 0,-3-2 0 0,1 1 0 15,2-3 0-15,-1 2 0 0,3 2 0 0,-5-3 0 16,-5-1 0-16,1 1 0 0,3 2 0 0,1 1 0 16,2 1 0-16,0-2 0 0,4 2 0 0,-5-1 0 15,-2 0 0-15,1-1 0 0,1-1 0 0,0 0 0 16,-4 1 128-16,3 1-128 0,0 0 0 0,2 1 0 15,-1-5 0-15,-1 2 0 0,-1 3 0 0,1-3 0 16,2 1 0-16,-2 0 0 0,0-4 0 0,-1 4 0 16,-2 2 0-16,2-3 0 0,3 0 0 0,-2-4 0 0,1 3 0 0,-2 3-144 15,2 1 144-15,1-3 0 0,-2-5 0 0,0 5 0 16,-1 3 0-16,0 1 0 0,0 3 0 0,2-5 0 16,0-1 0-16,-2 2 0 0,0 0 0 0,2-1 0 15,2-2 0-15,-1 2 0 0,-4-5 0 0,3 3 0 16,0 3 0-16,0-2 0 0,1-1 0 0,-2 1 0 15,-1 2 0-15,0 0 0 0,-1 0 0 0,3 0 0 16,-4 0 0-16,2 0 0 0,2-2 0 0,1 2 0 16,-1-1 0-16,-2 1 0 0,-1-1 0 0,-1 4 0 15,-6 6 0-15,8-9 0 0,0 0 0 0,0 3 0 16,2 1 0-16,-10 5-128 0,0 0 128 0,10-5-128 16,1 0-272-16,-11 5-48 15,0 0-16-15,0 0 0 0,8-4-1392 0,-8 4-256 16,0 0-64-16,0 0-16 0</inkml:trace>
  <inkml:trace contextRef="#ctx0" brushRef="#br2" timeOffset="162174.76">30482 11197 6447 0,'0'0'576'0,"0"0"-576"16,3-7 0-16,-3 7 0 0,0 0 1360 0,0 0 176 0,6-6 16 0,1-1 16 15,-7 7-784-15,10-4-144 0,-10 4-48 0,13-4 0 16,-4-1-48-16,3 0-16 0,1 3 0 0,0 1 0 15,0-3-64-15,2 2-16 0,0-1 0 0,2 3 0 16,-1 4-48-16,2-1-16 0,2-3 0 0,-1 2 0 16,1 5-48-16,1-3-16 0,-3 1 0 0,0-1 0 15,2 0-64-15,-1 0-32 0,1 3 0 0,-2 2 0 16,-2-2 16-16,-1 5 0 0,0-2 0 0,-2 4 0 16,0 1 80-16,-3 2 0 0,-3 0 16 0,3 1 0 15,5 0-16-15,0 2 0 0,2 3 0 0,0-2 0 16,0 0-96-16,-1 2-32 0,2 1 0 0,3 1 0 15,1 1 16-15,1-1 0 0,0 1 0 0,-1 2 0 16,0 5-48-16,0-4-16 0,-1-1 0 0,0 4 0 0,-2-3-144 16,-2 0 0-16,-2-3 144 0,-1 2-144 0,2-6 144 0,-5 3-144 15,0 2 192-15,0-4-192 0,1 0 320 16,0-1-64-16,0 0 0 0,-1-1 0 0,2 1 0 0,0 0 0 16,-1-2 0-16,-4-1 0 0,0-1-48 0,-2 2-16 15,2-2 0-15,1 2 0 0,0-2-48 0,3 3-16 16,3 0 0-16,-4-3 0 0,1-2-128 0,1-3 128 15,1 0-128-15,-1 1 128 0,-2-2-128 0,-2-2 160 16,-1-1-160-16,2 1 160 0,2-3-160 0,-2 4 128 16,0-3-128-16,0-2 128 0,2-1 0 0,-2-1-128 15,-1 0 192-15,3 0-64 0,0-4-128 0,-2 1 128 16,-10-1-128-16,14 3 128 0,-2 0-128 0,-1-2 0 0,2-2 144 0,-3 1-144 16,1 0 0-16,0 0 0 15,2 0 0-15,0 0 0 0,0-3 0 0,2 2 128 0,3-1-128 16,-2 2 0-16,-1-2 0 0,0-3 0 0,2-1 0 0,-2 2 128 15,1 3-128-15,-2-4 0 0,-1 0 0 0,4-1 0 16,-1 4 0-16,-3-5 0 0,-13 7 0 0,13-6 128 16,-1-2-128-16,-2-1 0 0,-2 2 0 0,-2 1 0 15,1-3 0-15,-1 2 0 0,1-1 0 0,1 3 128 16,-8 5-128-16,9-4 0 0,-3-4 0 0,1 2 0 16,-7 6-176-16,0 0 0 0,0 0 0 0,8-3 0 31,-8 3-560-31,0 0-112 0,0 0-32 0,0 0-7792 0,6-8-1568 0</inkml:trace>
  <inkml:trace contextRef="#ctx0" brushRef="#br2" timeOffset="162707.91">31661 11880 11967 0,'0'0'1072'0,"0"0"-864"16,0 0-208-16,-8-7 0 0,8 7 752 0,-5-9 96 15,5 9 32-15,0 0 0 0,-5-13-160 0,5 3-16 16,3-1-16-16,3 3 0 0,-6 8-176 0,11-10-48 15,2-1 0-15,-2 4 0 0,1 1-256 0,2 1-48 0,-1 0-16 0,3 1 0 16,-1 0-144-16,1 4 0 0,0-5 0 0,0 1 128 16,0 0 48-16,2 0 0 0,1 2 0 0,1-1 0 15,1-1 176-15,0 1 32 0,1 2 16 0,1 1 0 16,-4 0 80-16,1 1 16 0,-2 1 0 0,-1 0 0 16,0 1-208-16,-2 1-32 0,-2 0-16 0,-1 1 0 15,-1 2-240-15,0-2 176 0,1 4-176 0,-3-1 160 16,0 1-16-16,-1 1 0 0,0 1 0 0,0 0 0 15,-4 1 32-15,2 0 0 0,3 0 0 0,1 2 0 16,-3 3 16-16,1 0 0 0,0-3 0 0,0 3 0 16,1-1-32-16,0 1 0 0,0 4 0 0,2-1 0 0,0-1-160 15,-2 0 0-15,1 2 144 0,0 0-144 0,0-3 0 0,1 2 0 16,-2-3 0-16,1 1 128 0,2 0-128 16,0 1 0-16,0-6 0 0,-1 0 0 0,0-2 0 0,4 1 128 15,1 0-128-15,1-2 128 0,-1-5-128 0,3 2 0 16,2-2-128-16,-3-1 128 15,-3 3-496-15,-1-5-16 16,2 0 0-16,-2 1 0 0,3 0-1856 0,-4-3-384 0</inkml:trace>
  <inkml:trace contextRef="#ctx0" brushRef="#br2" timeOffset="163406.41">32274 11786 6447 0,'-11'-15'272'0,"11"15"80"0,0 0-352 0,0 0 0 15,0 0 0-15,0 0 0 0,-8-2 2176 0,8 2 352 16,0 0 80-16,0 0 16 0,-1-9-1600 0,1 9-304 16,1-8-64-16,-1 8-16 0,8-8-112 0,3 3-16 15,-1 1-16-15,0 1 0 0,2-3-96 0,1 1-16 16,1-1 0-16,0 3 0 0,-1-3 0 0,1 2-16 16,0 0 0-16,1 2 0 0,-1-1-128 0,0-1-32 15,2 2 0-15,-2 0 0 0,-2 1-16 0,1 1-16 16,3 1 0-16,-1 1 0 0,-2-2 48 0,-2 1 16 0,-11-1 0 0,10 3 0 15,3 2 48-15,0-1 16 0,-1 0 0 16,2 4 0-16,1-2-32 0,-5 6 0 0,1-3 0 0,-1 5 0 16,0 2-144-16,0-2-128 0,-1 2 192 0,0 1-192 15,0 1 160-15,-1 0-160 0,-2 1 128 0,1 1-128 16,-1 4 128-16,1-3-128 0,-2 1 0 0,0 3 128 16,-3-1-128-16,0 1 192 0,1 4-192 0,-2-2 192 15,0 2-48-15,1-4 0 0,0-2 0 0,4 2 0 16,0 2-144-16,1-1 160 0,-1-5-160 0,4-1 160 15,1-1-160-15,1 2 128 0,1 0-128 0,2-1 128 16,1-6 16-16,2 0 0 0,2 2 0 0,1-3 0 16,0 1-16-16,1-1 0 0,1 2 0 0,1-4 0 15,-1 4-128-15,-10-7 0 0,1-2 0 0,2 1 0 16,0 1 0-16,-1-3 0 0,1 0 0 0,0-1 0 16,-1 0-1376-16,11-2-304 15,-5 0-64-15,-4-2-16 0</inkml:trace>
  <inkml:trace contextRef="#ctx0" brushRef="#br2" timeOffset="163868.23">32901 11843 9215 0,'0'0'816'0,"0"0"-656"0,0 0-160 0,0 0 0 16,0 0 2016-16,0 0 368 0,0 0 80 0,7-8 16 0,5 2-944 0,0-3-176 15,1-2-32-15,5-2-16 0,4-4-256 0,6-4-48 16,2-2-16-16,-12 7 0 0,3-5-128 0,4 2-32 15,2-2 0-15,-1-4 0 0,4-1-464 0,-1-2-112 16,-1 1 0-16,23-19-16 0,-9 9-384 0,-8 8-80 16,-7 2-16-16,-3 5 0 15,-5 2-2064-15,-2 5-400 0</inkml:trace>
  <inkml:trace contextRef="#ctx0" brushRef="#br2" timeOffset="167849.92">31174 4661 13823 0,'0'0'608'0,"-5"-7"128"0,3-3-592 0,-1 2-144 0,2-1 0 0,-3 1 0 16,3-3 192-16,-1 1 16 0,0 0 0 0,2 10 0 15,0-1558 336-15,0 3116 64 0,-3-1567 16 0,3 9 0 16,0 0-112-16,0 0-32 0,0 0 0 0,0 0 0 15,0-11-80-15,0 11-16 0,0 0 0 0,0 0 0 16,0 0 0-16,0 0-16 0,0 0 0 0,12 0 0 16,-3 4 0-16,3 0 0 0,-1 0 0 0,1 0 0 0,-3 3-48 0,3 2 0 15,0-4 0-15,1 3 0 0,2 0-48 0,0 1-16 16,-2 1 0-16,1 3 0 0,4-2-64 0,2 2 0 16,-1 2-16-16,2 1 0 0,0 0-48 15,1 2 0-15,0 0 0 0,2 3 0 0,1 0-128 0,1 2 192 16,0 3-192-16,0 2 192 0,-1 3-192 0,-1-4 0 15,5 2 0-15,-5-2 128 0,-1 3-128 0,-1 0 0 16,-1-2 0-16,3 3 0 0,-4-1 0 0,1 1 0 16,-4-1 0-16,2 3 0 0,-1 5 0 0,-3 1 128 15,-3-7-128-15,0 6 0 0,1 4 176 0,-1-3-48 16,-3 2-128-16,0 2 192 0,1 2-16 0,1 6-16 16,-5 4 0-16,2 1 0 0,0 0-160 0,-2 1 0 15,0 3 144-15,-2 0-144 0,-1 1 0 0,3 1 0 0,0 4 0 0,-1 1 128 16,-1-1-128-16,0 3 0 0,1-2 0 15,-1-2 0-15,-1-1 0 0,0 1 0 0,-1 2 0 0,0-1 128 16,-2 3-128-16,-2 0 0 0,0-4 0 0,-1 1 0 16,-1-1 0-16,0 0 0 0,-4-1 0 0,2 1 0 15,-1 4 0-15,-1 0 0 0,-3-2 0 0,0 1 0 16,1-1 0-16,-3-2 128 0,-1 2-128 0,-1-1 0 16,3 4 0-16,-1-4 144 0,0-6-144 0,0 0 0 15,0 1 192-15,2-5-192 0,-1-1 192 0,-1-1-192 16,-3-2 272-16,3 1-48 0,-3 1-16 0,0-5 0 15,-3-1 16-15,0-3 0 0,-2-1 0 0,0 2 0 16,-2-3-80-16,-2 1-16 0,-4-1 0 0,2 3 0 16,-1-1 16-16,0 0 0 0,-1-2 0 0,0 1 0 0,3 0-144 0,1-3 192 15,2-3-192-15,-2-2 192 0,2-2-192 0,-1 2 128 16,2 5-128-16,0-5 128 0,2-3-128 16,-2 1 0-16,-3 5 144 0,2-3-144 0,5 0 0 0,-3-4 144 15,-1 3-144-15,-2-2 0 0,-2-2 176 0,3-2-176 16,1 1 160-16,-6 3-160 0,1-5 208 0,3 4-48 15,7 0-16-15,-4 1 0 0,-3-6-144 0,0 3 128 16,1-3-128-16,3 2 128 0,2-4-128 0,2-2 0 16,2 0 144-16,0-3-144 0,2-1 176 0,0-4-48 15,2-3 0-15,2 1 0 0,1-1 0 0,-2-4 0 16,-2-1 0-16,1 1 0 0,4 1-128 0,-2 1 0 16,-1-1 144-16,0 2-144 0,0 2 0 0,1-3 0 15,-1 0 0-15,2 0 128 0,1 0-128 0,2-3 0 0,-3 2 0 0,7-9 0 16,-2 6 0-16,2-6 0 0,0 0 0 0,0 0 0 31,0 0-320-31,0 0-96 0,0 0-16 0,9-8 0 16,-3-5-1536-16,2 0-304 0,1-5-64 0,-2-2-9824 0</inkml:trace>
  <inkml:trace contextRef="#ctx0" brushRef="#br2" timeOffset="168184.58">30294 9787 21999 0,'0'0'960'15,"0"0"224"-15,-9 7-944 0,2 2-240 0,-1 3 0 0,0 2 0 0,1 2 0 0,2 2 144 16,1 1-144-16,-2 7 128 0,-3 4 320 0,2 3 48 15,3-4 16-15,0 3 0 0,0 2-144 0,3 0-32 16,1-4 0-16,3-1 0 0,1-3-16 0,2 0-16 16,3-7 0-16,4 2 0 0,-1-4 80 0,6-2 32 15,4-8 0-15,4 3 0 0,3-5-16 0,5-4 0 16,3-4 0-16,2 1 0 0,1-5-16 0,0 2 0 16,1-1 0-16,1-5 0 0,-2 2-128 0,6-3-16 15,2 2-16-15,-2-1 0 0,-1 0-96 0,-1 2 0 16,5-3-128-16,0 1 192 0,-3 2-192 0,-2-4-208 0,-1-2 32 0</inkml:trace>
  <inkml:trace contextRef="#ctx0" brushRef="#br2" timeOffset="192783.91">22194 3721 6735 0,'0'0'288'0,"0"0"80"15,0 0-368-15,11-8 0 0,-1 0 0 0,-3 4 0 16,-7 4 448-16,12-1 0 0,-1 1 16 0,2 0 0 0,0-1-208 0,4 1-32 16,2-3-16-16,0 6 0 0,2-1-64 0,1 0-16 15,3-2 0-15,1 1 0 0,0 3 64 0,1-1 0 16,2-3 0-16,0 0 0 0,0 0 48 0,2 0 16 15,0-2 0-15,0 1 0 0,5 1 32 0,-1-1 16 16,1-2 0-16,1 2 0 0,-3 1-48 0,-2-2-16 16,0-3 0-16,-4 8 0 0,0 1-48 0,-6 1-16 15,-5-2 0-15,-3-1 0 0,-2 2-176 0,-12-4 128 16,0 0-128-16,0 0 128 0,6 7-128 0,-6-7 0 16,0 0 144-16,-5 7-144 0,-4 1 192 0,-3-3-48 15,-5 2 0-15,-1 0 0 0,-1-2 48 0,-1 0 16 16,-1 1 0-16,-4 0 0 0,-3 0-64 0,0 2-16 0,2-1 0 15,-1 2 0-15,-2-4-128 0,-1 1 0 16,4 1 0-16,-3-4 0 0,3-2 0 0,0-1 128 16,-1 1-128-16,1-3 0 0,0-4 128 0,1 2-128 0,-2-1 0 15,4 1 128-15,4-1-128 0,3 0 128 0,4 0-128 16,3 2 128-16,9 3 128 0,0 0 0 0,0 0 16 0,0 0 0 16,0 0 32-16,11-3 0 0,1 2 0 0,4-1 0 15,4-1-176-15,2 0-128 0,3 1 144 0,2-1-144 16,2 2 144-16,1-1-144 0,0 0 128 0,3-3-128 15,2-1 0-15,3 3 128 0,3-4-128 0,2 3 0 16,0-1 0-16,4 2 0 0,0 3 128 0,3 0-128 16,-2 0 0-16,-2 0 0 0,-5 0 0 0,-2-1 0 15,-3-2 0-15,-5-2 0 0,-4 1 0 0,-3 3 0 16,-7 0 128-16,-6-1 0 0,-4 0 0 0,-7 2 0 0,0 0-128 0,0 0 0 16,-14-5 0-16,-6 2 0 0,-6-1 144 0,-4 3 0 15,-5 1 0-15,-4 0 0 0,-4 1 128 0,-6-1 32 16,-3-1 0-16,1 2 0 0,2 4-96 0,2 2-16 15,1-3 0-15,2 2 0 0,1 1-192 0,4-3 128 16,1-2-128-16,4-1 0 0,0-1 0 0,3 0 128 16,0-2-128-16,3-1 0 0,4 2 0 0,3-2 144 15,2 1-144-15,6 0 128 0,13 2-128 0,0 0 0 16,0 0 0-16,0 0 0 0,0 0 144 0,0 0-144 16,15 2 160-16,3 0-160 0,5 0 192 0,4-1-48 15,1-1-16-15,2-3 0 0,2-2 0 0,3 0-128 16,3 0 192-16,2 0-64 0,2 2-128 0,2 2 0 15,0-1 0-15,3 0 0 0,1-2 0 0,2 2 128 16,-4 0-128-16,-6-2 0 0,-5 0 0 0,-2 3 128 0,-8 1-128 0,-6 0 0 16,-4-3 0-16,-6 1 0 0,-9 2 128 0,0 0-128 15,0 0 0-15,0 0 0 0,-9-2 0 0,-6 2 0 16,-4 4 0-16,-5 0 0 0,-2-1 0 0,-4-2 0 16,-9-1 0-16,0 0 0 0,-4 0 0 0,1 4 128 15,3 0-128-15,-1 2 0 0,2 3 0 0,1-3 0 16,2-1 0-16,3 1 0 0,0-2 0 0,5-4 0 15,1 0 0-15,2 0 128 0,5-4-128 0,0 0 0 16,4 2 128-16,4 1-128 0,11 1 0 0,0 0 128 16,0 0-128-16,0 0 0 0,7-7 144 0,2 4-144 15,5 2 128-15,5-1-128 0,0-1 128 0,5-1-128 16,3-1 0-16,4 1 0 0,2-1 0 0,2-2 0 16,0-2 0-16,3 2 0 0,-1 4 0 0,0-1 128 0,1-7-128 15,0 6 0-15,0 4 0 0,-4-2 128 0,-4-1 0 0,-4 0 0 16,-5-1 0-16,-6 2 0 0,-3 7 0 0,-12-4 16 15,0 0 0-15,0 0 0 0,0 0-144 0,0 0 0 16,-10 7 0-16,-7-2 128 0,-8-2 96 0,-6 2 16 16,-6 5 0-16,-5-4 0 0,-2-3-240 0,-4 3 176 15,-2 0-176-15,3-1 160 0,3 3-160 0,2-1 128 16,5-2-128-16,3-1 128 0,1 1-128 0,3-2 0 16,1-2 144-16,3 0-144 0,2-5 0 0,1-1 144 15,4 1-144-15,3 3 0 0,2 1 144 0,5 0-144 16,9 0 0-16,0 0 144 0,0 0-144 0,0 0 160 15,0 0-160-15,11 0 160 0,5 0-160 0,2 3 0 16,7-1 0-16,1 2 0 0,3-3 144 0,3-1-144 16,0-3 160-16,6 1-160 0,3 0 0 0,6 0 128 0,5 1-128 0,3 2 0 15,2 2 0-15,2 0 0 0,-2 2 128 0,2-4-128 16,-4-1 0-16,-2 0 0 0,-2 1 0 0,-4 1 0 16,-4-2 0-16,-8 2 0 0,-7 3 0 0,-7-3 0 15,-7-2 0-15,-14 0 0 0,8-3 0 0,-8 3 0 16,0 0 0-16,-15 5 0 0,-4-2 0 0,-9 0 0 15,-5 0 0-15,-5 4 0 0,-4 0 0 0,-2-4 0 16,-4 1 0-16,-5 3 0 0,-4-3 0 0,2 0 0 16,3 0 0-16,-1 0 0 0,-1 1 0 0,5-1 0 15,0 2 0-15,8 1 0 0,0-5 0 0,3-2 0 16,2 0 0-16,3-2 0 0,5-5 0 0,2 3 0 16,5-1 0-16,6 2 0 0,5 0 0 0,10 3 0 15,0 0 128-15,0 0-128 0,8-6 0 0,6 4 0 16,7 2 0-16,4 0 0 0,1 0 0 0,6-2 0 0,2 0 0 0,8-2 0 15,4-4 0-15,5 2 0 0,3-5 0 0,5 5 0 16,4 3 0-16,-3 0 0 0,-2-1 0 0,-2 1 0 16,-1-1 0-16,-4 1 0 0,-3-1 0 0,-6 0 0 15,-7 3 0-15,-8 1 0 0,-8 1 0 0,-6 3 0 16,-13-4-128-16,0 0 128 0,0 0 0 0,-12 8-128 16,-6 2 128-16,-10-1 0 0,-7 5 0 0,-8 1 0 15,-3-3 0-15,-6 0 0 0,-8-2 0 0,-2 1 0 16,-1-1 0-16,-1 0 144 0,0 5-144 0,4 0 0 15,4 1 0-15,4-4 0 0,4-4 0 0,0-3 0 16,1 0 0-16,4 1 0 0,5-2 0 0,7 0 128 0,6-1-128 0,9-2 0 16,6 1 0-16,10-2 0 15,0 0 0-15,0 0 0 0,0 0 0 0,18-2 0 0,6 4 0 0,4-4 0 16,6-3 0-16,3 1 0 0,0 1-144 0,4-3 144 16,3-1 0-16,1 1 0 0,3-4 0 0,3 2 0 15,-1-1 0-15,0 2 0 0,-4 1 0 0,-7-1 0 16,-3 2 0-16,-10 0 0 0,-9 2 0 0,-6-1 0 15,-7-2 0-15,-4 6 0 0,-12-7 0 0,-8 1 0 16,-7-1 0-16,-8-2 0 0,-6 1 0 0,-7 7 0 16,-5 3 0-16,-2 5 0 0,0 2 0 0,0-2 0 15,1-1 0-15,-4 3 0 0,0 0 0 0,2 0 0 16,1 1 0-16,5 0 0 0,3 4 0 0,7-2 0 16,6-3 0-16,7-1 0 0,6-2 0 0,6 1 0 0,6 3 0 0,9-10-128 15,0 0-16-15,5 8 0 0,10-1-96 0,7-2-16 16,8-4 0-16,9 1 0 0,8-2 48 0,6-2 0 15,6 1 0-15,1-4 0 0,0-2 208 0,-1-1 0 16,-1-7 0-16,5 3-144 0,5 3 144 0,1 0 0 16,1 1 0-16,-2 0 0 0,-4 0 0 0,-5 2 0 15,-6-1 144-15,-9 2-144 0,-8-1 144 0,-8 2-144 16,-7 2 0-16,-8 1 144 0,-13 1-144 0,0 0 192 16,0 0-192-16,-9 4 192 0,-8 2-192 0,-4 0 160 15,-5-1-160-15,-5 3 160 0,-6-3 16 0,-4 4 0 16,-6 2 0-16,-2-1 0 0,5-5-176 0,1 3 0 15,1 0 144-15,5 0-144 0,4-1 0 0,2-1 0 16,5-1 0-16,7-1 128 0,4 1-128 0,3-4 0 16,12-1 0-16,0 0 0 0,0 0 0 0,0 0 0 0,0 0 0 0,0 0 0 15,0 0 0-15,9-6 0 0,5 1 0 16,5 1-128-16,0-4 128 0,5 3-208 0,1-1 80 0,1 5 128 31,0 1-1536-31,1 3-192 0,12-2-48 0,-10 3 0 0</inkml:trace>
  <inkml:trace contextRef="#ctx0" brushRef="#br2" timeOffset="-213496.55">23900 1320 9215 0,'0'0'400'0,"0"-7"96"0,0 1-496 0,0-1 0 0,0 1 0 0,0-2 0 16,0-1 912-16,0-1 96 0,5 7 16 0,-4-8 0 16,-2 1-832-16,-2-2-192 0,3 4 0 0,0-1 0 15,-2 2 864-15,0-3 128 0,0 0 32 0,-1-2 0 16,-1 3-832-16,-1 0-192 0,0-1 0 0,0-1 0 0,-2-2 0 0,-1 1 0 15,-1 2 0-15,-1-3 0 0,-3-1 864 0,2 1 128 16,0-1 32-16,-1 1 0 0,-1 4-832 0,0-1-192 16,1 0 0-16,-4 1 0 0,2 1 0 0,0 2 0 15,-1-1 0-15,1 2 0 0,-4 3 0 0,1-4 0 16,-1 2 0-16,-2 1 0 0,-1-1 0 0,-1 0 0 16,-1 1 0-16,-2 2 0 0,-3 0 0 0,1-1 0 15,1 1 0-15,0 1 0 0,-2 0 0 0,1 1 0 16,2 3 0-16,1 3 0 0,0-3 0 0,-1 5 0 15,3 4 0-15,-1 1 0 0,-1 0 0 0,1-1 0 16,-2 4 0-16,0 2 0 0,-1 1 864 0,-1-1 128 0,-3 2 32 16,1 1 0-16,2 1-832 0,-1 6-192 0,1-4 0 15,0-1 0-15,1 1 0 0,1-1 0 0,1 2 0 0,0 2 0 16,0 0 0-16,1-1 0 0,0-3 0 0,5 4 0 16,-1 6 0-16,0-1 0 0,1-1 0 0,0 4 0 15,0 0 0-15,-1-1 0 0,1-1 0 0,2 1 0 16,-2 2 0-16,0-3 0 0,0-4 0 0,-3 2 0 15,3 2 0-15,-1 2 0 0,1 0 0 0,0 1 0 16,-2-2 0-16,3 1 0 0,-1 2 0 0,5 1 0 16,-1 2 0-16,-1 0 0 0,1 0 0 0,0-1 0 15,-2 1 864-15,2 2 128 0,1 1 32 0,1-1 0 16,1 4-832-16,4-3-192 0,0 3 0 0,1-3 0 16,-4 3 0-16,8-4 0 0,-1-1 0 0,1 2 0 15,-2-3 0-15,0 1 0 0,0-2 0 0,1 2 0 0,-2-3 0 0,1 3 0 16,2 1 0-16,-2 0 0 0,-2-6 0 15,3 2 0-15,-1-1 0 0,0-1 0 0,2-2 0 0,1 0 0 16,0-2 0-16,0-1 0 0,2 5 0 0,1 5 0 16,0-3 0-16,3 0 0 0,1-1 0 0,1-2 0 15,0 1 0-15,0-2 0 0,1 0 0 0,3-1 0 16,2-5 0-16,0 2 0 0,0-4 0 0,1-1 0 16,0-1 0-16,2 1 0 0,0-1 0 0,1 1 0 15,1 0 0-15,-2 0 0 0,3 0 0 0,2-2 0 16,0 2 0-16,1 0 0 0,-1-5 0 0,1 0 0 15,1-2 0-15,-2-1 0 0,0-1 0 0,1-2 0 16,2-5 0-16,-2-2 0 0,3-2 0 0,1-3 0 16,0-4 0-16,3-2 0 0,2 1 0 0,1-1 0 0,4-4 0 15,1 1 0-15,1-2 0 0,1-1 0 0,0 2 0 16,14-7 0-16,-5-2 480 0,-6 1 48 0,-1-2 16 0,0 0 0 16,-2 1-400-16,4 1-144 0,2-2 0 0,1-2 144 15,-3-1-144-15,1-3 0 0,-4 1 0 0,-12 5 0 16,4-2 416-16,0-5 0 0,-1-2 0 15,5-5 0-15,-2-2-416 0,2-3 0 0,3-6 0 0,0 2 0 16,-2-5 0-16,3 1 0 0,2-6 0 0,0 2 0 16,-2 1 0-16,0-2 0 0,-2-2 0 0,-1-1 0 15,-2-7 0-15,-1 0 0 0,-2 1 0 0,-3 0 0 16,0 2 0-16,-2-1 0 0,1-2 0 0,-1 3 0 16,-2-1 0-16,-2 0 0 0,-1-3 0 0,0 1 0 15,1-2 0-15,-4 1 0 0,-1 0 0 0,-1 2 0 0,-2-3 0 0,-2 1 0 16,-3-3 0-16,-1 0 0 0,2 0 0 0,-3-1 0 15,-4 5 0-15,-1 3 0 0,0 3 0 0,-2 1 0 16,-1 0 0-16,-1 1 0 0,-2-1 0 0,1 3 0 16,-2 6 0-16,-1 0 0 0,-3 2 0 0,-3 0 0 15,0 2 0-15,-2 3 0 0,-2 2 0 0,0 0 0 16,-1 0 0-16,-5 0 0 0,-1 1 0 0,-3-2 0 16,-1 0 0-16,-8-11 0 15,2 6-736-15,2 0-224 0,0 0-64 0,9 16 0 0,-4 2 832 0,-1 1 192 16,-5-1 0-16,1 2 0 0,-2 0 0 0,-1 3 0 15,-3 2 0-15,0-1 0 0,-2 2 0 0,0 2 0 16,0-1 0-16,1 5 0 0,0 3 0 0,2 4 0 16,1 1 0-16,1 0 0 0,1-2 0 0,1 1 0 15,-2 1 0-15,-1 1 0 0,-2 1 0 0,-1 0 0 16,-1 4 0-16,-1-3 0 0,-1 1 0 0,3 6 0 0,-3-3 0 0,1 6 0 16,0-2 0-16,-2 2 0 0,1 5 0 0,-2 3 0 15,-2 2 0-15,-1 2 0 0,2 0 0 0,-1 5 0 16,2 1 0-16,-2 4 0 0,1 2 0 15,4-1 0-15,4 1 0 0,1-1 0 0,1 2 0 0,3 0 0 16,0 2 0-16,0 2 0 0,-2 4 0 0,-1 2 0 16,-1 2 0-16,0 2 0 0,-2 3 0 0,2-1 0 15,3 1 0-15,-1 2 0 0,0-1 0 0,0 4 0 16,2 2 0-16,6 2 0 0,0 1 0 0,-7 27 0 16,3-11 0-16,8-7 160 0,3-4-32 0,1-3 0 15,0 2-128-15,3-2 0 0,3-3 0 0,2-2 0 16,2-6 0-16,-1-1 0 0,2-5 0 0,1 2 0 0,-1 1 0 15,2 1 0-15,2-1 0 0,1-2 0 0,2 1 0 0,1-6 0 16,2-3 0-16,0 1 0 0,2-2 0 0,1-2 0 16,0 1 0-16,1-3 0 0,0-5 0 0,1 7 0 15,3-1 0-15,3-1 0 0,1 1 0 0,1-2 0 16,0 0 0-16,2-2 0 0,2-1 0 0,3-3 0 16,2 1 0-16,2-4 0 0,1-3 0 0,0 0 0 15,0 0 0-15,0-6 0 0,4 2 0 0,1-3 0 16,-2-2 0-16,2 0 0 0,0-6 0 0,0 2 160 15,-2 1-160-15,3-5 160 0,2-3-16 0,4 0 0 16,2-2 0-16,0-3 0 0,1 0-16 0,0-3-128 16,4-3 192-16,-1-4-64 0,-1-4 0 0,-2-2 0 0,0-1 0 15,0-1 0-15,4 0 64 0,3-4 16 16,3 0 0-16,-1-6 0 0,0 1 0 0,-2 1 0 0,0-4 0 16,-4 0 0-16,-2-1-208 0,0-2 144 0,-1-4-144 0,2 2 128 15,1 0-128-15,-1-3 0 0,-2-1 0 0,-2-4 128 16,2-1-128-16,1-2 0 0,0-1 0 0,-3-4 128 15,-3-3-128-15,3-5 0 0,-1-5 144 0,-1 1-144 16,1 2 0-16,0-4 128 0,0 5-128 0,-3-4 0 16,-4-1 0-16,-1 0 144 0,-4 2-144 0,-3-3 0 15,-5-2 0-15,-3 4 0 0,-2 3 0 0,-3 1 0 16,-4 2 0-16,1 0 0 0,-6-2 0 0,0-1 0 16,-2 1 0-16,1 5 0 0,-3 1 0 0,-1 3 0 15,0 3 0-15,-1 0 0 0,-1-3 0 0,-2 3-144 16,-2-4 144-16,-2 2-160 0,-2-1 160 0,-3 4-160 15,1 4-48-15,-4 0-16 0,-3 2 0 0,-2 3 0 0,-1 0-96 0,-3 0 0 16,-2 2-16-16,-3-3 0 0,-3-3 80 0,0 0 32 16,-2-3 0-16,3 0 0 0,-5 4 224 0,1 4-144 15,-1 4 144-15,-2 1-128 0,-4-3 128 0,0 3 0 16,-4 1-144-16,1 5 144 0,5-1 0 0,-5 3-144 16,0 5 144-16,2 0 0 0,2 1-128 0,2 4 128 15,-2 1 0-15,2 5 0 0,-1 5-160 0,-2 2 160 16,-1 2-128-16,-3 2 128 0,-2 1-160 0,0 4 160 15,4 2-192-15,0 3 192 0,1 3-224 0,2 2 64 16,3 2 16-16,1-2 0 0,-3-4 144 0,0 2-208 16,0 3 80-16,-4 6 128 0,0 0-336 0,-2 5 48 15,0 0 16-15,1 2 0 0,2 5 272 0,2 3-160 0,2 5 160 0,0 2-128 16,0 5 128-16,-3 0-128 0,-3-1 128 0,-2 2-128 16,-1 2 128-16,-4 4 0 0,1 5 0 0,0 6 0 15,1 4 0-15,3 1-128 0,2-2 128 0,6 3 0 16,0 7 0-16,1 4-160 0,1 0 160 15,4 5 0-15,-1-4-176 0,3 3 176 0,5 3-160 0,3 3 160 16,2 1-368-16,5-6 32 0,10-3 0 0,3 1 0 16,5 0 16-16,3-3 16 0,2 3 0 0,6-7 0 15,4-3 304-15,2 1-160 0,3-6 160 0,4 4-128 16,7 0-48-16,3-6 0 0,5-8 0 0,4-7 0 16,7-9-32-16,10-6-16 0,12-6 0 0,8-10 0 15,6-12 224-15,2-8-176 0,-1-7 176 0,8-9-160 16,7-2 304-16,1-6 64 0,-4-8 16 0,-3-4 0 0,-6-5-16 0,0-6 0 15,1-5 0-15,-5-1 0 0,-4-7-352 0,-7 1-80 16,-6-3-16-16,-6 5 0 16,-6 5-208-16,-8 5-64 15,-4 2 0-15,-5 4 0 0,-8 2 176 0,-6 6 16 0,-11-1 16 0,-5 8-7888 16</inkml:trace>
  <inkml:trace contextRef="#ctx0" brushRef="#br2" timeOffset="-202306.91">20109 8657 3679 0,'0'0'320'0,"0"0"-320"16,0 0 0-16,0 0 0 0,0 0 1520 0,11 0 224 15,0 0 48-15,-1-1 16 0,-10 1-976 0,13-2-192 16,-1 1-32-16,0 0-16 0,2 1 144 0,0-2 32 16,2 0 0-16,2 2 0 0,0 4 96 0,3-3 32 0,1 2 0 0,3 1 0 15,3-3-48-15,2 1 0 0,1 1 0 0,4 1 0 16,4-3-320-16,6 2-64 0,4-2-16 0,1 0 0 16,4 1-64-16,4-4-32 0,0-1 0 15,4 0 0-15,0 2-48 0,6-6-16 0,5-1 0 0,5 0 0 16,6 1 160-16,-1 1 48 0,-2-1 0 0,-1 0 0 15,-1-2 16-15,2 2 0 0,1 4 0 0,-1 1 0 16,-2 4-208-16,-2-1-48 0,-4 0 0 0,2 2 0 16,-1-2-128-16,3 3-128 0,1 2 192 0,-2-2-192 15,-6-1 160-15,-1 0-160 0,-1-2 128 0,0 3-128 16,1-7 192-16,-3 7-64 0,-2 0 0 0,-1 4 0 16,-2 0-128-16,-5-4 160 0,-2 0-160 0,0-1 160 15,-3 5-160-15,3 0 0 0,-1 1 0 0,-1-2 128 0,-1-2-128 0,-4 3 128 16,-4-3-128-16,-3 1 128 0,0-2-128 0,-5-1 0 15,-4-3 0-15,0 1 0 0,-2 1 0 0,1-2 0 16,-5 0 0-16,0 1 128 0,-3 2-128 0,-4-2 0 16,3-1 0-16,-7 0 128 0,-3 1-128 0,-11-1 128 15,0 0-128-15,9-1 128 0,-9 1-128 0,0 0 0 16,0 0 144-16,0 0-144 0,0 0 192 0,-12-7-48 16,-2 3 0-16,-6-1 0 0,-3 4-144 0,-6-2 0 15,-4 1 0-15,-2-1 0 0,-3 2 0 0,-3-2 0 16,-4-1 0-16,-3 0 0 0,-7-1 0 0,-3 2 0 15,-5 3 0-15,1 0 0 0,0-2 0 0,0-1 0 16,-5 3 0-16,-2 0 0 0,-7 0 0 0,0 3 0 0,-5-1 0 0,1 1 0 16,1 2 0-16,-9 3 0 0,-6-4 0 15,-3 1 0-15,1-1 0 0,4 1 0 0,1-1 0 0,-3 2 0 16,-4-3 0-16,2 3 0 0,0-2 0 0,4 1 0 16,2-1 0-16,-1 1 0 0,-5-2 0 0,4 0 0 15,2 0 0-15,8 0 0 0,4-1 0 0,2 0 0 16,-1-2 0-16,5 3 0 0,4-1 0 0,3-1 0 15,3 0 0-15,4 2 0 0,5 1 0 0,2-2 0 16,3 2 0-16,4-1 0 0,-1-2 0 0,6 2 0 16,5 0 128-16,3-1-128 0,5 1 0 0,2-2 128 15,6-1-128-15,2 0 0 0,3 0 0 0,3 0 0 16,10 0 0-16,0 0 0 0,-5-4 0 0,5 4 0 16,0 0 0-16,13-2 0 0,5-2 0 0,8 1 0 15,11-2 0-15,4 1 128 0,6-1-128 0,7-2 0 0,4-5 0 16,8 6 0-16,5-2 128 0,8 2-128 0,7-4 0 0,-2 5 0 15,4 1 0-15,2 3 0 0,2 1 0 0,9-1 0 16,3-1 0-16,1 4 0 0,-2 0 0 0,7 2 0 16,5 0 0-16,-1 0 0 0,0 1 0 0,3-1 0 15,4 0 0-15,3 0 0 0,3 1 0 0,1-3 0 16,-1-1 0-16,1 3 0 0,-2 4 0 0,2-2 0 16,0-5 144-16,-3 3-144 0,-2 3 128 0,-7 1-128 15,-7 1 160-15,-6 0-160 0,-2-1 0 0,-9 1 0 16,-10 1 0-16,-9-1 0 0,-7-1 0 0,-6 1 0 15,-8 2 0-15,-7-3 0 0,-7-7 0 0,-5 3 0 16,-7 6 0-16,-7-3 0 0,-6-2 0 0,-5 1 0 16,-3 0 0-16,-5-6 0 0,0 0 0 0,0 0 0 15,-14 8 0-15,-5-6 0 0,-6-4 0 0,-4 0 0 0,-4 4 0 16,-3-4 0-16,-6-3 0 0,-6 1 0 0,-8-5 0 0,-4 2 0 16,-5 4 0-16,-6-3 0 0,-7 2 0 0,-1-1 0 15,-2-1 0-15,-5 0 0 0,-8 4 0 0,-3-1 0 16,-3-1 0-16,-3 0 0 0,-6-2 0 0,-5 3 0 15,-3 3 0-15,-1 0 0 0,1-1 0 16,-4 1 0-16,-8 1 0 0,4 2 0 0,3 5 0 0,2-6 0 16,-1 1 0-16,5 0 0 0,7-1 0 0,-2-1 0 15,-3-2 0-15,6 2 0 0,4 2 0 0,5 4 0 16,6-4 0-16,2 5 0 0,4 0 0 0,6-1 0 16,5-3 0-16,10 1 0 0,6-3 0 0,8 2 0 15,7 0 0-15,7 0 0 0,7 1 0 0,6-5 0 0,6-6 0 0,4 3 0 16,6 6 0-16,9-3 0 0,0 0 144 15,0 0-144-15,15-5 128 0,6 2-128 16,6 2 0-16,8-2 0 0,9 0 0 0,11-2-176 0,8 1 176 0,10 0 0 16,8 1 0-16,6-5 0 0,4-1 0 0,14 2 0 15,12 2 0-15,4 1 0 0,0 1 0 0,11-1 0 16,13-1 0-16,-1 3 0 0,0 0 0 0,7 1 0 16,8 1 0-16,0 0 0 0,0-1 0 0,-1-1-128 15,-3 1 128-15,-2 1 0 0,-6 0 0 0,-7 4 0 16,-10-3 0-16,-4 4 128 0,-4 2-128 0,-13 0 128 15,-11 3-128-15,-9-1 128 0,-11 3-128 0,-9-2 0 16,-7-1 0-16,-7 3 0 0,-10 1 0 0,-9-1 128 16,-9-2-128-16,-6-3 0 0,-6-2 0 0,-15-5 0 15,0 0 0-15,0 0 128 0,-19 3-256 0,-8-3-64 16,-8 0 0-16,-10 2 0 0,-9 3 192 0,-11-7-128 0,-14-6 128 16,-8 4-128-16,-8 3 128 0,-4 1 0 0,-3-1 0 0,-9-3 0 15,-11 0 0-15,-5 4 0 0,-2 6 0 0,-8-3 0 16,-6-3 0-16,3 1 0 0,7 3 0 0,-2-1 0 15,-5 1 0-15,7 2 0 0,7 1 0 0,1 2 0 16,-2-3 0-16,7 3 0 0,7 0 0 0,3-1 0 16,2-1 0-16,4 1 0 0,5 2 0 0,9-1 0 15,9 0 0-15,8-3 0 0,5-3 0 0,8 4 0 16,7 0 0-16,8-4 0 0,8 0 0 0,5 2 128 16,8-1-128-16,9 0 0 0,9 0 0 0,6-4 0 15,0 0 0-15,18-3 0 0,7-1 0 0,10 2-192 16,14-5 192-16,6-2-208 0,9-5 80 0,13-2 128 0,10-3 0 15,15 2 0-15,6 2 0 0,10 1 0 0,5-4-128 0,9 2 128 16,8 4 0-16,4 3 0 0,4-4 0 0,-1 3 0 16,2 1 0-16,0 3 0 0,1 1 0 15,-5 1 0-15,-7-1 0 0,-3 4 0 0,-6 3 0 0,-8-3 0 16,-8-7 0-16,-8 7 0 0,-9 8 0 0,-10 0 0 16,-10 4 0-16,-8-7 0 0,-8-4 0 0,-11 2 0 15,-10 4 0-15,-11-1 0 0,-8-5 0 0,-8-3 0 16,-12 3 0-16,0 0 0 0,-10 0 0 0,-14-2 0 15,-12-4-176-15,-14 1 176 0,-12 2 0 0,-11 1-160 16,-11 2 160-16,-10 0 0 0,-13-3-128 0,-10 3 128 16,-11 3 0-16,-7 2 0 0,-10-1 0 0,-1 4 0 15,1 2 0-15,-6 6 144 0,-8 2-144 0,6 2 160 16,9-1-160-16,4 5 160 0,3 3-160 0,11-3 128 0,9-1-128 16,4-2 128-16,4-7 0 0,7 3-128 0,8 3 192 0,12-6-64 15,9-6-128-15,9-3 0 0,6-4 0 0,9-1 128 16,10-1 32-16,8-5 0 0,5-2 0 0,9 4 0 15,9-1 0-15,8 5 0 0,0 0 0 0,15-12 0 16,8 1-160-16,12 2 192 0,11-1-192 0,11-7 192 16,11-6-192-16,17 2 0 0,15-2 0 0,11 0-176 15,8 3 176-15,15-3 0 0,13-6-144 0,10 7 144 16,6 5 0-16,6 5 0 0,3-1-144 0,5 3 144 16,3 1 0-16,-5 5 0 0,-8 0 0 0,-8 8 0 15,-8-1 0-15,-11 2 0 0,-12 1 0 0,-15 5 0 16,-10 3 0-16,-14-2 128 0,-16 1-128 0,-19 2 0 0,-15 1 128 15,-15 0-128-15,-16-4 0 0,-19-2 0 16,-15-4-240-16,-22 4-144 0,-22-1-16 0,-18-1-16 0,-12-6 288 16,-15 1 128-16,-13-3-128 0,-5 4 128 0,-3 3 0 0,-8-5 128 15,-6-9 0-15,7 3 0 0,3 0 0 0,5 1 0 16,-4-7 0-16,12 1 0 0,8-4-128 0,6 3 0 16,3-1 0-16,8 0 0 0,6-2 0 0,10 1 128 15,10 0-128-15,10 3 0 0,6-4-192 0,10 9-96 16,10 3-32-16,14 1-14560 0</inkml:trace>
  <inkml:trace contextRef="#ctx0" brushRef="#br2" timeOffset="-188493.16">22573 3572 13823 0,'0'0'1216'0,"0"0"-960"0,0 0-256 0,0 0 0 16,0 0-816-1,0 0-208-15,0 12-32 0,0-12-16 0,1 16 1248 0,-1-1 240 0,-3 0 48 0,2 0 16 16,0 0-128-16,-1 2-32 0,1 1 0 0,0-2 0 16,1-6-112-16,0 2-16 0,-2 1-16 0,2 0 0 15,-2 1-16-15,-1-3 0 0,1-1 0 0,2-10 0 16,-3 12 64-16,0-3 16 0,3-9 0 0,0 0 0 0,0 0 80 0,-7 5 32 16,7-5 0-16,-8 4 0 0,8-4 192 0,-8-1 32 15,8 1 16-15,-10-4 0 0,2 0 48 0,8 4 16 16,-9-8 0-16,2 3 0 0,7 5-16 0,0 0 0 15,0 0 0-15,0 0 0 0,0 0-400 0,0 0-96 16,0 0-16-16,0 0 0 0,0 0 64 0,10-4 16 16,4 1 0-16,5 2 0 0,6-3 80 0,6-2 16 15,7-1 0-15,6-1 0 0,7-1-64 0,5 3-16 16,3 0 0-16,1 2 0 0,1 1-64 0,-2-1-16 16,-2-4 0-16,-1 0 0 0,0-5-144 0,0 1 0 15,-1 1 0-15,-2-1 0 0,-2 1 128 0,-2 0 64 16,-5-2 0-16,-5 2 0 0,-5-2 64 0,-7 4 32 0,-5 2 0 0,-3 4 0 15,-5 0-48-15,-2 3-16 0,-12 0 0 0,0 0 0 16,0 0 16-16,0 0 0 0,-8 8 0 0,-2 2 0 16,-9 1 96-16,-4 2 32 0,-8 1 0 0,-9 4 0 15,-1 3-64-15,-8 3-16 0,-4 2 0 0,0-3 0 16,0 2-112-16,3 2-32 0,0-6 0 0,0 0 0 16,-3-4-144-16,1 1 0 0,0-3 0 0,3-5 128 15,8 2-128-15,2 1 0 0,1-8 144 0,8 1-144 16,9 1 0-16,4-3 128 0,4 1-128 0,5-1 0 15,8-4 0-15,0 0 0 0,0 0 0 0,11 1 0 16,7-2 0-16,7-3 0 0,5-4 0 0,6-2 0 16,6-3 0-16,2 0 0 0,3-5 0 0,1-2 0 15,-1-3 0-15,-1 0 0 0,-3 1 0 0,-4 0 0 0,-2-3 0 16,-6 4 0-16,-5 4 0 0,-8 3 0 0,-6-2 288 0,-7 3 144 16,-5 3 16-16,-8 3 16 0,-9 4 304 0,-7 0 48 15,-9-2 16-15,-10 3 0 0,-8 8-368 0,-13-2-64 16,-6 3-16-16,-3 6 0 0,-3 4-240 15,7 3-144-15,7-1 160 0,7 1-160 0,8-2 0 0,9 3 0 16,8-1 0-16,9 1 0 0,6 2 0 0,8-1-192 16,6 2 16-16,10 2 0 15,10-3-1968-15,13 1-400 0</inkml:trace>
  <inkml:trace contextRef="#ctx0" brushRef="#br2" timeOffset="-96594.5">2739 13960 15663 0,'-14'-3'688'0,"14"3"144"0,0 0-656 0,0 0-176 16,-8-4 0-16,8 4 0 0,0 0 2064 0,0 0 384 15,-10-4 80-15,10 4 16 0,0 0-1584 0,0 0-304 16,0 0-64-16,0 0-16 0,0 0-144 0,0 0-48 16,0 0 0-16,0 0 0 0,-6 6 80 0,6-6 16 15,0 0 0-15,-6 8 0 0,4 4 160 0,0 1 16 16,-1-1 16-16,2 2 0 0,-2 0-112 0,2 4-32 16,-2 5 0-16,1-1 0 0,-1 1-112 0,-1 3-32 15,2 6 0-15,-4-5 0 0,4 2 32 0,-1-2 0 0,-2 2 0 16,0-1 0-16,-2 0-64 0,1-1-16 0,1-2 0 0,-2-2 0 15,1 0-16-15,-2 1 0 0,0-3 0 0,-1-1 0 16,-2-1-64-16,5-2 0 0,1 0-16 0,-1-1 0 16,-1-7 0-16,1 3 0 0,2-6 0 0,4-6 0 15,0 0-80-15,-5 8-16 0,5-8 0 0,0 0 0 16,0 0-144-16,0 0 0 0,0 0 0 0,0 0-176 16,8-9-2096-16,1-1-416 15,3-1-96-15</inkml:trace>
  <inkml:trace contextRef="#ctx0" brushRef="#br2" timeOffset="-96110.18">3219 14065 16127 0,'-7'-8'704'0,"7"8"160"0,0 0-688 0,0 0-176 0,0 0 0 0,0 0 0 16,0 0 1072-16,0 0 176 0,0 0 32 0,0 0 16 16,0 0-80-16,0 0 0 0,0 0-16 0,0 0 0 15,11-7-48-15,3 1 0 0,-2-2 0 0,5 3 0 16,2 2-112-16,4 1-16 0,1-6-16 0,1 3 0 15,0-1-432-15,2 0-96 0,6-2-16 0,1 1 0 16,-3-2-272-16,2 2-48 0,-3-5-16 0,-2 7 0 16,-3 1-128-16,-3-2 0 0,-2 1 0 0,-2 1 0 15,-1 0-192-15,-3 1-112 0,-2 0-16 0,-12 3-16 16,10-3-2304-16,-10 3-464 0,0 0-96 0,0 0 0 0</inkml:trace>
  <inkml:trace contextRef="#ctx0" brushRef="#br2" timeOffset="-95732.52">3407 13960 25791 0,'0'0'2304'0,"-11"7"-1856"16,1-3-448-16,1 2 0 0,2 2 608 0,-3 0 32 16,-5 4 0-16,1-2 0 0,1 3 16 0,3 2 16 15,-1-2 0-15,2 0 0 0,2-2-288 0,4 1-64 0,3-12-16 0,0 0 0 16,1 20-128-16,3-5-32 0,1 2 0 0,1-4 0 15,-6-13 16-15,12 15 0 0,0 0 0 0,2-2 0 16,-1-1 0-16,6 1 0 0,3 0 0 0,-3 0 0 16,0 0 32-16,1-1 16 0,4 2 0 0,2 1 0 15,-4 0 48-15,2 2 0 0,-2 1 0 0,-1 1 0 16,-2-4-64-16,-2 0-16 0,-4 0 0 0,0 1 0 16,-1 1 48-16,-2 0 16 0,-3-3 0 0,-2-1 0 15,-2 0 16-15,-1 0 0 0,0-2 0 0,-2-11 0 16,-4 13 160-16,-3-3 32 0,2-5 16 0,-5 2 0 15,-4 1 48-15,1-2 0 0,0 0 0 0,-5-1 0 16,-3-4-208-16,0-1-48 0,-2 0 0 0,1 0 0 16,1-1-128-16,0-1-128 0,3-1 144 0,0 0-144 15,-2-1 0-15,3 0-240 0,-1 0 32 0,6-4 0 16,3-1-1584-16,0-1-320 0,1 2-64 0,8 8-14016 16</inkml:trace>
  <inkml:trace contextRef="#ctx0" brushRef="#br2" timeOffset="-95247.27">4762 14018 18431 0,'2'-13'816'0,"-2"13"160"0,-3-12-784 0,3 12-192 16,-1-8 0-16,-2-1 0 0,-2 3 1856 0,-1-4 336 0,-1 3 64 0,-3 3 16 16,-3 0-1312-16,-3 0-256 0,-2-3-48 0,-3 5-16 15,-1 0-96-15,-2 5-32 0,-1 1 0 0,2 4 0 16,-1 0 112-16,-2 1 16 0,-4 1 0 0,3 6 0 16,1 1-144-16,5 1-32 0,4-4 0 0,4 6 0 15,4 2-192-15,1-4-32 0,4-3-16 0,3-2 0 16,1-2-224-16,4 4 128 0,2 0-128 0,3-4 0 15,3-6 160-15,0 0-160 0,2-2 160 0,3-4-160 16,1-5 256-16,1 1-64 0,0-3 0 0,3-1 0 16,2 3 32-16,2-3 0 0,-1-2 0 0,0-2 0 0,-1 1 80 15,-2 1 16-15,-2 1 0 0,-3 3 0 0,-3-1-320 16,-1 4 0-16,-1 3 128 0,-1 1-128 0,-11 0 240 0,10 2-16 16,-10-2 0-16,12 12 0 0,-4 4-16 15,-2 2 0-15,-1-1 0 0,-2 6 0 0,-2 7-32 0,-1-1-16 16,0 1 0-16,0-1 0 0,0-3-160 0,0 0 192 15,0 0-192-15,-1-3 192 0,-3 2-192 0,0 0 0 16,0-6 0-16,2 0 128 0,-2-2-128 0,1-2 0 16,0 2 0-16,2 0 0 15,-2-4-1024-15,2 2-272 0,-3-5-64 0,4 2-10096 16,0-12-2000-16</inkml:trace>
  <inkml:trace contextRef="#ctx0" brushRef="#br2" timeOffset="-94765.16">2163 15131 18431 0,'0'0'1632'0,"0"0"-1312"16,0 0-320-16,0 0 0 0,0 0 800 0,0 0 96 15,0 0 0-15,0 0 16 0,0 0 144 0,0 0 32 16,17 3 0-16,4-1 0 0,5 0-96 0,6-4-16 15,9-2 0-15,10-2 0 0,11-2-176 0,6-2-32 16,4-3-16-16,7-2 0 0,5 0 96 0,10 0 32 16,6 0 0-16,0 0 0 0,-3 0-48 0,3-1 0 15,2-1 0-15,1 3 0 0,0-2-128 0,-4 3-16 16,-5 1-16-16,-2 2 0 0,0-1-224 0,-4 5-32 16,-2 3-16-16,-7 1 0 0,-10 0-144 0,-3 0-16 15,-5 1-16-15,-6-1 0 0,-9 1-224 0,-3 0 0 16,-3-1 128-16,-6 2-128 0,-5 3 0 0,-4-3 0 0,-2-1 0 0,-5-1-160 31,-5 6-432-31,-5-1-96 0,-8-3-16 0,0 0 0 16,0 0-2528-16,-8 5-512 0,-16-1-96 0,-3 6-32 0</inkml:trace>
  <inkml:trace contextRef="#ctx0" brushRef="#br2" timeOffset="-94305.31">2703 15477 18431 0,'0'0'816'0,"0"0"160"0,10-8-784 0,-2 3-192 16,-8 5 0-16,0 0 0 0,0 0 1536 0,0 0 256 16,0 0 48-16,0 0 16 0,0 0-288 0,4 11-48 15,-4 1-16-15,-3 0 0 0,-2 1-288 0,-2 4-64 16,1 1-16-16,1 0 0 0,-3 1-320 0,0-1-64 15,2-1-16-15,0 0 0 0,1-2-160 0,1 1-16 16,0 0-16-16,2-3 0 0,-1-3-160 0,2 2-16 0,1 1-16 0,4-3 0 16,2-2-48-16,1-1-16 0,-7-7 0 0,14 9 0 15,2-4-64-15,2 0-16 0,3-3 0 0,2-4 0 16,2-2-64-16,1 3-16 0,0-2 0 0,3 1 0 16,2-5-128-16,3 2 0 0,0 1 0 0,0 0 128 15,-5-1-128-15,-2 1 0 0,-1-1 0 0,-4 2 0 31,-4-5-1312-31,-1 3-240 0,-4 3-48 0,0-1-10112 0,-1-1-2032 0</inkml:trace>
  <inkml:trace contextRef="#ctx0" brushRef="#br2" timeOffset="-94027.59">3464 15370 38991 0,'-21'-2'1728'0,"13"5"352"0,8-3-1664 0,-6 12-416 16,-2 5 0-16,0 2 0 0,4 0 0 0,-6 3 128 16,-5 4-128-16,1 4 0 0,1 2 464 0,0 2 16 15,0-4 0-15,3 4 0 0,0 1-256 0,3 2-48 16,0-2-16-16,1 3 0 0,-4 0-160 0,3-2 128 16,0-2-128-16,2 0 128 0,1-1-128 0,1-5 128 15,-2 2-128-15,0-4 128 0,-2 2-128 0,2-6 0 16,-1 0 144-16,0 0-144 0,0-2 0 0,1-1 0 0,0 2-160 15,1-7 160 1,-2 0-784-16,3-1-48 0,-1-4-16 0,4-9 0 16,0 0-1968-16,0 0-400 0,0 0-80 0</inkml:trace>
  <inkml:trace contextRef="#ctx0" brushRef="#br2" timeOffset="-93481.89">4516 15234 18431 0,'0'0'1632'0,"0"-10"-1312"16,0 3-320-16,0 7 0 0,0 0 1696 0,0 0 272 15,0 0 48-15,0 0 16 0,0 0-1392 0,0 0-288 16,0 0-48-16,0 0-16 0,0 0 240 0,0 0 48 16,-10-1 16-16,-1 4 0 0,-2 4 32 0,-1 4 0 15,-6 0 0-15,-1 5 0 0,1 5 160 0,-4 4 48 16,-1 3 0-16,1 5 0 0,-1 1 16 0,0 6 16 16,-2 6 0-16,-1 0 0 0,1 1-176 0,1 1-48 15,2 7 0-15,3-3 0 0,2-3-432 0,3 1-80 16,5-9-128-16,3-1 176 0,3-6-176 0,3-1 128 15,5-8-128-15,5-1 128 0,3-4 32 0,4-3 0 16,0-2 0-16,4-3 0 0,0-3 0 0,3-2 0 0,0-5 0 0,3-1 0 16,1-2-160-16,2-1 192 0,-5-3-192 0,5-3 192 15,2 1-192-15,0-5 128 0,0 0-128 0,-2 2 128 16,-2-5-128-16,0 2 128 0,0 2-128 0,-1-2 128 16,-4 1-128-16,-3-1 128 0,-2-2-128 0,-2 2 128 15,-3 2-128-15,-3-1 0 0,-2 0 0 0,-2 3 0 16,-4-3 0-16,-4 5 0 0,-4-4 0 0,-2 5 0 15,-5-4 192-15,0 3-64 0,-3-1 0 0,-1 5 0 16,1 5 0-16,-5-1-128 0,-5 0 192 0,0 3-64 16,-1-1-272-16,-1 3-64 0,-1 5-16 0,2-5 0 15,3 2-288 1,2 0-64-16,3 0-16 0,3-1 0 0,3-3-1456 0,7 2-304 16,8-6-48-16,0 0-13104 0</inkml:trace>
  <inkml:trace contextRef="#ctx0" brushRef="#br2" timeOffset="-92979.3">5786 14777 28559 0,'-14'-3'1264'15,"14"3"272"-15,0 0-1232 0,0 0-304 0,0 0 0 0,0 0 0 16,0 0 208-16,0 0-16 0,10-5 0 0,4 2 0 15,5 1 592-15,1-1 112 0,3 0 32 0,5 2 0 0,4-4-464 0,1 1-80 16,4 0-32-16,-1 0 0 0,2-4-224 0,5 2-128 16,7 0 160-16,-3 3-160 0,-4 3 144 0,-4 2-144 15,-4-1 128-15,-4 1-128 16,-5 0-304-16,-3 4-144 0,-5 1-16 0,-2-1-9440 16,-5 0-1872-16</inkml:trace>
  <inkml:trace contextRef="#ctx0" brushRef="#br2" timeOffset="-92789.32">5773 15105 36687 0,'0'0'1616'0,"16"1"352"0,3-2-1584 0,6 1-384 16,4 0 0-16,2 0 0 0,3-1 544 0,5 1 32 0,4-3 0 0,2 2 0 15,2-2-96-15,9 1-16 0,10 0 0 0,-5 2 0 16,-5-1-464-16,-3 1 128 0,-2 0-128 0,0 1 0 31,0 1-1728-31,-3-1-400 0,-5-1-80 0,4 3-13568 0</inkml:trace>
  <inkml:trace contextRef="#ctx0" brushRef="#br2" timeOffset="-91557.17">9026 13851 8287 0,'1'-12'368'0,"-1"12"80"0,0 0-448 0,0 0 0 0,0-10 0 0,0 5 0 16,0 5 2160-16,0 0 336 0,0 0 80 0,0 0 16 15,0-15-1888-15,-1 9-384 0,1 6-80 0,0 0-16 16,0 0-224-16,0 0 0 0,0 0 0 0,0 0-5520 15,0 0-1008-15</inkml:trace>
  <inkml:trace contextRef="#ctx0" brushRef="#br2" timeOffset="-88031.77">7569 14140 3679 0,'-9'3'320'0,"0"-3"-320"0,0-1 0 0,0-2 0 15,0 3 2368-15,0 0 416 16,0 0 80-16,1 0 16 0,-1 1-1312 0,-1 2-256 0,10-3-48 0,-9 3-16 16,9-3-272-16,-8 5-48 0,8-5-16 0,0 0 0 15,0 0 48-15,0 0 0 0,0 0 0 0,0 0 0 16,0 0 48-16,16 1 16 0,1-1 0 0,1-1 0 15,2-4-240-15,2-1-32 0,3 2-16 0,2 1 0 16,2-5-128-16,1 2-32 0,-1 4 0 0,3-1 0 16,7 3-128-16,-2-4-16 0,-2 0-16 0,-1 3 0 15,-2 4-96-15,-3-2 0 0,-3-5-16 0,-4 5 0 16,-3 5-112-16,-4-2 0 0,-2-4-16 0,-2 1 0 16,-11-1-48-16,0 0 0 0,8 4 0 0,-8-4 0 0,0 0 16 0,0 0 0 15,0 0 0-15,0 0 0 0,0 0-16 16,-10 5 0-16,0-5 0 0,0-1 0 0,-1 1-256 0,1 0-64 15,1 0-16-15,-2 0 0 16,11 0-1968-16,-10-2-384 0,10 2-64 16,0 0-11440-16</inkml:trace>
  <inkml:trace contextRef="#ctx0" brushRef="#br2" timeOffset="-87643.72">8681 13732 13823 0,'0'0'1216'0,"0"0"-960"0,0 0-256 0,8-9 0 15,-8 9 1024-15,0 0 144 0,0 0 48 0,11-4 0 16,-11 4-176-16,11-2-16 0,-11 2-16 0,11 0 0 16,-11 0-208-16,6 7-32 0,-6-7-16 0,0 15 0 15,0 3 32-15,0 6 16 0,3 4 0 0,-6 3 0 16,-2 1-32-16,-1 0-16 0,-1 0 0 0,1 3 0 16,-2-3-96-16,1 1-16 0,2 1 0 0,0-4 0 15,-2-4-224-15,2 3-48 0,3-3-16 0,-4 1 0 0,0-2-160 16,2-2-48-16,1 2 0 0,-2-5 0 0,0-2 16 15,1-1 0-15,0-5 0 0,4 1 0 0,0-13-160 0,0 0 160 16,0 0-160-16,1 7 160 16,-1-7-1376-16,0 0-256 0,11-5-64 0,0-1-12512 15</inkml:trace>
  <inkml:trace contextRef="#ctx0" brushRef="#br2" timeOffset="-87252.3">9286 13847 15087 0,'0'0'656'0,"0"0"160"0,0 0-656 0,-7 5-160 0,0 2 0 0,7-7 0 16,0 0 816-16,0 0 128 0,-5 6 16 0,5-6 16 16,-1 12 64-16,1-12 16 0,0 0 0 0,10 4 0 15,3 2-96-15,1-2 0 0,2-4-16 0,2-1 0 16,0-2-176-16,5 1-16 0,7-1-16 0,0-1 0 0,1-2-368 0,-1 2-80 15,0 1-16-15,-3 1 0 0,-1-7-112 0,-4 2-32 16,-2 2 0-16,-4 2 0 0,-5-2-128 0,0 1 0 16,-3-2 0-16,-8 6 0 15,0 0-1328-15,0 0-288 0,0 0-64 0,0 0-16 0</inkml:trace>
  <inkml:trace contextRef="#ctx0" brushRef="#br2" timeOffset="-86913.71">9252 13809 13823 0,'-7'12'1216'0,"-1"-3"-960"16,-1 3-256-16,2-2 0 0,2 3 1760 0,-2 2 304 0,1 0 64 0,1-2 16 15,0 3-1312-15,1-2-272 16,0 1-48-16,0 0-16 0,1-2-240 0,3 0-64 0,0-13 0 0,0 17 0 16,3-1-192-16,2 0 128 0,2-6-128 0,2 2 0 15,1 1 208-15,4-3-48 0,5 2-16 0,-1-2 0 16,0-3-16-16,0 3 0 0,-1 3 0 0,6 0 0 15,3-1 96-15,1 1 16 0,-1 1 0 0,-1 2 0 16,-3-3 96-16,-2 0 32 0,-5-1 0 0,0 0 0 16,-2 3 64-16,-4 1 16 0,-4-2 0 0,-1 2 0 15,-2 1 16-15,-2-3 16 0,-1 2 0 0,-4-3 0 16,-6 0 96-16,-2-4 32 0,-2 0 0 0,-3 2 0 16,-5 0 32-16,0-3 16 0,-3-1 0 0,1-3 0 15,2 1-256-15,-3 1-48 0,-4-3-16 0,2-3 0 16,3-1-144-16,2-3-48 0,2 1 0 0,2-2 0 15,0-2-1024-15,5-3-208 16,-2 1-32-16,6-4-9152 0,2 0-1824 0</inkml:trace>
  <inkml:trace contextRef="#ctx0" brushRef="#br2" timeOffset="-86448.77">10402 13795 14735 0,'-13'-5'1312'0,"4"-1"-1056"0,-1-3-256 0,1 1 0 15,1-1 2368-15,-1 5 432 0,-2 2 80 16,-3 3 0-16,0-1-1968 0,-2 3-400 0,-2-1-64 0,1 6-32 15,0-1-96-15,1 4 0 0,1 0-16 0,-1 3 0 16,-2 3-128-16,1 3-32 0,0-1 0 0,1 2 0 16,3 1 64-16,4 0 16 0,1-2 0 0,4 0 0 15,3-4-48-15,5 1-16 0,2-2 0 0,5 0 0 16,0-3 160-16,4-3 48 0,-1-2 0 0,4-5 0 16,1 2-128-16,-1-1-32 0,0-6 0 0,3 2 0 15,-1 0 48-15,0-2 0 0,0 1 0 0,1-8 0 16,1 3-80-16,-2-4-16 0,-2 3 0 0,-3-3 0 0,-2 1-16 0,-2-1 0 15,-3 2 0-15,-2 2 0 0,-6 7 144 16,0 0 32-16,11-3 0 0,-11 3 0 0,0 0-128 0,0 13-32 16,0 1 0-16,0 4 0 0,-2 0-160 0,-2 3 0 15,2 4 0-15,-3 3 0 0,-3 4 0 0,0-1 0 16,1-2 128-16,0 5-128 0,-1 2 0 0,0 3 0 16,-1-4 0-16,2-1 128 0,5 0-336 0,-3-1-80 15,-1-2-16-15,-1-2-10096 16,-3-10-2016-16</inkml:trace>
  <inkml:trace contextRef="#ctx0" brushRef="#br2" timeOffset="-85938.05">7698 14966 12895 0,'0'0'1152'0,"0"0"-928"0,0 0-224 0,0 0 0 0,0 0 1328 0,0 0 208 16,4-6 64-16,5 4 0 0,1-2-1008 0,0 0-192 16,-10 4-32-16,17-3-16 0,9 2 240 0,5 0 48 15,2-2 16-15,7 2 0 0,3-3 144 0,2 1 32 16,3-1 0-16,7-2 0 0,6-2 144 0,12 0 48 15,10 0 0-15,2 2 0 0,1 2-112 0,5-1-16 16,3-6 0-16,9 5 0 0,7-2-272 0,-2 3-64 16,-5 1-16-16,4 1 0 0,0-5-48 0,-2 5-16 15,0 0 0-15,-4 0 0 0,2-3-112 0,-5 1-32 16,-1 2 0-16,-7 2 0 0,-8 3-144 0,-9 0-48 16,-8-4 0-16,-4 2 0 0,-6 0-144 0,-5 2 128 0,-7 1-128 0,-3 3 128 15,-2-2-416-15,-6 0-96 0,-6 1 0 0,-3 1-10592 16,-5-2-2112-1</inkml:trace>
  <inkml:trace contextRef="#ctx0" brushRef="#br2" timeOffset="-85372.96">7959 15717 16575 0,'0'0'368'0,"0"0"80"0,0 0 0 0,0 0 16 0,-5 2-464 0,5-2 0 0,0 0 0 0,0 0 0 15,-4 8 912-15,4-8 96 0,0 0 16 0,0 0 0 16,0 0 816-16,7 3 160 0,2-2 48 0,1 1 0 16,2 0-832-16,2-4-144 0,2 0-48 0,2-2 0 15,2 0 0-15,3 0 0 0,2 0 0 0,14-1 0 16,0-3-656-16,-4 3-144 0,-2 1-32 0,2 1 0 15,3 5-48-15,-2-2-16 0,-2 0 0 0,-2 0 0 16,-6 0-128-16,-3 1 0 0,-2 0 0 0,-3 1 128 0,-2-5-128 0,-2 2 0 16,-2 1-160-16,-12 0 160 15,12-2-1776-15,-2 0-256 0,1-2-48 0,-11 4-7328 16,0 0-1456-16</inkml:trace>
  <inkml:trace contextRef="#ctx0" brushRef="#br2" timeOffset="-85008.25">9096 15388 28447 0,'7'-21'1264'0,"-2"11"256"0,0-1-1216 0,0 1-304 0,0 1 0 0,-2 1 0 16,-3 8 384-16,0 0 32 0,0 0 0 0,0 0 0 15,0 0 224-15,0 0 32 0,0 0 16 0,1 12 0 16,-1-12-288-16,-2 15-48 0,-2 4-16 0,0 0 0 16,-3 1-80-16,2 0-32 0,0-1 0 0,1 2 0 15,0 1 32-15,2 0 16 0,-1-3 0 0,0 0 0 16,3-1 0-16,4 0 0 0,0 1 0 0,0-3 0 16,1-4-16-16,2 1-16 0,-1 2 0 0,3-5 0 15,2-1 16-15,1 0 0 0,2-1 0 0,-1-4 0 16,0 0 32-16,3-2 16 0,1-2 0 0,2 0 0 15,2-2-96-15,1 1-16 0,0-1 0 0,-2 0 0 0,-7-1-192 16,4-2 144-16,4 0-144 0,-2-1 128 16,-3 1-512-16,-2-3-128 15,-2 2 0-15,0-2-16 0,-2 2-2176 0,-2 2-432 0,-1-7-96 0</inkml:trace>
  <inkml:trace contextRef="#ctx0" brushRef="#br2" timeOffset="-84744.41">9628 15376 22399 0,'0'0'992'0,"0"0"208"0,0 0-960 0,0 0-240 16,0-8 0-16,0 8 0 0,0 0 768 0,0 0 96 15,-4 11 32-15,0 1 0 0,-2 1 128 0,-1 2 16 16,-2 4 16-16,0 0 0 0,0 3-128 0,0 0-32 16,-1 4 0-16,0-2 0 0,-3 2-176 0,1 0-32 15,-3 0-16-15,0 3 0 0,1 3-240 0,1-2-48 16,0-1-16-16,2-3 0 0,2-4-208 0,1 3-32 0,1 0-128 0,0-4 192 15,2-3-64-15,1 0 0 0,-1 1-128 16,1-1 192-16,1-5-192 0,2-1 0 0,1-12 0 0,0 0 0 31,-3 9-288-31,3-9-160 0,0 0-16 0,0 0-16 16,0 0-1712-16,0 0-352 0,9-9-64 0,-2-4-10560 0</inkml:trace>
  <inkml:trace contextRef="#ctx0" brushRef="#br2" timeOffset="-84094.4">10418 15147 20271 0,'0'0'1792'0,"0"0"-1424"16,0-9-368-16,0 9 0 0,-1-9 944 0,1 9 112 15,0 0 32-15,0 0 0 0,0 0-864 0,0 0-224 16,0 0 0-16,0 0 0 0,0 0 208 0,0 0-32 16,0 0-16-16,0 0 0 0,-9 11 160 0,-1-2 16 15,1 1 16-15,-1-4 0 0,1 8 304 0,-4-2 64 16,1 4 16-16,-2 1 0 0,-2 1 32 0,-2 3 0 0,-3 4 0 15,1 1 0-15,-2 4-128 0,1 0-32 0,-1 1 0 16,1 2 0-16,-1-2-224 0,3 0-64 0,-1-2 0 0,2-1 0 16,3 0-128-16,2-1-16 0,3 1-16 0,2-2 0 15,3-5-16-15,2 1 0 0,2-3 0 0,5 0 0 16,0-4 176-16,6 0 48 0,2-2 0 0,2 0 0 16,1-4-32-16,2 1 0 0,1-1 0 0,0 2 0 15,4 0-16-15,2-1-16 0,2-4 0 0,1 1 0 16,1-6-48-16,0 0 0 0,4 2 0 0,-2-3 0 15,-3-3-256-15,3 2 0 0,3 1 0 0,-2-1 0 16,-3-1 160-16,-1-3-160 0,-4 0 128 0,-3 0-128 16,-5 2 144-16,0-3-144 0,-1-1 160 0,-2-1-160 0,-5-1 128 0,0 0-128 15,-2-3 0-15,-1 0 144 16,-3 2-144-16,-1-6 0 0,0-1 0 0,-1 4 0 0,-5 6 0 16,-2-5 0-16,-3-1 0 0,-3 2 0 0,-4 4 128 15,-3-1-128-15,-4 1 128 0,-2 2-128 0,-3 2 256 0,4 3-16 16,4 2-16-16,-3 0 0 0,-5 4-64 0,2-3-16 15,2 4 0-15,3 2 0 0,1-1-144 0,1 2 192 16,1-1-192-16,-1 4 192 0,3 3-192 0,3-3 128 16,-1 2-128-16,3 0 128 0,1 2-128 0,3 0 0 15,1 0 0-15,2-1 0 0,0 1 0 0,2-3 0 16,2 2 0-16,2-1 0 16,4 1-1152-16,2-2-272 0,2-3-48 0,4 3-16352 0</inkml:trace>
  <inkml:trace contextRef="#ctx0" brushRef="#br2" timeOffset="-68165.76">7212 807 9215 0,'0'0'192'0,"0"0"64"0,0 0 0 0,0 0 0 0,-1 7-256 16,1-7 0-16,-3 8 0 0,3-8 0 0,0 0 0 0,0 0 0 15,-4 5 0-15,-1 0 0 0,-1 2 864 0,2-4 128 16,4-3 32-16,0 0 0 0,-3 7 816 0,0 2 160 16,1-2 48-16,2-1 0 0,0-6-1648 0,1 8-400 15,-2 1 0-15,0-2 0 0,1-7 896 0,-8 3 112 16,1 4 16-16,3 1 0 0,-2-4 0 0,1 1 0 15,-1-1 0-15,1 0 0 0,-3-3 0 0,3-1 0 16,5 0 0-16,-5-5 0 0,0 1 0 0,-1-3 0 16,0 1 0-16,1-5 0 0,1-3 0 0,0-3 0 15,-1 0 0-15,3-5 0 0,0-3-832 0,0-6-192 16,0-3 0-16,1-2 0 0,1-1 0 0,0-5 0 16,-2-2 0-16,1 4 0 0,0 3 0 0,1 3 0 0,0 3 0 15,0-2 0-15,2 6 0 0,1 1 0 16,-2 2 0-16,2 0 0 0,1 0 0 0,2 1 0 0,-2 2 0 0,0-3 0 15,0 4 0-15,1-1 0 0,2-1 0 16,-2 1 0-16,-1 1 0 0,-2 1 0 0,4-1 0 0,-2 2 0 16,-1 1 0-16,1 1 0 0,-1 1 0 0,0 1 0 15,-2 3 0-15,-1-4 0 0,0 2 0 0,1 0 0 16,2 2 0-16,-2 0 0 0,0 3 0 0,1-2 0 16,0 2 0-16,1 0 0 0,-3 8 0 0,0 0 0 15,1-8 0-15,2 3 0 0,-3 5 0 0,0 0 0 16,0 0 0-16,5-6 0 0,2 1 0 0,-2 1 0 15,-5 4 0-15,8-2 0 0,-8 2 0 0,9-1 0 16,2-2 0-16,-1 2 0 0,-10 1 0 0,0 0 0 16,0 0 0-16,9-1 0 0,0-2 0 0,-9 3 0 0,0 0 0 0,0 0 0 15,0 0 0-15,0 0 0 0,0 0 0 0,0 0 0 16,0 0 0-16,0 0 0 0,8-4 0 0,-8 4 0 16,0 0 0-16,0 0 0 0,9-2 0 0,-1 0 0 15,-1 1 0-15,-7 1 0 0,0 0 0 0,0 0 0 16,0 0 0-16,0 0 0 0,0 0 0 0,0 0 0 15,0 0 0-15,7-6 0 0,-1 2 0 0,-6 4 0 16,0 0 0-16,7-4 0 0,0 1 0 0,-7 3 0 16,0 0 0-16,0 0 0 0,5-6 0 0,-5 6 0 15,8-3 0-15,-8 3 0 0,0 0 0 0,0 0 0 16,0 0 0-16,0 0 0 0,0 0 0 0,0 0 0 16,0 0 0-16,0 0 0 0,0 0 0 0,0 0 0 15,0 0 0-15,0 0 0 0,0 0 0 0,0 0 0 16,0 0 0-16,0 0 0 0,0 0 0 0,0 0 0 0,-8-1 0 15,3 1 0-15,5 0 0 0,-7 0 0 0,-1 1 0 0,0 2 0 16,1 0 0-16,-3 0 0 0,0 1 0 0,0 0 0 16,-1 1 0-16,3 0 0 0,0 1 0 0,1 0 0 15,-1 2 0-15,-1 0 0 0,0 1 0 0,-2-1 0 16,3 2 0-16,-3 6 0 0,-1-2 0 0,1 3 0 16,4 1 0-16,-3 7 0 0,-1 0 0 0,-2 4 0 15,2-3 0-15,0 5 0 0,-1-1 0 0,1 1 0 16,1-2 0-16,1-3 0 0,0 0 0 0,2 0 0 15,-1-1 0-15,2 2 0 0,1-2 0 0,-1 5 0 16,1-3 0-16,1 5 0 0,2 2 0 0,-1 1 0 0,2-4 0 16,1 2 0-16,1 0 0 0,2 0 0 0,-1-6 0 15,2 1 0-15,0-1 0 0,0-1 0 0,0-6 0 0,2-2 0 16,2 0 0-16,1-1 0 0,-1 0 0 0,0-2 0 16,-1-1 0-16,0-1 0 0,1-3 0 0,1 1 0 15,-2-1 0-15,-1-3 0 0,-6-7 864 0,7 6 128 16,-1 1 32-16,-6-7 0 0,10 2-832 0,-3 1-192 15,-7-3 0-15,0 0 0 0,8 7 0 0,-8-7 0 16,8 5 0-16,-8-5 0 0,0 0 0 0,0 0 0 16,0 0 0-16,0 0 0 0,-1-7 0 0,1 7 0 15,0-6 0-15,0 1 0 0,0-5 0 0,0 5 0 16,0-3 0-16,-2 2 0 0,1-1 0 0,-2-2 0 16,1 3 0-16,-2-2 0 0,1-1 0 0,-1 0 0 0,-1-2 0 15,-1 1 0-15,3 1 0 0,-1-2 0 16,-1 1 0-16,1-3 0 0,0 1 0 0,0 0 0 0,-2-3 0 0,-1-1 0 15,3-1 0-15,0 0 0 16,2-1 0-16,-1-3 0 0,1-3 0 0,-1 0 0 16,0 0 0-16,2 1 0 0,0-5 0 0,-1 4 0 0,1 3 0 0,0-3 0 15,0 5 0-15,1 0 0 0,0 1 0 0,0 1 0 16,0 3 0-16,0-2 0 0,1 5 0 0,1-4 0 16,2 1 0-16,2-2 0 0,-1 2 0 0,0-1558 0 15,0 3115 0-15,3-1557 0 0,-1-3 0 0,0 0 0 16,2 1 0-16,-1-1 0 0,-1-1 0 0,2 0 0 15,3 2 0-15,-1 1 0 0,-1 2 0 0,-1-2 0 16,1 3 0-16,1 2 0 0,-2-3 0 0,0 4 0 16,-1 1 0-16,-2 3 0 0,-1-4 0 0,-1 4 0 0,-4 5 0 0,0 0 0 15,0 0 0-15,0 0 0 0,0 0 0 16,0 0 0-16,0 0 0 0,0 0 0 0,5-4 0 0,-5 4 0 16,0 0 0-16,0 0 0 0,0 0 0 0,0 0 0 15,0 0 0-15,0 0 0 0,7-6 0 0,-7 6 0 16,0 0 0-16,0 0 0 0,0 0 0 0,0 0 0 15,0 0 0-15,0 0 0 0,0 0 0 0,0 0 0 16,0 0 0-16,0 0 0 0,0 0 0 0,0 0 0 16,0 0 0-16,0 0 0 0,0 0 0 0,0 0 0 15,0 0 0-15,-7 7 0 0,0 1 0 0,0 2 0 16,1-1 0-16,-5 8 0 16,1 1-768-16,-1 2-208 0,1 2-48 0,2-6 0 0,0 1 832 0,-1 2 192 15,-1 2 0-15,-2 3 0 0,4 2 0 0,-2 2 0 0,-1 2 0 0,2 4 0 16,3 3 0-16,-2 2 0 15,0 5 0-15,0 1 0 0,2 2 0 0,0-4 0 0,3-3 0 0,0-2 0 16,0-3 0-16,1-2 0 0,0-1 0 0,2-2 0 16,2-5 0-16,0 1 0 0,1 3 0 0,1-5 0 15,2 3 0-15,2-5 0 0,0-4 0 0,0 4 0 16,1 3 0-16,1-2 0 0,-2-7 0 0,1 1 0 16,3 0 0-16,-2-1 0 0,0-2 0 0,-3 0 0 15,1-3 768-15,0-1 208 0,-3 0 48 0,2-2 0 16,1-4-832-16,-8-4-192 0,0 0 0 0,0 0 0 15,0 0-1600-15,0 0-352 16,7-5-80-16,-7 5-9296 0,4-7-1856 0</inkml:trace>
  <inkml:trace contextRef="#ctx0" brushRef="#br2" timeOffset="-58378.74">7408 373 12895 0,'0'0'272'0,"0"0"64"0,0 0 16 0,0 0 32 0,0 0-384 0,0 0 0 15,0 0 0-15,0 0 0 0,0 0 896 0,0 0 96 0,0 0 32 16,0 0 0-16,0 0 0 0,0 0 0 0,0 0 0 0,0 0 0 15,0 0 0-15,0 0 0 0,0 0 0 16,0 0 0-16,0 0 0 0,0 0 0 0,0 0 0 0,-13 0 0 16,6 8-832-16,7-8-192 0,-4 5 0 0,4-5 0 15,0 0 864-15,0 0 128 0,0 0 32 0,0 0 0 16,0 0-832-16,0 0-192 0,0 0 0 0,13 3 0 16,-2-2 864-16,0 2 128 0,2-1 32 0,2-2 0 15,0-1-832-15,2 0-192 0,-1-2 0 0,1 2 0 16,-1 1 0-16,-1-2 0 0,0 0 0 0,0 1 0 0,1 2 0 15,0-1 0-15,-1-1 0 0,0 1 0 16,-2-3 0-16,0-1 0 0,-2 1 0 0,-11 3 0 0,10-2 864 0,-10 2 128 16,9-5 32-16,-9 5 0 0,0 0-832 0,0 0-192 15,0 0 0-15,0 0 0 0,0 0 0 16,-12-2 0-16,-1 0 0 0,0 0 0 0,1 2 0 0,-1 3 0 16,-1-2 0-16,-1 2 0 0,1-4 0 0,1 3 0 15,0 3 0-15,-1-1 0 0,3-4 0 0,-1 3 0 16,2-3 0-16,1 3 0 0,0-1 0 0,9-2 0 15,0 0 0-15,0 0 0 0,0 0 0 0,0 0 0 16,0 0 0-16,0 0 0 16,0 0-768-16,13-1-208 0,1 1-48 0,3-1 0 15,3-6-2448-15,-1 3-496 0,10-1-112 0,-4 1-16 0</inkml:trace>
  <inkml:trace contextRef="#ctx0" brushRef="#br2" timeOffset="-57789.28">8017 180 16575 0,'0'0'368'0,"0"0"80"0,-2-10 0 0,2 10 16 0,0 0-464 0,0 0 0 0,0 0 0 0,0 0 0 16,0 0 912-16,0 0 96 0,0 0 16 0,0 0 0 0,0 0 0 15,0 0 0-15,0 0 0 0,0 0 0 0,0 0 0 0,4 10 0 16,0-3 0-16,-1 3 0 0,-2-1 0 0,0 3 0 16,1-4 0-16,0 2 0 0,0 3-832 0,-1 2-192 15,0 0 0-15,-1 0 0 0,-1-1 864 0,0-4 128 16,-2 2 32-16,2-2 0 0,-2 2-832 0,2 1-192 15,-2-1 0-15,3-4 0 0,0-8 0 0,0 0 0 16,-4 9 0-16,4-9 0 0,0 0 864 0,0 0 128 16,-4 8 32-16,4-8 0 0,0 0-832 0,0 0-192 15,0 0 0-15,0-7 0 0,0-1 864 0,0-2 128 16,0-2 32-16,2-1 0 0,-1 4-832 0,1-4-192 16,1 3 0-16,-2-2 0 0,2-4 0 0,0 3 0 15,-3 1 0-15,1 2 0 0,2 1 0 0,-2 1 0 0,-1 8 0 16,0 0 0-16,1-5 0 0,-1 5 0 0,0 0 0 0,0 0 0 15,0 0 0-15,-2 6 0 16,-2 2 0-16,1 3 0 0,-1 3 0 0,0 3 0 16,-1-1 0-16,0-2 0 0,1 0 0 0,-3 1 0 0,2 0 0 0,0-3 0 15,0 0 0-15,1-1 0 0,0-4 0 0,4-7 0 16,-4 10 0-16,4-10 0 0,0 0 0 0,0 0 0 16,0 0 0-16,0 0 0 0,0 0 0 0,0 0 0 15,0 0 0-15,0 0 0 0,0 0 0 0,4-6 0 16,-2-2 0-16,1 0 0 0,-2 0 0 0,-1-2 0 15,0 10-1600-15,0 0-352 0,0 0-80 16,0 0-9296-16,0 0-1856 0</inkml:trace>
  <inkml:trace contextRef="#ctx0" brushRef="#br2" timeOffset="-57184.02">7996 836 16575 0,'0'0'368'0,"0"0"80"0,0 0 0 0,0 0 16 0,0 0-464 0,0 0 0 0,0 0 0 0,0 0 0 15,0 0 912-15,0 0 96 0,0 0 16 0,0 0 0 16,0 0 0-16,0 0 0 0,0 0 0 0,0 0 0 15,0 0 0-15,0 0 0 0,-3-7 0 0,3 7 0 16,0 0 0-16,-5 3 0 0,-2-2 0 0,0 2 0 16,-4 2-832-16,1-1-192 0,1 3 0 0,-3 2 0 15,-1-2 864-15,0 7 128 0,0 1 32 0,1 1 0 0,0-6-832 0,4 2-192 16,2 0 0-16,2 2 0 0,1 2 0 16,3-5 0-16,2-1 0 0,3-1 0 0,3-5 864 0,2 1 128 15,3 1 32-15,0-3 0 0,2 0-832 0,-1-1-192 16,-1-1 0-16,1-2 0 0,1-4 864 0,-1-4 128 15,-1 0 32-15,-1-2 0 0,-2 3-832 0,1-1-192 16,-2-2 0-16,-1-4 0 0,-2 1 0 0,1 0 0 16,-5 1 0-16,1-2 0 0,-3 1 864 0,-2 2 128 15,0 2 32-15,1-1 0 0,-5 2-832 0,2-1-192 16,-1 2 0-16,-3 0 0 0,-1 3 0 0,-1 1 0 16,-1 3 0-16,0-5 0 0,-4 4 0 0,0-1 0 15,-1 2 0-15,-9 1 0 16,2 1-2416-16,3 3-528 0,3 3-96 0,8-6-32 0</inkml:trace>
  <inkml:trace contextRef="#ctx0" brushRef="#br2" timeOffset="-56303.98">9136 292 12895 0,'0'0'272'0,"0"0"64"0,0 0 16 0,0 0 32 0,0 0-384 0,0 0 0 0,0 0 0 0,0 0 0 0,0 0 896 0,0 0 96 16,0 0 32-16,0 0 0 0,0 0 0 0,0 0 0 15,0 0 0-15,0 0 0 0,0 0 0 0,0 0 0 16,0 0 0-16,0 0 0 0,-7 3-832 0,1-4-192 16,-3 1 0-16,1 1 0 0,-1 1 864 0,-1 1 128 15,-1 1 32-15,-2 3 0 0,-2 0-832 0,0 5-192 16,0-2 0-16,-1 1 0 0,-1-1 864 0,2 1 128 16,-1 1 32-16,4 1 0 0,3 0-832 0,3 0-192 15,2-3 0-15,2 0 0 0,2 1 0 0,0-11 0 16,8 4 0-16,3 1 0 0,-1 4 0 0,3-5 0 15,1-1 0-15,1-1 0 0,-2 1 864 0,1 0 128 16,0 0 32-16,-1-3 0 0,-1-5-832 0,0 0-192 16,0 0 0-16,-1-3 0 0,1 1 864 0,-1 1 128 0,-1-7 32 0,-1 4 0 15,-1 0-832-15,-3-1-192 0,-2 3 0 0,-2-2 0 16,-1-3 864-16,-1 1 128 0,-2 2 32 0,-1-1 0 16,-1 2-832-16,-3 1-192 0,0 2 0 0,-2 0 0 15,0 4 0-15,-2-3 0 0,-1-1 0 0,0 3 0 31,-2 5-2416-31,2 3-528 0,0-2-96 0,3 0-32 0</inkml:trace>
  <inkml:trace contextRef="#ctx0" brushRef="#br2" timeOffset="-55750.71">8666 887 16575 0,'0'0'736'0,"0"0"160"0,0 0-720 0,0 0-176 0,0 0 0 0,0 0 0 16,0 0 848-16,0 0 144 0,0 0 32 0,0 0 0 16,0 0 0-16,0 0 0 0,0 0 0 0,0 0 0 15,0 0 0-15,0 0 0 0,0 0 0 0,8 4 0 16,-1-4 0-16,6 2 0 0,-1 1 0 0,3-2 0 16,0-1 0-16,6 0 0 0,0 0 0 0,1-1 0 0,2 0-832 0,0-1-192 15,-2 0 0-15,2 2 0 0,-1 2 864 0,0 0 128 16,-4-2 32-16,-3 1 0 0,1 0-832 15,-4 3-192-15,-3-1 0 0,-2-1 0 0,-8-2 0 0,0 0 0 16,0 0 0-16,0 0 0 0,0 0 0 0,0 0 0 16,0 0 0-16,0 0 0 15,0 0-2416-15,0 0-528 0,0 0-96 0,0 0-11088 16</inkml:trace>
  <inkml:trace contextRef="#ctx0" brushRef="#br2" timeOffset="-55119.72">9178 807 20271 0,'0'0'896'0,"0"0"192"0,0 0-880 0,0 0-208 0,0 0 0 15,0 0 0-15,0 0 1680 0,0 0 304 0,0 0 48 0,0 0 16 16,0 0-832-16,0 0-144 0,0 8-48 0,0 1 0 15,0 2 0-15,-2 2 0 0,-1 1 0 0,-1 3 0 16,-1 1 0-16,1 0 0 0,-4 1 0 0,2-1 0 16,-1 1-816-16,2 0-208 0,0-2 0 0,-1 1 0 15,1 0 864-15,1-2 128 0,0-3 32 0,0-3 0 16,1-1-832-16,-1-1-192 0,4-8 0 0,0 0 0 16,0 0 0-16,0 0 0 0,0 0 0 0,0 0 0 15,0 0 0-15,4-4 0 0,-1-6 0 0,3-2 0 0,0-1 864 0,1-1 128 16,-1-1 32-16,1-1 0 0,-2-4-832 0,0-2-192 15,-1 1 0-15,1 1 0 0,1 2 0 0,0 1 0 16,1-1 0-16,-1 4 0 0,-1-1 0 0,-1 5 0 16,-1-2 0-16,-3 12 0 0,2-6 0 0,-2 6 0 15,0 0 0-15,0 0 0 0,0 0 0 0,0 0 0 16,0 9 0-16,-3 2 0 0,-1-1 0 0,0 1 0 16,-2 5 0-16,1 3 0 0,0 5 0 0,0-1 0 15,-2 2 0-15,1-1 0 0,-2-3 0 0,1-2 0 16,0 1 0-16,1 0 0 0,0-3 0 0,1-1 0 15,1-3 0-15,-1 0 0 0,2-6 0 0,0-1 0 16,3-6 0-16,0 0 0 0,0 0 0 0,0 0 0 0,0 0 0 16,3-6 0-16,0-2 0 0,3-6 0 15,-1-3 0-15,1-2 0 0,-1 0 0 0,1-1 0 0,1-1 0 0,-1-2 0 16,1 3 0-16,2 2 0 0,-3 2 0 0,1 3 0 16,-1-1 0-16,0 2 0 0,-2 3 0 0,0 0 0 15,-4 9 0-15,0 0 0 0,0 0 0 16,5 8 0-16,-5-8 0 0,1 10 0 0,-1 5 0 0,-1 2 0 15,-1 2 0-15,-1 1 0 0,-1-2 0 0,-2 2 0 16,1 0 0-16,-3 0 0 0,2-1 0 0,2-3 0 16,-3-2 0-16,2 0 0 0,0-7 0 0,-2 4 0 15,7-11-1600 1,0 0-352-16,0 0-80 0,0 0-10384 0,0 0-2096 0</inkml:trace>
  <inkml:trace contextRef="#ctx0" brushRef="#br2" timeOffset="-54264.76">9575 128 12895 0,'0'0'272'0,"0"0"64"0,-2-9 16 0,0 1 32 0,-1 4-384 0,0-2 0 0,-1-1 0 0,3 1 0 15,-1-4 1712-15,-1 4 272 0,2-3 48 0,-1 2 16 16,0 3-832-16,-2-1-144 0,-1 1-48 0,1-1 0 15,4 5-816-15,0 0-208 0,0 0 0 0,0 0 0 0,-4-3 864 0,4 3 128 16,0 0 32-16,0 0 0 0,0 0 0 0,0 0 0 16,0 0 0-16,0 0 0 0,0 0-832 0,0 0-192 15,0 0 0-15,0 0 0 0,8 0 864 0,-1 2 128 16,1 2 32-16,1 1 0 0,2 3-832 0,1-2-192 16,1 5 0-16,0-4 0 0,-2 5 0 0,1 0 0 15,1 1 0-15,-1 1 0 0,0 3 864 0,1 0 128 16,-2 1 32-16,1 1 0 0,0-1-832 0,-2 0-192 15,-1 2 0-15,1 1 0 0,-1 2 0 0,1 2 0 16,-1-3 0-16,0 3 0 0,0 0 864 0,-1 2 128 16,-1 6 32-16,-2 0 0 0,-1 0-832 0,-1 2-192 15,-1 3 0-15,-2-1 0 0,-1-2 0 0,0 0 0 16,-2-2 0-16,0-1 0 0,-1-2 0 0,2 0 0 0,-2 0 0 0,0-3 0 16,-3 3 864-16,2 2 128 0,-3 2 32 0,1 0 0 15,-1-3-832-15,-1 3-192 0,0-6 0 0,-1 2 0 16,1 3 0-16,0-7 0 0,0 0 0 0,0-2 0 15,1-2 0-15,-1 0 0 0,0-4 0 16,0 0 0-16,1 1 0 0,-1-4 0 0,4-2 0 0,-3 2 0 16,0-6 0-16,0 1 0 0,0-5 0 0,2 2 0 15,0 1 0-15,3-3 0 0,-1 0 0 0,4-5 0 16,-6 5 864-16,6-5 128 0,0 0 32 0,0 0 0 16,0 0-832-16,0 0-192 0,0 0 0 0,0 0 0 15,0 0 0-15,0 0 0 0,0 0 0 0,0 0 0 0,0 0 0 16,0 0 0-16,0 0 0 0,0 0 0 0,0 0 0 0,0 0 0 15,0 0 0-15,0 0 0 16,0 0-768-16,0 0-208 0,0 0-48 0,0 0 0 16,0 0-816-16,0 0-160 0,0 0-48 0,0-9-16384 15</inkml:trace>
  <inkml:trace contextRef="#ctx0" brushRef="#br2" timeOffset="-52956.15">10337 124 12895 0,'0'0'272'0,"0"0"64"0,0 0 16 0,-19 7 32 15,19-7-384-15,0 0 0 0,0 0 0 0,0 0 0 16,0 0 896-16,0 0 96 0,0 0 32 0,-7 2 0 16,1 0 0-16,6-2 0 0,0 0 0 0,-6 3 0 0,1 4-832 0,0-3-192 15,-2 2 0-15,4 2 0 0,-5 1 864 0,1 3 128 16,-1 1 32-16,-1 0 0 0,-1 3-832 0,1 1-192 16,-2 0 0-16,1 4 0 0,-2-1 0 0,0 6 0 15,1-1 0-15,0 7 0 0,2 1 864 0,1 1 128 16,0 7 32-16,1-3 0 0,0 1-832 0,1-2-192 15,0 1 0-15,2-1 0 0,1-3 0 0,0 0 0 16,0-6 0-16,2 0 0 0,2-5 0 0,2-2 0 16,0 1 0-16,0-2 0 0,3-3 864 0,-1-3 128 15,1-1 32-15,0-1 0 0,1-2-832 0,3 1-192 16,-1-6 0-16,5-1 0 16,0-7-768-16,1-1-208 0,0 2-48 0,1-6 0 15,0-1-816-15,2-6-160 0,8-4-48 0,-3-1 0 0</inkml:trace>
  <inkml:trace contextRef="#ctx0" brushRef="#br2" timeOffset="-52384.21">10538 338 16575 0,'0'0'736'16,"0"0"160"-16,0 0-720 0,0 0-176 0,0 0 0 0,5-7 0 0,-1-2 848 16,3 0 144-16,2 0 32 0,1-1 0 15,2-2-832-15,1 1-192 0,3 0 0 0,-1-2 0 0,1 0 0 0,-1-2 0 16,0 2 0-16,-2 4 0 0,-3 1 864 0,2 3 128 16,-3 2 32-16,-9 3 0 0,0 0-832 0,0 0-192 15,4 7 0-15,-1 5 0 0,-3-1 0 0,-2 5 0 16,-2 1 0-16,-1 0 0 0,-3-1 0 0,-1-1 0 15,0 1 0-15,0-4 0 0,0-1 0 0,1 1 0 16,0-3 0-16,2 2 0 0,-1-6 864 0,3 1 128 16,4-6 32-16,0 0 0 0,0 0-832 0,0 0-192 15,0 0 0-15,8-6 0 0,1 1 864 0,2-4 128 16,0-1 32-16,2-3 0 0,-1 0-832 0,1 2-192 16,0-4 0-16,0 0 0 0,2 2 0 0,-1 2 0 15,2-5 0-15,-1 3 0 0,1 0 0 0,-3 3 0 0,-3 2 0 0,1 3 0 16,1 2 0-16,-3 6 0 0,-3 1 0 0,1 4 0 15,-1 0 0-15,-2 2 0 0,-4-1 0 0,0 1 0 16,0 2 0-16,0 0 0 16,-1 1 0-16,0-4 0 0,-1 0 0 0,2-1 0 0,0-8 0 0,0 0 0 15,0 0 0-15,0 0 0 0,8 4 0 0,1 0 0 16,0-1 0-16,2-3 0 0,0-2 0 0,4 0 0 16,2-2 0-16,-2 0 0 0,0 0 0 0,0 1 0 15,2 3 0-15,-1 2 0 0,-2 0 0 0,1 2 0 16,-2 3 0-16,-3 0 0 0,-3 8 0 0,-2 0 0 15,-1 2 0-15,-4 0 0 0,-4 7 0 0,-1-2 0 16,-3 1 0-16,0 0 0 0,-1 0 0 0,1 8 0 16,2 2-2416-16,2-3-528 0,-3 5-96 15,5-13-32-15</inkml:trace>
  <inkml:trace contextRef="#ctx0" brushRef="#br2" timeOffset="-51952.15">10704 1061 16575 0,'0'0'368'0,"0"0"80"0,0 0 0 0,0 0 16 0,0 0-464 0,0 0 0 16,0 0 0-16,5-7 0 0,0-3 912 0,1 0 96 0,1 0 16 0,1-3 0 16,1 1 0-16,0-1 0 0,3-3 0 0,-2-2 0 15,2 1 0-15,1 0 0 0,0 1 0 0,0 1 0 16,0-1-832-16,-1 3-192 0,0-1 0 0,-2 2 0 16,-2 2 0-16,-2-3 0 0,0 3 0 0,-1 4 0 15,-5 6 0-15,0 0 0 0,0 0 0 0,0 0 0 16,0 0 864-16,-5 5 128 0,-3 4 32 0,-1 2 0 15,-2 2-832-15,1 2-192 0,2 4 0 0,-3 0 0 16,4 1 0-16,-4-2 0 0,1-1 0 0,5 0 0 16,1 0 0-16,2 0 0 0,1-2 0 0,4-3 0 0,1 0 0 0,1-3 0 15,3-4 0-15,2 3 0 16,2 0 0-16,1-6 0 0,2-2 0 0,-3 0 0 0,1-2 0 0,2-5 0 16,2 1 0-16,3-3 0 15,-4 3-768-15,-2 1-208 0,5-3-48 0,-1 2-11872 16</inkml:trace>
  <inkml:trace contextRef="#ctx0" brushRef="#br2" timeOffset="-51585.47">11427 185 20271 0,'0'0'448'0,"16"15"80"0,-16-15 32 0,0 0 16 0,6 9-576 0,-1 1 0 0,1 5 0 0,0-2 0 15,1 4 928-15,2 2 80 0,0 7 16 0,1-1 0 16,2 4-832-16,0 1-192 0,-6 1 0 0,2 11 0 15,0 10 864-15,-3 3 128 0,-2 1 32 0,-4-3 0 16,-3-3-832-16,-4-2-192 0,0 1 0 0,-9 19 0 16,-1-13 864-16,-2-3 128 0,-1-5 32 0,4-14 0 15,-3-1-832-15,-3-4-192 0,0-1 0 0,1-5 0 0,0 0 0 16,-1-1 0-16,3-4 0 0,-1-4 0 16,5-2-768-16,0-4-208 15,2-1-48-15,4-8 0 0</inkml:trace>
  <inkml:trace contextRef="#ctx0" brushRef="#br2" timeOffset="-51089.54">12341 634 12895 0,'0'0'272'0,"0"0"64"0,0 0 16 0,-7 6 32 0,7-6-384 0,0 0 0 0,0 0 0 0,0 0 0 0,0 0 896 0,0 0 96 15,0 0 32-15,4 9 0 0,-4-9 0 0,13 7 0 16,0-4 0-16,3-2 0 0,1 2 0 0,3-2 0 15,2-1 0-15,5-3 0 0,6 1-832 0,-8-1-192 16,3 2 0-16,6 1 0 0,3 0 864 0,2 0 128 16,-4 0 32-16,1 1 0 0,1 2-832 0,-2-3-192 15,-1-3 0-15,-1 2 0 0,-3 1 0 0,-4 0 0 16,-3 0 0-16,5-6 0 16,-9-1-1600-16,-5 1-352 0,-3 1-80 0,-11 5-16 0</inkml:trace>
  <inkml:trace contextRef="#ctx0" brushRef="#br2" timeOffset="-50834.35">12925 450 16575 0,'0'0'368'0,"12"-1"80"0,-2 3 0 0,3 4 16 0,3-4-464 0,2 2 0 0,3 0 0 0,2 4 0 16,2 0 912-16,-6 1 96 0,1-1 16 0,1 5 0 15,1 4 0-15,1 1 0 0,-1 4 0 0,-3 1 0 16,0 3-832-16,-4-3-192 0,-2-1 0 0,-4 1 0 16,-2 3 864-16,-5-3 128 0,-2-4 32 0,-5-1 0 15,-5 1-832-15,-3-4-192 0,-2 1 0 0,-2-3 0 16,-2 1 0-16,-1 2 0 0,-2 0 0 0,1-2 0 16,0-6 0-16,3 1 0 0,3-3 0 0,0 0-8144 15,2-4-1680-15</inkml:trace>
  <inkml:trace contextRef="#ctx0" brushRef="#br2" timeOffset="-50368.14">14457 331 16575 0,'0'0'368'0,"0"0"80"0,0 0 0 0,0 0 16 0,-7-1-464 0,-2 1 0 0,0 0 0 0,0 3 0 16,-1 1 912-16,-3-1 96 0,-3 3 16 0,-1 0 0 16,-1 5-832-16,-4-1-192 0,-2 4 0 0,2 9 0 0,0 5 864 0,-2 6 128 15,-2-1 32-15,1 7 0 0,1 3 0 0,2 8 0 16,1-3 0-16,4-1 0 0,1-8-832 0,3-1-192 15,1 0 0-15,4 0 0 0,3-3 0 0,3-2 0 16,0-2 0-16,4-6 0 0,2-3 0 0,1-4 0 16,1 0 0-16,5-6 0 15,2-4-768-15,2-4-208 0,1-4-48 0,2-5-10240 16</inkml:trace>
  <inkml:trace contextRef="#ctx0" brushRef="#br2" timeOffset="-50011.45">14544 459 16575 0,'0'0'368'0,"0"0"80"0,0 0 0 0,0 0 16 0,0 0-464 0,0 0 0 0,-1 13 0 0,1-13 0 15,0 0 912-15,12 3 96 0,2-3 16 0,0 0 0 0,2 2 0 0,2 2 0 16,2-1 0-16,1-3 0 0,2-3-832 0,-5-1-192 15,3 0 0-15,1 1 0 0,2 1 0 0,-3 1 0 16,0-3 0-16,-3 1 0 0,0 2 0 0,-4 0 0 16,0-2 0-16,4-5-10608 15</inkml:trace>
  <inkml:trace contextRef="#ctx0" brushRef="#br2" timeOffset="-49400.48">15123 415 16575 0,'0'0'368'0,"0"0"80"0,0 0 0 0,0 0 16 0,0 0-464 0,0 0 0 0,0 8 0 0,0-8 0 16,0 0 912-16,0 0 96 0,0 0 16 0,8-2 0 15,0 1 0-15,2 0 0 0,2-5 0 0,1 3 0 16,-1-1-832-16,1 0-192 0,1-5 0 0,0 3 0 16,-1 3 0-16,0 0 0 0,-2 3 0 0,-3 0 0 15,-8 0 864-15,0 0 128 0,0 0 32 0,5 4 0 16,-5-4-832-16,3 10-192 0,-6 2 0 0,-1 1 0 16,0 3 0-16,-1-1 0 0,0 2 0 0,-2-1 0 15,-1-3 0-15,1 1 0 0,-3 2 0 0,4-4 0 0,-2-3 0 0,2 0 0 16,0 1 0-16,4-6 0 0,2-4 0 0,0 0 0 15,0 0 0-15,0 0 0 0,0 0 864 0,11-4 128 16,1-6 32-16,1 1 0 0,2-3-832 16,-1 0-192-16,4 1 0 0,0-1 0 0,1 1 0 0,2 0 0 15,-1 0 0-15,1 1 0 0,0-1 0 0,-1 2 0 16,-2-1 0-16,-2 3 0 0,-2 5 0 0,-2 0 0 16,-3 2 0-16,-9 0 0 0,0 0 0 0,6 7 0 15,-3 6 0-15,-3 0 0 0,-1 3 0 0,-5 1 0 16,0 0 0-16,-2 1 0 0,-1 0 0 0,0-1 0 15,-2 0 0-15,2-1 0 0,0-6 0 0,3-1 0 16,0-2 0-16,1 0 0 0,3-1 0 0,2-6 0 16,0 0 0-16,0 0 0 0,0 0 0 0,9-3 0 15,2-5 0-15,2 0 0 0,2-1 0 0,0-2 0 16,1-2 0-16,1 0 0 0,0 1 0 0,3 0 0 0,-4 0 0 0,1 1 0 16,-2-2 0-16,2 5 0 0,-3 6 0 15,-1 2 0-15,-2 2 0 0,0 3 0 0,-2 8 0 0,1 1 0 16,-1 2 0-16,-5 1 0 0,-1 1 0 0,1 4 0 15,-1 3 0-15,-3-1 0 0,-1-2 0 0,-1-1 0 32,0-2-768-32,-1-1-208 0,-1 1-48 0,-1 4-11872 0</inkml:trace>
  <inkml:trace contextRef="#ctx0" brushRef="#br2" timeOffset="-49025.43">14424 1127 20271 0,'-13'-8'448'0,"8"5"80"0,-1 3 32 0,6 0 16 0,0 0-576 0,0 0 0 0,0 0 0 0,0 0 0 16,0 0 0-16,2 7 0 16,2-1 0-16,5 1 0 0,3-6 928 0,4 3 80 0,1 2 16 15,2 1 0-15,3-6-832 0,4 1-192 0,0 0 0 0,2-2 0 16,-1-1 864-16,1-2 128 0,-1 2 32 0,-2-2 0 15,-2-1-832-15,-3 2-192 0,-3-2 0 0,-3 0 0 32,-2 1-768-32,-2-3-208 0,-1 1-48 0,-2 0 0 0</inkml:trace>
  <inkml:trace contextRef="#ctx0" brushRef="#br2" timeOffset="-48485.65">15010 1292 12895 0,'0'0'576'0,"0"0"112"0,0 0-560 0,0 0-128 15,0 0 0-15,0 0 0 0,0 0 848 0,0 0 144 16,8 2 32-16,-1-2 0 0,1 0-832 0,0 0-192 0,0-2 0 0,1 0 0 16,0-2 864-16,3 0 128 0,2-4 32 0,0 0 0 15,1-1 0-15,0-1 0 0,4-3 0 0,-1-1 0 16,0 0 0-16,0-3 0 0,3-4 0 0,-2 0 0 15,-1 2-832-15,0 1-192 0,2-2 0 0,-1-2 0 16,-1-5 0-16,-1-2 0 0,-1 3 0 0,-6 1 0 16,1 4 0-16,-3 3 0 0,-3 1 0 0,-1 1 0 15,-3 3 864-15,-1 0 128 0,-2 3 32 0,-4 3 0 16,-1 6-832-16,-5 4-192 0,-3 2 0 0,-3 3 0 16,0-2 0-16,-4 6 0 0,-2 6 0 0,1 2 0 15,1 2 0-15,0 3 0 0,1 2 0 0,2 4 0 16,4-2 0-16,3 1 0 0,3-4 0 0,4 3 0 0,2-2 0 0,4-1 0 15,5-5 0-15,3-1 0 16,2-3 0-16,4-2 0 0,2-3 0 0,4-2 0 0,-1 1 0 0,3-5 0 16,0-2 0-16,3-2 0 0,2-2 0 15,0-2 0-15,0-4 0 0,-2-2 0 16,-3 4-1600-16,-1-1-352 0,-2-2-80 0,6-3-9840 16</inkml:trace>
  <inkml:trace contextRef="#ctx0" brushRef="#br2" timeOffset="-48081.57">16130 144 20271 0,'0'0'448'0,"0"0"80"0,13 7 32 0,-13-7 16 0,6 6-576 0,-1 1 0 0,1 3 0 0,-1 3 0 16,-1 4 0-16,1 2 0 0,0 3 0 0,-1 6 0 15,0 0 928-15,-1 8 80 0,-1 5 16 0,-2 11 0 16,-2 12 0-16,-4 7 0 0,0 0 0 0,-3 6 0 0,-3 3 0 16,-4 9 0-16,-3 7 0 0,-3 0 0 0,-4-7-832 15,-3-4-192-15,-4-4 0 0,-1-6 0 0,0-4 864 0,1-7 128 16,1-4 32-16,0-7 0 0,-2-9-832 0,1-2-192 16,2-7 0-16,1-3 0 0,0-5 0 0,3-4 0 15,0-4 0-15,4-5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6:06:08.44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16519 16965 4607 0,'0'0'400'0,"0"0"-400"16,0 0 0-16,0 0 0 0,0 0 1280 0,0 0 160 15,0 0 32-15,0 0 16 0,0 0-496 0,0 0-96 16,-9 6-32-16,9-6 0 0,-9 5-176 0,0-2-48 16,3 0 0-16,6-3 0 0,-10 3 0 0,10-3-16 15,0 0 0-15,0 0 0 0,0 0 80 0,0 0 0 16,0 0 16-16,0 0 0 0,0 0 112 0,0 0 0 15,-2 8 16-15,2-8 0 0,0 0-16 0,0 0-16 16,0 0 0-16,10 4 0 0,1 2-208 0,0-3-32 16,1-2-16-16,1 3 0 0,1-1-176 0,2-2-16 0,1 0-16 15,1-1 0-15,2 0-48 0,1 2-16 16,0-2 0-16,5-2 0 0,0 0 16 0,2 0 0 0,4-3 0 0,2 1 0 16,1 0-16-16,5 2 0 0,2 0 0 0,1 1 0 15,3 1 32-15,-1 1 0 0,0-1 0 0,-2 0 0 16,0 0-128-16,1 0-32 0,2 0 0 0,-1 0 0 15,2 0 32-15,1 3 0 0,-1 0 0 0,2 1 0 16,-1 2-192-16,-1-3 192 0,-3-1-192 0,-1 0 192 16,-3 2-192-16,3-3 160 0,-2-1-160 0,1 0 160 15,-1 1-32-15,4 0 0 0,2 3 0 0,-2-1 0 0,0-2 32 16,-1 1 0-16,-1-1 0 0,-1 0 0 16,-2 1-32-16,0-4 0 0,2 0 0 0,-1-1 0 0,-2 2-128 15,1-1 160-15,1-2-160 0,-2 3 160 0,0-1-160 16,0 0 128-16,0 2-128 0,-1 0 128 0,0 0-128 0,-2 0 0 15,1-1 0-15,2 1 128 0,1-4-128 0,2 1 0 16,0-6 144-16,-1 7-144 0,5 2 0 0,-3 0 128 16,-1 1-128-16,-1 0 0 0,0 1 0 0,-2 0 144 15,-3 0-144-15,0 0 0 0,0-7 160 0,-1 4-160 16,1-2 128-16,-3 0-128 0,1 1 128 0,0 0-128 16,5 0 128-16,-1 2-128 0,-3 2 128 0,3 0-128 15,0-1 0-15,0 2 128 0,-2-1-128 0,-1 0 0 16,1-1 144-16,-2-2-144 0,2-3 128 0,1 0-128 15,2 1 160-15,-2-1-160 0,4 0 128 0,-1 2-128 16,-2-1 0-16,0 3 144 0,1 0-144 0,-2 0 0 0,-2-2 144 0,-1 2-144 16,-2 2 128-16,1 1-128 0,-1-2 128 0,1-2-128 15,0-2 144-15,0 1-144 0,3 0 192 0,-1 1-192 16,-1 0 160-16,0-2-160 0,1 3 128 0,1 3-128 16,1-2 128-16,-2 0-128 0,-1 2 0 0,-1-2 128 15,-2 0-128-15,0-1 0 0,2 0 0 0,-1 0 128 16,2-1-128-16,3 0 0 0,-3 1 0 0,2 1 128 15,1 0-128-15,0 2 0 0,0 1 0 0,2 1 128 16,-2-2-128-16,-4 1 0 0,-1-3 0 0,-2 0 0 16,0 1 0-16,1-2 0 0,2-2 0 0,-2 2 128 15,0-4-128-15,3 2 0 0,1 0 0 0,-2 1 0 16,-6 0 0-16,3-2 128 0,3 3-128 0,-2 3 0 16,0-1 0-16,-3 0 0 0,-2-1 0 0,1 0 0 0,-3 2 0 0,-1 1 0 15,-2-1 128-15,3-1-128 0,-1-4 0 0,2 0 0 16,-2 2 0-16,5 0 128 0,-2-2-128 15,1-1 0-15,4 0 0 0,-5 1 0 0,0 3 0 0,1-1 0 16,-1-1 0-16,0 2 0 0,0 2 0 0,-1-2 0 16,1 0 128-16,-4 1-128 0,-3-2 0 0,0 1 0 15,-2-1 0-15,-2 1 0 0,0 1 0 0,-2-2 0 16,-2-4 128-16,0 2-128 0,-11 2 0 0,10-1 0 16,-2-2 0-16,-8 3 0 0,0 0 0 0,0 0 0 15,0 0 0-15,0 0 128 0,0 0-128 0,0 0 0 16,0 0 0-16,0 0 0 0,0 0 0 0,-10-1 0 15,-2 1 0-15,-3 1 0 0,-3 2 0 0,-5 0 0 16,-3-6 0-16,-7 2 0 0,-3-1 0 0,-2 2 0 16,-1 2 0-16,-3-2 0 0,-4 0 0 0,-1 1 0 0,-1 0 0 0,-1-3 0 15,-5-4 0-15,-5-3 0 0,-4 2 0 0,-6 0 0 16,-4 2 0-16,-2 2 0 0,1 1 0 0,-3-1 0 16,-3 0 0-16,-2-2 0 0,-2 0 0 0,-1 1 128 15,3 3-128-15,1-2 0 0,0-2 0 0,-2-2 0 16,-3 2 0-16,-3-3 0 0,-1 2 0 15,3-2 0-15,1 1 0 0,-3 1 0 0,-2-1 0 0,2 5 0 16,2 2 0-16,2 0 0 0,4 0 0 0,0 0 0 16,-1 0 0-16,0 0 0 0,5 2 0 0,4-2 0 15,5-2 0-15,2 1 0 0,-2 2 0 0,0 4 0 16,-2-1 0-16,1-1 0 0,-4-1 0 0,4 3 0 16,1 5 0-16,3-4 0 0,-1-2 0 0,1 0 0 0,3-2 0 15,-1 2 0-15,0 4 0 0,4-1 0 0,0-3 0 16,1 0 0-16,2-2 0 0,-1 1 0 0,2-1 0 0,1 1 0 15,1-2 128-15,1 3-128 0,4 1 0 0,1 2 0 16,3-3 0-16,1 1 0 0,0-1 0 0,4 1 0 16,-4-4 0-16,1 1 0 0,-1-4 0 0,0 4 0 15,-2 0 0-15,2 1 0 0,2-2 0 0,2 1 0 16,0-1 0-16,2 2 0 0,2 2 0 0,1-3 0 16,3 2 0-16,-2-1 0 0,4-3 0 0,-1 0 0 15,0 1 0-15,2-1 0 0,0-1 0 0,-2 1 0 16,-1-1 160-16,4 2-160 0,3 1 0 0,-1 2 0 15,2-1-192-15,2 0 48 0,3 1 144 0,2-2 0 16,3-1 0-16,3 2 0 0,1 0 0 0,9-3 0 16,-10 2 0-16,10-2 0 0,0 0 0 0,0 0 0 15,0 0 0-15,0 0-128 0,0 0 128 0,0 0 0 0,0 0 0 16,12-1-128-16,-12 1 128 0,18-1 0 0,-2-3 0 16,4 0 0-16,2 0 0 0,3 1 0 0,2 2 0 0,3 1 0 15,3-5 0-15,0 2 0 0,7 3 0 0,-3-1 0 16,4-2 0-16,3-1 0 0,8-3 0 0,4 3 0 15,4 0 0-15,7 2 0 0,3 2 0 0,3 0 0 16,0 0 0-16,4 0 0 0,4 0 0 0,4 0 0 16,3 3 0-16,1 1 0 0,0 2 0 0,2-3 0 15,-1 0 0-15,1 1 0 0,6-2 0 0,-4 5 0 16,-3-2 0-16,3-1 0 0,5-4 0 0,0 2 0 16,-2 6 0-16,-5-4 0 0,-5 0 0 0,2-1 0 15,0-3 0-15,2 2 0 0,0 3 0 0,-5-2 0 0,-7-2 0 0,0-1 0 16,2-2 0-16,-2 0 0 0,0 4 0 0,-1-1 0 15,-4 2 0-15,-4-1 0 0,-3 1 0 16,0-3 128-16,2-1-128 0,0-1 0 0,-3 2 128 0,-1 4-128 16,-2 0 128-16,-3-3-128 0,-4-2 128 0,-2-1-128 15,1 0 128-15,-1 1-128 0,1 0 128 0,2-1-128 16,-2 0 128-16,1 2-128 0,-1 0 128 0,-5 0-128 16,-2 4 128-16,0-4-128 0,0-3 128 0,2 2-128 15,1-1 160-15,1 2-160 0,-2 0 144 0,2 3-144 16,1 0 128-16,-2 1-128 0,-6 2 0 0,-1-1 0 15,0-1 128-15,0 1-128 0,3-1 0 0,1-1 0 16,2 0 0-16,-2-1 128 0,-2 1-128 0,0 2 0 16,1-1 0-16,-3 0 0 0,-4-2 0 0,-1 2 128 0,-4 1-128 15,0-2 0-15,-4 1 0 0,1-1 128 0,0-2-128 0,1 0 0 16,-2 3 0-16,0-1 0 16,-2-2 128-16,3 2-128 0,2-2 0 0,0 0 0 0,-1 2 0 0,1-2 0 15,-1 0 0-15,-2 1 128 0,-2-2-128 0,-2 4 0 16,-1-2 0-16,-3 0 0 0,-1-2 128 0,0 1-128 15,-3 2 0-15,-4-2 0 0,-1-2 0 0,-4 1 0 16,-9 0 0-16,0 0 0 0,0 0 128 0,0 0-128 16,0 0 0-16,0 0 0 0,0 0 0 0,-8-6 128 15,-3 4-128-15,-2-4 0 0,-4 1 0 0,-3 0 0 16,-3 1 0-16,-5-2 0 0,-6-2 0 0,-7 0 0 16,-6 0 0-16,-4 2 0 0,-2-2 0 0,-4 1 0 15,-3-1-208-15,-2 1 80 0,-6 0 128 0,-8-3-208 16,-7-2-48-16,-8 2 0 0,-7 0 0 0,-1 1 0 0,-1-1 0 15,-7 1-16-15,-7-4 0 0,2 2 0 0,1 2 112 0,-3-1 32 16,-8-2 0-16,2 0 0 0,2 6 128 0,-1-5 0 16,-3 2 0-16,-2 0 0 0,-3 6 0 0,3-2-128 15,2-4 128-15,1 3 0 0,1 3 0 0,5-1-128 16,3-2 128-16,-2 2 0 0,0 0 0 0,4 1-128 16,6-2 128-16,0 1 0 0,-5 0 0 0,4 1 0 15,2 1 0-15,5-5 0 0,5 2 0 0,3 1 0 16,0 2 0-16,7 0 0 0,2 2 0 0,4 0 0 15,0-2 0-15,7 0 0 0,2 2 0 0,2 4 0 16,-1 0 0-16,1 0 0 0,2-1 0 0,0 1 0 16,5 2 0-16,2-1 0 0,0 1 0 0,-3-1 0 0,-2-4 0 0,4 2 0 15,3 6 0-15,0 1 0 0,0-2 0 16,5 1 0-16,1-4 0 0,4 3 0 0,-1 1 0 16,3-2 0-16,1-4 0 0,-2 2 0 0,-3-1 0 0,3 2 0 15,6 2 0-15,0-3 0 0,-2-1 0 16,4 4 0-16,4-3 0 0,2 2 0 0,4-2 0 0,1-3 128 15,2-2-128-15,2 3 0 0,0 0 0 0,3-3 0 16,-2-2 0-16,2 2 0 0,0 4 0 0,-1 2 128 16,1-3-128-16,0-1 0 0,3-1 0 0,2 3 0 15,0 1 0-15,3 2 0 0,1-3 0 0,2 1 0 16,7-5 0-16,0 0 0 0,-2 9 0 0,2-9 0 16,0 0 0-16,14 6 0 0,4 1 0 0,4-1 0 15,5-4 0-15,3 0 0 0,3-2 0 0,1 2 0 16,3-1 0-16,6-2 144 0,5-3-144 0,8-3 0 0,9 5 176 0,2-1-176 15,3 2 160-15,1-1-160 16,0-3 0-16,6-4 0 0,5 1 0 0,4 6 0 0,3 0 0 0,-2-2 0 16,-3-1 0-16,2 1 0 0,5 2 128 0,4-1-128 15,0 1 0-15,2 2 144 0,-2-2-144 0,3 2 0 16,0-1 0-16,-1 1 0 0,1 1 0 0,3-2 0 16,0-2 128-16,2 1-128 0,2 0 0 0,-4 2 0 15,-4 0 0-15,1 0 0 0,3-1 0 0,0 1 0 16,4 1 128-16,-2 2-128 0,-4 0 0 0,3 1 0 15,4 1 0-15,-2 1 128 0,-5 3-128 0,-3-2 128 16,4-1-128-16,-3 2 128 0,0-3-128 0,-3 3 0 16,-3 0 0-16,-5 0 0 0,-1-2 0 0,2-2 128 15,3 2-128-15,-4 1 0 0,-5 0 128 0,-4-1-128 16,-4 0 0-16,0-2 128 0,1-3-128 0,-1 3 0 16,0 0 144-16,-6 2-144 0,-3-2 160 0,-6 1-32 0,-4-2-128 0,0 2 192 15,2-2-32-15,-2-2-16 0,-3-1 0 16,0 1 0-16,-6 2 0 0,0 0 0 0,-6-2 0 0,-3 0 0 15,-3-1 0-15,-5 1 0 0,-1 1 0 0,-3-1 0 16,-2-2-144-16,-1 1 128 0,-1 0-128 0,-1 1 128 16,1 2-128-16,0-2 0 0,0-1 0 0,-3 1 0 15,-1-1 0-15,-3 3 0 0,-1 0 0 0,-2-1 0 16,-10-2 0-16,0 0 0 0,0 0 0 0,0 0 0 16,0 0-1184-16,-14 0-224 15,-6-2-32-15,-1 2-17200 0</inkml:trace>
  <inkml:trace contextRef="#ctx0" brushRef="#br0" timeOffset="9522.25">4757 11627 21183 0,'11'-18'1888'0,"-3"4"-1504"0,1 3-384 0,2-5 0 15,1-2-144-15,0 0-112 0,-2 3 0 0,2 1-16 16,-3 0 272-16,-1 2 144 0,-2 1-16 0,0 4 0 0,-6 7 256 16,5-11 64-16,0 2 0 0,-2 0 0 0,-3 9 128 0,0 0 48 15,-5-11 0-15,-2 2 0 0,-1 2-48 0,-1-1-16 16,-3 2 0-16,-3 3 0 0,-2-4-240 0,-4 1-32 15,-4-1-16-15,-4 2 0 0,-4 0-272 0,-5 1 0 16,-9-5 0-16,0 3 0 0,1 4 0 0,-2 0 160 16,-4 1-160-16,-2-1 128 0,0 2-128 0,-8-3 160 15,-5-1-160-15,-4 3 160 0,-2-1 0 0,-2 4 0 16,4 3 0-16,-2-1 0 0,-1 4-160 0,-10 2 192 16,-3 1-192-16,1 3 192 0,-3 5-192 0,5 2 160 15,0 3-160-15,-3-1 160 0,-4 3-160 0,7 3 0 16,10 0 0-16,5 2 0 0,2 3 0 0,3 0 0 15,2 1 0-15,0 1 0 0,-3 1 0 0,7 2 0 16,3-2 0-16,3 3 0 0,2 2 0 0,5 1 0 0,-1-3 0 0,4 8 0 16,2 3 0-16,2 5 0 0,1 4 0 0,2-4 0 15,-1-2 0-15,4 2 0 0,6-1 0 0,3 1 0 16,2 0 0-16,5 0 0 0,7-2 0 0,5 5 0 16,7 2 0-16,2 1 0 0,3-8 0 0,6 0 0 15,5-3 0-15,3 1 192 0,0-3-192 0,3 2 192 16,2-4-64-16,2 0-128 0,-1 0 192 0,1-3-64 15,-3-4 0-15,3-5-128 0,1-4 192 0,1-2-64 16,2 5 64-16,1-2 0 0,1-3 0 0,5 2 0 16,6 0 0-16,3 3 16 0,2-2 0 0,-1-1 0 15,-2-2-16-15,-1-2-16 0,-3 4 0 0,1-2 0 16,0 2-176-16,0-2 128 0,-2-6-128 0,5 2 128 16,5 4-128-16,-1-6 0 0,-2 1 144 0,1-1-144 0,-3-2 0 15,2-3 144-15,-3-1-144 0,2-6 0 0,-1-2 256 16,7-9-64-16,2-3-16 0,1-2 0 0,2 2 16 0,-4-3 16 15,-1-7 0-15,-1 1 0 0,1 2-16 0,0-5-16 16,0-4 0-16,5 2 0 0,5 1-48 0,-1 3-128 16,-2-5 192-16,-3 0-64 0,-3-4 32 0,3 1 0 15,3-1 0-15,5 1 0 0,2 0 128 0,1-5 32 16,-1 0 0-16,-1 0 0 0,-1 1-128 0,0 0 0 16,1-6-16-16,1-1 0 0,3 2 16 0,-3-2 0 15,-4-1 0-15,-6 1 0 0,-2-5-192 0,-2-5 160 16,0-4-160-16,0-7 160 0,-1-7-160 0,0 3 160 15,1 0-160-15,-3-2 160 0,-5-1-160 0,-6-5 160 16,-7 0-160-16,-2-6 160 0,-5 0 96 0,-5-1 0 0,-5-1 16 16,-3 1 0-16,-5 2 144 0,-3 3 32 0,-4-1 0 15,-3 2 0-15,-6 3-208 0,-3 3-48 0,-3-3 0 16,-3 5 0-16,-3 5-192 0,-2-1 0 0,-4 1 128 0,-4-2-128 16,-3-2 0-16,-9 5-128 0,-2 3 128 0,-1 2-208 31,-1 7-1328-31,-5 5-256 0,-2 5-48 0,0 5-9600 0,0 5-1920 0</inkml:trace>
  <inkml:trace contextRef="#ctx0" brushRef="#br0" timeOffset="10345.15">2701 11649 6447 0,'-11'-9'272'0,"3"1"80"0,-1 1-352 0,-1 2 0 0,3-3 0 0,1 2 0 16,0-1 2704-16,6 7 480 0,0 0 80 0,0 0 32 16,-4-6-1952-16,4 6-400 0,0 0-80 0,0 0-16 15,8-7-192-15,1 2-32 0,3 0-16 0,-4 1 0 16,5 5-128-16,0 2-32 0,0 1 0 0,1 1 0 16,-1-4-128-16,1 5-16 0,2 1-16 0,1 4 0 15,0-3-48-15,-1-1-16 0,-2 4 0 0,4 2 0 16,4 5-224-16,3 2 0 0,0 1 128 0,2 5-128 0,2 0 0 15,-2 2 176-15,1 2-176 0,-2 2 160 0,-3-2-32 0,1 1 0 16,-2 2 0-16,-1-1 0 0,-2 2 32 0,0 4 0 16,-3 2 0-16,3 3 0 0,-2 2-16 0,-2-2 0 15,0 1 0-15,-4-2 0 0,1-2 80 0,-1 1 16 16,-2-4 0-16,0 4 0 0,-1-2 0 0,-2 4 0 16,-1-1 0-16,3 1 0 0,-1-4-32 0,-3 4 0 15,-2 4 0-15,2-4 0 0,-3-2-16 0,-1 1 0 16,0-3 0-16,-1-1 0 0,0 2 0 0,-2 1 0 15,1-5 0-15,-2 2 0 0,-3-1 0 0,-1 2 0 16,2 3 0-16,-2-3 0 0,-1-3 64 0,-2 1 0 16,0-1 0-16,-2-1 0 0,0-6 16 0,0 1 16 0,0 1 0 0,-3-2 0 15,-2 4 32-15,-1 1 16 0,0 1 0 0,-2 3 0 16,-2-2-80-16,-2 1-32 0,-1-1 0 0,-3-1 0 16,3 0-32-16,-4-2-16 0,-4 1 0 0,5-1 0 15,7-1 0-15,0-3 0 0,-4-3 0 0,1 4 0 16,-1 1 0-16,3-1 0 0,0-2 0 0,4-2 0 15,2-3-16-15,3-3 0 0,2-6 0 0,0 2 0 16,0-3-160-16,2 1 128 0,0 2-128 0,2-5 128 16,8-11-128-16,0 0-144 0,-8 2 144 0,8-2-208 15,-4-8-1520-15,4-3-288 16,4-6-64-16,2-2-8448 0,1-7-1696 0</inkml:trace>
  <inkml:trace contextRef="#ctx0" brushRef="#br0" timeOffset="10965.55">5422 11532 4607 0,'-5'-15'192'0,"1"10"64"0,-1-4-256 0,0 2 0 0,5 7 0 0,-7-9 0 16,-1 1 3216-16,0 5 608 0,-1-4 112 0,0 4 32 15,0 5-2560-15,0 0-512 0,-1 1-112 0,-2 1-16 16,-3 4-352-16,1 2-80 0,0 1-16 0,-5 2 0 15,-4 1 128-15,0 4 0 0,-2 3 16 0,-4 1 0 0,-5-2 176 0,4 7 48 16,5 10 0-16,-1 3 0 0,-5 6-240 0,2 2-32 16,-1 3-16-16,3 5 0 0,1 4-144 0,1 8-48 15,2 5 0-15,-1 2 0 0,3 0-80 0,2-5-128 16,1 0 176-16,3-7-176 0,4 1 256 0,1-3-64 16,1 0-16-16,3 2 0 0,-1-7 112 0,3-4 32 15,2-5 0-15,2 0 0 0,2-4-32 0,4 0 0 16,-1-5 0-16,3 2 0 0,-2-1 64 0,5 2 16 15,0-1 0-15,4-3 0 0,0-2-96 0,2-1-16 16,1 0 0-16,3-6 0 0,-2 0-128 0,3-3-128 16,1-3 144-16,5 1-144 0,-1-3 0 0,0 1 0 15,2-3 0-15,4-1-10368 16,3 0-1968-16</inkml:trace>
  <inkml:trace contextRef="#ctx0" brushRef="#br0" timeOffset="11711.82">5268 11498 19343 0,'-11'2'1728'0,"-4"-2"-1392"16,1-1-336-16,1 0 0 0,1 1 1104 0,0 2 160 15,2 2 16-15,-2-1 16 0,3-3-784 0,9 0-144 16,-10-1-48-16,10 1 0 0,-9-7 352 0,1 0 64 16,-1-6 16-16,3 3 0 0,4 0-96 0,-1-2-16 15,2-2 0-15,1 0 0 0,2-2-128 0,2-3-16 16,0 1-16-16,3-2 0 0,-1 1-208 0,5 1-32 15,3 2-16-15,-1-2 0 0,-2 1-32 0,2 1-16 16,1 2 0-16,2 3 0 0,2 0 16 0,0 4 0 16,2-1 0-16,-2 4 0 0,-2 3-192 0,-2 4 0 15,-1 3 0-15,-1 5 0 0,-2 4 0 0,-2 4 0 16,-3 3 0-16,-1 2 0 0,-3 3 0 0,-2 0 0 0,-3-1 0 16,-1 0 0-16,0-2 0 0,-2-1 0 15,-2-3 192-15,-3-3-64 0,-1-4 64 0,-2 0 16 0,-2 0 0 0,-3-3 0 16,-2-3 192-16,-3-7 48 0,3 0 0 0,0-3 0 15,0-5 0-15,0-2 0 0,3-6 0 0,2 0 0 16,7 1-64-16,2-3 0 0,3-2 0 0,1-1 0 16,3 2-144-16,2-4-48 0,3 0 0 0,4 3 0 15,3-2-192-15,2 3 0 0,2 2 0 0,0 2 0 16,1 4 0-16,0 2 0 0,-2 3 0 0,3 6 0 16,3 4 0-16,-3 7-128 0,-4-4 128 0,-3 9-160 15,-1 4 160-15,-2 2 0 0,-2 4 0 0,-4-3-128 16,-1 3 128-16,-1 2 0 0,-3-1 0 0,-4 1-128 15,-4-8 128-15,2 0 0 0,0-4 0 0,-2-1 0 0,-1-4 0 16,1-2 128-16,2-4-128 0,-1-4 0 0,1-1 208 0,-1-2-16 16,0-2-16-16,4-7 0 0,6-2 112 0,1-1 32 15,0-3 0-15,4-2 0 0,1-6-80 0,3 1-16 16,-4 1 0-16,6-2 0 0,4 0-224 16,1 2 128-16,-2 1-128 0,0 1 0 0,0 3 0 0,1 2 0 15,-2 0 0-15,2 6 0 0,-1 3 0 0,-1 7 0 16,-2 7 0-16,-2 3 0 0,-2-1 0 0,-1 6 0 15,0 3 0-15,-1 2 0 0,-3 0 0 0,-1 1 0 16,-1-1 0-16,0 5 0 0,-3 3 0 0,0 1 0 16,-1-3 0-16,1 1 0 15,0 3-832-15,2-1-48 0,1 0-16 0,1-7-11168 16,1 0-2240-16</inkml:trace>
  <inkml:trace contextRef="#ctx0" brushRef="#br0" timeOffset="12509.58">5105 13822 19807 0,'-18'2'880'0,"9"0"176"0,0 2-848 0,-3 1-208 16,-5 2 0-16,0-5 0 0,0 2 1280 0,2 0 224 15,-1 1 32-15,2-5 16 0,-1-5-16 0,2-3 0 16,4-5 0-16,1-2 0 0,4-5-144 0,4-3-48 16,4-6 0-16,4-1 0 0,3 0-496 0,4-3-96 15,3-2-32-15,2 4 0 0,0-2-416 0,7 6-96 0,9 4-16 0,2-1 0 16,0 2-192-16,1 2 0 0,0 5 0 15,-1 0 0-15,-4 4 176 0,-1 4-16 0,-5 6 0 0,0 6 0 16,-4 5 64-16,-1 6 16 0,-5 1 0 0,-4 4 0 16,-5 2-240-16,-3 5 0 0,-3 3 0 0,-3 0 0 15,-3 2 192-15,-5-1 0 0,-5 4 0 0,-3 0 0 16,-4-1 32-16,0-3 0 0,-3-5 0 0,0-2 0 16,-2-4 32-16,0-3 16 0,-1-5 0 0,0-8 0 15,-1-1 112-15,2-4 32 0,0-2 0 0,3-6 0 16,-1-8 16-16,3-2 0 0,5-6 0 0,3 0 0 15,3-1-64-15,3-4-16 0,4-1 0 0,7-1 0 0,4 2-224 16,6 0-128-16,4-3 160 0,5 4-160 16,3 5 0-16,2 3 0 0,-1 6 0 0,1 1 0 0,0-1 0 15,-1 6 0-15,-2 5-160 0,-1 6 160 0,0 6 0 0,-3 1-160 16,-1 2 160-16,0 6 0 0,-2 6 0 0,-2 2 0 16,-4 0 0-16,-2 0 0 0,-5-2 0 0,-2 0 0 15,-2 2 0-15,-5-6 0 0,-6-2 0 0,0 1 0 16,0 1 0-16,-6-1 0 0,0-4 0 0,-1-4 176 15,-1-3-48-15,1-2-128 0,1-1 256 0,0-3-64 16,0-6-16-16,0-4 0 0,0-4-48 0,0-1 0 16,1 0 0-16,4-5 0 0,-1-3 0 0,6-4 0 15,-3 0 0-15,3 1 0 0,5-4-128 0,0 2 0 16,0-4 0-16,4 5 128 16,2-1-480-16,2 4-96 0,3 3-32 0,-4 2 0 15,3 5-2016-15,-3 7-416 0,-7 5-80 0,12 4-15120 0</inkml:trace>
  <inkml:trace contextRef="#ctx0" brushRef="#br0" timeOffset="13257.8">2780 14357 18431 0,'-10'-3'1632'0,"1"-1"-1312"15,9 4-320-15,-9-2 0 0,0-1 720 0,9 3 80 0,-9 1 16 16,9-1 0-16,-9 3 528 0,9-3 128 0,-9-1 0 0,9 1 16 15,-12-2-96-15,5 1-32 0,7 1 0 0,-7-4 0 16,-3 0-128-16,3 3-16 0,-1-4-16 16,8 5 0-16,-5-7-224 0,1-1-32 0,1-1-16 0,3 0 0 15,3-5-288-15,1-5-64 0,-1-4-16 0,4-3 0 16,2 6-256-16,3-2-48 0,0-4-16 0,1 1 0 16,1 2-240-16,2 3 0 0,1 1 128 0,1-1-128 15,3 1 0-15,0 2 0 0,-2 1 0 0,1 3 0 16,2 5 0-16,1 2 0 0,1 2 128 0,-2 6-128 15,0 6 0-15,-2 3 144 0,-3 4-144 0,-3 4 128 16,-1 0-128-16,-7 2 0 0,-6 4 0 0,0-4 0 16,-3 2 144-16,-5 1-144 0,-8 2 160 0,-5-3-160 15,-6 2 288-15,-2-2-32 0,1-4-16 0,-1-1 0 0,-1 0 16 0,0-5 0 16,1-2 0-16,2-6 0 0,2-5 16 16,2-4 16-16,0-4 0 0,3-6 0 0,-1-3 96 0,4 0 0 15,1-1 16-15,4-3 0 0,5-4-128 0,3 0-16 16,4 0-16-16,5-1 0 0,4 2-240 0,3 1 176 15,1 5-176-15,4 0 160 0,1 1-160 0,4 4 0 16,2 5 0-16,2 3 0 0,0 2 0 0,0 6-176 16,2 3 176-16,-1 5-128 0,-5 2 128 0,-1 1 0 15,-3-2 0-15,-3 5 0 0,-4 2 0 0,-5 2-160 16,0-2 160-16,-6-1 0 16,-6-3-1040-16,-1 1-112 0,-3-2 0 0,1-2-16 15,-4-7-1584-15,2 1-304 0,4-1-64 0,-5-12-16 0</inkml:trace>
  <inkml:trace contextRef="#ctx0" brushRef="#br0" timeOffset="13949.68">2559 11584 17503 0,'-18'1'1552'0,"0"-2"-1232"15,1-6-320-15,1 3 0 0,0 2 1152 0,3-2 160 16,-1-8 32-16,6 0 16 0,2 1 208 0,4-1 32 15,4-1 16-15,7-2 0 0,7-3-464 0,2 0-80 0,1 1-32 0,5 0 0 16,4-1-464-16,2 0-112 16,-2-1-16-16,2 4 0 0,1 3-448 0,2 2 128 0,-1-4-128 0,3 8 0 15,2 1 0-15,-1 6 128 0,0 6-128 0,-2 4 0 16,-4 2 256-16,-4 8-64 0,-4 7 0 0,-4-1 0 16,-5 6-64-16,-6 2-128 0,-9 1 176 0,-7 7-176 15,-9 4 240-15,-7 0-64 0,-6-4-16 0,-2-2 0 16,-2-5 64-16,-1-3 16 0,-5-6 0 0,1-5 0 15,1-6 352-15,0-3 80 0,-1-1 16 0,3-10 0 16,0-2 64-16,5-2 16 0,0-6 0 0,5-1 0 16,2-7-224-16,7-4-32 0,10-2-16 0,4-6 0 15,4-2-160-15,9-2-16 0,7-3-16 0,6 3 0 16,5 2-304-16,5 2 0 0,2 1 128 0,1 3-128 0,-1 1 0 0,0 6 0 16,-1 3 0-16,3 7 0 0,-1 6 0 0,-1 2 0 15,-3 4 0-15,0 8 0 0,-2 4 0 0,-8 3 0 16,-4-1 0-16,-4 6 0 0,-4 4 0 0,-6 1 0 15,-9 4 0-15,0-2 0 0,-5-2 0 0,-2-4 0 16,-5-1 128-16,1 0-128 16,2-3-816-16,-1-1-208 0,2-1-64 0,1-4-17664 15</inkml:trace>
  <inkml:trace contextRef="#ctx0" brushRef="#br0" timeOffset="17022.96">6946 12367 18431 0,'-13'-5'1632'0,"13"5"-1312"0,-8-6-320 0,8 6 0 16,0 0 288-16,0 0-16 0,-6-8 0 0,6 8 0 15,0 0 304-15,0 0 48 0,0 0 16 0,0 0 0 16,0 0 96-16,0 0 32 0,0 0 0 0,0 0 0 16,0 0-80-16,0 0-16 0,10-8 0 0,2 4 0 15,1-3-48-15,3 4-16 0,3-3 0 0,3 2 0 16,2-3-80-16,5 1-16 0,2 2 0 0,4-3 0 15,4-1-112-15,5 1-16 0,7 1-16 0,3 1 0 16,-1-2-64-16,2-2-16 0,0-4 0 0,-1 2 0 0,1 1 32 16,0 1 0-16,0-5 0 0,1 1 0 0,1 3-80 15,-3 0-16-15,-7 3 0 0,-4-3 0 0,-6 1-224 0,-3 0 176 16,-2 5-176-16,-5 0 160 0,-2-4-160 0,-3 4 0 16,-1 6 0-16,-4 0 0 15,-4 1-336-15,-2 1-160 0,-11-4-16 0,0 0-16 16,0 0-1984-16,0 0-400 0,8 5-80 0,-8-5-8976 0</inkml:trace>
  <inkml:trace contextRef="#ctx0" brushRef="#br0" timeOffset="17423.83">8015 11835 19343 0,'0'0'848'0,"-8"-10"192"0,3 1-832 0,5 9-208 0,0 0 0 0,0 0 0 16,-5-11 1088-16,5 11 192 0,0 0 16 0,0 0 16 16,0 0-640-16,0 0-128 0,10-5-32 0,3 4 0 15,2 2-112-15,4 4-16 0,6-3-16 0,4 0 0 16,3 1 32-16,4 0 16 0,1 0 0 0,12 4 0 15,3-1 16-15,3 5 0 0,-3-2 0 0,-3 5 0 16,-3 3 32-16,-3 2 16 0,-1-3 0 0,-1 5 0 16,-2 4-96-16,-2 4-32 0,-3 3 0 0,-7 0 0 0,-7 2-96 0,-5 1 0 15,-3 0-16-15,-5 1 0 0,-5 0-48 0,-4-2 0 16,-5-2 0-16,-5-3 0 0,-7 3 256 0,-6-5 64 16,-5-8 0-16,-4 1 0 0,-4 2 96 0,1-5 32 15,0-3 0-15,-2-1 0 0,-3-1-272 0,3 0-48 16,0-1-16-16,1 2 0 0,2-5-304 0,10 3-224 15,5-6 32-15,8 3-11584 16,4-1-2304-16</inkml:trace>
  <inkml:trace contextRef="#ctx0" brushRef="#br0" timeOffset="20215.75">12475 11163 11055 0,'0'0'976'0,"-5"-8"-784"15,0 0-192-15,-2-2 0 0,3 0 1152 0,-2 1 176 16,-3 3 32-16,0-2 16 0,0-4-368 0,-1 1-80 0,1-3-16 0,-1 3 0 16,-3-1-288-16,0-2-64 0,-2 1-16 0,0-2 0 15,-1 4 48-15,-1 1 16 0,-2 0 0 0,-4 0 0 16,-1-5-16-16,-4 5 0 0,-3 2 0 0,-2 1 0 16,1 1-128-16,-3-1-16 0,-3 0-16 0,0 3 0 15,-4 4-256-15,2 0-48 0,-2 0-128 0,-1 0 192 16,-2 0 128-16,-4 2 0 0,0 4 16 0,-1-3 0 15,1-3 80-15,-3 3 16 0,-1 1 0 0,3 1 0 16,4 2-80-16,2-3-16 0,-2-1 0 0,0 7 0 16,-1-1-16-16,-2 1-16 0,-5-1 0 0,2 3 0 15,3 2-128-15,0 1-32 0,-3 3 0 0,4 4 0 16,0-2-16-16,0 3-128 0,1 2 192 0,-3 2-64 16,-3 1 0-16,2 2-128 0,3 1 192 0,-3 0-64 0,1 3-128 0,3-1 128 15,4-2-128-15,3-1 128 0,-1 5 0 16,5 3-128-16,-1 5 192 0,3-4-64 0,-3 2 0 0,0 2-128 15,-3 4 192-15,3 1-64 0,2 0-128 0,2 0 128 16,0 0-128-16,1-1 128 0,2 2-128 0,4-5 0 16,0 0 0-16,3 3 0 0,2 3 128 0,3-3-128 15,2-2 0-15,-1-4 128 0,7-3-128 0,-1 2 0 16,2-1 0-16,2-1 0 0,6-3 0 0,-1 3 128 16,2 4-128-16,2-2 0 0,2 2 128 0,3-2-128 15,0 1 0-15,1-1 128 0,1 3-128 0,4 1 0 16,-1-5 0-16,2-1 0 0,2-1 0 0,1-1 128 15,0 1-128-15,4-1 0 0,4 2 0 0,-1-3 0 16,4-6 0-16,-1 2 0 0,1 6 0 0,3-5 0 16,3-3 128-16,2 1-128 0,-1 3 0 0,3-6 0 0,0 0 0 15,0-4 0-15,-2 0 0 0,5 3 0 0,2-4 0 0,0 2 0 16,-1-2 0-16,2 1 0 0,2 0 0 0,0 0 0 16,1-1 0-16,2 3 128 0,-1-3-128 0,-1 0 0 15,1-1 0-15,0-3 0 0,2 1 0 0,1-4 0 16,-2-2 0-16,5 0 0 0,6-1 128 0,-3 1-128 15,-1-2 0-15,-1-4 128 0,-2-3-128 0,5-1 128 16,3-2-128-16,-1 0 0 0,-3-1 0 0,4 2 0 16,2 2 0-16,2-2 0 0,-3 0 128 0,0-4-128 15,1 0 0-15,-3-4 0 0,1 4 0 0,0-1 0 16,0 1 0-16,1-1 0 0,-6-7 0 0,-3 2 128 16,-2 1-128-16,1-3 0 0,3-5 0 0,0 1 0 0,-2 4 0 15,2-5 0-15,1 0 128 0,-1-5-128 0,-2-2 0 0,-2-5 128 16,3 2-128-16,-2-6 128 0,0-5-128 15,-1-3 160-15,2-2-160 0,3-1 160 0,0-4-32 0,-2 3-128 16,-3-5 192-16,-6 2-64 0,-3 1-128 0,-2 0 0 16,-1 1 0-16,1 0 0 0,-4-2 128 0,-2-1-128 15,1 0 128-15,-4-5-128 0,-3-7 288 0,-2-2-32 16,-3 0 0-16,-3-6 0 0,-4-2 48 0,-3-1 0 16,-6-4 0-16,-4 1 0 0,-7 1 32 0,-4 4 16 15,-9-1 0-15,-2 8 0 0,-9 3 0 0,2 9 0 16,0 2 0-16,-4 4 0 0,-6 1-160 0,-1 0-48 15,-2 2 0-15,1 2 0 0,-2 2-144 0,-3-3 0 0,-3-1 0 16,-2 4 0-16,-3 5 0 0,4 3-176 0,3 1 176 16,1 2-192-1,1 3-256-15,3 1-48 0,4 5-16 0,4 2 0 16,3 0-1920-16,3 2-400 0,5 0-80 0</inkml:trace>
  <inkml:trace contextRef="#ctx0" brushRef="#br0" timeOffset="21655.65">10404 11375 8287 0,'0'0'736'0,"0"0"-592"16,-7-5-144-16,7 5 0 0,0 0 1536 0,0 0 288 0,0 0 48 0,0 0 16 16,0 0-1280-16,0 0-256 0,16 0-48 0,-6-1-16 15,-10 1 48-15,15-3 16 0,-1 2 0 0,2 1 0 16,0 0 96-16,3 0 32 0,-2 0 0 0,1 1 0 15,2 2-64-15,0 1-16 0,1 2 0 0,0-1 0 16,1-2-16-16,0 1 0 0,-1 1 0 0,1 0 0 16,1-2 0-16,3 1-16 0,2 1 0 0,2 1 0 15,3-2-48-15,0 3-16 0,2 1 0 0,-3-3 0 16,0 0 32-16,2 4 16 0,3-1 0 0,1 3 0 16,0-4-64-16,-3 5-16 0,-1-1 0 0,-1 0 0 15,-2 4-128-15,0-2-16 0,-2 2-128 0,1 1 192 0,1 2-32 16,-1-1-16-16,0 1 0 0,3 1 0 15,2-1 16-15,-1 1 0 0,0 2 0 0,0 4 0 0,2-3 32 16,1 2 0-16,-5-1 0 0,-1-1 0 0,-2-1-16 0,0-3 0 16,-3 2 0-16,-3 0 0 0,1 0-48 0,-2 3-128 15,-1-3 192-15,-3 0-64 0,-2 5-128 0,-2-6 0 16,-1 0 144-16,-1-2-144 0,-2-1 144 0,-2-2-144 16,-3-3 192-16,-1 0-192 0,-4-11 160 0,0 0-160 15,0 0 128-15,0 0-128 0,0 0-192 0,2 9-128 16,-2-9-32-16,0 0 0 15,0 10-2048-15,0-10-416 0</inkml:trace>
  <inkml:trace contextRef="#ctx0" brushRef="#br0" timeOffset="22244.55">12200 11386 7359 0,'0'0'320'0,"0"0"80"0,0 0-400 0,8-3 0 16,-8 3 0-16,12-9 0 0,-4 1 1520 0,-8 8 208 0,0 0 64 0,9-9 0 16,-1 1-976-16,-8 8-192 0,3-8-48 0,-3 8 0 15,0 0 0-15,0 0-16 0,0 0 0 0,0 0 0 16,0 0 32-16,-7-4 16 0,-6 4 0 0,0 0 0 15,-2 2-32-15,-2 4-16 0,-1 1 0 0,0 4 0 16,-2-5 144-16,2 1 16 0,2 3 16 0,-2-3 0 16,0 6-288-16,1 2-48 0,1-5-16 0,1 3 0 15,-2 0-240-15,-2-2-144 0,4 2 160 0,0 0-160 16,2-5 0-16,2 3 0 0,0 1-128 0,5 0-7664 16,6-12-1520-1</inkml:trace>
  <inkml:trace contextRef="#ctx0" brushRef="#br0" timeOffset="22871.39">11190 12026 8287 0,'0'0'736'0,"-1"6"-592"16,1-6-144-16,0 0 0 0,-6 9 1248 0,1-2 224 0,0-1 32 0,0 1 16 15,5-7-832-15,-8 6-176 0,1 2-16 0,1 1-16 16,-1-1-48-16,3 0-16 0,4-8 0 0,-4 12 0 16,-1-3 144-16,1 0 16 0,3 1 16 0,-3 2 0 15,0-1-80-15,2 3-32 0,2 4 0 0,1-1 0 16,-1 0-128-16,0-1-32 0,0 2 0 0,2-1 0 16,1-3-32-16,1 2-16 0,0 0 0 0,2-2 0 15,2 3-16-15,-1-2 0 0,1-1 0 0,-1-1 0 16,1 0-64-16,0-3 0 0,1 2-16 0,2-4 0 15,-2-2-48-15,1 1-128 0,2-1 192 0,0 1-64 16,-1-3 48-16,2-2 0 0,0-2 0 0,2 3 0 0,0 3 32 0,2-2 16 16,0 0 0-16,3 1 0 0,-1 2-96 0,2-3 0 15,0 0-128-15,1 1 192 0,3 1-192 16,-3 0 144-16,0 3-144 0,2-1 128 0,1 3-128 16,-1-2 0-16,3 3 0 0,-1 4 0 0,-2-2 0 0,2 1 0 15,2-2 0-15,-1 2 0 0,-1 3 0 0,0 1 128 16,-1-1-128-16,0-1 0 0,-3-5 0 0,-1 1 0 15,2 2 0-15,0 1 0 0,-4-4 0 0,1 2 0 16,-1 0 0-16,-1 2 0 0,1 2 0 0,-2 1 0 16,-4-4 128-16,-2 0-128 0,-1 3 0 0,-3-3 0 15,1 0 0-15,1-1 0 0,-1 2 0 0,-3-2 0 16,-1 7 0-16,-1-7 128 0,-3-3-352 0,-1 2-80 16,-5-3-16-16,1 1-11520 0</inkml:trace>
  <inkml:trace contextRef="#ctx0" brushRef="#br0" timeOffset="23585.17">11501 12771 6447 0,'0'0'576'0,"0"0"-576"15,0 0 0-15,-7-2 0 0,7 2 1952 0,-10-1 288 16,0 1 48-16,1 1 16 0,0-1-1456 0,9 0-272 0,-8 1-64 0,8-1-16 15,-10 7 0-15,0-5 0 0,1 1 0 0,1 2 0 16,1 4 64-16,0-2 16 0,7-7 0 0,-6 10 0 16,-2-1 16-16,0 0 16 0,0-2 0 0,2 3 0 15,-1-1-112-15,-1 3-32 0,0-4 0 0,2 4 0 16,1-4-208-16,-1 2-32 0,0-1-16 0,1 3 0 16,1 4-64-16,1-3-16 0,3 1 0 0,0-2 0 15,3 1 48-15,-1-3 0 0,1 4 0 0,1-1 0 16,-4-13-48-16,6 12 0 0,5 3 0 0,-3-2 0 15,3-4-128-15,0 2 0 0,-2 1 144 0,3-3-144 16,2 0 128-16,0-2-128 0,1 1 160 0,2 0-160 0,2-3 208 0,1-1-48 16,-2-3-16-16,7 0 0 0,1 2 16 0,1-2 0 15,-2 1 0-15,2-4 0 0,2-3 16 0,-1 4 0 16,-1 3 0-16,4 2 0 0,-1-4-48 16,1 2-128-16,-2-1 192 0,2 4-64 0,3 0-128 0,-1 3 160 15,-3 1-160-15,0 0 160 0,0-3-160 0,-7 4 0 16,-8 2 0-16,0 3 0 0,4 0 0 0,-4 0 128 15,-2-3-128-15,-2 1 0 0,-3 0 0 0,-3 2 0 16,3-5 128-16,-3 2-128 0,-1 2 0 0,-3-6-192 16,-1-8 32-16,0 10 16 15,-3-2-272-15,3-8-48 0,-5 8-16 0,5-8-7872 16,-10 6-1568-16</inkml:trace>
  <inkml:trace contextRef="#ctx0" brushRef="#br0" timeOffset="24101.71">11351 13176 10127 0,'0'0'896'16,"0"0"-704"-16,-7 5-192 0,7-5 0 16,0 0 1200-16,-7 6 208 0,2 5 32 0,5-11 16 15,0 0-640-15,0 0-128 0,-8 5-32 0,3 3 0 16,2 4 48-16,1 1 0 0,-2-3 0 0,0 3 0 0,1 1-128 0,2 2-32 16,1-4 0-16,1 2 0 0,2-1-144 15,1 0-16-15,1 2-16 0,0-4 0 0,0 0-112 0,2 0-32 16,-1 4 0-16,2-1 0 0,0-2 48 0,0 0 16 15,1-3 0-15,3 1 0 0,2 4-96 0,-1-3 0 16,0-2-16-16,3-1 0 0,2-4 16 0,-1 1 16 16,-3 1 0-16,6-2 0 0,5-5 96 0,1 0 16 15,1-1 0-15,2 2 0 0,0 0-48 0,-1-1 0 16,1-4 0-16,0 4 0 0,-2 2-272 0,0-1 160 16,-1 1-160-16,-1 1 128 0,1-2-128 0,-2 3 0 15,-2 4 0-15,0-2 128 0,1 0-128 0,0 3 0 16,-1 3 0-16,-3 2 0 0,-2-3 0 0,-2 3 0 15,-4 0 0-15,0 4 0 0,-3 1 0 0,-2 1 0 0,-1-5 0 0,-1 0 0 16,-1-2 0-16,-2 1 0 0,-2-4 0 0,-2 2 0 16,3-11-160-16,-6 9 160 0,-3 3-208 0,2-5 80 31,2 2-416-31,-3-2-80 0,-5-2-16 0,0 3-7488 0,-1-1-1488 0</inkml:trace>
  <inkml:trace contextRef="#ctx0" brushRef="#br0" timeOffset="24466">11104 13520 6447 0,'0'0'272'0,"0"0"80"0,0 0-352 0,0 0 0 16,6-5 0-16,-6 5 0 0,0 0 3104 0,0 0 544 15,0 0 128-15,0 0 0 0,-14 2-1680 0,-6 3-352 16,-7 3-64-16,0 0-16 0,-3 2-352 0,-2 2-80 0,-4 1-16 15,-3 2 0-15,-3 2 0 0,0 1-16 16,1-1 0-16,-2 1 0 0,-2-5-512 0,1 3-112 0,0 1 0 0,3-4-16 16,6-4-560-16,-2 0 0 0,2 0 0 0,4 3-144 31,5 1-1840-31,6-5-352 0,7-3-80 0</inkml:trace>
  <inkml:trace contextRef="#ctx0" brushRef="#br0" timeOffset="25119.83">11797 13619 22223 0,'0'0'976'0,"9"-5"224"0,5 1-960 0,1 0-240 15,3 1 0-15,6 2 0 0,5 1 448 0,6-1 32 16,4-2 16-16,5 2 0 0,4-1-16 0,5 1 0 16,1 0 0-16,1 1 0 0,1 1-96 0,0 2 0 15,0 1-16-15,0-3 0 0,-1 0-64 0,4 2-16 16,-3 2 0-16,-5 5 0 0,-3-3-288 0,-5 2 0 16,-1-2 128-16,-6 2-8448 15,-2-1-1712-15</inkml:trace>
  <inkml:trace contextRef="#ctx0" brushRef="#br0" timeOffset="25673.08">12752 13701 26719 0,'-13'-4'2368'0,"13"4"-1888"0,-12-4-480 0,0 3 0 16,0 5 288-16,1-3-32 0,-2 0-16 0,-2 5 0 0,-2 3-240 0,2-3 0 16,2 3 0-16,-2-3 0 0,-3-3 0 0,2 4 144 15,-1 0-144-15,1-2 192 0,-1 0 336 0,2 0 80 16,4-5 16-16,11 0 0 0,-10 1 144 0,10-1 48 15,0 0 0-15,0 0 0 0,2-14-128 0,3 1-32 16,3-1 0-16,5 2 0 0,4-1-288 0,1-3-64 16,2-1-16-16,2 2 0 0,4 2-160 15,2-2-128-15,0 0 192 0,1 0-192 0,-1 5 0 0,0 1 0 16,-2 5 0-16,-3 1 0 0,-1 3 192 0,-3 3-64 16,-5 3 0-16,0 9-128 0,-3 7 384 0,-2 5-16 15,-3 2-16-15,-4 5 0 0,-2 9-160 0,-2-1-16 16,-4 1-16-16,-3-3 0 0,-3-6-160 0,-2-1 192 15,-5-2-192-15,0-6 192 0,-1-6-32 0,-2-3 0 16,-1-4 0-16,0-3 0 0,3 1 288 0,0-6 64 0,2-8 16 0,2-1 0 16,3 1-32-16,4-3-16 0,2-4 0 0,5-5 0 15,3-3-176-15,4-5-48 0,2 1 0 0,2-7 0 16,0 1-256-16,3-2 0 0,0 1 0 0,1 2 0 16,1 4 0-16,0-3 0 0,-1-1-176 0,-1 4 176 15,2 6-144-15,-1 4 144 0,-1 6 0 0,1 5-144 16,-2 1-128-16,-11 2-32 0,7 10 0 0,-3 7 0 31,-4 4-1744-31,-5 5-368 0,-4 0-64 0,-8 4-16 0</inkml:trace>
  <inkml:trace contextRef="#ctx0" brushRef="#br0" timeOffset="26162.66">10486 13916 13823 0,'0'0'1216'0,"0"0"-960"16,-9 7-256-16,9-7 0 0,0 0 1952 0,-11 9 352 15,0-4 64-15,5 1 0 0,6-6-1792 0,0 0-352 16,-11 7-80-16,-1-4-16 0,0-1 544 0,2-2 96 16,-2-2 32-16,0-2 0 0,-1-4 336 0,0 1 64 15,-1-2 16-15,2-1 0 0,0-3-320 0,6 0-64 0,1 0-16 16,2-2 0-16,0 2-304 0,3-1-64 0,4-6-16 0,3 6 0 16,2 4-32-16,3-1 0 0,1 1 0 0,2-2 0 15,1 4-160-15,2 0-48 0,0 4 0 0,-1 3 0 16,-4 0-16-16,2 6-16 0,-3 8 0 0,-2 3 0 15,2 3 224-15,-6 2 64 0,-3 1 0 0,-6 2 0 16,1 5-96-16,-8-3-16 0,-5-2 0 0,-1-1 0 16,-1 1-16-16,-2-2-16 0,-7-3 0 0,0-6 0 15,1-2 16-15,0 0 16 0,2-5 0 0,3 0 0 16,-1-8 48-16,2-3 16 0,0-5 0 0,1-3 0 16,2-4-144-16,6-7-48 0,-2-2 0 0,3-4 0 15,4-6-464-15,4-3-112 0,5-3-16 0,3-2 0 16,5-6-2896-16,4 0-592 0</inkml:trace>
  <inkml:trace contextRef="#ctx0" brushRef="#br0" timeOffset="26739.8">12645 11348 21183 0,'-13'4'1888'0,"-4"0"-1504"0,-4 1-384 0,-1 1 0 16,-2-2 832-16,3 1 112 0,3 2 16 0,3-4 0 15,0-3-16-15,3 0 0 0,3-4 0 0,3-3 0 16,1 1-32-16,2-5 0 0,2-1 0 0,2-2 0 16,2 0-64-16,1-2-16 0,-1-2 0 0,5 0 0 15,3-1-272-15,0 2-64 0,4 2-16 0,2 0 0 16,2-1-336-16,1 2-144 0,-1 5 128 0,4 0-128 0,1 5 0 0,-2 2 0 15,-2-5 0-15,0 11 0 0,-2 3 0 16,-4 6 160-16,-5 0-160 0,-2 6 160 0,-5 6 112 0,-2 1 32 16,-1 7 0-16,-8 1 0 0,-8 2-16 0,-4 2 0 15,-2 1 0-15,-5 1 0 0,4 1-96 0,-1-7 0 16,1-7-16-16,2-6 0 0,0-3 32 0,4-5 16 16,2-6 0-16,2-3 0 0,-1-6 320 0,5 0 64 15,1-1 16-15,4-7 0 0,1-7-160 0,2-3-16 16,2 1-16-16,4-3 0 0,2-2-224 0,0-3-32 15,3-2-16-15,0-1 0 0,2 1-160 0,0 2 0 16,1 0 0-16,1 0 128 0,2 4-128 0,-1 0 0 16,-1 3 0-16,1 2 0 0,-1 3 0 0,3 1 0 0,1 5 0 0,-3 4 0 15,-2 2 0-15,0 2 0 16,-1 0 0-16,-11 1 0 16,10 16-1504-16,-5-1-288 0,-3 2-48 0,-4 1-16080 0</inkml:trace>
  <inkml:trace contextRef="#ctx0" brushRef="#br0" timeOffset="27322.89">10018 11423 2751 0,'0'0'256'0,"0"0"-256"16,0 0 0-16,0 0 0 0,-2 16 2000 0,2-16 368 15,0 0 64-15,-6 10 0 0,-3 0-160 0,0-4-32 16,-2 2-16-16,2-4 0 0,0-4-176 0,1 0-16 16,8 0-16-16,-9-4 0 0,3-4-224 0,-1 0-32 15,2-5-16-15,4 0 0 0,4-4-368 0,7-2-80 16,3-3-16-16,5-1 0 0,3 3-576 0,5 0-128 16,4-4-32-16,4 5 0 0,2 2-352 0,2 4-192 15,0 1 192-15,2 0-192 0,2 1 0 0,1 3 0 0,-3 5 0 0,1 6 0 16,-5 6 0-16,-2 5 0 0,-3 5 128 0,-4 5-128 15,-7 9 144-15,-1 2-16 0,-4 0-128 0,-6 2 192 16,-6 1-192-16,-4 1 176 0,-5 5-176 0,-5-3 160 16,-7-5-32-16,-5-3-128 0,-1-3 192 0,0-6-64 15,2-4 48-15,-4-6 0 0,-3-3 0 0,2-6 0 16,-1 0 352-16,4-2 80 0,1-6 16 0,4-3 0 16,1-9-80-16,3 0-16 0,5-5 0 0,2-3 0 15,3-9-208-15,4 1-64 0,4 1 0 0,5-2 0 16,4-1-256-16,4 4 0 0,1-1 128 0,2 4-128 0,5 3 0 15,2 1 0-15,2-1 0 0,1 5 0 0,-2 2 0 16,5 5 0-16,3 3-192 0,-1 4 192 16,-2 3-1424-16,0 2-192 15,-2 3-48-15</inkml:trace>
  <inkml:trace contextRef="#ctx0" brushRef="#br0" timeOffset="32247.93">6766 13614 6447 0,'0'0'272'0,"0"0"80"0,0 0-352 0,0-8 0 15,0 8 0-15,0 0 0 0,-4-9 2416 0,0 1 400 16,-1-1 96-16,-1 4 16 0,6 5-1440 0,-12-3-272 16,0-2-64-16,-2 5-16 0,-3 2-288 0,4 2-48 15,3-1-16-15,-2 5 0 0,-3-2-176 0,-2 6-32 16,-1-2-16-16,0 6 0 0,0 2-176 0,1 0-16 15,1-1-16-15,2 3 0 0,1 3-160 0,1 4-16 16,0-4-16-16,4-1 0 0,5 0-160 0,0-3 0 16,3-4 0-16,3-2 128 0,0-2-128 0,4-5 192 15,2 2-192-15,2-4 192 0,0-7 64 0,2-2 32 0,2-3 0 0,0-2 0 16,2 2-144-16,3-4-16 0,-1-6-128 0,-3 0 192 16,-4 3-64-16,-1 2-128 0,3-2 176 0,-1-2-176 15,0 1 224-15,-4 3-64 0,-4 4-16 0,-5 9 0 16,8-13 112-16,-2 6 0 0,-6 7 16 0,0 0 0 15,9-6-128-15,-9 6-16 0,0 0-128 0,0 0 192 16,4 14-64-16,-2 3-128 0,-2-1 176 0,2 1-176 16,0 0 144-16,0-4-144 0,1-1 0 0,1-1 144 15,-2 2-144-15,3-2 0 0,-5-11 0 0,8 6 0 16,-1 1-272-16,-7-7-96 0,0 0-16 0,12 5 0 16,-2-1-2400-1,0-5-480-15,3-7-112 0,0 3-16 0</inkml:trace>
  <inkml:trace contextRef="#ctx0" brushRef="#br0" timeOffset="32595.83">7150 13521 11055 0,'0'0'976'0,"-4"7"-784"16,4-7-192-16,-6 6 0 0,-1 8 2928 0,1 3 528 16,4-4 128-16,-5 6 0 0,-1 0-2704 0,2 3-560 15,3-2-96-15,-1 0-32 0,-1-2 0 0,1 0 0 16,2 0 0-16,2-1 0 0,0-6-192 0,0 0 144 16,2 0-144-16,-2-11 128 0,0 0 64 0,0 0 16 15,8 5 0-15,-8-5 0 0,13-1 432 0,0-8 96 0,0-2 16 0,2-2 0 16,-1 1-208-16,-2-1-32 0,-5-2-16 0,4-2 0 15,1 1-48-15,1-2-16 0,0-3 0 0,-3 4 0 16,-2 4-48-16,0 3 0 0,1-3 0 0,-1 1 0 16,0 1-256-16,-3 0-128 0,3 0 128 0,-8 11-128 15,2-13 0-15,1 3-224 0,-3 10 32 0,2-8-9792 16,-2 8-1936-16</inkml:trace>
  <inkml:trace contextRef="#ctx0" brushRef="#br0" timeOffset="32859.94">7598 12971 2751 0,'-3'-21'128'0,"5"13"16"0,-2 8-144 0,0 0 0 16,8-9 0-16,-8 9 0 0,0 0 5504 0,0 0 1056 15,9 4 224-15,0 3 32 0,-9-7-5072 0,6 18-1008 16,1 1-208-16,-2 5-32 0,0 4-48 0,-1 2 0 15,-1 3 0-15,-3 2 0 0,-3 4-96 0,1 2-32 16,-1 3 0-16,0 3 0 0,-3 1-80 0,-2 2-32 16,0-6 0-16,2 0 0 0,0-2-208 0,3-3-208 15,-3 0 32-15,4-3 16 16,-5-4-528-16,2-4-96 0,0 0-32 0,2-7 0 16,2 0-1456-16,1-7-288 0,0-14-64 0</inkml:trace>
  <inkml:trace contextRef="#ctx0" brushRef="#br0" timeOffset="33032.5">7485 13494 11055 0,'0'0'976'0,"0"0"-784"0,0 0-192 0,14-2 0 16,2 1 4208-16,-1 2 784 0,0 3 176 0,3-1 16 15,0-4-4128-15,3 1-832 0,0 1-224 0,0 0 0 16,0-2 0-16,-2 0 0 0,-1-1 0 0,-3 1-8880 15,-2 2-1680-15</inkml:trace>
  <inkml:trace contextRef="#ctx0" brushRef="#br0" timeOffset="33757.6">8104 13464 22111 0,'-13'-7'1968'0,"5"7"-1584"0,-1 0-384 0,-2 3 0 16,0 2 704-16,0 3 64 0,-2-4 16 0,0 7 0 15,-2 8-144-15,2-2-16 0,-3-3-16 0,4 0 0 16,0 5-288-16,5 0-48 0,0 2-16 0,3-4 0 16,4-17-256-16,-2 16 128 0,2 2-128 0,2-4 0 15,-2-14 240-15,0 0-64 0,13 4-16 0,-1-1 0 16,0-6 272-16,-2-1 48 0,1-6 16 0,-1-1 0 15,-1-4-48-15,-1 0-16 0,-2 1 0 0,0-3 0 0,-2-4 32 16,0 3 16-16,-2 4 0 0,-2-2 0 0,-1 0-128 16,-2 1-32-16,-1 0 0 0,0 2 0 0,0 3-128 0,1-2-16 15,-3 6-16-15,2-2 0 0,4 8-160 0,0 0 0 16,-5-8 144-16,5 8-144 0,0 0 0 0,0 0 0 16,0 0 0-16,0 0-192 0,11 4 192 0,0 0 0 15,2 1-144-15,0-1 144 0,-1-1 0 0,4 2 0 16,-2 3 0-16,1-3 0 0,-4 4 0 0,0 3 0 15,-2 1-192-15,0-2 192 0,0 2-128 0,-1 3 128 16,-4 0 0-16,1 1 0 0,-4-6 0 0,-1 4-144 16,-1 3 144-16,-4-1 0 0,1-1 0 0,-3-2 0 15,7-14 0-15,-5 9 0 0,5-9 0 0,0 0 0 16,0 0 0-16,0 0 0 0,0 0 0 0,0 0 176 16,0 0-176-16,0 0 160 0,9-10 16 0,2-6 0 0,-1-1 0 15,3 0 0-15,3-1-16 0,-2 0 0 16,-1 1 0-16,-1 4 0 0,0 2-160 0,-1 2 0 0,5 0 144 0,0 6-144 15,-2-2 0-15,2 4 0 0,-6 0 0 0,1 3 0 16,-11-2 160-16,9 8-32 0,-2 1-128 0,0 4 192 16,0 3-32-16,0 1-16 0,1 1 0 0,1 3 0 15,2 1-144-15,-1-2 0 0,2-5 144 0,1 2-144 16,3 1 0-16,2-1 0 0,3 0 0 0,2-8 0 16,2-2 0-16,2-4 0 0,6-1 0 0,3-2-11264 15,5-1-2112-15</inkml:trace>
  <inkml:trace contextRef="#ctx0" brushRef="#br0" timeOffset="36574.69">6568 8766 4607 0,'0'0'192'0,"3"-9"64"0,-3 9-256 0,0 0 0 0,4-9 0 0,-4 9 0 16,2-6 1808-16,-2 6 320 0,0 0 64 0,5-8 16 16,1 0-1312-16,-6 8-272 0,0 0-48 0,0 0-16 15,0 0-224-15,0 0-32 0,0 0-16 0,0 0 0 16,0 0 16-16,0 0 0 0,0 0 0 0,0 0 0 0,0 0 80 0,0 0 32 16,0 0 0-16,0 0 0 0,0 0 64 15,0 0 16-15,0 0 0 0,0 0 0 0,0 0 48 0,0 0 16 16,0 0 0-16,0 0 0 0,5 8-64 0,-4 2-16 15,-1 1 0-15,2 0 0 0,1 1-112 0,1 2-32 16,0 9 0-16,0-9 0 0,-4-1-112 0,3 4-32 16,-1 8 0-16,4 1 0 0,1-7-64 0,0 5 0 15,-3 3-128-15,1-1 192 0,0 3-192 0,2 0 144 16,-2 2-144-16,2 2 128 0,-1-5-128 0,3 2 160 16,-2 0-160-16,-1-1 160 0,-2 0-160 0,1-3 128 15,1 5-128-15,-1 5 128 0,-3 5 64 0,1-2 16 16,0-4 0-16,-1 4 0 0,1 4-80 0,2-1 0 15,2-2-128-15,0 0 192 0,0-7-48 0,1 0-16 16,-2-4 0-16,3 2 0 0,3 2 0 0,0 2-128 0,1-3 192 16,2 2-64-16,-1-1-128 0,0-2 192 0,-2 2-192 0,1-2 192 15,0 4-192-15,0-1 192 0,0 0-192 0,-2-3 192 16,1-5-48-16,-1 3 0 0,-2 0 0 0,0-1 0 16,-1-5 16-16,1 1 0 0,0 4 0 0,-1-3 0 15,-2-2-16-15,3 2 0 0,1 0 0 0,-1 2 0 16,-3-1 0-16,5 0 0 0,-1-1 0 0,0 1 0 15,0 0-16-15,-1-3-128 0,-4 2 192 0,5 1-64 16,1-5 0-16,-2 1 0 0,-3-1 0 0,1 0 0 16,1 0 32-16,0 0 0 0,-2-6 0 0,-1 1 0 15,1 0 32-15,-4-2 16 0,2-1 0 0,0-4 0 16,-4-9 48-16,4 13 0 0,0-1 0 0,-4-4 0 16,0-8 32-16,0 0 16 0,0 0 0 0,0 0 0 0,0 0-96 0,0 0-16 15,0 0 0-15,0 0 0 0,0 0-48 16,0 0-16-16,0 0 0 0,0 0 0 0,0 0-128 0,0 0 160 15,0 0-160-15,2-13 160 0,0-3-160 0,0 3 0 16,2-1 0-16,-2-1 0 16,-5 1-1408-16,0 1-272 0,-1-4-48 0,2 1-8256 15,2 3-1632-15</inkml:trace>
  <inkml:trace contextRef="#ctx0" brushRef="#br0" timeOffset="36902.8">6801 10642 13823 0,'0'0'1216'0,"0"0"-960"0,0 0-256 0,0 0 0 16,0 0 1440-16,0 0 240 0,-2 12 48 0,1 4 16 16,-1 1-416-16,2 1-96 0,0 0-16 0,4 2 0 15,1 5-432-15,3-2-80 0,1 1-32 0,2-2 0 16,-2 1-272-16,1-1-48 0,3 1-16 0,3-7 0 15,2-1 32-15,2-1 0 0,2-1 0 0,-1-4 0 16,2-2 192-16,2-5 32 0,1 1 16 0,3 0 0 16,1-3 80-16,0-3 16 0,-3-2 0 0,3-4 0 15,1 1-96-15,3-5-16 0,2-2 0 0,0-1 0 16,-1-5-112-16,2-1-32 0,-1-1 0 0,-2-5 0 0,-4-4-176 16,-1-2-32-16,-2-5-16 0,-1 3 0 0,-2 2-224 15,-3 0 176-15,-1 3-176 0,-4 3 160 16,-2 0-1296-16,-3 4-256 0,-5 7-48 15,-3 4-16-15</inkml:trace>
  <inkml:trace contextRef="#ctx0" brushRef="#br0" timeOffset="42831.48">1106 16958 10479 0,'0'0'448'0,"0"0"128"0,0 0-576 0,0 0 0 16,0 0 0-16,0 0 0 0,0 0 592 0,-8-2 16 16,8 2 0-16,-9-2 0 0,9 2-112 0,-8 2-32 15,8-2 0-15,-9 3 0 0,9-3 0 0,-9 0 0 16,9 0 0-16,-10 0 0 0,1 0-64 0,9 0-16 15,-10 1 0-15,10-1 0 0,-8 2 0 0,8-2-16 0,-9 3 0 16,9-3 0-16,0 0 176 0,0 0 32 0,-8 6 16 0,8-6 0 16,0 0 80-16,0 0 16 0,0 0 0 15,0 0 0-15,0 0-16 0,0 0 0 0,0 0 0 0,0 0 0 16,0 0-208-16,0 0-32 0,0 0-16 0,0 0 0 16,0 0 0-16,8 9 0 0,0-4 0 0,2-1 0 15,2-3-64-15,1-1-16 0,3 0 0 0,-2 0 0 16,4 0-16-16,0-1-16 0,6-3 0 0,-1 1 0 15,2 6-112-15,1-3 0 0,2-1-16 0,4-1 0 16,5 4 16-16,2 0 16 0,-1 5 0 0,1-6 0 16,1-2-16-16,-1-3-16 0,2 1 0 0,-1 1 0 15,0-2 16-15,3 0 0 0,1-5 0 0,-1 5 0 0,-3 3-48 0,3-1 0 16,1 4 0-16,1-2 0 0,-5 0-144 16,0 0 192-16,1 1-192 0,-1-2 192 0,-2-2-64 0,3 2 0 15,2 1 0-15,-3 0 0 0,-4 0 0 0,6 0-128 16,5 0 192-16,0 1-64 0,-1 3-128 0,-2 0 192 15,-2-2-192-15,-2 1 192 0,-2 2-64 0,1-2-128 16,0-2 192-16,2-1-64 0,-2-1-128 0,0 2 160 16,-1 3-160-16,2 0 160 0,4 1 16 0,-1-2 0 15,-2-1 0-15,-2 2 0 0,-3 4-176 0,2-4 128 16,0-3-128-16,-1 2 128 0,-1-2 48 0,1 2 0 16,0 1 0-16,0-2 0 0,2-2-48 0,0 3 0 15,1-2 0-15,0 2 0 0,-4-2-128 0,2-1 192 16,-3 0-192-16,0 0 192 0,1 2-192 0,-1-2 160 0,0 0-160 0,0-2 160 15,2 2-160-15,-3 2 128 16,-2-1-128-16,2 0 128 0,4 2-128 0,-2 1 0 0,-2-2 0 0,0 2 128 16,0-1-128-16,-3-1 0 0,-3 0 0 0,0-1 128 15,0 0-128-15,-1-2 0 0,-2-2 144 0,0 2-144 16,-2 2 0-16,2-1 144 0,0-1-144 0,-3 0 0 16,-3-1 144-16,1 2-144 0,1 2 0 0,0-2 144 15,1-2-144-15,0 1 0 0,-1 1 0 0,-2 1 128 16,1 1-128-16,1-2 0 0,-3-3 0 0,0 3 128 15,1 1-128-15,-2 1 0 0,-2-1 0 0,2-1 0 16,-1-1 0-16,1-1 0 0,0 2 0 0,1 2 0 16,-2-4 0-16,-1 1 0 0,2-3 0 0,-1 4 0 15,-1 0 0-15,1-1 0 0,0-4 0 0,1 3 0 16,0 2 0-16,1 0 0 0,3 0 0 0,-4 0 0 16,-4-1 0-16,-3 1 0 0,-10 0 128 0,9 1-128 0,0-2 0 15,-9 1 0-15,0 0 0 0,0 0 0 0,0 0 0 16,0 0 0-16,0 0 0 0,0 0 0 0,0 0 128 0,0 0-128 15,0 0 128-15,0 0-128 0,-10-1 0 0,-3 1 0 16,-5 2 128-16,-1 1-128 0,1-3 0 0,-3 0 0 16,-1-1 0-16,-5 1 0 0,-3 0 0 0,-3-2 128 15,-2-1-128-15,-7 0 0 0,-7-1 128 0,-6 1-128 16,-4-4 0-16,-1 1 128 0,-4 4-128 0,1-1 0 16,0 1 0-16,-5-4 0 0,-6-2 0 0,-2-2 0 15,1 2 128-15,0 3-128 0,1 2 0 0,2-1 0 16,2-2 0-16,-3 1 0 0,-4 2 0 0,3 1 0 15,2-2 0-15,3 1 0 0,0 4 0 0,1 2 0 0,0 1 0 0,-1-2 0 16,-3-5 0-16,5 3 0 0,3 2 0 16,2 1 0-16,4 1 0 0,0-3 0 0,5-1 0 0,-2 0 0 15,0 0 0-15,-2 0 0 0,0 0 0 0,6 0 0 16,1 0 0-16,9 1 0 0,-2 2 0 0,2-3 0 16,1-1 0-16,2-2 0 0,3 2 0 0,0-1 0 15,-2 0 0-15,-1-2 0 0,-2-3 0 0,-1 5 0 16,5-1 0-16,-1-1 0 0,5-2 128 0,-3 3-128 15,-3 2 0-15,1 2 0 0,2 0 0 0,1-2 0 16,0-3 0-16,0-2 0 0,1 2 0 0,-1 0 0 16,0 0 0-16,0-4 0 0,-1 2 0 0,3 3 0 15,0 3 0-15,7-1 0 0,5-5 0 0,1 5 0 16,-3 1 0-16,2 4 0 0,3-3 0 0,3-2 0 0,2-4 0 16,2 2 0-16,-1 3 0 0,2 2 0 0,0-1 0 15,1-1 0-15,2 0 0 0,6 0 0 0,-9 2 0 0,9-2 0 16,0 0 0-16,-10 4 0 0,4-2 0 0,6-2 0 15,-9 5 0-15,1-3 0 0,8-2 0 16,-8-1 0-16,8 1 0 0,0 0 0 0,-9 1 0 0,9-1 0 16,0 0 0-16,0 0 0 0,-8 3 0 0,8-3 0 15,0 0 0-15,0 0 0 0,-6-1 0 0,6 1 0 16,0 0 0-16,0 0 0 0,0 0 0 0,0 0 0 16,0 0 0-16,0 0 0 0,13 2 0 0,1 0 0 15,4-4 0-15,3 2 0 0,4 3 0 0,2-3 0 16,5-3 0-16,4 2 0 0,5 1 0 0,4 0 0 15,3 0 0-15,5-1 0 0,1-3 0 0,5 1 0 16,2 2 0-16,4-2 0 0,5-2 0 0,4 0 0 16,4-2 0-16,2 2 0 0,-2 5 0 0,3-1 0 0,1-3 0 0,4 3 0 15,4 3 0-15,-3 5 160 0,-2-1-160 0,-3-2 160 16,-4-4-160-16,4 3 0 0,3 2 144 16,-3-1-144-16,-4 0 128 0,-1-2-128 0,-1-2 128 0,-3 6-128 15,-4 2 128-15,3-2-128 0,1-2 128 0,-4 1-128 16,-7 0 160-16,-3 1-32 0,-4-2-128 0,1-1 192 15,0-4-32-15,-1 1-16 0,-2 3 0 0,-2-2 0 16,1 0-144-16,-4-1 160 0,-3-1-160 0,-5 2 160 16,-1 2-160-16,-1-3 0 0,1-3 0 0,-6 2 128 15,-3 0-128-15,0 1 0 0,0 0 144 0,0 0-144 16,-2-2 128-16,1 1-128 0,0 1 160 0,-4 1-160 16,-2 1 128-16,-1-2-128 0,-1-2 0 0,-1 2 144 15,-2 2-144-15,-2-1 0 0,-1-2 144 0,-2 1-144 0,-1 2 0 0,0 0 128 16,-2-4-128-16,1 1 0 0,-1 0 0 0,2-1 0 15,-12 2 0-15,11-1 128 0,-1-3-128 0,-1 2 0 16,-9 2 0-16,13-2 0 0,-3 1 0 0,1 0 0 16,-1 1 0-16,-1 1 0 0,-9-1 0 0,12 3 0 15,-12-3 0-15,13 2 0 0,-4-3 0 0,1 2 0 16,1 4 0-16,-2-3 0 0,-9-2 0 0,12 0 0 16,-1 0 0-16,1 1 0 0,1-1556 0 0,-1 3114 0 15,-3-1560 0-15,-9 1 0 0,13 2 0 0,-2 2 0 16,-1 3 0-16,0-5 0 0,1 0 0 0,-11-2 0 15,10 5 0-15,-2-1 0 0,-8-4 0 0,0 0 0 16,0 0 0-16,0 0 0 0,0 0 0 0,0 0 0 0,0 0-192 16,0 0 64-1,-6 9-1072-15,-1 0-208 0,-2-1-32 0,-3-3-16768 0</inkml:trace>
  <inkml:trace contextRef="#ctx0" brushRef="#br0" timeOffset="196960.14">18631 11026 6447 0,'4'-8'576'0,"3"-2"-576"16,2 3 0-16,0 0 0 0,-1 1 2032 15,1-1 288-15,1 2 64 0,1 0 16 0,-1 0-1056 0,1 1-192 16,-11 4-64-16,13-7 0 0,-3 3-240 0,-10 4-48 15,9-3-16-15,-9 3 0 0,8-3-368 0,-8 3-80 16,0 0-16-16,0 0 0 0,0 0 256 0,0 0 64 16,-5-8 0-16,-3 5 0 0,-4 3 176 0,-2 4 32 15,-3 2 16-15,-2-2 0 0,-6-1-336 0,-3 4-64 16,-3 2-16-16,-1 0 0 0,-1 0-64 0,-2 4 0 16,-3 2-16-16,-2 6 0 0,-2-1 0 0,-1 7 0 15,0 2 0-15,-3 1 0 0,-2 6-80 0,-2-1-16 16,0 1 0-16,8 2 0 0,8 0-80 0,8 0 0 15,0 2-16-15,10-5 0 0,8-5-176 0,6 2 0 16,3-1 144-16,4-5-144 0,2-1 192 0,6-6-16 0,6-2-16 0,7 0 0 16,6-1-160-16,2-4 0 0,-1-2 144 0,3-3-144 15,-1-5 128-15,0 0-128 0,-1-5 160 16,-1 2-160-16,-2-7 144 0,0 0-144 0,-1-2 128 0,-3-1-128 16,-2-1 192-16,-4 3-32 0,1-2-16 15,-7-1 0-15,-4-1-144 0,-4-3 0 0,-3 2 0 0,-4-2 0 16,-5-1 176-16,-2 4 48 0,-5 3 16 0,-1-2 0 15,0 0 80-15,-4 1 32 0,-1 4 0 0,4-1 0 16,2 2-144-16,3 0-16 0,1 0-16 0,8 6 0 16,0 0-176-16,0 0 0 0,0 0 144 0,0 0-144 15,14-3 0-15,5 3 0 0,-1 3 0 0,0 3 0 16,4-2 0-16,0 3 0 0,-1 2 0 0,1 1 0 0,1 5 0 16,-3 2 0-16,-1 0 0 0,-1 2 0 15,-5 6 0-15,-1 0-128 0,-4-4 128 0,-2-1 0 0,-1 1 0 0,-2 3 0 16,-3 3 0-16,-1-5 0 0,-2-3 0 0,-1-4 0 15,-1 1 0-15,1-3 176 0,0-3-176 16,0-1 0-16,2-1 0 0,2-8 0 16,1 9-800-16,-1-9-144 0,0 0-16 0,0 0-16 15,12-1-1904-15,2-4-384 0,4-7-80 0,0 0-16 0</inkml:trace>
  <inkml:trace contextRef="#ctx0" brushRef="#br0" timeOffset="197354.59">19579 10888 13823 0,'2'-11'1216'0,"-1"5"-960"0,-1 6-256 0,4-10 0 15,1 4 2208-15,-5 6 400 0,0 0 80 0,0 0 0 16,0 0-1376-16,0 0-288 0,0 0-48 0,0 13-16 16,-5 1-192-16,-3 6-32 0,-1 2-16 0,-2 3 0 15,-2 5 160-15,-1 0 16 0,-2 8 16 0,-1 5 0 16,-1 0-80-16,3 5-32 0,-4-2 0 0,2-1 0 16,0-4-352-16,3-5-64 0,2-2 0 0,2-4-16 15,1-1-160-15,2-2-16 0,3-1-16 0,3-2 0 16,2-9 64-16,3 2 16 0,3 0 0 0,2-6 0 0,1-4 112 15,5-1 16-15,0-3 16 0,4 1 0 0,-1 2-144 0,3-5-16 16,2-1-16-16,2-1 0 0,0-1-224 16,1-2 144-16,5 4-144 0,0-2 128 0,1-2-272 0,0-1-64 15,1 2-16-15,-2-3 0 16,-2 2-1888-16,-2-3-368 0,-1-5-80 0</inkml:trace>
  <inkml:trace contextRef="#ctx0" brushRef="#br0" timeOffset="197726.25">20699 10828 23663 0,'-2'-12'1040'0,"-4"3"240"0,0 1-1024 0,-1 0-256 0,2 0 0 0,-1 4 0 16,-4 4 960-16,0 4 128 0,0 3 48 0,-2 6 0 15,-3 5-176-15,0 6-48 0,-3 4 0 0,-1 6 0 0,2-4-336 0,0 7-64 16,0 4 0-16,2 1-16 0,-3 4 48 0,2 1 16 15,0-2 0-15,5 1 0 0,1-3-320 0,3-4-64 16,0-4-16-16,4-1 0 0,3-7-160 0,3-2 0 16,1-1 0-16,1-5 0 0,4-4 0 0,3-4-224 15,2-4 48-15,3-2 16 16,0 0-1248-16,3-3-256 0,3-5-64 0,-3-6-12032 0</inkml:trace>
  <inkml:trace contextRef="#ctx0" brushRef="#br0" timeOffset="198057.13">20977 10981 27183 0,'0'0'1200'0,"6"-13"256"0,3 3-1168 0,2 0-288 0,3 2 0 0,2 1 0 15,2 1 640-15,0-1 64 0,1 2 0 16,3 1 16-16,3 4-144 0,-5 3-16 0,-4-1-16 0,-2 6 0 15,-3 0-224-15,-3 6-64 0,-3 2 0 0,-1 1 0 16,-2 1-112-16,0 2-16 0,-4 0-128 0,-3 1 192 16,-4 0 128-16,-1 1 0 0,-3 4 16 0,-2-1 0 15,-2-1 64-15,4-1 16 0,0-5 0 0,3-2 0 16,2 1-64-16,3-3-16 0,1-1 0 0,4-4 0 16,0-9-16-16,6 11 0 0,1-2 0 0,2-2 0 15,4-4-96-15,5 0-32 0,6 0 0 0,-2-3 0 16,0 0-192-16,5 0 144 0,5-3-144 0,-2 0 128 15,-3 0-992-15,-1 1-208 0,-1-4-32 16,-4 1-16-16,-3 1-2064 0,-4 1-400 0,1 0-96 0,-15 3-16 0</inkml:trace>
  <inkml:trace contextRef="#ctx0" brushRef="#br0" timeOffset="198232.36">21558 11255 18431 0,'0'0'816'0,"0"0"160"0,0 11-784 0,2 3-192 15,-2 0 0-15,0 6 0 0,-2 1 2160 0,1 1 384 16,-3 3 80-16,1-3 0 0,0-4-1152 0,-1 4-224 16,-2 2-48-16,1 0-16 0,-3-5-704 0,1-1-144 15,3-2-16-15,-2 1-16 0,0 1-304 0,2-5 0 16,4-13 0-16,0 0 0 16,-5 13-2064-16,5-13-320 0</inkml:trace>
  <inkml:trace contextRef="#ctx0" brushRef="#br0" timeOffset="203709.42">22108 10869 2751 0,'-9'-14'128'0,"5"9"16"0,4 5-144 0,0 0 0 0,-4-12 0 0,4 12 0 0,0-10 4176 0,0 10 816 15,7-8 144-15,1 3 48 0,2-2-3712 0,3 3-720 16,4 2-160-16,3-1-16 0,1 3-288 0,5-1-48 15,2-5-16-15,1 4 0 0,0 0 192 0,3 1 32 16,5-1 16-16,-2 3 0 0,-1 3 0 0,-4 4 0 16,-4-1 0-16,-4 5 0 0,-2-7-224 0,-3 6-48 15,-3-1-16-15,-2 3 0 0,-4 2-176 0,-3-4 128 0,-3 4-128 0,-2 4 128 16,-1 7 16-16,-1-1 0 16,-5 1 0-16,-2 5 0 0,-2 5 112 0,-3 0 32 0,-2 3 0 0,0-2 0 15,-5-2 32-15,-3-1 0 0,-2 0 0 0,-3-4 0 16,-2 0-96-16,4-2-16 0,2-4 0 0,0 1 0 15,0-3-80-15,2 0 0 0,2-4-128 0,4-2 192 16,4-2-192-16,5 1 0 0,3-1 128 0,5-14-128 31,0 0-432-31,0 0-128 0,5 8-16 0,-5-8-8688 0,0 0-1728 0</inkml:trace>
  <inkml:trace contextRef="#ctx0" brushRef="#br0" timeOffset="204127.55">22303 10961 20271 0,'0'0'1792'0,"0"0"-1424"16,0 0-368-16,0 0 0 0,0 0 416 0,0 0 16 15,0 0 0-15,0 0 0 0,0 0-16 0,0-12 0 16,0 12 0-16,0 0 0 0,0 0-144 0,0 0-16 15,-7 5-16-15,-1 4 0 0,-2 4 368 0,-1 3 80 16,0 3 16-16,-4 4 0 0,0-4-128 0,-1 3 0 16,-1 7-16-16,0 0 0 0,3 2-112 0,-2 2 0 15,1 0-16-15,-1 1 0 0,0 2-128 0,1-3-32 16,0 0 0-16,1-2 0 0,-2 3-272 0,3 0 0 16,3 0 0-16,1-3 0 0,1-5 0 0,4-1 128 15,0-1-128-15,4-5 0 0,4-2 256 0,-1-1-64 0,3-2-16 16,3 2 0-16,2-5 320 0,3-1 64 0,3-3 16 0,3-1 0 15,-1-1 0-15,3-1 0 0,2-4 0 0,3 0 0 16,-1 0-368-16,2-3-64 0,0 2-16 0,0-2 0 16,-2 2-128-16,2-4 128 0,1-3-128 0,1 3 128 15,-5 3-128-15,2-2 0 0,-2-3 0 0,-4 0 0 32,-3 3-1328-32,-4 0-192 0,-3-4-32 0,-2 2-16 0,-1-3-1376 0,-3-2-288 0,-2-2-48 15,-7-1-16-15</inkml:trace>
  <inkml:trace contextRef="#ctx0" brushRef="#br0" timeOffset="204325.06">21995 11361 24879 0,'0'0'2208'0,"0"0"-1760"16,0 0-448-16,0 0 0 0,0 0 1088 0,14-3 144 15,3 2 32-15,3 0 0 0,1-2-720 0,6 2-144 16,0-2-16-16,9 2-16 0,1-1-128 0,5-3-32 15,1 0 0-15,5 0 0 0,6-3-80 0,-3 1-128 16,-6 2 176-16,-4-1-176 0,-7 1 0 0,-4-1-192 16,-9 2 0-16,-2-1-9136 15,-1 0-1808-15</inkml:trace>
  <inkml:trace contextRef="#ctx0" brushRef="#br0" timeOffset="204701.7">23127 10483 12895 0,'-12'-15'1152'0,"7"3"-928"0,1 0-224 0,1 4 0 15,3 8 4112-15,0 0 784 0,0 0 160 0,8 8 16 0,2-1-4192 16,2 8-880-16,1 9 0 0,2 3-256 0,1 2 256 0,3 5-144 16,0 4 144-16,2 6-128 0,0 8 128 15,1 2 128-15,0-1-128 0,1 7 176 0,-1 9 80 0,-4 4 32 16,-4 4 0-16,-3 4 0 0,-5-5-32 0,-2 2-16 16,-4-1 0-16,-4-2 0 0,-5-3-96 0,-4-3-16 15,-3 0 0-15,-3-4 0 0,-2-3 48 0,-1-9 0 16,-4-9 0-16,-3-2 0 0,2-4 16 0,-6-3 16 15,-1-5 0-15,-1-5 0 0,-3-6 16 0,0-4 0 16,2-3 0-16,2-7 0 16,8-4-2016-16,1-7-384 0</inkml:trace>
  <inkml:trace contextRef="#ctx0" brushRef="#br0" timeOffset="205296.1">25149 10558 17503 0,'6'-17'1552'0,"1"5"-1232"0,1-1-320 0,-1 0 0 16,3 0 352-16,-1 2 16 0,-3 1 0 0,2 4 0 15,-8 6 336-15,0 0 80 16,0 0 16-16,0 0 0 0,0 0-352 0,-5 13-80 0,-4 5-16 15,-7 1 0-15,-6 2-80 0,-3 5-16 16,-4 11 0-16,1 5 0 0,-6 6 320 0,-3 0 48 0,-2 4 16 0,-4 7 0 16,-2 6 96-16,-6 7 32 0,-4 5 0 0,-10 3 0 15,-10 5-320-15,2-1-48 0,3-4-16 0,4 0 0 16,2 1-128-16,6-6-16 0,2-3-16 0,3-7 0 16,-1-9 64-16,10-6 16 0,5-8 0 0,5-1 0 15,7-3 16-15,4-1 16 0,10-7 0 0,3-3 0 16,5-2-336-16,2-4 0 0,2-2 0 0,3-4 0 15,1-2-2400 1,8-8-448-16,12-8-96 0,12-7 0 0</inkml:trace>
  <inkml:trace contextRef="#ctx0" brushRef="#br0" timeOffset="206789.04">25844 10964 8287 0,'0'-14'368'0,"0"14"80"0,0-8-448 0,0 8 0 16,0 0 0-16,4-14 0 0,-1 1 2512 0,1 4 432 15,-4 9 64-15,7-12 32 0,-1 4-1792 0,2-2-352 16,-1 3-80-16,-1 1-16 0,-6 6-96 0,0 0-32 16,9-8 0-16,-9 8 0 0,0 0 144 0,0 0 16 15,11-1 16-15,-11 1 0 0,0 0-48 0,0 0-16 16,0 0 0-16,-3 11 0 0,-1 4-256 0,0 0-48 15,-1 2-16-15,-3 5 0 0,-2 6-64 0,1-2-16 16,0 4 0-16,0 0 0 0,-2 3 128 0,-1 0 32 16,2 5 0-16,-1-4 0 0,1-1-208 0,0-5-32 0,-1 1-16 0,1-2 0 15,1-2-160-15,0-5-128 0,2-1 144 0,2 1-144 16,0-1 192-16,1-3-48 0,1-2-16 0,3-3 0 16,0 1-128-16,3-1 0 0,-1 0 0 0,-2-11 0 15,0 0 0-15,11 8-304 0,-2-2 48 0,-9-6 16 16,0 0-592-16,12 1-112 15,-2-2-16-15,-10 1-16 0,12-3-1936 16,-3-2-384-16</inkml:trace>
  <inkml:trace contextRef="#ctx0" brushRef="#br0" timeOffset="207181.9">25366 11356 20847 0,'-13'-3'912'0,"6"3"208"0,-3 3-896 0,10-3-224 16,0 0 0-16,-7 2 0 0,7-2 192 0,0 0 0 16,0 0 0-16,0 0 0 0,0 0 512 0,0 0 112 15,0 0 16-15,11-2 0 0,2-4 224 0,4 1 48 0,2-4 16 0,3 3 0 16,3-2-320-16,2 0-64 0,3 0-16 0,5 0 0 16,4 0-352-16,3-1-80 0,1 3-16 0,0-2 0 15,0-1-32-15,-3 1-16 0,-2 1 0 0,-4 2 0 16,-4 3-96-16,0-4-128 0,-3 3 176 0,-4 1-176 15,-1 5-160-15,-4-1-144 0,-4 1-16 0,1 2-9344 16,-6-2-1872-16</inkml:trace>
  <inkml:trace contextRef="#ctx0" brushRef="#br0" timeOffset="207419.88">25348 11734 33167 0,'-10'-9'2944'0,"10"9"-2352"15,-4-7-464-15,4 3-128 0,0 4 0 0,8-8 176 16,1 2-176-16,5 1 192 0,6-1-192 0,6 2 0 16,5-2 144-16,3-1-144 0,1 0 176 0,7 1-48 15,6-1 0-15,2 1 0 0,-2 1-128 0,-2-3 0 16,-3 2 0-16,-3 1 0 0,-2-1 0 0,0 4-256 15,-2-1 48-15,-1 2-9808 16,-2-2-1952-16</inkml:trace>
  <inkml:trace contextRef="#ctx0" brushRef="#br0" timeOffset="208429.54">26580 10961 23039 0,'0'0'1024'0,"-8"-6"192"0,8 6-960 0,0 0-256 0,0 0 0 0,0 0 0 16,0 0 208-16,0 0 0 0,0 0 0 0,11 7 0 15,4-6 464-15,0 2 96 0,-5 1 0 0,7-3 16 16,7-2 0-16,-1-1 0 0,4 1 0 0,1 1 0 16,4 0-144-16,0-1-16 0,-2-2-16 0,-3 1 0 15,0-1-160-15,1 2-48 0,-2-1 0 0,4 0 0 16,-1-2-128-16,1 1-16 0,2 2-16 0,-1 1 0 16,-3 0 0-16,1-1 0 0,1-3 0 0,-1 4 0 0,0 4-240 15,-3-3 144-15,-2-1-144 0,-5 0 128 0,2 1-128 16,-7 1 0-16,0-1 0 0,-3 0 0 15,-11-1-576-15,11 1-80 0,-11-1-32 0,10 0 0 16,-10 0-2256-16,0 0-464 16</inkml:trace>
  <inkml:trace contextRef="#ctx0" brushRef="#br0" timeOffset="208735.62">27066 11073 21183 0,'-19'-3'944'0,"10"-1"192"0,-2 0-912 0,4 2-224 0,7 2 0 0,-10 4 0 16,10-4 1488-16,-9 10 256 0,3 2 48 16,-1 3 16-16,-1 6-1328 0,5 4-272 15,-1-4-48-15,0 5-16 0,-3 5 160 0,2 2 16 0,1 1 16 0,-1 2 0 16,-3-1 240-16,0 3 32 0,2 1 16 0,2-1 0 15,-1 3-240-15,1-1-32 0,-2-2-16 0,6 1 0 16,-1 3-112-16,0-7-32 0,-2-5 0 0,1-2 0 16,-1 0-192-16,0-2 0 0,1-4 0 0,0-4 0 15,2-2-128-15,0-2 128 0,0-6-192 0,0 3 192 16,0-11-2112 0,0 0-320-16,0 0-64 0</inkml:trace>
  <inkml:trace contextRef="#ctx0" brushRef="#br0" timeOffset="208945.6">26381 12049 36863 0,'0'0'1632'0,"-5"-4"336"16,5 4-1584-16,0 0-384 0,9-13 0 0,4 8 0 0,4 1 416 0,5-1 0 15,4 2 0-15,8 1 0 0,5-2-176 0,6-3-48 16,9 1 0-16,2 1 0 0,4 1 0 0,0-3 0 15,-3 1 0-15,3 3 0 0,2-2-192 0,-1 2 144 16,-1 1-144-16,1 3 128 16,0 1-1088-16,-5 4-208 0,-6-2-48 0</inkml:trace>
  <inkml:trace contextRef="#ctx0" brushRef="#br0" timeOffset="211625.38">28033 11228 19695 0,'0'0'864'0,"0"0"192"0,0 0-848 0,0 0-208 16,0 0 0-16,11-3 0 0,2 3 768 0,2-1 128 15,4 0 0-15,2-2 16 0,3 0-288 0,6-2-64 16,2 0-16-16,1 1 0 0,-1 1-352 0,0 0-192 16,-4 0 192-16,1 3-192 15,-2 1-224-15,-3 3-160 0,-6-3-16 0</inkml:trace>
  <inkml:trace contextRef="#ctx0" brushRef="#br0" timeOffset="211783.6">28125 11440 32943 0,'0'0'1456'0,"11"-4"304"0,7 2-1408 15,3-1-352-15,-2 1 0 0,2 0 0 0,0 6 0 0,4 1-256 0,2-1 32 0,3-1 16 16,1 2-960-1,-1 2-192-15,-2-3-48 0,-6 0 0 0</inkml:trace>
  <inkml:trace contextRef="#ctx0" brushRef="#br0" timeOffset="212209.09">29502 10817 4607 0,'0'0'400'0,"8"-8"-400"0,1-1 0 0,0 1 0 16,0 3 3104-16,-9 5 544 0,0 0 96 0,10-4 32 15,-10 4-1968-15,0 0-384 0,0 0-80 0,7 9 0 16,-4 4-640-16,-5 3-112 0,-2 2-16 0,0 3-16 16,-1 7 16-16,-1-2 16 0,-2 2 0 0,-1 2 0 15,-2 4-96-15,0 5-32 0,-4 6 0 0,0-6 0 16,-2-3-192-16,1-1-32 0,0 1-16 0,3-5 0 15,0-2-64-15,3-3-16 0,-1-3 0 0,4-2 0 16,1-1-144-16,1-3 0 0,0-4 144 0,1-2-144 16,4-11 0-16,-3 13-320 0,2-4 64 0,1-9 16 15,0 0-1664-15,0 0-336 0,0 0-64 16</inkml:trace>
  <inkml:trace contextRef="#ctx0" brushRef="#br0" timeOffset="212575.36">29391 10880 19295 0,'3'-12'848'0,"-1"2"176"0,1-2-816 0,2 1-208 15,3 4 0-15,1-3 0 0,1 0 512 0,5 1 48 16,2-2 16-16,1 2 0 0,0 0 32 0,3 0 16 15,1 1 0-15,2 2 0 0,0 2-48 0,1-3-16 0,-1 2 0 0,0 3 0 16,3 3-16-16,-3 4 0 16,-3 3 0-16,-1 0 0 0,-2 2-336 0,-5 1-64 0,-1 3-16 0,-3 2 0 15,-1 2-128-15,-3 1 0 0,-2 0 144 0,-3 0-144 16,0 2 0-16,-3-1 0 0,-2-6 0 16,-3 3 0-16,-1 2 128 0,0 0-128 0,-3-1 128 0,-1-5-128 15,-3-4 304-15,-2 0-16 0,-2 2 0 0,-2-2 0 16,-3-3 112-16,-1-2 32 0,-2 0 0 0,-2-1 0 15,-2 2-176-15,4-2-16 0,-2-6-16 0,4 0 0 16,2 1-96-16,6 2 0 0,0 0-128 0,7-2 192 16,11 2-1216-1,0 0-256-15,0 0-64 0,0 0 0 0</inkml:trace>
  <inkml:trace contextRef="#ctx0" brushRef="#br0" timeOffset="213317.04">30297 10860 3679 0,'0'0'160'0,"8"-6"32"15,-8 6-192-15,12-9 0 0,-2-1 0 0,-1 3 0 16,-9 7 2592-16,0 0 480 0,11-8 80 0,-11 8 32 0,0 0-1840 16,0 0-352-16,0 0-80 0,0 0-16 0,0 0-240 0,-11 6-48 15,-2 3-16-15,-4 6 0 0,-4-2-16 0,0 5-16 16,3-1 0-16,-3 4 0 0,1 5-112 0,0-1-32 15,-1-1 0-15,2 5 0 0,0 2-32 0,4 5 0 16,-1 0 0-16,4-1 0 16,3-5-224-16,3-1-160 0,2-2 192 0,4 1-192 0,4-6 192 0,2-1-192 15,-1-8 192-15,6 2-192 0,-1-3 336 0,2 0-32 16,0-7-16-16,-2-1 0 0,3-1 64 0,-1-3 16 16,-2-3 0-16,-10 3 0 0,11-9-64 0,-3-1-16 15,-3-1 0-15,-3-1 0 0,-2-1-112 0,-1 0-32 16,-2-5 0-16,0 4 0 0,-3 2-144 0,1 0 192 15,1-5-192-15,-1 3 192 0,2 0-192 0,2 1 0 0,1 0 0 16,3 2 0-16,3 3 0 0,-6 8 0 0,0 0 0 0,11-2 0 16,2 0 0-16,0 0-144 0,-2 0 144 0,3 6-160 15,-3 4 160-15,2 7 0 0,-1-6-144 0,-3 6 144 16,-4 5 0-16,-1 1 0 0,0 0 0 0,-4 1 0 16,-4-3 0-16,-1 0 0 0,-1 0 0 0,-1-1 0 15,0-1 0-15,1-4 0 0,-1 2 0 0,2-2 0 16,-3 1 128-16,3-5-128 0,5-9 192 0,0 0-64 15,-4 11 0-15,4-11 0 0,-1 10 0 0,1-10 0 32,0 0-1040-32,0 0-224 0,0 0-32 0,12 4-11344 0</inkml:trace>
  <inkml:trace contextRef="#ctx0" brushRef="#br0" timeOffset="213802.16">30886 10742 12895 0,'0'0'576'0,"0"0"112"0,0 0-560 0,0 0-128 0,0-10 0 0,0 10 0 15,0 0 944-15,0 0 144 0,0 0 48 0,-6 4 0 16,-2 2-496-16,-1 0-112 0,-2 7-16 0,-2 3 0 16,-4-2 112-16,3 3 16 0,2 1 0 0,1 2 0 15,-1 3 176-15,0-2 32 0,0 1 16 0,1 8 0 16,-2 2-208-16,1 2-32 0,2-3-16 0,-2 1 0 15,0-4-224-15,-1 2-64 0,3 0 0 0,-1-3 0 16,2-5-96-16,3-1-32 0,0 0 0 0,2-5 0 16,3-3 112-16,2-2 16 0,-1-11 0 0,10 10 0 15,1-4 352-15,2-1 80 0,-1 0 16 0,5-2 0 16,1-2-208-16,2-1-48 0,1-1 0 0,-2 0 0 0,-1-2-320 16,3 1-192-16,1 0 192 0,-1 0-192 0,-2-2 0 15,-1 1 0-15,0-1 0 0,-4 3 0 0,-3 1 0 0,2 0 0 16,0 0 0-16,-13 0 0 0,0 0-128 0,10 3-96 15,1 0-16-15,-1 3 0 16,2-6-1824-16,-2 1-368 0,-10-1-80 16</inkml:trace>
  <inkml:trace contextRef="#ctx0" brushRef="#br0" timeOffset="214166.79">31410 10699 17327 0,'0'-14'768'0,"0"14"160"0,0 0-736 0,0 0-192 0,0 0 0 0,0 0 0 15,0 0 384-15,0 0 32 0,-16 8 16 0,0 7 0 16,3 2-16-16,-3 2 0 0,1 1 0 0,-1 3 0 16,0 6 96-16,2-2 0 0,0 2 16 0,1-2 0 15,1 5 176-15,0 1 48 0,0 4 0 0,2-1 0 16,1 0-304-16,1-1-48 0,0 0-16 0,3-2 0 16,0-2-192-16,3-2-32 0,1-8-16 0,1 1 0 15,3 0 0-15,1-3 0 0,1-4 0 0,1-2 0 16,2 0 0-16,0-1 0 0,0 1 0 0,1-6 0 0,-9-7-384 15,10 4-80-15,0 3 0 0,-10-7-11776 16</inkml:trace>
  <inkml:trace contextRef="#ctx0" brushRef="#br0" timeOffset="214536.34">31386 10948 27647 0,'1'-12'2448'0,"4"3"-1952"0,4 1-496 0,-1 0 0 32,3-2-448-32,-1 2-192 0,3 3-48 0,-1 1 0 0,2 2 688 0,3 1 0 0,3 1 176 0,-1 1-48 15,-1 5-128-15,-3-3 0 0,-5 3 0 0,-2 3 128 16,-1 0-128-16,-7 5 0 0,-3 5 0 0,-4 0 0 15,-2 1 0-15,-4 2 0 0,-4 4 0 0,0-3 0 16,-1 2 0-16,-1 2 160 0,-4-2-160 0,4 3 160 16,-2-4-16-16,5-1 0 0,5-5 0 0,0-4 0 15,3-1 160-15,3-1 16 0,4-2 16 0,1-2 0 16,0-8 272-16,0 0 48 0,12 3 16 0,2-1 0 16,2 1-96-16,3-4 0 0,3-3-16 0,2 0 0 15,-1 4-352-15,-1 0-64 0,-2-3-16 0,1 2 0 16,1 0-400-16,-2-1-96 0,-6 1-16 0,-1 0 0 15,-3 1-1424-15,-10 0-304 0,0 0-48 0</inkml:trace>
  <inkml:trace contextRef="#ctx0" brushRef="#br0" timeOffset="214725.77">31725 11353 26143 0,'-12'12'1152'15,"3"-7"256"-15,0 1-1136 0,-7 4-272 0,-2 0 0 0,0 2 0 0,-1 2 256 0,-2 2 0 16,-6 1 0-16,4 1 0 0,2-2-128 0,2 1-128 16,3-1 192-16,-3 0-192 0,-2-3 128 0,7 3-128 15,4-4 0-15,4-2 0 16,6-10-1008-16,0 0-304 0,0 0-64 0,4 10-16 0</inkml:trace>
  <inkml:trace contextRef="#ctx0" brushRef="#br0" timeOffset="-214341.31">31962 10761 23551 0,'8'-14'1040'0,"-3"9"224"0,4-2-1008 0,5 2-256 16,5 0 0-16,2-1 0 0,-1 1 224 0,6 3 0 15,3 2 0-15,0 1 0 0,-2 0-16 0,1 2 0 16,-2-2 0-16,-3 6 0 0,-2-2 48 0,-1 1 16 16,-3 1 0-16,-4 3 0 0,0 3 16 0,-4 2 0 15,-4 0 0-15,-2 0 0 0,-3 2-288 0,-3 5 0 16,-4 0 0-16,-2 0 0 0,-2 0 0 0,0 2 0 15,-2 2 0-15,-1 2 0 0,-2 4 0 0,0-4 208 16,0-1-64-16,0-1-16 0,0-3 128 0,1 2 32 16,-2 1 0-16,1-5 0 0,0-2 48 0,2 0 16 15,1-2 0-15,0 1 0 0,1-3-160 0,4-3-16 16,8-12-16-16,-4 12 0 0,2 1-32 0,2-13 0 16,0 0 0-16,8 9 0 0,2 0 48 0,-1-4 0 0,-9-5 0 0,13 6 0 15,4-2-176-15,-2 1 0 0,-5-3 0 0,2 1 0 31,-1-3-2160-31,-1-1-400 0</inkml:trace>
  <inkml:trace contextRef="#ctx0" brushRef="#br0" timeOffset="-213946.63">32114 10893 20271 0,'0'0'1792'0,"-7"-3"-1424"0,7 3-368 0,0 0 0 0,-11-4 384 0,11 4 0 15,-10 4 0-15,1 5 0 0,3 0 208 0,0 7 48 16,-4 4 16-16,2 0 0 0,1 5-208 0,2 1-64 15,-2-2 0-15,0 3 0 0,-1 2 80 0,3 3 16 16,3 2 0-16,-3-1 0 0,-3 0-176 0,3-2-48 16,2 1 0-16,1-6 0 0,-2-2-64 0,1-3-32 15,2-3 0-15,0-1 0 0,-2-1-32 0,3-5 0 16,0-11 0-16,7 13 0 0,0-2 128 0,4-1 32 16,1-7 0-16,2 1 0 0,2-2 32 0,1 0 0 0,1 0 0 0,1-3 0 15,2-2-160-15,-1 0-32 0,1-1 0 0,-2 1 0 16,-1-4-304-16,-1 1-64 0,-2-1-16 0,-2 1 0 31,-2 2-720-31,-1 0-160 0,-3-2-16 0,-7 6-7280 0,7-7-1440 0</inkml:trace>
  <inkml:trace contextRef="#ctx0" brushRef="#br0" timeOffset="-213790.17">31958 11275 20847 0,'0'0'912'0,"0"0"208"0,8-8-896 0,2 3-224 0,2 0 0 0,0 3 0 15,2 4 448-15,4-2 64 0,3 1 0 0,1 0 0 16,-1 0-320-16,3 2-48 0,-2 2-16 0,0 0 0 0,0-3-128 0,0-2 0 16,-2 2-192-16,-1 0-6640 15,-3-1-1312-15</inkml:trace>
  <inkml:trace contextRef="#ctx0" brushRef="#br0" timeOffset="-213529.43">32350 10756 19343 0,'2'-14'848'0,"-2"14"192"0,5-10-832 0,-5 10-208 16,0 0 0-16,13-1 0 0,-1 2 896 0,-1 7 128 15,1 3 16-15,0 4 16 0,1 5-752 0,0 3-160 16,0 3-16-16,-1 7-128 0,0 0 160 0,-1 4-160 0,1 1 128 0,-3 7-128 15,-4 5 384-15,-2 6 0 0,-7 3 0 0,-5 1 0 16,-8-1-64-16,-4 2-32 0,-4-2 0 0,-1 1 0 16,-4 0-128-16,2-6-32 0,0-1 0 15,-2-4-7968-15,-2-1-1600 16</inkml:trace>
  <inkml:trace contextRef="#ctx0" brushRef="#br0" timeOffset="-212222.39">17775 13337 7359 0,'4'-19'320'0,"0"10"80"0,0-3-400 0,1-3 0 0,0-3 0 0,2 4 0 16,-1 5 2048-16,-1 0 320 0,1-2 64 0,-6 11 0 15,3-8-1088-15,-3 8-240 0,0 0-32 0,0 0-16 16,0 0-272-16,-3 12-48 0,-5 5-16 0,0 8 0 16,-3 7-80-16,0 5 0 0,-1-3-16 0,0 2 0 15,-5 3-192-15,2 2-48 0,-1 3 0 0,-1 1 0 0,-3 1-112 16,0 1-16-16,-3 3-16 0,3-1 0 0,-3-3-48 16,3-4-16-16,1-8 0 0,4-3 0 0,4-1-176 15,2-9 0-15,3-6-160 0,2-3 160 16,2-1-768-16,2-11-64 0,0 0-16 0,0 0-10496 15</inkml:trace>
  <inkml:trace contextRef="#ctx0" brushRef="#br0" timeOffset="-211910.43">17631 13262 24479 0,'15'-28'1088'0,"-1"11"208"0,6 0-1040 0,4-2-256 0,5-6 0 0,5 4 0 16,4 4 320-16,1 4 0 0,0-1 0 0,0 6 0 15,2 4 48-15,-4 4 16 0,0 4 0 0,-3 4 0 16,-4 0-384-16,-4 5 0 0,-5 5 0 0,-3 4 128 16,-5 5-128-16,-3 1 0 0,-3 2 128 0,-3 5-128 15,-7 3 0-15,-1-2 128 0,-6 3-128 0,-6-3 0 16,-5-9 192-16,-3 0-48 0,-6 1 0 0,-2-6 0 15,1-5 48-15,-3 1 0 0,-2 0 0 0,-1-2 0 16,5-5 0-16,0-5 0 0,2-6 0 0,4 1 0 16,3 3-192-16,3-1 0 0,2-8 144 0,5-1-144 15,3 1-1776-15,3-3-416 0</inkml:trace>
  <inkml:trace contextRef="#ctx0" brushRef="#br0" timeOffset="-211336.63">18940 13310 8287 0,'0'0'736'0,"0"0"-592"0,8-5-144 0,-8 5 0 15,5-8 1488-15,-5 8 272 0,0 0 48 0,0 0 16 16,0 0-624-16,-10-1-128 0,-3-2-32 0,-3 3 0 16,-2 1-272-16,-3 2-64 0,-2-1-16 0,-3 1 0 15,-2-2 112-15,0 3 32 0,-2-1 0 0,0 3 0 16,1 0 96-16,3 0 32 0,1 3 0 0,4 2 0 0,4 0-384 0,6 1-64 16,0 1 0-16,7 2-16 0,4 0-272 0,2 3-48 15,3 3-16-15,6-1 0 0,1 1-160 16,3 2 128-16,2 3-128 0,1 0 128 0,0 2-128 0,0 2 0 15,1 2 0-15,-3 5 0 0,1 6 0 0,-4-3 0 16,-1-2 0-16,-5 0 0 0,1-2 0 0,-6-2 128 16,-3-2-128-16,-2-4 128 0,-3-6 0 0,-2-3 0 15,-4-1 0-15,-2-5 0 0,-4 0 272 0,-3-3 48 16,-5-1 16-16,0 2 0 0,-2 1 0 0,1-7 0 16,1-5 0-16,2 0 0 0,1 2-272 0,1-3-48 15,3-1-16-15,1-6 0 0,6-3-304 0,1 0-64 16,2 3-16-16,3-5 0 15,5-2-2176-15,0 1-432 0,1 0-80 0</inkml:trace>
  <inkml:trace contextRef="#ctx0" brushRef="#br0" timeOffset="-211011.68">19596 13293 16575 0,'-9'0'1472'0,"0"6"-1168"0,0 7-304 0,-3 3 0 15,-1-3 2832-15,-1 9 512 0,-3 3 112 0,0 6 0 16,0-2-2704-16,-1 1-560 0,-2-4-192 0,0 4 144 16,1 3 48-16,-1 1 0 0,1 2 0 0,-2 1 0 0,1-6-64 0,1 3-128 15,1-2 192-15,2 0-64 0,4-8 0 16,6 1-128-16,3-4 192 0,4 1-64 0,3-2 0 0,4-5 0 15,4-5 0-15,2 1 0 0,3-4 352 0,3 3 64 16,2-5 16-16,5-1 0 0,-3-1-48 16,3 0-16-16,0-1 0 0,2-1 0 0,1-1-304 0,-4 0-48 15,0 0-16-15,0 0 0 16,2 0-1040-16,-2-1-224 0,-4-3-32 0,-1 3-8656 16,-2 0-1728-16</inkml:trace>
  <inkml:trace contextRef="#ctx0" brushRef="#br0" timeOffset="-210719.17">20669 13170 23727 0,'-2'-18'1040'0,"2"18"240"0,-10 1-1024 0,-1 3-256 0,-4 3 0 0,-6 2 0 16,-5 4 0-16,-2 7 176 0,-4 6-176 0,0 2 160 16,-5 4 96-16,-2 2 0 0,0 2 16 0,-4 3 0 15,-1-1 176-15,2 5 48 0,4 3 0 0,2 2 0 16,2 5-192-16,5 2-48 0,4 4 0 0,7-3 0 16,4-3-256-16,6-3 128 0,4-3-128 0,5-4 0 0,5-5 128 15,4-2-128-15,3-2 0 0,4 0 0 16,4-5-1728-1,5-7-384-15</inkml:trace>
  <inkml:trace contextRef="#ctx0" brushRef="#br0" timeOffset="-210325.05">20876 13464 24879 0,'0'0'2208'0,"3"-13"-1760"0,4 1-448 0,3-1 0 0,3 5 0 0,1-1 128 0,2 4-128 0,1 5 0 15,0 1 288-15,-1 4-32 0,-2 6 0 0,-1 6 0 16,-3 2-256-16,-1 3 0 0,-2 3 128 0,-3 4-128 15,-4 6 0-15,-3 4 0 0,-3 2 0 0,-3 4 0 16,-6 2 0-16,-2 3 0 0,-3 2 0 0,-3-8 0 16,-1-2 192-16,0-6-192 0,1-4 192 0,3-4-192 15,4-6 256-15,3-5-64 0,3-7-16 0,10-10 0 16,-4 13 320-16,4-13 64 0,0 0 16 0,13 3 0 16,3-3 352-16,2-2 80 0,2-3 16 0,0-3 0 0,3-1-448 0,0 0-96 15,1-1-16-15,-2 1 0 0,0 2-624 16,1-1-128-16,1-3-32 0,-3 6 0 15,-3 0-1552-15,-2 1-320 0,-3 0-64 0</inkml:trace>
  <inkml:trace contextRef="#ctx0" brushRef="#br0" timeOffset="-210154.91">21305 14023 19343 0,'0'0'848'0,"-11"7"192"0,-5 7-832 0,4 4-208 15,2-1 0-15,-5 3 0 0,1 0 1632 0,-2 5 288 16,-2 3 48-16,0-5 16 0,-2-1-1248 0,1 3-240 16,1 0-48-16,2 1-16 0,2 0-304 0,1-1-128 15,1-4 128-15,4-1-8448 0,3 0-1712 16</inkml:trace>
  <inkml:trace contextRef="#ctx0" brushRef="#br0" timeOffset="-209627.49">21822 13388 18431 0,'-7'-17'816'0,"6"9"160"0,1 8-784 0,0 0-192 15,13-11 0-15,1 4 0 0,2-5 800 0,2 7 112 16,3 4 32-16,5 0 0 0,-3-5-528 0,4 2-96 16,0 0-32-16,2 2 0 0,-1 2-144 0,1-1-16 15,5-9-128-15,-2 7 192 0,2 1 64 0,0 1 16 16,0 0 0-16,-3 1 0 0,-3 2 208 0,-2 3 32 0,-4 6 16 0,0-2 0 16,-5 3-320-16,-4 2-64 0,-5-1-16 0,-3 7 0 15,-2 4-128-15,-4 0 160 0,-5 3-160 0,-4 3 160 16,-7 5-160-16,0 3 160 0,0 1-160 0,-1 0 160 15,1 2-160-15,-1 1 0 0,-1 5 144 0,-2-1-144 16,3-2 160-16,-1-3-32 0,-2-3-128 0,0 0 192 16,0-2 0-16,2-4-16 0,-1-5 0 0,-1 3 0 15,-1 4-32-15,1-4 0 0,2-5 0 0,0-2 0 16,1-3-144-16,2-2 192 0,5-2-192 0,2-5 192 16,2-3-1728-16,7-8-320 15</inkml:trace>
  <inkml:trace contextRef="#ctx0" brushRef="#br0" timeOffset="-209319.74">22065 13568 23951 0,'-6'-16'2128'0,"6"16"-1696"15,0 0-432-15,0 0 0 0,0 0 592 0,0 0 48 16,-12-2 0-16,0 7 0 0,-1 8-128 0,-2 7 0 15,-2 6-16-15,-1 4 0 0,-2-3-128 0,0 4-32 16,-2 3 0-16,0 5 0 0,-1-1 16 0,0 1 0 16,3 0 0-16,3 4 0 0,2-5-112 0,4 1-32 15,1-5 0-15,3 0 0 0,-1-3-32 0,5 1-16 16,5-2 0-16,3-4 0 0,3-3 160 0,2 1 16 0,3-5 16 16,4-1 0-16,4 1 192 0,4-1 32 0,3-5 16 0,2 0 0 15,0 0-144-15,0-3-48 0,-1 0 0 0,0-6 0 16,-2-3-240-16,0-2-160 0,1-2 192 15,-1-1-192 1,-1-4-1296-16,-4-1-368 0,-2 0-80 0,-4 0-12960 0</inkml:trace>
  <inkml:trace contextRef="#ctx0" brushRef="#br0" timeOffset="-209140.69">21751 14053 30399 0,'0'0'1344'0,"11"-7"288"0,-1-2-1312 0,7 2-320 0,4 1 0 0,6 1 0 16,1 4 368-16,4-2 0 0,2-1 0 0,1 4 0 0,3 3-80 0,3-1-16 16,2 0 0-16,6-1 0 0,7 2-144 0,3-2-128 15,1 0 192-15,-3 1-192 16,-3 2-960-16,-7-1-288 16,-3 3-64-16,-4-2-16 0</inkml:trace>
  <inkml:trace contextRef="#ctx0" brushRef="#br0" timeOffset="-208083.24">22789 13015 11343 0,'0'0'496'0,"0"0"112"0,0 0-480 0,0 0-128 15,0 0 0-15,0 0 0 0,9 5 976 0,-9-5 176 16,8 12 48-16,2-4 0 0,3 2-128 0,0 1-32 0,-2 2 0 0,1 5 0 15,3 4-224-15,2 3-48 0,0 0-16 0,3 9 0 16,2 6-32-16,1 6 0 0,-1 5 0 0,-3 1 0 16,-1 3-80-16,-4 7-32 0,-2 7 0 0,-4 4 0 15,-6-1-224-15,-4 2-64 0,-6 2 0 0,-6-2 0 16,-7-2-176-16,-8 0-144 0,-6-2 192 0,1-1-192 16,-2-4 304-16,-2-2-48 0,-7-7-16 0,1-9 0 15,0-4-48-15,-1-9 0 0,0-3 0 0,1-2 0 16,-1-7-192-16,1-3 0 0,-2 0 0 0,8-1-13328 15</inkml:trace>
  <inkml:trace contextRef="#ctx0" brushRef="#br0" timeOffset="-206499.85">24436 12992 10127 0,'0'0'448'0,"9"-7"96"0,-4-3-544 0,1-1 0 0,0 1 0 16,0 0 0-16,5 3 2240 0,-4-1 320 0,-1-2 80 0,-6 10 16 15,0 0-928-15,0 0-176 0,0 0-32 16,0 0-16-16,0 0-256 0,0 0-48 0,0 0-16 0,-2 8 0 16,2-8-224-16,-10 17-32 0,-7 5-16 0,-4 5 0 15,-2 3-160-15,-2 7-48 0,-5 4 0 0,-1 10 0 16,-3 13-48-16,-4 1-16 0,-5 6 0 0,-7 3 0 15,-4 0-160-15,0 2-32 0,3 5-16 0,2-4 0 16,-1-1-128-16,6-2-32 0,3-7 0 0,6-7 0 16,4-2-96-16,1-2-32 0,1-2 0 0,3-1 0 0,3-4-144 0,1-3 192 15,-1-5-192-15,5-1 192 0,4-8-192 16,3 1 0-16,2-3 0 0,5-3 0 16,4-2-496-16,2-4-128 0,3-3-16 0,5-5-11088 15,6-1-2224-15</inkml:trace>
  <inkml:trace contextRef="#ctx0" brushRef="#br0" timeOffset="-204390.82">24816 13500 8287 0,'0'0'368'0,"0"0"80"0,0 0-448 0,0 0 0 16,0 0 0-16,0 0 0 0,11-6 2064 0,-1-2 336 16,-10 8 64-16,11-7 16 0,-1 1-1024 0,-1-2-208 15,-1 1-32-15,-8 7-16 0,0 0-112 0,0 0 0 16,0 0-16-16,0 0 0 0,0 0-304 0,0 0-64 16,5 8-16-16,-4 3 0 0,-2 0-96 0,-3 6-16 15,-4 6 0-15,1-1 0 0,-4 1-112 0,1 1-16 16,-1 0-16-16,1 5 0 0,-1 4-176 0,4-2-16 15,-3-4-16-15,3 1 0 0,0-1-96 0,1 1-128 16,-1-5 176-16,1-2-176 0,0-4 160 0,1-2-160 16,0 1 128-16,2 1-128 0,1-7 0 0,0 1 0 0,2-11 128 0,0 0-128 31,-1 14-368-31,1-5-96 0,0-9-32 0,0 0 0 16,0 0-2080-16,0 0-432 0</inkml:trace>
  <inkml:trace contextRef="#ctx0" brushRef="#br0" timeOffset="-204185.36">24529 13799 16575 0,'-6'-12'736'0,"6"12"160"0,4-12-720 0,4 4-176 0,5 1 0 0,4 1 0 15,2 3 2928-15,3-4 544 0,3 2 112 0,1 1 32 0,2 4-2928 0,2-1-688 16,1-3 0-16,0-3 0 0,0 5 0 0,2 2 0 15,1 3 0-15,-1-1 0 0,-2-5 0 0,-6 4-256 16,-10 7 32-16,0-3-8400 16,-2-1-1680-16</inkml:trace>
  <inkml:trace contextRef="#ctx0" brushRef="#br0" timeOffset="-204019.36">24430 14101 33167 0,'0'0'2944'0,"11"-4"-2352"16,2-1-464-16,6 1-128 0,6 0 0 0,5 2 0 16,4 2 128-16,4 1-128 0,2 3 0 0,2 0 0 15,1 1 0-15,3-2 0 0,2 1 0 0,-1-2-208 0,2-1 80 0,0 1-9664 16,-5-1-1920-16</inkml:trace>
  <inkml:trace contextRef="#ctx0" brushRef="#br0" timeOffset="-203400.63">25466 13534 11055 0,'0'0'976'0,"0"0"-784"0,0 0-192 0,0 0 0 15,0 0 2176-15,10-5 400 0,6-2 80 0,2 3 16 16,1 2-1440-16,6-1-272 0,4 2-64 0,6-2-16 15,4-1-304-15,3 4-64 0,-4 0-16 0,2 0 0 16,2-3-144-16,1 0-32 0,-1 3 0 0,1-1 0 0,-2-2-160 0,0 2-32 16,-7-5-128-16,0 6 192 0,1 6-192 15,-3-4 0-15,-2-2-144 0,-6 2-7872 16,-7-1-1584-16</inkml:trace>
  <inkml:trace contextRef="#ctx0" brushRef="#br0" timeOffset="-203138.03">25904 13559 26719 0,'-2'-5'2368'0,"2"5"-1888"16,0 0-480-16,0 0 0 0,0 0 0 0,0 0 128 0,0 0-128 15,4 18 0-15,-3 3 416 0,1 2 32 16,-2 1 16-16,-2 3 0 0,-1 8 0 0,0 4 0 0,-4 2 0 0,2 1 0 15,-4-3-96-15,1 1-32 0,-2 2 0 0,2 1 0 16,0-4-144-16,0 4-16 0,1 1-16 0,-3-1 0 16,1 8-160-16,-1-3 0 0,-3-3 144 15,2 0-144-15,-2 2-320 16,2-4-128-16,0-5-16 0,-2-4-16 0,-2-3-1968 16,0-2-400-16,2-3-80 0,-1-4-16 0</inkml:trace>
  <inkml:trace contextRef="#ctx0" brushRef="#br0" timeOffset="-202950.12">25334 14585 26719 0,'0'0'1184'0,"0"0"240"0,0 0-1136 0,0 0-288 16,13-5 0-16,1 1 0 0,2 4 1200 0,3 0 176 15,6 0 32-15,4 0 16 0,3-2-1168 0,8 1-256 16,3-3 0-16,2 2 0 0,3-1 0 0,1 2-192 15,-1-2 64-15,-2 2 128 16,-3 1-1536-16,2 2-192 0,0 2-48 0</inkml:trace>
  <inkml:trace contextRef="#ctx0" brushRef="#br0" timeOffset="-202001.17">26545 13860 18431 0,'0'0'816'0,"0"0"160"0,0 0-784 0,5-12-192 0,3 3 0 0,4 0 0 16,3 4 896-16,5 2 128 0,1-2 16 0,4 4 16 15,6-2-416-15,4 0-64 0,5 0-32 0,0 1 0 16,-1 1-352-16,-3 0-192 0,-1-2 192 0,1 7-192 31,-6-1-944-31,-4 2-288 0</inkml:trace>
  <inkml:trace contextRef="#ctx0" brushRef="#br0" timeOffset="-201854.32">26720 14009 31263 0,'9'-13'1392'0,"1"7"272"0,6 2-1328 0,5-2-336 16,2 1 0-16,2 1 0 0,1 3 0 0,4-1 0 16,1-2 0-16,5 3 0 0,-4 0-256 0,5-1 48 15,3 1 0-15,-3 1-8880 16,-5 1-1792-16</inkml:trace>
  <inkml:trace contextRef="#ctx0" brushRef="#br0" timeOffset="-200781.53">28136 13391 13823 0,'0'0'608'0,"-2"-8"128"0,1-3-592 0,0 4-144 0,-1-5 0 0,2 12 0 15,0 0 1088-15,0 0 192 0,0 0 48 0,0 0 0 16,0 0-112-16,-5 12-32 0,0 3 0 0,-2 4 0 16,-2 0-208-16,-1 6-32 0,-1 7-16 0,1 4 0 15,-2 0-96-15,2 2 0 0,-3 4-16 0,2 5 0 16,-3 5-272-16,2 0-48 0,3-3-16 0,0 0 0 15,-1-6-288-15,0-2-48 0,1-5-16 0,1-5 0 16,1-5-128-16,-1 1 160 0,0-3-160 0,0-3 160 16,-1-3-336-16,0-2-64 0,2-2-16 0,0 0 0 15,-1-3-1984-15,1-2-416 0</inkml:trace>
  <inkml:trace contextRef="#ctx0" brushRef="#br0" timeOffset="-200463.05">27957 13455 26719 0,'1'-26'1184'0,"3"9"240"0,3-3-1136 0,2 0-288 16,4 2 0-16,1-1 0 0,4-2 256 0,3 3-16 15,4 4 0-15,5 4 0 0,7-2-240 0,2 6 128 16,-3-1-128-16,5 7 0 0,2 2 208 0,-3 4-48 15,-2 5-16-15,-6 5 0 0,-6 5 256 0,-5 4 48 16,-2 3 16-16,-8 3 0 0,-3 1-80 0,-4 0 0 0,-4 0-16 0,-3 1 0 16,-2-1-208-16,-4-2-32 0,-4 2-128 0,-1-2 192 15,-3-2-48-15,-3-4-16 16,-2-11 0-16,-3-1 0 0,-3-5 192 0,3 3 48 0,0-1 0 0,-1-4 0 16,-3-6-112-16,1-5 0 0,-1 2-16 0,3 1 0 15,1-1-240-15,2-7 0 0,2-2 128 0,3 1-128 31,-1-1-640-31,8 0-192 0,-1 2-16 0,3-5-13600 0</inkml:trace>
  <inkml:trace contextRef="#ctx0" brushRef="#br0" timeOffset="-199997.44">29206 13393 16575 0,'0'-11'1472'0,"0"11"-1168"15,-4-13-304-15,-1 7 0 0,5 6 992 0,-11-5 144 16,2 1 16-16,-4 3 16 0,-5 1-16 0,0 4 0 15,-5 5 0-15,1-3 0 0,-2-2 48 0,-4 4 0 0,-6 1 0 0,3 6 0 16,-3 2-112-16,2 0 0 0,-1 1-16 0,7 1 0 16,5 2-240-16,5 1-32 0,5-2-16 0,4 3 0 15,4-2-464-15,6 4-80 0,4 2-32 0,2-4 0 16,2-6-208-16,2 3 0 0,1 4 128 0,4-2-128 16,4-2 0-16,0 2 128 0,-1 0-128 0,-3 5 0 15,-2 2 0-15,-3 1 128 0,-1-8-128 0,-6 3 0 16,-1 1 0-16,-3-4 128 0,-4-2-128 0,-2-1 0 15,-2-2 192-15,-6-1-64 0,-5-3-128 0,-4 0 192 16,-6 0-16-16,1-3-16 0,-4-3 0 0,-1-2 0 16,-3 2-16-16,1-1 0 0,2-6 0 0,2-1 0 15,2-6-144-15,3 1 0 0,5-3 0 0,2-2 128 16,3-1-448-16,2 2-112 16,4-4-16-16,4 1 0 0,1 0-2784 0,2-3-560 0</inkml:trace>
  <inkml:trace contextRef="#ctx0" brushRef="#br0" timeOffset="-199415.18">29648 13367 4607 0,'0'-10'400'15,"0"10"-400"-15,0 0 0 0,0 0 0 16,0 0 4656-16,0 0 848 0,0 0 160 0,-7 6 32 0,-4 1-3904 0,0 7-800 15,1 2-160-15,-2 5-16 0,-1 1 64 0,0 3 16 16,-3 1 0-16,1 1 0 0,-1 6-112 0,0 3-16 16,-1 2 0-16,0-2 0 0,6 1-112 0,-1-3-16 15,0 1-16-15,2-2 0 0,6-5-368 0,1 1-64 16,3-2 0-16,4-1-16 0,3-5-16 0,1 0 0 16,-2-5 0-16,3-2 0 0,6-1 48 0,0-2 16 15,1-5 0-15,2 2 0 0,0-5 0 0,2-1 0 16,-1-2 0-16,1 0 0 0,0 0-80 0,0-1-16 15,3 0 0-15,-1-1 0 0,-1 1-128 0,-1-3 0 16,1 1 0-16,0 1 128 0,-1-1-128 0,-2 2 0 16,-1 1 0-16,1-3-176 15,0-1-848-15,-2-1-192 0,-4 3-16 0,0-2-9712 0,-1-2-1920 0</inkml:trace>
  <inkml:trace contextRef="#ctx0" brushRef="#br0" timeOffset="-199000.26">30598 13202 16703 0,'-1'-11'736'0,"1"11"160"0,3-9-720 0,-3 9-176 16,0 0 0-16,0 0 0 0,0 0 896 0,0 0 128 15,-10 1 48-15,0 3 0 0,-4-2 192 0,-3 8 32 16,-3 8 16-16,-3 2 0 0,-7 1-112 0,4 6-32 15,3 6 0-15,-1 2 0 0,-6 3-128 0,2 2-16 16,1-1-16-16,5 3 0 0,-2-2-320 0,3 3-64 16,2 2-16-16,2-1 0 0,1 4-464 0,5-2-144 15,-1-7 0-15,4-2 0 0,5-2 0 0,2-3 0 0,1-3 0 0,4-6 0 16,1 1 0-16,4-2-256 0,3-4 32 0,1-2 0 31,3-4-1712-31,2 1-352 0,5-2-64 0</inkml:trace>
  <inkml:trace contextRef="#ctx0" brushRef="#br0" timeOffset="-198665.12">30684 13505 27647 0,'4'-23'2448'0,"1"10"-1952"0,2 1-496 0,2 2 0 0,1 2 0 0,4-2 128 15,1 0-128-15,1 5 0 0,-1 5 0 0,2 0 0 16,2 3 0-16,-6-1 0 0,-2 1-128 16,-11-3 128-16,4 18 0 0,-5-1 0 0,-4 0 0 0,-4 1 0 15,-4 2 0-15,-3 5 0 0,-1 2 256 0,-1-1 16 16,-4 0 0-16,-1 3 0 0,1 2 64 0,3-5 16 16,1 0 0-16,2-6 0 0,2-8 224 0,6 2 32 15,3 2 16-15,3-1 0 0,2-4 144 0,0-11 16 16,11 8 16-16,0-3 0 0,4 1-224 0,2-1-64 15,1-5 0-15,3 0 0 0,2-3-272 0,3 0-64 16,3-1-16-16,1-1 0 0,0 1-160 0,-3-3 0 16,-3 7 0-16,-1-1 0 15,-2 1-1600-15,-4-1-256 0,-17 1-64 0,0 0-12720 0</inkml:trace>
  <inkml:trace contextRef="#ctx0" brushRef="#br0" timeOffset="-198468.18">30983 13917 25791 0,'0'0'2304'0,"-7"11"-1856"0,-2 3-448 0,-3 2 0 15,-3-1 1152-15,-2 1 144 0,-1 2 32 0,2-2 0 16,-2 4-816-16,-1-3-144 0,1-3-48 0,1 3 0 16,0-2-320-16,2 0 128 0,0-2-128 0,2-3 0 15,2 3-256-15,3-1-128 0,3-3-32 16,5-9 0-16,-3 14-2192 0,3-4-432 0</inkml:trace>
  <inkml:trace contextRef="#ctx0" brushRef="#br0" timeOffset="-198023.45">31433 13404 9215 0,'0'0'400'0,"-3"-9"96"0,0-2-496 0,3 11 0 15,0 0 0-15,3-9 0 0,1 0 3776 0,5-1 640 0,5 2 144 0,2 6 32 16,5 2-3120-16,1 0-608 0,4 0-128 0,5 2-32 15,5 2-320-15,-2 1-80 0,-3 0-16 0,0-1 0 16,-2-1-48-16,-3 0-16 0,-3 3 0 0,-3 0 0 16,-2-2 32-16,-1 3 0 0,-5 2 0 0,-4 1 0 15,-1 1 64-15,-3 2 0 0,-4-13 16 0,0 17 0 16,-4 2 112-16,-1 1 0 0,-1 2 16 0,-5 3 0 16,-2 1-80-16,-2 1-32 0,-4 7 0 0,-1 4 0 15,-5 0 0-15,-1-1 0 0,-3 1 0 0,0-3 0 16,2-1-160-16,-3-2-16 0,1-5-16 0,4 0 0 15,3-4-32-15,1-3 0 0,-1 0 0 0,4-3 0 16,4-1-128-16,-1-2 192 0,-2-2-192 0,4-2 192 0,3-1-192 16,1 0 0-16,1-1 0 0,1-1 0 15,7-7-336-15,0 0-160 0,0 0-16 0,0 0-16 16,-5 6-2032-16,5-6-416 0,-8 0-80 0</inkml:trace>
  <inkml:trace contextRef="#ctx0" brushRef="#br0" timeOffset="-197716.11">31519 13571 24879 0,'0'0'2208'0,"0"0"-1760"16,-11-11-448-16,3 5 0 0,8 6 672 0,-10 0 48 16,-2 2 16-16,-1 1 0 0,-1-2 160 0,-2 6 48 0,1 3 0 0,-4 3 0 15,1 3-64-15,0 5-16 0,0 0 0 0,2 6 0 16,0-1-416-16,2 4-96 0,-2-3-16 0,2 3 0 15,4-4 16-15,-1 2 0 0,1 2 0 0,1-3 0 16,2 1-160-16,2-4-16 0,2-4-16 0,3 1 0 16,4-2-16-16,1 1 0 0,2-5 0 0,3 1 0 15,3 1-144-15,3-3 0 0,2-1 144 0,3 0-144 16,0 1 128-16,4-5-128 0,2-3 160 0,-2 5-160 16,0 2 128-16,3-7-128 0,2-5 0 0,2 2 0 15,-5 4-208-15,-1-7-144 0,-2-6-32 0,-5 0 0 16,-3 1-2064-1,-3-2-432-15,-3-2-64 0,-5 1-32 0</inkml:trace>
  <inkml:trace contextRef="#ctx0" brushRef="#br0" timeOffset="-197530.5">31253 13971 27871 0,'0'0'1232'0,"0"0"256"0,0 0-1184 0,0 0-304 15,11-9 0-15,2 2 0 0,2 3 720 0,3-1 96 16,0-3 16-16,7 4 0 0,5 2-64 0,-1 0 0 15,2 0 0-15,4 1 0 0,4-1-496 0,0 1-96 16,-1 1-32-16,0 3 0 0,-1 0-144 0,-2-1 192 16,-4-4-192-16,-2 0 192 0,-3 2-416 0,-3 0-80 15,-1-3-16-15,-3 1-9712 16,-5-1-1936-16</inkml:trace>
  <inkml:trace contextRef="#ctx0" brushRef="#br0" timeOffset="-197128.07">31940 12911 21183 0,'-2'-22'1888'0,"2"7"-1504"0,0 2-384 0,2 4 0 0,-2 9 1664 0,0 0 272 15,12-2 48-15,2 0 16 0,1 2-1312 0,5 6-272 16,2 8-48-16,6 4-16 0,3 2 272 0,1 4 48 16,5 8 16-16,-1 7 0 0,-4 8-128 0,-4 8-32 15,-3 7 0-15,-3 10 0 0,-2 6-144 0,-4 6-48 16,-6-6 0-16,-5 6 0 0,-5 6-112 0,-4 2-32 15,-5-1 0-15,-4-5 0 0,-4-8-32 0,-4-2-16 16,-3-6 0-16,-4-3 0 0,-3-5 16 0,-2-8 0 16,-2-7 0-16,-4-7 0 0,-1-5 32 0,-1-3 16 15,2-9 0-15,1-2 0 0,2-7-32 0,3-2-16 16,3-2 0-16,1-2 0 16,2-1-880-16,0-3-176 0,-2-2-48 0</inkml:trace>
  <inkml:trace contextRef="#ctx0" brushRef="#br0" timeOffset="-175793.79">27231 1923 19343 0,'0'0'1728'0,"-7"-10"-1392"0,-1-1-336 0,2 2 0 16,6 9 272-16,0 0-16 0,0 0 0 0,0 0 0 15,0 0-16-15,0 0-16 0,-9-2 0 0,1 3 0 16,1 7 224-16,0 0 32 0,-4-1 16 0,6 8 0 16,4 4-64-16,-2 7-16 0,-3 0 0 0,0 4 0 15,-2-9-32-15,2 5 0 0,-2 3 0 0,3 1 0 16,1 4-192-16,0-1-32 0,-1-2-16 0,1-1 0 0,0-2-144 0,0-3 0 15,2-5 144-15,-4-2-144 16,2-1 0-16,2-1 128 0,2-3-128 0,0-6 0 16,0-7-352-16,0 0-144 0,12 4-16 0,-3-4-7040 15,1-5-1408-15</inkml:trace>
  <inkml:trace contextRef="#ctx0" brushRef="#br0" timeOffset="-175347.79">27533 1935 21183 0,'12'-13'944'0,"-2"5"192"0,6 3-912 0,2 1-224 0,4-1 0 16,5-2 0-16,1 1 256 0,3-2 0 0,1 1 0 0,-2 3 0 15,-2-1-256-15,-1 0 0 0,-5 1 0 0,-3 0 0 16,-3 2 0-16,-3-4 0 0,-3 2 0 0,-10 4 0 15,0 0 0-15,0 0 128 0,0 0-128 0,0 0 0 16,0 0 384-16,-10 6 0 0,-4 0-16 0,-3 3 0 16,-2 0-112-16,0-1 0 0,-5 3-16 0,0-3 0 15,-1 2-80-15,1-1-16 0,1 0 0 0,2-1 0 16,3 0 16-16,2-4 0 0,2 2 0 0,3 3 0 16,4-2-32-16,7-7 0 0,-4 13 0 0,2-4 0 15,2-9-128-15,8 9 128 0,4-4-128 0,2 3 128 16,2 1-128-16,2 3 160 0,2-3-160 0,1 3 160 15,-1-3-160-15,0 2 0 0,1-4 144 0,-3 2-144 0,-4-3 0 0,-2 2 144 16,-4 2-144-16,-3 3 0 0,-2-3 256 0,-5 3-64 16,-1 0-16-16,-7-1 0 0,-4 3 80 0,-4 0 32 15,-6 0 0-15,1 1 0 0,-4-1 32 0,-3 0 16 16,-3-1 0-16,0-1 0 0,3-4-176 0,3 1-32 16,0-3-128-16,3-3 192 0,1-6-192 0,3 0 128 15,2-2-128-15,4 2 0 16,0 0-480-16,5-3-192 0,4-2-32 0,5 7-12080 0</inkml:trace>
  <inkml:trace contextRef="#ctx0" brushRef="#br0" timeOffset="-174935.63">28538 1991 25919 0,'10'-22'1152'0,"-4"11"224"0,1 0-1104 0,-2-1-272 0,1 0 0 0,-1-1 0 16,-3 0 0-16,-2 3 0 0,0 10 0 0,-5-13 0 16,-3 2 256-16,-1 2 112 0,-3 3 16 0,-2-1 0 15,-3 3-80-15,-3 2-16 0,-3 2 0 0,-5 3 0 16,-4 9-112-16,0-1-32 0,-3 2 0 0,0 4 0 16,0-2 16-16,5 2 0 0,2 1 0 0,5 1 0 15,5 0-160-15,1 0 160 0,6-1-160 0,6-3 160 16,4-3-32-16,7-1-128 0,6-4 192 0,6 1-64 15,6-5 128-15,4 1 32 0,0-2 0 0,7 0 0 16,5-5 32-16,1-2 16 0,-1-3 0 0,-2-1 0 16,-3 0-160-16,-3 0-48 0,-6-3 0 0,-3 3 0 0,-2 0-128 0,-5 3 0 15,-5 4 144-15,-11 2-144 0,0 0 0 0,6 13 144 16,-6 1-144-16,-6 6 0 0,-3 3 208 0,-1 2-64 16,-2 6-16-16,-2-1 0 0,-3 2 0 0,-2-1-128 15,1 1 192-15,0-2-64 0,-2 3-128 0,1-2 0 16,-3-5 0-16,2 2 128 0,2-3-128 0,-2-1-272 15,-1 2 64-15,1-5 16 16,1-1-800-16,2-2-160 0,-1 2-16 0,1-3-8000 16,2-2-1600-16</inkml:trace>
  <inkml:trace contextRef="#ctx0" brushRef="#br0" timeOffset="-174617.85">26777 2674 18431 0,'-13'3'1632'0,"-3"1"-1312"0,-1 1-320 0,3 3 0 16,2-2 448-16,2 5 0 0,-1-4 16 0,4 4 0 16,1-3-208-16,6-8-32 0,-2 11-16 0,2-11 0 15,13 8 496-15,5-3 80 0,6-1 32 0,7-2 0 16,3 0 336-16,6-2 80 0,5-1 16 0,7-3 0 15,5-5-352-15,7 1-80 0,6-1-16 0,9 4 0 16,5 1-352-16,0-1-80 0,-3 1-16 0,3-3 0 16,6-2-192-16,2 1-32 0,-1 3-128 0,-4 0 192 0,-3 1-192 0,-1 3 176 15,2 1-176-15,-4 1 160 0,-3 0-160 0,-12 2 0 16,-11 2 0-16,-11-2 0 16,-11 2-304-16,-8 0-80 0,-7 2-32 0,-11-2 0 15,-7-5-2096-15,-6 13-432 0</inkml:trace>
  <inkml:trace contextRef="#ctx0" brushRef="#br0" timeOffset="-174157.39">26343 3622 15135 0,'0'0'672'0,"0"0"144"0,0 0-656 0,0 0-160 0,12-5 0 0,-2 3 0 0,1 4 1328 0,2 0 224 15,1 0 48-15,4-4 16 0,0-3-256 0,5 1-48 16,0-4-16-16,4 3 0 0,3 1-384 0,0 3-80 15,-1-2 0-15,1-2-16 0,1 1-432 0,1 0-64 16,-4 2-32-16,1 2 0 0,1 1-288 0,-7 2 0 16,-3-1 0-16,-3 0 0 15,-1-2-256-15,-5 0-144 0,-11 0-48 0,0 0-8064 16,11 0-1632-16</inkml:trace>
  <inkml:trace contextRef="#ctx0" brushRef="#br0" timeOffset="-173845.44">27189 3376 27647 0,'0'0'2448'0,"0"0"-1952"0,0 0-496 0,0 0 0 16,0 0 0-16,0 0-192 0,0 0 16 0,0 0 0 15,-8 9 176-15,0 1 128 0,1 3-128 0,3-1 176 16,2 2 96-16,0 1 32 0,-5 0 0 0,1 1 0 16,-2 1-112-16,1 0 0 0,2-2-16 0,4 0 0 15,3-4-16-15,2 0 0 0,-4-11 0 0,8 13 0 0,1 0-32 0,2-3 0 16,2 1 0-16,2-6 0 0,2-5-128 0,3-1 128 16,1-4-128-16,1 3 128 0,-1 2-128 0,0-2-272 15,-3-4 64-15,-1-1 16 16,-1-4-1552-16,-2 1-304 0,-1-1-64 0,-4 2-8960 0</inkml:trace>
  <inkml:trace contextRef="#ctx0" brushRef="#br0" timeOffset="-173581.24">27451 3361 6447 0,'0'0'576'0,"0"0"-576"16,0 0 0-16,0 0 0 0,0 0 816 0,0 0 48 15,9 4 16-15,-9-4 0 0,0 0 640 0,7 11 128 0,-3 0 16 16,-2 0 16-16,-2 0 64 0,-1 5 16 0,-4 2 0 0,-2 1 0 16,1-1-432-16,-2 1-96 0,-3 1-16 0,1 1 0 15,0 4-400-15,-1 2-96 0,1 0-16 0,-2 1 0 16,-1-9-288-16,1 3-64 0,2 2-16 0,1 3 0 16,0-2-160-16,-1 1-48 0,0-4 0 0,2 0 0 15,-1 1-128-15,4-5 0 0,-2-1 0 0,3-3 0 16,-1 0-176-16,1-3-64 0,2-2-16 0,2-9 0 15,0 0-2432 1,0 0-512-16</inkml:trace>
  <inkml:trace contextRef="#ctx0" brushRef="#br0" timeOffset="-173108.99">28112 3279 2751 0,'0'0'256'0,"0"0"-256"0,0-12 0 0,0 6 0 16,0 6 4048-16,0-9 768 0,-3 1 160 0,3 8 16 16,0 0-3424-16,0 0-688 0,-10 9-144 0,1 1-32 15,-4 1 352-15,-1 4 64 0,-1 4 16 0,-2 6 0 16,-1 1-496-16,-2 4-80 0,0-2-32 0,-1 4 0 16,-1 1-16-16,1 3 0 0,1-4 0 0,2 2 0 15,1 1-80-15,5-2-32 0,3-3 0 0,6-3 0 16,5-1-128-16,4-6-16 0,3-7-16 0,4 0 0 15,6 0 144-15,3-5 48 0,-1-3 0 0,3-6 0 16,3-6-16-16,0-4 0 0,2-5 0 0,-1-2 0 16,2-1-160-16,-2-1-48 0,-4 0 0 0,-1-2 0 15,-4-3-64-15,-5 5-16 0,-4 2 0 0,-6 3 0 16,-4 3-128-16,-4 4 160 0,-3 5-160 0,-5-1 160 0,-5 2-160 0,-3 4 0 16,-5 4 0-16,-3 0 0 15,-3 6-1184-15,0-3-160 0,0 0-48 0,1 0-8992 16,-3 0-1808-16</inkml:trace>
  <inkml:trace contextRef="#ctx0" brushRef="#br0" timeOffset="-171667.06">26121 2310 22287 0,'0'0'976'0,"-9"-4"224"0,0 1-960 0,9 3-240 0,0 0 0 0,0 0 0 16,0 0 0-16,0 0 0 0,0 0 0 0,9-10 0 16,4 5 368-16,4 0 80 0,3 1 0 0,3 0 16 15,5 2 208-15,2-5 32 0,1 2 16 0,1 1 0 16,1 1-224-16,2 1-48 0,-1-6-16 0,1 0 0 15,2-1-160-15,-1 5-16 0,0 3-16 0,-7-2 0 16,-4-1-240-16,-4-2 0 0,-3 1 0 0,-2 2 0 16,-3 3-2064-16,-13 0-368 0,0 0-64 15,0 0 0-15</inkml:trace>
  <inkml:trace contextRef="#ctx0" brushRef="#br0" timeOffset="-171036.47">29112 2505 15663 0,'-8'-9'688'0,"8"9"144"0,0 0-656 0,0 0-176 15,0 0 0-15,0 0 0 0,0 0 896 0,0 0 160 16,11-4 32-16,-1 1 0 0,2-4-128 0,2 4 0 15,2 0-16-15,2 0 0 0,2-4-560 0,2 0-96 16,3 2-32-16,-5 0 0 0,-1 2-256 0,1 0 0 16,1 1 128-16,0-1-128 0,-3 2 0 0,-3 1-144 15,-15 0 16-15,9 2-10432 0</inkml:trace>
  <inkml:trace contextRef="#ctx0" brushRef="#br0" timeOffset="-170890.85">29070 2730 18431 0,'0'0'1632'0,"0"0"-1312"0,4-9-320 0,-4 9 0 16,9-4 464-16,3 0 32 0,2 0 0 0,5-2 0 16,-1 2-144-16,4-1-32 0,5-2 0 0,6-2 0 15,5-3-144-15,1 3-48 0,0 3 0 0,3-2 0 16,2-3-256-16,-3 4-64 0</inkml:trace>
  <inkml:trace contextRef="#ctx0" brushRef="#br0" timeOffset="-169461.05">30558 1831 22799 0,'0'0'1008'0,"0"0"208"0,0 0-960 0,0 0-256 15,0 0 0-15,-8 4 0 0,0 6 144 0,2 4-16 16,0 2 0-16,3 2 0 0,0 2 192 0,0 3 16 16,-2 2 16-16,1 2 0 0,0 3 64 0,0 2 16 15,3-5 0-15,-3 3 0 0,2 1-16 0,0-1 0 16,1 0 0-16,1-4 0 0,0 2-192 0,-1-6-32 16,-2 0-16-16,0-4 0 0,1-3-48 0,2-2 0 0,-3-5 0 0,-1-1 0 15,-2 1-128-15,6-8 0 16,0 0 0-16,0 0 128 15,0 0-1184-15,0 0-240 0,-5-8-48 0,-2-1-10112 0</inkml:trace>
  <inkml:trace contextRef="#ctx0" brushRef="#br0" timeOffset="-168973.2">30967 1892 12895 0,'11'-4'1152'0,"6"0"-928"16,2-4-224-16,3 0 0 0,2 1 960 0,-1 1 128 16,-1 1 48-16,-1-1 0 0,0-1-928 0,-3 2-208 15,-3-2 0-15,-1 1 0 0,-4 1 0 0,-10 5 0 16,10-3 0-16,-10 3 0 0,0 0 0 0,0 0 0 15,0 0 0-15,0 0 0 0,-10-3 256 0,-1 6 0 16,-4 0 0-16,0-1 0 0,-2 1 96 0,-3 0 16 16,-3-2 0-16,-1 3 0 0,1 2 48 0,-1 2 16 15,1 0 0-15,-1-2 0 0,-2 1 32 0,6 1 16 16,-1-2 0-16,2 2 0 0,5-3-48 0,4 2-16 16,4 2 0-16,6-9 0 0,0 0-176 0,0 0-48 15,10 10 0-15,3 1 0 0,0-1 0 0,4 1 0 0,-2 0 0 0,3-3 0 16,2 3 0-16,1-2-16 0,5 3 0 0,-3-1 0 15,0 5-48-15,-4 2-128 0,-3 2 192 0,-3-2-64 16,-1-5-128-16,-5 1 192 0,-3 3-192 0,-2-1 192 16,-5 0 80-16,-2 2 32 0,-6-1 0 0,-3 0 0 15,-4-3 144-15,-7 0 48 0,-5 1 0 0,-3-4 0 16,-2 4-128-16,-3 0-32 0,-5 0 0 0,4-5 0 16,-1-1-208-16,3-1-128 0,5-1 128 0,2-3-128 15,2-4-224-15,4-3-112 0,3-4-32 0,3 1 0 16,1 1-2320-1,6-6-448-15</inkml:trace>
  <inkml:trace contextRef="#ctx0" brushRef="#br0" timeOffset="-168511.8">31902 1884 16575 0,'-1'-17'1472'0,"-1"0"-1168"16,1 4-304-16,-3 1 0 0,-4 3 896 0,0 0 128 15,-3 0 32-15,-2 5 0 0,-3 3-688 0,-1 1-144 16,-2 2-32-16,-2 1 0 0,-1 4-16 0,-3 2-16 0,-1-1 0 0,1 3 0 15,0 5-32-15,3-2 0 0,1 3 0 0,6-2 0 16,4-5 112-16,5-2 16 0,6-8 0 0,3 13 0 16,4 0 128-16,5-5 16 0,2-2 16 0,7-1 0 15,5-3 16-15,4-2 0 0,3-2 0 0,-1-2 0 16,1 2-64-16,1-2-16 0,1-1 0 0,-1-3 0 16,-4-2-160-16,-3 0-48 0,-2 3 0 0,-6 4 0 15,-6 3 48-15,-2 1 0 0,-11-1 0 0,0 0 0 16,0 16-64-16,-5 3-128 0,-6 2 192 0,-3 5-64 15,-3 2 0-15,-3 4 0 0,-2 1 0 0,-4 5 0 16,0 5-128-16,0-1 128 0,0 2-128 0,2-1 128 0,1-4-128 0,2-3 0 16,2 0 0-16,0-2 128 0,2-2-288 0,2-2-64 15,-2-2-16-15,1-6 0 16,1-1-2000-16,-1-3-416 0,-8 3-80 16,-2-6-16-16</inkml:trace>
  <inkml:trace contextRef="#ctx0" brushRef="#br0" timeOffset="-168198.66">30267 2902 23951 0,'0'0'2128'0,"12"-5"-1696"0,1-3-432 0,5 4 0 16,4 3 192-16,4-4-32 0,3-4-16 0,8 1 0 15,7 4 240-15,5-3 32 0,1 1 16 0,5-2 0 16,3-5 0-16,10 1 0 0,10-2 0 0,7 6 0 16,5 6-48-16,3-1 0 0,-1 2 0 0,7-3 0 15,7 2-144-15,-2 4-48 0,-3 2 0 0,-8-2 0 16,-8 1-192-16,-10-1 0 0,-9 2 0 0,-14-1-8752 15,-9 1-1792-15</inkml:trace>
  <inkml:trace contextRef="#ctx0" brushRef="#br0" timeOffset="-167467.81">30448 3312 17503 0,'8'-16'768'0,"-3"4"176"0,1 1-752 0,-1-2-192 16,4-3 0-16,-1 3 0 0,-2 5 960 0,-6 8 144 15,8-10 48-15,-3 3 0 0,-1-2 128 0,-4 9 48 16,0 0 0-16,0 0 0 0,0 0-576 0,0 0-112 15,0 0-32-15,-2 18 0 0,-4 2-256 0,5 1-48 0,-4-2-16 16,1 5 0-16,-1 4 32 0,1 2 0 16,1-2 0-16,1-4 0 0,-1-1-112 0,3-1-16 0,3-1 0 0,2-2 0 15,1-1-64-15,2-2 0 0,3-2-128 16,0-1 192-16,2-1-32 0,3-4-16 0,4-5 0 0,-1 1 0 16,-1 3-144-16,1-4 128 0,0-2-128 0,1-2 128 15,-2-7-256-15,-2 2-64 0,-1-1-16 0,0-3 0 31,-2 2-2272-31,-7-5-448 0</inkml:trace>
  <inkml:trace contextRef="#ctx0" brushRef="#br0" timeOffset="-167258.02">30781 3322 28383 0,'0'0'1264'15,"0"0"256"-15,0 0-1216 0,1 14-304 0,-4 3 0 0,2 2 0 0,1-1 128 0,-5 1-128 16,-2 2 192-16,1 4-192 0,-1 2 576 0,1 1 0 15,-2 3 0-15,-1 0 0 0,-2-2-240 0,1 2-32 16,-2 2-16-16,-2 1 0 0,0-2-64 0,-2 0-16 16,-1-4 0-16,0-1 0 0,1-3-208 0,1 2 0 15,-2-2 128-15,0-1-128 0,3 2-240 0,-2-4-80 16,3 1-32-16,0-1 0 16,-3-3-1760-16,4-2-336 0,3-2-80 0</inkml:trace>
  <inkml:trace contextRef="#ctx0" brushRef="#br0" timeOffset="-166855.77">31618 3226 24879 0,'10'-12'2208'0,"-2"-1"-1760"0,-3 1-448 0,-2 0 0 15,-3 12 0-15,0 0 0 0,0 0-144 0,-11 0 144 16,0 6 576-16,-10 4 208 0,-5 4 48 0,-3 3 16 16,2 3-256-16,-3 5-48 0,-4 6-16 0,1 4 0 15,-2 2 16-15,1 0 0 0,4 0 0 0,3 5 0 16,2 2-32-16,4-1-16 0,5-3 0 0,7 0 0 0,5-3-176 16,4-3-48-16,3-4 0 0,4-4 0 0,3 2 64 0,2-7 16 15,3-3 0-15,4-3 0 0,4-5-16 16,2-4 0-16,2-2 0 0,2-4 0 0,0-7 48 0,-1-3 0 15,0-7 0-15,-1 0 0 0,-2 0 0 0,-3-1 0 16,-8-4 0-16,-5 2 0 0,-5 1-16 0,-1 4 0 16,-4 6 0-16,-6 3 0 0,-6 2-128 0,-1 4-32 15,-5 2 0-15,-3 6 0 0,-5 3-208 0,-4 2 0 16,-5-3 0-16,3 6 0 0,0 6 0 0,-1-3 0 16,0 0 0-16,2-2 0 15,0-3-352-15,2 0-112 0,2 2-32 0,2-3 0 16,1-1-1680-16,1-1-352 0,2-3-64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02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3490 6447 0 0,'-1'4'142'0'0,"-4"14"22"0"0,4-13 13 0 0,1-5 55 0 0,0 0 181 0 0,0 0 78 0 0,-7 16 2509 0 0,6-15-2779 0 0,0 1 166 0 0,-7 13 7197 0 0,17-13-7419 0 0,-5-1-165 0 0,-3 0 0 0 0,0-1 0 0 0,0 0 0 0 0,1 1 0 0 0,-1-1 0 0 0,0 0 0 0 0,1 0 0 0 0,-1 0 0 0 0,0 0 0 0 0,1 0 0 0 0,-1 0 0 0 0,23-9 0 0 0,-6 2 471 0 0,0-1 0 0 0,-1-1-1 0 0,-1-1 1 0 0,2-1-471 0 0,-2 1 174 0 0,13-7-174 0 0,8-4-9 0 0,6-2 9 0 0,-27 15 0 0 0,-1-1 0 0 0,11-7 0 0 0,96-69 0 0 0,-80 60 0 0 0,-22 14 0 0 0,-1 0 0 0 0,-1-2 0 0 0,6-5 0 0 0,-3 1 0 0 0,6-7 0 0 0,15-15 0 0 0,-25 23 0 0 0,9-7 0 0 0,4-4 0 0 0,10-8 164 0 0,1 2-1 0 0,1 1 1 0 0,7-1-164 0 0,-28 19 596 0 0,-9 5-123 0 0,1 1-1 0 0,2-1-472 0 0,45-26 17 0 0,28-22-17 0 0,20-13-1 0 0,-36 25 1 0 0,-49 30 0 0 0,0 0 0 0 0,-1-2 0 0 0,8-9 0 0 0,-8 6 0 0 0,2 2 0 0 0,18-11 0 0 0,70-49 0 0 0,-76 53 0 0 0,46-36 0 0 0,37-26 0 0 0,179-140 0 0 0,-279 211 0 0 0,53-40 0 0 0,-55 43 0 0 0,-1 0 0 0 0,6-7 0 0 0,-6 5 0 0 0,0 0 0 0 0,5 0 0 0 0,50-40 0 0 0,-38 29 0 0 0,37-30 0 0 0,-12 9 0 0 0,17-8 0 0 0,-41 31 0 0 0,17-10 0 0 0,-15 10 0 0 0,14-13 0 0 0,-41 30 0 0 0,9-6 0 0 0,13-6 0 0 0,-14 9 0 0 0,-1 0 0 0 0,7-7 0 0 0,52-40 0 0 0,-37 30 0 0 0,25-25 0 0 0,6-9 0 0 0,-38 37 0 0 0,6-3 0 0 0,14-10 0 0 0,-27 19-45 0 0,-6 4 787 0 0,0-1 1 0 0,4-4-743 0 0,-14 12 171 0 0,0 0 0 0 0,1 0 0 0 0,2 0-171 0 0,10-8 95 0 0,34-27-95 0 0,-42 33 0 0 0,0 0 0 0 0,0 1 0 0 0,7-3 0 0 0,-12 6 0 0 0,32-18-692 0 0,-1-1 0 0 0,4-7 692 0 0,8-3 858 0 0,-21 15-332 0 0,109-72-526 0 0,-135 88 0 0 0,1 0 0 0 0,0-1 0 0 0,1 0 0 0 0,-1 0 0 0 0,-1-1 0 0 0,5-4 0 0 0,0-1 0 0 0,1 0 0 0 0,0 1 0 0 0,2-1 0 0 0,16-15 0 0 0,6-5 0 0 0,-22 19 0 0 0,1 0 0 0 0,8-11 0 0 0,-6 4 0 0 0,1 0 0 0 0,1 1 0 0 0,0 1 0 0 0,4-2 0 0 0,-10 10 0 0 0,0-2 0 0 0,1-1 0 0 0,-1 0 0 0 0,-7 9 0 0 0,0 0 0 0 0,19-16 0 0 0,20-14 0 0 0,-22 17 0 0 0,-19 14 0 0 0,0-1 0 0 0,-1 0 0 0 0,1 1 0 0 0,-1-1 0 0 0,0 0 0 0 0,1 0 0 0 0,-1 1 0 0 0,0-1 0 0 0,0-2 0 0 0,0 2 0 0 0,0 0 0 0 0,1 0 0 0 0,-1 0 0 0 0,0 0 0 0 0,1 0 0 0 0,-1 0 0 0 0,3-1 0 0 0,13-11 0 0 0,-6 6 0 0 0,-1-1 0 0 0,8-8 0 0 0,-14 13 0 0 0,0 0 0 0 0,1 1 0 0 0,2-3 0 0 0,10-7 0 0 0,2-6 0 0 0,2 1 0 0 0,11-9 0 0 0,-10 7 0 0 0,-7 5 0 0 0,-13 13 0 0 0,0 1 0 0 0,-1-1 0 0 0,1 0 0 0 0,0 0 0 0 0,0 1 0 0 0,0-1 0 0 0,1 1 0 0 0,-1-1 0 0 0,2 0 0 0 0,2-1 0 0 0,-3 1 0 0 0,11-11 0 0 0,-7 6 0 0 0,5-5 0 0 0,-7 9 0 0 0,5-6 0 0 0,-9 6 0 0 0,0 0 0 0 0,9-6 0 0 0,-7 7 0 0 0,3-5 0 0 0,0 0 0 0 0,-5 5 0 0 0,1 0 0 0 0,-1 0 0 0 0,1 0 0 0 0,-1 0 0 0 0,1 1 0 0 0,0-1 0 0 0,0 0 0 0 0,0 1 0 0 0,1-1 0 0 0,4-3 0 0 0,25-25 0 0 0,-24 23 0 0 0,0 0 0 0 0,-1-3 0 0 0,0 2 0 0 0,5-3 0 0 0,-9 9 0 0 0,8-7 0 0 0,-3 4 0 0 0,0 1-133 0 0,-6 3-563 0 0,-2 1-258 0 0,0 0-1421 0 0,0 0-5475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6:11:07.02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1628 1373 16575 0,'0'0'368'0,"0"0"80"0,-4-6 0 0,4 6 16 0,0 0-464 0,0 0 0 0,0 0 0 0,0 0 0 16,0 0 1728-16,0 0 256 0,0 0 64 0,0 0 0 15,-6 6-832-15,2 1-144 0,1 4-48 0,1 1 0 16,-1 0 0-16,1 5 0 0,2 4 0 0,-2 6 0 16,1 3-816-16,0 4-208 0,1 0 0 0,-2 1 0 15,-2 1 0-15,-1 2 0 0,1-1 0 0,2-2 0 16,-2 0 864-16,0-6 128 0,0-2 32 0,0-1 0 15,1-4-832-15,2-2-192 0,1-4 0 0,0-2 0 16,-1-1 0-16,1-13 0 0,0 0 0 0,0 0 0 16,0 0-768-16,0 0-208 0,0 0-48 0,10-7-8736 15,2-4-1760-15</inkml:trace>
  <inkml:trace contextRef="#ctx0" brushRef="#br0" timeOffset="760.76">1459 1429 20271 0,'0'0'448'0,"0"0"80"0,10-8 32 0,2 0 16 0,-2 3-576 0,2-3 0 0,1 1 0 0,0-3 0 16,0 1 928-16,0 2 80 15,-1-3 16-15,4 0 0 0,-1 0 0 0,2-4 0 0,2 1 0 0,-2 2 0 16,-1-2 0-16,1 0 0 0,2 1 0 0,-2 0 0 16,-2 3-832-16,-2 1-192 0,-2 3 0 0,0 1 0 15,-1-1 0-15,-10 5 0 16,9 5 0-16,-1 0 0 0,-8-5 0 0,7 16 0 0,0-3 0 0,-1 5 0 16,-2 2 0-16,2 3 0 0,-1-1 0 0,-3 5 0 15,-3 1 0-15,0 6 0 0,-1 0 0 0,-1-3 0 16,-3-1 0-16,1 2 0 0,0-5 0 0,1 2 0 15,1-1 864-15,2-2 128 0,0-7 32 0,-1-4 0 16,1 0-832-16,0-4-192 0,1-11 0 0,0 0 0 0,0 0 0 0,0 0 0 16,0 0 0-16,0 0 0 15,0 0 864-15,13-10 128 0,1-2 32 0,2-5 0 0,-1 2-832 0,0-2-192 16,-3-3 0-16,2 2 0 0,8 3 0 0,-8 5 0 16,-2-2 0-16,0 5 0 0,1-3 0 0,-1 5 0 15,-1 4 0-15,-11 1 0 0,11 9 0 0,-3 1 0 16,-1 2 0-16,1 4 0 0,-5 2 0 0,-1 2 0 15,0-1 0-15,-2 3 0 0,-2-1 0 0,0-3 0 16,-1-1 0-16,1-4 0 0,0 0 0 0,2-1 0 16,0-3 0-16,0-9 0 0,0 0 0 0,0 0 0 15,0 0 0-15,11 0 0 0,1-2 0 0,-6-2 0 16,2 0 0-16,1-5 0 0,1 0 0 0,0-2 0 16,-1 1 0-16,0-5 0 0,3 1 0 0,-3 1 0 0,1 1 0 15,3-6 0-15,-1 1 0 0,-3 5 0 0,3 6 0 16,-3 5 0-16,-9 1 0 0,0 0 0 15,10 0 0-15,-10 0 0 0,11 6 0 0,-3 2 0 0,-8-8 0 0,0 0 0 16,2 13 0-16,1-1 0 0,-3-12 0 0,0 11 0 16,-2 0 0-16,2-11 0 0,0 0 0 15,0 0 0-15,0 0 0 0,0 0 0 0,0 0 0 0,8-5 0 16,-3-5 864-16,1 1 128 0,0-1 32 0,2 1 0 16,0-4-832-16,2 2-192 0,3 1 0 0,0 1 0 15,-7 2 0-15,-6 7 0 0,7-4 0 0,-7 4 0 16,12-2 0-16,1 3 0 0,2 4 0 0,-2 4 0 15,-2 3 0-15,0 2 0 0,-2 2 0 0,-1 2 0 16,-2 2 0-16,-1 2 0 0,1-2 0 0,-4-2 0 16,0 0 0-16,-2-1 0 0,-3-3 0 0,2-4 0 15,1-1-1600-15,0 1-352 0,0-10-80 0,0 0-9296 16,0 0-1856-16</inkml:trace>
  <inkml:trace contextRef="#ctx0" brushRef="#br0" timeOffset="1437.67">3065 1159 12895 0,'0'0'576'0,"0"0"112"0,0 0-560 0,0 0-128 0,0 0 0 0,0 0 0 16,0 0 1664-16,-9 7 320 0,1-2 48 0,-2-1 16 15,-3 2-832-15,-2 1-144 0,-2-3-48 0,0 0 0 16,-1-2 0-16,0 2 0 0,0 1 0 0,7-2 0 16,1 2 0-16,1-1 0 0,0 0 0 0,1-1 0 15,0-1-816-15,1 1-208 0,1 0 0 0,6-3 0 0,-7 1 864 0,7-1 128 16,0 0 32-16,0 0 0 0,0 0-832 0,0 0-192 16,0 0 0-16,0 0 0 0,0 0 0 0,0 0 0 15,0 0 0-15,0 0 0 0,0 0 864 0,0 0 128 16,0 0 32-16,0 0 0 0,2 10-832 0,2-1-192 15,-2 3 0-15,-1 2 0 0,-4 0 0 0,0 0 0 16,2 1 0-16,-2 4 0 0,0-2 0 0,-1 1 0 16,-3 0 0-16,3 0 0 0,-1 2 0 0,-1 0 0 15,1-2 0-15,0-1 0 0,0 0 0 0,-2 0 0 16,2 0 0-16,-2 0 0 0,1 1 0 0,1-1 0 16,-1-3 0-16,1 0 0 0,1 1 864 0,0-1 128 15,2 2 32-15,1-6 0 0,1 1-832 0,0-1-192 0,0-1 0 16,1 0 0-16,0 0 0 0,2-2 0 0,-1 1 0 0,2-2 0 15,-1 1 0-15,-3-7 0 16,6 6 0-16,1-2 0 0,1 1 0 0,0 1 0 0,-1-2 0 16,4-2 0-16,1 1 0 0,-1-1 0 0,-2 0 0 0,1-1 0 15,-3-1 0-15,4 0 0 0,-1 0 0 0,3-1 0 16,0-1 0-16,2 1 0 0,-1-3 0 0,-1 2 0 31,0-4-1600-31,-4 2-352 0,0 1-80 0,-1-1-16 16,-1-4-816-16,-1 1-160 0,6-7-48 0,-10 5 0 0</inkml:trace>
  <inkml:trace contextRef="#ctx0" brushRef="#br0" timeOffset="1762.21">3233 1356 23951 0,'0'0'512'0,"0"0"128"0,0 0 0 0,0 0 64 0,0 0-576 0,0 0-128 16,0 0 0-16,0 0 0 0,0 0 1664 0,0 0 320 15,0 0 48-15,0 0 16 0,0 0-832 0,4 8-144 16,-4 0-48-16,0 0 0 0,-2 2-816 0,-1 2-208 16,-1 2 0-16,1 2 0 0,1 1 864 0,-2 5 128 15,0 1 32-15,0 9 0 0,0-6-832 0,3-11-192 16,0 0 0-16,-1-4 0 0,0 2 0 0,2 0 0 15,0-1 0-15,0 0 0 0,0-3 0 0,0 0 0 16,0-1 0-16,0 0 0 0,0-8 0 0,0 0 0 0,0 0 0 0,0 0 0 31,0 0-1600-31,0 0-352 0,5-7-80 0,1 1-8208 16,1-3-1632-16</inkml:trace>
  <inkml:trace contextRef="#ctx0" brushRef="#br0" timeOffset="2091.35">3231 1361 20271 0,'0'0'448'0,"0"0"80"0,0 0 32 0,0 0 16 0,0 0-576 0,0 0 0 0,0 0 0 0,0 0 0 0,0 0 1744 16,0 0 240-16,6-6 64 0,-6 6 0 0,7-5-832 0,0 1-144 15,1 0-48-15,0 2 0 0,1 0 0 0,0 1 0 16,2 1 0-16,1 3 0 0,-1 4-816 0,0 1-208 15,-2 0 0-15,1 2 0 0,1 3 864 0,-3 1 128 16,-5 2 32-16,3 4 0 0,-1 2-832 0,-1 0-192 16,-3-4 0-16,-2 4 0 0,-3 2 864 0,-1 2 128 15,-2 0 32-15,-1 0 0 0,-2 0-832 0,-1-2-192 16,1-4 0-16,0 1 0 0,-2-4 0 0,0-1 0 16,-1-3 0-16,3 1 0 0,-2-5 0 0,5 2 0 15,-2-6 0-15,1-1 0 0,1-1 0 0,-1-2 0 16,1-4 0-16,2-1 0 15,0-1-1600-15,2-4-352 0,2 0-80 0,1-4-9296 16,0-1-1856-16</inkml:trace>
  <inkml:trace contextRef="#ctx0" brushRef="#br0" timeOffset="2820.62">3450 1063 23951 0,'0'0'512'0,"0"0"128"0,-7-2 0 0,3-3 64 0,-4 1-576 15,3 0-128-15,5 4 0 0,0 0 0 0,0 0 848 16,-2-5 144-16,-4 0 32 0,6 5 0 0,0 0 0 0,0 0 0 16,7-4 0-16,2-1 0 0,3 0 0 0,-1-1 0 15,0 3 0-15,3-1 0 0,3 0 0 0,1-2 0 16,2 3 0-16,-2 0 0 0,-2-1-832 0,0 4-192 16,-3 1 0-16,2-1 0 0,-2-2 864 0,-2 2 128 15,-4 2 32-15,0 4 0 0,0 0-832 0,-7-6-192 16,0 0 0-16,0 0 0 0,3 9 0 0,0 0 0 15,0-3 0-15,-2 3 0 0,-1 1 0 0,-1 4 0 16,-1-2 0-16,0 3 0 0,-1 0 0 0,-2 6 0 16,2 1 0-16,-1 0 0 0,-1-1 0 0,1 1 0 15,2 1 0-15,-1-3 0 0,-1 3 0 0,0-1 0 0,2-3 0 0,-4 2 0 16,3 0 0-16,-1 0 0 0,2-2 0 0,-2 2 0 16,-2 3 0-16,-1-3 0 0,1-3 0 15,-1 0 0-15,1 3 0 0,-1-1 0 0,1-1 0 0,-1-1 0 16,1 2 0-16,1-2 0 0,-1-1 0 0,2-1 0 15,3-1 0-15,0 1 0 0,-1-4 0 0,2-2 0 16,0 2 0-16,2 0 0 0,-2-1 0 0,1-1 0 16,3 1 0-16,1 4 0 0,2-5 0 0,-3 3 0 15,2 9 0-15,1-1 0 0,2-1 0 0,-1-3 0 16,-3 0 0-16,1-2 0 0,2 1 0 0,-3-1 0 16,-3-3 0-16,-1 1 0 0,-1 0 0 0,1-5 0 0,1 1 864 0,0-1 128 15,0 4 32-15,-1-3 0 0,0 0-832 0,0-1-192 16,-1 1 0-16,3 1 0 0,-3-10 0 0,4 12 0 15,-3 0 0-15,-1-12 0 0,0 0 0 0,0 0 0 16,0 0 0-16,0 0 0 0,0 0 0 0,-9 5 0 16,0-1 0-16,-3-3 0 0,-2-1 864 0,-2 0 128 15,2 2 32-15,-2-2 0 0,-2 0-832 0,1 1-192 16,3 2 0-16,-5-2 0 0,-1-1 0 0,1-1 0 16,5-1 0-16,-3 2 0 0,1 0 0 0,-2 0 0 15,0 2 0-15,-3-5 0 16,3-2-768-16,-2 1-208 0,2-4-48 0,4 1-13104 15,1 0-2624-15</inkml:trace>
  <inkml:trace contextRef="#ctx0" brushRef="#br0" timeOffset="5341.21">1288 2554 20271 0,'0'0'448'0,"0"0"80"0,0 0 32 0,0 0 16 0,0 0-576 0,0 0 0 16,0 0 0-16,0 0 0 0,11-1 928 0,5-2 80 0,7 1 16 0,4 0 0 16,8 1 816-16,7-3 160 0,2-1 48 0,8 1 0 15,8 3-1648-15,4-1-400 0,4 1 0 0,9-4 0 16,10-4 896-16,1 2 112 0,-2 1 16 0,-21 1 0 16,9-2-832-16,8-3-192 0,4-1 0 0,-1 2 0 15,1 3 0-15,3-5 0 0,-3 1 0 0,-1 2 0 16,-2 3 0-16,-5-3 0 0,-5 1 0 0,-4 2 0 15,-3-3 0-15,-1 2 0 0,0 3 0 0,-1-2-10336 16,-4 2-2112-16</inkml:trace>
  <inkml:trace contextRef="#ctx0" brushRef="#br0" timeOffset="27115.86">13925 502 16575 0,'0'0'736'0,"0"0"160"0,0 0-720 0,0 0-176 16,0 0 0-16,0 0 0 0,0 0 848 0,0 0 144 15,0 0 32-15,0 0 0 0,0 0-832 0,0 0-192 16,0 0 0-16,0 0 0 0,0 0 864 0,0 0 128 16,0 0 32-16,12-2 0 0,2-4 0 0,2 4 0 0,1 0 0 0,2-1 0 15,2-1 0-15,3 1 0 0,-1 0 0 0,3 3 0 16,1 2-832-16,2 2-192 0,2 1 0 0,12 5 0 15,-3 3 0-15,-5-1 0 0,-4 4 0 0,-2-1 0 16,-3 2 864-16,-4 4 128 0,-2 8 32 0,-2-6 0 16,-4-1-832-16,-1 4-192 0,-1-1 0 0,-2 3 0 15,1 2 0-15,-1 0 0 0,-1-3 0 0,0 3 0 16,-2 3 864-16,1-1 128 0,1 5 32 0,-3 0 0 16,0-1-832-16,0-1-192 0,-2-3 0 0,-1 0 0 15,-3 2 0-15,-3-3 0 0,-1-2 0 0,-1-1 0 0,1 0 0 16,-2 2 0-16,-2-4 0 0,-1 0 0 15,-1-1 864-15,1 2 128 0,0 2 32 0,-1-1 0 0,1 0-832 16,1 0-192-16,-1 0 0 0,-2 4 0 0,0 2 0 0,-3-1 0 16,1 2 0-16,0-1 0 0,0 0 0 15,3-9 0-15,-4 1 0 0,-1 4 0 0,2 4 0 0,-1-1 0 16,-3 1 0-16,-5 17 0 0,1-10 0 0,4-2 0 16,3-3 0-16,3 2 0 0,2 0 0 0,1 0 0 15,-1-2 0-15,-1 1 0 0,-1-5 0 0,6-8 0 16,-3 3 0-16,0 2 0 0,-1 1 0 0,0 2 0 15,0 0 0-15,1 0 0 0,2 2 0 0,0 1 0 16,3 3 0-16,-1 14 0 0,1-7 0 0,3-2 0 16,3-6 0-16,-1 4 0 0,2-3 864 0,0-10 128 15,4 1 32-15,2 19 0 0,-2-6-1024 0,3 0-448 16,3-3 48-16,-4 3 0 0,-4-5 400 0,5 1-160 0,8-3 160 0,0 1 0 16,3-6 0-16,0 0 0 0,3-3 0 0,-1 0 0 15,2-2 0-15,1 0 0 0,1-3 0 0,-1-1 0 16,2-3 0-16,-1 0 0 0,4-3 0 15,-6 0 0-15,2-2 0 0,-2-1 128 0,4 0-128 0,-1-3 0 16,-3-2 0-16,0-1 0 0,-1-2 0 16,-2-1 0-16,0-1 128 0,-1 3-128 0,1-2 0 0,-1 0 144 15,-3-1-144-15,-4 1 0 0,0-1 0 0,-2 1 0 16,-2 2 0-16,-11-5 0 0,8 5 128 0,-8-5-128 16,0 0 0-16,0 0 0 0,-4 15 0 0,-2-1 0 15,-5-5 176-15,-2 4-48 0,-4-2-128 0,-1 3 192 16,-4 3-32-16,-4 0-16 0,-4-1 0 0,1 3 0 0,3 3-144 0,-3 2 160 15,-1 1-160-15,-1-1 160 0,-1 4-160 0,-2-2 0 16,0 2 0-16,0 0 0 0,-4 3 0 0,3 0 0 16,0 3 128-16,1 0-128 0,1 0 0 0,3 1 0 15,2 1 0-15,4 0 0 0,6 2 0 0,2 0 0 16,1-1 0-16,0 1 0 0,1-1 0 0,5 1 0 16,0 3 0-16,2 4 0 0,3 2 0 0,-1 1 0 15,-3 0 0-15,4 0 0 0,3 3 0 0,0-1 0 16,1-2 0-16,2 0 0 0,3 2 0 0,2-1 0 15,1 1 0-15,0-2 0 0,2-4 0 0,0 3 0 16,1 3 0-16,-1-1 0 0,-3 1 0 0,-1-6 0 16,5-1 0-16,1-1 0 0,1 2 0 0,-2 1 0 15,0-5 0-15,-3 3 128 0,-3 1-128 0,-3-2 160 0,-2 1-160 0,-4-4 160 16,-2-4 16-16,-6 2 0 0,-5 1 0 0,-1-2 0 31,1-2-688-31,-5 0-144 0,-7 1-32 0,-1-1 0 0,3 0 1536 0,-3 0 304 0,-4-4 64 0,-1 0 16 16,1-4-944-16,-4 0-288 0,-2-6 128 0,-3-1-128 15,-4-1 0-15,5-1-192 0,4-6 32 0,2-2 0 32,-2-3-1248-32,5 0-256 0,6-2-64 0,3-6-11776 0,5-2-2352 0</inkml:trace>
  <inkml:trace contextRef="#ctx0" brushRef="#br0" timeOffset="29521.61">6894 8211 16575 0,'0'0'368'0,"-5"1"80"0,-3-2 0 0,3 1 16 0,-2 0-464 0,-2-1 0 0,1-2 0 0,1 3 0 0,-1-2 912 0,2 0 96 16,-3 1 16-16,2 0 0 0,1-1-832 0,1 1-192 16,-1 0 0-16,-1-1 0 0,7 2 864 0,0 0 128 15,0 0 32-15,0 0 0 0,-5-1 0 0,5 1 0 16,-7 0 0-16,7 0 0 0,0 0-832 0,0 0-192 15,0 0 0-15,0 0 0 0,0 0 864 0,0 0 128 16,0 0 32-16,0 0 0 0,0 0-832 0,0 0-192 16,0 0 0-16,0 0 0 0,0 0 0 0,0 0 0 15,8 3 0-15,8-1 0 0,2-2 0 0,-1 0 0 16,-1 2 0-16,3 0 0 0,3 2 864 0,3 0 128 16,1-3 32-16,3 1 0 0,1 2-832 0,4-2-192 15,7-1 0-15,5 1 0 0,4-1 0 0,3 3 0 16,3-3 0-16,2 1 0 0,-4-2 0 0,5 0 0 0,-2 0 0 0,1 0 0 15,-1 2 864-15,4-2 128 0,6 0 32 0,-2 1 0 16,-1 2-832-16,-3 0-192 0,-1-3 0 0,1 0 0 16,2-2 0-16,1 4 0 0,1 0 0 0,-1-2 0 15,-1-2 0-15,-4 0 0 0,-2 2 0 0,-3 2 0 16,0-1 0-16,-3-1 0 0,-2-1 0 0,5 1 0 16,3 2 0-16,-1 2 0 0,-3-1 0 0,-2-1 0 15,-4 2 0-15,0 0 0 0,-2-1 0 0,-2 1 0 16,-2-3 0-16,0 0 0 0,-2-1 0 0,0 3 0 15,3 0 864-15,1-3 128 0,0-4 32 0,-3 2 0 16,-1 5-832-16,-2 0-192 0,-2-3 0 0,0 0 0 16,-1 0 0-16,2 1 0 0,-2 2 0 0,0-3 0 0,-1-4 0 0,-2 2 0 15,2 4 0-15,-1-2 0 0,2 0 0 0,0 0 0 16,0-2 0-16,0 1 0 0,-5 1 0 0,-1 0 0 16,1 0 0-16,1 0 0 0,-3 1 0 0,2 2 0 15,-2 0 0-15,3-1 0 0,-1-4 0 0,-2 2 0 16,0 1 0-16,-1 0 0 0,1 3 0 0,0-3 0 15,1-1 0-15,2 2 0 0,-6-2 0 0,4 1 0 16,-3-1 0-16,-1 1 0 0,0 2 0 0,-2-1 0 16,-2-2 0-16,-2 0 0 0,-1-1 0 0,0 1 0 15,-2 0 0-15,2-1 0 0,-2-2 0 0,-2 1 0 16,-2 2 0-16,1 0 0 0,0 0 0 0,0 0 0 16,-2-2 0-16,0 2 0 0,1 0 0 0,1 0 0 15,-2 0 0-15,-10 0 0 0,0 0 0 0,12 2 0 16,-2-2 0-16,-10 0 0 0,0 0 0 0,0 0 0 15,11-4 0-15,-11 4 0 0,0 0 0 0,0 0 0 16,0 0 0-16,0 0 0 0,0 0 0 0,0 0 0 0,0 0 0 0,0 0 0 16,-11-7 0-16,3 3 0 0,-2 2 0 0,-2 0 0 15,-1-4 0-15,-1 2 0 0,-3 1 0 16,0 1 0-16,-1-1 0 0,-1 3 0 0,-1-2 0 0,-4-2 0 16,-1 1 0-16,-2 2 0 0,-3 1 0 0,-4 0 0 15,-2-2 0-15,-3 1 0 0,-2 0 0 0,-5 2 0 16,-2 0 0-16,-1-1 0 0,-1-2 0 0,-1-1 0 15,-1 1 0-15,-3 2 0 0,-2-2 0 0,-3 1 0 16,-3-2 0-16,1 3 0 0,-2 0 0 0,3-1 0 16,2 0 0-16,-6-1 0 0,0 2 0 0,0-1 0 15,1 1 0-15,-2 0 0 0,0 0 0 0,2 0 0 0,2 0 0 16,-2 1 0-16,-2-1 0 0,0 2 0 0,-2-1 0 16,-1 0 0-16,0 2 0 0,4-3 0 0,4 0 0 0,-3 0 0 15,1-3 0-15,-1 2 0 0,-4 1 0 0,7 0 0 16,1-1 0-16,3 1 0 0,1 0 0 0,2 0 0 15,2-2 0-15,-1 0 0 0,-2 2 0 0,0 0 0 16,-1 1 0-16,1 0 0 0,-1 1 0 0,3-2 0 16,2 0 0-16,3 2 0 0,1 2 0 0,1-2 0 15,1-1 0-15,0 1 0 0,1 1 0 0,0 0 0 16,1-2 0-16,2 0 0 0,3 3 0 0,0-1 0 16,-1-2 0-16,2 0 0 0,0 3 0 0,2-1 0 15,1-3 0-15,4 0 0 0,0 0 0 0,1 0 0 16,1-1 0-16,0-1 0 0,1 2 0 0,0 0 0 15,-1 2 0-15,3-2 0 0,3 0 0 0,1 0 0 0,2 1 0 16,1-1 0-16,1 0 0 0,0 1 0 0,0-1 0 0,8 0 0 16,-1 0 0-16,0-1 0 15,1 0 0-15,0-1 0 0,-2 4 0 0,2-1 0 0,0 0 0 0,3 1 0 16,6-2 0-16,0 0 0 0,0 0 0 0,0 0 0 16,0 0 0-16,0 0 0 0,0 0 0 0,0 0 0 15,9 5 0-15,2-3 0 0,4-2 0 0,0 0 0 16,5 3 0-16,15 0 0 0,2-3 0 0,6 2 0 15,6 2 0-15,3 0 0 0,2-5 0 0,-1 2 0 16,1 2 0-16,0-2 0 0,4-1 0 0,3-1 0 16,2-1 0-16,3 1 0 0,2 1 0 0,0-1 0 15,0-4 0-15,2 1 0 0,3 0 0 0,1 2 0 0,2 1 0 16,-2-2 0-16,-1-3 0 0,-1 2 0 0,-2 0 0 0,2 2 0 16,6-5 0-16,-1 2 0 0,-1 2 0 15,-3 1 0-15,-3 0 0 0,-2-2 0 0,0-1 0 0,1 1 0 16,0 0 0-16,0 4 0 0,-4-1 0 0,-2 1 0 15,-4-1 0-15,-3-2 0 0,-3 2 0 0,0 1 0 16,1 4 0-16,-6-4 0 0,-2-3 0 0,-1 3 0 16,4 0 0-16,-2 0 0 0,0 0 0 0,-6 0 0 15,-3 3 0-15,-3-2 0 0,-1 0 0 0,1 1 0 16,-1-2 0-16,0 1 0 0,1 2 0 0,-3-1 0 16,-2 1 0-16,-2-2 0 0,4-1 0 0,-4 1 0 15,0 3 0-15,-4-2 0 0,-1-2 0 0,-3 0 0 16,0-2 0-16,-2 2 0 0,-3 2 0 0,-2-2 0 15,-2 0 0-15,2-2 0 0,-1 2 0 0,2 2 0 0,-3-2 0 16,-2 0 0-16,-9 0 0 0,12-2 0 0,-3 1 0 0,0-2 0 16,0 3 0-16,-9 0 0 0,11 0 0 0,-11 0 0 15,0 0 0-15,7 0 0 0,-7 0 0 0,0 0 0 16,0 0 0-16,0 0 0 0,11 3 0 0,-11-3 0 16,0 0 0-16,0 0 0 0,0 0 0 0,0 0 0 15,0 0 864-15,0 0 128 0,0 0 32 0,0 0 0 16,0 0-1648-1,0 0-320-15,0 0-64 0,0 0-16 0,0 0 1648 0,0 0 320 0,0 0 64 0,0 0 16 16,0-9-832-16,0 9-192 0,0 0 0 0,0 0 0 16,0 0 0-16,0 0 0 0,0 0 0 0,0 0 0 15,-11-3-1600-15,11 3-352 16,0 0-80-16,-11 3-16 0</inkml:trace>
  <inkml:trace contextRef="#ctx0" brushRef="#br0" timeOffset="38012.82">10633 12302 5519 0,'0'0'240'0,"0"0"64"0,0 0-304 0,0 0 0 0,4-9 0 0,-4 9 0 15,0 0 1232-15,0 0 192 0,0 0 48 0,9-4 0 16,-9 4-1152-16,8-5-320 0,-8 5 0 0,0 0 128 15,6-7 192-15,-6 7 16 0,0 0 16 0,0 0 0 16,0 0 352-16,0 0 80 0,7-7 16 0,-7 7 0 16,0 0 128-16,0 0 32 0,8-4 0 0,-8 4 0 15,5-10-144-15,-5 10-32 0,7-6 0 0,-7 6 0 16,2-10-128-16,1 2-16 0,-1-1-16 0,-2 9 0 16,0 0 48-16,2-10 16 0,-2-3 0 0,0 4 0 15,-2-2-80-15,0 3-16 0,2 8 0 0,-5-15 0 0,-2-2-32 0,1 3-16 16,-1 4 0-16,0-3 0 0,0 1-160 15,-1 1-16-15,-1-3-16 0,0 2 0 0,-3 2-16 0,1-3 0 16,0 1 0-16,-2 2 0 0,-3-1-48 0,-1 2-16 16,-1-3 0-16,0 3 0 0,-1-2-80 0,1 0-32 15,0 2 0-15,-2-1 0 0,1 2 48 0,-2 0 16 16,0 0 0-16,0 3 0 0,-2-3-48 0,2 2-16 16,0 0 0-16,-1 0 0 0,-3 2 32 0,0 0 16 15,0 1 0-15,-1-2 0 0,2 1-208 0,-4 2 0 16,0-1 0-16,0 2 0 0,-3-1 128 0,2 1-128 15,1 1 0-15,-2-1 144 0,0 1-144 0,2 0 0 16,-1-4 0-16,2 3 128 0,0 1-128 0,1 0 0 16,0-2 0-16,1 1 0 0,1-2 0 0,0 1 0 15,0 1 0-15,-1-2 0 0,1 2 0 0,-1-5 0 16,0 1 0-16,0 1 0 0,-7 3 0 0,3 0 0 0,2-5 128 0,1 5-128 16,-1 2 0-16,1 3 0 0,0-1 0 0,0 0 0 15,0 1 0-15,1-1 0 0,2 4 0 0,-1-3 0 16,0-2 0-16,0 1 0 0,1 0 0 0,1 1 0 15,1-2 0-15,0 1 0 0,0-1 0 0,0 2 0 16,0 3 0-16,0-3 0 0,-2 0 0 0,2 0 0 16,-1-1 0-16,1 3 0 0,0-4 0 0,-1 4 0 15,-1-3 0-15,2 4 0 0,1-3 0 0,-3 2 0 16,2 2 0-16,-1-3 0 0,-2 2 0 0,2 1 0 16,0 1 0-16,0 0 0 0,0-4 0 0,2 2 0 15,2 1 0-15,0-1 0 0,-2 1 0 0,0-1 0 0,2-1 0 0,1 2 0 16,-1 0 0-16,0 1 128 15,-2 1-128-15,1 1 0 0,-2-2 0 0,2 0 0 0,1 5 0 0,-1 0 0 16,-3 2 128-16,2 1-128 0,2 0 0 16,-1 0 0-16,0 2 0 0,2-1 0 0,0-1 0 15,3 1 0-15,-1 2 0 0,2-1 0 0,-1 1 0 0,1-1 0 16,1 1 0-16,2-1 0 0,3 1 0 0,2 1 128 16,1-3-128-16,4 2 0 0,0-1 0 0,0 1 0 15,1 3 128-15,2-1-128 0,0-1 0 0,1 3 0 16,-1-1 0-16,0 3 0 0,4-1 0 0,-2 0 0 15,-1-2 0-15,1 2 0 0,0-3 0 0,3 2 0 16,2 0 0-16,-1-1 0 0,1-3 0 0,-1 3 0 16,0-3 0-16,0 1 0 0,-1-1 0 0,1-2 0 15,1 0 0-15,3 1 0 0,3-1 0 0,0-1 0 16,-2-2 128-16,2 4-128 0,1 2 0 0,1-2 0 0,0-1 0 16,2 3 128-16,-1 0-128 0,1 3 0 15,-1 0 0-15,2-3 0 0,-1-4 0 0,1 5 0 0,-1-1 0 0,1-3 0 16,0 1 0-16,0-1 0 0,0-2 0 0,0-2 0 15,2 2 0-15,2-2 0 0,0 0 0 0,-3 1 0 16,1-4 0-16,1 2 0 0,2 2 0 0,1-5 0 16,1 0 0-16,0 1 0 0,4-1 0 0,-4-1 0 15,0 2 0-15,-1-1 0 0,1-4 0 0,-1 0 0 16,0 5 0-16,2-2 0 0,2-3 0 0,-2 1 0 16,0 3 0-16,-1-1 0 0,1 3 0 0,0-3 0 15,-3 0 0-15,1-1 0 0,-1 4 0 0,3-3 0 16,0-4 0-16,4-2 0 0,1 3 0 0,0-1 0 0,0 3 0 0,-3-6 0 15,-3-2 0-15,0 0 0 0,1 1 0 0,2 0 0 16,-3-1 0-16,1 0 0 0,-1-1 0 0,-6 0 0 16,-1-1 0-16,1 0 0 0,2-4 304 15,-1 3 16-15,3-1 16 0,-1-2 0 0,0-1-336 0,-4 0 0 16,0-1 0-16,-2 0 0 0,2 2 0 0,0-2 0 16,-3 0 0-16,-1 0 0 0,-1-2 0 0,-1 1 0 15,1 1 0-15,-2 3 0 0,3-7 0 0,-1 0 0 16,0-1 0-16,-1 0 0 0,1 3 0 0,1-1 0 15,2-4 0-15,0 2 0 0,-1 1 0 0,1-2 0 16,1 1 0-16,0-2 0 0,-1-2 0 0,2 3 0 16,0-2 0-16,-2 2 0 0,-3-2 0 0,1 2 0 15,-1 2 0-15,-2-1 0 0,0 2 0 0,-1-1 0 16,0-5 0-16,-1-1 0 0,0 2 0 0,-2 2 0 0,-1-3 0 16,1 0 0-16,-3 1 0 0,1 2 0 0,-1-2 0 0,2-2 0 15,-3-2 0-15,2 1 0 0,-1-3 0 16,-1 1 0-16,2-3 0 0,-1 1 0 0,-1-1 0 0,-1 1 0 15,1-1 0-15,-1 4 0 0,-1-3 0 0,-2-1 0 16,0 0 0-16,1 2 0 0,0 2 0 0,0-3 0 16,-2-2 896-16,0 2 96 0,1-2 32 0,-4 1 0 15,4 2-832-15,-2 1-192 0,0-3 0 0,0 0 0 16,0 2 0-16,-2 0 0 0,0-2 0 0,-2 1 0 16,-1-1 0-16,1 4 0 0,-2-5 0 0,1 3 0 15,-1-2 0-15,-2 5 0 0,0 2 0 0,0 1 0 16,0 2 0-16,2 2 0 0,-2 0 0 0,0 2 0 15,0 1 0-15,1 3 0 0,0 0 0 0,1 2 0 16,0 0 0-16,1 2 0 0,-1 0 0 0,-1-2 0 0,1 3 0 0,-1 0 0 16,7 1 0-16,0 0 0 15,-5-2-1600-15,5 2-352 0,0 0-80 0,0 0-9296 16,8-5-1856-16</inkml:trace>
  <inkml:trace contextRef="#ctx0" brushRef="#br0" timeOffset="41710.94">10633 12341 20271 0,'-6'11'896'0,"6"-11"192"0,0 0-880 0,-3 13-208 15,-1-2 0-15,3 0 0 0,1-11 0 0,1 10 0 16,-1-10 0-16,7 12 0 0,-7-12 864 0,7 8 128 16,-7-8 32-16,13 6 0 0,0-2-832 0,2-4-192 15,-1 0 0-15,3-4 0 0,1-1 864 0,3 0 128 16,3 1 32-16,2-4 0 0,1 0-832 0,3 1-192 16,1-1 0-16,6 2 0 0,3-1 144 0,3-1-16 15,0-3 0-15,2 4 0 0,-1-1-128 0,2-1 160 16,1-2-160-16,2-1 160 0,2-2-32 0,4 1-128 15,3 0 192-15,4 1-64 0,2-3 16 0,2 0 0 0,-2 0 0 16,2 2 0-16,-2-2 48 0,2 1 0 0,-1-2 0 16,4 1 0-16,4-4 0 0,-3 3 0 0,-2-1 0 0,2-2 0 15,2 0-32-15,2-2 0 0,2-3 0 16,1 2 0-16,1 0 16 0,-1-4 0 0,-1 0 0 0,1-1 0 16,-2-1-48-16,5 3-128 0,8-3 192 0,-4-1-64 15,-7-1-128-15,4-1 192 0,3 6-192 0,2-4 192 16,3 1-192-16,-3-1 0 0,-1 2 0 0,-2-1 0 15,1 2 0-15,0-1 128 0,4 1-128 0,-2-4 0 16,-3 0 0-16,-1-2 0 0,1-4 128 0,3-5-128 16,1 1 0-16,-1-3 0 0,-3-1 144 0,-2-2-144 15,-1-3 0-15,-1 3 144 0,3-2-144 0,1 3 0 0,-1 0 160 16,-1-1-160-16,-8-5 128 0,1 2-128 0,-4 0 128 16,6-3-128-16,6 0 128 0,-4 0-128 0,-5 0 176 0,-2 4-48 15,-4-2-128-15,0-2 192 0,2-1-32 0,0-4-16 16,3-3 0-16,0-1 0 0,-6-3-16 0,-2 3 0 15,-2-3 0-15,1-1 0 0,0-7 0 0,6-6 0 16,4-7 0-16,-2 2 0 0,1 1-128 0,-4-3 160 16,-3 4-160-16,2-6 160 0,0-6-160 0,1 7 128 15,-3 5-128-15,-3 4 128 0,-2-1-128 0,-6 1 0 16,-3-4 0-16,-1 5 128 0,-3-3-128 0,1 4 0 16,-1 0 0-16,-1-3 0 0,-5-4 128 0,0-4-128 15,2-4 128-15,-3 0-128 0,-1-1 128 0,0-3-128 16,-1-8 128-16,-1 2-128 0,-3 1 0 0,-2 2 128 15,1 3-128-15,-1 1 0 0,0-1 0 0,-2 0 128 16,-2 3-128-16,-2 1 0 0,-5 1 0 0,-3 3 128 0,-3-1-128 0,-3 1 0 16,1 1 144-16,-6-1-144 0,-4-2 160 0,0-2-160 15,-2-1 144-15,-2-1-144 0,-2-1 128 0,0 2-128 16,1-2 128-16,-2 3-128 0,3 2 0 0,1 0 128 16,-2 1-128-16,0 4 0 0,-2 0 0 0,-1 5 0 15,-2 4 0-15,0-2 128 0,-4 1-128 0,0 3 0 16,4 4 176-16,-4-1-48 0,-3 1-128 0,1-5 192 15,1 0 64-15,-2 0 16 0,-1-1 0 0,2 1 0 16,2 1-80-16,0-1 0 0,1-4-16 0,1-2 0 16,-1 2-176-16,3 5 0 0,-1 2 0 0,1 5 0 15,1 2 0-15,2-2 0 0,1 0 0 0,-1 1 0 16,-2 0 0-16,1 4 0 0,-1 0 128 0,2 4-128 0,-1 1 0 16,0 0 0-16,0-2 0 0,0-4 0 0,1-2 0 0,-4 0 0 15,0 6 128-15,5 1-128 0,-1-1 0 16,2 5 0-16,-1 3 0 0,2-3 0 0,1 1 0 0,0-1 0 15,0-3 0-15,1 5 0 0,3 1 0 0,1 2 0 16,-1 0 0-16,2 2 0 0,0 2 0 0,1 1 0 16,-1-1 0-16,5 0 0 0,0 0 0 0,1 0 0 15,0 1 0-15,2 2 0 0,2 3 0 0,1 3 0 16,1 2 0-16,1 3 0 0,0-2 0 0,0 1 0 16,0 4 0-16,-1 0 0 0,3 2 0 0,2 3 0 15,-1-1 0-15,4 1 0 0,0-3 0 0,3-1 0 16,0 3 0-16,-1-4 0 0,5-2 0 0,0-2 0 15,1-1 0-15,1 2 0 0,1 6 0 0,1-1 0 16,-1 2 0-16,2 3 0 0,-1-1 0 0,2 3 0 0,-2 0 0 16,0 2 0-16,-2 5 0 0,-1-1 0 0,-1 3 0 0,-5 0 0 15,1 0 0-15,-3 4 0 0,-2-2 0 0,-2 2 0 16,-1 4-320-16,-3 0-64 0,0-1 0 0,-1 2 0 16,0 1 384-16,-3 1 0 15,1 4 0-15,-2-6 0 0,0 2 0 0,-4 0 0 0,-9-3 0 0,12 6 0 31,-12-6-1712-31,0 0-272 0,0 0-48 0,0 0-8208 0,0 0-1632 0</inkml:trace>
  <inkml:trace contextRef="#ctx0" brushRef="#br0" timeOffset="42153.28">19350 539 20271 0,'-16'-8'896'0,"16"8"192"0,-12-1-880 0,3 1-208 15,9 0 0-15,0 0 0 0,0 0 0 0,0 0 0 16,0 0 0-16,0 0 0 0,0 0 864 0,0 0 128 16,15 6 32-16,3-1 0 0,3 0 0 0,3-3 0 15,3 2 0-15,3 0 0 0,2 0-832 0,6 3-192 16,2 1 0-16,3 3 0 0,2-2 864 0,-2 4 128 16,-2 2 32-16,0 4 0 0,-1 0-832 0,-3 5-192 0,-5 2 0 0,0 0 0 15,-2 4 864-15,-4-3 128 0,-3 2 32 0,-5-3 0 16,-3 3-832-16,-3-1-192 0,-6 5 0 0,-3-2 0 15,-6-5 0-15,-5 3 0 0,-4 2 0 16,-3-1 0-16,-5-1 864 0,-3-2 128 0,-5 2 32 0,-2-4 0 16,-1-1-832-16,1 0-192 0,2-6 0 0,1-3 0 15,3-4-768 1,4 0-208-16,6-9-48 0,5-3 0 0,3-4-1632 0,8-6-336 0,3-6-64 0,11-2-16 16</inkml:trace>
  <inkml:trace contextRef="#ctx0" brushRef="#br0" timeOffset="43617.68">21996 365 16575 0,'0'0'736'0,"0"0"160"15,0 0-720-15,0 0-176 0,0 0 0 0,0 0 0 0,0 0 848 0,8-4 144 16,-8 4 32-16,0 0 0 0,0 0-832 0,0 0-192 16,0 0 0-16,0 0 0 0,0 0 864 0,9 4 128 15,-9-4 32-15,7 9 0 0,-3 2 0 0,-2 3 0 16,-2-1 0-16,-1 11 0 0,-2 6 0 0,-1 6 0 16,-1 5 0-16,-1 4 0 0,-2 5-832 0,-3-2-192 15,0 2 0-15,-2-1 0 0,1-5 864 0,2 3 128 16,0-4 32-16,3 0 0 0,-1 0-832 0,3-6-192 15,2-6 0-15,2-5 0 0,-1-5 0 0,5-3 0 16,1-2 0-16,2-8 0 0,-6-8 864 0,12 1 128 16,2-3 32-16,2-6 0 0,0-9-832 0,2-5-192 15,0-7 0-15,2 3 0 0,-2 1 0 0,0 0 0 16,1 2 0-16,-1-1 0 0,-3 5 0 0,4 6 0 16,-4 1 0-16,1 7 0 0,-2-2 0 0,-1 7 0 15,-1 7 0-15,0-1 0 0,0 6 0 0,-1 2 0 0,0 6 0 16,-3 3 0-16,-2 5 0 0,-3-1 0 0,-3 2 0 15,0 0 0-15,-3-1 0 0,3 0 0 0,3-4 0 0,-3 0 0 32,-3-3-1600-32,0-2-352 0,9-2-80 0,-2-5-8208 0,-4-12-1632 0</inkml:trace>
  <inkml:trace contextRef="#ctx0" brushRef="#br0" timeOffset="44009.58">22875 623 23951 0,'-14'-1'512'0,"3"1"128"0,2-1 0 0,9 1 64 0,0 0-576 0,0 0-128 0,0 0 0 16,16 0 0-16,3 0 848 0,3 0 144 15,2 0 32-15,3 2 0 0,3 1-832 0,2 0-192 0,-1 1 0 0,0-1 0 16,-2-3 0-16,1-2 0 0,-3-1 0 0,-2 5 0 16,-5-1 0-16,0 1 0 0,-4-2 0 0,0 4-8144 31,-6 0-1680-31</inkml:trace>
  <inkml:trace contextRef="#ctx0" brushRef="#br0" timeOffset="44154.59">22863 999 27647 0,'0'0'608'0,"0"0"128"0,0 0 32 0,15 5 0 0,4-2-624 0,5-2-144 0,0 2 0 0,4-1 0 15,-1 1-784-15,4-3-192 0,2-1-48 0,1 1 0 0,0 0 832 0,0 0 192 16,2 0 0-16,1-3 0 0</inkml:trace>
  <inkml:trace contextRef="#ctx0" brushRef="#br0" timeOffset="44546.4">24048 749 20271 0,'0'0'896'0,"0"0"192"0,8-8-880 0,-8 8-208 0,12 0 0 0,0-2 0 16,1 0 1680-16,1 1 304 0,2 1 48 0,2 1 16 16,1 0-1648-16,2-1-400 0,2 0 0 0,-7-1 0 15,3-2 896-15,0 1 112 0,2 0 16 0,0-2 0 0,2 2-832 0,-6-1-192 16,0 2 0-16,3-3 0 16,-2 0-768-16,0 0-208 0,-3 3-48 0,-7 0-11872 15</inkml:trace>
  <inkml:trace contextRef="#ctx0" brushRef="#br0" timeOffset="45112.67">25103 473 20271 0,'-4'-16'448'0,"3"6"80"0,1 10 32 0,0 0 16 0,0-9-576 0,0 9 0 0,-4-10 0 0,4 10 0 16,0 0 928-16,0 0 80 0,-7 10 16 0,1 2 0 15,-2 2 0-15,-1 7 0 0,0 5 0 0,-2 0 0 16,1 4-832-16,2 0-192 0,3 3 0 0,0 0 0 15,-3-2 864-15,4-4 128 0,5 1 32 0,1-6 0 16,-2-3-832-16,4-2-192 0,3-1 0 0,2-6 0 16,-1-2 0-16,4-4 0 0,2 0 0 0,2-3 0 15,2-3 864-15,2-1 128 0,-1-1 32 0,2-5 0 0,0 0-832 16,-1-2-192-16,-2-2 0 0,-1 0 0 0,-2 0 0 0,-1 3 0 16,-5-2 0-16,-3 2 0 0,3 2 0 0,-9 8 0 15,0 0 0-15,0 0 0 0,0 0 0 0,0 0 0 16,6 12 0-16,-3 2 0 0,-3 4 0 0,0 2 0 15,-1-1 0-15,0 0 0 0,0-1 0 0,3 1 0 16,5 2 0-16,0-2 0 0,1-4 0 0,4 0 0 16,1-5 0-16,5-4 0 0,3-3 864 0,4-6 128 15,2-3 32-15,3-8 0 0,3-5-832 0,2-3-192 16,0-3 0-16,0 1 0 0,1-1 0 0,-5-4 0 16,-6 1 0-16,-2-2 0 0,-1 1 864 0,-3-1 128 15,-8-3 32-15,1 2 0 0,-3 2-832 0,-2 3-192 16,-2 9 0-16,-2 3 0 0,-2-4 0 0,-1 5 0 0,0 13 0 0,0 0 0 15,-7-4 0-15,7 4 0 16,-9-4 0-16,-1 8 0 16,-1 1-1600-16,2 3-352 0,1 0-80 0,5-3-14752 0</inkml:trace>
  <inkml:trace contextRef="#ctx0" brushRef="#br0" timeOffset="45970.6">26546 331 16575 0,'0'0'368'0,"0"0"80"0,7-11 0 0,-2 3 16 0,-5 8-464 0,0 0 0 0,0 0 0 0,8-3 0 16,-8 3 1728-16,9-2 256 16,0 3 64-16,-9-1 0 0,0 0-832 0,3 17-144 15,-3 5-48-15,-2 1 0 0,1 4 0 0,-2 1 0 0,-2 2 0 0,-1 2 0 16,-1 1-816-16,-1 4-208 0,1 1 0 0,-3-3 0 16,1-2 0-16,0-1 0 0,1-5 0 0,2 1 0 15,-2-6 0-15,2-4 0 0,2-2 0 0,-4 0 0 16,1-3 0-16,1 0 0 0,-1-2 0 0,2-3 0 15,5-8-2416 1,-9 8-528-16,-4-5-96 0,13-3-32 0</inkml:trace>
  <inkml:trace contextRef="#ctx0" brushRef="#br0" timeOffset="46156.35">26253 768 27647 0,'14'1'1216'0,"-2"1"256"16,1-2-1168-16,5-2-304 0,4 1 0 0,3 1 0 0,0 0 0 0,-5 1 0 15,3 1 0-15,3-2 0 0,5 0 0 0,2 0 0 16,1 0 0-16,0-2 0 0,0 1 0 0,-3-1 0 16,-5-4 0-16,-2 4 0 0,-4 0 0 0,-3 1 0 15,-8 0 0-15,-9 1 0 16,0 0-1584-16,0 0-368 0,-13 0-80 0,-10 6-16 0</inkml:trace>
  <inkml:trace contextRef="#ctx0" brushRef="#br0" timeOffset="46320.45">26173 992 27647 0,'0'0'608'0,"0"0"128"0,0 13 32 0,7-3 0 0,1 0-624 16,5-1-144-16,5 0 0 0,3-1 0 0,4 0 0 0,2-6 0 0,3 2 0 0,4-1 0 15,4-2 848-15,-7 1 144 0,3-4 32 16,4-2 0-16,2-6-832 0,3 2-192 0,0 4 0 0,-1-4 0 16,-3-2 0-16,-4 1 0 0,-2 0 0 0,-3 1 0 31,-5 1-1600-31,-2 2-352 0,-1-5-80 0,0 2-16 0</inkml:trace>
  <inkml:trace contextRef="#ctx0" brushRef="#br0" timeOffset="46703.69">28175 91 23951 0,'0'0'1056'0,"0"0"224"0,7 2-1024 0,1 0-256 15,0 2 0-15,-1 4 0 0,-1 0 880 0,-5 6 112 16,-1 5 32-16,-1 4 0 0,-4 6 0 0,-2 7 0 16,-3 5 0-16,-3 9 0 0,-4 7 0 0,-1 5 0 15,-3 8 0-15,0 3 0 0,0 1-832 0,0 2-192 16,0 3 0-16,3 0 0 0,3-1 864 0,0-6 128 16,3-3 32-16,2-9 0 0,-2-6-832 0,4-7-192 0,2-6 0 0,-1-3 0 15,0-4 0-15,0-8 0 0,2-2 0 0,1-6 0 31,-1-4-1600-31,2-2-352 0,3-12-80 0,0 0-16 0</inkml:trace>
  <inkml:trace contextRef="#ctx0" brushRef="#br0" timeOffset="47980.11">20235 3052 12895 0,'0'-10'272'0,"1"-2"64"0,3-1 16 0,3 1 32 15,2-2-384-15,0 1 0 0,0 2 0 0,3-3 0 0,-2 1 1712 16,-1 1 272-16,1-2 48 0,-1 4 16 0,-2 2-1648 0,-7 8-400 16,7-11 0-16,-7 11 0 0,0 0 896 0,0 0 112 15,0 0 16-15,0 0 0 0,0 0 0 0,0 11 0 16,-3 3 0-16,-1 4 0 0,-1 3-832 0,-3 3-192 16,1 6 0-16,-1 2 0 0,-3 6 0 0,2 4 0 15,1 0 0-15,5 1 0 0,-4 0 0 0,4-6 0 16,2-3 0-16,2-6 0 0,3-4 0 0,3-3 0 15,-1-5 0-15,5-4 0 0,0-6 864 0,4-1 128 16,-1-5 32-16,4-1 0 0,3-4-832 0,1-4-192 16,1-4 0-16,1-6 0 0,2 0 864 0,2-5 128 15,-6-3 32-15,3-2 0 0,-3-1-832 0,0 3-192 0,-2 0 0 16,-3 2 0-16,-4 3 0 0,-2 0 0 0,0 2 0 16,-5 7 0-16,-3 5 0 0,-3 8 0 0,0 0 0 0,0 0 0 15,0 0 0-15,3 13 0 0,-3 5 0 0,0 2 0 16,-2 0 0-16,4 3 0 0,1 4 0 0,3 1 0 15,0-1 0-15,3-3 0 0,2-2 0 0,3-4 0 16,3-4 0-16,1-1 0 0,2-6 0 0,2-2 0 16,3-1 0-16,2-7 0 0,1-2 0 0,-1-5 0 15,0-8 0-15,1-6 0 0,-1-1 0 0,-1-2 0 16,-1-2 0-16,-2-1 0 0,0 0 0 0,-8-2 0 16,-2 0 864-16,-2 1 128 0,-5 0 32 0,-2 0 0 15,-3-2-832-15,-2 4-192 0,0 1 0 0,-3 3 0 0,-1 3 0 0,-1 1 0 16,-1 5 0-16,-1 2 0 15,-1 3 0-15,1 5 0 0,0 3 0 0,8 3 0 16,0 0-1600-16,-9 2-352 0,9-2-80 0,0 0-8208 16,0 0-1632-16</inkml:trace>
  <inkml:trace contextRef="#ctx0" brushRef="#br0" timeOffset="48389.08">21985 2849 16575 0,'0'0'368'0,"-8"9"80"0,-1-8 0 0,0 3 16 0,-1 1-464 0,4 2 0 0,6-7 0 0,0 0 0 15,0 0 912-15,0 0 96 0,0 0 16 0,5 8 0 16,3-2 0-16,4-1 0 0,3-3 0 0,4 0 0 15,0 0 0-15,3-4 0 0,4 0 0 0,3-1 0 0,1-1-832 16,4 0-192-16,1-2 0 0,-8 2 0 0,3-4 0 0,0 3 0 16,0 0 0-16,-2-3 0 0,-2 1 0 0,-3 3 0 15,-4-2 0-15,-6 2-8144 16,-6 1-1680-16</inkml:trace>
  <inkml:trace contextRef="#ctx0" brushRef="#br0" timeOffset="48539.55">21983 3107 23951 0,'0'0'512'0,"7"12"128"0,-1 1 0 0,5-4 64 0,2 1-576 0,2-1-128 16,4 2 0-16,3-1 0 0,4-2 848 0,4-1 144 15,4-3 32-15,-8 1 0 0,3-1-832 0,4 1-192 16,7-3 0-16,3 0 0 0,1-1 0 0,-2 2 0 0,-5-2 0 0,-1-1 0 16</inkml:trace>
  <inkml:trace contextRef="#ctx0" brushRef="#br0" timeOffset="49197.94">23708 2987 12895 0,'0'0'272'0,"0"0"64"0,-8 5 16 0,8-5 32 0,0 0-384 0,-8 7 0 0,8-7 0 0,-7 4 0 15,7-4 1712-15,0 0 272 0,0 0 48 0,0 0 16 16,0 0-832-16,0 0-144 0,6 11-48 0,5-1 0 0,2-8 0 0,4-1 0 16,2-2 0-16,2 2 0 0,5 3 0 0,1-4 0 15,3-2 0-15,6-2 0 0,4 1-816 0,4-1-208 16,2-1 0-16,-2-3 0 0,1 0 0 0,-5 2 0 16,-3 2 0-16,-4-2 0 0,-3-1 0 0,-6 2 0 15,-5 0 0-15,-3 1 0 16,-4 1-768-16,-12 3-208 0,8-4-48 0,-8 4-11872 0</inkml:trace>
  <inkml:trace contextRef="#ctx0" brushRef="#br0" timeOffset="49615.76">24565 2681 23951 0,'2'-13'1056'0,"6"2"224"0,5-1-1024 0,5 3-256 0,5 2 0 0,0-1 0 16,3-3 0-16,1 3 0 0,1-2 0 0,-1 2 0 15,1 2 880-15,0 2 112 0,1 2 32 0,-4 5 0 16,-3 6-832-16,-3 6-192 0,-3-1 0 0,-5 8 0 15,-6 3 0-15,-7 6 0 0,-5 2 0 0,-5 2 0 16,-5 1 864-16,-4 2 128 0,-2 3 32 0,-5-1 0 16,-2-3-832-16,0 0-192 0,0 0 0 0,0-1 0 15,-1 1 0-15,1-7 0 0,4-4 0 0,2-4 0 0,5-2 0 0,3-2 0 16,3-2 0-16,7-2 0 0,6-14 0 0,2 10 0 16,4 2 0-16,5-5 0 0,6-5 864 0,4 2 128 15,0-1 32-15,2 1 0 0,3 1-832 0,1-3-192 16,0 2 0-16,2-2 0 0,-1 0 0 0,5 1 0 15,-2-2 0-15,3-1 0 0,1 0 0 0,-2 1 0 16,-6-1 0-16,-1 2 0 16,0 0-768-16,-3-2-208 0,-5-1-48 0,-1-2-13504 0</inkml:trace>
  <inkml:trace contextRef="#ctx0" brushRef="#br0" timeOffset="50320.67">25841 2446 16575 0,'0'0'368'0,"0"0"80"0,0 0 0 0,1-9 16 0,3-2-464 0,-1 4 0 15,-1-4 0-15,-2 11 0 0,0 0 912 0,0 0 96 16,0 0 16-16,0 0 0 0,0 0 0 0,0 0 0 15,0 0 0-15,0 0 0 0,-2 13-832 0,-3 5-192 0,1 6 0 0,-3 7 0 16,-1 7 864-16,-1 4 128 0,-1 3 32 0,-2 4 0 16,-1 5-832-16,-4 0-192 0,-4-2 0 0,0-1 0 15,-1-2 0-15,3-6 0 16,-4-1 0-16,5-7 0 0,4-5 864 0,1-6 128 0,2-2 32 0,6-6 0 16,5-16-832-16,0 0-192 0,0 0 0 0,12 5 0 15,5-4 864-15,5-6 128 0,4-6 32 0,5-6 0 16,3-6-832-16,3 0-192 0,1-2 0 0,1 0 0 15,0 2 0-15,3-1 0 0,2 3 0 0,-2 2 0 16,-6 0 0-16,3 4 0 0,-1 4 0 0,-4 6 0 0,-5 5 0 16,-3 5 0-16,-3 6 0 0,-3 4 0 0,-6 2 0 0,-2 4 0 15,-4 1 0-15,-3 3 0 0,-5 1 0 0,0-1 0 16,-5 5 0-16,-3-3 0 0,-3 2 0 16,0-4 0-16,-1 0 0 0,1-1 0 0,2-1 0 0,3-4 0 15,-5-3 0-15,7-3 0 16,4-13-2416-16,0 0-528 0,0 0-96 0,12-5-32 0</inkml:trace>
  <inkml:trace contextRef="#ctx0" brushRef="#br0" timeOffset="50625">27412 2416 23951 0,'4'-8'512'0,"-4"8"128"0,0 0 0 0,6-6 64 0,-2-1-576 0,-4 7-128 0,0 0 0 0,0 0 0 16,0 0 0-16,-1 7 0 0,-2 0 0 0,-3 5 0 15,-2 4 848-15,-1 3 144 0,-2 4 32 0,1 3 0 16,0 2-832-16,-5 5-192 0,2 2 0 0,-1 3 0 15,-2-2 0-15,1 1 0 0,0 1 0 0,1-2 0 16,-2 1 0-16,1-3 0 0,-1-6 0 0,3 1 0 16,3-6 0-16,-3 0 0 0,-1-4 0 0,0-3-8144 15,1-4-1680-15</inkml:trace>
  <inkml:trace contextRef="#ctx0" brushRef="#br0" timeOffset="50804.73">26896 2833 23951 0,'0'0'512'0,"9"-4"128"0,0-1 0 0,3 2 64 0,2 3-576 0,4-1-128 16,4 0 0-16,5-2 0 0,1 2 0 0,2 0 0 15,1-1 0-15,6 1 0 0,6-2 0 0,0 1 0 16,-3-1 0-16,1-2 0 0,-3 2 0 0,-4 1 0 16,-6-2 0-16,-3 1 0 0,-5 2 0 0,-5-2 0 15,-4-1 0-15,-11 4-10624 0</inkml:trace>
  <inkml:trace contextRef="#ctx0" brushRef="#br0" timeOffset="50989.92">26896 3060 23951 0,'0'0'512'0,"-6"4"128"0,1 4 0 0,3 1 64 0,0 1-576 0,4-1-128 0,2-1 0 0,2 3 0 16,5 3 848-16,2-2 144 0,2-4 32 0,5-2 0 15,2-1-832-15,3 1-192 0,6-5 0 0,0-1 0 16,2-7 864-16,3 3 128 0,3 2 32 0,3-2 0 15,0 0-832-15,-3-5-192 0,0 0 0 0,-2 0 0 16,-7 3 0-16,-2 1 0 0,-2-4 0 0,-2 3-9232 16,2-1-1904-16</inkml:trace>
  <inkml:trace contextRef="#ctx0" brushRef="#br0" timeOffset="51359.64">28368 2253 23951 0,'13'-12'1056'0,"-7"8"224"0,-1 2-1024 0,4 0-256 0,-9 2 0 0,10 0 0 16,-10 0 0-16,5 7 0 0,-1 5 0 0,-3 1 0 15,-1 5 880-15,-4 5 112 0,-2 4 32 16,-4 5 0-16,-1 5 0 0,-5 4 0 0,0 6 0 0,-4 7 0 16,-1 7 0-16,1 3 0 0,2 1 0 0,1 2 0 15,-1-7-832-15,3-2-192 0,1-2 0 0,2-5 0 16,3-5 0-16,1-2 0 0,1-6 0 0,0-3 0 15,3-1 0-15,2-8 0 0,-1-2 0 0,2-6 0 16,-1-3-768 0,2-4-208-16,0-11-48 0,0 0 0 0</inkml:trace>
  <inkml:trace contextRef="#ctx0" brushRef="#br0" timeOffset="52471.98">22454 5052 16575 0,'0'0'368'0,"0"0"80"0,-9 7 0 0,9-7 16 0,0 0-464 0,0 0 0 0,0 0 0 0,6 10 0 16,7-3 912-16,3-5 96 0,5 1 16 0,5-1 0 16,-1-2 0-16,2-1 0 0,3 0 0 0,3-2 0 15,1-3-832-15,3-1-192 0,2 1 0 0,2-1 0 16,1 3 0-16,1 0 0 0,1 0 0 0,-4 2 0 15,-4-1 0-15,-8 1 0 0,-7 0 0 0,-5 2-7056 16,-2 2-1456-16</inkml:trace>
  <inkml:trace contextRef="#ctx0" brushRef="#br0" timeOffset="52637.01">22537 5413 31327 0,'0'0'688'0,"0"0"144"0,15 2 16 0,4-4 48 0,5 0-720 0,3 2-176 0,2 0 0 0,5 1 0 0,5 0 0 0,5 2 0 16,2-1 0-16,9 4 0 0,7-4 0 0,1 0 0 16,-3-4 0-16,-3 1 0 15,-2 2-784-15,-4-1-192 16,-4-4-48-16,-6-2 0 0</inkml:trace>
  <inkml:trace contextRef="#ctx0" brushRef="#br0" timeOffset="53234.08">24502 4464 20271 0,'0'0'448'0,"0"0"80"0,-1-10 32 0,2 1 16 0,-1 9-576 0,0 0 0 16,0-10 0-16,0 10 0 0,0 0 928 0,0 0 80 15,0 0 16-15,-6 8 0 0,-1 7 0 0,1 3 0 0,0 4 0 16,-3 4 0-16,0 0 0 0,0 7 0 0,2-1 0 0,1 1 0 16,-2 0-832-16,2 2-192 0,0 1 0 0,1 1 0 15,0-1 0-15,0-3 0 0,-2-4 0 0,5-1 0 16,0 4 0-16,2-8 0 0,3-2 0 0,-2-1 0 31,3-6-768-31,-1-1-208 0,-1 0-48 0,0-5 0 16,-2-9-1632-16,0 0-336 0,0 0-64 0,0 0-16 0</inkml:trace>
  <inkml:trace contextRef="#ctx0" brushRef="#br0" timeOffset="53457.34">24094 4888 23951 0,'0'0'1056'0,"0"0"224"0,0 0-1024 0,10-7-256 16,3 2 0-16,4-1 0 0,3 2 0 0,3 0 0 15,5 0 0-15,1 0 0 0,2-5 0 0,5 4 0 16,3-3 0-16,7 0 0 0,0-2 880 0,5 0 112 16,2 3 32-16,-1 0 0 0,-2 2-832 0,-6 4-192 15,-6-2 0-15,-7-1 0 0,-5 1 0 0,-5 3 0 16,-5 2 0-16,-6-1-8144 15,-10-1-1680-15</inkml:trace>
  <inkml:trace contextRef="#ctx0" brushRef="#br0" timeOffset="53623.76">24183 5198 31327 0,'0'0'688'0,"17"1"144"0,2-2 16 0,6 0 48 0,4 2-720 0,3 0-176 0,3-1 0 0,7-1 0 15,4-4 0-15,7 0 0 0,7-6 0 0,-1 3 0 16,-3 1 0-16,-3-1 0 0,-4-5 0 0,-4 1 0 31,-3 0-1600-31,-4 2-368 0,-3 1-64 0,-5 0-16 0</inkml:trace>
  <inkml:trace contextRef="#ctx0" brushRef="#br0" timeOffset="55186.34">25888 4334 23951 0,'0'0'512'0,"4"-9"128"0,-2-3 0 0,-2 12 64 0,0 0-576 0,0 0-128 0,0 0 0 0,0 0 0 15,0 0 848-15,0 0 144 0,7 12 32 0,-7 3 0 16,0 7 0-16,-4 7 0 16,1 4 0-16,0 5 0 0,-3 3-832 0,1 4-192 0,0 0 0 0,0 5 0 15,-3 1 864-15,1 2 128 0,1 4 32 0,-1-4 0 16,1-9-832-16,-1-1-192 0,1-1 0 0,-1-6 0 16,2-2 0-16,0-5 0 15,-2-3 0-15,2-4 0 0,0-4 0 0,1-2 0 0,-1-7 0 0,5-9-10336 16,0 0-2112-16</inkml:trace>
  <inkml:trace contextRef="#ctx0" brushRef="#br0" timeOffset="56058.86">27524 4476 20271 0,'0'0'448'0,"-3"-12"80"0,0 0 32 0,0-1 16 0,0 2-576 0,3 2 0 0,0 9 0 0,0 0 0 0,0 0 0 0,0 0 0 16,0 0 0-16,-9 3 0 0,3 4 928 15,-3 5 80-15,-3 2 16 0,3 6 0 0,-3 3-832 0,-1 4-192 16,-3 1 0-16,-2 2 0 0,-2-2 0 0,1 5 0 15,-3 1 0-15,-3-1 0 0,-2-3 864 0,-1 0 128 16,2 1 32-16,1-5 0 0,2 1-832 0,6-6-192 16,7-5 0-16,2-7 0 0,8-9 0 0,0 0 0 15,0 0 0-15,0 0 0 0,5-9 0 0,1-7 0 16,1-5 0-16,9-5 0 0,8-2 864 0,5-5 128 16,0 0 32-16,3-1 0 0,1-1-832 0,0 5-192 15,-1-1 0-15,-2 5 0 0,0 0 0 0,0 4 0 0,0 1 0 16,-1 4 0-1,-2 1-768-15,-1 6-208 0,-1 3-48 0,-3 6 0 0,-4 5 832 0,-3 5 192 16,-4 1 0-16,-5 7 0 0,-5 3 0 0,-1 5 0 0,-1-2 0 0,-3 2 0 16,-5-2 768-16,-2 0 208 0,1-3 48 0,-2 1 0 15,-2-2-832-15,2-4-192 0,2-4 0 0,0-2 0 16,5-1 0-16,5-8 0 0,0 0 0 0,0 0 0 16,0 0 0-16,7-7 0 0,4-5 0 0,3-5 0 15,4-1 864-15,3-3 128 0,-1-1 32 16,4 1 0-16,1 3-832 0,-2 1-192 0,3 1 0 0,0 6 0 15,-5-4 0-15,1 4 0 0,-3 5 0 0,-5 4 0 16,-2 5 0-16,-2 4 0 0,-2-1 0 0,-2 7 0 16,0 5 0-16,-4 3 0 0,0-2 0 0,-1 5 0 15,-1 2 0-15,-1 0 0 0,-2-2 0 0,-1 0 0 0,0-3 0 0,0 0 0 16,-1-4 0-16,1-3 0 16,3-3-768-16,-2-1-208 0,3-11-48 0,0 0 0 15,0 0-1632-15,11 3-336 0,4-7-64 0,0-8-16 0</inkml:trace>
  <inkml:trace contextRef="#ctx0" brushRef="#br0" timeOffset="56357.61">28568 4482 23951 0,'0'0'512'0,"-11"3"128"0,-2 5 0 0,0 0 64 0,-2-1-576 0,-2 5-128 15,-1 3 0-15,-2 0 0 0,-2 1 0 0,1 2 0 0,2 0 0 0,1-1 0 16,-1-1 848-16,6-3 144 0,6 0 32 0,3 0 0 16,4-13-832-16,6 9-192 15,5 0 0-15,3-5 0 0,3-5 0 0,4-3 0 0,1-5 0 0,1 1 0 16,1 0 864-16,-2-1 128 0,-1-3 32 0,1 1 0 16,-1-5-832-16,-2-1-192 0,0 0 0 0,-6 1 0 15,-2 2 864-15,-4 4 128 0,1-3 32 0,-6 1 0 16,-3 1-832-16,-2 0-192 0,-3 3 0 0,-1 0 0 15,-4 2 0-15,-1 2 0 0,-1 0 0 0,0 1 0 16,-1 1-1600 0,3 0-352-16,11 2-80 0,0 0-16 0</inkml:trace>
  <inkml:trace contextRef="#ctx0" brushRef="#br0" timeOffset="56761.94">29192 4426 20271 0,'0'0'448'16,"0"0"80"-16,0 0 32 0,-11 8 16 0,3-3-576 0,-1 3 0 0,-3 0 0 0,6 0 0 0,-6 1 0 0,0 3 0 15,-3 2 0-15,-9 6 0 0,2-2 928 0,-1 0 80 16,-3 0 16-16,1 2 0 0,-1 1-832 0,4-3-192 16,-1-1 0-16,7 0 0 0,4-1 864 0,4-2 128 15,3 2 32-15,6-6 0 0,-1-10-832 0,12 8-192 0,6-3 0 0,3-5 0 16,2-5 864-16,-4-3 128 0,3-1 32 0,12-7 0 15,0-1-832-15,-2-4-192 0,1-2 0 16,-2-4 0-16,0 2 864 0,1-5 128 16,3-1 32-16,-5-1 0 0,-4 1-832 0,-1-4-192 0,-1-6 0 15,-4 10 0-15,5-5 0 0,-4-6 0 16,-1-1 0-16,7-20 0 0,-7 10 864 0,-4 8 128 0,-6 12 32 0,-4 9 0 16,-4 7-832-16,-2 5-192 0,-2 6 0 0,2 6 0 15,-12 0 0-15,2 9 0 0,-6 8 0 0,-4 2 0 16,-4 6 0-16,0 3 0 0,2 6 0 0,4 3 0 15,1 8 0-15,2 2 0 0,4 2 0 0,2-12 0 16,-2 2 0-16,3 1 0 0,2 1 0 0,-1 16 0 16,5-8-768-16,0-5-208 15,2-8-48-15,4-11 0 0,4 0-816 0,-1-2-160 0,-4-3-48 0,11 3 0 16</inkml:trace>
  <inkml:trace contextRef="#ctx0" brushRef="#br0" timeOffset="70234.86">10013 12854 9215 0,'0'0'192'0,"0"0"64"0,0 0 0 0,0 0 0 0,0 0-256 0,9-2 0 0,-2 2 0 0,-7 0 0 16,0 0 0-16,0 0 0 0,0 0 0 0,0 0 0 16,0 0 0-16,7 0 0 0,-7 0 0 0,0 0 0 15,0 0 864-15,0 0 128 0,4-6 32 0,-4 6 0 16,0 0 0-16,0 0 0 0,0 0 0 0,0 0 0 16,0-5 0-16,0 5 0 0,0 0 0 0,0 0 0 15,0-7 0-15,0 0 0 0,0 7 0 0,0 0 0 16,-3-5 0-16,3 5 0 0,-2-5 0 0,2 5 0 15,0 0-832-15,0 0-192 0,0 0 0 0,0 0 0 0,0 0 864 0,0 0 128 16,-4 5 32-16,-1 3 0 0,1-3-832 0,0 3-192 16,-1 1 0-16,1 2 0 0,0-1 0 0,-1 4 0 15,-1 0 0-15,0 0 0 0,1 3 0 0,-2 0 0 16,1 1 0-16,-1 2 0 0,2-1 864 0,1 3 128 16,3 2 32-16,-1-2 0 0,1 0-832 0,1-1-192 15,0-2 0-15,3 2 0 0,0 1 0 0,4-2 0 16,-3-6 0-16,2 2 0 0,2 0 0 0,-1-2 0 15,-1 0 0-15,1-3 0 0,1 1 0 0,-1-3 0 16,1-2 0-16,0 0 0 0,0 1 0 0,0-3 0 16,0 0 0-16,-2-1 0 0,-6-4 0 0,8 4 0 0,-2 0 0 15,-6-4 0-15,8 0 0 0,-8 0 0 16,8 0 0-16,0 0 0 0,0-1 0 0,0-1 0 0,-1 0 0 16,0-3 0-16,-2 1 0 0,2 0 0 0,-1 0 0 0,2-3 0 15,-3 2 864-15,0 0 128 0,1-3 32 0,-1 3 0 16,-5 5-832-16,0 0-192 0,5-5 0 0,-5 5 0 15,5-2 0-15,-5 2 0 0,0 0 0 0,0 0 0 16,0 0 0-16,0 0 0 0,0 0 0 0,0 0 0 16,0 0 0-16,0 0 0 0,0 0 0 0,0 0 0 15,0 0 0-15,0 0 0 0,-5-4 0 0,0 3 0 16,5 1 0-16,-8 4 0 0,0-1 0 0,0-3 0 16,1-6 0-16,0 4 0 0,0 0 0 0,1 1 0 15,-2-3 0-15,0 0 0 0,1-5 0 0,-1 3 0 16,0 1 864-16,-1-5 128 0,0 1 32 0,-1-5 0 0,1 0-832 0,2-1-192 15,-1 2 0-15,1-4 0 0,2-1 0 0,1 0 0 16,1-1 0-16,3 3 0 0,2-3 0 0,-2 1 0 16,1 0 0-16,2 0 0 0,1 1 0 0,-1 2 0 15,0 0 0-15,2 0 0 0,1 4 0 0,-1-4 0 16,0 2 0-16,1 1 0 0,1-2 0 0,-2 4 0 16,3 1 0-16,-1-1 0 0,-4 1 0 0,3-1 0 15,-1 2 0-15,0-2 0 0,0 2 0 0,-1 0 0 16,-1-1 0-16,-1 4 0 0,-2 5 0 0,0 0 0 15,4-6 0-15,-4 6 0 0,0 0 0 0,0 0 0 16,2-7 0-16,-2 7 0 0,0 0 0 0,0 0 0 16,0 0 0-16,0 0 0 0,0 0 0 0,0 0 0 15,0 0 0-15,0 0 0 0,0 0 0 0,0 0 0 16,-6 7 0-16,1 3 0 0,0-4 0 0,0 3 0 0,0-1 0 0,1 4 0 16,-3-3 0-16,2 3 0 0,0 1 0 0,0-3 0 15,-1 3 0-15,0 1 0 0,-2-3 0 0,1 4 0 16,1 4 0-16,-1 2 0 0,1-1 0 0,1 4 0 15,-1-3 0-15,3 0 0 0,-1 1 0 0,1 1 0 16,2 1 0-16,1-2 0 0,1 3 0 0,3-2 0 16,0 1 0-16,4-2 0 0,-2 0 0 0,3-1 0 15,0 0 0-15,3-3 0 0,-1-4 0 0,2 1 0 16,1-1 0-16,2-4 0 0,2 2 0 0,-1-1 0 16,1-6 0-16,0 0 0 0,1 0 0 0,-1 0 0 15,-3-3 0-15,1-1 0 0,0-1 0 0,-1-1 0 16,0-1 0-16,-2 0 0 0,-1 2 0 0,-3-4 0 0,-2 0 0 0,0 1 0 15,-7 3 0-15,0 0 0 16,4-6-2416-16,-4-2-528 0,-4 1-96 0,-1 2-7664 16,-2-4-1536-16</inkml:trace>
  <inkml:trace contextRef="#ctx0" brushRef="#br0" timeOffset="70874.66">9752 13133 16575 0,'0'0'368'0,"0"0"80"0,0 0 0 0,0 0 16 0,0 0-464 0,-5 6 0 0,5-6 0 0,0 0 0 16,0 8 912-16,0-8 96 0,0 0 16 0,0 0 0 16,0 0 0-16,0 0 0 0,0 0 0 0,0 0 0 15,5 1 0-15,5 1 0 0,3-1 0 0,0-4 0 16,0-3 0-16,-1-2 0 0,1 4 0 0,5 0 0 16,6-5-832-16,2 1-192 0,1 0 0 0,3-1 0 15,2-3 864-15,0 3 128 0,-1-1 32 0,2 2 0 16,-2-4-832-16,1 4-192 0,0-3 0 0,-3 4 0 0,0-3 864 15,-5 3 128-15,0-1 32 0,-3 3 0 0,-2 1-832 16,-1 2-192-16,-3-5 0 0,-3 3 0 0,-3 2 0 16,0 0 0-16,0 2 0 0,-9 0 0 0,0 0 0 0,0 0 0 15,0 0 0-15,0 0 0 0,0 0 864 0,0 0 128 16,-4 2 32-16,-6-1 0 0,-3 0-832 0,0 2-192 16,-4 0 0-16,0 0 0 0,-3 0 0 0,-2 2 0 15,-2 0 0-15,-2 3 0 0,-2 1 0 0,-4 2 0 16,-4-1 0-16,1 2 0 0,-4 1 0 0,-1-1 0 15,1 1 0-15,3 0 0 0,5-4 0 0,1 1 0 16,1 1 0-16,3-2 0 0,2-3 0 0,6 1 0 16,0-4 0-16,5-1 0 0,2 2 0 0,5 1 0 15,6-5 0-15,0 0 0 0,0 0 0 0,0 0 0 16,9 0 0-16,3-1 0 0,2-3 0 0,4-1 0 16,6 0 0-16,1-3 0 0,3 1 0 0,4-2 0 0,3-3 0 0,3 1 0 15,-2 0 0-15,2 2 0 0,-2 3 0 0,-2-5 0 16,-1 3 0-16,-1-1 0 0,-4 3 0 0,-3-2 0 15,-3 0 0-15,-3 3 0 0,-3-2 0 0,-2 2 0 32,-2 1-768-32,-3-2-208 0,-2 2-48 0,-7 4 0 15,-2-8-1632-15,0 0-336 0,-3 0-64 0,-2 3-16 0</inkml:trace>
  <inkml:trace contextRef="#ctx0" brushRef="#br0" timeOffset="71296.62">10196 12616 23951 0,'0'0'512'0,"0"0"128"0,-5-5 0 0,5 5 64 16,-4-6-576-16,4 6-128 0,-5-6 0 0,5 6 0 0,-4-5 0 0,0-3 0 15,-1 3 0-15,5 5 0 0,0 0 848 0,-4-4 144 16,1 0 32-16,3 4 0 0,0 0 0 0,0 0 0 16,0 0 0-16,0 0 0 0,-3 5-832 0,-1 3-192 15,0 1 0-15,0 2 0 0,0 2 864 0,1 3 128 16,1 0 32-16,-2 4 0 0,0 2-832 0,1 2-192 16,2 0 0-16,0 3 0 0,-1 1 864 0,2 0 128 0,2 0 32 15,-1 0 0-15,2 3-832 0,-2 2-192 0,4 0 0 0,2 0 0 16,-2-2 0-16,0 1 0 0,0 0 0 0,2-3 0 15,2 1 0-15,-1-4 0 0,0 1 0 0,1-5 0 16,0-1 0-16,0-2 0 0,-4-2 0 0,6-2 0 16,-4-4 0-16,4-2 0 0,-3-1 0 0,-1-2 0 15,0-6 0-15,0-1 0 0,-1-4 0 0,2-1 0 32,-3-1-1600-32,-1-8-352 0,-1 0-80 0,-2-4-16 0,-1 0-816 15,0-2-160-15,0-17-48 0,-3 5 0 0</inkml:trace>
  <inkml:trace contextRef="#ctx0" brushRef="#br0" timeOffset="71557.73">9865 13005 27647 0,'0'0'608'0,"-6"2"128"0,-3 2 32 0,9-4 0 15,0 0-624-15,0 0-144 0,0 0 0 0,0 0 0 0,0 0 848 0,9 6 144 16,0-6 32-16,4 0 0 0,5-2 0 0,6-2 0 16,3 0 0-16,3-1 0 0,3-1 0 0,2-3 0 15,3 1 0-15,1-4 0 0,2 0-832 0,4 1-192 16,2-6 0-16,-2 2 0 0,-2 2 0 0,-1 1 0 16,-2-2 0-16,-3 5 0 0,-6 2 0 0,-5 2 0 15,-5 1 0-15,-5-1-11424 16,-7 3-2336-16</inkml:trace>
  <inkml:trace contextRef="#ctx0" brushRef="#br0" timeOffset="84508.42">20948 429 12895 0,'0'0'272'0,"0"0"64"0,3-9 16 0,-3 9 32 0,1-7-384 0,-1 1 0 0,0 1 0 0,0 5 0 16,0 0 896-16,0 0 96 0,-5-2 32 0,-2 4 0 15,-3 2 0-15,1 3 0 0,-4 4 0 0,-3 3 0 16,-2-1-832-16,-2 8-192 0,-1 1 0 0,1 8 0 16,-3 6 864-16,1 1 128 0,0 5 32 0,4 0 0 15,0 3-832-15,3 0-192 0,2-2 0 0,3 1 0 16,2-4 864-16,1 4 128 0,2 1 32 0,1-2 0 0,2 1-832 0,2-2-192 16,1-4 0-16,4-3 0 0,2-5 0 15,1-1 0-15,-2-6 0 0,7 0 0 0,1-1 0 0,1-3 0 16,-2-2 0-16,5-2 0 0,0-1 864 0,4-1 128 15,-1 1 32-15,-1-3 0 0,-2 0-832 0,-1 2-192 16,-1-3 0-16,-2 0 0 0,-1-3 0 0,0-1 0 16,-1-1 0-16,2-2 0 15,-1 1-768-15,-4-4-208 0,-9 0-48 0,11-5-11872 0</inkml:trace>
  <inkml:trace contextRef="#ctx0" brushRef="#br0" timeOffset="84773.53">20442 977 23951 0,'0'0'512'0,"0"0"128"0,0 0 0 0,0 0 64 0,0 0-576 0,0 0-128 0,0 0 0 0,0 0 0 15,0 0 848-15,7-3 144 0,3 0 32 0,5 2 0 16,3 2-832-16,4-1-192 0,7-1 0 0,5 1 0 15,3-2 864-15,4-4 128 0,6 0 32 0,-3 2 0 16,3 3-832-16,0-1-192 0,-3 4 0 0,2-2 0 16,0-2 0-16,-1-2 0 0,1 2 0 0,18-1 0 15,-7 3-1600-15,-9 0-352 16,12 0-80-16,-14-1-16 0</inkml:trace>
  <inkml:trace contextRef="#ctx0" brushRef="#br0" timeOffset="85800.01">30773 3721 17503 0,'18'-9'768'0,"-5"2"176"0,3-2-752 0,1 1-192 0,0 2 0 0,0-1 0 0,-2 5 960 0,0-1 144 16,-1-1 48-16,-1 3 0 0,-1 1-304 0,-12 0-48 16,0 0-16-16,0 0 0 0,0 0-160 0,0 0-48 15,0 0 0-15,-1 10 0 0,-6 3-112 0,-3 2-16 16,-2 3-16-16,-4 4 0 0,-3 8 64 0,-1 3 16 16,-2 5 0-16,1 3 0 0,-1 1-144 0,1 5-32 15,-4-1 0-15,2 7 0 0,-2 6-112 0,3 5-32 16,0 1 0-16,2-1 0 0,-1-7-64 0,6 0-128 15,0-3 176-15,5-3-176 0,2-6 208 0,5 0-64 16,7-6-16-16,4 0 0 0,4 4 0 0,4-1-128 16,2-3 192-16,3-5-64 0,2-4 0 0,3-3 0 15,2-4 0-15,3-3 0 0,4-3-128 0,3-3 128 0,1-5-128 0,-3 2 128 16,-3-5-272-16,-3-2-64 0,-1-6-16 0,-6-4 0 31,-3-1-1952-31,-5-3-400 0,-2-3-80 0,-3-1-16 0</inkml:trace>
  <inkml:trace contextRef="#ctx0" brushRef="#br0" timeOffset="86056.68">30341 4445 38703 0,'-6'-28'1712'0,"1"10"352"0,-2 1-1648 0,2 3-416 0,5 1 0 0,0 4 0 16,0 9-464-16,13-3-176 0,7-2-48 0,4 2 0 0,6 2 464 0,5 2 96 16,7 4 128-16,5-1-208 0,4 0 208 0,4-1 0 15,2-2 0-15,8 2-144 0,11 2 144 0,0-3 0 16,3 1 0-16,-2 0 0 0,-3-1 0 0,3 0 0 16,7-2 0-16,2 1 0 15,4 4-1968-15,2-2-464 0</inkml:trace>
  <inkml:trace contextRef="#ctx0" brushRef="#br0" timeOffset="97240.75">20719 7225 20271 0,'0'0'448'0,"0"0"80"0,-3-3 32 0,3 3 16 0,-6-2-576 0,6 2 0 0,0 0 0 0,0 0 0 15,0 0 0-15,-4 7 0 0,-3 7 0 0,-1-5 0 16,-2 0 0-16,-1-2 0 0,2 5 0 0,0-1 0 0,0 5 928 0,0 1 80 15,1 1 16-15,2 2 0 0,-5 1 0 0,3 2 0 16,-2-1 0-16,2 3 0 0,0 4-832 0,2-2-192 16,-1 2 0-16,2-3 0 0,0 0 864 0,1-3 128 15,3 2 32-15,1 0 0 0,1-3-832 0,3 1-192 16,1-2 0-16,3 3 0 0,1-5 0 0,3-3 0 16,3 0 0-16,1 1 0 0,4 1 0 0,0-1 0 15,3-2 0-15,1-2 0 0,4-1 0 0,0 0 0 16,1 1 0-16,-2-3 0 0,-2 0 0 0,-1-3 0 15,-3 0 0-15,-3-3 0 0,-4 4 0 0,-2-4 0 16,-3-4 0-16,-9 0 0 16,7-4-2416-16,-7 4-528 0,-3-17-96 0,-5 4-32 0</inkml:trace>
  <inkml:trace contextRef="#ctx0" brushRef="#br0" timeOffset="97451.42">20123 7630 27647 0,'0'0'608'0,"0"0"128"0,0 0 32 0,14-3 0 0,4 2-624 0,7 1-144 0,8 2 0 0,3 1 0 15,5-1 0-15,3 0 0 0,4-4 0 0,4 0 0 16,7 1 0-16,2-1 0 0,5 0 0 0,3 2 0 16,0 0 0-16,0-2 0 0,-7-2 0 0,1 2 0 15,-2-2 0-15,-3 0 0 0,-7 0 0 0,-3-1 0 16,-7 2-784-16,-5 1-192 0,-9-1-48 15,-5 0 0-15</inkml:trace>
  <inkml:trace contextRef="#ctx0" brushRef="#br0" timeOffset="98006.21">19157 8485 16575 0,'-15'1'736'0,"9"0"160"0,-3-1-720 0,2 2-176 0,7-2 0 0,0 0 0 0,0 0 0 0,0 0 0 16,0 0 0-16,0 0 0 0,0 0 848 0,11 4 144 16,0 0 32-16,4-2 0 0,2-2 0 0,5-2 0 15,4-2 0-15,5 1 0 0,3 0 0 0,7 1 0 16,7-6 0-16,7 0 0 0,8 0 0 0,10 2 0 16,10 2 0-16,1-3 0 0,1 2-832 0,6 0-192 15,7 2 0-15,-1-3 0 0,2-1 0 0,-3 2 0 16,-1-4 0-16,2 4 0 0,-5 2 0 0,-3 3 0 15,0 0 0-15,-7-1 0 0,-5-3 0 0,-6 3 0 16,-5 1 0-16,-4 1 0 0,-2 3 0 0,-8-2 0 16,-9 5 0-16,-5-3-9232 15,-7 1-1904-15</inkml:trace>
  <inkml:trace contextRef="#ctx0" brushRef="#br0" timeOffset="98600.32">18742 9556 12895 0,'0'0'272'0,"-9"3"64"0,9-3 16 0,-8 1 32 0,0 2-384 0,1 2 0 0,0-2 0 0,7-3 0 16,-6 4 896-16,6-4 96 0,0 0 32 0,0 0 0 16,0 0 816-16,0 0 160 0,6 6 48 0,2 1 0 15,5-2-832-15,1-1-144 0,3-2-48 0,4 0 0 16,1-4-816-16,3 1-208 0,2 1 0 0,3-1 0 16,2-2 864-16,-1-1 128 0,0 0 32 0,2-1 0 15,1 3-832-15,5-1-192 0,-3-1 0 0,-3 3 0 16,-3 6 0-16,-4-1 0 0,-4-1 0 0,6 3 0 15,-9 2-768 1,-5 0-208-16,-4-4-48 0,-10-4-7632 0,0 0-1536 0</inkml:trace>
  <inkml:trace contextRef="#ctx0" brushRef="#br0" timeOffset="99785.45">20042 8944 23951 0,'0'0'512'0,"1"-11"128"0,-1 11 0 0,-1-10 64 0,1-2-576 0,0 2-128 0,0 10 0 0,0 0 0 15,0 0 0-15,0 0 0 0,0 0 0 0,0 0 0 16,0 0 848-16,0 0 144 0,0 0 32 0,-6 9 0 16,0 3 0-16,4 2 0 0,-1 2 0 0,-1 3 0 15,-1 3-832-15,1 7-192 0,0 6 0 0,-1 2 0 16,-2-1 864-16,-2 1 128 0,1-1 32 0,-1 5 0 16,-1 2 0-16,-3 1 0 0,0 0 0 0,2 4 0 15,-2 6-832-15,4-6-192 0,1-2 0 16,3-2 0-16,1-5 0 0,3-1 0 0,1-1 0 0,1-6 0 15,6-1 0-15,-1-5 0 0,3-3 0 0,3-1 0 16,1-1 0-16,3-1 0 0,0-5 0 0,2 0 0 16,1 1 864-16,5-1 128 0,3-5 32 0,-2-2 0 15,-2-3-1648-15,1-4-320 0,1 0-64 16,-3-2-16-16,-3 1 0 16,-4 0 0-16,-7-7 0 0,-3-1-9824 0,-5-7-1968 0</inkml:trace>
  <inkml:trace contextRef="#ctx0" brushRef="#br0" timeOffset="99938.56">19643 9648 35007 0,'-1'-16'1552'0,"1"16"320"0,9-8-1488 0,7-3-384 15,6-3 0-15,4 5 0 16,2 7-752-16,6-3-208 0,4-1-64 0,5 1 0 0,2 3 832 0,7-10 192 16,5-4 0-16,6 2 0 0,3 2 0 0,1-2 0 15,-3-5 0-15,-6 3-13968 0</inkml:trace>
  <inkml:trace contextRef="#ctx0" brushRef="#br0" timeOffset="100710.84">25163 2127 16575 0,'-3'-7'368'0,"1"-2"80"0,-2-1 0 0,-1-2 16 0,-3 4-464 0,0 1 0 0,-1 0 0 0,0 0 0 16,0 4 912-16,0 1 96 0,-1 1 16 0,1 4 0 15,-2 9 0-15,1-4 0 0,-1 0 0 0,2 4 0 0,-1 7 0 0,0 7 0 16,-3 2 0-16,-1 8 0 0,-2 5-832 16,-1 3-192-16,-1 3 0 0,0 5 0 0,-2 1 864 0,3 6 128 15,0 6 32-15,3 0 0 16,-1 1-832-16,5-3-192 0,1-4 0 0,2-3 0 0,3-1 0 15,3-5 0-15,1-2 0 0,3 1 0 0,-1 7 864 0,2-5 128 16,0-3 32-16,1-1 0 0,2-6-832 0,-1-5-192 16,1-2 0-16,3-5 0 0,2-3 0 0,0-3 0 15,1-2 0-15,3-1 0 0,2-6 864 0,1-1 128 16,3-4 32-16,1 0 0 0,-4-1-832 0,3 0-192 16,1-5 0-16,1-3 0 0,1-3 0 0,-3-3 0 15,-2-1 0-15,-6 4 0 0,0-6 0 0,0 0 0 16,-3-4 0-16,0 0 0 15,-3 0-2416-15,-5-4-528 0,1-2-96 0,-4-1-32 0</inkml:trace>
  <inkml:trace contextRef="#ctx0" brushRef="#br0" timeOffset="100945.15">24473 2798 31327 0,'-9'-4'688'0,"1"0"144"0,8 4 16 0,-6-5 48 0,5-3-720 0,1 8-176 0,0 0 0 0,13-6 0 16,5-1 0-16,9-2 0 0,10 1 0 15,7 2 0-15,8 2 848 0,4-3 144 0,4-5 32 0,4 1 0 16,5-2 0-16,6 2 0 0,2 5 0 0,-4-2 0 16,-6-3-832-16,-7 4-192 0,-8-1 0 0,-2 1 0 15,-6-3-768-15,-7 2-208 0,-5-5-48 16,-6 9-9824-16,-6 5-1968 0</inkml:trace>
  <inkml:trace contextRef="#ctx0" brushRef="#br0" timeOffset="101877.34">20594 8726 20271 0,'0'0'448'0,"0"0"80"0,0 0 32 0,0 0 16 0,-6-9-576 0,6 9 0 0,-5-9 0 0,5 9 0 15,0 0 928-15,0 0 80 0,0 0 16 0,0 0 0 16,0 0 0-16,0 0 0 0,-10 6 0 0,4 6 0 16,1 1 0-16,1 4 0 0,0-1 0 0,2 4 0 15,0 7 0-15,2 3 0 0,0 5 0 0,0 6 0 16,-1 1-832-16,1 8-192 0,0 1 0 0,-1-1 0 16,0-1 0-16,-5 0 0 0,0 2 0 0,-1 0 0 0,0 1 864 0,-3-1 128 15,-1-7 32-15,0-2 0 0,2-4-832 0,0-6-192 16,2-4 0-16,2-9 0 0,1 0 0 0,2-10 0 15,2-9 0-15,0 0 0 0,0 0 0 0,0 0 0 16,6-19 0-16,3-1 0 0,3-5 864 0,2-4 128 16,3-4 32-16,2 2 0 0,0 0-832 0,3 1-192 15,3 1 0-15,-1 2 0 0,-7 3 0 0,3 6 0 16,4 1 0-16,-2 5 0 0,-1 6 0 0,-3 5 0 16,-1 3 0-16,-1 7 0 0,-1 0 0 0,0 7 0 15,-5 4 0-15,-2 4 0 0,0 5 0 0,-3 4 0 16,-1-1 0-16,-3 2 0 0,-1 1 0 0,-1 2 0 15,-2-1 0-15,1-2 0 0,-2-5 0 0,-1-8 0 16,-3-3 0-16,1-1 0 16,1-1-1600-16,2-6-352 0,-1-1-80 0,5-9-16 15,0 0-816-15,0 0-160 0,-6-27-48 0,9 3 0 0</inkml:trace>
  <inkml:trace contextRef="#ctx0" brushRef="#br0" timeOffset="102193.48">21566 8719 27647 0,'0'0'608'0,"0"0"128"0,0 0 32 0,0 0 0 0,0-7-624 0,0 7-144 0,0 0 0 0,0 0 0 0,0 0 848 0,0 14 144 16,-3-4 32-16,1 7 0 0,-2 6-832 0,0 4-192 16,-1 3 0-16,-3 0 0 0,0 0 864 0,2 5 128 15,0-1 32-15,1 0 0 0,0 1-832 0,1 2-192 16,0-2 0-16,3-4 0 0,-2-5 0 0,3 0 0 16,0 0 0-16,0 0 0 0,0-3 0 0,0-4 0 15,-1-3 0-15,-2-2 0 16,-1-5-2416-16,4-9-528 0,-6 9-96 0,6-9-32 0</inkml:trace>
  <inkml:trace contextRef="#ctx0" brushRef="#br0" timeOffset="102392">21093 9112 31327 0,'0'0'688'0,"0"0"144"0,14 3 16 0,10-3 48 0,3-3-720 0,4 2-176 0,2-1 0 0,5-2 0 15,7 0 0-15,4-1 0 0,-4 0 0 0,1-4 0 16,-2 1 0-16,-1-1 0 0,-4-1 0 0,0-1 0 16,-2 5 0-16,-8 3 0 0,-3-1 0 0,-8 3 0 15,-9-2 0-15,-9 3 0 0,0 0 0 0,0 0-9248 16,0 0-1888-16</inkml:trace>
  <inkml:trace contextRef="#ctx0" brushRef="#br0" timeOffset="102585.54">21202 9442 31327 0,'-6'9'688'0,"-2"3"144"0,-1 2 16 0,6-8 48 0,3-6-720 0,0 0-176 15,4 11 0-15,-4-11 0 0,13 2 848 0,3-2 144 16,2-1 32-16,7 0 0 0,6-2 0 0,4-2 0 16,5-4 0-16,1-3 0 0,2 4-832 0,0 2-192 15,-1 5 0-15,1-3 0 0,0-4 0 0,-3 0 0 16,-3 3 0-16,-1 2 0 15,0 1-1600-15,-1-1-352 0,-1 2-80 0,-6 1-16 0</inkml:trace>
  <inkml:trace contextRef="#ctx0" brushRef="#br0" timeOffset="102901.73">22623 8739 35007 0,'0'0'768'0,"2"-6"176"0,-5-1 16 0,3 7 16 0,0 0-784 0,0 0-192 0,0 0 0 0,-1 12 0 15,-1 2 0-15,-1 6 0 0,-3 4 0 0,0 4 0 16,-2 6 864-16,0 3 128 0,-2 7 32 0,-2 1 0 0,0 6-832 0,1-3-192 15,-2 0 0-15,2 2 0 0,1-2 864 0,-2 2 128 16,3-3 32-16,2 1 0 16,2 0-832-16,1-5-192 0,2-1 0 0,-1-4 0 15,2-7-768-15,-1-4-208 0,0-4-48 0,0-6 0 16,1-6-1632-16,-1-3-336 0,2-8-64 0,-7-13-16 0</inkml:trace>
  <inkml:trace contextRef="#ctx0" brushRef="#br0" timeOffset="103676.47">21129 8448 12895 0,'0'0'272'0,"0"0"64"0,-9 3 16 0,0-3 32 0,1-1-384 0,2-3 0 0,-5 1 0 16,5-1 0-16,1-1 896 0,5 5 96 0,0 0 32 15,0 0 0-15,-10-1 0 0,10 1 0 0,-5-3 0 0,5 3 0 16,0 0 0-16,0 0 0 15,0 0 0-15,0 0 0 0,0 0-832 0,0 0-192 16,7-6 0-16,5 2 0 0,-3 0 864 0,4 1 128 0,1-3 32 0,2 2 0 16,5 1-832-16,-1 0-192 0,-1 1 0 0,5-3 0 15,8-2 864-15,4 1 128 0,5-4 32 0,2 5 0 16,0 3-832-16,2 0-192 0,2-3 0 0,3-1 0 16,3-1 864-16,3-1 128 0,3 4 32 0,5-1 0 15,1-1-832-15,-1 2-192 0,-3 0 0 0,2-1 0 16,-2-5 0-16,3 3 0 0,2-2 0 0,-13 5 0 15,7 1 864-15,1 3 128 0,-4-1 32 0,1-1 0 0,-2 2-832 0,-2 0-192 16,1 0 0-16,-3 0 0 16,-2 3 0-16,-1 0 0 0,0-1 0 0,-5 1 0 0,-5-2 0 0,-3 3 0 15,-4-1 0-15,-6-2 0 0,-1 2 0 0,-7-1 0 16,-4 1 0-16,-3 2 0 16,-5-1-1600-16,-6-4-352 15,0 0-80-15,0 0-13120 0</inkml:trace>
  <inkml:trace contextRef="#ctx0" brushRef="#br0" timeOffset="113335.71">23837 8139 16575 0,'0'0'736'16,"0"0"160"-16,-6 2-720 0,-1-2-176 0,2 0 0 0,-2 1 0 0,2 2 0 15,5-3 0-15,-6 3 0 0,0 1 0 0,6-4 848 0,0 0 144 16,0 0 32-16,0 0 0 0,0 0 0 0,0 0 0 16,0 0 0-16,10 6 0 0,0-4 0 0,2 2 0 15,6-3 0-15,-1-1 0 0,0 0 0 0,4-1 0 16,5 0 0-16,3-1 0 0,2 2-832 0,0-1-192 16,2 0 0-16,-2 1 0 0,-1 2 0 0,-3 0 0 15,2-2 0-15,0 1 0 0,-7 0 0 0,0 1 0 16,-4-2 0-16,-2 1-9232 15,-3 2-1904-15</inkml:trace>
  <inkml:trace contextRef="#ctx0" brushRef="#br0" timeOffset="113519.09">23750 8566 31327 0,'0'0'688'0,"0"0"144"0,0 0 16 0,0 0 48 0,13-2-720 0,5 2-176 0,6 0 0 0,3 2 0 16,3-1 0-16,8-1 0 0,11-1 0 0,2 2 0 16,1 2 0-16,-2-1 0 0,1-2 0 0,-2 0 0 15,-3 1 0-15,-2 2 0 0,-2-6 0 0,-2 1 0 16</inkml:trace>
  <inkml:trace contextRef="#ctx0" brushRef="#br0" timeOffset="115465.93">25592 7877 12895 0,'0'0'272'0,"0"0"64"0,6-9 16 0,-6 9 32 0,7-12-384 0,1 2 0 15,-2-2 0-15,-6 12 0 0,0 0 896 0,8-8 96 16,-3-3 32-16,1 4 0 0,-6 7 0 0,0 0 0 15,0 0 0-15,0 0 0 0,0 0 0 0,0 0 0 16,0 0 0-16,0 0 0 0,0 0 0 0,-11-5 0 16,-2 5 0-16,0 6 0 0,-3 4-832 0,0 3-192 15,0 4 0-15,-5 2 0 0,0 3 864 0,-2 7 128 16,-2 6 32-16,1 4 0 0,1 6-832 0,1 2-192 16,1-2 0-16,3 2 0 0,1-3 0 0,2 3 0 15,4-4 0-15,7-2 0 0,1-6 0 0,4-2 0 0,3-3 0 0,5-4 0 16,2-2 0-16,3-1 0 0,5-9 0 0,3-2 0 15,2-1 864-15,6-7 128 0,4-2 32 0,3-5 0 16,1-2-832-16,1-6-192 0,5 1 0 0,0-2 0 16,-1-5 0-16,-1-4 0 0,-4-3 0 0,-3-2 0 15,-2 2 864-15,-3-3 128 0,-3 1 32 0,-1-4 0 16,-1 1-832-16,-5-2-192 0,-4 1 0 0,-4 1 0 16,-5-4 0-16,-6 3 0 0,-1 3 0 0,-1-2 0 15,-8 3 864-15,-1 4 128 0,-1 0 32 0,-4 2 0 16,-2 5-1648-16,-1 3-320 15,-1-1-64-15,0 7-16 0,2-1 0 16,2 2 0-16,2 2 0 0,1 2-9824 0,2 1-1968 0</inkml:trace>
  <inkml:trace contextRef="#ctx0" brushRef="#br0" timeOffset="115828.78">27047 7773 20271 0,'0'0'448'0,"0"0"80"0,9 1 32 0,-9-1 16 0,0 0-576 0,0 0 0 0,1 9 0 0,1 2 0 16,-2 3 928-16,-2 1 80 0,-2 5 16 0,1 1 0 15,-1 1 0-15,1 4 0 0,0 4 0 0,1 2 0 16,-1-5-832-16,1 3-192 0,-2 4 0 0,0-7 0 16,0 2 0-16,0-4 0 0,0 0 0 0,0-2 0 15,0 1 0-15,0-4 0 0,0 0 0 0,-1-2 0 16,-3-2-1600-1,2-3-352-15,1-1-80 0,-2-2-16 0</inkml:trace>
  <inkml:trace contextRef="#ctx0" brushRef="#br0" timeOffset="116002.5">26658 8164 27647 0,'0'-16'608'0,"3"11"128"0,2 1 32 0,7-5 0 0,1 3-624 0,1 3-144 0,5 3 0 0,1-3 0 0,1 1 0 0,4 2 0 16,2 2 0-16,0 0 0 0,1-2 848 0,4 0 144 15,0 0 32-15,3 1 0 0,2-1-832 0,1 0-192 16,-1 0 0-16,3 0 0 0,0 0 0 0,-2 1 0 16,-2 1 0-16,-1-1-9232 15,-3-1-1904-15</inkml:trace>
  <inkml:trace contextRef="#ctx0" brushRef="#br0" timeOffset="116865.69">29862 6598 23951 0,'6'-9'512'0,"-1"1"128"0,-1-1 0 0,4-1 64 0,0-3-576 0,0 2-128 16,-8 11 0-16,9-7 0 0,-1 1 0 0,-8 6 0 15,10-5 0-15,-10 5 0 0,0 0 848 0,13 5 144 16,-1 3 32-16,-6 5 0 0,-3 7-832 0,-2 2-192 16,-1 1 0-16,-2 6 0 0,-5 4 864 0,-2 6 128 15,-4 2 32-15,0 5 0 0,-1 0-832 0,-1 2-192 16,0-1 0-16,-1-1 0 0,4-5 0 0,-1-2 0 0,-1 0 0 15,2-3 0 1,3-4-768-16,0 0-208 0,-1-6-48 0,2 1 0 16,1-6-816-16,2 2-160 0,1-2-48 0,-2-1-8192 15</inkml:trace>
  <inkml:trace contextRef="#ctx0" brushRef="#br0" timeOffset="117169.86">28433 7739 31327 0,'-12'0'688'0,"12"0"144"0,0 0 16 0,0 0 48 0,0 0-720 0,18 8-176 0,4-2 0 0,7-4 0 0,6 0 0 0,8-2 0 15,8-1 0-15,14-2 0 0,12-4 0 0,5 1 0 16,3 2 0-16,5 1 0 0,5-5 0 0,4 1 0 15,6-3 0-15,0 3 0 0,0 5 0 0,4-6 0 16,5-1 0-16,-28 5 0 0,6-3 0 0,6 2 0 16,1 1 0-16,1-2 0 0,1 0 848 0,-3 4 144 15,-6-1 32-15,-3 2 0 0,-4 0-832 0,-5 1-192 16,-3 1 0-16,-4 0 0 16,-4 3-768-16,-10 0-208 0,-8 0-48 0,-5 1-8736 15,-5 0-1760-15</inkml:trace>
  <inkml:trace contextRef="#ctx0" brushRef="#br0" timeOffset="117914.43">27827 8662 23951 0,'-8'-2'512'0,"8"2"128"0,-11 1 0 0,11-1 64 0,0 0-576 0,0 0-128 0,-9-1 0 0,9 1 0 0,0 0 0 0,0 0 0 16,0 0 0-16,13 3 0 0,4 4 848 0,4-6 144 15,-1 2 32-15,3-1 0 0,3 1-832 0,1 0-192 16,1-1 0-16,1-2 0 0,1-1 0 0,5 0 0 16,4-2 0-16,-1 0 0 0,-3 1 864 0,-3-1 128 15,-7 1 32-15,0-2 0 16,-2 4-1648-16,-3 0-320 0,-6-2-64 0,-2 1-16 16,-12 1-816-16,0 0-160 0,0 0-48 0,0 0 0 0</inkml:trace>
  <inkml:trace contextRef="#ctx0" brushRef="#br0" timeOffset="118378.61">28910 8188 12895 0,'14'3'272'0,"-3"-6"64"0,-1 1 16 0,3-2 32 0,2 0-384 0,-2 2 0 0,-2-3 0 0,1 2 0 0,0 2 1712 0,-12 1 272 16,10-3 48-16,-10 3 16 15,0 0-832-15,0 0-144 0,0 0-48 0,0 0 0 0,0 0 0 0,3 12 0 16,-3-2 0-16,-3 5 0 0,-3 2-816 0,-1 1-208 16,-3 0 0-16,-1 3 0 0,1 1 864 0,-2 5 128 15,-2 2 32-15,-1 2 0 0,1 1-832 0,0 2-192 16,-1-3 0-16,5 1 0 0,1 0 864 0,1 0 128 16,3-2 32-16,5-1 0 0,1-4-832 0,2-2-192 15,1 1 0-15,3-6 0 0,5-2 0 0,1-3 0 16,-1 1 0-16,2-1 0 0,2-1 0 0,0-2 0 15,-1-3 0-15,2-2 0 0,-2-4 0 0,3-1 0 16,-4 0 0-16,-1-2 0 0,-1-1 0 0,0-2 0 16,-1-3 0-16,-3-2 0 15,-8 10-2416-15,3-13-528 0,-3 0-96 0,-4-3-32 0</inkml:trace>
  <inkml:trace contextRef="#ctx0" brushRef="#br0" timeOffset="118550.74">28776 8585 23951 0,'0'0'512'0,"0"0"128"0,9-5 0 0,4 1 64 0,-1-1-576 0,6 2-128 0,4 2 0 0,4 1 0 16,1 3 0-16,3-3 0 0,2-2 0 0,0 1 0 15,2 0 0-15,-1-2 0 0,-1 0 0 0,2-2 0 16,1 1 0-16,-2 2 0 0,-6-1 0 0,0 0 0 16,-7-4 0-16,-3 3 0 0,-8 1 0 0,2 1-10624 15</inkml:trace>
  <inkml:trace contextRef="#ctx0" brushRef="#br0" timeOffset="119012.62">29759 8102 23951 0,'0'0'1056'0,"0"0"224"0,0 0-1024 0,0 0-256 0,0 0 0 0,0 0 0 15,0 0 0-15,5 10 0 0,-3 4 0 0,-3 2 0 16,-1 1 880-16,-1 2 112 16,-1 4 32-16,-2 5 0 0,0 1-832 0,-2 4-192 0,-1 0 0 0,0 3 0 15,1 0 864-15,1 2 128 0,-3 1 32 0,3-1 0 16,1-4-832-16,1-2-192 0,1-6 0 0,0-2 0 15,2-6 0-15,2-3 0 0,2-4 0 0,1 0 0 16,0-1 864-16,-3-10 128 0,0 0 32 0,11 4 0 16,1-4-832-16,-3-4-192 0,3-4 0 0,1-1 0 15,1-1 0-15,1-2 0 0,-1-1 0 0,2-3 0 16,-1-1 0-16,1 2 0 0,-2 0 0 0,-1 2 0 16,-1 3 0-16,1 3 0 0,-4 3 0 0,2 3 0 15,2 2 0-15,-2 5 0 0,-5 7 0 0,0 2 0 0,1 5 0 16,-3-1 0-16,-3 5 0 0,-1 1 0 15,0-1 0-15,2 0 0 0,1 2 0 0,-2-1 0 0,-1-2 0 0,4-1 0 16,3-3 0-16,-1-2 0 0,0-3 0 0,0-1 0 16,3-5 0-16,-1 0 0 15,1-3-2416-15,3-1-528 0,11-3-96 0,0-5-32 0</inkml:trace>
  <inkml:trace contextRef="#ctx0" brushRef="#br0" timeOffset="119763.76">30632 8158 12895 0,'0'0'272'0,"0"0"64"0,0 0 16 0,0 0 32 0,4-11-384 0,0 3 0 16,-4 8 0-16,6-7 0 0,-2-1 1712 0,-4 8 272 0,0 0 48 0,0 0 16 15,8-8-1648-15,-8 8-400 0,8-7 0 0,-8 7 0 16,0 0 896-16,0 0 112 0,0 0 16 0,0 0 0 16,0 0 0-16,4 12 0 0,-4 0 0 0,-4 2 0 15,1 0 0-15,0 3 0 0,-1 2 0 0,0 0 0 16,-2 2-832-16,3 0-192 0,-3-1 0 0,4 0 0 16,2 4 0-16,0-3 0 0,0-2 0 0,1-2 0 15,2 0 0-15,-1 0 0 0,1-4 0 0,-1 0 0 0,0-1 0 16,-2-12 0-16,2 16 0 0,0-7 0 0,-2-9 0 15,0 0 0-15,0 0 0 0,2 11 0 0,0 0 0 0,-2-11 0 16,0 0 0-16,0 0 0 16,0 0-768-16,0 0-208 0,0 0-48 0,0 0 0 15,1-9-1632-15,-1 0-336 0,-3 1-64 16,-3-1-16-16</inkml:trace>
  <inkml:trace contextRef="#ctx0" brushRef="#br0" timeOffset="119961.1">30413 8422 20271 0,'0'0'448'0,"0"0"80"0,0 0 32 0,0 0 16 0,13 0-576 0,0 0 0 15,0 0 0-15,4-1 0 0,4-2 928 0,3 1 80 16,2 0 16-16,0 1 0 0,2 0-832 0,-2-2-192 16,2 1 0-16,-1-2 0 0,1 1 864 0,-1-1 128 15,-1-2 32-15,-4 2 0 0,-2 1-832 0,-3 3-192 0,-2 1 0 0,-4 1 0 31,-11-2-768-31,0 0-208 0,0 0-48 0,0 0 0 0</inkml:trace>
  <inkml:trace contextRef="#ctx0" brushRef="#br0" timeOffset="120135.9">30442 8627 23951 0,'0'0'512'0,"13"6"128"0,-1-4 0 0,2 0 64 0,8 1-576 0,0 0-128 0,3 0 0 0,1-1 0 16,0-4 848-16,2 2 144 0,0 0 32 0,1 0 0 15,-2 2-832-15,2-2-192 0,4-7 0 0,0 3 0 0,4 2 864 16,-4 0 128-16,-7-3 32 0,2 1 0 16,-2 0-832-16,0 3-192 0,-5 1 0 0,-8-1 0 15,-1-1-2416-15,-1 1-528 0,4-1-96 0,-15 2-32 0</inkml:trace>
  <inkml:trace contextRef="#ctx0" brushRef="#br0" timeOffset="120949.91">31457 8073 20271 0,'0'0'448'0,"0"0"80"0,8-7 32 0,-1 1 16 0,1 1-576 0,-8 5 0 0,0 0 0 0,0 0 0 16,0 0 928-16,0 0 80 0,0 0 16 0,0 0 0 15,-4 13-832-15,-3 4-192 0,-3 5 0 0,1 4 0 16,1 2 864-16,-1 5 128 0,-3 4 32 0,3 0 0 0,4 3 0 0,-3 3 0 16,-4 2 0-16,4-1 0 0,4 3-832 0,2-2-192 15,0-6 0-15,2-3 0 0,2 0 0 0,3-4 0 16,3-1 0-16,0-7 0 0,-1-2 0 0,1-1 0 16,3-3 0-16,-5-1 0 0,1-3 0 0,0 1 0 15,3-6 0-15,-3 0 0 16,1 1-1600-16,-8-10-352 0,0 0-80 0,0 0-16 0</inkml:trace>
  <inkml:trace contextRef="#ctx0" brushRef="#br0" timeOffset="121653.24">28362 9294 12895 0,'-11'6'576'0,"11"-6"112"0,-8 2-560 0,8-2-128 16,-11 4 0-16,1 1 0 0,-2-3 848 0,4 2 144 16,8-4 32-16,0 0 0 0,-9 2 0 0,9-2 0 15,0 0 0-15,0 0 0 0,0 0-832 0,0 0-192 16,0 0 0-16,16-2 0 0,3 2 864 0,4 1 128 0,0-2 32 0,6-1 0 15,3 0-832-15,4 0-192 0,0-2 0 0,6 2 0 16,5-2 864-16,2 0 128 0,6 1 32 16,10-3 0-16,10-1-832 0,-1 3-192 0,-4 3 0 0,5 1 0 15,1-2 0-15,7 2 0 0,4 2 0 0,0-2 0 16,-1 0 0-16,2 0 0 0,-1 4 0 0,6 0 0 16,2-1 0-16,1 2 0 0,-3-3 0 0,-3 4 0 15,-4 0 864-15,4 1 128 0,-2-7 32 0,-2 0 0 16,-3 0-832-16,-6-2-192 0,-2-2 0 0,2 2 0 15,1 1 0-15,-2-2 0 0,-3 0 0 0,-7 1 0 16,-7 0 0-16,-5 0 0 0,-5-5 0 0,-6 3 0 0,-4 2 0 16,-4-1 0-16,-3 2 0 0,-6 0 0 0,-8-2 0 0,-6 7 0 15,-12-4 0-15,0 0 0 16,0 0-1600-16,0 0-352 0,-4 10-80 0,-3-1-16 0</inkml:trace>
  <inkml:trace contextRef="#ctx0" brushRef="#br0" timeOffset="123093.93">29997 9705 20271 0,'0'0'448'0,"0"-6"80"0,-1-1 32 0,1 7 16 0,0-10-576 0,0 10 0 16,0 0 0-16,0 0 0 0,0 0 928 0,0 0 80 0,-10-2 16 0,-1 9 0 15,-1 5 0-15,-1 2 0 0,-2-2 0 0,-1 6 0 16,-1 4-832-16,3 4-192 0,1 2 0 0,0 0 0 16,0 1 0-16,2 2 0 0,3 2 0 0,1 1 0 15,-1-2 864-15,5-10 128 0,2 3 32 0,3 13 0 16,2-3-832-16,2-4-192 0,3-3 0 0,2-2 0 16,4-5 0-16,2 1 0 0,1-2 0 0,5-4 0 15,1-1 864-15,3-1 128 0,1-3 32 0,-9-4 0 16,2-3-1648-1,1 0-320-15,-2-4-64 0,-2 0-16 16,-1 3-816-16,-4-6-160 0,-4-3-48 0,0-3 0 0</inkml:trace>
  <inkml:trace contextRef="#ctx0" brushRef="#br0" timeOffset="123274.38">29576 10105 35007 0,'4'-19'1552'0,"3"10"320"0,3 3-1488 0,4 1-384 15,5 1 0-15,-4-1 0 16,5 2-752-16,6 0-208 0,6-1-64 0,23-4 0 0,1 4 832 16,6 1 192-16,4 2 0 0,-19 0 0 0,1-2 0 0,2-3 0 15,-1-2 0-15,0 4 0 16,-3 1-1680-16,-3-1-304 0,29-5-48 0,-26 1-16 0</inkml:trace>
  <inkml:trace contextRef="#ctx0" brushRef="#br0" timeOffset="124756.13">18159 12465 20271 0,'-16'-5'896'0,"16"5"192"0,0 0-880 0,0 0-208 0,0 0 0 0,0 0 0 0,13 0 1216 0,2-1 208 16,5-2 48-16,5 0 0 0,2 1-832 15,4 0-144-15,2 1-48 0,2 0 0 0,3-4-176 0,2 1-32 16,3 0-16-16,5 2 0 0,5 2-224 0,-4 0 0 16,-3-1 0-16,-6 2 0 15,-5 3-1168-15,-3 0-288 0,-6 3-48 0</inkml:trace>
  <inkml:trace contextRef="#ctx0" brushRef="#br0" timeOffset="124917.88">18339 12736 28559 0,'0'0'2544'0,"0"0"-2032"16,7-10-512-16,2 2 0 0,3 3 704 0,2 2 32 0,0 2 16 0,6 0 0 15,3 2-464-15,2-1-96 0,0 1 0 0,6 2-16 16,7-1 16-16,1 1 0 0,2 1 0 0,0-1 0 16,0 2-192-16,-2 0-192 0,-3 0 32 0</inkml:trace>
  <inkml:trace contextRef="#ctx0" brushRef="#br0" timeOffset="125761.11">20262 12110 16927 0,'0'0'752'0,"0"0"144"16,3-11-704-16,-3 11-192 0,0 0 0 0,8-12 0 15,-2 2 544-15,0 0 80 0,-6 10 16 0,0 0 0 0,0 0 208 0,0 0 48 16,0 0 16-16,0 0 0 0,0 0 48 0,-11-5 16 16,-1 1 0-16,-1 3 0 0,0 1-176 0,-2 5-32 15,-2 0-16-15,0 1 0 0,1-2 48 0,-1 3 16 16,0 8 0-16,-1 3 0 0,-3 4-112 0,0 7-32 16,2 2 0-16,-2 6 0 0,-1 4-272 0,1 4-48 15,-1 2-16-15,1-3 0 0,0-2-160 0,3 5-48 16,1 2 0-16,5-5 0 0,3-6-128 0,5-3 128 15,4-3-128-15,4 0 128 0,2-3 32 0,6-2 0 16,2-1 0-16,5-6 0 0,2-2 48 0,5-2 16 16,2-6 0-16,6 1 0 0,5-7 96 0,6-2 32 0,3 0 0 0,4-6 0 15,3-4-144-15,-2-4-16 0,-1 0-16 0,-1-1 0 16,-1-9-48-16,-1-3-128 0,-3-3 192 16,-4-2-64-16,-6 2 160 0,-3 1 32 0,-2 0 0 0,-6-2 0 15,-8-5 192-15,-5 3 32 0,-7-2 16 0,-5 1 0 16,-7-5-112-16,-5 2 0 0,-6 1-16 15,0 4 0-15,-2 3-176 0,-2 4-16 0,-3-4-16 0,-3 9 0 16,-5 6-224-16,2 2 0 0,2-2 0 0,2 4 0 31,-1-1-1024-31,4 5-160 0,0 1-32 0,6 1 0 16,4-1-1568-16,3 2-320 0,11 1-64 0</inkml:trace>
  <inkml:trace contextRef="#ctx0" brushRef="#br0" timeOffset="126380.71">21607 11942 16703 0,'0'0'736'0,"0"0"160"0,0 0-720 0,0 0-176 15,5-9 0-15,-5 9 0 0,0 0 848 0,0 0 144 16,2-8 32-16,-2 8 0 0,0 0 304 0,0 0 64 16,-2 13 16-16,-3 6 0 0,-3 0-464 0,-1 5-96 15,-1 3-16-15,1 4 0 0,1 6-128 0,1-1-48 16,1 1 0-16,0 2 0 0,-3 1-272 0,4-3-64 15,-1-5-16-15,1-2 0 0,0 3-304 0,1-6 160 16,0-1-160-16,2-3 128 0,-1-5-128 0,0-1-144 16,2 0 144-16,0-3-208 15,-1-5-1312-15,2-9-256 0,0 0-48 0</inkml:trace>
  <inkml:trace contextRef="#ctx0" brushRef="#br0" timeOffset="126546.32">21335 12375 27647 0,'-5'-13'2448'0,"5"13"-1952"0,0 0-496 0,0 0 0 16,14-5 1472-16,5-2 192 0,2 5 32 0,3 2 16 15,0 2-1392-15,4 0-320 0,4-2 0 0,2 0 0 16,2-2 0-16,5 8 0 0,3-5 0 0,-1 1 0 31,-4 2-1072-31,1 0-240 0,3 1-48 0,-3-2-12272 0</inkml:trace>
  <inkml:trace contextRef="#ctx0" brushRef="#br0" timeOffset="127144.41">24481 10792 13823 0,'0'0'608'0,"2"-10"128"0,1-3-592 0,-3 5-144 0,-3-2 0 0,3 10 0 0,0 0 2176 0,0 0 384 16,-3-8 96-16,3 8 16 0,0 0-1472 0,0 0-304 15,0 0-48-15,-5 15-16 0,-2 0-208 0,-1 4-48 16,1 5-16-16,-1-1 0 0,1 3 208 0,1 3 64 16,-2 4 0-16,3 2 0 0,-1 3-128 0,3 1 0 15,-1-4-16-15,1 3 0 0,0 5-304 0,1-1-64 16,-1-2-16-16,2-4 0 0,1 1-304 0,1-4 160 15,-1-2-160-15,3-1 128 0,-1-5-128 0,0 2 128 16,-4-4-128-16,2 0 128 0,2-4-128 0,-2 2 0 16,-2 0 0-16,0-3 0 0,-1-4 0 0,1 1-224 15,-2 0 32-15,0 1 0 16,0-5-768-16,0 0-160 0,-1 2-32 0,-2-6-13184 0</inkml:trace>
  <inkml:trace contextRef="#ctx0" brushRef="#br0" timeOffset="127626.25">22833 11947 9503 0,'0'0'416'16,"0"0"96"-16,0 0-512 0,0 0 0 0,0 0 0 0,0 0 0 0,0 0 768 0,0 0 64 16,0 0 16-16,0 0 0 0,9 6-16 0,6-5-16 15,-2 0 0-15,2 2 0 0,1 1 96 0,0 0 32 16,-1 1 0-16,5-1 0 0,2 1-16 0,2 2 0 15,-2-3 0-15,5-1 0 0,3 0-64 0,0 0-16 16,1-1 0-16,5-2 0 0,1-1 64 0,6-2 16 16,6-1 0-16,7 1 0 0,10-4-112 0,1 3-32 15,0 0 0-15,3 0 0 0,-1-5-176 0,5 1-32 16,6 0-16-16,4 2 0 0,6-1-160 0,-2-2-16 16,-5 1-16-16,3 1 0 0,3-1-64 0,1 1-16 0,1-3 0 0,-5 3 0 15,-5 0-64-15,-3 1-16 0,0 1 0 16,3 0 0-16,3 1-16 0,-8 3 0 0,-8 2 0 0,-8-2 0 15,-6-2 16-15,-6 3 0 0,-4 1 0 0,-3 1 0 16,-7-1-208-16,-8 2 0 0,-8-1 128 0,-4 3-128 31,-2-1-320-31,-4 2-128 0,-8-6 0 0,0 0-10576 0,0 0-2112 0</inkml:trace>
  <inkml:trace contextRef="#ctx0" brushRef="#br0" timeOffset="131040.83">22707 12834 1839 0,'0'0'160'0,"0"0"-160"0,0 0 0 0,0 0 0 16,0 0 1712-16,0 0 304 0,0 0 64 0,0 0 16 16,0 0-1168-16,0 0-224 0,-8 1-64 0,8-1 0 15,0 0-128-15,0 0-16 0,0 0-16 0,0 0 0 16,0 0-224-16,0 0-64 0,-6 7 0 0,6-7 0 0,0 0-64 0,0 0-128 15,0 0 176-15,0 0-176 0,0 0 256 16,0 0-64-16,0 0-16 0,0 0 0 0,0 0 64 0,0 0 16 16,0 0 0-16,0 0 0 0,0 0-64 0,0 0 0 15,0 0 0-15,0 0 0 0,0 0-192 0,0 0 176 16,0 0-176-16,0 0 160 0,0 0-32 0,0 0-128 16,0 0 192-16,0 0-64 0,0 0 0 0,0 0-128 15,0 0 192-15,0 0-64 0,0 0-128 0,0 0 0 16,0 0 0-16,0 0 128 0,0 0-128 0,0 0 0 15,0 0 0-15,0 0 0 0,0 0 0 0,0 0 0 16,0 0 0-16,0 0 0 0,0 0 0 0,0 0 0 16,0 0 0-16,0 0 0 0,0 0 0 0,0 0 0 15,0 0 0-15,0 0 0 0,0 0 0 0,0 0 0 16,0 0 0-16,0 0 0 0,0 0-416 0,0 0 32 0,0 0 16 0,0 0-4672 16,0 0-928-1</inkml:trace>
  <inkml:trace contextRef="#ctx0" brushRef="#br0" timeOffset="132144.79">22649 12855 11807 0,'0'0'512'0,"0"0"128"0,0 0-512 0,0 0-128 0,0 0 0 0,-7 2 0 16,-1-3 640-16,8 1 96 0,0 0 32 0,-9 0 0 15,9 0 256-15,0 0 64 0,0 0 16 0,0 0 0 16,0 0 80-16,0 0 16 0,0 0 0 0,0 0 0 16,0 0-96-16,0 0-16 0,14 1 0 0,0-2 0 15,5-3-224-15,2 0-48 0,1-3-16 0,4 1 0 16,2 2-208-16,1-2-32 0,-2 1-16 0,5 1 0 16,0 0-160-16,2-1-48 0,-1 1 0 0,-1-1 0 15,0 1 96-15,-2-3 16 0,-2 3 0 0,-2 0 0 16,-3 0 16-16,-4 0 16 0,-1 3 0 0,-5 0 0 15,-2 1-272-15,-11 0-48 0,0 0-16 0,0 0 0 0,0 0-16 16,0 0-128-16,0 0 192 0,-11 6-64 16,-3-2 112-16,-3 3 16 0,-4 1 0 0,-2-3 0 0,-2-4-64 0,-4-1-16 15,-2 0 0-15,0 1 0 0,0 2-176 16,1 0 160-16,1-3-160 0,5 0 160 0,9 2-160 0,-2 2 192 16,-1-1-192-16,5-2 192 0,0 0-192 0,2 1 160 15,11-2-160-15,0 0 160 0,0 0-160 0,0 0 0 16,0 0 0-16,0 0 0 0,11 5 0 0,-1-4 0 15,0-2 0-15,3-2 0 0,7 5 0 0,0-4 0 16,-2 1 0-16,3-2 0 0,-1 1 0 0,1 0 0 16,-5 2-160-16,0-2 160 15,-1-3-592-15,0-1-32 0,-4 4 0 0,1 1 0 16,-1-2-1744-16,-1-4-368 0,-2-2-64 0,1 3-10832 0</inkml:trace>
  <inkml:trace contextRef="#ctx0" brushRef="#br0" timeOffset="132656.03">23532 12380 21647 0,'1'-15'960'0,"-1"7"192"0,3-1-912 0,0 1-240 0,1-1 0 0,-1 0 0 15,-3 9 208-15,4-8 0 0,0 0 0 0,-4 8 0 16,5-5 400-16,-5 5 80 0,0 0 16 0,0 0 0 16,0 0-32-16,0 0 0 0,0 0 0 0,0 0 0 15,0 13 80-15,-2 4 16 0,-3 2 0 0,2 6 0 0,-1-1-112 0,-1 4-16 16,-2 0 0-16,3 3 0 0,-1 3-48 0,0 2-16 16,-1 3 0-16,-2-2 0 15,0-7-208-15,-1 3-48 0,2 0-16 0,3 0 0 0,2-3 16 0,-1-4 16 16,1-5 0-16,-2 0 0 0,2-2-16 0,1-3-16 15,0-4 0-15,1-12 0 0,1 13 0 0,-1-4 0 16,0-9 0-16,0 0 0 0,0 0-96 0,0 0-16 16,8 4 0-16,2-6 0 0,2-3-32 0,0-5-16 15,-2-1 0-15,4-3 0 0,1 1-144 0,0-3 192 16,1-1-192-16,1 0 192 0,-3 3-192 0,3 1 0 16,-2 4 0-16,-1 2 128 0,-1 1-128 0,-1 5 0 0,-2 2 0 15,1 5 0-15,-2 4-144 0,0 0 144 0,-1 2 0 0,0 6 0 16,-2 7 0-16,-1 1 0 0,1-4 0 0,-3 1 0 15,0 6 0-15,0-3 0 0,-1 0 0 0,1-1 0 16,-2-4 0-16,2-4 0 0,-2-1 0 0,0-5 0 16,-1 1 0-16,0-12 0 0,0 0 144 0,0 0-144 15,7 12 0-15,-7-12-224 0,0 0 32 0,12 2 0 32,-12-2-1952-32,11-2-384 0,-2-5-80 0</inkml:trace>
  <inkml:trace contextRef="#ctx0" brushRef="#br0" timeOffset="133699.29">24700 12346 5519 0,'0'0'496'0,"0"0"-496"16,-6-5 0-16,6 5 0 0,0 0 4032 0,0 0 720 15,-9 0 144-15,-1 4 32 0,3 1-3392 0,-1 6-656 16,0 3-144-16,3 3-32 0,0 3-16 0,-1-1-16 16,0 1 0-16,-1 1 0 0,3 5-112 0,2 0-32 15,2 2 0-15,0-3 0 0,0-3-160 0,0-1-48 16,5 3 0-16,-1-2 0 0,0-4-144 0,0-4-48 16,2 1 0-16,-1-1 0 0,1-1-128 0,-2-4 0 15,-4-9 0-15,0 0 0 16,6 12-624-16,1-4-144 0,-7-8-48 0,0 0 0 15,0 0-1888-15,0 0-384 0</inkml:trace>
  <inkml:trace contextRef="#ctx0" brushRef="#br0" timeOffset="133883.21">24361 12614 26719 0,'0'0'1184'0,"11"-7"240"0,0 2-1136 0,5 1-288 0,6 4 0 0,3-1 0 16,1 1 208-16,3 1-16 0,2 2 0 0,4-3 0 15,3-3 112-15,0 2 16 0,-2-1 0 0,0 2 0 16,-1-1-144-16,-3 0-32 0,-4 0 0 0,-1-2 0 16,-6 6-144-16,0-2 0 0,-3 1 0 0,-6 0 0 15,-12-2-2000-15,0 0-336 0,5 8-64 16</inkml:trace>
  <inkml:trace contextRef="#ctx0" brushRef="#br0" timeOffset="134048.03">24476 12787 26255 0,'0'0'1152'0,"0"0"256"0,0 0-1120 16,0 0-288-16,0 0 0 0,14 8 0 0,6 1 496 0,-2 1 32 16,2-2 16-16,1 0 0 0,-1-3-48 0,3 2-16 15,-1 1 0-15,4-4 0 0,-1-2-176 0,1 1-48 16,0-1 0-16,1 0 0 0,-1-4-128 0,0 1-128 16,0-2 144-16,-1 2-144 15,-3 0-1728-15,0-2-432 0</inkml:trace>
  <inkml:trace contextRef="#ctx0" brushRef="#br0" timeOffset="134630.85">25674 12186 5519 0,'0'0'496'0,"7"-6"-496"16,-2-1 0-16,1-1 0 0,1-1 2544 0,-1 3 400 15,-6 6 96-15,12-7 16 0,-3 1-1328 0,2-4-272 0,-3 5-48 0,1 1-16 16,-3-2-80-16,-6 6-16 0,11-4 0 0,-11 4 0 16,0 0-208-16,10 0-32 0,-10 0-16 0,0 0 0 15,0 0-128-15,5 12-16 0,-2 2-16 0,-3 2 0 16,-1 6-176-16,-2-1-16 0,-1 2-16 0,0 4 0 16,-2 0-96-16,2 2-32 0,-3-1 0 0,2 2 0 15,0-7-224-15,0 1-64 0,1 1 0 0,1-6 0 16,0-1-112-16,3 1-16 0,-4-4-128 0,4 0 192 15,2-1-192-15,0-1 176 0,-2 0-176 0,0-13 160 16,2 12-160-16,0-1 0 0,1 0 0 0,-3-11 128 16,0 0-448-16,5 12-112 15,-1-1-16-15,-4-11 0 0,0 0-2880 0,0 0-592 0</inkml:trace>
  <inkml:trace contextRef="#ctx0" brushRef="#br0" timeOffset="135028.39">25282 12781 13823 0,'0'0'1216'0,"0"0"-960"15,-9 0-256-15,9 0 0 0,-11 1 480 0,11-1 48 16,-10 0 16-16,10 0 0 0,-7 6 240 0,7-6 48 0,0 0 16 16,0 0 0-16,0 0 96 0,0 0 16 0,7 11 0 0,1-5 0 15,-8-6-192-15,11 3-16 0,0-2-16 0,0 2 0 16,4 1 32-16,0-4 0 0,2-3 0 0,4-1 0 16,5 3 16-16,3-2 16 0,5-1 0 0,4 1 0 15,1-4 48-15,5 2 16 0,4 1 0 0,2 1 0 16,-1-3-144-16,1-1-16 0,-4 1-16 0,-1 0 0 15,1 0-112-15,-1-1 0 0,0-3-16 0,0 2 0 16,0 2-176-16,-2 3-16 0,-1 3-16 0,-5 0 0 16,-3-1-160-16,-5 2-48 0,-4 3 0 0,-4 1 0 15,-6-3-272-15,-2 0-64 0,-13-2-16 0,0 0 0 16,0 0-2048-16,0 0-416 0,0 0-80 16,0 0 0-16</inkml:trace>
  <inkml:trace contextRef="#ctx0" brushRef="#br0" timeOffset="137088.5">25896 13207 12831 0,'0'0'576'0,"0"0"112"0,10-7-560 0,-3 1-128 16,-7 6 0-16,8-7 0 0,-8 7 768 0,7-5 128 16,0-4 32-16,-7 9 0 0,4-8 96 0,-4 8 0 15,0 0 16-15,0 0 0 0,6-9-48 0,-6 9-16 0,0 0 0 16,0 0 0-16,7-9-80 0,-2 1-32 0,-2-1 0 0,-3 9 0 16,0 0-128-16,0 0-32 0,4-9 0 0,-4 9 0 15,0 0-64-15,0 0 0 0,0 0-16 0,0 0 0 16,0 0-80-16,0 0-16 0,0 0 0 0,0 0 0 15,5-7-144-15,-5 7-48 0,0 0 0 0,0 0 0 16,0 0 16-16,0 0 0 0,0 0 0 0,0 0 0 16,-5 13-48-16,-2-1-16 0,0 4 0 0,1-3 0 15,1-2-32-15,0 4-16 0,-3 4 0 0,1 4 0 16,-2-4 16-16,1 1 0 0,0 1 0 0,-1 2 0 16,0 4-48-16,0-2 0 0,-1-5 0 0,-1 2 0 15,1 4-64-15,-1-3-16 0,2 2 0 0,0 0 0 16,0-7-128-16,0 0 160 0,2 3-160 0,3-2 160 15,2-4-160-15,0 1 0 0,2-1 144 0,3 1-144 0,1-2 0 0,4 0 144 16,1-3-144-16,3 1 0 0,1 1 176 0,2-3-176 16,2 1 160-16,3-3-160 0,-1 0 128 0,4-3-128 15,1 1 0-15,1 1 144 0,3-9-144 16,-2 1 0-16,-3-3 0 0,-2 3 0 0,1 0 0 0,-1-2 0 16,0-3 0-16,-2 4 0 0,2 1 0 0,-4 1-272 15,-4 0 64-15,-2-1 16 16,-11 1-992-16,0 0-192 0,0 0-32 0,0 0-16 15,1-11-2144-15,-4 5-416 0,-6-7-96 0,-4 6-16 0</inkml:trace>
  <inkml:trace contextRef="#ctx0" brushRef="#br0" timeOffset="137350.41">25608 13511 29775 0,'-12'-17'1312'0,"5"10"288"0,0 2-1280 0,7 5-320 0,-4-12 0 0,2 3 0 16,2 9 0-16,0 0 0 0,11-5 0 0,6-3 0 15,1 0 320-15,5 0 128 0,5 1 0 0,3 3 16 16,0-3 144-16,3 1 32 0,3-2 0 0,1-3 0 16,6 6-32-16,3-1 0 0,4-1 0 0,-2 2 0 15,-4 2-208-15,-1 2-32 0,3 2-16 0,-4 1 0 16,-4-2-352-16,-4 1 144 0,-4 2-144 0,-3 0 0 31,-6 3-832-31,-1 0-256 0,-4-5-64 0,-3 3-16 0</inkml:trace>
  <inkml:trace contextRef="#ctx0" brushRef="#br0" timeOffset="145605.44">17948 14870 8287 0,'2'-7'736'0,"0"-1"-592"0,1 0-144 0,-3 8 0 16,6-10 2048-16,-3 2 384 0,0-4 80 0,-3 12 16 16,0 0-1728-16,0 0-352 0,0 0-64 0,0 0 0 15,0 0 128-15,0 0 16 0,0 0 16 0,0 0 0 16,-11 3 16-16,2-1 0 0,9-2 0 0,-10 4 0 0,-2 1 192 0,3-1 32 16,0 1 16-16,-2 6 0 0,-3-1-48 0,-1 3-16 15,5 3 0-15,-3 1 0 0,-3 1-160 0,1 4-16 16,2 4-16-16,-3 2 0 0,-1-3-112 0,0 1-32 15,0-2 0-15,0 6 0 0,0 0-96 0,0 4-32 16,0 1 0-16,2 2 0 0,0 1-48 0,2 1-16 16,2-1 0-16,1 2 0 0,1 1-16 0,4-5-16 15,1 1 0-15,0-4 0 0,-1-3-48 0,5-1-128 16,0 0 192-16,0-2-64 0,4-1-128 0,0 2 192 16,2-5-192-16,2 1 192 0,0 0-192 0,1-3 160 15,-1-1-160-15,2-1 160 0,1 1-160 0,1-2 0 16,-1 0 144-16,2-2-144 0,-1-2 0 0,2-3 0 15,-2-1 0-15,3-2-128 16,-1-1-1520-16,0-4-288 0,1-1-64 0,-1-2-11520 0</inkml:trace>
  <inkml:trace contextRef="#ctx0" brushRef="#br0" timeOffset="148140">18500 15019 12895 0,'0'0'1152'0,"0"0"-928"0,0 0-224 0,0 0 0 15,-5-6 1424-15,5 6 240 0,0 0 64 0,0 0 0 16,0 0-736-16,-8 5-144 0,1 5-16 0,-1 3-16 16,1 2-16-16,0 0 0 0,2 1 0 0,0 2 0 15,-2 3-144-15,1 0-16 0,-2 1-16 0,3 1 0 16,1 1-112-16,2-3 0 0,0 2-16 0,-1-2 0 15,0-1-256-15,2 1-48 0,2 1-16 0,-1-3 0 0,0-1-176 0,0 1 128 16,0-2-128-16,0-3 128 0,-1 0-128 0,1-2 0 16,0-12 0-16,-1 12-176 15,0-2-528-15,1-10-128 0,0 0 0 16,0 0-7424-16,0 0-1488 0</inkml:trace>
  <inkml:trace contextRef="#ctx0" brushRef="#br0" timeOffset="148335.35">18157 15353 24879 0,'4'-8'2208'0,"4"-2"-1760"15,1 2-448-15,4-3 0 0,1 1 608 0,3-2 32 16,1 3 16-16,3 1 0 0,3 2-528 0,0-3-128 0,2-1 0 0,2 1 0 16,-1 5 0-16,1 0 0 0,-2-1 128 0,-3 1-128 15,-2 2 0-15,-1 2 0 0,-5 0 0 0,-2 4 0 31,-1 2-736-31,-12-6-176 0,0 0-48 0,0 13-10240 0</inkml:trace>
  <inkml:trace contextRef="#ctx0" brushRef="#br0" timeOffset="148509.2">18080 15623 23039 0,'-13'-3'1024'0,"13"3"192"0,0 0-960 0,0 0-256 0,12 0 0 0,3 0 0 16,4 0 720-16,0 0 112 0,3 0 0 0,3 0 16 15,5-1-416-15,0-3-96 0,1 1-16 0,4-1 0 16,1 0-64-16,0 2-32 0,2-6 0 0,-3 3 0 16,-2 0-224-16,-1 2 128 0,1-2-128 0,-6 2 0 15,1 2-1856-15,-6 0-480 0</inkml:trace>
  <inkml:trace contextRef="#ctx0" brushRef="#br0" timeOffset="148950.43">19312 14962 12895 0,'0'0'1152'0,"4"-11"-928"0,-2 1-224 0,2 1 0 16,-4 9 1472-16,0 0 240 0,6-9 48 0,-6 9 16 15,0 0-640-15,0 0-128 0,0 0-32 0,0 0 0 16,-6 6 160-16,0 6 16 0,1 1 16 0,-4 3 0 15,-2 2-416-15,-1 3-96 0,1 2-16 0,-2 3 0 16,-3 5 96-16,2 3 16 0,-1-1 0 0,1 3 0 16,0 1-176-16,3-1-48 0,1 0 0 0,3-2 0 0,2-3-272 0,2-2-64 15,3-1-16-15,7-3 0 0,1-2-176 0,3-3 128 16,1-6-128-16,3 1 128 0,-1-1-128 0,3-1 0 16,1-5 144-16,0 0-144 0,-1-4 0 0,-2-2-160 15,0 1 16-15,0-3 0 16,-4-3-1584-16,0 1-320 0,-11 2-64 0,8-7-11072 15</inkml:trace>
  <inkml:trace contextRef="#ctx0" brushRef="#br0" timeOffset="149105.04">19019 15346 16575 0,'-20'-11'736'0,"14"5"160"0,6 6-720 0,0 0-176 16,-3-9 0-16,3 9 0 0,9-5 2400 0,4 1 448 0,4 1 96 0,1 2 0 15,1-3-2048-15,7 3-400 0,8 1-96 0,3-1-16 16,2-3-128-16,2 0-16 0,-1 4-16 0,-1 0 0 15,-1-3-224-15,-3 3 128 0,1 0-128 0,-2 3 0 32,-6 2-1600-32,0 0-432 0</inkml:trace>
  <inkml:trace contextRef="#ctx0" brushRef="#br0" timeOffset="149770.82">20029 15552 16927 0,'0'0'752'16,"0"0"144"-16,0 0-704 0,0 0-192 0,0 0 0 0,0 0 0 0,13 3 800 16,0 2 128-16,0 4 32 0,-1 3 0 0,0-2 384 0,-1 5 96 15,1 4 16-15,-2 2 0 0,0 0-624 0,-5 4-112 16,0-2-16-16,-1 3-16 0,-4 2-64 0,-1-2-16 15,-6 0 0-15,3-7 0 0,-4 2-112 0,-1 1-32 16,-1-1 0-16,-3-1 0 0,-4-5-160 0,0 1-48 16,1 1 0-16,2-1 0 0,-4-6-256 0,2 1 0 15,0-4 0-15,3 1 0 16,3-6-1168-16,1-4-352 0,0-2-64 0,2-5-11456 0</inkml:trace>
  <inkml:trace contextRef="#ctx0" brushRef="#br0" timeOffset="150100.01">20569 15282 15663 0,'-12'-7'688'0,"12"7"144"0,-8-4-656 0,8 4-176 0,0 0 0 0,0 0 0 15,0 0 2032-15,0 0 368 0,0 0 80 0,11-4 16 0,3 4-1344 0,4-2-272 16,0 0-48-16,2-2-16 0,-2 0-240 0,7 3-64 16,8 1 0-16,-1-6 0 0,2 0-144 0,0 1-48 15,0 1 0-15,-7 0 0 0,1 3-192 0,-2-1-128 16,-4 1 160-16,-1 1-160 0,-3 1 0 0,-1 1-128 15,-1-2-16-15,-3 1 0 16,-2 3-2448-16,-11-4-480 0</inkml:trace>
  <inkml:trace contextRef="#ctx0" brushRef="#br0" timeOffset="150546.1">21498 14710 23951 0,'-4'-21'1056'0,"4"21"224"0,0 0-1024 0,0 0-256 0,-1-13 0 0,1 13 0 16,0 0 640-16,0 0 64 0,0 0 0 0,-3 13 16 16,1 2-128-16,-2 5-16 0,1 8-16 0,-2 3 0 15,0 4-64-15,0 3-16 0,-1 1 0 0,1 0 0 16,0 3 176-16,0 0 48 0,-2-2 0 0,1 1 0 15,-2 0-272-15,0 1-48 0,0 1-16 0,3-5 0 16,0-4-176-16,1-3-16 0,0-4-16 0,1 1 0 16,2-7-160-16,0-4 192 0,0-3-192 0,2-5 192 15,1 0-64-15,-2-9 0 0,0 0 0 0,0 0 0 0,12-6 48 0,-1-1 0 16,-1-5 0-16,2-3 0 0,1-5-48 0,-1-1-128 16,1-2 192-16,0 1-64 0,-2-3-128 0,2 3 0 15,2 1 144-15,-2 3-144 0,0 1 0 0,0 4 0 16,-3 4 0-16,3 5 0 0,-2-2 0 0,-11 6 0 15,12 7-128-15,-3 3 128 0,-2 5 0 0,0 4 0 16,-1 3 0-16,0 3-128 0,-4 1 128 0,1 4 0 16,-3 0 0-16,0 3 0 0,0 1 0 0,-3-2 0 15,2 1 0-15,0-4 128 0,-2-1-128 0,2-4 0 16,2-2 0-16,0-3 128 0,-1-3-128 0,3 0 0 16,1 1-128-16,-1-4 128 15,-3-13-2048-15,6 9-336 0,-6-9-64 0</inkml:trace>
  <inkml:trace contextRef="#ctx0" brushRef="#br0" timeOffset="151017.91">22296 15508 24879 0,'0'0'2208'0,"0"0"-1760"16,-10-3-448-16,1 9 0 0,-1-1 560 0,1 6 16 15,-1 1 16-15,-2 5 0 0,-1 3 80 0,0-1 16 16,1 5 0-16,1-2 0 0,-4 0 16 0,1 2 0 15,4 2 0-15,-2-3 0 0,0-2-416 0,2 1-80 0,-1-2-16 0,5 1 0 16,-1-3-192-16,2-6 128 0,2-2-128 0,3-10 0 16,2 16-208-16,2-7-144 0,-4-9-32 0,0 0 0 31,13 5-2528-31,1-5-512 0</inkml:trace>
  <inkml:trace contextRef="#ctx0" brushRef="#br0" timeOffset="151437.97">22982 14919 23039 0,'-8'-4'2048'0,"-1"0"-1648"16,2-1-400-16,-2 3 0 0,-2 2 272 0,-2 3-16 16,0 1-16-16,-4 9 0 0,0 3 416 0,2 2 96 15,2 1 16-15,2 3 0 0,-1 3-272 0,1 0-48 16,1-2-16-16,2 2 0 0,3 3-32 0,5-5 0 16,5-2 0-16,4 4 0 0,4-2-80 0,-1-2-32 15,1-1 0-15,7-6 0 0,3-5 144 0,6 0 16 16,1 0 16-16,4-5 0 0,0-5 160 0,-1-2 16 15,0-1 16-15,0-1 0 0,-6-3-128 0,0-2-16 16,-2-8-16-16,-4 1 0 0,0 2-112 0,-4-2 0 0,-5-7-16 0,-5-1 0 16,-3 0 64-16,-5 0 16 0,-3-5 0 15,-4 3 0-15,-4-2-160 0,-2 3-32 0,-1-1 0 0,-2 5 0 16,-6 3-256-16,1 3 0 0,-1 0 128 0,-2 7-128 16,0 0-176-16,-1 2-80 0,0 5-32 0,3 0 0 31,4 5-2192-31,6-1-432 0,4 2-96 0,9-4 0 0</inkml:trace>
  <inkml:trace contextRef="#ctx0" brushRef="#br0" timeOffset="153049.17">23389 14365 11055 0,'0'0'480'0,"0"0"112"0,0 0-464 0,0 0-128 0,0 0 0 0,0 0 0 15,0 0 816-15,-3-10 144 0,-1 0 16 0,4 10 16 16,0 0 32-16,3-8 16 0,-2-1 0 0,-1 3 0 15,0 6-192-15,0 0-32 0,0 0-16 0,0 0 0 16,0 0-128-16,12-2-32 0,0 2 0 0,-1 3 0 16,1 2 64-16,2 3 0 0,2-2 0 0,1 5 0 15,-3-2-96-15,3 4-16 0,1 3 0 0,2 1 0 16,0 1-80-16,-2 3-32 0,-1-3 0 0,1 4 0 16,-1 2-96-16,0 3 0 0,0-1-16 0,0 4 0 15,0 1 16-15,-2 3 0 0,0 4 0 0,-2 6 0 0,2 5-16 16,1 0 0-16,0 1 0 0,-2 1 0 15,-1-2-16-15,-2 2 0 0,-2-2 0 0,-3 0 0 0,-2 4-32 16,-4 1 0-16,0-4 0 0,-4 3 0 0,-4-4 0 0,-1-2 0 16,-1 0 0-16,-2-1 0 0,-2-2 32 0,-3-2 0 15,-1-2 0-15,-1 6 0 0,-2-1 0 0,-1 2 0 16,-4-6 0-16,-1-1 0 0,-3-1-32 0,-3-2-16 16,-1-3 0-16,-1-2 0 0,0-6 32 0,2 0 16 15,2-2 0-15,0-3 0 0,1-2-64 0,2-2-16 16,4-1 0-16,1-1 0 0,1 2-112 0,4-4-32 15,0-2 0-15,0 1 0 0,5-3-128 0,-2 2 192 16,1-1-192-16,2-3 192 0,0-4-192 0,2 1 160 16,1 0-160-16,1-2 160 0,0-2-160 0,8 0 128 15,-8-1-128-15,8 1 128 0,0 0-128 0,0 0 0 0,0 0 0 16,0 0 0-16,0 0 0 0,0 0 0 0,0 0 0 0,0 0 0 16,0 0 0-16,0 0 0 0,0 0 128 0,0 0-128 15,0 0 0-15,0 0 0 0,0 0 0 0,0 0 0 16,0 0 0-16,0 0 0 0,0 0 128 0,0 0-128 15,0 0 0-15,0 0 0 0,0 0 0 0,0 0 0 16,0 0 0-16,0 0 0 0,0 0 0 0,0 0 0 16,0 0 0-16,0 0 0 0,0 0 0 0,0 0 0 15,0 0 0-15,0 0 0 0,0 0 0 0,0 0 0 16,0 0-288-16,0 0 16 0,0 0 0 0,0 9 0 16,0-9-1888-1,0 0-368-15,0 0-80 0,6 9-14272 0</inkml:trace>
  <inkml:trace contextRef="#ctx0" brushRef="#br0" timeOffset="154484.54">24338 15026 2751 0,'-4'2'256'0,"1"2"-256"0,1-3 0 0,-1-1 0 16,0-2 1840-16,3 2 320 0,0 0 64 0,-3 0 16 15,-1 0-784-15,4 0-160 0,0 0-16 0,0 0-16 16,0 0-240-16,0 0-64 0,0 0 0 0,0 0 0 16,0 0-64-16,0 0-32 0,0 0 0 0,0 0 0 15,0 0-32-15,0 0 0 0,13-7 0 0,2 2 0 16,2 1-80-16,3-2-32 0,-2-1 0 0,3 2 0 16,0 0-112-16,6-1-32 0,2-1 0 0,6-2 0 15,3 1-176-15,1 0-32 0,0 0-16 0,-1-1 0 16,0-3-48-16,2-1-16 0,-2 0 0 0,5 1 0 15,4 1-16-15,-3 0 0 0,1-2 0 0,4 3 0 0,5 1-16 0,-4 5-16 16,-1-2 0-16,-1 3 0 0,-4-3-48 0,4 2 0 16,1-5 0-16,-1 3 0 0,0-5-64 0,3 6 0 15,1 3-128-15,-1-1 192 0,0-2-192 0,-4 1 128 16,-4 0-128-16,-3 1 0 0,-1-2 144 0,-1 0-144 16,-1-4 128-16,2 0-128 0,-3 3 192 15,1 1-64-15,-3-4 0 0,0 1 0 0,1-3 32 0,1 3 0 16,1-1 0-16,1 2 0 0,-3-3-32 0,-4 2-128 15,2 1 192-15,-3 2-64 0,-2 0-128 0,1-2 160 16,-2-3-160-16,-2 5 160 0,-3-2-160 0,2 3 128 16,1-1-128-16,-5 2 128 0,-5-2-128 0,0 3 0 15,5 2 144-15,-2-3-144 0,-3-2 0 0,-2 3 144 16,-3 1-144-16,-1 1 0 0,-9 0 160 0,9-4-160 16,-9 4 128-16,0 0-128 0,0 0 128 0,0 0-128 0,0 0 128 0,0 0-128 15,0 0 128-15,0 0-128 0,0 0 0 16,0 0 128-16,0 0-128 0,0 0-144 0,0 0 144 0,0 0-208 31,-10 4-512-31,10-4-112 0,0 0 0 0,-11 3-16 16,11-3-2160-16,-9 2-416 0,9-2-96 0,-9 0 0 0</inkml:trace>
  <inkml:trace contextRef="#ctx0" brushRef="#br0" timeOffset="154877.07">26420 14415 15663 0,'-4'-6'1392'15,"0"-3"-1120"-15,0 1-272 0,3 1 0 0,1 1 640 0,0 1 80 16,0-4 16-16,0 9 0 0,0 0 448 0,8-7 96 16,2-1 0-16,2 2 16 0,0-1-272 0,3-1-64 15,3 2-16-15,3-1 0 0,1-3-64 0,5 3-16 16,4 2 0-16,0 5 0 0,0-1-160 0,3 0-48 15,3-1 0-15,1 2 0 0,-1 2-192 0,1 3-32 16,-1-1-16-16,-2 0 0 0,-1-2-32 0,0 2 0 16,0 3 0-16,1-2 0 0,3 3-64 0,-3 2 0 15,-8 3-16-15,3 1 0 0,1 7-48 0,-3 0-16 16,-5-1 0-16,-3 3 0 0,-6 5 16 0,-3-4 0 16,-6 2 0-16,-6 3 0 0,-7 4 80 0,-9-1 32 0,-4 4 0 15,-3-4 0-15,0-2 64 0,-2 3 16 0,-3-5 0 0,0 1 0 16,2-5-32-16,-2-1 0 0,-2 0 0 15,2-3 0-15,3-2-144 0,3-3-16 0,3-2-16 0,4-2 0 16,3-1-240-16,4-1 0 0,5 0 128 0,4-9-128 31,0 0-1392-31,8 9-320 0,4-5-64 0,8-3-15552 0</inkml:trace>
  <inkml:trace contextRef="#ctx0" brushRef="#br0" timeOffset="158752.42">28515 13455 8751 0,'0'0'384'0,"0"0"80"16,0 0-464-16,0 0 0 0,0 0 0 0,0 0 0 0,-8 7 416 0,8-7-16 15,0 0 0-15,0 0 0 0,-9 8 256 0,9-8 48 16,-5 8 16-16,5-8 0 0,-7 7-80 0,7-7-32 16,0 0 0-16,0 0 0 0,0 0-16 0,0 0 0 15,0 0 0-15,0 0 0 0,0 0 16 0,0 0 0 16,0 0 0-16,0 0 0 0,0 0-48 0,0 0-16 16,11-10 0-16,-1 0 0 0,2-4-160 0,0 2-16 15,-2 2-16-15,2 0 0 0,1-4-160 0,0 1-48 16,0-1 0-16,2-1 0 0,4-2-16 0,2-1-128 15,2-7 192-15,3 4-64 0,0 2-128 0,2 1 0 16,-2-2 144-16,2-1-144 0,2-4 128 0,3 2-128 16,1 2 160-16,-2-1-160 0,0-1 128 0,-4-1-128 15,0 5 0-15,-1 4 144 0,-2 2 48 0,-2 1 16 16,-2 2 0-16,1 0 0 0,1 4 48 0,-1 4 16 0,-4-2 0 16,0 4 0-16,0 0-80 0,-2 4-32 0,-4 0 0 0,-2 1 0 15,1 0 96-15,-2 3 0 0,-9-8 16 16,6 14 0-16,-2 1-80 0,-4 0-32 0,-4 0 0 15,4-1 0-15,3 2-160 0,0-3 0 0,-5 0 0 0,1-2 128 16,1-11-128-16,0 0-192 0,4 16 32 0,-2-6 16 31,-2-10-1776-31,0 0-368 0,0 0-64 0,0 0-16 0</inkml:trace>
  <inkml:trace contextRef="#ctx0" brushRef="#br0" timeOffset="159622.26">28574 12722 1839 0,'0'0'160'0,"0"0"-160"0,-2-8 0 0,2 8 0 15,0 0 2720-15,0 0 512 0,-2-9 96 0,2 9 32 16,0 0-1936-16,0 0-384 0,0 0-80 0,0 0 0 15,0 0-192-15,0 0-48 0,0 0 0 0,-7 5 0 16,7-5-176-16,-6 12-32 0,2-2-16 0,1 3 0 16,1 2-48-16,0 2 0 0,2 0 0 0,0 2 0 15,0 5-64-15,2 0 0 0,-1 2-16 0,1-3 0 16,2 0-80-16,0 3-16 0,-1-2 0 0,2-2 0 16,3-4-112-16,0 2-32 0,0-1 0 0,-1-1 0 15,2-1-128-15,1 2 192 0,-3-1-192 0,0-4 192 16,3 1-192-16,-2-2 160 0,1 1-160 0,0 0 160 15,1 1-160-15,-1-2 0 0,-1 1 144 0,1-1-144 0,0-4 0 16,1 2 144-16,3 2-144 0,0-3 0 0,-5-2 144 0,-8-8-144 16,0 0 0-16,11 12 144 0,-1 1-144 0,3-2 0 15,-1-7 0-15,2 3 128 0,-4 2-128 0,4-3 0 16,-1 4 0-16,-2-4 0 0,4-1 128 0,-1 2-128 16,-1-5 0-16,1 2 128 0,1 2-128 0,-1-1 0 15,0-3 0-15,1 1 128 0,-2 1-128 0,0-1 0 16,-1-1 0-16,3-1 0 0,-3-1 128 0,1 0-128 15,0-1 0-15,-1 1 128 0,-2-2-128 0,2-4 0 16,1 2 0-16,0-2 128 0,-3 2-128 0,2-1 0 16,1-3 144-16,2 1-144 0,-2 5 0 0,1-2 144 15,0-5-144-15,1 1 0 0,0 4 128 0,1-2-128 0,-1 0 0 16,-1 0 0-16,-4-5 0 0,2 5 0 0,2-5 128 16,0 2-128-16,2-4 0 0,1-1 0 0,-1-3 0 15,1 3 0-15,1 1 176 0,-1-3-176 0,-2 2 160 0,2-1-160 16,0 6 128-16,-1-1-128 0,-2 2 0 0,1-4 144 15,-1-1-144-15,2 1 0 0,-2 3 0 0,2 0 0 16,-2-5 0-16,2 2 128 0,2 2-128 0,1-2 0 16,2 3 128-16,1-3-128 0,3 0 128 0,3 2-128 15,-1 2 144-15,-1 0-144 0,-1-1 160 0,3 1-160 16,4 0 176-16,-1-2-176 0,-1 2 192 0,0-1-192 16,-1 3 144-16,-2 0-144 0,0 0 0 0,-4 1 144 15,0 3-144-15,-2-3 128 0,-3 1-128 0,-2 2 128 16,-1 0-128-16,-3 4 0 0,-1 1 0 0,-4 0 0 0,-7-3 0 15,0 0 128-15,10 7-128 0,-10-7 0 16,0 0-160-16,0 0-112 0,0 0-32 0,2 14 0 16,-6-5-1488-16,0 1-288 15,4-10-64-15</inkml:trace>
  <inkml:trace contextRef="#ctx0" brushRef="#br0" timeOffset="160298.87">29206 13017 9727 0,'0'0'432'0,"0"0"80"0,0 0-512 0,0 0 0 0,-7-3 0 0,7 3 0 16,0 0 704-16,-7 3 48 0,7-3 0 0,0 0 0 15,0 0-48-15,-7 6 0 0,1 4 0 0,6-10 0 16,0 0 128-16,0 0 0 0,2 14 16 0,3-1 0 16,2 2-112-16,-1 1-32 0,3-4 0 0,-1 5 0 15,1 1-192-15,2 1-32 0,-2 2-16 0,0 0 0 16,5 0-128-16,-3 5-16 0,-2 0-16 0,-1-5 0 15,-4-4-112-15,7-1-32 0,8-2 0 0,0-2 0 0,-2-1 96 16,3-4 32-16,1-1 0 0,1 2 0 16,0-3 96-16,0-1 32 0,0-1 0 0,0-3 0 0,1-1-80 15,-3 1-16-15,0 1 0 0,0-4 0 0,0-3-112 0,1-1-16 16,-2-2-16-16,-1 1 0 0,1-3-32 0,1 0 0 16,-1-1 0-16,2 2 0 0,2 1 0 0,-3 1 0 15,0 0 0-15,1-1 0 0,5-1 16 0,-3 1 0 16,-2 1 0-16,3-4 0 0,-3-4-32 0,2 3 0 15,0-1 0-15,1 0 0 0,-3-3 0 0,1-3-128 16,-1-5 192-16,0 1-64 0,-3 0-128 0,1-1 192 16,2 1-192-16,1-1 192 0,-2 1-192 0,1 3 0 15,0-2 0-15,1 1 128 0,4 0-128 0,-3 1 0 16,4 1 144-16,-3 2-144 0,-2 0 128 0,3 1-128 16,3 1 160-16,0 6-160 0,2 2 160 0,-1 1-160 0,-2-2 160 15,1 4-160-15,-2 2 144 0,0 3-144 0,-1-1 128 16,-2 0-128-16,-2-2 0 0,1 3 128 0,3 5-128 0,-2-2 0 15,2 1 0-15,0 1 0 0,1 2 128 0,-4 3-128 16,-2 2 0-16,-1 0 0 0,1-5 0 0,-1 5 0 16,4 0 0-16,-5 2 0 0,-4-1 0 0,0-4 0 15,1 1 0-15,-2-3 0 0,-3 2 144 0,-2-2-144 16,-8-7 0-16,5 8-288 0,-5-8 48 0,0 0 16 31,-1 9-1424-31,1-9-272 0,-13 6-64 0,-3 1-10112 0</inkml:trace>
  <inkml:trace contextRef="#ctx0" brushRef="#br0" timeOffset="160945.39">30176 12950 11055 0,'0'0'976'0,"0"0"-784"15,0 0-192-15,0 0 0 0,0 0 320 0,0 0 32 16,0 0 0-16,0 0 0 0,0 0 160 0,0 0 48 16,0 0 0-16,-3 14 0 0,1 2 304 0,0-4 64 15,2-12 16-15,0 17 0 0,0 2-48 0,4 0 0 0,0 0 0 0,1-1 0 16,-1-2-288-16,3 0-64 0,1 2-16 15,1-4 0-15,-1-2-272 0,2-3-48 0,-2 0-16 0,2-2 0 16,-1-1 96-16,3 2 16 0,4-4 0 0,-3 1 0 16,1-2 176-16,2-1 32 0,-1 2 16 0,1-2 0 15,-2-2-144-15,-1 0-48 0,-2 1 0 0,1-1 0 16,2-1-128-16,-2-2-16 0,-12 3-16 0,13 3 0 16,0 2-48-16,0 0-128 0,-3 2 192 0,1-5-64 15,0 1-128-15,2 1 192 0,0 4-192 0,2-6 192 16,-1-3 0-16,3 1 0 0,-1 0 0 0,1 0 0 15,0 0 0-15,0-5 16 0,0-6 0 0,-2 3 0 16,1 2-16-16,-2-5 0 0,0-2 0 0,2-4 0 0,0-1 32 16,1 1 0-16,-2 2 0 0,2-4 0 15,0-4 48-15,-1 1 16 0,-2 0 0 0,3-3 0 0,1-1-96 0,-3-4 0 16,-5-2-16-16,6 0 0 0,7-1-176 0,1-2 160 16,-1-3-160-16,3 2 160 0,2-1-160 15,0 2 0-15,2 4 0 0,-4 1 0 0,-1 1 0 0,-1 4 0 16,0 0 0-16,-1 5 0 0,-2 1 0 0,-2 2 0 15,-1 2 0-15,2 4 0 0,1 0-144 0,0 3 144 16,-1-4 0-16,3 4 0 0,0 0 0 0,2 1 0 16,0-1 0-16,1 4 0 0,2-1 0 0,0 2 0 15,-2-2 0-15,1 1 0 0,2 1 0 0,-2 1 0 16,-1-1 0-16,-1 3 0 0,-3-1 0 0,-1-1 0 16,0 0 0-16,-3 4 0 0,-2 1 0 0,0-2 0 15,-1 2 0-15,-2 0 0 16,-13-3-1136-16,11 5-208 0,2 1-64 0</inkml:trace>
  <inkml:trace contextRef="#ctx0" brushRef="#br0" timeOffset="161846.85">30925 12928 6383 0,'0'0'272'0,"0"0"80"0,0 0-352 0,0 0 0 16,0 0 0-16,0 0 0 0,0 0 864 0,0 0 96 16,0 0 32-16,0 0 0 0,-6-11-80 0,6 11-16 15,0 0 0-15,0 0 0 0,-7-6-128 0,7 6-48 16,0 0 0-16,0 0 0 0,0 0 96 0,0 0 16 15,0 0 0-15,0 0 0 0,0 0-224 0,0 0-32 0,0 0-16 0,11 0 0 16,-11 0 144-16,12 4 16 0,-6 0 16 0,6 1 0 16,0-1-96-16,1 1-32 0,0 3 0 0,0-2 0 15,0 6-160-15,-2-1-16 0,1 0-16 0,1 5 0 16,2-2-128-16,-2 5-32 0,-2 3 0 0,1-3 0 16,1 1 0-16,0 1 0 0,2 0 0 0,-5-3 0 15,0-5-96-15,1 4-32 0,-1 1 0 0,1 0 0 16,-2 1 0-16,0-1-128 0,-1 0 192 0,0 2-64 15,-2 0 64-15,-1 3 0 0,-1-2 0 0,0-2 0 16,-1 1 0-16,-3-1 16 0,-2 5 0 0,0-5 0 16,-1-1-64-16,-1-1-16 0,-4-2 0 0,3 0 0 15,0 1 32-15,0 0 0 0,-3-2 0 0,0 2 0 0,-1 2 96 16,0-1 32-16,-2-4 0 0,0 4 0 0,-6 1-96 16,0 0-32-16,-3-3 0 0,1 2 0 0,-3 2-32 15,-1 1 0-15,1-2 0 0,-1 0 0 0,-3 2-128 0,7-2 192 16,12-2-192-16,-5-2 192 0,-6-1-64 0,-1 1 0 15,4 2 0-15,0-3 0 0,-3-1-128 0,0 0 192 16,-3 1-192-16,3 1 192 0,2-1-192 0,-2 0 192 16,-4-1-192-16,1-2 192 0,-1 2-192 0,0 2 0 15,-1-6 0-15,0 4 0 0,-3-3 0 0,1 3 0 16,-4-3 0-16,3 1 0 0,3 1 128 0,-1 0-128 16,0 2 0-16,-2-1 128 0,-4-1-128 0,2 0 0 15,2-2 0-15,-1 2 128 0,-3 1-128 16,4-1 0-16,2 2 0 0,1-1 0 0,1 1 0 0,1 1 0 15,1 2 0-15,2-3 0 0,0 3 0 0,-1 1 0 0,1 1 0 0,1-1 0 16,0-1 0-16,0 1 0 0,-1 1 0 16,2 1 0-16,3 1 0 0,-1-1 0 0,-4 1 0 0,5 0 0 15,2-2 0-15,2 0 0 0,-1 0 0 16,2-2 0-16,3-2 0 0,1 3 0 0,1-4 0 0,-1 0 0 16,3-2 0-16,1-11-176 0,4 10 176 0,0 1-192 15,-4-11-160-15,4 10-32 0,-4-10-16 0,0 0 0 31,5 12-1424-31,-5-12-288 0,10 9-48 0,-10-9-10944 16</inkml:trace>
  <inkml:trace contextRef="#ctx0" brushRef="#br0" timeOffset="162917.19">28546 13516 6447 0,'0'0'576'0,"0"0"-576"15,0 0 0-15,0 0 0 0,0 0 1056 0,0 0 96 16,0 0 32-16,0 0 0 0,0 0-336 0,0 0-64 16,0 0-16-16,0 0 0 0,0 0 160 0,4 8 32 15,-4-8 0-15,4 10 0 0,1-2-192 0,-2 1-16 16,1-1-16-16,1 0 0 0,-5-8-240 0,8 8-48 15,0 3-16-15,-2-3 0 0,-6-8-64 0,11 9-16 0,-4-1 0 0,0 0 0 16,-7-8-144-16,6 6-16 16,-6-6-16-16,6 13 0 0,-2-2 16 0,-1-1 16 0,3-1 0 0,-6-9 0 15,2 12 48-15,1-3 0 0,2-2 0 0,-2-1 0 16,-3-6 0-16,0 0 0 0,5 11 0 0,0-5 0 16,-5-6-80-16,4 9-16 0,-4-9 0 0,0 0 0 15,8 9-32-15,0 1-128 0,-8-10 192 0,0 0-64 16,9 5-128-16,-9-5 160 0,6 8-160 0,1-1 160 15,-7-7-160-15,9 4 160 0,-9-4-160 0,8 7 160 16,-8-7-160-16,8 8 128 0,-8-8-128 0,7 6 128 16,0 6-128-16,1-3 160 0,1-1-160 0,-4-3 160 15,-2 3-160-15,2 0 192 0,1 0-192 0,2-1 192 16,-8-7-192-16,11 7 0 0,-2 1 144 0,1-2-144 16,3-2 128-16,-1 0-128 0,0 0 128 0,1 1-128 15,-1-1 128-15,1 1-128 0,0-1 160 0,1 3-160 0,0-5 192 0,1 4-64 16,-1-2-128-16,-1 1 192 0,3-3-192 0,-3 2 176 15,-2 0-176-15,2-1 160 0,1 1-160 0,-3-2 0 16,-11-2 144-16,12 2-144 0,-2 3 0 0,2-3 0 16,-12-2 0-16,11 4 128 0,-1 0-128 0,0-1 0 15,0-1 0-15,0 2 128 0,-10-4-128 0,14 6 0 16,2-1 0-16,-2 0 0 0,-3 0 0 0,3 2 144 16,4-5-144-16,-1 4 0 0,-1-1 144 0,-3 1-144 15,-13-6 0-15,16 6 144 0,2-4-144 0,0 1 128 16,0-2-128-16,3 0 128 0,-1-1 48 0,-1 0 0 15,-3-1 0-15,0 0 0 0,-1-1-48 0,-2 1 0 16,-4 0 0-16,-9 1 0 0,13 0-128 0,-13 0 192 16,12 0-192-16,-12 0 192 0,11 5-192 0,-11-5 0 0,0 0 0 15,0 0 0-15,0 0 128 0,0 0-128 0,7 8 0 0,-7-8 128 16,0 0-128-16,0 0 0 0,0 0 0 0,0 0-176 31,0 0-1440-31,0 0-304 0,8 10-48 0</inkml:trace>
  <inkml:trace contextRef="#ctx0" brushRef="#br0" timeOffset="163769">29425 14031 6447 0,'0'0'272'0,"0"0"80"0,0 0-352 0,0 0 0 0,0 0 0 0,0 0 0 15,10 0 1968-15,-10 0 320 0,0 0 64 0,16 2 16 16,0 2-1216-16,2 2-256 0,-2-5-32 0,2 0-16 16,1 3-144-16,2 0-48 0,0-1 0 0,1 3 0 15,-1-6-176-15,3 4-32 0,3-1-16 0,2 2 0 16,-2-1 16-16,2 0 0 0,1 1 0 0,-2 1 0 16,0 1-112-16,0-1-16 0,2 2 0 0,-1-4 0 15,-2 5-128-15,0 0-16 0,-3 2-16 0,-2-2 0 16,-2 1-32-16,-2 0 0 0,-2-3 0 0,0 5 0 0,-2 2 64 0,0 2 0 15,-2-3 0-15,-2 1 0 0,3-1 16 0,-1 2 16 16,-1-3 0-16,-2 1 0 0,-3 1-32 16,2-2-16-16,1-1 0 0,-1 1 0 0,-1-3 16 0,0 3 0 15,1 4 0-15,0-5 0 0,0 1 0 0,-2 1 16 16,2-2 0-16,-3 0 0 0,-2 0-16 0,-2 0-16 16,-1-11 0-16,2 12 0 0,-1 0 0 15,-1 0 0-15,-3-1 0 0,2 0 0 0,1-11 80 0,-3 10 32 16,1 1 0-16,-2-2 0 0,4-9 16 0,-8 8 0 15,-1-1 0-15,1 0 0 0,0 5-48 0,-1-3 0 16,0 0 0-16,0 0 0 0,0 2-64 0,-2 0-32 16,1 1 0-16,-1 1 0 0,0-5-160 0,-1 2 128 15,0 1-128-15,1 0 128 0,-5 4-128 0,5-3 160 0,1-5-160 16,0 2 160-16,-2 1-160 0,0 0 0 0,2 0 0 16,-1 2 0-16,1-1 0 0,2 0 0 0,0 4 0 15,3-5 0-15,1 2 0 0,0-3 0 0,0 1 0 16,2 0 0-16,2-10 0 0,4 11 0 0,-4-11 0 0,9 12 0 15,0-4 0-15,3 0 0 0,-1-2 0 0,1-1 0 16,0-2-320-16,-1 4 64 0,1-5 16 0,-1-1 0 31,2 1-368-31,-2-2-80 0,0 0-16 0,-1 0 0 0,-1-2-480 16,4 2-96-16,0 0-32 0,0-1-7136 0,-2-1-1408 0</inkml:trace>
  <inkml:trace contextRef="#ctx0" brushRef="#br0" timeOffset="164315.74">29901 14664 6447 0,'0'0'272'0,"0"0"80"0,0 0-352 0,0 0 0 15,0 0 0-15,0 0 0 0,0 0 1456 0,0 0 208 0,0 0 64 0,10-3 0 16,-10 3-608-16,12 1-112 0,1 3-32 16,0-3 0-16,0-2-80 0,-1 2-32 0,0 0 0 0,2 2 0 15,1 0-128-15,1 0-32 0,-2 4 0 0,2 0 0 16,0 0-96-16,-2 2-32 0,0-2 0 0,1 3 0 15,-1 3-176-15,2-2-32 0,-3 1-16 0,-1-1 0 16,-2 2-32-16,2 0-16 0,1 3 0 0,0-4 0 16,-3 0 16-16,1-1 0 0,0-2 0 0,-2 3 0 15,-2-3-32-15,0 2 0 0,0-1 0 0,0 1 0 16,-7-11-32-16,4 14-16 0,-2-1 0 0,1 0 0 16,-3-3 32-16,0 2 16 0,-3-1 0 0,1-2 0 15,-3-2 32-15,-1 1 0 0,1 1 0 0,0-1 0 16,0 1-48-16,-4-3 0 0,-4 0 0 0,2 2 0 0,2 0 48 15,0 1 16-15,-3-4 0 0,2 3 0 0,-2-2-112 16,0 2-32-16,1 1 0 0,-4-3 0 0,-2 0-64 0,-2 2-128 16,-1-4 176-16,-1 1-176 0,-4 2 128 0,2-3-128 15,0-2 0-15,-2 5 0 0,0 0 0 0,2 3 0 16,-1 0 0-16,6-1 0 0,3 0 0 0,1 2 0 16,-3-1 0-16,4 3 0 0,4-2-144 0,-3 0-96 15,3 0-16-15,3-2 0 16,6-9-1936-16,0 0-400 0,0 0-80 0</inkml:trace>
  <inkml:trace contextRef="#ctx0" brushRef="#br0" timeOffset="165073.25">30098 14986 12207 0,'0'0'528'0,"0"0"128"0,0 0-528 0,0 0-128 0,0 0 0 0,0 0 0 16,0 0 944-16,0 0 144 0,5 10 48 0,-5-10 0 15,0 0-32-15,6 7 0 0,-6-7 0 0,7 12 0 16,2-1-208-16,-1-4-64 0,0 0 0 0,1-1 0 15,0 1-96-15,3 2-32 0,-1-1 0 0,4-4 0 0,-1 0-48 0,4-2-16 16,4 1 0-16,1 1 0 16,-1-2-96-16,3 1-32 0,2-2 0 0,0 1 0 0,-1 2-128 0,4 1-16 15,3-1-16-15,-2 1 0 0,-2 0-192 0,-3 3-32 16,-3 1-128-16,1 2 192 0,-4-2-192 16,-4 1 0-16,-3 3 128 0,1-4-128 0,-3 3 0 0,1-2 0 15,-2 1 0-15,0-2 0 16,1 0-448-16,-2 0-144 0,-9-9-32 0,12 8-12864 0</inkml:trace>
  <inkml:trace contextRef="#ctx0" brushRef="#br0" timeOffset="166302.92">31731 12465 11455 0,'0'0'512'0,"0"0"96"0,0 0-480 0,0 0-128 16,0 0 0-16,0 0 0 0,0 0 720 0,11-1 128 15,-2-6 32-15,-9 7 0 0,10-9-48 0,2 3 0 16,0-1 0-16,-1 2 0 0,0-4-112 0,1 1-16 15,2-1-16-15,3 0 0 0,1 0-64 0,3-2-16 16,2-5 0-16,3 0 0 0,6 0 144 0,-1-2 16 16,2-2 16-16,2 1 0 0,1 0-80 0,-2 4 0 15,-1-1-16-15,-4 3 0 0,-1-5-240 0,-3-1-64 16,-4-1 0-16,-2 5 0 0,-2 2-160 0,-2 0-32 16,-4-2-16-16,0 5 0 0,-3 6-176 0,-8 4-176 15,0 0 48-15,0 0-12912 0</inkml:trace>
  <inkml:trace contextRef="#ctx0" brushRef="#br0" timeOffset="170404.19">13874 16739 4607 0,'0'0'192'0,"0"0"64"0,0 0-256 0,11 0 0 0,-1-7 0 0,-10 7 0 16,0 0 2384-16,12 0 432 0,-2-4 96 0,-10 4 16 0,11-5-1600 0,-11 5-320 15,10-3-64-15,-10 3-16 16,9-7-352-16,-2-1-64 0,-2-1 0 0,-5 9-16 0,0 0-80 0,5-12-16 15,-2-1 0-15,-2 2 0 0,-1 11 32 0,0 0 0 16,-3-11 0-16,2 0 0 0,-4 1-80 0,0-2-16 16,5 12 0-16,-8-13 0 0,-5 0-80 0,1 0-32 15,0 0 0-15,-1-1 0 0,-4-1-64 0,0-2-16 16,0-1 0-16,-2-1 0 0,-5-1 64 0,2 2 16 16,0-1 0-16,1 3 0 0,2-3-80 0,-2 2-16 15,-1 6 0-15,-3-1 0 0,1 0-128 0,0 0 0 16,-1 2 144-16,1-2-144 0,0 4 0 0,0-2 144 15,1 3-144-15,1 1 0 0,-3 2 0 0,1 1 0 16,1 1 0-16,-2 2 0 0,0-2 128 0,-1 2-128 16,-2 0 0-16,0 0 0 0,0-1 0 0,1 1 0 15,4 0 0-15,-3 1 0 0,-3 1 0 0,-1-2 0 16,0 0 0-16,0 2 0 0,-2 2 0 0,-1 2 0 0,2 0 0 0,-4-1 0 16,-2 0 0-16,-1 3 0 0,-5-2 128 0,0 3-128 15,-1-3 0-15,2 1 0 0,4-1 128 16,-1 2-128-16,-1 5 176 0,2-1-32 0,4 0 0 0,3 1 0 15,0 5-144-15,3-1 192 0,0 0-192 0,1 2 192 16,1 1-64-16,0-1-128 0,3 5 192 0,-1 3-64 16,1-3-128-16,1 3 0 0,2 0 0 0,2 2 128 15,0 0-128-15,2 1 0 0,6-3 0 0,0 4 0 16,0 6 0-16,1-4 0 0,1-10 0 0,0 4 0 16,0 2 0-16,1 2 0 0,0-5 0 0,2 1 0 15,-2-3 0-15,2-2 128 0,-1 1-128 0,-1-1 0 16,2 1 128-16,0-2-128 0,1 0 128 0,-1 1-128 0,2 0 144 15,2 0-144-15,1-2 160 0,0 0-160 0,0 4 144 0,1 1-144 16,0-1 128-16,2-2-128 0,1 0 128 16,0 1-128-16,0 1 0 0,1-2 128 0,1 3-128 15,2-3 0-15,1 0 144 0,-2-1-144 0,-2 4 0 0,4-2 144 16,3 1-144-16,-2-1 0 0,-3-1 192 0,1 0-192 16,2 3 192-16,3-3-192 0,4-6 160 0,1 1-160 15,1 4 128-15,0-3-128 0,1 0 176 0,2-2-48 16,3-3-128-16,-3 1 192 0,0 2-32 0,1 0-16 15,1-1 0-15,-1 0 0 0,-1-4-144 0,2 4 128 16,-3 0-128-16,5 0 128 0,-1-7-128 0,1 5 0 16,-1-3 0-16,1 2 0 0,0 2 0 0,1-5 128 15,4-1-128-15,1-1 0 0,-1 4 128 0,-1-3-128 16,-1-3 128-16,1 1-128 0,0-4 240 0,0 2-48 0,-3 1 0 16,2-2 0-16,-1-3 32 0,4 0 0 0,1 4 0 0,1-4 0 15,0 0-32-15,3-4 0 0,-3 0 0 0,1 1 0 16,3 3 0-16,-1 0-16 0,-1-1 0 0,-1 0 0 15,-1-1 80-15,-2 0 0 0,1 1 16 0,-3-6 0 16,-1-1 48-16,3 3 0 0,-2-2 0 0,-1 1 0 16,-2-2-32-16,-1-2 0 0,-1-5 0 0,1 6 0 15,0-1 80-15,2-3 16 0,0-4 0 0,2-3 0 16,-2-2 32-16,2-1 16 0,0-5 0 0,0-4 0 16,0-7-96-16,-2-1-16 0,1 0 0 0,1-6 0 15,3-8-128-15,-2-9-48 0,3-1 0 0,-2 2 0 16,-2-1-144-16,0 4 128 0,0 2-128 0,-4 2 128 15,-5 3 64-15,-4 1 0 0,-2 4 0 0,-6 3 0 16,-7 2 48-16,-2 4 16 0,-4 3 0 0,-5-1 0 0,-4-2-64 0,-5 0 0 16,-6 2 0-16,-2 0 0 0,-1 4-192 0,-3 1 0 15,-3-2 0-15,0 3 0 16,-1 1-1168-16,1 4-288 16,2 3-48-16,3 1-11152 0,1 1-2224 0</inkml:trace>
  <inkml:trace contextRef="#ctx0" brushRef="#br0" timeOffset="183447.73">13982 16809 16175 0,'0'0'704'0,"0"0"176"0,9 0-704 0,-9 0-176 16,11-5 0-16,-1 1 0 0,-1 0 624 0,-1-1 80 15,-2-6 32-15,0 6 0 0,-6 5 272 0,10-6 48 16,-10 6 16-16,8-8 0 0,-8 8-432 0,6-9-64 16,-6 9-32-16,3-12 0 0,0-1 176 0,-4 1 48 0,-3 0 0 15,-1 1 0-15,-1 0-160 0,-4 0-32 0,2-1 0 0,-4 1 0 16,1 2-176-16,-2-1-32 0,-3-5-16 0,0 1 0 15,-1-1-80-15,0-2-16 0,-1 2 0 0,-4-6 0 16,-3-2-64-16,-1 1-32 0,-3 0 0 0,-2 2 0 16,-1 0 16-16,0 0 0 0,1-1 0 0,-2 2 0 15,-3 3-176-15,-1-3 192 0,1 1-192 0,-1 2 192 16,0 1-192-16,-2-1 160 0,-2 4-160 0,-2 2 160 16,-5-2-32-16,5 4-128 0,0-2 192 0,0 5-64 15,1 0-128-15,0 1 0 0,2 0 0 0,-1 4 0 16,5 4 0-16,-2 2 0 0,-1-2-160 0,0 0 160 0,0 2 0 0,-2 4 0 15,-2 0 0-15,3 0 0 0,0 1 0 16,2-2 0-16,3 4 0 0,1-1 0 0,0 2 0 0,2 2 0 16,3-1 0-16,0 2 0 0,-1 2 0 0,0 0 0 15,0 2 176-15,-3 1-48 0,-2 4-128 16,1-2 0-16,0 2 0 0,2 2 0 0,0 4 0 0,5-1 0 16,4 2 0-16,2 1 0 0,1-1 0 0,3 3 0 15,2 1 128-15,0 3-128 0,2 4 0 0,1 3 144 16,2 2-144-16,1-3 0 0,1 2 128 0,5-1-128 15,2-3 0-15,4-4 0 0,1-3 0 0,6 3 0 16,1-3 128-16,2 0-128 0,1-5 0 0,3 0 160 16,1-6-160-16,2 4 128 0,-3-3-128 0,3 3 0 15,5-5 144-15,3 4-144 0,-1-5 0 0,0 2 128 0,1-1-128 16,3 0 0-16,-1 2 0 0,-1-4 128 16,-3-1-128-16,1 0 0 0,2-1 0 0,1 2 128 0,2-1-128 0,4 2 0 15,3-1 0-15,-1-2 144 0,-3-5-144 0,4 2 0 16,4 3 128-16,0-2-128 0,-3-6 0 0,-1 1 0 15,1-1 160-15,-3-4-160 0,1 0 128 16,0-8-128-16,1-2 176 0,3-2-48 0,2-3-128 0,0-1 192 16,3 1-32-16,-1-7-16 0,2 0 0 0,-2-2 0 15,-2 1-144-15,-1-2 192 0,-1-1-192 0,-2 0 192 16,2-2-192-16,-3 2 160 0,-5 3-160 0,6-2 160 16,6-4-32-16,0 2 0 0,-3 0 0 0,-3 0 0 15,-2-1 0-15,-1 1 0 0,-5-3 0 0,-1-1 0 16,-1 1-128-16,-2-5 128 0,-1-5-128 0,-1-3 128 15,0-3-128-15,0 0 128 0,2-5-128 0,-5 0 128 16,-5 0-128-16,1 3 128 0,0 0-128 0,-2 0 128 0,-1 0-128 0,-3 1 0 16,-1-2 0-16,-5 3 0 0,0 2 128 0,-7 1-128 15,-3 0 0-15,-3 3 128 0,-3-4-128 0,-7 1 0 16,-3 1 0-16,0-1 128 0,1-1-128 0,-4 1 0 16,-3-1 0-16,-1 0 0 0,-1 4 0 0,-1-3 0 15,0-3-128-15,0 2 128 0,1 1 0 0,-2 2 0 16,-2-4 0-16,0 2 0 0,-3 3-192 0,-2 2 192 15,-1-3-160-15,1 4 160 0,4 2-160 0,-1 6 160 16,-1 0-160-16,-1 3 160 0,0 0-176 0,0 1 176 16,-2 2-192-16,-1 5 192 0,-1 0-192 0,-2 5 64 15,-2 1 128-15,-6 1-208 0,-5 2 208 0,1 0-192 16,9 4 192-16,-4 1-192 0,0 1 192 0,1 1 0 16,2 1 0-16,1 2-144 0,-2 2 144 0,-2-3 0 0,-4 3 0 0,0 3 0 15,0 6 0-15,0 1-160 0,-1 3 160 0,3 4-160 16,1 3 160-16,0 2 0 0,2 7 0 0,-4 0 0 15,-2 4 0-15,0 2-160 0,3 0 160 0,7 0 0 16,6 1 0-16,6-3 0 0,-1 4 0 0,5 2 0 16,5-3 0-16,2 1 0 0,3 1 0 0,2-4 0 15,2 2 0-15,2-1 0 0,1 1 0 0,7 1 0 16,2-2 0-16,2 2-128 0,2-2 128 0,6 1 0 16,0 0 0-16,8-4 0 0,0-1 0 0,7 0 0 15,-1-2 0-15,3-2 0 0,1-3 0 0,7 0 0 16,8 0 0-16,2-1 0 0,-1-1 0 0,2 1 0 15,-4-5 0-15,1-1 0 0,-1-3 0 0,2 2 0 16,1-8 0-16,4-1 0 0,3-4 0 0,2 1 0 0,4-2 0 0,-1-1 0 16,0-2 0-16,-3-7 0 0,-3-2 0 15,2-2 0-15,-3-1 128 0,3-4-128 0,1-7 0 0,0 2 128 16,2-1-128-16,0-1 0 0,-3 1 144 16,-4-5-144-16,-5-5 128 0,-1 3-128 0,-2 1 128 0,1-1-128 15,-2-6 128-15,1 3-128 0,-3 1 128 0,3-4-128 16,6 1 0-16,-3-5 128 0,-4 1-128 0,-1-3 160 15,-3 5-160-15,-3-5 160 0,0-4-160 0,-4 0 0 16,-2-1 0-16,-1-1 128 0,-1-1-128 0,-1 1 0 16,-1-2 0-16,-2-1 0 0,-5-2 0 0,-1 6 0 15,-4 4 0-15,-1 1 0 0,-2-5 0 0,-5 2 0 16,-4 2 0-16,0-2 0 0,-4-3 0 0,-5-5 128 16,1-2-128-16,-3 0 0 0,-1-2 0 0,-3-1 0 0,-4-5 0 15,0 5 0-15,0 6 0 0,-2 2 0 0,-2 2 0 0,-4-1 0 16,-1 2 0-16,-4 4 0 0,-2-2-144 0,-5 2 144 15,-3-3 0-15,4 4-160 0,-2-1 160 0,1 3-128 16,1 4 128-16,2 0 0 0,0-1 0 0,1 4 0 16,-3 2 0-16,1 2-160 0,-2 4 160 0,-4 0 0 15,-3 1-160-15,1 4 160 0,-2-1-128 0,0 5 128 16,1 3-128-16,0 0 128 0,-2-2-128 0,1 4 128 16,-3 5 0-16,-3 1 0 0,-5 0 0 0,5 2-128 15,2 0 128-15,2 4 0 0,1-1 0 0,2 2 0 16,5 3 0-16,0 1 0 0,0 2 0 0,-1 5-128 15,-3 2 128-15,-1 6 0 0,-5 2 0 0,5 5-128 16,4 6 128-16,1 4 0 0,-3-2 0 0,4 4 0 16,-1 7 0-16,7 2 0 0,-1 5 0 0,7-4 0 0,4-4 0 0,4-2 0 15,3-1 0-15,4-3 0 0,6-1 0 16,5 0 0-16,3 0 0 0,4-2 0 0,3 1 0 0,3-4 0 16,2-1 0-16,2 1 0 0,2-1 0 0,2 0 0 15,2-4 0-15,1 2 0 0,4-3 0 0,2-1 0 16,3 0 0-16,2-3 0 0,3-3 0 0,2-2 0 15,3-6 0-15,3 0 0 0,4 0 0 0,5-7 144 16,-2-4-144-16,1 0 0 0,-3-1 176 0,1-1-176 16,0-7 160-16,6-1-160 0,-1-2 144 0,7-5-144 15,0-1 128-15,0-2-128 0,-4-4 144 0,-1-4-144 16,-2-4 160-16,1 2-160 0,-1 3 144 0,-1-2-144 16,-2-6 128-16,3 1-128 0,2-1 128 0,-2 7-128 15,-2-2 128-15,-4 1-128 0,-5-4 128 0,0 2-128 0,-3 1 0 16,-3-1 128-16,-3-2-128 0,-2 0 128 0,-2-3-128 0,3 1 128 15,4 0-128-15,-1-4 128 0,0-2-128 0,-2 1 128 16,-3-2-128-16,-2 1 0 0,0-2 0 0,-2-1 128 16,-2-2-128-16,0-1 0 0,-4-1 144 0,-2-1-144 15,-3 1 0-15,1 1 128 0,-3 0-128 0,-2 3 0 16,-4 1 128-16,-1 0-128 0,-3-5 128 0,1 0-128 16,-4 3 128-16,0-3-128 0,-5-4 160 0,-1-2-160 15,-3-2 144-15,-1 2-144 0,0-1 128 0,-2 0-128 16,-1-2 0-16,0 2 0 0,0 2 0 0,-1 3 0 15,-3 2 0-15,1-1 0 0,-2-5 0 0,-3-1 0 16,-5 3 0-16,0 1 0 0,-4 2 0 0,-4 5 0 16,-2 2 0-16,-1 3 0 0,4 3 0 0,0-1 0 15,-4 4-224-15,-1 2 80 0,-2 4 16 0,-5 1 0 0,-3 7-144 0,-8 0-32 16,-8 1 0-16,3 4 0 16,4 6-160-16,1-2-48 0,1 2 0 0,4 3 0 15,4-3-224-15,3 6-48 0,-1-2-16 0,0 5 0 16,-2 2-528-16,-1 2-96 0,-3 5-32 0,3 4-7632 15,2 8-1536-15</inkml:trace>
  <inkml:trace contextRef="#ctx0" brushRef="#br0" timeOffset="185450.21">31049 14307 15775 0,'4'-14'704'0,"-4"14"128"0,0-9-656 0,0-3-176 0,3-2 0 0,-2 2 0 15,-1 12 864-15,1-13 144 0,2-3 16 0,-3 1 16 16,-1 2-192-16,-1-3-32 0,1 2-16 0,-3-1 0 15,-6-2-32-15,-3 2-16 0,-4 0 0 0,0-2 0 16,-1-6-48-16,-3 1-16 0,-9 1 0 0,0 1 0 16,0-1-336-16,-1 1-64 0,-5-5-16 0,1 3 0 15,-1 1-64-15,-2-1-16 0,-1-2 0 0,-4 1 0 16,-3 3 16-16,2 2 0 0,2 1 0 0,-2 3 0 0,-6-1 48 16,1 4 16-16,0 4 0 0,0-2 0 0,-1 1-64 0,-3 4-16 15,-5 3 0-15,-2 3 0 0,-2 1 16 16,2 2 0-16,3 1 0 0,3 4 0 0,5 8-80 15,0 4 0-15,2-2-128 0,0 5 192 0,-1-1-192 0,-1 6 0 16,-3 2 128-16,3-2-128 0,8 0 128 0,-1 1 0 16,-4 2-128-16,5 2 192 0,4 1-192 0,2 2 144 15,0 3-144-15,2 3 128 0,6 1 0 0,-2 5 0 16,5-2 0-16,5 0 0 0,5 1-128 0,2-4 0 16,4 1 0-16,5-3 0 0,2 0 208 0,4 0 16 15,2-1 0-15,1-1 0 0,2 3-80 0,3-4-16 16,0-1 0-16,2-1 0 0,1-2-128 0,6 0 128 15,-1-3-128-15,3 0 128 0,4-3 64 0,1 0 16 0,1-3 0 16,4-1 0-16,5 1-208 0,1-1 0 0,-3-2 128 16,6 0-128-16,8-3 0 0,0 1 176 0,-1-8-176 0,2 4 160 15,0 2-160-15,-1-3 192 0,1-3-192 0,3-2 192 16,1-3-192-16,2 2 160 0,2 2-160 0,1-6 160 16,-2 1-160-16,-1 0 128 0,-2-3-128 0,-2 1 128 15,-1 0-128-15,0-3 128 0,-2-3-128 0,6 1 128 16,2 2-128-16,-1-5 160 0,-2-2-160 0,-3 0 160 15,-3-5-160-15,0-1 160 0,-1-7-160 0,4-3 160 16,4-4-160-16,-4 0 160 0,-5-1-160 0,1 1 160 16,4 0-160-16,-6 1 0 0,-5-7 144 0,-4 4-144 15,-3 0 128-15,-2-1-128 0,-1-3 160 0,-4 3-160 16,-2-4 0-16,-3 0 0 0,0-2 0 0,-4 0 0 0,-4-2 0 16,-4-1 0-16,-4-1 0 0,-4 3 0 0,-3 3 0 0,-2-3 0 15,-3-4 0-15,-2-1 0 0,-7 1 0 0,2 2 0 16,-2 1 0-16,0-1 0 0,-1 0 0 0,-2 1 0 15,0-2 0-15,-2-1 0 0,0-2 0 0,-2 2 0 16,-5 0 0-16,0 2 0 0,-2-2 0 0,-4 3 0 16,-4 0-128-16,-1 2 128 0,0 8 0 0,-1 1 0 15,1-6-128-15,-1 3 128 0,-3 4 0 0,1 0-128 16,-1 0 128-16,-5 2 0 0,-5-3-128 0,-2 0 128 16,-1 1 0-16,-2 5 0 0,-3 3 0 0,4 1-128 15,3-3 128-15,1 5 0 0,-2 0 0 0,-4 2 0 16,-3-2 0-16,2 4 0 0,2 2 0 0,2 3 0 15,-1 6 0-15,5 0 0 0,2-2-128 0,3 1 128 16,0 5 0-16,1-1 0 0,-3 5 0 0,2 1-128 16,3 5 128-16,1 5 0 0,0 3 0 0,3 2 0 0,-1 2 0 0,5-1 0 15,4 4 0-15,4-1 0 0,3 1 0 0,1 1 0 16,4 4 0-16,1 0 0 0,2 4 0 0,2-1 0 16,0 3 0-16,2 3 0 0,3-2 0 0,3 4 0 15,3-1 0-15,4-1 0 0,2-2 0 0,4-2 0 16,3-2 0-16,4 1 0 0,1 4 0 0,1-3 0 15,3-8 0-15,2 5 0 0,1 2 0 0,5-1 0 16,1-2 128-16,5-2-128 0,-1-2 0 0,5 1 0 16,3 1 0-16,2 0 128 0,3-6-128 0,1 1 0 15,1 1 0-15,1-2 144 0,-1 1-144 0,0-1 128 16,1-4-128-16,3 1 0 0,7-2 0 0,2-1 128 0,4-3-128 16,1 2 0-16,0-3 144 0,-2-4-144 0,-3-2 128 0,2-3-128 15,5 0 160-15,0-5-160 0,-1-1 160 0,3 2-160 16,-2-7 160-16,-2-4-160 0,-5-4 128 15,5-6-128-15,2-6 0 0,-2-4 0 0,1-6 176 0,-1-3-176 16,0-4 192-16,-5-4-192 0,-3-2 192 0,-5-2-192 16,-6-2 192-16,-3 3-192 0,-1 1 176 0,-10 1-176 15,-4-5 160-15,-5 3-160 0,-5-3 320 0,-6 5-48 16,-6 3 0-16,-5 0 0 0,-5-6 64 0,-7 3 16 16,-5 3 0-16,-2 1 0 0,-5 1-208 0,-3 1-144 15,-5-1 192-15,-3 1-192 16,-1 1-352-16,-2 5-176 0,-4 4-48 0,0 1-11888 15,1 3-2384-15</inkml:trace>
  <inkml:trace contextRef="#ctx0" brushRef="#br1" timeOffset="192212.39">13928 16471 5519 0,'0'0'496'0,"0"0"-496"16,6-6 0-16,-6 6 0 0,0 0 2464 0,0 0 400 15,0 0 80-15,5-8 0 0,-5 8-1264 0,0 0-256 0,3-9-48 16,-3 9-16-16,0-8-336 0,0 0-64 0,-3 0 0 0,3 8-16 16,-4-10-80-16,-1 2-16 0,-3-5 0 0,-1 3 0 15,0 1-176-15,0-2-32 0,-1 3-16 0,-5-1 0 16,1-1-112-16,-4-2-32 0,-2 2 0 0,1-3 0 16,-8 0-144-16,4 2-16 0,1-1-16 0,-4 1 0 15,-4 0-80-15,-7-4-16 0,-2-1 0 0,1 3 0 16,-1 2-16-16,-2 2-16 0,-4 0 0 0,-2-1 0 15,-2 2 80-15,-1-1 32 0,-2 1 0 0,-1 2 0 16,-5 0-48-16,5 4-16 0,2-1 0 0,1 0 0 16,1 1-16-16,-3-2 0 0,-3 3 0 0,0 1 0 15,-1 1-48-15,1 0-16 0,1 2 0 0,1-1 0 16,3 4 48-16,0 0 0 0,3 1 0 0,-1 1 0 0,-2 2 0 16,0 0 0-16,-3 6 0 0,4 1 0 0,3 1-48 0,6 4 0 15,-2 3 0-15,4 0 0 0,3 5-144 16,4 1 160-16,1 6-160 0,1 1 160 0,2 5-160 0,-1-3 0 15,2 3 0-15,4 1 0 0,1-6 0 16,3-1 0-16,0 0 128 0,2 3-128 0,3-1 0 0,1 0 0 16,3 0 0-16,4 5 0 0,4-1 0 0,3 3 128 15,4-4-128-15,1 1 0 0,5 1 0 0,2-5 128 16,2-1-128-16,2 0 0 0,1-1 0 0,1 1 0 16,3-3 128-16,1-1-128 0,2 0 0 0,3-4 0 15,2 0 0-15,5-1 0 0,1-2 0 0,3-1 0 16,3-1 0-16,9-4 0 0,6 0 144 0,2 1-144 15,-1-2 160-15,1-3-160 0,1-3 160 0,4 0-160 16,5-2 160-16,3 1-160 0,3-1 128 0,-1-4-128 16,-2-1 0-16,0-1 0 0,-2 0 0 0,0-3 128 0,-2-6-128 15,-1-2 0-15,-2 1 0 0,-4-1 128 16,-6-3-128-16,-3 0 0 0,-2-4 128 0,-2 1-128 0,0-4 0 0,-4-3 144 16,-2-5-144-16,2-1 192 0,2 1-192 0,-3-2 192 15,-5 1-192-15,-2 0 160 0,-4-5-160 0,-1 0 160 16,-2-3-160-16,-2 2 160 0,-4 4-160 0,1-2 160 15,-1 0-160-15,-4-2 0 16,-4 4 144-16,-1-3-144 0,0-1 128 0,-2 0-128 0,-2-1 128 0,0-2-128 16,-5 0 0-16,-2-3 0 0,-4-5 0 0,-2 2 128 15,-1 2-128-15,-5-1 0 0,-5-3 0 0,-3 4 0 16,0-1 0-16,-3 1 0 0,-2 3 0 0,-1 2 0 16,-1-2 0-16,-2 3 0 0,-2-3 0 0,-3 1 0 15,-2-3 0-15,-3 0 0 0,-5 1 0 0,-2 4 0 16,-1 3 0-16,-1 1 0 0,-2 0 0 0,-1 2 0 0,-1-2 0 15,-4 4 0-15,-3 3 0 0,-6 0 0 0,-6-3 0 16,-3 3 0-16,-2 2 0 0,0 5 0 0,1-3 0 16,-1 3 0-16,3 1 0 0,-3 3 0 0,-1 4 0 0,1 1 0 15,3 7 0-15,5 1-128 0,3 3 128 0,4 4 0 16,1 3 0-16,-2 0 0 0,-3 3 0 0,1 7 0 16,0 1 0-16,3 6 0 0,1 0 0 15,1 4 0-15,0 6 0 0,2 3 0 0,1 2 0 0,3 1 0 16,-1-2 0-16,3 2 0 0,2-1 0 0,9 2 0 15,7 0 0-15,6-2 0 0,2 1 0 0,5 1 0 16,3 6 0-16,8-1-128 0,6 1 128 0,6-2 0 0,3-3 0 16,5 2 0-16,1 3 0 0,8-2 0 15,3-1 0-15,7 1 0 0,5 1 0 0,3-5 0 0,4-1 0 16,2-5 128-16,3-4-128 0,4-3 0 0,4-1 0 0,4-1 0 16,1-6 0-16,2 0 0 0,2-1 0 0,0 0 128 15,-1 1-128-15,-1 0 0 0,3-2 0 0,7-2 0 16,5-2 0-16,-2-1 0 0,-2 2 0 0,-3-9 0 15,-1-4 176-15,-1-3-48 0,-3-2 0 0,2 0 0 16,-1-2-128-16,-2-8 0 0,-6-3 0 0,-3-3 0 16,-3 1 0-16,0-5 0 0,-1-5 0 0,2-6 0 15,2-2 0-15,-3-3 160 0,-4-1-160 0,-5-2 160 16,0-3-160-16,-7-2 160 0,-4-1-160 0,-3-3 160 16,-1-1-160-16,-4 2 0 0,-3 0 0 0,-4 3 0 15,-4 1 144-15,-3-2-144 0,-3 5 160 0,-5-3-160 0,-2 1 0 16,-4-1 0-16,-2-1 0 0,-2-2 0 0,-7-6 0 15,-4 1 0-15,-8-6 0 0,-3 0 0 0,-2 1 0 0,-5 0 0 16,-5-2 0-16,-2 7 0 0,-4 0-176 16,-7 4 176-16,-5-2-160 0,2 2 160 0,3 1 0 0,0 2 0 15,-1 3 0-15,0 1 0 0,-3-2 0 0,-2 8-176 16,-4 1 176-16,-4 4-160 0,-4 3 160 0,-2 3 0 16,-1 3 128-16,1 0-128 0,-2 5 0 0,-4 4 0 15,-5 4 0-15,1 3-128 0,1 6 128 16,5 5 0-16,3 1 0 0,-2 8 0 0,-2 7 0 0,0 4 0 15,2 1 0-15,1 8-128 0,0 8 128 0,3 4 0 16,2 3 0-16,7 0 0 0,1-2 0 0,4 5 0 16,2 2 0-16,10 5 0 0,7-1 0 0,10 2 0 15,1 2 0-15,10-5 0 0,6-3 0 0,10-2 0 0,9 1 0 16,8-2 0-16,5 1 0 0,12 0 0 0,9 0 128 16,5 0-128-16,2 0 0 0,4-7 0 0,4-4 0 0,4-2 0 15,4-2 0-15,3 2 0 16,2 3 0-16,1-6 0 0,1-7 0 0,-1-3 0 0,1 2 0 0,5-10 0 15,5-3 0-15,4-3 0 0,-1-3 0 0,0-4 0 16,-3-6 0-16,2-2 0 0,1-5 128 0,0 1-128 16,0-2 0-16,-4-6 128 0,-4-5-128 0,-1-7 0 15,0-5 0-15,3-5 144 0,3-6-144 0,-5-1 0 16,-7-3 144-16,-6-2-144 0,-5 0 0 0,-4-2 144 16,-5-5-144-16,-4-1 0 0,-4-3 144 0,-4 3-144 15,-4 2 128-15,-1-5-128 0,-4 4 160 0,-5 0-160 16,-7 2 0-16,-4-3 0 0,-5 0 0 0,-3-2 0 15,-8-5 0-15,-5 0 0 0,-7-2 0 0,-5-2 0 0,-8 2-176 16,-5 3 176-16,-2 0-160 0,-3 4 160 16,-6 4 0-16,-2 5 0 15,-3-2-128-15,-2 3 128 0,0 1 0 16,-9 2-192-16,-6 2 192 0,-4 3-192 0,-4 1 192 16,1 0 0-16,4 7 0 0,-2 1-144 0,-5 2 144 0,0 1 0 0,-3 4 0 0,-1 6 0 0,-3 3 0 15,0 5 0-15,0 0 0 0,-5 5-128 0,-7 5 128 0,1 5 0 16,2 3 0-16,2 5 0 0,5 6 0 0,-4 9 0 15,-4 8 0-15,4 9 0 0,7 5 0 0,5 4 0 16,1 5 0-16,5 3 0 0,2 3 0 0,3 2 0 16,2 2 0-16,12 1 0 0,14-1 0 0,8-5 0 15,7-5 0-15,6-5 0 0,4-5 0 0,10 1 0 16,7 0 0-16,7 0 0 0,3-6 0 0,9 5 0 16,10 2 0-16,7-2 0 0,6-1 0 0,7-4 128 0,3-1-128 15,6-5 0-15,3 0 0 0,6 2 0 0,4-4 0 0,0-3 128 16,5-8-128-16,-4-8 0 0,-1-2 0 15,2-4 0-15,4-9 0 0,4-3 0 0,3-1 0 0,-4-7 128 16,-1-4-128-16,2-6 128 0,3-2-128 0,4-6 128 16,3-4-128-16,-6-9 0 0,-3-7 0 0,1-5 128 15,0-2-128-15,1-5 0 0,1-2 0 16,-10-1 128-16,-9-2-128 0,-6 6 0 0,-6 4 0 0,-5 5 0 16,-6 4 0-16,-3 2 0 0,-3 3 0 0,-4-1 0 15,-4 4 128-15,-5-1-128 0,-7 2 128 0,-4-4-128 16,-8-3 0-16,-3-1 0 0,-3 0 0 0,-8-3 0 15,-3-5 0-15,-6 0 0 0,-6-1 0 0,-6 2 0 0,-6 2 0 16,-3 0 0-16,-3-2 0 0,1 3 0 0,-5 2 0 16,-3 2-160-16,-5-1 16 0,-5 0 0 0,-3 3 144 0,-7 6 0 15,-7 3 0-15,-5 4 0 0,-8 0 0 0,-3 2 0 16,-2 5 0-16,-7 5-128 0,-9 2 128 0,1 2 0 16,1 0 0-16,-4 4 0 0,-6 10 0 0,1 0 0 15,2 2 0-15,7 2 0 0,4 2 0 0,4 2 0 16,0 5 0-16,5 1 0 0,5 5 0 0,5 1 0 15,5 6 0-15,1 4 128 0,-1 5-128 0,3 3 128 16,5 3-128-16,3 5 128 0,10 3-128 0,5 2 0 16,8 4 128-16,10 5-128 0,6 3 0 15,8-2 0-15,8 0 0 0,8-3 128 16,7-3-128-16,13 4 0 0,9 4 0 0,12-1 0 0,8-8 0 0,13 3 0 16,12-1 0-16,3-4 0 0,3-6 0 0,1-5 0 0,3-3 0 15,2-2 0-15,1-4 0 0,0-2 0 0,-1-1 0 16,2-6 0-16,3-8 0 0,4-3 0 0,1-2 0 0,-1-5 128 15,-1 1-128-15,-2-8 0 0,0-5 0 0,2-1 0 16,0 1 144-16,-3-4-144 0,-6-11 192 16,-2-6-192-16,1-8 0 0,0-5 0 15,-1-7 0-15,-5-6 0 0,-7-7 176 0,-6-5-32 0,-7-4 0 16,-5-3 0-16,-6-10-144 0,-9 6 0 0,-9 7 0 0,-7 8 0 16,-3 5 0-16,-10 5 0 0,-9 1 0 0,-8 2 0 15,-7 0-144-15,-3 0 144 0,-9 5-192 0,-1-1 192 16,-2-2-1200-1,0 5-128-15,1 5-16 0,3 4-17152 0</inkml:trace>
  <inkml:trace contextRef="#ctx0" brushRef="#br1" timeOffset="195328.61">31537 14418 13823 0,'-9'-10'608'0,"4"2"128"0,-2 1-592 0,1-2-144 0,-1-1 0 0,1-1 0 16,-4 3 1648-16,4 2 288 0,-2 1 64 0,5 1 16 16,0 1-976-16,-1-3-192 0,0-2-32 0,0 0-16 15,2 0 176-15,1 2 48 0,0-2 0 0,0 0 0 16,-2-2 0-16,0-1 0 0,-1-3 0 0,2 1 0 0,-3 0 0 16,1-2 0-16,0 2 0 0,-1-1 0 0,-3-2-832 15,-1 3-192-15,-2-2 0 0,-1 0 0 0,-1 1 0 16,-2-2 0-16,-2-2 0 0,0 3 0 0,-3-1 0 0,-1 2 0 15,-3-1 0-15,0 0 0 0,-2-2 864 0,0 1 128 16,-1 0 32-16,-15-5 0 0,-1-2-1024 0,21 14 0 16,-3-2-224-16,-4 5 32 0,-3-2 192 0,-2 2 224 15,-3-1-48-15,2-1-16 0,-7 3-32 0,-33-5-128 16,7-1 192-16,4 2-64 0,-2 2-128 0,-1 6 128 16,2 6-128-16,5-5 128 0,5-4-128 0,2 2 160 0,1 2-160 15,-2-1 160-15,2-1-160 0,0 1 0 16,-5-7 0-16,-1 7 0 0,1 3 208 0,1 4-32 15,4-2-16-15,-1-2 0 0,1-2 96 0,-1 3 0 0,-2-1 16 0,-1 5 0 16,0 1-64-16,-1 5-16 0,2 5 0 0,7 2 0 16,5-1-192-16,19-6 0 0,-3 0 128 0,1 2-128 15,-2 2 0-15,1 2 0 0,-2 5 0 16,2 0 0-16,-2-3 176 0,3 3-176 0,1 0 192 16,-1 1-192-16,3-1 0 0,-1-1 0 0,2 2 0 0,1-2 0 15,0 6 0-15,-1 4 0 0,3-2 0 16,2 0 0-16,2 0 0 0,5-1 0 0,2-1 0 15,2-3 0-15,-1 4 0 0,5-4 0 0,2 4 0 0,1-4 0 16,3 3 0-16,2-3 0 0,1 3 0 0,5-2 0 16,3 2 0-16,5 0 0 0,2-1 0 0,4 4 0 15,1-4 0-15,2 3 0 0,1 2 0 0,3-6 0 0,-1 2 0 0,2 0 0 16,0-1 0-16,1 4 0 0,2-6 0 0,6 3 0 16,2-3 0-16,10 5 0 0,4-2 0 0,-1 2 0 15,2-4 0-15,0 1 0 0,-4-1 0 0,7 0 0 16,2-2 0-16,4 3 0 0,8-4 0 0,0 4 0 15,-6-6 0-15,-2 1 0 0,-3-1 0 0,3-1 0 16,4 3 0-16,-2-5 0 0,-1 0 0 0,-2-1 0 16,-2-1 0-16,-4-4 0 0,-5 0 0 0,2-1 0 15,-1-3 0-15,2-1 0 0,2-7 0 16,-2 0 0-16,-3-1 0 0,0-1 0 0,-6-7 0 0,-3-1 0 16,-2-3 0-16,0-2 0 0,-1-2 0 0,2-6 0 15,0-1 0-15,0-2 0 0,-1-1 928 0,-14 4 80 16,0-3 16-16,-2-3 0 15,-2 1-1648-15,0 0-320 0,-4-2-64 0,0-1-16 16,-3-1 1648-16,0-11 320 0,-5 5 64 0,-2 0 16 0,-4 0-832 0,-4-1-192 0,-2-1 0 16,-4 0 0-16,-2-5 0 0,-3 1 0 0,-3 2 0 15,-4-3 0-15,-2-3 0 0,-3 4 0 0,-5 1 0 0,-2 2 0 32,-2 1-768-32,-3 1-208 0,-2 2-48 0,-3-4 0 0,-1-1 1648 0,-3 0 320 0,-2 2 64 15,-2-1 16 1,2 2-1648-16,-7-1-320 0,-2-5-64 0,-4 6-16 0,-3 3 832 0,-1 2 192 0,0 2 0 0,1 1 0 15,-1 2 0-15,2 0 0 0,2 4 0 0,-2-1 0 16,-1 3 0-16,-1 3 0 0,-2-1 0 0,-4 4 0 16,-2 6 0-16,3 0 0 0,-1 2 0 0,0-1 0 0,1 1 0 15,-2 0 0-15,-2 3 0 0,2 2 0 0,4 2 0 16,2 3 0-16,2 4 0 0,4 0 0 0,3-2 0 16,0 3 0-16,0 0 0 0,-2 3 0 0,-4 4 0 15,4 2 0-15,2 2 0 0,11 0 0 0,-2 0 0 0,0 3 0 16,4 3 0-16,2 2 0 0,1-2 0 0,4 8 0 15,1 2 0-15,-3 9 0 0,2-4 0 0,4 1 0 16,5 1 0-16,-1 0 0 0,2-2 0 16,5 1 0-16,1-3 0 0,4 0 0 0,0-1 0 0,2 1 0 15,3 1 0-15,3 1 0 0,4 0 0 0,2-3 0 16,3 1 0-16,2-1 0 0,3 4 0 0,3-3 0 16,1 0 0-16,5 1 0 0,1-2 0 15,6-1 0-15,4-1 0 0,4 0 0 16,6 0 0-16,3 0 0 0,6 0 0 0,3-3 0 0,5-1 0 0,-4 1 0 15,-1-3 0-15,1-1 0 0,5-6 0 0,10 0 0 16,8-2 0-16,2 1 0 0,-3 0 0 0,0-2 0 0,-1-5 0 16,4 1 0-16,3-5 0 0,2 2 0 0,1-6 0 15,-2-1 0-15,-4-5 0 0,1-3 0 0,2-4 0 16,0-1 0-16,-5-3 0 0,-24 3 0 0,-1-3 0 0,-1-2 0 16,2-2 0-16,-4-1 0 0,-1 0 0 15,-3-1 0-15,-2 1 0 0,9-5 0 0,-7-7 0 0,-6 4 0 16,-6-2 0-16,-5 1 0 0,-3-3 0 0,-4 2 0 15,-5-4 0-15,-4-1 0 0,-5-3 0 0,-2-3 0 16,-5-3 0-16,-4-1 0 0,-6-1 0 0,-5 1 0 16,-5-1 0-16,-4-1 0 0,-5 1 0 15,-3 1 0-15,-5 3 0 0,-3-3 0 0,-2 3 0 0,-2-1 0 16,1-2 0-16,-8 0 0 0,-1-1 0 0,-5 3 0 0,-4 2 0 16,-3 0 0-16,-4-1 0 0,4 4 0 15,-2 1 0-15,0 3 0 0,0-1 0 0,-4 4 0 0,1-1 0 0,-4 3 0 16,-1 2 0-16,2 0 0 0,1 0 0 0,0 3 0 15,0 2 0-15,0 1 0 0,-2-1 0 0,5 5 0 16,2 1 0-16,3 5 0 0,-1 6 0 0,5 2 0 16,0 0 0-16,-2 2 0 0,-2 3 0 0,-2 7 0 15,0 4 0-15,3 1 0 0,-1 1 0 0,4 1 0 16,2 2 0-16,2 2 0 0,2 1 0 0,1 4 0 16,2-2 0-16,4 6 0 0,3 6 0 0,5 3 0 15,7 2 0-15,4-2 0 0,3 4 0 0,8-1 0 16,2 0 0-16,8 3 0 0,7-5 0 0,5 1 0 15,5 1 0-15,6 1 0 0,6 2 0 0,6-1 0 16,6 0 0-16,2 0 0 0,1 1 0 0,9-4 0 0,-1-3 0 0,5 1 0 16,3-2 0-16,8-3 0 0,5-1 0 15,2-2 0-15,-1-2 0 0,0 1 0 0,6 1 0 16,2-3 0-16,7-1 0 0,0-2 0 0,0 1 0 16,1-2 0-16,1 0 0 0,0-1 0 0,1-6 0 0,-2-2 0 15,-3-2 0-15,-2-5 0 0,-2-3 0 16,1-7 0-16,1-7 0 0,-2-2 0 0,0-3 0 0,-5-3 0 15,-5-6 0-15,0-3 0 0,-1-1 0 0,-3-5 0 16,-4 4 0-16,-2-5 0 0,-3 0 0 0,-3-3 0 16,-7 1 0-16,-5-1 0 0,-6-1 0 0,-5-4 0 15,-3-5 0-15,-6 1 0 0,-5-2 0 0,-5 1 0 16,-4-2 0-16,-7-3 0 0,-4 2 0 0,-5 3 0 0,-6-1 0 16,-4 0 0-16,-6-5 0 0,-5 3 0 15,-6 0 0-15,-6 3 0 0,-2 1 0 0,-3 0 0 16,-4-1 0-16,-3-1 0 0,1 5 0 0,-4 1 0 0,-6 4 0 0,0 1 0 15,-3 0 0-15,-3 4 0 0,-4-2 0 16,2 4 0-16,0-2 0 0,-2 2 0 0,-4 2 0 0,-3 5 0 16,-3 5 0-16,-1 1 0 0,4 3 0 0,-8 3 0 15,-6 3 0-15,0 5 0 0,2 4 0 0,2 3 0 16,3 3 0-16,-1 4 0 0,0 2 0 0,3 4 0 16,3 2 0-16,7 3 0 0,6 4 0 0,7-2 0 15,3 1 0-15,4 1 0 0,3-1 0 0,3 7 0 16,3 2 0-16,4 2 0 0,4 1 0 0,6 3 0 15,3 5 0-15,6 0 0 0,2 5 0 0,7-2 0 16,8-4 0-16,6 0 0 0,6-2 0 0,7 2 0 16,5 0 0-16,7-1 0 0,6-3 0 0,7 0 0 15,6 1 0-15,6-3 0 0,2-2 0 16,6-2 0-16,10-2 0 0,4 3 0 0,9-6 0 0,1-1 0 16,0-1 0-16,3-3 0 0,6 1 0 0,2-2 0 0,4 0 0 15,-2-4 0-15,-3-2 0 0,-1-2 0 0,3-1 0 16,1-4 0-16,-1-5 0 0,-4 0 0 0,-4-6 0 0,-1-1 0 15,-1-1 0-15,1-7 0 0,0-1 0 0,-4-4 0 16,-10-4 0-16,-4-4 0 0,-6-2 0 0,-3-6 0 16,-4 2 0-16,-7-3 0 0,-8 0 0 0,-2-2 0 15,-2-3 0-15,-4-1 0 0,-10-2 0 0,-4 0 0 16,-4 2 0-16,-6-5 0 0,-7-1 0 0,-7 1 0 0,-5 0 0 16,-5-3 0-16,-5 0 0 0,-5-2 0 15,-6-1 0-15,-4-1 0 0,-4-4 0 0,-2 5 0 0,-3 0 0 16,-3 2 0-16,-7-3 0 0,-5 4 0 15,-6 1 0-15,-2 4 0 0,-1 2 0 0,-2 2 0 16,-6-1 0-16,-2 0 0 0,-1 4 0 0,-1-1 0 0,-3 4 0 16,5 2 0-16,-1 1 0 0,0 4 0 0,-2 2 0 0,0 7 0 15,1 4 0-15,4 5 0 0,4 3 0 0,-2 4 0 16,-2 4 0-16,2 6 0 0,2 8 0 0,2 4 0 16,1 5 0-16,4 4 0 0,3 1 0 0,3 4 0 15,-2 3 0-15,3 4 0 0,3-1 0 0,7 5 0 16,9 1 0-16,4-1 0 0,6 9 0 0,6-3 0 15,8-2 0-15,8 2 0 0,6 1 0 0,7 2 0 16,6-3 0-16,5 1 0 0,7 3 0 0,6 1 0 16,4-2 0-16,6-2 0 0,3-3 0 0,2-3 0 15,2 0 0-15,3-3 0 0,5 1 0 0,4-2 0 0,6-2 0 0,3 0 0 16,3 2 0-16,3-4 0 0,-2-5 0 0,7-3 0 16,3-4 0-16,4 1 0 0,5-6 0 0,0-3 0 15,-5-1 0-15,0-3 0 0,3-5 0 0,-1-2 0 16,2-4 0-16,-2-3 0 0,-3-5 0 0,1-5 0 15,2-2 0-15,0-5 0 0,-2-6 0 16,2-4 0-16,-2-5 0 0,-3-7 0 0,-2-5 0 16,-2-6 0-16,-1 1 0 0,-5-3 0 0,-4 0 0 0,-4 0 0 15,-10 1 0-15,-6 1 0 0,-7-3 0 0,-6-1 0 16,-8 1 0-16,-6 0 0 0,-7-7 0 0,-4 3 0 16,-9-1 0-16,-5 2 0 0,-8 2 0 0,-8 0 0 0,-6 1 0 15,-9 1 0-15,-7-3 0 0,-2 3 0 16,-7 2-1680-16,1 6-304 0,-1 6-48 15,5 7-14752-15</inkml:trace>
  <inkml:trace contextRef="#ctx0" brushRef="#br1" timeOffset="201808.39">15286 6418 26719 0,'0'0'1184'0,"0"13"240"0,-4-2-1136 0,4-11-288 0,0 0 0 0,5 10 0 15,-5-10 1536-15,10 9 240 0,0-1 48 0,2-4 16 16,1 1-1360-16,2 1-272 0,5-1-48 0,2-1-16 15,4-3 16-15,2 3 0 0,-1 4 0 0,2-3 0 16,1-1 64-16,-2 0 16 0,4 1 0 0,-2-1 0 16,0 2 0-16,1 2 0 0,-3-5 0 0,1 2 0 15,-1 0-112-15,-2 3 0 0,-3-4-128 0,1 3 192 16,-2 0-192-16,-3 0 128 0,1-3-128 0,-5 2 0 16,-3-3 0-16,-12-3 0 0,11 4-208 0,-11-4 64 15,0 0-1376-15,0 0-272 0,0 0-48 0,0 0-12432 16</inkml:trace>
  <inkml:trace contextRef="#ctx0" brushRef="#br1" timeOffset="202245.63">15531 5905 28559 0,'-2'13'2544'0,"0"0"-2032"16,2 2-512-16,3 0 0 0,2-1 0 0,3-3 0 0,1-1 0 15,3 4 0-15,0 1 0 0,6 2 192 0,0-2-48 0,3 2-16 16,0 1 112-16,2-1 16 0,3 0 0 0,-2-1 0 16,-3 0-48-16,-1-3 0 0,-1-2 0 0,-5 0 0 15,-6-7 112-15,-8-4 32 0,12 2 0 0,-12-2 0 16,0 0 0-16,0 0 0 0,0 0 0 0,-7-14 0 15,-2-4 80-15,-7-2 16 0,-3-1 0 0,-3-1 0 16,-2-3-80-16,1 1-16 0,-2-1 0 0,0-2 0 16,0 0-352-16,1-3 144 0,0-2-144 0,3 2 0 15,3 4 128-15,4 2-128 0,3 2 0 0,5 4 0 16,2 1 0-16,4 4 0 0,4 4 0 0,5 1 0 16,1 4 256-16,6 3-64 0,3 3-16 0,5 4 0 0,2 5 16 0,3 2 0 15,2 0 0-15,0 3 0 0,2 0-192 0,-1-3 128 16,-2 0-128-16,0-3 128 0,0 6-128 0,-2-2 0 15,-6 1 0-15,-2-5 0 0,-4-1-160 16,-2-6-64-16,-5-5-16 0,-9 2 0 16,0 0-1744-16,-2-11-336 0,-4-4-80 0,-6-3-7104 15,-5-4-1424-15</inkml:trace>
  <inkml:trace contextRef="#ctx0" brushRef="#br1" timeOffset="202473.04">15290 4939 30863 0,'0'0'1360'0,"0"0"304"0,0 0-1344 0,0 0-320 0,0 0 0 15,0 0 0-15,0 0 0 0,8 10-160 16,4-3 16-16,3 4 0 0,5 5 672 0,5 2 144 0,2 1 32 0,4 0 0 16,0-1-272-16,3 2-48 0,0 2-16 0,1 3 0 15,1 2-112-15,0 2 0 0,2-2-16 0,-2 3 0 16,0 2-240-16,-1-4 0 0,-4-6 0 0,2 1 0 31,-1-3-2064-31,-3-3-368 0,-4-4-64 0,-4 3 0 0</inkml:trace>
  <inkml:trace contextRef="#ctx0" brushRef="#br1" timeOffset="202668.24">15560 5302 32255 0,'-7'17'1424'0,"6"-5"304"0,1-12-1392 0,0 0-336 16,0 0 0-16,0 0 0 0,9 1 0 0,2-6-208 16,-4-1 16-16,1-11 16 0,-1-9 176 15,1-4 0-15,-1 0 0 0,1-3 0 0,-1-3 0 0,-2-2 0 16,-1-3 0-16,0 5 0 16,0 3-1776-16,-2-1-320 0,-2 0-64 0,0 3-9712 0</inkml:trace>
  <inkml:trace contextRef="#ctx0" brushRef="#br1" timeOffset="202947.34">15791 4774 28911 0,'0'0'1280'0,"0"0"256"0,0 0-1216 0,-6-11-320 0,4-6 0 0,-2-2 0 31,-3-3-368-31,0 0-128 0,-4-1-16 0,1-1-16 0,-3-4 720 0,2 3 160 0,2-1 32 0,-1 5 0 15,-3 4-128-15,0 1 0 0,2 2-16 0,1 1 0 16,2 8 224-16,1-1 48 0,7 6 16 0,-6 6 0 16,1-2 96-16,2 9 16 0,2 1 0 0,-1 8 0 15,5 2-176-15,1 2-16 0,1 1-16 0,2-2 0 16,1 2-240-16,-2-1-64 0,2 6 0 0,1-9 0 16,-1-5-128-16,2-3 0 0,1-4 0 0,0 0 0 15,1-3 0-15,-3-4-256 0,2-8 64 0,-2-6 16 16,-1-6-1664-1,2-5-336-15,-1-3-64 0</inkml:trace>
  <inkml:trace contextRef="#ctx0" brushRef="#br1" timeOffset="203288.04">15864 3949 29663 0,'-17'8'1312'0,"8"0"272"0,-1 5-1264 0,1 3-320 16,0-2 0-16,3 7 0 0,0 0-224 0,1 2-96 15,-1 3-32-15,2 1 0 0,3 1 768 0,2 2 160 16,0 1 16-16,2-3 16 0,-2-1-320 0,3-4-64 16,2 0-16-16,1-3 0 0,-2 0 0 0,-1-2 0 15,3-3 0-15,-1-5 0 0,-6-10-80 0,11 5 0 16,-11-5-128-16,11 0 192 0,0-2-192 0,-2-1 0 16,-1-2 128-16,-1-2-128 0,1-5 0 0,1 2 0 0,2 1 0 0,1 1 0 15,-1 3 0-15,4-2 0 0,-1 3 0 0,3 3 0 16,1 2 224-16,0 3-48 0,3 2-16 15,1 1 0-15,1 6 96 0,-1 4 0 0,-3 0 16 16,1 2 0-16,1-4 16 0,-2 2 0 0,1-1 0 0,-2 2 0 16,-2 0-288-16,-3-1 128 0,-1-4-128 0,-5-2 0 15,-1-3 0-15,-6-8-192 0,0 0 0 0,0 0 0 32,0 0-1664-32,-10-2-336 0,0 0-64 0,-6-6-10912 0</inkml:trace>
  <inkml:trace contextRef="#ctx0" brushRef="#br1" timeOffset="203634.5">15831 3801 24639 0,'0'0'1088'0,"0"0"240"0,0 0-1072 0,0 0-256 16,0 0 0-16,0 0 0 0,0 0 336 0,-1-13 16 15,1-2 0-15,-3 0 0 0,1 0 736 0,-1-4 160 16,0-4 32-16,-2-5 0 0,0-1-544 0,-3-3-96 16,-1 0-32-16,-1 5 0 0,-2-1-272 0,-3 5-48 15,0 2-16-15,-1 2 0 0,-5 0-96 0,6 5-32 16,-1 5 0-16,3 2 0 0,1 3 64 0,3 4 16 0,0 3 0 0,4 4 0 16,1 4 48-16,3 5 16 0,1 2 0 0,2 4 0 15,3 3-112-15,3 3-32 16,3 0 0-16,2 2 0 0,2 1-144 0,2-4 0 0,1 0 0 0,2-6 0 15,1-6 0-15,-2-3 0 0,1-3 0 0,-3-6 0 16,-4-3-256-16,1-3-16 0,1-5-16 0,-2-3 0 31,-2-9-464-31,-1-5-80 0,-4-3-32 0,-1 2 0 16,-3 0-2016-16,-4-1-384 0</inkml:trace>
  <inkml:trace contextRef="#ctx0" brushRef="#br1" timeOffset="203941.62">15612 2785 33167 0,'0'0'2944'16,"0"0"-2352"-16,0 0-464 0,5 13-128 15,0 3-576-15,2 1-128 0,2 1-16 0,2 0-16 0,0-1 1072 0,4 3 224 16,0 0 32-16,3 4 16 0,3-2-304 0,2 3-64 16,-5 1-16-16,1-4 0 0,2-1-16 0,0 1 0 15,-3 0 0-15,-2-2 0 0,-3-6 48 0,-4-3 0 16,-9-11 0-16,0 0 0 0,11 5-96 0,-11-5-16 15,0 0 0-15,-8-13 0 0,-5-7 64 0,-3-5 16 16,-1-5 0-16,-4 0 0 0,-2-2-64 0,-1-1-16 16,1-1 0-16,1 3 0 0,-2-1-144 0,5-4 128 15,3-1-128-15,4-1 128 0,3 1-128 0,4 1 0 16,2-3 0-16,5 3 0 0,2 4 0 0,5 4 0 16,4 2 0-16,4 3 0 0,-2-5-128 0,6 8 128 0,-3 3 0 0,3 1 0 31,-1 4-1568-31,1-1-240 0,0 3-48 0</inkml:trace>
  <inkml:trace contextRef="#ctx0" brushRef="#br1" timeOffset="204650.33">16208 5314 35007 0,'-12'3'3120'0,"2"-2"-2496"16,-1-2-496-16,2 1-128 0,9 0-192 0,-5 4-48 15,5-4-16-15,0 0 0 0,0 0 480 0,0 0 96 16,4 6 0-16,4 3 16 0,2-1 64 0,4 4 16 15,5 2 0-15,4 2 0 0,4-2-32 0,1 4-16 16,-1-1 0-16,6 0 0 0,1 0-240 0,2 0-128 16,2 0 160-16,-3 1-160 0,-1 1 0 0,-5 2 0 15,-3-1-176-15,-3-1 176 16,-2-4-2032-16,-3-2-272 0,-3-2-64 0,-5-2-12160 0</inkml:trace>
  <inkml:trace contextRef="#ctx0" brushRef="#br1" timeOffset="205140.59">16270 5600 22111 0,'0'0'976'0,"0"0"208"0,0 0-944 0,0 0-240 0,0 0 0 0,6-19 0 16,1-1 2512-16,3-4 464 0,-5-2 96 0,3-8 0 15,-2-13-2384-15,5-5-496 0,-2-5-192 0,0-2 176 16,-1 2-48-16,-2-3-128 0,-3 2 192 0,1 1-64 15,2 1-128-15,3 1 0 0,2 0 0 0,-2 2 0 16,0 1-176-16,0 4 176 0,2 2-128 0,0 6 128 0,0 3 0 16,-1 4 0-16,-1 5 0 0,-2 2-128 0,-2 2 128 15,-1 5 0-15,1 2 0 0,-1 6 0 0,-4 11 128 0,0 0 0 16,0 0 0-16,0 0 0 0,8 13 496 0,1 6 96 16,0 1 32-16,2 6 0 0,0 4-288 0,1 4-48 15,0 3-16-15,1 1 0 0,0-1-272 0,-1 1-128 16,-2-4 0-16,0-3 128 0,-3-3-128 0,-1-3 192 15,0-3-192-15,-4-7 192 0,1-5 48 0,-3-10 16 16,0 0 0-16,1-10 0 0,-3-1-32 0,-2-6 0 16,-3-8 0-16,-2-4 0 0,-3-1-96 0,-1-2 0 15,-1-1-128-15,0 1 192 0,-3 0-192 0,1 0 128 16,-1 2-128-16,1 5 0 0,1 4 144 0,2 4-144 16,4 3 128-16,2 2-128 0,1 0 0 0,6 4 0 0,0 8 128 15,0 0-128-15,14-1 0 0,2 4 0 0,0 2 0 0,4 1 128 16,2 0-128-16,2 0 0 0,-3-3 0 0,1 1 0 15,-1 0 0-15,-2-2 0 0,-1 2-128 0,-2-5 128 16,-3-6-384-16,-1 0 0 0,-2-4 0 0,-3-1 0 31,-5-5-672-31,2-2-144 0,0-6-16 0,-3-1-16 16,-2-3-1312-16,-3-5-256 0,-1-7-48 0</inkml:trace>
  <inkml:trace contextRef="#ctx0" brushRef="#br1" timeOffset="205489.66">16476 3574 17503 0,'-9'13'1552'0,"5"-2"-1232"0,2 5-320 0,3 2 0 0,3 3 3520 0,2 1 640 16,2 4 128-16,4-1 16 0,2 4-3344 0,2-4-688 16,-2-1-128-16,3 3-16 0,0-1 176 0,0 2 32 15,0-2 16-15,-1 0 0 0,-1-5-160 0,0-2-16 16,-3-6-16-16,-1-2 0 0,-3 2-160 0,-3-6 160 15,-5-7-160-15,0 0 160 0,0 0-160 0,-1-11 0 16,-3-3 0-16,-1-4 0 0,-7-3 0 0,-1-5 0 16,-1-1 0-16,-1-5 128 0,-3 2-128 0,1-5 0 15,-1-4 0-15,1-1 0 0,0-1 0 0,3 2 0 16,-1 1 128-16,8 3-128 0,4 2 0 0,2 7 0 16,2 3 0-16,4 3 128 0,7 3-128 0,0 4 0 15,1 2 0-15,5 7 128 0,3 4-128 0,2 4 128 0,2 1-128 0,0 3 128 16,0-4-128-16,-1 3 0 15,4 2 0-15,-6 5 128 0,0-3-288 0,0 2-64 0,3 3-16 0,-4-6 0 32,-4-2-1312-32,-3-5-272 0,-3-4-48 0,-4-1-7536 0,-7 2-1488 0</inkml:trace>
  <inkml:trace contextRef="#ctx0" brushRef="#br1" timeOffset="205848.78">16686 2660 30527 0,'0'0'1344'0,"-10"-3"288"0,1 1-1312 0,0 3-320 0,9-1 0 0,-10 9 0 16,3 3 288-16,0 2-16 0,1-1 0 0,0 8 0 15,2 4 496-15,2 2 112 0,-1 3 16 0,2 0 0 0,1-4-560 0,3 4-96 16,0 0-32-16,3 1 0 0,-1 2-32 0,1-2-16 16,2-3 0-16,0-4 0 0,-1-4-160 0,-1-7 0 15,-6-13 144-15,7 5-144 0,-7-5 0 0,0 0 0 16,5-10 0-16,-1-8 0 0,-4-10 0 0,0 1 0 15,-4-1 0-15,3 0 0 0,-3-2 0 0,1 1 0 16,-1-2 0-16,3 5 128 0,1 2-128 0,0 3 0 16,1 2 0-16,3 2 128 0,1 4-128 0,2 5 176 15,-7 8-176-15,14-1 192 0,2 2 160 0,3 7 32 16,3 5 16-16,5 4 0 0,-3 4-144 0,2 3-48 16,3 4 0-16,-2 3 0 0,2-1-80 0,-1 3-128 15,-4-1 176-15,1 4-176 0,0 1 128 0,-3 4-128 16,-2 0 0-16,-5-4 0 0,-3-7 0 0,-3-5-192 0,-2-6 16 15,-4 0 16 1,-1-4-1520-16,-4-4-304 0,2-11-64 0,-10 2-13120 0</inkml:trace>
  <inkml:trace contextRef="#ctx0" brushRef="#br1" timeOffset="206448.58">16832 2150 29247 0,'-18'-9'1296'0,"8"0"272"15,-1-3-1248-15,1-2-320 0,1-6 0 0,-2 1 0 0,1 0-208 0,-1 4-112 16,0 0 0-16,1 2-16 0,0 2 976 0,1-2 208 16,1 2 48-16,2 5 0 0,6 6-128 0,0 0-32 15,-7 0 0-15,7 0 0 0,0 0-32 0,-5 11 0 16,5 0 0-16,2 3 0 0,1 2-384 0,1 5-96 15,1 5-16-15,-1 0 0 0,3-3-80 0,-1-2-128 16,-1-3 176-16,6 2-176 0,-1-1 144 0,2-2-144 16,-2-5 0-16,1-4 144 0,-2-2-144 0,-9-6 0 15,10 0 0-15,3-1 0 0,-1-5-128 0,-1 0 128 16,-2 1 0-16,1-5 0 0,2-3 0 0,-2 1-144 16,-2-2 144-16,1-1 0 0,0 0-160 0,0 2 160 15,-1-3-128-15,0-1 128 0,-1-1-336 0,-2 2 16 16,1 3 0-16,-3 0 0 15,-3-4-128-15,0 2 0 0,0-1-16 0,0 2 0 16,-4-1-192-16,4 2-48 0,-1-4 0 0,-1 3 0 16,0 0 64-16,-1-1 0 0,1 2 0 0,-1-3 0 0,2 3 352 0,-3 0 80 0,0 2 16 0,1-2 0 15,1 4 192-15,2 9 0 0,-6-11 0 0,1 3-144 16,3-5 144-16,0 3 0 0,0 1 0 0,2 9 0 16,0 0 192-16,-3-9-16 0,-1 2-16 0,4 7 0 15,-2-9 144-15,2 9 16 0,0 0 16 0,0 0 0 16,0 0-96-16,0 0-32 0,0 0 0 0,0 0 0 15,0 0-80-15,0 0-128 0,0 0 176 0,0 0-176 16,0 0 0-16,0 0 0 0,0 0 0 0,0 0-144 16,0 0 144-16,0 0-160 0,4-11 160 0,-4 11-160 15,0 0 160-15,0 0 0 0,0 0 0 0,1-9-128 16,-1 9 128-16,0-10 0 0,-3-1 0 0,3 11 0 0,0 0 0 16,0 0-128-16,0 0 128 0,0 0 0 0,0 0-320 15,0 0 0-15,0 0 16 0,0 0 0 16,0 0-1408-16,0 0-272 0,0 0-64 0,0 0-9088 15</inkml:trace>
  <inkml:trace contextRef="#ctx0" brushRef="#br1" timeOffset="207003.27">16937 2314 16575 0,'-6'15'1472'0,"4"-8"-1168"0,2-7-304 0,-5 10 0 15,5-10 1712-15,-8 0 272 0,1-3 64 0,-2-7 16 16,-1-3-976-16,1-6-208 0,-1-5-48 0,0-5 0 16,-6-2 64-16,1-6 16 0,-4-5 0 0,4 2 0 15,-1-1-208-15,-1 0-64 0,-5 0 0 0,0-4 0 16,-3 0-64-16,-2-4-32 0,-3-3 0 0,-7-3 0 16,-4-4-160-16,-5 1-16 0,-11-2-16 0,2 1 0 0,5 2-80 15,6 7-16-15,6 6 0 0,4 3 0 0,3 4-32 16,7 8-16-16,6 8 0 0,9 8 0 0,0 6 160 0,4 6 16 15,5 1 16-15,-2 8 0 0,4 6-128 0,3 6-16 16,5 2-16-16,5 7 0 0,2 7-240 0,2 5 128 16,7 3-128-16,3 3 0 0,4 8 0 0,6 3 128 15,10 5-128-15,3-3 0 0,-1 0 0 0,-3-7 0 16,-3-6 0-16,-5-5 0 0,-3-7 0 0,-2-8 0 16,-1-3 0-16,0-8 0 0,0-9 0 0,-1-3 0 15,-3-6 144-15,-2-3-144 0,-2-3 240 0,-3-3-48 16,-3-4 0-16,-2-5 0 0,-2-2-48 0,-6-7-16 15,-2-1 0-15,-3-1 0 0,-3-2-128 0,-2 2 0 16,0 2 0-16,0 1 0 16,1 2-512-16,-2 5 32 0,-5 4 0 0,4 1 0 15,0 3-1840-15,1 1-368 0,0 3-80 0,1 9-11984 0</inkml:trace>
  <inkml:trace contextRef="#ctx0" brushRef="#br1" timeOffset="207337.76">16959 1329 16575 0,'0'0'1472'0,"0"0"-1168"0,-3 11-304 0,3-11 0 16,0 0 3520-16,0 0 640 0,0 0 128 0,0 0 16 15,0 0-3280-15,3-11-672 0,-5-1-128 0,-4-6-32 16,-2-6 400-16,-1-2 80 0,-7-5 16 0,2 4 0 0,0 2-432 0,-1 3-96 15,-2 2-16-15,-1 2 0 0,-1 0-16 0,0 4 0 16,2 5 0-16,4 5 0 0,3 6 256 0,1 8 64 16,1 6 0-16,4 6 0 0,3 4 16 0,6 3 16 15,5 2 0-15,6 3 0 0,4 2-288 16,0 0-64-16,3-2-128 0,5-6 192 0,7-2-192 0,3-6 0 16,-1-2 128-16,-1-4-128 0,-2-7 0 0,-1-4 0 15,-2-6 0-15,0-2 0 0,-2-7-256 0,0-4 0 16,-3-3 0-16,-3-5 0 15,-4-2-1664-15,1-4-336 0,1-4-64 0</inkml:trace>
  <inkml:trace contextRef="#ctx0" brushRef="#br1" timeOffset="207938.35">17146 5510 27359 0,'0'0'1216'0,"0"0"240"0,0 0-1168 0,0 0-288 16,0 0 0-16,0 0 0 0,0 0 144 0,0 0-16 15,0 0-128-15,12-2 192 0,-1 5 848 0,3 4 176 16,2-2 16-16,2 5 16 0,3 1-528 0,2 2-96 16,3 2-32-16,3 2 0 0,4 2-128 0,-5 0-16 15,-3-1-16-15,2 1 0 0,-3 0-240 0,-1 2-32 0,-1 0-16 16,-2-2 0-16,-6-4-16 0,-3 0 0 0,-5-4 0 16,-6-11 0-16,0 0 32 0,0 0 0 15,0 0 0-15,-13-1 0 0,-8-6-160 0,1-6 0 0,-3-8 0 0,0-2 128 16,-2-2-128-16,-2 0 0 0,-3-1 0 0,1-1 0 15,2 2 0-15,2 4 0 16,4-4 0-16,3 2 0 0,2-1 0 0,6-2 0 0,2 0 0 0,4 5 0 16,1 7 0-16,6-3 0 0,-2-4-128 15,6-2 128-15,1-7 0 0,3 5 0 0,2 1-144 0,1 4 144 16,2-1-224-16,1 2 16 0,3 3 0 0,-3 0 0 16,-4 2-1264-16,0-1-240 15,-1 0-48-15,-2 5-12704 0</inkml:trace>
  <inkml:trace contextRef="#ctx0" brushRef="#br1" timeOffset="208230.09">17394 5106 4607 0,'0'0'400'0,"8"9"-400"16,-8-9 0-16,0 0 0 0,0 0 5952 0,0 0 1120 15,3-13 224-15,-2 0 32 0,-2 0-5552 0,-2-4-1120 16,0-3-208-16,-2-3-64 0,-3-1 32 0,1 1 0 15,-3 2 0-15,3-4 0 0,-4 0-128 0,-1 3-32 16,1 3 0-16,-2 2 0 0,0 1 64 0,0 4 16 16,-2 3 0-16,2 7 0 0,3 0-32 0,10 2-16 15,-9 8 0-15,3 6 0 0,3 5-16 0,3 3 0 16,1 3 0-16,4 2 0 0,3 3-272 0,2 0 160 16,3 0-160-16,2-3 128 0,-1 1-128 0,4-1 0 0,3-5 0 15,-1-1 0-15,-1-8 0 0,2-2-144 0,3-5 144 16,-5-2 0-16,-5 1-384 0,5-6 48 15,0-8 0-15,0-4 0 16,-6-7-1488-16,0-1-288 0,-4 0-64 0,-3-3-12000 0</inkml:trace>
  <inkml:trace contextRef="#ctx0" brushRef="#br1" timeOffset="208581.83">17445 4262 28447 0,'9'29'1264'0,"-4"-7"256"0,2 5-1216 0,1 1-304 0,5 3 0 0,2 3 0 0,2 0 480 16,-2 2 32-16,-4 1 16 0,2-2 0 0,3 3 96 16,0 0 16-16,-3 1 0 0,1-3 0 0,0 2-320 15,1-5-64-15,-1-3-16 0,-1 0 0 16,-4-6 224-16,-1-3 48 0,-1-8 16 0,-7-13 0 0,0 0-80 0,0 0 0 16,-2-13-16-16,-3-6 0 0,-5-6-176 15,-1-9-16-15,1-4-16 0,-4-4 0 0,-5-8-16 0,1-1 0 16,-2-1 0-16,1-1 0 0,-3 0-208 0,1-2 176 15,1-2-176-15,6 1 160 0,6 4-160 0,2 3 0 16,2 5 144-16,4 4-144 0,5 2 128 0,1 7-128 16,1 5 128-16,3 6-128 0,1 8 144 0,3 6-144 15,3 3 192-15,0 3-192 0,0 3 128 0,-3 8-128 16,2 2 0-16,-3 6 0 0,-1-1 128 0,-2 4-128 16,-1 3 0-16,-1 9 0 0,-3 4 0 0,-1-2-320 15,-4 1 32-15,-1-1 16 16,-6-1-448-16,2-5-96 0,0-4-16 0,-1-6 0 15,-2-4-2528-15,0-7-512 0,-5 1-96 0,0-9-32 0</inkml:trace>
  <inkml:trace contextRef="#ctx0" brushRef="#br1" timeOffset="208804.09">17281 3465 30399 0,'0'0'1344'0,"0"0"288"0,-9-1-1312 0,9 1-320 0,-9 1 0 0,9-1 0 0,0 0 240 16,0 0-32-16,9 7 0 0,2 3 0 16,4 6 688-16,3 2 128 0,4 2 16 0,3 1 16 0,2 2-608 0,-2 2-128 15,0 4-32-15,4 2 0 0,0 4-96 0,3 0-32 16,0 2 0-16,-2-6 0 0,0-2-160 0,-2-4-224 16,-1-5 48-16,-2 1 16 15,-4-2-2000-15,-2-6-400 0,0-6-64 0</inkml:trace>
  <inkml:trace contextRef="#ctx0" brushRef="#br1" timeOffset="209198.38">17505 3123 28559 0,'-9'9'2544'0,"9"-9"-2032"0,-5 5-512 0,1 3 0 15,1 2 480-15,-2 3 0 16,0-1 0-16,3-2 0 0,2-10 32 0,3 17 0 0,0 4 0 0,4 1 0 15,5 1-64-15,0 3-16 0,-3-2 0 0,4 4 0 16,0-3-16-16,4 1 0 0,0 0 0 0,0-2 0 16,-3-1-208-16,1 1-32 0,-2-4-16 15,0-7 0-15,-3-1-32 0,1-7-128 0,-11-5 192 0,9-1-64 16,-9 1-128-16,6-11 0 0,-3-3 0 0,-4-4 128 16,-1-5-128-16,-3-4 0 0,-2 0 0 0,-2 1 128 15,-2 0-128-15,-1 2 160 0,-1-2-160 0,1 0 160 16,3 0-160-16,0 1 192 0,1 3-192 0,4 6 192 15,4 8-192-15,0 8 128 0,0 0-128 0,0 0 128 0,12-6 64 16,0 6 16-16,3 3 0 0,0 3 0 0,0 1-208 0,1 2 128 16,0-3-128-16,-2 3 0 0,-1 2 0 15,0-3 0-15,0-2 0 0,-13-6 0 0,10 1 0 16,-10-1 0-16,11-1-176 0,-11 1 176 16,0 0-1408-16,6-10-144 0,-4-3-48 0,-4 0 0 15,-2-6-1344-15,-1 0-288 16,-6-12-48-16,0 6-7664 0</inkml:trace>
  <inkml:trace contextRef="#ctx0" brushRef="#br1" timeOffset="209423.59">17676 2468 26719 0,'0'0'1184'0,"-11"3"240"0,0-1-1136 0,2 5-288 0,-1 2 0 0,4 0 0 15,5 3 560-15,-2 5 48 0,2 2 16 16,1 5 0-16,1 6 496 0,3 1 96 0,0 4 32 0,2-1 0 15,2-2-784-15,0 0-144 0,1-3-48 0,0-1 0 16,-1 0-16-16,2-2-16 0,1-5 0 0,-1-4 0 16,1-4-240-16,-1-3 0 0,-1-3 0 0,-9-7-160 15,0 0-32-15,11-3-16 0,-11 3 0 0,8-14 0 32,-5-4-560-32,0-3-96 0,-2-4-32 0,-2 0-8736 0,-3-4-1760 15</inkml:trace>
  <inkml:trace contextRef="#ctx0" brushRef="#br1" timeOffset="209756.19">17702 2373 28559 0,'0'0'2544'0,"0"0"-2032"15,0 0-512-15,0 0 0 16,0 0-528-16,12-8-208 0,-3-2-32 0,-5-1-16 15,-2-4 1296-15,-2-2 272 0,-2-3 48 0,-1-2 16 0,2-1566-528 0,-6 3117-96 16,-1-1559-32-16,1 2 0 0,-3 0-64 0,1 1-128 16,0 2 176-16,-1 6-176 0,-3 3 192 0,0 4-192 15,0 3 192-15,0 5-192 0,-6 0 256 0,6 7-48 16,0 1-16-16,3 5 0 0,-1 4 160 0,4 4 32 16,5 2 0-16,2 2 0 0,6-1-32 0,0 3 0 15,2 1 0-15,4 1 0 0,2-1-224 0,0 0-128 16,1-3 128-16,2-3-128 0,-3-1 0 0,2-5 144 0,-1-2-144 15,0 0 0-15,-1-4 0 0,-1-2 0 0,-13-4 0 0,14-3 0 32,-2-4-432-32,-2-6-32 0,-2-1-16 0,-5-2 0 15,-1-1-1280-15,1-2-256 0,1-5-48 0,-1 0-6176 0,-2-9-1232 0</inkml:trace>
  <inkml:trace contextRef="#ctx0" brushRef="#br1" timeOffset="210015.4">17706 1682 6447 0,'4'16'576'0,"-3"-1"-576"0,-1 5 0 0,1 2 0 15,2-1 5072-15,2 0 912 0,3 1 176 0,-2 1 48 0,1 2-5024 16,-2-3-992-16,2 0-192 0,-1-1 0 0,-2-4 480 16,0-2 160-16,0-2 48 0,0-4 0 0,-2 3-160 15,-2-12-16-15,0 0-16 0,0 0 0 0,0 0-304 0,0 0-64 16,0 0-128-16,-2-10 192 0,-1 1-192 0,-1-2 0 15,-2 1 0-15,-1-3 0 0,1 0-320 0,2 2 64 16,1-2 0-16,2 2 0 16,-4 2-352-16,2-1-64 0,3-1-16 0,0 11 0 15,0 0-1600-15,0 0-320 0,0 0-64 0,0 0-16 0</inkml:trace>
  <inkml:trace contextRef="#ctx0" brushRef="#br1" timeOffset="210421.17">17674 1880 9215 0,'0'0'400'0,"0"0"96"0,-5-5-496 0,5 5 0 0,-5-7 0 0,0 0 0 16,-2-3 704-16,2 3 32 0,0-1 16 0,-2 1 0 16,1-3 624-16,1-1 128 0,1-2 32 0,-1-1 0 0,-2 0-464 15,0-1-96-15,-2 2-16 0,5-2 0 0,-2-2-336 16,-2-1-80-16,2-3-16 0,0 1 0 0,2 3-112 16,2-2-32-16,4-1 0 0,2 2 0 0,-2 2 80 0,6 4 16 15,3 3 0-15,4 1 0 0,3 5 80 0,4 3 16 16,4 5 0-16,0 0 0 0,-2-5-256 15,-1 0-32-15,1 1-16 0,-1 1 0 0,-1 0 48 0,3-2 16 16,-2-2 0-16,0-4 0 0,-1-1 160 0,-1-3 16 16,-2-3 16-16,-1-2 0 0,-6-5-144 0,-1-3-16 15,-1-7-16-15,-2-3 0 0,-2-2-352 0,0-2-240 16,0-2 48-16,-6-1 0 16,-3 0-2288-16,2-7-448 0,1-23-80 0,8 16-32 0</inkml:trace>
  <inkml:trace contextRef="#ctx0" brushRef="#br1" timeOffset="-172962.07">5103 8637 17503 0,'-5'-18'1552'0,"2"6"-1232"16,0 3-320-16,-2-2 0 0,1 1 1024 0,-2 3 128 15,-2 1 48-15,-1 2 0 0,0-3-304 0,-4 3-48 16,-6 2-16-16,0 1 0 0,-1-2-256 0,-2 2-64 16,-3-4-16-16,-1 1 0 0,-1 3 48 0,-1-2 16 15,-2-1 0-15,-1-4 0 0,-3 2 208 0,-2 2 64 0,-3 3 0 16,-4-5 0-16,-2 1-192 0,0-1-48 0,0-1 0 0,1 7 0 15,-2 5-96-15,2-1-32 0,0-4 0 16,1 2 0-16,-3-2-208 0,-2 1-64 0,1 2 0 0,0-3 0 16,3-4 32-16,1 2 0 0,-3 2 0 0,3-2 0 15,1-2 96-15,7-3 0 0,-4 2 16 0,5 1 0 16,1 3 96-16,2-4 16 0,0-1 0 0,2 3 0 16,2 0-144-16,1 2-32 0,0-3 0 0,4 2 0 15,-1 1-144-15,2 1-128 0,3-1 192 0,4 2-192 16,1 4 128-16,1-1-128 0,2 1 0 0,1 2 0 15,1-1 128-15,1 4-128 0,1 1 0 0,-1 5 0 16,1 9 0-16,-2 3 0 0,3 1 0 0,-2 5 0 16,1 3 0-16,0 6 0 0,-3 7 0 0,0 1 0 0,0 0 0 0,0 5 0 15,-2 3 128-15,2 2-128 0,0 2 0 16,0 2 0-16,0-1 0 0,0 5 0 0,-2 1 144 0,1 3-144 16,-2 2 0-16,0 0 144 0,-1-2-144 0,2-2 0 15,-1 2 0-15,-1 5 128 0,-3 3-128 0,2 1 0 16,-3-5 144-16,3 0-144 0,-5-4 0 0,1 2 144 15,-1 2-144-15,-2 3 0 0,-3-2 160 0,0-1-160 16,-3-4 128-16,4 4-128 0,1-2 160 0,-3 5-160 16,-5-5 192-16,3 1-192 0,6-2 176 0,-3-3-176 15,0-2 160-15,0-1-160 0,3 2 160 0,-1 3-160 16,3-1 160-16,-1-2-160 0,0 1 128 0,2-5-128 16,1-2 0-16,-2 5 144 0,-3 0-144 0,-2 2 128 15,-2-2-128-15,-1 1 128 0,1 0-128 0,-1 0 128 0,0-1-128 16,-2 1 128-16,-5-1-128 0,4 3 128 15,3-6-128-15,1 0 128 0,0-5-128 0,1-2 160 0,2-6-160 0,2 4 160 16,1 7-160-16,3-1 0 0,0-1 144 16,3-2-144-16,2-1 128 0,1 2-128 0,-1-2 128 0,1 1-128 15,2 1 0-15,0 3 128 0,-3 1-128 0,-1 0 0 16,-1 2 0-16,1-10 128 0,0-2-128 0,-3 1 0 16,-4 5 128-16,0 3-128 0,-1-5 128 0,2 1-128 15,-1 1 0-15,3-2 144 0,1-7-144 0,-3 1 0 16,-2 0 144-16,1-3-144 0,5-1 0 0,-2-4 144 15,-3 5-144-15,1 1 0 0,-1-2 144 0,1 2-144 16,-2-4 0-16,-1-4 0 0,2 0 0 0,-2 1 128 16,0 2-128-16,-3 1 0 0,-2-3 0 0,0 5 0 15,0-3 0-15,0 1 0 0,-2-2 0 0,2-1 128 16,2-1-128-16,1-3 0 0,1-2 0 0,1 0 0 0,-6 4 0 0,6-4 0 16,3-1 0-16,2 4 0 0,0-2 0 0,2-1 0 15,1 0 0-15,2-1 0 0,-3 1 0 0,2 1 0 16,0-5 0-16,1 0 0 0,3-1 0 0,0-1 0 15,0 2 0-15,1-4 0 0,-1 0 0 0,1 3 0 16,-3-2 0-16,4 3 0 0,-1 1 0 0,-1 2 0 16,-1-2 0-16,0 1 0 0,2-2 0 0,-4-1-128 15,2-2 128-15,-2-1 0 0,2 1 0 0,-1-3-160 16,0 0 160-16,2 0 0 0,-1-2-128 0,4-1 128 16,-2-3 0-16,4 1 0 0,0-1-144 0,-1 1 144 15,5-3 0-15,-1 1-144 0,-2 0 144 0,-1 3-128 16,2-5 128-16,0 1-128 0,0-2 128 0,0 2 0 0,0-1-144 0,2-1 144 15,2-1 0-15,0 3 0 0,-4-2-144 16,4-1 144-16,-1-1 0 0,3-1-128 0,0-2 128 0,0 3 0 16,0 1-144-16,-3 0 144 0,0-1 0 0,2 2-144 15,1 0 144-15,1 2 0 0,0 3 0 0,0-1-128 16,-1 2 128-16,2-2 0 0,-1 0 0 0,0 3 0 16,2 1 0-16,0-1 0 0,2-4 0 0,2-1 0 15,2 4 0-15,-3-6 0 0,3 0 0 0,3 1-128 16,1-6 128-16,1 2 0 0,-2 4 0 0,5-4-128 15,1-2 128-15,3 4 0 0,1-1 0 0,2-3-128 16,5 1 128-16,1 2 0 0,-1 0 0 0,4 2 0 16,4 0 0-16,0-1 0 0,1 0 128 0,1 0-128 15,2-3 0-15,3 3 0 0,1 3 0 0,3 3-128 16,1-1 128-16,1 2 0 0,1-6 0 0,0 4 0 0,-2 4 0 0,-1-1 0 16,1-3 0-16,0 2 0 0,1-2 0 0,4 3 0 15,5-5 0-15,1 1 0 0,2 0 0 0,-1 0 0 16,-2-1 0-16,1-2 128 0,0-1-128 0,3 1 0 15,4-2 0-15,2-2 0 0,0-1 0 0,0 0 0 16,-4-6 0-16,4 4 128 0,0 8-128 0,3-2 0 16,-5-3 0-16,5 2 0 0,-6-2 0 0,-2 3 0 15,-4 0 0-15,-4 0 0 0,-3-2 0 0,-1 2 0 16,-3-2 0-16,0 0 0 0,-1 0 0 0,-2 0 0 16,-2 0 0-16,-5-4 0 0,-5 2 0 0,0 2 128 15,-5-5-128-15,-1 1 128 0,-6-2-128 0,1 1 176 16,-1-3-176-16,-1-1 192 0,-3 1-192 0,-4-1 0 0,-2 1 144 15,-2-1-144-15,0-3 128 0,-14-3-128 16,7 8 128-16,-7-8-128 0,12 5 144 0,-12-5-144 0,0 0 192 16,0 0-192-16,-4 8 160 0,-4 0-160 0,-5-4 128 0,0-2-128 15,0 1-192-15,-2-3-128 0,0 0-32 0,-2-4 0 32,-2-4-1760-32,2-5-336 0,1-4-80 0</inkml:trace>
  <inkml:trace contextRef="#ctx0" brushRef="#br1" timeOffset="-158024.62">5783 5933 5519 0,'0'0'496'0,"-2"-11"-496"15,-2-6 0-15,1 2 0 0,2 4 1360 0,1 2 176 16,0 9 48-16,2-12 0 0,2 0-624 0,0 0-128 16,-1 5-32-16,-3 7 0 0,8-7-352 0,2 2-80 15,-5-2-16-15,4 2 0 0,2 4-192 0,-1-1-32 0,5 0-128 0,0 1 192 16,2-1 16-16,4 0 0 0,3-6 0 0,6 3 0 15,2-1 48-15,3 0 16 0,2-2 0 0,7 4 0 16,7-4 32-16,1 0 0 0,-1-2 0 0,-1 1 0 16,-2 5 16-16,-1-5 0 0,-3 1 0 0,0-2 0 15,-2 3-144-15,-5 1-32 0,-7 0 0 0,-3 4 0 16,-1-1 80-16,-6 2 16 0,-7 0 0 0,-3 1 0 16,-10 0 112-16,0 0 32 0,0 0 0 0,-6 2 0 15,-5 3 304-15,-7 1 64 0,-3 0 16 0,-6-2 0 16,-6 3-160-16,-1 2-32 0,0 1 0 0,0-1 0 15,0-2-336-15,1-2-80 0,-1-2-16 0,0-1 0 16,-1 2-144-16,-2-1 192 0,-2-5-192 0,4 4 192 0,2 2-192 0,2 0 0 16,0-2 144-16,3-2-144 0,3 0 0 15,6 0 0-15,2 3 0 0,5-3 128 0,4-3-128 0,8 3 0 16,0 0 128-16,0 0-128 0,0 0 0 0,11 0 128 16,4-1-128-16,5 1 0 0,6 1 192 0,1 0-48 15,0-2 0-15,0 1 0 0,6-1-144 0,-1 1 0 16,1 1 144-16,-1-1-144 0,-4 0 0 0,-1-1 0 15,-3-4 0-15,-4 3 0 0,-1 6 0 0,-5-2 0 16,-2-2 0-16,-12 0 0 0,0 0 0 0,0 0 0 16,0 0 0-16,0 0 0 0,0 0 256 0,-17 3 0 15,-3 7-16-15,-6-4 0 0,-5-5 192 0,-4 3 32 16,-3 2 16-16,0 0 0 0,3-3-256 0,-3 3-48 16,-1 5-16-16,0-2 0 0,1 1-160 0,3-3 0 0,1-1 0 0,3 2 128 15,3 0-128-15,5 0 0 0,1-2 144 0,6-2-144 16,2-4 0-16,2 0 0 0,4-1 0 15,8 1 128-15,0 0-128 0,0 0 0 0,0 0 0 0,0 0 128 16,0 0-128-16,0 0 0 0,0 0 0 0,16-3 0 16,-1 1 0-16,4-1 0 0,-1 2 0 0,3-2 0 15,1-6 0-15,3 2 0 0,2-2 0 0,-1 1 0 16,-1 1 0-16,-2 0 0 0,0 2 0 0,-1 0 0 16,-1 2 0-16,-2 0 0 0,-1 0 0 0,-2 1 0 15,-4 4 0-15,-2 0 0 0,-1 2 0 0,-9-4 0 16,0 0 0-16,0 0 0 0,0 0 0 0,0 0 0 15,0 0 0-15,0 0 0 0,0 0 0 0,-11 5 0 16,-4-1 176-16,3 0-48 0,1-1 0 0,-4-1 0 16,0 1-128-16,-7 2 192 0,-3-2-192 0,-4 2 192 0,-2-1-192 15,-2 2 160-15,-2 1-160 0,-3-1 160 0,-2 1-160 0,-1-2 160 16,-3-1-160-16,2 3 160 0,3-2-160 0,5 0 0 16,4-4 0-16,7 2 0 0,3 3 0 0,7 0 0 15,3-2 0-15,10-4 0 0,0 0-128 0,0 0 128 16,0 0 0-16,0 0 0 0,12 7 0 0,8-3 0 15,9-4 0-15,5 0 0 0,5 0 0 0,2-4-176 16,3-2 176-16,0-1-128 0,4 2 128 0,3-5 0 16,1-1 0-16,-2-2-128 0,-6 2 128 0,-3 1 0 15,-6-1 0-15,-6 4 0 0,-6 6 0 0,-6 0 0 16,-7-2 0-16,-10 3 0 0,0 0 128 0,-7-3-128 16,-10-2 128-16,-4 4-128 0,-7 5 336 0,-5 1 0 15,-7 1 0-15,0 2 0 0,-2 1-336 0,5 3 128 16,1-1-128-16,6-2 0 0,4-1 0 0,5 1-256 15,4 0 32-15,7 5 16 16,7 0-2544-16,5 2-496 0,8 2-96 0,10-7-32 0</inkml:trace>
  <inkml:trace contextRef="#ctx0" brushRef="#br1" timeOffset="-156702.02">11617 6025 16575 0,'-11'-28'1472'0,"2"14"-1168"15,1 1-304-15,-3 3 0 0,3 0 128 0,2 3-128 16,2 1 192-16,4 6-192 0,0 0 832 0,4-11 64 15,0-1 16-15,4 1 0 0,3 8-32 0,5-4-16 16,4 2 0-16,6 1 0 0,5-3-464 0,7 2-80 16,2 0-32-16,8-5 0 0,6-6 16 0,3 3 0 15,2-2 0-15,6 4 0 0,4 2-64 0,2-2-16 16,-6 2 0-16,-1-1 0 0,-2 3 64 0,-2-2 16 16,-1 1 0-16,-6 3 0 0,-6-4 32 0,-5 4 16 15,-5 1 0-15,-10-1 0 0,-5 2-32 0,-8 0 0 16,-2-1 0-16,-12 4 0 0,0 0 0 0,0 0 0 15,-9-1 0-15,-8 0 0 0,-6-3 272 0,-7 3 48 0,-7-1 16 16,-3 1 0-16,-6-2-320 0,-2-1-64 0,2 2-16 0,1-3 0 16,0 2-256-16,0 0 128 0,-8 1-128 0,4-1 0 15,2 1 192-15,0-1-192 0,1-4 192 0,6 5-192 16,4 1 128-16,6-1-128 0,5 1 0 0,5 0 0 16,5 1 208-16,4 0-64 0,11 0-16 0,0 0 0 15,0 0-128-15,0 0 0 0,0 0 0 0,18 0 128 16,5 1-128-16,7-2 160 0,6-1-160 0,6 0 160 15,3 2-160-15,5 0 160 0,3 0-160 0,1-4 160 16,-1-4-160-16,-1 4 0 0,-1-1 144 0,-1 2-144 16,-5 1 0-16,-5-1 0 0,-9 0 0 0,-6 3 128 15,-6 3-128-15,-6-2 0 0,-13-1 0 0,0 0 0 0,0 0 128 0,0 0 0 16,-15-1 0-16,-10 1 0 0,-8 1 160 16,-6 2 32-16,-3 0 16 0,-2-2 0 15,-2-2-208-15,-2-1-128 0,-4 1 160 0,-1 1-160 0,-2 1 128 0,0-1-128 16,-1-2 0-16,4 2 144 0,4 1-144 0,5 0 0 15,5 1 0-15,6 1 0 0,6-1 0 0,8-2 0 16,6 0 0-16,12 0 0 0,0 0 0 0,0 0 0 16,0 0 0-16,12 4 0 0,8 0 0 0,8-2 0 15,9-2 0-15,10 0 0 0,6 0 0 0,6-1 0 16,2-3 0-16,4 3 0 0,1 1 0 0,-6 0 0 16,-3 0 0-16,-6-3 0 0,-6 2 0 0,-7-3 0 15,-6 1 0-15,-9 3 0 0,-9 3 0 0,-14-3 0 16,0 0 0-16,0 0 0 0,-8 5 0 0,-11-4 128 15,-12 1-128-15,-8 2 0 0,-7 5 128 0,-2-3-128 0,-4 1 128 0,-2-2-128 16,-1-2 0-16,2-2 0 0,1 3 128 16,5 1-128-16,1 2 0 0,10-4 0 0,6 4 0 0,7 1 0 15,8-4 0-15,4 0 0 0,11-4 0 0,0 0 0 16,7 14 0-16,9 0 0 0,8-6 0 0,9 3 0 16,5-4 0-16,9-1-176 0,9-6 176 0,1 0-128 15,0 0 128-15,1-3-192 0,-2-5 192 0,0 6-192 16,0-2 192-16,-1 0 0 0,-4-3 0 0,-7 3 0 15,-5-4 0-15,-9 5 0 0,-9 1 0 0,-7 0 0 16,-5-1 0-16,-9 3 0 0,0 0 128 0,-5-8-128 16,-8 4 240-16,-5 2-32 0,-8-1 0 0,-4 0 0 15,-4 3-208-15,-3 2 176 0,-2-2-176 0,3 2 160 16,2 5-160-16,0 5 0 0,1-2 0 0,2 7 0 16,-5 8-1264-16,2 7-272 0,-1 11-64 0,-2 10-16 15</inkml:trace>
  <inkml:trace contextRef="#ctx0" brushRef="#br1" timeOffset="-151355.84">12916 8191 2751 0,'0'0'256'0,"0"0"-256"16,0 0 0-16,0 0 0 0,0 0 1344 0,0 0 240 15,0 0 32-15,0 0 16 0,-5-9-672 0,5 9-144 0,0 0-32 16,0 0 0-16,0 0-16 0,0 0 0 0,0 0 0 0,0 0 0 15,0 0-192-15,0 0-32 0,0 0-16 0,0 0 0 16,0 0 48-16,0 0 0 0,0 0 0 0,0 0 0 16,8 7-176-16,-2-1-16 0,3 1-16 0,2 1 0 15,0-3 0-15,4 1 0 0,2 1 0 0,2-1 0 16,1 4 48-16,6 0 16 0,0-3 0 0,1 2 0 16,1 1-48-16,2 2 0 0,0 0 0 0,2-3 0 15,2 1-208-15,0 1-48 0,0 2-128 0,1 0 192 16,0-6-48-16,3 1-16 0,1-4 0 0,4 3 0 15,2 3 16-15,0-2 0 0,1-3 0 0,5 3 0 16,2 5 80-16,-1-4 16 0,-3 3 0 0,-3-7 0 0,0-1-240 16,0 4 144-16,-2-3-144 0,2-2 128 0,-1-6-128 0,0 2 160 15,-4-1-160-15,2 1 160 0,2 1-16 0,-1-2 0 16,-1-4 0-16,0 4 0 0,0 0 0 0,3 0 0 16,-1-1 0-16,5 1 0 0,-2-6-16 0,2-1 0 15,-1-2 0-15,1 2 0 0,-2-1-128 0,-1 2 0 16,-1-5 144-16,-2 6-144 0,0 1 128 0,2 1-128 15,2-2 160-15,-2-2-160 0,-2 1 0 0,-1-2 0 16,-1 3 0-16,-2-5 0 0,-1-3 0 0,-2 2 0 16,-6-2 0-16,0 1 0 0,-1-3 0 0,-1 0 128 15,-2-2-128-15,2 0 0 0,1 1 192 0,-1 0-48 16,-2-4-16-16,3 1 0 0,-1-3 64 0,0 5 0 16,-2-1 0-16,2-1 0 0,1 1-192 0,-2-1 128 15,0 0-128-15,-2 1 128 0,-2 5-128 0,-1-2 0 0,0-3 0 16,-3-1 128-16,-2 3-128 0,-2-2 0 15,-2-2 0-15,-2 3 0 0,-5-1 0 0,1-2 0 0,-4-3 0 0,-1 6 0 16,-3-1 0-16,-2 1 0 0,0-4 144 0,-5 1-144 16,-2 0 0-16,-1 0 0 0,-3 2 0 0,-2-2 128 15,-2 1-128-15,-1-2 0 0,-3-2 0 0,-2 2 0 16,-2 4 0-16,-2 0 0 0,-5-3 0 16,0-1 0-16,-1 3 0 0,-2 0 0 0,-3 1 0 0,0-1-128 15,-2 2 128-15,0-4 0 0,0-1 0 0,-3 3 0 16,-3 3 0-16,-3-2 0 0,-4-2 0 0,-1 2 0 15,1-2 0-15,-1 1-128 0,0 2 128 0,2-1 0 16,2-1 0-16,1 2 0 0,-2 0 144 0,-1-1-144 16,-5-4 0-16,3 6 0 0,0 3 0 0,1-2 0 15,-1-1 0-15,2 1 0 0,1 2 0 0,2 5 0 0,-2 1-160 0,-2 2 160 16,-5-1-160-16,3-2 160 0,2 0 0 0,-2 0 0 16,-2 9 0-16,2-2 0 0,3-5 0 0,2 1-144 15,-2 6 144-15,1 6-128 0,-1-3 128 0,5 3 0 16,0-2 0-16,3 2 0 0,-3 3 0 0,4 3-128 15,3-3 128-15,2 3 0 0,0-3 0 0,3 1 0 16,1 1 0-16,0 1 0 0,-1 6 0 0,0 1 0 16,-1 2 0-16,1-1-128 0,1 1 128 0,0-1 0 15,-1 0 0-15,1 5 0 0,-2 3 0 0,2-1 0 16,3 0 0-16,2-2-128 0,3 1 128 0,2 2 0 16,2 5 0-16,4-4 0 0,1-2 0 0,3 2-128 15,1 2 128-15,2 4 0 0,2 6 0 0,1-2 0 16,1-3 0-16,1 1 0 0,4-1 0 0,2-2 0 15,1-4 0-15,3 0-128 0,5 0 128 0,1 1 0 16,2 5 0-16,3-6 0 0,-1-2 0 0,3 1 0 0,1 0 0 0,2 2 0 16,-1-1 0-16,1 0 0 0,1 3 0 0,-1-5 0 15,1 0 0-15,1 0 0 0,2 1 0 0,-1 1 0 16,1-3 0-16,2 3 0 0,1 0 0 0,5-2 0 16,-2-4 0-16,5 3 0 0,4-3 0 0,1 2 0 15,6-1 0-15,4-3 0 0,0-2 0 0,6-2 0 16,2 0 0-16,4-1 0 0,5 0 0 0,1 0 128 15,-2 1-128-15,-2-1 0 0,2-5 0 0,1-1 0 16,1-2 0-16,1 0 0 0,0 3 0 0,-3-7 0 16,-2-1-208-16,-2 0 32 0,-4-2 16 0,-3 3 0 15,0 1-240-15,-8 0-48 16,-7 2-16-16,-3 0-11776 0</inkml:trace>
  <inkml:trace contextRef="#ctx0" brushRef="#br1" timeOffset="-140440.98">12093 784 16575 0,'0'0'736'0,"0"0"160"0,0 0-720 0,0 0-176 16,2-8 0-16,-2 8 0 0,0 0 0 0,0 0 0 15,2-5 0-15,-2 5 0 0,0 0 848 0,3-4 144 16,-3 4 32-16,4-8 0 0,1 1 0 0,0 5 0 16,-5 2 0-16,7-3 0 0,-2-2 0 0,-5 5 0 15,0 0 0-15,6-3 0 0,2 3 0 0,-8 0 0 16,0 0 0-16,0 0 0 0,7 6-832 0,-1 1-192 16,-1 1 0-16,-1 1 0 0,-1 2 0 0,2 2 0 15,-1 3 0-15,0-2 0 0,-1 3 864 0,2 4 128 16,0-2 32-16,-1-4 0 0,0-4-832 0,2 2-192 15,2 0 0-15,-1-2 0 0,2-1 0 0,0-1 0 0,3-1 0 0,-1 0 0 16,0-3 0-16,-1-1 0 0,3-4 0 0,2 1 0 16,-2-1 0-16,-4 0 0 0,0-5 0 0,0 0 0 15,2 1 0-15,3-2 0 16,-4-6 0-16,1 5 0 0,-3-3 864 0,3 1 128 0,-2-4 32 0,2 0 0 16,2-4-832-16,0 0-192 0,1-1 0 0,-1-3 0 15,-2-1 0-15,2-1 0 0,1-1 0 0,2-2 0 16,-1-3 0-16,0-1 0 0,-1 0 0 0,-1-4 0 15,1 0 0-15,1 3 0 0,0-2 0 0,1 3 0 16,0 2 0-16,-1 1 0 0,0 3 0 0,-2 2 0 16,-2-1 0-16,1 5 0 0,-1 2 0 0,-1 2 0 15,-2 4 0-15,1 1 0 0,-2 1 0 0,-2 3 0 16,-5 5 0-16,0 0 0 0,0 0 0 0,0 0 0 0,0 0 0 16,0 0 0-16,0 0 0 0,4 9 0 0,-2-3 0 0,0 5 0 15,-1-4 0-15,-2 6 0 0,-3-1 0 0,0 4 0 16,-1 1 0-16,-2 2 0 0,-2 1 0 0,-2 6 0 15,0 1 0-15,-1 5 0 0,-2 2 0 0,-7 15 0 16,1-6 0-16,7-16 0 0,-2 2 864 0,-2 0 128 16,-2 0 32-16,4 1 0 15,-1-4-1648-15,0 0-320 0,-1-2-64 0,1 0-16 0,0-2 1648 0,0-1 320 16,-2 0 64-16,1-2 16 0,0-3-832 0,0 2-192 16,0 0 0-16,2-1 0 0,-1-2 0 0,2-2 0 15,2 0 0-15,0-3 0 0,-1 1 0 0,3-3 0 16,-2-5 0-16,1-1 0 0,2-2 0 0,0-3 0 15,0-2 0-15,0-2 0 0,0-6 0 0,0-2 0 16,1-4 0-16,1 1 0 0,2-1 0 0,0-2 0 0,0-1 0 0,0-4 0 16,1-2 0-16,-3-11 0 15,2 1 0-15,2 12 0 0,2 0 0 0,0-3 0 0,-1 3 0 0,1-1 0 16,-3 1 0-16,3 4 0 0,-2-2 0 16,3 3 0-16,-2 2 0 0,0 2 0 0,0 1 0 0,-1 5 0 15,1-1 0-15,-2 4 0 0,0-1 0 0,4 9 0 16,0 0 0-16,0 0 0 0,-8 5 0 0,4 4 0 15,1 6 0-15,1 3 0 0,-2 1 0 0,1 3 0 16,2 5 0-16,-2 0 0 0,-2 2 0 0,2 1 0 16,2 1 0-16,0 2 0 0,1-6 0 0,1 2 0 15,0-5 0-15,5 1 0 0,-1-1 0 0,0-4 0 0,3-1 0 0,1-4 0 16,0-2 0-16,2-2 0 0,0-6 0 16,8 3 0-16,-2-6 0 0,-4 0 0 15,1-2 0-15,2-3 0 0,1-6 0 0,1 1 0 0,1-5 0 16,1 0 0-16,1 0 0 0,4-4 0 0,-1-2 0 0,1-6 0 15,-1 0 0-15,0-4 0 0,1-2 0 0,4-5 0 16,-3-6 0-16,1-4 0 0,1-5 0 0,-1 1 0 16,0 1 0-16,-1 0 0 0,0 0 0 0,1 5 0 15,-4 1 0-15,-1 5 0 0,-1 3 0 0,-3 4 0 16,-2 3 0-16,-3 6 0 0,-3 3 0 0,0 2 0 16,-3 2 0-16,0 5 0 0,-3 1 0 0,0 1 0 15,-2 2 0-15,-2 6-12512 16,0 0-2544-16</inkml:trace>
  <inkml:trace contextRef="#ctx0" brushRef="#br1" timeOffset="-127606.64">9537 4793 3679 0,'0'0'160'0,"0"0"32"0,0 0-192 0,0 0 0 0,0 0 0 0,0 0 0 16,0 0 2240-16,5-9 416 0,0-3 80 0,2 3 16 15,0-4-1952-15,1 1-384 0,1 0-80 0,1-3-16 16,-1-2-64-16,-3 2 0 0,-1 2-16 0,-1 1 0 15,0-3 112-15,-1 1 32 0,-6-2 0 0,1 2 0 16,-5 0-16-16,-2-1 0 0,-1-1 0 0,-3 2 0 16,-3 2 16-16,-2-4 16 0,-5 1 0 0,0-2 0 15,0 0-16-15,-4 0 0 0,3 0 0 0,-1 0 0 16,0-1 0-16,-2 1 0 0,-3 0 0 0,-2 4 0 16,-1 1-64-16,-1 4-32 0,-5-1 0 0,-3 5 0 15,-4 4 16-15,-6 4 0 0,-5 1 0 0,-5 6 0 0,-1 5-176 16,-1 2-128-16,1 3 144 0,3-1-144 0,3-3 0 15,2 2 128-15,-4 0-128 0,6 2 0 0,1 1 0 0,2 2 0 16,2-1 128-16,1 6-128 0,-1 0 0 0,2 4 0 16,2 7 0-16,2-1 0 0,0 4 0 0,1 1 0 15,2 7 0-15,1-7 0 0,3-2 128 0,2 1-128 16,3 1 0-16,6 2 0 0,6-4 128 0,7 1-128 16,4-2 0-16,3 4 144 0,5 4 32 0,6-2 0 15,5-1 0-15,8-3 0 0,5-3-176 0,4-1 0 16,5-2 144-16,2-5-144 0,3-4 0 0,3 0 128 15,1 2-128-15,5-3 0 0,6-5 0 0,5-7 144 16,2-2-144-16,5-3 0 0,5-8 160 0,-1-4-160 16,3-8 128-16,3 3-128 0,-1-6 176 0,6-3-48 0,4-2-128 0,-3-6 192 15,-5 1-192-15,-3-5 144 0,2 4-144 0,-2-6 128 16,1-2-128-16,-6-4 0 0,-2-6 144 0,-7-1-144 16,-5 0 368-16,-5-7 0 0,-7-4 0 0,-2-2 0 15,-5 1-176-15,-6 0-48 0,-6 3 0 0,-3-4 0 16,-4-4 96-16,-6 0 16 0,-9 3 0 0,-4 2 0 15,-7 3 32-15,-6 5 16 0,-6 4 0 0,-2 6 0 16,-7 5 208-16,-1 2 64 0,-5 6 0 0,0 3 0 16,-5 3-288-16,2 2-48 0,0 7-16 0,0 4 0 15,1 3-656-15,8 2-128 16,7 1-16-16,6 4-14096 0</inkml:trace>
  <inkml:trace contextRef="#ctx0" brushRef="#br1" timeOffset="-126812.9">13130 4424 4607 0,'-9'-19'400'0,"2"8"-400"0,1-2 0 0,0 0 0 15,-1 0 1728-15,1 2 272 0,1-1 48 0,-1 3 16 0,-4-2-976 0,0 0-192 16,-3 1-32-16,0 5-16 0,0-2-336 0,-1 3-80 15,-5 0-16-15,1-2 0 0,-1 0 32 16,-5 4 0-16,-1 1 0 0,-7 1 0 0,-2 2-16 0,-4 1 0 16,-4-2 0-16,-1 4 0 0,-1-1-432 0,-3 3 0 15,-1 1 0-15,0-2 0 0,-1 1 0 16,2 2 0-16,0-3 0 0,0 6 0 0,-2-4 0 0,-3 2 336 16,-3 5-32-16,3-1-16 0,1 3 384 0,0 5 80 15,-1 3 16-15,1 2 0 0,2 2-224 0,2 5-32 16,-4 1-16-16,4 4 0 0,-1 5-304 0,-1 5-48 15,-3 4-16-15,7 2 0 0,3 3-128 0,4 0 0 16,4-1 0-16,7 1 0 0,3-4 0 0,6 2 0 16,5 0-144-16,7-1 144 0,4 0-272 0,8-7 48 15,4-5 16-15,6 0 0 0,3-4 208 0,7-1-176 0,6-4 176 0,4-4-160 16,6 0 160-16,2-1 0 16,3-6 0-16,3-2 0 0,2-4 0 0,0-1 0 0,3-2 128 0,7-9-128 15,5-6 208-15,6-8-16 0,0-4-16 0,1-3 0 16,6-2 0-16,0-3 0 0,4-4 0 0,4 0 0 15,5-2-32-15,0-3 0 0,-3-4 0 0,1-5 0 16,-4-10 48-16,2-4 16 0,-1-1 0 0,-4-1 0 16,-7-3-48-16,-6 4-16 0,-5 0 0 0,-8 2 0 15,-7 1-144-15,-10 0 192 0,-11-1-192 0,-10 5 192 16,-8 3-192-16,-7 1 192 0,-6-1-192 0,-11 3 192 16,-10 5-192-16,-6 3-176 0,-9 6 48 0,-7-1 0 15,-7 6-864-15,-12 4-160 16,-11 2-48-16</inkml:trace>
  <inkml:trace contextRef="#ctx0" brushRef="#br1" timeOffset="-126180.03">9642 3700 21183 0,'-8'-15'944'0,"3"5"192"16,0 0-912-16,-3 1-224 0,2 4 0 0,-2 2 0 0,-1 2 352 0,0 3 32 16,-2 1 0-16,-1 3 0 0,3 4-96 0,-2 0-16 15,-2-1 0-15,-2 7 0 0,0 2 48 0,-2 4 0 16,-2 4 0-16,0 2 0 0,-1-1 0 0,-1 4 16 16,-1 3 0-16,0-1 0 0,-1 1-80 0,-1-2 0 15,2-2-16-15,1 3 0 0,0 2-240 0,4-5 176 16,4-3-176-16,4-2 160 0,4-5-160 0,2-2 0 15,3 0 144-15,6-6-144 0,3-5 128 0,2-4-128 16,4 1 160-16,3-5-160 0,2-4 192 0,4-4-64 16,4-3-128-16,4-2 192 0,6-3-192 0,1-3 128 15,2-3-128-15,-1-1 0 0,-1 2 0 0,-1-1 0 0,-3-1 0 0,0 2 0 16,3 2-192-16,-1 0 192 0,-2-3-192 16,-1 2 192-16,0-2-320 0,-2 1 64 0,0 0 0 0,-2 1 0 31,1 5-304-31,-4 1-48 0,-2-2-16 0,-3 4-6880 0,-1 2-1392 0</inkml:trace>
  <inkml:trace contextRef="#ctx0" brushRef="#br1" timeOffset="-125627.35">9556 4239 6447 0,'0'0'576'16,"-10"-4"-576"-16,-1 0 0 0,2 0 0 0,-2 1 1520 0,1-1 192 16,1-1 32-16,3 4 16 0,-5 1-1056 0,11 0-224 15,-7-5-32-15,7 5-16 0,-7-7 176 0,7 7 32 16,0 0 16-16,0 0 0 0,0-10-16 0,4 1 0 16,2-1 0-16,6 1 0 0,4-2-320 0,2-5-80 15,2-4-16-15,3 2 0 0,4 1-96 0,2 0 0 16,0-4-128-16,3-2 192 0,4-2-192 0,1-4 176 15,5 2-176-15,2 0 160 0,-2-6 112 0,3 3 32 16,-1 3 0-16,-1-1 0 0,-4 1 16 0,3-2 16 16,-3-5 0-16,3 4 0 0,-2 4-96 0,4 3-32 15,2-3 0-15,0 4 0 0,-6 2-80 0,2 3-128 16,1 1 176-16,1 1-176 0,2 2 240 0,-2-2-64 16,-1 4-16-16,1 3 0 0,5-3-160 0,1 5 128 0,1-4-128 0,3 2 128 15,3 1-128-15,2 2 128 0,-1-2-128 0,-3 5 128 16,-4-2-128-16,-1 4 0 0,-2 3 0 0,-3-1 0 15,0-2 144-15,0 3-144 0,-2 2 160 0,0 3-160 16,-2 0 240-16,1 2-48 0,-7-2-16 0,-3 4 0 16,2-1 96-16,-4 6 32 0,-2 0 0 0,-2 3 0 15,-3-1-96-15,1 2-16 0,-2 5 0 0,-1 0 0 16,-3 2-64-16,-1-1 0 0,-3-1-128 0,4-1 192 16,1 1-192-16,-1-1 176 0,-1-4-176 0,-3 0 160 15,2-1-160-15,-3 1 0 0,0-3 0 0,0 1 0 16,0-5 128-16,0 0-128 0,-3 2 0 0,1-6 128 15,-1 0-128-15,-2-1 160 0,0 0-160 0,-2-3 160 0,-6-6-160 16,0 0 0-16,8 8 0 0,-8-8 0 16,0 0-1808-16,0 0-240 0,8 4-64 15,-8-4 0-15</inkml:trace>
  <inkml:trace contextRef="#ctx0" brushRef="#br1" timeOffset="-125197.02">12061 3376 18143 0,'0'0'800'0,"0"0"160"0,0 0-768 0,0 0-192 0,14 3 0 0,-4 5 0 16,2 0 256-16,1 4 16 0,4 0 0 0,1 3 0 16,1 2 160-16,0 1 16 0,6 5 16 0,-2 3 0 15,1-4 16-15,-1 4 0 0,0 3 0 0,0 3 0 16,1 6-208-16,-1 0-32 0,0-3-16 0,2 0 0 16,0 2-224-16,0-3 176 0,0-1-176 0,-2 1 160 15,-2-2-160-15,0 0 0 0,1-3 0 0,-3 0 128 16,-3-3-128-16,1 1 0 0,0-2 0 0,-4 1 0 15,-4-1 128-15,-2-2-128 0,0-5 128 0,-3 2-128 16,-2 0 256-16,-5-4-16 0,-2-1-16 0,-6-1 0 16,-6-3 320-16,-2 0 64 0,-5 1 16 0,-6-3 0 0,-6 0 32 0,-6-3 16 15,-5-1 0-15,-1-4 0 0,-7-4-336 0,-5-3-64 16,-7-7-16-16,-3 1 0 0,-1 2-256 0,0-3 128 16,0-2-128-16,2 5 0 15,1-2-1520-15,-1 3-400 0</inkml:trace>
  <inkml:trace contextRef="#ctx0" brushRef="#br1" timeOffset="-87325.66">15789 7819 8287 0,'-9'-25'736'0,"5"8"-592"15,0 0-144-15,0-1 0 0,1-1 1408 0,0 4 240 16,2 0 48-16,-3 2 16 0,0-5-960 0,0 0-192 15,0 1-48-15,1 0 0 0,-3 1-192 0,-2-2-64 16,-1-3 0-16,-2 0 0 0,0 2 224 0,-1-3 32 0,0 1 16 16,-1-1 0-16,-2-2 240 0,-1 3 64 0,-1 0 0 0,-3-2 0 15,-2 1-112-15,-1 1-16 0,-3 1 0 0,-3 0 0 16,-2 0-272-16,1 2-64 0,-3 1-16 0,1 0 0 16,-1 4-96-16,0 0 0 0,3 0-16 0,0-2 0 15,0 5 16-15,2 0 0 0,-1-2 0 0,2 3 0 16,-1-7-80-16,1 3-16 0,-2 1 0 0,-1 2 0 15,-2-4-160-15,-5-1 0 0,-2 2 144 0,-3 0-144 16,-1 4 0-16,-4 0 0 0,-2 0 0 0,-1 2 0 16,1 5 0-16,1-1 128 0,-1 0-128 0,1-2 0 15,1 1 144-15,2 0-144 0,-1 3 192 0,4 1-192 16,4 0 160-16,3 1-160 0,1 1 128 0,0 3-128 16,0 4 128-16,1-5-128 0,1-2 0 0,0 2 128 0,-4 7-128 0,0-5 0 15,-2-2 0-15,-2 1 0 0,-6-2 0 0,1 4 0 16,0 2 0-16,0-1 0 0,-2-3 0 0,2 1 0 15,2 1 144-15,4 1-144 0,4-2 128 0,0 2-128 16,2-2 160-16,2 4-160 0,0 1 224 0,1 2-48 16,-4-3-16-16,0 3 0 0,0-2-160 0,3 4 128 15,-3-1-128-15,1 2 128 0,-2 1-128 0,2 0 0 16,1-1 0-16,0 3 128 0,4 2-128 0,0-1 0 16,2 4 0-16,4 2 0 0,1-1 128 0,3 1-128 15,1 0 0-15,1 0 128 0,2 3-128 0,1-3 0 16,1 1 144-16,2-1-144 0,1 4 0 0,0-2 0 15,2-1 0-15,2-1 128 0,1 3-128 0,0-5 0 16,-1 1 128-16,1 1-128 0,3 3 160 0,1 0-32 16,1 1-128-16,3-4 192 0,1-2-192 0,3 1 0 0,1 3 0 0,3-2 0 15,1-5 0-15,4 1 176 0,1 1-176 0,3-2 160 16,1 1-32-16,3-2 0 0,2-3 0 0,2-2 0 16,2 2 0-16,6-1-128 0,4-2 192 0,-1-1-64 15,0-1-128-15,0 0 192 0,5 1-192 16,0-3 192-16,2-1-192 0,-1 1 0 0,-2 1 0 0,2 1 128 15,-1-5-128-15,5 0 0 0,2 2 0 0,3 1 128 16,0-3-128-16,1 1 128 0,2-3-128 0,0 2 128 16,-2-1-128-16,1 2 0 0,3-4 0 0,-1 3 0 15,-1 1 0-15,4-5 128 0,-1 1-128 0,0-1 0 16,-3-3 0-16,-1 1 0 0,-1 3 128 0,4 1-128 0,-4-3 0 16,1 0 0-16,2-3 144 0,0-2-144 15,-1-4 0-15,1 1 128 0,-5 1-128 0,0-3 0 0,1-2 0 16,2-2 144-16,1-1-144 0,-2 1 0 0,-4-2 160 15,0-2-160-15,0-2 128 0,-2 1-128 0,-3 3 128 0,-4 2-128 16,0-2 128-16,-3-1-128 0,-1 1 128 0,-1 0-128 16,-3-3 0-16,2 1 128 0,-3 1-128 0,-2-1 128 15,0-1-128-15,-4 0 128 0,2 1 16 0,-2 2 0 16,-2-3 0-16,0-1 0 0,-3 0-16 0,1-1 0 16,-2 4 0-16,0-1 0 0,-2-5-128 0,1 2 160 15,-3-2-160-15,0 1 160 0,-2 1-160 0,-1 0 128 16,-4-1-128-16,-2 1 128 0,-1 1-128 0,-3-2 160 15,-2 1-160-15,-2-1 160 0,-1-1-32 0,-4-1 0 16,-3-1 0-16,-2-3 0 0,-2 0-128 0,-2 0 160 0,-3-2-160 16,-1 0 160-16,-4-1-160 0,-1-2 0 0,-2 3 0 0,0 0 0 15,-2 3 0-15,-2-4 0 0,0 2 0 0,-2 1 0 16,-2 1 0-16,1 4 128 0,-2-2-128 0,-1 2 128 16,-2 0-128-16,1 1 0 0,0 1-160 0,-1-2 160 15,1 0 0-15,-1 0 0 0,-2 0 0 0,-1 0 0 16,-3-1 0-16,-5-3-144 0,-5-1 144 0,0 4 0 15,0 4 0-15,-2 0 0 0,-4-3 0 0,1 3-128 16,-1-2 128-16,0 3 0 0,1 1 0 0,0 0 0 16,-1-5 0-16,2 5-128 0,2 6 128 0,3-3 0 15,0-2 0-15,1 2 0 0,2 3 0 0,0 5-128 16,0 1 128-16,-2 1 0 0,-2-2 0 0,1 4-128 0,3 4 128 16,-2 3 0-16,-1 1 0 0,1-3-128 15,-1-1 128-15,-1 5 0 0,-3 1 0 0,-3 0 0 16,-2-6 0-16,7 1 0 0,-2-1 0 0,6 8-128 0,2 2 128 15,4 0 0-15,2-1 0 0,4 2 0 0,1 0 0 0,2 5-128 16,2 0 128-16,-2 2 0 0,-1-1 0 0,-2 0 0 16,1 7 0-16,2-1-128 0,-1-3 128 0,2 1 0 15,2-2 0-15,-2 2 0 0,1 1 0 0,2 0 0 16,1-1 0-16,3-2 0 0,0 0 0 0,2 1 0 16,2 1 0-16,3-1 0 0,0 5 0 0,2 0 0 15,0-3 0-15,2 2 0 0,2 2 0 0,2 0 0 16,1 1 0-16,2-3 0 0,3 4 0 0,0-1 0 15,-1-3 0-15,4-3 0 0,1 4 0 0,1-1 0 16,0 2 0-16,0-3 128 0,0-4-128 0,2 3 0 16,1-2 0-16,1 3 0 0,3-2 0 0,3-2 0 15,-1-1 0-15,1 4 0 0,5 2 0 0,0-1 128 0,2-1-128 0,1-2 0 16,2 3 0-16,2-1 128 0,2 0-128 0,2-2 0 16,1-1 0-16,2-1 0 0,2-1 0 0,0-1 128 15,1 1-128-15,4-2 0 0,3-1 0 0,0 0 128 16,3 0-128-16,1-5 0 0,0-3 128 0,1 5-128 15,1-1 128-15,3 3-128 0,0 0 128 0,4-1-128 16,0-4 0-16,3 0 128 0,1 5-128 0,2-2 0 16,-2-4 0-16,-3 1 128 0,-2 0-128 0,2 0 0 15,2 1 0-15,0-1 0 0,0-2 0 0,1 0 128 16,1 1-128-16,-1-1 0 0,-1-1 0 0,0-4 128 16,-2-3-128-16,-1 2 128 0,-2 1-128 0,1-1 128 15,1-7-128-15,-1 1 0 0,-2 3 0 0,-1-1 128 0,-1-1-128 16,-2 0 0-16,-6-2 128 0,1-3-128 0,1 0 128 15,0-3-128-15,4-1 128 0,-4-4-128 0,4 0 0 0,0 0 144 16,4 4-144-16,-1-6 0 0,-1-3 160 16,-2 1-160-16,0-5 128 0,-2 5-128 0,-2 2 0 0,0-2 0 15,1-3 128-15,-5 0-128 0,1 4 0 0,-1 0 0 16,-2-2 144-16,-1 0-144 0,-2 0 0 0,0 1 144 16,-5 1-144-16,0-1 0 0,0-4 208 0,-3 4-64 15,0-1-16-15,-3 1 0 0,-2-1-128 0,1 1 128 16,-2-2-128-16,-1 1 128 0,-1 3-128 0,-2 0 0 15,-2-1 0-15,1-2 128 0,-3-2-128 0,-1 3 128 16,-1 0-128-16,-3 1 128 0,-2-1-128 0,-2-5 0 0,-1 3 144 16,-1 0-144-16,-3 1 0 0,-1-1 144 0,-4 0-144 15,0 0 0-15,-2 3 128 0,1-3-128 0,-2 1 0 0,-1-2 0 16,0-1 0-16,-1-1 0 0,-2-3 0 0,0 2 0 16,-2-1 0-16,-2 0 0 0,-2 1 0 0,-1-1 0 15,-3 3 0-15,-3 1 0 0,-2-3-160 0,-2 4 160 16,1 3 0-16,-4 1 0 0,-3 0 0 0,0 0 0 15,-1 4-144-15,-2-3 144 0,-1 2 0 0,-1 1 0 16,-3-4-144-16,0 2 144 0,-4-2 0 0,3 2-144 16,-2 1 144-16,5-1 0 0,-4 0 0 0,1 1-128 15,0 1 128-15,2 0 0 0,1 0 0 0,-4-2 0 16,4 2 0-16,-4 2 0 0,0 2 0 0,-1-1-128 16,1-2 128-16,-2 4 0 0,0 4 0 0,-2 0-128 15,-1 2 128-15,0-5 0 0,-5 1 0 0,0 0 0 0,2 4 0 0,-2-2 0 16,-1 1 0-16,1 5-128 0,1 3 128 15,2-1 0-15,4 5 0 0,-3-4 0 0,0-2 0 0,2-2 0 16,-1 0 0-16,1 3 0 0,1 1 0 0,2 2 0 16,3-3 0-16,1 6-128 0,2 2 128 0,0 0 0 15,0-3 0-15,-3 1 0 0,-2 3 0 0,1 0-128 16,0 4 128-16,1-1 0 0,-1 0 0 0,2 1 0 16,2 0 0-16,5-1-128 0,0 3 128 0,2-6 0 15,1-1 0-15,6 1 0 0,-2 2 0 0,5 0 0 16,-1 0 0-16,2 1 0 0,2-1-128 0,0 4 128 15,2 0-128-15,2 1 128 0,4-1 0 0,-1 2-128 16,1 3 128-16,0-3 0 0,1 2 0 0,0 3 0 16,1 0 0-16,1 2-128 0,1 0 128 0,2 1 0 15,1 1 0-15,2 0 0 0,1-4 0 0,4 1 0 0,-2-1 0 16,4 2 0-16,0-5 0 0,3 1-128 0,0-1 128 0,4 3 0 16,3 2 0-16,1-1 0 0,1-1 0 0,2 1-128 15,5 1 128-15,1 2 0 0,-1-1 0 0,0-2 0 16,5-1 0-16,6 0 0 0,5 3 0 0,1-3 0 15,5-5 0-15,1-2 0 0,-1 1 0 0,5-2 0 16,1 0 0-16,5-2 0 0,4-2 0 0,0-2 0 16,-2 0 0-16,2-1 0 0,0-3 0 0,0 3 0 15,-2-3 0-15,1 3 0 0,0 0 0 0,0-1 0 16,0-3 0-16,2 2 0 0,2-3 0 0,-1 1 0 16,0-1 0-16,-2-2 0 0,-3 4 0 0,1 3 0 15,3 3 0-15,-1-4 0 0,-3-1 0 0,2-1 0 0,4 3 0 16,-2 2 0-16,-2 0 0 0,0-2-128 15,-2-1 128-15,3-1 0 0,0 0 0 0,-1-1-128 0,-2-6 128 0,2 3 0 16,0 3 0-16,-3-4-128 0,-2 0 128 0,-2-4-128 16,-2-2 128-16,0 0-128 0,1 1 128 15,-1 0 0-15,-2-3 0 0,-1-2 0 0,-3-1 0 0,-1 0 0 16,1 6 0-16,-3-2 0 0,-4-1 0 0,1 0 0 16,-2-3 0-16,-2 1 0 0,0 2 0 0,0 2 0 15,-2-7 0-15,4 2 128 0,-1 1-128 0,0 0 0 16,2 1 0-16,-3 1 0 0,-3-5 0 0,3 1 144 15,1 1-144-15,-1-3 160 0,0 0-160 0,-1 1 0 16,-2-3 0-16,1 3 0 0,-1-4 0 0,1 1 0 16,-2-1 0-16,-2-1 0 0,1 2 0 0,0 3 0 15,-2-3 0-15,2 1 0 0,0-4 0 0,-3 0 0 16,-1 3 0-16,-3-1 0 0,-1-2 0 0,0-1 0 0,-4-4 0 0,-1 2 0 16,-3 1 0-16,-2-3 0 0,-1-3 0 0,-1 1 0 15,-1-2 0-15,-1 5 0 0,-1-2 0 0,-2-3 0 16,-2-1 0-16,0 3 0 0,0 3 0 0,-2-5 0 15,0 1 0-15,-2-2 0 0,0 0 0 0,-2 1 0 16,-1 1 0-16,-1 2 0 0,-1 1 0 0,1 0 0 16,-6-1-128-16,2 3 128 0,0 0 0 0,-3-1 0 15,0 0 0-15,-1-1-144 0,-3-1 144 0,-1-1 0 16,-2 0 0-16,-1-4-128 0,-2 0 128 0,-2 1 0 16,-2-2 0-16,-3 2 0 0,-5-1-128 0,-1 1 128 15,-1 4 0-15,-1 2-128 0,-2 1 128 0,-2-1 0 16,0-2-128-16,-1 3 128 0,1 3 0 0,0-4 0 15,-1 1-144-15,-1-1 144 0,-3-1 0 0,3 0-144 0,1 3 144 0,0 0 0 16,-2-2 0-16,2 3 0 0,-1 5 0 0,1 0 0 16,1-3 0-16,-1-1-128 0,-3 0 128 0,-2 2 0 15,-2 2 0-15,-3 4 0 0,-1 0 0 0,-1 2-160 16,-1 3 160-16,-1 2 0 0,-3-1-160 0,0-3 160 16,-1-2-128-16,1 4 128 0,5 5-128 0,1 0 128 15,-2-3-128-15,1 2 128 0,0 3 0 0,2 2 0 16,0 2 0-16,1-4-128 0,-2-2 128 0,4 5 0 15,1 2 0-15,3 3 0 0,0 0 0 0,2 2 0 16,1-5 0-16,1 4-128 0,-2-2 128 0,1 1 0 16,1 1 0-16,2 2-128 0,0-2 128 0,2 3 0 15,3 2 0-15,4-2-128 0,1 0 128 0,4 1 0 16,4-1 0-16,1 2-128 0,2 2 128 0,0 0 0 0,2 3 0 0,2 0 0 16,1 6 0-16,-1-1 0 0,1 1 0 15,1-1-128-15,2-2 128 0,0 2 0 0,0-3 0 0,3 0 0 16,3 0 0-16,1-4 0 0,1 2 0 0,7-4 0 15,0-1 0-15,7-1 0 0,-1 0 0 0,5 0 0 16,2 2 0-16,4-2 0 0,2 0 0 0,4 2 0 16,1 1 0-16,5 0 0 0,0 1 0 0,3-3 0 15,5-2 0-15,5 2-128 0,4 0 128 0,3 2-128 16,-1 1-128-16,1 3-32 0,1-2 0 0,0 6 0 16,-1-1-1152-1,-2 3-224-15,-1 0-64 0</inkml:trace>
  <inkml:trace contextRef="#ctx0" brushRef="#br1" timeOffset="-84999.97">15752 7953 3679 0,'14'-11'320'0,"-4"4"-320"16,1-6 0-16,0 2 0 0,0 6 2096 0,-1-3 336 16,-1-5 80-16,-1 3 16 0,0-1-1504 0,-1 1-320 15,2 1-48-15,-1-3-16 0,-2 0-448 0,1 0-192 16,-2-4 176-16,0 1-176 0,-1 0 144 0,0 0-144 0,-2 1 128 0,-2-2-128 15,-2 2 448-15,-2 0 0 0,-1-2 0 0,-2-1 0 16,1 1 192-16,-2-2 32 0,-3-3 16 0,-2 2 0 16,-1-1-240-16,-3 1-32 0,1-2-16 0,0 0 0 15,-3 4-96-15,0-1-32 0,-5-5 0 0,-1 4 0 16,-1-1-16-16,-2 1 0 0,-5-3 0 0,-3 1 0 16,-5-1-112-16,-3 2-16 0,-4 2-128 0,-2 0 192 15,-2-2-192-15,2 0 176 0,-2 2-176 0,0 3 160 16,1 1-160-16,2 4 192 0,-2-4-192 0,-3 3 192 15,-3 2-192-15,0 3 0 0,-2-3 144 0,-1 3-144 16,-1 0 0-16,2 2 128 0,3 0-128 0,-4 1 0 16,3 1 0-16,-2-1 128 0,-2-3-128 0,-3 2 0 0,-1 2 0 15,0 1 0-15,-2 0 0 0,2 1 128 0,-2 2-128 0,1 1 0 16,-2 0 0-16,2-1 0 0,2 3 160 16,1 1 16-16,3 5 0 0,3-3 0 0,2 3 80 0,0-2 32 15,1 4 0-15,0 1 0 0,-1 2-288 0,3 1 160 16,4-2-160-16,1 6 128 0,-1 5-128 0,5 2 128 15,1 2-128-15,4 1 128 0,3-4-128 0,1 3 0 16,0-2 0-16,3 2 0 0,2-3 0 0,3 0 192 16,1-2-64-16,5 3 0 0,3-4-128 0,0 1 0 15,1-1 0-15,3-4 0 0,1 3 0 0,3-1 0 16,4 0 0-16,2 1 128 0,3-3-128 0,3 2 128 16,2 2-128-16,3 0 128 0,2-3-128 0,2 1 192 15,1 1-192-15,7 4 192 0,4 0-48 0,4 3 0 16,0-5 0-16,4 4 0 0,0-3-16 0,2 1 0 0,3-2 0 0,-1-3 0 15,2-2-128-15,4 2 0 0,1 1 144 0,2-1-144 16,4-3 0-16,0-1 144 0,2-1-144 0,0 1 0 16,1 0 128-16,3-1-128 0,0-4 0 0,2 3 0 15,3 1 0-15,0 0 0 0,1 0 128 0,3 0-128 16,3 0 0-16,-2 1 128 0,-4 2-128 0,5-6 0 16,2-6 144-16,3 1-144 0,-1-4 0 0,6 6 144 15,-3-2-144-15,-2-3 160 0,5-6-160 0,2-1 160 16,-1 5-160-16,-1-2 0 0,-2 0 0 0,-3 2 128 15,-5-3-128-15,-2-1 192 0,-2-3-192 0,2-1 192 16,2-6-192-16,-3 2 0 0,-3-4 0 0,0 6 0 16,-1-2 0-16,-2-2 0 0,-3-7 128 0,-1-2-128 0,1 0 128 15,-2 1-128-15,-1-2 128 0,1 1-128 0,0-4 144 0,-2 4-144 16,-3 4 160-16,-4 0-160 0,-6-3 144 16,-3 1-144-16,-5 0 128 0,-2 1-128 0,-3 2 176 0,-2-2-48 15,-1-2-128-15,-3 0 192 0,-4 1-16 0,-1-2-16 16,0 0 0-16,-1-5 0 0,-3 0-160 0,-2-5 128 15,-5 3-128-15,0-5 128 0,-4-1-128 0,0 2 0 16,-3-2 144-16,-3 2-144 0,-1 1 0 0,-2 0 0 16,1 1 0-16,-6 0 128 0,1 3-128 0,-2 5 0 15,-2-4 0-15,0 2 128 0,-3-1-128 0,-2 0 0 16,-1 0 0-16,-5 1 0 0,-4-4 0 0,-2-3 0 16,-3 4 0-16,-2 2 0 0,-2-3 0 0,-1 2 0 15,-3 3 0-15,0-2 0 0,0 3 0 0,-1 1 0 0,-1-1 0 16,-6 1 0-16,-4-2 0 0,-2 4 0 15,-3 4 0-15,3 1 0 0,-3-4 0 0,1 3 0 0,2 2 0 0,-2-4 0 16,1 2 0-16,-1 0 0 0,-3 0 0 0,-1 1 0 16,1 6 0-16,2-3 0 0,3 2 0 0,-1-2 0 15,-2 1 0-15,2 4 0 0,-1-1 0 0,2 1 0 16,1 0 0-16,1 0 0 0,2 4 0 0,2 0-128 16,-1 0 128-16,-1 0 0 0,-3-1 0 0,0 2 0 15,0 3 0-15,1 2 0 0,1 1 0 0,3 0 0 16,4 3 0-16,3 0 0 0,3 1 0 0,1-2 0 15,0 2 0-15,1-2-128 0,1 3 128 0,3 2 0 16,2-2 0-16,-2 1 0 0,1 0 0 0,2 4-128 16,1 4 128-16,2-1 0 0,1-1 0 0,0-1-128 0,0 3 128 15,0 1 0-15,1 3 0 0,-1-4 0 0,-4-3 0 16,2 0 0-16,4 0 0 0,3 3 0 0,2 0 0 0,2 0 0 16,2-3 0-16,3 3 0 0,2 3 0 0,2-4 0 15,-2 1-160-15,7-1 160 0,0-1 0 0,4 4-128 16,-2 1 128-16,4-2 0 0,5-2 0 0,2 2-128 15,0 4 128-15,2 2 0 0,3-4-128 0,0 2 128 16,2 1 0-16,4 1 0 0,4-2 0 0,2 3 0 16,-1-4 0-16,5 2 0 0,5-3 0 0,0 0-128 15,5 2 128-15,2-5 0 0,-1-2 0 0,5-1 0 16,-1-3 0-16,6-3 0 0,2 0 0 0,7-2 0 16,3-2 0-16,4 1 0 0,0 3 0 0,2 0 128 15,-1-4-128-15,-1 2 0 0,4-1 0 0,1 3 0 16,2-2 128-16,3-1-128 0,2-1 0 0,-1 1 0 15,-1-1 0-15,1 1 0 0,4-5 0 0,0 1 128 0,-3 1-128 16,2-2 0-16,0-4 0 0,0-2 0 0,3-3 128 0,-1 2-128 16,1 2 0-16,1-3 0 0,-2-4 0 0,-1-1 0 15,-5-1 128-15,1-2-128 0,0-3 0 0,-5 0 144 16,-4 0-144-16,-3-1 0 0,-1 0 144 0,-5-1-144 16,-7 0 0-16,-3-1 144 0,-3-5-144 0,-3 2 0 15,-4 0 128-15,-2 1-128 0,-3-2 0 0,-3 1 0 16,-3 3 0-16,-5-1 128 0,-3 0-128 0,-3 2 0 15,-4-1 144-15,-2 4-144 0,-5-1 0 0,4 6 144 16,-1 0-144-16,-5 9 0 0,2-9 0 0,-2 9 128 16,0 0-1152-16,0 0-224 0,0 0-48 15,0 0-12208-15</inkml:trace>
  <inkml:trace contextRef="#ctx0" brushRef="#br1" timeOffset="-78565.77">16049 7819 6447 0,'0'0'576'0,"0"0"-576"0,8-10 0 0,-1 1 0 15,1 0 784-15,-3 1 48 0,-5 8 16 0,10-10 0 16,-4 0-544-16,1 0-112 0,-2-1-32 0,-5 11 0 15,6-9-160-15,-2-4 0 0,-1-2 0 0,-3 3 0 16,0 12 272-16,-3-11 32 0,-1-2 0 0,-1 1 0 16,-3 0 320-16,-1 3 64 0,-1-1 16 0,-2-2 0 15,-1-1-368-15,-5 1-64 0,-1-2-16 0,1-2 0 16,-4-1-96-16,-3-1-32 0,-3-3 0 0,0 2 0 16,1-1 16-16,1-1 0 0,-3 2 0 0,-1-1 0 15,-2 0-16-15,-1 2-128 0,2-3 192 0,-3 2-64 0,1-3-128 0,-1 5 0 16,-1 1 0-16,-3 2 128 0,-1-2-128 0,-1 0 160 15,-3 3-160-15,-2 2 160 0,-2-4-32 0,0 2 0 16,-5 0 0-16,-1 3 0 0,-1-1-128 0,-4 2 192 16,-5-5-192-16,-3 1 192 0,-2 2-192 0,-2 1 0 15,-3 3 0-15,6-2 128 0,1 0-128 0,-1-5 0 16,2 1 0-16,1 4 0 0,1 0 256 0,5 2-16 16,0-1-16-16,5 6 0 0,1 3 256 0,1 0 48 15,-1-1 16-15,-3 4 0 0,0-3-288 0,0 6-48 16,-2 3-16-16,-2 0 0 0,-2 0-192 0,4-1 0 15,1 0 128-15,1 0-128 0,3 0 0 0,2-2 0 0,1 0 0 16,3 0 0-16,4 2 0 0,2 1 0 0,1-1 128 0,4-1-128 16,2-1 208-16,4 4 0 0,3-2 0 0,3 0 0 15,1-2 96-15,1 3 16 0,1-2 0 0,3 5 0 16,0 3-320-16,3-5 0 0,1 2 0 0,3 4 0 16,2 4 0-16,-1 0 0 0,2-3 0 0,5 0 0 15,-4 1 192-15,5 2-64 0,0 2 0 0,3 0-128 16,4 5 0-16,0-1 0 0,1-2 0 0,2 2 0 15,2 5 192-15,2-4-192 0,0-2 192 0,3 2-192 16,1 2 128-16,-1-2-128 0,5 2 0 0,-1-1 0 16,1-1 192-16,4 2-64 0,1 1 0 0,2-1-128 15,-1-3 0-15,4 2 0 0,6-2 0 0,-1 1 0 16,2 0 160-16,4-3-32 0,2-4 0 0,3 0 0 16,1-2 96-16,7 1 16 0,4-6 0 0,6 1 0 0,0-4 32 0,3 4 16 15,0-1 0-15,1 0 0 0,-1-5-160 0,-1 2-128 16,0 1 192-16,1-1-192 0,3 2 0 0,0-1 0 15,-2-1 0-15,2 0 0 0,3 1 0 0,-3-3 0 16,5-4 128-16,2 2-128 0,4 1 144 0,-1 0-16 16,-4 1-128-16,2-9 192 0,4-6-192 0,0-1 0 15,2-1 0-15,-3-5 0 0,-3 0 0 0,-2-3 0 16,-1-2 0-16,-2 0 144 0,-2 1-144 0,-7-2 0 16,-5 1 144-16,-5-1-144 0,-6-1 144 0,-3-2-144 15,-4-3 192-15,-3-6-192 0,-3-3 496 0,0-3-16 16,-5-4 0-16,-2 0 0 0,-6 0 304 0,-5 0 64 15,-5 3 16-15,-1 2 0 0,-7 2 32 0,-1 4 16 16,-3-1 0-16,-2 5 0 0,-4-4-528 0,-4 5-96 16,-4-1-32-16,-3 2 0 0,-3 1-256 0,-4 1 128 0,-1 3-128 0,-6 0 0 15,-4-3 0-15,-5-1 0 0,0 3 0 0,-4 1-192 16,-4 4-160-16,0 0-32 0,0 1 0 0,0 6 0 31,-1 4-320-31,-2 7-80 0,-2 3-16 0,-5 6-9248 0,-2 5-1856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2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0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2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7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2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8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2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7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1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06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ustomXml" Target="../ink/ink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.png"/><Relationship Id="rId21" Type="http://schemas.openxmlformats.org/officeDocument/2006/relationships/image" Target="../media/image19.png"/><Relationship Id="rId42" Type="http://schemas.openxmlformats.org/officeDocument/2006/relationships/customXml" Target="../ink/ink25.xml"/><Relationship Id="rId63" Type="http://schemas.openxmlformats.org/officeDocument/2006/relationships/image" Target="../media/image66.png"/><Relationship Id="rId84" Type="http://schemas.openxmlformats.org/officeDocument/2006/relationships/customXml" Target="../ink/ink46.xml"/><Relationship Id="rId138" Type="http://schemas.openxmlformats.org/officeDocument/2006/relationships/customXml" Target="../ink/ink73.xml"/><Relationship Id="rId159" Type="http://schemas.openxmlformats.org/officeDocument/2006/relationships/image" Target="../media/image46.png"/><Relationship Id="rId107" Type="http://schemas.openxmlformats.org/officeDocument/2006/relationships/image" Target="../media/image88.png"/><Relationship Id="rId11" Type="http://schemas.openxmlformats.org/officeDocument/2006/relationships/image" Target="../media/image140.png"/><Relationship Id="rId32" Type="http://schemas.openxmlformats.org/officeDocument/2006/relationships/customXml" Target="../ink/ink20.xml"/><Relationship Id="rId53" Type="http://schemas.openxmlformats.org/officeDocument/2006/relationships/image" Target="../media/image30.png"/><Relationship Id="rId74" Type="http://schemas.openxmlformats.org/officeDocument/2006/relationships/customXml" Target="../ink/ink41.xml"/><Relationship Id="rId128" Type="http://schemas.openxmlformats.org/officeDocument/2006/relationships/customXml" Target="../ink/ink68.xml"/><Relationship Id="rId149" Type="http://schemas.openxmlformats.org/officeDocument/2006/relationships/image" Target="../media/image109.png"/><Relationship Id="rId5" Type="http://schemas.openxmlformats.org/officeDocument/2006/relationships/image" Target="../media/image113.png"/><Relationship Id="rId95" Type="http://schemas.openxmlformats.org/officeDocument/2006/relationships/image" Target="../media/image82.png"/><Relationship Id="rId160" Type="http://schemas.openxmlformats.org/officeDocument/2006/relationships/customXml" Target="../ink/ink84.xml"/><Relationship Id="rId22" Type="http://schemas.openxmlformats.org/officeDocument/2006/relationships/customXml" Target="../ink/ink15.xml"/><Relationship Id="rId43" Type="http://schemas.openxmlformats.org/officeDocument/2006/relationships/image" Target="../media/image25.png"/><Relationship Id="rId64" Type="http://schemas.openxmlformats.org/officeDocument/2006/relationships/customXml" Target="../ink/ink36.xml"/><Relationship Id="rId118" Type="http://schemas.openxmlformats.org/officeDocument/2006/relationships/customXml" Target="../ink/ink63.xml"/><Relationship Id="rId139" Type="http://schemas.openxmlformats.org/officeDocument/2006/relationships/image" Target="../media/image104.png"/><Relationship Id="rId85" Type="http://schemas.openxmlformats.org/officeDocument/2006/relationships/image" Target="../media/image77.png"/><Relationship Id="rId150" Type="http://schemas.openxmlformats.org/officeDocument/2006/relationships/customXml" Target="../ink/ink79.xml"/><Relationship Id="rId12" Type="http://schemas.openxmlformats.org/officeDocument/2006/relationships/customXml" Target="../ink/ink10.xml"/><Relationship Id="rId17" Type="http://schemas.openxmlformats.org/officeDocument/2006/relationships/image" Target="../media/image17.png"/><Relationship Id="rId33" Type="http://schemas.openxmlformats.org/officeDocument/2006/relationships/image" Target="../media/image170.png"/><Relationship Id="rId38" Type="http://schemas.openxmlformats.org/officeDocument/2006/relationships/customXml" Target="../ink/ink23.xml"/><Relationship Id="rId59" Type="http://schemas.openxmlformats.org/officeDocument/2006/relationships/image" Target="../media/image64.png"/><Relationship Id="rId103" Type="http://schemas.openxmlformats.org/officeDocument/2006/relationships/image" Target="../media/image86.png"/><Relationship Id="rId108" Type="http://schemas.openxmlformats.org/officeDocument/2006/relationships/customXml" Target="../ink/ink58.xml"/><Relationship Id="rId124" Type="http://schemas.openxmlformats.org/officeDocument/2006/relationships/customXml" Target="../ink/ink66.xml"/><Relationship Id="rId129" Type="http://schemas.openxmlformats.org/officeDocument/2006/relationships/image" Target="../media/image43.png"/><Relationship Id="rId54" Type="http://schemas.openxmlformats.org/officeDocument/2006/relationships/customXml" Target="../ink/ink31.xml"/><Relationship Id="rId70" Type="http://schemas.openxmlformats.org/officeDocument/2006/relationships/customXml" Target="../ink/ink39.xml"/><Relationship Id="rId75" Type="http://schemas.openxmlformats.org/officeDocument/2006/relationships/image" Target="../media/image72.png"/><Relationship Id="rId91" Type="http://schemas.openxmlformats.org/officeDocument/2006/relationships/image" Target="../media/image80.png"/><Relationship Id="rId96" Type="http://schemas.openxmlformats.org/officeDocument/2006/relationships/customXml" Target="../ink/ink52.xml"/><Relationship Id="rId140" Type="http://schemas.openxmlformats.org/officeDocument/2006/relationships/customXml" Target="../ink/ink74.xml"/><Relationship Id="rId145" Type="http://schemas.openxmlformats.org/officeDocument/2006/relationships/image" Target="../media/image107.png"/><Relationship Id="rId161" Type="http://schemas.openxmlformats.org/officeDocument/2006/relationships/image" Target="../media/image47.png"/><Relationship Id="rId16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23" Type="http://schemas.openxmlformats.org/officeDocument/2006/relationships/image" Target="../media/image1210.png"/><Relationship Id="rId28" Type="http://schemas.openxmlformats.org/officeDocument/2006/relationships/customXml" Target="../ink/ink18.xml"/><Relationship Id="rId49" Type="http://schemas.openxmlformats.org/officeDocument/2006/relationships/image" Target="../media/image28.png"/><Relationship Id="rId114" Type="http://schemas.openxmlformats.org/officeDocument/2006/relationships/customXml" Target="../ink/ink61.xml"/><Relationship Id="rId119" Type="http://schemas.openxmlformats.org/officeDocument/2006/relationships/image" Target="../media/image38.png"/><Relationship Id="rId44" Type="http://schemas.openxmlformats.org/officeDocument/2006/relationships/customXml" Target="../ink/ink26.xml"/><Relationship Id="rId60" Type="http://schemas.openxmlformats.org/officeDocument/2006/relationships/customXml" Target="../ink/ink34.xml"/><Relationship Id="rId65" Type="http://schemas.openxmlformats.org/officeDocument/2006/relationships/image" Target="../media/image67.png"/><Relationship Id="rId81" Type="http://schemas.openxmlformats.org/officeDocument/2006/relationships/image" Target="../media/image75.png"/><Relationship Id="rId86" Type="http://schemas.openxmlformats.org/officeDocument/2006/relationships/customXml" Target="../ink/ink47.xml"/><Relationship Id="rId130" Type="http://schemas.openxmlformats.org/officeDocument/2006/relationships/customXml" Target="../ink/ink69.xml"/><Relationship Id="rId135" Type="http://schemas.openxmlformats.org/officeDocument/2006/relationships/image" Target="../media/image102.png"/><Relationship Id="rId151" Type="http://schemas.openxmlformats.org/officeDocument/2006/relationships/image" Target="../media/image110.png"/><Relationship Id="rId156" Type="http://schemas.openxmlformats.org/officeDocument/2006/relationships/customXml" Target="../ink/ink82.xml"/><Relationship Id="rId13" Type="http://schemas.openxmlformats.org/officeDocument/2006/relationships/image" Target="../media/image151.png"/><Relationship Id="rId18" Type="http://schemas.openxmlformats.org/officeDocument/2006/relationships/customXml" Target="../ink/ink13.xml"/><Relationship Id="rId39" Type="http://schemas.openxmlformats.org/officeDocument/2006/relationships/image" Target="../media/image23.png"/><Relationship Id="rId109" Type="http://schemas.openxmlformats.org/officeDocument/2006/relationships/image" Target="../media/image33.png"/><Relationship Id="rId34" Type="http://schemas.openxmlformats.org/officeDocument/2006/relationships/customXml" Target="../ink/ink21.xml"/><Relationship Id="rId50" Type="http://schemas.openxmlformats.org/officeDocument/2006/relationships/customXml" Target="../ink/ink29.xml"/><Relationship Id="rId55" Type="http://schemas.openxmlformats.org/officeDocument/2006/relationships/image" Target="../media/image31.png"/><Relationship Id="rId76" Type="http://schemas.openxmlformats.org/officeDocument/2006/relationships/customXml" Target="../ink/ink42.xml"/><Relationship Id="rId97" Type="http://schemas.openxmlformats.org/officeDocument/2006/relationships/image" Target="../media/image83.png"/><Relationship Id="rId104" Type="http://schemas.openxmlformats.org/officeDocument/2006/relationships/customXml" Target="../ink/ink56.xml"/><Relationship Id="rId120" Type="http://schemas.openxmlformats.org/officeDocument/2006/relationships/customXml" Target="../ink/ink64.xml"/><Relationship Id="rId125" Type="http://schemas.openxmlformats.org/officeDocument/2006/relationships/image" Target="../media/image41.png"/><Relationship Id="rId141" Type="http://schemas.openxmlformats.org/officeDocument/2006/relationships/image" Target="../media/image105.png"/><Relationship Id="rId146" Type="http://schemas.openxmlformats.org/officeDocument/2006/relationships/customXml" Target="../ink/ink77.xml"/><Relationship Id="rId167" Type="http://schemas.openxmlformats.org/officeDocument/2006/relationships/customXml" Target="../ink/ink87.xml"/><Relationship Id="rId7" Type="http://schemas.openxmlformats.org/officeDocument/2006/relationships/image" Target="../media/image120.png"/><Relationship Id="rId71" Type="http://schemas.openxmlformats.org/officeDocument/2006/relationships/image" Target="../media/image70.png"/><Relationship Id="rId92" Type="http://schemas.openxmlformats.org/officeDocument/2006/relationships/customXml" Target="../ink/ink50.xml"/><Relationship Id="rId162" Type="http://schemas.openxmlformats.org/officeDocument/2006/relationships/customXml" Target="../ink/ink85.xml"/><Relationship Id="rId2" Type="http://schemas.openxmlformats.org/officeDocument/2006/relationships/image" Target="../media/image14.png"/><Relationship Id="rId29" Type="http://schemas.openxmlformats.org/officeDocument/2006/relationships/image" Target="../media/image150.png"/><Relationship Id="rId24" Type="http://schemas.openxmlformats.org/officeDocument/2006/relationships/customXml" Target="../ink/ink16.xml"/><Relationship Id="rId40" Type="http://schemas.openxmlformats.org/officeDocument/2006/relationships/customXml" Target="../ink/ink24.xml"/><Relationship Id="rId45" Type="http://schemas.openxmlformats.org/officeDocument/2006/relationships/image" Target="../media/image26.png"/><Relationship Id="rId66" Type="http://schemas.openxmlformats.org/officeDocument/2006/relationships/customXml" Target="../ink/ink37.xml"/><Relationship Id="rId87" Type="http://schemas.openxmlformats.org/officeDocument/2006/relationships/image" Target="../media/image78.png"/><Relationship Id="rId110" Type="http://schemas.openxmlformats.org/officeDocument/2006/relationships/customXml" Target="../ink/ink59.xml"/><Relationship Id="rId115" Type="http://schemas.openxmlformats.org/officeDocument/2006/relationships/image" Target="../media/image36.png"/><Relationship Id="rId131" Type="http://schemas.openxmlformats.org/officeDocument/2006/relationships/image" Target="../media/image44.png"/><Relationship Id="rId136" Type="http://schemas.openxmlformats.org/officeDocument/2006/relationships/customXml" Target="../ink/ink72.xml"/><Relationship Id="rId157" Type="http://schemas.openxmlformats.org/officeDocument/2006/relationships/image" Target="../media/image45.png"/><Relationship Id="rId61" Type="http://schemas.openxmlformats.org/officeDocument/2006/relationships/image" Target="../media/image65.png"/><Relationship Id="rId82" Type="http://schemas.openxmlformats.org/officeDocument/2006/relationships/customXml" Target="../ink/ink45.xml"/><Relationship Id="rId152" Type="http://schemas.openxmlformats.org/officeDocument/2006/relationships/customXml" Target="../ink/ink80.xml"/><Relationship Id="rId19" Type="http://schemas.openxmlformats.org/officeDocument/2006/relationships/image" Target="../media/image18.png"/><Relationship Id="rId14" Type="http://schemas.openxmlformats.org/officeDocument/2006/relationships/customXml" Target="../ink/ink11.xml"/><Relationship Id="rId30" Type="http://schemas.openxmlformats.org/officeDocument/2006/relationships/customXml" Target="../ink/ink19.xml"/><Relationship Id="rId35" Type="http://schemas.openxmlformats.org/officeDocument/2006/relationships/image" Target="../media/image21.png"/><Relationship Id="rId56" Type="http://schemas.openxmlformats.org/officeDocument/2006/relationships/customXml" Target="../ink/ink32.xml"/><Relationship Id="rId77" Type="http://schemas.openxmlformats.org/officeDocument/2006/relationships/image" Target="../media/image73.png"/><Relationship Id="rId100" Type="http://schemas.openxmlformats.org/officeDocument/2006/relationships/customXml" Target="../ink/ink54.xml"/><Relationship Id="rId105" Type="http://schemas.openxmlformats.org/officeDocument/2006/relationships/image" Target="../media/image87.png"/><Relationship Id="rId126" Type="http://schemas.openxmlformats.org/officeDocument/2006/relationships/customXml" Target="../ink/ink67.xml"/><Relationship Id="rId147" Type="http://schemas.openxmlformats.org/officeDocument/2006/relationships/image" Target="../media/image108.png"/><Relationship Id="rId168" Type="http://schemas.openxmlformats.org/officeDocument/2006/relationships/image" Target="../media/image51.png"/><Relationship Id="rId8" Type="http://schemas.openxmlformats.org/officeDocument/2006/relationships/customXml" Target="../ink/ink8.xml"/><Relationship Id="rId51" Type="http://schemas.openxmlformats.org/officeDocument/2006/relationships/image" Target="../media/image29.png"/><Relationship Id="rId72" Type="http://schemas.openxmlformats.org/officeDocument/2006/relationships/customXml" Target="../ink/ink40.xml"/><Relationship Id="rId93" Type="http://schemas.openxmlformats.org/officeDocument/2006/relationships/image" Target="../media/image32.png"/><Relationship Id="rId98" Type="http://schemas.openxmlformats.org/officeDocument/2006/relationships/customXml" Target="../ink/ink53.xml"/><Relationship Id="rId121" Type="http://schemas.openxmlformats.org/officeDocument/2006/relationships/image" Target="../media/image39.png"/><Relationship Id="rId142" Type="http://schemas.openxmlformats.org/officeDocument/2006/relationships/customXml" Target="../ink/ink75.xml"/><Relationship Id="rId163" Type="http://schemas.openxmlformats.org/officeDocument/2006/relationships/image" Target="../media/image48.png"/><Relationship Id="rId3" Type="http://schemas.openxmlformats.org/officeDocument/2006/relationships/image" Target="../media/image15.png"/><Relationship Id="rId25" Type="http://schemas.openxmlformats.org/officeDocument/2006/relationships/image" Target="../media/image137.png"/><Relationship Id="rId46" Type="http://schemas.openxmlformats.org/officeDocument/2006/relationships/customXml" Target="../ink/ink27.xml"/><Relationship Id="rId67" Type="http://schemas.openxmlformats.org/officeDocument/2006/relationships/image" Target="../media/image68.png"/><Relationship Id="rId116" Type="http://schemas.openxmlformats.org/officeDocument/2006/relationships/customXml" Target="../ink/ink62.xml"/><Relationship Id="rId137" Type="http://schemas.openxmlformats.org/officeDocument/2006/relationships/image" Target="../media/image103.png"/><Relationship Id="rId158" Type="http://schemas.openxmlformats.org/officeDocument/2006/relationships/customXml" Target="../ink/ink83.xml"/><Relationship Id="rId20" Type="http://schemas.openxmlformats.org/officeDocument/2006/relationships/customXml" Target="../ink/ink14.xml"/><Relationship Id="rId41" Type="http://schemas.openxmlformats.org/officeDocument/2006/relationships/image" Target="../media/image24.png"/><Relationship Id="rId62" Type="http://schemas.openxmlformats.org/officeDocument/2006/relationships/customXml" Target="../ink/ink35.xml"/><Relationship Id="rId83" Type="http://schemas.openxmlformats.org/officeDocument/2006/relationships/image" Target="../media/image76.png"/><Relationship Id="rId88" Type="http://schemas.openxmlformats.org/officeDocument/2006/relationships/customXml" Target="../ink/ink48.xml"/><Relationship Id="rId111" Type="http://schemas.openxmlformats.org/officeDocument/2006/relationships/image" Target="../media/image34.png"/><Relationship Id="rId132" Type="http://schemas.openxmlformats.org/officeDocument/2006/relationships/customXml" Target="../ink/ink70.xml"/><Relationship Id="rId153" Type="http://schemas.openxmlformats.org/officeDocument/2006/relationships/image" Target="../media/image111.png"/><Relationship Id="rId15" Type="http://schemas.openxmlformats.org/officeDocument/2006/relationships/image" Target="../media/image16.png"/><Relationship Id="rId36" Type="http://schemas.openxmlformats.org/officeDocument/2006/relationships/customXml" Target="../ink/ink22.xml"/><Relationship Id="rId57" Type="http://schemas.openxmlformats.org/officeDocument/2006/relationships/image" Target="../media/image63.png"/><Relationship Id="rId106" Type="http://schemas.openxmlformats.org/officeDocument/2006/relationships/customXml" Target="../ink/ink57.xml"/><Relationship Id="rId127" Type="http://schemas.openxmlformats.org/officeDocument/2006/relationships/image" Target="../media/image42.png"/><Relationship Id="rId10" Type="http://schemas.openxmlformats.org/officeDocument/2006/relationships/customXml" Target="../ink/ink9.xml"/><Relationship Id="rId31" Type="http://schemas.openxmlformats.org/officeDocument/2006/relationships/image" Target="../media/image160.png"/><Relationship Id="rId52" Type="http://schemas.openxmlformats.org/officeDocument/2006/relationships/customXml" Target="../ink/ink30.xml"/><Relationship Id="rId73" Type="http://schemas.openxmlformats.org/officeDocument/2006/relationships/image" Target="../media/image71.png"/><Relationship Id="rId78" Type="http://schemas.openxmlformats.org/officeDocument/2006/relationships/customXml" Target="../ink/ink43.xml"/><Relationship Id="rId94" Type="http://schemas.openxmlformats.org/officeDocument/2006/relationships/customXml" Target="../ink/ink51.xml"/><Relationship Id="rId99" Type="http://schemas.openxmlformats.org/officeDocument/2006/relationships/image" Target="../media/image84.png"/><Relationship Id="rId101" Type="http://schemas.openxmlformats.org/officeDocument/2006/relationships/image" Target="../media/image85.png"/><Relationship Id="rId122" Type="http://schemas.openxmlformats.org/officeDocument/2006/relationships/customXml" Target="../ink/ink65.xml"/><Relationship Id="rId143" Type="http://schemas.openxmlformats.org/officeDocument/2006/relationships/image" Target="../media/image106.png"/><Relationship Id="rId148" Type="http://schemas.openxmlformats.org/officeDocument/2006/relationships/customXml" Target="../ink/ink78.xml"/><Relationship Id="rId164" Type="http://schemas.openxmlformats.org/officeDocument/2006/relationships/customXml" Target="../ink/ink86.xml"/><Relationship Id="rId4" Type="http://schemas.openxmlformats.org/officeDocument/2006/relationships/customXml" Target="../ink/ink6.xml"/><Relationship Id="rId9" Type="http://schemas.openxmlformats.org/officeDocument/2006/relationships/image" Target="../media/image130.png"/><Relationship Id="rId26" Type="http://schemas.openxmlformats.org/officeDocument/2006/relationships/customXml" Target="../ink/ink17.xml"/><Relationship Id="rId47" Type="http://schemas.openxmlformats.org/officeDocument/2006/relationships/image" Target="../media/image27.png"/><Relationship Id="rId68" Type="http://schemas.openxmlformats.org/officeDocument/2006/relationships/customXml" Target="../ink/ink38.xml"/><Relationship Id="rId89" Type="http://schemas.openxmlformats.org/officeDocument/2006/relationships/image" Target="../media/image79.png"/><Relationship Id="rId112" Type="http://schemas.openxmlformats.org/officeDocument/2006/relationships/customXml" Target="../ink/ink60.xml"/><Relationship Id="rId133" Type="http://schemas.openxmlformats.org/officeDocument/2006/relationships/image" Target="../media/image101.png"/><Relationship Id="rId154" Type="http://schemas.openxmlformats.org/officeDocument/2006/relationships/customXml" Target="../ink/ink81.xml"/><Relationship Id="rId16" Type="http://schemas.openxmlformats.org/officeDocument/2006/relationships/customXml" Target="../ink/ink12.xml"/><Relationship Id="rId37" Type="http://schemas.openxmlformats.org/officeDocument/2006/relationships/image" Target="../media/image22.png"/><Relationship Id="rId58" Type="http://schemas.openxmlformats.org/officeDocument/2006/relationships/customXml" Target="../ink/ink33.xml"/><Relationship Id="rId79" Type="http://schemas.openxmlformats.org/officeDocument/2006/relationships/image" Target="../media/image74.png"/><Relationship Id="rId102" Type="http://schemas.openxmlformats.org/officeDocument/2006/relationships/customXml" Target="../ink/ink55.xml"/><Relationship Id="rId123" Type="http://schemas.openxmlformats.org/officeDocument/2006/relationships/image" Target="../media/image40.png"/><Relationship Id="rId144" Type="http://schemas.openxmlformats.org/officeDocument/2006/relationships/customXml" Target="../ink/ink76.xml"/><Relationship Id="rId90" Type="http://schemas.openxmlformats.org/officeDocument/2006/relationships/customXml" Target="../ink/ink49.xml"/><Relationship Id="rId165" Type="http://schemas.openxmlformats.org/officeDocument/2006/relationships/image" Target="../media/image49.png"/><Relationship Id="rId27" Type="http://schemas.openxmlformats.org/officeDocument/2006/relationships/image" Target="../media/image20.png"/><Relationship Id="rId48" Type="http://schemas.openxmlformats.org/officeDocument/2006/relationships/customXml" Target="../ink/ink28.xml"/><Relationship Id="rId69" Type="http://schemas.openxmlformats.org/officeDocument/2006/relationships/image" Target="../media/image69.png"/><Relationship Id="rId113" Type="http://schemas.openxmlformats.org/officeDocument/2006/relationships/image" Target="../media/image35.png"/><Relationship Id="rId134" Type="http://schemas.openxmlformats.org/officeDocument/2006/relationships/customXml" Target="../ink/ink71.xml"/><Relationship Id="rId80" Type="http://schemas.openxmlformats.org/officeDocument/2006/relationships/customXml" Target="../ink/ink44.xml"/><Relationship Id="rId155" Type="http://schemas.openxmlformats.org/officeDocument/2006/relationships/image" Target="../media/image1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2.png"/><Relationship Id="rId7" Type="http://schemas.openxmlformats.org/officeDocument/2006/relationships/customXml" Target="../ink/ink8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olframalpha.com/input/?i=continued+fraction+159%2F46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customXml" Target="../ink/ink89.xml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0.xml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50DDD-8DE6-47AD-9237-D2B87A456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17" y="-7256"/>
            <a:ext cx="7400925" cy="3505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15CE1A-82C3-4BD3-B5C7-CB69BA5B0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7" y="3429000"/>
            <a:ext cx="7153275" cy="3609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AA1D68-B342-43E6-B376-1C26968A3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771"/>
            <a:ext cx="12192000" cy="7899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F826CA-F8FE-4937-B490-84D5C2A39B21}"/>
                  </a:ext>
                </a:extLst>
              </p14:cNvPr>
              <p14:cNvContentPartPr/>
              <p14:nvPr/>
            </p14:nvContentPartPr>
            <p14:xfrm>
              <a:off x="96120" y="300960"/>
              <a:ext cx="11720880" cy="6192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F826CA-F8FE-4937-B490-84D5C2A39B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760" y="291600"/>
                <a:ext cx="11739600" cy="621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970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50DDD-8DE6-47AD-9237-D2B87A456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17" y="-7256"/>
            <a:ext cx="7400925" cy="3505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15CE1A-82C3-4BD3-B5C7-CB69BA5B0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7" y="3429000"/>
            <a:ext cx="7153275" cy="3609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AA1D68-B342-43E6-B376-1C26968A3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771"/>
            <a:ext cx="12192000" cy="7899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44731C-1044-4BCD-9371-719F561ED166}"/>
                  </a:ext>
                </a:extLst>
              </p14:cNvPr>
              <p14:cNvContentPartPr/>
              <p14:nvPr/>
            </p14:nvContentPartPr>
            <p14:xfrm>
              <a:off x="2331720" y="902520"/>
              <a:ext cx="9864360" cy="5858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44731C-1044-4BCD-9371-719F561ED1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2360" y="893160"/>
                <a:ext cx="9883080" cy="587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429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50DDD-8DE6-47AD-9237-D2B87A456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17" y="-7256"/>
            <a:ext cx="7400925" cy="3505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15CE1A-82C3-4BD3-B5C7-CB69BA5B0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7" y="3429000"/>
            <a:ext cx="7153275" cy="3609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AA1D68-B342-43E6-B376-1C26968A3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771"/>
            <a:ext cx="12192000" cy="7899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928441-DF80-4575-9973-DAB07AB87E60}"/>
                  </a:ext>
                </a:extLst>
              </p14:cNvPr>
              <p14:cNvContentPartPr/>
              <p14:nvPr/>
            </p14:nvContentPartPr>
            <p14:xfrm>
              <a:off x="7516800" y="870840"/>
              <a:ext cx="3917520" cy="4909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928441-DF80-4575-9973-DAB07AB87E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07440" y="861480"/>
                <a:ext cx="3936240" cy="492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127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95AF38-8DF3-47AC-8743-51E3BF6A6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3610567"/>
            <a:ext cx="12192000" cy="1901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CC9FD1-F70E-44BE-A271-33422C5B1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375"/>
            <a:ext cx="12192000" cy="7899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0EE115A-A6D0-496C-A580-5EE9A30F13C0}"/>
              </a:ext>
            </a:extLst>
          </p:cNvPr>
          <p:cNvGrpSpPr>
            <a:grpSpLocks noChangeAspect="1"/>
          </p:cNvGrpSpPr>
          <p:nvPr/>
        </p:nvGrpSpPr>
        <p:grpSpPr>
          <a:xfrm>
            <a:off x="1503133" y="1649413"/>
            <a:ext cx="8318148" cy="1371600"/>
            <a:chOff x="1503136" y="1649413"/>
            <a:chExt cx="5709103" cy="9413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3EA5E8-905D-4850-AD2F-E24EA5BECC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7632"/>
            <a:stretch/>
          </p:blipFill>
          <p:spPr>
            <a:xfrm>
              <a:off x="4297589" y="1649413"/>
              <a:ext cx="2914650" cy="94138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13CBF00-6F69-4149-B6DC-859491897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136" y="1743075"/>
              <a:ext cx="2857500" cy="62865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32846E4-A056-4542-BA49-24F76B9D899B}"/>
                  </a:ext>
                </a:extLst>
              </p14:cNvPr>
              <p14:cNvContentPartPr/>
              <p14:nvPr/>
            </p14:nvContentPartPr>
            <p14:xfrm>
              <a:off x="182160" y="463680"/>
              <a:ext cx="11048040" cy="5176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32846E4-A056-4542-BA49-24F76B9D89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2800" y="454320"/>
                <a:ext cx="11066760" cy="519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880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1E88AB-D085-46FC-807F-0CD139302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" t="11564"/>
          <a:stretch/>
        </p:blipFill>
        <p:spPr>
          <a:xfrm>
            <a:off x="747485" y="391886"/>
            <a:ext cx="6751411" cy="943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C66F40-7C31-4715-9A4D-8607F2756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" t="11564"/>
          <a:stretch/>
        </p:blipFill>
        <p:spPr>
          <a:xfrm>
            <a:off x="381721" y="362856"/>
            <a:ext cx="8454669" cy="1181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13AF21-940E-4EBE-B33D-17B138DC1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7" t="-1104"/>
          <a:stretch/>
        </p:blipFill>
        <p:spPr>
          <a:xfrm>
            <a:off x="381721" y="1888339"/>
            <a:ext cx="11431268" cy="14833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B7CF89-11CF-4B38-A60B-46E0F579CBB5}"/>
                  </a:ext>
                </a:extLst>
              </p14:cNvPr>
              <p14:cNvContentPartPr/>
              <p14:nvPr/>
            </p14:nvContentPartPr>
            <p14:xfrm>
              <a:off x="443520" y="-241200"/>
              <a:ext cx="11603520" cy="6887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B7CF89-11CF-4B38-A60B-46E0F579CB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160" y="-250560"/>
                <a:ext cx="11622240" cy="690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205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C640B-D32F-4D3A-8DAC-C444576B2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63" r="34794"/>
          <a:stretch/>
        </p:blipFill>
        <p:spPr>
          <a:xfrm>
            <a:off x="335224" y="682240"/>
            <a:ext cx="3850724" cy="29644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59F2DE-1531-4578-85A0-0FC365E76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8" t="8121" r="7256" b="7551"/>
          <a:stretch/>
        </p:blipFill>
        <p:spPr>
          <a:xfrm>
            <a:off x="6118782" y="4664665"/>
            <a:ext cx="1763094" cy="1756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14:cNvPr>
              <p14:cNvContentPartPr/>
              <p14:nvPr/>
            </p14:nvContentPartPr>
            <p14:xfrm>
              <a:off x="716753" y="5850386"/>
              <a:ext cx="47160" cy="43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753" y="5832386"/>
                <a:ext cx="828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14:cNvPr>
              <p14:cNvContentPartPr/>
              <p14:nvPr/>
            </p14:nvContentPartPr>
            <p14:xfrm>
              <a:off x="7029353" y="4686506"/>
              <a:ext cx="75240" cy="49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11353" y="4668506"/>
                <a:ext cx="110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14:cNvPr>
              <p14:cNvContentPartPr/>
              <p14:nvPr/>
            </p14:nvContentPartPr>
            <p14:xfrm>
              <a:off x="668873" y="1052666"/>
              <a:ext cx="3134160" cy="21618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0873" y="1034666"/>
                <a:ext cx="3169800" cy="21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14:cNvPr>
              <p14:cNvContentPartPr/>
              <p14:nvPr/>
            </p14:nvContentPartPr>
            <p14:xfrm>
              <a:off x="6156353" y="5128226"/>
              <a:ext cx="1713600" cy="12801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38353" y="5110226"/>
                <a:ext cx="1749240" cy="13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14:cNvPr>
              <p14:cNvContentPartPr/>
              <p14:nvPr/>
            </p14:nvContentPartPr>
            <p14:xfrm>
              <a:off x="1744913" y="2461706"/>
              <a:ext cx="16920" cy="360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27288" y="2443706"/>
                <a:ext cx="51818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14:cNvPr>
              <p14:cNvContentPartPr/>
              <p14:nvPr/>
            </p14:nvContentPartPr>
            <p14:xfrm>
              <a:off x="1713593" y="2177666"/>
              <a:ext cx="448200" cy="3081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95593" y="2159687"/>
                <a:ext cx="483840" cy="343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14:cNvPr>
              <p14:cNvContentPartPr/>
              <p14:nvPr/>
            </p14:nvContentPartPr>
            <p14:xfrm>
              <a:off x="6213953" y="4700546"/>
              <a:ext cx="878760" cy="5695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95946" y="4682557"/>
                <a:ext cx="914415" cy="605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14:cNvPr>
              <p14:cNvContentPartPr/>
              <p14:nvPr/>
            </p14:nvContentPartPr>
            <p14:xfrm>
              <a:off x="2224433" y="1744946"/>
              <a:ext cx="533520" cy="3639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06433" y="1726946"/>
                <a:ext cx="5691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14:cNvPr>
              <p14:cNvContentPartPr/>
              <p14:nvPr/>
            </p14:nvContentPartPr>
            <p14:xfrm>
              <a:off x="7279193" y="5839226"/>
              <a:ext cx="631440" cy="5821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61193" y="5821226"/>
                <a:ext cx="667080" cy="61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D2DFCF8-6B5B-4F3E-A5B2-E359BA9253D6}"/>
              </a:ext>
            </a:extLst>
          </p:cNvPr>
          <p:cNvGrpSpPr/>
          <p:nvPr/>
        </p:nvGrpSpPr>
        <p:grpSpPr>
          <a:xfrm>
            <a:off x="6100913" y="4720346"/>
            <a:ext cx="1767240" cy="1239480"/>
            <a:chOff x="6246045" y="4502636"/>
            <a:chExt cx="1767240" cy="12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14:cNvPr>
                <p14:cNvContentPartPr/>
                <p14:nvPr/>
              </p14:nvContentPartPr>
              <p14:xfrm>
                <a:off x="6359085" y="4502636"/>
                <a:ext cx="1654200" cy="1171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41445" y="4484636"/>
                  <a:ext cx="1689840" cy="12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14:cNvPr>
                <p14:cNvContentPartPr/>
                <p14:nvPr/>
              </p14:nvContentPartPr>
              <p14:xfrm>
                <a:off x="6246045" y="5564996"/>
                <a:ext cx="232920" cy="177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28405" y="5547356"/>
                  <a:ext cx="26856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14:cNvPr>
              <p14:cNvContentPartPr/>
              <p14:nvPr/>
            </p14:nvContentPartPr>
            <p14:xfrm>
              <a:off x="2761193" y="1080026"/>
              <a:ext cx="984600" cy="666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43193" y="1062026"/>
                <a:ext cx="1020240" cy="70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F973F35-AB96-426A-B262-2FD1B9A5411F}"/>
              </a:ext>
            </a:extLst>
          </p:cNvPr>
          <p:cNvGrpSpPr/>
          <p:nvPr/>
        </p:nvGrpSpPr>
        <p:grpSpPr>
          <a:xfrm>
            <a:off x="71993" y="4588226"/>
            <a:ext cx="3353760" cy="2156040"/>
            <a:chOff x="217125" y="4370516"/>
            <a:chExt cx="3353760" cy="2156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14:cNvPr>
                <p14:cNvContentPartPr/>
                <p14:nvPr/>
              </p14:nvContentPartPr>
              <p14:xfrm>
                <a:off x="963765" y="4370516"/>
                <a:ext cx="2607120" cy="1699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6125" y="4352516"/>
                  <a:ext cx="2642760" cy="17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14:cNvPr>
                <p14:cNvContentPartPr/>
                <p14:nvPr/>
              </p14:nvContentPartPr>
              <p14:xfrm>
                <a:off x="1879965" y="6112916"/>
                <a:ext cx="162000" cy="413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62325" y="6094916"/>
                  <a:ext cx="1976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14:cNvPr>
                <p14:cNvContentPartPr/>
                <p14:nvPr/>
              </p14:nvContentPartPr>
              <p14:xfrm>
                <a:off x="217125" y="4879556"/>
                <a:ext cx="706320" cy="417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9485" y="4861916"/>
                  <a:ext cx="741960" cy="45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14:cNvPr>
              <p14:cNvContentPartPr/>
              <p14:nvPr/>
            </p14:nvContentPartPr>
            <p14:xfrm>
              <a:off x="3257993" y="5702066"/>
              <a:ext cx="56880" cy="5421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39993" y="5684066"/>
                <a:ext cx="925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14:cNvPr>
              <p14:cNvContentPartPr/>
              <p14:nvPr/>
            </p14:nvContentPartPr>
            <p14:xfrm>
              <a:off x="3334313" y="4691186"/>
              <a:ext cx="94680" cy="4392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16244" y="4673186"/>
                <a:ext cx="130456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14:cNvPr>
              <p14:cNvContentPartPr/>
              <p14:nvPr/>
            </p14:nvContentPartPr>
            <p14:xfrm>
              <a:off x="3298313" y="5164586"/>
              <a:ext cx="84960" cy="1839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280389" y="5146586"/>
                <a:ext cx="12045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14:cNvPr>
              <p14:cNvContentPartPr/>
              <p14:nvPr/>
            </p14:nvContentPartPr>
            <p14:xfrm>
              <a:off x="3269513" y="5404706"/>
              <a:ext cx="93240" cy="2620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51513" y="5386706"/>
                <a:ext cx="1288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14:cNvPr>
              <p14:cNvContentPartPr/>
              <p14:nvPr/>
            </p14:nvContentPartPr>
            <p14:xfrm>
              <a:off x="2786753" y="1516346"/>
              <a:ext cx="997200" cy="621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68753" y="1498346"/>
                <a:ext cx="103284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14:cNvPr>
              <p14:cNvContentPartPr/>
              <p14:nvPr/>
            </p14:nvContentPartPr>
            <p14:xfrm>
              <a:off x="3821393" y="1386756"/>
              <a:ext cx="370800" cy="387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803393" y="1368756"/>
                <a:ext cx="40644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14:cNvPr>
              <p14:cNvContentPartPr/>
              <p14:nvPr/>
            </p14:nvContentPartPr>
            <p14:xfrm>
              <a:off x="1214993" y="2834306"/>
              <a:ext cx="494280" cy="324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96993" y="2816306"/>
                <a:ext cx="5299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14:cNvPr>
              <p14:cNvContentPartPr/>
              <p14:nvPr/>
            </p14:nvContentPartPr>
            <p14:xfrm>
              <a:off x="1754633" y="2143826"/>
              <a:ext cx="960480" cy="69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36633" y="2125826"/>
                <a:ext cx="99612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F06F8C-CBA9-4E39-94BD-257777A308A0}"/>
                  </a:ext>
                </a:extLst>
              </p14:cNvPr>
              <p14:cNvContentPartPr/>
              <p14:nvPr/>
            </p14:nvContentPartPr>
            <p14:xfrm>
              <a:off x="6433193" y="5331986"/>
              <a:ext cx="1361880" cy="1067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F06F8C-CBA9-4E39-94BD-257777A308A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379193" y="5224022"/>
                <a:ext cx="1469520" cy="1282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0D80353-65CC-4E32-97CF-E242D9E660D0}"/>
                  </a:ext>
                </a:extLst>
              </p14:cNvPr>
              <p14:cNvContentPartPr/>
              <p14:nvPr/>
            </p14:nvContentPartPr>
            <p14:xfrm>
              <a:off x="1751033" y="2166506"/>
              <a:ext cx="783360" cy="48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0D80353-65CC-4E32-97CF-E242D9E660D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97033" y="2058586"/>
                <a:ext cx="891000" cy="6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C0CC41E-346E-4C88-A00B-8AD42BBF08FD}"/>
                  </a:ext>
                </a:extLst>
              </p14:cNvPr>
              <p14:cNvContentPartPr/>
              <p14:nvPr/>
            </p14:nvContentPartPr>
            <p14:xfrm>
              <a:off x="6182273" y="4682546"/>
              <a:ext cx="1410840" cy="1072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C0CC41E-346E-4C88-A00B-8AD42BBF08F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28273" y="4574546"/>
                <a:ext cx="1518480" cy="128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1014248-D3BE-4B2B-B232-635494C92DAA}"/>
              </a:ext>
            </a:extLst>
          </p:cNvPr>
          <p:cNvGrpSpPr/>
          <p:nvPr/>
        </p:nvGrpSpPr>
        <p:grpSpPr>
          <a:xfrm>
            <a:off x="5402513" y="1143396"/>
            <a:ext cx="3382560" cy="617400"/>
            <a:chOff x="5547645" y="649916"/>
            <a:chExt cx="338256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80992A5-8AC0-40CE-AC99-64455FFE183F}"/>
                    </a:ext>
                  </a:extLst>
                </p14:cNvPr>
                <p14:cNvContentPartPr/>
                <p14:nvPr/>
              </p14:nvContentPartPr>
              <p14:xfrm>
                <a:off x="5547645" y="910556"/>
                <a:ext cx="431640" cy="354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80992A5-8AC0-40CE-AC99-64455FFE183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30005" y="892556"/>
                  <a:ext cx="4672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D033A1-DFB9-465B-829A-AE5579ACA351}"/>
                    </a:ext>
                  </a:extLst>
                </p14:cNvPr>
                <p14:cNvContentPartPr/>
                <p14:nvPr/>
              </p14:nvContentPartPr>
              <p14:xfrm>
                <a:off x="6223725" y="1061756"/>
                <a:ext cx="389520" cy="55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D033A1-DFB9-465B-829A-AE5579ACA3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05725" y="1043756"/>
                  <a:ext cx="425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8D0D36-B47E-46B0-8FAE-4515CF6D4CCB}"/>
                    </a:ext>
                  </a:extLst>
                </p14:cNvPr>
                <p14:cNvContentPartPr/>
                <p14:nvPr/>
              </p14:nvContentPartPr>
              <p14:xfrm>
                <a:off x="6472125" y="954476"/>
                <a:ext cx="180360" cy="29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8D0D36-B47E-46B0-8FAE-4515CF6D4CC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54485" y="936476"/>
                  <a:ext cx="2160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12B46F-5112-4EBF-B447-D62F1C530A85}"/>
                    </a:ext>
                  </a:extLst>
                </p14:cNvPr>
                <p14:cNvContentPartPr/>
                <p14:nvPr/>
              </p14:nvContentPartPr>
              <p14:xfrm>
                <a:off x="6848685" y="815156"/>
                <a:ext cx="321120" cy="452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12B46F-5112-4EBF-B447-D62F1C530A8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30685" y="797516"/>
                  <a:ext cx="3567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F9FFFD-6CEE-4B8D-B408-753F12E08598}"/>
                    </a:ext>
                  </a:extLst>
                </p14:cNvPr>
                <p14:cNvContentPartPr/>
                <p14:nvPr/>
              </p14:nvContentPartPr>
              <p14:xfrm>
                <a:off x="7394085" y="649916"/>
                <a:ext cx="234720" cy="524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F9FFFD-6CEE-4B8D-B408-753F12E0859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76445" y="632276"/>
                  <a:ext cx="27036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5246BA-F210-42B5-88FE-113B74F513AD}"/>
                    </a:ext>
                  </a:extLst>
                </p14:cNvPr>
                <p14:cNvContentPartPr/>
                <p14:nvPr/>
              </p14:nvContentPartPr>
              <p14:xfrm>
                <a:off x="7780725" y="869516"/>
                <a:ext cx="56160" cy="221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5246BA-F210-42B5-88FE-113B74F513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62725" y="851876"/>
                  <a:ext cx="91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4A20EA6-F060-498B-B92B-6B3A189DFE66}"/>
                    </a:ext>
                  </a:extLst>
                </p14:cNvPr>
                <p14:cNvContentPartPr/>
                <p14:nvPr/>
              </p14:nvContentPartPr>
              <p14:xfrm>
                <a:off x="7658325" y="958796"/>
                <a:ext cx="275400" cy="74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4A20EA6-F060-498B-B92B-6B3A189DFE6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40685" y="940796"/>
                  <a:ext cx="311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74D8A15-7A29-494F-A3A9-93D91730057C}"/>
                    </a:ext>
                  </a:extLst>
                </p14:cNvPr>
                <p14:cNvContentPartPr/>
                <p14:nvPr/>
              </p14:nvContentPartPr>
              <p14:xfrm>
                <a:off x="8054685" y="719396"/>
                <a:ext cx="262080" cy="435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74D8A15-7A29-494F-A3A9-93D91730057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36685" y="701396"/>
                  <a:ext cx="29772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C8451EE-6098-4BAA-9FA5-7DE7EF4CFF98}"/>
                    </a:ext>
                  </a:extLst>
                </p14:cNvPr>
                <p14:cNvContentPartPr/>
                <p14:nvPr/>
              </p14:nvContentPartPr>
              <p14:xfrm>
                <a:off x="8511165" y="911276"/>
                <a:ext cx="419040" cy="243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C8451EE-6098-4BAA-9FA5-7DE7EF4CFF9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93525" y="893276"/>
                  <a:ext cx="45468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54BA22-9FD4-4204-B153-D3A7E626DE55}"/>
              </a:ext>
            </a:extLst>
          </p:cNvPr>
          <p:cNvGrpSpPr/>
          <p:nvPr/>
        </p:nvGrpSpPr>
        <p:grpSpPr>
          <a:xfrm>
            <a:off x="6226553" y="6251066"/>
            <a:ext cx="1009080" cy="400680"/>
            <a:chOff x="6371685" y="6033356"/>
            <a:chExt cx="100908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90C9A6-5D2C-4A8D-8416-B814ABA3718F}"/>
                    </a:ext>
                  </a:extLst>
                </p14:cNvPr>
                <p14:cNvContentPartPr/>
                <p14:nvPr/>
              </p14:nvContentPartPr>
              <p14:xfrm>
                <a:off x="6371685" y="6191756"/>
                <a:ext cx="607320" cy="34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90C9A6-5D2C-4A8D-8416-B814ABA3718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54045" y="6173756"/>
                  <a:ext cx="642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9107FD-355C-4D68-91B6-B68CAE4AEC7D}"/>
                    </a:ext>
                  </a:extLst>
                </p14:cNvPr>
                <p14:cNvContentPartPr/>
                <p14:nvPr/>
              </p14:nvContentPartPr>
              <p14:xfrm>
                <a:off x="6462405" y="6174836"/>
                <a:ext cx="918360" cy="71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9107FD-355C-4D68-91B6-B68CAE4AEC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44405" y="6156836"/>
                  <a:ext cx="954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59413DB-017B-486A-9597-FA8951A47468}"/>
                    </a:ext>
                  </a:extLst>
                </p14:cNvPr>
                <p14:cNvContentPartPr/>
                <p14:nvPr/>
              </p14:nvContentPartPr>
              <p14:xfrm>
                <a:off x="6856245" y="6033356"/>
                <a:ext cx="224640" cy="400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59413DB-017B-486A-9597-FA8951A4746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38245" y="6015716"/>
                  <a:ext cx="260280" cy="43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E27941-08B9-47B4-B0B8-DC8F48E0288D}"/>
              </a:ext>
            </a:extLst>
          </p:cNvPr>
          <p:cNvGrpSpPr/>
          <p:nvPr/>
        </p:nvGrpSpPr>
        <p:grpSpPr>
          <a:xfrm>
            <a:off x="711713" y="3038066"/>
            <a:ext cx="443160" cy="304920"/>
            <a:chOff x="856845" y="2820356"/>
            <a:chExt cx="4431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92721C-ED8D-4CEB-9CCE-5F64681682EA}"/>
                    </a:ext>
                  </a:extLst>
                </p14:cNvPr>
                <p14:cNvContentPartPr/>
                <p14:nvPr/>
              </p14:nvContentPartPr>
              <p14:xfrm>
                <a:off x="856845" y="2904596"/>
                <a:ext cx="443160" cy="102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92721C-ED8D-4CEB-9CCE-5F64681682E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8845" y="2886956"/>
                  <a:ext cx="478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896DBC-8CD2-417A-B4FC-EDE219901D1D}"/>
                    </a:ext>
                  </a:extLst>
                </p14:cNvPr>
                <p14:cNvContentPartPr/>
                <p14:nvPr/>
              </p14:nvContentPartPr>
              <p14:xfrm>
                <a:off x="1044045" y="2820356"/>
                <a:ext cx="198720" cy="304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896DBC-8CD2-417A-B4FC-EDE219901D1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6405" y="2802356"/>
                  <a:ext cx="23436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A9670DC-E05D-4729-91F2-D94A16481FA3}"/>
              </a:ext>
            </a:extLst>
          </p:cNvPr>
          <p:cNvGrpSpPr/>
          <p:nvPr/>
        </p:nvGrpSpPr>
        <p:grpSpPr>
          <a:xfrm>
            <a:off x="6114233" y="4486706"/>
            <a:ext cx="866880" cy="354240"/>
            <a:chOff x="6259365" y="4268996"/>
            <a:chExt cx="86688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F63E61A-2F22-470D-85E3-743FAAFAA776}"/>
                    </a:ext>
                  </a:extLst>
                </p14:cNvPr>
                <p14:cNvContentPartPr/>
                <p14:nvPr/>
              </p14:nvContentPartPr>
              <p14:xfrm>
                <a:off x="6259365" y="4437116"/>
                <a:ext cx="866880" cy="92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F63E61A-2F22-470D-85E3-743FAAFAA77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41725" y="4419116"/>
                  <a:ext cx="902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A9AA6AF-C807-40CA-A8DB-4242A1C12372}"/>
                    </a:ext>
                  </a:extLst>
                </p14:cNvPr>
                <p14:cNvContentPartPr/>
                <p14:nvPr/>
              </p14:nvContentPartPr>
              <p14:xfrm>
                <a:off x="6526845" y="4268996"/>
                <a:ext cx="284040" cy="354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A9AA6AF-C807-40CA-A8DB-4242A1C1237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09205" y="4250996"/>
                  <a:ext cx="319680" cy="38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3003235-353D-4D51-B3AF-575C54170F53}"/>
              </a:ext>
            </a:extLst>
          </p:cNvPr>
          <p:cNvGrpSpPr/>
          <p:nvPr/>
        </p:nvGrpSpPr>
        <p:grpSpPr>
          <a:xfrm>
            <a:off x="3774953" y="1216476"/>
            <a:ext cx="460080" cy="262440"/>
            <a:chOff x="3920085" y="722996"/>
            <a:chExt cx="46008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8F7E7B-76B1-4E46-8F72-7169BFA70A52}"/>
                    </a:ext>
                  </a:extLst>
                </p14:cNvPr>
                <p14:cNvContentPartPr/>
                <p14:nvPr/>
              </p14:nvContentPartPr>
              <p14:xfrm>
                <a:off x="3920085" y="814436"/>
                <a:ext cx="460080" cy="60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8F7E7B-76B1-4E46-8F72-7169BFA70A5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02445" y="796796"/>
                  <a:ext cx="495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C907299-23C2-4069-B09D-95788951ECD1}"/>
                    </a:ext>
                  </a:extLst>
                </p14:cNvPr>
                <p14:cNvContentPartPr/>
                <p14:nvPr/>
              </p14:nvContentPartPr>
              <p14:xfrm>
                <a:off x="4013685" y="722996"/>
                <a:ext cx="192240" cy="262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C907299-23C2-4069-B09D-95788951EC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96045" y="704996"/>
                  <a:ext cx="22788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905E5EF-E1CF-4888-AE1D-8150ABE3E512}"/>
                  </a:ext>
                </a:extLst>
              </p14:cNvPr>
              <p14:cNvContentPartPr/>
              <p14:nvPr/>
            </p14:nvContentPartPr>
            <p14:xfrm>
              <a:off x="1010153" y="2591666"/>
              <a:ext cx="781200" cy="493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905E5EF-E1CF-4888-AE1D-8150ABE3E51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56178" y="2483745"/>
                <a:ext cx="888790" cy="709403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93A50D2-38B7-46EA-9F62-255A84CB05CE}"/>
              </a:ext>
            </a:extLst>
          </p:cNvPr>
          <p:cNvGrpSpPr/>
          <p:nvPr/>
        </p:nvGrpSpPr>
        <p:grpSpPr>
          <a:xfrm>
            <a:off x="5484233" y="1971396"/>
            <a:ext cx="2986920" cy="689400"/>
            <a:chOff x="5629365" y="1477916"/>
            <a:chExt cx="2986920" cy="68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95F047F-70C0-4702-8DD2-E3E53767E438}"/>
                    </a:ext>
                  </a:extLst>
                </p14:cNvPr>
                <p14:cNvContentPartPr/>
                <p14:nvPr/>
              </p14:nvContentPartPr>
              <p14:xfrm>
                <a:off x="5629365" y="1549916"/>
                <a:ext cx="299160" cy="617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95F047F-70C0-4702-8DD2-E3E53767E43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11725" y="1531916"/>
                  <a:ext cx="33480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55AF3D1-9A2C-4AE5-BFDF-6C0E281B831F}"/>
                    </a:ext>
                  </a:extLst>
                </p14:cNvPr>
                <p14:cNvContentPartPr/>
                <p14:nvPr/>
              </p14:nvContentPartPr>
              <p14:xfrm>
                <a:off x="6174765" y="1797956"/>
                <a:ext cx="465840" cy="67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55AF3D1-9A2C-4AE5-BFDF-6C0E281B83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56765" y="1779956"/>
                  <a:ext cx="501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E5D7933-4E86-46C0-BE06-93C7404347FF}"/>
                    </a:ext>
                  </a:extLst>
                </p14:cNvPr>
                <p14:cNvContentPartPr/>
                <p14:nvPr/>
              </p14:nvContentPartPr>
              <p14:xfrm>
                <a:off x="6502365" y="1710476"/>
                <a:ext cx="228960" cy="262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E5D7933-4E86-46C0-BE06-93C7404347F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84365" y="1692836"/>
                  <a:ext cx="264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90FFB9B-DC29-498C-894E-2A2387A1FF56}"/>
                    </a:ext>
                  </a:extLst>
                </p14:cNvPr>
                <p14:cNvContentPartPr/>
                <p14:nvPr/>
              </p14:nvContentPartPr>
              <p14:xfrm>
                <a:off x="7018245" y="1477916"/>
                <a:ext cx="287640" cy="536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90FFB9B-DC29-498C-894E-2A2387A1FF5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00605" y="1460276"/>
                  <a:ext cx="32328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AC75CEA-BA51-4B2E-9544-FCC743EEC929}"/>
                    </a:ext>
                  </a:extLst>
                </p14:cNvPr>
                <p14:cNvContentPartPr/>
                <p14:nvPr/>
              </p14:nvContentPartPr>
              <p14:xfrm>
                <a:off x="7771005" y="1598876"/>
                <a:ext cx="18360" cy="254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AC75CEA-BA51-4B2E-9544-FCC743EEC92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53005" y="1580876"/>
                  <a:ext cx="540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13CFDD4-074F-4292-96CE-7B8FFD13D7B4}"/>
                    </a:ext>
                  </a:extLst>
                </p14:cNvPr>
                <p14:cNvContentPartPr/>
                <p14:nvPr/>
              </p14:nvContentPartPr>
              <p14:xfrm>
                <a:off x="7617645" y="1682396"/>
                <a:ext cx="305280" cy="84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13CFDD4-074F-4292-96CE-7B8FFD13D7B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99645" y="1664756"/>
                  <a:ext cx="340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444702D-CAC1-4CA6-836F-448A428D293D}"/>
                    </a:ext>
                  </a:extLst>
                </p14:cNvPr>
                <p14:cNvContentPartPr/>
                <p14:nvPr/>
              </p14:nvContentPartPr>
              <p14:xfrm>
                <a:off x="8092485" y="1535876"/>
                <a:ext cx="523800" cy="251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444702D-CAC1-4CA6-836F-448A428D293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74485" y="1517876"/>
                  <a:ext cx="559440" cy="28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F91B68F-B448-408D-A908-5B9720B55979}"/>
                  </a:ext>
                </a:extLst>
              </p14:cNvPr>
              <p14:cNvContentPartPr/>
              <p14:nvPr/>
            </p14:nvContentPartPr>
            <p14:xfrm>
              <a:off x="4388393" y="3206556"/>
              <a:ext cx="341280" cy="281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F91B68F-B448-408D-A908-5B9720B5597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70393" y="3188556"/>
                <a:ext cx="3769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E184E98-AE4B-4A42-A3E5-88C5C5F24AAD}"/>
                  </a:ext>
                </a:extLst>
              </p14:cNvPr>
              <p14:cNvContentPartPr/>
              <p14:nvPr/>
            </p14:nvContentPartPr>
            <p14:xfrm>
              <a:off x="4780433" y="3121236"/>
              <a:ext cx="177840" cy="714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E184E98-AE4B-4A42-A3E5-88C5C5F24AA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762433" y="3103236"/>
                <a:ext cx="213480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868CB1C-2529-4BC9-99AA-80CE819EE7FC}"/>
                  </a:ext>
                </a:extLst>
              </p14:cNvPr>
              <p14:cNvContentPartPr/>
              <p14:nvPr/>
            </p14:nvContentPartPr>
            <p14:xfrm>
              <a:off x="4961153" y="3376476"/>
              <a:ext cx="327960" cy="2264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868CB1C-2529-4BC9-99AA-80CE819EE7F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943153" y="3358476"/>
                <a:ext cx="3636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362AE1F-E357-4055-B0F8-0CF7C87DAEFA}"/>
                  </a:ext>
                </a:extLst>
              </p14:cNvPr>
              <p14:cNvContentPartPr/>
              <p14:nvPr/>
            </p14:nvContentPartPr>
            <p14:xfrm>
              <a:off x="5353193" y="3470076"/>
              <a:ext cx="78840" cy="274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362AE1F-E357-4055-B0F8-0CF7C87DAEF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335193" y="3452076"/>
                <a:ext cx="11448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5480D45-82BA-46E4-8E88-59FB2A4A27A5}"/>
                  </a:ext>
                </a:extLst>
              </p14:cNvPr>
              <p14:cNvContentPartPr/>
              <p14:nvPr/>
            </p14:nvContentPartPr>
            <p14:xfrm>
              <a:off x="5541473" y="3132756"/>
              <a:ext cx="147960" cy="3664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5480D45-82BA-46E4-8E88-59FB2A4A27A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523473" y="3114756"/>
                <a:ext cx="18360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6B7C3C8-CF56-40C7-941D-B0A948710CDA}"/>
                  </a:ext>
                </a:extLst>
              </p14:cNvPr>
              <p14:cNvContentPartPr/>
              <p14:nvPr/>
            </p14:nvContentPartPr>
            <p14:xfrm>
              <a:off x="5780873" y="3016116"/>
              <a:ext cx="82800" cy="5925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6B7C3C8-CF56-40C7-941D-B0A948710CD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762873" y="2998116"/>
                <a:ext cx="11844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AAD066E-2CD6-4207-A866-C44804837C4A}"/>
                  </a:ext>
                </a:extLst>
              </p14:cNvPr>
              <p14:cNvContentPartPr/>
              <p14:nvPr/>
            </p14:nvContentPartPr>
            <p14:xfrm>
              <a:off x="6120713" y="3230676"/>
              <a:ext cx="114120" cy="30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AAD066E-2CD6-4207-A866-C44804837C4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102713" y="3212676"/>
                <a:ext cx="1497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AD0C456-98EF-465F-8420-B743FB3A25D8}"/>
                  </a:ext>
                </a:extLst>
              </p14:cNvPr>
              <p14:cNvContentPartPr/>
              <p14:nvPr/>
            </p14:nvContentPartPr>
            <p14:xfrm>
              <a:off x="6152033" y="3337236"/>
              <a:ext cx="164520" cy="48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AD0C456-98EF-465F-8420-B743FB3A25D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134033" y="3319236"/>
                <a:ext cx="2001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42B76CA-C543-49CD-9DEF-5940C4E1B737}"/>
                  </a:ext>
                </a:extLst>
              </p14:cNvPr>
              <p14:cNvContentPartPr/>
              <p14:nvPr/>
            </p14:nvContentPartPr>
            <p14:xfrm>
              <a:off x="6449393" y="2850156"/>
              <a:ext cx="119160" cy="831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42B76CA-C543-49CD-9DEF-5940C4E1B73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431393" y="2832164"/>
                <a:ext cx="154800" cy="866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FE5A113-31A4-492A-8DB4-C06E98719616}"/>
                  </a:ext>
                </a:extLst>
              </p14:cNvPr>
              <p14:cNvContentPartPr/>
              <p14:nvPr/>
            </p14:nvContentPartPr>
            <p14:xfrm>
              <a:off x="6689873" y="2883276"/>
              <a:ext cx="183240" cy="302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FE5A113-31A4-492A-8DB4-C06E9871961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671873" y="2865297"/>
                <a:ext cx="218880" cy="337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A566DCF-0E19-4796-9F8B-B7DAF87BEA12}"/>
                  </a:ext>
                </a:extLst>
              </p14:cNvPr>
              <p14:cNvContentPartPr/>
              <p14:nvPr/>
            </p14:nvContentPartPr>
            <p14:xfrm>
              <a:off x="6737753" y="3011796"/>
              <a:ext cx="122400" cy="223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A566DCF-0E19-4796-9F8B-B7DAF87BEA1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719806" y="2993796"/>
                <a:ext cx="157935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A19D2BF-EC0C-4D44-8F49-BDD892B92FF9}"/>
                  </a:ext>
                </a:extLst>
              </p14:cNvPr>
              <p14:cNvContentPartPr/>
              <p14:nvPr/>
            </p14:nvContentPartPr>
            <p14:xfrm>
              <a:off x="6757913" y="3402396"/>
              <a:ext cx="43920" cy="2962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A19D2BF-EC0C-4D44-8F49-BDD892B92FF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739764" y="3384396"/>
                <a:ext cx="79855" cy="33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11EE2A1-20D5-4169-876B-A33C41DE3A64}"/>
              </a:ext>
            </a:extLst>
          </p:cNvPr>
          <p:cNvGrpSpPr/>
          <p:nvPr/>
        </p:nvGrpSpPr>
        <p:grpSpPr>
          <a:xfrm>
            <a:off x="7140233" y="2707236"/>
            <a:ext cx="1571040" cy="1095840"/>
            <a:chOff x="7285365" y="2213756"/>
            <a:chExt cx="1571040" cy="10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6ADCB7F-4503-488F-A999-8F577258F63E}"/>
                    </a:ext>
                  </a:extLst>
                </p14:cNvPr>
                <p14:cNvContentPartPr/>
                <p14:nvPr/>
              </p14:nvContentPartPr>
              <p14:xfrm>
                <a:off x="7285365" y="2285756"/>
                <a:ext cx="261000" cy="335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6ADCB7F-4503-488F-A999-8F577258F63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67365" y="2267756"/>
                  <a:ext cx="2966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B02D848-1F70-48CB-8264-3C66C24D532E}"/>
                    </a:ext>
                  </a:extLst>
                </p14:cNvPr>
                <p14:cNvContentPartPr/>
                <p14:nvPr/>
              </p14:nvContentPartPr>
              <p14:xfrm>
                <a:off x="7513245" y="2832956"/>
                <a:ext cx="42840" cy="311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B02D848-1F70-48CB-8264-3C66C24D532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95605" y="2814956"/>
                  <a:ext cx="784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BA568CE-4F21-4B44-8985-40F3A04D462C}"/>
                    </a:ext>
                  </a:extLst>
                </p14:cNvPr>
                <p14:cNvContentPartPr/>
                <p14:nvPr/>
              </p14:nvContentPartPr>
              <p14:xfrm>
                <a:off x="7761285" y="2213756"/>
                <a:ext cx="48600" cy="870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BA568CE-4F21-4B44-8985-40F3A04D462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43285" y="2195756"/>
                  <a:ext cx="84240" cy="90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5FB4ABD-F658-49E4-9D28-9BB9E0708DCF}"/>
                    </a:ext>
                  </a:extLst>
                </p14:cNvPr>
                <p14:cNvContentPartPr/>
                <p14:nvPr/>
              </p14:nvContentPartPr>
              <p14:xfrm>
                <a:off x="7949205" y="2530196"/>
                <a:ext cx="108360" cy="35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5FB4ABD-F658-49E4-9D28-9BB9E0708DC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31205" y="2512196"/>
                  <a:ext cx="144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8716374-C7E5-4E11-9E08-756E291C8690}"/>
                    </a:ext>
                  </a:extLst>
                </p14:cNvPr>
                <p14:cNvContentPartPr/>
                <p14:nvPr/>
              </p14:nvContentPartPr>
              <p14:xfrm>
                <a:off x="8002845" y="2624876"/>
                <a:ext cx="75960" cy="16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8716374-C7E5-4E11-9E08-756E291C869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84845" y="2606876"/>
                  <a:ext cx="111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08E2B1D-8974-4737-8057-EB5D91355EBE}"/>
                    </a:ext>
                  </a:extLst>
                </p14:cNvPr>
                <p14:cNvContentPartPr/>
                <p14:nvPr/>
              </p14:nvContentPartPr>
              <p14:xfrm>
                <a:off x="8297325" y="2373956"/>
                <a:ext cx="151560" cy="309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08E2B1D-8974-4737-8057-EB5D91355EB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79325" y="2355956"/>
                  <a:ext cx="1872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E62D955-7741-432C-9BC5-663E7AFCBA33}"/>
                    </a:ext>
                  </a:extLst>
                </p14:cNvPr>
                <p14:cNvContentPartPr/>
                <p14:nvPr/>
              </p14:nvContentPartPr>
              <p14:xfrm>
                <a:off x="8507205" y="2494196"/>
                <a:ext cx="56880" cy="18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E62D955-7741-432C-9BC5-663E7AFCBA3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89565" y="2476556"/>
                  <a:ext cx="92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AFCC307-9B69-4F07-9087-CD1D0E8A5FC4}"/>
                    </a:ext>
                  </a:extLst>
                </p14:cNvPr>
                <p14:cNvContentPartPr/>
                <p14:nvPr/>
              </p14:nvContentPartPr>
              <p14:xfrm>
                <a:off x="8645085" y="2341196"/>
                <a:ext cx="211320" cy="200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AFCC307-9B69-4F07-9087-CD1D0E8A5FC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27445" y="2323556"/>
                  <a:ext cx="246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2DB0FCE-08C8-4839-B1F5-03C9656F81B3}"/>
                    </a:ext>
                  </a:extLst>
                </p14:cNvPr>
                <p14:cNvContentPartPr/>
                <p14:nvPr/>
              </p14:nvContentPartPr>
              <p14:xfrm>
                <a:off x="8198685" y="3032756"/>
                <a:ext cx="135360" cy="66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2DB0FCE-08C8-4839-B1F5-03C9656F81B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80685" y="3015116"/>
                  <a:ext cx="171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D16E3F6-91F7-4499-91A5-C29119728012}"/>
                    </a:ext>
                  </a:extLst>
                </p14:cNvPr>
                <p14:cNvContentPartPr/>
                <p14:nvPr/>
              </p14:nvContentPartPr>
              <p14:xfrm>
                <a:off x="8212005" y="3106196"/>
                <a:ext cx="143280" cy="38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D16E3F6-91F7-4499-91A5-C2911972801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94365" y="3088556"/>
                  <a:ext cx="178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21A3F86-5879-4DB1-B5DE-8880BD63112A}"/>
                    </a:ext>
                  </a:extLst>
                </p14:cNvPr>
                <p14:cNvContentPartPr/>
                <p14:nvPr/>
              </p14:nvContentPartPr>
              <p14:xfrm>
                <a:off x="8511885" y="2810636"/>
                <a:ext cx="154440" cy="372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21A3F86-5879-4DB1-B5DE-8880BD63112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94245" y="2792636"/>
                  <a:ext cx="1900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EC74EDE-2088-411C-85CC-087F8394CA75}"/>
                    </a:ext>
                  </a:extLst>
                </p14:cNvPr>
                <p14:cNvContentPartPr/>
                <p14:nvPr/>
              </p14:nvContentPartPr>
              <p14:xfrm>
                <a:off x="8498565" y="3203396"/>
                <a:ext cx="343440" cy="106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EC74EDE-2088-411C-85CC-087F8394CA7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80925" y="3185396"/>
                  <a:ext cx="37908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2DC6D42-E493-4266-A2C4-F98749D8A931}"/>
                  </a:ext>
                </a:extLst>
              </p14:cNvPr>
              <p14:cNvContentPartPr/>
              <p14:nvPr/>
            </p14:nvContentPartPr>
            <p14:xfrm>
              <a:off x="6189833" y="4749146"/>
              <a:ext cx="1608480" cy="1656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2DC6D42-E493-4266-A2C4-F98749D8A93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126847" y="4686146"/>
                <a:ext cx="1734092" cy="17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DCD5DC8-AE9C-4B04-A5CA-4E24587736E8}"/>
                  </a:ext>
                </a:extLst>
              </p14:cNvPr>
              <p14:cNvContentPartPr/>
              <p14:nvPr/>
            </p14:nvContentPartPr>
            <p14:xfrm>
              <a:off x="2782433" y="1056266"/>
              <a:ext cx="973800" cy="10569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DCD5DC8-AE9C-4B04-A5CA-4E24587736E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719433" y="993266"/>
                <a:ext cx="1099440" cy="11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32E3955-2A5B-460D-AAA0-D407BD81E0EA}"/>
                  </a:ext>
                </a:extLst>
              </p14:cNvPr>
              <p14:cNvContentPartPr/>
              <p14:nvPr/>
            </p14:nvContentPartPr>
            <p14:xfrm>
              <a:off x="696233" y="3213386"/>
              <a:ext cx="504000" cy="365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32E3955-2A5B-460D-AAA0-D407BD81E0E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78246" y="3195386"/>
                <a:ext cx="539615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6D28FAF-A0C1-424E-A7EF-F62711ED2216}"/>
                  </a:ext>
                </a:extLst>
              </p14:cNvPr>
              <p14:cNvContentPartPr/>
              <p14:nvPr/>
            </p14:nvContentPartPr>
            <p14:xfrm>
              <a:off x="-7207" y="3211946"/>
              <a:ext cx="666360" cy="923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6D28FAF-A0C1-424E-A7EF-F62711ED221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-70207" y="3148946"/>
                <a:ext cx="792000" cy="10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889BD17-73A0-4FFD-BE4C-14F66080AEB2}"/>
                  </a:ext>
                </a:extLst>
              </p14:cNvPr>
              <p14:cNvContentPartPr/>
              <p14:nvPr/>
            </p14:nvContentPartPr>
            <p14:xfrm>
              <a:off x="25193" y="3630266"/>
              <a:ext cx="636480" cy="605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889BD17-73A0-4FFD-BE4C-14F66080AEB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193" y="3612266"/>
                <a:ext cx="672120" cy="641520"/>
              </a:xfrm>
              <a:prstGeom prst="rect">
                <a:avLst/>
              </a:prstGeom>
            </p:spPr>
          </p:pic>
        </mc:Fallback>
      </mc:AlternateContent>
      <p:pic>
        <p:nvPicPr>
          <p:cNvPr id="105" name="Picture 104">
            <a:extLst>
              <a:ext uri="{FF2B5EF4-FFF2-40B4-BE49-F238E27FC236}">
                <a16:creationId xmlns:a16="http://schemas.microsoft.com/office/drawing/2014/main" id="{2169E95E-1F28-4F29-95DC-0E2940207856}"/>
              </a:ext>
            </a:extLst>
      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3868553" y="77761"/>
            <a:ext cx="8162925" cy="7810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6B0F41-FAF6-4739-B5F0-07D6AEAFCC65}"/>
                  </a:ext>
                </a:extLst>
              </p14:cNvPr>
              <p14:cNvContentPartPr/>
              <p14:nvPr/>
            </p14:nvContentPartPr>
            <p14:xfrm>
              <a:off x="1285920" y="-138960"/>
              <a:ext cx="10910160" cy="6961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6B0F41-FAF6-4739-B5F0-07D6AEAFCC65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276560" y="-148320"/>
                <a:ext cx="10928880" cy="698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92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1E88AB-D085-46FC-807F-0CD139302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" t="11564"/>
          <a:stretch/>
        </p:blipFill>
        <p:spPr>
          <a:xfrm>
            <a:off x="747485" y="391886"/>
            <a:ext cx="6751411" cy="943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C66F40-7C31-4715-9A4D-8607F2756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" t="11564"/>
          <a:stretch/>
        </p:blipFill>
        <p:spPr>
          <a:xfrm>
            <a:off x="381721" y="362856"/>
            <a:ext cx="8454669" cy="1181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13AF21-940E-4EBE-B33D-17B138DC1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7" t="-1104"/>
          <a:stretch/>
        </p:blipFill>
        <p:spPr>
          <a:xfrm>
            <a:off x="381721" y="1888339"/>
            <a:ext cx="11431268" cy="14833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354AAC-E4F1-4506-BF6E-2876FE757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922" y="3588205"/>
            <a:ext cx="2947352" cy="22029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A6456C-5CC7-40A2-A786-5AB063E8D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55" y="3588205"/>
            <a:ext cx="4454273" cy="11814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95B86D-BB9B-4F12-AE00-7961FD9916BF}"/>
              </a:ext>
            </a:extLst>
          </p:cNvPr>
          <p:cNvSpPr/>
          <p:nvPr/>
        </p:nvSpPr>
        <p:spPr>
          <a:xfrm>
            <a:off x="52841" y="6466114"/>
            <a:ext cx="11021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https://www.wolframalpha.com/input/?i=continued+fraction+159%2F46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ECD66A-3D73-4A6E-ADA8-8EDDB475B6A6}"/>
                  </a:ext>
                </a:extLst>
              </p14:cNvPr>
              <p14:cNvContentPartPr/>
              <p14:nvPr/>
            </p14:nvContentPartPr>
            <p14:xfrm>
              <a:off x="706320" y="-465840"/>
              <a:ext cx="11340000" cy="6317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7ECD66A-3D73-4A6E-ADA8-8EDDB475B6A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6960" y="-475200"/>
                <a:ext cx="11358720" cy="63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666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1E88AB-D085-46FC-807F-0CD139302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" t="11564"/>
          <a:stretch/>
        </p:blipFill>
        <p:spPr>
          <a:xfrm>
            <a:off x="747485" y="391886"/>
            <a:ext cx="6751411" cy="943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C66F40-7C31-4715-9A4D-8607F2756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" t="11564"/>
          <a:stretch/>
        </p:blipFill>
        <p:spPr>
          <a:xfrm>
            <a:off x="381721" y="362856"/>
            <a:ext cx="8454669" cy="1181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13AF21-940E-4EBE-B33D-17B138DC1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7" t="-1104"/>
          <a:stretch/>
        </p:blipFill>
        <p:spPr>
          <a:xfrm>
            <a:off x="381721" y="2171367"/>
            <a:ext cx="11431268" cy="1483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D2BBD5-8A25-4E24-8574-B801C3043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15155"/>
            <a:ext cx="12192000" cy="10124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30B4B98-3831-47D3-96EE-E63F78401DE9}"/>
                  </a:ext>
                </a:extLst>
              </p14:cNvPr>
              <p14:cNvContentPartPr/>
              <p14:nvPr/>
            </p14:nvContentPartPr>
            <p14:xfrm>
              <a:off x="363240" y="645480"/>
              <a:ext cx="11344320" cy="5542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30B4B98-3831-47D3-96EE-E63F78401D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3880" y="636120"/>
                <a:ext cx="11363040" cy="556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790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rat1700P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811" y="123130"/>
            <a:ext cx="5226390" cy="6428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5C2B9-36C3-429C-B1A1-5EDD9D5E8AE1}"/>
              </a:ext>
            </a:extLst>
          </p:cNvPr>
          <p:cNvSpPr txBox="1"/>
          <p:nvPr/>
        </p:nvSpPr>
        <p:spPr>
          <a:xfrm>
            <a:off x="4606475" y="2540001"/>
            <a:ext cx="103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|t| &gt; 1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E52C39-9715-4A6E-BB1A-F3A32435B656}"/>
                  </a:ext>
                </a:extLst>
              </p14:cNvPr>
              <p14:cNvContentPartPr/>
              <p14:nvPr/>
            </p14:nvContentPartPr>
            <p14:xfrm>
              <a:off x="293400" y="31680"/>
              <a:ext cx="11355120" cy="6711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E52C39-9715-4A6E-BB1A-F3A32435B6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040" y="22320"/>
                <a:ext cx="11373840" cy="673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2317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10212</TotalTime>
  <Words>22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113</cp:revision>
  <dcterms:created xsi:type="dcterms:W3CDTF">2020-09-07T00:11:40Z</dcterms:created>
  <dcterms:modified xsi:type="dcterms:W3CDTF">2020-10-02T18:34:45Z</dcterms:modified>
</cp:coreProperties>
</file>